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19"/>
  </p:notesMasterIdLst>
  <p:sldIdLst>
    <p:sldId id="256" r:id="rId3"/>
    <p:sldId id="402" r:id="rId4"/>
    <p:sldId id="403" r:id="rId5"/>
    <p:sldId id="404" r:id="rId6"/>
    <p:sldId id="405" r:id="rId7"/>
    <p:sldId id="406" r:id="rId8"/>
    <p:sldId id="407" r:id="rId9"/>
    <p:sldId id="408" r:id="rId10"/>
    <p:sldId id="409" r:id="rId11"/>
    <p:sldId id="410" r:id="rId12"/>
    <p:sldId id="411" r:id="rId13"/>
    <p:sldId id="413" r:id="rId14"/>
    <p:sldId id="414" r:id="rId15"/>
    <p:sldId id="415" r:id="rId16"/>
    <p:sldId id="416" r:id="rId17"/>
    <p:sldId id="417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959" autoAdjust="0"/>
    <p:restoredTop sz="94660"/>
  </p:normalViewPr>
  <p:slideViewPr>
    <p:cSldViewPr snapToGrid="0">
      <p:cViewPr varScale="1">
        <p:scale>
          <a:sx n="45" d="100"/>
          <a:sy n="45" d="100"/>
        </p:scale>
        <p:origin x="702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7690769-80BF-4FDA-AEDF-C2631AE30D8A}" type="datetimeFigureOut">
              <a:rPr lang="en-US" smtClean="0"/>
              <a:t>03/07/2023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5CF779D-0EB2-4619-AB2B-BDF5BCA6AF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273341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4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24" name="Google Shape;12424;g1c93e6de511_0_21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425" name="Google Shape;12425;g1c93e6de511_0_21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Add in writing activities; inquiry project; videos; interactive activities (especially with Roanoke); dramas; etc.; let parents know about current events; provide students with an example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24107052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4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24" name="Google Shape;12424;g1c93e6de511_0_21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425" name="Google Shape;12425;g1c93e6de511_0_21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Add in writing activities; inquiry project; videos; interactive activities (especially with Roanoke); dramas; etc.; let parents know about current events; provide students with an example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116892458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4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24" name="Google Shape;12424;g1c93e6de511_0_21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425" name="Google Shape;12425;g1c93e6de511_0_21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Add in writing activities; inquiry project; videos; interactive activities (especially with Roanoke); dramas; etc.; let parents know about current events; provide students with an example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124965684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4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24" name="Google Shape;12424;g1c93e6de511_0_21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425" name="Google Shape;12425;g1c93e6de511_0_21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Add in writing activities; inquiry project; videos; interactive activities (especially with Roanoke); dramas; etc.; let parents know about current events; provide students with an example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317518783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4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24" name="Google Shape;12424;g1c93e6de511_0_21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425" name="Google Shape;12425;g1c93e6de511_0_21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Add in writing activities; inquiry project; videos; interactive activities (especially with Roanoke); dramas; etc.; let parents know about current events; provide students with an example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197628524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4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24" name="Google Shape;12424;g1c93e6de511_0_21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425" name="Google Shape;12425;g1c93e6de511_0_21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Add in writing activities; inquiry project; videos; interactive activities (especially with Roanoke); dramas; etc.; let parents know about current events; provide students with an example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98494238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4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24" name="Google Shape;12424;g1c93e6de511_0_21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425" name="Google Shape;12425;g1c93e6de511_0_21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Add in writing activities; inquiry project; videos; interactive activities (especially with Roanoke); dramas; etc.; let parents know about current events; provide students with an example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350024725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4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24" name="Google Shape;12424;g1c93e6de511_0_21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425" name="Google Shape;12425;g1c93e6de511_0_21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Add in writing activities; inquiry project; videos; interactive activities (especially with Roanoke); dramas; etc.; let parents know about current events; provide students with an example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12968998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4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24" name="Google Shape;12424;g1c93e6de511_0_21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425" name="Google Shape;12425;g1c93e6de511_0_21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Add in writing activities; inquiry project; videos; interactive activities (especially with Roanoke); dramas; etc.; let parents know about current events; provide students with an example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104423447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4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24" name="Google Shape;12424;g1c93e6de511_0_21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425" name="Google Shape;12425;g1c93e6de511_0_21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Add in writing activities; inquiry project; videos; interactive activities (especially with Roanoke); dramas; etc.; let parents know about current events; provide students with an example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311724578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4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24" name="Google Shape;12424;g1c93e6de511_0_21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425" name="Google Shape;12425;g1c93e6de511_0_21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Add in writing activities; inquiry project; videos; interactive activities (especially with Roanoke); dramas; etc.; let parents know about current events; provide students with an example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140522961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4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24" name="Google Shape;12424;g1c93e6de511_0_21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425" name="Google Shape;12425;g1c93e6de511_0_21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Add in writing activities; inquiry project; videos; interactive activities (especially with Roanoke); dramas; etc.; let parents know about current events; provide students with an example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311435285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4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24" name="Google Shape;12424;g1c93e6de511_0_21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425" name="Google Shape;12425;g1c93e6de511_0_21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Add in writing activities; inquiry project; videos; interactive activities (especially with Roanoke); dramas; etc.; let parents know about current events; provide students with an example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326034398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4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24" name="Google Shape;12424;g1c93e6de511_0_21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425" name="Google Shape;12425;g1c93e6de511_0_21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Add in writing activities; inquiry project; videos; interactive activities (especially with Roanoke); dramas; etc.; let parents know about current events; provide students with an example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108451830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4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24" name="Google Shape;12424;g1c93e6de511_0_21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425" name="Google Shape;12425;g1c93e6de511_0_21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Add in writing activities; inquiry project; videos; interactive activities (especially with Roanoke); dramas; etc.; let parents know about current events; provide students with an example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42457774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laticon.com/" TargetMode="External"/><Relationship Id="rId2" Type="http://schemas.openxmlformats.org/officeDocument/2006/relationships/hyperlink" Target="https://slidesgo.com/" TargetMode="External"/><Relationship Id="rId1" Type="http://schemas.openxmlformats.org/officeDocument/2006/relationships/slideMaster" Target="../slideMasters/slideMaster2.xml"/><Relationship Id="rId4" Type="http://schemas.openxmlformats.org/officeDocument/2006/relationships/hyperlink" Target="https://www.freepik.com/" TargetMode="Externa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9B111F-2BFD-422E-8790-8F15D5919B2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D6FF9D4-27AE-47B6-B3B6-63907D474C1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61E94E5-111E-4E37-ACB4-E683676625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C306A6-17C9-4321-9957-A1E42CC916AF}" type="datetimeFigureOut">
              <a:rPr lang="en-US" smtClean="0"/>
              <a:t>03/07/2023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4C498DE-9047-4574-B60A-0200324FEC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716F698-2DA2-426A-910F-3A571CDB12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980A67-E3AB-4541-90CB-DC6827A50F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03601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F20800-DC80-43D4-B129-0E694E621B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A1BD273-7C1E-4CD4-AC81-110BECB8978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70C8299-DAFD-4586-A354-C387C07A46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C306A6-17C9-4321-9957-A1E42CC916AF}" type="datetimeFigureOut">
              <a:rPr lang="en-US" smtClean="0"/>
              <a:t>03/07/2023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6AF1356-EA09-4794-826A-F1F7C820DD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3724A56-BA21-4864-9639-0290E5CE3A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980A67-E3AB-4541-90CB-DC6827A50F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18743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13EB5E5F-5008-4575-8E98-4FD7B7FB192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3890E5C-B644-40BE-89CC-8D009BA5CB3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BEA6C85-037F-4BA8-A4E2-7BC7C0B026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C306A6-17C9-4321-9957-A1E42CC916AF}" type="datetimeFigureOut">
              <a:rPr lang="en-US" smtClean="0"/>
              <a:t>03/07/2023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2CDE657-4203-4B5A-A4D7-9D8982DA21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B620436-F9AB-41E7-A821-5F0CDAC846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980A67-E3AB-4541-90CB-DC6827A50F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097710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 slid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 txBox="1">
            <a:spLocks noGrp="1"/>
          </p:cNvSpPr>
          <p:nvPr>
            <p:ph type="ctrTitle"/>
          </p:nvPr>
        </p:nvSpPr>
        <p:spPr>
          <a:xfrm>
            <a:off x="2971000" y="2056633"/>
            <a:ext cx="6250000" cy="2048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0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9pPr>
          </a:lstStyle>
          <a:p>
            <a:endParaRPr/>
          </a:p>
        </p:txBody>
      </p:sp>
      <p:sp>
        <p:nvSpPr>
          <p:cNvPr id="10" name="Google Shape;10;p2"/>
          <p:cNvSpPr txBox="1">
            <a:spLocks noGrp="1"/>
          </p:cNvSpPr>
          <p:nvPr>
            <p:ph type="subTitle" idx="1"/>
          </p:nvPr>
        </p:nvSpPr>
        <p:spPr>
          <a:xfrm>
            <a:off x="4234800" y="4219400"/>
            <a:ext cx="3722400" cy="869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133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02821060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 header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3"/>
          <p:cNvSpPr txBox="1">
            <a:spLocks noGrp="1"/>
          </p:cNvSpPr>
          <p:nvPr>
            <p:ph type="title"/>
          </p:nvPr>
        </p:nvSpPr>
        <p:spPr>
          <a:xfrm>
            <a:off x="6096000" y="3562211"/>
            <a:ext cx="5057200" cy="834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3600"/>
              <a:buNone/>
              <a:defRPr sz="5333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9pPr>
          </a:lstStyle>
          <a:p>
            <a:endParaRPr/>
          </a:p>
        </p:txBody>
      </p:sp>
      <p:sp>
        <p:nvSpPr>
          <p:cNvPr id="13" name="Google Shape;13;p3"/>
          <p:cNvSpPr txBox="1">
            <a:spLocks noGrp="1"/>
          </p:cNvSpPr>
          <p:nvPr>
            <p:ph type="title" idx="2" hasCustomPrompt="1"/>
          </p:nvPr>
        </p:nvSpPr>
        <p:spPr>
          <a:xfrm>
            <a:off x="6096000" y="1772984"/>
            <a:ext cx="5057200" cy="1564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2000"/>
              <a:buNone/>
              <a:defRPr sz="16000">
                <a:solidFill>
                  <a:schemeClr val="accent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2000"/>
              <a:buNone/>
              <a:defRPr sz="16000">
                <a:solidFill>
                  <a:schemeClr val="lt2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2000"/>
              <a:buNone/>
              <a:defRPr sz="16000">
                <a:solidFill>
                  <a:schemeClr val="lt2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2000"/>
              <a:buNone/>
              <a:defRPr sz="16000">
                <a:solidFill>
                  <a:schemeClr val="lt2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2000"/>
              <a:buNone/>
              <a:defRPr sz="16000">
                <a:solidFill>
                  <a:schemeClr val="lt2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2000"/>
              <a:buNone/>
              <a:defRPr sz="16000">
                <a:solidFill>
                  <a:schemeClr val="lt2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2000"/>
              <a:buNone/>
              <a:defRPr sz="16000">
                <a:solidFill>
                  <a:schemeClr val="lt2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2000"/>
              <a:buNone/>
              <a:defRPr sz="16000">
                <a:solidFill>
                  <a:schemeClr val="lt2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2000"/>
              <a:buNone/>
              <a:defRPr sz="16000">
                <a:solidFill>
                  <a:schemeClr val="lt2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14" name="Google Shape;14;p3"/>
          <p:cNvSpPr txBox="1">
            <a:spLocks noGrp="1"/>
          </p:cNvSpPr>
          <p:nvPr>
            <p:ph type="subTitle" idx="1"/>
          </p:nvPr>
        </p:nvSpPr>
        <p:spPr>
          <a:xfrm>
            <a:off x="6096000" y="4396617"/>
            <a:ext cx="5057200" cy="68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 sz="1867">
                <a:solidFill>
                  <a:schemeClr val="accent4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74225567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4"/>
          <p:cNvSpPr txBox="1">
            <a:spLocks noGrp="1"/>
          </p:cNvSpPr>
          <p:nvPr>
            <p:ph type="title"/>
          </p:nvPr>
        </p:nvSpPr>
        <p:spPr>
          <a:xfrm>
            <a:off x="950967" y="593367"/>
            <a:ext cx="102900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4"/>
          <p:cNvSpPr txBox="1">
            <a:spLocks noGrp="1"/>
          </p:cNvSpPr>
          <p:nvPr>
            <p:ph type="body" idx="1"/>
          </p:nvPr>
        </p:nvSpPr>
        <p:spPr>
          <a:xfrm>
            <a:off x="950967" y="1536633"/>
            <a:ext cx="10290000" cy="46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389457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000"/>
              <a:buFont typeface="Roboto"/>
              <a:buAutoNum type="arabicPeriod"/>
              <a:defRPr sz="1600">
                <a:solidFill>
                  <a:schemeClr val="dk1"/>
                </a:solidFill>
              </a:defRPr>
            </a:lvl1pPr>
            <a:lvl2pPr marL="1219170" lvl="1" indent="-389457">
              <a:spcBef>
                <a:spcPts val="0"/>
              </a:spcBef>
              <a:spcAft>
                <a:spcPts val="0"/>
              </a:spcAft>
              <a:buClr>
                <a:srgbClr val="1A3F61"/>
              </a:buClr>
              <a:buSzPts val="1000"/>
              <a:buFont typeface="Muli"/>
              <a:buAutoNum type="alphaLcPeriod"/>
              <a:defRPr/>
            </a:lvl2pPr>
            <a:lvl3pPr marL="1828754" lvl="2" indent="-389457">
              <a:spcBef>
                <a:spcPts val="2133"/>
              </a:spcBef>
              <a:spcAft>
                <a:spcPts val="0"/>
              </a:spcAft>
              <a:buClr>
                <a:srgbClr val="1A3F61"/>
              </a:buClr>
              <a:buSzPts val="1000"/>
              <a:buFont typeface="Muli"/>
              <a:buAutoNum type="romanLcPeriod"/>
              <a:defRPr/>
            </a:lvl3pPr>
            <a:lvl4pPr marL="2438339" lvl="3" indent="-389457">
              <a:spcBef>
                <a:spcPts val="2133"/>
              </a:spcBef>
              <a:spcAft>
                <a:spcPts val="0"/>
              </a:spcAft>
              <a:buClr>
                <a:srgbClr val="1A3F61"/>
              </a:buClr>
              <a:buSzPts val="1000"/>
              <a:buFont typeface="Muli"/>
              <a:buAutoNum type="arabicPeriod"/>
              <a:defRPr/>
            </a:lvl4pPr>
            <a:lvl5pPr marL="3047924" lvl="4" indent="-389457">
              <a:spcBef>
                <a:spcPts val="2133"/>
              </a:spcBef>
              <a:spcAft>
                <a:spcPts val="0"/>
              </a:spcAft>
              <a:buClr>
                <a:srgbClr val="1A3F61"/>
              </a:buClr>
              <a:buSzPts val="1000"/>
              <a:buFont typeface="Muli"/>
              <a:buAutoNum type="alphaLcPeriod"/>
              <a:defRPr/>
            </a:lvl5pPr>
            <a:lvl6pPr marL="3657509" lvl="5" indent="-389457">
              <a:spcBef>
                <a:spcPts val="2133"/>
              </a:spcBef>
              <a:spcAft>
                <a:spcPts val="0"/>
              </a:spcAft>
              <a:buClr>
                <a:srgbClr val="1A3F61"/>
              </a:buClr>
              <a:buSzPts val="1000"/>
              <a:buFont typeface="Muli"/>
              <a:buAutoNum type="romanLcPeriod"/>
              <a:defRPr/>
            </a:lvl6pPr>
            <a:lvl7pPr marL="4267093" lvl="6" indent="-389457">
              <a:spcBef>
                <a:spcPts val="2133"/>
              </a:spcBef>
              <a:spcAft>
                <a:spcPts val="0"/>
              </a:spcAft>
              <a:buClr>
                <a:srgbClr val="1A3F61"/>
              </a:buClr>
              <a:buSzPts val="1000"/>
              <a:buFont typeface="Muli"/>
              <a:buAutoNum type="arabicPeriod"/>
              <a:defRPr/>
            </a:lvl7pPr>
            <a:lvl8pPr marL="4876678" lvl="7" indent="-389457">
              <a:spcBef>
                <a:spcPts val="2133"/>
              </a:spcBef>
              <a:spcAft>
                <a:spcPts val="0"/>
              </a:spcAft>
              <a:buClr>
                <a:srgbClr val="1A3F61"/>
              </a:buClr>
              <a:buSzPts val="1000"/>
              <a:buFont typeface="Muli"/>
              <a:buAutoNum type="alphaLcPeriod"/>
              <a:defRPr/>
            </a:lvl8pPr>
            <a:lvl9pPr marL="5486263" lvl="8" indent="-389457">
              <a:spcBef>
                <a:spcPts val="2133"/>
              </a:spcBef>
              <a:spcAft>
                <a:spcPts val="2133"/>
              </a:spcAft>
              <a:buClr>
                <a:srgbClr val="1A3F61"/>
              </a:buClr>
              <a:buSzPts val="1000"/>
              <a:buFont typeface="Muli"/>
              <a:buAutoNum type="romanLcPeriod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12277520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 and two columns">
    <p:spTree>
      <p:nvGrpSpPr>
        <p:cNvPr id="1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19;p5"/>
          <p:cNvSpPr txBox="1">
            <a:spLocks noGrp="1"/>
          </p:cNvSpPr>
          <p:nvPr>
            <p:ph type="body" idx="1"/>
          </p:nvPr>
        </p:nvSpPr>
        <p:spPr>
          <a:xfrm>
            <a:off x="950967" y="1551033"/>
            <a:ext cx="5145200" cy="458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23323" rtl="0">
              <a:spcBef>
                <a:spcPts val="0"/>
              </a:spcBef>
              <a:spcAft>
                <a:spcPts val="0"/>
              </a:spcAft>
              <a:buClr>
                <a:srgbClr val="482400"/>
              </a:buClr>
              <a:buSzPts val="1400"/>
              <a:buFont typeface="Nunito Light"/>
              <a:buChar char="●"/>
              <a:defRPr sz="1867"/>
            </a:lvl1pPr>
            <a:lvl2pPr marL="1219170" lvl="1" indent="-406390" rtl="0">
              <a:spcBef>
                <a:spcPts val="2133"/>
              </a:spcBef>
              <a:spcAft>
                <a:spcPts val="0"/>
              </a:spcAft>
              <a:buClr>
                <a:srgbClr val="482400"/>
              </a:buClr>
              <a:buSzPts val="1200"/>
              <a:buFont typeface="Nunito Light"/>
              <a:buChar char="○"/>
              <a:defRPr sz="1600"/>
            </a:lvl2pPr>
            <a:lvl3pPr marL="1828754" lvl="2" indent="-406390" rtl="0">
              <a:spcBef>
                <a:spcPts val="2133"/>
              </a:spcBef>
              <a:spcAft>
                <a:spcPts val="0"/>
              </a:spcAft>
              <a:buClr>
                <a:srgbClr val="482400"/>
              </a:buClr>
              <a:buSzPts val="1200"/>
              <a:buFont typeface="Nunito Light"/>
              <a:buChar char="■"/>
              <a:defRPr sz="1600"/>
            </a:lvl3pPr>
            <a:lvl4pPr marL="2438339" lvl="3" indent="-406390" rtl="0">
              <a:spcBef>
                <a:spcPts val="2133"/>
              </a:spcBef>
              <a:spcAft>
                <a:spcPts val="0"/>
              </a:spcAft>
              <a:buClr>
                <a:srgbClr val="482400"/>
              </a:buClr>
              <a:buSzPts val="1200"/>
              <a:buFont typeface="Nunito Light"/>
              <a:buChar char="●"/>
              <a:defRPr sz="1600"/>
            </a:lvl4pPr>
            <a:lvl5pPr marL="3047924" lvl="4" indent="-406390" rtl="0">
              <a:spcBef>
                <a:spcPts val="2133"/>
              </a:spcBef>
              <a:spcAft>
                <a:spcPts val="0"/>
              </a:spcAft>
              <a:buClr>
                <a:srgbClr val="482400"/>
              </a:buClr>
              <a:buSzPts val="1200"/>
              <a:buFont typeface="Nunito Light"/>
              <a:buChar char="○"/>
              <a:defRPr sz="1600"/>
            </a:lvl5pPr>
            <a:lvl6pPr marL="3657509" lvl="5" indent="-406390" rtl="0">
              <a:spcBef>
                <a:spcPts val="2133"/>
              </a:spcBef>
              <a:spcAft>
                <a:spcPts val="0"/>
              </a:spcAft>
              <a:buClr>
                <a:srgbClr val="482400"/>
              </a:buClr>
              <a:buSzPts val="1200"/>
              <a:buFont typeface="Nunito Light"/>
              <a:buChar char="■"/>
              <a:defRPr sz="1600"/>
            </a:lvl6pPr>
            <a:lvl7pPr marL="4267093" lvl="6" indent="-406390" rtl="0">
              <a:spcBef>
                <a:spcPts val="2133"/>
              </a:spcBef>
              <a:spcAft>
                <a:spcPts val="0"/>
              </a:spcAft>
              <a:buClr>
                <a:srgbClr val="482400"/>
              </a:buClr>
              <a:buSzPts val="1200"/>
              <a:buFont typeface="Nunito Light"/>
              <a:buChar char="●"/>
              <a:defRPr sz="1600"/>
            </a:lvl7pPr>
            <a:lvl8pPr marL="4876678" lvl="7" indent="-406390" rtl="0">
              <a:spcBef>
                <a:spcPts val="2133"/>
              </a:spcBef>
              <a:spcAft>
                <a:spcPts val="0"/>
              </a:spcAft>
              <a:buClr>
                <a:srgbClr val="482400"/>
              </a:buClr>
              <a:buSzPts val="1200"/>
              <a:buFont typeface="Nunito Light"/>
              <a:buChar char="○"/>
              <a:defRPr sz="1600"/>
            </a:lvl8pPr>
            <a:lvl9pPr marL="5486263" lvl="8" indent="-406390" rtl="0">
              <a:spcBef>
                <a:spcPts val="2133"/>
              </a:spcBef>
              <a:spcAft>
                <a:spcPts val="2133"/>
              </a:spcAft>
              <a:buClr>
                <a:srgbClr val="482400"/>
              </a:buClr>
              <a:buSzPts val="1200"/>
              <a:buFont typeface="Nunito Light"/>
              <a:buChar char="■"/>
              <a:defRPr sz="1600"/>
            </a:lvl9pPr>
          </a:lstStyle>
          <a:p>
            <a:endParaRPr/>
          </a:p>
        </p:txBody>
      </p:sp>
      <p:sp>
        <p:nvSpPr>
          <p:cNvPr id="20" name="Google Shape;20;p5"/>
          <p:cNvSpPr txBox="1">
            <a:spLocks noGrp="1"/>
          </p:cNvSpPr>
          <p:nvPr>
            <p:ph type="title"/>
          </p:nvPr>
        </p:nvSpPr>
        <p:spPr>
          <a:xfrm>
            <a:off x="950967" y="593367"/>
            <a:ext cx="102900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Georgia"/>
                <a:ea typeface="Georgia"/>
                <a:cs typeface="Georgia"/>
                <a:sym typeface="Georgia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1" name="Google Shape;21;p5"/>
          <p:cNvSpPr txBox="1">
            <a:spLocks noGrp="1"/>
          </p:cNvSpPr>
          <p:nvPr>
            <p:ph type="body" idx="2"/>
          </p:nvPr>
        </p:nvSpPr>
        <p:spPr>
          <a:xfrm>
            <a:off x="6096167" y="1551033"/>
            <a:ext cx="5145200" cy="458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23323" rtl="0">
              <a:spcBef>
                <a:spcPts val="0"/>
              </a:spcBef>
              <a:spcAft>
                <a:spcPts val="0"/>
              </a:spcAft>
              <a:buClr>
                <a:srgbClr val="482400"/>
              </a:buClr>
              <a:buSzPts val="1400"/>
              <a:buFont typeface="Nunito Light"/>
              <a:buChar char="●"/>
              <a:defRPr sz="1867"/>
            </a:lvl1pPr>
            <a:lvl2pPr marL="1219170" lvl="1" indent="-406390" rtl="0">
              <a:spcBef>
                <a:spcPts val="2133"/>
              </a:spcBef>
              <a:spcAft>
                <a:spcPts val="0"/>
              </a:spcAft>
              <a:buClr>
                <a:srgbClr val="482400"/>
              </a:buClr>
              <a:buSzPts val="1200"/>
              <a:buFont typeface="Nunito Light"/>
              <a:buChar char="○"/>
              <a:defRPr sz="1600"/>
            </a:lvl2pPr>
            <a:lvl3pPr marL="1828754" lvl="2" indent="-406390" rtl="0">
              <a:spcBef>
                <a:spcPts val="2133"/>
              </a:spcBef>
              <a:spcAft>
                <a:spcPts val="0"/>
              </a:spcAft>
              <a:buClr>
                <a:srgbClr val="482400"/>
              </a:buClr>
              <a:buSzPts val="1200"/>
              <a:buFont typeface="Nunito Light"/>
              <a:buChar char="■"/>
              <a:defRPr sz="1600"/>
            </a:lvl3pPr>
            <a:lvl4pPr marL="2438339" lvl="3" indent="-406390" rtl="0">
              <a:spcBef>
                <a:spcPts val="2133"/>
              </a:spcBef>
              <a:spcAft>
                <a:spcPts val="0"/>
              </a:spcAft>
              <a:buClr>
                <a:srgbClr val="482400"/>
              </a:buClr>
              <a:buSzPts val="1200"/>
              <a:buFont typeface="Nunito Light"/>
              <a:buChar char="●"/>
              <a:defRPr sz="1600"/>
            </a:lvl4pPr>
            <a:lvl5pPr marL="3047924" lvl="4" indent="-406390" rtl="0">
              <a:spcBef>
                <a:spcPts val="2133"/>
              </a:spcBef>
              <a:spcAft>
                <a:spcPts val="0"/>
              </a:spcAft>
              <a:buClr>
                <a:srgbClr val="482400"/>
              </a:buClr>
              <a:buSzPts val="1200"/>
              <a:buFont typeface="Nunito Light"/>
              <a:buChar char="○"/>
              <a:defRPr sz="1600"/>
            </a:lvl5pPr>
            <a:lvl6pPr marL="3657509" lvl="5" indent="-406390" rtl="0">
              <a:spcBef>
                <a:spcPts val="2133"/>
              </a:spcBef>
              <a:spcAft>
                <a:spcPts val="0"/>
              </a:spcAft>
              <a:buClr>
                <a:srgbClr val="482400"/>
              </a:buClr>
              <a:buSzPts val="1200"/>
              <a:buFont typeface="Nunito Light"/>
              <a:buChar char="■"/>
              <a:defRPr sz="1600"/>
            </a:lvl6pPr>
            <a:lvl7pPr marL="4267093" lvl="6" indent="-406390" rtl="0">
              <a:spcBef>
                <a:spcPts val="2133"/>
              </a:spcBef>
              <a:spcAft>
                <a:spcPts val="0"/>
              </a:spcAft>
              <a:buClr>
                <a:srgbClr val="482400"/>
              </a:buClr>
              <a:buSzPts val="1200"/>
              <a:buFont typeface="Nunito Light"/>
              <a:buChar char="●"/>
              <a:defRPr sz="1600"/>
            </a:lvl7pPr>
            <a:lvl8pPr marL="4876678" lvl="7" indent="-406390" rtl="0">
              <a:spcBef>
                <a:spcPts val="2133"/>
              </a:spcBef>
              <a:spcAft>
                <a:spcPts val="0"/>
              </a:spcAft>
              <a:buClr>
                <a:srgbClr val="482400"/>
              </a:buClr>
              <a:buSzPts val="1200"/>
              <a:buFont typeface="Nunito Light"/>
              <a:buChar char="○"/>
              <a:defRPr sz="1600"/>
            </a:lvl8pPr>
            <a:lvl9pPr marL="5486263" lvl="8" indent="-406390" rtl="0">
              <a:spcBef>
                <a:spcPts val="2133"/>
              </a:spcBef>
              <a:spcAft>
                <a:spcPts val="2133"/>
              </a:spcAft>
              <a:buClr>
                <a:srgbClr val="482400"/>
              </a:buClr>
              <a:buSzPts val="1200"/>
              <a:buFont typeface="Nunito Light"/>
              <a:buChar char="■"/>
              <a:defRPr sz="16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64697843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 only">
    <p:spTree>
      <p:nvGrpSpPr>
        <p:cNvPr id="1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3;p6"/>
          <p:cNvSpPr txBox="1">
            <a:spLocks noGrp="1"/>
          </p:cNvSpPr>
          <p:nvPr>
            <p:ph type="title"/>
          </p:nvPr>
        </p:nvSpPr>
        <p:spPr>
          <a:xfrm>
            <a:off x="950967" y="593367"/>
            <a:ext cx="102900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82648321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 column text"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7"/>
          <p:cNvSpPr txBox="1">
            <a:spLocks noGrp="1"/>
          </p:cNvSpPr>
          <p:nvPr>
            <p:ph type="title"/>
          </p:nvPr>
        </p:nvSpPr>
        <p:spPr>
          <a:xfrm>
            <a:off x="5244900" y="2102633"/>
            <a:ext cx="5701200" cy="132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7"/>
          <p:cNvSpPr txBox="1">
            <a:spLocks noGrp="1"/>
          </p:cNvSpPr>
          <p:nvPr>
            <p:ph type="subTitle" idx="1"/>
          </p:nvPr>
        </p:nvSpPr>
        <p:spPr>
          <a:xfrm>
            <a:off x="5244900" y="3584900"/>
            <a:ext cx="5701200" cy="112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05591436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 point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8"/>
          <p:cNvSpPr txBox="1">
            <a:spLocks noGrp="1"/>
          </p:cNvSpPr>
          <p:nvPr>
            <p:ph type="title"/>
          </p:nvPr>
        </p:nvSpPr>
        <p:spPr>
          <a:xfrm>
            <a:off x="950967" y="872999"/>
            <a:ext cx="6682400" cy="5454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80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87584130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 title and description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9"/>
          <p:cNvSpPr txBox="1">
            <a:spLocks noGrp="1"/>
          </p:cNvSpPr>
          <p:nvPr>
            <p:ph type="body" idx="1"/>
          </p:nvPr>
        </p:nvSpPr>
        <p:spPr>
          <a:xfrm>
            <a:off x="1536500" y="2852533"/>
            <a:ext cx="5701200" cy="171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372524" rtl="0">
              <a:spcBef>
                <a:spcPts val="0"/>
              </a:spcBef>
              <a:spcAft>
                <a:spcPts val="0"/>
              </a:spcAft>
              <a:buClr>
                <a:srgbClr val="482400"/>
              </a:buClr>
              <a:buSzPts val="800"/>
              <a:buFont typeface="Nunito Light"/>
              <a:buChar char="●"/>
              <a:defRPr sz="1867"/>
            </a:lvl1pPr>
            <a:lvl2pPr marL="1219170" lvl="1" indent="-406390" rtl="0">
              <a:spcBef>
                <a:spcPts val="2133"/>
              </a:spcBef>
              <a:spcAft>
                <a:spcPts val="0"/>
              </a:spcAft>
              <a:buClr>
                <a:srgbClr val="482400"/>
              </a:buClr>
              <a:buSzPts val="1200"/>
              <a:buFont typeface="Nunito Light"/>
              <a:buChar char="○"/>
              <a:defRPr sz="1600"/>
            </a:lvl2pPr>
            <a:lvl3pPr marL="1828754" lvl="2" indent="-406390" rtl="0">
              <a:spcBef>
                <a:spcPts val="2133"/>
              </a:spcBef>
              <a:spcAft>
                <a:spcPts val="0"/>
              </a:spcAft>
              <a:buClr>
                <a:srgbClr val="482400"/>
              </a:buClr>
              <a:buSzPts val="1200"/>
              <a:buFont typeface="Nunito Light"/>
              <a:buChar char="■"/>
              <a:defRPr sz="1600"/>
            </a:lvl3pPr>
            <a:lvl4pPr marL="2438339" lvl="3" indent="-406390" rtl="0">
              <a:spcBef>
                <a:spcPts val="2133"/>
              </a:spcBef>
              <a:spcAft>
                <a:spcPts val="0"/>
              </a:spcAft>
              <a:buClr>
                <a:srgbClr val="482400"/>
              </a:buClr>
              <a:buSzPts val="1200"/>
              <a:buFont typeface="Nunito Light"/>
              <a:buChar char="●"/>
              <a:defRPr sz="1600"/>
            </a:lvl4pPr>
            <a:lvl5pPr marL="3047924" lvl="4" indent="-406390" rtl="0">
              <a:spcBef>
                <a:spcPts val="2133"/>
              </a:spcBef>
              <a:spcAft>
                <a:spcPts val="0"/>
              </a:spcAft>
              <a:buClr>
                <a:srgbClr val="482400"/>
              </a:buClr>
              <a:buSzPts val="1200"/>
              <a:buFont typeface="Nunito Light"/>
              <a:buChar char="○"/>
              <a:defRPr sz="1600"/>
            </a:lvl5pPr>
            <a:lvl6pPr marL="3657509" lvl="5" indent="-406390" rtl="0">
              <a:spcBef>
                <a:spcPts val="2133"/>
              </a:spcBef>
              <a:spcAft>
                <a:spcPts val="0"/>
              </a:spcAft>
              <a:buClr>
                <a:srgbClr val="482400"/>
              </a:buClr>
              <a:buSzPts val="1200"/>
              <a:buFont typeface="Nunito Light"/>
              <a:buChar char="■"/>
              <a:defRPr sz="1600"/>
            </a:lvl6pPr>
            <a:lvl7pPr marL="4267093" lvl="6" indent="-406390" rtl="0">
              <a:spcBef>
                <a:spcPts val="2133"/>
              </a:spcBef>
              <a:spcAft>
                <a:spcPts val="0"/>
              </a:spcAft>
              <a:buClr>
                <a:srgbClr val="482400"/>
              </a:buClr>
              <a:buSzPts val="1200"/>
              <a:buFont typeface="Nunito Light"/>
              <a:buChar char="●"/>
              <a:defRPr sz="1600"/>
            </a:lvl7pPr>
            <a:lvl8pPr marL="4876678" lvl="7" indent="-406390" rtl="0">
              <a:spcBef>
                <a:spcPts val="2133"/>
              </a:spcBef>
              <a:spcAft>
                <a:spcPts val="0"/>
              </a:spcAft>
              <a:buClr>
                <a:srgbClr val="482400"/>
              </a:buClr>
              <a:buSzPts val="1200"/>
              <a:buFont typeface="Nunito Light"/>
              <a:buChar char="○"/>
              <a:defRPr sz="1600"/>
            </a:lvl8pPr>
            <a:lvl9pPr marL="5486263" lvl="8" indent="-406390" rtl="0">
              <a:spcBef>
                <a:spcPts val="2133"/>
              </a:spcBef>
              <a:spcAft>
                <a:spcPts val="2133"/>
              </a:spcAft>
              <a:buClr>
                <a:srgbClr val="482400"/>
              </a:buClr>
              <a:buSzPts val="1200"/>
              <a:buFont typeface="Nunito Light"/>
              <a:buChar char="■"/>
              <a:defRPr sz="1600"/>
            </a:lvl9pPr>
          </a:lstStyle>
          <a:p>
            <a:endParaRPr/>
          </a:p>
        </p:txBody>
      </p:sp>
      <p:sp>
        <p:nvSpPr>
          <p:cNvPr id="31" name="Google Shape;31;p9"/>
          <p:cNvSpPr txBox="1">
            <a:spLocks noGrp="1"/>
          </p:cNvSpPr>
          <p:nvPr>
            <p:ph type="title"/>
          </p:nvPr>
        </p:nvSpPr>
        <p:spPr>
          <a:xfrm>
            <a:off x="1536500" y="2088933"/>
            <a:ext cx="57012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7280096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302E81-ABFF-4FFE-8444-080B7E6CCE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2DC792D-6F08-421A-83A5-8D4D6F15181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CAD0EB8-D0AE-44C9-832A-EF4CF981B8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C306A6-17C9-4321-9957-A1E42CC916AF}" type="datetimeFigureOut">
              <a:rPr lang="en-US" smtClean="0"/>
              <a:t>03/07/2023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E8E3928-A689-4487-BB46-A0BCA95A1D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43D2127-F333-4B87-AA82-DE30208F1C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980A67-E3AB-4541-90CB-DC6827A50F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679221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10"/>
          <p:cNvSpPr txBox="1">
            <a:spLocks noGrp="1"/>
          </p:cNvSpPr>
          <p:nvPr>
            <p:ph type="body" idx="1"/>
          </p:nvPr>
        </p:nvSpPr>
        <p:spPr>
          <a:xfrm>
            <a:off x="3090200" y="2779233"/>
            <a:ext cx="5057200" cy="1546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609585" lvl="0" indent="-30479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4000" b="1">
                <a:latin typeface="Merriweather"/>
                <a:ea typeface="Merriweather"/>
                <a:cs typeface="Merriweather"/>
                <a:sym typeface="Merriweather"/>
              </a:defRPr>
            </a:lvl1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5194170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 number">
    <p:spTree>
      <p:nvGrpSpPr>
        <p:cNvPr id="1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11"/>
          <p:cNvSpPr txBox="1">
            <a:spLocks noGrp="1"/>
          </p:cNvSpPr>
          <p:nvPr>
            <p:ph type="title" hasCustomPrompt="1"/>
          </p:nvPr>
        </p:nvSpPr>
        <p:spPr>
          <a:xfrm>
            <a:off x="951000" y="1673933"/>
            <a:ext cx="6077200" cy="2618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>
                <a:solidFill>
                  <a:schemeClr val="accent2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9pPr>
          </a:lstStyle>
          <a:p>
            <a:r>
              <a:t>xx%</a:t>
            </a:r>
          </a:p>
        </p:txBody>
      </p:sp>
      <p:sp>
        <p:nvSpPr>
          <p:cNvPr id="36" name="Google Shape;36;p11"/>
          <p:cNvSpPr txBox="1">
            <a:spLocks noGrp="1"/>
          </p:cNvSpPr>
          <p:nvPr>
            <p:ph type="body" idx="1"/>
          </p:nvPr>
        </p:nvSpPr>
        <p:spPr>
          <a:xfrm>
            <a:off x="951000" y="4402067"/>
            <a:ext cx="6077200" cy="90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57189">
              <a:spcBef>
                <a:spcPts val="0"/>
              </a:spcBef>
              <a:spcAft>
                <a:spcPts val="0"/>
              </a:spcAft>
              <a:buSzPts val="1800"/>
              <a:buChar char="●"/>
              <a:defRPr sz="1867"/>
            </a:lvl1pPr>
            <a:lvl2pPr marL="1219170" lvl="1" indent="-423323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828754" lvl="2" indent="-423323" algn="ctr"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3pPr>
            <a:lvl4pPr marL="2438339" lvl="3" indent="-423323" algn="ctr"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4pPr>
            <a:lvl5pPr marL="3047924" lvl="4" indent="-423323" algn="ctr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5pPr>
            <a:lvl6pPr marL="3657509" lvl="5" indent="-423323" algn="ctr"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6pPr>
            <a:lvl7pPr marL="4267093" lvl="6" indent="-423323" algn="ctr"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7pPr>
            <a:lvl8pPr marL="4876678" lvl="7" indent="-423323" algn="ctr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8pPr>
            <a:lvl9pPr marL="5486263" lvl="8" indent="-423323" algn="ctr">
              <a:spcBef>
                <a:spcPts val="2133"/>
              </a:spcBef>
              <a:spcAft>
                <a:spcPts val="2133"/>
              </a:spcAft>
              <a:buSzPts val="1400"/>
              <a:buChar char="■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77242830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solidFill>
          <a:schemeClr val="lt1"/>
        </a:solidFill>
        <a:effectLst/>
      </p:bgPr>
    </p:bg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0398627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Background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5584671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Table of contents"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14"/>
          <p:cNvSpPr txBox="1">
            <a:spLocks noGrp="1"/>
          </p:cNvSpPr>
          <p:nvPr>
            <p:ph type="title"/>
          </p:nvPr>
        </p:nvSpPr>
        <p:spPr>
          <a:xfrm>
            <a:off x="950967" y="593367"/>
            <a:ext cx="102900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Font typeface="Berkshire Swash"/>
              <a:buNone/>
              <a:defRPr sz="3733" b="1"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Livvic"/>
                <a:ea typeface="Livvic"/>
                <a:cs typeface="Livvic"/>
                <a:sym typeface="Livvic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Livvic"/>
                <a:ea typeface="Livvic"/>
                <a:cs typeface="Livvic"/>
                <a:sym typeface="Livvic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Livvic"/>
                <a:ea typeface="Livvic"/>
                <a:cs typeface="Livvic"/>
                <a:sym typeface="Livvic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Livvic"/>
                <a:ea typeface="Livvic"/>
                <a:cs typeface="Livvic"/>
                <a:sym typeface="Livvic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Livvic"/>
                <a:ea typeface="Livvic"/>
                <a:cs typeface="Livvic"/>
                <a:sym typeface="Livvic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Livvic"/>
                <a:ea typeface="Livvic"/>
                <a:cs typeface="Livvic"/>
                <a:sym typeface="Livvic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Livvic"/>
                <a:ea typeface="Livvic"/>
                <a:cs typeface="Livvic"/>
                <a:sym typeface="Livvic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Livvic"/>
                <a:ea typeface="Livvic"/>
                <a:cs typeface="Livvic"/>
                <a:sym typeface="Livvic"/>
              </a:defRPr>
            </a:lvl9pPr>
          </a:lstStyle>
          <a:p>
            <a:endParaRPr/>
          </a:p>
        </p:txBody>
      </p:sp>
      <p:sp>
        <p:nvSpPr>
          <p:cNvPr id="41" name="Google Shape;41;p14"/>
          <p:cNvSpPr txBox="1">
            <a:spLocks noGrp="1"/>
          </p:cNvSpPr>
          <p:nvPr>
            <p:ph type="subTitle" idx="1"/>
          </p:nvPr>
        </p:nvSpPr>
        <p:spPr>
          <a:xfrm>
            <a:off x="950951" y="2278960"/>
            <a:ext cx="2928000" cy="612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800"/>
              <a:buFont typeface="Berkshire Swash"/>
              <a:buNone/>
              <a:defRPr b="1">
                <a:latin typeface="Merriweather"/>
                <a:ea typeface="Merriweather"/>
                <a:cs typeface="Merriweather"/>
                <a:sym typeface="Merriweather"/>
              </a:defRPr>
            </a:lvl1pPr>
            <a:lvl2pPr lvl="1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14"/>
          <p:cNvSpPr txBox="1">
            <a:spLocks noGrp="1"/>
          </p:cNvSpPr>
          <p:nvPr>
            <p:ph type="title" idx="2" hasCustomPrompt="1"/>
          </p:nvPr>
        </p:nvSpPr>
        <p:spPr>
          <a:xfrm>
            <a:off x="950951" y="1726017"/>
            <a:ext cx="1098800" cy="697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 b="1">
                <a:solidFill>
                  <a:schemeClr val="accent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r>
              <a:t>xx%</a:t>
            </a:r>
          </a:p>
        </p:txBody>
      </p:sp>
      <p:sp>
        <p:nvSpPr>
          <p:cNvPr id="43" name="Google Shape;43;p14"/>
          <p:cNvSpPr txBox="1">
            <a:spLocks noGrp="1"/>
          </p:cNvSpPr>
          <p:nvPr>
            <p:ph type="subTitle" idx="3"/>
          </p:nvPr>
        </p:nvSpPr>
        <p:spPr>
          <a:xfrm>
            <a:off x="950951" y="2771484"/>
            <a:ext cx="2928000" cy="884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" name="Google Shape;44;p14"/>
          <p:cNvSpPr txBox="1">
            <a:spLocks noGrp="1"/>
          </p:cNvSpPr>
          <p:nvPr>
            <p:ph type="subTitle" idx="4"/>
          </p:nvPr>
        </p:nvSpPr>
        <p:spPr>
          <a:xfrm>
            <a:off x="4041217" y="2278960"/>
            <a:ext cx="2928000" cy="612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Font typeface="Berkshire Swash"/>
              <a:buNone/>
              <a:defRPr b="1">
                <a:latin typeface="Merriweather"/>
                <a:ea typeface="Merriweather"/>
                <a:cs typeface="Merriweather"/>
                <a:sym typeface="Merriweather"/>
              </a:defRPr>
            </a:lvl1pPr>
            <a:lvl2pPr lvl="1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5" name="Google Shape;45;p14"/>
          <p:cNvSpPr txBox="1">
            <a:spLocks noGrp="1"/>
          </p:cNvSpPr>
          <p:nvPr>
            <p:ph type="title" idx="5" hasCustomPrompt="1"/>
          </p:nvPr>
        </p:nvSpPr>
        <p:spPr>
          <a:xfrm>
            <a:off x="4041217" y="1726017"/>
            <a:ext cx="1098800" cy="697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 b="1">
                <a:solidFill>
                  <a:schemeClr val="accent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r>
              <a:t>xx%</a:t>
            </a:r>
          </a:p>
        </p:txBody>
      </p:sp>
      <p:sp>
        <p:nvSpPr>
          <p:cNvPr id="46" name="Google Shape;46;p14"/>
          <p:cNvSpPr txBox="1">
            <a:spLocks noGrp="1"/>
          </p:cNvSpPr>
          <p:nvPr>
            <p:ph type="subTitle" idx="6"/>
          </p:nvPr>
        </p:nvSpPr>
        <p:spPr>
          <a:xfrm>
            <a:off x="4041217" y="2771484"/>
            <a:ext cx="2928000" cy="884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14"/>
          <p:cNvSpPr txBox="1">
            <a:spLocks noGrp="1"/>
          </p:cNvSpPr>
          <p:nvPr>
            <p:ph type="subTitle" idx="7"/>
          </p:nvPr>
        </p:nvSpPr>
        <p:spPr>
          <a:xfrm>
            <a:off x="950951" y="4404947"/>
            <a:ext cx="2928000" cy="612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Font typeface="Berkshire Swash"/>
              <a:buNone/>
              <a:defRPr b="1">
                <a:latin typeface="Merriweather"/>
                <a:ea typeface="Merriweather"/>
                <a:cs typeface="Merriweather"/>
                <a:sym typeface="Merriweather"/>
              </a:defRPr>
            </a:lvl1pPr>
            <a:lvl2pPr lvl="1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14"/>
          <p:cNvSpPr txBox="1">
            <a:spLocks noGrp="1"/>
          </p:cNvSpPr>
          <p:nvPr>
            <p:ph type="title" idx="8" hasCustomPrompt="1"/>
          </p:nvPr>
        </p:nvSpPr>
        <p:spPr>
          <a:xfrm>
            <a:off x="950951" y="3852000"/>
            <a:ext cx="1098800" cy="697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 b="1">
                <a:solidFill>
                  <a:schemeClr val="accent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r>
              <a:t>xx%</a:t>
            </a:r>
          </a:p>
        </p:txBody>
      </p:sp>
      <p:sp>
        <p:nvSpPr>
          <p:cNvPr id="49" name="Google Shape;49;p14"/>
          <p:cNvSpPr txBox="1">
            <a:spLocks noGrp="1"/>
          </p:cNvSpPr>
          <p:nvPr>
            <p:ph type="subTitle" idx="9"/>
          </p:nvPr>
        </p:nvSpPr>
        <p:spPr>
          <a:xfrm>
            <a:off x="950951" y="4897476"/>
            <a:ext cx="2928000" cy="884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0" name="Google Shape;50;p14"/>
          <p:cNvSpPr txBox="1">
            <a:spLocks noGrp="1"/>
          </p:cNvSpPr>
          <p:nvPr>
            <p:ph type="subTitle" idx="13"/>
          </p:nvPr>
        </p:nvSpPr>
        <p:spPr>
          <a:xfrm>
            <a:off x="4041217" y="4404947"/>
            <a:ext cx="2928000" cy="612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Font typeface="Berkshire Swash"/>
              <a:buNone/>
              <a:defRPr b="1">
                <a:latin typeface="Merriweather"/>
                <a:ea typeface="Merriweather"/>
                <a:cs typeface="Merriweather"/>
                <a:sym typeface="Merriweather"/>
              </a:defRPr>
            </a:lvl1pPr>
            <a:lvl2pPr lvl="1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14"/>
          <p:cNvSpPr txBox="1">
            <a:spLocks noGrp="1"/>
          </p:cNvSpPr>
          <p:nvPr>
            <p:ph type="title" idx="14" hasCustomPrompt="1"/>
          </p:nvPr>
        </p:nvSpPr>
        <p:spPr>
          <a:xfrm>
            <a:off x="4041217" y="3852000"/>
            <a:ext cx="1098800" cy="697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 b="1">
                <a:solidFill>
                  <a:schemeClr val="accent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r>
              <a:t>xx%</a:t>
            </a:r>
          </a:p>
        </p:txBody>
      </p:sp>
      <p:sp>
        <p:nvSpPr>
          <p:cNvPr id="52" name="Google Shape;52;p14"/>
          <p:cNvSpPr txBox="1">
            <a:spLocks noGrp="1"/>
          </p:cNvSpPr>
          <p:nvPr>
            <p:ph type="subTitle" idx="15"/>
          </p:nvPr>
        </p:nvSpPr>
        <p:spPr>
          <a:xfrm>
            <a:off x="4041217" y="4897476"/>
            <a:ext cx="2928000" cy="884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09311329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Quote"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5"/>
          <p:cNvSpPr txBox="1">
            <a:spLocks noGrp="1"/>
          </p:cNvSpPr>
          <p:nvPr>
            <p:ph type="title"/>
          </p:nvPr>
        </p:nvSpPr>
        <p:spPr>
          <a:xfrm>
            <a:off x="3120567" y="3598884"/>
            <a:ext cx="60880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2667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Arial"/>
                <a:ea typeface="Arial"/>
                <a:cs typeface="Arial"/>
                <a:sym typeface="Arial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Arial"/>
                <a:ea typeface="Arial"/>
                <a:cs typeface="Arial"/>
                <a:sym typeface="Arial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Arial"/>
                <a:ea typeface="Arial"/>
                <a:cs typeface="Arial"/>
                <a:sym typeface="Arial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Arial"/>
                <a:ea typeface="Arial"/>
                <a:cs typeface="Arial"/>
                <a:sym typeface="Arial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Arial"/>
                <a:ea typeface="Arial"/>
                <a:cs typeface="Arial"/>
                <a:sym typeface="Arial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Arial"/>
                <a:ea typeface="Arial"/>
                <a:cs typeface="Arial"/>
                <a:sym typeface="Arial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Arial"/>
                <a:ea typeface="Arial"/>
                <a:cs typeface="Arial"/>
                <a:sym typeface="Arial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5" name="Google Shape;55;p15"/>
          <p:cNvSpPr txBox="1">
            <a:spLocks noGrp="1"/>
          </p:cNvSpPr>
          <p:nvPr>
            <p:ph type="subTitle" idx="1"/>
          </p:nvPr>
        </p:nvSpPr>
        <p:spPr>
          <a:xfrm>
            <a:off x="3120567" y="2190717"/>
            <a:ext cx="6088000" cy="1509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100"/>
              <a:buNone/>
              <a:defRPr sz="3067"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19157238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">
  <p:cSld name="Title and three columns"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16"/>
          <p:cNvSpPr txBox="1">
            <a:spLocks noGrp="1"/>
          </p:cNvSpPr>
          <p:nvPr>
            <p:ph type="title"/>
          </p:nvPr>
        </p:nvSpPr>
        <p:spPr>
          <a:xfrm>
            <a:off x="950967" y="593367"/>
            <a:ext cx="102900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58" name="Google Shape;58;p16"/>
          <p:cNvSpPr txBox="1">
            <a:spLocks noGrp="1"/>
          </p:cNvSpPr>
          <p:nvPr>
            <p:ph type="subTitle" idx="1"/>
          </p:nvPr>
        </p:nvSpPr>
        <p:spPr>
          <a:xfrm>
            <a:off x="932133" y="3133217"/>
            <a:ext cx="3378000" cy="612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Font typeface="Berkshire Swash"/>
              <a:buNone/>
              <a:defRPr b="1">
                <a:latin typeface="Merriweather"/>
                <a:ea typeface="Merriweather"/>
                <a:cs typeface="Merriweather"/>
                <a:sym typeface="Merriweather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16"/>
          <p:cNvSpPr txBox="1">
            <a:spLocks noGrp="1"/>
          </p:cNvSpPr>
          <p:nvPr>
            <p:ph type="subTitle" idx="2"/>
          </p:nvPr>
        </p:nvSpPr>
        <p:spPr>
          <a:xfrm>
            <a:off x="932133" y="3653180"/>
            <a:ext cx="3378000" cy="884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16"/>
          <p:cNvSpPr txBox="1">
            <a:spLocks noGrp="1"/>
          </p:cNvSpPr>
          <p:nvPr>
            <p:ph type="subTitle" idx="3"/>
          </p:nvPr>
        </p:nvSpPr>
        <p:spPr>
          <a:xfrm>
            <a:off x="4407000" y="3133217"/>
            <a:ext cx="3378000" cy="612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Font typeface="Berkshire Swash"/>
              <a:buNone/>
              <a:defRPr b="1">
                <a:latin typeface="Georgia"/>
                <a:ea typeface="Georgia"/>
                <a:cs typeface="Georgia"/>
                <a:sym typeface="Georgia"/>
              </a:defRPr>
            </a:lvl1pPr>
            <a:lvl2pPr lvl="1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1" name="Google Shape;61;p16"/>
          <p:cNvSpPr txBox="1">
            <a:spLocks noGrp="1"/>
          </p:cNvSpPr>
          <p:nvPr>
            <p:ph type="subTitle" idx="4"/>
          </p:nvPr>
        </p:nvSpPr>
        <p:spPr>
          <a:xfrm>
            <a:off x="4407000" y="3653180"/>
            <a:ext cx="3378000" cy="884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2" name="Google Shape;62;p16"/>
          <p:cNvSpPr txBox="1">
            <a:spLocks noGrp="1"/>
          </p:cNvSpPr>
          <p:nvPr>
            <p:ph type="subTitle" idx="5"/>
          </p:nvPr>
        </p:nvSpPr>
        <p:spPr>
          <a:xfrm>
            <a:off x="7881867" y="3133217"/>
            <a:ext cx="3378000" cy="612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Font typeface="Berkshire Swash"/>
              <a:buNone/>
              <a:defRPr b="1">
                <a:latin typeface="Georgia"/>
                <a:ea typeface="Georgia"/>
                <a:cs typeface="Georgia"/>
                <a:sym typeface="Georgia"/>
              </a:defRPr>
            </a:lvl1pPr>
            <a:lvl2pPr lvl="1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16"/>
          <p:cNvSpPr txBox="1">
            <a:spLocks noGrp="1"/>
          </p:cNvSpPr>
          <p:nvPr>
            <p:ph type="subTitle" idx="6"/>
          </p:nvPr>
        </p:nvSpPr>
        <p:spPr>
          <a:xfrm>
            <a:off x="7881867" y="3653180"/>
            <a:ext cx="3378000" cy="884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34548407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four columns">
  <p:cSld name="Title and four columns"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17"/>
          <p:cNvSpPr txBox="1">
            <a:spLocks noGrp="1"/>
          </p:cNvSpPr>
          <p:nvPr>
            <p:ph type="title"/>
          </p:nvPr>
        </p:nvSpPr>
        <p:spPr>
          <a:xfrm>
            <a:off x="950967" y="593367"/>
            <a:ext cx="102900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2800"/>
              <a:buFont typeface="Berkshire Swash"/>
              <a:buNone/>
              <a:defRPr sz="3733" b="1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Livvic"/>
                <a:ea typeface="Livvic"/>
                <a:cs typeface="Livvic"/>
                <a:sym typeface="Livvic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Livvic"/>
                <a:ea typeface="Livvic"/>
                <a:cs typeface="Livvic"/>
                <a:sym typeface="Livvic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Livvic"/>
                <a:ea typeface="Livvic"/>
                <a:cs typeface="Livvic"/>
                <a:sym typeface="Livvic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Livvic"/>
                <a:ea typeface="Livvic"/>
                <a:cs typeface="Livvic"/>
                <a:sym typeface="Livvic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Livvic"/>
                <a:ea typeface="Livvic"/>
                <a:cs typeface="Livvic"/>
                <a:sym typeface="Livvic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Livvic"/>
                <a:ea typeface="Livvic"/>
                <a:cs typeface="Livvic"/>
                <a:sym typeface="Livvic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Livvic"/>
                <a:ea typeface="Livvic"/>
                <a:cs typeface="Livvic"/>
                <a:sym typeface="Livvic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Livvic"/>
                <a:ea typeface="Livvic"/>
                <a:cs typeface="Livvic"/>
                <a:sym typeface="Livvic"/>
              </a:defRPr>
            </a:lvl9pPr>
          </a:lstStyle>
          <a:p>
            <a:endParaRPr/>
          </a:p>
        </p:txBody>
      </p:sp>
      <p:sp>
        <p:nvSpPr>
          <p:cNvPr id="66" name="Google Shape;66;p17"/>
          <p:cNvSpPr txBox="1">
            <a:spLocks noGrp="1"/>
          </p:cNvSpPr>
          <p:nvPr>
            <p:ph type="subTitle" idx="1"/>
          </p:nvPr>
        </p:nvSpPr>
        <p:spPr>
          <a:xfrm>
            <a:off x="3969904" y="1900000"/>
            <a:ext cx="3605200" cy="612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1800"/>
              <a:buFont typeface="Berkshire Swash"/>
              <a:buNone/>
              <a:defRPr b="1">
                <a:latin typeface="Merriweather"/>
                <a:ea typeface="Merriweather"/>
                <a:cs typeface="Merriweather"/>
                <a:sym typeface="Merriweather"/>
              </a:defRPr>
            </a:lvl1pPr>
            <a:lvl2pPr lvl="1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17"/>
          <p:cNvSpPr txBox="1">
            <a:spLocks noGrp="1"/>
          </p:cNvSpPr>
          <p:nvPr>
            <p:ph type="subTitle" idx="2"/>
          </p:nvPr>
        </p:nvSpPr>
        <p:spPr>
          <a:xfrm>
            <a:off x="3969967" y="2419967"/>
            <a:ext cx="3605200" cy="111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8" name="Google Shape;68;p17"/>
          <p:cNvSpPr txBox="1">
            <a:spLocks noGrp="1"/>
          </p:cNvSpPr>
          <p:nvPr>
            <p:ph type="subTitle" idx="3"/>
          </p:nvPr>
        </p:nvSpPr>
        <p:spPr>
          <a:xfrm>
            <a:off x="7635771" y="1900000"/>
            <a:ext cx="3605200" cy="612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1800"/>
              <a:buFont typeface="Berkshire Swash"/>
              <a:buNone/>
              <a:defRPr b="1">
                <a:latin typeface="Merriweather"/>
                <a:ea typeface="Merriweather"/>
                <a:cs typeface="Merriweather"/>
                <a:sym typeface="Merriweather"/>
              </a:defRPr>
            </a:lvl1pPr>
            <a:lvl2pPr lvl="1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9" name="Google Shape;69;p17"/>
          <p:cNvSpPr txBox="1">
            <a:spLocks noGrp="1"/>
          </p:cNvSpPr>
          <p:nvPr>
            <p:ph type="subTitle" idx="4"/>
          </p:nvPr>
        </p:nvSpPr>
        <p:spPr>
          <a:xfrm>
            <a:off x="7635767" y="2419969"/>
            <a:ext cx="3605200" cy="111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17"/>
          <p:cNvSpPr txBox="1">
            <a:spLocks noGrp="1"/>
          </p:cNvSpPr>
          <p:nvPr>
            <p:ph type="subTitle" idx="5"/>
          </p:nvPr>
        </p:nvSpPr>
        <p:spPr>
          <a:xfrm>
            <a:off x="3969904" y="3822767"/>
            <a:ext cx="3605200" cy="612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1800"/>
              <a:buFont typeface="Berkshire Swash"/>
              <a:buNone/>
              <a:defRPr b="1">
                <a:latin typeface="Merriweather"/>
                <a:ea typeface="Merriweather"/>
                <a:cs typeface="Merriweather"/>
                <a:sym typeface="Merriweather"/>
              </a:defRPr>
            </a:lvl1pPr>
            <a:lvl2pPr lvl="1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1" name="Google Shape;71;p17"/>
          <p:cNvSpPr txBox="1">
            <a:spLocks noGrp="1"/>
          </p:cNvSpPr>
          <p:nvPr>
            <p:ph type="subTitle" idx="6"/>
          </p:nvPr>
        </p:nvSpPr>
        <p:spPr>
          <a:xfrm>
            <a:off x="3969900" y="4342733"/>
            <a:ext cx="3605200" cy="111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17"/>
          <p:cNvSpPr txBox="1">
            <a:spLocks noGrp="1"/>
          </p:cNvSpPr>
          <p:nvPr>
            <p:ph type="subTitle" idx="7"/>
          </p:nvPr>
        </p:nvSpPr>
        <p:spPr>
          <a:xfrm>
            <a:off x="7635771" y="3822777"/>
            <a:ext cx="3605200" cy="612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1800"/>
              <a:buFont typeface="Berkshire Swash"/>
              <a:buNone/>
              <a:defRPr b="1">
                <a:latin typeface="Merriweather"/>
                <a:ea typeface="Merriweather"/>
                <a:cs typeface="Merriweather"/>
                <a:sym typeface="Merriweather"/>
              </a:defRPr>
            </a:lvl1pPr>
            <a:lvl2pPr lvl="1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17"/>
          <p:cNvSpPr txBox="1">
            <a:spLocks noGrp="1"/>
          </p:cNvSpPr>
          <p:nvPr>
            <p:ph type="subTitle" idx="8"/>
          </p:nvPr>
        </p:nvSpPr>
        <p:spPr>
          <a:xfrm>
            <a:off x="7635767" y="4342741"/>
            <a:ext cx="3605200" cy="111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41285975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 1">
  <p:cSld name="Title and two columns 1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8"/>
          <p:cNvSpPr txBox="1">
            <a:spLocks noGrp="1"/>
          </p:cNvSpPr>
          <p:nvPr>
            <p:ph type="title"/>
          </p:nvPr>
        </p:nvSpPr>
        <p:spPr>
          <a:xfrm>
            <a:off x="950967" y="593367"/>
            <a:ext cx="102656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18"/>
          <p:cNvSpPr txBox="1">
            <a:spLocks noGrp="1"/>
          </p:cNvSpPr>
          <p:nvPr>
            <p:ph type="subTitle" idx="1"/>
          </p:nvPr>
        </p:nvSpPr>
        <p:spPr>
          <a:xfrm>
            <a:off x="863784" y="2126167"/>
            <a:ext cx="2139200" cy="117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1800"/>
              <a:buFont typeface="Merriweather"/>
              <a:buNone/>
              <a:defRPr sz="2400" b="1">
                <a:latin typeface="Merriweather"/>
                <a:ea typeface="Merriweather"/>
                <a:cs typeface="Merriweather"/>
                <a:sym typeface="Merriweather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Font typeface="Merriweather"/>
              <a:buNone/>
              <a:defRPr b="1">
                <a:latin typeface="Merriweather"/>
                <a:ea typeface="Merriweather"/>
                <a:cs typeface="Merriweather"/>
                <a:sym typeface="Merriweather"/>
              </a:defRPr>
            </a:lvl2pPr>
            <a:lvl3pPr lvl="2" rtl="0">
              <a:spcBef>
                <a:spcPts val="2133"/>
              </a:spcBef>
              <a:spcAft>
                <a:spcPts val="0"/>
              </a:spcAft>
              <a:buSzPts val="1400"/>
              <a:buFont typeface="Merriweather"/>
              <a:buNone/>
              <a:defRPr b="1">
                <a:latin typeface="Merriweather"/>
                <a:ea typeface="Merriweather"/>
                <a:cs typeface="Merriweather"/>
                <a:sym typeface="Merriweather"/>
              </a:defRPr>
            </a:lvl3pPr>
            <a:lvl4pPr lvl="3" rtl="0">
              <a:spcBef>
                <a:spcPts val="2133"/>
              </a:spcBef>
              <a:spcAft>
                <a:spcPts val="0"/>
              </a:spcAft>
              <a:buSzPts val="1400"/>
              <a:buFont typeface="Merriweather"/>
              <a:buNone/>
              <a:defRPr b="1">
                <a:latin typeface="Merriweather"/>
                <a:ea typeface="Merriweather"/>
                <a:cs typeface="Merriweather"/>
                <a:sym typeface="Merriweather"/>
              </a:defRPr>
            </a:lvl4pPr>
            <a:lvl5pPr lvl="4" rtl="0">
              <a:spcBef>
                <a:spcPts val="2133"/>
              </a:spcBef>
              <a:spcAft>
                <a:spcPts val="0"/>
              </a:spcAft>
              <a:buSzPts val="1400"/>
              <a:buFont typeface="Merriweather"/>
              <a:buNone/>
              <a:defRPr b="1">
                <a:latin typeface="Merriweather"/>
                <a:ea typeface="Merriweather"/>
                <a:cs typeface="Merriweather"/>
                <a:sym typeface="Merriweather"/>
              </a:defRPr>
            </a:lvl5pPr>
            <a:lvl6pPr lvl="5" rtl="0">
              <a:spcBef>
                <a:spcPts val="2133"/>
              </a:spcBef>
              <a:spcAft>
                <a:spcPts val="0"/>
              </a:spcAft>
              <a:buSzPts val="1400"/>
              <a:buFont typeface="Merriweather"/>
              <a:buNone/>
              <a:defRPr b="1">
                <a:latin typeface="Merriweather"/>
                <a:ea typeface="Merriweather"/>
                <a:cs typeface="Merriweather"/>
                <a:sym typeface="Merriweather"/>
              </a:defRPr>
            </a:lvl6pPr>
            <a:lvl7pPr lvl="6" rtl="0">
              <a:spcBef>
                <a:spcPts val="2133"/>
              </a:spcBef>
              <a:spcAft>
                <a:spcPts val="0"/>
              </a:spcAft>
              <a:buSzPts val="1400"/>
              <a:buFont typeface="Merriweather"/>
              <a:buNone/>
              <a:defRPr b="1">
                <a:latin typeface="Merriweather"/>
                <a:ea typeface="Merriweather"/>
                <a:cs typeface="Merriweather"/>
                <a:sym typeface="Merriweather"/>
              </a:defRPr>
            </a:lvl7pPr>
            <a:lvl8pPr lvl="7" rtl="0">
              <a:spcBef>
                <a:spcPts val="2133"/>
              </a:spcBef>
              <a:spcAft>
                <a:spcPts val="0"/>
              </a:spcAft>
              <a:buSzPts val="1400"/>
              <a:buFont typeface="Merriweather"/>
              <a:buNone/>
              <a:defRPr b="1">
                <a:latin typeface="Merriweather"/>
                <a:ea typeface="Merriweather"/>
                <a:cs typeface="Merriweather"/>
                <a:sym typeface="Merriweather"/>
              </a:defRPr>
            </a:lvl8pPr>
            <a:lvl9pPr lvl="8" rtl="0">
              <a:spcBef>
                <a:spcPts val="2133"/>
              </a:spcBef>
              <a:spcAft>
                <a:spcPts val="2133"/>
              </a:spcAft>
              <a:buSzPts val="1400"/>
              <a:buFont typeface="Merriweather"/>
              <a:buNone/>
              <a:defRPr b="1">
                <a:latin typeface="Merriweather"/>
                <a:ea typeface="Merriweather"/>
                <a:cs typeface="Merriweather"/>
                <a:sym typeface="Merriweather"/>
              </a:defRPr>
            </a:lvl9pPr>
          </a:lstStyle>
          <a:p>
            <a:endParaRPr/>
          </a:p>
        </p:txBody>
      </p:sp>
      <p:sp>
        <p:nvSpPr>
          <p:cNvPr id="77" name="Google Shape;77;p18"/>
          <p:cNvSpPr txBox="1">
            <a:spLocks noGrp="1"/>
          </p:cNvSpPr>
          <p:nvPr>
            <p:ph type="subTitle" idx="2"/>
          </p:nvPr>
        </p:nvSpPr>
        <p:spPr>
          <a:xfrm>
            <a:off x="9581717" y="4355500"/>
            <a:ext cx="2139200" cy="117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Font typeface="Merriweather"/>
              <a:buNone/>
              <a:defRPr sz="2400" b="1">
                <a:latin typeface="Merriweather"/>
                <a:ea typeface="Merriweather"/>
                <a:cs typeface="Merriweather"/>
                <a:sym typeface="Merriweather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Font typeface="Merriweather"/>
              <a:buNone/>
              <a:defRPr b="1">
                <a:latin typeface="Merriweather"/>
                <a:ea typeface="Merriweather"/>
                <a:cs typeface="Merriweather"/>
                <a:sym typeface="Merriweather"/>
              </a:defRPr>
            </a:lvl2pPr>
            <a:lvl3pPr lvl="2" rtl="0">
              <a:spcBef>
                <a:spcPts val="2133"/>
              </a:spcBef>
              <a:spcAft>
                <a:spcPts val="0"/>
              </a:spcAft>
              <a:buSzPts val="1400"/>
              <a:buFont typeface="Merriweather"/>
              <a:buNone/>
              <a:defRPr b="1">
                <a:latin typeface="Merriweather"/>
                <a:ea typeface="Merriweather"/>
                <a:cs typeface="Merriweather"/>
                <a:sym typeface="Merriweather"/>
              </a:defRPr>
            </a:lvl3pPr>
            <a:lvl4pPr lvl="3" rtl="0">
              <a:spcBef>
                <a:spcPts val="2133"/>
              </a:spcBef>
              <a:spcAft>
                <a:spcPts val="0"/>
              </a:spcAft>
              <a:buSzPts val="1400"/>
              <a:buFont typeface="Merriweather"/>
              <a:buNone/>
              <a:defRPr b="1">
                <a:latin typeface="Merriweather"/>
                <a:ea typeface="Merriweather"/>
                <a:cs typeface="Merriweather"/>
                <a:sym typeface="Merriweather"/>
              </a:defRPr>
            </a:lvl4pPr>
            <a:lvl5pPr lvl="4" rtl="0">
              <a:spcBef>
                <a:spcPts val="2133"/>
              </a:spcBef>
              <a:spcAft>
                <a:spcPts val="0"/>
              </a:spcAft>
              <a:buSzPts val="1400"/>
              <a:buFont typeface="Merriweather"/>
              <a:buNone/>
              <a:defRPr b="1">
                <a:latin typeface="Merriweather"/>
                <a:ea typeface="Merriweather"/>
                <a:cs typeface="Merriweather"/>
                <a:sym typeface="Merriweather"/>
              </a:defRPr>
            </a:lvl5pPr>
            <a:lvl6pPr lvl="5" rtl="0">
              <a:spcBef>
                <a:spcPts val="2133"/>
              </a:spcBef>
              <a:spcAft>
                <a:spcPts val="0"/>
              </a:spcAft>
              <a:buSzPts val="1400"/>
              <a:buFont typeface="Merriweather"/>
              <a:buNone/>
              <a:defRPr b="1">
                <a:latin typeface="Merriweather"/>
                <a:ea typeface="Merriweather"/>
                <a:cs typeface="Merriweather"/>
                <a:sym typeface="Merriweather"/>
              </a:defRPr>
            </a:lvl6pPr>
            <a:lvl7pPr lvl="6" rtl="0">
              <a:spcBef>
                <a:spcPts val="2133"/>
              </a:spcBef>
              <a:spcAft>
                <a:spcPts val="0"/>
              </a:spcAft>
              <a:buSzPts val="1400"/>
              <a:buFont typeface="Merriweather"/>
              <a:buNone/>
              <a:defRPr b="1">
                <a:latin typeface="Merriweather"/>
                <a:ea typeface="Merriweather"/>
                <a:cs typeface="Merriweather"/>
                <a:sym typeface="Merriweather"/>
              </a:defRPr>
            </a:lvl7pPr>
            <a:lvl8pPr lvl="7" rtl="0">
              <a:spcBef>
                <a:spcPts val="2133"/>
              </a:spcBef>
              <a:spcAft>
                <a:spcPts val="0"/>
              </a:spcAft>
              <a:buSzPts val="1400"/>
              <a:buFont typeface="Merriweather"/>
              <a:buNone/>
              <a:defRPr b="1">
                <a:latin typeface="Merriweather"/>
                <a:ea typeface="Merriweather"/>
                <a:cs typeface="Merriweather"/>
                <a:sym typeface="Merriweather"/>
              </a:defRPr>
            </a:lvl8pPr>
            <a:lvl9pPr lvl="8" rtl="0">
              <a:spcBef>
                <a:spcPts val="2133"/>
              </a:spcBef>
              <a:spcAft>
                <a:spcPts val="2133"/>
              </a:spcAft>
              <a:buSzPts val="1400"/>
              <a:buFont typeface="Merriweather"/>
              <a:buNone/>
              <a:defRPr b="1">
                <a:latin typeface="Merriweather"/>
                <a:ea typeface="Merriweather"/>
                <a:cs typeface="Merriweather"/>
                <a:sym typeface="Merriweather"/>
              </a:defRPr>
            </a:lvl9pPr>
          </a:lstStyle>
          <a:p>
            <a:endParaRPr/>
          </a:p>
        </p:txBody>
      </p:sp>
      <p:sp>
        <p:nvSpPr>
          <p:cNvPr id="78" name="Google Shape;78;p18"/>
          <p:cNvSpPr txBox="1">
            <a:spLocks noGrp="1"/>
          </p:cNvSpPr>
          <p:nvPr>
            <p:ph type="subTitle" idx="3"/>
          </p:nvPr>
        </p:nvSpPr>
        <p:spPr>
          <a:xfrm>
            <a:off x="3253951" y="2126167"/>
            <a:ext cx="5381200" cy="117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18"/>
          <p:cNvSpPr txBox="1">
            <a:spLocks noGrp="1"/>
          </p:cNvSpPr>
          <p:nvPr>
            <p:ph type="subTitle" idx="4"/>
          </p:nvPr>
        </p:nvSpPr>
        <p:spPr>
          <a:xfrm>
            <a:off x="3931451" y="4355500"/>
            <a:ext cx="5381200" cy="117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163894016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 1">
  <p:cSld name="Section header 1"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9"/>
          <p:cNvSpPr txBox="1">
            <a:spLocks noGrp="1"/>
          </p:cNvSpPr>
          <p:nvPr>
            <p:ph type="title"/>
          </p:nvPr>
        </p:nvSpPr>
        <p:spPr>
          <a:xfrm>
            <a:off x="950967" y="3562195"/>
            <a:ext cx="5057200" cy="834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 sz="5333"/>
            </a:lvl1pPr>
            <a:lvl2pPr lvl="1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2pPr>
            <a:lvl3pPr lvl="2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3pPr>
            <a:lvl4pPr lvl="3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4pPr>
            <a:lvl5pPr lvl="4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5pPr>
            <a:lvl6pPr lvl="5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6pPr>
            <a:lvl7pPr lvl="6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7pPr>
            <a:lvl8pPr lvl="7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8pPr>
            <a:lvl9pPr lvl="8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9pPr>
          </a:lstStyle>
          <a:p>
            <a:endParaRPr/>
          </a:p>
        </p:txBody>
      </p:sp>
      <p:sp>
        <p:nvSpPr>
          <p:cNvPr id="82" name="Google Shape;82;p19"/>
          <p:cNvSpPr txBox="1">
            <a:spLocks noGrp="1"/>
          </p:cNvSpPr>
          <p:nvPr>
            <p:ph type="title" idx="2" hasCustomPrompt="1"/>
          </p:nvPr>
        </p:nvSpPr>
        <p:spPr>
          <a:xfrm>
            <a:off x="950967" y="1772967"/>
            <a:ext cx="5057200" cy="1564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2000"/>
              <a:buNone/>
              <a:defRPr sz="16000">
                <a:solidFill>
                  <a:schemeClr val="accent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2000"/>
              <a:buNone/>
              <a:defRPr sz="16000">
                <a:solidFill>
                  <a:schemeClr val="lt2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2000"/>
              <a:buNone/>
              <a:defRPr sz="16000">
                <a:solidFill>
                  <a:schemeClr val="lt2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2000"/>
              <a:buNone/>
              <a:defRPr sz="16000">
                <a:solidFill>
                  <a:schemeClr val="lt2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2000"/>
              <a:buNone/>
              <a:defRPr sz="16000">
                <a:solidFill>
                  <a:schemeClr val="lt2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2000"/>
              <a:buNone/>
              <a:defRPr sz="16000">
                <a:solidFill>
                  <a:schemeClr val="lt2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2000"/>
              <a:buNone/>
              <a:defRPr sz="16000">
                <a:solidFill>
                  <a:schemeClr val="lt2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2000"/>
              <a:buNone/>
              <a:defRPr sz="16000">
                <a:solidFill>
                  <a:schemeClr val="lt2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2000"/>
              <a:buNone/>
              <a:defRPr sz="16000">
                <a:solidFill>
                  <a:schemeClr val="lt2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83" name="Google Shape;83;p19"/>
          <p:cNvSpPr txBox="1">
            <a:spLocks noGrp="1"/>
          </p:cNvSpPr>
          <p:nvPr>
            <p:ph type="subTitle" idx="1"/>
          </p:nvPr>
        </p:nvSpPr>
        <p:spPr>
          <a:xfrm>
            <a:off x="950967" y="4396600"/>
            <a:ext cx="5057200" cy="68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>
                <a:solidFill>
                  <a:schemeClr val="accent4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0856838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E1AC6B-837E-4342-BA8D-89000A110F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5BEE3E4-B3D9-4AB4-9AF2-29436565505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3DD13B9-BA2A-4E61-9A80-A35BE47C95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C306A6-17C9-4321-9957-A1E42CC916AF}" type="datetimeFigureOut">
              <a:rPr lang="en-US" smtClean="0"/>
              <a:t>03/07/2023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A8D0FC7-4874-4530-8B04-8103AD1ACE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7B8738C-0570-4625-AB63-B12700313F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980A67-E3AB-4541-90CB-DC6827A50F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8201470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umbers and text ">
  <p:cSld name="Numbers and text "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20"/>
          <p:cNvSpPr txBox="1">
            <a:spLocks noGrp="1"/>
          </p:cNvSpPr>
          <p:nvPr>
            <p:ph type="title" hasCustomPrompt="1"/>
          </p:nvPr>
        </p:nvSpPr>
        <p:spPr>
          <a:xfrm>
            <a:off x="7095233" y="1171367"/>
            <a:ext cx="3732400" cy="571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None/>
              <a:defRPr sz="5200">
                <a:solidFill>
                  <a:schemeClr val="accent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None/>
              <a:defRPr sz="2400">
                <a:solidFill>
                  <a:schemeClr val="accent2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None/>
              <a:defRPr sz="2400">
                <a:solidFill>
                  <a:schemeClr val="accent2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None/>
              <a:defRPr sz="2400">
                <a:solidFill>
                  <a:schemeClr val="accent2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None/>
              <a:defRPr sz="2400">
                <a:solidFill>
                  <a:schemeClr val="accent2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None/>
              <a:defRPr sz="2400">
                <a:solidFill>
                  <a:schemeClr val="accent2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None/>
              <a:defRPr sz="2400">
                <a:solidFill>
                  <a:schemeClr val="accent2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None/>
              <a:defRPr sz="2400">
                <a:solidFill>
                  <a:schemeClr val="accent2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None/>
              <a:defRPr sz="2400">
                <a:solidFill>
                  <a:schemeClr val="accent2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86" name="Google Shape;86;p20"/>
          <p:cNvSpPr txBox="1">
            <a:spLocks noGrp="1"/>
          </p:cNvSpPr>
          <p:nvPr>
            <p:ph type="title" idx="2" hasCustomPrompt="1"/>
          </p:nvPr>
        </p:nvSpPr>
        <p:spPr>
          <a:xfrm>
            <a:off x="7095233" y="4427917"/>
            <a:ext cx="3732400" cy="571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None/>
              <a:defRPr sz="5200">
                <a:solidFill>
                  <a:schemeClr val="accent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None/>
              <a:defRPr sz="2400">
                <a:solidFill>
                  <a:schemeClr val="accent2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None/>
              <a:defRPr sz="2400">
                <a:solidFill>
                  <a:schemeClr val="accent2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None/>
              <a:defRPr sz="2400">
                <a:solidFill>
                  <a:schemeClr val="accent2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None/>
              <a:defRPr sz="2400">
                <a:solidFill>
                  <a:schemeClr val="accent2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None/>
              <a:defRPr sz="2400">
                <a:solidFill>
                  <a:schemeClr val="accent2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None/>
              <a:defRPr sz="2400">
                <a:solidFill>
                  <a:schemeClr val="accent2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None/>
              <a:defRPr sz="2400">
                <a:solidFill>
                  <a:schemeClr val="accent2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None/>
              <a:defRPr sz="2400">
                <a:solidFill>
                  <a:schemeClr val="accent2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87" name="Google Shape;87;p20"/>
          <p:cNvSpPr txBox="1">
            <a:spLocks noGrp="1"/>
          </p:cNvSpPr>
          <p:nvPr>
            <p:ph type="title" idx="3" hasCustomPrompt="1"/>
          </p:nvPr>
        </p:nvSpPr>
        <p:spPr>
          <a:xfrm>
            <a:off x="7095233" y="2794000"/>
            <a:ext cx="3732400" cy="571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None/>
              <a:defRPr sz="5200">
                <a:solidFill>
                  <a:schemeClr val="accent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None/>
              <a:defRPr sz="2400">
                <a:solidFill>
                  <a:schemeClr val="accent2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None/>
              <a:defRPr sz="2400">
                <a:solidFill>
                  <a:schemeClr val="accent2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None/>
              <a:defRPr sz="2400">
                <a:solidFill>
                  <a:schemeClr val="accent2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None/>
              <a:defRPr sz="2400">
                <a:solidFill>
                  <a:schemeClr val="accent2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None/>
              <a:defRPr sz="2400">
                <a:solidFill>
                  <a:schemeClr val="accent2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None/>
              <a:defRPr sz="2400">
                <a:solidFill>
                  <a:schemeClr val="accent2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None/>
              <a:defRPr sz="2400">
                <a:solidFill>
                  <a:schemeClr val="accent2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None/>
              <a:defRPr sz="2400">
                <a:solidFill>
                  <a:schemeClr val="accent2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88" name="Google Shape;88;p20"/>
          <p:cNvSpPr txBox="1">
            <a:spLocks noGrp="1"/>
          </p:cNvSpPr>
          <p:nvPr>
            <p:ph type="subTitle" idx="1"/>
          </p:nvPr>
        </p:nvSpPr>
        <p:spPr>
          <a:xfrm>
            <a:off x="7095233" y="1823693"/>
            <a:ext cx="3732400" cy="90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>
                <a:solidFill>
                  <a:schemeClr val="accent4"/>
                </a:solidFill>
              </a:defRPr>
            </a:lvl1pPr>
            <a:lvl2pPr lvl="1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9" name="Google Shape;89;p20"/>
          <p:cNvSpPr txBox="1">
            <a:spLocks noGrp="1"/>
          </p:cNvSpPr>
          <p:nvPr>
            <p:ph type="subTitle" idx="4"/>
          </p:nvPr>
        </p:nvSpPr>
        <p:spPr>
          <a:xfrm>
            <a:off x="7095233" y="5056227"/>
            <a:ext cx="3732400" cy="90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0" name="Google Shape;90;p20"/>
          <p:cNvSpPr txBox="1">
            <a:spLocks noGrp="1"/>
          </p:cNvSpPr>
          <p:nvPr>
            <p:ph type="subTitle" idx="5"/>
          </p:nvPr>
        </p:nvSpPr>
        <p:spPr>
          <a:xfrm>
            <a:off x="7095233" y="3439960"/>
            <a:ext cx="3732400" cy="90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775732315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">
  <p:cSld name="Title and text"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21"/>
          <p:cNvSpPr txBox="1">
            <a:spLocks noGrp="1"/>
          </p:cNvSpPr>
          <p:nvPr>
            <p:ph type="title"/>
          </p:nvPr>
        </p:nvSpPr>
        <p:spPr>
          <a:xfrm>
            <a:off x="950967" y="2310767"/>
            <a:ext cx="4205600" cy="81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93" name="Google Shape;93;p21"/>
          <p:cNvSpPr txBox="1">
            <a:spLocks noGrp="1"/>
          </p:cNvSpPr>
          <p:nvPr>
            <p:ph type="subTitle" idx="1"/>
          </p:nvPr>
        </p:nvSpPr>
        <p:spPr>
          <a:xfrm>
            <a:off x="950967" y="3126167"/>
            <a:ext cx="4205600" cy="1402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146057119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list">
  <p:cSld name="Title and list"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22"/>
          <p:cNvSpPr txBox="1">
            <a:spLocks noGrp="1"/>
          </p:cNvSpPr>
          <p:nvPr>
            <p:ph type="title"/>
          </p:nvPr>
        </p:nvSpPr>
        <p:spPr>
          <a:xfrm>
            <a:off x="1458967" y="1179433"/>
            <a:ext cx="5426800" cy="125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96" name="Google Shape;96;p22"/>
          <p:cNvSpPr txBox="1">
            <a:spLocks noGrp="1"/>
          </p:cNvSpPr>
          <p:nvPr>
            <p:ph type="subTitle" idx="1"/>
          </p:nvPr>
        </p:nvSpPr>
        <p:spPr>
          <a:xfrm>
            <a:off x="1458967" y="2516567"/>
            <a:ext cx="5426800" cy="3292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Rubik"/>
              <a:buNone/>
              <a:defRPr sz="1867"/>
            </a:lvl1pPr>
            <a:lvl2pPr lvl="1" rtl="0">
              <a:spcBef>
                <a:spcPts val="1333"/>
              </a:spcBef>
              <a:spcAft>
                <a:spcPts val="0"/>
              </a:spcAft>
              <a:buClr>
                <a:srgbClr val="1B1B64"/>
              </a:buClr>
              <a:buSzPts val="1400"/>
              <a:buFont typeface="Rubik"/>
              <a:buNone/>
              <a:defRPr/>
            </a:lvl2pPr>
            <a:lvl3pPr lvl="2" rtl="0">
              <a:spcBef>
                <a:spcPts val="2133"/>
              </a:spcBef>
              <a:spcAft>
                <a:spcPts val="0"/>
              </a:spcAft>
              <a:buClr>
                <a:srgbClr val="1B1B64"/>
              </a:buClr>
              <a:buSzPts val="1400"/>
              <a:buFont typeface="Rubik"/>
              <a:buNone/>
              <a:defRPr/>
            </a:lvl3pPr>
            <a:lvl4pPr lvl="3" rtl="0">
              <a:spcBef>
                <a:spcPts val="2133"/>
              </a:spcBef>
              <a:spcAft>
                <a:spcPts val="0"/>
              </a:spcAft>
              <a:buClr>
                <a:srgbClr val="1B1B64"/>
              </a:buClr>
              <a:buSzPts val="1400"/>
              <a:buFont typeface="Rubik"/>
              <a:buNone/>
              <a:defRPr/>
            </a:lvl4pPr>
            <a:lvl5pPr lvl="4" rtl="0">
              <a:spcBef>
                <a:spcPts val="2133"/>
              </a:spcBef>
              <a:spcAft>
                <a:spcPts val="0"/>
              </a:spcAft>
              <a:buClr>
                <a:srgbClr val="1B1B64"/>
              </a:buClr>
              <a:buSzPts val="1400"/>
              <a:buFont typeface="Rubik"/>
              <a:buNone/>
              <a:defRPr/>
            </a:lvl5pPr>
            <a:lvl6pPr lvl="5" rtl="0">
              <a:spcBef>
                <a:spcPts val="2133"/>
              </a:spcBef>
              <a:spcAft>
                <a:spcPts val="0"/>
              </a:spcAft>
              <a:buClr>
                <a:srgbClr val="1B1B64"/>
              </a:buClr>
              <a:buSzPts val="1400"/>
              <a:buFont typeface="Rubik"/>
              <a:buNone/>
              <a:defRPr/>
            </a:lvl6pPr>
            <a:lvl7pPr lvl="6" rtl="0">
              <a:spcBef>
                <a:spcPts val="2133"/>
              </a:spcBef>
              <a:spcAft>
                <a:spcPts val="0"/>
              </a:spcAft>
              <a:buClr>
                <a:srgbClr val="1B1B64"/>
              </a:buClr>
              <a:buSzPts val="1400"/>
              <a:buFont typeface="Rubik"/>
              <a:buNone/>
              <a:defRPr/>
            </a:lvl7pPr>
            <a:lvl8pPr lvl="7" rtl="0">
              <a:spcBef>
                <a:spcPts val="2133"/>
              </a:spcBef>
              <a:spcAft>
                <a:spcPts val="0"/>
              </a:spcAft>
              <a:buClr>
                <a:srgbClr val="1B1B64"/>
              </a:buClr>
              <a:buSzPts val="1400"/>
              <a:buFont typeface="Rubik"/>
              <a:buNone/>
              <a:defRPr/>
            </a:lvl8pPr>
            <a:lvl9pPr lvl="8" rtl="0">
              <a:spcBef>
                <a:spcPts val="2133"/>
              </a:spcBef>
              <a:spcAft>
                <a:spcPts val="2133"/>
              </a:spcAft>
              <a:buClr>
                <a:srgbClr val="1B1B64"/>
              </a:buClr>
              <a:buSzPts val="1400"/>
              <a:buFont typeface="Rubik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670352559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six columns">
  <p:cSld name="Title and six columns"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23"/>
          <p:cNvSpPr txBox="1">
            <a:spLocks noGrp="1"/>
          </p:cNvSpPr>
          <p:nvPr>
            <p:ph type="title"/>
          </p:nvPr>
        </p:nvSpPr>
        <p:spPr>
          <a:xfrm>
            <a:off x="950967" y="593367"/>
            <a:ext cx="102900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99" name="Google Shape;99;p23"/>
          <p:cNvSpPr txBox="1">
            <a:spLocks noGrp="1"/>
          </p:cNvSpPr>
          <p:nvPr>
            <p:ph type="subTitle" idx="1"/>
          </p:nvPr>
        </p:nvSpPr>
        <p:spPr>
          <a:xfrm>
            <a:off x="932133" y="2015617"/>
            <a:ext cx="3378000" cy="612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Font typeface="Berkshire Swash"/>
              <a:buNone/>
              <a:defRPr b="1">
                <a:latin typeface="Merriweather"/>
                <a:ea typeface="Merriweather"/>
                <a:cs typeface="Merriweather"/>
                <a:sym typeface="Merriweather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0" name="Google Shape;100;p23"/>
          <p:cNvSpPr txBox="1">
            <a:spLocks noGrp="1"/>
          </p:cNvSpPr>
          <p:nvPr>
            <p:ph type="subTitle" idx="2"/>
          </p:nvPr>
        </p:nvSpPr>
        <p:spPr>
          <a:xfrm>
            <a:off x="932133" y="2535563"/>
            <a:ext cx="3378000" cy="116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1" name="Google Shape;101;p23"/>
          <p:cNvSpPr txBox="1">
            <a:spLocks noGrp="1"/>
          </p:cNvSpPr>
          <p:nvPr>
            <p:ph type="subTitle" idx="3"/>
          </p:nvPr>
        </p:nvSpPr>
        <p:spPr>
          <a:xfrm>
            <a:off x="4407000" y="2015617"/>
            <a:ext cx="3378000" cy="612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Font typeface="Berkshire Swash"/>
              <a:buNone/>
              <a:defRPr b="1">
                <a:latin typeface="Merriweather"/>
                <a:ea typeface="Merriweather"/>
                <a:cs typeface="Merriweather"/>
                <a:sym typeface="Merriweather"/>
              </a:defRPr>
            </a:lvl1pPr>
            <a:lvl2pPr lvl="1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2" name="Google Shape;102;p23"/>
          <p:cNvSpPr txBox="1">
            <a:spLocks noGrp="1"/>
          </p:cNvSpPr>
          <p:nvPr>
            <p:ph type="subTitle" idx="4"/>
          </p:nvPr>
        </p:nvSpPr>
        <p:spPr>
          <a:xfrm>
            <a:off x="4407000" y="2535563"/>
            <a:ext cx="3378000" cy="116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3" name="Google Shape;103;p23"/>
          <p:cNvSpPr txBox="1">
            <a:spLocks noGrp="1"/>
          </p:cNvSpPr>
          <p:nvPr>
            <p:ph type="subTitle" idx="5"/>
          </p:nvPr>
        </p:nvSpPr>
        <p:spPr>
          <a:xfrm>
            <a:off x="7881867" y="2015617"/>
            <a:ext cx="3378000" cy="612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Font typeface="Berkshire Swash"/>
              <a:buNone/>
              <a:defRPr b="1">
                <a:latin typeface="Merriweather"/>
                <a:ea typeface="Merriweather"/>
                <a:cs typeface="Merriweather"/>
                <a:sym typeface="Merriweather"/>
              </a:defRPr>
            </a:lvl1pPr>
            <a:lvl2pPr lvl="1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4" name="Google Shape;104;p23"/>
          <p:cNvSpPr txBox="1">
            <a:spLocks noGrp="1"/>
          </p:cNvSpPr>
          <p:nvPr>
            <p:ph type="subTitle" idx="6"/>
          </p:nvPr>
        </p:nvSpPr>
        <p:spPr>
          <a:xfrm>
            <a:off x="7881867" y="2535563"/>
            <a:ext cx="3378000" cy="116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5" name="Google Shape;105;p23"/>
          <p:cNvSpPr txBox="1">
            <a:spLocks noGrp="1"/>
          </p:cNvSpPr>
          <p:nvPr>
            <p:ph type="subTitle" idx="7"/>
          </p:nvPr>
        </p:nvSpPr>
        <p:spPr>
          <a:xfrm>
            <a:off x="932100" y="3935284"/>
            <a:ext cx="3378000" cy="612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Font typeface="Berkshire Swash"/>
              <a:buNone/>
              <a:defRPr b="1">
                <a:latin typeface="Merriweather"/>
                <a:ea typeface="Merriweather"/>
                <a:cs typeface="Merriweather"/>
                <a:sym typeface="Merriweather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6" name="Google Shape;106;p23"/>
          <p:cNvSpPr txBox="1">
            <a:spLocks noGrp="1"/>
          </p:cNvSpPr>
          <p:nvPr>
            <p:ph type="subTitle" idx="8"/>
          </p:nvPr>
        </p:nvSpPr>
        <p:spPr>
          <a:xfrm>
            <a:off x="932100" y="4455229"/>
            <a:ext cx="3378000" cy="116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>
                <a:solidFill>
                  <a:schemeClr val="dk1"/>
                </a:solidFill>
              </a:defRPr>
            </a:lvl1pPr>
            <a:lvl2pPr lvl="1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7" name="Google Shape;107;p23"/>
          <p:cNvSpPr txBox="1">
            <a:spLocks noGrp="1"/>
          </p:cNvSpPr>
          <p:nvPr>
            <p:ph type="subTitle" idx="9"/>
          </p:nvPr>
        </p:nvSpPr>
        <p:spPr>
          <a:xfrm>
            <a:off x="4406967" y="3935284"/>
            <a:ext cx="3378000" cy="612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Font typeface="Berkshire Swash"/>
              <a:buNone/>
              <a:defRPr b="1">
                <a:latin typeface="Merriweather"/>
                <a:ea typeface="Merriweather"/>
                <a:cs typeface="Merriweather"/>
                <a:sym typeface="Merriweather"/>
              </a:defRPr>
            </a:lvl1pPr>
            <a:lvl2pPr lvl="1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8" name="Google Shape;108;p23"/>
          <p:cNvSpPr txBox="1">
            <a:spLocks noGrp="1"/>
          </p:cNvSpPr>
          <p:nvPr>
            <p:ph type="subTitle" idx="13"/>
          </p:nvPr>
        </p:nvSpPr>
        <p:spPr>
          <a:xfrm>
            <a:off x="4406967" y="4455229"/>
            <a:ext cx="3378000" cy="116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9" name="Google Shape;109;p23"/>
          <p:cNvSpPr txBox="1">
            <a:spLocks noGrp="1"/>
          </p:cNvSpPr>
          <p:nvPr>
            <p:ph type="subTitle" idx="14"/>
          </p:nvPr>
        </p:nvSpPr>
        <p:spPr>
          <a:xfrm>
            <a:off x="7881833" y="3935284"/>
            <a:ext cx="3378000" cy="612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Font typeface="Berkshire Swash"/>
              <a:buNone/>
              <a:defRPr b="1">
                <a:latin typeface="Merriweather"/>
                <a:ea typeface="Merriweather"/>
                <a:cs typeface="Merriweather"/>
                <a:sym typeface="Merriweather"/>
              </a:defRPr>
            </a:lvl1pPr>
            <a:lvl2pPr lvl="1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0" name="Google Shape;110;p23"/>
          <p:cNvSpPr txBox="1">
            <a:spLocks noGrp="1"/>
          </p:cNvSpPr>
          <p:nvPr>
            <p:ph type="subTitle" idx="15"/>
          </p:nvPr>
        </p:nvSpPr>
        <p:spPr>
          <a:xfrm>
            <a:off x="7881833" y="4455229"/>
            <a:ext cx="3378000" cy="116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217844056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1">
  <p:cSld name="Title only 1"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24"/>
          <p:cNvSpPr txBox="1">
            <a:spLocks noGrp="1"/>
          </p:cNvSpPr>
          <p:nvPr>
            <p:ph type="title"/>
          </p:nvPr>
        </p:nvSpPr>
        <p:spPr>
          <a:xfrm>
            <a:off x="950967" y="593367"/>
            <a:ext cx="102900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595216980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hanks">
  <p:cSld name="Thanks"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25"/>
          <p:cNvSpPr txBox="1">
            <a:spLocks noGrp="1"/>
          </p:cNvSpPr>
          <p:nvPr>
            <p:ph type="title"/>
          </p:nvPr>
        </p:nvSpPr>
        <p:spPr>
          <a:xfrm>
            <a:off x="1750000" y="731533"/>
            <a:ext cx="8692000" cy="1572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2800"/>
              <a:buNone/>
              <a:defRPr sz="9600"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15" name="Google Shape;115;p25"/>
          <p:cNvSpPr txBox="1"/>
          <p:nvPr/>
        </p:nvSpPr>
        <p:spPr>
          <a:xfrm>
            <a:off x="3760867" y="4473200"/>
            <a:ext cx="4670800" cy="120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chemeClr val="lt2"/>
                </a:solidFill>
                <a:latin typeface="Livvic"/>
                <a:ea typeface="Livvic"/>
                <a:cs typeface="Livvic"/>
                <a:sym typeface="Livvic"/>
              </a:rPr>
              <a:t>CREDITS:</a:t>
            </a:r>
            <a:endParaRPr sz="1600">
              <a:solidFill>
                <a:schemeClr val="lt2"/>
              </a:solidFill>
              <a:latin typeface="Livvic"/>
              <a:ea typeface="Livvic"/>
              <a:cs typeface="Livvic"/>
              <a:sym typeface="Livvic"/>
            </a:endParaRPr>
          </a:p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chemeClr val="lt2"/>
                </a:solidFill>
                <a:latin typeface="Livvic"/>
                <a:ea typeface="Livvic"/>
                <a:cs typeface="Livvic"/>
                <a:sym typeface="Livvic"/>
              </a:rPr>
              <a:t>This presentation template was created by </a:t>
            </a:r>
            <a:r>
              <a:rPr lang="en" sz="1600">
                <a:solidFill>
                  <a:schemeClr val="lt2"/>
                </a:solidFill>
                <a:uFill>
                  <a:noFill/>
                </a:uFill>
                <a:latin typeface="Livvic"/>
                <a:ea typeface="Livvic"/>
                <a:cs typeface="Livvic"/>
                <a:sym typeface="Livvic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Slidesgo</a:t>
            </a:r>
            <a:r>
              <a:rPr lang="en" sz="1600">
                <a:solidFill>
                  <a:schemeClr val="lt2"/>
                </a:solidFill>
                <a:latin typeface="Livvic"/>
                <a:ea typeface="Livvic"/>
                <a:cs typeface="Livvic"/>
                <a:sym typeface="Livvic"/>
              </a:rPr>
              <a:t>, including icons by </a:t>
            </a:r>
            <a:r>
              <a:rPr lang="en" sz="1600">
                <a:solidFill>
                  <a:schemeClr val="lt2"/>
                </a:solidFill>
                <a:uFill>
                  <a:noFill/>
                </a:uFill>
                <a:latin typeface="Livvic"/>
                <a:ea typeface="Livvic"/>
                <a:cs typeface="Livvic"/>
                <a:sym typeface="Livvic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Flaticon</a:t>
            </a:r>
            <a:r>
              <a:rPr lang="en" sz="1600">
                <a:solidFill>
                  <a:schemeClr val="lt2"/>
                </a:solidFill>
                <a:latin typeface="Livvic"/>
                <a:ea typeface="Livvic"/>
                <a:cs typeface="Livvic"/>
                <a:sym typeface="Livvic"/>
              </a:rPr>
              <a:t>, infographics &amp; images by </a:t>
            </a:r>
            <a:r>
              <a:rPr lang="en" sz="1600">
                <a:solidFill>
                  <a:schemeClr val="lt2"/>
                </a:solidFill>
                <a:uFill>
                  <a:noFill/>
                </a:uFill>
                <a:latin typeface="Livvic"/>
                <a:ea typeface="Livvic"/>
                <a:cs typeface="Livvic"/>
                <a:sym typeface="Livvic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Freepik</a:t>
            </a:r>
            <a:r>
              <a:rPr lang="en" sz="1600">
                <a:solidFill>
                  <a:schemeClr val="lt2"/>
                </a:solidFill>
                <a:latin typeface="Livvic"/>
                <a:ea typeface="Livvic"/>
                <a:cs typeface="Livvic"/>
                <a:sym typeface="Livvic"/>
              </a:rPr>
              <a:t> </a:t>
            </a:r>
            <a:endParaRPr sz="1600">
              <a:solidFill>
                <a:schemeClr val="lt2"/>
              </a:solidFill>
              <a:latin typeface="Livvic"/>
              <a:ea typeface="Livvic"/>
              <a:cs typeface="Livvic"/>
              <a:sym typeface="Livvic"/>
            </a:endParaRPr>
          </a:p>
        </p:txBody>
      </p:sp>
    </p:spTree>
    <p:extLst>
      <p:ext uri="{BB962C8B-B14F-4D97-AF65-F5344CB8AC3E}">
        <p14:creationId xmlns:p14="http://schemas.microsoft.com/office/powerpoint/2010/main" val="7282165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094DCB-BD8B-4FB2-9CAD-1E8FE201DD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5F44358-808D-464F-85FB-6A9A76EF252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849DC31-74CB-4209-A5C7-8651519E65A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C5D66C0-EE19-439B-A9C7-B6E0C056E9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C306A6-17C9-4321-9957-A1E42CC916AF}" type="datetimeFigureOut">
              <a:rPr lang="en-US" smtClean="0"/>
              <a:t>03/07/2023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E1DEB49-5605-499B-9063-2CABEBF3E2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4029490-B331-40DA-AED0-321F65B41E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980A67-E3AB-4541-90CB-DC6827A50F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84172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11C8DA-5431-4100-9E35-8B93AC98CC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77F3008-79B8-4334-BBFE-73E2F11474B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7EDA344-418D-40B2-9949-6D839DE5AE8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34D70C9-5FF0-4762-B0D6-9C1A9655862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9029CB4-74CF-4133-8557-502899E0025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DA0BEFC-1257-4F83-9238-F77C6CD73E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C306A6-17C9-4321-9957-A1E42CC916AF}" type="datetimeFigureOut">
              <a:rPr lang="en-US" smtClean="0"/>
              <a:t>03/07/2023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A126A34-CDDE-4700-B5CE-A008DB801E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6C70F8F-046F-4974-ADDE-5818D85139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980A67-E3AB-4541-90CB-DC6827A50F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55972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CF8CCB-87B3-4AB6-869B-23D7F7A925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D1FFDA3-4F3B-44B6-BF27-EDDB9FA006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C306A6-17C9-4321-9957-A1E42CC916AF}" type="datetimeFigureOut">
              <a:rPr lang="en-US" smtClean="0"/>
              <a:t>03/07/2023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BC30CDD-ABFA-4857-81F5-791EC25BF2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3CA8827-459B-43DF-8368-4845763F8E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980A67-E3AB-4541-90CB-DC6827A50F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43529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903083C-B0CC-4AEE-A3E5-C1A4B38AB3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C306A6-17C9-4321-9957-A1E42CC916AF}" type="datetimeFigureOut">
              <a:rPr lang="en-US" smtClean="0"/>
              <a:t>03/07/2023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0469B88-D5ED-44B4-B43F-C7AFC5F682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7B500A6-A91B-47C6-9E77-B2D68F775F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980A67-E3AB-4541-90CB-DC6827A50F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33122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D960D0-3062-4F39-9A32-F08C254D99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9660BDE-3B22-49BB-9E65-9F8B4CEAD97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0868326-39A3-4D50-B58D-A51BB12BEB0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C8D85A8-AE69-49FD-8003-C3909E9C9B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C306A6-17C9-4321-9957-A1E42CC916AF}" type="datetimeFigureOut">
              <a:rPr lang="en-US" smtClean="0"/>
              <a:t>03/07/2023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114279D-FEE3-4A41-950F-B0458D96ED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775CC97-C2E3-43DD-997C-3E32B8C4C4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980A67-E3AB-4541-90CB-DC6827A50F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2782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D635D7-B994-460B-A065-35AD99DEA5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140D992-97B9-4F79-9995-083472B113D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C5DD3CC-27DD-4C30-B2A0-D2AD4787E2B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10D16B1-D848-445D-85B8-002FED3609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C306A6-17C9-4321-9957-A1E42CC916AF}" type="datetimeFigureOut">
              <a:rPr lang="en-US" smtClean="0"/>
              <a:t>03/07/2023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B18223D-DFCD-4C75-991F-0B6B2663CF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2F70C11-5793-4268-9924-349244837B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980A67-E3AB-4541-90CB-DC6827A50F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24309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18" Type="http://schemas.openxmlformats.org/officeDocument/2006/relationships/slideLayout" Target="../slideLayouts/slideLayout29.xml"/><Relationship Id="rId26" Type="http://schemas.openxmlformats.org/officeDocument/2006/relationships/image" Target="../media/image1.jpg"/><Relationship Id="rId3" Type="http://schemas.openxmlformats.org/officeDocument/2006/relationships/slideLayout" Target="../slideLayouts/slideLayout14.xml"/><Relationship Id="rId21" Type="http://schemas.openxmlformats.org/officeDocument/2006/relationships/slideLayout" Target="../slideLayouts/slideLayout32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slideLayout" Target="../slideLayouts/slideLayout28.xml"/><Relationship Id="rId25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6" Type="http://schemas.openxmlformats.org/officeDocument/2006/relationships/slideLayout" Target="../slideLayouts/slideLayout27.xml"/><Relationship Id="rId20" Type="http://schemas.openxmlformats.org/officeDocument/2006/relationships/slideLayout" Target="../slideLayouts/slideLayout31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24" Type="http://schemas.openxmlformats.org/officeDocument/2006/relationships/slideLayout" Target="../slideLayouts/slideLayout35.xml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23" Type="http://schemas.openxmlformats.org/officeDocument/2006/relationships/slideLayout" Target="../slideLayouts/slideLayout34.xml"/><Relationship Id="rId10" Type="http://schemas.openxmlformats.org/officeDocument/2006/relationships/slideLayout" Target="../slideLayouts/slideLayout21.xml"/><Relationship Id="rId19" Type="http://schemas.openxmlformats.org/officeDocument/2006/relationships/slideLayout" Target="../slideLayouts/slideLayout30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Relationship Id="rId22" Type="http://schemas.openxmlformats.org/officeDocument/2006/relationships/slideLayout" Target="../slideLayouts/slideLayout3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480E0AA-9AAF-40CD-9EF7-475C99C57A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76B9D18-DE78-470A-A233-9575EB75131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D434FB9-BCB0-4F4E-AE5C-4F096F333F9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C306A6-17C9-4321-9957-A1E42CC916AF}" type="datetimeFigureOut">
              <a:rPr lang="en-US" smtClean="0"/>
              <a:t>03/07/2023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530D71F-EE63-4282-9BAF-30F137182D7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C03F566-5C2F-4A09-9C1A-E4252D3687C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1980A67-E3AB-4541-90CB-DC6827A50F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98241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6">
            <a:alphaModFix/>
          </a:blip>
          <a:stretch>
            <a:fillRect/>
          </a:stretch>
        </a:blip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Font typeface="Merriweather"/>
              <a:buNone/>
              <a:defRPr sz="2800" b="1">
                <a:solidFill>
                  <a:schemeClr val="lt2"/>
                </a:solidFill>
                <a:latin typeface="Merriweather"/>
                <a:ea typeface="Merriweather"/>
                <a:cs typeface="Merriweather"/>
                <a:sym typeface="Merriweather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Font typeface="Merriweather"/>
              <a:buNone/>
              <a:defRPr sz="2800" b="1">
                <a:solidFill>
                  <a:schemeClr val="lt2"/>
                </a:solidFill>
                <a:latin typeface="Merriweather"/>
                <a:ea typeface="Merriweather"/>
                <a:cs typeface="Merriweather"/>
                <a:sym typeface="Merriweather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Font typeface="Merriweather"/>
              <a:buNone/>
              <a:defRPr sz="2800" b="1">
                <a:solidFill>
                  <a:schemeClr val="lt2"/>
                </a:solidFill>
                <a:latin typeface="Merriweather"/>
                <a:ea typeface="Merriweather"/>
                <a:cs typeface="Merriweather"/>
                <a:sym typeface="Merriweather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Font typeface="Merriweather"/>
              <a:buNone/>
              <a:defRPr sz="2800" b="1">
                <a:solidFill>
                  <a:schemeClr val="lt2"/>
                </a:solidFill>
                <a:latin typeface="Merriweather"/>
                <a:ea typeface="Merriweather"/>
                <a:cs typeface="Merriweather"/>
                <a:sym typeface="Merriweather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Font typeface="Merriweather"/>
              <a:buNone/>
              <a:defRPr sz="2800" b="1">
                <a:solidFill>
                  <a:schemeClr val="lt2"/>
                </a:solidFill>
                <a:latin typeface="Merriweather"/>
                <a:ea typeface="Merriweather"/>
                <a:cs typeface="Merriweather"/>
                <a:sym typeface="Merriweather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Font typeface="Merriweather"/>
              <a:buNone/>
              <a:defRPr sz="2800" b="1">
                <a:solidFill>
                  <a:schemeClr val="lt2"/>
                </a:solidFill>
                <a:latin typeface="Merriweather"/>
                <a:ea typeface="Merriweather"/>
                <a:cs typeface="Merriweather"/>
                <a:sym typeface="Merriweather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Font typeface="Merriweather"/>
              <a:buNone/>
              <a:defRPr sz="2800" b="1">
                <a:solidFill>
                  <a:schemeClr val="lt2"/>
                </a:solidFill>
                <a:latin typeface="Merriweather"/>
                <a:ea typeface="Merriweather"/>
                <a:cs typeface="Merriweather"/>
                <a:sym typeface="Merriweather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Font typeface="Merriweather"/>
              <a:buNone/>
              <a:defRPr sz="2800" b="1">
                <a:solidFill>
                  <a:schemeClr val="lt2"/>
                </a:solidFill>
                <a:latin typeface="Merriweather"/>
                <a:ea typeface="Merriweather"/>
                <a:cs typeface="Merriweather"/>
                <a:sym typeface="Merriweather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Font typeface="Merriweather"/>
              <a:buNone/>
              <a:defRPr sz="2800" b="1">
                <a:solidFill>
                  <a:schemeClr val="lt2"/>
                </a:solidFill>
                <a:latin typeface="Merriweather"/>
                <a:ea typeface="Merriweather"/>
                <a:cs typeface="Merriweather"/>
                <a:sym typeface="Merriweather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13608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Livvic"/>
              <a:buChar char="●"/>
              <a:defRPr sz="1800">
                <a:solidFill>
                  <a:schemeClr val="lt2"/>
                </a:solidFill>
                <a:latin typeface="Livvic"/>
                <a:ea typeface="Livvic"/>
                <a:cs typeface="Livvic"/>
                <a:sym typeface="Livvic"/>
              </a:defRPr>
            </a:lvl1pPr>
            <a:lvl2pPr marL="914400" lvl="1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Livvic"/>
              <a:buChar char="○"/>
              <a:defRPr>
                <a:solidFill>
                  <a:schemeClr val="lt2"/>
                </a:solidFill>
                <a:latin typeface="Livvic"/>
                <a:ea typeface="Livvic"/>
                <a:cs typeface="Livvic"/>
                <a:sym typeface="Livvic"/>
              </a:defRPr>
            </a:lvl2pPr>
            <a:lvl3pPr marL="1371600" lvl="2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Livvic"/>
              <a:buChar char="■"/>
              <a:defRPr>
                <a:solidFill>
                  <a:schemeClr val="lt2"/>
                </a:solidFill>
                <a:latin typeface="Livvic"/>
                <a:ea typeface="Livvic"/>
                <a:cs typeface="Livvic"/>
                <a:sym typeface="Livvic"/>
              </a:defRPr>
            </a:lvl3pPr>
            <a:lvl4pPr marL="1828800" lvl="3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Livvic"/>
              <a:buChar char="●"/>
              <a:defRPr>
                <a:solidFill>
                  <a:schemeClr val="lt2"/>
                </a:solidFill>
                <a:latin typeface="Livvic"/>
                <a:ea typeface="Livvic"/>
                <a:cs typeface="Livvic"/>
                <a:sym typeface="Livvic"/>
              </a:defRPr>
            </a:lvl4pPr>
            <a:lvl5pPr marL="2286000" lvl="4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Livvic"/>
              <a:buChar char="○"/>
              <a:defRPr>
                <a:solidFill>
                  <a:schemeClr val="lt2"/>
                </a:solidFill>
                <a:latin typeface="Livvic"/>
                <a:ea typeface="Livvic"/>
                <a:cs typeface="Livvic"/>
                <a:sym typeface="Livvic"/>
              </a:defRPr>
            </a:lvl5pPr>
            <a:lvl6pPr marL="2743200" lvl="5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Livvic"/>
              <a:buChar char="■"/>
              <a:defRPr>
                <a:solidFill>
                  <a:schemeClr val="lt2"/>
                </a:solidFill>
                <a:latin typeface="Livvic"/>
                <a:ea typeface="Livvic"/>
                <a:cs typeface="Livvic"/>
                <a:sym typeface="Livvic"/>
              </a:defRPr>
            </a:lvl6pPr>
            <a:lvl7pPr marL="3200400" lvl="6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Livvic"/>
              <a:buChar char="●"/>
              <a:defRPr>
                <a:solidFill>
                  <a:schemeClr val="lt2"/>
                </a:solidFill>
                <a:latin typeface="Livvic"/>
                <a:ea typeface="Livvic"/>
                <a:cs typeface="Livvic"/>
                <a:sym typeface="Livvic"/>
              </a:defRPr>
            </a:lvl7pPr>
            <a:lvl8pPr marL="3657600" lvl="7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Livvic"/>
              <a:buChar char="○"/>
              <a:defRPr>
                <a:solidFill>
                  <a:schemeClr val="lt2"/>
                </a:solidFill>
                <a:latin typeface="Livvic"/>
                <a:ea typeface="Livvic"/>
                <a:cs typeface="Livvic"/>
                <a:sym typeface="Livvic"/>
              </a:defRPr>
            </a:lvl8pPr>
            <a:lvl9pPr marL="4114800" lvl="8" indent="-31750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lt2"/>
              </a:buClr>
              <a:buSzPts val="1400"/>
              <a:buFont typeface="Livvic"/>
              <a:buChar char="■"/>
              <a:defRPr>
                <a:solidFill>
                  <a:schemeClr val="lt2"/>
                </a:solidFill>
                <a:latin typeface="Livvic"/>
                <a:ea typeface="Livvic"/>
                <a:cs typeface="Livvic"/>
                <a:sym typeface="Livvic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559707510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  <p:sldLayoutId id="2147483679" r:id="rId19"/>
    <p:sldLayoutId id="2147483680" r:id="rId20"/>
    <p:sldLayoutId id="2147483681" r:id="rId21"/>
    <p:sldLayoutId id="2147483682" r:id="rId22"/>
    <p:sldLayoutId id="2147483683" r:id="rId23"/>
    <p:sldLayoutId id="2147483684" r:id="rId24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lickr.com/photos/vastateparksstaff/16267659963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6.xml"/><Relationship Id="rId4" Type="http://schemas.openxmlformats.org/officeDocument/2006/relationships/hyperlink" Target="https://creativecommons.org/licenses/by/3.0/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lickr.com/photos/vastateparksstaff/16267659963" TargetMode="Externa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6.xml"/><Relationship Id="rId4" Type="http://schemas.openxmlformats.org/officeDocument/2006/relationships/hyperlink" Target="https://creativecommons.org/licenses/by/3.0/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lickr.com/photos/vastateparksstaff/16267659963" TargetMode="Externa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6.xml"/><Relationship Id="rId4" Type="http://schemas.openxmlformats.org/officeDocument/2006/relationships/hyperlink" Target="https://creativecommons.org/licenses/by/3.0/" TargetMode="Externa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lickr.com/photos/vastateparksstaff/16267659963" TargetMode="Externa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6.xml"/><Relationship Id="rId4" Type="http://schemas.openxmlformats.org/officeDocument/2006/relationships/hyperlink" Target="https://creativecommons.org/licenses/by/3.0/" TargetMode="Externa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lickr.com/photos/vastateparksstaff/16267659963" TargetMode="Externa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6.xml"/><Relationship Id="rId4" Type="http://schemas.openxmlformats.org/officeDocument/2006/relationships/hyperlink" Target="https://creativecommons.org/licenses/by/3.0/" TargetMode="Externa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lickr.com/photos/vastateparksstaff/16267659963" TargetMode="Externa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6.xml"/><Relationship Id="rId4" Type="http://schemas.openxmlformats.org/officeDocument/2006/relationships/hyperlink" Target="https://creativecommons.org/licenses/by/3.0/" TargetMode="Externa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lickr.com/photos/vastateparksstaff/16267659963" TargetMode="Externa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6.xml"/><Relationship Id="rId4" Type="http://schemas.openxmlformats.org/officeDocument/2006/relationships/hyperlink" Target="https://creativecommons.org/licenses/by/3.0/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lickr.com/photos/vastateparksstaff/16267659963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6.xml"/><Relationship Id="rId4" Type="http://schemas.openxmlformats.org/officeDocument/2006/relationships/hyperlink" Target="https://creativecommons.org/licenses/by/3.0/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lickr.com/photos/vastateparksstaff/16267659963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6.xml"/><Relationship Id="rId4" Type="http://schemas.openxmlformats.org/officeDocument/2006/relationships/hyperlink" Target="https://creativecommons.org/licenses/by/3.0/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lickr.com/photos/vastateparksstaff/16267659963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6.xml"/><Relationship Id="rId4" Type="http://schemas.openxmlformats.org/officeDocument/2006/relationships/hyperlink" Target="https://creativecommons.org/licenses/by/3.0/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lickr.com/photos/vastateparksstaff/16267659963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6.xml"/><Relationship Id="rId4" Type="http://schemas.openxmlformats.org/officeDocument/2006/relationships/hyperlink" Target="https://creativecommons.org/licenses/by/3.0/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lickr.com/photos/vastateparksstaff/16267659963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6.xml"/><Relationship Id="rId4" Type="http://schemas.openxmlformats.org/officeDocument/2006/relationships/hyperlink" Target="https://creativecommons.org/licenses/by/3.0/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lickr.com/photos/vastateparksstaff/16267659963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6.xml"/><Relationship Id="rId4" Type="http://schemas.openxmlformats.org/officeDocument/2006/relationships/hyperlink" Target="https://creativecommons.org/licenses/by/3.0/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lickr.com/photos/vastateparksstaff/16267659963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6.xml"/><Relationship Id="rId4" Type="http://schemas.openxmlformats.org/officeDocument/2006/relationships/hyperlink" Target="https://creativecommons.org/licenses/by/3.0/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lickr.com/photos/vastateparksstaff/16267659963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6.xml"/><Relationship Id="rId4" Type="http://schemas.openxmlformats.org/officeDocument/2006/relationships/hyperlink" Target="https://creativecommons.org/licenses/by/3.0/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821FEE-9289-48BA-BDEA-CC504BAC3C8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674AE72-278E-4590-90BF-28C7296B450F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860021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4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427" name="Google Shape;12427;p49"/>
          <p:cNvGrpSpPr/>
          <p:nvPr/>
        </p:nvGrpSpPr>
        <p:grpSpPr>
          <a:xfrm>
            <a:off x="2942164" y="5319933"/>
            <a:ext cx="6714003" cy="2456568"/>
            <a:chOff x="2048150" y="1951500"/>
            <a:chExt cx="3702575" cy="1354725"/>
          </a:xfrm>
        </p:grpSpPr>
        <p:sp>
          <p:nvSpPr>
            <p:cNvPr id="12428" name="Google Shape;12428;p49"/>
            <p:cNvSpPr/>
            <p:nvPr/>
          </p:nvSpPr>
          <p:spPr>
            <a:xfrm>
              <a:off x="2486300" y="2263500"/>
              <a:ext cx="2933425" cy="909675"/>
            </a:xfrm>
            <a:custGeom>
              <a:avLst/>
              <a:gdLst/>
              <a:ahLst/>
              <a:cxnLst/>
              <a:rect l="l" t="t" r="r" b="b"/>
              <a:pathLst>
                <a:path w="117337" h="36387" extrusionOk="0">
                  <a:moveTo>
                    <a:pt x="18849" y="1"/>
                  </a:moveTo>
                  <a:cubicBezTo>
                    <a:pt x="17991" y="1"/>
                    <a:pt x="17205" y="477"/>
                    <a:pt x="16789" y="1239"/>
                  </a:cubicBezTo>
                  <a:lnTo>
                    <a:pt x="430" y="31445"/>
                  </a:lnTo>
                  <a:cubicBezTo>
                    <a:pt x="1" y="32267"/>
                    <a:pt x="13" y="33231"/>
                    <a:pt x="489" y="34029"/>
                  </a:cubicBezTo>
                  <a:cubicBezTo>
                    <a:pt x="965" y="34814"/>
                    <a:pt x="1799" y="35291"/>
                    <a:pt x="2716" y="35291"/>
                  </a:cubicBezTo>
                  <a:lnTo>
                    <a:pt x="48519" y="35291"/>
                  </a:lnTo>
                  <a:lnTo>
                    <a:pt x="49388" y="36267"/>
                  </a:lnTo>
                  <a:cubicBezTo>
                    <a:pt x="49448" y="36350"/>
                    <a:pt x="49543" y="36386"/>
                    <a:pt x="49650" y="36386"/>
                  </a:cubicBezTo>
                  <a:lnTo>
                    <a:pt x="68343" y="36386"/>
                  </a:lnTo>
                  <a:cubicBezTo>
                    <a:pt x="68426" y="36386"/>
                    <a:pt x="68498" y="36362"/>
                    <a:pt x="68557" y="36303"/>
                  </a:cubicBezTo>
                  <a:lnTo>
                    <a:pt x="69772" y="35267"/>
                  </a:lnTo>
                  <a:lnTo>
                    <a:pt x="114884" y="35267"/>
                  </a:lnTo>
                  <a:cubicBezTo>
                    <a:pt x="115718" y="35267"/>
                    <a:pt x="116480" y="34838"/>
                    <a:pt x="116896" y="34124"/>
                  </a:cubicBezTo>
                  <a:cubicBezTo>
                    <a:pt x="117337" y="33409"/>
                    <a:pt x="117337" y="32552"/>
                    <a:pt x="116932" y="31814"/>
                  </a:cubicBezTo>
                  <a:lnTo>
                    <a:pt x="99668" y="846"/>
                  </a:lnTo>
                  <a:cubicBezTo>
                    <a:pt x="99382" y="322"/>
                    <a:pt x="98811" y="1"/>
                    <a:pt x="98216" y="1"/>
                  </a:cubicBezTo>
                  <a:lnTo>
                    <a:pt x="95894" y="1"/>
                  </a:lnTo>
                  <a:cubicBezTo>
                    <a:pt x="95703" y="1"/>
                    <a:pt x="95560" y="144"/>
                    <a:pt x="95560" y="346"/>
                  </a:cubicBezTo>
                  <a:cubicBezTo>
                    <a:pt x="95560" y="536"/>
                    <a:pt x="95703" y="679"/>
                    <a:pt x="95894" y="679"/>
                  </a:cubicBezTo>
                  <a:lnTo>
                    <a:pt x="98216" y="679"/>
                  </a:lnTo>
                  <a:cubicBezTo>
                    <a:pt x="98573" y="679"/>
                    <a:pt x="98894" y="882"/>
                    <a:pt x="99073" y="1191"/>
                  </a:cubicBezTo>
                  <a:lnTo>
                    <a:pt x="116337" y="32159"/>
                  </a:lnTo>
                  <a:cubicBezTo>
                    <a:pt x="116635" y="32683"/>
                    <a:pt x="116623" y="33290"/>
                    <a:pt x="116325" y="33802"/>
                  </a:cubicBezTo>
                  <a:cubicBezTo>
                    <a:pt x="116027" y="34314"/>
                    <a:pt x="115503" y="34612"/>
                    <a:pt x="114908" y="34612"/>
                  </a:cubicBezTo>
                  <a:lnTo>
                    <a:pt x="69664" y="34612"/>
                  </a:lnTo>
                  <a:cubicBezTo>
                    <a:pt x="69569" y="34612"/>
                    <a:pt x="69498" y="34636"/>
                    <a:pt x="69438" y="34695"/>
                  </a:cubicBezTo>
                  <a:lnTo>
                    <a:pt x="68236" y="35719"/>
                  </a:lnTo>
                  <a:lnTo>
                    <a:pt x="49805" y="35719"/>
                  </a:lnTo>
                  <a:lnTo>
                    <a:pt x="48936" y="34731"/>
                  </a:lnTo>
                  <a:cubicBezTo>
                    <a:pt x="48864" y="34660"/>
                    <a:pt x="48781" y="34612"/>
                    <a:pt x="48674" y="34612"/>
                  </a:cubicBezTo>
                  <a:lnTo>
                    <a:pt x="2739" y="34612"/>
                  </a:lnTo>
                  <a:cubicBezTo>
                    <a:pt x="2049" y="34612"/>
                    <a:pt x="1442" y="34255"/>
                    <a:pt x="1084" y="33683"/>
                  </a:cubicBezTo>
                  <a:cubicBezTo>
                    <a:pt x="727" y="33088"/>
                    <a:pt x="715" y="32374"/>
                    <a:pt x="1037" y="31778"/>
                  </a:cubicBezTo>
                  <a:lnTo>
                    <a:pt x="17396" y="1560"/>
                  </a:lnTo>
                  <a:cubicBezTo>
                    <a:pt x="17694" y="1025"/>
                    <a:pt x="18253" y="691"/>
                    <a:pt x="18872" y="691"/>
                  </a:cubicBezTo>
                  <a:lnTo>
                    <a:pt x="19646" y="691"/>
                  </a:lnTo>
                  <a:cubicBezTo>
                    <a:pt x="19837" y="691"/>
                    <a:pt x="19980" y="536"/>
                    <a:pt x="19980" y="346"/>
                  </a:cubicBezTo>
                  <a:cubicBezTo>
                    <a:pt x="19980" y="155"/>
                    <a:pt x="19837" y="1"/>
                    <a:pt x="19646" y="1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429" name="Google Shape;12429;p49"/>
            <p:cNvSpPr/>
            <p:nvPr/>
          </p:nvSpPr>
          <p:spPr>
            <a:xfrm>
              <a:off x="2559525" y="2126950"/>
              <a:ext cx="2800975" cy="980425"/>
            </a:xfrm>
            <a:custGeom>
              <a:avLst/>
              <a:gdLst/>
              <a:ahLst/>
              <a:cxnLst/>
              <a:rect l="l" t="t" r="r" b="b"/>
              <a:pathLst>
                <a:path w="112039" h="39217" extrusionOk="0">
                  <a:moveTo>
                    <a:pt x="22639" y="0"/>
                  </a:moveTo>
                  <a:cubicBezTo>
                    <a:pt x="22555" y="0"/>
                    <a:pt x="22471" y="30"/>
                    <a:pt x="22408" y="93"/>
                  </a:cubicBezTo>
                  <a:lnTo>
                    <a:pt x="15717" y="6272"/>
                  </a:lnTo>
                  <a:cubicBezTo>
                    <a:pt x="15681" y="6296"/>
                    <a:pt x="15658" y="6332"/>
                    <a:pt x="15634" y="6368"/>
                  </a:cubicBezTo>
                  <a:lnTo>
                    <a:pt x="37" y="37895"/>
                  </a:lnTo>
                  <a:cubicBezTo>
                    <a:pt x="1" y="38002"/>
                    <a:pt x="1" y="38121"/>
                    <a:pt x="37" y="38205"/>
                  </a:cubicBezTo>
                  <a:cubicBezTo>
                    <a:pt x="96" y="38300"/>
                    <a:pt x="191" y="38371"/>
                    <a:pt x="299" y="38383"/>
                  </a:cubicBezTo>
                  <a:cubicBezTo>
                    <a:pt x="2672" y="38751"/>
                    <a:pt x="5148" y="38899"/>
                    <a:pt x="7682" y="38899"/>
                  </a:cubicBezTo>
                  <a:cubicBezTo>
                    <a:pt x="12941" y="38899"/>
                    <a:pt x="18454" y="38264"/>
                    <a:pt x="23837" y="37645"/>
                  </a:cubicBezTo>
                  <a:cubicBezTo>
                    <a:pt x="27016" y="37264"/>
                    <a:pt x="30005" y="36931"/>
                    <a:pt x="32874" y="36716"/>
                  </a:cubicBezTo>
                  <a:cubicBezTo>
                    <a:pt x="33891" y="36642"/>
                    <a:pt x="34859" y="36608"/>
                    <a:pt x="35776" y="36608"/>
                  </a:cubicBezTo>
                  <a:cubicBezTo>
                    <a:pt x="43751" y="36608"/>
                    <a:pt x="47940" y="39148"/>
                    <a:pt x="47983" y="39169"/>
                  </a:cubicBezTo>
                  <a:cubicBezTo>
                    <a:pt x="48043" y="39205"/>
                    <a:pt x="48102" y="39217"/>
                    <a:pt x="48162" y="39217"/>
                  </a:cubicBezTo>
                  <a:cubicBezTo>
                    <a:pt x="48233" y="39217"/>
                    <a:pt x="48328" y="39193"/>
                    <a:pt x="48376" y="39110"/>
                  </a:cubicBezTo>
                  <a:cubicBezTo>
                    <a:pt x="48416" y="39069"/>
                    <a:pt x="51350" y="36576"/>
                    <a:pt x="56270" y="36576"/>
                  </a:cubicBezTo>
                  <a:cubicBezTo>
                    <a:pt x="58581" y="36576"/>
                    <a:pt x="61331" y="37127"/>
                    <a:pt x="64426" y="38741"/>
                  </a:cubicBezTo>
                  <a:cubicBezTo>
                    <a:pt x="64472" y="38766"/>
                    <a:pt x="64525" y="38779"/>
                    <a:pt x="64579" y="38779"/>
                  </a:cubicBezTo>
                  <a:cubicBezTo>
                    <a:pt x="64650" y="38779"/>
                    <a:pt x="64722" y="38757"/>
                    <a:pt x="64783" y="38717"/>
                  </a:cubicBezTo>
                  <a:cubicBezTo>
                    <a:pt x="64795" y="38717"/>
                    <a:pt x="66223" y="37657"/>
                    <a:pt x="68998" y="36836"/>
                  </a:cubicBezTo>
                  <a:cubicBezTo>
                    <a:pt x="70682" y="36329"/>
                    <a:pt x="73129" y="35844"/>
                    <a:pt x="76270" y="35844"/>
                  </a:cubicBezTo>
                  <a:cubicBezTo>
                    <a:pt x="77858" y="35844"/>
                    <a:pt x="79624" y="35968"/>
                    <a:pt x="81559" y="36276"/>
                  </a:cubicBezTo>
                  <a:cubicBezTo>
                    <a:pt x="88379" y="37346"/>
                    <a:pt x="96490" y="38435"/>
                    <a:pt x="103670" y="38435"/>
                  </a:cubicBezTo>
                  <a:cubicBezTo>
                    <a:pt x="106555" y="38435"/>
                    <a:pt x="109289" y="38259"/>
                    <a:pt x="111729" y="37836"/>
                  </a:cubicBezTo>
                  <a:cubicBezTo>
                    <a:pt x="111848" y="37824"/>
                    <a:pt x="111932" y="37764"/>
                    <a:pt x="111979" y="37657"/>
                  </a:cubicBezTo>
                  <a:cubicBezTo>
                    <a:pt x="112039" y="37550"/>
                    <a:pt x="112027" y="37431"/>
                    <a:pt x="111979" y="37348"/>
                  </a:cubicBezTo>
                  <a:lnTo>
                    <a:pt x="95537" y="6356"/>
                  </a:lnTo>
                  <a:cubicBezTo>
                    <a:pt x="95477" y="6248"/>
                    <a:pt x="95358" y="6177"/>
                    <a:pt x="95239" y="6177"/>
                  </a:cubicBezTo>
                  <a:lnTo>
                    <a:pt x="93155" y="6177"/>
                  </a:lnTo>
                  <a:cubicBezTo>
                    <a:pt x="92953" y="6177"/>
                    <a:pt x="92810" y="6320"/>
                    <a:pt x="92810" y="6522"/>
                  </a:cubicBezTo>
                  <a:cubicBezTo>
                    <a:pt x="92810" y="6713"/>
                    <a:pt x="92953" y="6856"/>
                    <a:pt x="93155" y="6856"/>
                  </a:cubicBezTo>
                  <a:lnTo>
                    <a:pt x="95025" y="6856"/>
                  </a:lnTo>
                  <a:lnTo>
                    <a:pt x="111146" y="37252"/>
                  </a:lnTo>
                  <a:cubicBezTo>
                    <a:pt x="108869" y="37611"/>
                    <a:pt x="106345" y="37762"/>
                    <a:pt x="103690" y="37762"/>
                  </a:cubicBezTo>
                  <a:cubicBezTo>
                    <a:pt x="96558" y="37762"/>
                    <a:pt x="88477" y="36673"/>
                    <a:pt x="81666" y="35597"/>
                  </a:cubicBezTo>
                  <a:cubicBezTo>
                    <a:pt x="79693" y="35289"/>
                    <a:pt x="77890" y="35161"/>
                    <a:pt x="76256" y="35161"/>
                  </a:cubicBezTo>
                  <a:cubicBezTo>
                    <a:pt x="69311" y="35161"/>
                    <a:pt x="65424" y="37472"/>
                    <a:pt x="64557" y="38050"/>
                  </a:cubicBezTo>
                  <a:cubicBezTo>
                    <a:pt x="61442" y="36458"/>
                    <a:pt x="58658" y="35909"/>
                    <a:pt x="56299" y="35909"/>
                  </a:cubicBezTo>
                  <a:cubicBezTo>
                    <a:pt x="51831" y="35909"/>
                    <a:pt x="48890" y="37878"/>
                    <a:pt x="48126" y="38455"/>
                  </a:cubicBezTo>
                  <a:cubicBezTo>
                    <a:pt x="47166" y="37927"/>
                    <a:pt x="43040" y="35906"/>
                    <a:pt x="35788" y="35906"/>
                  </a:cubicBezTo>
                  <a:cubicBezTo>
                    <a:pt x="34853" y="35906"/>
                    <a:pt x="33866" y="35939"/>
                    <a:pt x="32826" y="36014"/>
                  </a:cubicBezTo>
                  <a:cubicBezTo>
                    <a:pt x="29945" y="36228"/>
                    <a:pt x="26957" y="36562"/>
                    <a:pt x="23766" y="36943"/>
                  </a:cubicBezTo>
                  <a:cubicBezTo>
                    <a:pt x="18406" y="37559"/>
                    <a:pt x="12915" y="38193"/>
                    <a:pt x="7690" y="38193"/>
                  </a:cubicBezTo>
                  <a:cubicBezTo>
                    <a:pt x="5347" y="38193"/>
                    <a:pt x="3058" y="38066"/>
                    <a:pt x="858" y="37752"/>
                  </a:cubicBezTo>
                  <a:lnTo>
                    <a:pt x="16241" y="6713"/>
                  </a:lnTo>
                  <a:lnTo>
                    <a:pt x="22873" y="581"/>
                  </a:lnTo>
                  <a:cubicBezTo>
                    <a:pt x="23004" y="462"/>
                    <a:pt x="23016" y="236"/>
                    <a:pt x="22885" y="105"/>
                  </a:cubicBezTo>
                  <a:cubicBezTo>
                    <a:pt x="22822" y="36"/>
                    <a:pt x="22731" y="0"/>
                    <a:pt x="22639" y="0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430" name="Google Shape;12430;p49"/>
            <p:cNvSpPr/>
            <p:nvPr/>
          </p:nvSpPr>
          <p:spPr>
            <a:xfrm>
              <a:off x="2941125" y="1951500"/>
              <a:ext cx="1021875" cy="1061525"/>
            </a:xfrm>
            <a:custGeom>
              <a:avLst/>
              <a:gdLst/>
              <a:ahLst/>
              <a:cxnLst/>
              <a:rect l="l" t="t" r="r" b="b"/>
              <a:pathLst>
                <a:path w="40875" h="42461" extrusionOk="0">
                  <a:moveTo>
                    <a:pt x="12026" y="920"/>
                  </a:moveTo>
                  <a:cubicBezTo>
                    <a:pt x="13972" y="2497"/>
                    <a:pt x="16162" y="2926"/>
                    <a:pt x="18689" y="2926"/>
                  </a:cubicBezTo>
                  <a:cubicBezTo>
                    <a:pt x="20073" y="2926"/>
                    <a:pt x="21557" y="2797"/>
                    <a:pt x="23158" y="2658"/>
                  </a:cubicBezTo>
                  <a:cubicBezTo>
                    <a:pt x="24934" y="2503"/>
                    <a:pt x="26899" y="2332"/>
                    <a:pt x="29003" y="2332"/>
                  </a:cubicBezTo>
                  <a:cubicBezTo>
                    <a:pt x="29481" y="2332"/>
                    <a:pt x="29966" y="2341"/>
                    <a:pt x="30457" y="2360"/>
                  </a:cubicBezTo>
                  <a:cubicBezTo>
                    <a:pt x="34576" y="2515"/>
                    <a:pt x="36993" y="4075"/>
                    <a:pt x="38279" y="5337"/>
                  </a:cubicBezTo>
                  <a:cubicBezTo>
                    <a:pt x="39553" y="6575"/>
                    <a:pt x="40041" y="7790"/>
                    <a:pt x="40125" y="8052"/>
                  </a:cubicBezTo>
                  <a:lnTo>
                    <a:pt x="40172" y="40698"/>
                  </a:lnTo>
                  <a:cubicBezTo>
                    <a:pt x="36517" y="34436"/>
                    <a:pt x="28326" y="33709"/>
                    <a:pt x="21253" y="33709"/>
                  </a:cubicBezTo>
                  <a:cubicBezTo>
                    <a:pt x="20146" y="33709"/>
                    <a:pt x="19051" y="33721"/>
                    <a:pt x="18003" y="33745"/>
                  </a:cubicBezTo>
                  <a:cubicBezTo>
                    <a:pt x="17074" y="33764"/>
                    <a:pt x="16175" y="33780"/>
                    <a:pt x="15337" y="33780"/>
                  </a:cubicBezTo>
                  <a:cubicBezTo>
                    <a:pt x="14585" y="33780"/>
                    <a:pt x="13883" y="33767"/>
                    <a:pt x="13252" y="33733"/>
                  </a:cubicBezTo>
                  <a:cubicBezTo>
                    <a:pt x="7002" y="33364"/>
                    <a:pt x="1906" y="30340"/>
                    <a:pt x="798" y="29638"/>
                  </a:cubicBezTo>
                  <a:lnTo>
                    <a:pt x="12026" y="920"/>
                  </a:lnTo>
                  <a:close/>
                  <a:moveTo>
                    <a:pt x="11911" y="1"/>
                  </a:moveTo>
                  <a:cubicBezTo>
                    <a:pt x="11882" y="1"/>
                    <a:pt x="11852" y="5"/>
                    <a:pt x="11824" y="15"/>
                  </a:cubicBezTo>
                  <a:cubicBezTo>
                    <a:pt x="11716" y="39"/>
                    <a:pt x="11633" y="110"/>
                    <a:pt x="11585" y="217"/>
                  </a:cubicBezTo>
                  <a:lnTo>
                    <a:pt x="60" y="29638"/>
                  </a:lnTo>
                  <a:cubicBezTo>
                    <a:pt x="1" y="29792"/>
                    <a:pt x="48" y="29959"/>
                    <a:pt x="179" y="30042"/>
                  </a:cubicBezTo>
                  <a:cubicBezTo>
                    <a:pt x="239" y="30078"/>
                    <a:pt x="5978" y="33971"/>
                    <a:pt x="13217" y="34388"/>
                  </a:cubicBezTo>
                  <a:cubicBezTo>
                    <a:pt x="13864" y="34422"/>
                    <a:pt x="14578" y="34434"/>
                    <a:pt x="15338" y="34434"/>
                  </a:cubicBezTo>
                  <a:cubicBezTo>
                    <a:pt x="16186" y="34434"/>
                    <a:pt x="17091" y="34419"/>
                    <a:pt x="18027" y="34400"/>
                  </a:cubicBezTo>
                  <a:cubicBezTo>
                    <a:pt x="19021" y="34385"/>
                    <a:pt x="20061" y="34369"/>
                    <a:pt x="21128" y="34369"/>
                  </a:cubicBezTo>
                  <a:cubicBezTo>
                    <a:pt x="28493" y="34369"/>
                    <a:pt x="37098" y="35133"/>
                    <a:pt x="40208" y="42246"/>
                  </a:cubicBezTo>
                  <a:cubicBezTo>
                    <a:pt x="40268" y="42377"/>
                    <a:pt x="40387" y="42461"/>
                    <a:pt x="40518" y="42461"/>
                  </a:cubicBezTo>
                  <a:lnTo>
                    <a:pt x="40601" y="42461"/>
                  </a:lnTo>
                  <a:cubicBezTo>
                    <a:pt x="40756" y="42425"/>
                    <a:pt x="40875" y="42294"/>
                    <a:pt x="40875" y="42127"/>
                  </a:cubicBezTo>
                  <a:lnTo>
                    <a:pt x="40827" y="7992"/>
                  </a:lnTo>
                  <a:cubicBezTo>
                    <a:pt x="40827" y="7956"/>
                    <a:pt x="40827" y="7909"/>
                    <a:pt x="40815" y="7885"/>
                  </a:cubicBezTo>
                  <a:cubicBezTo>
                    <a:pt x="40780" y="7825"/>
                    <a:pt x="40327" y="6361"/>
                    <a:pt x="38803" y="4873"/>
                  </a:cubicBezTo>
                  <a:cubicBezTo>
                    <a:pt x="37422" y="3503"/>
                    <a:pt x="34850" y="1836"/>
                    <a:pt x="30504" y="1682"/>
                  </a:cubicBezTo>
                  <a:cubicBezTo>
                    <a:pt x="29987" y="1661"/>
                    <a:pt x="29477" y="1652"/>
                    <a:pt x="28976" y="1652"/>
                  </a:cubicBezTo>
                  <a:cubicBezTo>
                    <a:pt x="26856" y="1652"/>
                    <a:pt x="24884" y="1816"/>
                    <a:pt x="23123" y="1979"/>
                  </a:cubicBezTo>
                  <a:cubicBezTo>
                    <a:pt x="21563" y="2110"/>
                    <a:pt x="20116" y="2232"/>
                    <a:pt x="18773" y="2232"/>
                  </a:cubicBezTo>
                  <a:cubicBezTo>
                    <a:pt x="16201" y="2232"/>
                    <a:pt x="14010" y="1784"/>
                    <a:pt x="12133" y="86"/>
                  </a:cubicBezTo>
                  <a:cubicBezTo>
                    <a:pt x="12072" y="34"/>
                    <a:pt x="11992" y="1"/>
                    <a:pt x="11911" y="1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431" name="Google Shape;12431;p49"/>
            <p:cNvSpPr/>
            <p:nvPr/>
          </p:nvSpPr>
          <p:spPr>
            <a:xfrm>
              <a:off x="2797950" y="1979225"/>
              <a:ext cx="2263400" cy="1033800"/>
            </a:xfrm>
            <a:custGeom>
              <a:avLst/>
              <a:gdLst/>
              <a:ahLst/>
              <a:cxnLst/>
              <a:rect l="l" t="t" r="r" b="b"/>
              <a:pathLst>
                <a:path w="90536" h="41352" extrusionOk="0">
                  <a:moveTo>
                    <a:pt x="57256" y="0"/>
                  </a:moveTo>
                  <a:cubicBezTo>
                    <a:pt x="52615" y="0"/>
                    <a:pt x="48389" y="1624"/>
                    <a:pt x="45864" y="6681"/>
                  </a:cubicBezTo>
                  <a:cubicBezTo>
                    <a:pt x="45780" y="6859"/>
                    <a:pt x="45852" y="7050"/>
                    <a:pt x="46018" y="7145"/>
                  </a:cubicBezTo>
                  <a:cubicBezTo>
                    <a:pt x="46071" y="7173"/>
                    <a:pt x="46124" y="7185"/>
                    <a:pt x="46175" y="7185"/>
                  </a:cubicBezTo>
                  <a:cubicBezTo>
                    <a:pt x="46300" y="7185"/>
                    <a:pt x="46415" y="7112"/>
                    <a:pt x="46483" y="7002"/>
                  </a:cubicBezTo>
                  <a:cubicBezTo>
                    <a:pt x="48855" y="2237"/>
                    <a:pt x="52878" y="701"/>
                    <a:pt x="57317" y="701"/>
                  </a:cubicBezTo>
                  <a:cubicBezTo>
                    <a:pt x="60742" y="701"/>
                    <a:pt x="64416" y="1615"/>
                    <a:pt x="67771" y="2668"/>
                  </a:cubicBezTo>
                  <a:cubicBezTo>
                    <a:pt x="71386" y="3803"/>
                    <a:pt x="73615" y="4096"/>
                    <a:pt x="74949" y="4096"/>
                  </a:cubicBezTo>
                  <a:cubicBezTo>
                    <a:pt x="75658" y="4096"/>
                    <a:pt x="76114" y="4013"/>
                    <a:pt x="76391" y="3930"/>
                  </a:cubicBezTo>
                  <a:lnTo>
                    <a:pt x="89679" y="31326"/>
                  </a:lnTo>
                  <a:cubicBezTo>
                    <a:pt x="87702" y="31753"/>
                    <a:pt x="85948" y="31924"/>
                    <a:pt x="84331" y="31924"/>
                  </a:cubicBezTo>
                  <a:cubicBezTo>
                    <a:pt x="81117" y="31924"/>
                    <a:pt x="78450" y="31246"/>
                    <a:pt x="75677" y="30541"/>
                  </a:cubicBezTo>
                  <a:cubicBezTo>
                    <a:pt x="72625" y="29759"/>
                    <a:pt x="69483" y="28964"/>
                    <a:pt x="65378" y="28964"/>
                  </a:cubicBezTo>
                  <a:cubicBezTo>
                    <a:pt x="64103" y="28964"/>
                    <a:pt x="62734" y="29041"/>
                    <a:pt x="61247" y="29219"/>
                  </a:cubicBezTo>
                  <a:cubicBezTo>
                    <a:pt x="50281" y="30529"/>
                    <a:pt x="46923" y="37815"/>
                    <a:pt x="46126" y="40185"/>
                  </a:cubicBezTo>
                  <a:cubicBezTo>
                    <a:pt x="44959" y="38577"/>
                    <a:pt x="41113" y="34529"/>
                    <a:pt x="31481" y="33755"/>
                  </a:cubicBezTo>
                  <a:cubicBezTo>
                    <a:pt x="30239" y="33656"/>
                    <a:pt x="28811" y="33613"/>
                    <a:pt x="27262" y="33613"/>
                  </a:cubicBezTo>
                  <a:cubicBezTo>
                    <a:pt x="17819" y="33613"/>
                    <a:pt x="3921" y="35219"/>
                    <a:pt x="894" y="35577"/>
                  </a:cubicBezTo>
                  <a:lnTo>
                    <a:pt x="14086" y="5371"/>
                  </a:lnTo>
                  <a:lnTo>
                    <a:pt x="15348" y="5371"/>
                  </a:lnTo>
                  <a:cubicBezTo>
                    <a:pt x="15538" y="5371"/>
                    <a:pt x="15693" y="5228"/>
                    <a:pt x="15693" y="5038"/>
                  </a:cubicBezTo>
                  <a:cubicBezTo>
                    <a:pt x="15693" y="4835"/>
                    <a:pt x="15538" y="4692"/>
                    <a:pt x="15348" y="4692"/>
                  </a:cubicBezTo>
                  <a:lnTo>
                    <a:pt x="13860" y="4692"/>
                  </a:lnTo>
                  <a:cubicBezTo>
                    <a:pt x="13729" y="4692"/>
                    <a:pt x="13610" y="4776"/>
                    <a:pt x="13550" y="4895"/>
                  </a:cubicBezTo>
                  <a:lnTo>
                    <a:pt x="48" y="35839"/>
                  </a:lnTo>
                  <a:cubicBezTo>
                    <a:pt x="1" y="35958"/>
                    <a:pt x="13" y="36077"/>
                    <a:pt x="96" y="36184"/>
                  </a:cubicBezTo>
                  <a:cubicBezTo>
                    <a:pt x="159" y="36278"/>
                    <a:pt x="258" y="36317"/>
                    <a:pt x="362" y="36317"/>
                  </a:cubicBezTo>
                  <a:cubicBezTo>
                    <a:pt x="377" y="36317"/>
                    <a:pt x="391" y="36317"/>
                    <a:pt x="406" y="36315"/>
                  </a:cubicBezTo>
                  <a:cubicBezTo>
                    <a:pt x="582" y="36294"/>
                    <a:pt x="16715" y="34280"/>
                    <a:pt x="27241" y="34280"/>
                  </a:cubicBezTo>
                  <a:cubicBezTo>
                    <a:pt x="28781" y="34280"/>
                    <a:pt x="30201" y="34323"/>
                    <a:pt x="31433" y="34422"/>
                  </a:cubicBezTo>
                  <a:cubicBezTo>
                    <a:pt x="42851" y="35339"/>
                    <a:pt x="45911" y="41090"/>
                    <a:pt x="45947" y="41149"/>
                  </a:cubicBezTo>
                  <a:cubicBezTo>
                    <a:pt x="45995" y="41268"/>
                    <a:pt x="46114" y="41352"/>
                    <a:pt x="46245" y="41352"/>
                  </a:cubicBezTo>
                  <a:cubicBezTo>
                    <a:pt x="46257" y="41352"/>
                    <a:pt x="46268" y="41352"/>
                    <a:pt x="46292" y="41304"/>
                  </a:cubicBezTo>
                  <a:cubicBezTo>
                    <a:pt x="46423" y="41280"/>
                    <a:pt x="46542" y="41161"/>
                    <a:pt x="46566" y="41030"/>
                  </a:cubicBezTo>
                  <a:cubicBezTo>
                    <a:pt x="46590" y="40947"/>
                    <a:pt x="48745" y="31374"/>
                    <a:pt x="61318" y="29874"/>
                  </a:cubicBezTo>
                  <a:cubicBezTo>
                    <a:pt x="62756" y="29704"/>
                    <a:pt x="64081" y="29630"/>
                    <a:pt x="65317" y="29630"/>
                  </a:cubicBezTo>
                  <a:cubicBezTo>
                    <a:pt x="69366" y="29630"/>
                    <a:pt x="72470" y="30418"/>
                    <a:pt x="75498" y="31184"/>
                  </a:cubicBezTo>
                  <a:cubicBezTo>
                    <a:pt x="78326" y="31896"/>
                    <a:pt x="81048" y="32589"/>
                    <a:pt x="84343" y="32589"/>
                  </a:cubicBezTo>
                  <a:cubicBezTo>
                    <a:pt x="86112" y="32589"/>
                    <a:pt x="88046" y="32389"/>
                    <a:pt x="90250" y="31886"/>
                  </a:cubicBezTo>
                  <a:cubicBezTo>
                    <a:pt x="90357" y="31862"/>
                    <a:pt x="90441" y="31791"/>
                    <a:pt x="90488" y="31707"/>
                  </a:cubicBezTo>
                  <a:cubicBezTo>
                    <a:pt x="90536" y="31612"/>
                    <a:pt x="90536" y="31493"/>
                    <a:pt x="90488" y="31410"/>
                  </a:cubicBezTo>
                  <a:lnTo>
                    <a:pt x="76868" y="3335"/>
                  </a:lnTo>
                  <a:cubicBezTo>
                    <a:pt x="76820" y="3252"/>
                    <a:pt x="76748" y="3180"/>
                    <a:pt x="76665" y="3156"/>
                  </a:cubicBezTo>
                  <a:cubicBezTo>
                    <a:pt x="76632" y="3144"/>
                    <a:pt x="76600" y="3139"/>
                    <a:pt x="76569" y="3139"/>
                  </a:cubicBezTo>
                  <a:cubicBezTo>
                    <a:pt x="76510" y="3139"/>
                    <a:pt x="76453" y="3157"/>
                    <a:pt x="76391" y="3180"/>
                  </a:cubicBezTo>
                  <a:cubicBezTo>
                    <a:pt x="76380" y="3191"/>
                    <a:pt x="75995" y="3391"/>
                    <a:pt x="74918" y="3391"/>
                  </a:cubicBezTo>
                  <a:cubicBezTo>
                    <a:pt x="73679" y="3391"/>
                    <a:pt x="71526" y="3127"/>
                    <a:pt x="67974" y="2013"/>
                  </a:cubicBezTo>
                  <a:cubicBezTo>
                    <a:pt x="64537" y="935"/>
                    <a:pt x="60777" y="0"/>
                    <a:pt x="57256" y="0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432" name="Google Shape;12432;p49"/>
            <p:cNvSpPr/>
            <p:nvPr/>
          </p:nvSpPr>
          <p:spPr>
            <a:xfrm>
              <a:off x="4127000" y="2162600"/>
              <a:ext cx="1021275" cy="706050"/>
            </a:xfrm>
            <a:custGeom>
              <a:avLst/>
              <a:gdLst/>
              <a:ahLst/>
              <a:cxnLst/>
              <a:rect l="l" t="t" r="r" b="b"/>
              <a:pathLst>
                <a:path w="40851" h="28242" extrusionOk="0">
                  <a:moveTo>
                    <a:pt x="25432" y="0"/>
                  </a:moveTo>
                  <a:cubicBezTo>
                    <a:pt x="25241" y="0"/>
                    <a:pt x="25099" y="155"/>
                    <a:pt x="25099" y="346"/>
                  </a:cubicBezTo>
                  <a:cubicBezTo>
                    <a:pt x="25099" y="536"/>
                    <a:pt x="25241" y="691"/>
                    <a:pt x="25432" y="691"/>
                  </a:cubicBezTo>
                  <a:lnTo>
                    <a:pt x="26551" y="691"/>
                  </a:lnTo>
                  <a:lnTo>
                    <a:pt x="39874" y="27444"/>
                  </a:lnTo>
                  <a:cubicBezTo>
                    <a:pt x="37493" y="27004"/>
                    <a:pt x="29278" y="25468"/>
                    <a:pt x="23360" y="24325"/>
                  </a:cubicBezTo>
                  <a:lnTo>
                    <a:pt x="22908" y="24230"/>
                  </a:lnTo>
                  <a:cubicBezTo>
                    <a:pt x="20016" y="23666"/>
                    <a:pt x="15930" y="22873"/>
                    <a:pt x="11603" y="22873"/>
                  </a:cubicBezTo>
                  <a:cubicBezTo>
                    <a:pt x="7698" y="22873"/>
                    <a:pt x="3598" y="23519"/>
                    <a:pt x="0" y="25563"/>
                  </a:cubicBezTo>
                  <a:cubicBezTo>
                    <a:pt x="107" y="25527"/>
                    <a:pt x="203" y="25515"/>
                    <a:pt x="310" y="25480"/>
                  </a:cubicBezTo>
                  <a:cubicBezTo>
                    <a:pt x="1536" y="25063"/>
                    <a:pt x="2798" y="24765"/>
                    <a:pt x="4048" y="24575"/>
                  </a:cubicBezTo>
                  <a:cubicBezTo>
                    <a:pt x="6513" y="23827"/>
                    <a:pt x="9094" y="23555"/>
                    <a:pt x="11598" y="23555"/>
                  </a:cubicBezTo>
                  <a:cubicBezTo>
                    <a:pt x="15868" y="23555"/>
                    <a:pt x="19913" y="24345"/>
                    <a:pt x="22765" y="24908"/>
                  </a:cubicBezTo>
                  <a:lnTo>
                    <a:pt x="23229" y="24992"/>
                  </a:lnTo>
                  <a:cubicBezTo>
                    <a:pt x="30171" y="26337"/>
                    <a:pt x="40303" y="28218"/>
                    <a:pt x="40410" y="28242"/>
                  </a:cubicBezTo>
                  <a:lnTo>
                    <a:pt x="40470" y="28242"/>
                  </a:lnTo>
                  <a:cubicBezTo>
                    <a:pt x="40565" y="28242"/>
                    <a:pt x="40672" y="28194"/>
                    <a:pt x="40731" y="28099"/>
                  </a:cubicBezTo>
                  <a:cubicBezTo>
                    <a:pt x="40839" y="28016"/>
                    <a:pt x="40851" y="27885"/>
                    <a:pt x="40791" y="27766"/>
                  </a:cubicBezTo>
                  <a:lnTo>
                    <a:pt x="27075" y="203"/>
                  </a:lnTo>
                  <a:cubicBezTo>
                    <a:pt x="27015" y="84"/>
                    <a:pt x="26896" y="0"/>
                    <a:pt x="26765" y="0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433" name="Google Shape;12433;p49"/>
            <p:cNvSpPr/>
            <p:nvPr/>
          </p:nvSpPr>
          <p:spPr>
            <a:xfrm>
              <a:off x="4095150" y="2218250"/>
              <a:ext cx="1139450" cy="753400"/>
            </a:xfrm>
            <a:custGeom>
              <a:avLst/>
              <a:gdLst/>
              <a:ahLst/>
              <a:cxnLst/>
              <a:rect l="l" t="t" r="r" b="b"/>
              <a:pathLst>
                <a:path w="45578" h="30136" extrusionOk="0">
                  <a:moveTo>
                    <a:pt x="29147" y="1"/>
                  </a:moveTo>
                  <a:cubicBezTo>
                    <a:pt x="28956" y="1"/>
                    <a:pt x="28813" y="144"/>
                    <a:pt x="28813" y="334"/>
                  </a:cubicBezTo>
                  <a:cubicBezTo>
                    <a:pt x="28813" y="537"/>
                    <a:pt x="28956" y="680"/>
                    <a:pt x="29147" y="680"/>
                  </a:cubicBezTo>
                  <a:lnTo>
                    <a:pt x="30254" y="680"/>
                  </a:lnTo>
                  <a:lnTo>
                    <a:pt x="44684" y="29362"/>
                  </a:lnTo>
                  <a:cubicBezTo>
                    <a:pt x="44523" y="29369"/>
                    <a:pt x="44357" y="29372"/>
                    <a:pt x="44185" y="29372"/>
                  </a:cubicBezTo>
                  <a:cubicBezTo>
                    <a:pt x="42307" y="29372"/>
                    <a:pt x="39697" y="28959"/>
                    <a:pt x="34909" y="28207"/>
                  </a:cubicBezTo>
                  <a:cubicBezTo>
                    <a:pt x="31528" y="27671"/>
                    <a:pt x="26908" y="26945"/>
                    <a:pt x="20681" y="26087"/>
                  </a:cubicBezTo>
                  <a:cubicBezTo>
                    <a:pt x="18588" y="25794"/>
                    <a:pt x="16667" y="25666"/>
                    <a:pt x="14906" y="25666"/>
                  </a:cubicBezTo>
                  <a:cubicBezTo>
                    <a:pt x="7012" y="25666"/>
                    <a:pt x="2356" y="28247"/>
                    <a:pt x="0" y="30136"/>
                  </a:cubicBezTo>
                  <a:cubicBezTo>
                    <a:pt x="1215" y="29505"/>
                    <a:pt x="2501" y="29016"/>
                    <a:pt x="3822" y="28612"/>
                  </a:cubicBezTo>
                  <a:cubicBezTo>
                    <a:pt x="6405" y="27382"/>
                    <a:pt x="10054" y="26349"/>
                    <a:pt x="14987" y="26349"/>
                  </a:cubicBezTo>
                  <a:cubicBezTo>
                    <a:pt x="16693" y="26349"/>
                    <a:pt x="18552" y="26473"/>
                    <a:pt x="20574" y="26754"/>
                  </a:cubicBezTo>
                  <a:cubicBezTo>
                    <a:pt x="26801" y="27611"/>
                    <a:pt x="31433" y="28350"/>
                    <a:pt x="34790" y="28885"/>
                  </a:cubicBezTo>
                  <a:cubicBezTo>
                    <a:pt x="39555" y="29634"/>
                    <a:pt x="42179" y="30048"/>
                    <a:pt x="44116" y="30048"/>
                  </a:cubicBezTo>
                  <a:cubicBezTo>
                    <a:pt x="44521" y="30048"/>
                    <a:pt x="44897" y="30030"/>
                    <a:pt x="45256" y="29993"/>
                  </a:cubicBezTo>
                  <a:cubicBezTo>
                    <a:pt x="45375" y="29981"/>
                    <a:pt x="45458" y="29921"/>
                    <a:pt x="45518" y="29814"/>
                  </a:cubicBezTo>
                  <a:cubicBezTo>
                    <a:pt x="45565" y="29731"/>
                    <a:pt x="45577" y="29612"/>
                    <a:pt x="45518" y="29505"/>
                  </a:cubicBezTo>
                  <a:lnTo>
                    <a:pt x="30754" y="191"/>
                  </a:lnTo>
                  <a:cubicBezTo>
                    <a:pt x="30695" y="72"/>
                    <a:pt x="30575" y="1"/>
                    <a:pt x="30456" y="1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434" name="Google Shape;12434;p49"/>
            <p:cNvSpPr/>
            <p:nvPr/>
          </p:nvSpPr>
          <p:spPr>
            <a:xfrm>
              <a:off x="3949300" y="2994550"/>
              <a:ext cx="12525" cy="33950"/>
            </a:xfrm>
            <a:custGeom>
              <a:avLst/>
              <a:gdLst/>
              <a:ahLst/>
              <a:cxnLst/>
              <a:rect l="l" t="t" r="r" b="b"/>
              <a:pathLst>
                <a:path w="501" h="1358" extrusionOk="0">
                  <a:moveTo>
                    <a:pt x="155" y="0"/>
                  </a:moveTo>
                  <a:cubicBezTo>
                    <a:pt x="155" y="0"/>
                    <a:pt x="0" y="334"/>
                    <a:pt x="12" y="691"/>
                  </a:cubicBezTo>
                  <a:cubicBezTo>
                    <a:pt x="36" y="1048"/>
                    <a:pt x="250" y="1358"/>
                    <a:pt x="250" y="1358"/>
                  </a:cubicBezTo>
                  <a:cubicBezTo>
                    <a:pt x="250" y="1358"/>
                    <a:pt x="500" y="1060"/>
                    <a:pt x="453" y="667"/>
                  </a:cubicBezTo>
                  <a:cubicBezTo>
                    <a:pt x="441" y="274"/>
                    <a:pt x="155" y="0"/>
                    <a:pt x="155" y="0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435" name="Google Shape;12435;p49"/>
            <p:cNvSpPr/>
            <p:nvPr/>
          </p:nvSpPr>
          <p:spPr>
            <a:xfrm>
              <a:off x="3959125" y="2793625"/>
              <a:ext cx="388150" cy="234575"/>
            </a:xfrm>
            <a:custGeom>
              <a:avLst/>
              <a:gdLst/>
              <a:ahLst/>
              <a:cxnLst/>
              <a:rect l="l" t="t" r="r" b="b"/>
              <a:pathLst>
                <a:path w="15526" h="9383" extrusionOk="0">
                  <a:moveTo>
                    <a:pt x="15526" y="1"/>
                  </a:moveTo>
                  <a:cubicBezTo>
                    <a:pt x="15526" y="1"/>
                    <a:pt x="15252" y="36"/>
                    <a:pt x="14811" y="108"/>
                  </a:cubicBezTo>
                  <a:cubicBezTo>
                    <a:pt x="14335" y="179"/>
                    <a:pt x="13657" y="286"/>
                    <a:pt x="12823" y="465"/>
                  </a:cubicBezTo>
                  <a:cubicBezTo>
                    <a:pt x="11156" y="822"/>
                    <a:pt x="8811" y="1417"/>
                    <a:pt x="6477" y="2644"/>
                  </a:cubicBezTo>
                  <a:cubicBezTo>
                    <a:pt x="4143" y="3870"/>
                    <a:pt x="2357" y="5561"/>
                    <a:pt x="1357" y="6954"/>
                  </a:cubicBezTo>
                  <a:cubicBezTo>
                    <a:pt x="857" y="7656"/>
                    <a:pt x="512" y="8264"/>
                    <a:pt x="298" y="8692"/>
                  </a:cubicBezTo>
                  <a:cubicBezTo>
                    <a:pt x="202" y="8918"/>
                    <a:pt x="143" y="9085"/>
                    <a:pt x="83" y="9204"/>
                  </a:cubicBezTo>
                  <a:cubicBezTo>
                    <a:pt x="36" y="9323"/>
                    <a:pt x="0" y="9383"/>
                    <a:pt x="0" y="9383"/>
                  </a:cubicBezTo>
                  <a:cubicBezTo>
                    <a:pt x="0" y="9383"/>
                    <a:pt x="36" y="9323"/>
                    <a:pt x="95" y="9216"/>
                  </a:cubicBezTo>
                  <a:cubicBezTo>
                    <a:pt x="155" y="9109"/>
                    <a:pt x="226" y="8930"/>
                    <a:pt x="357" y="8740"/>
                  </a:cubicBezTo>
                  <a:cubicBezTo>
                    <a:pt x="619" y="8323"/>
                    <a:pt x="1000" y="7763"/>
                    <a:pt x="1536" y="7109"/>
                  </a:cubicBezTo>
                  <a:cubicBezTo>
                    <a:pt x="2608" y="5787"/>
                    <a:pt x="4405" y="4239"/>
                    <a:pt x="6691" y="3049"/>
                  </a:cubicBezTo>
                  <a:cubicBezTo>
                    <a:pt x="8965" y="1858"/>
                    <a:pt x="11228" y="1167"/>
                    <a:pt x="12859" y="703"/>
                  </a:cubicBezTo>
                  <a:cubicBezTo>
                    <a:pt x="13680" y="465"/>
                    <a:pt x="14347" y="298"/>
                    <a:pt x="14811" y="179"/>
                  </a:cubicBezTo>
                  <a:cubicBezTo>
                    <a:pt x="15276" y="60"/>
                    <a:pt x="15526" y="1"/>
                    <a:pt x="15526" y="1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436" name="Google Shape;12436;p49"/>
            <p:cNvSpPr/>
            <p:nvPr/>
          </p:nvSpPr>
          <p:spPr>
            <a:xfrm>
              <a:off x="3967150" y="2821900"/>
              <a:ext cx="398000" cy="204525"/>
            </a:xfrm>
            <a:custGeom>
              <a:avLst/>
              <a:gdLst/>
              <a:ahLst/>
              <a:cxnLst/>
              <a:rect l="l" t="t" r="r" b="b"/>
              <a:pathLst>
                <a:path w="15920" h="8181" extrusionOk="0">
                  <a:moveTo>
                    <a:pt x="15919" y="1"/>
                  </a:moveTo>
                  <a:cubicBezTo>
                    <a:pt x="15919" y="1"/>
                    <a:pt x="15669" y="25"/>
                    <a:pt x="15193" y="48"/>
                  </a:cubicBezTo>
                  <a:cubicBezTo>
                    <a:pt x="14955" y="60"/>
                    <a:pt x="14669" y="84"/>
                    <a:pt x="14348" y="120"/>
                  </a:cubicBezTo>
                  <a:cubicBezTo>
                    <a:pt x="14014" y="167"/>
                    <a:pt x="13633" y="215"/>
                    <a:pt x="13228" y="286"/>
                  </a:cubicBezTo>
                  <a:cubicBezTo>
                    <a:pt x="12812" y="346"/>
                    <a:pt x="12359" y="441"/>
                    <a:pt x="11883" y="560"/>
                  </a:cubicBezTo>
                  <a:cubicBezTo>
                    <a:pt x="11395" y="656"/>
                    <a:pt x="10907" y="810"/>
                    <a:pt x="10371" y="977"/>
                  </a:cubicBezTo>
                  <a:cubicBezTo>
                    <a:pt x="9323" y="1310"/>
                    <a:pt x="8192" y="1763"/>
                    <a:pt x="7049" y="2346"/>
                  </a:cubicBezTo>
                  <a:cubicBezTo>
                    <a:pt x="5918" y="2918"/>
                    <a:pt x="4894" y="3596"/>
                    <a:pt x="4001" y="4251"/>
                  </a:cubicBezTo>
                  <a:cubicBezTo>
                    <a:pt x="3572" y="4573"/>
                    <a:pt x="3132" y="4906"/>
                    <a:pt x="2775" y="5228"/>
                  </a:cubicBezTo>
                  <a:cubicBezTo>
                    <a:pt x="2406" y="5537"/>
                    <a:pt x="2084" y="5859"/>
                    <a:pt x="1786" y="6156"/>
                  </a:cubicBezTo>
                  <a:cubicBezTo>
                    <a:pt x="1489" y="6454"/>
                    <a:pt x="1227" y="6728"/>
                    <a:pt x="1013" y="6966"/>
                  </a:cubicBezTo>
                  <a:cubicBezTo>
                    <a:pt x="786" y="7204"/>
                    <a:pt x="608" y="7430"/>
                    <a:pt x="453" y="7609"/>
                  </a:cubicBezTo>
                  <a:cubicBezTo>
                    <a:pt x="155" y="7978"/>
                    <a:pt x="1" y="8180"/>
                    <a:pt x="1" y="8180"/>
                  </a:cubicBezTo>
                  <a:lnTo>
                    <a:pt x="501" y="7668"/>
                  </a:lnTo>
                  <a:cubicBezTo>
                    <a:pt x="667" y="7502"/>
                    <a:pt x="870" y="7311"/>
                    <a:pt x="1108" y="7085"/>
                  </a:cubicBezTo>
                  <a:cubicBezTo>
                    <a:pt x="1370" y="6871"/>
                    <a:pt x="1620" y="6609"/>
                    <a:pt x="1941" y="6347"/>
                  </a:cubicBezTo>
                  <a:cubicBezTo>
                    <a:pt x="2263" y="6073"/>
                    <a:pt x="2596" y="5799"/>
                    <a:pt x="2989" y="5501"/>
                  </a:cubicBezTo>
                  <a:cubicBezTo>
                    <a:pt x="3370" y="5180"/>
                    <a:pt x="3787" y="4882"/>
                    <a:pt x="4239" y="4573"/>
                  </a:cubicBezTo>
                  <a:cubicBezTo>
                    <a:pt x="5144" y="3965"/>
                    <a:pt x="6156" y="3334"/>
                    <a:pt x="7275" y="2763"/>
                  </a:cubicBezTo>
                  <a:cubicBezTo>
                    <a:pt x="8394" y="2180"/>
                    <a:pt x="9490" y="1715"/>
                    <a:pt x="10514" y="1346"/>
                  </a:cubicBezTo>
                  <a:cubicBezTo>
                    <a:pt x="11038" y="1168"/>
                    <a:pt x="11526" y="1001"/>
                    <a:pt x="11990" y="870"/>
                  </a:cubicBezTo>
                  <a:cubicBezTo>
                    <a:pt x="12454" y="715"/>
                    <a:pt x="12883" y="620"/>
                    <a:pt x="13288" y="513"/>
                  </a:cubicBezTo>
                  <a:cubicBezTo>
                    <a:pt x="13693" y="406"/>
                    <a:pt x="14050" y="346"/>
                    <a:pt x="14371" y="275"/>
                  </a:cubicBezTo>
                  <a:cubicBezTo>
                    <a:pt x="14705" y="191"/>
                    <a:pt x="14979" y="155"/>
                    <a:pt x="15205" y="120"/>
                  </a:cubicBezTo>
                  <a:cubicBezTo>
                    <a:pt x="15669" y="48"/>
                    <a:pt x="15919" y="1"/>
                    <a:pt x="15919" y="1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437" name="Google Shape;12437;p49"/>
            <p:cNvSpPr/>
            <p:nvPr/>
          </p:nvSpPr>
          <p:spPr>
            <a:xfrm>
              <a:off x="3994525" y="2964775"/>
              <a:ext cx="104225" cy="68800"/>
            </a:xfrm>
            <a:custGeom>
              <a:avLst/>
              <a:gdLst/>
              <a:ahLst/>
              <a:cxnLst/>
              <a:rect l="l" t="t" r="r" b="b"/>
              <a:pathLst>
                <a:path w="4169" h="2752" extrusionOk="0">
                  <a:moveTo>
                    <a:pt x="4168" y="1"/>
                  </a:moveTo>
                  <a:cubicBezTo>
                    <a:pt x="4168" y="1"/>
                    <a:pt x="3882" y="1"/>
                    <a:pt x="3406" y="120"/>
                  </a:cubicBezTo>
                  <a:cubicBezTo>
                    <a:pt x="2966" y="227"/>
                    <a:pt x="2335" y="453"/>
                    <a:pt x="1727" y="858"/>
                  </a:cubicBezTo>
                  <a:cubicBezTo>
                    <a:pt x="1132" y="1251"/>
                    <a:pt x="668" y="1727"/>
                    <a:pt x="406" y="2120"/>
                  </a:cubicBezTo>
                  <a:cubicBezTo>
                    <a:pt x="120" y="2489"/>
                    <a:pt x="1" y="2751"/>
                    <a:pt x="1" y="2751"/>
                  </a:cubicBezTo>
                  <a:cubicBezTo>
                    <a:pt x="1" y="2751"/>
                    <a:pt x="203" y="2561"/>
                    <a:pt x="560" y="2263"/>
                  </a:cubicBezTo>
                  <a:cubicBezTo>
                    <a:pt x="918" y="1989"/>
                    <a:pt x="1418" y="1596"/>
                    <a:pt x="1977" y="1227"/>
                  </a:cubicBezTo>
                  <a:cubicBezTo>
                    <a:pt x="2549" y="858"/>
                    <a:pt x="3097" y="536"/>
                    <a:pt x="3501" y="334"/>
                  </a:cubicBezTo>
                  <a:cubicBezTo>
                    <a:pt x="3906" y="120"/>
                    <a:pt x="4168" y="1"/>
                    <a:pt x="4168" y="1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438" name="Google Shape;12438;p49"/>
            <p:cNvSpPr/>
            <p:nvPr/>
          </p:nvSpPr>
          <p:spPr>
            <a:xfrm>
              <a:off x="4028775" y="2989475"/>
              <a:ext cx="75325" cy="42000"/>
            </a:xfrm>
            <a:custGeom>
              <a:avLst/>
              <a:gdLst/>
              <a:ahLst/>
              <a:cxnLst/>
              <a:rect l="l" t="t" r="r" b="b"/>
              <a:pathLst>
                <a:path w="3013" h="1680" extrusionOk="0">
                  <a:moveTo>
                    <a:pt x="3012" y="1"/>
                  </a:moveTo>
                  <a:cubicBezTo>
                    <a:pt x="3012" y="1"/>
                    <a:pt x="2810" y="13"/>
                    <a:pt x="2512" y="72"/>
                  </a:cubicBezTo>
                  <a:cubicBezTo>
                    <a:pt x="2191" y="132"/>
                    <a:pt x="1750" y="263"/>
                    <a:pt x="1322" y="501"/>
                  </a:cubicBezTo>
                  <a:cubicBezTo>
                    <a:pt x="893" y="739"/>
                    <a:pt x="548" y="1037"/>
                    <a:pt x="322" y="1275"/>
                  </a:cubicBezTo>
                  <a:cubicBezTo>
                    <a:pt x="107" y="1513"/>
                    <a:pt x="0" y="1680"/>
                    <a:pt x="0" y="1680"/>
                  </a:cubicBezTo>
                  <a:cubicBezTo>
                    <a:pt x="0" y="1680"/>
                    <a:pt x="179" y="1584"/>
                    <a:pt x="464" y="1453"/>
                  </a:cubicBezTo>
                  <a:cubicBezTo>
                    <a:pt x="750" y="1311"/>
                    <a:pt x="1131" y="1120"/>
                    <a:pt x="1536" y="894"/>
                  </a:cubicBezTo>
                  <a:cubicBezTo>
                    <a:pt x="1941" y="668"/>
                    <a:pt x="2310" y="441"/>
                    <a:pt x="2572" y="275"/>
                  </a:cubicBezTo>
                  <a:cubicBezTo>
                    <a:pt x="2846" y="120"/>
                    <a:pt x="3012" y="1"/>
                    <a:pt x="3012" y="1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439" name="Google Shape;12439;p49"/>
            <p:cNvSpPr/>
            <p:nvPr/>
          </p:nvSpPr>
          <p:spPr>
            <a:xfrm>
              <a:off x="4084125" y="2918350"/>
              <a:ext cx="545625" cy="124750"/>
            </a:xfrm>
            <a:custGeom>
              <a:avLst/>
              <a:gdLst/>
              <a:ahLst/>
              <a:cxnLst/>
              <a:rect l="l" t="t" r="r" b="b"/>
              <a:pathLst>
                <a:path w="21825" h="4990" extrusionOk="0">
                  <a:moveTo>
                    <a:pt x="14943" y="0"/>
                  </a:moveTo>
                  <a:cubicBezTo>
                    <a:pt x="13562" y="0"/>
                    <a:pt x="12038" y="107"/>
                    <a:pt x="10466" y="369"/>
                  </a:cubicBezTo>
                  <a:cubicBezTo>
                    <a:pt x="8883" y="655"/>
                    <a:pt x="7430" y="1084"/>
                    <a:pt x="6132" y="1560"/>
                  </a:cubicBezTo>
                  <a:cubicBezTo>
                    <a:pt x="5489" y="1834"/>
                    <a:pt x="4882" y="2048"/>
                    <a:pt x="4335" y="2334"/>
                  </a:cubicBezTo>
                  <a:cubicBezTo>
                    <a:pt x="4049" y="2465"/>
                    <a:pt x="3787" y="2584"/>
                    <a:pt x="3525" y="2727"/>
                  </a:cubicBezTo>
                  <a:cubicBezTo>
                    <a:pt x="3275" y="2870"/>
                    <a:pt x="3037" y="3013"/>
                    <a:pt x="2811" y="3120"/>
                  </a:cubicBezTo>
                  <a:cubicBezTo>
                    <a:pt x="2358" y="3370"/>
                    <a:pt x="1965" y="3632"/>
                    <a:pt x="1608" y="3858"/>
                  </a:cubicBezTo>
                  <a:cubicBezTo>
                    <a:pt x="1251" y="4060"/>
                    <a:pt x="965" y="4275"/>
                    <a:pt x="727" y="4453"/>
                  </a:cubicBezTo>
                  <a:cubicBezTo>
                    <a:pt x="251" y="4799"/>
                    <a:pt x="1" y="4989"/>
                    <a:pt x="1" y="4989"/>
                  </a:cubicBezTo>
                  <a:cubicBezTo>
                    <a:pt x="1" y="4989"/>
                    <a:pt x="275" y="4810"/>
                    <a:pt x="763" y="4513"/>
                  </a:cubicBezTo>
                  <a:cubicBezTo>
                    <a:pt x="1001" y="4346"/>
                    <a:pt x="1310" y="4168"/>
                    <a:pt x="1668" y="3977"/>
                  </a:cubicBezTo>
                  <a:cubicBezTo>
                    <a:pt x="2025" y="3775"/>
                    <a:pt x="2430" y="3525"/>
                    <a:pt x="2906" y="3322"/>
                  </a:cubicBezTo>
                  <a:cubicBezTo>
                    <a:pt x="3144" y="3203"/>
                    <a:pt x="3382" y="3084"/>
                    <a:pt x="3632" y="2965"/>
                  </a:cubicBezTo>
                  <a:cubicBezTo>
                    <a:pt x="3882" y="2846"/>
                    <a:pt x="4156" y="2739"/>
                    <a:pt x="4442" y="2620"/>
                  </a:cubicBezTo>
                  <a:cubicBezTo>
                    <a:pt x="4989" y="2382"/>
                    <a:pt x="5597" y="2179"/>
                    <a:pt x="6240" y="1929"/>
                  </a:cubicBezTo>
                  <a:cubicBezTo>
                    <a:pt x="7514" y="1501"/>
                    <a:pt x="8966" y="1120"/>
                    <a:pt x="10514" y="834"/>
                  </a:cubicBezTo>
                  <a:cubicBezTo>
                    <a:pt x="12038" y="572"/>
                    <a:pt x="13550" y="441"/>
                    <a:pt x="14895" y="405"/>
                  </a:cubicBezTo>
                  <a:cubicBezTo>
                    <a:pt x="15172" y="405"/>
                    <a:pt x="15440" y="403"/>
                    <a:pt x="15702" y="403"/>
                  </a:cubicBezTo>
                  <a:cubicBezTo>
                    <a:pt x="16095" y="403"/>
                    <a:pt x="16472" y="408"/>
                    <a:pt x="16836" y="429"/>
                  </a:cubicBezTo>
                  <a:cubicBezTo>
                    <a:pt x="17134" y="441"/>
                    <a:pt x="17431" y="441"/>
                    <a:pt x="17717" y="477"/>
                  </a:cubicBezTo>
                  <a:cubicBezTo>
                    <a:pt x="17991" y="488"/>
                    <a:pt x="18265" y="524"/>
                    <a:pt x="18515" y="548"/>
                  </a:cubicBezTo>
                  <a:cubicBezTo>
                    <a:pt x="19039" y="596"/>
                    <a:pt x="19503" y="691"/>
                    <a:pt x="19896" y="739"/>
                  </a:cubicBezTo>
                  <a:cubicBezTo>
                    <a:pt x="20313" y="798"/>
                    <a:pt x="20658" y="881"/>
                    <a:pt x="20944" y="941"/>
                  </a:cubicBezTo>
                  <a:cubicBezTo>
                    <a:pt x="21515" y="1060"/>
                    <a:pt x="21825" y="1120"/>
                    <a:pt x="21825" y="1120"/>
                  </a:cubicBezTo>
                  <a:cubicBezTo>
                    <a:pt x="21825" y="1120"/>
                    <a:pt x="21515" y="1024"/>
                    <a:pt x="20991" y="834"/>
                  </a:cubicBezTo>
                  <a:cubicBezTo>
                    <a:pt x="20706" y="762"/>
                    <a:pt x="20360" y="655"/>
                    <a:pt x="19956" y="584"/>
                  </a:cubicBezTo>
                  <a:cubicBezTo>
                    <a:pt x="19539" y="488"/>
                    <a:pt x="19098" y="381"/>
                    <a:pt x="18574" y="310"/>
                  </a:cubicBezTo>
                  <a:cubicBezTo>
                    <a:pt x="18324" y="286"/>
                    <a:pt x="18051" y="238"/>
                    <a:pt x="17777" y="191"/>
                  </a:cubicBezTo>
                  <a:cubicBezTo>
                    <a:pt x="17491" y="143"/>
                    <a:pt x="17193" y="131"/>
                    <a:pt x="16896" y="107"/>
                  </a:cubicBezTo>
                  <a:cubicBezTo>
                    <a:pt x="16288" y="24"/>
                    <a:pt x="15634" y="12"/>
                    <a:pt x="14943" y="0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440" name="Google Shape;12440;p49"/>
            <p:cNvSpPr/>
            <p:nvPr/>
          </p:nvSpPr>
          <p:spPr>
            <a:xfrm>
              <a:off x="4123125" y="2961400"/>
              <a:ext cx="359900" cy="95675"/>
            </a:xfrm>
            <a:custGeom>
              <a:avLst/>
              <a:gdLst/>
              <a:ahLst/>
              <a:cxnLst/>
              <a:rect l="l" t="t" r="r" b="b"/>
              <a:pathLst>
                <a:path w="14396" h="3827" extrusionOk="0">
                  <a:moveTo>
                    <a:pt x="10580" y="0"/>
                  </a:moveTo>
                  <a:cubicBezTo>
                    <a:pt x="10315" y="0"/>
                    <a:pt x="10039" y="6"/>
                    <a:pt x="9752" y="17"/>
                  </a:cubicBezTo>
                  <a:cubicBezTo>
                    <a:pt x="8835" y="64"/>
                    <a:pt x="7823" y="195"/>
                    <a:pt x="6787" y="433"/>
                  </a:cubicBezTo>
                  <a:cubicBezTo>
                    <a:pt x="5763" y="695"/>
                    <a:pt x="4811" y="1029"/>
                    <a:pt x="3965" y="1386"/>
                  </a:cubicBezTo>
                  <a:cubicBezTo>
                    <a:pt x="3120" y="1767"/>
                    <a:pt x="2382" y="2148"/>
                    <a:pt x="1810" y="2517"/>
                  </a:cubicBezTo>
                  <a:cubicBezTo>
                    <a:pt x="1512" y="2696"/>
                    <a:pt x="1251" y="2898"/>
                    <a:pt x="1036" y="3041"/>
                  </a:cubicBezTo>
                  <a:cubicBezTo>
                    <a:pt x="810" y="3196"/>
                    <a:pt x="620" y="3338"/>
                    <a:pt x="465" y="3458"/>
                  </a:cubicBezTo>
                  <a:cubicBezTo>
                    <a:pt x="167" y="3696"/>
                    <a:pt x="0" y="3827"/>
                    <a:pt x="0" y="3827"/>
                  </a:cubicBezTo>
                  <a:cubicBezTo>
                    <a:pt x="0" y="3827"/>
                    <a:pt x="179" y="3731"/>
                    <a:pt x="512" y="3517"/>
                  </a:cubicBezTo>
                  <a:cubicBezTo>
                    <a:pt x="679" y="3410"/>
                    <a:pt x="870" y="3291"/>
                    <a:pt x="1108" y="3160"/>
                  </a:cubicBezTo>
                  <a:cubicBezTo>
                    <a:pt x="1346" y="3029"/>
                    <a:pt x="1596" y="2862"/>
                    <a:pt x="1917" y="2719"/>
                  </a:cubicBezTo>
                  <a:cubicBezTo>
                    <a:pt x="2525" y="2386"/>
                    <a:pt x="3263" y="2065"/>
                    <a:pt x="4096" y="1731"/>
                  </a:cubicBezTo>
                  <a:cubicBezTo>
                    <a:pt x="4953" y="1422"/>
                    <a:pt x="5882" y="1112"/>
                    <a:pt x="6894" y="874"/>
                  </a:cubicBezTo>
                  <a:cubicBezTo>
                    <a:pt x="7906" y="648"/>
                    <a:pt x="8894" y="481"/>
                    <a:pt x="9787" y="398"/>
                  </a:cubicBezTo>
                  <a:cubicBezTo>
                    <a:pt x="10542" y="317"/>
                    <a:pt x="11246" y="288"/>
                    <a:pt x="11856" y="288"/>
                  </a:cubicBezTo>
                  <a:cubicBezTo>
                    <a:pt x="11967" y="288"/>
                    <a:pt x="12075" y="289"/>
                    <a:pt x="12180" y="290"/>
                  </a:cubicBezTo>
                  <a:cubicBezTo>
                    <a:pt x="12246" y="288"/>
                    <a:pt x="12311" y="287"/>
                    <a:pt x="12374" y="287"/>
                  </a:cubicBezTo>
                  <a:cubicBezTo>
                    <a:pt x="12643" y="287"/>
                    <a:pt x="12888" y="305"/>
                    <a:pt x="13109" y="314"/>
                  </a:cubicBezTo>
                  <a:cubicBezTo>
                    <a:pt x="13371" y="314"/>
                    <a:pt x="13609" y="350"/>
                    <a:pt x="13800" y="362"/>
                  </a:cubicBezTo>
                  <a:cubicBezTo>
                    <a:pt x="14193" y="410"/>
                    <a:pt x="14395" y="421"/>
                    <a:pt x="14395" y="421"/>
                  </a:cubicBezTo>
                  <a:cubicBezTo>
                    <a:pt x="14395" y="421"/>
                    <a:pt x="14193" y="374"/>
                    <a:pt x="13788" y="314"/>
                  </a:cubicBezTo>
                  <a:cubicBezTo>
                    <a:pt x="13609" y="279"/>
                    <a:pt x="13371" y="231"/>
                    <a:pt x="13097" y="195"/>
                  </a:cubicBezTo>
                  <a:cubicBezTo>
                    <a:pt x="12835" y="160"/>
                    <a:pt x="12526" y="112"/>
                    <a:pt x="12180" y="76"/>
                  </a:cubicBezTo>
                  <a:cubicBezTo>
                    <a:pt x="11704" y="27"/>
                    <a:pt x="11170" y="0"/>
                    <a:pt x="10580" y="0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441" name="Google Shape;12441;p49"/>
            <p:cNvSpPr/>
            <p:nvPr/>
          </p:nvSpPr>
          <p:spPr>
            <a:xfrm>
              <a:off x="4615450" y="2986200"/>
              <a:ext cx="654575" cy="48625"/>
            </a:xfrm>
            <a:custGeom>
              <a:avLst/>
              <a:gdLst/>
              <a:ahLst/>
              <a:cxnLst/>
              <a:rect l="l" t="t" r="r" b="b"/>
              <a:pathLst>
                <a:path w="26183" h="1945" extrusionOk="0">
                  <a:moveTo>
                    <a:pt x="26182" y="1144"/>
                  </a:moveTo>
                  <a:cubicBezTo>
                    <a:pt x="26182" y="1144"/>
                    <a:pt x="26109" y="1152"/>
                    <a:pt x="26003" y="1195"/>
                  </a:cubicBezTo>
                  <a:lnTo>
                    <a:pt x="26003" y="1195"/>
                  </a:lnTo>
                  <a:cubicBezTo>
                    <a:pt x="26123" y="1161"/>
                    <a:pt x="26182" y="1144"/>
                    <a:pt x="26182" y="1144"/>
                  </a:cubicBezTo>
                  <a:close/>
                  <a:moveTo>
                    <a:pt x="26003" y="1195"/>
                  </a:moveTo>
                  <a:cubicBezTo>
                    <a:pt x="25982" y="1201"/>
                    <a:pt x="25958" y="1208"/>
                    <a:pt x="25932" y="1215"/>
                  </a:cubicBezTo>
                  <a:cubicBezTo>
                    <a:pt x="25887" y="1228"/>
                    <a:pt x="25837" y="1243"/>
                    <a:pt x="25780" y="1261"/>
                  </a:cubicBezTo>
                  <a:lnTo>
                    <a:pt x="25780" y="1261"/>
                  </a:lnTo>
                  <a:cubicBezTo>
                    <a:pt x="25837" y="1248"/>
                    <a:pt x="25887" y="1237"/>
                    <a:pt x="25932" y="1227"/>
                  </a:cubicBezTo>
                  <a:cubicBezTo>
                    <a:pt x="25957" y="1215"/>
                    <a:pt x="25981" y="1204"/>
                    <a:pt x="26003" y="1195"/>
                  </a:cubicBezTo>
                  <a:close/>
                  <a:moveTo>
                    <a:pt x="0" y="1"/>
                  </a:moveTo>
                  <a:cubicBezTo>
                    <a:pt x="0" y="1"/>
                    <a:pt x="1477" y="144"/>
                    <a:pt x="3846" y="382"/>
                  </a:cubicBezTo>
                  <a:cubicBezTo>
                    <a:pt x="6215" y="620"/>
                    <a:pt x="9466" y="965"/>
                    <a:pt x="13085" y="1346"/>
                  </a:cubicBezTo>
                  <a:cubicBezTo>
                    <a:pt x="14883" y="1549"/>
                    <a:pt x="16610" y="1751"/>
                    <a:pt x="18193" y="1858"/>
                  </a:cubicBezTo>
                  <a:cubicBezTo>
                    <a:pt x="19022" y="1915"/>
                    <a:pt x="19812" y="1945"/>
                    <a:pt x="20548" y="1945"/>
                  </a:cubicBezTo>
                  <a:cubicBezTo>
                    <a:pt x="21206" y="1945"/>
                    <a:pt x="21822" y="1921"/>
                    <a:pt x="22384" y="1870"/>
                  </a:cubicBezTo>
                  <a:cubicBezTo>
                    <a:pt x="23599" y="1787"/>
                    <a:pt x="24551" y="1584"/>
                    <a:pt x="25182" y="1430"/>
                  </a:cubicBezTo>
                  <a:cubicBezTo>
                    <a:pt x="25426" y="1369"/>
                    <a:pt x="25625" y="1308"/>
                    <a:pt x="25780" y="1261"/>
                  </a:cubicBezTo>
                  <a:lnTo>
                    <a:pt x="25780" y="1261"/>
                  </a:lnTo>
                  <a:cubicBezTo>
                    <a:pt x="25625" y="1295"/>
                    <a:pt x="25426" y="1338"/>
                    <a:pt x="25182" y="1382"/>
                  </a:cubicBezTo>
                  <a:cubicBezTo>
                    <a:pt x="24527" y="1501"/>
                    <a:pt x="23575" y="1632"/>
                    <a:pt x="22384" y="1668"/>
                  </a:cubicBezTo>
                  <a:cubicBezTo>
                    <a:pt x="22184" y="1674"/>
                    <a:pt x="21976" y="1677"/>
                    <a:pt x="21762" y="1677"/>
                  </a:cubicBezTo>
                  <a:cubicBezTo>
                    <a:pt x="20727" y="1677"/>
                    <a:pt x="19533" y="1608"/>
                    <a:pt x="18241" y="1489"/>
                  </a:cubicBezTo>
                  <a:cubicBezTo>
                    <a:pt x="16669" y="1334"/>
                    <a:pt x="14966" y="1096"/>
                    <a:pt x="13145" y="906"/>
                  </a:cubicBezTo>
                  <a:cubicBezTo>
                    <a:pt x="9525" y="513"/>
                    <a:pt x="6239" y="299"/>
                    <a:pt x="3858" y="156"/>
                  </a:cubicBezTo>
                  <a:cubicBezTo>
                    <a:pt x="1477" y="25"/>
                    <a:pt x="1" y="1"/>
                    <a:pt x="0" y="1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442" name="Google Shape;12442;p49"/>
            <p:cNvSpPr/>
            <p:nvPr/>
          </p:nvSpPr>
          <p:spPr>
            <a:xfrm>
              <a:off x="4455900" y="2820725"/>
              <a:ext cx="672725" cy="91700"/>
            </a:xfrm>
            <a:custGeom>
              <a:avLst/>
              <a:gdLst/>
              <a:ahLst/>
              <a:cxnLst/>
              <a:rect l="l" t="t" r="r" b="b"/>
              <a:pathLst>
                <a:path w="26909" h="3668" extrusionOk="0">
                  <a:moveTo>
                    <a:pt x="3567" y="1"/>
                  </a:moveTo>
                  <a:cubicBezTo>
                    <a:pt x="3109" y="1"/>
                    <a:pt x="2688" y="38"/>
                    <a:pt x="2310" y="48"/>
                  </a:cubicBezTo>
                  <a:cubicBezTo>
                    <a:pt x="2060" y="72"/>
                    <a:pt x="1834" y="83"/>
                    <a:pt x="1620" y="95"/>
                  </a:cubicBezTo>
                  <a:cubicBezTo>
                    <a:pt x="1417" y="131"/>
                    <a:pt x="1239" y="143"/>
                    <a:pt x="1060" y="167"/>
                  </a:cubicBezTo>
                  <a:cubicBezTo>
                    <a:pt x="370" y="274"/>
                    <a:pt x="1" y="322"/>
                    <a:pt x="1" y="322"/>
                  </a:cubicBezTo>
                  <a:cubicBezTo>
                    <a:pt x="1" y="322"/>
                    <a:pt x="393" y="286"/>
                    <a:pt x="1072" y="250"/>
                  </a:cubicBezTo>
                  <a:cubicBezTo>
                    <a:pt x="1239" y="226"/>
                    <a:pt x="1429" y="214"/>
                    <a:pt x="1644" y="202"/>
                  </a:cubicBezTo>
                  <a:lnTo>
                    <a:pt x="2322" y="202"/>
                  </a:lnTo>
                  <a:cubicBezTo>
                    <a:pt x="2462" y="202"/>
                    <a:pt x="2607" y="202"/>
                    <a:pt x="2758" y="202"/>
                  </a:cubicBezTo>
                  <a:cubicBezTo>
                    <a:pt x="3134" y="202"/>
                    <a:pt x="3544" y="208"/>
                    <a:pt x="3977" y="250"/>
                  </a:cubicBezTo>
                  <a:cubicBezTo>
                    <a:pt x="4287" y="262"/>
                    <a:pt x="4608" y="286"/>
                    <a:pt x="4942" y="310"/>
                  </a:cubicBezTo>
                  <a:cubicBezTo>
                    <a:pt x="5287" y="333"/>
                    <a:pt x="5620" y="381"/>
                    <a:pt x="5989" y="429"/>
                  </a:cubicBezTo>
                  <a:cubicBezTo>
                    <a:pt x="6692" y="500"/>
                    <a:pt x="7454" y="631"/>
                    <a:pt x="8264" y="762"/>
                  </a:cubicBezTo>
                  <a:cubicBezTo>
                    <a:pt x="9859" y="1060"/>
                    <a:pt x="11597" y="1453"/>
                    <a:pt x="13431" y="1881"/>
                  </a:cubicBezTo>
                  <a:cubicBezTo>
                    <a:pt x="15252" y="2310"/>
                    <a:pt x="17003" y="2715"/>
                    <a:pt x="18598" y="3012"/>
                  </a:cubicBezTo>
                  <a:cubicBezTo>
                    <a:pt x="19408" y="3143"/>
                    <a:pt x="20170" y="3286"/>
                    <a:pt x="20896" y="3370"/>
                  </a:cubicBezTo>
                  <a:cubicBezTo>
                    <a:pt x="21253" y="3417"/>
                    <a:pt x="21599" y="3477"/>
                    <a:pt x="21944" y="3501"/>
                  </a:cubicBezTo>
                  <a:cubicBezTo>
                    <a:pt x="22277" y="3536"/>
                    <a:pt x="22599" y="3548"/>
                    <a:pt x="22908" y="3584"/>
                  </a:cubicBezTo>
                  <a:cubicBezTo>
                    <a:pt x="23515" y="3655"/>
                    <a:pt x="24087" y="3643"/>
                    <a:pt x="24575" y="3655"/>
                  </a:cubicBezTo>
                  <a:cubicBezTo>
                    <a:pt x="24825" y="3667"/>
                    <a:pt x="25051" y="3667"/>
                    <a:pt x="25254" y="3667"/>
                  </a:cubicBezTo>
                  <a:cubicBezTo>
                    <a:pt x="25480" y="3655"/>
                    <a:pt x="25659" y="3655"/>
                    <a:pt x="25837" y="3643"/>
                  </a:cubicBezTo>
                  <a:cubicBezTo>
                    <a:pt x="26528" y="3596"/>
                    <a:pt x="26909" y="3584"/>
                    <a:pt x="26909" y="3584"/>
                  </a:cubicBezTo>
                  <a:cubicBezTo>
                    <a:pt x="26909" y="3584"/>
                    <a:pt x="26528" y="3584"/>
                    <a:pt x="25801" y="3536"/>
                  </a:cubicBezTo>
                  <a:lnTo>
                    <a:pt x="25242" y="3536"/>
                  </a:lnTo>
                  <a:cubicBezTo>
                    <a:pt x="25039" y="3536"/>
                    <a:pt x="24789" y="3501"/>
                    <a:pt x="24551" y="3489"/>
                  </a:cubicBezTo>
                  <a:cubicBezTo>
                    <a:pt x="24063" y="3441"/>
                    <a:pt x="23515" y="3429"/>
                    <a:pt x="22908" y="3346"/>
                  </a:cubicBezTo>
                  <a:cubicBezTo>
                    <a:pt x="22611" y="3298"/>
                    <a:pt x="22277" y="3262"/>
                    <a:pt x="21956" y="3227"/>
                  </a:cubicBezTo>
                  <a:cubicBezTo>
                    <a:pt x="21622" y="3179"/>
                    <a:pt x="21277" y="3120"/>
                    <a:pt x="20920" y="3060"/>
                  </a:cubicBezTo>
                  <a:cubicBezTo>
                    <a:pt x="20205" y="2953"/>
                    <a:pt x="19455" y="2786"/>
                    <a:pt x="18658" y="2631"/>
                  </a:cubicBezTo>
                  <a:cubicBezTo>
                    <a:pt x="17086" y="2286"/>
                    <a:pt x="15348" y="1869"/>
                    <a:pt x="13514" y="1441"/>
                  </a:cubicBezTo>
                  <a:cubicBezTo>
                    <a:pt x="11681" y="1000"/>
                    <a:pt x="9907" y="631"/>
                    <a:pt x="8299" y="381"/>
                  </a:cubicBezTo>
                  <a:cubicBezTo>
                    <a:pt x="7490" y="262"/>
                    <a:pt x="6728" y="143"/>
                    <a:pt x="6001" y="95"/>
                  </a:cubicBezTo>
                  <a:cubicBezTo>
                    <a:pt x="5620" y="83"/>
                    <a:pt x="5287" y="36"/>
                    <a:pt x="4942" y="24"/>
                  </a:cubicBezTo>
                  <a:cubicBezTo>
                    <a:pt x="4608" y="24"/>
                    <a:pt x="4287" y="12"/>
                    <a:pt x="3977" y="12"/>
                  </a:cubicBezTo>
                  <a:cubicBezTo>
                    <a:pt x="3838" y="4"/>
                    <a:pt x="3701" y="1"/>
                    <a:pt x="3567" y="1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443" name="Google Shape;12443;p49"/>
            <p:cNvSpPr/>
            <p:nvPr/>
          </p:nvSpPr>
          <p:spPr>
            <a:xfrm>
              <a:off x="4495800" y="2796300"/>
              <a:ext cx="401850" cy="70875"/>
            </a:xfrm>
            <a:custGeom>
              <a:avLst/>
              <a:gdLst/>
              <a:ahLst/>
              <a:cxnLst/>
              <a:rect l="l" t="t" r="r" b="b"/>
              <a:pathLst>
                <a:path w="16074" h="2835" extrusionOk="0">
                  <a:moveTo>
                    <a:pt x="0" y="1"/>
                  </a:moveTo>
                  <a:cubicBezTo>
                    <a:pt x="0" y="1"/>
                    <a:pt x="214" y="13"/>
                    <a:pt x="631" y="60"/>
                  </a:cubicBezTo>
                  <a:cubicBezTo>
                    <a:pt x="1048" y="108"/>
                    <a:pt x="1643" y="167"/>
                    <a:pt x="2381" y="251"/>
                  </a:cubicBezTo>
                  <a:cubicBezTo>
                    <a:pt x="3846" y="417"/>
                    <a:pt x="5870" y="703"/>
                    <a:pt x="8096" y="1084"/>
                  </a:cubicBezTo>
                  <a:cubicBezTo>
                    <a:pt x="10311" y="1477"/>
                    <a:pt x="12299" y="1906"/>
                    <a:pt x="13752" y="2251"/>
                  </a:cubicBezTo>
                  <a:cubicBezTo>
                    <a:pt x="14466" y="2406"/>
                    <a:pt x="15038" y="2561"/>
                    <a:pt x="15442" y="2668"/>
                  </a:cubicBezTo>
                  <a:cubicBezTo>
                    <a:pt x="15847" y="2775"/>
                    <a:pt x="16073" y="2834"/>
                    <a:pt x="16073" y="2834"/>
                  </a:cubicBezTo>
                  <a:lnTo>
                    <a:pt x="15478" y="2596"/>
                  </a:lnTo>
                  <a:cubicBezTo>
                    <a:pt x="15085" y="2442"/>
                    <a:pt x="14526" y="2251"/>
                    <a:pt x="13811" y="2025"/>
                  </a:cubicBezTo>
                  <a:cubicBezTo>
                    <a:pt x="12394" y="1584"/>
                    <a:pt x="10394" y="1025"/>
                    <a:pt x="8168" y="644"/>
                  </a:cubicBezTo>
                  <a:cubicBezTo>
                    <a:pt x="5929" y="251"/>
                    <a:pt x="3881" y="96"/>
                    <a:pt x="2393" y="36"/>
                  </a:cubicBezTo>
                  <a:cubicBezTo>
                    <a:pt x="1643" y="1"/>
                    <a:pt x="1048" y="1"/>
                    <a:pt x="631" y="1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444" name="Google Shape;12444;p49"/>
            <p:cNvSpPr/>
            <p:nvPr/>
          </p:nvSpPr>
          <p:spPr>
            <a:xfrm>
              <a:off x="2594350" y="2880150"/>
              <a:ext cx="218225" cy="179900"/>
            </a:xfrm>
            <a:custGeom>
              <a:avLst/>
              <a:gdLst/>
              <a:ahLst/>
              <a:cxnLst/>
              <a:rect l="l" t="t" r="r" b="b"/>
              <a:pathLst>
                <a:path w="8729" h="7196" extrusionOk="0">
                  <a:moveTo>
                    <a:pt x="8180" y="1"/>
                  </a:moveTo>
                  <a:cubicBezTo>
                    <a:pt x="8037" y="1"/>
                    <a:pt x="7864" y="33"/>
                    <a:pt x="7716" y="171"/>
                  </a:cubicBezTo>
                  <a:cubicBezTo>
                    <a:pt x="7621" y="242"/>
                    <a:pt x="7538" y="362"/>
                    <a:pt x="7514" y="516"/>
                  </a:cubicBezTo>
                  <a:cubicBezTo>
                    <a:pt x="7514" y="659"/>
                    <a:pt x="7549" y="778"/>
                    <a:pt x="7502" y="838"/>
                  </a:cubicBezTo>
                  <a:cubicBezTo>
                    <a:pt x="7454" y="921"/>
                    <a:pt x="7359" y="945"/>
                    <a:pt x="7216" y="981"/>
                  </a:cubicBezTo>
                  <a:cubicBezTo>
                    <a:pt x="7085" y="1004"/>
                    <a:pt x="6942" y="1028"/>
                    <a:pt x="6764" y="1076"/>
                  </a:cubicBezTo>
                  <a:cubicBezTo>
                    <a:pt x="6668" y="1112"/>
                    <a:pt x="6561" y="1171"/>
                    <a:pt x="6490" y="1278"/>
                  </a:cubicBezTo>
                  <a:cubicBezTo>
                    <a:pt x="6418" y="1374"/>
                    <a:pt x="6406" y="1528"/>
                    <a:pt x="6406" y="1600"/>
                  </a:cubicBezTo>
                  <a:cubicBezTo>
                    <a:pt x="6406" y="1755"/>
                    <a:pt x="6359" y="1874"/>
                    <a:pt x="6264" y="1993"/>
                  </a:cubicBezTo>
                  <a:cubicBezTo>
                    <a:pt x="6097" y="2231"/>
                    <a:pt x="5799" y="2409"/>
                    <a:pt x="5466" y="2624"/>
                  </a:cubicBezTo>
                  <a:cubicBezTo>
                    <a:pt x="5132" y="2838"/>
                    <a:pt x="4811" y="3076"/>
                    <a:pt x="4478" y="3314"/>
                  </a:cubicBezTo>
                  <a:cubicBezTo>
                    <a:pt x="3144" y="4267"/>
                    <a:pt x="2025" y="5243"/>
                    <a:pt x="1239" y="5981"/>
                  </a:cubicBezTo>
                  <a:cubicBezTo>
                    <a:pt x="453" y="6708"/>
                    <a:pt x="1" y="7196"/>
                    <a:pt x="1" y="7196"/>
                  </a:cubicBezTo>
                  <a:cubicBezTo>
                    <a:pt x="1" y="7196"/>
                    <a:pt x="537" y="6803"/>
                    <a:pt x="1370" y="6124"/>
                  </a:cubicBezTo>
                  <a:cubicBezTo>
                    <a:pt x="2239" y="5481"/>
                    <a:pt x="3418" y="4612"/>
                    <a:pt x="4740" y="3660"/>
                  </a:cubicBezTo>
                  <a:cubicBezTo>
                    <a:pt x="5061" y="3421"/>
                    <a:pt x="5394" y="3183"/>
                    <a:pt x="5704" y="2957"/>
                  </a:cubicBezTo>
                  <a:cubicBezTo>
                    <a:pt x="6002" y="2731"/>
                    <a:pt x="6359" y="2528"/>
                    <a:pt x="6585" y="2171"/>
                  </a:cubicBezTo>
                  <a:cubicBezTo>
                    <a:pt x="6704" y="1993"/>
                    <a:pt x="6764" y="1766"/>
                    <a:pt x="6740" y="1576"/>
                  </a:cubicBezTo>
                  <a:cubicBezTo>
                    <a:pt x="6728" y="1481"/>
                    <a:pt x="6740" y="1457"/>
                    <a:pt x="6764" y="1421"/>
                  </a:cubicBezTo>
                  <a:cubicBezTo>
                    <a:pt x="6787" y="1397"/>
                    <a:pt x="6823" y="1362"/>
                    <a:pt x="6883" y="1338"/>
                  </a:cubicBezTo>
                  <a:cubicBezTo>
                    <a:pt x="7002" y="1290"/>
                    <a:pt x="7145" y="1254"/>
                    <a:pt x="7299" y="1219"/>
                  </a:cubicBezTo>
                  <a:cubicBezTo>
                    <a:pt x="7430" y="1171"/>
                    <a:pt x="7621" y="1112"/>
                    <a:pt x="7716" y="933"/>
                  </a:cubicBezTo>
                  <a:cubicBezTo>
                    <a:pt x="7752" y="838"/>
                    <a:pt x="7752" y="754"/>
                    <a:pt x="7740" y="683"/>
                  </a:cubicBezTo>
                  <a:cubicBezTo>
                    <a:pt x="7728" y="623"/>
                    <a:pt x="7716" y="564"/>
                    <a:pt x="7716" y="516"/>
                  </a:cubicBezTo>
                  <a:cubicBezTo>
                    <a:pt x="7716" y="421"/>
                    <a:pt x="7752" y="338"/>
                    <a:pt x="7811" y="266"/>
                  </a:cubicBezTo>
                  <a:cubicBezTo>
                    <a:pt x="7930" y="111"/>
                    <a:pt x="8109" y="88"/>
                    <a:pt x="8264" y="64"/>
                  </a:cubicBezTo>
                  <a:cubicBezTo>
                    <a:pt x="8302" y="61"/>
                    <a:pt x="8339" y="59"/>
                    <a:pt x="8373" y="59"/>
                  </a:cubicBezTo>
                  <a:cubicBezTo>
                    <a:pt x="8468" y="59"/>
                    <a:pt x="8548" y="70"/>
                    <a:pt x="8609" y="88"/>
                  </a:cubicBezTo>
                  <a:cubicBezTo>
                    <a:pt x="8681" y="100"/>
                    <a:pt x="8728" y="100"/>
                    <a:pt x="8728" y="100"/>
                  </a:cubicBezTo>
                  <a:cubicBezTo>
                    <a:pt x="8728" y="100"/>
                    <a:pt x="8681" y="88"/>
                    <a:pt x="8609" y="64"/>
                  </a:cubicBezTo>
                  <a:cubicBezTo>
                    <a:pt x="8526" y="52"/>
                    <a:pt x="8407" y="28"/>
                    <a:pt x="8264" y="4"/>
                  </a:cubicBezTo>
                  <a:cubicBezTo>
                    <a:pt x="8237" y="2"/>
                    <a:pt x="8209" y="1"/>
                    <a:pt x="8180" y="1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445" name="Google Shape;12445;p49"/>
            <p:cNvSpPr/>
            <p:nvPr/>
          </p:nvSpPr>
          <p:spPr>
            <a:xfrm>
              <a:off x="2647050" y="2995725"/>
              <a:ext cx="509300" cy="34925"/>
            </a:xfrm>
            <a:custGeom>
              <a:avLst/>
              <a:gdLst/>
              <a:ahLst/>
              <a:cxnLst/>
              <a:rect l="l" t="t" r="r" b="b"/>
              <a:pathLst>
                <a:path w="20372" h="1397" extrusionOk="0">
                  <a:moveTo>
                    <a:pt x="20372" y="1"/>
                  </a:moveTo>
                  <a:cubicBezTo>
                    <a:pt x="20372" y="1"/>
                    <a:pt x="20086" y="49"/>
                    <a:pt x="19586" y="108"/>
                  </a:cubicBezTo>
                  <a:cubicBezTo>
                    <a:pt x="19074" y="180"/>
                    <a:pt x="18336" y="287"/>
                    <a:pt x="17407" y="394"/>
                  </a:cubicBezTo>
                  <a:cubicBezTo>
                    <a:pt x="15562" y="596"/>
                    <a:pt x="13014" y="822"/>
                    <a:pt x="10204" y="906"/>
                  </a:cubicBezTo>
                  <a:cubicBezTo>
                    <a:pt x="9220" y="939"/>
                    <a:pt x="8267" y="954"/>
                    <a:pt x="7364" y="954"/>
                  </a:cubicBezTo>
                  <a:cubicBezTo>
                    <a:pt x="5689" y="954"/>
                    <a:pt x="4188" y="904"/>
                    <a:pt x="2989" y="834"/>
                  </a:cubicBezTo>
                  <a:cubicBezTo>
                    <a:pt x="2060" y="787"/>
                    <a:pt x="1322" y="751"/>
                    <a:pt x="798" y="703"/>
                  </a:cubicBezTo>
                  <a:cubicBezTo>
                    <a:pt x="274" y="656"/>
                    <a:pt x="0" y="644"/>
                    <a:pt x="0" y="644"/>
                  </a:cubicBezTo>
                  <a:lnTo>
                    <a:pt x="0" y="644"/>
                  </a:lnTo>
                  <a:cubicBezTo>
                    <a:pt x="0" y="644"/>
                    <a:pt x="274" y="692"/>
                    <a:pt x="786" y="775"/>
                  </a:cubicBezTo>
                  <a:cubicBezTo>
                    <a:pt x="1286" y="870"/>
                    <a:pt x="2036" y="965"/>
                    <a:pt x="2953" y="1073"/>
                  </a:cubicBezTo>
                  <a:cubicBezTo>
                    <a:pt x="4449" y="1246"/>
                    <a:pt x="6414" y="1396"/>
                    <a:pt x="8620" y="1396"/>
                  </a:cubicBezTo>
                  <a:cubicBezTo>
                    <a:pt x="9136" y="1396"/>
                    <a:pt x="9665" y="1388"/>
                    <a:pt x="10204" y="1370"/>
                  </a:cubicBezTo>
                  <a:cubicBezTo>
                    <a:pt x="13050" y="1287"/>
                    <a:pt x="15597" y="942"/>
                    <a:pt x="17419" y="608"/>
                  </a:cubicBezTo>
                  <a:cubicBezTo>
                    <a:pt x="18348" y="453"/>
                    <a:pt x="19074" y="299"/>
                    <a:pt x="19586" y="180"/>
                  </a:cubicBezTo>
                  <a:cubicBezTo>
                    <a:pt x="20086" y="61"/>
                    <a:pt x="20372" y="1"/>
                    <a:pt x="20372" y="1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446" name="Google Shape;12446;p49"/>
            <p:cNvSpPr/>
            <p:nvPr/>
          </p:nvSpPr>
          <p:spPr>
            <a:xfrm>
              <a:off x="2698550" y="2967150"/>
              <a:ext cx="191400" cy="17800"/>
            </a:xfrm>
            <a:custGeom>
              <a:avLst/>
              <a:gdLst/>
              <a:ahLst/>
              <a:cxnLst/>
              <a:rect l="l" t="t" r="r" b="b"/>
              <a:pathLst>
                <a:path w="7656" h="712" extrusionOk="0">
                  <a:moveTo>
                    <a:pt x="7656" y="1"/>
                  </a:moveTo>
                  <a:lnTo>
                    <a:pt x="7656" y="1"/>
                  </a:lnTo>
                  <a:cubicBezTo>
                    <a:pt x="7656" y="1"/>
                    <a:pt x="7227" y="25"/>
                    <a:pt x="6525" y="108"/>
                  </a:cubicBezTo>
                  <a:cubicBezTo>
                    <a:pt x="5834" y="144"/>
                    <a:pt x="4882" y="203"/>
                    <a:pt x="3834" y="251"/>
                  </a:cubicBezTo>
                  <a:cubicBezTo>
                    <a:pt x="2786" y="299"/>
                    <a:pt x="1834" y="311"/>
                    <a:pt x="1131" y="311"/>
                  </a:cubicBezTo>
                  <a:lnTo>
                    <a:pt x="0" y="311"/>
                  </a:lnTo>
                  <a:cubicBezTo>
                    <a:pt x="0" y="311"/>
                    <a:pt x="417" y="418"/>
                    <a:pt x="1119" y="537"/>
                  </a:cubicBezTo>
                  <a:cubicBezTo>
                    <a:pt x="1719" y="628"/>
                    <a:pt x="2510" y="711"/>
                    <a:pt x="3395" y="711"/>
                  </a:cubicBezTo>
                  <a:cubicBezTo>
                    <a:pt x="3547" y="711"/>
                    <a:pt x="3701" y="709"/>
                    <a:pt x="3858" y="703"/>
                  </a:cubicBezTo>
                  <a:cubicBezTo>
                    <a:pt x="4929" y="656"/>
                    <a:pt x="5882" y="477"/>
                    <a:pt x="6572" y="311"/>
                  </a:cubicBezTo>
                  <a:cubicBezTo>
                    <a:pt x="7251" y="144"/>
                    <a:pt x="7656" y="1"/>
                    <a:pt x="7656" y="1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447" name="Google Shape;12447;p49"/>
            <p:cNvSpPr/>
            <p:nvPr/>
          </p:nvSpPr>
          <p:spPr>
            <a:xfrm>
              <a:off x="2862550" y="2897875"/>
              <a:ext cx="950150" cy="82400"/>
            </a:xfrm>
            <a:custGeom>
              <a:avLst/>
              <a:gdLst/>
              <a:ahLst/>
              <a:cxnLst/>
              <a:rect l="l" t="t" r="r" b="b"/>
              <a:pathLst>
                <a:path w="38006" h="3296" extrusionOk="0">
                  <a:moveTo>
                    <a:pt x="22933" y="1"/>
                  </a:moveTo>
                  <a:cubicBezTo>
                    <a:pt x="21699" y="1"/>
                    <a:pt x="20427" y="66"/>
                    <a:pt x="19134" y="188"/>
                  </a:cubicBezTo>
                  <a:cubicBezTo>
                    <a:pt x="16479" y="450"/>
                    <a:pt x="13978" y="819"/>
                    <a:pt x="11704" y="1046"/>
                  </a:cubicBezTo>
                  <a:cubicBezTo>
                    <a:pt x="9430" y="1260"/>
                    <a:pt x="7358" y="1319"/>
                    <a:pt x="5620" y="1319"/>
                  </a:cubicBezTo>
                  <a:cubicBezTo>
                    <a:pt x="3894" y="1319"/>
                    <a:pt x="2477" y="1260"/>
                    <a:pt x="1513" y="1224"/>
                  </a:cubicBezTo>
                  <a:cubicBezTo>
                    <a:pt x="536" y="1177"/>
                    <a:pt x="1" y="1141"/>
                    <a:pt x="0" y="1141"/>
                  </a:cubicBezTo>
                  <a:lnTo>
                    <a:pt x="0" y="1141"/>
                  </a:lnTo>
                  <a:cubicBezTo>
                    <a:pt x="1" y="1141"/>
                    <a:pt x="536" y="1200"/>
                    <a:pt x="1513" y="1296"/>
                  </a:cubicBezTo>
                  <a:cubicBezTo>
                    <a:pt x="2489" y="1379"/>
                    <a:pt x="3894" y="1486"/>
                    <a:pt x="5632" y="1546"/>
                  </a:cubicBezTo>
                  <a:cubicBezTo>
                    <a:pt x="6255" y="1567"/>
                    <a:pt x="6922" y="1581"/>
                    <a:pt x="7626" y="1581"/>
                  </a:cubicBezTo>
                  <a:cubicBezTo>
                    <a:pt x="8887" y="1581"/>
                    <a:pt x="10270" y="1537"/>
                    <a:pt x="11752" y="1415"/>
                  </a:cubicBezTo>
                  <a:cubicBezTo>
                    <a:pt x="14062" y="1236"/>
                    <a:pt x="16550" y="891"/>
                    <a:pt x="19193" y="641"/>
                  </a:cubicBezTo>
                  <a:cubicBezTo>
                    <a:pt x="20633" y="504"/>
                    <a:pt x="22037" y="428"/>
                    <a:pt x="23388" y="428"/>
                  </a:cubicBezTo>
                  <a:cubicBezTo>
                    <a:pt x="24506" y="428"/>
                    <a:pt x="25588" y="480"/>
                    <a:pt x="26623" y="593"/>
                  </a:cubicBezTo>
                  <a:cubicBezTo>
                    <a:pt x="28897" y="831"/>
                    <a:pt x="30921" y="1260"/>
                    <a:pt x="32600" y="1700"/>
                  </a:cubicBezTo>
                  <a:cubicBezTo>
                    <a:pt x="34279" y="2129"/>
                    <a:pt x="35636" y="2546"/>
                    <a:pt x="36565" y="2831"/>
                  </a:cubicBezTo>
                  <a:cubicBezTo>
                    <a:pt x="37493" y="3129"/>
                    <a:pt x="38005" y="3296"/>
                    <a:pt x="38005" y="3296"/>
                  </a:cubicBezTo>
                  <a:cubicBezTo>
                    <a:pt x="38005" y="3296"/>
                    <a:pt x="37493" y="3093"/>
                    <a:pt x="36576" y="2772"/>
                  </a:cubicBezTo>
                  <a:cubicBezTo>
                    <a:pt x="35648" y="2439"/>
                    <a:pt x="34326" y="1962"/>
                    <a:pt x="32647" y="1486"/>
                  </a:cubicBezTo>
                  <a:cubicBezTo>
                    <a:pt x="30957" y="1010"/>
                    <a:pt x="28933" y="510"/>
                    <a:pt x="26647" y="224"/>
                  </a:cubicBezTo>
                  <a:cubicBezTo>
                    <a:pt x="25467" y="72"/>
                    <a:pt x="24221" y="1"/>
                    <a:pt x="22933" y="1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448" name="Google Shape;12448;p49"/>
            <p:cNvSpPr/>
            <p:nvPr/>
          </p:nvSpPr>
          <p:spPr>
            <a:xfrm>
              <a:off x="3315875" y="2930175"/>
              <a:ext cx="382525" cy="50100"/>
            </a:xfrm>
            <a:custGeom>
              <a:avLst/>
              <a:gdLst/>
              <a:ahLst/>
              <a:cxnLst/>
              <a:rect l="l" t="t" r="r" b="b"/>
              <a:pathLst>
                <a:path w="15301" h="2004" extrusionOk="0">
                  <a:moveTo>
                    <a:pt x="5642" y="1"/>
                  </a:moveTo>
                  <a:cubicBezTo>
                    <a:pt x="4334" y="1"/>
                    <a:pt x="3168" y="108"/>
                    <a:pt x="2251" y="242"/>
                  </a:cubicBezTo>
                  <a:cubicBezTo>
                    <a:pt x="1548" y="349"/>
                    <a:pt x="989" y="456"/>
                    <a:pt x="596" y="539"/>
                  </a:cubicBezTo>
                  <a:cubicBezTo>
                    <a:pt x="203" y="635"/>
                    <a:pt x="1" y="670"/>
                    <a:pt x="1" y="670"/>
                  </a:cubicBezTo>
                  <a:cubicBezTo>
                    <a:pt x="1" y="670"/>
                    <a:pt x="227" y="658"/>
                    <a:pt x="608" y="611"/>
                  </a:cubicBezTo>
                  <a:cubicBezTo>
                    <a:pt x="1001" y="575"/>
                    <a:pt x="1560" y="527"/>
                    <a:pt x="2263" y="480"/>
                  </a:cubicBezTo>
                  <a:cubicBezTo>
                    <a:pt x="2900" y="442"/>
                    <a:pt x="3642" y="416"/>
                    <a:pt x="4462" y="416"/>
                  </a:cubicBezTo>
                  <a:cubicBezTo>
                    <a:pt x="5450" y="416"/>
                    <a:pt x="6551" y="454"/>
                    <a:pt x="7716" y="551"/>
                  </a:cubicBezTo>
                  <a:cubicBezTo>
                    <a:pt x="9835" y="754"/>
                    <a:pt x="11728" y="1087"/>
                    <a:pt x="13098" y="1420"/>
                  </a:cubicBezTo>
                  <a:cubicBezTo>
                    <a:pt x="13788" y="1575"/>
                    <a:pt x="14336" y="1730"/>
                    <a:pt x="14705" y="1837"/>
                  </a:cubicBezTo>
                  <a:cubicBezTo>
                    <a:pt x="15098" y="1944"/>
                    <a:pt x="15300" y="2004"/>
                    <a:pt x="15300" y="2004"/>
                  </a:cubicBezTo>
                  <a:cubicBezTo>
                    <a:pt x="15300" y="2004"/>
                    <a:pt x="15098" y="1909"/>
                    <a:pt x="14752" y="1742"/>
                  </a:cubicBezTo>
                  <a:cubicBezTo>
                    <a:pt x="14383" y="1599"/>
                    <a:pt x="13848" y="1409"/>
                    <a:pt x="13169" y="1182"/>
                  </a:cubicBezTo>
                  <a:cubicBezTo>
                    <a:pt x="11835" y="754"/>
                    <a:pt x="9930" y="289"/>
                    <a:pt x="7775" y="99"/>
                  </a:cubicBezTo>
                  <a:cubicBezTo>
                    <a:pt x="7036" y="30"/>
                    <a:pt x="6320" y="1"/>
                    <a:pt x="5642" y="1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449" name="Google Shape;12449;p49"/>
            <p:cNvSpPr/>
            <p:nvPr/>
          </p:nvSpPr>
          <p:spPr>
            <a:xfrm>
              <a:off x="3478100" y="2965425"/>
              <a:ext cx="132475" cy="15200"/>
            </a:xfrm>
            <a:custGeom>
              <a:avLst/>
              <a:gdLst/>
              <a:ahLst/>
              <a:cxnLst/>
              <a:rect l="l" t="t" r="r" b="b"/>
              <a:pathLst>
                <a:path w="5299" h="608" extrusionOk="0">
                  <a:moveTo>
                    <a:pt x="1616" y="0"/>
                  </a:moveTo>
                  <a:cubicBezTo>
                    <a:pt x="667" y="0"/>
                    <a:pt x="1" y="106"/>
                    <a:pt x="1" y="106"/>
                  </a:cubicBezTo>
                  <a:cubicBezTo>
                    <a:pt x="1" y="106"/>
                    <a:pt x="1179" y="368"/>
                    <a:pt x="2632" y="499"/>
                  </a:cubicBezTo>
                  <a:cubicBezTo>
                    <a:pt x="3706" y="595"/>
                    <a:pt x="4639" y="607"/>
                    <a:pt x="5060" y="607"/>
                  </a:cubicBezTo>
                  <a:cubicBezTo>
                    <a:pt x="5213" y="607"/>
                    <a:pt x="5299" y="606"/>
                    <a:pt x="5299" y="606"/>
                  </a:cubicBezTo>
                  <a:cubicBezTo>
                    <a:pt x="5299" y="606"/>
                    <a:pt x="4156" y="177"/>
                    <a:pt x="2679" y="46"/>
                  </a:cubicBezTo>
                  <a:cubicBezTo>
                    <a:pt x="2302" y="13"/>
                    <a:pt x="1942" y="0"/>
                    <a:pt x="1616" y="0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450" name="Google Shape;12450;p49"/>
            <p:cNvSpPr/>
            <p:nvPr/>
          </p:nvSpPr>
          <p:spPr>
            <a:xfrm>
              <a:off x="3505200" y="2876350"/>
              <a:ext cx="306000" cy="62250"/>
            </a:xfrm>
            <a:custGeom>
              <a:avLst/>
              <a:gdLst/>
              <a:ahLst/>
              <a:cxnLst/>
              <a:rect l="l" t="t" r="r" b="b"/>
              <a:pathLst>
                <a:path w="12240" h="2490" extrusionOk="0">
                  <a:moveTo>
                    <a:pt x="702" y="1"/>
                  </a:moveTo>
                  <a:cubicBezTo>
                    <a:pt x="253" y="1"/>
                    <a:pt x="0" y="13"/>
                    <a:pt x="0" y="13"/>
                  </a:cubicBezTo>
                  <a:cubicBezTo>
                    <a:pt x="0" y="13"/>
                    <a:pt x="691" y="97"/>
                    <a:pt x="1822" y="252"/>
                  </a:cubicBezTo>
                  <a:cubicBezTo>
                    <a:pt x="2941" y="418"/>
                    <a:pt x="4489" y="668"/>
                    <a:pt x="6167" y="1014"/>
                  </a:cubicBezTo>
                  <a:cubicBezTo>
                    <a:pt x="7846" y="1359"/>
                    <a:pt x="9370" y="1728"/>
                    <a:pt x="10466" y="2014"/>
                  </a:cubicBezTo>
                  <a:cubicBezTo>
                    <a:pt x="11549" y="2311"/>
                    <a:pt x="12240" y="2490"/>
                    <a:pt x="12240" y="2490"/>
                  </a:cubicBezTo>
                  <a:cubicBezTo>
                    <a:pt x="12240" y="2490"/>
                    <a:pt x="11597" y="2192"/>
                    <a:pt x="10549" y="1787"/>
                  </a:cubicBezTo>
                  <a:cubicBezTo>
                    <a:pt x="9489" y="1383"/>
                    <a:pt x="7977" y="906"/>
                    <a:pt x="6275" y="561"/>
                  </a:cubicBezTo>
                  <a:cubicBezTo>
                    <a:pt x="4560" y="216"/>
                    <a:pt x="2977" y="73"/>
                    <a:pt x="1845" y="25"/>
                  </a:cubicBezTo>
                  <a:cubicBezTo>
                    <a:pt x="1388" y="6"/>
                    <a:pt x="1002" y="1"/>
                    <a:pt x="702" y="1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451" name="Google Shape;12451;p49"/>
            <p:cNvSpPr/>
            <p:nvPr/>
          </p:nvSpPr>
          <p:spPr>
            <a:xfrm>
              <a:off x="3798075" y="2921325"/>
              <a:ext cx="146175" cy="109850"/>
            </a:xfrm>
            <a:custGeom>
              <a:avLst/>
              <a:gdLst/>
              <a:ahLst/>
              <a:cxnLst/>
              <a:rect l="l" t="t" r="r" b="b"/>
              <a:pathLst>
                <a:path w="5847" h="4394" extrusionOk="0">
                  <a:moveTo>
                    <a:pt x="1" y="0"/>
                  </a:moveTo>
                  <a:lnTo>
                    <a:pt x="1" y="0"/>
                  </a:lnTo>
                  <a:cubicBezTo>
                    <a:pt x="1" y="0"/>
                    <a:pt x="406" y="179"/>
                    <a:pt x="1001" y="465"/>
                  </a:cubicBezTo>
                  <a:cubicBezTo>
                    <a:pt x="1596" y="774"/>
                    <a:pt x="2394" y="1239"/>
                    <a:pt x="3239" y="1810"/>
                  </a:cubicBezTo>
                  <a:cubicBezTo>
                    <a:pt x="4097" y="2382"/>
                    <a:pt x="4787" y="2977"/>
                    <a:pt x="5228" y="3501"/>
                  </a:cubicBezTo>
                  <a:cubicBezTo>
                    <a:pt x="5442" y="3751"/>
                    <a:pt x="5597" y="3977"/>
                    <a:pt x="5704" y="4132"/>
                  </a:cubicBezTo>
                  <a:cubicBezTo>
                    <a:pt x="5787" y="4299"/>
                    <a:pt x="5847" y="4394"/>
                    <a:pt x="5847" y="4394"/>
                  </a:cubicBezTo>
                  <a:cubicBezTo>
                    <a:pt x="5847" y="4394"/>
                    <a:pt x="5823" y="4287"/>
                    <a:pt x="5763" y="4108"/>
                  </a:cubicBezTo>
                  <a:cubicBezTo>
                    <a:pt x="5704" y="3929"/>
                    <a:pt x="5585" y="3656"/>
                    <a:pt x="5406" y="3358"/>
                  </a:cubicBezTo>
                  <a:cubicBezTo>
                    <a:pt x="5049" y="2763"/>
                    <a:pt x="4382" y="2036"/>
                    <a:pt x="3501" y="1441"/>
                  </a:cubicBezTo>
                  <a:cubicBezTo>
                    <a:pt x="2620" y="846"/>
                    <a:pt x="1727" y="477"/>
                    <a:pt x="1072" y="274"/>
                  </a:cubicBezTo>
                  <a:cubicBezTo>
                    <a:pt x="418" y="60"/>
                    <a:pt x="1" y="0"/>
                    <a:pt x="1" y="0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452" name="Google Shape;12452;p49"/>
            <p:cNvSpPr/>
            <p:nvPr/>
          </p:nvSpPr>
          <p:spPr>
            <a:xfrm>
              <a:off x="3826650" y="2973700"/>
              <a:ext cx="92900" cy="57175"/>
            </a:xfrm>
            <a:custGeom>
              <a:avLst/>
              <a:gdLst/>
              <a:ahLst/>
              <a:cxnLst/>
              <a:rect l="l" t="t" r="r" b="b"/>
              <a:pathLst>
                <a:path w="3716" h="2287" extrusionOk="0">
                  <a:moveTo>
                    <a:pt x="1" y="1"/>
                  </a:moveTo>
                  <a:cubicBezTo>
                    <a:pt x="1" y="1"/>
                    <a:pt x="215" y="120"/>
                    <a:pt x="560" y="346"/>
                  </a:cubicBezTo>
                  <a:cubicBezTo>
                    <a:pt x="894" y="537"/>
                    <a:pt x="1358" y="822"/>
                    <a:pt x="1858" y="1132"/>
                  </a:cubicBezTo>
                  <a:cubicBezTo>
                    <a:pt x="2370" y="1453"/>
                    <a:pt x="2834" y="1727"/>
                    <a:pt x="3156" y="1942"/>
                  </a:cubicBezTo>
                  <a:cubicBezTo>
                    <a:pt x="3501" y="2144"/>
                    <a:pt x="3716" y="2287"/>
                    <a:pt x="3716" y="2287"/>
                  </a:cubicBezTo>
                  <a:cubicBezTo>
                    <a:pt x="3716" y="2287"/>
                    <a:pt x="3573" y="2073"/>
                    <a:pt x="3311" y="1763"/>
                  </a:cubicBezTo>
                  <a:cubicBezTo>
                    <a:pt x="3037" y="1453"/>
                    <a:pt x="2644" y="1061"/>
                    <a:pt x="2096" y="739"/>
                  </a:cubicBezTo>
                  <a:cubicBezTo>
                    <a:pt x="1572" y="406"/>
                    <a:pt x="1037" y="227"/>
                    <a:pt x="644" y="120"/>
                  </a:cubicBezTo>
                  <a:cubicBezTo>
                    <a:pt x="263" y="25"/>
                    <a:pt x="1" y="1"/>
                    <a:pt x="1" y="1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453" name="Google Shape;12453;p49"/>
            <p:cNvSpPr/>
            <p:nvPr/>
          </p:nvSpPr>
          <p:spPr>
            <a:xfrm>
              <a:off x="3798075" y="2993050"/>
              <a:ext cx="73550" cy="48550"/>
            </a:xfrm>
            <a:custGeom>
              <a:avLst/>
              <a:gdLst/>
              <a:ahLst/>
              <a:cxnLst/>
              <a:rect l="l" t="t" r="r" b="b"/>
              <a:pathLst>
                <a:path w="2942" h="1942" extrusionOk="0">
                  <a:moveTo>
                    <a:pt x="1" y="1"/>
                  </a:moveTo>
                  <a:lnTo>
                    <a:pt x="1" y="1"/>
                  </a:lnTo>
                  <a:cubicBezTo>
                    <a:pt x="1" y="1"/>
                    <a:pt x="167" y="120"/>
                    <a:pt x="417" y="346"/>
                  </a:cubicBezTo>
                  <a:cubicBezTo>
                    <a:pt x="679" y="525"/>
                    <a:pt x="1025" y="787"/>
                    <a:pt x="1430" y="1049"/>
                  </a:cubicBezTo>
                  <a:cubicBezTo>
                    <a:pt x="1834" y="1299"/>
                    <a:pt x="2203" y="1525"/>
                    <a:pt x="2489" y="1680"/>
                  </a:cubicBezTo>
                  <a:cubicBezTo>
                    <a:pt x="2763" y="1846"/>
                    <a:pt x="2942" y="1942"/>
                    <a:pt x="2942" y="1942"/>
                  </a:cubicBezTo>
                  <a:cubicBezTo>
                    <a:pt x="2942" y="1942"/>
                    <a:pt x="2846" y="1763"/>
                    <a:pt x="2632" y="1513"/>
                  </a:cubicBezTo>
                  <a:cubicBezTo>
                    <a:pt x="2430" y="1251"/>
                    <a:pt x="2096" y="929"/>
                    <a:pt x="1680" y="656"/>
                  </a:cubicBezTo>
                  <a:cubicBezTo>
                    <a:pt x="1263" y="382"/>
                    <a:pt x="834" y="215"/>
                    <a:pt x="525" y="120"/>
                  </a:cubicBezTo>
                  <a:cubicBezTo>
                    <a:pt x="215" y="37"/>
                    <a:pt x="1" y="1"/>
                    <a:pt x="1" y="1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454" name="Google Shape;12454;p49"/>
            <p:cNvSpPr/>
            <p:nvPr/>
          </p:nvSpPr>
          <p:spPr>
            <a:xfrm>
              <a:off x="3646275" y="3014500"/>
              <a:ext cx="141425" cy="65800"/>
            </a:xfrm>
            <a:custGeom>
              <a:avLst/>
              <a:gdLst/>
              <a:ahLst/>
              <a:cxnLst/>
              <a:rect l="l" t="t" r="r" b="b"/>
              <a:pathLst>
                <a:path w="5657" h="2632" extrusionOk="0">
                  <a:moveTo>
                    <a:pt x="1" y="0"/>
                  </a:moveTo>
                  <a:cubicBezTo>
                    <a:pt x="1" y="0"/>
                    <a:pt x="346" y="119"/>
                    <a:pt x="882" y="286"/>
                  </a:cubicBezTo>
                  <a:cubicBezTo>
                    <a:pt x="1417" y="488"/>
                    <a:pt x="2132" y="786"/>
                    <a:pt x="2906" y="1143"/>
                  </a:cubicBezTo>
                  <a:cubicBezTo>
                    <a:pt x="3680" y="1512"/>
                    <a:pt x="4358" y="1869"/>
                    <a:pt x="4858" y="2155"/>
                  </a:cubicBezTo>
                  <a:cubicBezTo>
                    <a:pt x="5346" y="2453"/>
                    <a:pt x="5656" y="2631"/>
                    <a:pt x="5656" y="2631"/>
                  </a:cubicBezTo>
                  <a:cubicBezTo>
                    <a:pt x="5656" y="2631"/>
                    <a:pt x="5418" y="2357"/>
                    <a:pt x="4989" y="1976"/>
                  </a:cubicBezTo>
                  <a:cubicBezTo>
                    <a:pt x="4549" y="1584"/>
                    <a:pt x="3906" y="1107"/>
                    <a:pt x="3096" y="738"/>
                  </a:cubicBezTo>
                  <a:cubicBezTo>
                    <a:pt x="2298" y="369"/>
                    <a:pt x="1501" y="179"/>
                    <a:pt x="941" y="83"/>
                  </a:cubicBezTo>
                  <a:cubicBezTo>
                    <a:pt x="358" y="0"/>
                    <a:pt x="1" y="0"/>
                    <a:pt x="1" y="0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455" name="Google Shape;12455;p49"/>
            <p:cNvSpPr/>
            <p:nvPr/>
          </p:nvSpPr>
          <p:spPr>
            <a:xfrm>
              <a:off x="2907500" y="2169450"/>
              <a:ext cx="176225" cy="400375"/>
            </a:xfrm>
            <a:custGeom>
              <a:avLst/>
              <a:gdLst/>
              <a:ahLst/>
              <a:cxnLst/>
              <a:rect l="l" t="t" r="r" b="b"/>
              <a:pathLst>
                <a:path w="7049" h="16015" extrusionOk="0">
                  <a:moveTo>
                    <a:pt x="7049" y="0"/>
                  </a:moveTo>
                  <a:cubicBezTo>
                    <a:pt x="7048" y="1"/>
                    <a:pt x="5263" y="3501"/>
                    <a:pt x="3310" y="7918"/>
                  </a:cubicBezTo>
                  <a:cubicBezTo>
                    <a:pt x="1369" y="12335"/>
                    <a:pt x="0" y="16014"/>
                    <a:pt x="0" y="16014"/>
                  </a:cubicBezTo>
                  <a:cubicBezTo>
                    <a:pt x="0" y="16014"/>
                    <a:pt x="1798" y="12514"/>
                    <a:pt x="3727" y="8096"/>
                  </a:cubicBezTo>
                  <a:cubicBezTo>
                    <a:pt x="5679" y="3680"/>
                    <a:pt x="7049" y="1"/>
                    <a:pt x="7049" y="0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456" name="Google Shape;12456;p49"/>
            <p:cNvSpPr/>
            <p:nvPr/>
          </p:nvSpPr>
          <p:spPr>
            <a:xfrm>
              <a:off x="2784850" y="2298325"/>
              <a:ext cx="212275" cy="456325"/>
            </a:xfrm>
            <a:custGeom>
              <a:avLst/>
              <a:gdLst/>
              <a:ahLst/>
              <a:cxnLst/>
              <a:rect l="l" t="t" r="r" b="b"/>
              <a:pathLst>
                <a:path w="8491" h="18253" extrusionOk="0">
                  <a:moveTo>
                    <a:pt x="8490" y="1"/>
                  </a:moveTo>
                  <a:cubicBezTo>
                    <a:pt x="8490" y="1"/>
                    <a:pt x="6287" y="3942"/>
                    <a:pt x="3930" y="8978"/>
                  </a:cubicBezTo>
                  <a:cubicBezTo>
                    <a:pt x="1596" y="14026"/>
                    <a:pt x="1" y="18253"/>
                    <a:pt x="1" y="18253"/>
                  </a:cubicBezTo>
                  <a:cubicBezTo>
                    <a:pt x="1" y="18253"/>
                    <a:pt x="2013" y="14205"/>
                    <a:pt x="4347" y="9168"/>
                  </a:cubicBezTo>
                  <a:cubicBezTo>
                    <a:pt x="6692" y="4144"/>
                    <a:pt x="8490" y="1"/>
                    <a:pt x="8490" y="1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457" name="Google Shape;12457;p49"/>
            <p:cNvSpPr/>
            <p:nvPr/>
          </p:nvSpPr>
          <p:spPr>
            <a:xfrm>
              <a:off x="2934875" y="2266475"/>
              <a:ext cx="56875" cy="120275"/>
            </a:xfrm>
            <a:custGeom>
              <a:avLst/>
              <a:gdLst/>
              <a:ahLst/>
              <a:cxnLst/>
              <a:rect l="l" t="t" r="r" b="b"/>
              <a:pathLst>
                <a:path w="2275" h="4811" extrusionOk="0">
                  <a:moveTo>
                    <a:pt x="2275" y="1"/>
                  </a:moveTo>
                  <a:cubicBezTo>
                    <a:pt x="2275" y="1"/>
                    <a:pt x="1560" y="989"/>
                    <a:pt x="941" y="2311"/>
                  </a:cubicBezTo>
                  <a:cubicBezTo>
                    <a:pt x="298" y="3632"/>
                    <a:pt x="1" y="4811"/>
                    <a:pt x="1" y="4811"/>
                  </a:cubicBezTo>
                  <a:cubicBezTo>
                    <a:pt x="1" y="4811"/>
                    <a:pt x="715" y="3846"/>
                    <a:pt x="1346" y="2501"/>
                  </a:cubicBezTo>
                  <a:cubicBezTo>
                    <a:pt x="1977" y="1180"/>
                    <a:pt x="2275" y="1"/>
                    <a:pt x="2275" y="1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458" name="Google Shape;12458;p49"/>
            <p:cNvSpPr/>
            <p:nvPr/>
          </p:nvSpPr>
          <p:spPr>
            <a:xfrm>
              <a:off x="2625625" y="2781125"/>
              <a:ext cx="121750" cy="253325"/>
            </a:xfrm>
            <a:custGeom>
              <a:avLst/>
              <a:gdLst/>
              <a:ahLst/>
              <a:cxnLst/>
              <a:rect l="l" t="t" r="r" b="b"/>
              <a:pathLst>
                <a:path w="4870" h="10133" extrusionOk="0">
                  <a:moveTo>
                    <a:pt x="4870" y="1"/>
                  </a:moveTo>
                  <a:cubicBezTo>
                    <a:pt x="4870" y="1"/>
                    <a:pt x="4584" y="572"/>
                    <a:pt x="4155" y="1501"/>
                  </a:cubicBezTo>
                  <a:cubicBezTo>
                    <a:pt x="3739" y="2441"/>
                    <a:pt x="3179" y="3715"/>
                    <a:pt x="2536" y="5132"/>
                  </a:cubicBezTo>
                  <a:cubicBezTo>
                    <a:pt x="1893" y="6525"/>
                    <a:pt x="1286" y="7799"/>
                    <a:pt x="810" y="8692"/>
                  </a:cubicBezTo>
                  <a:cubicBezTo>
                    <a:pt x="572" y="9133"/>
                    <a:pt x="381" y="9490"/>
                    <a:pt x="226" y="9752"/>
                  </a:cubicBezTo>
                  <a:cubicBezTo>
                    <a:pt x="83" y="10002"/>
                    <a:pt x="0" y="10133"/>
                    <a:pt x="0" y="10133"/>
                  </a:cubicBezTo>
                  <a:cubicBezTo>
                    <a:pt x="0" y="10133"/>
                    <a:pt x="107" y="10014"/>
                    <a:pt x="286" y="9787"/>
                  </a:cubicBezTo>
                  <a:cubicBezTo>
                    <a:pt x="464" y="9573"/>
                    <a:pt x="703" y="9228"/>
                    <a:pt x="1000" y="8811"/>
                  </a:cubicBezTo>
                  <a:cubicBezTo>
                    <a:pt x="1584" y="7966"/>
                    <a:pt x="2310" y="6739"/>
                    <a:pt x="2953" y="5311"/>
                  </a:cubicBezTo>
                  <a:cubicBezTo>
                    <a:pt x="3608" y="3882"/>
                    <a:pt x="4072" y="2548"/>
                    <a:pt x="4382" y="1572"/>
                  </a:cubicBezTo>
                  <a:cubicBezTo>
                    <a:pt x="4703" y="608"/>
                    <a:pt x="4870" y="1"/>
                    <a:pt x="4870" y="1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459" name="Google Shape;12459;p49"/>
            <p:cNvSpPr/>
            <p:nvPr/>
          </p:nvSpPr>
          <p:spPr>
            <a:xfrm>
              <a:off x="2705375" y="2802850"/>
              <a:ext cx="58675" cy="146175"/>
            </a:xfrm>
            <a:custGeom>
              <a:avLst/>
              <a:gdLst/>
              <a:ahLst/>
              <a:cxnLst/>
              <a:rect l="l" t="t" r="r" b="b"/>
              <a:pathLst>
                <a:path w="2347" h="5847" extrusionOk="0">
                  <a:moveTo>
                    <a:pt x="2346" y="1"/>
                  </a:moveTo>
                  <a:cubicBezTo>
                    <a:pt x="2346" y="1"/>
                    <a:pt x="2204" y="334"/>
                    <a:pt x="1965" y="858"/>
                  </a:cubicBezTo>
                  <a:cubicBezTo>
                    <a:pt x="1751" y="1394"/>
                    <a:pt x="1453" y="2108"/>
                    <a:pt x="1132" y="2906"/>
                  </a:cubicBezTo>
                  <a:cubicBezTo>
                    <a:pt x="822" y="3727"/>
                    <a:pt x="537" y="4442"/>
                    <a:pt x="322" y="4978"/>
                  </a:cubicBezTo>
                  <a:cubicBezTo>
                    <a:pt x="120" y="5513"/>
                    <a:pt x="1" y="5847"/>
                    <a:pt x="1" y="5847"/>
                  </a:cubicBezTo>
                  <a:cubicBezTo>
                    <a:pt x="1" y="5847"/>
                    <a:pt x="227" y="5573"/>
                    <a:pt x="537" y="5085"/>
                  </a:cubicBezTo>
                  <a:cubicBezTo>
                    <a:pt x="846" y="4608"/>
                    <a:pt x="1239" y="3906"/>
                    <a:pt x="1561" y="3084"/>
                  </a:cubicBezTo>
                  <a:cubicBezTo>
                    <a:pt x="1894" y="2275"/>
                    <a:pt x="2096" y="1489"/>
                    <a:pt x="2204" y="929"/>
                  </a:cubicBezTo>
                  <a:cubicBezTo>
                    <a:pt x="2323" y="358"/>
                    <a:pt x="2346" y="1"/>
                    <a:pt x="2346" y="1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460" name="Google Shape;12460;p49"/>
            <p:cNvSpPr/>
            <p:nvPr/>
          </p:nvSpPr>
          <p:spPr>
            <a:xfrm>
              <a:off x="2766100" y="2592425"/>
              <a:ext cx="130400" cy="279500"/>
            </a:xfrm>
            <a:custGeom>
              <a:avLst/>
              <a:gdLst/>
              <a:ahLst/>
              <a:cxnLst/>
              <a:rect l="l" t="t" r="r" b="b"/>
              <a:pathLst>
                <a:path w="5216" h="11180" extrusionOk="0">
                  <a:moveTo>
                    <a:pt x="5216" y="0"/>
                  </a:moveTo>
                  <a:lnTo>
                    <a:pt x="5216" y="0"/>
                  </a:lnTo>
                  <a:cubicBezTo>
                    <a:pt x="5215" y="0"/>
                    <a:pt x="3846" y="2393"/>
                    <a:pt x="2406" y="5489"/>
                  </a:cubicBezTo>
                  <a:cubicBezTo>
                    <a:pt x="965" y="8572"/>
                    <a:pt x="1" y="11180"/>
                    <a:pt x="1" y="11180"/>
                  </a:cubicBezTo>
                  <a:cubicBezTo>
                    <a:pt x="1" y="11180"/>
                    <a:pt x="1370" y="8763"/>
                    <a:pt x="2811" y="5691"/>
                  </a:cubicBezTo>
                  <a:cubicBezTo>
                    <a:pt x="4251" y="2608"/>
                    <a:pt x="5216" y="0"/>
                    <a:pt x="5216" y="0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461" name="Google Shape;12461;p49"/>
            <p:cNvSpPr/>
            <p:nvPr/>
          </p:nvSpPr>
          <p:spPr>
            <a:xfrm>
              <a:off x="2966425" y="2863275"/>
              <a:ext cx="463475" cy="37925"/>
            </a:xfrm>
            <a:custGeom>
              <a:avLst/>
              <a:gdLst/>
              <a:ahLst/>
              <a:cxnLst/>
              <a:rect l="l" t="t" r="r" b="b"/>
              <a:pathLst>
                <a:path w="18539" h="1517" extrusionOk="0">
                  <a:moveTo>
                    <a:pt x="18539" y="1"/>
                  </a:moveTo>
                  <a:lnTo>
                    <a:pt x="18539" y="1"/>
                  </a:lnTo>
                  <a:cubicBezTo>
                    <a:pt x="18538" y="1"/>
                    <a:pt x="14371" y="132"/>
                    <a:pt x="9240" y="584"/>
                  </a:cubicBezTo>
                  <a:cubicBezTo>
                    <a:pt x="6680" y="810"/>
                    <a:pt x="4358" y="1060"/>
                    <a:pt x="2692" y="1263"/>
                  </a:cubicBezTo>
                  <a:cubicBezTo>
                    <a:pt x="2075" y="1343"/>
                    <a:pt x="1533" y="1383"/>
                    <a:pt x="1104" y="1383"/>
                  </a:cubicBezTo>
                  <a:cubicBezTo>
                    <a:pt x="961" y="1383"/>
                    <a:pt x="831" y="1379"/>
                    <a:pt x="715" y="1370"/>
                  </a:cubicBezTo>
                  <a:cubicBezTo>
                    <a:pt x="263" y="1346"/>
                    <a:pt x="1" y="1263"/>
                    <a:pt x="1" y="1263"/>
                  </a:cubicBezTo>
                  <a:lnTo>
                    <a:pt x="1" y="1263"/>
                  </a:lnTo>
                  <a:cubicBezTo>
                    <a:pt x="1" y="1263"/>
                    <a:pt x="239" y="1370"/>
                    <a:pt x="715" y="1441"/>
                  </a:cubicBezTo>
                  <a:cubicBezTo>
                    <a:pt x="1008" y="1493"/>
                    <a:pt x="1382" y="1517"/>
                    <a:pt x="1823" y="1517"/>
                  </a:cubicBezTo>
                  <a:cubicBezTo>
                    <a:pt x="2099" y="1517"/>
                    <a:pt x="2402" y="1507"/>
                    <a:pt x="2727" y="1489"/>
                  </a:cubicBezTo>
                  <a:cubicBezTo>
                    <a:pt x="4406" y="1406"/>
                    <a:pt x="6728" y="1251"/>
                    <a:pt x="9288" y="1025"/>
                  </a:cubicBezTo>
                  <a:cubicBezTo>
                    <a:pt x="14407" y="584"/>
                    <a:pt x="18539" y="1"/>
                    <a:pt x="18539" y="1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462" name="Google Shape;12462;p49"/>
            <p:cNvSpPr/>
            <p:nvPr/>
          </p:nvSpPr>
          <p:spPr>
            <a:xfrm>
              <a:off x="3469475" y="2849575"/>
              <a:ext cx="89325" cy="11050"/>
            </a:xfrm>
            <a:custGeom>
              <a:avLst/>
              <a:gdLst/>
              <a:ahLst/>
              <a:cxnLst/>
              <a:rect l="l" t="t" r="r" b="b"/>
              <a:pathLst>
                <a:path w="3573" h="442" extrusionOk="0">
                  <a:moveTo>
                    <a:pt x="1786" y="1"/>
                  </a:moveTo>
                  <a:cubicBezTo>
                    <a:pt x="810" y="1"/>
                    <a:pt x="0" y="215"/>
                    <a:pt x="0" y="215"/>
                  </a:cubicBezTo>
                  <a:cubicBezTo>
                    <a:pt x="0" y="215"/>
                    <a:pt x="810" y="442"/>
                    <a:pt x="1786" y="442"/>
                  </a:cubicBezTo>
                  <a:cubicBezTo>
                    <a:pt x="2774" y="442"/>
                    <a:pt x="3572" y="215"/>
                    <a:pt x="3572" y="215"/>
                  </a:cubicBezTo>
                  <a:cubicBezTo>
                    <a:pt x="3572" y="215"/>
                    <a:pt x="2774" y="1"/>
                    <a:pt x="1786" y="1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463" name="Google Shape;12463;p49"/>
            <p:cNvSpPr/>
            <p:nvPr/>
          </p:nvSpPr>
          <p:spPr>
            <a:xfrm>
              <a:off x="3572750" y="2855225"/>
              <a:ext cx="87850" cy="12250"/>
            </a:xfrm>
            <a:custGeom>
              <a:avLst/>
              <a:gdLst/>
              <a:ahLst/>
              <a:cxnLst/>
              <a:rect l="l" t="t" r="r" b="b"/>
              <a:pathLst>
                <a:path w="3514" h="490" extrusionOk="0">
                  <a:moveTo>
                    <a:pt x="1362" y="1"/>
                  </a:moveTo>
                  <a:cubicBezTo>
                    <a:pt x="587" y="1"/>
                    <a:pt x="1" y="132"/>
                    <a:pt x="1" y="132"/>
                  </a:cubicBezTo>
                  <a:cubicBezTo>
                    <a:pt x="1" y="132"/>
                    <a:pt x="775" y="418"/>
                    <a:pt x="1739" y="477"/>
                  </a:cubicBezTo>
                  <a:cubicBezTo>
                    <a:pt x="1877" y="486"/>
                    <a:pt x="2011" y="490"/>
                    <a:pt x="2141" y="490"/>
                  </a:cubicBezTo>
                  <a:cubicBezTo>
                    <a:pt x="2918" y="490"/>
                    <a:pt x="3513" y="358"/>
                    <a:pt x="3513" y="358"/>
                  </a:cubicBezTo>
                  <a:cubicBezTo>
                    <a:pt x="3513" y="358"/>
                    <a:pt x="2751" y="85"/>
                    <a:pt x="1763" y="13"/>
                  </a:cubicBezTo>
                  <a:cubicBezTo>
                    <a:pt x="1625" y="5"/>
                    <a:pt x="1491" y="1"/>
                    <a:pt x="1362" y="1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464" name="Google Shape;12464;p49"/>
            <p:cNvSpPr/>
            <p:nvPr/>
          </p:nvSpPr>
          <p:spPr>
            <a:xfrm>
              <a:off x="4790775" y="2957350"/>
              <a:ext cx="477150" cy="47650"/>
            </a:xfrm>
            <a:custGeom>
              <a:avLst/>
              <a:gdLst/>
              <a:ahLst/>
              <a:cxnLst/>
              <a:rect l="l" t="t" r="r" b="b"/>
              <a:pathLst>
                <a:path w="19086" h="1906" extrusionOk="0">
                  <a:moveTo>
                    <a:pt x="0" y="0"/>
                  </a:moveTo>
                  <a:cubicBezTo>
                    <a:pt x="0" y="0"/>
                    <a:pt x="1072" y="155"/>
                    <a:pt x="2786" y="476"/>
                  </a:cubicBezTo>
                  <a:cubicBezTo>
                    <a:pt x="4501" y="798"/>
                    <a:pt x="6846" y="1345"/>
                    <a:pt x="9513" y="1691"/>
                  </a:cubicBezTo>
                  <a:cubicBezTo>
                    <a:pt x="10677" y="1838"/>
                    <a:pt x="11808" y="1906"/>
                    <a:pt x="12858" y="1906"/>
                  </a:cubicBezTo>
                  <a:cubicBezTo>
                    <a:pt x="14192" y="1906"/>
                    <a:pt x="15393" y="1795"/>
                    <a:pt x="16359" y="1595"/>
                  </a:cubicBezTo>
                  <a:cubicBezTo>
                    <a:pt x="17217" y="1429"/>
                    <a:pt x="17907" y="1226"/>
                    <a:pt x="18371" y="1060"/>
                  </a:cubicBezTo>
                  <a:cubicBezTo>
                    <a:pt x="18824" y="893"/>
                    <a:pt x="19086" y="798"/>
                    <a:pt x="19086" y="798"/>
                  </a:cubicBezTo>
                  <a:lnTo>
                    <a:pt x="19086" y="798"/>
                  </a:lnTo>
                  <a:cubicBezTo>
                    <a:pt x="19086" y="798"/>
                    <a:pt x="18812" y="881"/>
                    <a:pt x="18371" y="988"/>
                  </a:cubicBezTo>
                  <a:cubicBezTo>
                    <a:pt x="17895" y="1119"/>
                    <a:pt x="17205" y="1262"/>
                    <a:pt x="16347" y="1369"/>
                  </a:cubicBezTo>
                  <a:cubicBezTo>
                    <a:pt x="15599" y="1472"/>
                    <a:pt x="14724" y="1526"/>
                    <a:pt x="13758" y="1526"/>
                  </a:cubicBezTo>
                  <a:cubicBezTo>
                    <a:pt x="12495" y="1526"/>
                    <a:pt x="11076" y="1434"/>
                    <a:pt x="9585" y="1238"/>
                  </a:cubicBezTo>
                  <a:cubicBezTo>
                    <a:pt x="6953" y="893"/>
                    <a:pt x="4572" y="464"/>
                    <a:pt x="2822" y="262"/>
                  </a:cubicBezTo>
                  <a:cubicBezTo>
                    <a:pt x="1084" y="48"/>
                    <a:pt x="0" y="0"/>
                    <a:pt x="0" y="0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465" name="Google Shape;12465;p49"/>
            <p:cNvSpPr/>
            <p:nvPr/>
          </p:nvSpPr>
          <p:spPr>
            <a:xfrm>
              <a:off x="5201525" y="2869525"/>
              <a:ext cx="64925" cy="107175"/>
            </a:xfrm>
            <a:custGeom>
              <a:avLst/>
              <a:gdLst/>
              <a:ahLst/>
              <a:cxnLst/>
              <a:rect l="l" t="t" r="r" b="b"/>
              <a:pathLst>
                <a:path w="2597" h="4287" extrusionOk="0">
                  <a:moveTo>
                    <a:pt x="1" y="1"/>
                  </a:moveTo>
                  <a:cubicBezTo>
                    <a:pt x="1" y="1"/>
                    <a:pt x="477" y="1049"/>
                    <a:pt x="1179" y="2227"/>
                  </a:cubicBezTo>
                  <a:cubicBezTo>
                    <a:pt x="1894" y="3394"/>
                    <a:pt x="2596" y="4287"/>
                    <a:pt x="2596" y="4287"/>
                  </a:cubicBezTo>
                  <a:cubicBezTo>
                    <a:pt x="2596" y="4287"/>
                    <a:pt x="2275" y="3180"/>
                    <a:pt x="1560" y="1989"/>
                  </a:cubicBezTo>
                  <a:cubicBezTo>
                    <a:pt x="834" y="799"/>
                    <a:pt x="1" y="1"/>
                    <a:pt x="1" y="1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466" name="Google Shape;12466;p49"/>
            <p:cNvSpPr/>
            <p:nvPr/>
          </p:nvSpPr>
          <p:spPr>
            <a:xfrm>
              <a:off x="5239025" y="2963875"/>
              <a:ext cx="83075" cy="80400"/>
            </a:xfrm>
            <a:custGeom>
              <a:avLst/>
              <a:gdLst/>
              <a:ahLst/>
              <a:cxnLst/>
              <a:rect l="l" t="t" r="r" b="b"/>
              <a:pathLst>
                <a:path w="3323" h="3216" extrusionOk="0">
                  <a:moveTo>
                    <a:pt x="1632" y="1454"/>
                  </a:moveTo>
                  <a:lnTo>
                    <a:pt x="1632" y="1454"/>
                  </a:lnTo>
                  <a:cubicBezTo>
                    <a:pt x="1632" y="1454"/>
                    <a:pt x="1624" y="1462"/>
                    <a:pt x="1614" y="1471"/>
                  </a:cubicBezTo>
                  <a:lnTo>
                    <a:pt x="1614" y="1471"/>
                  </a:lnTo>
                  <a:cubicBezTo>
                    <a:pt x="1621" y="1459"/>
                    <a:pt x="1632" y="1454"/>
                    <a:pt x="1632" y="1454"/>
                  </a:cubicBezTo>
                  <a:close/>
                  <a:moveTo>
                    <a:pt x="25" y="1"/>
                  </a:moveTo>
                  <a:cubicBezTo>
                    <a:pt x="25" y="1"/>
                    <a:pt x="1" y="25"/>
                    <a:pt x="49" y="156"/>
                  </a:cubicBezTo>
                  <a:cubicBezTo>
                    <a:pt x="84" y="215"/>
                    <a:pt x="144" y="311"/>
                    <a:pt x="239" y="382"/>
                  </a:cubicBezTo>
                  <a:cubicBezTo>
                    <a:pt x="299" y="430"/>
                    <a:pt x="358" y="453"/>
                    <a:pt x="453" y="477"/>
                  </a:cubicBezTo>
                  <a:cubicBezTo>
                    <a:pt x="501" y="489"/>
                    <a:pt x="537" y="489"/>
                    <a:pt x="584" y="489"/>
                  </a:cubicBezTo>
                  <a:cubicBezTo>
                    <a:pt x="620" y="477"/>
                    <a:pt x="656" y="477"/>
                    <a:pt x="691" y="453"/>
                  </a:cubicBezTo>
                  <a:lnTo>
                    <a:pt x="691" y="453"/>
                  </a:lnTo>
                  <a:cubicBezTo>
                    <a:pt x="656" y="501"/>
                    <a:pt x="691" y="453"/>
                    <a:pt x="703" y="549"/>
                  </a:cubicBezTo>
                  <a:lnTo>
                    <a:pt x="703" y="692"/>
                  </a:lnTo>
                  <a:cubicBezTo>
                    <a:pt x="703" y="727"/>
                    <a:pt x="691" y="787"/>
                    <a:pt x="680" y="834"/>
                  </a:cubicBezTo>
                  <a:cubicBezTo>
                    <a:pt x="656" y="870"/>
                    <a:pt x="632" y="918"/>
                    <a:pt x="620" y="965"/>
                  </a:cubicBezTo>
                  <a:cubicBezTo>
                    <a:pt x="584" y="1025"/>
                    <a:pt x="584" y="1084"/>
                    <a:pt x="584" y="1144"/>
                  </a:cubicBezTo>
                  <a:cubicBezTo>
                    <a:pt x="582" y="1142"/>
                    <a:pt x="581" y="1141"/>
                    <a:pt x="579" y="1141"/>
                  </a:cubicBezTo>
                  <a:cubicBezTo>
                    <a:pt x="570" y="1141"/>
                    <a:pt x="564" y="1171"/>
                    <a:pt x="584" y="1251"/>
                  </a:cubicBezTo>
                  <a:cubicBezTo>
                    <a:pt x="620" y="1334"/>
                    <a:pt x="715" y="1442"/>
                    <a:pt x="918" y="1442"/>
                  </a:cubicBezTo>
                  <a:cubicBezTo>
                    <a:pt x="953" y="1442"/>
                    <a:pt x="1001" y="1442"/>
                    <a:pt x="1061" y="1430"/>
                  </a:cubicBezTo>
                  <a:cubicBezTo>
                    <a:pt x="1096" y="1406"/>
                    <a:pt x="1120" y="1406"/>
                    <a:pt x="1156" y="1394"/>
                  </a:cubicBezTo>
                  <a:lnTo>
                    <a:pt x="1192" y="1382"/>
                  </a:lnTo>
                  <a:lnTo>
                    <a:pt x="1192" y="1382"/>
                  </a:lnTo>
                  <a:lnTo>
                    <a:pt x="1168" y="1394"/>
                  </a:lnTo>
                  <a:lnTo>
                    <a:pt x="1168" y="1406"/>
                  </a:lnTo>
                  <a:lnTo>
                    <a:pt x="1168" y="1442"/>
                  </a:lnTo>
                  <a:lnTo>
                    <a:pt x="1168" y="1489"/>
                  </a:lnTo>
                  <a:cubicBezTo>
                    <a:pt x="1168" y="1513"/>
                    <a:pt x="1168" y="1561"/>
                    <a:pt x="1180" y="1608"/>
                  </a:cubicBezTo>
                  <a:cubicBezTo>
                    <a:pt x="1239" y="1763"/>
                    <a:pt x="1346" y="1846"/>
                    <a:pt x="1453" y="1882"/>
                  </a:cubicBezTo>
                  <a:cubicBezTo>
                    <a:pt x="1486" y="1898"/>
                    <a:pt x="1525" y="1906"/>
                    <a:pt x="1564" y="1907"/>
                  </a:cubicBezTo>
                  <a:lnTo>
                    <a:pt x="1564" y="1907"/>
                  </a:lnTo>
                  <a:cubicBezTo>
                    <a:pt x="1966" y="2499"/>
                    <a:pt x="2457" y="2766"/>
                    <a:pt x="2775" y="2942"/>
                  </a:cubicBezTo>
                  <a:cubicBezTo>
                    <a:pt x="3132" y="3132"/>
                    <a:pt x="3323" y="3216"/>
                    <a:pt x="3323" y="3216"/>
                  </a:cubicBezTo>
                  <a:cubicBezTo>
                    <a:pt x="3323" y="3216"/>
                    <a:pt x="3156" y="3073"/>
                    <a:pt x="2942" y="2775"/>
                  </a:cubicBezTo>
                  <a:cubicBezTo>
                    <a:pt x="2656" y="2513"/>
                    <a:pt x="2192" y="2144"/>
                    <a:pt x="1894" y="1525"/>
                  </a:cubicBezTo>
                  <a:lnTo>
                    <a:pt x="1608" y="1549"/>
                  </a:lnTo>
                  <a:lnTo>
                    <a:pt x="1608" y="1561"/>
                  </a:lnTo>
                  <a:cubicBezTo>
                    <a:pt x="1608" y="1563"/>
                    <a:pt x="1608" y="1564"/>
                    <a:pt x="1607" y="1564"/>
                  </a:cubicBezTo>
                  <a:cubicBezTo>
                    <a:pt x="1605" y="1564"/>
                    <a:pt x="1599" y="1540"/>
                    <a:pt x="1608" y="1493"/>
                  </a:cubicBezTo>
                  <a:lnTo>
                    <a:pt x="1608" y="1493"/>
                  </a:lnTo>
                  <a:cubicBezTo>
                    <a:pt x="1620" y="1492"/>
                    <a:pt x="1636" y="1491"/>
                    <a:pt x="1656" y="1489"/>
                  </a:cubicBezTo>
                  <a:lnTo>
                    <a:pt x="1656" y="1465"/>
                  </a:lnTo>
                  <a:lnTo>
                    <a:pt x="1656" y="1454"/>
                  </a:lnTo>
                  <a:cubicBezTo>
                    <a:pt x="1704" y="1382"/>
                    <a:pt x="1775" y="1299"/>
                    <a:pt x="1846" y="1215"/>
                  </a:cubicBezTo>
                  <a:lnTo>
                    <a:pt x="1787" y="1096"/>
                  </a:lnTo>
                  <a:lnTo>
                    <a:pt x="1775" y="1061"/>
                  </a:lnTo>
                  <a:cubicBezTo>
                    <a:pt x="1763" y="1037"/>
                    <a:pt x="1751" y="1001"/>
                    <a:pt x="1727" y="989"/>
                  </a:cubicBezTo>
                  <a:cubicBezTo>
                    <a:pt x="1656" y="906"/>
                    <a:pt x="1549" y="858"/>
                    <a:pt x="1453" y="858"/>
                  </a:cubicBezTo>
                  <a:cubicBezTo>
                    <a:pt x="1346" y="858"/>
                    <a:pt x="1215" y="894"/>
                    <a:pt x="1108" y="953"/>
                  </a:cubicBezTo>
                  <a:lnTo>
                    <a:pt x="1049" y="977"/>
                  </a:lnTo>
                  <a:lnTo>
                    <a:pt x="1037" y="989"/>
                  </a:lnTo>
                  <a:cubicBezTo>
                    <a:pt x="1023" y="1003"/>
                    <a:pt x="1007" y="1006"/>
                    <a:pt x="993" y="1006"/>
                  </a:cubicBezTo>
                  <a:cubicBezTo>
                    <a:pt x="981" y="1006"/>
                    <a:pt x="969" y="1004"/>
                    <a:pt x="960" y="1004"/>
                  </a:cubicBezTo>
                  <a:cubicBezTo>
                    <a:pt x="952" y="1004"/>
                    <a:pt x="945" y="1006"/>
                    <a:pt x="942" y="1013"/>
                  </a:cubicBezTo>
                  <a:cubicBezTo>
                    <a:pt x="930" y="989"/>
                    <a:pt x="942" y="977"/>
                    <a:pt x="942" y="965"/>
                  </a:cubicBezTo>
                  <a:cubicBezTo>
                    <a:pt x="942" y="953"/>
                    <a:pt x="953" y="918"/>
                    <a:pt x="953" y="906"/>
                  </a:cubicBezTo>
                  <a:cubicBezTo>
                    <a:pt x="977" y="811"/>
                    <a:pt x="977" y="739"/>
                    <a:pt x="977" y="680"/>
                  </a:cubicBezTo>
                  <a:cubicBezTo>
                    <a:pt x="977" y="549"/>
                    <a:pt x="918" y="430"/>
                    <a:pt x="882" y="370"/>
                  </a:cubicBezTo>
                  <a:cubicBezTo>
                    <a:pt x="850" y="301"/>
                    <a:pt x="820" y="282"/>
                    <a:pt x="798" y="282"/>
                  </a:cubicBezTo>
                  <a:cubicBezTo>
                    <a:pt x="772" y="282"/>
                    <a:pt x="756" y="311"/>
                    <a:pt x="763" y="311"/>
                  </a:cubicBezTo>
                  <a:cubicBezTo>
                    <a:pt x="703" y="358"/>
                    <a:pt x="632" y="370"/>
                    <a:pt x="584" y="382"/>
                  </a:cubicBezTo>
                  <a:lnTo>
                    <a:pt x="465" y="382"/>
                  </a:lnTo>
                  <a:cubicBezTo>
                    <a:pt x="394" y="370"/>
                    <a:pt x="322" y="358"/>
                    <a:pt x="275" y="322"/>
                  </a:cubicBezTo>
                  <a:cubicBezTo>
                    <a:pt x="168" y="263"/>
                    <a:pt x="108" y="203"/>
                    <a:pt x="84" y="144"/>
                  </a:cubicBezTo>
                  <a:cubicBezTo>
                    <a:pt x="25" y="37"/>
                    <a:pt x="25" y="1"/>
                    <a:pt x="25" y="1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467" name="Google Shape;12467;p49"/>
            <p:cNvSpPr/>
            <p:nvPr/>
          </p:nvSpPr>
          <p:spPr>
            <a:xfrm>
              <a:off x="4916975" y="2278100"/>
              <a:ext cx="94975" cy="186650"/>
            </a:xfrm>
            <a:custGeom>
              <a:avLst/>
              <a:gdLst/>
              <a:ahLst/>
              <a:cxnLst/>
              <a:rect l="l" t="t" r="r" b="b"/>
              <a:pathLst>
                <a:path w="3799" h="7466" extrusionOk="0">
                  <a:moveTo>
                    <a:pt x="0" y="0"/>
                  </a:moveTo>
                  <a:cubicBezTo>
                    <a:pt x="0" y="0"/>
                    <a:pt x="655" y="1774"/>
                    <a:pt x="1691" y="3834"/>
                  </a:cubicBezTo>
                  <a:cubicBezTo>
                    <a:pt x="2739" y="5906"/>
                    <a:pt x="3798" y="7465"/>
                    <a:pt x="3798" y="7465"/>
                  </a:cubicBezTo>
                  <a:cubicBezTo>
                    <a:pt x="3798" y="7465"/>
                    <a:pt x="3156" y="5679"/>
                    <a:pt x="2096" y="3631"/>
                  </a:cubicBezTo>
                  <a:cubicBezTo>
                    <a:pt x="1048" y="1572"/>
                    <a:pt x="1" y="0"/>
                    <a:pt x="0" y="0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468" name="Google Shape;12468;p49"/>
            <p:cNvSpPr/>
            <p:nvPr/>
          </p:nvSpPr>
          <p:spPr>
            <a:xfrm>
              <a:off x="5015500" y="2480800"/>
              <a:ext cx="23525" cy="41975"/>
            </a:xfrm>
            <a:custGeom>
              <a:avLst/>
              <a:gdLst/>
              <a:ahLst/>
              <a:cxnLst/>
              <a:rect l="l" t="t" r="r" b="b"/>
              <a:pathLst>
                <a:path w="941" h="1679" extrusionOk="0">
                  <a:moveTo>
                    <a:pt x="0" y="0"/>
                  </a:moveTo>
                  <a:lnTo>
                    <a:pt x="0" y="0"/>
                  </a:lnTo>
                  <a:cubicBezTo>
                    <a:pt x="0" y="0"/>
                    <a:pt x="12" y="488"/>
                    <a:pt x="274" y="953"/>
                  </a:cubicBezTo>
                  <a:cubicBezTo>
                    <a:pt x="524" y="1417"/>
                    <a:pt x="941" y="1679"/>
                    <a:pt x="941" y="1679"/>
                  </a:cubicBezTo>
                  <a:cubicBezTo>
                    <a:pt x="941" y="1679"/>
                    <a:pt x="929" y="1191"/>
                    <a:pt x="667" y="726"/>
                  </a:cubicBezTo>
                  <a:cubicBezTo>
                    <a:pt x="417" y="274"/>
                    <a:pt x="0" y="0"/>
                    <a:pt x="0" y="0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469" name="Google Shape;12469;p49"/>
            <p:cNvSpPr/>
            <p:nvPr/>
          </p:nvSpPr>
          <p:spPr>
            <a:xfrm>
              <a:off x="5043475" y="2540625"/>
              <a:ext cx="18175" cy="25025"/>
            </a:xfrm>
            <a:custGeom>
              <a:avLst/>
              <a:gdLst/>
              <a:ahLst/>
              <a:cxnLst/>
              <a:rect l="l" t="t" r="r" b="b"/>
              <a:pathLst>
                <a:path w="727" h="1001" extrusionOk="0">
                  <a:moveTo>
                    <a:pt x="36" y="0"/>
                  </a:moveTo>
                  <a:cubicBezTo>
                    <a:pt x="36" y="0"/>
                    <a:pt x="1" y="346"/>
                    <a:pt x="179" y="631"/>
                  </a:cubicBezTo>
                  <a:cubicBezTo>
                    <a:pt x="346" y="893"/>
                    <a:pt x="679" y="1000"/>
                    <a:pt x="679" y="1000"/>
                  </a:cubicBezTo>
                  <a:cubicBezTo>
                    <a:pt x="679" y="1000"/>
                    <a:pt x="727" y="643"/>
                    <a:pt x="548" y="381"/>
                  </a:cubicBezTo>
                  <a:cubicBezTo>
                    <a:pt x="382" y="108"/>
                    <a:pt x="36" y="0"/>
                    <a:pt x="36" y="0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470" name="Google Shape;12470;p49"/>
            <p:cNvSpPr/>
            <p:nvPr/>
          </p:nvSpPr>
          <p:spPr>
            <a:xfrm>
              <a:off x="3961800" y="2745100"/>
              <a:ext cx="180100" cy="208700"/>
            </a:xfrm>
            <a:custGeom>
              <a:avLst/>
              <a:gdLst/>
              <a:ahLst/>
              <a:cxnLst/>
              <a:rect l="l" t="t" r="r" b="b"/>
              <a:pathLst>
                <a:path w="7204" h="8348" extrusionOk="0">
                  <a:moveTo>
                    <a:pt x="7203" y="1"/>
                  </a:moveTo>
                  <a:cubicBezTo>
                    <a:pt x="7203" y="1"/>
                    <a:pt x="6620" y="263"/>
                    <a:pt x="5715" y="751"/>
                  </a:cubicBezTo>
                  <a:cubicBezTo>
                    <a:pt x="4810" y="1263"/>
                    <a:pt x="3524" y="2001"/>
                    <a:pt x="2370" y="3132"/>
                  </a:cubicBezTo>
                  <a:cubicBezTo>
                    <a:pt x="1203" y="4287"/>
                    <a:pt x="488" y="5621"/>
                    <a:pt x="226" y="6645"/>
                  </a:cubicBezTo>
                  <a:cubicBezTo>
                    <a:pt x="95" y="7168"/>
                    <a:pt x="36" y="7585"/>
                    <a:pt x="12" y="7883"/>
                  </a:cubicBezTo>
                  <a:cubicBezTo>
                    <a:pt x="0" y="8180"/>
                    <a:pt x="0" y="8347"/>
                    <a:pt x="0" y="8347"/>
                  </a:cubicBezTo>
                  <a:cubicBezTo>
                    <a:pt x="0" y="8347"/>
                    <a:pt x="12" y="8180"/>
                    <a:pt x="72" y="7895"/>
                  </a:cubicBezTo>
                  <a:cubicBezTo>
                    <a:pt x="131" y="7621"/>
                    <a:pt x="238" y="7216"/>
                    <a:pt x="429" y="6740"/>
                  </a:cubicBezTo>
                  <a:cubicBezTo>
                    <a:pt x="786" y="5787"/>
                    <a:pt x="1560" y="4561"/>
                    <a:pt x="2679" y="3478"/>
                  </a:cubicBezTo>
                  <a:cubicBezTo>
                    <a:pt x="3798" y="2382"/>
                    <a:pt x="4977" y="1561"/>
                    <a:pt x="5822" y="965"/>
                  </a:cubicBezTo>
                  <a:cubicBezTo>
                    <a:pt x="6668" y="370"/>
                    <a:pt x="7203" y="1"/>
                    <a:pt x="7203" y="1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471" name="Google Shape;12471;p49"/>
            <p:cNvSpPr/>
            <p:nvPr/>
          </p:nvSpPr>
          <p:spPr>
            <a:xfrm>
              <a:off x="3951675" y="2765350"/>
              <a:ext cx="96750" cy="141400"/>
            </a:xfrm>
            <a:custGeom>
              <a:avLst/>
              <a:gdLst/>
              <a:ahLst/>
              <a:cxnLst/>
              <a:rect l="l" t="t" r="r" b="b"/>
              <a:pathLst>
                <a:path w="3870" h="5656" extrusionOk="0">
                  <a:moveTo>
                    <a:pt x="3870" y="1"/>
                  </a:moveTo>
                  <a:cubicBezTo>
                    <a:pt x="3870" y="1"/>
                    <a:pt x="3548" y="227"/>
                    <a:pt x="3036" y="620"/>
                  </a:cubicBezTo>
                  <a:cubicBezTo>
                    <a:pt x="2560" y="1036"/>
                    <a:pt x="1941" y="1655"/>
                    <a:pt x="1382" y="2465"/>
                  </a:cubicBezTo>
                  <a:cubicBezTo>
                    <a:pt x="846" y="3263"/>
                    <a:pt x="489" y="4084"/>
                    <a:pt x="286" y="4680"/>
                  </a:cubicBezTo>
                  <a:cubicBezTo>
                    <a:pt x="72" y="5275"/>
                    <a:pt x="0" y="5656"/>
                    <a:pt x="0" y="5656"/>
                  </a:cubicBezTo>
                  <a:cubicBezTo>
                    <a:pt x="0" y="5656"/>
                    <a:pt x="191" y="5323"/>
                    <a:pt x="489" y="4763"/>
                  </a:cubicBezTo>
                  <a:cubicBezTo>
                    <a:pt x="810" y="4215"/>
                    <a:pt x="1251" y="3489"/>
                    <a:pt x="1774" y="2715"/>
                  </a:cubicBezTo>
                  <a:cubicBezTo>
                    <a:pt x="2310" y="1941"/>
                    <a:pt x="2834" y="1251"/>
                    <a:pt x="3215" y="774"/>
                  </a:cubicBezTo>
                  <a:cubicBezTo>
                    <a:pt x="3620" y="298"/>
                    <a:pt x="3870" y="1"/>
                    <a:pt x="3870" y="1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472" name="Google Shape;12472;p49"/>
            <p:cNvSpPr/>
            <p:nvPr/>
          </p:nvSpPr>
          <p:spPr>
            <a:xfrm>
              <a:off x="3953750" y="2776950"/>
              <a:ext cx="50625" cy="74450"/>
            </a:xfrm>
            <a:custGeom>
              <a:avLst/>
              <a:gdLst/>
              <a:ahLst/>
              <a:cxnLst/>
              <a:rect l="l" t="t" r="r" b="b"/>
              <a:pathLst>
                <a:path w="2025" h="2978" extrusionOk="0">
                  <a:moveTo>
                    <a:pt x="2025" y="1"/>
                  </a:moveTo>
                  <a:cubicBezTo>
                    <a:pt x="2025" y="1"/>
                    <a:pt x="1822" y="96"/>
                    <a:pt x="1549" y="287"/>
                  </a:cubicBezTo>
                  <a:cubicBezTo>
                    <a:pt x="1263" y="489"/>
                    <a:pt x="918" y="799"/>
                    <a:pt x="620" y="1239"/>
                  </a:cubicBezTo>
                  <a:cubicBezTo>
                    <a:pt x="334" y="1668"/>
                    <a:pt x="179" y="2108"/>
                    <a:pt x="84" y="2442"/>
                  </a:cubicBezTo>
                  <a:cubicBezTo>
                    <a:pt x="13" y="2775"/>
                    <a:pt x="1" y="2977"/>
                    <a:pt x="1" y="2977"/>
                  </a:cubicBezTo>
                  <a:cubicBezTo>
                    <a:pt x="1" y="2977"/>
                    <a:pt x="441" y="2311"/>
                    <a:pt x="1013" y="1489"/>
                  </a:cubicBezTo>
                  <a:cubicBezTo>
                    <a:pt x="1560" y="668"/>
                    <a:pt x="2025" y="1"/>
                    <a:pt x="2025" y="1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473" name="Google Shape;12473;p49"/>
            <p:cNvSpPr/>
            <p:nvPr/>
          </p:nvSpPr>
          <p:spPr>
            <a:xfrm>
              <a:off x="3960300" y="2769225"/>
              <a:ext cx="20875" cy="33650"/>
            </a:xfrm>
            <a:custGeom>
              <a:avLst/>
              <a:gdLst/>
              <a:ahLst/>
              <a:cxnLst/>
              <a:rect l="l" t="t" r="r" b="b"/>
              <a:pathLst>
                <a:path w="835" h="1346" extrusionOk="0">
                  <a:moveTo>
                    <a:pt x="810" y="0"/>
                  </a:moveTo>
                  <a:lnTo>
                    <a:pt x="810" y="0"/>
                  </a:lnTo>
                  <a:cubicBezTo>
                    <a:pt x="810" y="0"/>
                    <a:pt x="429" y="191"/>
                    <a:pt x="227" y="560"/>
                  </a:cubicBezTo>
                  <a:cubicBezTo>
                    <a:pt x="1" y="941"/>
                    <a:pt x="36" y="1346"/>
                    <a:pt x="36" y="1346"/>
                  </a:cubicBezTo>
                  <a:cubicBezTo>
                    <a:pt x="36" y="1346"/>
                    <a:pt x="405" y="1155"/>
                    <a:pt x="608" y="786"/>
                  </a:cubicBezTo>
                  <a:cubicBezTo>
                    <a:pt x="834" y="417"/>
                    <a:pt x="810" y="0"/>
                    <a:pt x="810" y="0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474" name="Google Shape;12474;p49"/>
            <p:cNvSpPr/>
            <p:nvPr/>
          </p:nvSpPr>
          <p:spPr>
            <a:xfrm>
              <a:off x="3959125" y="2012575"/>
              <a:ext cx="207475" cy="176550"/>
            </a:xfrm>
            <a:custGeom>
              <a:avLst/>
              <a:gdLst/>
              <a:ahLst/>
              <a:cxnLst/>
              <a:rect l="l" t="t" r="r" b="b"/>
              <a:pathLst>
                <a:path w="8299" h="7062" extrusionOk="0">
                  <a:moveTo>
                    <a:pt x="8299" y="1"/>
                  </a:moveTo>
                  <a:cubicBezTo>
                    <a:pt x="8299" y="1"/>
                    <a:pt x="8144" y="36"/>
                    <a:pt x="7846" y="108"/>
                  </a:cubicBezTo>
                  <a:cubicBezTo>
                    <a:pt x="7561" y="167"/>
                    <a:pt x="7168" y="275"/>
                    <a:pt x="6691" y="453"/>
                  </a:cubicBezTo>
                  <a:cubicBezTo>
                    <a:pt x="6215" y="620"/>
                    <a:pt x="5644" y="870"/>
                    <a:pt x="5048" y="1191"/>
                  </a:cubicBezTo>
                  <a:cubicBezTo>
                    <a:pt x="4465" y="1537"/>
                    <a:pt x="3846" y="1953"/>
                    <a:pt x="3239" y="2465"/>
                  </a:cubicBezTo>
                  <a:cubicBezTo>
                    <a:pt x="2643" y="2965"/>
                    <a:pt x="2131" y="3513"/>
                    <a:pt x="1703" y="4061"/>
                  </a:cubicBezTo>
                  <a:cubicBezTo>
                    <a:pt x="1286" y="4596"/>
                    <a:pt x="953" y="5108"/>
                    <a:pt x="703" y="5561"/>
                  </a:cubicBezTo>
                  <a:cubicBezTo>
                    <a:pt x="452" y="6001"/>
                    <a:pt x="274" y="6382"/>
                    <a:pt x="167" y="6644"/>
                  </a:cubicBezTo>
                  <a:cubicBezTo>
                    <a:pt x="60" y="6918"/>
                    <a:pt x="0" y="7061"/>
                    <a:pt x="0" y="7061"/>
                  </a:cubicBezTo>
                  <a:cubicBezTo>
                    <a:pt x="0" y="7061"/>
                    <a:pt x="83" y="6930"/>
                    <a:pt x="226" y="6692"/>
                  </a:cubicBezTo>
                  <a:cubicBezTo>
                    <a:pt x="357" y="6454"/>
                    <a:pt x="583" y="6109"/>
                    <a:pt x="881" y="5692"/>
                  </a:cubicBezTo>
                  <a:cubicBezTo>
                    <a:pt x="1167" y="5287"/>
                    <a:pt x="1536" y="4811"/>
                    <a:pt x="1988" y="4323"/>
                  </a:cubicBezTo>
                  <a:cubicBezTo>
                    <a:pt x="2441" y="3834"/>
                    <a:pt x="2953" y="3311"/>
                    <a:pt x="3536" y="2822"/>
                  </a:cubicBezTo>
                  <a:cubicBezTo>
                    <a:pt x="4108" y="2334"/>
                    <a:pt x="4703" y="1894"/>
                    <a:pt x="5263" y="1537"/>
                  </a:cubicBezTo>
                  <a:cubicBezTo>
                    <a:pt x="5822" y="1179"/>
                    <a:pt x="6346" y="882"/>
                    <a:pt x="6787" y="667"/>
                  </a:cubicBezTo>
                  <a:cubicBezTo>
                    <a:pt x="7239" y="441"/>
                    <a:pt x="7608" y="275"/>
                    <a:pt x="7882" y="167"/>
                  </a:cubicBezTo>
                  <a:cubicBezTo>
                    <a:pt x="8144" y="60"/>
                    <a:pt x="8299" y="1"/>
                    <a:pt x="8299" y="1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475" name="Google Shape;12475;p49"/>
            <p:cNvSpPr/>
            <p:nvPr/>
          </p:nvSpPr>
          <p:spPr>
            <a:xfrm>
              <a:off x="3962100" y="2081925"/>
              <a:ext cx="147650" cy="145000"/>
            </a:xfrm>
            <a:custGeom>
              <a:avLst/>
              <a:gdLst/>
              <a:ahLst/>
              <a:cxnLst/>
              <a:rect l="l" t="t" r="r" b="b"/>
              <a:pathLst>
                <a:path w="5906" h="5800" extrusionOk="0">
                  <a:moveTo>
                    <a:pt x="5906" y="1"/>
                  </a:moveTo>
                  <a:lnTo>
                    <a:pt x="5906" y="1"/>
                  </a:lnTo>
                  <a:cubicBezTo>
                    <a:pt x="5906" y="1"/>
                    <a:pt x="5798" y="48"/>
                    <a:pt x="5596" y="132"/>
                  </a:cubicBezTo>
                  <a:cubicBezTo>
                    <a:pt x="5406" y="215"/>
                    <a:pt x="5108" y="322"/>
                    <a:pt x="4763" y="489"/>
                  </a:cubicBezTo>
                  <a:cubicBezTo>
                    <a:pt x="4084" y="834"/>
                    <a:pt x="3155" y="1394"/>
                    <a:pt x="2322" y="2263"/>
                  </a:cubicBezTo>
                  <a:cubicBezTo>
                    <a:pt x="1476" y="3108"/>
                    <a:pt x="941" y="4061"/>
                    <a:pt x="607" y="4751"/>
                  </a:cubicBezTo>
                  <a:cubicBezTo>
                    <a:pt x="453" y="5085"/>
                    <a:pt x="310" y="5359"/>
                    <a:pt x="203" y="5537"/>
                  </a:cubicBezTo>
                  <a:cubicBezTo>
                    <a:pt x="83" y="5716"/>
                    <a:pt x="0" y="5799"/>
                    <a:pt x="0" y="5799"/>
                  </a:cubicBezTo>
                  <a:cubicBezTo>
                    <a:pt x="0" y="5799"/>
                    <a:pt x="95" y="5752"/>
                    <a:pt x="238" y="5585"/>
                  </a:cubicBezTo>
                  <a:cubicBezTo>
                    <a:pt x="405" y="5418"/>
                    <a:pt x="595" y="5168"/>
                    <a:pt x="810" y="4859"/>
                  </a:cubicBezTo>
                  <a:cubicBezTo>
                    <a:pt x="1226" y="4216"/>
                    <a:pt x="1834" y="3382"/>
                    <a:pt x="2631" y="2561"/>
                  </a:cubicBezTo>
                  <a:cubicBezTo>
                    <a:pt x="3429" y="1739"/>
                    <a:pt x="4239" y="1108"/>
                    <a:pt x="4870" y="668"/>
                  </a:cubicBezTo>
                  <a:cubicBezTo>
                    <a:pt x="5179" y="465"/>
                    <a:pt x="5453" y="287"/>
                    <a:pt x="5632" y="179"/>
                  </a:cubicBezTo>
                  <a:cubicBezTo>
                    <a:pt x="5810" y="60"/>
                    <a:pt x="5906" y="1"/>
                    <a:pt x="5906" y="1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476" name="Google Shape;12476;p49"/>
            <p:cNvSpPr/>
            <p:nvPr/>
          </p:nvSpPr>
          <p:spPr>
            <a:xfrm>
              <a:off x="3957025" y="2150100"/>
              <a:ext cx="96475" cy="110450"/>
            </a:xfrm>
            <a:custGeom>
              <a:avLst/>
              <a:gdLst/>
              <a:ahLst/>
              <a:cxnLst/>
              <a:rect l="l" t="t" r="r" b="b"/>
              <a:pathLst>
                <a:path w="3859" h="4418" extrusionOk="0">
                  <a:moveTo>
                    <a:pt x="3858" y="0"/>
                  </a:moveTo>
                  <a:cubicBezTo>
                    <a:pt x="3858" y="0"/>
                    <a:pt x="3561" y="131"/>
                    <a:pt x="3096" y="417"/>
                  </a:cubicBezTo>
                  <a:cubicBezTo>
                    <a:pt x="2632" y="715"/>
                    <a:pt x="2037" y="1191"/>
                    <a:pt x="1489" y="1810"/>
                  </a:cubicBezTo>
                  <a:cubicBezTo>
                    <a:pt x="941" y="2453"/>
                    <a:pt x="548" y="3108"/>
                    <a:pt x="322" y="3596"/>
                  </a:cubicBezTo>
                  <a:cubicBezTo>
                    <a:pt x="84" y="4096"/>
                    <a:pt x="1" y="4418"/>
                    <a:pt x="1" y="4418"/>
                  </a:cubicBezTo>
                  <a:cubicBezTo>
                    <a:pt x="1" y="4418"/>
                    <a:pt x="191" y="4156"/>
                    <a:pt x="525" y="3715"/>
                  </a:cubicBezTo>
                  <a:cubicBezTo>
                    <a:pt x="846" y="3298"/>
                    <a:pt x="1310" y="2739"/>
                    <a:pt x="1834" y="2132"/>
                  </a:cubicBezTo>
                  <a:cubicBezTo>
                    <a:pt x="2346" y="1512"/>
                    <a:pt x="2858" y="977"/>
                    <a:pt x="3227" y="608"/>
                  </a:cubicBezTo>
                  <a:cubicBezTo>
                    <a:pt x="3620" y="239"/>
                    <a:pt x="3858" y="0"/>
                    <a:pt x="3858" y="0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477" name="Google Shape;12477;p49"/>
            <p:cNvSpPr/>
            <p:nvPr/>
          </p:nvSpPr>
          <p:spPr>
            <a:xfrm>
              <a:off x="3958525" y="2201000"/>
              <a:ext cx="77700" cy="87225"/>
            </a:xfrm>
            <a:custGeom>
              <a:avLst/>
              <a:gdLst/>
              <a:ahLst/>
              <a:cxnLst/>
              <a:rect l="l" t="t" r="r" b="b"/>
              <a:pathLst>
                <a:path w="3108" h="3489" extrusionOk="0">
                  <a:moveTo>
                    <a:pt x="3108" y="0"/>
                  </a:moveTo>
                  <a:cubicBezTo>
                    <a:pt x="3108" y="0"/>
                    <a:pt x="2870" y="119"/>
                    <a:pt x="2501" y="358"/>
                  </a:cubicBezTo>
                  <a:cubicBezTo>
                    <a:pt x="2143" y="584"/>
                    <a:pt x="1667" y="953"/>
                    <a:pt x="1215" y="1441"/>
                  </a:cubicBezTo>
                  <a:cubicBezTo>
                    <a:pt x="786" y="1929"/>
                    <a:pt x="476" y="2453"/>
                    <a:pt x="286" y="2846"/>
                  </a:cubicBezTo>
                  <a:cubicBezTo>
                    <a:pt x="84" y="3227"/>
                    <a:pt x="0" y="3489"/>
                    <a:pt x="0" y="3489"/>
                  </a:cubicBezTo>
                  <a:cubicBezTo>
                    <a:pt x="0" y="3489"/>
                    <a:pt x="703" y="2691"/>
                    <a:pt x="1560" y="1739"/>
                  </a:cubicBezTo>
                  <a:cubicBezTo>
                    <a:pt x="2405" y="774"/>
                    <a:pt x="3108" y="0"/>
                    <a:pt x="3108" y="0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478" name="Google Shape;12478;p49"/>
            <p:cNvSpPr/>
            <p:nvPr/>
          </p:nvSpPr>
          <p:spPr>
            <a:xfrm>
              <a:off x="3969225" y="2252800"/>
              <a:ext cx="44075" cy="52700"/>
            </a:xfrm>
            <a:custGeom>
              <a:avLst/>
              <a:gdLst/>
              <a:ahLst/>
              <a:cxnLst/>
              <a:rect l="l" t="t" r="r" b="b"/>
              <a:pathLst>
                <a:path w="1763" h="2108" extrusionOk="0">
                  <a:moveTo>
                    <a:pt x="1763" y="0"/>
                  </a:moveTo>
                  <a:cubicBezTo>
                    <a:pt x="1763" y="0"/>
                    <a:pt x="1596" y="60"/>
                    <a:pt x="1382" y="191"/>
                  </a:cubicBezTo>
                  <a:cubicBezTo>
                    <a:pt x="1168" y="321"/>
                    <a:pt x="882" y="548"/>
                    <a:pt x="632" y="845"/>
                  </a:cubicBezTo>
                  <a:cubicBezTo>
                    <a:pt x="370" y="1143"/>
                    <a:pt x="215" y="1464"/>
                    <a:pt x="120" y="1703"/>
                  </a:cubicBezTo>
                  <a:cubicBezTo>
                    <a:pt x="37" y="1941"/>
                    <a:pt x="1" y="2107"/>
                    <a:pt x="1" y="2107"/>
                  </a:cubicBezTo>
                  <a:cubicBezTo>
                    <a:pt x="1" y="2107"/>
                    <a:pt x="132" y="2000"/>
                    <a:pt x="310" y="1822"/>
                  </a:cubicBezTo>
                  <a:cubicBezTo>
                    <a:pt x="513" y="1643"/>
                    <a:pt x="751" y="1405"/>
                    <a:pt x="989" y="1131"/>
                  </a:cubicBezTo>
                  <a:cubicBezTo>
                    <a:pt x="1227" y="845"/>
                    <a:pt x="1418" y="560"/>
                    <a:pt x="1549" y="357"/>
                  </a:cubicBezTo>
                  <a:cubicBezTo>
                    <a:pt x="1680" y="143"/>
                    <a:pt x="1763" y="0"/>
                    <a:pt x="1763" y="0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479" name="Google Shape;12479;p49"/>
            <p:cNvSpPr/>
            <p:nvPr/>
          </p:nvSpPr>
          <p:spPr>
            <a:xfrm>
              <a:off x="4234450" y="2011325"/>
              <a:ext cx="372675" cy="76300"/>
            </a:xfrm>
            <a:custGeom>
              <a:avLst/>
              <a:gdLst/>
              <a:ahLst/>
              <a:cxnLst/>
              <a:rect l="l" t="t" r="r" b="b"/>
              <a:pathLst>
                <a:path w="14907" h="3052" extrusionOk="0">
                  <a:moveTo>
                    <a:pt x="2439" y="1"/>
                  </a:moveTo>
                  <a:cubicBezTo>
                    <a:pt x="2371" y="1"/>
                    <a:pt x="2304" y="1"/>
                    <a:pt x="2239" y="3"/>
                  </a:cubicBezTo>
                  <a:cubicBezTo>
                    <a:pt x="1536" y="3"/>
                    <a:pt x="989" y="51"/>
                    <a:pt x="596" y="134"/>
                  </a:cubicBezTo>
                  <a:cubicBezTo>
                    <a:pt x="215" y="194"/>
                    <a:pt x="0" y="253"/>
                    <a:pt x="0" y="253"/>
                  </a:cubicBezTo>
                  <a:cubicBezTo>
                    <a:pt x="0" y="253"/>
                    <a:pt x="215" y="217"/>
                    <a:pt x="596" y="194"/>
                  </a:cubicBezTo>
                  <a:cubicBezTo>
                    <a:pt x="778" y="177"/>
                    <a:pt x="994" y="168"/>
                    <a:pt x="1242" y="168"/>
                  </a:cubicBezTo>
                  <a:cubicBezTo>
                    <a:pt x="1528" y="168"/>
                    <a:pt x="1857" y="180"/>
                    <a:pt x="2227" y="205"/>
                  </a:cubicBezTo>
                  <a:cubicBezTo>
                    <a:pt x="3608" y="301"/>
                    <a:pt x="5453" y="741"/>
                    <a:pt x="7442" y="1384"/>
                  </a:cubicBezTo>
                  <a:cubicBezTo>
                    <a:pt x="9454" y="2039"/>
                    <a:pt x="11287" y="2599"/>
                    <a:pt x="12669" y="2825"/>
                  </a:cubicBezTo>
                  <a:cubicBezTo>
                    <a:pt x="13359" y="2944"/>
                    <a:pt x="13919" y="3003"/>
                    <a:pt x="14312" y="3015"/>
                  </a:cubicBezTo>
                  <a:cubicBezTo>
                    <a:pt x="14693" y="3051"/>
                    <a:pt x="14907" y="3051"/>
                    <a:pt x="14907" y="3051"/>
                  </a:cubicBezTo>
                  <a:cubicBezTo>
                    <a:pt x="14907" y="3051"/>
                    <a:pt x="14681" y="3003"/>
                    <a:pt x="14312" y="2980"/>
                  </a:cubicBezTo>
                  <a:cubicBezTo>
                    <a:pt x="13931" y="2896"/>
                    <a:pt x="13383" y="2801"/>
                    <a:pt x="12716" y="2622"/>
                  </a:cubicBezTo>
                  <a:cubicBezTo>
                    <a:pt x="11371" y="2289"/>
                    <a:pt x="9585" y="1622"/>
                    <a:pt x="7585" y="967"/>
                  </a:cubicBezTo>
                  <a:cubicBezTo>
                    <a:pt x="5667" y="343"/>
                    <a:pt x="3815" y="1"/>
                    <a:pt x="2439" y="1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480" name="Google Shape;12480;p49"/>
            <p:cNvSpPr/>
            <p:nvPr/>
          </p:nvSpPr>
          <p:spPr>
            <a:xfrm>
              <a:off x="4323750" y="2032700"/>
              <a:ext cx="186650" cy="45975"/>
            </a:xfrm>
            <a:custGeom>
              <a:avLst/>
              <a:gdLst/>
              <a:ahLst/>
              <a:cxnLst/>
              <a:rect l="l" t="t" r="r" b="b"/>
              <a:pathLst>
                <a:path w="7466" h="1839" extrusionOk="0">
                  <a:moveTo>
                    <a:pt x="489" y="0"/>
                  </a:moveTo>
                  <a:cubicBezTo>
                    <a:pt x="418" y="0"/>
                    <a:pt x="354" y="2"/>
                    <a:pt x="298" y="5"/>
                  </a:cubicBezTo>
                  <a:cubicBezTo>
                    <a:pt x="107" y="17"/>
                    <a:pt x="0" y="17"/>
                    <a:pt x="0" y="17"/>
                  </a:cubicBezTo>
                  <a:cubicBezTo>
                    <a:pt x="0" y="17"/>
                    <a:pt x="107" y="41"/>
                    <a:pt x="298" y="77"/>
                  </a:cubicBezTo>
                  <a:cubicBezTo>
                    <a:pt x="500" y="124"/>
                    <a:pt x="762" y="184"/>
                    <a:pt x="1107" y="255"/>
                  </a:cubicBezTo>
                  <a:cubicBezTo>
                    <a:pt x="1786" y="410"/>
                    <a:pt x="2703" y="672"/>
                    <a:pt x="3715" y="970"/>
                  </a:cubicBezTo>
                  <a:cubicBezTo>
                    <a:pt x="4727" y="1267"/>
                    <a:pt x="5656" y="1505"/>
                    <a:pt x="6346" y="1648"/>
                  </a:cubicBezTo>
                  <a:cubicBezTo>
                    <a:pt x="7025" y="1791"/>
                    <a:pt x="7465" y="1839"/>
                    <a:pt x="7465" y="1839"/>
                  </a:cubicBezTo>
                  <a:cubicBezTo>
                    <a:pt x="7465" y="1839"/>
                    <a:pt x="7061" y="1672"/>
                    <a:pt x="6406" y="1422"/>
                  </a:cubicBezTo>
                  <a:cubicBezTo>
                    <a:pt x="5751" y="1172"/>
                    <a:pt x="4858" y="827"/>
                    <a:pt x="3822" y="529"/>
                  </a:cubicBezTo>
                  <a:cubicBezTo>
                    <a:pt x="2798" y="232"/>
                    <a:pt x="1834" y="65"/>
                    <a:pt x="1131" y="17"/>
                  </a:cubicBezTo>
                  <a:cubicBezTo>
                    <a:pt x="879" y="9"/>
                    <a:pt x="662" y="0"/>
                    <a:pt x="489" y="0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481" name="Google Shape;12481;p49"/>
            <p:cNvSpPr/>
            <p:nvPr/>
          </p:nvSpPr>
          <p:spPr>
            <a:xfrm>
              <a:off x="4432975" y="2078975"/>
              <a:ext cx="53900" cy="15825"/>
            </a:xfrm>
            <a:custGeom>
              <a:avLst/>
              <a:gdLst/>
              <a:ahLst/>
              <a:cxnLst/>
              <a:rect l="l" t="t" r="r" b="b"/>
              <a:pathLst>
                <a:path w="2156" h="633" extrusionOk="0">
                  <a:moveTo>
                    <a:pt x="264" y="0"/>
                  </a:moveTo>
                  <a:cubicBezTo>
                    <a:pt x="102" y="0"/>
                    <a:pt x="1" y="12"/>
                    <a:pt x="1" y="12"/>
                  </a:cubicBezTo>
                  <a:cubicBezTo>
                    <a:pt x="1" y="12"/>
                    <a:pt x="394" y="393"/>
                    <a:pt x="1013" y="547"/>
                  </a:cubicBezTo>
                  <a:cubicBezTo>
                    <a:pt x="1249" y="612"/>
                    <a:pt x="1474" y="632"/>
                    <a:pt x="1662" y="632"/>
                  </a:cubicBezTo>
                  <a:cubicBezTo>
                    <a:pt x="1956" y="632"/>
                    <a:pt x="2156" y="583"/>
                    <a:pt x="2156" y="583"/>
                  </a:cubicBezTo>
                  <a:cubicBezTo>
                    <a:pt x="2156" y="583"/>
                    <a:pt x="1703" y="274"/>
                    <a:pt x="1108" y="107"/>
                  </a:cubicBezTo>
                  <a:cubicBezTo>
                    <a:pt x="785" y="19"/>
                    <a:pt x="473" y="0"/>
                    <a:pt x="264" y="0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482" name="Google Shape;12482;p49"/>
            <p:cNvSpPr/>
            <p:nvPr/>
          </p:nvSpPr>
          <p:spPr>
            <a:xfrm>
              <a:off x="4279100" y="2676175"/>
              <a:ext cx="474475" cy="52000"/>
            </a:xfrm>
            <a:custGeom>
              <a:avLst/>
              <a:gdLst/>
              <a:ahLst/>
              <a:cxnLst/>
              <a:rect l="l" t="t" r="r" b="b"/>
              <a:pathLst>
                <a:path w="18979" h="2080" extrusionOk="0">
                  <a:moveTo>
                    <a:pt x="6526" y="0"/>
                  </a:moveTo>
                  <a:cubicBezTo>
                    <a:pt x="5097" y="0"/>
                    <a:pt x="3820" y="74"/>
                    <a:pt x="2786" y="174"/>
                  </a:cubicBezTo>
                  <a:cubicBezTo>
                    <a:pt x="1929" y="270"/>
                    <a:pt x="1227" y="353"/>
                    <a:pt x="750" y="436"/>
                  </a:cubicBezTo>
                  <a:cubicBezTo>
                    <a:pt x="274" y="508"/>
                    <a:pt x="0" y="555"/>
                    <a:pt x="0" y="555"/>
                  </a:cubicBezTo>
                  <a:cubicBezTo>
                    <a:pt x="0" y="555"/>
                    <a:pt x="274" y="531"/>
                    <a:pt x="762" y="508"/>
                  </a:cubicBezTo>
                  <a:cubicBezTo>
                    <a:pt x="1250" y="472"/>
                    <a:pt x="1953" y="448"/>
                    <a:pt x="2810" y="412"/>
                  </a:cubicBezTo>
                  <a:cubicBezTo>
                    <a:pt x="3287" y="399"/>
                    <a:pt x="3815" y="392"/>
                    <a:pt x="4386" y="392"/>
                  </a:cubicBezTo>
                  <a:cubicBezTo>
                    <a:pt x="5881" y="392"/>
                    <a:pt x="7665" y="444"/>
                    <a:pt x="9561" y="591"/>
                  </a:cubicBezTo>
                  <a:cubicBezTo>
                    <a:pt x="12180" y="817"/>
                    <a:pt x="14538" y="1174"/>
                    <a:pt x="16240" y="1496"/>
                  </a:cubicBezTo>
                  <a:cubicBezTo>
                    <a:pt x="17086" y="1663"/>
                    <a:pt x="17776" y="1817"/>
                    <a:pt x="18253" y="1924"/>
                  </a:cubicBezTo>
                  <a:cubicBezTo>
                    <a:pt x="18717" y="2020"/>
                    <a:pt x="18979" y="2079"/>
                    <a:pt x="18979" y="2079"/>
                  </a:cubicBezTo>
                  <a:cubicBezTo>
                    <a:pt x="18979" y="2079"/>
                    <a:pt x="18729" y="2008"/>
                    <a:pt x="18253" y="1817"/>
                  </a:cubicBezTo>
                  <a:cubicBezTo>
                    <a:pt x="17788" y="1663"/>
                    <a:pt x="17121" y="1472"/>
                    <a:pt x="16264" y="1246"/>
                  </a:cubicBezTo>
                  <a:cubicBezTo>
                    <a:pt x="14585" y="817"/>
                    <a:pt x="12216" y="329"/>
                    <a:pt x="9573" y="115"/>
                  </a:cubicBezTo>
                  <a:cubicBezTo>
                    <a:pt x="8508" y="34"/>
                    <a:pt x="7483" y="0"/>
                    <a:pt x="6526" y="0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483" name="Google Shape;12483;p49"/>
            <p:cNvSpPr/>
            <p:nvPr/>
          </p:nvSpPr>
          <p:spPr>
            <a:xfrm>
              <a:off x="4762200" y="2729025"/>
              <a:ext cx="98250" cy="20475"/>
            </a:xfrm>
            <a:custGeom>
              <a:avLst/>
              <a:gdLst/>
              <a:ahLst/>
              <a:cxnLst/>
              <a:rect l="l" t="t" r="r" b="b"/>
              <a:pathLst>
                <a:path w="3930" h="819" extrusionOk="0"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91" y="132"/>
                    <a:pt x="512" y="299"/>
                  </a:cubicBezTo>
                  <a:cubicBezTo>
                    <a:pt x="845" y="465"/>
                    <a:pt x="1322" y="644"/>
                    <a:pt x="1881" y="739"/>
                  </a:cubicBezTo>
                  <a:cubicBezTo>
                    <a:pt x="2209" y="795"/>
                    <a:pt x="2525" y="818"/>
                    <a:pt x="2804" y="818"/>
                  </a:cubicBezTo>
                  <a:cubicBezTo>
                    <a:pt x="3002" y="818"/>
                    <a:pt x="3181" y="807"/>
                    <a:pt x="3334" y="787"/>
                  </a:cubicBezTo>
                  <a:cubicBezTo>
                    <a:pt x="3703" y="739"/>
                    <a:pt x="3929" y="680"/>
                    <a:pt x="3929" y="680"/>
                  </a:cubicBezTo>
                  <a:cubicBezTo>
                    <a:pt x="3929" y="680"/>
                    <a:pt x="3703" y="620"/>
                    <a:pt x="3358" y="561"/>
                  </a:cubicBezTo>
                  <a:cubicBezTo>
                    <a:pt x="3000" y="489"/>
                    <a:pt x="2512" y="382"/>
                    <a:pt x="1977" y="299"/>
                  </a:cubicBezTo>
                  <a:cubicBezTo>
                    <a:pt x="1441" y="191"/>
                    <a:pt x="953" y="132"/>
                    <a:pt x="595" y="72"/>
                  </a:cubicBezTo>
                  <a:lnTo>
                    <a:pt x="0" y="1"/>
                  </a:ln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484" name="Google Shape;12484;p49"/>
            <p:cNvSpPr/>
            <p:nvPr/>
          </p:nvSpPr>
          <p:spPr>
            <a:xfrm>
              <a:off x="4370175" y="2643900"/>
              <a:ext cx="264650" cy="42000"/>
            </a:xfrm>
            <a:custGeom>
              <a:avLst/>
              <a:gdLst/>
              <a:ahLst/>
              <a:cxnLst/>
              <a:rect l="l" t="t" r="r" b="b"/>
              <a:pathLst>
                <a:path w="10586" h="1680" extrusionOk="0">
                  <a:moveTo>
                    <a:pt x="3299" y="1"/>
                  </a:moveTo>
                  <a:cubicBezTo>
                    <a:pt x="2644" y="1"/>
                    <a:pt x="2060" y="25"/>
                    <a:pt x="1572" y="84"/>
                  </a:cubicBezTo>
                  <a:cubicBezTo>
                    <a:pt x="1084" y="144"/>
                    <a:pt x="691" y="215"/>
                    <a:pt x="417" y="298"/>
                  </a:cubicBezTo>
                  <a:cubicBezTo>
                    <a:pt x="155" y="370"/>
                    <a:pt x="1" y="394"/>
                    <a:pt x="1" y="394"/>
                  </a:cubicBezTo>
                  <a:cubicBezTo>
                    <a:pt x="1" y="394"/>
                    <a:pt x="155" y="382"/>
                    <a:pt x="417" y="370"/>
                  </a:cubicBezTo>
                  <a:cubicBezTo>
                    <a:pt x="691" y="334"/>
                    <a:pt x="1096" y="322"/>
                    <a:pt x="1572" y="322"/>
                  </a:cubicBezTo>
                  <a:cubicBezTo>
                    <a:pt x="2060" y="322"/>
                    <a:pt x="2632" y="358"/>
                    <a:pt x="3263" y="394"/>
                  </a:cubicBezTo>
                  <a:cubicBezTo>
                    <a:pt x="3894" y="453"/>
                    <a:pt x="4584" y="537"/>
                    <a:pt x="5323" y="656"/>
                  </a:cubicBezTo>
                  <a:cubicBezTo>
                    <a:pt x="6775" y="894"/>
                    <a:pt x="8085" y="1168"/>
                    <a:pt x="9037" y="1370"/>
                  </a:cubicBezTo>
                  <a:cubicBezTo>
                    <a:pt x="9990" y="1572"/>
                    <a:pt x="10585" y="1680"/>
                    <a:pt x="10585" y="1680"/>
                  </a:cubicBezTo>
                  <a:cubicBezTo>
                    <a:pt x="10585" y="1680"/>
                    <a:pt x="10026" y="1453"/>
                    <a:pt x="9121" y="1132"/>
                  </a:cubicBezTo>
                  <a:cubicBezTo>
                    <a:pt x="8192" y="834"/>
                    <a:pt x="6894" y="429"/>
                    <a:pt x="5406" y="191"/>
                  </a:cubicBezTo>
                  <a:cubicBezTo>
                    <a:pt x="4668" y="72"/>
                    <a:pt x="3953" y="13"/>
                    <a:pt x="3299" y="1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485" name="Google Shape;12485;p49"/>
            <p:cNvSpPr/>
            <p:nvPr/>
          </p:nvSpPr>
          <p:spPr>
            <a:xfrm>
              <a:off x="4420475" y="2612175"/>
              <a:ext cx="151825" cy="18650"/>
            </a:xfrm>
            <a:custGeom>
              <a:avLst/>
              <a:gdLst/>
              <a:ahLst/>
              <a:cxnLst/>
              <a:rect l="l" t="t" r="r" b="b"/>
              <a:pathLst>
                <a:path w="6073" h="746" extrusionOk="0">
                  <a:moveTo>
                    <a:pt x="1926" y="0"/>
                  </a:moveTo>
                  <a:cubicBezTo>
                    <a:pt x="1537" y="0"/>
                    <a:pt x="1186" y="19"/>
                    <a:pt x="894" y="43"/>
                  </a:cubicBezTo>
                  <a:cubicBezTo>
                    <a:pt x="346" y="91"/>
                    <a:pt x="1" y="151"/>
                    <a:pt x="1" y="151"/>
                  </a:cubicBezTo>
                  <a:cubicBezTo>
                    <a:pt x="1" y="151"/>
                    <a:pt x="346" y="198"/>
                    <a:pt x="894" y="270"/>
                  </a:cubicBezTo>
                  <a:cubicBezTo>
                    <a:pt x="1453" y="329"/>
                    <a:pt x="2203" y="436"/>
                    <a:pt x="3037" y="508"/>
                  </a:cubicBezTo>
                  <a:cubicBezTo>
                    <a:pt x="3870" y="591"/>
                    <a:pt x="4632" y="639"/>
                    <a:pt x="5180" y="686"/>
                  </a:cubicBezTo>
                  <a:cubicBezTo>
                    <a:pt x="5740" y="734"/>
                    <a:pt x="6073" y="746"/>
                    <a:pt x="6073" y="746"/>
                  </a:cubicBezTo>
                  <a:cubicBezTo>
                    <a:pt x="6073" y="746"/>
                    <a:pt x="5751" y="615"/>
                    <a:pt x="5216" y="460"/>
                  </a:cubicBezTo>
                  <a:cubicBezTo>
                    <a:pt x="4680" y="317"/>
                    <a:pt x="3918" y="151"/>
                    <a:pt x="3073" y="55"/>
                  </a:cubicBezTo>
                  <a:cubicBezTo>
                    <a:pt x="2669" y="16"/>
                    <a:pt x="2281" y="0"/>
                    <a:pt x="1926" y="0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486" name="Google Shape;12486;p49"/>
            <p:cNvSpPr/>
            <p:nvPr/>
          </p:nvSpPr>
          <p:spPr>
            <a:xfrm>
              <a:off x="4445475" y="2584150"/>
              <a:ext cx="108975" cy="19600"/>
            </a:xfrm>
            <a:custGeom>
              <a:avLst/>
              <a:gdLst/>
              <a:ahLst/>
              <a:cxnLst/>
              <a:rect l="l" t="t" r="r" b="b"/>
              <a:pathLst>
                <a:path w="4359" h="784" extrusionOk="0">
                  <a:moveTo>
                    <a:pt x="1158" y="0"/>
                  </a:moveTo>
                  <a:cubicBezTo>
                    <a:pt x="973" y="0"/>
                    <a:pt x="804" y="8"/>
                    <a:pt x="656" y="21"/>
                  </a:cubicBezTo>
                  <a:cubicBezTo>
                    <a:pt x="251" y="45"/>
                    <a:pt x="1" y="93"/>
                    <a:pt x="1" y="93"/>
                  </a:cubicBezTo>
                  <a:cubicBezTo>
                    <a:pt x="1" y="93"/>
                    <a:pt x="965" y="343"/>
                    <a:pt x="2156" y="545"/>
                  </a:cubicBezTo>
                  <a:cubicBezTo>
                    <a:pt x="3347" y="736"/>
                    <a:pt x="4359" y="783"/>
                    <a:pt x="4359" y="783"/>
                  </a:cubicBezTo>
                  <a:cubicBezTo>
                    <a:pt x="4359" y="783"/>
                    <a:pt x="4132" y="664"/>
                    <a:pt x="3751" y="510"/>
                  </a:cubicBezTo>
                  <a:cubicBezTo>
                    <a:pt x="3382" y="367"/>
                    <a:pt x="2846" y="188"/>
                    <a:pt x="2239" y="93"/>
                  </a:cubicBezTo>
                  <a:cubicBezTo>
                    <a:pt x="1847" y="25"/>
                    <a:pt x="1478" y="0"/>
                    <a:pt x="1158" y="0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487" name="Google Shape;12487;p49"/>
            <p:cNvSpPr/>
            <p:nvPr/>
          </p:nvSpPr>
          <p:spPr>
            <a:xfrm>
              <a:off x="4450850" y="2560800"/>
              <a:ext cx="92875" cy="13175"/>
            </a:xfrm>
            <a:custGeom>
              <a:avLst/>
              <a:gdLst/>
              <a:ahLst/>
              <a:cxnLst/>
              <a:rect l="l" t="t" r="r" b="b"/>
              <a:pathLst>
                <a:path w="3715" h="527" extrusionOk="0">
                  <a:moveTo>
                    <a:pt x="1288" y="0"/>
                  </a:moveTo>
                  <a:cubicBezTo>
                    <a:pt x="541" y="0"/>
                    <a:pt x="0" y="122"/>
                    <a:pt x="0" y="122"/>
                  </a:cubicBezTo>
                  <a:cubicBezTo>
                    <a:pt x="0" y="122"/>
                    <a:pt x="834" y="372"/>
                    <a:pt x="1846" y="479"/>
                  </a:cubicBezTo>
                  <a:cubicBezTo>
                    <a:pt x="2183" y="515"/>
                    <a:pt x="2503" y="527"/>
                    <a:pt x="2780" y="527"/>
                  </a:cubicBezTo>
                  <a:cubicBezTo>
                    <a:pt x="3334" y="527"/>
                    <a:pt x="3715" y="479"/>
                    <a:pt x="3715" y="479"/>
                  </a:cubicBezTo>
                  <a:cubicBezTo>
                    <a:pt x="3715" y="479"/>
                    <a:pt x="2929" y="122"/>
                    <a:pt x="1881" y="27"/>
                  </a:cubicBezTo>
                  <a:cubicBezTo>
                    <a:pt x="1674" y="8"/>
                    <a:pt x="1475" y="0"/>
                    <a:pt x="1288" y="0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488" name="Google Shape;12488;p49"/>
            <p:cNvSpPr/>
            <p:nvPr/>
          </p:nvSpPr>
          <p:spPr>
            <a:xfrm>
              <a:off x="4136525" y="2379650"/>
              <a:ext cx="511100" cy="68125"/>
            </a:xfrm>
            <a:custGeom>
              <a:avLst/>
              <a:gdLst/>
              <a:ahLst/>
              <a:cxnLst/>
              <a:rect l="l" t="t" r="r" b="b"/>
              <a:pathLst>
                <a:path w="20444" h="2725" extrusionOk="0">
                  <a:moveTo>
                    <a:pt x="8596" y="1"/>
                  </a:moveTo>
                  <a:cubicBezTo>
                    <a:pt x="6305" y="1"/>
                    <a:pt x="4247" y="409"/>
                    <a:pt x="2786" y="951"/>
                  </a:cubicBezTo>
                  <a:cubicBezTo>
                    <a:pt x="1881" y="1284"/>
                    <a:pt x="1179" y="1617"/>
                    <a:pt x="715" y="1891"/>
                  </a:cubicBezTo>
                  <a:cubicBezTo>
                    <a:pt x="476" y="2010"/>
                    <a:pt x="298" y="2129"/>
                    <a:pt x="179" y="2201"/>
                  </a:cubicBezTo>
                  <a:cubicBezTo>
                    <a:pt x="60" y="2272"/>
                    <a:pt x="0" y="2320"/>
                    <a:pt x="0" y="2320"/>
                  </a:cubicBezTo>
                  <a:cubicBezTo>
                    <a:pt x="0" y="2320"/>
                    <a:pt x="84" y="2296"/>
                    <a:pt x="203" y="2236"/>
                  </a:cubicBezTo>
                  <a:cubicBezTo>
                    <a:pt x="322" y="2177"/>
                    <a:pt x="512" y="2070"/>
                    <a:pt x="750" y="1963"/>
                  </a:cubicBezTo>
                  <a:cubicBezTo>
                    <a:pt x="1238" y="1724"/>
                    <a:pt x="1953" y="1439"/>
                    <a:pt x="2858" y="1177"/>
                  </a:cubicBezTo>
                  <a:cubicBezTo>
                    <a:pt x="4271" y="752"/>
                    <a:pt x="6172" y="456"/>
                    <a:pt x="8294" y="456"/>
                  </a:cubicBezTo>
                  <a:cubicBezTo>
                    <a:pt x="8906" y="456"/>
                    <a:pt x="9537" y="480"/>
                    <a:pt x="10180" y="534"/>
                  </a:cubicBezTo>
                  <a:cubicBezTo>
                    <a:pt x="13061" y="772"/>
                    <a:pt x="15621" y="1427"/>
                    <a:pt x="17467" y="1903"/>
                  </a:cubicBezTo>
                  <a:cubicBezTo>
                    <a:pt x="18372" y="2153"/>
                    <a:pt x="19110" y="2367"/>
                    <a:pt x="19634" y="2498"/>
                  </a:cubicBezTo>
                  <a:cubicBezTo>
                    <a:pt x="20157" y="2653"/>
                    <a:pt x="20443" y="2725"/>
                    <a:pt x="20443" y="2725"/>
                  </a:cubicBezTo>
                  <a:cubicBezTo>
                    <a:pt x="20443" y="2725"/>
                    <a:pt x="20157" y="2617"/>
                    <a:pt x="19669" y="2415"/>
                  </a:cubicBezTo>
                  <a:cubicBezTo>
                    <a:pt x="19157" y="2236"/>
                    <a:pt x="18431" y="1963"/>
                    <a:pt x="17526" y="1665"/>
                  </a:cubicBezTo>
                  <a:cubicBezTo>
                    <a:pt x="15705" y="1082"/>
                    <a:pt x="13145" y="308"/>
                    <a:pt x="10216" y="69"/>
                  </a:cubicBezTo>
                  <a:cubicBezTo>
                    <a:pt x="9666" y="23"/>
                    <a:pt x="9125" y="1"/>
                    <a:pt x="8596" y="1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489" name="Google Shape;12489;p49"/>
            <p:cNvSpPr/>
            <p:nvPr/>
          </p:nvSpPr>
          <p:spPr>
            <a:xfrm>
              <a:off x="4200800" y="2346525"/>
              <a:ext cx="294725" cy="22675"/>
            </a:xfrm>
            <a:custGeom>
              <a:avLst/>
              <a:gdLst/>
              <a:ahLst/>
              <a:cxnLst/>
              <a:rect l="l" t="t" r="r" b="b"/>
              <a:pathLst>
                <a:path w="11789" h="907" extrusionOk="0">
                  <a:moveTo>
                    <a:pt x="6033" y="1"/>
                  </a:moveTo>
                  <a:cubicBezTo>
                    <a:pt x="5987" y="1"/>
                    <a:pt x="5941" y="1"/>
                    <a:pt x="5895" y="1"/>
                  </a:cubicBezTo>
                  <a:cubicBezTo>
                    <a:pt x="4240" y="13"/>
                    <a:pt x="2751" y="240"/>
                    <a:pt x="1692" y="466"/>
                  </a:cubicBezTo>
                  <a:cubicBezTo>
                    <a:pt x="1156" y="585"/>
                    <a:pt x="727" y="680"/>
                    <a:pt x="441" y="775"/>
                  </a:cubicBezTo>
                  <a:cubicBezTo>
                    <a:pt x="156" y="859"/>
                    <a:pt x="1" y="906"/>
                    <a:pt x="1" y="906"/>
                  </a:cubicBezTo>
                  <a:cubicBezTo>
                    <a:pt x="1" y="906"/>
                    <a:pt x="156" y="894"/>
                    <a:pt x="453" y="847"/>
                  </a:cubicBezTo>
                  <a:cubicBezTo>
                    <a:pt x="751" y="799"/>
                    <a:pt x="1192" y="763"/>
                    <a:pt x="1727" y="704"/>
                  </a:cubicBezTo>
                  <a:cubicBezTo>
                    <a:pt x="2775" y="597"/>
                    <a:pt x="4263" y="490"/>
                    <a:pt x="5895" y="478"/>
                  </a:cubicBezTo>
                  <a:cubicBezTo>
                    <a:pt x="7514" y="478"/>
                    <a:pt x="8990" y="549"/>
                    <a:pt x="10062" y="656"/>
                  </a:cubicBezTo>
                  <a:cubicBezTo>
                    <a:pt x="10597" y="704"/>
                    <a:pt x="11026" y="740"/>
                    <a:pt x="11324" y="787"/>
                  </a:cubicBezTo>
                  <a:cubicBezTo>
                    <a:pt x="11621" y="835"/>
                    <a:pt x="11788" y="847"/>
                    <a:pt x="11788" y="847"/>
                  </a:cubicBezTo>
                  <a:cubicBezTo>
                    <a:pt x="11788" y="847"/>
                    <a:pt x="11621" y="799"/>
                    <a:pt x="11348" y="704"/>
                  </a:cubicBezTo>
                  <a:cubicBezTo>
                    <a:pt x="11050" y="609"/>
                    <a:pt x="10633" y="502"/>
                    <a:pt x="10097" y="406"/>
                  </a:cubicBezTo>
                  <a:cubicBezTo>
                    <a:pt x="9079" y="198"/>
                    <a:pt x="7622" y="1"/>
                    <a:pt x="6033" y="1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490" name="Google Shape;12490;p49"/>
            <p:cNvSpPr/>
            <p:nvPr/>
          </p:nvSpPr>
          <p:spPr>
            <a:xfrm>
              <a:off x="4289500" y="2309725"/>
              <a:ext cx="125350" cy="12300"/>
            </a:xfrm>
            <a:custGeom>
              <a:avLst/>
              <a:gdLst/>
              <a:ahLst/>
              <a:cxnLst/>
              <a:rect l="l" t="t" r="r" b="b"/>
              <a:pathLst>
                <a:path w="5014" h="492" extrusionOk="0">
                  <a:moveTo>
                    <a:pt x="2121" y="1"/>
                  </a:moveTo>
                  <a:cubicBezTo>
                    <a:pt x="911" y="1"/>
                    <a:pt x="1" y="223"/>
                    <a:pt x="1" y="223"/>
                  </a:cubicBezTo>
                  <a:cubicBezTo>
                    <a:pt x="1" y="223"/>
                    <a:pt x="1132" y="414"/>
                    <a:pt x="2501" y="473"/>
                  </a:cubicBezTo>
                  <a:cubicBezTo>
                    <a:pt x="2804" y="486"/>
                    <a:pt x="3094" y="491"/>
                    <a:pt x="3362" y="491"/>
                  </a:cubicBezTo>
                  <a:cubicBezTo>
                    <a:pt x="4328" y="491"/>
                    <a:pt x="5014" y="426"/>
                    <a:pt x="5014" y="426"/>
                  </a:cubicBezTo>
                  <a:cubicBezTo>
                    <a:pt x="5014" y="426"/>
                    <a:pt x="3930" y="69"/>
                    <a:pt x="2525" y="9"/>
                  </a:cubicBezTo>
                  <a:cubicBezTo>
                    <a:pt x="2387" y="3"/>
                    <a:pt x="2252" y="1"/>
                    <a:pt x="2121" y="1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491" name="Google Shape;12491;p49"/>
            <p:cNvSpPr/>
            <p:nvPr/>
          </p:nvSpPr>
          <p:spPr>
            <a:xfrm>
              <a:off x="4305875" y="2279300"/>
              <a:ext cx="73550" cy="12400"/>
            </a:xfrm>
            <a:custGeom>
              <a:avLst/>
              <a:gdLst/>
              <a:ahLst/>
              <a:cxnLst/>
              <a:rect l="l" t="t" r="r" b="b"/>
              <a:pathLst>
                <a:path w="2942" h="496" extrusionOk="0">
                  <a:moveTo>
                    <a:pt x="1234" y="1"/>
                  </a:moveTo>
                  <a:cubicBezTo>
                    <a:pt x="922" y="1"/>
                    <a:pt x="648" y="48"/>
                    <a:pt x="441" y="95"/>
                  </a:cubicBezTo>
                  <a:cubicBezTo>
                    <a:pt x="168" y="154"/>
                    <a:pt x="1" y="238"/>
                    <a:pt x="1" y="238"/>
                  </a:cubicBezTo>
                  <a:cubicBezTo>
                    <a:pt x="1" y="238"/>
                    <a:pt x="679" y="416"/>
                    <a:pt x="1465" y="476"/>
                  </a:cubicBezTo>
                  <a:cubicBezTo>
                    <a:pt x="1652" y="490"/>
                    <a:pt x="1834" y="495"/>
                    <a:pt x="2002" y="495"/>
                  </a:cubicBezTo>
                  <a:cubicBezTo>
                    <a:pt x="2541" y="495"/>
                    <a:pt x="2942" y="440"/>
                    <a:pt x="2942" y="440"/>
                  </a:cubicBezTo>
                  <a:cubicBezTo>
                    <a:pt x="2942" y="440"/>
                    <a:pt x="2787" y="357"/>
                    <a:pt x="2537" y="250"/>
                  </a:cubicBezTo>
                  <a:cubicBezTo>
                    <a:pt x="2263" y="143"/>
                    <a:pt x="1906" y="35"/>
                    <a:pt x="1489" y="12"/>
                  </a:cubicBezTo>
                  <a:cubicBezTo>
                    <a:pt x="1402" y="4"/>
                    <a:pt x="1317" y="1"/>
                    <a:pt x="1234" y="1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492" name="Google Shape;12492;p49"/>
            <p:cNvSpPr/>
            <p:nvPr/>
          </p:nvSpPr>
          <p:spPr>
            <a:xfrm>
              <a:off x="4321950" y="2252750"/>
              <a:ext cx="82175" cy="14300"/>
            </a:xfrm>
            <a:custGeom>
              <a:avLst/>
              <a:gdLst/>
              <a:ahLst/>
              <a:cxnLst/>
              <a:rect l="l" t="t" r="r" b="b"/>
              <a:pathLst>
                <a:path w="3287" h="572" extrusionOk="0">
                  <a:moveTo>
                    <a:pt x="1030" y="1"/>
                  </a:moveTo>
                  <a:cubicBezTo>
                    <a:pt x="429" y="1"/>
                    <a:pt x="1" y="121"/>
                    <a:pt x="1" y="121"/>
                  </a:cubicBezTo>
                  <a:cubicBezTo>
                    <a:pt x="1" y="121"/>
                    <a:pt x="727" y="371"/>
                    <a:pt x="1620" y="490"/>
                  </a:cubicBezTo>
                  <a:cubicBezTo>
                    <a:pt x="2116" y="556"/>
                    <a:pt x="2575" y="571"/>
                    <a:pt x="2886" y="571"/>
                  </a:cubicBezTo>
                  <a:cubicBezTo>
                    <a:pt x="3134" y="571"/>
                    <a:pt x="3287" y="562"/>
                    <a:pt x="3287" y="562"/>
                  </a:cubicBezTo>
                  <a:cubicBezTo>
                    <a:pt x="3287" y="562"/>
                    <a:pt x="2620" y="181"/>
                    <a:pt x="1680" y="50"/>
                  </a:cubicBezTo>
                  <a:cubicBezTo>
                    <a:pt x="1450" y="14"/>
                    <a:pt x="1231" y="1"/>
                    <a:pt x="1030" y="1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493" name="Google Shape;12493;p49"/>
            <p:cNvSpPr/>
            <p:nvPr/>
          </p:nvSpPr>
          <p:spPr>
            <a:xfrm>
              <a:off x="3583775" y="2767900"/>
              <a:ext cx="367325" cy="163875"/>
            </a:xfrm>
            <a:custGeom>
              <a:avLst/>
              <a:gdLst/>
              <a:ahLst/>
              <a:cxnLst/>
              <a:rect l="l" t="t" r="r" b="b"/>
              <a:pathLst>
                <a:path w="14693" h="6555" extrusionOk="0">
                  <a:moveTo>
                    <a:pt x="1172" y="1"/>
                  </a:moveTo>
                  <a:cubicBezTo>
                    <a:pt x="976" y="1"/>
                    <a:pt x="807" y="9"/>
                    <a:pt x="655" y="18"/>
                  </a:cubicBezTo>
                  <a:cubicBezTo>
                    <a:pt x="238" y="53"/>
                    <a:pt x="0" y="65"/>
                    <a:pt x="0" y="65"/>
                  </a:cubicBezTo>
                  <a:cubicBezTo>
                    <a:pt x="0" y="65"/>
                    <a:pt x="238" y="77"/>
                    <a:pt x="667" y="125"/>
                  </a:cubicBezTo>
                  <a:cubicBezTo>
                    <a:pt x="881" y="125"/>
                    <a:pt x="1131" y="137"/>
                    <a:pt x="1429" y="172"/>
                  </a:cubicBezTo>
                  <a:cubicBezTo>
                    <a:pt x="1727" y="208"/>
                    <a:pt x="2048" y="232"/>
                    <a:pt x="2429" y="291"/>
                  </a:cubicBezTo>
                  <a:cubicBezTo>
                    <a:pt x="2798" y="351"/>
                    <a:pt x="3203" y="410"/>
                    <a:pt x="3632" y="494"/>
                  </a:cubicBezTo>
                  <a:cubicBezTo>
                    <a:pt x="4060" y="565"/>
                    <a:pt x="4513" y="684"/>
                    <a:pt x="4989" y="803"/>
                  </a:cubicBezTo>
                  <a:cubicBezTo>
                    <a:pt x="5918" y="1065"/>
                    <a:pt x="6954" y="1423"/>
                    <a:pt x="7989" y="1863"/>
                  </a:cubicBezTo>
                  <a:cubicBezTo>
                    <a:pt x="9013" y="2327"/>
                    <a:pt x="9966" y="2851"/>
                    <a:pt x="10799" y="3363"/>
                  </a:cubicBezTo>
                  <a:cubicBezTo>
                    <a:pt x="11204" y="3637"/>
                    <a:pt x="11609" y="3887"/>
                    <a:pt x="11954" y="4161"/>
                  </a:cubicBezTo>
                  <a:cubicBezTo>
                    <a:pt x="12323" y="4411"/>
                    <a:pt x="12633" y="4661"/>
                    <a:pt x="12919" y="4899"/>
                  </a:cubicBezTo>
                  <a:cubicBezTo>
                    <a:pt x="13216" y="5137"/>
                    <a:pt x="13454" y="5375"/>
                    <a:pt x="13681" y="5566"/>
                  </a:cubicBezTo>
                  <a:cubicBezTo>
                    <a:pt x="13895" y="5768"/>
                    <a:pt x="14085" y="5947"/>
                    <a:pt x="14228" y="6090"/>
                  </a:cubicBezTo>
                  <a:lnTo>
                    <a:pt x="14693" y="6554"/>
                  </a:lnTo>
                  <a:cubicBezTo>
                    <a:pt x="14693" y="6554"/>
                    <a:pt x="14550" y="6376"/>
                    <a:pt x="14288" y="6042"/>
                  </a:cubicBezTo>
                  <a:cubicBezTo>
                    <a:pt x="14157" y="5887"/>
                    <a:pt x="13990" y="5685"/>
                    <a:pt x="13788" y="5471"/>
                  </a:cubicBezTo>
                  <a:cubicBezTo>
                    <a:pt x="13573" y="5256"/>
                    <a:pt x="13347" y="4994"/>
                    <a:pt x="13073" y="4732"/>
                  </a:cubicBezTo>
                  <a:cubicBezTo>
                    <a:pt x="12799" y="4471"/>
                    <a:pt x="12490" y="4185"/>
                    <a:pt x="12145" y="3899"/>
                  </a:cubicBezTo>
                  <a:cubicBezTo>
                    <a:pt x="11799" y="3601"/>
                    <a:pt x="11418" y="3339"/>
                    <a:pt x="11014" y="3042"/>
                  </a:cubicBezTo>
                  <a:cubicBezTo>
                    <a:pt x="10180" y="2482"/>
                    <a:pt x="9228" y="1911"/>
                    <a:pt x="8168" y="1434"/>
                  </a:cubicBezTo>
                  <a:cubicBezTo>
                    <a:pt x="7120" y="958"/>
                    <a:pt x="6061" y="637"/>
                    <a:pt x="5072" y="410"/>
                  </a:cubicBezTo>
                  <a:cubicBezTo>
                    <a:pt x="4584" y="303"/>
                    <a:pt x="4120" y="196"/>
                    <a:pt x="3679" y="160"/>
                  </a:cubicBezTo>
                  <a:cubicBezTo>
                    <a:pt x="3227" y="101"/>
                    <a:pt x="2810" y="65"/>
                    <a:pt x="2441" y="41"/>
                  </a:cubicBezTo>
                  <a:cubicBezTo>
                    <a:pt x="2072" y="6"/>
                    <a:pt x="1727" y="6"/>
                    <a:pt x="1429" y="6"/>
                  </a:cubicBezTo>
                  <a:cubicBezTo>
                    <a:pt x="1338" y="2"/>
                    <a:pt x="1253" y="1"/>
                    <a:pt x="1172" y="1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494" name="Google Shape;12494;p49"/>
            <p:cNvSpPr/>
            <p:nvPr/>
          </p:nvSpPr>
          <p:spPr>
            <a:xfrm>
              <a:off x="3687350" y="2738550"/>
              <a:ext cx="259575" cy="143500"/>
            </a:xfrm>
            <a:custGeom>
              <a:avLst/>
              <a:gdLst/>
              <a:ahLst/>
              <a:cxnLst/>
              <a:rect l="l" t="t" r="r" b="b"/>
              <a:pathLst>
                <a:path w="10383" h="5740" extrusionOk="0">
                  <a:moveTo>
                    <a:pt x="1" y="1"/>
                  </a:moveTo>
                  <a:lnTo>
                    <a:pt x="1" y="1"/>
                  </a:lnTo>
                  <a:cubicBezTo>
                    <a:pt x="1" y="1"/>
                    <a:pt x="179" y="37"/>
                    <a:pt x="477" y="96"/>
                  </a:cubicBezTo>
                  <a:cubicBezTo>
                    <a:pt x="620" y="120"/>
                    <a:pt x="810" y="156"/>
                    <a:pt x="1025" y="203"/>
                  </a:cubicBezTo>
                  <a:cubicBezTo>
                    <a:pt x="1251" y="239"/>
                    <a:pt x="1489" y="287"/>
                    <a:pt x="1751" y="358"/>
                  </a:cubicBezTo>
                  <a:cubicBezTo>
                    <a:pt x="2287" y="501"/>
                    <a:pt x="2906" y="692"/>
                    <a:pt x="3584" y="942"/>
                  </a:cubicBezTo>
                  <a:cubicBezTo>
                    <a:pt x="4251" y="1215"/>
                    <a:pt x="4977" y="1537"/>
                    <a:pt x="5704" y="1942"/>
                  </a:cubicBezTo>
                  <a:cubicBezTo>
                    <a:pt x="6430" y="2346"/>
                    <a:pt x="7097" y="2775"/>
                    <a:pt x="7668" y="3204"/>
                  </a:cubicBezTo>
                  <a:cubicBezTo>
                    <a:pt x="8252" y="3632"/>
                    <a:pt x="8740" y="4049"/>
                    <a:pt x="9145" y="4442"/>
                  </a:cubicBezTo>
                  <a:cubicBezTo>
                    <a:pt x="9335" y="4621"/>
                    <a:pt x="9514" y="4811"/>
                    <a:pt x="9669" y="4966"/>
                  </a:cubicBezTo>
                  <a:cubicBezTo>
                    <a:pt x="9835" y="5121"/>
                    <a:pt x="9954" y="5264"/>
                    <a:pt x="10050" y="5383"/>
                  </a:cubicBezTo>
                  <a:cubicBezTo>
                    <a:pt x="10264" y="5597"/>
                    <a:pt x="10383" y="5740"/>
                    <a:pt x="10383" y="5740"/>
                  </a:cubicBezTo>
                  <a:cubicBezTo>
                    <a:pt x="10383" y="5740"/>
                    <a:pt x="10276" y="5585"/>
                    <a:pt x="10121" y="5335"/>
                  </a:cubicBezTo>
                  <a:cubicBezTo>
                    <a:pt x="10026" y="5204"/>
                    <a:pt x="9919" y="5049"/>
                    <a:pt x="9788" y="4871"/>
                  </a:cubicBezTo>
                  <a:cubicBezTo>
                    <a:pt x="9657" y="4704"/>
                    <a:pt x="9502" y="4502"/>
                    <a:pt x="9311" y="4287"/>
                  </a:cubicBezTo>
                  <a:cubicBezTo>
                    <a:pt x="8954" y="3859"/>
                    <a:pt x="8478" y="3382"/>
                    <a:pt x="7918" y="2906"/>
                  </a:cubicBezTo>
                  <a:cubicBezTo>
                    <a:pt x="7335" y="2430"/>
                    <a:pt x="6668" y="1954"/>
                    <a:pt x="5918" y="1537"/>
                  </a:cubicBezTo>
                  <a:cubicBezTo>
                    <a:pt x="5156" y="1120"/>
                    <a:pt x="4406" y="822"/>
                    <a:pt x="3703" y="584"/>
                  </a:cubicBezTo>
                  <a:cubicBezTo>
                    <a:pt x="2989" y="358"/>
                    <a:pt x="2334" y="215"/>
                    <a:pt x="1787" y="144"/>
                  </a:cubicBezTo>
                  <a:cubicBezTo>
                    <a:pt x="1513" y="84"/>
                    <a:pt x="1263" y="60"/>
                    <a:pt x="1036" y="49"/>
                  </a:cubicBezTo>
                  <a:cubicBezTo>
                    <a:pt x="810" y="37"/>
                    <a:pt x="620" y="25"/>
                    <a:pt x="477" y="25"/>
                  </a:cubicBezTo>
                  <a:cubicBezTo>
                    <a:pt x="179" y="1"/>
                    <a:pt x="1" y="1"/>
                    <a:pt x="1" y="1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495" name="Google Shape;12495;p49"/>
            <p:cNvSpPr/>
            <p:nvPr/>
          </p:nvSpPr>
          <p:spPr>
            <a:xfrm>
              <a:off x="3817725" y="2742725"/>
              <a:ext cx="131600" cy="98550"/>
            </a:xfrm>
            <a:custGeom>
              <a:avLst/>
              <a:gdLst/>
              <a:ahLst/>
              <a:cxnLst/>
              <a:rect l="l" t="t" r="r" b="b"/>
              <a:pathLst>
                <a:path w="5264" h="3942" extrusionOk="0">
                  <a:moveTo>
                    <a:pt x="1" y="1"/>
                  </a:moveTo>
                  <a:cubicBezTo>
                    <a:pt x="1" y="1"/>
                    <a:pt x="96" y="36"/>
                    <a:pt x="239" y="96"/>
                  </a:cubicBezTo>
                  <a:cubicBezTo>
                    <a:pt x="405" y="155"/>
                    <a:pt x="632" y="251"/>
                    <a:pt x="917" y="370"/>
                  </a:cubicBezTo>
                  <a:cubicBezTo>
                    <a:pt x="1465" y="632"/>
                    <a:pt x="2191" y="1025"/>
                    <a:pt x="2918" y="1584"/>
                  </a:cubicBezTo>
                  <a:cubicBezTo>
                    <a:pt x="3644" y="2132"/>
                    <a:pt x="4227" y="2715"/>
                    <a:pt x="4632" y="3168"/>
                  </a:cubicBezTo>
                  <a:cubicBezTo>
                    <a:pt x="4835" y="3406"/>
                    <a:pt x="4989" y="3608"/>
                    <a:pt x="5096" y="3739"/>
                  </a:cubicBezTo>
                  <a:cubicBezTo>
                    <a:pt x="5204" y="3870"/>
                    <a:pt x="5263" y="3942"/>
                    <a:pt x="5263" y="3942"/>
                  </a:cubicBezTo>
                  <a:cubicBezTo>
                    <a:pt x="5263" y="3942"/>
                    <a:pt x="5216" y="3858"/>
                    <a:pt x="5156" y="3692"/>
                  </a:cubicBezTo>
                  <a:cubicBezTo>
                    <a:pt x="5096" y="3525"/>
                    <a:pt x="4989" y="3299"/>
                    <a:pt x="4823" y="3037"/>
                  </a:cubicBezTo>
                  <a:cubicBezTo>
                    <a:pt x="4525" y="2501"/>
                    <a:pt x="3977" y="1798"/>
                    <a:pt x="3203" y="1215"/>
                  </a:cubicBezTo>
                  <a:cubicBezTo>
                    <a:pt x="2429" y="644"/>
                    <a:pt x="1608" y="310"/>
                    <a:pt x="1001" y="167"/>
                  </a:cubicBezTo>
                  <a:cubicBezTo>
                    <a:pt x="691" y="96"/>
                    <a:pt x="453" y="48"/>
                    <a:pt x="274" y="36"/>
                  </a:cubicBezTo>
                  <a:cubicBezTo>
                    <a:pt x="96" y="13"/>
                    <a:pt x="1" y="1"/>
                    <a:pt x="1" y="1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496" name="Google Shape;12496;p49"/>
            <p:cNvSpPr/>
            <p:nvPr/>
          </p:nvSpPr>
          <p:spPr>
            <a:xfrm>
              <a:off x="3859100" y="2723375"/>
              <a:ext cx="94675" cy="71475"/>
            </a:xfrm>
            <a:custGeom>
              <a:avLst/>
              <a:gdLst/>
              <a:ahLst/>
              <a:cxnLst/>
              <a:rect l="l" t="t" r="r" b="b"/>
              <a:pathLst>
                <a:path w="3787" h="2859" extrusionOk="0">
                  <a:moveTo>
                    <a:pt x="1" y="1"/>
                  </a:moveTo>
                  <a:cubicBezTo>
                    <a:pt x="1" y="1"/>
                    <a:pt x="239" y="120"/>
                    <a:pt x="608" y="358"/>
                  </a:cubicBezTo>
                  <a:cubicBezTo>
                    <a:pt x="989" y="584"/>
                    <a:pt x="1477" y="906"/>
                    <a:pt x="2001" y="1299"/>
                  </a:cubicBezTo>
                  <a:cubicBezTo>
                    <a:pt x="2513" y="1680"/>
                    <a:pt x="2965" y="2072"/>
                    <a:pt x="3275" y="2370"/>
                  </a:cubicBezTo>
                  <a:cubicBezTo>
                    <a:pt x="3584" y="2668"/>
                    <a:pt x="3787" y="2858"/>
                    <a:pt x="3787" y="2858"/>
                  </a:cubicBezTo>
                  <a:cubicBezTo>
                    <a:pt x="3787" y="2858"/>
                    <a:pt x="3680" y="2584"/>
                    <a:pt x="3441" y="2215"/>
                  </a:cubicBezTo>
                  <a:cubicBezTo>
                    <a:pt x="3203" y="1846"/>
                    <a:pt x="2810" y="1358"/>
                    <a:pt x="2263" y="941"/>
                  </a:cubicBezTo>
                  <a:cubicBezTo>
                    <a:pt x="1715" y="525"/>
                    <a:pt x="1132" y="275"/>
                    <a:pt x="703" y="156"/>
                  </a:cubicBezTo>
                  <a:cubicBezTo>
                    <a:pt x="286" y="36"/>
                    <a:pt x="1" y="1"/>
                    <a:pt x="1" y="1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497" name="Google Shape;12497;p49"/>
            <p:cNvSpPr/>
            <p:nvPr/>
          </p:nvSpPr>
          <p:spPr>
            <a:xfrm>
              <a:off x="3880825" y="2702850"/>
              <a:ext cx="72350" cy="46550"/>
            </a:xfrm>
            <a:custGeom>
              <a:avLst/>
              <a:gdLst/>
              <a:ahLst/>
              <a:cxnLst/>
              <a:rect l="l" t="t" r="r" b="b"/>
              <a:pathLst>
                <a:path w="2894" h="1862" extrusionOk="0">
                  <a:moveTo>
                    <a:pt x="1" y="0"/>
                  </a:moveTo>
                  <a:cubicBezTo>
                    <a:pt x="1" y="0"/>
                    <a:pt x="513" y="631"/>
                    <a:pt x="1310" y="1155"/>
                  </a:cubicBezTo>
                  <a:cubicBezTo>
                    <a:pt x="1703" y="1405"/>
                    <a:pt x="2096" y="1596"/>
                    <a:pt x="2394" y="1727"/>
                  </a:cubicBezTo>
                  <a:cubicBezTo>
                    <a:pt x="2537" y="1786"/>
                    <a:pt x="2656" y="1858"/>
                    <a:pt x="2763" y="1858"/>
                  </a:cubicBezTo>
                  <a:cubicBezTo>
                    <a:pt x="2776" y="1861"/>
                    <a:pt x="2788" y="1862"/>
                    <a:pt x="2799" y="1862"/>
                  </a:cubicBezTo>
                  <a:cubicBezTo>
                    <a:pt x="2876" y="1862"/>
                    <a:pt x="2894" y="1798"/>
                    <a:pt x="2894" y="1798"/>
                  </a:cubicBezTo>
                  <a:lnTo>
                    <a:pt x="2894" y="1798"/>
                  </a:lnTo>
                  <a:cubicBezTo>
                    <a:pt x="2894" y="1798"/>
                    <a:pt x="2878" y="1819"/>
                    <a:pt x="2843" y="1819"/>
                  </a:cubicBezTo>
                  <a:cubicBezTo>
                    <a:pt x="2825" y="1819"/>
                    <a:pt x="2803" y="1814"/>
                    <a:pt x="2775" y="1798"/>
                  </a:cubicBezTo>
                  <a:cubicBezTo>
                    <a:pt x="2703" y="1762"/>
                    <a:pt x="2632" y="1655"/>
                    <a:pt x="2513" y="1548"/>
                  </a:cubicBezTo>
                  <a:cubicBezTo>
                    <a:pt x="2287" y="1322"/>
                    <a:pt x="1965" y="1048"/>
                    <a:pt x="1560" y="774"/>
                  </a:cubicBezTo>
                  <a:cubicBezTo>
                    <a:pt x="775" y="238"/>
                    <a:pt x="1" y="0"/>
                    <a:pt x="1" y="0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498" name="Google Shape;12498;p49"/>
            <p:cNvSpPr/>
            <p:nvPr/>
          </p:nvSpPr>
          <p:spPr>
            <a:xfrm>
              <a:off x="3900475" y="2684975"/>
              <a:ext cx="44375" cy="26225"/>
            </a:xfrm>
            <a:custGeom>
              <a:avLst/>
              <a:gdLst/>
              <a:ahLst/>
              <a:cxnLst/>
              <a:rect l="l" t="t" r="r" b="b"/>
              <a:pathLst>
                <a:path w="1775" h="1049" extrusionOk="0">
                  <a:moveTo>
                    <a:pt x="1" y="1"/>
                  </a:moveTo>
                  <a:lnTo>
                    <a:pt x="1" y="1"/>
                  </a:lnTo>
                  <a:cubicBezTo>
                    <a:pt x="1" y="1"/>
                    <a:pt x="286" y="441"/>
                    <a:pt x="774" y="715"/>
                  </a:cubicBezTo>
                  <a:cubicBezTo>
                    <a:pt x="1263" y="1013"/>
                    <a:pt x="1775" y="1049"/>
                    <a:pt x="1775" y="1049"/>
                  </a:cubicBezTo>
                  <a:cubicBezTo>
                    <a:pt x="1775" y="1049"/>
                    <a:pt x="1489" y="620"/>
                    <a:pt x="1001" y="334"/>
                  </a:cubicBezTo>
                  <a:cubicBezTo>
                    <a:pt x="501" y="37"/>
                    <a:pt x="1" y="1"/>
                    <a:pt x="1" y="1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499" name="Google Shape;12499;p49"/>
            <p:cNvSpPr/>
            <p:nvPr/>
          </p:nvSpPr>
          <p:spPr>
            <a:xfrm>
              <a:off x="3894825" y="2666600"/>
              <a:ext cx="46150" cy="19300"/>
            </a:xfrm>
            <a:custGeom>
              <a:avLst/>
              <a:gdLst/>
              <a:ahLst/>
              <a:cxnLst/>
              <a:rect l="l" t="t" r="r" b="b"/>
              <a:pathLst>
                <a:path w="1846" h="772" extrusionOk="0">
                  <a:moveTo>
                    <a:pt x="287" y="0"/>
                  </a:moveTo>
                  <a:cubicBezTo>
                    <a:pt x="114" y="0"/>
                    <a:pt x="0" y="21"/>
                    <a:pt x="0" y="21"/>
                  </a:cubicBezTo>
                  <a:cubicBezTo>
                    <a:pt x="0" y="21"/>
                    <a:pt x="369" y="355"/>
                    <a:pt x="858" y="557"/>
                  </a:cubicBezTo>
                  <a:cubicBezTo>
                    <a:pt x="1358" y="760"/>
                    <a:pt x="1846" y="772"/>
                    <a:pt x="1846" y="772"/>
                  </a:cubicBezTo>
                  <a:cubicBezTo>
                    <a:pt x="1846" y="772"/>
                    <a:pt x="1548" y="355"/>
                    <a:pt x="1024" y="141"/>
                  </a:cubicBezTo>
                  <a:cubicBezTo>
                    <a:pt x="753" y="27"/>
                    <a:pt x="482" y="0"/>
                    <a:pt x="287" y="0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500" name="Google Shape;12500;p49"/>
            <p:cNvSpPr/>
            <p:nvPr/>
          </p:nvSpPr>
          <p:spPr>
            <a:xfrm>
              <a:off x="3632575" y="2067200"/>
              <a:ext cx="242925" cy="79650"/>
            </a:xfrm>
            <a:custGeom>
              <a:avLst/>
              <a:gdLst/>
              <a:ahLst/>
              <a:cxnLst/>
              <a:rect l="l" t="t" r="r" b="b"/>
              <a:pathLst>
                <a:path w="9717" h="3186" extrusionOk="0">
                  <a:moveTo>
                    <a:pt x="2445" y="1"/>
                  </a:moveTo>
                  <a:cubicBezTo>
                    <a:pt x="2104" y="1"/>
                    <a:pt x="1790" y="19"/>
                    <a:pt x="1513" y="54"/>
                  </a:cubicBezTo>
                  <a:cubicBezTo>
                    <a:pt x="1275" y="66"/>
                    <a:pt x="1072" y="114"/>
                    <a:pt x="882" y="149"/>
                  </a:cubicBezTo>
                  <a:cubicBezTo>
                    <a:pt x="680" y="173"/>
                    <a:pt x="537" y="221"/>
                    <a:pt x="406" y="245"/>
                  </a:cubicBezTo>
                  <a:cubicBezTo>
                    <a:pt x="144" y="328"/>
                    <a:pt x="1" y="352"/>
                    <a:pt x="1" y="352"/>
                  </a:cubicBezTo>
                  <a:cubicBezTo>
                    <a:pt x="1" y="352"/>
                    <a:pt x="144" y="340"/>
                    <a:pt x="418" y="328"/>
                  </a:cubicBezTo>
                  <a:cubicBezTo>
                    <a:pt x="537" y="304"/>
                    <a:pt x="703" y="292"/>
                    <a:pt x="894" y="292"/>
                  </a:cubicBezTo>
                  <a:cubicBezTo>
                    <a:pt x="1021" y="292"/>
                    <a:pt x="1153" y="287"/>
                    <a:pt x="1298" y="287"/>
                  </a:cubicBezTo>
                  <a:cubicBezTo>
                    <a:pt x="1370" y="287"/>
                    <a:pt x="1446" y="288"/>
                    <a:pt x="1525" y="292"/>
                  </a:cubicBezTo>
                  <a:cubicBezTo>
                    <a:pt x="1989" y="292"/>
                    <a:pt x="2561" y="340"/>
                    <a:pt x="3168" y="411"/>
                  </a:cubicBezTo>
                  <a:cubicBezTo>
                    <a:pt x="3775" y="506"/>
                    <a:pt x="4454" y="637"/>
                    <a:pt x="5132" y="828"/>
                  </a:cubicBezTo>
                  <a:cubicBezTo>
                    <a:pt x="5799" y="1042"/>
                    <a:pt x="6442" y="1280"/>
                    <a:pt x="7014" y="1530"/>
                  </a:cubicBezTo>
                  <a:cubicBezTo>
                    <a:pt x="7573" y="1780"/>
                    <a:pt x="8061" y="2054"/>
                    <a:pt x="8466" y="2304"/>
                  </a:cubicBezTo>
                  <a:cubicBezTo>
                    <a:pt x="8669" y="2411"/>
                    <a:pt x="8835" y="2542"/>
                    <a:pt x="9002" y="2650"/>
                  </a:cubicBezTo>
                  <a:cubicBezTo>
                    <a:pt x="9157" y="2745"/>
                    <a:pt x="9288" y="2852"/>
                    <a:pt x="9395" y="2923"/>
                  </a:cubicBezTo>
                  <a:cubicBezTo>
                    <a:pt x="9597" y="3090"/>
                    <a:pt x="9716" y="3185"/>
                    <a:pt x="9716" y="3185"/>
                  </a:cubicBezTo>
                  <a:cubicBezTo>
                    <a:pt x="9716" y="3185"/>
                    <a:pt x="9609" y="3078"/>
                    <a:pt x="9443" y="2864"/>
                  </a:cubicBezTo>
                  <a:cubicBezTo>
                    <a:pt x="9347" y="2769"/>
                    <a:pt x="9240" y="2650"/>
                    <a:pt x="9085" y="2531"/>
                  </a:cubicBezTo>
                  <a:cubicBezTo>
                    <a:pt x="8954" y="2411"/>
                    <a:pt x="8788" y="2257"/>
                    <a:pt x="8597" y="2114"/>
                  </a:cubicBezTo>
                  <a:cubicBezTo>
                    <a:pt x="8228" y="1792"/>
                    <a:pt x="7752" y="1483"/>
                    <a:pt x="7180" y="1173"/>
                  </a:cubicBezTo>
                  <a:cubicBezTo>
                    <a:pt x="6621" y="876"/>
                    <a:pt x="5978" y="590"/>
                    <a:pt x="5263" y="387"/>
                  </a:cubicBezTo>
                  <a:cubicBezTo>
                    <a:pt x="4549" y="185"/>
                    <a:pt x="3859" y="66"/>
                    <a:pt x="3216" y="30"/>
                  </a:cubicBezTo>
                  <a:cubicBezTo>
                    <a:pt x="2947" y="10"/>
                    <a:pt x="2689" y="1"/>
                    <a:pt x="2445" y="1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501" name="Google Shape;12501;p49"/>
            <p:cNvSpPr/>
            <p:nvPr/>
          </p:nvSpPr>
          <p:spPr>
            <a:xfrm>
              <a:off x="3648075" y="2114950"/>
              <a:ext cx="232775" cy="71475"/>
            </a:xfrm>
            <a:custGeom>
              <a:avLst/>
              <a:gdLst/>
              <a:ahLst/>
              <a:cxnLst/>
              <a:rect l="l" t="t" r="r" b="b"/>
              <a:pathLst>
                <a:path w="9311" h="2859" extrusionOk="0">
                  <a:moveTo>
                    <a:pt x="2469" y="1"/>
                  </a:moveTo>
                  <a:cubicBezTo>
                    <a:pt x="2080" y="1"/>
                    <a:pt x="1724" y="32"/>
                    <a:pt x="1417" y="85"/>
                  </a:cubicBezTo>
                  <a:cubicBezTo>
                    <a:pt x="976" y="156"/>
                    <a:pt x="619" y="240"/>
                    <a:pt x="381" y="335"/>
                  </a:cubicBezTo>
                  <a:cubicBezTo>
                    <a:pt x="143" y="406"/>
                    <a:pt x="0" y="466"/>
                    <a:pt x="0" y="466"/>
                  </a:cubicBezTo>
                  <a:cubicBezTo>
                    <a:pt x="0" y="466"/>
                    <a:pt x="143" y="442"/>
                    <a:pt x="393" y="394"/>
                  </a:cubicBezTo>
                  <a:cubicBezTo>
                    <a:pt x="643" y="359"/>
                    <a:pt x="1000" y="323"/>
                    <a:pt x="1453" y="299"/>
                  </a:cubicBezTo>
                  <a:cubicBezTo>
                    <a:pt x="1515" y="297"/>
                    <a:pt x="1579" y="297"/>
                    <a:pt x="1645" y="297"/>
                  </a:cubicBezTo>
                  <a:cubicBezTo>
                    <a:pt x="2516" y="297"/>
                    <a:pt x="3650" y="446"/>
                    <a:pt x="4846" y="823"/>
                  </a:cubicBezTo>
                  <a:cubicBezTo>
                    <a:pt x="6120" y="1228"/>
                    <a:pt x="7227" y="1764"/>
                    <a:pt x="8025" y="2180"/>
                  </a:cubicBezTo>
                  <a:cubicBezTo>
                    <a:pt x="8811" y="2597"/>
                    <a:pt x="9311" y="2859"/>
                    <a:pt x="9311" y="2859"/>
                  </a:cubicBezTo>
                  <a:cubicBezTo>
                    <a:pt x="9311" y="2859"/>
                    <a:pt x="8870" y="2490"/>
                    <a:pt x="8132" y="1990"/>
                  </a:cubicBezTo>
                  <a:cubicBezTo>
                    <a:pt x="7382" y="1478"/>
                    <a:pt x="6298" y="811"/>
                    <a:pt x="4965" y="394"/>
                  </a:cubicBezTo>
                  <a:cubicBezTo>
                    <a:pt x="4082" y="113"/>
                    <a:pt x="3214" y="1"/>
                    <a:pt x="2469" y="1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502" name="Google Shape;12502;p49"/>
            <p:cNvSpPr/>
            <p:nvPr/>
          </p:nvSpPr>
          <p:spPr>
            <a:xfrm>
              <a:off x="3719500" y="2151850"/>
              <a:ext cx="113125" cy="39650"/>
            </a:xfrm>
            <a:custGeom>
              <a:avLst/>
              <a:gdLst/>
              <a:ahLst/>
              <a:cxnLst/>
              <a:rect l="l" t="t" r="r" b="b"/>
              <a:pathLst>
                <a:path w="4525" h="1586" extrusionOk="0">
                  <a:moveTo>
                    <a:pt x="825" y="0"/>
                  </a:moveTo>
                  <a:cubicBezTo>
                    <a:pt x="788" y="0"/>
                    <a:pt x="751" y="1"/>
                    <a:pt x="715" y="2"/>
                  </a:cubicBezTo>
                  <a:cubicBezTo>
                    <a:pt x="274" y="2"/>
                    <a:pt x="1" y="61"/>
                    <a:pt x="1" y="61"/>
                  </a:cubicBezTo>
                  <a:cubicBezTo>
                    <a:pt x="1" y="61"/>
                    <a:pt x="274" y="121"/>
                    <a:pt x="703" y="228"/>
                  </a:cubicBezTo>
                  <a:cubicBezTo>
                    <a:pt x="1120" y="335"/>
                    <a:pt x="1703" y="490"/>
                    <a:pt x="2310" y="704"/>
                  </a:cubicBezTo>
                  <a:cubicBezTo>
                    <a:pt x="2918" y="907"/>
                    <a:pt x="3477" y="1121"/>
                    <a:pt x="3870" y="1300"/>
                  </a:cubicBezTo>
                  <a:cubicBezTo>
                    <a:pt x="4275" y="1478"/>
                    <a:pt x="4525" y="1585"/>
                    <a:pt x="4525" y="1585"/>
                  </a:cubicBezTo>
                  <a:cubicBezTo>
                    <a:pt x="4525" y="1585"/>
                    <a:pt x="4346" y="1371"/>
                    <a:pt x="3977" y="1109"/>
                  </a:cubicBezTo>
                  <a:cubicBezTo>
                    <a:pt x="3632" y="823"/>
                    <a:pt x="3096" y="490"/>
                    <a:pt x="2441" y="276"/>
                  </a:cubicBezTo>
                  <a:cubicBezTo>
                    <a:pt x="1838" y="67"/>
                    <a:pt x="1266" y="0"/>
                    <a:pt x="825" y="0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503" name="Google Shape;12503;p49"/>
            <p:cNvSpPr/>
            <p:nvPr/>
          </p:nvSpPr>
          <p:spPr>
            <a:xfrm>
              <a:off x="3756400" y="2206375"/>
              <a:ext cx="75925" cy="33650"/>
            </a:xfrm>
            <a:custGeom>
              <a:avLst/>
              <a:gdLst/>
              <a:ahLst/>
              <a:cxnLst/>
              <a:rect l="l" t="t" r="r" b="b"/>
              <a:pathLst>
                <a:path w="3037" h="1346" extrusionOk="0">
                  <a:moveTo>
                    <a:pt x="671" y="0"/>
                  </a:moveTo>
                  <a:cubicBezTo>
                    <a:pt x="597" y="0"/>
                    <a:pt x="528" y="4"/>
                    <a:pt x="465" y="12"/>
                  </a:cubicBezTo>
                  <a:cubicBezTo>
                    <a:pt x="370" y="23"/>
                    <a:pt x="310" y="23"/>
                    <a:pt x="239" y="35"/>
                  </a:cubicBezTo>
                  <a:cubicBezTo>
                    <a:pt x="168" y="59"/>
                    <a:pt x="120" y="95"/>
                    <a:pt x="72" y="131"/>
                  </a:cubicBezTo>
                  <a:cubicBezTo>
                    <a:pt x="1" y="214"/>
                    <a:pt x="49" y="273"/>
                    <a:pt x="49" y="273"/>
                  </a:cubicBezTo>
                  <a:cubicBezTo>
                    <a:pt x="49" y="273"/>
                    <a:pt x="49" y="214"/>
                    <a:pt x="120" y="190"/>
                  </a:cubicBezTo>
                  <a:cubicBezTo>
                    <a:pt x="132" y="188"/>
                    <a:pt x="146" y="187"/>
                    <a:pt x="160" y="187"/>
                  </a:cubicBezTo>
                  <a:cubicBezTo>
                    <a:pt x="230" y="187"/>
                    <a:pt x="325" y="210"/>
                    <a:pt x="453" y="250"/>
                  </a:cubicBezTo>
                  <a:cubicBezTo>
                    <a:pt x="727" y="321"/>
                    <a:pt x="1120" y="476"/>
                    <a:pt x="1537" y="631"/>
                  </a:cubicBezTo>
                  <a:cubicBezTo>
                    <a:pt x="1954" y="797"/>
                    <a:pt x="2323" y="964"/>
                    <a:pt x="2596" y="1107"/>
                  </a:cubicBezTo>
                  <a:cubicBezTo>
                    <a:pt x="2870" y="1262"/>
                    <a:pt x="3037" y="1345"/>
                    <a:pt x="3037" y="1345"/>
                  </a:cubicBezTo>
                  <a:cubicBezTo>
                    <a:pt x="3037" y="1345"/>
                    <a:pt x="2954" y="1166"/>
                    <a:pt x="2727" y="928"/>
                  </a:cubicBezTo>
                  <a:cubicBezTo>
                    <a:pt x="2513" y="678"/>
                    <a:pt x="2156" y="393"/>
                    <a:pt x="1703" y="202"/>
                  </a:cubicBezTo>
                  <a:cubicBezTo>
                    <a:pt x="1333" y="60"/>
                    <a:pt x="963" y="0"/>
                    <a:pt x="671" y="0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504" name="Google Shape;12504;p49"/>
            <p:cNvSpPr/>
            <p:nvPr/>
          </p:nvSpPr>
          <p:spPr>
            <a:xfrm>
              <a:off x="3764150" y="2249050"/>
              <a:ext cx="51825" cy="17750"/>
            </a:xfrm>
            <a:custGeom>
              <a:avLst/>
              <a:gdLst/>
              <a:ahLst/>
              <a:cxnLst/>
              <a:rect l="l" t="t" r="r" b="b"/>
              <a:pathLst>
                <a:path w="2073" h="710" extrusionOk="0">
                  <a:moveTo>
                    <a:pt x="561" y="1"/>
                  </a:moveTo>
                  <a:cubicBezTo>
                    <a:pt x="478" y="1"/>
                    <a:pt x="401" y="7"/>
                    <a:pt x="334" y="19"/>
                  </a:cubicBezTo>
                  <a:cubicBezTo>
                    <a:pt x="131" y="43"/>
                    <a:pt x="0" y="90"/>
                    <a:pt x="0" y="90"/>
                  </a:cubicBezTo>
                  <a:cubicBezTo>
                    <a:pt x="0" y="90"/>
                    <a:pt x="120" y="162"/>
                    <a:pt x="298" y="257"/>
                  </a:cubicBezTo>
                  <a:cubicBezTo>
                    <a:pt x="477" y="341"/>
                    <a:pt x="715" y="448"/>
                    <a:pt x="1001" y="531"/>
                  </a:cubicBezTo>
                  <a:cubicBezTo>
                    <a:pt x="1286" y="614"/>
                    <a:pt x="1548" y="650"/>
                    <a:pt x="1751" y="686"/>
                  </a:cubicBezTo>
                  <a:cubicBezTo>
                    <a:pt x="1941" y="710"/>
                    <a:pt x="2072" y="710"/>
                    <a:pt x="2072" y="710"/>
                  </a:cubicBezTo>
                  <a:cubicBezTo>
                    <a:pt x="2072" y="710"/>
                    <a:pt x="2001" y="614"/>
                    <a:pt x="1822" y="471"/>
                  </a:cubicBezTo>
                  <a:cubicBezTo>
                    <a:pt x="1655" y="341"/>
                    <a:pt x="1417" y="174"/>
                    <a:pt x="1120" y="90"/>
                  </a:cubicBezTo>
                  <a:cubicBezTo>
                    <a:pt x="921" y="27"/>
                    <a:pt x="728" y="1"/>
                    <a:pt x="561" y="1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505" name="Google Shape;12505;p49"/>
            <p:cNvSpPr/>
            <p:nvPr/>
          </p:nvSpPr>
          <p:spPr>
            <a:xfrm>
              <a:off x="3493875" y="2528200"/>
              <a:ext cx="383100" cy="74650"/>
            </a:xfrm>
            <a:custGeom>
              <a:avLst/>
              <a:gdLst/>
              <a:ahLst/>
              <a:cxnLst/>
              <a:rect l="l" t="t" r="r" b="b"/>
              <a:pathLst>
                <a:path w="15324" h="2986" extrusionOk="0">
                  <a:moveTo>
                    <a:pt x="4082" y="0"/>
                  </a:moveTo>
                  <a:cubicBezTo>
                    <a:pt x="3418" y="0"/>
                    <a:pt x="2816" y="25"/>
                    <a:pt x="2287" y="69"/>
                  </a:cubicBezTo>
                  <a:cubicBezTo>
                    <a:pt x="1572" y="128"/>
                    <a:pt x="989" y="188"/>
                    <a:pt x="608" y="259"/>
                  </a:cubicBezTo>
                  <a:cubicBezTo>
                    <a:pt x="215" y="343"/>
                    <a:pt x="1" y="366"/>
                    <a:pt x="1" y="366"/>
                  </a:cubicBezTo>
                  <a:cubicBezTo>
                    <a:pt x="1" y="366"/>
                    <a:pt x="215" y="354"/>
                    <a:pt x="620" y="343"/>
                  </a:cubicBezTo>
                  <a:cubicBezTo>
                    <a:pt x="1013" y="307"/>
                    <a:pt x="1584" y="295"/>
                    <a:pt x="2298" y="295"/>
                  </a:cubicBezTo>
                  <a:cubicBezTo>
                    <a:pt x="3013" y="295"/>
                    <a:pt x="3846" y="319"/>
                    <a:pt x="4787" y="402"/>
                  </a:cubicBezTo>
                  <a:cubicBezTo>
                    <a:pt x="5727" y="474"/>
                    <a:pt x="6740" y="593"/>
                    <a:pt x="7811" y="771"/>
                  </a:cubicBezTo>
                  <a:cubicBezTo>
                    <a:pt x="8883" y="962"/>
                    <a:pt x="9883" y="1188"/>
                    <a:pt x="10788" y="1426"/>
                  </a:cubicBezTo>
                  <a:cubicBezTo>
                    <a:pt x="11693" y="1664"/>
                    <a:pt x="12502" y="1914"/>
                    <a:pt x="13169" y="2152"/>
                  </a:cubicBezTo>
                  <a:cubicBezTo>
                    <a:pt x="13836" y="2390"/>
                    <a:pt x="14371" y="2605"/>
                    <a:pt x="14741" y="2748"/>
                  </a:cubicBezTo>
                  <a:cubicBezTo>
                    <a:pt x="15122" y="2902"/>
                    <a:pt x="15324" y="2986"/>
                    <a:pt x="15324" y="2986"/>
                  </a:cubicBezTo>
                  <a:cubicBezTo>
                    <a:pt x="15324" y="2986"/>
                    <a:pt x="15133" y="2879"/>
                    <a:pt x="14764" y="2688"/>
                  </a:cubicBezTo>
                  <a:cubicBezTo>
                    <a:pt x="14419" y="2498"/>
                    <a:pt x="13895" y="2248"/>
                    <a:pt x="13240" y="1950"/>
                  </a:cubicBezTo>
                  <a:cubicBezTo>
                    <a:pt x="12585" y="1652"/>
                    <a:pt x="11800" y="1355"/>
                    <a:pt x="10895" y="1057"/>
                  </a:cubicBezTo>
                  <a:cubicBezTo>
                    <a:pt x="9978" y="771"/>
                    <a:pt x="8966" y="521"/>
                    <a:pt x="7883" y="319"/>
                  </a:cubicBezTo>
                  <a:cubicBezTo>
                    <a:pt x="6799" y="140"/>
                    <a:pt x="5751" y="45"/>
                    <a:pt x="4799" y="9"/>
                  </a:cubicBezTo>
                  <a:cubicBezTo>
                    <a:pt x="4553" y="3"/>
                    <a:pt x="4314" y="0"/>
                    <a:pt x="4082" y="0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506" name="Google Shape;12506;p49"/>
            <p:cNvSpPr/>
            <p:nvPr/>
          </p:nvSpPr>
          <p:spPr>
            <a:xfrm>
              <a:off x="3660850" y="2501325"/>
              <a:ext cx="133975" cy="30400"/>
            </a:xfrm>
            <a:custGeom>
              <a:avLst/>
              <a:gdLst/>
              <a:ahLst/>
              <a:cxnLst/>
              <a:rect l="l" t="t" r="r" b="b"/>
              <a:pathLst>
                <a:path w="5359" h="1216" extrusionOk="0">
                  <a:moveTo>
                    <a:pt x="823" y="1"/>
                  </a:moveTo>
                  <a:cubicBezTo>
                    <a:pt x="311" y="1"/>
                    <a:pt x="1" y="48"/>
                    <a:pt x="1" y="48"/>
                  </a:cubicBezTo>
                  <a:lnTo>
                    <a:pt x="2680" y="644"/>
                  </a:lnTo>
                  <a:cubicBezTo>
                    <a:pt x="4156" y="953"/>
                    <a:pt x="5359" y="1215"/>
                    <a:pt x="5359" y="1215"/>
                  </a:cubicBezTo>
                  <a:cubicBezTo>
                    <a:pt x="5359" y="1215"/>
                    <a:pt x="5085" y="1037"/>
                    <a:pt x="4644" y="834"/>
                  </a:cubicBezTo>
                  <a:cubicBezTo>
                    <a:pt x="4192" y="608"/>
                    <a:pt x="3537" y="358"/>
                    <a:pt x="2787" y="191"/>
                  </a:cubicBezTo>
                  <a:cubicBezTo>
                    <a:pt x="2025" y="25"/>
                    <a:pt x="1323" y="1"/>
                    <a:pt x="823" y="1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507" name="Google Shape;12507;p49"/>
            <p:cNvSpPr/>
            <p:nvPr/>
          </p:nvSpPr>
          <p:spPr>
            <a:xfrm>
              <a:off x="3723375" y="2480900"/>
              <a:ext cx="66100" cy="18850"/>
            </a:xfrm>
            <a:custGeom>
              <a:avLst/>
              <a:gdLst/>
              <a:ahLst/>
              <a:cxnLst/>
              <a:rect l="l" t="t" r="r" b="b"/>
              <a:pathLst>
                <a:path w="2644" h="754" extrusionOk="0">
                  <a:moveTo>
                    <a:pt x="224" y="0"/>
                  </a:moveTo>
                  <a:cubicBezTo>
                    <a:pt x="84" y="0"/>
                    <a:pt x="0" y="8"/>
                    <a:pt x="0" y="8"/>
                  </a:cubicBezTo>
                  <a:cubicBezTo>
                    <a:pt x="0" y="8"/>
                    <a:pt x="536" y="401"/>
                    <a:pt x="1262" y="591"/>
                  </a:cubicBezTo>
                  <a:cubicBezTo>
                    <a:pt x="1729" y="729"/>
                    <a:pt x="2167" y="754"/>
                    <a:pt x="2419" y="754"/>
                  </a:cubicBezTo>
                  <a:cubicBezTo>
                    <a:pt x="2560" y="754"/>
                    <a:pt x="2643" y="746"/>
                    <a:pt x="2643" y="746"/>
                  </a:cubicBezTo>
                  <a:cubicBezTo>
                    <a:pt x="2643" y="746"/>
                    <a:pt x="2108" y="353"/>
                    <a:pt x="1381" y="163"/>
                  </a:cubicBezTo>
                  <a:cubicBezTo>
                    <a:pt x="915" y="25"/>
                    <a:pt x="477" y="0"/>
                    <a:pt x="224" y="0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508" name="Google Shape;12508;p49"/>
            <p:cNvSpPr/>
            <p:nvPr/>
          </p:nvSpPr>
          <p:spPr>
            <a:xfrm>
              <a:off x="3730225" y="2454850"/>
              <a:ext cx="58950" cy="13650"/>
            </a:xfrm>
            <a:custGeom>
              <a:avLst/>
              <a:gdLst/>
              <a:ahLst/>
              <a:cxnLst/>
              <a:rect l="l" t="t" r="r" b="b"/>
              <a:pathLst>
                <a:path w="2358" h="546" extrusionOk="0">
                  <a:moveTo>
                    <a:pt x="794" y="1"/>
                  </a:moveTo>
                  <a:cubicBezTo>
                    <a:pt x="334" y="1"/>
                    <a:pt x="0" y="121"/>
                    <a:pt x="0" y="121"/>
                  </a:cubicBezTo>
                  <a:cubicBezTo>
                    <a:pt x="0" y="121"/>
                    <a:pt x="512" y="383"/>
                    <a:pt x="1155" y="490"/>
                  </a:cubicBezTo>
                  <a:cubicBezTo>
                    <a:pt x="1407" y="532"/>
                    <a:pt x="1645" y="545"/>
                    <a:pt x="1843" y="545"/>
                  </a:cubicBezTo>
                  <a:cubicBezTo>
                    <a:pt x="2150" y="545"/>
                    <a:pt x="2358" y="514"/>
                    <a:pt x="2358" y="514"/>
                  </a:cubicBezTo>
                  <a:cubicBezTo>
                    <a:pt x="2358" y="514"/>
                    <a:pt x="1893" y="157"/>
                    <a:pt x="1226" y="38"/>
                  </a:cubicBezTo>
                  <a:cubicBezTo>
                    <a:pt x="1075" y="11"/>
                    <a:pt x="929" y="1"/>
                    <a:pt x="794" y="1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509" name="Google Shape;12509;p49"/>
            <p:cNvSpPr/>
            <p:nvPr/>
          </p:nvSpPr>
          <p:spPr>
            <a:xfrm>
              <a:off x="3750150" y="2434850"/>
              <a:ext cx="37550" cy="11625"/>
            </a:xfrm>
            <a:custGeom>
              <a:avLst/>
              <a:gdLst/>
              <a:ahLst/>
              <a:cxnLst/>
              <a:rect l="l" t="t" r="r" b="b"/>
              <a:pathLst>
                <a:path w="1502" h="465" extrusionOk="0">
                  <a:moveTo>
                    <a:pt x="669" y="0"/>
                  </a:moveTo>
                  <a:cubicBezTo>
                    <a:pt x="299" y="0"/>
                    <a:pt x="1" y="159"/>
                    <a:pt x="1" y="159"/>
                  </a:cubicBezTo>
                  <a:cubicBezTo>
                    <a:pt x="1" y="159"/>
                    <a:pt x="310" y="409"/>
                    <a:pt x="727" y="457"/>
                  </a:cubicBezTo>
                  <a:cubicBezTo>
                    <a:pt x="771" y="462"/>
                    <a:pt x="814" y="464"/>
                    <a:pt x="856" y="464"/>
                  </a:cubicBezTo>
                  <a:cubicBezTo>
                    <a:pt x="1215" y="464"/>
                    <a:pt x="1501" y="302"/>
                    <a:pt x="1501" y="302"/>
                  </a:cubicBezTo>
                  <a:cubicBezTo>
                    <a:pt x="1501" y="302"/>
                    <a:pt x="1180" y="52"/>
                    <a:pt x="775" y="5"/>
                  </a:cubicBezTo>
                  <a:cubicBezTo>
                    <a:pt x="739" y="2"/>
                    <a:pt x="704" y="0"/>
                    <a:pt x="669" y="0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510" name="Google Shape;12510;p49"/>
            <p:cNvSpPr/>
            <p:nvPr/>
          </p:nvSpPr>
          <p:spPr>
            <a:xfrm>
              <a:off x="3751650" y="2409650"/>
              <a:ext cx="39300" cy="11350"/>
            </a:xfrm>
            <a:custGeom>
              <a:avLst/>
              <a:gdLst/>
              <a:ahLst/>
              <a:cxnLst/>
              <a:rect l="l" t="t" r="r" b="b"/>
              <a:pathLst>
                <a:path w="1572" h="454" extrusionOk="0">
                  <a:moveTo>
                    <a:pt x="786" y="1"/>
                  </a:moveTo>
                  <a:cubicBezTo>
                    <a:pt x="358" y="1"/>
                    <a:pt x="0" y="227"/>
                    <a:pt x="0" y="227"/>
                  </a:cubicBezTo>
                  <a:cubicBezTo>
                    <a:pt x="0" y="227"/>
                    <a:pt x="358" y="453"/>
                    <a:pt x="786" y="453"/>
                  </a:cubicBezTo>
                  <a:cubicBezTo>
                    <a:pt x="1215" y="453"/>
                    <a:pt x="1572" y="227"/>
                    <a:pt x="1572" y="227"/>
                  </a:cubicBezTo>
                  <a:cubicBezTo>
                    <a:pt x="1572" y="227"/>
                    <a:pt x="1239" y="1"/>
                    <a:pt x="786" y="1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511" name="Google Shape;12511;p49"/>
            <p:cNvSpPr/>
            <p:nvPr/>
          </p:nvSpPr>
          <p:spPr>
            <a:xfrm>
              <a:off x="3755225" y="2382375"/>
              <a:ext cx="41400" cy="11650"/>
            </a:xfrm>
            <a:custGeom>
              <a:avLst/>
              <a:gdLst/>
              <a:ahLst/>
              <a:cxnLst/>
              <a:rect l="l" t="t" r="r" b="b"/>
              <a:pathLst>
                <a:path w="1656" h="466" extrusionOk="0">
                  <a:moveTo>
                    <a:pt x="714" y="1"/>
                  </a:moveTo>
                  <a:cubicBezTo>
                    <a:pt x="315" y="1"/>
                    <a:pt x="0" y="163"/>
                    <a:pt x="0" y="163"/>
                  </a:cubicBezTo>
                  <a:cubicBezTo>
                    <a:pt x="0" y="163"/>
                    <a:pt x="346" y="413"/>
                    <a:pt x="810" y="461"/>
                  </a:cubicBezTo>
                  <a:cubicBezTo>
                    <a:pt x="850" y="464"/>
                    <a:pt x="889" y="465"/>
                    <a:pt x="927" y="465"/>
                  </a:cubicBezTo>
                  <a:cubicBezTo>
                    <a:pt x="1337" y="465"/>
                    <a:pt x="1655" y="306"/>
                    <a:pt x="1655" y="306"/>
                  </a:cubicBezTo>
                  <a:cubicBezTo>
                    <a:pt x="1655" y="306"/>
                    <a:pt x="1298" y="56"/>
                    <a:pt x="858" y="8"/>
                  </a:cubicBezTo>
                  <a:cubicBezTo>
                    <a:pt x="809" y="3"/>
                    <a:pt x="761" y="1"/>
                    <a:pt x="714" y="1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512" name="Google Shape;12512;p49"/>
            <p:cNvSpPr/>
            <p:nvPr/>
          </p:nvSpPr>
          <p:spPr>
            <a:xfrm>
              <a:off x="3771600" y="2357625"/>
              <a:ext cx="25025" cy="12075"/>
            </a:xfrm>
            <a:custGeom>
              <a:avLst/>
              <a:gdLst/>
              <a:ahLst/>
              <a:cxnLst/>
              <a:rect l="l" t="t" r="r" b="b"/>
              <a:pathLst>
                <a:path w="1001" h="483" extrusionOk="0">
                  <a:moveTo>
                    <a:pt x="383" y="0"/>
                  </a:moveTo>
                  <a:cubicBezTo>
                    <a:pt x="311" y="0"/>
                    <a:pt x="241" y="13"/>
                    <a:pt x="179" y="34"/>
                  </a:cubicBezTo>
                  <a:cubicBezTo>
                    <a:pt x="83" y="58"/>
                    <a:pt x="0" y="93"/>
                    <a:pt x="0" y="93"/>
                  </a:cubicBezTo>
                  <a:cubicBezTo>
                    <a:pt x="0" y="93"/>
                    <a:pt x="36" y="165"/>
                    <a:pt x="107" y="260"/>
                  </a:cubicBezTo>
                  <a:cubicBezTo>
                    <a:pt x="179" y="343"/>
                    <a:pt x="298" y="439"/>
                    <a:pt x="453" y="462"/>
                  </a:cubicBezTo>
                  <a:cubicBezTo>
                    <a:pt x="494" y="476"/>
                    <a:pt x="535" y="482"/>
                    <a:pt x="575" y="482"/>
                  </a:cubicBezTo>
                  <a:cubicBezTo>
                    <a:pt x="670" y="482"/>
                    <a:pt x="758" y="448"/>
                    <a:pt x="834" y="415"/>
                  </a:cubicBezTo>
                  <a:cubicBezTo>
                    <a:pt x="941" y="379"/>
                    <a:pt x="1000" y="319"/>
                    <a:pt x="1000" y="319"/>
                  </a:cubicBezTo>
                  <a:cubicBezTo>
                    <a:pt x="1000" y="319"/>
                    <a:pt x="941" y="236"/>
                    <a:pt x="869" y="177"/>
                  </a:cubicBezTo>
                  <a:cubicBezTo>
                    <a:pt x="774" y="117"/>
                    <a:pt x="679" y="46"/>
                    <a:pt x="536" y="22"/>
                  </a:cubicBezTo>
                  <a:cubicBezTo>
                    <a:pt x="486" y="7"/>
                    <a:pt x="434" y="0"/>
                    <a:pt x="383" y="0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513" name="Google Shape;12513;p49"/>
            <p:cNvSpPr/>
            <p:nvPr/>
          </p:nvSpPr>
          <p:spPr>
            <a:xfrm>
              <a:off x="3217350" y="1987875"/>
              <a:ext cx="155400" cy="66700"/>
            </a:xfrm>
            <a:custGeom>
              <a:avLst/>
              <a:gdLst/>
              <a:ahLst/>
              <a:cxnLst/>
              <a:rect l="l" t="t" r="r" b="b"/>
              <a:pathLst>
                <a:path w="6216" h="2668" extrusionOk="0">
                  <a:moveTo>
                    <a:pt x="1" y="0"/>
                  </a:moveTo>
                  <a:cubicBezTo>
                    <a:pt x="1" y="1"/>
                    <a:pt x="275" y="251"/>
                    <a:pt x="786" y="620"/>
                  </a:cubicBezTo>
                  <a:cubicBezTo>
                    <a:pt x="1298" y="1001"/>
                    <a:pt x="2025" y="1453"/>
                    <a:pt x="2906" y="1834"/>
                  </a:cubicBezTo>
                  <a:cubicBezTo>
                    <a:pt x="3775" y="2203"/>
                    <a:pt x="4608" y="2406"/>
                    <a:pt x="5228" y="2525"/>
                  </a:cubicBezTo>
                  <a:cubicBezTo>
                    <a:pt x="5835" y="2632"/>
                    <a:pt x="6216" y="2667"/>
                    <a:pt x="6216" y="2667"/>
                  </a:cubicBezTo>
                  <a:cubicBezTo>
                    <a:pt x="6216" y="2667"/>
                    <a:pt x="5859" y="2525"/>
                    <a:pt x="5287" y="2322"/>
                  </a:cubicBezTo>
                  <a:cubicBezTo>
                    <a:pt x="4716" y="2096"/>
                    <a:pt x="3930" y="1786"/>
                    <a:pt x="3084" y="1417"/>
                  </a:cubicBezTo>
                  <a:cubicBezTo>
                    <a:pt x="2227" y="1036"/>
                    <a:pt x="1453" y="703"/>
                    <a:pt x="906" y="429"/>
                  </a:cubicBezTo>
                  <a:cubicBezTo>
                    <a:pt x="334" y="167"/>
                    <a:pt x="1" y="1"/>
                    <a:pt x="1" y="0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514" name="Google Shape;12514;p49"/>
            <p:cNvSpPr/>
            <p:nvPr/>
          </p:nvSpPr>
          <p:spPr>
            <a:xfrm>
              <a:off x="3218850" y="2012575"/>
              <a:ext cx="69975" cy="42000"/>
            </a:xfrm>
            <a:custGeom>
              <a:avLst/>
              <a:gdLst/>
              <a:ahLst/>
              <a:cxnLst/>
              <a:rect l="l" t="t" r="r" b="b"/>
              <a:pathLst>
                <a:path w="2799" h="1680" extrusionOk="0"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07" y="167"/>
                    <a:pt x="310" y="394"/>
                  </a:cubicBezTo>
                  <a:cubicBezTo>
                    <a:pt x="524" y="620"/>
                    <a:pt x="834" y="894"/>
                    <a:pt x="1215" y="1144"/>
                  </a:cubicBezTo>
                  <a:cubicBezTo>
                    <a:pt x="1619" y="1382"/>
                    <a:pt x="2012" y="1513"/>
                    <a:pt x="2310" y="1584"/>
                  </a:cubicBezTo>
                  <a:cubicBezTo>
                    <a:pt x="2608" y="1656"/>
                    <a:pt x="2798" y="1679"/>
                    <a:pt x="2798" y="1679"/>
                  </a:cubicBezTo>
                  <a:cubicBezTo>
                    <a:pt x="2798" y="1679"/>
                    <a:pt x="2643" y="1560"/>
                    <a:pt x="2393" y="1370"/>
                  </a:cubicBezTo>
                  <a:cubicBezTo>
                    <a:pt x="2143" y="1215"/>
                    <a:pt x="1810" y="977"/>
                    <a:pt x="1441" y="751"/>
                  </a:cubicBezTo>
                  <a:cubicBezTo>
                    <a:pt x="1072" y="525"/>
                    <a:pt x="715" y="346"/>
                    <a:pt x="441" y="215"/>
                  </a:cubicBezTo>
                  <a:cubicBezTo>
                    <a:pt x="179" y="84"/>
                    <a:pt x="0" y="1"/>
                    <a:pt x="0" y="1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515" name="Google Shape;12515;p49"/>
            <p:cNvSpPr/>
            <p:nvPr/>
          </p:nvSpPr>
          <p:spPr>
            <a:xfrm>
              <a:off x="3172700" y="2106925"/>
              <a:ext cx="73250" cy="22950"/>
            </a:xfrm>
            <a:custGeom>
              <a:avLst/>
              <a:gdLst/>
              <a:ahLst/>
              <a:cxnLst/>
              <a:rect l="l" t="t" r="r" b="b"/>
              <a:pathLst>
                <a:path w="2930" h="918" extrusionOk="0">
                  <a:moveTo>
                    <a:pt x="1" y="1"/>
                  </a:moveTo>
                  <a:cubicBezTo>
                    <a:pt x="1" y="1"/>
                    <a:pt x="132" y="120"/>
                    <a:pt x="370" y="287"/>
                  </a:cubicBezTo>
                  <a:cubicBezTo>
                    <a:pt x="608" y="441"/>
                    <a:pt x="953" y="620"/>
                    <a:pt x="1370" y="751"/>
                  </a:cubicBezTo>
                  <a:cubicBezTo>
                    <a:pt x="1787" y="882"/>
                    <a:pt x="2191" y="918"/>
                    <a:pt x="2465" y="918"/>
                  </a:cubicBezTo>
                  <a:cubicBezTo>
                    <a:pt x="2751" y="918"/>
                    <a:pt x="2930" y="894"/>
                    <a:pt x="2930" y="894"/>
                  </a:cubicBezTo>
                  <a:cubicBezTo>
                    <a:pt x="2930" y="894"/>
                    <a:pt x="2287" y="549"/>
                    <a:pt x="1501" y="322"/>
                  </a:cubicBezTo>
                  <a:cubicBezTo>
                    <a:pt x="715" y="72"/>
                    <a:pt x="1" y="1"/>
                    <a:pt x="1" y="1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516" name="Google Shape;12516;p49"/>
            <p:cNvSpPr/>
            <p:nvPr/>
          </p:nvSpPr>
          <p:spPr>
            <a:xfrm>
              <a:off x="2975950" y="2639750"/>
              <a:ext cx="235775" cy="52800"/>
            </a:xfrm>
            <a:custGeom>
              <a:avLst/>
              <a:gdLst/>
              <a:ahLst/>
              <a:cxnLst/>
              <a:rect l="l" t="t" r="r" b="b"/>
              <a:pathLst>
                <a:path w="9431" h="2112" extrusionOk="0">
                  <a:moveTo>
                    <a:pt x="1" y="0"/>
                  </a:moveTo>
                  <a:cubicBezTo>
                    <a:pt x="1" y="0"/>
                    <a:pt x="477" y="250"/>
                    <a:pt x="1287" y="595"/>
                  </a:cubicBezTo>
                  <a:cubicBezTo>
                    <a:pt x="2108" y="953"/>
                    <a:pt x="3251" y="1357"/>
                    <a:pt x="4585" y="1655"/>
                  </a:cubicBezTo>
                  <a:cubicBezTo>
                    <a:pt x="5906" y="1953"/>
                    <a:pt x="7121" y="2072"/>
                    <a:pt x="8002" y="2096"/>
                  </a:cubicBezTo>
                  <a:cubicBezTo>
                    <a:pt x="8295" y="2108"/>
                    <a:pt x="8552" y="2111"/>
                    <a:pt x="8764" y="2111"/>
                  </a:cubicBezTo>
                  <a:cubicBezTo>
                    <a:pt x="9187" y="2111"/>
                    <a:pt x="9430" y="2096"/>
                    <a:pt x="9430" y="2096"/>
                  </a:cubicBezTo>
                  <a:cubicBezTo>
                    <a:pt x="9430" y="2096"/>
                    <a:pt x="8895" y="2012"/>
                    <a:pt x="8014" y="1857"/>
                  </a:cubicBezTo>
                  <a:cubicBezTo>
                    <a:pt x="7156" y="1715"/>
                    <a:pt x="5966" y="1488"/>
                    <a:pt x="4668" y="1203"/>
                  </a:cubicBezTo>
                  <a:cubicBezTo>
                    <a:pt x="3370" y="917"/>
                    <a:pt x="2215" y="619"/>
                    <a:pt x="1370" y="381"/>
                  </a:cubicBezTo>
                  <a:cubicBezTo>
                    <a:pt x="513" y="143"/>
                    <a:pt x="1" y="0"/>
                    <a:pt x="1" y="0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517" name="Google Shape;12517;p49"/>
            <p:cNvSpPr/>
            <p:nvPr/>
          </p:nvSpPr>
          <p:spPr>
            <a:xfrm>
              <a:off x="2991725" y="2597975"/>
              <a:ext cx="61050" cy="16575"/>
            </a:xfrm>
            <a:custGeom>
              <a:avLst/>
              <a:gdLst/>
              <a:ahLst/>
              <a:cxnLst/>
              <a:rect l="l" t="t" r="r" b="b"/>
              <a:pathLst>
                <a:path w="2442" h="663" extrusionOk="0">
                  <a:moveTo>
                    <a:pt x="332" y="1"/>
                  </a:moveTo>
                  <a:cubicBezTo>
                    <a:pt x="128" y="1"/>
                    <a:pt x="1" y="16"/>
                    <a:pt x="1" y="16"/>
                  </a:cubicBezTo>
                  <a:cubicBezTo>
                    <a:pt x="1" y="16"/>
                    <a:pt x="501" y="373"/>
                    <a:pt x="1168" y="552"/>
                  </a:cubicBezTo>
                  <a:cubicBezTo>
                    <a:pt x="1533" y="642"/>
                    <a:pt x="1874" y="662"/>
                    <a:pt x="2111" y="662"/>
                  </a:cubicBezTo>
                  <a:cubicBezTo>
                    <a:pt x="2315" y="662"/>
                    <a:pt x="2442" y="647"/>
                    <a:pt x="2442" y="647"/>
                  </a:cubicBezTo>
                  <a:cubicBezTo>
                    <a:pt x="2442" y="647"/>
                    <a:pt x="1953" y="290"/>
                    <a:pt x="1287" y="111"/>
                  </a:cubicBezTo>
                  <a:cubicBezTo>
                    <a:pt x="915" y="22"/>
                    <a:pt x="571" y="1"/>
                    <a:pt x="332" y="1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518" name="Google Shape;12518;p49"/>
            <p:cNvSpPr/>
            <p:nvPr/>
          </p:nvSpPr>
          <p:spPr>
            <a:xfrm>
              <a:off x="3004525" y="2565800"/>
              <a:ext cx="58675" cy="13975"/>
            </a:xfrm>
            <a:custGeom>
              <a:avLst/>
              <a:gdLst/>
              <a:ahLst/>
              <a:cxnLst/>
              <a:rect l="l" t="t" r="r" b="b"/>
              <a:pathLst>
                <a:path w="2347" h="559" extrusionOk="0">
                  <a:moveTo>
                    <a:pt x="609" y="0"/>
                  </a:moveTo>
                  <a:cubicBezTo>
                    <a:pt x="249" y="0"/>
                    <a:pt x="1" y="53"/>
                    <a:pt x="1" y="53"/>
                  </a:cubicBezTo>
                  <a:cubicBezTo>
                    <a:pt x="1" y="53"/>
                    <a:pt x="477" y="386"/>
                    <a:pt x="1132" y="505"/>
                  </a:cubicBezTo>
                  <a:cubicBezTo>
                    <a:pt x="1350" y="545"/>
                    <a:pt x="1558" y="558"/>
                    <a:pt x="1738" y="558"/>
                  </a:cubicBezTo>
                  <a:cubicBezTo>
                    <a:pt x="2098" y="558"/>
                    <a:pt x="2346" y="505"/>
                    <a:pt x="2346" y="505"/>
                  </a:cubicBezTo>
                  <a:cubicBezTo>
                    <a:pt x="2346" y="505"/>
                    <a:pt x="1870" y="184"/>
                    <a:pt x="1215" y="53"/>
                  </a:cubicBezTo>
                  <a:cubicBezTo>
                    <a:pt x="997" y="13"/>
                    <a:pt x="789" y="0"/>
                    <a:pt x="609" y="0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519" name="Google Shape;12519;p49"/>
            <p:cNvSpPr/>
            <p:nvPr/>
          </p:nvSpPr>
          <p:spPr>
            <a:xfrm>
              <a:off x="3017025" y="2533350"/>
              <a:ext cx="35750" cy="13675"/>
            </a:xfrm>
            <a:custGeom>
              <a:avLst/>
              <a:gdLst/>
              <a:ahLst/>
              <a:cxnLst/>
              <a:rect l="l" t="t" r="r" b="b"/>
              <a:pathLst>
                <a:path w="1430" h="547" extrusionOk="0">
                  <a:moveTo>
                    <a:pt x="405" y="0"/>
                  </a:moveTo>
                  <a:cubicBezTo>
                    <a:pt x="175" y="0"/>
                    <a:pt x="1" y="53"/>
                    <a:pt x="1" y="53"/>
                  </a:cubicBezTo>
                  <a:cubicBezTo>
                    <a:pt x="1" y="53"/>
                    <a:pt x="251" y="375"/>
                    <a:pt x="656" y="494"/>
                  </a:cubicBezTo>
                  <a:cubicBezTo>
                    <a:pt x="787" y="533"/>
                    <a:pt x="916" y="547"/>
                    <a:pt x="1031" y="547"/>
                  </a:cubicBezTo>
                  <a:cubicBezTo>
                    <a:pt x="1260" y="547"/>
                    <a:pt x="1430" y="494"/>
                    <a:pt x="1430" y="494"/>
                  </a:cubicBezTo>
                  <a:cubicBezTo>
                    <a:pt x="1430" y="494"/>
                    <a:pt x="1179" y="172"/>
                    <a:pt x="775" y="53"/>
                  </a:cubicBezTo>
                  <a:cubicBezTo>
                    <a:pt x="648" y="14"/>
                    <a:pt x="519" y="0"/>
                    <a:pt x="405" y="0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520" name="Google Shape;12520;p49"/>
            <p:cNvSpPr/>
            <p:nvPr/>
          </p:nvSpPr>
          <p:spPr>
            <a:xfrm>
              <a:off x="3025950" y="2504300"/>
              <a:ext cx="30400" cy="11650"/>
            </a:xfrm>
            <a:custGeom>
              <a:avLst/>
              <a:gdLst/>
              <a:ahLst/>
              <a:cxnLst/>
              <a:rect l="l" t="t" r="r" b="b"/>
              <a:pathLst>
                <a:path w="1216" h="466" extrusionOk="0">
                  <a:moveTo>
                    <a:pt x="632" y="1"/>
                  </a:moveTo>
                  <a:cubicBezTo>
                    <a:pt x="453" y="1"/>
                    <a:pt x="287" y="60"/>
                    <a:pt x="180" y="120"/>
                  </a:cubicBezTo>
                  <a:cubicBezTo>
                    <a:pt x="60" y="191"/>
                    <a:pt x="1" y="251"/>
                    <a:pt x="1" y="251"/>
                  </a:cubicBezTo>
                  <a:cubicBezTo>
                    <a:pt x="1" y="251"/>
                    <a:pt x="84" y="310"/>
                    <a:pt x="180" y="358"/>
                  </a:cubicBezTo>
                  <a:cubicBezTo>
                    <a:pt x="299" y="406"/>
                    <a:pt x="441" y="465"/>
                    <a:pt x="596" y="465"/>
                  </a:cubicBezTo>
                  <a:cubicBezTo>
                    <a:pt x="751" y="465"/>
                    <a:pt x="894" y="429"/>
                    <a:pt x="1013" y="382"/>
                  </a:cubicBezTo>
                  <a:cubicBezTo>
                    <a:pt x="1132" y="346"/>
                    <a:pt x="1215" y="298"/>
                    <a:pt x="1215" y="298"/>
                  </a:cubicBezTo>
                  <a:cubicBezTo>
                    <a:pt x="1215" y="298"/>
                    <a:pt x="1168" y="227"/>
                    <a:pt x="1061" y="167"/>
                  </a:cubicBezTo>
                  <a:cubicBezTo>
                    <a:pt x="953" y="84"/>
                    <a:pt x="811" y="13"/>
                    <a:pt x="632" y="1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521" name="Google Shape;12521;p49"/>
            <p:cNvSpPr/>
            <p:nvPr/>
          </p:nvSpPr>
          <p:spPr>
            <a:xfrm>
              <a:off x="2825925" y="2812075"/>
              <a:ext cx="125050" cy="19025"/>
            </a:xfrm>
            <a:custGeom>
              <a:avLst/>
              <a:gdLst/>
              <a:ahLst/>
              <a:cxnLst/>
              <a:rect l="l" t="t" r="r" b="b"/>
              <a:pathLst>
                <a:path w="5002" h="761" extrusionOk="0">
                  <a:moveTo>
                    <a:pt x="5002" y="1"/>
                  </a:moveTo>
                  <a:cubicBezTo>
                    <a:pt x="5001" y="1"/>
                    <a:pt x="3858" y="60"/>
                    <a:pt x="2489" y="227"/>
                  </a:cubicBezTo>
                  <a:cubicBezTo>
                    <a:pt x="1120" y="406"/>
                    <a:pt x="1" y="644"/>
                    <a:pt x="1" y="644"/>
                  </a:cubicBezTo>
                  <a:cubicBezTo>
                    <a:pt x="1" y="644"/>
                    <a:pt x="287" y="703"/>
                    <a:pt x="739" y="739"/>
                  </a:cubicBezTo>
                  <a:cubicBezTo>
                    <a:pt x="915" y="753"/>
                    <a:pt x="1118" y="761"/>
                    <a:pt x="1339" y="761"/>
                  </a:cubicBezTo>
                  <a:cubicBezTo>
                    <a:pt x="1700" y="761"/>
                    <a:pt x="2113" y="739"/>
                    <a:pt x="2549" y="679"/>
                  </a:cubicBezTo>
                  <a:cubicBezTo>
                    <a:pt x="3239" y="596"/>
                    <a:pt x="3870" y="418"/>
                    <a:pt x="4299" y="263"/>
                  </a:cubicBezTo>
                  <a:cubicBezTo>
                    <a:pt x="4728" y="120"/>
                    <a:pt x="5002" y="1"/>
                    <a:pt x="5002" y="1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522" name="Google Shape;12522;p49"/>
            <p:cNvSpPr/>
            <p:nvPr/>
          </p:nvSpPr>
          <p:spPr>
            <a:xfrm>
              <a:off x="2836650" y="2794625"/>
              <a:ext cx="56875" cy="12400"/>
            </a:xfrm>
            <a:custGeom>
              <a:avLst/>
              <a:gdLst/>
              <a:ahLst/>
              <a:cxnLst/>
              <a:rect l="l" t="t" r="r" b="b"/>
              <a:pathLst>
                <a:path w="2275" h="496" extrusionOk="0">
                  <a:moveTo>
                    <a:pt x="1427" y="0"/>
                  </a:moveTo>
                  <a:cubicBezTo>
                    <a:pt x="1329" y="0"/>
                    <a:pt x="1225" y="6"/>
                    <a:pt x="1120" y="20"/>
                  </a:cubicBezTo>
                  <a:cubicBezTo>
                    <a:pt x="465" y="103"/>
                    <a:pt x="1" y="425"/>
                    <a:pt x="1" y="425"/>
                  </a:cubicBezTo>
                  <a:cubicBezTo>
                    <a:pt x="1" y="425"/>
                    <a:pt x="318" y="495"/>
                    <a:pt x="751" y="495"/>
                  </a:cubicBezTo>
                  <a:cubicBezTo>
                    <a:pt x="881" y="495"/>
                    <a:pt x="1022" y="489"/>
                    <a:pt x="1167" y="473"/>
                  </a:cubicBezTo>
                  <a:cubicBezTo>
                    <a:pt x="1775" y="401"/>
                    <a:pt x="2275" y="139"/>
                    <a:pt x="2275" y="139"/>
                  </a:cubicBezTo>
                  <a:cubicBezTo>
                    <a:pt x="2275" y="139"/>
                    <a:pt x="1906" y="0"/>
                    <a:pt x="1427" y="0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523" name="Google Shape;12523;p49"/>
            <p:cNvSpPr/>
            <p:nvPr/>
          </p:nvSpPr>
          <p:spPr>
            <a:xfrm>
              <a:off x="2850350" y="2757150"/>
              <a:ext cx="38125" cy="11325"/>
            </a:xfrm>
            <a:custGeom>
              <a:avLst/>
              <a:gdLst/>
              <a:ahLst/>
              <a:cxnLst/>
              <a:rect l="l" t="t" r="r" b="b"/>
              <a:pathLst>
                <a:path w="1525" h="453" extrusionOk="0">
                  <a:moveTo>
                    <a:pt x="847" y="1"/>
                  </a:moveTo>
                  <a:cubicBezTo>
                    <a:pt x="808" y="1"/>
                    <a:pt x="768" y="3"/>
                    <a:pt x="727" y="7"/>
                  </a:cubicBezTo>
                  <a:cubicBezTo>
                    <a:pt x="298" y="31"/>
                    <a:pt x="0" y="317"/>
                    <a:pt x="0" y="317"/>
                  </a:cubicBezTo>
                  <a:cubicBezTo>
                    <a:pt x="0" y="317"/>
                    <a:pt x="301" y="453"/>
                    <a:pt x="658" y="453"/>
                  </a:cubicBezTo>
                  <a:cubicBezTo>
                    <a:pt x="696" y="453"/>
                    <a:pt x="735" y="451"/>
                    <a:pt x="774" y="448"/>
                  </a:cubicBezTo>
                  <a:cubicBezTo>
                    <a:pt x="1179" y="424"/>
                    <a:pt x="1524" y="198"/>
                    <a:pt x="1524" y="198"/>
                  </a:cubicBezTo>
                  <a:cubicBezTo>
                    <a:pt x="1524" y="198"/>
                    <a:pt x="1239" y="1"/>
                    <a:pt x="847" y="1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524" name="Google Shape;12524;p49"/>
            <p:cNvSpPr/>
            <p:nvPr/>
          </p:nvSpPr>
          <p:spPr>
            <a:xfrm>
              <a:off x="2920300" y="2601275"/>
              <a:ext cx="43175" cy="11450"/>
            </a:xfrm>
            <a:custGeom>
              <a:avLst/>
              <a:gdLst/>
              <a:ahLst/>
              <a:cxnLst/>
              <a:rect l="l" t="t" r="r" b="b"/>
              <a:pathLst>
                <a:path w="1727" h="458" extrusionOk="0">
                  <a:moveTo>
                    <a:pt x="976" y="0"/>
                  </a:moveTo>
                  <a:cubicBezTo>
                    <a:pt x="937" y="0"/>
                    <a:pt x="897" y="1"/>
                    <a:pt x="857" y="3"/>
                  </a:cubicBezTo>
                  <a:cubicBezTo>
                    <a:pt x="619" y="15"/>
                    <a:pt x="417" y="75"/>
                    <a:pt x="262" y="122"/>
                  </a:cubicBezTo>
                  <a:cubicBezTo>
                    <a:pt x="107" y="170"/>
                    <a:pt x="0" y="218"/>
                    <a:pt x="0" y="218"/>
                  </a:cubicBezTo>
                  <a:cubicBezTo>
                    <a:pt x="0" y="218"/>
                    <a:pt x="95" y="289"/>
                    <a:pt x="262" y="348"/>
                  </a:cubicBezTo>
                  <a:cubicBezTo>
                    <a:pt x="403" y="403"/>
                    <a:pt x="604" y="457"/>
                    <a:pt x="828" y="457"/>
                  </a:cubicBezTo>
                  <a:cubicBezTo>
                    <a:pt x="850" y="457"/>
                    <a:pt x="871" y="457"/>
                    <a:pt x="893" y="456"/>
                  </a:cubicBezTo>
                  <a:cubicBezTo>
                    <a:pt x="1155" y="432"/>
                    <a:pt x="1358" y="348"/>
                    <a:pt x="1512" y="253"/>
                  </a:cubicBezTo>
                  <a:cubicBezTo>
                    <a:pt x="1655" y="170"/>
                    <a:pt x="1727" y="98"/>
                    <a:pt x="1727" y="98"/>
                  </a:cubicBezTo>
                  <a:cubicBezTo>
                    <a:pt x="1727" y="98"/>
                    <a:pt x="1608" y="63"/>
                    <a:pt x="1453" y="39"/>
                  </a:cubicBezTo>
                  <a:cubicBezTo>
                    <a:pt x="1326" y="19"/>
                    <a:pt x="1152" y="0"/>
                    <a:pt x="976" y="0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525" name="Google Shape;12525;p49"/>
            <p:cNvSpPr/>
            <p:nvPr/>
          </p:nvSpPr>
          <p:spPr>
            <a:xfrm>
              <a:off x="2931300" y="2574250"/>
              <a:ext cx="30400" cy="11050"/>
            </a:xfrm>
            <a:custGeom>
              <a:avLst/>
              <a:gdLst/>
              <a:ahLst/>
              <a:cxnLst/>
              <a:rect l="l" t="t" r="r" b="b"/>
              <a:pathLst>
                <a:path w="1216" h="442" extrusionOk="0">
                  <a:moveTo>
                    <a:pt x="608" y="1"/>
                  </a:moveTo>
                  <a:cubicBezTo>
                    <a:pt x="263" y="1"/>
                    <a:pt x="1" y="227"/>
                    <a:pt x="1" y="227"/>
                  </a:cubicBezTo>
                  <a:cubicBezTo>
                    <a:pt x="1" y="227"/>
                    <a:pt x="263" y="441"/>
                    <a:pt x="608" y="441"/>
                  </a:cubicBezTo>
                  <a:cubicBezTo>
                    <a:pt x="953" y="441"/>
                    <a:pt x="1215" y="227"/>
                    <a:pt x="1215" y="227"/>
                  </a:cubicBezTo>
                  <a:cubicBezTo>
                    <a:pt x="1215" y="227"/>
                    <a:pt x="929" y="1"/>
                    <a:pt x="608" y="1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526" name="Google Shape;12526;p49"/>
            <p:cNvSpPr/>
            <p:nvPr/>
          </p:nvSpPr>
          <p:spPr>
            <a:xfrm>
              <a:off x="2954225" y="2542100"/>
              <a:ext cx="26825" cy="11350"/>
            </a:xfrm>
            <a:custGeom>
              <a:avLst/>
              <a:gdLst/>
              <a:ahLst/>
              <a:cxnLst/>
              <a:rect l="l" t="t" r="r" b="b"/>
              <a:pathLst>
                <a:path w="1073" h="454" extrusionOk="0">
                  <a:moveTo>
                    <a:pt x="558" y="0"/>
                  </a:moveTo>
                  <a:cubicBezTo>
                    <a:pt x="551" y="0"/>
                    <a:pt x="544" y="1"/>
                    <a:pt x="536" y="1"/>
                  </a:cubicBezTo>
                  <a:cubicBezTo>
                    <a:pt x="239" y="1"/>
                    <a:pt x="1" y="227"/>
                    <a:pt x="1" y="227"/>
                  </a:cubicBezTo>
                  <a:cubicBezTo>
                    <a:pt x="1" y="227"/>
                    <a:pt x="239" y="453"/>
                    <a:pt x="536" y="453"/>
                  </a:cubicBezTo>
                  <a:cubicBezTo>
                    <a:pt x="834" y="453"/>
                    <a:pt x="1072" y="227"/>
                    <a:pt x="1072" y="227"/>
                  </a:cubicBezTo>
                  <a:cubicBezTo>
                    <a:pt x="1072" y="227"/>
                    <a:pt x="845" y="0"/>
                    <a:pt x="558" y="0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527" name="Google Shape;12527;p49"/>
            <p:cNvSpPr/>
            <p:nvPr/>
          </p:nvSpPr>
          <p:spPr>
            <a:xfrm>
              <a:off x="3016725" y="2803450"/>
              <a:ext cx="430750" cy="31575"/>
            </a:xfrm>
            <a:custGeom>
              <a:avLst/>
              <a:gdLst/>
              <a:ahLst/>
              <a:cxnLst/>
              <a:rect l="l" t="t" r="r" b="b"/>
              <a:pathLst>
                <a:path w="17230" h="1263" extrusionOk="0">
                  <a:moveTo>
                    <a:pt x="17229" y="1"/>
                  </a:moveTo>
                  <a:cubicBezTo>
                    <a:pt x="17229" y="1"/>
                    <a:pt x="13359" y="48"/>
                    <a:pt x="8597" y="405"/>
                  </a:cubicBezTo>
                  <a:cubicBezTo>
                    <a:pt x="3835" y="763"/>
                    <a:pt x="1" y="1263"/>
                    <a:pt x="1" y="1263"/>
                  </a:cubicBezTo>
                  <a:cubicBezTo>
                    <a:pt x="1" y="1263"/>
                    <a:pt x="3882" y="1203"/>
                    <a:pt x="8633" y="858"/>
                  </a:cubicBezTo>
                  <a:cubicBezTo>
                    <a:pt x="13395" y="501"/>
                    <a:pt x="17229" y="1"/>
                    <a:pt x="17229" y="1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528" name="Google Shape;12528;p49"/>
            <p:cNvSpPr/>
            <p:nvPr/>
          </p:nvSpPr>
          <p:spPr>
            <a:xfrm>
              <a:off x="3045900" y="2792250"/>
              <a:ext cx="214650" cy="13900"/>
            </a:xfrm>
            <a:custGeom>
              <a:avLst/>
              <a:gdLst/>
              <a:ahLst/>
              <a:cxnLst/>
              <a:rect l="l" t="t" r="r" b="b"/>
              <a:pathLst>
                <a:path w="8586" h="556" extrusionOk="0">
                  <a:moveTo>
                    <a:pt x="5255" y="1"/>
                  </a:moveTo>
                  <a:cubicBezTo>
                    <a:pt x="4943" y="1"/>
                    <a:pt x="4619" y="7"/>
                    <a:pt x="4287" y="20"/>
                  </a:cubicBezTo>
                  <a:cubicBezTo>
                    <a:pt x="3096" y="56"/>
                    <a:pt x="2025" y="198"/>
                    <a:pt x="1251" y="318"/>
                  </a:cubicBezTo>
                  <a:cubicBezTo>
                    <a:pt x="477" y="449"/>
                    <a:pt x="1" y="556"/>
                    <a:pt x="1" y="556"/>
                  </a:cubicBezTo>
                  <a:cubicBezTo>
                    <a:pt x="1" y="556"/>
                    <a:pt x="1929" y="556"/>
                    <a:pt x="4299" y="460"/>
                  </a:cubicBezTo>
                  <a:cubicBezTo>
                    <a:pt x="6644" y="377"/>
                    <a:pt x="8585" y="222"/>
                    <a:pt x="8585" y="222"/>
                  </a:cubicBezTo>
                  <a:cubicBezTo>
                    <a:pt x="8585" y="222"/>
                    <a:pt x="8109" y="151"/>
                    <a:pt x="7335" y="91"/>
                  </a:cubicBezTo>
                  <a:cubicBezTo>
                    <a:pt x="6777" y="40"/>
                    <a:pt x="6058" y="1"/>
                    <a:pt x="5255" y="1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529" name="Google Shape;12529;p49"/>
            <p:cNvSpPr/>
            <p:nvPr/>
          </p:nvSpPr>
          <p:spPr>
            <a:xfrm>
              <a:off x="3036375" y="2778700"/>
              <a:ext cx="103900" cy="11425"/>
            </a:xfrm>
            <a:custGeom>
              <a:avLst/>
              <a:gdLst/>
              <a:ahLst/>
              <a:cxnLst/>
              <a:rect l="l" t="t" r="r" b="b"/>
              <a:pathLst>
                <a:path w="4156" h="457" extrusionOk="0">
                  <a:moveTo>
                    <a:pt x="2261" y="0"/>
                  </a:moveTo>
                  <a:cubicBezTo>
                    <a:pt x="2199" y="0"/>
                    <a:pt x="2136" y="1"/>
                    <a:pt x="2072" y="2"/>
                  </a:cubicBezTo>
                  <a:cubicBezTo>
                    <a:pt x="929" y="26"/>
                    <a:pt x="1" y="276"/>
                    <a:pt x="1" y="276"/>
                  </a:cubicBezTo>
                  <a:cubicBezTo>
                    <a:pt x="1" y="276"/>
                    <a:pt x="840" y="457"/>
                    <a:pt x="1896" y="457"/>
                  </a:cubicBezTo>
                  <a:cubicBezTo>
                    <a:pt x="1958" y="457"/>
                    <a:pt x="2021" y="456"/>
                    <a:pt x="2084" y="455"/>
                  </a:cubicBezTo>
                  <a:cubicBezTo>
                    <a:pt x="3239" y="443"/>
                    <a:pt x="4156" y="181"/>
                    <a:pt x="4156" y="181"/>
                  </a:cubicBezTo>
                  <a:cubicBezTo>
                    <a:pt x="4156" y="181"/>
                    <a:pt x="3317" y="0"/>
                    <a:pt x="2261" y="0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530" name="Google Shape;12530;p49"/>
            <p:cNvSpPr/>
            <p:nvPr/>
          </p:nvSpPr>
          <p:spPr>
            <a:xfrm>
              <a:off x="3034900" y="2753425"/>
              <a:ext cx="57175" cy="11675"/>
            </a:xfrm>
            <a:custGeom>
              <a:avLst/>
              <a:gdLst/>
              <a:ahLst/>
              <a:cxnLst/>
              <a:rect l="l" t="t" r="r" b="b"/>
              <a:pathLst>
                <a:path w="2287" h="467" extrusionOk="0">
                  <a:moveTo>
                    <a:pt x="1185" y="1"/>
                  </a:moveTo>
                  <a:cubicBezTo>
                    <a:pt x="1167" y="1"/>
                    <a:pt x="1149" y="1"/>
                    <a:pt x="1131" y="1"/>
                  </a:cubicBezTo>
                  <a:cubicBezTo>
                    <a:pt x="512" y="37"/>
                    <a:pt x="0" y="275"/>
                    <a:pt x="0" y="275"/>
                  </a:cubicBezTo>
                  <a:cubicBezTo>
                    <a:pt x="0" y="275"/>
                    <a:pt x="494" y="466"/>
                    <a:pt x="1101" y="466"/>
                  </a:cubicBezTo>
                  <a:cubicBezTo>
                    <a:pt x="1119" y="466"/>
                    <a:pt x="1137" y="466"/>
                    <a:pt x="1155" y="466"/>
                  </a:cubicBezTo>
                  <a:cubicBezTo>
                    <a:pt x="1774" y="442"/>
                    <a:pt x="2286" y="192"/>
                    <a:pt x="2286" y="192"/>
                  </a:cubicBezTo>
                  <a:cubicBezTo>
                    <a:pt x="2286" y="192"/>
                    <a:pt x="1792" y="1"/>
                    <a:pt x="1185" y="1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531" name="Google Shape;12531;p49"/>
            <p:cNvSpPr/>
            <p:nvPr/>
          </p:nvSpPr>
          <p:spPr>
            <a:xfrm>
              <a:off x="2993825" y="2730825"/>
              <a:ext cx="30375" cy="11625"/>
            </a:xfrm>
            <a:custGeom>
              <a:avLst/>
              <a:gdLst/>
              <a:ahLst/>
              <a:cxnLst/>
              <a:rect l="l" t="t" r="r" b="b"/>
              <a:pathLst>
                <a:path w="1215" h="465" extrusionOk="0">
                  <a:moveTo>
                    <a:pt x="619" y="0"/>
                  </a:moveTo>
                  <a:cubicBezTo>
                    <a:pt x="441" y="0"/>
                    <a:pt x="262" y="60"/>
                    <a:pt x="155" y="131"/>
                  </a:cubicBezTo>
                  <a:cubicBezTo>
                    <a:pt x="60" y="191"/>
                    <a:pt x="0" y="274"/>
                    <a:pt x="0" y="274"/>
                  </a:cubicBezTo>
                  <a:lnTo>
                    <a:pt x="179" y="358"/>
                  </a:lnTo>
                  <a:cubicBezTo>
                    <a:pt x="298" y="405"/>
                    <a:pt x="441" y="453"/>
                    <a:pt x="595" y="465"/>
                  </a:cubicBezTo>
                  <a:cubicBezTo>
                    <a:pt x="738" y="465"/>
                    <a:pt x="893" y="429"/>
                    <a:pt x="1012" y="405"/>
                  </a:cubicBezTo>
                  <a:cubicBezTo>
                    <a:pt x="1131" y="369"/>
                    <a:pt x="1215" y="346"/>
                    <a:pt x="1215" y="346"/>
                  </a:cubicBezTo>
                  <a:cubicBezTo>
                    <a:pt x="1215" y="346"/>
                    <a:pt x="1167" y="274"/>
                    <a:pt x="1072" y="179"/>
                  </a:cubicBezTo>
                  <a:cubicBezTo>
                    <a:pt x="964" y="96"/>
                    <a:pt x="810" y="12"/>
                    <a:pt x="619" y="0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532" name="Google Shape;12532;p49"/>
            <p:cNvSpPr/>
            <p:nvPr/>
          </p:nvSpPr>
          <p:spPr>
            <a:xfrm>
              <a:off x="3764150" y="3101350"/>
              <a:ext cx="434600" cy="11425"/>
            </a:xfrm>
            <a:custGeom>
              <a:avLst/>
              <a:gdLst/>
              <a:ahLst/>
              <a:cxnLst/>
              <a:rect l="l" t="t" r="r" b="b"/>
              <a:pathLst>
                <a:path w="17384" h="457" extrusionOk="0">
                  <a:moveTo>
                    <a:pt x="7901" y="1"/>
                  </a:moveTo>
                  <a:cubicBezTo>
                    <a:pt x="3473" y="1"/>
                    <a:pt x="0" y="181"/>
                    <a:pt x="0" y="181"/>
                  </a:cubicBezTo>
                  <a:cubicBezTo>
                    <a:pt x="0" y="181"/>
                    <a:pt x="3906" y="419"/>
                    <a:pt x="8692" y="455"/>
                  </a:cubicBezTo>
                  <a:cubicBezTo>
                    <a:pt x="8945" y="456"/>
                    <a:pt x="9196" y="457"/>
                    <a:pt x="9443" y="457"/>
                  </a:cubicBezTo>
                  <a:cubicBezTo>
                    <a:pt x="13900" y="457"/>
                    <a:pt x="17384" y="265"/>
                    <a:pt x="17384" y="265"/>
                  </a:cubicBezTo>
                  <a:cubicBezTo>
                    <a:pt x="17384" y="265"/>
                    <a:pt x="13502" y="15"/>
                    <a:pt x="8692" y="3"/>
                  </a:cubicBezTo>
                  <a:cubicBezTo>
                    <a:pt x="8425" y="1"/>
                    <a:pt x="8162" y="1"/>
                    <a:pt x="7901" y="1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533" name="Google Shape;12533;p49"/>
            <p:cNvSpPr/>
            <p:nvPr/>
          </p:nvSpPr>
          <p:spPr>
            <a:xfrm>
              <a:off x="3764750" y="3085325"/>
              <a:ext cx="192600" cy="11350"/>
            </a:xfrm>
            <a:custGeom>
              <a:avLst/>
              <a:gdLst/>
              <a:ahLst/>
              <a:cxnLst/>
              <a:rect l="l" t="t" r="r" b="b"/>
              <a:pathLst>
                <a:path w="7704" h="454" extrusionOk="0">
                  <a:moveTo>
                    <a:pt x="3846" y="1"/>
                  </a:moveTo>
                  <a:cubicBezTo>
                    <a:pt x="1727" y="1"/>
                    <a:pt x="0" y="227"/>
                    <a:pt x="0" y="227"/>
                  </a:cubicBezTo>
                  <a:cubicBezTo>
                    <a:pt x="0" y="227"/>
                    <a:pt x="1727" y="453"/>
                    <a:pt x="3846" y="453"/>
                  </a:cubicBezTo>
                  <a:cubicBezTo>
                    <a:pt x="5977" y="453"/>
                    <a:pt x="7704" y="227"/>
                    <a:pt x="7704" y="227"/>
                  </a:cubicBezTo>
                  <a:cubicBezTo>
                    <a:pt x="7704" y="227"/>
                    <a:pt x="5977" y="1"/>
                    <a:pt x="3846" y="1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534" name="Google Shape;12534;p49"/>
            <p:cNvSpPr/>
            <p:nvPr/>
          </p:nvSpPr>
          <p:spPr>
            <a:xfrm>
              <a:off x="3792425" y="3067475"/>
              <a:ext cx="154200" cy="11325"/>
            </a:xfrm>
            <a:custGeom>
              <a:avLst/>
              <a:gdLst/>
              <a:ahLst/>
              <a:cxnLst/>
              <a:rect l="l" t="t" r="r" b="b"/>
              <a:pathLst>
                <a:path w="6168" h="453" extrusionOk="0">
                  <a:moveTo>
                    <a:pt x="3084" y="0"/>
                  </a:moveTo>
                  <a:cubicBezTo>
                    <a:pt x="1382" y="0"/>
                    <a:pt x="1" y="227"/>
                    <a:pt x="1" y="227"/>
                  </a:cubicBezTo>
                  <a:cubicBezTo>
                    <a:pt x="1" y="227"/>
                    <a:pt x="1382" y="453"/>
                    <a:pt x="3084" y="453"/>
                  </a:cubicBezTo>
                  <a:cubicBezTo>
                    <a:pt x="4787" y="453"/>
                    <a:pt x="6168" y="227"/>
                    <a:pt x="6168" y="227"/>
                  </a:cubicBezTo>
                  <a:cubicBezTo>
                    <a:pt x="6168" y="227"/>
                    <a:pt x="4787" y="0"/>
                    <a:pt x="3084" y="0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535" name="Google Shape;12535;p49"/>
            <p:cNvSpPr/>
            <p:nvPr/>
          </p:nvSpPr>
          <p:spPr>
            <a:xfrm>
              <a:off x="3859100" y="3048125"/>
              <a:ext cx="160750" cy="11325"/>
            </a:xfrm>
            <a:custGeom>
              <a:avLst/>
              <a:gdLst/>
              <a:ahLst/>
              <a:cxnLst/>
              <a:rect l="l" t="t" r="r" b="b"/>
              <a:pathLst>
                <a:path w="6430" h="453" extrusionOk="0">
                  <a:moveTo>
                    <a:pt x="3345" y="0"/>
                  </a:moveTo>
                  <a:cubicBezTo>
                    <a:pt x="3302" y="0"/>
                    <a:pt x="3259" y="0"/>
                    <a:pt x="3215" y="0"/>
                  </a:cubicBezTo>
                  <a:cubicBezTo>
                    <a:pt x="1441" y="0"/>
                    <a:pt x="1" y="227"/>
                    <a:pt x="1" y="227"/>
                  </a:cubicBezTo>
                  <a:cubicBezTo>
                    <a:pt x="1" y="227"/>
                    <a:pt x="1441" y="453"/>
                    <a:pt x="3215" y="453"/>
                  </a:cubicBezTo>
                  <a:cubicBezTo>
                    <a:pt x="4989" y="453"/>
                    <a:pt x="6430" y="227"/>
                    <a:pt x="6430" y="227"/>
                  </a:cubicBezTo>
                  <a:cubicBezTo>
                    <a:pt x="6430" y="227"/>
                    <a:pt x="5070" y="0"/>
                    <a:pt x="3345" y="0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536" name="Google Shape;12536;p49"/>
            <p:cNvSpPr/>
            <p:nvPr/>
          </p:nvSpPr>
          <p:spPr>
            <a:xfrm>
              <a:off x="4972050" y="2710275"/>
              <a:ext cx="27400" cy="64925"/>
            </a:xfrm>
            <a:custGeom>
              <a:avLst/>
              <a:gdLst/>
              <a:ahLst/>
              <a:cxnLst/>
              <a:rect l="l" t="t" r="r" b="b"/>
              <a:pathLst>
                <a:path w="1096" h="2597" extrusionOk="0">
                  <a:moveTo>
                    <a:pt x="167" y="1"/>
                  </a:moveTo>
                  <a:cubicBezTo>
                    <a:pt x="167" y="1"/>
                    <a:pt x="83" y="168"/>
                    <a:pt x="24" y="418"/>
                  </a:cubicBezTo>
                  <a:cubicBezTo>
                    <a:pt x="0" y="691"/>
                    <a:pt x="0" y="1072"/>
                    <a:pt x="143" y="1465"/>
                  </a:cubicBezTo>
                  <a:cubicBezTo>
                    <a:pt x="298" y="1870"/>
                    <a:pt x="548" y="2168"/>
                    <a:pt x="738" y="2346"/>
                  </a:cubicBezTo>
                  <a:cubicBezTo>
                    <a:pt x="953" y="2525"/>
                    <a:pt x="1095" y="2596"/>
                    <a:pt x="1095" y="2596"/>
                  </a:cubicBezTo>
                  <a:cubicBezTo>
                    <a:pt x="1095" y="2596"/>
                    <a:pt x="1036" y="2442"/>
                    <a:pt x="929" y="2204"/>
                  </a:cubicBezTo>
                  <a:cubicBezTo>
                    <a:pt x="845" y="1965"/>
                    <a:pt x="726" y="1656"/>
                    <a:pt x="595" y="1311"/>
                  </a:cubicBezTo>
                  <a:cubicBezTo>
                    <a:pt x="476" y="977"/>
                    <a:pt x="357" y="644"/>
                    <a:pt x="286" y="406"/>
                  </a:cubicBezTo>
                  <a:cubicBezTo>
                    <a:pt x="202" y="156"/>
                    <a:pt x="167" y="1"/>
                    <a:pt x="167" y="1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537" name="Google Shape;12537;p49"/>
            <p:cNvSpPr/>
            <p:nvPr/>
          </p:nvSpPr>
          <p:spPr>
            <a:xfrm>
              <a:off x="4954775" y="2749875"/>
              <a:ext cx="18175" cy="31275"/>
            </a:xfrm>
            <a:custGeom>
              <a:avLst/>
              <a:gdLst/>
              <a:ahLst/>
              <a:cxnLst/>
              <a:rect l="l" t="t" r="r" b="b"/>
              <a:pathLst>
                <a:path w="727" h="1251" extrusionOk="0">
                  <a:moveTo>
                    <a:pt x="84" y="0"/>
                  </a:moveTo>
                  <a:cubicBezTo>
                    <a:pt x="84" y="0"/>
                    <a:pt x="0" y="370"/>
                    <a:pt x="155" y="715"/>
                  </a:cubicBezTo>
                  <a:cubicBezTo>
                    <a:pt x="322" y="1060"/>
                    <a:pt x="643" y="1251"/>
                    <a:pt x="643" y="1251"/>
                  </a:cubicBezTo>
                  <a:cubicBezTo>
                    <a:pt x="643" y="1251"/>
                    <a:pt x="727" y="881"/>
                    <a:pt x="572" y="536"/>
                  </a:cubicBezTo>
                  <a:cubicBezTo>
                    <a:pt x="405" y="191"/>
                    <a:pt x="84" y="0"/>
                    <a:pt x="84" y="0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538" name="Google Shape;12538;p49"/>
            <p:cNvSpPr/>
            <p:nvPr/>
          </p:nvSpPr>
          <p:spPr>
            <a:xfrm>
              <a:off x="4199625" y="1988475"/>
              <a:ext cx="16975" cy="54800"/>
            </a:xfrm>
            <a:custGeom>
              <a:avLst/>
              <a:gdLst/>
              <a:ahLst/>
              <a:cxnLst/>
              <a:rect l="l" t="t" r="r" b="b"/>
              <a:pathLst>
                <a:path w="679" h="2192" extrusionOk="0">
                  <a:moveTo>
                    <a:pt x="131" y="0"/>
                  </a:moveTo>
                  <a:cubicBezTo>
                    <a:pt x="131" y="0"/>
                    <a:pt x="0" y="524"/>
                    <a:pt x="119" y="1131"/>
                  </a:cubicBezTo>
                  <a:cubicBezTo>
                    <a:pt x="238" y="1750"/>
                    <a:pt x="548" y="2191"/>
                    <a:pt x="548" y="2191"/>
                  </a:cubicBezTo>
                  <a:cubicBezTo>
                    <a:pt x="548" y="2191"/>
                    <a:pt x="679" y="1667"/>
                    <a:pt x="560" y="1060"/>
                  </a:cubicBezTo>
                  <a:cubicBezTo>
                    <a:pt x="441" y="453"/>
                    <a:pt x="131" y="0"/>
                    <a:pt x="131" y="0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539" name="Google Shape;12539;p49"/>
            <p:cNvSpPr/>
            <p:nvPr/>
          </p:nvSpPr>
          <p:spPr>
            <a:xfrm>
              <a:off x="4658600" y="2070925"/>
              <a:ext cx="19075" cy="57175"/>
            </a:xfrm>
            <a:custGeom>
              <a:avLst/>
              <a:gdLst/>
              <a:ahLst/>
              <a:cxnLst/>
              <a:rect l="l" t="t" r="r" b="b"/>
              <a:pathLst>
                <a:path w="763" h="2287" extrusionOk="0">
                  <a:moveTo>
                    <a:pt x="1" y="0"/>
                  </a:moveTo>
                  <a:cubicBezTo>
                    <a:pt x="1" y="0"/>
                    <a:pt x="25" y="560"/>
                    <a:pt x="215" y="1191"/>
                  </a:cubicBezTo>
                  <a:cubicBezTo>
                    <a:pt x="406" y="1798"/>
                    <a:pt x="715" y="2286"/>
                    <a:pt x="715" y="2286"/>
                  </a:cubicBezTo>
                  <a:cubicBezTo>
                    <a:pt x="715" y="2286"/>
                    <a:pt x="751" y="2143"/>
                    <a:pt x="763" y="1917"/>
                  </a:cubicBezTo>
                  <a:cubicBezTo>
                    <a:pt x="763" y="1691"/>
                    <a:pt x="751" y="1381"/>
                    <a:pt x="644" y="1048"/>
                  </a:cubicBezTo>
                  <a:cubicBezTo>
                    <a:pt x="537" y="727"/>
                    <a:pt x="370" y="453"/>
                    <a:pt x="239" y="274"/>
                  </a:cubicBezTo>
                  <a:cubicBezTo>
                    <a:pt x="108" y="96"/>
                    <a:pt x="1" y="0"/>
                    <a:pt x="1" y="0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540" name="Google Shape;12540;p49"/>
            <p:cNvSpPr/>
            <p:nvPr/>
          </p:nvSpPr>
          <p:spPr>
            <a:xfrm>
              <a:off x="4621700" y="2066750"/>
              <a:ext cx="17275" cy="33075"/>
            </a:xfrm>
            <a:custGeom>
              <a:avLst/>
              <a:gdLst/>
              <a:ahLst/>
              <a:cxnLst/>
              <a:rect l="l" t="t" r="r" b="b"/>
              <a:pathLst>
                <a:path w="691" h="1323" extrusionOk="0">
                  <a:moveTo>
                    <a:pt x="143" y="1"/>
                  </a:moveTo>
                  <a:cubicBezTo>
                    <a:pt x="143" y="1"/>
                    <a:pt x="0" y="370"/>
                    <a:pt x="143" y="739"/>
                  </a:cubicBezTo>
                  <a:cubicBezTo>
                    <a:pt x="274" y="1132"/>
                    <a:pt x="619" y="1322"/>
                    <a:pt x="619" y="1322"/>
                  </a:cubicBezTo>
                  <a:cubicBezTo>
                    <a:pt x="619" y="1322"/>
                    <a:pt x="691" y="953"/>
                    <a:pt x="572" y="596"/>
                  </a:cubicBezTo>
                  <a:cubicBezTo>
                    <a:pt x="441" y="239"/>
                    <a:pt x="143" y="1"/>
                    <a:pt x="143" y="1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541" name="Google Shape;12541;p49"/>
            <p:cNvSpPr/>
            <p:nvPr/>
          </p:nvSpPr>
          <p:spPr>
            <a:xfrm>
              <a:off x="3442075" y="2701050"/>
              <a:ext cx="20875" cy="98550"/>
            </a:xfrm>
            <a:custGeom>
              <a:avLst/>
              <a:gdLst/>
              <a:ahLst/>
              <a:cxnLst/>
              <a:rect l="l" t="t" r="r" b="b"/>
              <a:pathLst>
                <a:path w="835" h="3942" extrusionOk="0">
                  <a:moveTo>
                    <a:pt x="775" y="1"/>
                  </a:moveTo>
                  <a:cubicBezTo>
                    <a:pt x="775" y="1"/>
                    <a:pt x="382" y="846"/>
                    <a:pt x="191" y="1941"/>
                  </a:cubicBezTo>
                  <a:cubicBezTo>
                    <a:pt x="1" y="3025"/>
                    <a:pt x="60" y="3942"/>
                    <a:pt x="60" y="3942"/>
                  </a:cubicBezTo>
                  <a:cubicBezTo>
                    <a:pt x="60" y="3942"/>
                    <a:pt x="441" y="3096"/>
                    <a:pt x="644" y="2013"/>
                  </a:cubicBezTo>
                  <a:cubicBezTo>
                    <a:pt x="834" y="930"/>
                    <a:pt x="775" y="1"/>
                    <a:pt x="775" y="1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542" name="Google Shape;12542;p49"/>
            <p:cNvSpPr/>
            <p:nvPr/>
          </p:nvSpPr>
          <p:spPr>
            <a:xfrm>
              <a:off x="3463225" y="2773100"/>
              <a:ext cx="13125" cy="28000"/>
            </a:xfrm>
            <a:custGeom>
              <a:avLst/>
              <a:gdLst/>
              <a:ahLst/>
              <a:cxnLst/>
              <a:rect l="l" t="t" r="r" b="b"/>
              <a:pathLst>
                <a:path w="525" h="1120" extrusionOk="0">
                  <a:moveTo>
                    <a:pt x="357" y="0"/>
                  </a:moveTo>
                  <a:cubicBezTo>
                    <a:pt x="357" y="0"/>
                    <a:pt x="298" y="72"/>
                    <a:pt x="215" y="167"/>
                  </a:cubicBezTo>
                  <a:cubicBezTo>
                    <a:pt x="155" y="262"/>
                    <a:pt x="60" y="381"/>
                    <a:pt x="36" y="524"/>
                  </a:cubicBezTo>
                  <a:cubicBezTo>
                    <a:pt x="0" y="667"/>
                    <a:pt x="12" y="810"/>
                    <a:pt x="36" y="929"/>
                  </a:cubicBezTo>
                  <a:cubicBezTo>
                    <a:pt x="48" y="1036"/>
                    <a:pt x="72" y="1119"/>
                    <a:pt x="72" y="1119"/>
                  </a:cubicBezTo>
                  <a:cubicBezTo>
                    <a:pt x="72" y="1119"/>
                    <a:pt x="155" y="1095"/>
                    <a:pt x="238" y="1000"/>
                  </a:cubicBezTo>
                  <a:cubicBezTo>
                    <a:pt x="334" y="929"/>
                    <a:pt x="429" y="798"/>
                    <a:pt x="476" y="631"/>
                  </a:cubicBezTo>
                  <a:cubicBezTo>
                    <a:pt x="524" y="464"/>
                    <a:pt x="488" y="298"/>
                    <a:pt x="453" y="191"/>
                  </a:cubicBezTo>
                  <a:cubicBezTo>
                    <a:pt x="417" y="83"/>
                    <a:pt x="357" y="0"/>
                    <a:pt x="357" y="0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543" name="Google Shape;12543;p49"/>
            <p:cNvSpPr/>
            <p:nvPr/>
          </p:nvSpPr>
          <p:spPr>
            <a:xfrm>
              <a:off x="3483750" y="2774875"/>
              <a:ext cx="16100" cy="23250"/>
            </a:xfrm>
            <a:custGeom>
              <a:avLst/>
              <a:gdLst/>
              <a:ahLst/>
              <a:cxnLst/>
              <a:rect l="l" t="t" r="r" b="b"/>
              <a:pathLst>
                <a:path w="644" h="930" extrusionOk="0">
                  <a:moveTo>
                    <a:pt x="477" y="1"/>
                  </a:moveTo>
                  <a:cubicBezTo>
                    <a:pt x="477" y="1"/>
                    <a:pt x="203" y="143"/>
                    <a:pt x="108" y="382"/>
                  </a:cubicBezTo>
                  <a:cubicBezTo>
                    <a:pt x="1" y="632"/>
                    <a:pt x="108" y="929"/>
                    <a:pt x="108" y="929"/>
                  </a:cubicBezTo>
                  <a:cubicBezTo>
                    <a:pt x="108" y="929"/>
                    <a:pt x="417" y="846"/>
                    <a:pt x="525" y="560"/>
                  </a:cubicBezTo>
                  <a:cubicBezTo>
                    <a:pt x="644" y="274"/>
                    <a:pt x="477" y="1"/>
                    <a:pt x="477" y="1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544" name="Google Shape;12544;p49"/>
            <p:cNvSpPr/>
            <p:nvPr/>
          </p:nvSpPr>
          <p:spPr>
            <a:xfrm>
              <a:off x="3460250" y="2009300"/>
              <a:ext cx="18775" cy="67000"/>
            </a:xfrm>
            <a:custGeom>
              <a:avLst/>
              <a:gdLst/>
              <a:ahLst/>
              <a:cxnLst/>
              <a:rect l="l" t="t" r="r" b="b"/>
              <a:pathLst>
                <a:path w="751" h="2680" extrusionOk="0">
                  <a:moveTo>
                    <a:pt x="643" y="1"/>
                  </a:moveTo>
                  <a:cubicBezTo>
                    <a:pt x="643" y="1"/>
                    <a:pt x="298" y="560"/>
                    <a:pt x="155" y="1298"/>
                  </a:cubicBezTo>
                  <a:cubicBezTo>
                    <a:pt x="0" y="2049"/>
                    <a:pt x="107" y="2680"/>
                    <a:pt x="107" y="2680"/>
                  </a:cubicBezTo>
                  <a:cubicBezTo>
                    <a:pt x="107" y="2680"/>
                    <a:pt x="429" y="2120"/>
                    <a:pt x="595" y="1394"/>
                  </a:cubicBezTo>
                  <a:cubicBezTo>
                    <a:pt x="750" y="644"/>
                    <a:pt x="643" y="1"/>
                    <a:pt x="643" y="1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545" name="Google Shape;12545;p49"/>
            <p:cNvSpPr/>
            <p:nvPr/>
          </p:nvSpPr>
          <p:spPr>
            <a:xfrm>
              <a:off x="3484650" y="2016750"/>
              <a:ext cx="13125" cy="25025"/>
            </a:xfrm>
            <a:custGeom>
              <a:avLst/>
              <a:gdLst/>
              <a:ahLst/>
              <a:cxnLst/>
              <a:rect l="l" t="t" r="r" b="b"/>
              <a:pathLst>
                <a:path w="525" h="1001" extrusionOk="0">
                  <a:moveTo>
                    <a:pt x="453" y="0"/>
                  </a:moveTo>
                  <a:cubicBezTo>
                    <a:pt x="453" y="0"/>
                    <a:pt x="381" y="12"/>
                    <a:pt x="286" y="96"/>
                  </a:cubicBezTo>
                  <a:cubicBezTo>
                    <a:pt x="191" y="167"/>
                    <a:pt x="96" y="286"/>
                    <a:pt x="48" y="429"/>
                  </a:cubicBezTo>
                  <a:cubicBezTo>
                    <a:pt x="0" y="584"/>
                    <a:pt x="48" y="727"/>
                    <a:pt x="96" y="834"/>
                  </a:cubicBezTo>
                  <a:cubicBezTo>
                    <a:pt x="143" y="941"/>
                    <a:pt x="203" y="1000"/>
                    <a:pt x="203" y="1000"/>
                  </a:cubicBezTo>
                  <a:cubicBezTo>
                    <a:pt x="203" y="1000"/>
                    <a:pt x="262" y="941"/>
                    <a:pt x="334" y="846"/>
                  </a:cubicBezTo>
                  <a:cubicBezTo>
                    <a:pt x="393" y="774"/>
                    <a:pt x="465" y="655"/>
                    <a:pt x="501" y="536"/>
                  </a:cubicBezTo>
                  <a:cubicBezTo>
                    <a:pt x="524" y="417"/>
                    <a:pt x="512" y="286"/>
                    <a:pt x="501" y="179"/>
                  </a:cubicBezTo>
                  <a:cubicBezTo>
                    <a:pt x="489" y="72"/>
                    <a:pt x="453" y="0"/>
                    <a:pt x="453" y="0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546" name="Google Shape;12546;p49"/>
            <p:cNvSpPr/>
            <p:nvPr/>
          </p:nvSpPr>
          <p:spPr>
            <a:xfrm>
              <a:off x="3177475" y="2730825"/>
              <a:ext cx="22050" cy="59250"/>
            </a:xfrm>
            <a:custGeom>
              <a:avLst/>
              <a:gdLst/>
              <a:ahLst/>
              <a:cxnLst/>
              <a:rect l="l" t="t" r="r" b="b"/>
              <a:pathLst>
                <a:path w="882" h="2370" extrusionOk="0">
                  <a:moveTo>
                    <a:pt x="834" y="0"/>
                  </a:moveTo>
                  <a:cubicBezTo>
                    <a:pt x="834" y="0"/>
                    <a:pt x="453" y="465"/>
                    <a:pt x="226" y="1120"/>
                  </a:cubicBezTo>
                  <a:cubicBezTo>
                    <a:pt x="0" y="1774"/>
                    <a:pt x="48" y="2370"/>
                    <a:pt x="48" y="2370"/>
                  </a:cubicBezTo>
                  <a:cubicBezTo>
                    <a:pt x="48" y="2370"/>
                    <a:pt x="429" y="1905"/>
                    <a:pt x="655" y="1251"/>
                  </a:cubicBezTo>
                  <a:cubicBezTo>
                    <a:pt x="881" y="596"/>
                    <a:pt x="834" y="1"/>
                    <a:pt x="834" y="0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547" name="Google Shape;12547;p49"/>
            <p:cNvSpPr/>
            <p:nvPr/>
          </p:nvSpPr>
          <p:spPr>
            <a:xfrm>
              <a:off x="3195625" y="2756125"/>
              <a:ext cx="17875" cy="33075"/>
            </a:xfrm>
            <a:custGeom>
              <a:avLst/>
              <a:gdLst/>
              <a:ahLst/>
              <a:cxnLst/>
              <a:rect l="l" t="t" r="r" b="b"/>
              <a:pathLst>
                <a:path w="715" h="1323" extrusionOk="0">
                  <a:moveTo>
                    <a:pt x="620" y="0"/>
                  </a:moveTo>
                  <a:lnTo>
                    <a:pt x="620" y="0"/>
                  </a:lnTo>
                  <a:cubicBezTo>
                    <a:pt x="620" y="0"/>
                    <a:pt x="286" y="215"/>
                    <a:pt x="155" y="584"/>
                  </a:cubicBezTo>
                  <a:cubicBezTo>
                    <a:pt x="1" y="953"/>
                    <a:pt x="108" y="1322"/>
                    <a:pt x="108" y="1322"/>
                  </a:cubicBezTo>
                  <a:cubicBezTo>
                    <a:pt x="108" y="1322"/>
                    <a:pt x="441" y="1108"/>
                    <a:pt x="572" y="751"/>
                  </a:cubicBezTo>
                  <a:cubicBezTo>
                    <a:pt x="715" y="370"/>
                    <a:pt x="620" y="0"/>
                    <a:pt x="620" y="0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548" name="Google Shape;12548;p49"/>
            <p:cNvSpPr/>
            <p:nvPr/>
          </p:nvSpPr>
          <p:spPr>
            <a:xfrm>
              <a:off x="4286525" y="3098125"/>
              <a:ext cx="568550" cy="11050"/>
            </a:xfrm>
            <a:custGeom>
              <a:avLst/>
              <a:gdLst/>
              <a:ahLst/>
              <a:cxnLst/>
              <a:rect l="l" t="t" r="r" b="b"/>
              <a:pathLst>
                <a:path w="22742" h="442" extrusionOk="0">
                  <a:moveTo>
                    <a:pt x="11829" y="0"/>
                  </a:moveTo>
                  <a:cubicBezTo>
                    <a:pt x="11677" y="0"/>
                    <a:pt x="11525" y="0"/>
                    <a:pt x="11371" y="1"/>
                  </a:cubicBezTo>
                  <a:cubicBezTo>
                    <a:pt x="5097" y="1"/>
                    <a:pt x="1" y="227"/>
                    <a:pt x="1" y="227"/>
                  </a:cubicBezTo>
                  <a:cubicBezTo>
                    <a:pt x="1" y="227"/>
                    <a:pt x="5097" y="441"/>
                    <a:pt x="11371" y="441"/>
                  </a:cubicBezTo>
                  <a:cubicBezTo>
                    <a:pt x="17658" y="441"/>
                    <a:pt x="22742" y="227"/>
                    <a:pt x="22742" y="227"/>
                  </a:cubicBezTo>
                  <a:cubicBezTo>
                    <a:pt x="22742" y="227"/>
                    <a:pt x="17903" y="0"/>
                    <a:pt x="11829" y="0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549" name="Google Shape;12549;p49"/>
            <p:cNvSpPr/>
            <p:nvPr/>
          </p:nvSpPr>
          <p:spPr>
            <a:xfrm>
              <a:off x="4874100" y="3096625"/>
              <a:ext cx="64025" cy="11050"/>
            </a:xfrm>
            <a:custGeom>
              <a:avLst/>
              <a:gdLst/>
              <a:ahLst/>
              <a:cxnLst/>
              <a:rect l="l" t="t" r="r" b="b"/>
              <a:pathLst>
                <a:path w="2561" h="442" extrusionOk="0">
                  <a:moveTo>
                    <a:pt x="1337" y="1"/>
                  </a:moveTo>
                  <a:cubicBezTo>
                    <a:pt x="1320" y="1"/>
                    <a:pt x="1304" y="1"/>
                    <a:pt x="1287" y="1"/>
                  </a:cubicBezTo>
                  <a:cubicBezTo>
                    <a:pt x="584" y="1"/>
                    <a:pt x="1" y="227"/>
                    <a:pt x="1" y="227"/>
                  </a:cubicBezTo>
                  <a:cubicBezTo>
                    <a:pt x="1" y="227"/>
                    <a:pt x="572" y="442"/>
                    <a:pt x="1287" y="442"/>
                  </a:cubicBezTo>
                  <a:cubicBezTo>
                    <a:pt x="1977" y="442"/>
                    <a:pt x="2561" y="227"/>
                    <a:pt x="2561" y="227"/>
                  </a:cubicBezTo>
                  <a:cubicBezTo>
                    <a:pt x="2561" y="227"/>
                    <a:pt x="2005" y="1"/>
                    <a:pt x="1337" y="1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550" name="Google Shape;12550;p49"/>
            <p:cNvSpPr/>
            <p:nvPr/>
          </p:nvSpPr>
          <p:spPr>
            <a:xfrm>
              <a:off x="4958350" y="3093075"/>
              <a:ext cx="39300" cy="11325"/>
            </a:xfrm>
            <a:custGeom>
              <a:avLst/>
              <a:gdLst/>
              <a:ahLst/>
              <a:cxnLst/>
              <a:rect l="l" t="t" r="r" b="b"/>
              <a:pathLst>
                <a:path w="1572" h="453" extrusionOk="0">
                  <a:moveTo>
                    <a:pt x="786" y="0"/>
                  </a:moveTo>
                  <a:cubicBezTo>
                    <a:pt x="358" y="0"/>
                    <a:pt x="0" y="226"/>
                    <a:pt x="0" y="226"/>
                  </a:cubicBezTo>
                  <a:cubicBezTo>
                    <a:pt x="0" y="226"/>
                    <a:pt x="358" y="453"/>
                    <a:pt x="786" y="453"/>
                  </a:cubicBezTo>
                  <a:cubicBezTo>
                    <a:pt x="1215" y="453"/>
                    <a:pt x="1572" y="226"/>
                    <a:pt x="1572" y="226"/>
                  </a:cubicBezTo>
                  <a:cubicBezTo>
                    <a:pt x="1572" y="226"/>
                    <a:pt x="1215" y="0"/>
                    <a:pt x="786" y="0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551" name="Google Shape;12551;p49"/>
            <p:cNvSpPr/>
            <p:nvPr/>
          </p:nvSpPr>
          <p:spPr>
            <a:xfrm>
              <a:off x="5018175" y="3096625"/>
              <a:ext cx="32775" cy="11050"/>
            </a:xfrm>
            <a:custGeom>
              <a:avLst/>
              <a:gdLst/>
              <a:ahLst/>
              <a:cxnLst/>
              <a:rect l="l" t="t" r="r" b="b"/>
              <a:pathLst>
                <a:path w="1311" h="442" extrusionOk="0">
                  <a:moveTo>
                    <a:pt x="681" y="1"/>
                  </a:moveTo>
                  <a:cubicBezTo>
                    <a:pt x="673" y="1"/>
                    <a:pt x="664" y="1"/>
                    <a:pt x="655" y="1"/>
                  </a:cubicBezTo>
                  <a:cubicBezTo>
                    <a:pt x="298" y="1"/>
                    <a:pt x="0" y="227"/>
                    <a:pt x="0" y="227"/>
                  </a:cubicBezTo>
                  <a:cubicBezTo>
                    <a:pt x="0" y="227"/>
                    <a:pt x="298" y="442"/>
                    <a:pt x="655" y="442"/>
                  </a:cubicBezTo>
                  <a:cubicBezTo>
                    <a:pt x="1013" y="442"/>
                    <a:pt x="1310" y="227"/>
                    <a:pt x="1310" y="227"/>
                  </a:cubicBezTo>
                  <a:cubicBezTo>
                    <a:pt x="1310" y="227"/>
                    <a:pt x="1027" y="1"/>
                    <a:pt x="681" y="1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552" name="Google Shape;12552;p49"/>
            <p:cNvSpPr/>
            <p:nvPr/>
          </p:nvSpPr>
          <p:spPr>
            <a:xfrm>
              <a:off x="5094375" y="3096625"/>
              <a:ext cx="55100" cy="11050"/>
            </a:xfrm>
            <a:custGeom>
              <a:avLst/>
              <a:gdLst/>
              <a:ahLst/>
              <a:cxnLst/>
              <a:rect l="l" t="t" r="r" b="b"/>
              <a:pathLst>
                <a:path w="2204" h="442" extrusionOk="0">
                  <a:moveTo>
                    <a:pt x="1152" y="1"/>
                  </a:moveTo>
                  <a:cubicBezTo>
                    <a:pt x="1137" y="1"/>
                    <a:pt x="1123" y="1"/>
                    <a:pt x="1108" y="1"/>
                  </a:cubicBezTo>
                  <a:cubicBezTo>
                    <a:pt x="489" y="1"/>
                    <a:pt x="0" y="227"/>
                    <a:pt x="0" y="227"/>
                  </a:cubicBezTo>
                  <a:cubicBezTo>
                    <a:pt x="0" y="227"/>
                    <a:pt x="489" y="442"/>
                    <a:pt x="1108" y="442"/>
                  </a:cubicBezTo>
                  <a:cubicBezTo>
                    <a:pt x="1715" y="442"/>
                    <a:pt x="2203" y="227"/>
                    <a:pt x="2203" y="227"/>
                  </a:cubicBezTo>
                  <a:cubicBezTo>
                    <a:pt x="2203" y="227"/>
                    <a:pt x="1738" y="1"/>
                    <a:pt x="1152" y="1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553" name="Google Shape;12553;p49"/>
            <p:cNvSpPr/>
            <p:nvPr/>
          </p:nvSpPr>
          <p:spPr>
            <a:xfrm>
              <a:off x="2982200" y="3102600"/>
              <a:ext cx="748625" cy="11075"/>
            </a:xfrm>
            <a:custGeom>
              <a:avLst/>
              <a:gdLst/>
              <a:ahLst/>
              <a:cxnLst/>
              <a:rect l="l" t="t" r="r" b="b"/>
              <a:pathLst>
                <a:path w="29945" h="443" extrusionOk="0">
                  <a:moveTo>
                    <a:pt x="14967" y="0"/>
                  </a:moveTo>
                  <a:cubicBezTo>
                    <a:pt x="6692" y="0"/>
                    <a:pt x="1" y="215"/>
                    <a:pt x="1" y="215"/>
                  </a:cubicBezTo>
                  <a:cubicBezTo>
                    <a:pt x="1" y="215"/>
                    <a:pt x="6098" y="442"/>
                    <a:pt x="13849" y="442"/>
                  </a:cubicBezTo>
                  <a:cubicBezTo>
                    <a:pt x="14218" y="442"/>
                    <a:pt x="14591" y="442"/>
                    <a:pt x="14967" y="441"/>
                  </a:cubicBezTo>
                  <a:cubicBezTo>
                    <a:pt x="23242" y="441"/>
                    <a:pt x="29945" y="215"/>
                    <a:pt x="29945" y="215"/>
                  </a:cubicBezTo>
                  <a:cubicBezTo>
                    <a:pt x="29945" y="215"/>
                    <a:pt x="23242" y="0"/>
                    <a:pt x="14967" y="0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554" name="Google Shape;12554;p49"/>
            <p:cNvSpPr/>
            <p:nvPr/>
          </p:nvSpPr>
          <p:spPr>
            <a:xfrm>
              <a:off x="2952750" y="3106700"/>
              <a:ext cx="11925" cy="9075"/>
            </a:xfrm>
            <a:custGeom>
              <a:avLst/>
              <a:gdLst/>
              <a:ahLst/>
              <a:cxnLst/>
              <a:rect l="l" t="t" r="r" b="b"/>
              <a:pathLst>
                <a:path w="477" h="363" extrusionOk="0">
                  <a:moveTo>
                    <a:pt x="327" y="0"/>
                  </a:moveTo>
                  <a:cubicBezTo>
                    <a:pt x="239" y="0"/>
                    <a:pt x="119" y="51"/>
                    <a:pt x="119" y="51"/>
                  </a:cubicBezTo>
                  <a:cubicBezTo>
                    <a:pt x="119" y="51"/>
                    <a:pt x="0" y="277"/>
                    <a:pt x="95" y="336"/>
                  </a:cubicBezTo>
                  <a:cubicBezTo>
                    <a:pt x="108" y="356"/>
                    <a:pt x="135" y="363"/>
                    <a:pt x="166" y="363"/>
                  </a:cubicBezTo>
                  <a:cubicBezTo>
                    <a:pt x="249" y="363"/>
                    <a:pt x="369" y="313"/>
                    <a:pt x="369" y="313"/>
                  </a:cubicBezTo>
                  <a:cubicBezTo>
                    <a:pt x="369" y="313"/>
                    <a:pt x="476" y="98"/>
                    <a:pt x="405" y="27"/>
                  </a:cubicBezTo>
                  <a:cubicBezTo>
                    <a:pt x="389" y="7"/>
                    <a:pt x="360" y="0"/>
                    <a:pt x="327" y="0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555" name="Google Shape;12555;p49"/>
            <p:cNvSpPr/>
            <p:nvPr/>
          </p:nvSpPr>
          <p:spPr>
            <a:xfrm>
              <a:off x="2814625" y="3105875"/>
              <a:ext cx="31275" cy="11325"/>
            </a:xfrm>
            <a:custGeom>
              <a:avLst/>
              <a:gdLst/>
              <a:ahLst/>
              <a:cxnLst/>
              <a:rect l="l" t="t" r="r" b="b"/>
              <a:pathLst>
                <a:path w="1251" h="453" extrusionOk="0">
                  <a:moveTo>
                    <a:pt x="632" y="0"/>
                  </a:moveTo>
                  <a:cubicBezTo>
                    <a:pt x="286" y="0"/>
                    <a:pt x="1" y="226"/>
                    <a:pt x="1" y="226"/>
                  </a:cubicBezTo>
                  <a:cubicBezTo>
                    <a:pt x="1" y="226"/>
                    <a:pt x="286" y="453"/>
                    <a:pt x="632" y="453"/>
                  </a:cubicBezTo>
                  <a:cubicBezTo>
                    <a:pt x="977" y="453"/>
                    <a:pt x="1251" y="226"/>
                    <a:pt x="1251" y="226"/>
                  </a:cubicBezTo>
                  <a:cubicBezTo>
                    <a:pt x="1251" y="226"/>
                    <a:pt x="977" y="0"/>
                    <a:pt x="632" y="0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556" name="Google Shape;12556;p49"/>
            <p:cNvSpPr/>
            <p:nvPr/>
          </p:nvSpPr>
          <p:spPr>
            <a:xfrm>
              <a:off x="4163000" y="3163900"/>
              <a:ext cx="410200" cy="11050"/>
            </a:xfrm>
            <a:custGeom>
              <a:avLst/>
              <a:gdLst/>
              <a:ahLst/>
              <a:cxnLst/>
              <a:rect l="l" t="t" r="r" b="b"/>
              <a:pathLst>
                <a:path w="16408" h="442" extrusionOk="0">
                  <a:moveTo>
                    <a:pt x="8204" y="1"/>
                  </a:moveTo>
                  <a:cubicBezTo>
                    <a:pt x="3680" y="1"/>
                    <a:pt x="1" y="227"/>
                    <a:pt x="1" y="227"/>
                  </a:cubicBezTo>
                  <a:cubicBezTo>
                    <a:pt x="1" y="227"/>
                    <a:pt x="3680" y="441"/>
                    <a:pt x="8204" y="441"/>
                  </a:cubicBezTo>
                  <a:cubicBezTo>
                    <a:pt x="12729" y="441"/>
                    <a:pt x="16408" y="227"/>
                    <a:pt x="16408" y="227"/>
                  </a:cubicBezTo>
                  <a:cubicBezTo>
                    <a:pt x="16408" y="227"/>
                    <a:pt x="12729" y="1"/>
                    <a:pt x="8204" y="1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557" name="Google Shape;12557;p49"/>
            <p:cNvSpPr/>
            <p:nvPr/>
          </p:nvSpPr>
          <p:spPr>
            <a:xfrm>
              <a:off x="3923100" y="3180275"/>
              <a:ext cx="595325" cy="11350"/>
            </a:xfrm>
            <a:custGeom>
              <a:avLst/>
              <a:gdLst/>
              <a:ahLst/>
              <a:cxnLst/>
              <a:rect l="l" t="t" r="r" b="b"/>
              <a:pathLst>
                <a:path w="23813" h="454" extrusionOk="0">
                  <a:moveTo>
                    <a:pt x="11907" y="1"/>
                  </a:moveTo>
                  <a:cubicBezTo>
                    <a:pt x="5334" y="1"/>
                    <a:pt x="0" y="227"/>
                    <a:pt x="0" y="227"/>
                  </a:cubicBezTo>
                  <a:cubicBezTo>
                    <a:pt x="0" y="227"/>
                    <a:pt x="5334" y="453"/>
                    <a:pt x="11907" y="453"/>
                  </a:cubicBezTo>
                  <a:cubicBezTo>
                    <a:pt x="18491" y="453"/>
                    <a:pt x="23813" y="227"/>
                    <a:pt x="23813" y="227"/>
                  </a:cubicBezTo>
                  <a:cubicBezTo>
                    <a:pt x="23813" y="227"/>
                    <a:pt x="18467" y="1"/>
                    <a:pt x="11907" y="1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558" name="Google Shape;12558;p49"/>
            <p:cNvSpPr/>
            <p:nvPr/>
          </p:nvSpPr>
          <p:spPr>
            <a:xfrm>
              <a:off x="4106150" y="3215700"/>
              <a:ext cx="1046300" cy="11050"/>
            </a:xfrm>
            <a:custGeom>
              <a:avLst/>
              <a:gdLst/>
              <a:ahLst/>
              <a:cxnLst/>
              <a:rect l="l" t="t" r="r" b="b"/>
              <a:pathLst>
                <a:path w="41852" h="442" extrusionOk="0">
                  <a:moveTo>
                    <a:pt x="20932" y="1"/>
                  </a:moveTo>
                  <a:cubicBezTo>
                    <a:pt x="9383" y="1"/>
                    <a:pt x="1" y="227"/>
                    <a:pt x="1" y="227"/>
                  </a:cubicBezTo>
                  <a:cubicBezTo>
                    <a:pt x="1" y="227"/>
                    <a:pt x="9359" y="441"/>
                    <a:pt x="20932" y="441"/>
                  </a:cubicBezTo>
                  <a:cubicBezTo>
                    <a:pt x="32481" y="441"/>
                    <a:pt x="41851" y="227"/>
                    <a:pt x="41851" y="227"/>
                  </a:cubicBezTo>
                  <a:cubicBezTo>
                    <a:pt x="41851" y="227"/>
                    <a:pt x="32481" y="1"/>
                    <a:pt x="20932" y="1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559" name="Google Shape;12559;p49"/>
            <p:cNvSpPr/>
            <p:nvPr/>
          </p:nvSpPr>
          <p:spPr>
            <a:xfrm>
              <a:off x="3556675" y="3237725"/>
              <a:ext cx="1029925" cy="11050"/>
            </a:xfrm>
            <a:custGeom>
              <a:avLst/>
              <a:gdLst/>
              <a:ahLst/>
              <a:cxnLst/>
              <a:rect l="l" t="t" r="r" b="b"/>
              <a:pathLst>
                <a:path w="41197" h="442" extrusionOk="0">
                  <a:moveTo>
                    <a:pt x="20599" y="1"/>
                  </a:moveTo>
                  <a:cubicBezTo>
                    <a:pt x="9228" y="1"/>
                    <a:pt x="1" y="215"/>
                    <a:pt x="1" y="215"/>
                  </a:cubicBezTo>
                  <a:cubicBezTo>
                    <a:pt x="1" y="215"/>
                    <a:pt x="9228" y="441"/>
                    <a:pt x="20599" y="441"/>
                  </a:cubicBezTo>
                  <a:cubicBezTo>
                    <a:pt x="31969" y="441"/>
                    <a:pt x="41196" y="215"/>
                    <a:pt x="41196" y="215"/>
                  </a:cubicBezTo>
                  <a:cubicBezTo>
                    <a:pt x="41196" y="215"/>
                    <a:pt x="31969" y="1"/>
                    <a:pt x="20599" y="1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560" name="Google Shape;12560;p49"/>
            <p:cNvSpPr/>
            <p:nvPr/>
          </p:nvSpPr>
          <p:spPr>
            <a:xfrm>
              <a:off x="3589425" y="3213025"/>
              <a:ext cx="505150" cy="11325"/>
            </a:xfrm>
            <a:custGeom>
              <a:avLst/>
              <a:gdLst/>
              <a:ahLst/>
              <a:cxnLst/>
              <a:rect l="l" t="t" r="r" b="b"/>
              <a:pathLst>
                <a:path w="20206" h="453" extrusionOk="0">
                  <a:moveTo>
                    <a:pt x="10109" y="0"/>
                  </a:moveTo>
                  <a:cubicBezTo>
                    <a:pt x="4525" y="0"/>
                    <a:pt x="0" y="227"/>
                    <a:pt x="0" y="227"/>
                  </a:cubicBezTo>
                  <a:cubicBezTo>
                    <a:pt x="0" y="227"/>
                    <a:pt x="4525" y="453"/>
                    <a:pt x="10109" y="453"/>
                  </a:cubicBezTo>
                  <a:cubicBezTo>
                    <a:pt x="15681" y="453"/>
                    <a:pt x="20205" y="227"/>
                    <a:pt x="20205" y="227"/>
                  </a:cubicBezTo>
                  <a:cubicBezTo>
                    <a:pt x="20205" y="227"/>
                    <a:pt x="15681" y="0"/>
                    <a:pt x="10109" y="0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561" name="Google Shape;12561;p49"/>
            <p:cNvSpPr/>
            <p:nvPr/>
          </p:nvSpPr>
          <p:spPr>
            <a:xfrm>
              <a:off x="3272425" y="3163900"/>
              <a:ext cx="617650" cy="11050"/>
            </a:xfrm>
            <a:custGeom>
              <a:avLst/>
              <a:gdLst/>
              <a:ahLst/>
              <a:cxnLst/>
              <a:rect l="l" t="t" r="r" b="b"/>
              <a:pathLst>
                <a:path w="24706" h="442" extrusionOk="0">
                  <a:moveTo>
                    <a:pt x="12347" y="1"/>
                  </a:moveTo>
                  <a:cubicBezTo>
                    <a:pt x="5537" y="1"/>
                    <a:pt x="0" y="227"/>
                    <a:pt x="0" y="227"/>
                  </a:cubicBezTo>
                  <a:cubicBezTo>
                    <a:pt x="0" y="227"/>
                    <a:pt x="5537" y="441"/>
                    <a:pt x="12347" y="441"/>
                  </a:cubicBezTo>
                  <a:cubicBezTo>
                    <a:pt x="19169" y="441"/>
                    <a:pt x="24706" y="227"/>
                    <a:pt x="24706" y="227"/>
                  </a:cubicBezTo>
                  <a:cubicBezTo>
                    <a:pt x="24706" y="227"/>
                    <a:pt x="19169" y="1"/>
                    <a:pt x="12347" y="1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562" name="Google Shape;12562;p49"/>
            <p:cNvSpPr/>
            <p:nvPr/>
          </p:nvSpPr>
          <p:spPr>
            <a:xfrm>
              <a:off x="3613825" y="3180275"/>
              <a:ext cx="303650" cy="11350"/>
            </a:xfrm>
            <a:custGeom>
              <a:avLst/>
              <a:gdLst/>
              <a:ahLst/>
              <a:cxnLst/>
              <a:rect l="l" t="t" r="r" b="b"/>
              <a:pathLst>
                <a:path w="12146" h="454" extrusionOk="0">
                  <a:moveTo>
                    <a:pt x="6073" y="1"/>
                  </a:moveTo>
                  <a:cubicBezTo>
                    <a:pt x="2715" y="1"/>
                    <a:pt x="1" y="227"/>
                    <a:pt x="1" y="227"/>
                  </a:cubicBezTo>
                  <a:cubicBezTo>
                    <a:pt x="1" y="227"/>
                    <a:pt x="2715" y="453"/>
                    <a:pt x="6073" y="453"/>
                  </a:cubicBezTo>
                  <a:cubicBezTo>
                    <a:pt x="9442" y="453"/>
                    <a:pt x="12145" y="227"/>
                    <a:pt x="12145" y="227"/>
                  </a:cubicBezTo>
                  <a:cubicBezTo>
                    <a:pt x="12145" y="227"/>
                    <a:pt x="9419" y="1"/>
                    <a:pt x="6073" y="1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563" name="Google Shape;12563;p49"/>
            <p:cNvSpPr/>
            <p:nvPr/>
          </p:nvSpPr>
          <p:spPr>
            <a:xfrm>
              <a:off x="2048150" y="3141875"/>
              <a:ext cx="951050" cy="11350"/>
            </a:xfrm>
            <a:custGeom>
              <a:avLst/>
              <a:gdLst/>
              <a:ahLst/>
              <a:cxnLst/>
              <a:rect l="l" t="t" r="r" b="b"/>
              <a:pathLst>
                <a:path w="38042" h="454" extrusionOk="0">
                  <a:moveTo>
                    <a:pt x="19027" y="1"/>
                  </a:moveTo>
                  <a:cubicBezTo>
                    <a:pt x="8514" y="1"/>
                    <a:pt x="1" y="227"/>
                    <a:pt x="1" y="227"/>
                  </a:cubicBezTo>
                  <a:cubicBezTo>
                    <a:pt x="1" y="227"/>
                    <a:pt x="8514" y="453"/>
                    <a:pt x="19027" y="453"/>
                  </a:cubicBezTo>
                  <a:cubicBezTo>
                    <a:pt x="29528" y="453"/>
                    <a:pt x="38041" y="227"/>
                    <a:pt x="38041" y="227"/>
                  </a:cubicBezTo>
                  <a:cubicBezTo>
                    <a:pt x="38041" y="227"/>
                    <a:pt x="29528" y="1"/>
                    <a:pt x="19027" y="1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564" name="Google Shape;12564;p49"/>
            <p:cNvSpPr/>
            <p:nvPr/>
          </p:nvSpPr>
          <p:spPr>
            <a:xfrm>
              <a:off x="2414275" y="3182950"/>
              <a:ext cx="639400" cy="11050"/>
            </a:xfrm>
            <a:custGeom>
              <a:avLst/>
              <a:gdLst/>
              <a:ahLst/>
              <a:cxnLst/>
              <a:rect l="l" t="t" r="r" b="b"/>
              <a:pathLst>
                <a:path w="25576" h="442" extrusionOk="0">
                  <a:moveTo>
                    <a:pt x="12788" y="1"/>
                  </a:moveTo>
                  <a:cubicBezTo>
                    <a:pt x="5739" y="1"/>
                    <a:pt x="1" y="227"/>
                    <a:pt x="1" y="227"/>
                  </a:cubicBezTo>
                  <a:cubicBezTo>
                    <a:pt x="1" y="227"/>
                    <a:pt x="5716" y="441"/>
                    <a:pt x="12788" y="441"/>
                  </a:cubicBezTo>
                  <a:cubicBezTo>
                    <a:pt x="19848" y="441"/>
                    <a:pt x="25575" y="227"/>
                    <a:pt x="25575" y="227"/>
                  </a:cubicBezTo>
                  <a:cubicBezTo>
                    <a:pt x="25575" y="227"/>
                    <a:pt x="19860" y="1"/>
                    <a:pt x="12788" y="1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565" name="Google Shape;12565;p49"/>
            <p:cNvSpPr/>
            <p:nvPr/>
          </p:nvSpPr>
          <p:spPr>
            <a:xfrm>
              <a:off x="2580675" y="3221350"/>
              <a:ext cx="320000" cy="11050"/>
            </a:xfrm>
            <a:custGeom>
              <a:avLst/>
              <a:gdLst/>
              <a:ahLst/>
              <a:cxnLst/>
              <a:rect l="l" t="t" r="r" b="b"/>
              <a:pathLst>
                <a:path w="12800" h="442" extrusionOk="0">
                  <a:moveTo>
                    <a:pt x="6406" y="1"/>
                  </a:moveTo>
                  <a:cubicBezTo>
                    <a:pt x="2858" y="1"/>
                    <a:pt x="0" y="215"/>
                    <a:pt x="0" y="215"/>
                  </a:cubicBezTo>
                  <a:cubicBezTo>
                    <a:pt x="0" y="215"/>
                    <a:pt x="2870" y="441"/>
                    <a:pt x="6406" y="441"/>
                  </a:cubicBezTo>
                  <a:cubicBezTo>
                    <a:pt x="9942" y="441"/>
                    <a:pt x="12799" y="215"/>
                    <a:pt x="12799" y="215"/>
                  </a:cubicBezTo>
                  <a:cubicBezTo>
                    <a:pt x="12799" y="215"/>
                    <a:pt x="9942" y="1"/>
                    <a:pt x="6406" y="1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566" name="Google Shape;12566;p49"/>
            <p:cNvSpPr/>
            <p:nvPr/>
          </p:nvSpPr>
          <p:spPr>
            <a:xfrm>
              <a:off x="2750625" y="3248725"/>
              <a:ext cx="237550" cy="11350"/>
            </a:xfrm>
            <a:custGeom>
              <a:avLst/>
              <a:gdLst/>
              <a:ahLst/>
              <a:cxnLst/>
              <a:rect l="l" t="t" r="r" b="b"/>
              <a:pathLst>
                <a:path w="9502" h="454" extrusionOk="0">
                  <a:moveTo>
                    <a:pt x="4942" y="1"/>
                  </a:moveTo>
                  <a:cubicBezTo>
                    <a:pt x="4879" y="1"/>
                    <a:pt x="4815" y="1"/>
                    <a:pt x="4751" y="1"/>
                  </a:cubicBezTo>
                  <a:cubicBezTo>
                    <a:pt x="2132" y="1"/>
                    <a:pt x="1" y="227"/>
                    <a:pt x="1" y="227"/>
                  </a:cubicBezTo>
                  <a:cubicBezTo>
                    <a:pt x="1" y="227"/>
                    <a:pt x="2132" y="454"/>
                    <a:pt x="4751" y="454"/>
                  </a:cubicBezTo>
                  <a:cubicBezTo>
                    <a:pt x="7371" y="454"/>
                    <a:pt x="9502" y="227"/>
                    <a:pt x="9502" y="227"/>
                  </a:cubicBezTo>
                  <a:cubicBezTo>
                    <a:pt x="9502" y="227"/>
                    <a:pt x="7473" y="1"/>
                    <a:pt x="4942" y="1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567" name="Google Shape;12567;p49"/>
            <p:cNvSpPr/>
            <p:nvPr/>
          </p:nvSpPr>
          <p:spPr>
            <a:xfrm>
              <a:off x="3095325" y="3229400"/>
              <a:ext cx="220875" cy="11325"/>
            </a:xfrm>
            <a:custGeom>
              <a:avLst/>
              <a:gdLst/>
              <a:ahLst/>
              <a:cxnLst/>
              <a:rect l="l" t="t" r="r" b="b"/>
              <a:pathLst>
                <a:path w="8835" h="453" extrusionOk="0">
                  <a:moveTo>
                    <a:pt x="4417" y="0"/>
                  </a:moveTo>
                  <a:cubicBezTo>
                    <a:pt x="1977" y="0"/>
                    <a:pt x="0" y="227"/>
                    <a:pt x="0" y="227"/>
                  </a:cubicBezTo>
                  <a:cubicBezTo>
                    <a:pt x="0" y="227"/>
                    <a:pt x="1977" y="453"/>
                    <a:pt x="4417" y="453"/>
                  </a:cubicBezTo>
                  <a:cubicBezTo>
                    <a:pt x="6858" y="453"/>
                    <a:pt x="8835" y="227"/>
                    <a:pt x="8835" y="227"/>
                  </a:cubicBezTo>
                  <a:cubicBezTo>
                    <a:pt x="8835" y="227"/>
                    <a:pt x="6858" y="0"/>
                    <a:pt x="4417" y="0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568" name="Google Shape;12568;p49"/>
            <p:cNvSpPr/>
            <p:nvPr/>
          </p:nvSpPr>
          <p:spPr>
            <a:xfrm>
              <a:off x="3136100" y="3254100"/>
              <a:ext cx="212850" cy="11050"/>
            </a:xfrm>
            <a:custGeom>
              <a:avLst/>
              <a:gdLst/>
              <a:ahLst/>
              <a:cxnLst/>
              <a:rect l="l" t="t" r="r" b="b"/>
              <a:pathLst>
                <a:path w="8514" h="442" extrusionOk="0">
                  <a:moveTo>
                    <a:pt x="4263" y="1"/>
                  </a:moveTo>
                  <a:cubicBezTo>
                    <a:pt x="1905" y="1"/>
                    <a:pt x="0" y="215"/>
                    <a:pt x="0" y="215"/>
                  </a:cubicBezTo>
                  <a:cubicBezTo>
                    <a:pt x="0" y="215"/>
                    <a:pt x="1905" y="441"/>
                    <a:pt x="4263" y="441"/>
                  </a:cubicBezTo>
                  <a:cubicBezTo>
                    <a:pt x="6608" y="441"/>
                    <a:pt x="8513" y="215"/>
                    <a:pt x="8513" y="215"/>
                  </a:cubicBezTo>
                  <a:cubicBezTo>
                    <a:pt x="8513" y="215"/>
                    <a:pt x="6608" y="1"/>
                    <a:pt x="4263" y="1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569" name="Google Shape;12569;p49"/>
            <p:cNvSpPr/>
            <p:nvPr/>
          </p:nvSpPr>
          <p:spPr>
            <a:xfrm>
              <a:off x="3181925" y="3270475"/>
              <a:ext cx="153325" cy="11025"/>
            </a:xfrm>
            <a:custGeom>
              <a:avLst/>
              <a:gdLst/>
              <a:ahLst/>
              <a:cxnLst/>
              <a:rect l="l" t="t" r="r" b="b"/>
              <a:pathLst>
                <a:path w="6133" h="441" extrusionOk="0">
                  <a:moveTo>
                    <a:pt x="3073" y="0"/>
                  </a:moveTo>
                  <a:cubicBezTo>
                    <a:pt x="1370" y="0"/>
                    <a:pt x="1" y="215"/>
                    <a:pt x="1" y="215"/>
                  </a:cubicBezTo>
                  <a:cubicBezTo>
                    <a:pt x="1" y="215"/>
                    <a:pt x="1370" y="441"/>
                    <a:pt x="3073" y="441"/>
                  </a:cubicBezTo>
                  <a:cubicBezTo>
                    <a:pt x="4763" y="441"/>
                    <a:pt x="6133" y="215"/>
                    <a:pt x="6133" y="215"/>
                  </a:cubicBezTo>
                  <a:cubicBezTo>
                    <a:pt x="6133" y="215"/>
                    <a:pt x="4763" y="0"/>
                    <a:pt x="3073" y="0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570" name="Google Shape;12570;p49"/>
            <p:cNvSpPr/>
            <p:nvPr/>
          </p:nvSpPr>
          <p:spPr>
            <a:xfrm>
              <a:off x="3239375" y="3294875"/>
              <a:ext cx="104200" cy="11350"/>
            </a:xfrm>
            <a:custGeom>
              <a:avLst/>
              <a:gdLst/>
              <a:ahLst/>
              <a:cxnLst/>
              <a:rect l="l" t="t" r="r" b="b"/>
              <a:pathLst>
                <a:path w="4168" h="454" extrusionOk="0">
                  <a:moveTo>
                    <a:pt x="2084" y="1"/>
                  </a:moveTo>
                  <a:cubicBezTo>
                    <a:pt x="918" y="1"/>
                    <a:pt x="1" y="227"/>
                    <a:pt x="1" y="227"/>
                  </a:cubicBezTo>
                  <a:cubicBezTo>
                    <a:pt x="1" y="227"/>
                    <a:pt x="929" y="453"/>
                    <a:pt x="2084" y="453"/>
                  </a:cubicBezTo>
                  <a:cubicBezTo>
                    <a:pt x="3239" y="453"/>
                    <a:pt x="4168" y="227"/>
                    <a:pt x="4168" y="227"/>
                  </a:cubicBezTo>
                  <a:cubicBezTo>
                    <a:pt x="4168" y="227"/>
                    <a:pt x="3227" y="1"/>
                    <a:pt x="2084" y="1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571" name="Google Shape;12571;p49"/>
            <p:cNvSpPr/>
            <p:nvPr/>
          </p:nvSpPr>
          <p:spPr>
            <a:xfrm>
              <a:off x="2302350" y="3117475"/>
              <a:ext cx="229225" cy="11050"/>
            </a:xfrm>
            <a:custGeom>
              <a:avLst/>
              <a:gdLst/>
              <a:ahLst/>
              <a:cxnLst/>
              <a:rect l="l" t="t" r="r" b="b"/>
              <a:pathLst>
                <a:path w="9169" h="442" extrusionOk="0">
                  <a:moveTo>
                    <a:pt x="4585" y="1"/>
                  </a:moveTo>
                  <a:cubicBezTo>
                    <a:pt x="2049" y="1"/>
                    <a:pt x="1" y="215"/>
                    <a:pt x="1" y="215"/>
                  </a:cubicBezTo>
                  <a:cubicBezTo>
                    <a:pt x="1" y="215"/>
                    <a:pt x="2061" y="441"/>
                    <a:pt x="4585" y="441"/>
                  </a:cubicBezTo>
                  <a:cubicBezTo>
                    <a:pt x="7109" y="441"/>
                    <a:pt x="9169" y="215"/>
                    <a:pt x="9169" y="215"/>
                  </a:cubicBezTo>
                  <a:cubicBezTo>
                    <a:pt x="9169" y="215"/>
                    <a:pt x="7109" y="1"/>
                    <a:pt x="4585" y="1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572" name="Google Shape;12572;p49"/>
            <p:cNvSpPr/>
            <p:nvPr/>
          </p:nvSpPr>
          <p:spPr>
            <a:xfrm>
              <a:off x="2384225" y="3076400"/>
              <a:ext cx="106275" cy="11325"/>
            </a:xfrm>
            <a:custGeom>
              <a:avLst/>
              <a:gdLst/>
              <a:ahLst/>
              <a:cxnLst/>
              <a:rect l="l" t="t" r="r" b="b"/>
              <a:pathLst>
                <a:path w="4251" h="453" extrusionOk="0">
                  <a:moveTo>
                    <a:pt x="2131" y="1"/>
                  </a:moveTo>
                  <a:cubicBezTo>
                    <a:pt x="953" y="1"/>
                    <a:pt x="0" y="227"/>
                    <a:pt x="0" y="227"/>
                  </a:cubicBezTo>
                  <a:cubicBezTo>
                    <a:pt x="0" y="227"/>
                    <a:pt x="953" y="453"/>
                    <a:pt x="2131" y="453"/>
                  </a:cubicBezTo>
                  <a:cubicBezTo>
                    <a:pt x="3298" y="453"/>
                    <a:pt x="4251" y="227"/>
                    <a:pt x="4251" y="227"/>
                  </a:cubicBezTo>
                  <a:cubicBezTo>
                    <a:pt x="4251" y="227"/>
                    <a:pt x="3298" y="1"/>
                    <a:pt x="2131" y="1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573" name="Google Shape;12573;p49"/>
            <p:cNvSpPr/>
            <p:nvPr/>
          </p:nvSpPr>
          <p:spPr>
            <a:xfrm>
              <a:off x="2436300" y="3057050"/>
              <a:ext cx="68500" cy="11350"/>
            </a:xfrm>
            <a:custGeom>
              <a:avLst/>
              <a:gdLst/>
              <a:ahLst/>
              <a:cxnLst/>
              <a:rect l="l" t="t" r="r" b="b"/>
              <a:pathLst>
                <a:path w="2740" h="454" extrusionOk="0">
                  <a:moveTo>
                    <a:pt x="1370" y="1"/>
                  </a:moveTo>
                  <a:cubicBezTo>
                    <a:pt x="608" y="1"/>
                    <a:pt x="1" y="227"/>
                    <a:pt x="1" y="227"/>
                  </a:cubicBezTo>
                  <a:cubicBezTo>
                    <a:pt x="1" y="227"/>
                    <a:pt x="579" y="453"/>
                    <a:pt x="1314" y="453"/>
                  </a:cubicBezTo>
                  <a:cubicBezTo>
                    <a:pt x="1333" y="453"/>
                    <a:pt x="1351" y="453"/>
                    <a:pt x="1370" y="453"/>
                  </a:cubicBezTo>
                  <a:cubicBezTo>
                    <a:pt x="2132" y="453"/>
                    <a:pt x="2739" y="227"/>
                    <a:pt x="2739" y="227"/>
                  </a:cubicBezTo>
                  <a:cubicBezTo>
                    <a:pt x="2739" y="227"/>
                    <a:pt x="2132" y="1"/>
                    <a:pt x="1370" y="1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574" name="Google Shape;12574;p49"/>
            <p:cNvSpPr/>
            <p:nvPr/>
          </p:nvSpPr>
          <p:spPr>
            <a:xfrm>
              <a:off x="2266650" y="3032650"/>
              <a:ext cx="248550" cy="11075"/>
            </a:xfrm>
            <a:custGeom>
              <a:avLst/>
              <a:gdLst/>
              <a:ahLst/>
              <a:cxnLst/>
              <a:rect l="l" t="t" r="r" b="b"/>
              <a:pathLst>
                <a:path w="9942" h="443" extrusionOk="0">
                  <a:moveTo>
                    <a:pt x="4977" y="0"/>
                  </a:moveTo>
                  <a:cubicBezTo>
                    <a:pt x="2238" y="0"/>
                    <a:pt x="0" y="227"/>
                    <a:pt x="0" y="227"/>
                  </a:cubicBezTo>
                  <a:cubicBezTo>
                    <a:pt x="0" y="227"/>
                    <a:pt x="2030" y="443"/>
                    <a:pt x="4589" y="443"/>
                  </a:cubicBezTo>
                  <a:cubicBezTo>
                    <a:pt x="4717" y="443"/>
                    <a:pt x="4847" y="442"/>
                    <a:pt x="4977" y="441"/>
                  </a:cubicBezTo>
                  <a:cubicBezTo>
                    <a:pt x="7715" y="441"/>
                    <a:pt x="9942" y="227"/>
                    <a:pt x="9942" y="227"/>
                  </a:cubicBezTo>
                  <a:cubicBezTo>
                    <a:pt x="9942" y="227"/>
                    <a:pt x="7727" y="0"/>
                    <a:pt x="4977" y="0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575" name="Google Shape;12575;p49"/>
            <p:cNvSpPr/>
            <p:nvPr/>
          </p:nvSpPr>
          <p:spPr>
            <a:xfrm>
              <a:off x="2461000" y="2994550"/>
              <a:ext cx="70575" cy="11325"/>
            </a:xfrm>
            <a:custGeom>
              <a:avLst/>
              <a:gdLst/>
              <a:ahLst/>
              <a:cxnLst/>
              <a:rect l="l" t="t" r="r" b="b"/>
              <a:pathLst>
                <a:path w="2823" h="453" extrusionOk="0">
                  <a:moveTo>
                    <a:pt x="1406" y="0"/>
                  </a:moveTo>
                  <a:cubicBezTo>
                    <a:pt x="632" y="0"/>
                    <a:pt x="1" y="227"/>
                    <a:pt x="1" y="227"/>
                  </a:cubicBezTo>
                  <a:cubicBezTo>
                    <a:pt x="1" y="227"/>
                    <a:pt x="632" y="453"/>
                    <a:pt x="1406" y="453"/>
                  </a:cubicBezTo>
                  <a:cubicBezTo>
                    <a:pt x="2180" y="453"/>
                    <a:pt x="2823" y="227"/>
                    <a:pt x="2823" y="227"/>
                  </a:cubicBezTo>
                  <a:cubicBezTo>
                    <a:pt x="2823" y="227"/>
                    <a:pt x="2192" y="0"/>
                    <a:pt x="1406" y="0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576" name="Google Shape;12576;p49"/>
            <p:cNvSpPr/>
            <p:nvPr/>
          </p:nvSpPr>
          <p:spPr>
            <a:xfrm>
              <a:off x="4903575" y="2253975"/>
              <a:ext cx="341450" cy="11050"/>
            </a:xfrm>
            <a:custGeom>
              <a:avLst/>
              <a:gdLst/>
              <a:ahLst/>
              <a:cxnLst/>
              <a:rect l="l" t="t" r="r" b="b"/>
              <a:pathLst>
                <a:path w="13658" h="442" extrusionOk="0">
                  <a:moveTo>
                    <a:pt x="6835" y="1"/>
                  </a:moveTo>
                  <a:cubicBezTo>
                    <a:pt x="3060" y="1"/>
                    <a:pt x="1" y="215"/>
                    <a:pt x="1" y="215"/>
                  </a:cubicBezTo>
                  <a:cubicBezTo>
                    <a:pt x="1" y="215"/>
                    <a:pt x="3060" y="441"/>
                    <a:pt x="6835" y="441"/>
                  </a:cubicBezTo>
                  <a:cubicBezTo>
                    <a:pt x="10609" y="441"/>
                    <a:pt x="13657" y="215"/>
                    <a:pt x="13657" y="215"/>
                  </a:cubicBezTo>
                  <a:cubicBezTo>
                    <a:pt x="13657" y="215"/>
                    <a:pt x="10609" y="1"/>
                    <a:pt x="6835" y="1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577" name="Google Shape;12577;p49"/>
            <p:cNvSpPr/>
            <p:nvPr/>
          </p:nvSpPr>
          <p:spPr>
            <a:xfrm>
              <a:off x="4975025" y="2286725"/>
              <a:ext cx="106275" cy="11025"/>
            </a:xfrm>
            <a:custGeom>
              <a:avLst/>
              <a:gdLst/>
              <a:ahLst/>
              <a:cxnLst/>
              <a:rect l="l" t="t" r="r" b="b"/>
              <a:pathLst>
                <a:path w="4251" h="441" extrusionOk="0">
                  <a:moveTo>
                    <a:pt x="2131" y="0"/>
                  </a:moveTo>
                  <a:cubicBezTo>
                    <a:pt x="953" y="0"/>
                    <a:pt x="0" y="215"/>
                    <a:pt x="0" y="215"/>
                  </a:cubicBezTo>
                  <a:cubicBezTo>
                    <a:pt x="0" y="215"/>
                    <a:pt x="953" y="441"/>
                    <a:pt x="2131" y="441"/>
                  </a:cubicBezTo>
                  <a:cubicBezTo>
                    <a:pt x="3298" y="441"/>
                    <a:pt x="4251" y="215"/>
                    <a:pt x="4251" y="215"/>
                  </a:cubicBezTo>
                  <a:cubicBezTo>
                    <a:pt x="4251" y="215"/>
                    <a:pt x="3298" y="0"/>
                    <a:pt x="2131" y="0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578" name="Google Shape;12578;p49"/>
            <p:cNvSpPr/>
            <p:nvPr/>
          </p:nvSpPr>
          <p:spPr>
            <a:xfrm>
              <a:off x="5018175" y="2316775"/>
              <a:ext cx="104200" cy="11050"/>
            </a:xfrm>
            <a:custGeom>
              <a:avLst/>
              <a:gdLst/>
              <a:ahLst/>
              <a:cxnLst/>
              <a:rect l="l" t="t" r="r" b="b"/>
              <a:pathLst>
                <a:path w="4168" h="442" extrusionOk="0">
                  <a:moveTo>
                    <a:pt x="2084" y="1"/>
                  </a:moveTo>
                  <a:cubicBezTo>
                    <a:pt x="917" y="1"/>
                    <a:pt x="0" y="227"/>
                    <a:pt x="0" y="227"/>
                  </a:cubicBezTo>
                  <a:cubicBezTo>
                    <a:pt x="0" y="227"/>
                    <a:pt x="941" y="441"/>
                    <a:pt x="2084" y="441"/>
                  </a:cubicBezTo>
                  <a:cubicBezTo>
                    <a:pt x="3239" y="441"/>
                    <a:pt x="4168" y="227"/>
                    <a:pt x="4168" y="227"/>
                  </a:cubicBezTo>
                  <a:cubicBezTo>
                    <a:pt x="4168" y="227"/>
                    <a:pt x="3227" y="1"/>
                    <a:pt x="2084" y="1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579" name="Google Shape;12579;p49"/>
            <p:cNvSpPr/>
            <p:nvPr/>
          </p:nvSpPr>
          <p:spPr>
            <a:xfrm>
              <a:off x="5058950" y="2344150"/>
              <a:ext cx="44075" cy="11350"/>
            </a:xfrm>
            <a:custGeom>
              <a:avLst/>
              <a:gdLst/>
              <a:ahLst/>
              <a:cxnLst/>
              <a:rect l="l" t="t" r="r" b="b"/>
              <a:pathLst>
                <a:path w="1763" h="454" extrusionOk="0">
                  <a:moveTo>
                    <a:pt x="917" y="1"/>
                  </a:moveTo>
                  <a:cubicBezTo>
                    <a:pt x="905" y="1"/>
                    <a:pt x="894" y="1"/>
                    <a:pt x="882" y="1"/>
                  </a:cubicBezTo>
                  <a:cubicBezTo>
                    <a:pt x="394" y="1"/>
                    <a:pt x="1" y="227"/>
                    <a:pt x="1" y="227"/>
                  </a:cubicBezTo>
                  <a:cubicBezTo>
                    <a:pt x="1" y="227"/>
                    <a:pt x="405" y="454"/>
                    <a:pt x="882" y="454"/>
                  </a:cubicBezTo>
                  <a:cubicBezTo>
                    <a:pt x="1370" y="454"/>
                    <a:pt x="1763" y="227"/>
                    <a:pt x="1763" y="227"/>
                  </a:cubicBezTo>
                  <a:cubicBezTo>
                    <a:pt x="1763" y="227"/>
                    <a:pt x="1389" y="1"/>
                    <a:pt x="917" y="1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580" name="Google Shape;12580;p49"/>
            <p:cNvSpPr/>
            <p:nvPr/>
          </p:nvSpPr>
          <p:spPr>
            <a:xfrm>
              <a:off x="5078900" y="2379600"/>
              <a:ext cx="49125" cy="11325"/>
            </a:xfrm>
            <a:custGeom>
              <a:avLst/>
              <a:gdLst/>
              <a:ahLst/>
              <a:cxnLst/>
              <a:rect l="l" t="t" r="r" b="b"/>
              <a:pathLst>
                <a:path w="1965" h="453" extrusionOk="0">
                  <a:moveTo>
                    <a:pt x="977" y="0"/>
                  </a:moveTo>
                  <a:cubicBezTo>
                    <a:pt x="441" y="0"/>
                    <a:pt x="0" y="226"/>
                    <a:pt x="0" y="226"/>
                  </a:cubicBezTo>
                  <a:cubicBezTo>
                    <a:pt x="0" y="226"/>
                    <a:pt x="429" y="452"/>
                    <a:pt x="977" y="452"/>
                  </a:cubicBezTo>
                  <a:cubicBezTo>
                    <a:pt x="1512" y="452"/>
                    <a:pt x="1965" y="226"/>
                    <a:pt x="1965" y="226"/>
                  </a:cubicBezTo>
                  <a:cubicBezTo>
                    <a:pt x="1965" y="226"/>
                    <a:pt x="1512" y="0"/>
                    <a:pt x="977" y="0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581" name="Google Shape;12581;p49"/>
            <p:cNvSpPr/>
            <p:nvPr/>
          </p:nvSpPr>
          <p:spPr>
            <a:xfrm>
              <a:off x="4758925" y="3158250"/>
              <a:ext cx="991800" cy="11350"/>
            </a:xfrm>
            <a:custGeom>
              <a:avLst/>
              <a:gdLst/>
              <a:ahLst/>
              <a:cxnLst/>
              <a:rect l="l" t="t" r="r" b="b"/>
              <a:pathLst>
                <a:path w="39672" h="454" extrusionOk="0">
                  <a:moveTo>
                    <a:pt x="19836" y="1"/>
                  </a:moveTo>
                  <a:cubicBezTo>
                    <a:pt x="8882" y="1"/>
                    <a:pt x="0" y="227"/>
                    <a:pt x="0" y="227"/>
                  </a:cubicBezTo>
                  <a:cubicBezTo>
                    <a:pt x="0" y="227"/>
                    <a:pt x="8882" y="453"/>
                    <a:pt x="19836" y="453"/>
                  </a:cubicBezTo>
                  <a:cubicBezTo>
                    <a:pt x="30790" y="453"/>
                    <a:pt x="39672" y="227"/>
                    <a:pt x="39672" y="227"/>
                  </a:cubicBezTo>
                  <a:cubicBezTo>
                    <a:pt x="39672" y="227"/>
                    <a:pt x="30790" y="1"/>
                    <a:pt x="19836" y="1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582" name="Google Shape;12582;p49"/>
            <p:cNvSpPr/>
            <p:nvPr/>
          </p:nvSpPr>
          <p:spPr>
            <a:xfrm>
              <a:off x="4580925" y="3147550"/>
              <a:ext cx="251525" cy="11325"/>
            </a:xfrm>
            <a:custGeom>
              <a:avLst/>
              <a:gdLst/>
              <a:ahLst/>
              <a:cxnLst/>
              <a:rect l="l" t="t" r="r" b="b"/>
              <a:pathLst>
                <a:path w="10061" h="453" extrusionOk="0">
                  <a:moveTo>
                    <a:pt x="5037" y="0"/>
                  </a:moveTo>
                  <a:cubicBezTo>
                    <a:pt x="2250" y="0"/>
                    <a:pt x="0" y="226"/>
                    <a:pt x="0" y="226"/>
                  </a:cubicBezTo>
                  <a:cubicBezTo>
                    <a:pt x="0" y="226"/>
                    <a:pt x="2250" y="453"/>
                    <a:pt x="5037" y="453"/>
                  </a:cubicBezTo>
                  <a:cubicBezTo>
                    <a:pt x="7811" y="453"/>
                    <a:pt x="10061" y="226"/>
                    <a:pt x="10061" y="226"/>
                  </a:cubicBezTo>
                  <a:cubicBezTo>
                    <a:pt x="10061" y="226"/>
                    <a:pt x="7811" y="0"/>
                    <a:pt x="5037" y="0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583" name="Google Shape;12583;p49"/>
            <p:cNvSpPr/>
            <p:nvPr/>
          </p:nvSpPr>
          <p:spPr>
            <a:xfrm>
              <a:off x="4744925" y="3139500"/>
              <a:ext cx="183075" cy="11050"/>
            </a:xfrm>
            <a:custGeom>
              <a:avLst/>
              <a:gdLst/>
              <a:ahLst/>
              <a:cxnLst/>
              <a:rect l="l" t="t" r="r" b="b"/>
              <a:pathLst>
                <a:path w="7323" h="442" extrusionOk="0">
                  <a:moveTo>
                    <a:pt x="3668" y="1"/>
                  </a:moveTo>
                  <a:cubicBezTo>
                    <a:pt x="1644" y="1"/>
                    <a:pt x="1" y="215"/>
                    <a:pt x="1" y="215"/>
                  </a:cubicBezTo>
                  <a:cubicBezTo>
                    <a:pt x="1" y="215"/>
                    <a:pt x="1644" y="441"/>
                    <a:pt x="3668" y="441"/>
                  </a:cubicBezTo>
                  <a:cubicBezTo>
                    <a:pt x="5692" y="441"/>
                    <a:pt x="7323" y="215"/>
                    <a:pt x="7323" y="215"/>
                  </a:cubicBezTo>
                  <a:cubicBezTo>
                    <a:pt x="7323" y="215"/>
                    <a:pt x="5692" y="1"/>
                    <a:pt x="3668" y="1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584" name="Google Shape;12584;p49"/>
            <p:cNvSpPr/>
            <p:nvPr/>
          </p:nvSpPr>
          <p:spPr>
            <a:xfrm>
              <a:off x="5160150" y="3133850"/>
              <a:ext cx="453950" cy="11025"/>
            </a:xfrm>
            <a:custGeom>
              <a:avLst/>
              <a:gdLst/>
              <a:ahLst/>
              <a:cxnLst/>
              <a:rect l="l" t="t" r="r" b="b"/>
              <a:pathLst>
                <a:path w="18158" h="441" extrusionOk="0">
                  <a:moveTo>
                    <a:pt x="9085" y="0"/>
                  </a:moveTo>
                  <a:cubicBezTo>
                    <a:pt x="4073" y="0"/>
                    <a:pt x="1" y="227"/>
                    <a:pt x="1" y="227"/>
                  </a:cubicBezTo>
                  <a:cubicBezTo>
                    <a:pt x="1" y="227"/>
                    <a:pt x="4073" y="441"/>
                    <a:pt x="9085" y="441"/>
                  </a:cubicBezTo>
                  <a:cubicBezTo>
                    <a:pt x="14098" y="441"/>
                    <a:pt x="18158" y="227"/>
                    <a:pt x="18158" y="227"/>
                  </a:cubicBezTo>
                  <a:cubicBezTo>
                    <a:pt x="18158" y="227"/>
                    <a:pt x="14098" y="0"/>
                    <a:pt x="9085" y="0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585" name="Google Shape;12585;p49"/>
            <p:cNvSpPr/>
            <p:nvPr/>
          </p:nvSpPr>
          <p:spPr>
            <a:xfrm>
              <a:off x="5392325" y="3114800"/>
              <a:ext cx="112550" cy="11325"/>
            </a:xfrm>
            <a:custGeom>
              <a:avLst/>
              <a:gdLst/>
              <a:ahLst/>
              <a:cxnLst/>
              <a:rect l="l" t="t" r="r" b="b"/>
              <a:pathLst>
                <a:path w="4502" h="453" extrusionOk="0">
                  <a:moveTo>
                    <a:pt x="2342" y="0"/>
                  </a:moveTo>
                  <a:cubicBezTo>
                    <a:pt x="2312" y="0"/>
                    <a:pt x="2281" y="0"/>
                    <a:pt x="2251" y="0"/>
                  </a:cubicBezTo>
                  <a:cubicBezTo>
                    <a:pt x="1001" y="0"/>
                    <a:pt x="1" y="227"/>
                    <a:pt x="1" y="227"/>
                  </a:cubicBezTo>
                  <a:cubicBezTo>
                    <a:pt x="1" y="227"/>
                    <a:pt x="1013" y="453"/>
                    <a:pt x="2251" y="453"/>
                  </a:cubicBezTo>
                  <a:cubicBezTo>
                    <a:pt x="3501" y="453"/>
                    <a:pt x="4501" y="227"/>
                    <a:pt x="4501" y="227"/>
                  </a:cubicBezTo>
                  <a:cubicBezTo>
                    <a:pt x="4501" y="227"/>
                    <a:pt x="3549" y="0"/>
                    <a:pt x="2342" y="0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586" name="Google Shape;12586;p49"/>
            <p:cNvSpPr/>
            <p:nvPr/>
          </p:nvSpPr>
          <p:spPr>
            <a:xfrm>
              <a:off x="5403925" y="3084725"/>
              <a:ext cx="81900" cy="11050"/>
            </a:xfrm>
            <a:custGeom>
              <a:avLst/>
              <a:gdLst/>
              <a:ahLst/>
              <a:cxnLst/>
              <a:rect l="l" t="t" r="r" b="b"/>
              <a:pathLst>
                <a:path w="3276" h="442" extrusionOk="0">
                  <a:moveTo>
                    <a:pt x="1644" y="1"/>
                  </a:moveTo>
                  <a:cubicBezTo>
                    <a:pt x="727" y="1"/>
                    <a:pt x="1" y="227"/>
                    <a:pt x="1" y="227"/>
                  </a:cubicBezTo>
                  <a:cubicBezTo>
                    <a:pt x="1" y="227"/>
                    <a:pt x="727" y="441"/>
                    <a:pt x="1644" y="441"/>
                  </a:cubicBezTo>
                  <a:cubicBezTo>
                    <a:pt x="2549" y="441"/>
                    <a:pt x="3275" y="227"/>
                    <a:pt x="3275" y="227"/>
                  </a:cubicBezTo>
                  <a:cubicBezTo>
                    <a:pt x="3275" y="227"/>
                    <a:pt x="2537" y="1"/>
                    <a:pt x="1644" y="1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587" name="Google Shape;12587;p49"/>
            <p:cNvSpPr/>
            <p:nvPr/>
          </p:nvSpPr>
          <p:spPr>
            <a:xfrm>
              <a:off x="5390250" y="3060025"/>
              <a:ext cx="81875" cy="11350"/>
            </a:xfrm>
            <a:custGeom>
              <a:avLst/>
              <a:gdLst/>
              <a:ahLst/>
              <a:cxnLst/>
              <a:rect l="l" t="t" r="r" b="b"/>
              <a:pathLst>
                <a:path w="3275" h="454" extrusionOk="0">
                  <a:moveTo>
                    <a:pt x="1631" y="1"/>
                  </a:moveTo>
                  <a:cubicBezTo>
                    <a:pt x="727" y="1"/>
                    <a:pt x="0" y="227"/>
                    <a:pt x="0" y="227"/>
                  </a:cubicBezTo>
                  <a:cubicBezTo>
                    <a:pt x="0" y="227"/>
                    <a:pt x="727" y="453"/>
                    <a:pt x="1631" y="453"/>
                  </a:cubicBezTo>
                  <a:cubicBezTo>
                    <a:pt x="2548" y="453"/>
                    <a:pt x="3275" y="227"/>
                    <a:pt x="3275" y="227"/>
                  </a:cubicBezTo>
                  <a:cubicBezTo>
                    <a:pt x="3275" y="227"/>
                    <a:pt x="2548" y="1"/>
                    <a:pt x="1631" y="1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588" name="Google Shape;12588;p49"/>
            <p:cNvSpPr/>
            <p:nvPr/>
          </p:nvSpPr>
          <p:spPr>
            <a:xfrm>
              <a:off x="5384875" y="3024300"/>
              <a:ext cx="78925" cy="11350"/>
            </a:xfrm>
            <a:custGeom>
              <a:avLst/>
              <a:gdLst/>
              <a:ahLst/>
              <a:cxnLst/>
              <a:rect l="l" t="t" r="r" b="b"/>
              <a:pathLst>
                <a:path w="3157" h="454" extrusionOk="0">
                  <a:moveTo>
                    <a:pt x="1585" y="1"/>
                  </a:moveTo>
                  <a:cubicBezTo>
                    <a:pt x="715" y="1"/>
                    <a:pt x="1" y="227"/>
                    <a:pt x="1" y="227"/>
                  </a:cubicBezTo>
                  <a:cubicBezTo>
                    <a:pt x="1" y="227"/>
                    <a:pt x="703" y="453"/>
                    <a:pt x="1585" y="453"/>
                  </a:cubicBezTo>
                  <a:cubicBezTo>
                    <a:pt x="2442" y="453"/>
                    <a:pt x="3156" y="227"/>
                    <a:pt x="3156" y="227"/>
                  </a:cubicBezTo>
                  <a:cubicBezTo>
                    <a:pt x="3156" y="227"/>
                    <a:pt x="2442" y="1"/>
                    <a:pt x="1585" y="1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589" name="Google Shape;12589;p49"/>
            <p:cNvSpPr/>
            <p:nvPr/>
          </p:nvSpPr>
          <p:spPr>
            <a:xfrm>
              <a:off x="5256600" y="2737675"/>
              <a:ext cx="404250" cy="11025"/>
            </a:xfrm>
            <a:custGeom>
              <a:avLst/>
              <a:gdLst/>
              <a:ahLst/>
              <a:cxnLst/>
              <a:rect l="l" t="t" r="r" b="b"/>
              <a:pathLst>
                <a:path w="16170" h="441" extrusionOk="0">
                  <a:moveTo>
                    <a:pt x="8085" y="0"/>
                  </a:moveTo>
                  <a:cubicBezTo>
                    <a:pt x="3620" y="0"/>
                    <a:pt x="0" y="215"/>
                    <a:pt x="0" y="215"/>
                  </a:cubicBezTo>
                  <a:cubicBezTo>
                    <a:pt x="0" y="215"/>
                    <a:pt x="3620" y="441"/>
                    <a:pt x="8085" y="441"/>
                  </a:cubicBezTo>
                  <a:cubicBezTo>
                    <a:pt x="12550" y="441"/>
                    <a:pt x="16169" y="215"/>
                    <a:pt x="16169" y="215"/>
                  </a:cubicBezTo>
                  <a:cubicBezTo>
                    <a:pt x="16169" y="215"/>
                    <a:pt x="12538" y="0"/>
                    <a:pt x="8085" y="0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590" name="Google Shape;12590;p49"/>
            <p:cNvSpPr/>
            <p:nvPr/>
          </p:nvSpPr>
          <p:spPr>
            <a:xfrm>
              <a:off x="5264050" y="2693900"/>
              <a:ext cx="87825" cy="11350"/>
            </a:xfrm>
            <a:custGeom>
              <a:avLst/>
              <a:gdLst/>
              <a:ahLst/>
              <a:cxnLst/>
              <a:rect l="l" t="t" r="r" b="b"/>
              <a:pathLst>
                <a:path w="3513" h="454" extrusionOk="0">
                  <a:moveTo>
                    <a:pt x="1832" y="1"/>
                  </a:moveTo>
                  <a:cubicBezTo>
                    <a:pt x="1809" y="1"/>
                    <a:pt x="1786" y="1"/>
                    <a:pt x="1762" y="1"/>
                  </a:cubicBezTo>
                  <a:cubicBezTo>
                    <a:pt x="786" y="1"/>
                    <a:pt x="0" y="227"/>
                    <a:pt x="0" y="227"/>
                  </a:cubicBezTo>
                  <a:cubicBezTo>
                    <a:pt x="0" y="227"/>
                    <a:pt x="786" y="453"/>
                    <a:pt x="1762" y="453"/>
                  </a:cubicBezTo>
                  <a:cubicBezTo>
                    <a:pt x="2727" y="453"/>
                    <a:pt x="3512" y="227"/>
                    <a:pt x="3512" y="227"/>
                  </a:cubicBezTo>
                  <a:cubicBezTo>
                    <a:pt x="3512" y="227"/>
                    <a:pt x="2764" y="1"/>
                    <a:pt x="1832" y="1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591" name="Google Shape;12591;p49"/>
            <p:cNvSpPr/>
            <p:nvPr/>
          </p:nvSpPr>
          <p:spPr>
            <a:xfrm>
              <a:off x="5226525" y="2653125"/>
              <a:ext cx="78900" cy="11050"/>
            </a:xfrm>
            <a:custGeom>
              <a:avLst/>
              <a:gdLst/>
              <a:ahLst/>
              <a:cxnLst/>
              <a:rect l="l" t="t" r="r" b="b"/>
              <a:pathLst>
                <a:path w="3156" h="442" extrusionOk="0">
                  <a:moveTo>
                    <a:pt x="1636" y="0"/>
                  </a:moveTo>
                  <a:cubicBezTo>
                    <a:pt x="1615" y="0"/>
                    <a:pt x="1594" y="1"/>
                    <a:pt x="1572" y="1"/>
                  </a:cubicBezTo>
                  <a:cubicBezTo>
                    <a:pt x="715" y="1"/>
                    <a:pt x="1" y="227"/>
                    <a:pt x="1" y="227"/>
                  </a:cubicBezTo>
                  <a:cubicBezTo>
                    <a:pt x="1" y="227"/>
                    <a:pt x="703" y="441"/>
                    <a:pt x="1572" y="441"/>
                  </a:cubicBezTo>
                  <a:cubicBezTo>
                    <a:pt x="2442" y="441"/>
                    <a:pt x="3156" y="227"/>
                    <a:pt x="3156" y="227"/>
                  </a:cubicBezTo>
                  <a:cubicBezTo>
                    <a:pt x="3156" y="227"/>
                    <a:pt x="2476" y="0"/>
                    <a:pt x="1636" y="0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592" name="Google Shape;12592;p49"/>
            <p:cNvSpPr/>
            <p:nvPr/>
          </p:nvSpPr>
          <p:spPr>
            <a:xfrm>
              <a:off x="5209275" y="2614725"/>
              <a:ext cx="60450" cy="11350"/>
            </a:xfrm>
            <a:custGeom>
              <a:avLst/>
              <a:gdLst/>
              <a:ahLst/>
              <a:cxnLst/>
              <a:rect l="l" t="t" r="r" b="b"/>
              <a:pathLst>
                <a:path w="2418" h="454" extrusionOk="0">
                  <a:moveTo>
                    <a:pt x="1263" y="1"/>
                  </a:moveTo>
                  <a:cubicBezTo>
                    <a:pt x="1247" y="1"/>
                    <a:pt x="1231" y="1"/>
                    <a:pt x="1215" y="1"/>
                  </a:cubicBezTo>
                  <a:cubicBezTo>
                    <a:pt x="536" y="1"/>
                    <a:pt x="0" y="227"/>
                    <a:pt x="0" y="227"/>
                  </a:cubicBezTo>
                  <a:cubicBezTo>
                    <a:pt x="0" y="227"/>
                    <a:pt x="536" y="453"/>
                    <a:pt x="1215" y="453"/>
                  </a:cubicBezTo>
                  <a:cubicBezTo>
                    <a:pt x="1881" y="453"/>
                    <a:pt x="2417" y="227"/>
                    <a:pt x="2417" y="227"/>
                  </a:cubicBezTo>
                  <a:cubicBezTo>
                    <a:pt x="2417" y="227"/>
                    <a:pt x="1907" y="1"/>
                    <a:pt x="1263" y="1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593" name="Google Shape;12593;p49"/>
            <p:cNvSpPr/>
            <p:nvPr/>
          </p:nvSpPr>
          <p:spPr>
            <a:xfrm>
              <a:off x="5168200" y="2578900"/>
              <a:ext cx="12225" cy="8975"/>
            </a:xfrm>
            <a:custGeom>
              <a:avLst/>
              <a:gdLst/>
              <a:ahLst/>
              <a:cxnLst/>
              <a:rect l="l" t="t" r="r" b="b"/>
              <a:pathLst>
                <a:path w="489" h="359" extrusionOk="0">
                  <a:moveTo>
                    <a:pt x="220" y="1"/>
                  </a:moveTo>
                  <a:cubicBezTo>
                    <a:pt x="156" y="1"/>
                    <a:pt x="88" y="14"/>
                    <a:pt x="60" y="65"/>
                  </a:cubicBezTo>
                  <a:cubicBezTo>
                    <a:pt x="0" y="160"/>
                    <a:pt x="131" y="351"/>
                    <a:pt x="131" y="351"/>
                  </a:cubicBezTo>
                  <a:cubicBezTo>
                    <a:pt x="131" y="351"/>
                    <a:pt x="182" y="358"/>
                    <a:pt x="242" y="358"/>
                  </a:cubicBezTo>
                  <a:cubicBezTo>
                    <a:pt x="313" y="358"/>
                    <a:pt x="397" y="348"/>
                    <a:pt x="429" y="303"/>
                  </a:cubicBezTo>
                  <a:cubicBezTo>
                    <a:pt x="488" y="220"/>
                    <a:pt x="357" y="17"/>
                    <a:pt x="357" y="17"/>
                  </a:cubicBezTo>
                  <a:cubicBezTo>
                    <a:pt x="357" y="17"/>
                    <a:pt x="291" y="1"/>
                    <a:pt x="220" y="1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594" name="Google Shape;12594;p49"/>
            <p:cNvSpPr/>
            <p:nvPr/>
          </p:nvSpPr>
          <p:spPr>
            <a:xfrm>
              <a:off x="2535425" y="28722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1"/>
                  </a:move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595" name="Google Shape;12595;p49"/>
            <p:cNvSpPr/>
            <p:nvPr/>
          </p:nvSpPr>
          <p:spPr>
            <a:xfrm>
              <a:off x="2461300" y="2798700"/>
              <a:ext cx="84875" cy="11025"/>
            </a:xfrm>
            <a:custGeom>
              <a:avLst/>
              <a:gdLst/>
              <a:ahLst/>
              <a:cxnLst/>
              <a:rect l="l" t="t" r="r" b="b"/>
              <a:pathLst>
                <a:path w="3395" h="441" extrusionOk="0">
                  <a:moveTo>
                    <a:pt x="1691" y="0"/>
                  </a:moveTo>
                  <a:cubicBezTo>
                    <a:pt x="763" y="0"/>
                    <a:pt x="1" y="214"/>
                    <a:pt x="1" y="214"/>
                  </a:cubicBezTo>
                  <a:cubicBezTo>
                    <a:pt x="1" y="214"/>
                    <a:pt x="775" y="441"/>
                    <a:pt x="1691" y="441"/>
                  </a:cubicBezTo>
                  <a:cubicBezTo>
                    <a:pt x="2632" y="441"/>
                    <a:pt x="3394" y="214"/>
                    <a:pt x="3394" y="214"/>
                  </a:cubicBezTo>
                  <a:cubicBezTo>
                    <a:pt x="3394" y="214"/>
                    <a:pt x="2632" y="0"/>
                    <a:pt x="1691" y="0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596" name="Google Shape;12596;p49"/>
            <p:cNvSpPr/>
            <p:nvPr/>
          </p:nvSpPr>
          <p:spPr>
            <a:xfrm>
              <a:off x="2501200" y="2843925"/>
              <a:ext cx="62525" cy="11075"/>
            </a:xfrm>
            <a:custGeom>
              <a:avLst/>
              <a:gdLst/>
              <a:ahLst/>
              <a:cxnLst/>
              <a:rect l="l" t="t" r="r" b="b"/>
              <a:pathLst>
                <a:path w="2501" h="443" extrusionOk="0">
                  <a:moveTo>
                    <a:pt x="1250" y="1"/>
                  </a:moveTo>
                  <a:cubicBezTo>
                    <a:pt x="560" y="1"/>
                    <a:pt x="0" y="227"/>
                    <a:pt x="0" y="227"/>
                  </a:cubicBezTo>
                  <a:cubicBezTo>
                    <a:pt x="0" y="227"/>
                    <a:pt x="508" y="443"/>
                    <a:pt x="1153" y="443"/>
                  </a:cubicBezTo>
                  <a:cubicBezTo>
                    <a:pt x="1185" y="443"/>
                    <a:pt x="1217" y="442"/>
                    <a:pt x="1250" y="441"/>
                  </a:cubicBezTo>
                  <a:cubicBezTo>
                    <a:pt x="1929" y="441"/>
                    <a:pt x="2501" y="227"/>
                    <a:pt x="2501" y="227"/>
                  </a:cubicBezTo>
                  <a:cubicBezTo>
                    <a:pt x="2501" y="227"/>
                    <a:pt x="1929" y="1"/>
                    <a:pt x="1250" y="1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597" name="Google Shape;12597;p49"/>
            <p:cNvSpPr/>
            <p:nvPr/>
          </p:nvSpPr>
          <p:spPr>
            <a:xfrm>
              <a:off x="2512500" y="2810000"/>
              <a:ext cx="73850" cy="11325"/>
            </a:xfrm>
            <a:custGeom>
              <a:avLst/>
              <a:gdLst/>
              <a:ahLst/>
              <a:cxnLst/>
              <a:rect l="l" t="t" r="r" b="b"/>
              <a:pathLst>
                <a:path w="2954" h="453" extrusionOk="0">
                  <a:moveTo>
                    <a:pt x="1477" y="0"/>
                  </a:moveTo>
                  <a:cubicBezTo>
                    <a:pt x="656" y="0"/>
                    <a:pt x="1" y="227"/>
                    <a:pt x="1" y="227"/>
                  </a:cubicBezTo>
                  <a:cubicBezTo>
                    <a:pt x="1" y="227"/>
                    <a:pt x="656" y="453"/>
                    <a:pt x="1477" y="453"/>
                  </a:cubicBezTo>
                  <a:cubicBezTo>
                    <a:pt x="2299" y="453"/>
                    <a:pt x="2953" y="227"/>
                    <a:pt x="2953" y="227"/>
                  </a:cubicBezTo>
                  <a:cubicBezTo>
                    <a:pt x="2953" y="227"/>
                    <a:pt x="2299" y="0"/>
                    <a:pt x="1477" y="0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598" name="Google Shape;12598;p49"/>
            <p:cNvSpPr/>
            <p:nvPr/>
          </p:nvSpPr>
          <p:spPr>
            <a:xfrm>
              <a:off x="2268125" y="2758800"/>
              <a:ext cx="351850" cy="11625"/>
            </a:xfrm>
            <a:custGeom>
              <a:avLst/>
              <a:gdLst/>
              <a:ahLst/>
              <a:cxnLst/>
              <a:rect l="l" t="t" r="r" b="b"/>
              <a:pathLst>
                <a:path w="14074" h="465" extrusionOk="0">
                  <a:moveTo>
                    <a:pt x="7037" y="1"/>
                  </a:moveTo>
                  <a:cubicBezTo>
                    <a:pt x="3156" y="1"/>
                    <a:pt x="1" y="227"/>
                    <a:pt x="1" y="227"/>
                  </a:cubicBezTo>
                  <a:cubicBezTo>
                    <a:pt x="1" y="227"/>
                    <a:pt x="3156" y="465"/>
                    <a:pt x="7061" y="465"/>
                  </a:cubicBezTo>
                  <a:cubicBezTo>
                    <a:pt x="10942" y="465"/>
                    <a:pt x="14074" y="227"/>
                    <a:pt x="14074" y="227"/>
                  </a:cubicBezTo>
                  <a:cubicBezTo>
                    <a:pt x="14074" y="227"/>
                    <a:pt x="10931" y="1"/>
                    <a:pt x="7037" y="1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599" name="Google Shape;12599;p49"/>
            <p:cNvSpPr/>
            <p:nvPr/>
          </p:nvSpPr>
          <p:spPr>
            <a:xfrm>
              <a:off x="2313375" y="2673675"/>
              <a:ext cx="352150" cy="11025"/>
            </a:xfrm>
            <a:custGeom>
              <a:avLst/>
              <a:gdLst/>
              <a:ahLst/>
              <a:cxnLst/>
              <a:rect l="l" t="t" r="r" b="b"/>
              <a:pathLst>
                <a:path w="14086" h="441" extrusionOk="0">
                  <a:moveTo>
                    <a:pt x="7049" y="0"/>
                  </a:moveTo>
                  <a:cubicBezTo>
                    <a:pt x="3167" y="0"/>
                    <a:pt x="0" y="215"/>
                    <a:pt x="0" y="215"/>
                  </a:cubicBezTo>
                  <a:cubicBezTo>
                    <a:pt x="0" y="215"/>
                    <a:pt x="3167" y="441"/>
                    <a:pt x="7049" y="441"/>
                  </a:cubicBezTo>
                  <a:cubicBezTo>
                    <a:pt x="10930" y="441"/>
                    <a:pt x="14085" y="215"/>
                    <a:pt x="14085" y="215"/>
                  </a:cubicBezTo>
                  <a:cubicBezTo>
                    <a:pt x="14085" y="215"/>
                    <a:pt x="10930" y="0"/>
                    <a:pt x="7049" y="0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600" name="Google Shape;12600;p49"/>
            <p:cNvSpPr/>
            <p:nvPr/>
          </p:nvSpPr>
          <p:spPr>
            <a:xfrm>
              <a:off x="2580675" y="2639750"/>
              <a:ext cx="102125" cy="11025"/>
            </a:xfrm>
            <a:custGeom>
              <a:avLst/>
              <a:gdLst/>
              <a:ahLst/>
              <a:cxnLst/>
              <a:rect l="l" t="t" r="r" b="b"/>
              <a:pathLst>
                <a:path w="4085" h="441" extrusionOk="0">
                  <a:moveTo>
                    <a:pt x="2036" y="0"/>
                  </a:moveTo>
                  <a:cubicBezTo>
                    <a:pt x="929" y="0"/>
                    <a:pt x="0" y="226"/>
                    <a:pt x="0" y="226"/>
                  </a:cubicBezTo>
                  <a:cubicBezTo>
                    <a:pt x="0" y="226"/>
                    <a:pt x="905" y="441"/>
                    <a:pt x="2036" y="441"/>
                  </a:cubicBezTo>
                  <a:cubicBezTo>
                    <a:pt x="3155" y="441"/>
                    <a:pt x="4084" y="226"/>
                    <a:pt x="4084" y="226"/>
                  </a:cubicBezTo>
                  <a:cubicBezTo>
                    <a:pt x="4084" y="226"/>
                    <a:pt x="3167" y="0"/>
                    <a:pt x="2036" y="0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601" name="Google Shape;12601;p49"/>
            <p:cNvSpPr/>
            <p:nvPr/>
          </p:nvSpPr>
          <p:spPr>
            <a:xfrm>
              <a:off x="2625900" y="2605500"/>
              <a:ext cx="68800" cy="11050"/>
            </a:xfrm>
            <a:custGeom>
              <a:avLst/>
              <a:gdLst/>
              <a:ahLst/>
              <a:cxnLst/>
              <a:rect l="l" t="t" r="r" b="b"/>
              <a:pathLst>
                <a:path w="2752" h="442" extrusionOk="0">
                  <a:moveTo>
                    <a:pt x="1382" y="1"/>
                  </a:moveTo>
                  <a:cubicBezTo>
                    <a:pt x="620" y="1"/>
                    <a:pt x="1" y="227"/>
                    <a:pt x="1" y="227"/>
                  </a:cubicBezTo>
                  <a:cubicBezTo>
                    <a:pt x="1" y="227"/>
                    <a:pt x="620" y="441"/>
                    <a:pt x="1382" y="441"/>
                  </a:cubicBezTo>
                  <a:cubicBezTo>
                    <a:pt x="2132" y="441"/>
                    <a:pt x="2751" y="227"/>
                    <a:pt x="2751" y="227"/>
                  </a:cubicBezTo>
                  <a:cubicBezTo>
                    <a:pt x="2751" y="227"/>
                    <a:pt x="2132" y="1"/>
                    <a:pt x="1382" y="1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602" name="Google Shape;12602;p49"/>
            <p:cNvSpPr/>
            <p:nvPr/>
          </p:nvSpPr>
          <p:spPr>
            <a:xfrm>
              <a:off x="2671450" y="2571575"/>
              <a:ext cx="39325" cy="11350"/>
            </a:xfrm>
            <a:custGeom>
              <a:avLst/>
              <a:gdLst/>
              <a:ahLst/>
              <a:cxnLst/>
              <a:rect l="l" t="t" r="r" b="b"/>
              <a:pathLst>
                <a:path w="1573" h="454" extrusionOk="0">
                  <a:moveTo>
                    <a:pt x="786" y="1"/>
                  </a:moveTo>
                  <a:cubicBezTo>
                    <a:pt x="358" y="1"/>
                    <a:pt x="1" y="227"/>
                    <a:pt x="1" y="227"/>
                  </a:cubicBezTo>
                  <a:cubicBezTo>
                    <a:pt x="1" y="227"/>
                    <a:pt x="358" y="453"/>
                    <a:pt x="786" y="453"/>
                  </a:cubicBezTo>
                  <a:cubicBezTo>
                    <a:pt x="1227" y="453"/>
                    <a:pt x="1572" y="227"/>
                    <a:pt x="1572" y="227"/>
                  </a:cubicBezTo>
                  <a:cubicBezTo>
                    <a:pt x="1572" y="227"/>
                    <a:pt x="1239" y="1"/>
                    <a:pt x="786" y="1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603" name="Google Shape;12603;p49"/>
            <p:cNvSpPr/>
            <p:nvPr/>
          </p:nvSpPr>
          <p:spPr>
            <a:xfrm>
              <a:off x="2711350" y="257722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1"/>
                  </a:move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604" name="Google Shape;12604;p49"/>
            <p:cNvSpPr/>
            <p:nvPr/>
          </p:nvSpPr>
          <p:spPr>
            <a:xfrm>
              <a:off x="2705675" y="2509075"/>
              <a:ext cx="39625" cy="11325"/>
            </a:xfrm>
            <a:custGeom>
              <a:avLst/>
              <a:gdLst/>
              <a:ahLst/>
              <a:cxnLst/>
              <a:rect l="l" t="t" r="r" b="b"/>
              <a:pathLst>
                <a:path w="1585" h="453" extrusionOk="0">
                  <a:moveTo>
                    <a:pt x="787" y="0"/>
                  </a:moveTo>
                  <a:cubicBezTo>
                    <a:pt x="358" y="0"/>
                    <a:pt x="1" y="226"/>
                    <a:pt x="1" y="226"/>
                  </a:cubicBezTo>
                  <a:cubicBezTo>
                    <a:pt x="1" y="226"/>
                    <a:pt x="358" y="453"/>
                    <a:pt x="787" y="453"/>
                  </a:cubicBezTo>
                  <a:cubicBezTo>
                    <a:pt x="1227" y="453"/>
                    <a:pt x="1584" y="226"/>
                    <a:pt x="1584" y="226"/>
                  </a:cubicBezTo>
                  <a:cubicBezTo>
                    <a:pt x="1584" y="226"/>
                    <a:pt x="1239" y="0"/>
                    <a:pt x="787" y="0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605" name="Google Shape;12605;p49"/>
            <p:cNvSpPr/>
            <p:nvPr/>
          </p:nvSpPr>
          <p:spPr>
            <a:xfrm>
              <a:off x="2739625" y="2492100"/>
              <a:ext cx="28300" cy="11050"/>
            </a:xfrm>
            <a:custGeom>
              <a:avLst/>
              <a:gdLst/>
              <a:ahLst/>
              <a:cxnLst/>
              <a:rect l="l" t="t" r="r" b="b"/>
              <a:pathLst>
                <a:path w="1132" h="442" extrusionOk="0">
                  <a:moveTo>
                    <a:pt x="560" y="1"/>
                  </a:moveTo>
                  <a:cubicBezTo>
                    <a:pt x="250" y="1"/>
                    <a:pt x="0" y="215"/>
                    <a:pt x="0" y="215"/>
                  </a:cubicBezTo>
                  <a:cubicBezTo>
                    <a:pt x="0" y="215"/>
                    <a:pt x="250" y="441"/>
                    <a:pt x="560" y="441"/>
                  </a:cubicBezTo>
                  <a:cubicBezTo>
                    <a:pt x="869" y="441"/>
                    <a:pt x="1131" y="215"/>
                    <a:pt x="1131" y="215"/>
                  </a:cubicBezTo>
                  <a:cubicBezTo>
                    <a:pt x="1131" y="215"/>
                    <a:pt x="881" y="1"/>
                    <a:pt x="560" y="1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606" name="Google Shape;12606;p49"/>
            <p:cNvSpPr/>
            <p:nvPr/>
          </p:nvSpPr>
          <p:spPr>
            <a:xfrm>
              <a:off x="2404750" y="2417975"/>
              <a:ext cx="431625" cy="11100"/>
            </a:xfrm>
            <a:custGeom>
              <a:avLst/>
              <a:gdLst/>
              <a:ahLst/>
              <a:cxnLst/>
              <a:rect l="l" t="t" r="r" b="b"/>
              <a:pathLst>
                <a:path w="17265" h="444" extrusionOk="0">
                  <a:moveTo>
                    <a:pt x="8633" y="1"/>
                  </a:moveTo>
                  <a:cubicBezTo>
                    <a:pt x="3870" y="1"/>
                    <a:pt x="1" y="227"/>
                    <a:pt x="1" y="227"/>
                  </a:cubicBezTo>
                  <a:cubicBezTo>
                    <a:pt x="1" y="227"/>
                    <a:pt x="3500" y="443"/>
                    <a:pt x="7957" y="443"/>
                  </a:cubicBezTo>
                  <a:cubicBezTo>
                    <a:pt x="8180" y="443"/>
                    <a:pt x="8405" y="443"/>
                    <a:pt x="8633" y="441"/>
                  </a:cubicBezTo>
                  <a:cubicBezTo>
                    <a:pt x="13395" y="441"/>
                    <a:pt x="17265" y="227"/>
                    <a:pt x="17265" y="227"/>
                  </a:cubicBezTo>
                  <a:cubicBezTo>
                    <a:pt x="17265" y="227"/>
                    <a:pt x="13395" y="1"/>
                    <a:pt x="8633" y="1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607" name="Google Shape;12607;p49"/>
            <p:cNvSpPr/>
            <p:nvPr/>
          </p:nvSpPr>
          <p:spPr>
            <a:xfrm>
              <a:off x="2625900" y="2361425"/>
              <a:ext cx="193225" cy="11050"/>
            </a:xfrm>
            <a:custGeom>
              <a:avLst/>
              <a:gdLst/>
              <a:ahLst/>
              <a:cxnLst/>
              <a:rect l="l" t="t" r="r" b="b"/>
              <a:pathLst>
                <a:path w="7729" h="442" extrusionOk="0">
                  <a:moveTo>
                    <a:pt x="3882" y="1"/>
                  </a:moveTo>
                  <a:cubicBezTo>
                    <a:pt x="1739" y="1"/>
                    <a:pt x="1" y="227"/>
                    <a:pt x="1" y="227"/>
                  </a:cubicBezTo>
                  <a:cubicBezTo>
                    <a:pt x="1" y="227"/>
                    <a:pt x="1739" y="441"/>
                    <a:pt x="3882" y="441"/>
                  </a:cubicBezTo>
                  <a:cubicBezTo>
                    <a:pt x="6002" y="441"/>
                    <a:pt x="7728" y="227"/>
                    <a:pt x="7728" y="227"/>
                  </a:cubicBezTo>
                  <a:cubicBezTo>
                    <a:pt x="7728" y="227"/>
                    <a:pt x="6002" y="1"/>
                    <a:pt x="3882" y="1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608" name="Google Shape;12608;p49"/>
            <p:cNvSpPr/>
            <p:nvPr/>
          </p:nvSpPr>
          <p:spPr>
            <a:xfrm>
              <a:off x="2620550" y="2344175"/>
              <a:ext cx="221775" cy="11325"/>
            </a:xfrm>
            <a:custGeom>
              <a:avLst/>
              <a:gdLst/>
              <a:ahLst/>
              <a:cxnLst/>
              <a:rect l="l" t="t" r="r" b="b"/>
              <a:pathLst>
                <a:path w="8871" h="453" extrusionOk="0">
                  <a:moveTo>
                    <a:pt x="4430" y="0"/>
                  </a:moveTo>
                  <a:cubicBezTo>
                    <a:pt x="1977" y="0"/>
                    <a:pt x="1" y="226"/>
                    <a:pt x="1" y="226"/>
                  </a:cubicBezTo>
                  <a:cubicBezTo>
                    <a:pt x="1" y="226"/>
                    <a:pt x="1977" y="453"/>
                    <a:pt x="4430" y="453"/>
                  </a:cubicBezTo>
                  <a:cubicBezTo>
                    <a:pt x="6882" y="453"/>
                    <a:pt x="8871" y="226"/>
                    <a:pt x="8871" y="226"/>
                  </a:cubicBezTo>
                  <a:cubicBezTo>
                    <a:pt x="8871" y="226"/>
                    <a:pt x="6871" y="0"/>
                    <a:pt x="4430" y="0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609" name="Google Shape;12609;p49"/>
            <p:cNvSpPr/>
            <p:nvPr/>
          </p:nvSpPr>
          <p:spPr>
            <a:xfrm>
              <a:off x="2694075" y="2219150"/>
              <a:ext cx="352150" cy="11350"/>
            </a:xfrm>
            <a:custGeom>
              <a:avLst/>
              <a:gdLst/>
              <a:ahLst/>
              <a:cxnLst/>
              <a:rect l="l" t="t" r="r" b="b"/>
              <a:pathLst>
                <a:path w="14086" h="454" extrusionOk="0">
                  <a:moveTo>
                    <a:pt x="7049" y="1"/>
                  </a:moveTo>
                  <a:cubicBezTo>
                    <a:pt x="3156" y="1"/>
                    <a:pt x="0" y="227"/>
                    <a:pt x="0" y="227"/>
                  </a:cubicBezTo>
                  <a:cubicBezTo>
                    <a:pt x="0" y="227"/>
                    <a:pt x="3156" y="453"/>
                    <a:pt x="7049" y="453"/>
                  </a:cubicBezTo>
                  <a:cubicBezTo>
                    <a:pt x="10930" y="453"/>
                    <a:pt x="14086" y="227"/>
                    <a:pt x="14086" y="227"/>
                  </a:cubicBezTo>
                  <a:cubicBezTo>
                    <a:pt x="14086" y="227"/>
                    <a:pt x="10930" y="1"/>
                    <a:pt x="7049" y="1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610" name="Google Shape;12610;p49"/>
            <p:cNvSpPr/>
            <p:nvPr/>
          </p:nvSpPr>
          <p:spPr>
            <a:xfrm>
              <a:off x="2909875" y="2173900"/>
              <a:ext cx="142300" cy="11050"/>
            </a:xfrm>
            <a:custGeom>
              <a:avLst/>
              <a:gdLst/>
              <a:ahLst/>
              <a:cxnLst/>
              <a:rect l="l" t="t" r="r" b="b"/>
              <a:pathLst>
                <a:path w="5692" h="442" extrusionOk="0">
                  <a:moveTo>
                    <a:pt x="2846" y="1"/>
                  </a:moveTo>
                  <a:cubicBezTo>
                    <a:pt x="1274" y="1"/>
                    <a:pt x="1" y="227"/>
                    <a:pt x="1" y="227"/>
                  </a:cubicBezTo>
                  <a:cubicBezTo>
                    <a:pt x="1" y="227"/>
                    <a:pt x="1286" y="441"/>
                    <a:pt x="2846" y="441"/>
                  </a:cubicBezTo>
                  <a:cubicBezTo>
                    <a:pt x="4430" y="441"/>
                    <a:pt x="5692" y="227"/>
                    <a:pt x="5692" y="227"/>
                  </a:cubicBezTo>
                  <a:cubicBezTo>
                    <a:pt x="5692" y="227"/>
                    <a:pt x="4406" y="1"/>
                    <a:pt x="2846" y="1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12611" name="Google Shape;12611;p49"/>
          <p:cNvSpPr txBox="1">
            <a:spLocks noGrp="1"/>
          </p:cNvSpPr>
          <p:nvPr>
            <p:ph type="title"/>
          </p:nvPr>
        </p:nvSpPr>
        <p:spPr>
          <a:xfrm>
            <a:off x="877820" y="96465"/>
            <a:ext cx="10290000" cy="7636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r>
              <a:rPr lang="en-US" i="1" u="sng" dirty="0"/>
              <a:t>Life in the South-Core Lesson 6.4</a:t>
            </a:r>
            <a:endParaRPr i="1" u="sng" dirty="0"/>
          </a:p>
        </p:txBody>
      </p:sp>
      <p:sp>
        <p:nvSpPr>
          <p:cNvPr id="12612" name="Google Shape;12612;p49"/>
          <p:cNvSpPr txBox="1">
            <a:spLocks noGrp="1"/>
          </p:cNvSpPr>
          <p:nvPr>
            <p:ph type="subTitle" idx="2"/>
          </p:nvPr>
        </p:nvSpPr>
        <p:spPr>
          <a:xfrm>
            <a:off x="1883952" y="881599"/>
            <a:ext cx="8712800" cy="34000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indent="0" algn="l"/>
            <a:r>
              <a:rPr lang="en-US" sz="3067" b="1" i="1" dirty="0"/>
              <a:t>Southern colonies had a warm, damp climate- good for growing crops </a:t>
            </a:r>
          </a:p>
          <a:p>
            <a:pPr marL="0" indent="0" algn="l"/>
            <a:endParaRPr lang="en-US" sz="3067" b="1" i="1" dirty="0"/>
          </a:p>
          <a:p>
            <a:pPr marL="0" indent="0" algn="l"/>
            <a:r>
              <a:rPr lang="en-US" sz="3067" b="1" i="1" dirty="0"/>
              <a:t>Virginia and Maryland- tobacco</a:t>
            </a:r>
          </a:p>
          <a:p>
            <a:pPr marL="0" indent="0" algn="l"/>
            <a:r>
              <a:rPr lang="en-US" sz="3067" b="1" i="1" dirty="0"/>
              <a:t>S. Carolina and Georgia- rice and indigo</a:t>
            </a:r>
          </a:p>
          <a:p>
            <a:pPr marL="0" indent="0" algn="l"/>
            <a:endParaRPr lang="en-US" sz="3067" b="1" i="1" dirty="0"/>
          </a:p>
          <a:p>
            <a:pPr marL="0" indent="0" algn="l"/>
            <a:r>
              <a:rPr lang="en-US" sz="3067" b="1" i="1" dirty="0"/>
              <a:t>Indigo- plant that can be made into a dark blue dye to color clothes</a:t>
            </a:r>
            <a:endParaRPr sz="3067" b="1" i="1" dirty="0"/>
          </a:p>
        </p:txBody>
      </p:sp>
      <p:grpSp>
        <p:nvGrpSpPr>
          <p:cNvPr id="12613" name="Google Shape;12613;p49"/>
          <p:cNvGrpSpPr/>
          <p:nvPr/>
        </p:nvGrpSpPr>
        <p:grpSpPr>
          <a:xfrm>
            <a:off x="950978" y="493771"/>
            <a:ext cx="699101" cy="609359"/>
            <a:chOff x="1132700" y="548825"/>
            <a:chExt cx="5280225" cy="4597775"/>
          </a:xfrm>
        </p:grpSpPr>
        <p:sp>
          <p:nvSpPr>
            <p:cNvPr id="12614" name="Google Shape;12614;p49"/>
            <p:cNvSpPr/>
            <p:nvPr/>
          </p:nvSpPr>
          <p:spPr>
            <a:xfrm>
              <a:off x="2447300" y="1380625"/>
              <a:ext cx="1209400" cy="152525"/>
            </a:xfrm>
            <a:custGeom>
              <a:avLst/>
              <a:gdLst/>
              <a:ahLst/>
              <a:cxnLst/>
              <a:rect l="l" t="t" r="r" b="b"/>
              <a:pathLst>
                <a:path w="48376" h="6101" extrusionOk="0">
                  <a:moveTo>
                    <a:pt x="3066" y="0"/>
                  </a:moveTo>
                  <a:cubicBezTo>
                    <a:pt x="1370" y="0"/>
                    <a:pt x="0" y="1370"/>
                    <a:pt x="0" y="3067"/>
                  </a:cubicBezTo>
                  <a:cubicBezTo>
                    <a:pt x="0" y="4730"/>
                    <a:pt x="1370" y="6100"/>
                    <a:pt x="3066" y="6100"/>
                  </a:cubicBezTo>
                  <a:lnTo>
                    <a:pt x="45309" y="6100"/>
                  </a:lnTo>
                  <a:cubicBezTo>
                    <a:pt x="47005" y="6100"/>
                    <a:pt x="48375" y="4730"/>
                    <a:pt x="48375" y="3067"/>
                  </a:cubicBezTo>
                  <a:cubicBezTo>
                    <a:pt x="48375" y="1370"/>
                    <a:pt x="47005" y="0"/>
                    <a:pt x="45309" y="0"/>
                  </a:cubicBez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615" name="Google Shape;12615;p49"/>
            <p:cNvSpPr/>
            <p:nvPr/>
          </p:nvSpPr>
          <p:spPr>
            <a:xfrm>
              <a:off x="4374300" y="3952700"/>
              <a:ext cx="718500" cy="152525"/>
            </a:xfrm>
            <a:custGeom>
              <a:avLst/>
              <a:gdLst/>
              <a:ahLst/>
              <a:cxnLst/>
              <a:rect l="l" t="t" r="r" b="b"/>
              <a:pathLst>
                <a:path w="28740" h="6101" extrusionOk="0">
                  <a:moveTo>
                    <a:pt x="3067" y="0"/>
                  </a:moveTo>
                  <a:cubicBezTo>
                    <a:pt x="1371" y="0"/>
                    <a:pt x="1" y="1371"/>
                    <a:pt x="1" y="3034"/>
                  </a:cubicBezTo>
                  <a:cubicBezTo>
                    <a:pt x="1" y="4730"/>
                    <a:pt x="1371" y="6100"/>
                    <a:pt x="3067" y="6100"/>
                  </a:cubicBezTo>
                  <a:lnTo>
                    <a:pt x="25673" y="6100"/>
                  </a:lnTo>
                  <a:cubicBezTo>
                    <a:pt x="27369" y="6100"/>
                    <a:pt x="28739" y="4730"/>
                    <a:pt x="28739" y="3034"/>
                  </a:cubicBezTo>
                  <a:cubicBezTo>
                    <a:pt x="28739" y="1371"/>
                    <a:pt x="27369" y="0"/>
                    <a:pt x="25673" y="0"/>
                  </a:cubicBez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616" name="Google Shape;12616;p49"/>
            <p:cNvSpPr/>
            <p:nvPr/>
          </p:nvSpPr>
          <p:spPr>
            <a:xfrm>
              <a:off x="1132700" y="548825"/>
              <a:ext cx="5280225" cy="4597775"/>
            </a:xfrm>
            <a:custGeom>
              <a:avLst/>
              <a:gdLst/>
              <a:ahLst/>
              <a:cxnLst/>
              <a:rect l="l" t="t" r="r" b="b"/>
              <a:pathLst>
                <a:path w="211209" h="183911" extrusionOk="0">
                  <a:moveTo>
                    <a:pt x="19997" y="6100"/>
                  </a:moveTo>
                  <a:lnTo>
                    <a:pt x="22019" y="6328"/>
                  </a:lnTo>
                  <a:cubicBezTo>
                    <a:pt x="22052" y="6328"/>
                    <a:pt x="22052" y="6361"/>
                    <a:pt x="22085" y="6361"/>
                  </a:cubicBezTo>
                  <a:cubicBezTo>
                    <a:pt x="26130" y="7405"/>
                    <a:pt x="29294" y="12265"/>
                    <a:pt x="31512" y="20812"/>
                  </a:cubicBezTo>
                  <a:cubicBezTo>
                    <a:pt x="31675" y="21464"/>
                    <a:pt x="31838" y="22084"/>
                    <a:pt x="31968" y="22704"/>
                  </a:cubicBezTo>
                  <a:lnTo>
                    <a:pt x="8743" y="22704"/>
                  </a:lnTo>
                  <a:cubicBezTo>
                    <a:pt x="8580" y="21725"/>
                    <a:pt x="8450" y="20485"/>
                    <a:pt x="8417" y="19115"/>
                  </a:cubicBezTo>
                  <a:cubicBezTo>
                    <a:pt x="8384" y="16343"/>
                    <a:pt x="8743" y="12461"/>
                    <a:pt x="10831" y="9754"/>
                  </a:cubicBezTo>
                  <a:cubicBezTo>
                    <a:pt x="12723" y="7340"/>
                    <a:pt x="15724" y="6133"/>
                    <a:pt x="19997" y="6100"/>
                  </a:cubicBezTo>
                  <a:close/>
                  <a:moveTo>
                    <a:pt x="200548" y="161208"/>
                  </a:moveTo>
                  <a:cubicBezTo>
                    <a:pt x="201005" y="164437"/>
                    <a:pt x="201331" y="170406"/>
                    <a:pt x="198460" y="174158"/>
                  </a:cubicBezTo>
                  <a:cubicBezTo>
                    <a:pt x="196568" y="176604"/>
                    <a:pt x="193502" y="177811"/>
                    <a:pt x="189098" y="177811"/>
                  </a:cubicBezTo>
                  <a:lnTo>
                    <a:pt x="69905" y="177811"/>
                  </a:lnTo>
                  <a:cubicBezTo>
                    <a:pt x="73820" y="172624"/>
                    <a:pt x="73787" y="165513"/>
                    <a:pt x="73265" y="161208"/>
                  </a:cubicBezTo>
                  <a:close/>
                  <a:moveTo>
                    <a:pt x="20160" y="0"/>
                  </a:moveTo>
                  <a:cubicBezTo>
                    <a:pt x="13864" y="0"/>
                    <a:pt x="9069" y="2023"/>
                    <a:pt x="6003" y="6035"/>
                  </a:cubicBezTo>
                  <a:cubicBezTo>
                    <a:pt x="1" y="13798"/>
                    <a:pt x="3100" y="26031"/>
                    <a:pt x="3263" y="26553"/>
                  </a:cubicBezTo>
                  <a:cubicBezTo>
                    <a:pt x="3589" y="27890"/>
                    <a:pt x="4829" y="28836"/>
                    <a:pt x="6199" y="28836"/>
                  </a:cubicBezTo>
                  <a:lnTo>
                    <a:pt x="33110" y="28836"/>
                  </a:lnTo>
                  <a:cubicBezTo>
                    <a:pt x="35850" y="46223"/>
                    <a:pt x="35720" y="70981"/>
                    <a:pt x="35589" y="93750"/>
                  </a:cubicBezTo>
                  <a:cubicBezTo>
                    <a:pt x="35524" y="105330"/>
                    <a:pt x="35459" y="117269"/>
                    <a:pt x="35720" y="128196"/>
                  </a:cubicBezTo>
                  <a:cubicBezTo>
                    <a:pt x="35784" y="129840"/>
                    <a:pt x="37154" y="131165"/>
                    <a:pt x="38823" y="131165"/>
                  </a:cubicBezTo>
                  <a:cubicBezTo>
                    <a:pt x="38843" y="131165"/>
                    <a:pt x="38864" y="131165"/>
                    <a:pt x="38884" y="131165"/>
                  </a:cubicBezTo>
                  <a:cubicBezTo>
                    <a:pt x="40547" y="131132"/>
                    <a:pt x="41885" y="129729"/>
                    <a:pt x="41852" y="128033"/>
                  </a:cubicBezTo>
                  <a:cubicBezTo>
                    <a:pt x="41559" y="117236"/>
                    <a:pt x="41657" y="105330"/>
                    <a:pt x="41722" y="93782"/>
                  </a:cubicBezTo>
                  <a:cubicBezTo>
                    <a:pt x="41852" y="66512"/>
                    <a:pt x="42015" y="40253"/>
                    <a:pt x="38199" y="22508"/>
                  </a:cubicBezTo>
                  <a:cubicBezTo>
                    <a:pt x="37840" y="20812"/>
                    <a:pt x="37416" y="19148"/>
                    <a:pt x="36927" y="17484"/>
                  </a:cubicBezTo>
                  <a:cubicBezTo>
                    <a:pt x="35589" y="12852"/>
                    <a:pt x="33860" y="9003"/>
                    <a:pt x="31675" y="6100"/>
                  </a:cubicBezTo>
                  <a:lnTo>
                    <a:pt x="153641" y="6100"/>
                  </a:lnTo>
                  <a:cubicBezTo>
                    <a:pt x="159186" y="6100"/>
                    <a:pt x="163100" y="11874"/>
                    <a:pt x="165645" y="23650"/>
                  </a:cubicBezTo>
                  <a:cubicBezTo>
                    <a:pt x="162350" y="25998"/>
                    <a:pt x="159121" y="28510"/>
                    <a:pt x="155989" y="31217"/>
                  </a:cubicBezTo>
                  <a:cubicBezTo>
                    <a:pt x="149041" y="37219"/>
                    <a:pt x="142582" y="44102"/>
                    <a:pt x="137037" y="51540"/>
                  </a:cubicBezTo>
                  <a:lnTo>
                    <a:pt x="55650" y="51540"/>
                  </a:lnTo>
                  <a:cubicBezTo>
                    <a:pt x="53954" y="51540"/>
                    <a:pt x="52584" y="52910"/>
                    <a:pt x="52584" y="54606"/>
                  </a:cubicBezTo>
                  <a:cubicBezTo>
                    <a:pt x="52584" y="56302"/>
                    <a:pt x="53954" y="57672"/>
                    <a:pt x="55650" y="57672"/>
                  </a:cubicBezTo>
                  <a:lnTo>
                    <a:pt x="132764" y="57672"/>
                  </a:lnTo>
                  <a:cubicBezTo>
                    <a:pt x="130513" y="61130"/>
                    <a:pt x="128491" y="64653"/>
                    <a:pt x="126729" y="68176"/>
                  </a:cubicBezTo>
                  <a:lnTo>
                    <a:pt x="55650" y="68176"/>
                  </a:lnTo>
                  <a:cubicBezTo>
                    <a:pt x="53954" y="68176"/>
                    <a:pt x="52584" y="69546"/>
                    <a:pt x="52584" y="71242"/>
                  </a:cubicBezTo>
                  <a:cubicBezTo>
                    <a:pt x="52584" y="72938"/>
                    <a:pt x="53954" y="74308"/>
                    <a:pt x="55650" y="74308"/>
                  </a:cubicBezTo>
                  <a:lnTo>
                    <a:pt x="123891" y="74308"/>
                  </a:lnTo>
                  <a:cubicBezTo>
                    <a:pt x="122423" y="77831"/>
                    <a:pt x="121216" y="81321"/>
                    <a:pt x="120270" y="84812"/>
                  </a:cubicBezTo>
                  <a:lnTo>
                    <a:pt x="55650" y="84812"/>
                  </a:lnTo>
                  <a:cubicBezTo>
                    <a:pt x="53954" y="84812"/>
                    <a:pt x="52584" y="86182"/>
                    <a:pt x="52584" y="87878"/>
                  </a:cubicBezTo>
                  <a:cubicBezTo>
                    <a:pt x="52584" y="89542"/>
                    <a:pt x="53954" y="90912"/>
                    <a:pt x="55650" y="90912"/>
                  </a:cubicBezTo>
                  <a:lnTo>
                    <a:pt x="118900" y="90912"/>
                  </a:lnTo>
                  <a:cubicBezTo>
                    <a:pt x="118639" y="92380"/>
                    <a:pt x="118444" y="93815"/>
                    <a:pt x="118313" y="95250"/>
                  </a:cubicBezTo>
                  <a:lnTo>
                    <a:pt x="108853" y="104710"/>
                  </a:lnTo>
                  <a:cubicBezTo>
                    <a:pt x="107679" y="105884"/>
                    <a:pt x="107679" y="107841"/>
                    <a:pt x="108853" y="109016"/>
                  </a:cubicBezTo>
                  <a:cubicBezTo>
                    <a:pt x="109445" y="109607"/>
                    <a:pt x="110234" y="109909"/>
                    <a:pt x="111027" y="109909"/>
                  </a:cubicBezTo>
                  <a:cubicBezTo>
                    <a:pt x="111808" y="109909"/>
                    <a:pt x="112593" y="109615"/>
                    <a:pt x="113192" y="109016"/>
                  </a:cubicBezTo>
                  <a:lnTo>
                    <a:pt x="122619" y="99589"/>
                  </a:lnTo>
                  <a:cubicBezTo>
                    <a:pt x="128295" y="99001"/>
                    <a:pt x="133873" y="97599"/>
                    <a:pt x="139223" y="95707"/>
                  </a:cubicBezTo>
                  <a:cubicBezTo>
                    <a:pt x="144735" y="93717"/>
                    <a:pt x="150052" y="91205"/>
                    <a:pt x="155141" y="88270"/>
                  </a:cubicBezTo>
                  <a:cubicBezTo>
                    <a:pt x="160001" y="85432"/>
                    <a:pt x="164666" y="82235"/>
                    <a:pt x="169102" y="78745"/>
                  </a:cubicBezTo>
                  <a:lnTo>
                    <a:pt x="169102" y="78745"/>
                  </a:lnTo>
                  <a:cubicBezTo>
                    <a:pt x="169102" y="83735"/>
                    <a:pt x="169070" y="88791"/>
                    <a:pt x="169037" y="93750"/>
                  </a:cubicBezTo>
                  <a:cubicBezTo>
                    <a:pt x="168939" y="115735"/>
                    <a:pt x="168809" y="138406"/>
                    <a:pt x="171060" y="155075"/>
                  </a:cubicBezTo>
                  <a:lnTo>
                    <a:pt x="69612" y="155075"/>
                  </a:lnTo>
                  <a:cubicBezTo>
                    <a:pt x="67687" y="155075"/>
                    <a:pt x="66219" y="156934"/>
                    <a:pt x="66643" y="158826"/>
                  </a:cubicBezTo>
                  <a:cubicBezTo>
                    <a:pt x="66643" y="158859"/>
                    <a:pt x="66643" y="158859"/>
                    <a:pt x="66643" y="158892"/>
                  </a:cubicBezTo>
                  <a:cubicBezTo>
                    <a:pt x="66643" y="158924"/>
                    <a:pt x="66676" y="158924"/>
                    <a:pt x="66676" y="158957"/>
                  </a:cubicBezTo>
                  <a:cubicBezTo>
                    <a:pt x="66839" y="159674"/>
                    <a:pt x="68894" y="168743"/>
                    <a:pt x="65143" y="173929"/>
                  </a:cubicBezTo>
                  <a:cubicBezTo>
                    <a:pt x="65110" y="173962"/>
                    <a:pt x="65110" y="173962"/>
                    <a:pt x="65110" y="173995"/>
                  </a:cubicBezTo>
                  <a:cubicBezTo>
                    <a:pt x="62925" y="176930"/>
                    <a:pt x="59076" y="177811"/>
                    <a:pt x="55618" y="177811"/>
                  </a:cubicBezTo>
                  <a:cubicBezTo>
                    <a:pt x="48181" y="177746"/>
                    <a:pt x="43842" y="165448"/>
                    <a:pt x="42342" y="140168"/>
                  </a:cubicBezTo>
                  <a:cubicBezTo>
                    <a:pt x="42247" y="138533"/>
                    <a:pt x="40911" y="137292"/>
                    <a:pt x="39295" y="137292"/>
                  </a:cubicBezTo>
                  <a:cubicBezTo>
                    <a:pt x="39235" y="137292"/>
                    <a:pt x="39174" y="137294"/>
                    <a:pt x="39112" y="137297"/>
                  </a:cubicBezTo>
                  <a:cubicBezTo>
                    <a:pt x="37416" y="137395"/>
                    <a:pt x="36144" y="138830"/>
                    <a:pt x="36242" y="140527"/>
                  </a:cubicBezTo>
                  <a:cubicBezTo>
                    <a:pt x="37449" y="160718"/>
                    <a:pt x="40711" y="183911"/>
                    <a:pt x="55650" y="183911"/>
                  </a:cubicBezTo>
                  <a:lnTo>
                    <a:pt x="189098" y="183911"/>
                  </a:lnTo>
                  <a:cubicBezTo>
                    <a:pt x="195427" y="183911"/>
                    <a:pt x="200189" y="181889"/>
                    <a:pt x="203288" y="177876"/>
                  </a:cubicBezTo>
                  <a:cubicBezTo>
                    <a:pt x="209290" y="170113"/>
                    <a:pt x="206159" y="157880"/>
                    <a:pt x="206028" y="157358"/>
                  </a:cubicBezTo>
                  <a:cubicBezTo>
                    <a:pt x="205669" y="156021"/>
                    <a:pt x="204462" y="155075"/>
                    <a:pt x="203060" y="155075"/>
                  </a:cubicBezTo>
                  <a:lnTo>
                    <a:pt x="177225" y="155075"/>
                  </a:lnTo>
                  <a:cubicBezTo>
                    <a:pt x="174909" y="138798"/>
                    <a:pt x="175039" y="115931"/>
                    <a:pt x="175170" y="93782"/>
                  </a:cubicBezTo>
                  <a:cubicBezTo>
                    <a:pt x="175202" y="87128"/>
                    <a:pt x="175235" y="80245"/>
                    <a:pt x="175202" y="73591"/>
                  </a:cubicBezTo>
                  <a:cubicBezTo>
                    <a:pt x="176931" y="72057"/>
                    <a:pt x="178595" y="70459"/>
                    <a:pt x="180226" y="68828"/>
                  </a:cubicBezTo>
                  <a:cubicBezTo>
                    <a:pt x="185314" y="63739"/>
                    <a:pt x="189946" y="58259"/>
                    <a:pt x="193991" y="52551"/>
                  </a:cubicBezTo>
                  <a:cubicBezTo>
                    <a:pt x="194970" y="51181"/>
                    <a:pt x="194644" y="49289"/>
                    <a:pt x="193274" y="48310"/>
                  </a:cubicBezTo>
                  <a:cubicBezTo>
                    <a:pt x="192726" y="47928"/>
                    <a:pt x="192104" y="47745"/>
                    <a:pt x="191491" y="47745"/>
                  </a:cubicBezTo>
                  <a:cubicBezTo>
                    <a:pt x="190534" y="47745"/>
                    <a:pt x="189597" y="48192"/>
                    <a:pt x="189000" y="49028"/>
                  </a:cubicBezTo>
                  <a:cubicBezTo>
                    <a:pt x="185151" y="54443"/>
                    <a:pt x="180748" y="59662"/>
                    <a:pt x="175887" y="64522"/>
                  </a:cubicBezTo>
                  <a:cubicBezTo>
                    <a:pt x="172071" y="68339"/>
                    <a:pt x="167993" y="71927"/>
                    <a:pt x="163687" y="75222"/>
                  </a:cubicBezTo>
                  <a:cubicBezTo>
                    <a:pt x="153151" y="83213"/>
                    <a:pt x="141897" y="88987"/>
                    <a:pt x="131165" y="91792"/>
                  </a:cubicBezTo>
                  <a:cubicBezTo>
                    <a:pt x="130839" y="91890"/>
                    <a:pt x="130480" y="91988"/>
                    <a:pt x="130154" y="92053"/>
                  </a:cubicBezTo>
                  <a:lnTo>
                    <a:pt x="184499" y="37709"/>
                  </a:lnTo>
                  <a:cubicBezTo>
                    <a:pt x="185673" y="36534"/>
                    <a:pt x="185673" y="34577"/>
                    <a:pt x="184499" y="33403"/>
                  </a:cubicBezTo>
                  <a:cubicBezTo>
                    <a:pt x="183895" y="32799"/>
                    <a:pt x="183113" y="32498"/>
                    <a:pt x="182330" y="32498"/>
                  </a:cubicBezTo>
                  <a:cubicBezTo>
                    <a:pt x="181547" y="32498"/>
                    <a:pt x="180764" y="32799"/>
                    <a:pt x="180161" y="33403"/>
                  </a:cubicBezTo>
                  <a:lnTo>
                    <a:pt x="125816" y="87748"/>
                  </a:lnTo>
                  <a:cubicBezTo>
                    <a:pt x="125914" y="87421"/>
                    <a:pt x="125979" y="87095"/>
                    <a:pt x="126044" y="86802"/>
                  </a:cubicBezTo>
                  <a:cubicBezTo>
                    <a:pt x="129176" y="74830"/>
                    <a:pt x="135178" y="63935"/>
                    <a:pt x="142680" y="54214"/>
                  </a:cubicBezTo>
                  <a:cubicBezTo>
                    <a:pt x="142713" y="54182"/>
                    <a:pt x="142713" y="54149"/>
                    <a:pt x="142746" y="54117"/>
                  </a:cubicBezTo>
                  <a:cubicBezTo>
                    <a:pt x="149726" y="44983"/>
                    <a:pt x="158044" y="36828"/>
                    <a:pt x="167308" y="30010"/>
                  </a:cubicBezTo>
                  <a:cubicBezTo>
                    <a:pt x="179508" y="21073"/>
                    <a:pt x="192556" y="15168"/>
                    <a:pt x="204528" y="13342"/>
                  </a:cubicBezTo>
                  <a:lnTo>
                    <a:pt x="204528" y="13342"/>
                  </a:lnTo>
                  <a:cubicBezTo>
                    <a:pt x="203288" y="21497"/>
                    <a:pt x="200124" y="30271"/>
                    <a:pt x="195296" y="39014"/>
                  </a:cubicBezTo>
                  <a:cubicBezTo>
                    <a:pt x="194481" y="40481"/>
                    <a:pt x="195035" y="42341"/>
                    <a:pt x="196503" y="43156"/>
                  </a:cubicBezTo>
                  <a:cubicBezTo>
                    <a:pt x="196971" y="43416"/>
                    <a:pt x="197478" y="43540"/>
                    <a:pt x="197978" y="43540"/>
                  </a:cubicBezTo>
                  <a:cubicBezTo>
                    <a:pt x="199049" y="43540"/>
                    <a:pt x="200090" y="42972"/>
                    <a:pt x="200646" y="41949"/>
                  </a:cubicBezTo>
                  <a:cubicBezTo>
                    <a:pt x="206648" y="31120"/>
                    <a:pt x="210269" y="20094"/>
                    <a:pt x="211084" y="10112"/>
                  </a:cubicBezTo>
                  <a:cubicBezTo>
                    <a:pt x="211208" y="8341"/>
                    <a:pt x="209763" y="6806"/>
                    <a:pt x="208047" y="6806"/>
                  </a:cubicBezTo>
                  <a:cubicBezTo>
                    <a:pt x="207962" y="6806"/>
                    <a:pt x="207876" y="6810"/>
                    <a:pt x="207790" y="6818"/>
                  </a:cubicBezTo>
                  <a:cubicBezTo>
                    <a:pt x="196112" y="7764"/>
                    <a:pt x="183325" y="12494"/>
                    <a:pt x="171092" y="20094"/>
                  </a:cubicBezTo>
                  <a:cubicBezTo>
                    <a:pt x="169787" y="14712"/>
                    <a:pt x="168091" y="10504"/>
                    <a:pt x="166036" y="7340"/>
                  </a:cubicBezTo>
                  <a:cubicBezTo>
                    <a:pt x="162839" y="2479"/>
                    <a:pt x="158664" y="0"/>
                    <a:pt x="153641" y="0"/>
                  </a:cubicBez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12617" name="Google Shape;12617;p49"/>
          <p:cNvSpPr/>
          <p:nvPr/>
        </p:nvSpPr>
        <p:spPr>
          <a:xfrm>
            <a:off x="10210100" y="188567"/>
            <a:ext cx="414339" cy="609603"/>
          </a:xfrm>
          <a:custGeom>
            <a:avLst/>
            <a:gdLst/>
            <a:ahLst/>
            <a:cxnLst/>
            <a:rect l="l" t="t" r="r" b="b"/>
            <a:pathLst>
              <a:path w="141897" h="208768" extrusionOk="0">
                <a:moveTo>
                  <a:pt x="70949" y="34414"/>
                </a:moveTo>
                <a:cubicBezTo>
                  <a:pt x="83409" y="34414"/>
                  <a:pt x="93913" y="42863"/>
                  <a:pt x="97044" y="54345"/>
                </a:cubicBezTo>
                <a:cubicBezTo>
                  <a:pt x="95745" y="54674"/>
                  <a:pt x="94461" y="54822"/>
                  <a:pt x="93242" y="54822"/>
                </a:cubicBezTo>
                <a:cubicBezTo>
                  <a:pt x="90360" y="54822"/>
                  <a:pt x="87845" y="53994"/>
                  <a:pt x="86378" y="52779"/>
                </a:cubicBezTo>
                <a:cubicBezTo>
                  <a:pt x="85628" y="52192"/>
                  <a:pt x="85106" y="51442"/>
                  <a:pt x="84518" y="50626"/>
                </a:cubicBezTo>
                <a:cubicBezTo>
                  <a:pt x="83409" y="49060"/>
                  <a:pt x="81974" y="47070"/>
                  <a:pt x="79006" y="46483"/>
                </a:cubicBezTo>
                <a:cubicBezTo>
                  <a:pt x="78502" y="46389"/>
                  <a:pt x="78018" y="46348"/>
                  <a:pt x="77556" y="46348"/>
                </a:cubicBezTo>
                <a:cubicBezTo>
                  <a:pt x="75295" y="46348"/>
                  <a:pt x="73537" y="47339"/>
                  <a:pt x="72319" y="48016"/>
                </a:cubicBezTo>
                <a:cubicBezTo>
                  <a:pt x="71992" y="48212"/>
                  <a:pt x="71503" y="48473"/>
                  <a:pt x="71210" y="48604"/>
                </a:cubicBezTo>
                <a:cubicBezTo>
                  <a:pt x="70590" y="47658"/>
                  <a:pt x="70068" y="44363"/>
                  <a:pt x="69709" y="42145"/>
                </a:cubicBezTo>
                <a:cubicBezTo>
                  <a:pt x="69318" y="39633"/>
                  <a:pt x="68861" y="36991"/>
                  <a:pt x="68339" y="34544"/>
                </a:cubicBezTo>
                <a:cubicBezTo>
                  <a:pt x="69187" y="34447"/>
                  <a:pt x="70068" y="34414"/>
                  <a:pt x="70949" y="34414"/>
                </a:cubicBezTo>
                <a:close/>
                <a:moveTo>
                  <a:pt x="47462" y="48082"/>
                </a:moveTo>
                <a:cubicBezTo>
                  <a:pt x="48898" y="49386"/>
                  <a:pt x="49974" y="50887"/>
                  <a:pt x="50431" y="52388"/>
                </a:cubicBezTo>
                <a:cubicBezTo>
                  <a:pt x="50789" y="53529"/>
                  <a:pt x="50692" y="54475"/>
                  <a:pt x="50594" y="56041"/>
                </a:cubicBezTo>
                <a:cubicBezTo>
                  <a:pt x="50431" y="58063"/>
                  <a:pt x="50202" y="60836"/>
                  <a:pt x="51018" y="65109"/>
                </a:cubicBezTo>
                <a:cubicBezTo>
                  <a:pt x="51507" y="67654"/>
                  <a:pt x="52029" y="69056"/>
                  <a:pt x="52420" y="70067"/>
                </a:cubicBezTo>
                <a:cubicBezTo>
                  <a:pt x="52747" y="70981"/>
                  <a:pt x="52812" y="71144"/>
                  <a:pt x="52779" y="71764"/>
                </a:cubicBezTo>
                <a:cubicBezTo>
                  <a:pt x="52616" y="73721"/>
                  <a:pt x="51344" y="76037"/>
                  <a:pt x="49485" y="77896"/>
                </a:cubicBezTo>
                <a:cubicBezTo>
                  <a:pt x="45994" y="73329"/>
                  <a:pt x="43907" y="67654"/>
                  <a:pt x="43907" y="61456"/>
                </a:cubicBezTo>
                <a:cubicBezTo>
                  <a:pt x="43907" y="56595"/>
                  <a:pt x="45211" y="52029"/>
                  <a:pt x="47462" y="48082"/>
                </a:cubicBezTo>
                <a:close/>
                <a:moveTo>
                  <a:pt x="62370" y="35817"/>
                </a:moveTo>
                <a:cubicBezTo>
                  <a:pt x="62859" y="38165"/>
                  <a:pt x="63283" y="40677"/>
                  <a:pt x="63674" y="43091"/>
                </a:cubicBezTo>
                <a:cubicBezTo>
                  <a:pt x="64522" y="48506"/>
                  <a:pt x="65240" y="53203"/>
                  <a:pt x="69350" y="54508"/>
                </a:cubicBezTo>
                <a:cubicBezTo>
                  <a:pt x="69952" y="54706"/>
                  <a:pt x="70527" y="54788"/>
                  <a:pt x="71073" y="54788"/>
                </a:cubicBezTo>
                <a:cubicBezTo>
                  <a:pt x="72778" y="54788"/>
                  <a:pt x="74208" y="53984"/>
                  <a:pt x="75320" y="53366"/>
                </a:cubicBezTo>
                <a:cubicBezTo>
                  <a:pt x="76368" y="52759"/>
                  <a:pt x="76974" y="52455"/>
                  <a:pt x="77530" y="52455"/>
                </a:cubicBezTo>
                <a:cubicBezTo>
                  <a:pt x="77631" y="52455"/>
                  <a:pt x="77731" y="52465"/>
                  <a:pt x="77831" y="52485"/>
                </a:cubicBezTo>
                <a:cubicBezTo>
                  <a:pt x="78321" y="52583"/>
                  <a:pt x="78582" y="52844"/>
                  <a:pt x="79560" y="54182"/>
                </a:cubicBezTo>
                <a:cubicBezTo>
                  <a:pt x="80245" y="55160"/>
                  <a:pt x="81126" y="56400"/>
                  <a:pt x="82496" y="57509"/>
                </a:cubicBezTo>
                <a:cubicBezTo>
                  <a:pt x="85236" y="59760"/>
                  <a:pt x="89118" y="60934"/>
                  <a:pt x="93195" y="60934"/>
                </a:cubicBezTo>
                <a:cubicBezTo>
                  <a:pt x="94761" y="60934"/>
                  <a:pt x="96392" y="60771"/>
                  <a:pt x="97958" y="60412"/>
                </a:cubicBezTo>
                <a:lnTo>
                  <a:pt x="97958" y="60412"/>
                </a:lnTo>
                <a:cubicBezTo>
                  <a:pt x="98186" y="66316"/>
                  <a:pt x="96457" y="72057"/>
                  <a:pt x="93326" y="76657"/>
                </a:cubicBezTo>
                <a:cubicBezTo>
                  <a:pt x="91597" y="74699"/>
                  <a:pt x="89803" y="73068"/>
                  <a:pt x="88629" y="71992"/>
                </a:cubicBezTo>
                <a:cubicBezTo>
                  <a:pt x="86060" y="69640"/>
                  <a:pt x="81182" y="65203"/>
                  <a:pt x="76542" y="65203"/>
                </a:cubicBezTo>
                <a:cubicBezTo>
                  <a:pt x="75584" y="65203"/>
                  <a:pt x="74636" y="65392"/>
                  <a:pt x="73721" y="65827"/>
                </a:cubicBezTo>
                <a:cubicBezTo>
                  <a:pt x="70720" y="67262"/>
                  <a:pt x="70264" y="70198"/>
                  <a:pt x="69872" y="72775"/>
                </a:cubicBezTo>
                <a:cubicBezTo>
                  <a:pt x="69611" y="74406"/>
                  <a:pt x="69350" y="76265"/>
                  <a:pt x="68437" y="78288"/>
                </a:cubicBezTo>
                <a:cubicBezTo>
                  <a:pt x="66741" y="82202"/>
                  <a:pt x="63707" y="84551"/>
                  <a:pt x="60510" y="86410"/>
                </a:cubicBezTo>
                <a:cubicBezTo>
                  <a:pt x="58031" y="85366"/>
                  <a:pt x="55748" y="83996"/>
                  <a:pt x="53725" y="82300"/>
                </a:cubicBezTo>
                <a:cubicBezTo>
                  <a:pt x="56694" y="79397"/>
                  <a:pt x="58618" y="75678"/>
                  <a:pt x="58879" y="72188"/>
                </a:cubicBezTo>
                <a:cubicBezTo>
                  <a:pt x="59010" y="70263"/>
                  <a:pt x="58553" y="69089"/>
                  <a:pt x="58129" y="67947"/>
                </a:cubicBezTo>
                <a:cubicBezTo>
                  <a:pt x="57803" y="67066"/>
                  <a:pt x="57411" y="65990"/>
                  <a:pt x="57020" y="63968"/>
                </a:cubicBezTo>
                <a:cubicBezTo>
                  <a:pt x="56367" y="60510"/>
                  <a:pt x="56531" y="58390"/>
                  <a:pt x="56661" y="56530"/>
                </a:cubicBezTo>
                <a:cubicBezTo>
                  <a:pt x="56824" y="54704"/>
                  <a:pt x="56955" y="52844"/>
                  <a:pt x="56270" y="50561"/>
                </a:cubicBezTo>
                <a:cubicBezTo>
                  <a:pt x="55422" y="47853"/>
                  <a:pt x="53595" y="45276"/>
                  <a:pt x="51083" y="43123"/>
                </a:cubicBezTo>
                <a:cubicBezTo>
                  <a:pt x="54149" y="39829"/>
                  <a:pt x="57998" y="37285"/>
                  <a:pt x="62370" y="35817"/>
                </a:cubicBezTo>
                <a:close/>
                <a:moveTo>
                  <a:pt x="76659" y="71313"/>
                </a:moveTo>
                <a:cubicBezTo>
                  <a:pt x="77356" y="71313"/>
                  <a:pt x="79431" y="71863"/>
                  <a:pt x="84518" y="76526"/>
                </a:cubicBezTo>
                <a:cubicBezTo>
                  <a:pt x="85693" y="77603"/>
                  <a:pt x="87650" y="79364"/>
                  <a:pt x="89281" y="81321"/>
                </a:cubicBezTo>
                <a:cubicBezTo>
                  <a:pt x="84486" y="85790"/>
                  <a:pt x="78027" y="88530"/>
                  <a:pt x="70949" y="88530"/>
                </a:cubicBezTo>
                <a:cubicBezTo>
                  <a:pt x="70068" y="88530"/>
                  <a:pt x="69187" y="88465"/>
                  <a:pt x="68339" y="88400"/>
                </a:cubicBezTo>
                <a:cubicBezTo>
                  <a:pt x="70459" y="86541"/>
                  <a:pt x="72580" y="84061"/>
                  <a:pt x="74047" y="80734"/>
                </a:cubicBezTo>
                <a:cubicBezTo>
                  <a:pt x="75254" y="77994"/>
                  <a:pt x="75646" y="75515"/>
                  <a:pt x="75907" y="73688"/>
                </a:cubicBezTo>
                <a:cubicBezTo>
                  <a:pt x="76037" y="72840"/>
                  <a:pt x="76233" y="71731"/>
                  <a:pt x="76429" y="71340"/>
                </a:cubicBezTo>
                <a:cubicBezTo>
                  <a:pt x="76477" y="71327"/>
                  <a:pt x="76551" y="71313"/>
                  <a:pt x="76659" y="71313"/>
                </a:cubicBezTo>
                <a:close/>
                <a:moveTo>
                  <a:pt x="70949" y="28314"/>
                </a:moveTo>
                <a:cubicBezTo>
                  <a:pt x="53073" y="28314"/>
                  <a:pt x="37774" y="43678"/>
                  <a:pt x="37774" y="61456"/>
                </a:cubicBezTo>
                <a:cubicBezTo>
                  <a:pt x="37774" y="79560"/>
                  <a:pt x="53171" y="94630"/>
                  <a:pt x="70949" y="94630"/>
                </a:cubicBezTo>
                <a:cubicBezTo>
                  <a:pt x="89053" y="94630"/>
                  <a:pt x="104123" y="79625"/>
                  <a:pt x="104123" y="61456"/>
                </a:cubicBezTo>
                <a:cubicBezTo>
                  <a:pt x="104123" y="43417"/>
                  <a:pt x="89444" y="28314"/>
                  <a:pt x="70949" y="28314"/>
                </a:cubicBezTo>
                <a:close/>
                <a:moveTo>
                  <a:pt x="135797" y="6133"/>
                </a:moveTo>
                <a:lnTo>
                  <a:pt x="135797" y="15494"/>
                </a:lnTo>
                <a:lnTo>
                  <a:pt x="47006" y="15494"/>
                </a:lnTo>
                <a:cubicBezTo>
                  <a:pt x="45309" y="15494"/>
                  <a:pt x="43939" y="16864"/>
                  <a:pt x="43939" y="18561"/>
                </a:cubicBezTo>
                <a:cubicBezTo>
                  <a:pt x="43939" y="20257"/>
                  <a:pt x="45309" y="21627"/>
                  <a:pt x="47006" y="21627"/>
                </a:cubicBezTo>
                <a:lnTo>
                  <a:pt x="123303" y="21627"/>
                </a:lnTo>
                <a:lnTo>
                  <a:pt x="123303" y="48962"/>
                </a:lnTo>
                <a:cubicBezTo>
                  <a:pt x="123303" y="77831"/>
                  <a:pt x="99817" y="101317"/>
                  <a:pt x="70949" y="101317"/>
                </a:cubicBezTo>
                <a:cubicBezTo>
                  <a:pt x="42080" y="101317"/>
                  <a:pt x="18594" y="77831"/>
                  <a:pt x="18594" y="48962"/>
                </a:cubicBezTo>
                <a:lnTo>
                  <a:pt x="18594" y="21627"/>
                </a:lnTo>
                <a:lnTo>
                  <a:pt x="32685" y="21627"/>
                </a:lnTo>
                <a:cubicBezTo>
                  <a:pt x="34382" y="21627"/>
                  <a:pt x="35752" y="20257"/>
                  <a:pt x="35752" y="18561"/>
                </a:cubicBezTo>
                <a:cubicBezTo>
                  <a:pt x="35752" y="16864"/>
                  <a:pt x="34382" y="15494"/>
                  <a:pt x="32685" y="15494"/>
                </a:cubicBezTo>
                <a:lnTo>
                  <a:pt x="6133" y="15494"/>
                </a:lnTo>
                <a:lnTo>
                  <a:pt x="6133" y="6133"/>
                </a:lnTo>
                <a:close/>
                <a:moveTo>
                  <a:pt x="90941" y="118480"/>
                </a:moveTo>
                <a:cubicBezTo>
                  <a:pt x="89841" y="118480"/>
                  <a:pt x="88780" y="119066"/>
                  <a:pt x="88237" y="120106"/>
                </a:cubicBezTo>
                <a:cubicBezTo>
                  <a:pt x="87454" y="121607"/>
                  <a:pt x="88041" y="123466"/>
                  <a:pt x="89542" y="124249"/>
                </a:cubicBezTo>
                <a:cubicBezTo>
                  <a:pt x="96262" y="127772"/>
                  <a:pt x="101872" y="133154"/>
                  <a:pt x="105689" y="139744"/>
                </a:cubicBezTo>
                <a:cubicBezTo>
                  <a:pt x="106255" y="140724"/>
                  <a:pt x="107288" y="141254"/>
                  <a:pt x="108339" y="141254"/>
                </a:cubicBezTo>
                <a:cubicBezTo>
                  <a:pt x="108861" y="141254"/>
                  <a:pt x="109388" y="141123"/>
                  <a:pt x="109864" y="140853"/>
                </a:cubicBezTo>
                <a:cubicBezTo>
                  <a:pt x="111332" y="140004"/>
                  <a:pt x="111821" y="138113"/>
                  <a:pt x="110973" y="136677"/>
                </a:cubicBezTo>
                <a:cubicBezTo>
                  <a:pt x="106569" y="129077"/>
                  <a:pt x="100143" y="122912"/>
                  <a:pt x="92380" y="118834"/>
                </a:cubicBezTo>
                <a:cubicBezTo>
                  <a:pt x="91920" y="118594"/>
                  <a:pt x="91427" y="118480"/>
                  <a:pt x="90941" y="118480"/>
                </a:cubicBezTo>
                <a:close/>
                <a:moveTo>
                  <a:pt x="70949" y="129240"/>
                </a:moveTo>
                <a:cubicBezTo>
                  <a:pt x="69252" y="129240"/>
                  <a:pt x="67882" y="130610"/>
                  <a:pt x="67882" y="132306"/>
                </a:cubicBezTo>
                <a:lnTo>
                  <a:pt x="67882" y="139841"/>
                </a:lnTo>
                <a:cubicBezTo>
                  <a:pt x="67882" y="141505"/>
                  <a:pt x="69252" y="142875"/>
                  <a:pt x="70949" y="142875"/>
                </a:cubicBezTo>
                <a:cubicBezTo>
                  <a:pt x="72645" y="142875"/>
                  <a:pt x="74015" y="141505"/>
                  <a:pt x="74015" y="139841"/>
                </a:cubicBezTo>
                <a:lnTo>
                  <a:pt x="74015" y="132306"/>
                </a:lnTo>
                <a:cubicBezTo>
                  <a:pt x="74015" y="130610"/>
                  <a:pt x="72645" y="129240"/>
                  <a:pt x="70949" y="129240"/>
                </a:cubicBezTo>
                <a:close/>
                <a:moveTo>
                  <a:pt x="63609" y="167829"/>
                </a:moveTo>
                <a:cubicBezTo>
                  <a:pt x="61913" y="167829"/>
                  <a:pt x="60575" y="169199"/>
                  <a:pt x="60575" y="170895"/>
                </a:cubicBezTo>
                <a:cubicBezTo>
                  <a:pt x="60575" y="172592"/>
                  <a:pt x="61913" y="173962"/>
                  <a:pt x="63609" y="173962"/>
                </a:cubicBezTo>
                <a:cubicBezTo>
                  <a:pt x="65305" y="173962"/>
                  <a:pt x="66675" y="172592"/>
                  <a:pt x="66675" y="170895"/>
                </a:cubicBezTo>
                <a:cubicBezTo>
                  <a:pt x="66675" y="169199"/>
                  <a:pt x="65305" y="167829"/>
                  <a:pt x="63609" y="167829"/>
                </a:cubicBezTo>
                <a:close/>
                <a:moveTo>
                  <a:pt x="52127" y="176702"/>
                </a:moveTo>
                <a:cubicBezTo>
                  <a:pt x="50431" y="176702"/>
                  <a:pt x="49061" y="178072"/>
                  <a:pt x="49061" y="179735"/>
                </a:cubicBezTo>
                <a:cubicBezTo>
                  <a:pt x="49061" y="181432"/>
                  <a:pt x="50431" y="182802"/>
                  <a:pt x="52127" y="182802"/>
                </a:cubicBezTo>
                <a:cubicBezTo>
                  <a:pt x="53823" y="182802"/>
                  <a:pt x="55193" y="181432"/>
                  <a:pt x="55193" y="179735"/>
                </a:cubicBezTo>
                <a:cubicBezTo>
                  <a:pt x="55193" y="178072"/>
                  <a:pt x="53823" y="176702"/>
                  <a:pt x="52127" y="176702"/>
                </a:cubicBezTo>
                <a:close/>
                <a:moveTo>
                  <a:pt x="74015" y="107548"/>
                </a:moveTo>
                <a:cubicBezTo>
                  <a:pt x="101448" y="109113"/>
                  <a:pt x="123303" y="131947"/>
                  <a:pt x="123303" y="159805"/>
                </a:cubicBezTo>
                <a:lnTo>
                  <a:pt x="123303" y="184465"/>
                </a:lnTo>
                <a:lnTo>
                  <a:pt x="106472" y="173081"/>
                </a:lnTo>
                <a:cubicBezTo>
                  <a:pt x="105943" y="172725"/>
                  <a:pt x="105345" y="172553"/>
                  <a:pt x="104755" y="172553"/>
                </a:cubicBezTo>
                <a:cubicBezTo>
                  <a:pt x="103778" y="172553"/>
                  <a:pt x="102821" y="173022"/>
                  <a:pt x="102231" y="173896"/>
                </a:cubicBezTo>
                <a:cubicBezTo>
                  <a:pt x="101285" y="175299"/>
                  <a:pt x="101644" y="177191"/>
                  <a:pt x="103047" y="178137"/>
                </a:cubicBezTo>
                <a:lnTo>
                  <a:pt x="116388" y="187173"/>
                </a:lnTo>
                <a:lnTo>
                  <a:pt x="25509" y="187173"/>
                </a:lnTo>
                <a:lnTo>
                  <a:pt x="65795" y="159903"/>
                </a:lnTo>
                <a:cubicBezTo>
                  <a:pt x="67360" y="158842"/>
                  <a:pt x="69154" y="158312"/>
                  <a:pt x="70949" y="158312"/>
                </a:cubicBezTo>
                <a:cubicBezTo>
                  <a:pt x="72743" y="158312"/>
                  <a:pt x="74537" y="158842"/>
                  <a:pt x="76103" y="159903"/>
                </a:cubicBezTo>
                <a:lnTo>
                  <a:pt x="93000" y="171352"/>
                </a:lnTo>
                <a:cubicBezTo>
                  <a:pt x="93528" y="171708"/>
                  <a:pt x="94126" y="171880"/>
                  <a:pt x="94716" y="171880"/>
                </a:cubicBezTo>
                <a:cubicBezTo>
                  <a:pt x="95693" y="171880"/>
                  <a:pt x="96651" y="171411"/>
                  <a:pt x="97240" y="170537"/>
                </a:cubicBezTo>
                <a:cubicBezTo>
                  <a:pt x="98186" y="169134"/>
                  <a:pt x="97827" y="167242"/>
                  <a:pt x="96425" y="166296"/>
                </a:cubicBezTo>
                <a:lnTo>
                  <a:pt x="79528" y="154846"/>
                </a:lnTo>
                <a:cubicBezTo>
                  <a:pt x="76918" y="153085"/>
                  <a:pt x="73933" y="152204"/>
                  <a:pt x="70949" y="152204"/>
                </a:cubicBezTo>
                <a:cubicBezTo>
                  <a:pt x="67964" y="152204"/>
                  <a:pt x="64979" y="153085"/>
                  <a:pt x="62370" y="154846"/>
                </a:cubicBezTo>
                <a:lnTo>
                  <a:pt x="18594" y="184465"/>
                </a:lnTo>
                <a:lnTo>
                  <a:pt x="18594" y="159805"/>
                </a:lnTo>
                <a:cubicBezTo>
                  <a:pt x="18594" y="131947"/>
                  <a:pt x="40449" y="109113"/>
                  <a:pt x="67882" y="107548"/>
                </a:cubicBezTo>
                <a:lnTo>
                  <a:pt x="67882" y="120857"/>
                </a:lnTo>
                <a:cubicBezTo>
                  <a:pt x="67882" y="122553"/>
                  <a:pt x="69252" y="123923"/>
                  <a:pt x="70949" y="123923"/>
                </a:cubicBezTo>
                <a:cubicBezTo>
                  <a:pt x="72645" y="123923"/>
                  <a:pt x="74015" y="122553"/>
                  <a:pt x="74015" y="120857"/>
                </a:cubicBezTo>
                <a:lnTo>
                  <a:pt x="74015" y="107548"/>
                </a:lnTo>
                <a:close/>
                <a:moveTo>
                  <a:pt x="135797" y="193273"/>
                </a:moveTo>
                <a:lnTo>
                  <a:pt x="135797" y="202667"/>
                </a:lnTo>
                <a:lnTo>
                  <a:pt x="6133" y="202667"/>
                </a:lnTo>
                <a:lnTo>
                  <a:pt x="6133" y="193273"/>
                </a:lnTo>
                <a:close/>
                <a:moveTo>
                  <a:pt x="5905" y="0"/>
                </a:moveTo>
                <a:cubicBezTo>
                  <a:pt x="2643" y="0"/>
                  <a:pt x="0" y="2642"/>
                  <a:pt x="0" y="5904"/>
                </a:cubicBezTo>
                <a:lnTo>
                  <a:pt x="0" y="15690"/>
                </a:lnTo>
                <a:cubicBezTo>
                  <a:pt x="0" y="18952"/>
                  <a:pt x="2643" y="21627"/>
                  <a:pt x="5905" y="21627"/>
                </a:cubicBezTo>
                <a:lnTo>
                  <a:pt x="12494" y="21627"/>
                </a:lnTo>
                <a:lnTo>
                  <a:pt x="12494" y="48962"/>
                </a:lnTo>
                <a:cubicBezTo>
                  <a:pt x="12494" y="74699"/>
                  <a:pt x="29163" y="96587"/>
                  <a:pt x="52290" y="104384"/>
                </a:cubicBezTo>
                <a:cubicBezTo>
                  <a:pt x="29163" y="112180"/>
                  <a:pt x="12494" y="134068"/>
                  <a:pt x="12494" y="159805"/>
                </a:cubicBezTo>
                <a:lnTo>
                  <a:pt x="12494" y="187173"/>
                </a:lnTo>
                <a:lnTo>
                  <a:pt x="5905" y="187173"/>
                </a:lnTo>
                <a:cubicBezTo>
                  <a:pt x="2643" y="187173"/>
                  <a:pt x="0" y="189815"/>
                  <a:pt x="0" y="193077"/>
                </a:cubicBezTo>
                <a:lnTo>
                  <a:pt x="0" y="202863"/>
                </a:lnTo>
                <a:cubicBezTo>
                  <a:pt x="0" y="206125"/>
                  <a:pt x="2643" y="208767"/>
                  <a:pt x="5905" y="208767"/>
                </a:cubicBezTo>
                <a:lnTo>
                  <a:pt x="135993" y="208767"/>
                </a:lnTo>
                <a:cubicBezTo>
                  <a:pt x="139255" y="208767"/>
                  <a:pt x="141897" y="206125"/>
                  <a:pt x="141897" y="202863"/>
                </a:cubicBezTo>
                <a:lnTo>
                  <a:pt x="141897" y="193077"/>
                </a:lnTo>
                <a:cubicBezTo>
                  <a:pt x="141897" y="189815"/>
                  <a:pt x="139255" y="187173"/>
                  <a:pt x="135993" y="187173"/>
                </a:cubicBezTo>
                <a:lnTo>
                  <a:pt x="129403" y="187173"/>
                </a:lnTo>
                <a:lnTo>
                  <a:pt x="129403" y="159805"/>
                </a:lnTo>
                <a:cubicBezTo>
                  <a:pt x="129403" y="134068"/>
                  <a:pt x="112735" y="112180"/>
                  <a:pt x="89607" y="104384"/>
                </a:cubicBezTo>
                <a:cubicBezTo>
                  <a:pt x="112735" y="96587"/>
                  <a:pt x="129403" y="74699"/>
                  <a:pt x="129403" y="48962"/>
                </a:cubicBezTo>
                <a:lnTo>
                  <a:pt x="129403" y="21627"/>
                </a:lnTo>
                <a:lnTo>
                  <a:pt x="135993" y="21627"/>
                </a:lnTo>
                <a:cubicBezTo>
                  <a:pt x="139255" y="21627"/>
                  <a:pt x="141897" y="18952"/>
                  <a:pt x="141897" y="15690"/>
                </a:cubicBezTo>
                <a:lnTo>
                  <a:pt x="141897" y="5904"/>
                </a:lnTo>
                <a:cubicBezTo>
                  <a:pt x="141897" y="2642"/>
                  <a:pt x="139255" y="0"/>
                  <a:pt x="135993" y="0"/>
                </a:cubicBezTo>
                <a:close/>
              </a:path>
            </a:pathLst>
          </a:custGeom>
          <a:solidFill>
            <a:schemeClr val="accent2"/>
          </a:solidFill>
          <a:ln w="9525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2618" name="Google Shape;12618;p49"/>
          <p:cNvSpPr/>
          <p:nvPr/>
        </p:nvSpPr>
        <p:spPr>
          <a:xfrm>
            <a:off x="10927155" y="593373"/>
            <a:ext cx="753044" cy="609596"/>
          </a:xfrm>
          <a:custGeom>
            <a:avLst/>
            <a:gdLst/>
            <a:ahLst/>
            <a:cxnLst/>
            <a:rect l="l" t="t" r="r" b="b"/>
            <a:pathLst>
              <a:path w="11967" h="9809" extrusionOk="0">
                <a:moveTo>
                  <a:pt x="8309" y="358"/>
                </a:moveTo>
                <a:cubicBezTo>
                  <a:pt x="8940" y="358"/>
                  <a:pt x="9663" y="469"/>
                  <a:pt x="10418" y="796"/>
                </a:cubicBezTo>
                <a:lnTo>
                  <a:pt x="10418" y="7796"/>
                </a:lnTo>
                <a:cubicBezTo>
                  <a:pt x="9723" y="7513"/>
                  <a:pt x="8997" y="7381"/>
                  <a:pt x="8289" y="7381"/>
                </a:cubicBezTo>
                <a:cubicBezTo>
                  <a:pt x="7542" y="7381"/>
                  <a:pt x="6816" y="7527"/>
                  <a:pt x="6168" y="7796"/>
                </a:cubicBezTo>
                <a:lnTo>
                  <a:pt x="6168" y="796"/>
                </a:lnTo>
                <a:cubicBezTo>
                  <a:pt x="6430" y="676"/>
                  <a:pt x="7238" y="358"/>
                  <a:pt x="8309" y="358"/>
                </a:cubicBezTo>
                <a:close/>
                <a:moveTo>
                  <a:pt x="3700" y="358"/>
                </a:moveTo>
                <a:cubicBezTo>
                  <a:pt x="4458" y="358"/>
                  <a:pt x="5191" y="513"/>
                  <a:pt x="5823" y="796"/>
                </a:cubicBezTo>
                <a:cubicBezTo>
                  <a:pt x="5811" y="1677"/>
                  <a:pt x="5811" y="6761"/>
                  <a:pt x="5811" y="7796"/>
                </a:cubicBezTo>
                <a:cubicBezTo>
                  <a:pt x="5418" y="7642"/>
                  <a:pt x="4656" y="7392"/>
                  <a:pt x="3668" y="7392"/>
                </a:cubicBezTo>
                <a:cubicBezTo>
                  <a:pt x="2929" y="7392"/>
                  <a:pt x="2215" y="7523"/>
                  <a:pt x="1548" y="7808"/>
                </a:cubicBezTo>
                <a:lnTo>
                  <a:pt x="1548" y="3867"/>
                </a:lnTo>
                <a:cubicBezTo>
                  <a:pt x="1548" y="3760"/>
                  <a:pt x="1477" y="3689"/>
                  <a:pt x="1370" y="3689"/>
                </a:cubicBezTo>
                <a:cubicBezTo>
                  <a:pt x="1262" y="3689"/>
                  <a:pt x="1191" y="3760"/>
                  <a:pt x="1191" y="3867"/>
                </a:cubicBezTo>
                <a:lnTo>
                  <a:pt x="1191" y="7987"/>
                </a:lnTo>
                <a:cubicBezTo>
                  <a:pt x="1191" y="8118"/>
                  <a:pt x="1298" y="8225"/>
                  <a:pt x="1429" y="8225"/>
                </a:cubicBezTo>
                <a:cubicBezTo>
                  <a:pt x="1465" y="8225"/>
                  <a:pt x="1489" y="8225"/>
                  <a:pt x="1524" y="8213"/>
                </a:cubicBezTo>
                <a:cubicBezTo>
                  <a:pt x="2203" y="7916"/>
                  <a:pt x="2917" y="7761"/>
                  <a:pt x="3656" y="7761"/>
                </a:cubicBezTo>
                <a:cubicBezTo>
                  <a:pt x="4715" y="7761"/>
                  <a:pt x="5537" y="8070"/>
                  <a:pt x="5799" y="8189"/>
                </a:cubicBezTo>
                <a:lnTo>
                  <a:pt x="5799" y="8606"/>
                </a:lnTo>
                <a:lnTo>
                  <a:pt x="417" y="8606"/>
                </a:lnTo>
                <a:cubicBezTo>
                  <a:pt x="381" y="8606"/>
                  <a:pt x="358" y="8582"/>
                  <a:pt x="358" y="8547"/>
                </a:cubicBezTo>
                <a:lnTo>
                  <a:pt x="358" y="1248"/>
                </a:lnTo>
                <a:cubicBezTo>
                  <a:pt x="358" y="1212"/>
                  <a:pt x="381" y="1188"/>
                  <a:pt x="417" y="1188"/>
                </a:cubicBezTo>
                <a:lnTo>
                  <a:pt x="1203" y="1188"/>
                </a:lnTo>
                <a:lnTo>
                  <a:pt x="1203" y="3153"/>
                </a:lnTo>
                <a:cubicBezTo>
                  <a:pt x="1203" y="3248"/>
                  <a:pt x="1274" y="3332"/>
                  <a:pt x="1382" y="3332"/>
                </a:cubicBezTo>
                <a:cubicBezTo>
                  <a:pt x="1489" y="3332"/>
                  <a:pt x="1560" y="3248"/>
                  <a:pt x="1560" y="3153"/>
                </a:cubicBezTo>
                <a:lnTo>
                  <a:pt x="1560" y="796"/>
                </a:lnTo>
                <a:cubicBezTo>
                  <a:pt x="2253" y="495"/>
                  <a:pt x="2987" y="358"/>
                  <a:pt x="3700" y="358"/>
                </a:cubicBezTo>
                <a:close/>
                <a:moveTo>
                  <a:pt x="6608" y="7987"/>
                </a:moveTo>
                <a:lnTo>
                  <a:pt x="6608" y="9249"/>
                </a:lnTo>
                <a:lnTo>
                  <a:pt x="6501" y="9166"/>
                </a:lnTo>
                <a:cubicBezTo>
                  <a:pt x="6471" y="9136"/>
                  <a:pt x="6430" y="9121"/>
                  <a:pt x="6390" y="9121"/>
                </a:cubicBezTo>
                <a:cubicBezTo>
                  <a:pt x="6349" y="9121"/>
                  <a:pt x="6311" y="9136"/>
                  <a:pt x="6287" y="9166"/>
                </a:cubicBezTo>
                <a:lnTo>
                  <a:pt x="6168" y="9261"/>
                </a:lnTo>
                <a:lnTo>
                  <a:pt x="6168" y="8166"/>
                </a:lnTo>
                <a:cubicBezTo>
                  <a:pt x="6251" y="8118"/>
                  <a:pt x="6418" y="8058"/>
                  <a:pt x="6608" y="7987"/>
                </a:cubicBezTo>
                <a:close/>
                <a:moveTo>
                  <a:pt x="8273" y="0"/>
                </a:moveTo>
                <a:cubicBezTo>
                  <a:pt x="7438" y="0"/>
                  <a:pt x="6643" y="178"/>
                  <a:pt x="5989" y="486"/>
                </a:cubicBezTo>
                <a:cubicBezTo>
                  <a:pt x="5715" y="367"/>
                  <a:pt x="4858" y="10"/>
                  <a:pt x="3668" y="10"/>
                </a:cubicBezTo>
                <a:cubicBezTo>
                  <a:pt x="2858" y="10"/>
                  <a:pt x="2072" y="176"/>
                  <a:pt x="1322" y="510"/>
                </a:cubicBezTo>
                <a:cubicBezTo>
                  <a:pt x="1143" y="593"/>
                  <a:pt x="1191" y="796"/>
                  <a:pt x="1191" y="843"/>
                </a:cubicBezTo>
                <a:lnTo>
                  <a:pt x="405" y="843"/>
                </a:lnTo>
                <a:cubicBezTo>
                  <a:pt x="179" y="843"/>
                  <a:pt x="0" y="1022"/>
                  <a:pt x="0" y="1248"/>
                </a:cubicBezTo>
                <a:lnTo>
                  <a:pt x="0" y="8535"/>
                </a:lnTo>
                <a:cubicBezTo>
                  <a:pt x="0" y="8761"/>
                  <a:pt x="179" y="8939"/>
                  <a:pt x="405" y="8939"/>
                </a:cubicBezTo>
                <a:lnTo>
                  <a:pt x="5811" y="8939"/>
                </a:lnTo>
                <a:lnTo>
                  <a:pt x="5811" y="9630"/>
                </a:lnTo>
                <a:cubicBezTo>
                  <a:pt x="5811" y="9740"/>
                  <a:pt x="5889" y="9808"/>
                  <a:pt x="5977" y="9808"/>
                </a:cubicBezTo>
                <a:cubicBezTo>
                  <a:pt x="6013" y="9808"/>
                  <a:pt x="6050" y="9797"/>
                  <a:pt x="6084" y="9773"/>
                </a:cubicBezTo>
                <a:lnTo>
                  <a:pt x="6382" y="9535"/>
                </a:lnTo>
                <a:cubicBezTo>
                  <a:pt x="6656" y="9737"/>
                  <a:pt x="6668" y="9809"/>
                  <a:pt x="6787" y="9809"/>
                </a:cubicBezTo>
                <a:cubicBezTo>
                  <a:pt x="6894" y="9809"/>
                  <a:pt x="6966" y="9737"/>
                  <a:pt x="6966" y="9630"/>
                </a:cubicBezTo>
                <a:lnTo>
                  <a:pt x="6966" y="8939"/>
                </a:lnTo>
                <a:lnTo>
                  <a:pt x="9335" y="8939"/>
                </a:lnTo>
                <a:cubicBezTo>
                  <a:pt x="9442" y="8939"/>
                  <a:pt x="9513" y="8856"/>
                  <a:pt x="9513" y="8761"/>
                </a:cubicBezTo>
                <a:cubicBezTo>
                  <a:pt x="9513" y="8654"/>
                  <a:pt x="9442" y="8582"/>
                  <a:pt x="9335" y="8582"/>
                </a:cubicBezTo>
                <a:lnTo>
                  <a:pt x="6966" y="8582"/>
                </a:lnTo>
                <a:lnTo>
                  <a:pt x="6966" y="7892"/>
                </a:lnTo>
                <a:cubicBezTo>
                  <a:pt x="7400" y="7783"/>
                  <a:pt x="7847" y="7728"/>
                  <a:pt x="8295" y="7728"/>
                </a:cubicBezTo>
                <a:cubicBezTo>
                  <a:pt x="9025" y="7728"/>
                  <a:pt x="9760" y="7875"/>
                  <a:pt x="10454" y="8177"/>
                </a:cubicBezTo>
                <a:cubicBezTo>
                  <a:pt x="10483" y="8192"/>
                  <a:pt x="10514" y="8199"/>
                  <a:pt x="10544" y="8199"/>
                </a:cubicBezTo>
                <a:cubicBezTo>
                  <a:pt x="10662" y="8199"/>
                  <a:pt x="10776" y="8096"/>
                  <a:pt x="10776" y="7963"/>
                </a:cubicBezTo>
                <a:lnTo>
                  <a:pt x="10776" y="1177"/>
                </a:lnTo>
                <a:lnTo>
                  <a:pt x="11561" y="1177"/>
                </a:lnTo>
                <a:cubicBezTo>
                  <a:pt x="11597" y="1177"/>
                  <a:pt x="11621" y="1212"/>
                  <a:pt x="11621" y="1236"/>
                </a:cubicBezTo>
                <a:lnTo>
                  <a:pt x="11621" y="8535"/>
                </a:lnTo>
                <a:cubicBezTo>
                  <a:pt x="11621" y="8570"/>
                  <a:pt x="11597" y="8594"/>
                  <a:pt x="11561" y="8594"/>
                </a:cubicBezTo>
                <a:lnTo>
                  <a:pt x="10049" y="8594"/>
                </a:lnTo>
                <a:cubicBezTo>
                  <a:pt x="9942" y="8594"/>
                  <a:pt x="9871" y="8666"/>
                  <a:pt x="9871" y="8773"/>
                </a:cubicBezTo>
                <a:cubicBezTo>
                  <a:pt x="9871" y="8880"/>
                  <a:pt x="9942" y="8951"/>
                  <a:pt x="10049" y="8951"/>
                </a:cubicBezTo>
                <a:lnTo>
                  <a:pt x="11561" y="8951"/>
                </a:lnTo>
                <a:cubicBezTo>
                  <a:pt x="11788" y="8951"/>
                  <a:pt x="11966" y="8773"/>
                  <a:pt x="11966" y="8547"/>
                </a:cubicBezTo>
                <a:lnTo>
                  <a:pt x="11966" y="1236"/>
                </a:lnTo>
                <a:cubicBezTo>
                  <a:pt x="11954" y="998"/>
                  <a:pt x="11776" y="831"/>
                  <a:pt x="11549" y="831"/>
                </a:cubicBezTo>
                <a:lnTo>
                  <a:pt x="10764" y="831"/>
                </a:lnTo>
                <a:cubicBezTo>
                  <a:pt x="10752" y="784"/>
                  <a:pt x="10811" y="581"/>
                  <a:pt x="10633" y="498"/>
                </a:cubicBezTo>
                <a:cubicBezTo>
                  <a:pt x="9864" y="154"/>
                  <a:pt x="9051" y="0"/>
                  <a:pt x="8273" y="0"/>
                </a:cubicBezTo>
                <a:close/>
              </a:path>
            </a:pathLst>
          </a:custGeom>
          <a:solidFill>
            <a:schemeClr val="accent2"/>
          </a:solidFill>
          <a:ln w="9525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grpSp>
        <p:nvGrpSpPr>
          <p:cNvPr id="12619" name="Google Shape;12619;p49"/>
          <p:cNvGrpSpPr/>
          <p:nvPr/>
        </p:nvGrpSpPr>
        <p:grpSpPr>
          <a:xfrm>
            <a:off x="2738964" y="5319933"/>
            <a:ext cx="6714003" cy="2456568"/>
            <a:chOff x="2048150" y="1951500"/>
            <a:chExt cx="3702575" cy="1354725"/>
          </a:xfrm>
        </p:grpSpPr>
        <p:sp>
          <p:nvSpPr>
            <p:cNvPr id="12620" name="Google Shape;12620;p49"/>
            <p:cNvSpPr/>
            <p:nvPr/>
          </p:nvSpPr>
          <p:spPr>
            <a:xfrm>
              <a:off x="2486300" y="2263500"/>
              <a:ext cx="2933425" cy="909675"/>
            </a:xfrm>
            <a:custGeom>
              <a:avLst/>
              <a:gdLst/>
              <a:ahLst/>
              <a:cxnLst/>
              <a:rect l="l" t="t" r="r" b="b"/>
              <a:pathLst>
                <a:path w="117337" h="36387" extrusionOk="0">
                  <a:moveTo>
                    <a:pt x="18849" y="1"/>
                  </a:moveTo>
                  <a:cubicBezTo>
                    <a:pt x="17991" y="1"/>
                    <a:pt x="17205" y="477"/>
                    <a:pt x="16789" y="1239"/>
                  </a:cubicBezTo>
                  <a:lnTo>
                    <a:pt x="430" y="31445"/>
                  </a:lnTo>
                  <a:cubicBezTo>
                    <a:pt x="1" y="32267"/>
                    <a:pt x="13" y="33231"/>
                    <a:pt x="489" y="34029"/>
                  </a:cubicBezTo>
                  <a:cubicBezTo>
                    <a:pt x="965" y="34814"/>
                    <a:pt x="1799" y="35291"/>
                    <a:pt x="2716" y="35291"/>
                  </a:cubicBezTo>
                  <a:lnTo>
                    <a:pt x="48519" y="35291"/>
                  </a:lnTo>
                  <a:lnTo>
                    <a:pt x="49388" y="36267"/>
                  </a:lnTo>
                  <a:cubicBezTo>
                    <a:pt x="49448" y="36350"/>
                    <a:pt x="49543" y="36386"/>
                    <a:pt x="49650" y="36386"/>
                  </a:cubicBezTo>
                  <a:lnTo>
                    <a:pt x="68343" y="36386"/>
                  </a:lnTo>
                  <a:cubicBezTo>
                    <a:pt x="68426" y="36386"/>
                    <a:pt x="68498" y="36362"/>
                    <a:pt x="68557" y="36303"/>
                  </a:cubicBezTo>
                  <a:lnTo>
                    <a:pt x="69772" y="35267"/>
                  </a:lnTo>
                  <a:lnTo>
                    <a:pt x="114884" y="35267"/>
                  </a:lnTo>
                  <a:cubicBezTo>
                    <a:pt x="115718" y="35267"/>
                    <a:pt x="116480" y="34838"/>
                    <a:pt x="116896" y="34124"/>
                  </a:cubicBezTo>
                  <a:cubicBezTo>
                    <a:pt x="117337" y="33409"/>
                    <a:pt x="117337" y="32552"/>
                    <a:pt x="116932" y="31814"/>
                  </a:cubicBezTo>
                  <a:lnTo>
                    <a:pt x="99668" y="846"/>
                  </a:lnTo>
                  <a:cubicBezTo>
                    <a:pt x="99382" y="322"/>
                    <a:pt x="98811" y="1"/>
                    <a:pt x="98216" y="1"/>
                  </a:cubicBezTo>
                  <a:lnTo>
                    <a:pt x="95894" y="1"/>
                  </a:lnTo>
                  <a:cubicBezTo>
                    <a:pt x="95703" y="1"/>
                    <a:pt x="95560" y="144"/>
                    <a:pt x="95560" y="346"/>
                  </a:cubicBezTo>
                  <a:cubicBezTo>
                    <a:pt x="95560" y="536"/>
                    <a:pt x="95703" y="679"/>
                    <a:pt x="95894" y="679"/>
                  </a:cubicBezTo>
                  <a:lnTo>
                    <a:pt x="98216" y="679"/>
                  </a:lnTo>
                  <a:cubicBezTo>
                    <a:pt x="98573" y="679"/>
                    <a:pt x="98894" y="882"/>
                    <a:pt x="99073" y="1191"/>
                  </a:cubicBezTo>
                  <a:lnTo>
                    <a:pt x="116337" y="32159"/>
                  </a:lnTo>
                  <a:cubicBezTo>
                    <a:pt x="116635" y="32683"/>
                    <a:pt x="116623" y="33290"/>
                    <a:pt x="116325" y="33802"/>
                  </a:cubicBezTo>
                  <a:cubicBezTo>
                    <a:pt x="116027" y="34314"/>
                    <a:pt x="115503" y="34612"/>
                    <a:pt x="114908" y="34612"/>
                  </a:cubicBezTo>
                  <a:lnTo>
                    <a:pt x="69664" y="34612"/>
                  </a:lnTo>
                  <a:cubicBezTo>
                    <a:pt x="69569" y="34612"/>
                    <a:pt x="69498" y="34636"/>
                    <a:pt x="69438" y="34695"/>
                  </a:cubicBezTo>
                  <a:lnTo>
                    <a:pt x="68236" y="35719"/>
                  </a:lnTo>
                  <a:lnTo>
                    <a:pt x="49805" y="35719"/>
                  </a:lnTo>
                  <a:lnTo>
                    <a:pt x="48936" y="34731"/>
                  </a:lnTo>
                  <a:cubicBezTo>
                    <a:pt x="48864" y="34660"/>
                    <a:pt x="48781" y="34612"/>
                    <a:pt x="48674" y="34612"/>
                  </a:cubicBezTo>
                  <a:lnTo>
                    <a:pt x="2739" y="34612"/>
                  </a:lnTo>
                  <a:cubicBezTo>
                    <a:pt x="2049" y="34612"/>
                    <a:pt x="1442" y="34255"/>
                    <a:pt x="1084" y="33683"/>
                  </a:cubicBezTo>
                  <a:cubicBezTo>
                    <a:pt x="727" y="33088"/>
                    <a:pt x="715" y="32374"/>
                    <a:pt x="1037" y="31778"/>
                  </a:cubicBezTo>
                  <a:lnTo>
                    <a:pt x="17396" y="1560"/>
                  </a:lnTo>
                  <a:cubicBezTo>
                    <a:pt x="17694" y="1025"/>
                    <a:pt x="18253" y="691"/>
                    <a:pt x="18872" y="691"/>
                  </a:cubicBezTo>
                  <a:lnTo>
                    <a:pt x="19646" y="691"/>
                  </a:lnTo>
                  <a:cubicBezTo>
                    <a:pt x="19837" y="691"/>
                    <a:pt x="19980" y="536"/>
                    <a:pt x="19980" y="346"/>
                  </a:cubicBezTo>
                  <a:cubicBezTo>
                    <a:pt x="19980" y="155"/>
                    <a:pt x="19837" y="1"/>
                    <a:pt x="19646" y="1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621" name="Google Shape;12621;p49"/>
            <p:cNvSpPr/>
            <p:nvPr/>
          </p:nvSpPr>
          <p:spPr>
            <a:xfrm>
              <a:off x="2559525" y="2126950"/>
              <a:ext cx="2800975" cy="980425"/>
            </a:xfrm>
            <a:custGeom>
              <a:avLst/>
              <a:gdLst/>
              <a:ahLst/>
              <a:cxnLst/>
              <a:rect l="l" t="t" r="r" b="b"/>
              <a:pathLst>
                <a:path w="112039" h="39217" extrusionOk="0">
                  <a:moveTo>
                    <a:pt x="22639" y="0"/>
                  </a:moveTo>
                  <a:cubicBezTo>
                    <a:pt x="22555" y="0"/>
                    <a:pt x="22471" y="30"/>
                    <a:pt x="22408" y="93"/>
                  </a:cubicBezTo>
                  <a:lnTo>
                    <a:pt x="15717" y="6272"/>
                  </a:lnTo>
                  <a:cubicBezTo>
                    <a:pt x="15681" y="6296"/>
                    <a:pt x="15658" y="6332"/>
                    <a:pt x="15634" y="6368"/>
                  </a:cubicBezTo>
                  <a:lnTo>
                    <a:pt x="37" y="37895"/>
                  </a:lnTo>
                  <a:cubicBezTo>
                    <a:pt x="1" y="38002"/>
                    <a:pt x="1" y="38121"/>
                    <a:pt x="37" y="38205"/>
                  </a:cubicBezTo>
                  <a:cubicBezTo>
                    <a:pt x="96" y="38300"/>
                    <a:pt x="191" y="38371"/>
                    <a:pt x="299" y="38383"/>
                  </a:cubicBezTo>
                  <a:cubicBezTo>
                    <a:pt x="2672" y="38751"/>
                    <a:pt x="5148" y="38899"/>
                    <a:pt x="7682" y="38899"/>
                  </a:cubicBezTo>
                  <a:cubicBezTo>
                    <a:pt x="12941" y="38899"/>
                    <a:pt x="18454" y="38264"/>
                    <a:pt x="23837" y="37645"/>
                  </a:cubicBezTo>
                  <a:cubicBezTo>
                    <a:pt x="27016" y="37264"/>
                    <a:pt x="30005" y="36931"/>
                    <a:pt x="32874" y="36716"/>
                  </a:cubicBezTo>
                  <a:cubicBezTo>
                    <a:pt x="33891" y="36642"/>
                    <a:pt x="34859" y="36608"/>
                    <a:pt x="35776" y="36608"/>
                  </a:cubicBezTo>
                  <a:cubicBezTo>
                    <a:pt x="43751" y="36608"/>
                    <a:pt x="47940" y="39148"/>
                    <a:pt x="47983" y="39169"/>
                  </a:cubicBezTo>
                  <a:cubicBezTo>
                    <a:pt x="48043" y="39205"/>
                    <a:pt x="48102" y="39217"/>
                    <a:pt x="48162" y="39217"/>
                  </a:cubicBezTo>
                  <a:cubicBezTo>
                    <a:pt x="48233" y="39217"/>
                    <a:pt x="48328" y="39193"/>
                    <a:pt x="48376" y="39110"/>
                  </a:cubicBezTo>
                  <a:cubicBezTo>
                    <a:pt x="48416" y="39069"/>
                    <a:pt x="51350" y="36576"/>
                    <a:pt x="56270" y="36576"/>
                  </a:cubicBezTo>
                  <a:cubicBezTo>
                    <a:pt x="58581" y="36576"/>
                    <a:pt x="61331" y="37127"/>
                    <a:pt x="64426" y="38741"/>
                  </a:cubicBezTo>
                  <a:cubicBezTo>
                    <a:pt x="64472" y="38766"/>
                    <a:pt x="64525" y="38779"/>
                    <a:pt x="64579" y="38779"/>
                  </a:cubicBezTo>
                  <a:cubicBezTo>
                    <a:pt x="64650" y="38779"/>
                    <a:pt x="64722" y="38757"/>
                    <a:pt x="64783" y="38717"/>
                  </a:cubicBezTo>
                  <a:cubicBezTo>
                    <a:pt x="64795" y="38717"/>
                    <a:pt x="66223" y="37657"/>
                    <a:pt x="68998" y="36836"/>
                  </a:cubicBezTo>
                  <a:cubicBezTo>
                    <a:pt x="70682" y="36329"/>
                    <a:pt x="73129" y="35844"/>
                    <a:pt x="76270" y="35844"/>
                  </a:cubicBezTo>
                  <a:cubicBezTo>
                    <a:pt x="77858" y="35844"/>
                    <a:pt x="79624" y="35968"/>
                    <a:pt x="81559" y="36276"/>
                  </a:cubicBezTo>
                  <a:cubicBezTo>
                    <a:pt x="88379" y="37346"/>
                    <a:pt x="96490" y="38435"/>
                    <a:pt x="103670" y="38435"/>
                  </a:cubicBezTo>
                  <a:cubicBezTo>
                    <a:pt x="106555" y="38435"/>
                    <a:pt x="109289" y="38259"/>
                    <a:pt x="111729" y="37836"/>
                  </a:cubicBezTo>
                  <a:cubicBezTo>
                    <a:pt x="111848" y="37824"/>
                    <a:pt x="111932" y="37764"/>
                    <a:pt x="111979" y="37657"/>
                  </a:cubicBezTo>
                  <a:cubicBezTo>
                    <a:pt x="112039" y="37550"/>
                    <a:pt x="112027" y="37431"/>
                    <a:pt x="111979" y="37348"/>
                  </a:cubicBezTo>
                  <a:lnTo>
                    <a:pt x="95537" y="6356"/>
                  </a:lnTo>
                  <a:cubicBezTo>
                    <a:pt x="95477" y="6248"/>
                    <a:pt x="95358" y="6177"/>
                    <a:pt x="95239" y="6177"/>
                  </a:cubicBezTo>
                  <a:lnTo>
                    <a:pt x="93155" y="6177"/>
                  </a:lnTo>
                  <a:cubicBezTo>
                    <a:pt x="92953" y="6177"/>
                    <a:pt x="92810" y="6320"/>
                    <a:pt x="92810" y="6522"/>
                  </a:cubicBezTo>
                  <a:cubicBezTo>
                    <a:pt x="92810" y="6713"/>
                    <a:pt x="92953" y="6856"/>
                    <a:pt x="93155" y="6856"/>
                  </a:cubicBezTo>
                  <a:lnTo>
                    <a:pt x="95025" y="6856"/>
                  </a:lnTo>
                  <a:lnTo>
                    <a:pt x="111146" y="37252"/>
                  </a:lnTo>
                  <a:cubicBezTo>
                    <a:pt x="108869" y="37611"/>
                    <a:pt x="106345" y="37762"/>
                    <a:pt x="103690" y="37762"/>
                  </a:cubicBezTo>
                  <a:cubicBezTo>
                    <a:pt x="96558" y="37762"/>
                    <a:pt x="88477" y="36673"/>
                    <a:pt x="81666" y="35597"/>
                  </a:cubicBezTo>
                  <a:cubicBezTo>
                    <a:pt x="79693" y="35289"/>
                    <a:pt x="77890" y="35161"/>
                    <a:pt x="76256" y="35161"/>
                  </a:cubicBezTo>
                  <a:cubicBezTo>
                    <a:pt x="69311" y="35161"/>
                    <a:pt x="65424" y="37472"/>
                    <a:pt x="64557" y="38050"/>
                  </a:cubicBezTo>
                  <a:cubicBezTo>
                    <a:pt x="61442" y="36458"/>
                    <a:pt x="58658" y="35909"/>
                    <a:pt x="56299" y="35909"/>
                  </a:cubicBezTo>
                  <a:cubicBezTo>
                    <a:pt x="51831" y="35909"/>
                    <a:pt x="48890" y="37878"/>
                    <a:pt x="48126" y="38455"/>
                  </a:cubicBezTo>
                  <a:cubicBezTo>
                    <a:pt x="47166" y="37927"/>
                    <a:pt x="43040" y="35906"/>
                    <a:pt x="35788" y="35906"/>
                  </a:cubicBezTo>
                  <a:cubicBezTo>
                    <a:pt x="34853" y="35906"/>
                    <a:pt x="33866" y="35939"/>
                    <a:pt x="32826" y="36014"/>
                  </a:cubicBezTo>
                  <a:cubicBezTo>
                    <a:pt x="29945" y="36228"/>
                    <a:pt x="26957" y="36562"/>
                    <a:pt x="23766" y="36943"/>
                  </a:cubicBezTo>
                  <a:cubicBezTo>
                    <a:pt x="18406" y="37559"/>
                    <a:pt x="12915" y="38193"/>
                    <a:pt x="7690" y="38193"/>
                  </a:cubicBezTo>
                  <a:cubicBezTo>
                    <a:pt x="5347" y="38193"/>
                    <a:pt x="3058" y="38066"/>
                    <a:pt x="858" y="37752"/>
                  </a:cubicBezTo>
                  <a:lnTo>
                    <a:pt x="16241" y="6713"/>
                  </a:lnTo>
                  <a:lnTo>
                    <a:pt x="22873" y="581"/>
                  </a:lnTo>
                  <a:cubicBezTo>
                    <a:pt x="23004" y="462"/>
                    <a:pt x="23016" y="236"/>
                    <a:pt x="22885" y="105"/>
                  </a:cubicBezTo>
                  <a:cubicBezTo>
                    <a:pt x="22822" y="36"/>
                    <a:pt x="22731" y="0"/>
                    <a:pt x="22639" y="0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622" name="Google Shape;12622;p49"/>
            <p:cNvSpPr/>
            <p:nvPr/>
          </p:nvSpPr>
          <p:spPr>
            <a:xfrm>
              <a:off x="2941125" y="1951500"/>
              <a:ext cx="1021875" cy="1061525"/>
            </a:xfrm>
            <a:custGeom>
              <a:avLst/>
              <a:gdLst/>
              <a:ahLst/>
              <a:cxnLst/>
              <a:rect l="l" t="t" r="r" b="b"/>
              <a:pathLst>
                <a:path w="40875" h="42461" extrusionOk="0">
                  <a:moveTo>
                    <a:pt x="12026" y="920"/>
                  </a:moveTo>
                  <a:cubicBezTo>
                    <a:pt x="13972" y="2497"/>
                    <a:pt x="16162" y="2926"/>
                    <a:pt x="18689" y="2926"/>
                  </a:cubicBezTo>
                  <a:cubicBezTo>
                    <a:pt x="20073" y="2926"/>
                    <a:pt x="21557" y="2797"/>
                    <a:pt x="23158" y="2658"/>
                  </a:cubicBezTo>
                  <a:cubicBezTo>
                    <a:pt x="24934" y="2503"/>
                    <a:pt x="26899" y="2332"/>
                    <a:pt x="29003" y="2332"/>
                  </a:cubicBezTo>
                  <a:cubicBezTo>
                    <a:pt x="29481" y="2332"/>
                    <a:pt x="29966" y="2341"/>
                    <a:pt x="30457" y="2360"/>
                  </a:cubicBezTo>
                  <a:cubicBezTo>
                    <a:pt x="34576" y="2515"/>
                    <a:pt x="36993" y="4075"/>
                    <a:pt x="38279" y="5337"/>
                  </a:cubicBezTo>
                  <a:cubicBezTo>
                    <a:pt x="39553" y="6575"/>
                    <a:pt x="40041" y="7790"/>
                    <a:pt x="40125" y="8052"/>
                  </a:cubicBezTo>
                  <a:lnTo>
                    <a:pt x="40172" y="40698"/>
                  </a:lnTo>
                  <a:cubicBezTo>
                    <a:pt x="36517" y="34436"/>
                    <a:pt x="28326" y="33709"/>
                    <a:pt x="21253" y="33709"/>
                  </a:cubicBezTo>
                  <a:cubicBezTo>
                    <a:pt x="20146" y="33709"/>
                    <a:pt x="19051" y="33721"/>
                    <a:pt x="18003" y="33745"/>
                  </a:cubicBezTo>
                  <a:cubicBezTo>
                    <a:pt x="17074" y="33764"/>
                    <a:pt x="16175" y="33780"/>
                    <a:pt x="15337" y="33780"/>
                  </a:cubicBezTo>
                  <a:cubicBezTo>
                    <a:pt x="14585" y="33780"/>
                    <a:pt x="13883" y="33767"/>
                    <a:pt x="13252" y="33733"/>
                  </a:cubicBezTo>
                  <a:cubicBezTo>
                    <a:pt x="7002" y="33364"/>
                    <a:pt x="1906" y="30340"/>
                    <a:pt x="798" y="29638"/>
                  </a:cubicBezTo>
                  <a:lnTo>
                    <a:pt x="12026" y="920"/>
                  </a:lnTo>
                  <a:close/>
                  <a:moveTo>
                    <a:pt x="11911" y="1"/>
                  </a:moveTo>
                  <a:cubicBezTo>
                    <a:pt x="11882" y="1"/>
                    <a:pt x="11852" y="5"/>
                    <a:pt x="11824" y="15"/>
                  </a:cubicBezTo>
                  <a:cubicBezTo>
                    <a:pt x="11716" y="39"/>
                    <a:pt x="11633" y="110"/>
                    <a:pt x="11585" y="217"/>
                  </a:cubicBezTo>
                  <a:lnTo>
                    <a:pt x="60" y="29638"/>
                  </a:lnTo>
                  <a:cubicBezTo>
                    <a:pt x="1" y="29792"/>
                    <a:pt x="48" y="29959"/>
                    <a:pt x="179" y="30042"/>
                  </a:cubicBezTo>
                  <a:cubicBezTo>
                    <a:pt x="239" y="30078"/>
                    <a:pt x="5978" y="33971"/>
                    <a:pt x="13217" y="34388"/>
                  </a:cubicBezTo>
                  <a:cubicBezTo>
                    <a:pt x="13864" y="34422"/>
                    <a:pt x="14578" y="34434"/>
                    <a:pt x="15338" y="34434"/>
                  </a:cubicBezTo>
                  <a:cubicBezTo>
                    <a:pt x="16186" y="34434"/>
                    <a:pt x="17091" y="34419"/>
                    <a:pt x="18027" y="34400"/>
                  </a:cubicBezTo>
                  <a:cubicBezTo>
                    <a:pt x="19021" y="34385"/>
                    <a:pt x="20061" y="34369"/>
                    <a:pt x="21128" y="34369"/>
                  </a:cubicBezTo>
                  <a:cubicBezTo>
                    <a:pt x="28493" y="34369"/>
                    <a:pt x="37098" y="35133"/>
                    <a:pt x="40208" y="42246"/>
                  </a:cubicBezTo>
                  <a:cubicBezTo>
                    <a:pt x="40268" y="42377"/>
                    <a:pt x="40387" y="42461"/>
                    <a:pt x="40518" y="42461"/>
                  </a:cubicBezTo>
                  <a:lnTo>
                    <a:pt x="40601" y="42461"/>
                  </a:lnTo>
                  <a:cubicBezTo>
                    <a:pt x="40756" y="42425"/>
                    <a:pt x="40875" y="42294"/>
                    <a:pt x="40875" y="42127"/>
                  </a:cubicBezTo>
                  <a:lnTo>
                    <a:pt x="40827" y="7992"/>
                  </a:lnTo>
                  <a:cubicBezTo>
                    <a:pt x="40827" y="7956"/>
                    <a:pt x="40827" y="7909"/>
                    <a:pt x="40815" y="7885"/>
                  </a:cubicBezTo>
                  <a:cubicBezTo>
                    <a:pt x="40780" y="7825"/>
                    <a:pt x="40327" y="6361"/>
                    <a:pt x="38803" y="4873"/>
                  </a:cubicBezTo>
                  <a:cubicBezTo>
                    <a:pt x="37422" y="3503"/>
                    <a:pt x="34850" y="1836"/>
                    <a:pt x="30504" y="1682"/>
                  </a:cubicBezTo>
                  <a:cubicBezTo>
                    <a:pt x="29987" y="1661"/>
                    <a:pt x="29477" y="1652"/>
                    <a:pt x="28976" y="1652"/>
                  </a:cubicBezTo>
                  <a:cubicBezTo>
                    <a:pt x="26856" y="1652"/>
                    <a:pt x="24884" y="1816"/>
                    <a:pt x="23123" y="1979"/>
                  </a:cubicBezTo>
                  <a:cubicBezTo>
                    <a:pt x="21563" y="2110"/>
                    <a:pt x="20116" y="2232"/>
                    <a:pt x="18773" y="2232"/>
                  </a:cubicBezTo>
                  <a:cubicBezTo>
                    <a:pt x="16201" y="2232"/>
                    <a:pt x="14010" y="1784"/>
                    <a:pt x="12133" y="86"/>
                  </a:cubicBezTo>
                  <a:cubicBezTo>
                    <a:pt x="12072" y="34"/>
                    <a:pt x="11992" y="1"/>
                    <a:pt x="11911" y="1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623" name="Google Shape;12623;p49"/>
            <p:cNvSpPr/>
            <p:nvPr/>
          </p:nvSpPr>
          <p:spPr>
            <a:xfrm>
              <a:off x="2797950" y="1979225"/>
              <a:ext cx="2263400" cy="1033800"/>
            </a:xfrm>
            <a:custGeom>
              <a:avLst/>
              <a:gdLst/>
              <a:ahLst/>
              <a:cxnLst/>
              <a:rect l="l" t="t" r="r" b="b"/>
              <a:pathLst>
                <a:path w="90536" h="41352" extrusionOk="0">
                  <a:moveTo>
                    <a:pt x="57256" y="0"/>
                  </a:moveTo>
                  <a:cubicBezTo>
                    <a:pt x="52615" y="0"/>
                    <a:pt x="48389" y="1624"/>
                    <a:pt x="45864" y="6681"/>
                  </a:cubicBezTo>
                  <a:cubicBezTo>
                    <a:pt x="45780" y="6859"/>
                    <a:pt x="45852" y="7050"/>
                    <a:pt x="46018" y="7145"/>
                  </a:cubicBezTo>
                  <a:cubicBezTo>
                    <a:pt x="46071" y="7173"/>
                    <a:pt x="46124" y="7185"/>
                    <a:pt x="46175" y="7185"/>
                  </a:cubicBezTo>
                  <a:cubicBezTo>
                    <a:pt x="46300" y="7185"/>
                    <a:pt x="46415" y="7112"/>
                    <a:pt x="46483" y="7002"/>
                  </a:cubicBezTo>
                  <a:cubicBezTo>
                    <a:pt x="48855" y="2237"/>
                    <a:pt x="52878" y="701"/>
                    <a:pt x="57317" y="701"/>
                  </a:cubicBezTo>
                  <a:cubicBezTo>
                    <a:pt x="60742" y="701"/>
                    <a:pt x="64416" y="1615"/>
                    <a:pt x="67771" y="2668"/>
                  </a:cubicBezTo>
                  <a:cubicBezTo>
                    <a:pt x="71386" y="3803"/>
                    <a:pt x="73615" y="4096"/>
                    <a:pt x="74949" y="4096"/>
                  </a:cubicBezTo>
                  <a:cubicBezTo>
                    <a:pt x="75658" y="4096"/>
                    <a:pt x="76114" y="4013"/>
                    <a:pt x="76391" y="3930"/>
                  </a:cubicBezTo>
                  <a:lnTo>
                    <a:pt x="89679" y="31326"/>
                  </a:lnTo>
                  <a:cubicBezTo>
                    <a:pt x="87702" y="31753"/>
                    <a:pt x="85948" y="31924"/>
                    <a:pt x="84331" y="31924"/>
                  </a:cubicBezTo>
                  <a:cubicBezTo>
                    <a:pt x="81117" y="31924"/>
                    <a:pt x="78450" y="31246"/>
                    <a:pt x="75677" y="30541"/>
                  </a:cubicBezTo>
                  <a:cubicBezTo>
                    <a:pt x="72625" y="29759"/>
                    <a:pt x="69483" y="28964"/>
                    <a:pt x="65378" y="28964"/>
                  </a:cubicBezTo>
                  <a:cubicBezTo>
                    <a:pt x="64103" y="28964"/>
                    <a:pt x="62734" y="29041"/>
                    <a:pt x="61247" y="29219"/>
                  </a:cubicBezTo>
                  <a:cubicBezTo>
                    <a:pt x="50281" y="30529"/>
                    <a:pt x="46923" y="37815"/>
                    <a:pt x="46126" y="40185"/>
                  </a:cubicBezTo>
                  <a:cubicBezTo>
                    <a:pt x="44959" y="38577"/>
                    <a:pt x="41113" y="34529"/>
                    <a:pt x="31481" y="33755"/>
                  </a:cubicBezTo>
                  <a:cubicBezTo>
                    <a:pt x="30239" y="33656"/>
                    <a:pt x="28811" y="33613"/>
                    <a:pt x="27262" y="33613"/>
                  </a:cubicBezTo>
                  <a:cubicBezTo>
                    <a:pt x="17819" y="33613"/>
                    <a:pt x="3921" y="35219"/>
                    <a:pt x="894" y="35577"/>
                  </a:cubicBezTo>
                  <a:lnTo>
                    <a:pt x="14086" y="5371"/>
                  </a:lnTo>
                  <a:lnTo>
                    <a:pt x="15348" y="5371"/>
                  </a:lnTo>
                  <a:cubicBezTo>
                    <a:pt x="15538" y="5371"/>
                    <a:pt x="15693" y="5228"/>
                    <a:pt x="15693" y="5038"/>
                  </a:cubicBezTo>
                  <a:cubicBezTo>
                    <a:pt x="15693" y="4835"/>
                    <a:pt x="15538" y="4692"/>
                    <a:pt x="15348" y="4692"/>
                  </a:cubicBezTo>
                  <a:lnTo>
                    <a:pt x="13860" y="4692"/>
                  </a:lnTo>
                  <a:cubicBezTo>
                    <a:pt x="13729" y="4692"/>
                    <a:pt x="13610" y="4776"/>
                    <a:pt x="13550" y="4895"/>
                  </a:cubicBezTo>
                  <a:lnTo>
                    <a:pt x="48" y="35839"/>
                  </a:lnTo>
                  <a:cubicBezTo>
                    <a:pt x="1" y="35958"/>
                    <a:pt x="13" y="36077"/>
                    <a:pt x="96" y="36184"/>
                  </a:cubicBezTo>
                  <a:cubicBezTo>
                    <a:pt x="159" y="36278"/>
                    <a:pt x="258" y="36317"/>
                    <a:pt x="362" y="36317"/>
                  </a:cubicBezTo>
                  <a:cubicBezTo>
                    <a:pt x="377" y="36317"/>
                    <a:pt x="391" y="36317"/>
                    <a:pt x="406" y="36315"/>
                  </a:cubicBezTo>
                  <a:cubicBezTo>
                    <a:pt x="582" y="36294"/>
                    <a:pt x="16715" y="34280"/>
                    <a:pt x="27241" y="34280"/>
                  </a:cubicBezTo>
                  <a:cubicBezTo>
                    <a:pt x="28781" y="34280"/>
                    <a:pt x="30201" y="34323"/>
                    <a:pt x="31433" y="34422"/>
                  </a:cubicBezTo>
                  <a:cubicBezTo>
                    <a:pt x="42851" y="35339"/>
                    <a:pt x="45911" y="41090"/>
                    <a:pt x="45947" y="41149"/>
                  </a:cubicBezTo>
                  <a:cubicBezTo>
                    <a:pt x="45995" y="41268"/>
                    <a:pt x="46114" y="41352"/>
                    <a:pt x="46245" y="41352"/>
                  </a:cubicBezTo>
                  <a:cubicBezTo>
                    <a:pt x="46257" y="41352"/>
                    <a:pt x="46268" y="41352"/>
                    <a:pt x="46292" y="41304"/>
                  </a:cubicBezTo>
                  <a:cubicBezTo>
                    <a:pt x="46423" y="41280"/>
                    <a:pt x="46542" y="41161"/>
                    <a:pt x="46566" y="41030"/>
                  </a:cubicBezTo>
                  <a:cubicBezTo>
                    <a:pt x="46590" y="40947"/>
                    <a:pt x="48745" y="31374"/>
                    <a:pt x="61318" y="29874"/>
                  </a:cubicBezTo>
                  <a:cubicBezTo>
                    <a:pt x="62756" y="29704"/>
                    <a:pt x="64081" y="29630"/>
                    <a:pt x="65317" y="29630"/>
                  </a:cubicBezTo>
                  <a:cubicBezTo>
                    <a:pt x="69366" y="29630"/>
                    <a:pt x="72470" y="30418"/>
                    <a:pt x="75498" y="31184"/>
                  </a:cubicBezTo>
                  <a:cubicBezTo>
                    <a:pt x="78326" y="31896"/>
                    <a:pt x="81048" y="32589"/>
                    <a:pt x="84343" y="32589"/>
                  </a:cubicBezTo>
                  <a:cubicBezTo>
                    <a:pt x="86112" y="32589"/>
                    <a:pt x="88046" y="32389"/>
                    <a:pt x="90250" y="31886"/>
                  </a:cubicBezTo>
                  <a:cubicBezTo>
                    <a:pt x="90357" y="31862"/>
                    <a:pt x="90441" y="31791"/>
                    <a:pt x="90488" y="31707"/>
                  </a:cubicBezTo>
                  <a:cubicBezTo>
                    <a:pt x="90536" y="31612"/>
                    <a:pt x="90536" y="31493"/>
                    <a:pt x="90488" y="31410"/>
                  </a:cubicBezTo>
                  <a:lnTo>
                    <a:pt x="76868" y="3335"/>
                  </a:lnTo>
                  <a:cubicBezTo>
                    <a:pt x="76820" y="3252"/>
                    <a:pt x="76748" y="3180"/>
                    <a:pt x="76665" y="3156"/>
                  </a:cubicBezTo>
                  <a:cubicBezTo>
                    <a:pt x="76632" y="3144"/>
                    <a:pt x="76600" y="3139"/>
                    <a:pt x="76569" y="3139"/>
                  </a:cubicBezTo>
                  <a:cubicBezTo>
                    <a:pt x="76510" y="3139"/>
                    <a:pt x="76453" y="3157"/>
                    <a:pt x="76391" y="3180"/>
                  </a:cubicBezTo>
                  <a:cubicBezTo>
                    <a:pt x="76380" y="3191"/>
                    <a:pt x="75995" y="3391"/>
                    <a:pt x="74918" y="3391"/>
                  </a:cubicBezTo>
                  <a:cubicBezTo>
                    <a:pt x="73679" y="3391"/>
                    <a:pt x="71526" y="3127"/>
                    <a:pt x="67974" y="2013"/>
                  </a:cubicBezTo>
                  <a:cubicBezTo>
                    <a:pt x="64537" y="935"/>
                    <a:pt x="60777" y="0"/>
                    <a:pt x="57256" y="0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624" name="Google Shape;12624;p49"/>
            <p:cNvSpPr/>
            <p:nvPr/>
          </p:nvSpPr>
          <p:spPr>
            <a:xfrm>
              <a:off x="4127000" y="2162600"/>
              <a:ext cx="1021275" cy="706050"/>
            </a:xfrm>
            <a:custGeom>
              <a:avLst/>
              <a:gdLst/>
              <a:ahLst/>
              <a:cxnLst/>
              <a:rect l="l" t="t" r="r" b="b"/>
              <a:pathLst>
                <a:path w="40851" h="28242" extrusionOk="0">
                  <a:moveTo>
                    <a:pt x="25432" y="0"/>
                  </a:moveTo>
                  <a:cubicBezTo>
                    <a:pt x="25241" y="0"/>
                    <a:pt x="25099" y="155"/>
                    <a:pt x="25099" y="346"/>
                  </a:cubicBezTo>
                  <a:cubicBezTo>
                    <a:pt x="25099" y="536"/>
                    <a:pt x="25241" y="691"/>
                    <a:pt x="25432" y="691"/>
                  </a:cubicBezTo>
                  <a:lnTo>
                    <a:pt x="26551" y="691"/>
                  </a:lnTo>
                  <a:lnTo>
                    <a:pt x="39874" y="27444"/>
                  </a:lnTo>
                  <a:cubicBezTo>
                    <a:pt x="37493" y="27004"/>
                    <a:pt x="29278" y="25468"/>
                    <a:pt x="23360" y="24325"/>
                  </a:cubicBezTo>
                  <a:lnTo>
                    <a:pt x="22908" y="24230"/>
                  </a:lnTo>
                  <a:cubicBezTo>
                    <a:pt x="20016" y="23666"/>
                    <a:pt x="15930" y="22873"/>
                    <a:pt x="11603" y="22873"/>
                  </a:cubicBezTo>
                  <a:cubicBezTo>
                    <a:pt x="7698" y="22873"/>
                    <a:pt x="3598" y="23519"/>
                    <a:pt x="0" y="25563"/>
                  </a:cubicBezTo>
                  <a:cubicBezTo>
                    <a:pt x="107" y="25527"/>
                    <a:pt x="203" y="25515"/>
                    <a:pt x="310" y="25480"/>
                  </a:cubicBezTo>
                  <a:cubicBezTo>
                    <a:pt x="1536" y="25063"/>
                    <a:pt x="2798" y="24765"/>
                    <a:pt x="4048" y="24575"/>
                  </a:cubicBezTo>
                  <a:cubicBezTo>
                    <a:pt x="6513" y="23827"/>
                    <a:pt x="9094" y="23555"/>
                    <a:pt x="11598" y="23555"/>
                  </a:cubicBezTo>
                  <a:cubicBezTo>
                    <a:pt x="15868" y="23555"/>
                    <a:pt x="19913" y="24345"/>
                    <a:pt x="22765" y="24908"/>
                  </a:cubicBezTo>
                  <a:lnTo>
                    <a:pt x="23229" y="24992"/>
                  </a:lnTo>
                  <a:cubicBezTo>
                    <a:pt x="30171" y="26337"/>
                    <a:pt x="40303" y="28218"/>
                    <a:pt x="40410" y="28242"/>
                  </a:cubicBezTo>
                  <a:lnTo>
                    <a:pt x="40470" y="28242"/>
                  </a:lnTo>
                  <a:cubicBezTo>
                    <a:pt x="40565" y="28242"/>
                    <a:pt x="40672" y="28194"/>
                    <a:pt x="40731" y="28099"/>
                  </a:cubicBezTo>
                  <a:cubicBezTo>
                    <a:pt x="40839" y="28016"/>
                    <a:pt x="40851" y="27885"/>
                    <a:pt x="40791" y="27766"/>
                  </a:cubicBezTo>
                  <a:lnTo>
                    <a:pt x="27075" y="203"/>
                  </a:lnTo>
                  <a:cubicBezTo>
                    <a:pt x="27015" y="84"/>
                    <a:pt x="26896" y="0"/>
                    <a:pt x="26765" y="0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625" name="Google Shape;12625;p49"/>
            <p:cNvSpPr/>
            <p:nvPr/>
          </p:nvSpPr>
          <p:spPr>
            <a:xfrm>
              <a:off x="4095150" y="2218250"/>
              <a:ext cx="1139450" cy="753400"/>
            </a:xfrm>
            <a:custGeom>
              <a:avLst/>
              <a:gdLst/>
              <a:ahLst/>
              <a:cxnLst/>
              <a:rect l="l" t="t" r="r" b="b"/>
              <a:pathLst>
                <a:path w="45578" h="30136" extrusionOk="0">
                  <a:moveTo>
                    <a:pt x="29147" y="1"/>
                  </a:moveTo>
                  <a:cubicBezTo>
                    <a:pt x="28956" y="1"/>
                    <a:pt x="28813" y="144"/>
                    <a:pt x="28813" y="334"/>
                  </a:cubicBezTo>
                  <a:cubicBezTo>
                    <a:pt x="28813" y="537"/>
                    <a:pt x="28956" y="680"/>
                    <a:pt x="29147" y="680"/>
                  </a:cubicBezTo>
                  <a:lnTo>
                    <a:pt x="30254" y="680"/>
                  </a:lnTo>
                  <a:lnTo>
                    <a:pt x="44684" y="29362"/>
                  </a:lnTo>
                  <a:cubicBezTo>
                    <a:pt x="44523" y="29369"/>
                    <a:pt x="44357" y="29372"/>
                    <a:pt x="44185" y="29372"/>
                  </a:cubicBezTo>
                  <a:cubicBezTo>
                    <a:pt x="42307" y="29372"/>
                    <a:pt x="39697" y="28959"/>
                    <a:pt x="34909" y="28207"/>
                  </a:cubicBezTo>
                  <a:cubicBezTo>
                    <a:pt x="31528" y="27671"/>
                    <a:pt x="26908" y="26945"/>
                    <a:pt x="20681" y="26087"/>
                  </a:cubicBezTo>
                  <a:cubicBezTo>
                    <a:pt x="18588" y="25794"/>
                    <a:pt x="16667" y="25666"/>
                    <a:pt x="14906" y="25666"/>
                  </a:cubicBezTo>
                  <a:cubicBezTo>
                    <a:pt x="7012" y="25666"/>
                    <a:pt x="2356" y="28247"/>
                    <a:pt x="0" y="30136"/>
                  </a:cubicBezTo>
                  <a:cubicBezTo>
                    <a:pt x="1215" y="29505"/>
                    <a:pt x="2501" y="29016"/>
                    <a:pt x="3822" y="28612"/>
                  </a:cubicBezTo>
                  <a:cubicBezTo>
                    <a:pt x="6405" y="27382"/>
                    <a:pt x="10054" y="26349"/>
                    <a:pt x="14987" y="26349"/>
                  </a:cubicBezTo>
                  <a:cubicBezTo>
                    <a:pt x="16693" y="26349"/>
                    <a:pt x="18552" y="26473"/>
                    <a:pt x="20574" y="26754"/>
                  </a:cubicBezTo>
                  <a:cubicBezTo>
                    <a:pt x="26801" y="27611"/>
                    <a:pt x="31433" y="28350"/>
                    <a:pt x="34790" y="28885"/>
                  </a:cubicBezTo>
                  <a:cubicBezTo>
                    <a:pt x="39555" y="29634"/>
                    <a:pt x="42179" y="30048"/>
                    <a:pt x="44116" y="30048"/>
                  </a:cubicBezTo>
                  <a:cubicBezTo>
                    <a:pt x="44521" y="30048"/>
                    <a:pt x="44897" y="30030"/>
                    <a:pt x="45256" y="29993"/>
                  </a:cubicBezTo>
                  <a:cubicBezTo>
                    <a:pt x="45375" y="29981"/>
                    <a:pt x="45458" y="29921"/>
                    <a:pt x="45518" y="29814"/>
                  </a:cubicBezTo>
                  <a:cubicBezTo>
                    <a:pt x="45565" y="29731"/>
                    <a:pt x="45577" y="29612"/>
                    <a:pt x="45518" y="29505"/>
                  </a:cubicBezTo>
                  <a:lnTo>
                    <a:pt x="30754" y="191"/>
                  </a:lnTo>
                  <a:cubicBezTo>
                    <a:pt x="30695" y="72"/>
                    <a:pt x="30575" y="1"/>
                    <a:pt x="30456" y="1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626" name="Google Shape;12626;p49"/>
            <p:cNvSpPr/>
            <p:nvPr/>
          </p:nvSpPr>
          <p:spPr>
            <a:xfrm>
              <a:off x="3949300" y="2994550"/>
              <a:ext cx="12525" cy="33950"/>
            </a:xfrm>
            <a:custGeom>
              <a:avLst/>
              <a:gdLst/>
              <a:ahLst/>
              <a:cxnLst/>
              <a:rect l="l" t="t" r="r" b="b"/>
              <a:pathLst>
                <a:path w="501" h="1358" extrusionOk="0">
                  <a:moveTo>
                    <a:pt x="155" y="0"/>
                  </a:moveTo>
                  <a:cubicBezTo>
                    <a:pt x="155" y="0"/>
                    <a:pt x="0" y="334"/>
                    <a:pt x="12" y="691"/>
                  </a:cubicBezTo>
                  <a:cubicBezTo>
                    <a:pt x="36" y="1048"/>
                    <a:pt x="250" y="1358"/>
                    <a:pt x="250" y="1358"/>
                  </a:cubicBezTo>
                  <a:cubicBezTo>
                    <a:pt x="250" y="1358"/>
                    <a:pt x="500" y="1060"/>
                    <a:pt x="453" y="667"/>
                  </a:cubicBezTo>
                  <a:cubicBezTo>
                    <a:pt x="441" y="274"/>
                    <a:pt x="155" y="0"/>
                    <a:pt x="155" y="0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627" name="Google Shape;12627;p49"/>
            <p:cNvSpPr/>
            <p:nvPr/>
          </p:nvSpPr>
          <p:spPr>
            <a:xfrm>
              <a:off x="3959125" y="2793625"/>
              <a:ext cx="388150" cy="234575"/>
            </a:xfrm>
            <a:custGeom>
              <a:avLst/>
              <a:gdLst/>
              <a:ahLst/>
              <a:cxnLst/>
              <a:rect l="l" t="t" r="r" b="b"/>
              <a:pathLst>
                <a:path w="15526" h="9383" extrusionOk="0">
                  <a:moveTo>
                    <a:pt x="15526" y="1"/>
                  </a:moveTo>
                  <a:cubicBezTo>
                    <a:pt x="15526" y="1"/>
                    <a:pt x="15252" y="36"/>
                    <a:pt x="14811" y="108"/>
                  </a:cubicBezTo>
                  <a:cubicBezTo>
                    <a:pt x="14335" y="179"/>
                    <a:pt x="13657" y="286"/>
                    <a:pt x="12823" y="465"/>
                  </a:cubicBezTo>
                  <a:cubicBezTo>
                    <a:pt x="11156" y="822"/>
                    <a:pt x="8811" y="1417"/>
                    <a:pt x="6477" y="2644"/>
                  </a:cubicBezTo>
                  <a:cubicBezTo>
                    <a:pt x="4143" y="3870"/>
                    <a:pt x="2357" y="5561"/>
                    <a:pt x="1357" y="6954"/>
                  </a:cubicBezTo>
                  <a:cubicBezTo>
                    <a:pt x="857" y="7656"/>
                    <a:pt x="512" y="8264"/>
                    <a:pt x="298" y="8692"/>
                  </a:cubicBezTo>
                  <a:cubicBezTo>
                    <a:pt x="202" y="8918"/>
                    <a:pt x="143" y="9085"/>
                    <a:pt x="83" y="9204"/>
                  </a:cubicBezTo>
                  <a:cubicBezTo>
                    <a:pt x="36" y="9323"/>
                    <a:pt x="0" y="9383"/>
                    <a:pt x="0" y="9383"/>
                  </a:cubicBezTo>
                  <a:cubicBezTo>
                    <a:pt x="0" y="9383"/>
                    <a:pt x="36" y="9323"/>
                    <a:pt x="95" y="9216"/>
                  </a:cubicBezTo>
                  <a:cubicBezTo>
                    <a:pt x="155" y="9109"/>
                    <a:pt x="226" y="8930"/>
                    <a:pt x="357" y="8740"/>
                  </a:cubicBezTo>
                  <a:cubicBezTo>
                    <a:pt x="619" y="8323"/>
                    <a:pt x="1000" y="7763"/>
                    <a:pt x="1536" y="7109"/>
                  </a:cubicBezTo>
                  <a:cubicBezTo>
                    <a:pt x="2608" y="5787"/>
                    <a:pt x="4405" y="4239"/>
                    <a:pt x="6691" y="3049"/>
                  </a:cubicBezTo>
                  <a:cubicBezTo>
                    <a:pt x="8965" y="1858"/>
                    <a:pt x="11228" y="1167"/>
                    <a:pt x="12859" y="703"/>
                  </a:cubicBezTo>
                  <a:cubicBezTo>
                    <a:pt x="13680" y="465"/>
                    <a:pt x="14347" y="298"/>
                    <a:pt x="14811" y="179"/>
                  </a:cubicBezTo>
                  <a:cubicBezTo>
                    <a:pt x="15276" y="60"/>
                    <a:pt x="15526" y="1"/>
                    <a:pt x="15526" y="1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628" name="Google Shape;12628;p49"/>
            <p:cNvSpPr/>
            <p:nvPr/>
          </p:nvSpPr>
          <p:spPr>
            <a:xfrm>
              <a:off x="3967150" y="2821900"/>
              <a:ext cx="398000" cy="204525"/>
            </a:xfrm>
            <a:custGeom>
              <a:avLst/>
              <a:gdLst/>
              <a:ahLst/>
              <a:cxnLst/>
              <a:rect l="l" t="t" r="r" b="b"/>
              <a:pathLst>
                <a:path w="15920" h="8181" extrusionOk="0">
                  <a:moveTo>
                    <a:pt x="15919" y="1"/>
                  </a:moveTo>
                  <a:cubicBezTo>
                    <a:pt x="15919" y="1"/>
                    <a:pt x="15669" y="25"/>
                    <a:pt x="15193" y="48"/>
                  </a:cubicBezTo>
                  <a:cubicBezTo>
                    <a:pt x="14955" y="60"/>
                    <a:pt x="14669" y="84"/>
                    <a:pt x="14348" y="120"/>
                  </a:cubicBezTo>
                  <a:cubicBezTo>
                    <a:pt x="14014" y="167"/>
                    <a:pt x="13633" y="215"/>
                    <a:pt x="13228" y="286"/>
                  </a:cubicBezTo>
                  <a:cubicBezTo>
                    <a:pt x="12812" y="346"/>
                    <a:pt x="12359" y="441"/>
                    <a:pt x="11883" y="560"/>
                  </a:cubicBezTo>
                  <a:cubicBezTo>
                    <a:pt x="11395" y="656"/>
                    <a:pt x="10907" y="810"/>
                    <a:pt x="10371" y="977"/>
                  </a:cubicBezTo>
                  <a:cubicBezTo>
                    <a:pt x="9323" y="1310"/>
                    <a:pt x="8192" y="1763"/>
                    <a:pt x="7049" y="2346"/>
                  </a:cubicBezTo>
                  <a:cubicBezTo>
                    <a:pt x="5918" y="2918"/>
                    <a:pt x="4894" y="3596"/>
                    <a:pt x="4001" y="4251"/>
                  </a:cubicBezTo>
                  <a:cubicBezTo>
                    <a:pt x="3572" y="4573"/>
                    <a:pt x="3132" y="4906"/>
                    <a:pt x="2775" y="5228"/>
                  </a:cubicBezTo>
                  <a:cubicBezTo>
                    <a:pt x="2406" y="5537"/>
                    <a:pt x="2084" y="5859"/>
                    <a:pt x="1786" y="6156"/>
                  </a:cubicBezTo>
                  <a:cubicBezTo>
                    <a:pt x="1489" y="6454"/>
                    <a:pt x="1227" y="6728"/>
                    <a:pt x="1013" y="6966"/>
                  </a:cubicBezTo>
                  <a:cubicBezTo>
                    <a:pt x="786" y="7204"/>
                    <a:pt x="608" y="7430"/>
                    <a:pt x="453" y="7609"/>
                  </a:cubicBezTo>
                  <a:cubicBezTo>
                    <a:pt x="155" y="7978"/>
                    <a:pt x="1" y="8180"/>
                    <a:pt x="1" y="8180"/>
                  </a:cubicBezTo>
                  <a:lnTo>
                    <a:pt x="501" y="7668"/>
                  </a:lnTo>
                  <a:cubicBezTo>
                    <a:pt x="667" y="7502"/>
                    <a:pt x="870" y="7311"/>
                    <a:pt x="1108" y="7085"/>
                  </a:cubicBezTo>
                  <a:cubicBezTo>
                    <a:pt x="1370" y="6871"/>
                    <a:pt x="1620" y="6609"/>
                    <a:pt x="1941" y="6347"/>
                  </a:cubicBezTo>
                  <a:cubicBezTo>
                    <a:pt x="2263" y="6073"/>
                    <a:pt x="2596" y="5799"/>
                    <a:pt x="2989" y="5501"/>
                  </a:cubicBezTo>
                  <a:cubicBezTo>
                    <a:pt x="3370" y="5180"/>
                    <a:pt x="3787" y="4882"/>
                    <a:pt x="4239" y="4573"/>
                  </a:cubicBezTo>
                  <a:cubicBezTo>
                    <a:pt x="5144" y="3965"/>
                    <a:pt x="6156" y="3334"/>
                    <a:pt x="7275" y="2763"/>
                  </a:cubicBezTo>
                  <a:cubicBezTo>
                    <a:pt x="8394" y="2180"/>
                    <a:pt x="9490" y="1715"/>
                    <a:pt x="10514" y="1346"/>
                  </a:cubicBezTo>
                  <a:cubicBezTo>
                    <a:pt x="11038" y="1168"/>
                    <a:pt x="11526" y="1001"/>
                    <a:pt x="11990" y="870"/>
                  </a:cubicBezTo>
                  <a:cubicBezTo>
                    <a:pt x="12454" y="715"/>
                    <a:pt x="12883" y="620"/>
                    <a:pt x="13288" y="513"/>
                  </a:cubicBezTo>
                  <a:cubicBezTo>
                    <a:pt x="13693" y="406"/>
                    <a:pt x="14050" y="346"/>
                    <a:pt x="14371" y="275"/>
                  </a:cubicBezTo>
                  <a:cubicBezTo>
                    <a:pt x="14705" y="191"/>
                    <a:pt x="14979" y="155"/>
                    <a:pt x="15205" y="120"/>
                  </a:cubicBezTo>
                  <a:cubicBezTo>
                    <a:pt x="15669" y="48"/>
                    <a:pt x="15919" y="1"/>
                    <a:pt x="15919" y="1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629" name="Google Shape;12629;p49"/>
            <p:cNvSpPr/>
            <p:nvPr/>
          </p:nvSpPr>
          <p:spPr>
            <a:xfrm>
              <a:off x="3994525" y="2964775"/>
              <a:ext cx="104225" cy="68800"/>
            </a:xfrm>
            <a:custGeom>
              <a:avLst/>
              <a:gdLst/>
              <a:ahLst/>
              <a:cxnLst/>
              <a:rect l="l" t="t" r="r" b="b"/>
              <a:pathLst>
                <a:path w="4169" h="2752" extrusionOk="0">
                  <a:moveTo>
                    <a:pt x="4168" y="1"/>
                  </a:moveTo>
                  <a:cubicBezTo>
                    <a:pt x="4168" y="1"/>
                    <a:pt x="3882" y="1"/>
                    <a:pt x="3406" y="120"/>
                  </a:cubicBezTo>
                  <a:cubicBezTo>
                    <a:pt x="2966" y="227"/>
                    <a:pt x="2335" y="453"/>
                    <a:pt x="1727" y="858"/>
                  </a:cubicBezTo>
                  <a:cubicBezTo>
                    <a:pt x="1132" y="1251"/>
                    <a:pt x="668" y="1727"/>
                    <a:pt x="406" y="2120"/>
                  </a:cubicBezTo>
                  <a:cubicBezTo>
                    <a:pt x="120" y="2489"/>
                    <a:pt x="1" y="2751"/>
                    <a:pt x="1" y="2751"/>
                  </a:cubicBezTo>
                  <a:cubicBezTo>
                    <a:pt x="1" y="2751"/>
                    <a:pt x="203" y="2561"/>
                    <a:pt x="560" y="2263"/>
                  </a:cubicBezTo>
                  <a:cubicBezTo>
                    <a:pt x="918" y="1989"/>
                    <a:pt x="1418" y="1596"/>
                    <a:pt x="1977" y="1227"/>
                  </a:cubicBezTo>
                  <a:cubicBezTo>
                    <a:pt x="2549" y="858"/>
                    <a:pt x="3097" y="536"/>
                    <a:pt x="3501" y="334"/>
                  </a:cubicBezTo>
                  <a:cubicBezTo>
                    <a:pt x="3906" y="120"/>
                    <a:pt x="4168" y="1"/>
                    <a:pt x="4168" y="1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630" name="Google Shape;12630;p49"/>
            <p:cNvSpPr/>
            <p:nvPr/>
          </p:nvSpPr>
          <p:spPr>
            <a:xfrm>
              <a:off x="4028775" y="2989475"/>
              <a:ext cx="75325" cy="42000"/>
            </a:xfrm>
            <a:custGeom>
              <a:avLst/>
              <a:gdLst/>
              <a:ahLst/>
              <a:cxnLst/>
              <a:rect l="l" t="t" r="r" b="b"/>
              <a:pathLst>
                <a:path w="3013" h="1680" extrusionOk="0">
                  <a:moveTo>
                    <a:pt x="3012" y="1"/>
                  </a:moveTo>
                  <a:cubicBezTo>
                    <a:pt x="3012" y="1"/>
                    <a:pt x="2810" y="13"/>
                    <a:pt x="2512" y="72"/>
                  </a:cubicBezTo>
                  <a:cubicBezTo>
                    <a:pt x="2191" y="132"/>
                    <a:pt x="1750" y="263"/>
                    <a:pt x="1322" y="501"/>
                  </a:cubicBezTo>
                  <a:cubicBezTo>
                    <a:pt x="893" y="739"/>
                    <a:pt x="548" y="1037"/>
                    <a:pt x="322" y="1275"/>
                  </a:cubicBezTo>
                  <a:cubicBezTo>
                    <a:pt x="107" y="1513"/>
                    <a:pt x="0" y="1680"/>
                    <a:pt x="0" y="1680"/>
                  </a:cubicBezTo>
                  <a:cubicBezTo>
                    <a:pt x="0" y="1680"/>
                    <a:pt x="179" y="1584"/>
                    <a:pt x="464" y="1453"/>
                  </a:cubicBezTo>
                  <a:cubicBezTo>
                    <a:pt x="750" y="1311"/>
                    <a:pt x="1131" y="1120"/>
                    <a:pt x="1536" y="894"/>
                  </a:cubicBezTo>
                  <a:cubicBezTo>
                    <a:pt x="1941" y="668"/>
                    <a:pt x="2310" y="441"/>
                    <a:pt x="2572" y="275"/>
                  </a:cubicBezTo>
                  <a:cubicBezTo>
                    <a:pt x="2846" y="120"/>
                    <a:pt x="3012" y="1"/>
                    <a:pt x="3012" y="1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631" name="Google Shape;12631;p49"/>
            <p:cNvSpPr/>
            <p:nvPr/>
          </p:nvSpPr>
          <p:spPr>
            <a:xfrm>
              <a:off x="4084125" y="2918350"/>
              <a:ext cx="545625" cy="124750"/>
            </a:xfrm>
            <a:custGeom>
              <a:avLst/>
              <a:gdLst/>
              <a:ahLst/>
              <a:cxnLst/>
              <a:rect l="l" t="t" r="r" b="b"/>
              <a:pathLst>
                <a:path w="21825" h="4990" extrusionOk="0">
                  <a:moveTo>
                    <a:pt x="14943" y="0"/>
                  </a:moveTo>
                  <a:cubicBezTo>
                    <a:pt x="13562" y="0"/>
                    <a:pt x="12038" y="107"/>
                    <a:pt x="10466" y="369"/>
                  </a:cubicBezTo>
                  <a:cubicBezTo>
                    <a:pt x="8883" y="655"/>
                    <a:pt x="7430" y="1084"/>
                    <a:pt x="6132" y="1560"/>
                  </a:cubicBezTo>
                  <a:cubicBezTo>
                    <a:pt x="5489" y="1834"/>
                    <a:pt x="4882" y="2048"/>
                    <a:pt x="4335" y="2334"/>
                  </a:cubicBezTo>
                  <a:cubicBezTo>
                    <a:pt x="4049" y="2465"/>
                    <a:pt x="3787" y="2584"/>
                    <a:pt x="3525" y="2727"/>
                  </a:cubicBezTo>
                  <a:cubicBezTo>
                    <a:pt x="3275" y="2870"/>
                    <a:pt x="3037" y="3013"/>
                    <a:pt x="2811" y="3120"/>
                  </a:cubicBezTo>
                  <a:cubicBezTo>
                    <a:pt x="2358" y="3370"/>
                    <a:pt x="1965" y="3632"/>
                    <a:pt x="1608" y="3858"/>
                  </a:cubicBezTo>
                  <a:cubicBezTo>
                    <a:pt x="1251" y="4060"/>
                    <a:pt x="965" y="4275"/>
                    <a:pt x="727" y="4453"/>
                  </a:cubicBezTo>
                  <a:cubicBezTo>
                    <a:pt x="251" y="4799"/>
                    <a:pt x="1" y="4989"/>
                    <a:pt x="1" y="4989"/>
                  </a:cubicBezTo>
                  <a:cubicBezTo>
                    <a:pt x="1" y="4989"/>
                    <a:pt x="275" y="4810"/>
                    <a:pt x="763" y="4513"/>
                  </a:cubicBezTo>
                  <a:cubicBezTo>
                    <a:pt x="1001" y="4346"/>
                    <a:pt x="1310" y="4168"/>
                    <a:pt x="1668" y="3977"/>
                  </a:cubicBezTo>
                  <a:cubicBezTo>
                    <a:pt x="2025" y="3775"/>
                    <a:pt x="2430" y="3525"/>
                    <a:pt x="2906" y="3322"/>
                  </a:cubicBezTo>
                  <a:cubicBezTo>
                    <a:pt x="3144" y="3203"/>
                    <a:pt x="3382" y="3084"/>
                    <a:pt x="3632" y="2965"/>
                  </a:cubicBezTo>
                  <a:cubicBezTo>
                    <a:pt x="3882" y="2846"/>
                    <a:pt x="4156" y="2739"/>
                    <a:pt x="4442" y="2620"/>
                  </a:cubicBezTo>
                  <a:cubicBezTo>
                    <a:pt x="4989" y="2382"/>
                    <a:pt x="5597" y="2179"/>
                    <a:pt x="6240" y="1929"/>
                  </a:cubicBezTo>
                  <a:cubicBezTo>
                    <a:pt x="7514" y="1501"/>
                    <a:pt x="8966" y="1120"/>
                    <a:pt x="10514" y="834"/>
                  </a:cubicBezTo>
                  <a:cubicBezTo>
                    <a:pt x="12038" y="572"/>
                    <a:pt x="13550" y="441"/>
                    <a:pt x="14895" y="405"/>
                  </a:cubicBezTo>
                  <a:cubicBezTo>
                    <a:pt x="15172" y="405"/>
                    <a:pt x="15440" y="403"/>
                    <a:pt x="15702" y="403"/>
                  </a:cubicBezTo>
                  <a:cubicBezTo>
                    <a:pt x="16095" y="403"/>
                    <a:pt x="16472" y="408"/>
                    <a:pt x="16836" y="429"/>
                  </a:cubicBezTo>
                  <a:cubicBezTo>
                    <a:pt x="17134" y="441"/>
                    <a:pt x="17431" y="441"/>
                    <a:pt x="17717" y="477"/>
                  </a:cubicBezTo>
                  <a:cubicBezTo>
                    <a:pt x="17991" y="488"/>
                    <a:pt x="18265" y="524"/>
                    <a:pt x="18515" y="548"/>
                  </a:cubicBezTo>
                  <a:cubicBezTo>
                    <a:pt x="19039" y="596"/>
                    <a:pt x="19503" y="691"/>
                    <a:pt x="19896" y="739"/>
                  </a:cubicBezTo>
                  <a:cubicBezTo>
                    <a:pt x="20313" y="798"/>
                    <a:pt x="20658" y="881"/>
                    <a:pt x="20944" y="941"/>
                  </a:cubicBezTo>
                  <a:cubicBezTo>
                    <a:pt x="21515" y="1060"/>
                    <a:pt x="21825" y="1120"/>
                    <a:pt x="21825" y="1120"/>
                  </a:cubicBezTo>
                  <a:cubicBezTo>
                    <a:pt x="21825" y="1120"/>
                    <a:pt x="21515" y="1024"/>
                    <a:pt x="20991" y="834"/>
                  </a:cubicBezTo>
                  <a:cubicBezTo>
                    <a:pt x="20706" y="762"/>
                    <a:pt x="20360" y="655"/>
                    <a:pt x="19956" y="584"/>
                  </a:cubicBezTo>
                  <a:cubicBezTo>
                    <a:pt x="19539" y="488"/>
                    <a:pt x="19098" y="381"/>
                    <a:pt x="18574" y="310"/>
                  </a:cubicBezTo>
                  <a:cubicBezTo>
                    <a:pt x="18324" y="286"/>
                    <a:pt x="18051" y="238"/>
                    <a:pt x="17777" y="191"/>
                  </a:cubicBezTo>
                  <a:cubicBezTo>
                    <a:pt x="17491" y="143"/>
                    <a:pt x="17193" y="131"/>
                    <a:pt x="16896" y="107"/>
                  </a:cubicBezTo>
                  <a:cubicBezTo>
                    <a:pt x="16288" y="24"/>
                    <a:pt x="15634" y="12"/>
                    <a:pt x="14943" y="0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632" name="Google Shape;12632;p49"/>
            <p:cNvSpPr/>
            <p:nvPr/>
          </p:nvSpPr>
          <p:spPr>
            <a:xfrm>
              <a:off x="4123125" y="2961400"/>
              <a:ext cx="359900" cy="95675"/>
            </a:xfrm>
            <a:custGeom>
              <a:avLst/>
              <a:gdLst/>
              <a:ahLst/>
              <a:cxnLst/>
              <a:rect l="l" t="t" r="r" b="b"/>
              <a:pathLst>
                <a:path w="14396" h="3827" extrusionOk="0">
                  <a:moveTo>
                    <a:pt x="10580" y="0"/>
                  </a:moveTo>
                  <a:cubicBezTo>
                    <a:pt x="10315" y="0"/>
                    <a:pt x="10039" y="6"/>
                    <a:pt x="9752" y="17"/>
                  </a:cubicBezTo>
                  <a:cubicBezTo>
                    <a:pt x="8835" y="64"/>
                    <a:pt x="7823" y="195"/>
                    <a:pt x="6787" y="433"/>
                  </a:cubicBezTo>
                  <a:cubicBezTo>
                    <a:pt x="5763" y="695"/>
                    <a:pt x="4811" y="1029"/>
                    <a:pt x="3965" y="1386"/>
                  </a:cubicBezTo>
                  <a:cubicBezTo>
                    <a:pt x="3120" y="1767"/>
                    <a:pt x="2382" y="2148"/>
                    <a:pt x="1810" y="2517"/>
                  </a:cubicBezTo>
                  <a:cubicBezTo>
                    <a:pt x="1512" y="2696"/>
                    <a:pt x="1251" y="2898"/>
                    <a:pt x="1036" y="3041"/>
                  </a:cubicBezTo>
                  <a:cubicBezTo>
                    <a:pt x="810" y="3196"/>
                    <a:pt x="620" y="3338"/>
                    <a:pt x="465" y="3458"/>
                  </a:cubicBezTo>
                  <a:cubicBezTo>
                    <a:pt x="167" y="3696"/>
                    <a:pt x="0" y="3827"/>
                    <a:pt x="0" y="3827"/>
                  </a:cubicBezTo>
                  <a:cubicBezTo>
                    <a:pt x="0" y="3827"/>
                    <a:pt x="179" y="3731"/>
                    <a:pt x="512" y="3517"/>
                  </a:cubicBezTo>
                  <a:cubicBezTo>
                    <a:pt x="679" y="3410"/>
                    <a:pt x="870" y="3291"/>
                    <a:pt x="1108" y="3160"/>
                  </a:cubicBezTo>
                  <a:cubicBezTo>
                    <a:pt x="1346" y="3029"/>
                    <a:pt x="1596" y="2862"/>
                    <a:pt x="1917" y="2719"/>
                  </a:cubicBezTo>
                  <a:cubicBezTo>
                    <a:pt x="2525" y="2386"/>
                    <a:pt x="3263" y="2065"/>
                    <a:pt x="4096" y="1731"/>
                  </a:cubicBezTo>
                  <a:cubicBezTo>
                    <a:pt x="4953" y="1422"/>
                    <a:pt x="5882" y="1112"/>
                    <a:pt x="6894" y="874"/>
                  </a:cubicBezTo>
                  <a:cubicBezTo>
                    <a:pt x="7906" y="648"/>
                    <a:pt x="8894" y="481"/>
                    <a:pt x="9787" y="398"/>
                  </a:cubicBezTo>
                  <a:cubicBezTo>
                    <a:pt x="10542" y="317"/>
                    <a:pt x="11246" y="288"/>
                    <a:pt x="11856" y="288"/>
                  </a:cubicBezTo>
                  <a:cubicBezTo>
                    <a:pt x="11967" y="288"/>
                    <a:pt x="12075" y="289"/>
                    <a:pt x="12180" y="290"/>
                  </a:cubicBezTo>
                  <a:cubicBezTo>
                    <a:pt x="12246" y="288"/>
                    <a:pt x="12311" y="287"/>
                    <a:pt x="12374" y="287"/>
                  </a:cubicBezTo>
                  <a:cubicBezTo>
                    <a:pt x="12643" y="287"/>
                    <a:pt x="12888" y="305"/>
                    <a:pt x="13109" y="314"/>
                  </a:cubicBezTo>
                  <a:cubicBezTo>
                    <a:pt x="13371" y="314"/>
                    <a:pt x="13609" y="350"/>
                    <a:pt x="13800" y="362"/>
                  </a:cubicBezTo>
                  <a:cubicBezTo>
                    <a:pt x="14193" y="410"/>
                    <a:pt x="14395" y="421"/>
                    <a:pt x="14395" y="421"/>
                  </a:cubicBezTo>
                  <a:cubicBezTo>
                    <a:pt x="14395" y="421"/>
                    <a:pt x="14193" y="374"/>
                    <a:pt x="13788" y="314"/>
                  </a:cubicBezTo>
                  <a:cubicBezTo>
                    <a:pt x="13609" y="279"/>
                    <a:pt x="13371" y="231"/>
                    <a:pt x="13097" y="195"/>
                  </a:cubicBezTo>
                  <a:cubicBezTo>
                    <a:pt x="12835" y="160"/>
                    <a:pt x="12526" y="112"/>
                    <a:pt x="12180" y="76"/>
                  </a:cubicBezTo>
                  <a:cubicBezTo>
                    <a:pt x="11704" y="27"/>
                    <a:pt x="11170" y="0"/>
                    <a:pt x="10580" y="0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633" name="Google Shape;12633;p49"/>
            <p:cNvSpPr/>
            <p:nvPr/>
          </p:nvSpPr>
          <p:spPr>
            <a:xfrm>
              <a:off x="4615450" y="2986200"/>
              <a:ext cx="654575" cy="48625"/>
            </a:xfrm>
            <a:custGeom>
              <a:avLst/>
              <a:gdLst/>
              <a:ahLst/>
              <a:cxnLst/>
              <a:rect l="l" t="t" r="r" b="b"/>
              <a:pathLst>
                <a:path w="26183" h="1945" extrusionOk="0">
                  <a:moveTo>
                    <a:pt x="26182" y="1144"/>
                  </a:moveTo>
                  <a:cubicBezTo>
                    <a:pt x="26182" y="1144"/>
                    <a:pt x="26109" y="1152"/>
                    <a:pt x="26003" y="1195"/>
                  </a:cubicBezTo>
                  <a:lnTo>
                    <a:pt x="26003" y="1195"/>
                  </a:lnTo>
                  <a:cubicBezTo>
                    <a:pt x="26123" y="1161"/>
                    <a:pt x="26182" y="1144"/>
                    <a:pt x="26182" y="1144"/>
                  </a:cubicBezTo>
                  <a:close/>
                  <a:moveTo>
                    <a:pt x="26003" y="1195"/>
                  </a:moveTo>
                  <a:cubicBezTo>
                    <a:pt x="25982" y="1201"/>
                    <a:pt x="25958" y="1208"/>
                    <a:pt x="25932" y="1215"/>
                  </a:cubicBezTo>
                  <a:cubicBezTo>
                    <a:pt x="25887" y="1228"/>
                    <a:pt x="25837" y="1243"/>
                    <a:pt x="25780" y="1261"/>
                  </a:cubicBezTo>
                  <a:lnTo>
                    <a:pt x="25780" y="1261"/>
                  </a:lnTo>
                  <a:cubicBezTo>
                    <a:pt x="25837" y="1248"/>
                    <a:pt x="25887" y="1237"/>
                    <a:pt x="25932" y="1227"/>
                  </a:cubicBezTo>
                  <a:cubicBezTo>
                    <a:pt x="25957" y="1215"/>
                    <a:pt x="25981" y="1204"/>
                    <a:pt x="26003" y="1195"/>
                  </a:cubicBezTo>
                  <a:close/>
                  <a:moveTo>
                    <a:pt x="0" y="1"/>
                  </a:moveTo>
                  <a:cubicBezTo>
                    <a:pt x="0" y="1"/>
                    <a:pt x="1477" y="144"/>
                    <a:pt x="3846" y="382"/>
                  </a:cubicBezTo>
                  <a:cubicBezTo>
                    <a:pt x="6215" y="620"/>
                    <a:pt x="9466" y="965"/>
                    <a:pt x="13085" y="1346"/>
                  </a:cubicBezTo>
                  <a:cubicBezTo>
                    <a:pt x="14883" y="1549"/>
                    <a:pt x="16610" y="1751"/>
                    <a:pt x="18193" y="1858"/>
                  </a:cubicBezTo>
                  <a:cubicBezTo>
                    <a:pt x="19022" y="1915"/>
                    <a:pt x="19812" y="1945"/>
                    <a:pt x="20548" y="1945"/>
                  </a:cubicBezTo>
                  <a:cubicBezTo>
                    <a:pt x="21206" y="1945"/>
                    <a:pt x="21822" y="1921"/>
                    <a:pt x="22384" y="1870"/>
                  </a:cubicBezTo>
                  <a:cubicBezTo>
                    <a:pt x="23599" y="1787"/>
                    <a:pt x="24551" y="1584"/>
                    <a:pt x="25182" y="1430"/>
                  </a:cubicBezTo>
                  <a:cubicBezTo>
                    <a:pt x="25426" y="1369"/>
                    <a:pt x="25625" y="1308"/>
                    <a:pt x="25780" y="1261"/>
                  </a:cubicBezTo>
                  <a:lnTo>
                    <a:pt x="25780" y="1261"/>
                  </a:lnTo>
                  <a:cubicBezTo>
                    <a:pt x="25625" y="1295"/>
                    <a:pt x="25426" y="1338"/>
                    <a:pt x="25182" y="1382"/>
                  </a:cubicBezTo>
                  <a:cubicBezTo>
                    <a:pt x="24527" y="1501"/>
                    <a:pt x="23575" y="1632"/>
                    <a:pt x="22384" y="1668"/>
                  </a:cubicBezTo>
                  <a:cubicBezTo>
                    <a:pt x="22184" y="1674"/>
                    <a:pt x="21976" y="1677"/>
                    <a:pt x="21762" y="1677"/>
                  </a:cubicBezTo>
                  <a:cubicBezTo>
                    <a:pt x="20727" y="1677"/>
                    <a:pt x="19533" y="1608"/>
                    <a:pt x="18241" y="1489"/>
                  </a:cubicBezTo>
                  <a:cubicBezTo>
                    <a:pt x="16669" y="1334"/>
                    <a:pt x="14966" y="1096"/>
                    <a:pt x="13145" y="906"/>
                  </a:cubicBezTo>
                  <a:cubicBezTo>
                    <a:pt x="9525" y="513"/>
                    <a:pt x="6239" y="299"/>
                    <a:pt x="3858" y="156"/>
                  </a:cubicBezTo>
                  <a:cubicBezTo>
                    <a:pt x="1477" y="25"/>
                    <a:pt x="1" y="1"/>
                    <a:pt x="0" y="1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634" name="Google Shape;12634;p49"/>
            <p:cNvSpPr/>
            <p:nvPr/>
          </p:nvSpPr>
          <p:spPr>
            <a:xfrm>
              <a:off x="4455900" y="2820725"/>
              <a:ext cx="672725" cy="91700"/>
            </a:xfrm>
            <a:custGeom>
              <a:avLst/>
              <a:gdLst/>
              <a:ahLst/>
              <a:cxnLst/>
              <a:rect l="l" t="t" r="r" b="b"/>
              <a:pathLst>
                <a:path w="26909" h="3668" extrusionOk="0">
                  <a:moveTo>
                    <a:pt x="3567" y="1"/>
                  </a:moveTo>
                  <a:cubicBezTo>
                    <a:pt x="3109" y="1"/>
                    <a:pt x="2688" y="38"/>
                    <a:pt x="2310" y="48"/>
                  </a:cubicBezTo>
                  <a:cubicBezTo>
                    <a:pt x="2060" y="72"/>
                    <a:pt x="1834" y="83"/>
                    <a:pt x="1620" y="95"/>
                  </a:cubicBezTo>
                  <a:cubicBezTo>
                    <a:pt x="1417" y="131"/>
                    <a:pt x="1239" y="143"/>
                    <a:pt x="1060" y="167"/>
                  </a:cubicBezTo>
                  <a:cubicBezTo>
                    <a:pt x="370" y="274"/>
                    <a:pt x="1" y="322"/>
                    <a:pt x="1" y="322"/>
                  </a:cubicBezTo>
                  <a:cubicBezTo>
                    <a:pt x="1" y="322"/>
                    <a:pt x="393" y="286"/>
                    <a:pt x="1072" y="250"/>
                  </a:cubicBezTo>
                  <a:cubicBezTo>
                    <a:pt x="1239" y="226"/>
                    <a:pt x="1429" y="214"/>
                    <a:pt x="1644" y="202"/>
                  </a:cubicBezTo>
                  <a:lnTo>
                    <a:pt x="2322" y="202"/>
                  </a:lnTo>
                  <a:cubicBezTo>
                    <a:pt x="2462" y="202"/>
                    <a:pt x="2607" y="202"/>
                    <a:pt x="2758" y="202"/>
                  </a:cubicBezTo>
                  <a:cubicBezTo>
                    <a:pt x="3134" y="202"/>
                    <a:pt x="3544" y="208"/>
                    <a:pt x="3977" y="250"/>
                  </a:cubicBezTo>
                  <a:cubicBezTo>
                    <a:pt x="4287" y="262"/>
                    <a:pt x="4608" y="286"/>
                    <a:pt x="4942" y="310"/>
                  </a:cubicBezTo>
                  <a:cubicBezTo>
                    <a:pt x="5287" y="333"/>
                    <a:pt x="5620" y="381"/>
                    <a:pt x="5989" y="429"/>
                  </a:cubicBezTo>
                  <a:cubicBezTo>
                    <a:pt x="6692" y="500"/>
                    <a:pt x="7454" y="631"/>
                    <a:pt x="8264" y="762"/>
                  </a:cubicBezTo>
                  <a:cubicBezTo>
                    <a:pt x="9859" y="1060"/>
                    <a:pt x="11597" y="1453"/>
                    <a:pt x="13431" y="1881"/>
                  </a:cubicBezTo>
                  <a:cubicBezTo>
                    <a:pt x="15252" y="2310"/>
                    <a:pt x="17003" y="2715"/>
                    <a:pt x="18598" y="3012"/>
                  </a:cubicBezTo>
                  <a:cubicBezTo>
                    <a:pt x="19408" y="3143"/>
                    <a:pt x="20170" y="3286"/>
                    <a:pt x="20896" y="3370"/>
                  </a:cubicBezTo>
                  <a:cubicBezTo>
                    <a:pt x="21253" y="3417"/>
                    <a:pt x="21599" y="3477"/>
                    <a:pt x="21944" y="3501"/>
                  </a:cubicBezTo>
                  <a:cubicBezTo>
                    <a:pt x="22277" y="3536"/>
                    <a:pt x="22599" y="3548"/>
                    <a:pt x="22908" y="3584"/>
                  </a:cubicBezTo>
                  <a:cubicBezTo>
                    <a:pt x="23515" y="3655"/>
                    <a:pt x="24087" y="3643"/>
                    <a:pt x="24575" y="3655"/>
                  </a:cubicBezTo>
                  <a:cubicBezTo>
                    <a:pt x="24825" y="3667"/>
                    <a:pt x="25051" y="3667"/>
                    <a:pt x="25254" y="3667"/>
                  </a:cubicBezTo>
                  <a:cubicBezTo>
                    <a:pt x="25480" y="3655"/>
                    <a:pt x="25659" y="3655"/>
                    <a:pt x="25837" y="3643"/>
                  </a:cubicBezTo>
                  <a:cubicBezTo>
                    <a:pt x="26528" y="3596"/>
                    <a:pt x="26909" y="3584"/>
                    <a:pt x="26909" y="3584"/>
                  </a:cubicBezTo>
                  <a:cubicBezTo>
                    <a:pt x="26909" y="3584"/>
                    <a:pt x="26528" y="3584"/>
                    <a:pt x="25801" y="3536"/>
                  </a:cubicBezTo>
                  <a:lnTo>
                    <a:pt x="25242" y="3536"/>
                  </a:lnTo>
                  <a:cubicBezTo>
                    <a:pt x="25039" y="3536"/>
                    <a:pt x="24789" y="3501"/>
                    <a:pt x="24551" y="3489"/>
                  </a:cubicBezTo>
                  <a:cubicBezTo>
                    <a:pt x="24063" y="3441"/>
                    <a:pt x="23515" y="3429"/>
                    <a:pt x="22908" y="3346"/>
                  </a:cubicBezTo>
                  <a:cubicBezTo>
                    <a:pt x="22611" y="3298"/>
                    <a:pt x="22277" y="3262"/>
                    <a:pt x="21956" y="3227"/>
                  </a:cubicBezTo>
                  <a:cubicBezTo>
                    <a:pt x="21622" y="3179"/>
                    <a:pt x="21277" y="3120"/>
                    <a:pt x="20920" y="3060"/>
                  </a:cubicBezTo>
                  <a:cubicBezTo>
                    <a:pt x="20205" y="2953"/>
                    <a:pt x="19455" y="2786"/>
                    <a:pt x="18658" y="2631"/>
                  </a:cubicBezTo>
                  <a:cubicBezTo>
                    <a:pt x="17086" y="2286"/>
                    <a:pt x="15348" y="1869"/>
                    <a:pt x="13514" y="1441"/>
                  </a:cubicBezTo>
                  <a:cubicBezTo>
                    <a:pt x="11681" y="1000"/>
                    <a:pt x="9907" y="631"/>
                    <a:pt x="8299" y="381"/>
                  </a:cubicBezTo>
                  <a:cubicBezTo>
                    <a:pt x="7490" y="262"/>
                    <a:pt x="6728" y="143"/>
                    <a:pt x="6001" y="95"/>
                  </a:cubicBezTo>
                  <a:cubicBezTo>
                    <a:pt x="5620" y="83"/>
                    <a:pt x="5287" y="36"/>
                    <a:pt x="4942" y="24"/>
                  </a:cubicBezTo>
                  <a:cubicBezTo>
                    <a:pt x="4608" y="24"/>
                    <a:pt x="4287" y="12"/>
                    <a:pt x="3977" y="12"/>
                  </a:cubicBezTo>
                  <a:cubicBezTo>
                    <a:pt x="3838" y="4"/>
                    <a:pt x="3701" y="1"/>
                    <a:pt x="3567" y="1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635" name="Google Shape;12635;p49"/>
            <p:cNvSpPr/>
            <p:nvPr/>
          </p:nvSpPr>
          <p:spPr>
            <a:xfrm>
              <a:off x="4495800" y="2796300"/>
              <a:ext cx="401850" cy="70875"/>
            </a:xfrm>
            <a:custGeom>
              <a:avLst/>
              <a:gdLst/>
              <a:ahLst/>
              <a:cxnLst/>
              <a:rect l="l" t="t" r="r" b="b"/>
              <a:pathLst>
                <a:path w="16074" h="2835" extrusionOk="0">
                  <a:moveTo>
                    <a:pt x="0" y="1"/>
                  </a:moveTo>
                  <a:cubicBezTo>
                    <a:pt x="0" y="1"/>
                    <a:pt x="214" y="13"/>
                    <a:pt x="631" y="60"/>
                  </a:cubicBezTo>
                  <a:cubicBezTo>
                    <a:pt x="1048" y="108"/>
                    <a:pt x="1643" y="167"/>
                    <a:pt x="2381" y="251"/>
                  </a:cubicBezTo>
                  <a:cubicBezTo>
                    <a:pt x="3846" y="417"/>
                    <a:pt x="5870" y="703"/>
                    <a:pt x="8096" y="1084"/>
                  </a:cubicBezTo>
                  <a:cubicBezTo>
                    <a:pt x="10311" y="1477"/>
                    <a:pt x="12299" y="1906"/>
                    <a:pt x="13752" y="2251"/>
                  </a:cubicBezTo>
                  <a:cubicBezTo>
                    <a:pt x="14466" y="2406"/>
                    <a:pt x="15038" y="2561"/>
                    <a:pt x="15442" y="2668"/>
                  </a:cubicBezTo>
                  <a:cubicBezTo>
                    <a:pt x="15847" y="2775"/>
                    <a:pt x="16073" y="2834"/>
                    <a:pt x="16073" y="2834"/>
                  </a:cubicBezTo>
                  <a:lnTo>
                    <a:pt x="15478" y="2596"/>
                  </a:lnTo>
                  <a:cubicBezTo>
                    <a:pt x="15085" y="2442"/>
                    <a:pt x="14526" y="2251"/>
                    <a:pt x="13811" y="2025"/>
                  </a:cubicBezTo>
                  <a:cubicBezTo>
                    <a:pt x="12394" y="1584"/>
                    <a:pt x="10394" y="1025"/>
                    <a:pt x="8168" y="644"/>
                  </a:cubicBezTo>
                  <a:cubicBezTo>
                    <a:pt x="5929" y="251"/>
                    <a:pt x="3881" y="96"/>
                    <a:pt x="2393" y="36"/>
                  </a:cubicBezTo>
                  <a:cubicBezTo>
                    <a:pt x="1643" y="1"/>
                    <a:pt x="1048" y="1"/>
                    <a:pt x="631" y="1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636" name="Google Shape;12636;p49"/>
            <p:cNvSpPr/>
            <p:nvPr/>
          </p:nvSpPr>
          <p:spPr>
            <a:xfrm>
              <a:off x="2594350" y="2880150"/>
              <a:ext cx="218225" cy="179900"/>
            </a:xfrm>
            <a:custGeom>
              <a:avLst/>
              <a:gdLst/>
              <a:ahLst/>
              <a:cxnLst/>
              <a:rect l="l" t="t" r="r" b="b"/>
              <a:pathLst>
                <a:path w="8729" h="7196" extrusionOk="0">
                  <a:moveTo>
                    <a:pt x="8180" y="1"/>
                  </a:moveTo>
                  <a:cubicBezTo>
                    <a:pt x="8037" y="1"/>
                    <a:pt x="7864" y="33"/>
                    <a:pt x="7716" y="171"/>
                  </a:cubicBezTo>
                  <a:cubicBezTo>
                    <a:pt x="7621" y="242"/>
                    <a:pt x="7538" y="362"/>
                    <a:pt x="7514" y="516"/>
                  </a:cubicBezTo>
                  <a:cubicBezTo>
                    <a:pt x="7514" y="659"/>
                    <a:pt x="7549" y="778"/>
                    <a:pt x="7502" y="838"/>
                  </a:cubicBezTo>
                  <a:cubicBezTo>
                    <a:pt x="7454" y="921"/>
                    <a:pt x="7359" y="945"/>
                    <a:pt x="7216" y="981"/>
                  </a:cubicBezTo>
                  <a:cubicBezTo>
                    <a:pt x="7085" y="1004"/>
                    <a:pt x="6942" y="1028"/>
                    <a:pt x="6764" y="1076"/>
                  </a:cubicBezTo>
                  <a:cubicBezTo>
                    <a:pt x="6668" y="1112"/>
                    <a:pt x="6561" y="1171"/>
                    <a:pt x="6490" y="1278"/>
                  </a:cubicBezTo>
                  <a:cubicBezTo>
                    <a:pt x="6418" y="1374"/>
                    <a:pt x="6406" y="1528"/>
                    <a:pt x="6406" y="1600"/>
                  </a:cubicBezTo>
                  <a:cubicBezTo>
                    <a:pt x="6406" y="1755"/>
                    <a:pt x="6359" y="1874"/>
                    <a:pt x="6264" y="1993"/>
                  </a:cubicBezTo>
                  <a:cubicBezTo>
                    <a:pt x="6097" y="2231"/>
                    <a:pt x="5799" y="2409"/>
                    <a:pt x="5466" y="2624"/>
                  </a:cubicBezTo>
                  <a:cubicBezTo>
                    <a:pt x="5132" y="2838"/>
                    <a:pt x="4811" y="3076"/>
                    <a:pt x="4478" y="3314"/>
                  </a:cubicBezTo>
                  <a:cubicBezTo>
                    <a:pt x="3144" y="4267"/>
                    <a:pt x="2025" y="5243"/>
                    <a:pt x="1239" y="5981"/>
                  </a:cubicBezTo>
                  <a:cubicBezTo>
                    <a:pt x="453" y="6708"/>
                    <a:pt x="1" y="7196"/>
                    <a:pt x="1" y="7196"/>
                  </a:cubicBezTo>
                  <a:cubicBezTo>
                    <a:pt x="1" y="7196"/>
                    <a:pt x="537" y="6803"/>
                    <a:pt x="1370" y="6124"/>
                  </a:cubicBezTo>
                  <a:cubicBezTo>
                    <a:pt x="2239" y="5481"/>
                    <a:pt x="3418" y="4612"/>
                    <a:pt x="4740" y="3660"/>
                  </a:cubicBezTo>
                  <a:cubicBezTo>
                    <a:pt x="5061" y="3421"/>
                    <a:pt x="5394" y="3183"/>
                    <a:pt x="5704" y="2957"/>
                  </a:cubicBezTo>
                  <a:cubicBezTo>
                    <a:pt x="6002" y="2731"/>
                    <a:pt x="6359" y="2528"/>
                    <a:pt x="6585" y="2171"/>
                  </a:cubicBezTo>
                  <a:cubicBezTo>
                    <a:pt x="6704" y="1993"/>
                    <a:pt x="6764" y="1766"/>
                    <a:pt x="6740" y="1576"/>
                  </a:cubicBezTo>
                  <a:cubicBezTo>
                    <a:pt x="6728" y="1481"/>
                    <a:pt x="6740" y="1457"/>
                    <a:pt x="6764" y="1421"/>
                  </a:cubicBezTo>
                  <a:cubicBezTo>
                    <a:pt x="6787" y="1397"/>
                    <a:pt x="6823" y="1362"/>
                    <a:pt x="6883" y="1338"/>
                  </a:cubicBezTo>
                  <a:cubicBezTo>
                    <a:pt x="7002" y="1290"/>
                    <a:pt x="7145" y="1254"/>
                    <a:pt x="7299" y="1219"/>
                  </a:cubicBezTo>
                  <a:cubicBezTo>
                    <a:pt x="7430" y="1171"/>
                    <a:pt x="7621" y="1112"/>
                    <a:pt x="7716" y="933"/>
                  </a:cubicBezTo>
                  <a:cubicBezTo>
                    <a:pt x="7752" y="838"/>
                    <a:pt x="7752" y="754"/>
                    <a:pt x="7740" y="683"/>
                  </a:cubicBezTo>
                  <a:cubicBezTo>
                    <a:pt x="7728" y="623"/>
                    <a:pt x="7716" y="564"/>
                    <a:pt x="7716" y="516"/>
                  </a:cubicBezTo>
                  <a:cubicBezTo>
                    <a:pt x="7716" y="421"/>
                    <a:pt x="7752" y="338"/>
                    <a:pt x="7811" y="266"/>
                  </a:cubicBezTo>
                  <a:cubicBezTo>
                    <a:pt x="7930" y="111"/>
                    <a:pt x="8109" y="88"/>
                    <a:pt x="8264" y="64"/>
                  </a:cubicBezTo>
                  <a:cubicBezTo>
                    <a:pt x="8302" y="61"/>
                    <a:pt x="8339" y="59"/>
                    <a:pt x="8373" y="59"/>
                  </a:cubicBezTo>
                  <a:cubicBezTo>
                    <a:pt x="8468" y="59"/>
                    <a:pt x="8548" y="70"/>
                    <a:pt x="8609" y="88"/>
                  </a:cubicBezTo>
                  <a:cubicBezTo>
                    <a:pt x="8681" y="100"/>
                    <a:pt x="8728" y="100"/>
                    <a:pt x="8728" y="100"/>
                  </a:cubicBezTo>
                  <a:cubicBezTo>
                    <a:pt x="8728" y="100"/>
                    <a:pt x="8681" y="88"/>
                    <a:pt x="8609" y="64"/>
                  </a:cubicBezTo>
                  <a:cubicBezTo>
                    <a:pt x="8526" y="52"/>
                    <a:pt x="8407" y="28"/>
                    <a:pt x="8264" y="4"/>
                  </a:cubicBezTo>
                  <a:cubicBezTo>
                    <a:pt x="8237" y="2"/>
                    <a:pt x="8209" y="1"/>
                    <a:pt x="8180" y="1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637" name="Google Shape;12637;p49"/>
            <p:cNvSpPr/>
            <p:nvPr/>
          </p:nvSpPr>
          <p:spPr>
            <a:xfrm>
              <a:off x="2647050" y="2995725"/>
              <a:ext cx="509300" cy="34925"/>
            </a:xfrm>
            <a:custGeom>
              <a:avLst/>
              <a:gdLst/>
              <a:ahLst/>
              <a:cxnLst/>
              <a:rect l="l" t="t" r="r" b="b"/>
              <a:pathLst>
                <a:path w="20372" h="1397" extrusionOk="0">
                  <a:moveTo>
                    <a:pt x="20372" y="1"/>
                  </a:moveTo>
                  <a:cubicBezTo>
                    <a:pt x="20372" y="1"/>
                    <a:pt x="20086" y="49"/>
                    <a:pt x="19586" y="108"/>
                  </a:cubicBezTo>
                  <a:cubicBezTo>
                    <a:pt x="19074" y="180"/>
                    <a:pt x="18336" y="287"/>
                    <a:pt x="17407" y="394"/>
                  </a:cubicBezTo>
                  <a:cubicBezTo>
                    <a:pt x="15562" y="596"/>
                    <a:pt x="13014" y="822"/>
                    <a:pt x="10204" y="906"/>
                  </a:cubicBezTo>
                  <a:cubicBezTo>
                    <a:pt x="9220" y="939"/>
                    <a:pt x="8267" y="954"/>
                    <a:pt x="7364" y="954"/>
                  </a:cubicBezTo>
                  <a:cubicBezTo>
                    <a:pt x="5689" y="954"/>
                    <a:pt x="4188" y="904"/>
                    <a:pt x="2989" y="834"/>
                  </a:cubicBezTo>
                  <a:cubicBezTo>
                    <a:pt x="2060" y="787"/>
                    <a:pt x="1322" y="751"/>
                    <a:pt x="798" y="703"/>
                  </a:cubicBezTo>
                  <a:cubicBezTo>
                    <a:pt x="274" y="656"/>
                    <a:pt x="0" y="644"/>
                    <a:pt x="0" y="644"/>
                  </a:cubicBezTo>
                  <a:lnTo>
                    <a:pt x="0" y="644"/>
                  </a:lnTo>
                  <a:cubicBezTo>
                    <a:pt x="0" y="644"/>
                    <a:pt x="274" y="692"/>
                    <a:pt x="786" y="775"/>
                  </a:cubicBezTo>
                  <a:cubicBezTo>
                    <a:pt x="1286" y="870"/>
                    <a:pt x="2036" y="965"/>
                    <a:pt x="2953" y="1073"/>
                  </a:cubicBezTo>
                  <a:cubicBezTo>
                    <a:pt x="4449" y="1246"/>
                    <a:pt x="6414" y="1396"/>
                    <a:pt x="8620" y="1396"/>
                  </a:cubicBezTo>
                  <a:cubicBezTo>
                    <a:pt x="9136" y="1396"/>
                    <a:pt x="9665" y="1388"/>
                    <a:pt x="10204" y="1370"/>
                  </a:cubicBezTo>
                  <a:cubicBezTo>
                    <a:pt x="13050" y="1287"/>
                    <a:pt x="15597" y="942"/>
                    <a:pt x="17419" y="608"/>
                  </a:cubicBezTo>
                  <a:cubicBezTo>
                    <a:pt x="18348" y="453"/>
                    <a:pt x="19074" y="299"/>
                    <a:pt x="19586" y="180"/>
                  </a:cubicBezTo>
                  <a:cubicBezTo>
                    <a:pt x="20086" y="61"/>
                    <a:pt x="20372" y="1"/>
                    <a:pt x="20372" y="1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638" name="Google Shape;12638;p49"/>
            <p:cNvSpPr/>
            <p:nvPr/>
          </p:nvSpPr>
          <p:spPr>
            <a:xfrm>
              <a:off x="2698550" y="2967150"/>
              <a:ext cx="191400" cy="17800"/>
            </a:xfrm>
            <a:custGeom>
              <a:avLst/>
              <a:gdLst/>
              <a:ahLst/>
              <a:cxnLst/>
              <a:rect l="l" t="t" r="r" b="b"/>
              <a:pathLst>
                <a:path w="7656" h="712" extrusionOk="0">
                  <a:moveTo>
                    <a:pt x="7656" y="1"/>
                  </a:moveTo>
                  <a:lnTo>
                    <a:pt x="7656" y="1"/>
                  </a:lnTo>
                  <a:cubicBezTo>
                    <a:pt x="7656" y="1"/>
                    <a:pt x="7227" y="25"/>
                    <a:pt x="6525" y="108"/>
                  </a:cubicBezTo>
                  <a:cubicBezTo>
                    <a:pt x="5834" y="144"/>
                    <a:pt x="4882" y="203"/>
                    <a:pt x="3834" y="251"/>
                  </a:cubicBezTo>
                  <a:cubicBezTo>
                    <a:pt x="2786" y="299"/>
                    <a:pt x="1834" y="311"/>
                    <a:pt x="1131" y="311"/>
                  </a:cubicBezTo>
                  <a:lnTo>
                    <a:pt x="0" y="311"/>
                  </a:lnTo>
                  <a:cubicBezTo>
                    <a:pt x="0" y="311"/>
                    <a:pt x="417" y="418"/>
                    <a:pt x="1119" y="537"/>
                  </a:cubicBezTo>
                  <a:cubicBezTo>
                    <a:pt x="1719" y="628"/>
                    <a:pt x="2510" y="711"/>
                    <a:pt x="3395" y="711"/>
                  </a:cubicBezTo>
                  <a:cubicBezTo>
                    <a:pt x="3547" y="711"/>
                    <a:pt x="3701" y="709"/>
                    <a:pt x="3858" y="703"/>
                  </a:cubicBezTo>
                  <a:cubicBezTo>
                    <a:pt x="4929" y="656"/>
                    <a:pt x="5882" y="477"/>
                    <a:pt x="6572" y="311"/>
                  </a:cubicBezTo>
                  <a:cubicBezTo>
                    <a:pt x="7251" y="144"/>
                    <a:pt x="7656" y="1"/>
                    <a:pt x="7656" y="1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639" name="Google Shape;12639;p49"/>
            <p:cNvSpPr/>
            <p:nvPr/>
          </p:nvSpPr>
          <p:spPr>
            <a:xfrm>
              <a:off x="2862550" y="2897875"/>
              <a:ext cx="950150" cy="82400"/>
            </a:xfrm>
            <a:custGeom>
              <a:avLst/>
              <a:gdLst/>
              <a:ahLst/>
              <a:cxnLst/>
              <a:rect l="l" t="t" r="r" b="b"/>
              <a:pathLst>
                <a:path w="38006" h="3296" extrusionOk="0">
                  <a:moveTo>
                    <a:pt x="22933" y="1"/>
                  </a:moveTo>
                  <a:cubicBezTo>
                    <a:pt x="21699" y="1"/>
                    <a:pt x="20427" y="66"/>
                    <a:pt x="19134" y="188"/>
                  </a:cubicBezTo>
                  <a:cubicBezTo>
                    <a:pt x="16479" y="450"/>
                    <a:pt x="13978" y="819"/>
                    <a:pt x="11704" y="1046"/>
                  </a:cubicBezTo>
                  <a:cubicBezTo>
                    <a:pt x="9430" y="1260"/>
                    <a:pt x="7358" y="1319"/>
                    <a:pt x="5620" y="1319"/>
                  </a:cubicBezTo>
                  <a:cubicBezTo>
                    <a:pt x="3894" y="1319"/>
                    <a:pt x="2477" y="1260"/>
                    <a:pt x="1513" y="1224"/>
                  </a:cubicBezTo>
                  <a:cubicBezTo>
                    <a:pt x="536" y="1177"/>
                    <a:pt x="1" y="1141"/>
                    <a:pt x="0" y="1141"/>
                  </a:cubicBezTo>
                  <a:lnTo>
                    <a:pt x="0" y="1141"/>
                  </a:lnTo>
                  <a:cubicBezTo>
                    <a:pt x="1" y="1141"/>
                    <a:pt x="536" y="1200"/>
                    <a:pt x="1513" y="1296"/>
                  </a:cubicBezTo>
                  <a:cubicBezTo>
                    <a:pt x="2489" y="1379"/>
                    <a:pt x="3894" y="1486"/>
                    <a:pt x="5632" y="1546"/>
                  </a:cubicBezTo>
                  <a:cubicBezTo>
                    <a:pt x="6255" y="1567"/>
                    <a:pt x="6922" y="1581"/>
                    <a:pt x="7626" y="1581"/>
                  </a:cubicBezTo>
                  <a:cubicBezTo>
                    <a:pt x="8887" y="1581"/>
                    <a:pt x="10270" y="1537"/>
                    <a:pt x="11752" y="1415"/>
                  </a:cubicBezTo>
                  <a:cubicBezTo>
                    <a:pt x="14062" y="1236"/>
                    <a:pt x="16550" y="891"/>
                    <a:pt x="19193" y="641"/>
                  </a:cubicBezTo>
                  <a:cubicBezTo>
                    <a:pt x="20633" y="504"/>
                    <a:pt x="22037" y="428"/>
                    <a:pt x="23388" y="428"/>
                  </a:cubicBezTo>
                  <a:cubicBezTo>
                    <a:pt x="24506" y="428"/>
                    <a:pt x="25588" y="480"/>
                    <a:pt x="26623" y="593"/>
                  </a:cubicBezTo>
                  <a:cubicBezTo>
                    <a:pt x="28897" y="831"/>
                    <a:pt x="30921" y="1260"/>
                    <a:pt x="32600" y="1700"/>
                  </a:cubicBezTo>
                  <a:cubicBezTo>
                    <a:pt x="34279" y="2129"/>
                    <a:pt x="35636" y="2546"/>
                    <a:pt x="36565" y="2831"/>
                  </a:cubicBezTo>
                  <a:cubicBezTo>
                    <a:pt x="37493" y="3129"/>
                    <a:pt x="38005" y="3296"/>
                    <a:pt x="38005" y="3296"/>
                  </a:cubicBezTo>
                  <a:cubicBezTo>
                    <a:pt x="38005" y="3296"/>
                    <a:pt x="37493" y="3093"/>
                    <a:pt x="36576" y="2772"/>
                  </a:cubicBezTo>
                  <a:cubicBezTo>
                    <a:pt x="35648" y="2439"/>
                    <a:pt x="34326" y="1962"/>
                    <a:pt x="32647" y="1486"/>
                  </a:cubicBezTo>
                  <a:cubicBezTo>
                    <a:pt x="30957" y="1010"/>
                    <a:pt x="28933" y="510"/>
                    <a:pt x="26647" y="224"/>
                  </a:cubicBezTo>
                  <a:cubicBezTo>
                    <a:pt x="25467" y="72"/>
                    <a:pt x="24221" y="1"/>
                    <a:pt x="22933" y="1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640" name="Google Shape;12640;p49"/>
            <p:cNvSpPr/>
            <p:nvPr/>
          </p:nvSpPr>
          <p:spPr>
            <a:xfrm>
              <a:off x="3315875" y="2930175"/>
              <a:ext cx="382525" cy="50100"/>
            </a:xfrm>
            <a:custGeom>
              <a:avLst/>
              <a:gdLst/>
              <a:ahLst/>
              <a:cxnLst/>
              <a:rect l="l" t="t" r="r" b="b"/>
              <a:pathLst>
                <a:path w="15301" h="2004" extrusionOk="0">
                  <a:moveTo>
                    <a:pt x="5642" y="1"/>
                  </a:moveTo>
                  <a:cubicBezTo>
                    <a:pt x="4334" y="1"/>
                    <a:pt x="3168" y="108"/>
                    <a:pt x="2251" y="242"/>
                  </a:cubicBezTo>
                  <a:cubicBezTo>
                    <a:pt x="1548" y="349"/>
                    <a:pt x="989" y="456"/>
                    <a:pt x="596" y="539"/>
                  </a:cubicBezTo>
                  <a:cubicBezTo>
                    <a:pt x="203" y="635"/>
                    <a:pt x="1" y="670"/>
                    <a:pt x="1" y="670"/>
                  </a:cubicBezTo>
                  <a:cubicBezTo>
                    <a:pt x="1" y="670"/>
                    <a:pt x="227" y="658"/>
                    <a:pt x="608" y="611"/>
                  </a:cubicBezTo>
                  <a:cubicBezTo>
                    <a:pt x="1001" y="575"/>
                    <a:pt x="1560" y="527"/>
                    <a:pt x="2263" y="480"/>
                  </a:cubicBezTo>
                  <a:cubicBezTo>
                    <a:pt x="2900" y="442"/>
                    <a:pt x="3642" y="416"/>
                    <a:pt x="4462" y="416"/>
                  </a:cubicBezTo>
                  <a:cubicBezTo>
                    <a:pt x="5450" y="416"/>
                    <a:pt x="6551" y="454"/>
                    <a:pt x="7716" y="551"/>
                  </a:cubicBezTo>
                  <a:cubicBezTo>
                    <a:pt x="9835" y="754"/>
                    <a:pt x="11728" y="1087"/>
                    <a:pt x="13098" y="1420"/>
                  </a:cubicBezTo>
                  <a:cubicBezTo>
                    <a:pt x="13788" y="1575"/>
                    <a:pt x="14336" y="1730"/>
                    <a:pt x="14705" y="1837"/>
                  </a:cubicBezTo>
                  <a:cubicBezTo>
                    <a:pt x="15098" y="1944"/>
                    <a:pt x="15300" y="2004"/>
                    <a:pt x="15300" y="2004"/>
                  </a:cubicBezTo>
                  <a:cubicBezTo>
                    <a:pt x="15300" y="2004"/>
                    <a:pt x="15098" y="1909"/>
                    <a:pt x="14752" y="1742"/>
                  </a:cubicBezTo>
                  <a:cubicBezTo>
                    <a:pt x="14383" y="1599"/>
                    <a:pt x="13848" y="1409"/>
                    <a:pt x="13169" y="1182"/>
                  </a:cubicBezTo>
                  <a:cubicBezTo>
                    <a:pt x="11835" y="754"/>
                    <a:pt x="9930" y="289"/>
                    <a:pt x="7775" y="99"/>
                  </a:cubicBezTo>
                  <a:cubicBezTo>
                    <a:pt x="7036" y="30"/>
                    <a:pt x="6320" y="1"/>
                    <a:pt x="5642" y="1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641" name="Google Shape;12641;p49"/>
            <p:cNvSpPr/>
            <p:nvPr/>
          </p:nvSpPr>
          <p:spPr>
            <a:xfrm>
              <a:off x="3478100" y="2965425"/>
              <a:ext cx="132475" cy="15200"/>
            </a:xfrm>
            <a:custGeom>
              <a:avLst/>
              <a:gdLst/>
              <a:ahLst/>
              <a:cxnLst/>
              <a:rect l="l" t="t" r="r" b="b"/>
              <a:pathLst>
                <a:path w="5299" h="608" extrusionOk="0">
                  <a:moveTo>
                    <a:pt x="1616" y="0"/>
                  </a:moveTo>
                  <a:cubicBezTo>
                    <a:pt x="667" y="0"/>
                    <a:pt x="1" y="106"/>
                    <a:pt x="1" y="106"/>
                  </a:cubicBezTo>
                  <a:cubicBezTo>
                    <a:pt x="1" y="106"/>
                    <a:pt x="1179" y="368"/>
                    <a:pt x="2632" y="499"/>
                  </a:cubicBezTo>
                  <a:cubicBezTo>
                    <a:pt x="3706" y="595"/>
                    <a:pt x="4639" y="607"/>
                    <a:pt x="5060" y="607"/>
                  </a:cubicBezTo>
                  <a:cubicBezTo>
                    <a:pt x="5213" y="607"/>
                    <a:pt x="5299" y="606"/>
                    <a:pt x="5299" y="606"/>
                  </a:cubicBezTo>
                  <a:cubicBezTo>
                    <a:pt x="5299" y="606"/>
                    <a:pt x="4156" y="177"/>
                    <a:pt x="2679" y="46"/>
                  </a:cubicBezTo>
                  <a:cubicBezTo>
                    <a:pt x="2302" y="13"/>
                    <a:pt x="1942" y="0"/>
                    <a:pt x="1616" y="0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642" name="Google Shape;12642;p49"/>
            <p:cNvSpPr/>
            <p:nvPr/>
          </p:nvSpPr>
          <p:spPr>
            <a:xfrm>
              <a:off x="3505200" y="2876350"/>
              <a:ext cx="306000" cy="62250"/>
            </a:xfrm>
            <a:custGeom>
              <a:avLst/>
              <a:gdLst/>
              <a:ahLst/>
              <a:cxnLst/>
              <a:rect l="l" t="t" r="r" b="b"/>
              <a:pathLst>
                <a:path w="12240" h="2490" extrusionOk="0">
                  <a:moveTo>
                    <a:pt x="702" y="1"/>
                  </a:moveTo>
                  <a:cubicBezTo>
                    <a:pt x="253" y="1"/>
                    <a:pt x="0" y="13"/>
                    <a:pt x="0" y="13"/>
                  </a:cubicBezTo>
                  <a:cubicBezTo>
                    <a:pt x="0" y="13"/>
                    <a:pt x="691" y="97"/>
                    <a:pt x="1822" y="252"/>
                  </a:cubicBezTo>
                  <a:cubicBezTo>
                    <a:pt x="2941" y="418"/>
                    <a:pt x="4489" y="668"/>
                    <a:pt x="6167" y="1014"/>
                  </a:cubicBezTo>
                  <a:cubicBezTo>
                    <a:pt x="7846" y="1359"/>
                    <a:pt x="9370" y="1728"/>
                    <a:pt x="10466" y="2014"/>
                  </a:cubicBezTo>
                  <a:cubicBezTo>
                    <a:pt x="11549" y="2311"/>
                    <a:pt x="12240" y="2490"/>
                    <a:pt x="12240" y="2490"/>
                  </a:cubicBezTo>
                  <a:cubicBezTo>
                    <a:pt x="12240" y="2490"/>
                    <a:pt x="11597" y="2192"/>
                    <a:pt x="10549" y="1787"/>
                  </a:cubicBezTo>
                  <a:cubicBezTo>
                    <a:pt x="9489" y="1383"/>
                    <a:pt x="7977" y="906"/>
                    <a:pt x="6275" y="561"/>
                  </a:cubicBezTo>
                  <a:cubicBezTo>
                    <a:pt x="4560" y="216"/>
                    <a:pt x="2977" y="73"/>
                    <a:pt x="1845" y="25"/>
                  </a:cubicBezTo>
                  <a:cubicBezTo>
                    <a:pt x="1388" y="6"/>
                    <a:pt x="1002" y="1"/>
                    <a:pt x="702" y="1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643" name="Google Shape;12643;p49"/>
            <p:cNvSpPr/>
            <p:nvPr/>
          </p:nvSpPr>
          <p:spPr>
            <a:xfrm>
              <a:off x="3798075" y="2921325"/>
              <a:ext cx="146175" cy="109850"/>
            </a:xfrm>
            <a:custGeom>
              <a:avLst/>
              <a:gdLst/>
              <a:ahLst/>
              <a:cxnLst/>
              <a:rect l="l" t="t" r="r" b="b"/>
              <a:pathLst>
                <a:path w="5847" h="4394" extrusionOk="0">
                  <a:moveTo>
                    <a:pt x="1" y="0"/>
                  </a:moveTo>
                  <a:lnTo>
                    <a:pt x="1" y="0"/>
                  </a:lnTo>
                  <a:cubicBezTo>
                    <a:pt x="1" y="0"/>
                    <a:pt x="406" y="179"/>
                    <a:pt x="1001" y="465"/>
                  </a:cubicBezTo>
                  <a:cubicBezTo>
                    <a:pt x="1596" y="774"/>
                    <a:pt x="2394" y="1239"/>
                    <a:pt x="3239" y="1810"/>
                  </a:cubicBezTo>
                  <a:cubicBezTo>
                    <a:pt x="4097" y="2382"/>
                    <a:pt x="4787" y="2977"/>
                    <a:pt x="5228" y="3501"/>
                  </a:cubicBezTo>
                  <a:cubicBezTo>
                    <a:pt x="5442" y="3751"/>
                    <a:pt x="5597" y="3977"/>
                    <a:pt x="5704" y="4132"/>
                  </a:cubicBezTo>
                  <a:cubicBezTo>
                    <a:pt x="5787" y="4299"/>
                    <a:pt x="5847" y="4394"/>
                    <a:pt x="5847" y="4394"/>
                  </a:cubicBezTo>
                  <a:cubicBezTo>
                    <a:pt x="5847" y="4394"/>
                    <a:pt x="5823" y="4287"/>
                    <a:pt x="5763" y="4108"/>
                  </a:cubicBezTo>
                  <a:cubicBezTo>
                    <a:pt x="5704" y="3929"/>
                    <a:pt x="5585" y="3656"/>
                    <a:pt x="5406" y="3358"/>
                  </a:cubicBezTo>
                  <a:cubicBezTo>
                    <a:pt x="5049" y="2763"/>
                    <a:pt x="4382" y="2036"/>
                    <a:pt x="3501" y="1441"/>
                  </a:cubicBezTo>
                  <a:cubicBezTo>
                    <a:pt x="2620" y="846"/>
                    <a:pt x="1727" y="477"/>
                    <a:pt x="1072" y="274"/>
                  </a:cubicBezTo>
                  <a:cubicBezTo>
                    <a:pt x="418" y="60"/>
                    <a:pt x="1" y="0"/>
                    <a:pt x="1" y="0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644" name="Google Shape;12644;p49"/>
            <p:cNvSpPr/>
            <p:nvPr/>
          </p:nvSpPr>
          <p:spPr>
            <a:xfrm>
              <a:off x="3826650" y="2973700"/>
              <a:ext cx="92900" cy="57175"/>
            </a:xfrm>
            <a:custGeom>
              <a:avLst/>
              <a:gdLst/>
              <a:ahLst/>
              <a:cxnLst/>
              <a:rect l="l" t="t" r="r" b="b"/>
              <a:pathLst>
                <a:path w="3716" h="2287" extrusionOk="0">
                  <a:moveTo>
                    <a:pt x="1" y="1"/>
                  </a:moveTo>
                  <a:cubicBezTo>
                    <a:pt x="1" y="1"/>
                    <a:pt x="215" y="120"/>
                    <a:pt x="560" y="346"/>
                  </a:cubicBezTo>
                  <a:cubicBezTo>
                    <a:pt x="894" y="537"/>
                    <a:pt x="1358" y="822"/>
                    <a:pt x="1858" y="1132"/>
                  </a:cubicBezTo>
                  <a:cubicBezTo>
                    <a:pt x="2370" y="1453"/>
                    <a:pt x="2834" y="1727"/>
                    <a:pt x="3156" y="1942"/>
                  </a:cubicBezTo>
                  <a:cubicBezTo>
                    <a:pt x="3501" y="2144"/>
                    <a:pt x="3716" y="2287"/>
                    <a:pt x="3716" y="2287"/>
                  </a:cubicBezTo>
                  <a:cubicBezTo>
                    <a:pt x="3716" y="2287"/>
                    <a:pt x="3573" y="2073"/>
                    <a:pt x="3311" y="1763"/>
                  </a:cubicBezTo>
                  <a:cubicBezTo>
                    <a:pt x="3037" y="1453"/>
                    <a:pt x="2644" y="1061"/>
                    <a:pt x="2096" y="739"/>
                  </a:cubicBezTo>
                  <a:cubicBezTo>
                    <a:pt x="1572" y="406"/>
                    <a:pt x="1037" y="227"/>
                    <a:pt x="644" y="120"/>
                  </a:cubicBezTo>
                  <a:cubicBezTo>
                    <a:pt x="263" y="25"/>
                    <a:pt x="1" y="1"/>
                    <a:pt x="1" y="1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645" name="Google Shape;12645;p49"/>
            <p:cNvSpPr/>
            <p:nvPr/>
          </p:nvSpPr>
          <p:spPr>
            <a:xfrm>
              <a:off x="3798075" y="2993050"/>
              <a:ext cx="73550" cy="48550"/>
            </a:xfrm>
            <a:custGeom>
              <a:avLst/>
              <a:gdLst/>
              <a:ahLst/>
              <a:cxnLst/>
              <a:rect l="l" t="t" r="r" b="b"/>
              <a:pathLst>
                <a:path w="2942" h="1942" extrusionOk="0">
                  <a:moveTo>
                    <a:pt x="1" y="1"/>
                  </a:moveTo>
                  <a:lnTo>
                    <a:pt x="1" y="1"/>
                  </a:lnTo>
                  <a:cubicBezTo>
                    <a:pt x="1" y="1"/>
                    <a:pt x="167" y="120"/>
                    <a:pt x="417" y="346"/>
                  </a:cubicBezTo>
                  <a:cubicBezTo>
                    <a:pt x="679" y="525"/>
                    <a:pt x="1025" y="787"/>
                    <a:pt x="1430" y="1049"/>
                  </a:cubicBezTo>
                  <a:cubicBezTo>
                    <a:pt x="1834" y="1299"/>
                    <a:pt x="2203" y="1525"/>
                    <a:pt x="2489" y="1680"/>
                  </a:cubicBezTo>
                  <a:cubicBezTo>
                    <a:pt x="2763" y="1846"/>
                    <a:pt x="2942" y="1942"/>
                    <a:pt x="2942" y="1942"/>
                  </a:cubicBezTo>
                  <a:cubicBezTo>
                    <a:pt x="2942" y="1942"/>
                    <a:pt x="2846" y="1763"/>
                    <a:pt x="2632" y="1513"/>
                  </a:cubicBezTo>
                  <a:cubicBezTo>
                    <a:pt x="2430" y="1251"/>
                    <a:pt x="2096" y="929"/>
                    <a:pt x="1680" y="656"/>
                  </a:cubicBezTo>
                  <a:cubicBezTo>
                    <a:pt x="1263" y="382"/>
                    <a:pt x="834" y="215"/>
                    <a:pt x="525" y="120"/>
                  </a:cubicBezTo>
                  <a:cubicBezTo>
                    <a:pt x="215" y="37"/>
                    <a:pt x="1" y="1"/>
                    <a:pt x="1" y="1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646" name="Google Shape;12646;p49"/>
            <p:cNvSpPr/>
            <p:nvPr/>
          </p:nvSpPr>
          <p:spPr>
            <a:xfrm>
              <a:off x="3646275" y="3014500"/>
              <a:ext cx="141425" cy="65800"/>
            </a:xfrm>
            <a:custGeom>
              <a:avLst/>
              <a:gdLst/>
              <a:ahLst/>
              <a:cxnLst/>
              <a:rect l="l" t="t" r="r" b="b"/>
              <a:pathLst>
                <a:path w="5657" h="2632" extrusionOk="0">
                  <a:moveTo>
                    <a:pt x="1" y="0"/>
                  </a:moveTo>
                  <a:cubicBezTo>
                    <a:pt x="1" y="0"/>
                    <a:pt x="346" y="119"/>
                    <a:pt x="882" y="286"/>
                  </a:cubicBezTo>
                  <a:cubicBezTo>
                    <a:pt x="1417" y="488"/>
                    <a:pt x="2132" y="786"/>
                    <a:pt x="2906" y="1143"/>
                  </a:cubicBezTo>
                  <a:cubicBezTo>
                    <a:pt x="3680" y="1512"/>
                    <a:pt x="4358" y="1869"/>
                    <a:pt x="4858" y="2155"/>
                  </a:cubicBezTo>
                  <a:cubicBezTo>
                    <a:pt x="5346" y="2453"/>
                    <a:pt x="5656" y="2631"/>
                    <a:pt x="5656" y="2631"/>
                  </a:cubicBezTo>
                  <a:cubicBezTo>
                    <a:pt x="5656" y="2631"/>
                    <a:pt x="5418" y="2357"/>
                    <a:pt x="4989" y="1976"/>
                  </a:cubicBezTo>
                  <a:cubicBezTo>
                    <a:pt x="4549" y="1584"/>
                    <a:pt x="3906" y="1107"/>
                    <a:pt x="3096" y="738"/>
                  </a:cubicBezTo>
                  <a:cubicBezTo>
                    <a:pt x="2298" y="369"/>
                    <a:pt x="1501" y="179"/>
                    <a:pt x="941" y="83"/>
                  </a:cubicBezTo>
                  <a:cubicBezTo>
                    <a:pt x="358" y="0"/>
                    <a:pt x="1" y="0"/>
                    <a:pt x="1" y="0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647" name="Google Shape;12647;p49"/>
            <p:cNvSpPr/>
            <p:nvPr/>
          </p:nvSpPr>
          <p:spPr>
            <a:xfrm>
              <a:off x="2907500" y="2169450"/>
              <a:ext cx="176225" cy="400375"/>
            </a:xfrm>
            <a:custGeom>
              <a:avLst/>
              <a:gdLst/>
              <a:ahLst/>
              <a:cxnLst/>
              <a:rect l="l" t="t" r="r" b="b"/>
              <a:pathLst>
                <a:path w="7049" h="16015" extrusionOk="0">
                  <a:moveTo>
                    <a:pt x="7049" y="0"/>
                  </a:moveTo>
                  <a:cubicBezTo>
                    <a:pt x="7048" y="1"/>
                    <a:pt x="5263" y="3501"/>
                    <a:pt x="3310" y="7918"/>
                  </a:cubicBezTo>
                  <a:cubicBezTo>
                    <a:pt x="1369" y="12335"/>
                    <a:pt x="0" y="16014"/>
                    <a:pt x="0" y="16014"/>
                  </a:cubicBezTo>
                  <a:cubicBezTo>
                    <a:pt x="0" y="16014"/>
                    <a:pt x="1798" y="12514"/>
                    <a:pt x="3727" y="8096"/>
                  </a:cubicBezTo>
                  <a:cubicBezTo>
                    <a:pt x="5679" y="3680"/>
                    <a:pt x="7049" y="1"/>
                    <a:pt x="7049" y="0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648" name="Google Shape;12648;p49"/>
            <p:cNvSpPr/>
            <p:nvPr/>
          </p:nvSpPr>
          <p:spPr>
            <a:xfrm>
              <a:off x="2784850" y="2298325"/>
              <a:ext cx="212275" cy="456325"/>
            </a:xfrm>
            <a:custGeom>
              <a:avLst/>
              <a:gdLst/>
              <a:ahLst/>
              <a:cxnLst/>
              <a:rect l="l" t="t" r="r" b="b"/>
              <a:pathLst>
                <a:path w="8491" h="18253" extrusionOk="0">
                  <a:moveTo>
                    <a:pt x="8490" y="1"/>
                  </a:moveTo>
                  <a:cubicBezTo>
                    <a:pt x="8490" y="1"/>
                    <a:pt x="6287" y="3942"/>
                    <a:pt x="3930" y="8978"/>
                  </a:cubicBezTo>
                  <a:cubicBezTo>
                    <a:pt x="1596" y="14026"/>
                    <a:pt x="1" y="18253"/>
                    <a:pt x="1" y="18253"/>
                  </a:cubicBezTo>
                  <a:cubicBezTo>
                    <a:pt x="1" y="18253"/>
                    <a:pt x="2013" y="14205"/>
                    <a:pt x="4347" y="9168"/>
                  </a:cubicBezTo>
                  <a:cubicBezTo>
                    <a:pt x="6692" y="4144"/>
                    <a:pt x="8490" y="1"/>
                    <a:pt x="8490" y="1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649" name="Google Shape;12649;p49"/>
            <p:cNvSpPr/>
            <p:nvPr/>
          </p:nvSpPr>
          <p:spPr>
            <a:xfrm>
              <a:off x="2934875" y="2266475"/>
              <a:ext cx="56875" cy="120275"/>
            </a:xfrm>
            <a:custGeom>
              <a:avLst/>
              <a:gdLst/>
              <a:ahLst/>
              <a:cxnLst/>
              <a:rect l="l" t="t" r="r" b="b"/>
              <a:pathLst>
                <a:path w="2275" h="4811" extrusionOk="0">
                  <a:moveTo>
                    <a:pt x="2275" y="1"/>
                  </a:moveTo>
                  <a:cubicBezTo>
                    <a:pt x="2275" y="1"/>
                    <a:pt x="1560" y="989"/>
                    <a:pt x="941" y="2311"/>
                  </a:cubicBezTo>
                  <a:cubicBezTo>
                    <a:pt x="298" y="3632"/>
                    <a:pt x="1" y="4811"/>
                    <a:pt x="1" y="4811"/>
                  </a:cubicBezTo>
                  <a:cubicBezTo>
                    <a:pt x="1" y="4811"/>
                    <a:pt x="715" y="3846"/>
                    <a:pt x="1346" y="2501"/>
                  </a:cubicBezTo>
                  <a:cubicBezTo>
                    <a:pt x="1977" y="1180"/>
                    <a:pt x="2275" y="1"/>
                    <a:pt x="2275" y="1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650" name="Google Shape;12650;p49"/>
            <p:cNvSpPr/>
            <p:nvPr/>
          </p:nvSpPr>
          <p:spPr>
            <a:xfrm>
              <a:off x="2625625" y="2781125"/>
              <a:ext cx="121750" cy="253325"/>
            </a:xfrm>
            <a:custGeom>
              <a:avLst/>
              <a:gdLst/>
              <a:ahLst/>
              <a:cxnLst/>
              <a:rect l="l" t="t" r="r" b="b"/>
              <a:pathLst>
                <a:path w="4870" h="10133" extrusionOk="0">
                  <a:moveTo>
                    <a:pt x="4870" y="1"/>
                  </a:moveTo>
                  <a:cubicBezTo>
                    <a:pt x="4870" y="1"/>
                    <a:pt x="4584" y="572"/>
                    <a:pt x="4155" y="1501"/>
                  </a:cubicBezTo>
                  <a:cubicBezTo>
                    <a:pt x="3739" y="2441"/>
                    <a:pt x="3179" y="3715"/>
                    <a:pt x="2536" y="5132"/>
                  </a:cubicBezTo>
                  <a:cubicBezTo>
                    <a:pt x="1893" y="6525"/>
                    <a:pt x="1286" y="7799"/>
                    <a:pt x="810" y="8692"/>
                  </a:cubicBezTo>
                  <a:cubicBezTo>
                    <a:pt x="572" y="9133"/>
                    <a:pt x="381" y="9490"/>
                    <a:pt x="226" y="9752"/>
                  </a:cubicBezTo>
                  <a:cubicBezTo>
                    <a:pt x="83" y="10002"/>
                    <a:pt x="0" y="10133"/>
                    <a:pt x="0" y="10133"/>
                  </a:cubicBezTo>
                  <a:cubicBezTo>
                    <a:pt x="0" y="10133"/>
                    <a:pt x="107" y="10014"/>
                    <a:pt x="286" y="9787"/>
                  </a:cubicBezTo>
                  <a:cubicBezTo>
                    <a:pt x="464" y="9573"/>
                    <a:pt x="703" y="9228"/>
                    <a:pt x="1000" y="8811"/>
                  </a:cubicBezTo>
                  <a:cubicBezTo>
                    <a:pt x="1584" y="7966"/>
                    <a:pt x="2310" y="6739"/>
                    <a:pt x="2953" y="5311"/>
                  </a:cubicBezTo>
                  <a:cubicBezTo>
                    <a:pt x="3608" y="3882"/>
                    <a:pt x="4072" y="2548"/>
                    <a:pt x="4382" y="1572"/>
                  </a:cubicBezTo>
                  <a:cubicBezTo>
                    <a:pt x="4703" y="608"/>
                    <a:pt x="4870" y="1"/>
                    <a:pt x="4870" y="1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651" name="Google Shape;12651;p49"/>
            <p:cNvSpPr/>
            <p:nvPr/>
          </p:nvSpPr>
          <p:spPr>
            <a:xfrm>
              <a:off x="2705375" y="2802850"/>
              <a:ext cx="58675" cy="146175"/>
            </a:xfrm>
            <a:custGeom>
              <a:avLst/>
              <a:gdLst/>
              <a:ahLst/>
              <a:cxnLst/>
              <a:rect l="l" t="t" r="r" b="b"/>
              <a:pathLst>
                <a:path w="2347" h="5847" extrusionOk="0">
                  <a:moveTo>
                    <a:pt x="2346" y="1"/>
                  </a:moveTo>
                  <a:cubicBezTo>
                    <a:pt x="2346" y="1"/>
                    <a:pt x="2204" y="334"/>
                    <a:pt x="1965" y="858"/>
                  </a:cubicBezTo>
                  <a:cubicBezTo>
                    <a:pt x="1751" y="1394"/>
                    <a:pt x="1453" y="2108"/>
                    <a:pt x="1132" y="2906"/>
                  </a:cubicBezTo>
                  <a:cubicBezTo>
                    <a:pt x="822" y="3727"/>
                    <a:pt x="537" y="4442"/>
                    <a:pt x="322" y="4978"/>
                  </a:cubicBezTo>
                  <a:cubicBezTo>
                    <a:pt x="120" y="5513"/>
                    <a:pt x="1" y="5847"/>
                    <a:pt x="1" y="5847"/>
                  </a:cubicBezTo>
                  <a:cubicBezTo>
                    <a:pt x="1" y="5847"/>
                    <a:pt x="227" y="5573"/>
                    <a:pt x="537" y="5085"/>
                  </a:cubicBezTo>
                  <a:cubicBezTo>
                    <a:pt x="846" y="4608"/>
                    <a:pt x="1239" y="3906"/>
                    <a:pt x="1561" y="3084"/>
                  </a:cubicBezTo>
                  <a:cubicBezTo>
                    <a:pt x="1894" y="2275"/>
                    <a:pt x="2096" y="1489"/>
                    <a:pt x="2204" y="929"/>
                  </a:cubicBezTo>
                  <a:cubicBezTo>
                    <a:pt x="2323" y="358"/>
                    <a:pt x="2346" y="1"/>
                    <a:pt x="2346" y="1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652" name="Google Shape;12652;p49"/>
            <p:cNvSpPr/>
            <p:nvPr/>
          </p:nvSpPr>
          <p:spPr>
            <a:xfrm>
              <a:off x="2766100" y="2592425"/>
              <a:ext cx="130400" cy="279500"/>
            </a:xfrm>
            <a:custGeom>
              <a:avLst/>
              <a:gdLst/>
              <a:ahLst/>
              <a:cxnLst/>
              <a:rect l="l" t="t" r="r" b="b"/>
              <a:pathLst>
                <a:path w="5216" h="11180" extrusionOk="0">
                  <a:moveTo>
                    <a:pt x="5216" y="0"/>
                  </a:moveTo>
                  <a:lnTo>
                    <a:pt x="5216" y="0"/>
                  </a:lnTo>
                  <a:cubicBezTo>
                    <a:pt x="5215" y="0"/>
                    <a:pt x="3846" y="2393"/>
                    <a:pt x="2406" y="5489"/>
                  </a:cubicBezTo>
                  <a:cubicBezTo>
                    <a:pt x="965" y="8572"/>
                    <a:pt x="1" y="11180"/>
                    <a:pt x="1" y="11180"/>
                  </a:cubicBezTo>
                  <a:cubicBezTo>
                    <a:pt x="1" y="11180"/>
                    <a:pt x="1370" y="8763"/>
                    <a:pt x="2811" y="5691"/>
                  </a:cubicBezTo>
                  <a:cubicBezTo>
                    <a:pt x="4251" y="2608"/>
                    <a:pt x="5216" y="0"/>
                    <a:pt x="5216" y="0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653" name="Google Shape;12653;p49"/>
            <p:cNvSpPr/>
            <p:nvPr/>
          </p:nvSpPr>
          <p:spPr>
            <a:xfrm>
              <a:off x="2966425" y="2863275"/>
              <a:ext cx="463475" cy="37925"/>
            </a:xfrm>
            <a:custGeom>
              <a:avLst/>
              <a:gdLst/>
              <a:ahLst/>
              <a:cxnLst/>
              <a:rect l="l" t="t" r="r" b="b"/>
              <a:pathLst>
                <a:path w="18539" h="1517" extrusionOk="0">
                  <a:moveTo>
                    <a:pt x="18539" y="1"/>
                  </a:moveTo>
                  <a:lnTo>
                    <a:pt x="18539" y="1"/>
                  </a:lnTo>
                  <a:cubicBezTo>
                    <a:pt x="18538" y="1"/>
                    <a:pt x="14371" y="132"/>
                    <a:pt x="9240" y="584"/>
                  </a:cubicBezTo>
                  <a:cubicBezTo>
                    <a:pt x="6680" y="810"/>
                    <a:pt x="4358" y="1060"/>
                    <a:pt x="2692" y="1263"/>
                  </a:cubicBezTo>
                  <a:cubicBezTo>
                    <a:pt x="2075" y="1343"/>
                    <a:pt x="1533" y="1383"/>
                    <a:pt x="1104" y="1383"/>
                  </a:cubicBezTo>
                  <a:cubicBezTo>
                    <a:pt x="961" y="1383"/>
                    <a:pt x="831" y="1379"/>
                    <a:pt x="715" y="1370"/>
                  </a:cubicBezTo>
                  <a:cubicBezTo>
                    <a:pt x="263" y="1346"/>
                    <a:pt x="1" y="1263"/>
                    <a:pt x="1" y="1263"/>
                  </a:cubicBezTo>
                  <a:lnTo>
                    <a:pt x="1" y="1263"/>
                  </a:lnTo>
                  <a:cubicBezTo>
                    <a:pt x="1" y="1263"/>
                    <a:pt x="239" y="1370"/>
                    <a:pt x="715" y="1441"/>
                  </a:cubicBezTo>
                  <a:cubicBezTo>
                    <a:pt x="1008" y="1493"/>
                    <a:pt x="1382" y="1517"/>
                    <a:pt x="1823" y="1517"/>
                  </a:cubicBezTo>
                  <a:cubicBezTo>
                    <a:pt x="2099" y="1517"/>
                    <a:pt x="2402" y="1507"/>
                    <a:pt x="2727" y="1489"/>
                  </a:cubicBezTo>
                  <a:cubicBezTo>
                    <a:pt x="4406" y="1406"/>
                    <a:pt x="6728" y="1251"/>
                    <a:pt x="9288" y="1025"/>
                  </a:cubicBezTo>
                  <a:cubicBezTo>
                    <a:pt x="14407" y="584"/>
                    <a:pt x="18539" y="1"/>
                    <a:pt x="18539" y="1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654" name="Google Shape;12654;p49"/>
            <p:cNvSpPr/>
            <p:nvPr/>
          </p:nvSpPr>
          <p:spPr>
            <a:xfrm>
              <a:off x="3469475" y="2849575"/>
              <a:ext cx="89325" cy="11050"/>
            </a:xfrm>
            <a:custGeom>
              <a:avLst/>
              <a:gdLst/>
              <a:ahLst/>
              <a:cxnLst/>
              <a:rect l="l" t="t" r="r" b="b"/>
              <a:pathLst>
                <a:path w="3573" h="442" extrusionOk="0">
                  <a:moveTo>
                    <a:pt x="1786" y="1"/>
                  </a:moveTo>
                  <a:cubicBezTo>
                    <a:pt x="810" y="1"/>
                    <a:pt x="0" y="215"/>
                    <a:pt x="0" y="215"/>
                  </a:cubicBezTo>
                  <a:cubicBezTo>
                    <a:pt x="0" y="215"/>
                    <a:pt x="810" y="442"/>
                    <a:pt x="1786" y="442"/>
                  </a:cubicBezTo>
                  <a:cubicBezTo>
                    <a:pt x="2774" y="442"/>
                    <a:pt x="3572" y="215"/>
                    <a:pt x="3572" y="215"/>
                  </a:cubicBezTo>
                  <a:cubicBezTo>
                    <a:pt x="3572" y="215"/>
                    <a:pt x="2774" y="1"/>
                    <a:pt x="1786" y="1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655" name="Google Shape;12655;p49"/>
            <p:cNvSpPr/>
            <p:nvPr/>
          </p:nvSpPr>
          <p:spPr>
            <a:xfrm>
              <a:off x="3572750" y="2855225"/>
              <a:ext cx="87850" cy="12250"/>
            </a:xfrm>
            <a:custGeom>
              <a:avLst/>
              <a:gdLst/>
              <a:ahLst/>
              <a:cxnLst/>
              <a:rect l="l" t="t" r="r" b="b"/>
              <a:pathLst>
                <a:path w="3514" h="490" extrusionOk="0">
                  <a:moveTo>
                    <a:pt x="1362" y="1"/>
                  </a:moveTo>
                  <a:cubicBezTo>
                    <a:pt x="587" y="1"/>
                    <a:pt x="1" y="132"/>
                    <a:pt x="1" y="132"/>
                  </a:cubicBezTo>
                  <a:cubicBezTo>
                    <a:pt x="1" y="132"/>
                    <a:pt x="775" y="418"/>
                    <a:pt x="1739" y="477"/>
                  </a:cubicBezTo>
                  <a:cubicBezTo>
                    <a:pt x="1877" y="486"/>
                    <a:pt x="2011" y="490"/>
                    <a:pt x="2141" y="490"/>
                  </a:cubicBezTo>
                  <a:cubicBezTo>
                    <a:pt x="2918" y="490"/>
                    <a:pt x="3513" y="358"/>
                    <a:pt x="3513" y="358"/>
                  </a:cubicBezTo>
                  <a:cubicBezTo>
                    <a:pt x="3513" y="358"/>
                    <a:pt x="2751" y="85"/>
                    <a:pt x="1763" y="13"/>
                  </a:cubicBezTo>
                  <a:cubicBezTo>
                    <a:pt x="1625" y="5"/>
                    <a:pt x="1491" y="1"/>
                    <a:pt x="1362" y="1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656" name="Google Shape;12656;p49"/>
            <p:cNvSpPr/>
            <p:nvPr/>
          </p:nvSpPr>
          <p:spPr>
            <a:xfrm>
              <a:off x="4790775" y="2957350"/>
              <a:ext cx="477150" cy="47650"/>
            </a:xfrm>
            <a:custGeom>
              <a:avLst/>
              <a:gdLst/>
              <a:ahLst/>
              <a:cxnLst/>
              <a:rect l="l" t="t" r="r" b="b"/>
              <a:pathLst>
                <a:path w="19086" h="1906" extrusionOk="0">
                  <a:moveTo>
                    <a:pt x="0" y="0"/>
                  </a:moveTo>
                  <a:cubicBezTo>
                    <a:pt x="0" y="0"/>
                    <a:pt x="1072" y="155"/>
                    <a:pt x="2786" y="476"/>
                  </a:cubicBezTo>
                  <a:cubicBezTo>
                    <a:pt x="4501" y="798"/>
                    <a:pt x="6846" y="1345"/>
                    <a:pt x="9513" y="1691"/>
                  </a:cubicBezTo>
                  <a:cubicBezTo>
                    <a:pt x="10677" y="1838"/>
                    <a:pt x="11808" y="1906"/>
                    <a:pt x="12858" y="1906"/>
                  </a:cubicBezTo>
                  <a:cubicBezTo>
                    <a:pt x="14192" y="1906"/>
                    <a:pt x="15393" y="1795"/>
                    <a:pt x="16359" y="1595"/>
                  </a:cubicBezTo>
                  <a:cubicBezTo>
                    <a:pt x="17217" y="1429"/>
                    <a:pt x="17907" y="1226"/>
                    <a:pt x="18371" y="1060"/>
                  </a:cubicBezTo>
                  <a:cubicBezTo>
                    <a:pt x="18824" y="893"/>
                    <a:pt x="19086" y="798"/>
                    <a:pt x="19086" y="798"/>
                  </a:cubicBezTo>
                  <a:lnTo>
                    <a:pt x="19086" y="798"/>
                  </a:lnTo>
                  <a:cubicBezTo>
                    <a:pt x="19086" y="798"/>
                    <a:pt x="18812" y="881"/>
                    <a:pt x="18371" y="988"/>
                  </a:cubicBezTo>
                  <a:cubicBezTo>
                    <a:pt x="17895" y="1119"/>
                    <a:pt x="17205" y="1262"/>
                    <a:pt x="16347" y="1369"/>
                  </a:cubicBezTo>
                  <a:cubicBezTo>
                    <a:pt x="15599" y="1472"/>
                    <a:pt x="14724" y="1526"/>
                    <a:pt x="13758" y="1526"/>
                  </a:cubicBezTo>
                  <a:cubicBezTo>
                    <a:pt x="12495" y="1526"/>
                    <a:pt x="11076" y="1434"/>
                    <a:pt x="9585" y="1238"/>
                  </a:cubicBezTo>
                  <a:cubicBezTo>
                    <a:pt x="6953" y="893"/>
                    <a:pt x="4572" y="464"/>
                    <a:pt x="2822" y="262"/>
                  </a:cubicBezTo>
                  <a:cubicBezTo>
                    <a:pt x="1084" y="48"/>
                    <a:pt x="0" y="0"/>
                    <a:pt x="0" y="0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657" name="Google Shape;12657;p49"/>
            <p:cNvSpPr/>
            <p:nvPr/>
          </p:nvSpPr>
          <p:spPr>
            <a:xfrm>
              <a:off x="5201525" y="2869525"/>
              <a:ext cx="64925" cy="107175"/>
            </a:xfrm>
            <a:custGeom>
              <a:avLst/>
              <a:gdLst/>
              <a:ahLst/>
              <a:cxnLst/>
              <a:rect l="l" t="t" r="r" b="b"/>
              <a:pathLst>
                <a:path w="2597" h="4287" extrusionOk="0">
                  <a:moveTo>
                    <a:pt x="1" y="1"/>
                  </a:moveTo>
                  <a:cubicBezTo>
                    <a:pt x="1" y="1"/>
                    <a:pt x="477" y="1049"/>
                    <a:pt x="1179" y="2227"/>
                  </a:cubicBezTo>
                  <a:cubicBezTo>
                    <a:pt x="1894" y="3394"/>
                    <a:pt x="2596" y="4287"/>
                    <a:pt x="2596" y="4287"/>
                  </a:cubicBezTo>
                  <a:cubicBezTo>
                    <a:pt x="2596" y="4287"/>
                    <a:pt x="2275" y="3180"/>
                    <a:pt x="1560" y="1989"/>
                  </a:cubicBezTo>
                  <a:cubicBezTo>
                    <a:pt x="834" y="799"/>
                    <a:pt x="1" y="1"/>
                    <a:pt x="1" y="1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658" name="Google Shape;12658;p49"/>
            <p:cNvSpPr/>
            <p:nvPr/>
          </p:nvSpPr>
          <p:spPr>
            <a:xfrm>
              <a:off x="5239025" y="2963875"/>
              <a:ext cx="83075" cy="80400"/>
            </a:xfrm>
            <a:custGeom>
              <a:avLst/>
              <a:gdLst/>
              <a:ahLst/>
              <a:cxnLst/>
              <a:rect l="l" t="t" r="r" b="b"/>
              <a:pathLst>
                <a:path w="3323" h="3216" extrusionOk="0">
                  <a:moveTo>
                    <a:pt x="1632" y="1454"/>
                  </a:moveTo>
                  <a:lnTo>
                    <a:pt x="1632" y="1454"/>
                  </a:lnTo>
                  <a:cubicBezTo>
                    <a:pt x="1632" y="1454"/>
                    <a:pt x="1624" y="1462"/>
                    <a:pt x="1614" y="1471"/>
                  </a:cubicBezTo>
                  <a:lnTo>
                    <a:pt x="1614" y="1471"/>
                  </a:lnTo>
                  <a:cubicBezTo>
                    <a:pt x="1621" y="1459"/>
                    <a:pt x="1632" y="1454"/>
                    <a:pt x="1632" y="1454"/>
                  </a:cubicBezTo>
                  <a:close/>
                  <a:moveTo>
                    <a:pt x="25" y="1"/>
                  </a:moveTo>
                  <a:cubicBezTo>
                    <a:pt x="25" y="1"/>
                    <a:pt x="1" y="25"/>
                    <a:pt x="49" y="156"/>
                  </a:cubicBezTo>
                  <a:cubicBezTo>
                    <a:pt x="84" y="215"/>
                    <a:pt x="144" y="311"/>
                    <a:pt x="239" y="382"/>
                  </a:cubicBezTo>
                  <a:cubicBezTo>
                    <a:pt x="299" y="430"/>
                    <a:pt x="358" y="453"/>
                    <a:pt x="453" y="477"/>
                  </a:cubicBezTo>
                  <a:cubicBezTo>
                    <a:pt x="501" y="489"/>
                    <a:pt x="537" y="489"/>
                    <a:pt x="584" y="489"/>
                  </a:cubicBezTo>
                  <a:cubicBezTo>
                    <a:pt x="620" y="477"/>
                    <a:pt x="656" y="477"/>
                    <a:pt x="691" y="453"/>
                  </a:cubicBezTo>
                  <a:lnTo>
                    <a:pt x="691" y="453"/>
                  </a:lnTo>
                  <a:cubicBezTo>
                    <a:pt x="656" y="501"/>
                    <a:pt x="691" y="453"/>
                    <a:pt x="703" y="549"/>
                  </a:cubicBezTo>
                  <a:lnTo>
                    <a:pt x="703" y="692"/>
                  </a:lnTo>
                  <a:cubicBezTo>
                    <a:pt x="703" y="727"/>
                    <a:pt x="691" y="787"/>
                    <a:pt x="680" y="834"/>
                  </a:cubicBezTo>
                  <a:cubicBezTo>
                    <a:pt x="656" y="870"/>
                    <a:pt x="632" y="918"/>
                    <a:pt x="620" y="965"/>
                  </a:cubicBezTo>
                  <a:cubicBezTo>
                    <a:pt x="584" y="1025"/>
                    <a:pt x="584" y="1084"/>
                    <a:pt x="584" y="1144"/>
                  </a:cubicBezTo>
                  <a:cubicBezTo>
                    <a:pt x="582" y="1142"/>
                    <a:pt x="581" y="1141"/>
                    <a:pt x="579" y="1141"/>
                  </a:cubicBezTo>
                  <a:cubicBezTo>
                    <a:pt x="570" y="1141"/>
                    <a:pt x="564" y="1171"/>
                    <a:pt x="584" y="1251"/>
                  </a:cubicBezTo>
                  <a:cubicBezTo>
                    <a:pt x="620" y="1334"/>
                    <a:pt x="715" y="1442"/>
                    <a:pt x="918" y="1442"/>
                  </a:cubicBezTo>
                  <a:cubicBezTo>
                    <a:pt x="953" y="1442"/>
                    <a:pt x="1001" y="1442"/>
                    <a:pt x="1061" y="1430"/>
                  </a:cubicBezTo>
                  <a:cubicBezTo>
                    <a:pt x="1096" y="1406"/>
                    <a:pt x="1120" y="1406"/>
                    <a:pt x="1156" y="1394"/>
                  </a:cubicBezTo>
                  <a:lnTo>
                    <a:pt x="1192" y="1382"/>
                  </a:lnTo>
                  <a:lnTo>
                    <a:pt x="1192" y="1382"/>
                  </a:lnTo>
                  <a:lnTo>
                    <a:pt x="1168" y="1394"/>
                  </a:lnTo>
                  <a:lnTo>
                    <a:pt x="1168" y="1406"/>
                  </a:lnTo>
                  <a:lnTo>
                    <a:pt x="1168" y="1442"/>
                  </a:lnTo>
                  <a:lnTo>
                    <a:pt x="1168" y="1489"/>
                  </a:lnTo>
                  <a:cubicBezTo>
                    <a:pt x="1168" y="1513"/>
                    <a:pt x="1168" y="1561"/>
                    <a:pt x="1180" y="1608"/>
                  </a:cubicBezTo>
                  <a:cubicBezTo>
                    <a:pt x="1239" y="1763"/>
                    <a:pt x="1346" y="1846"/>
                    <a:pt x="1453" y="1882"/>
                  </a:cubicBezTo>
                  <a:cubicBezTo>
                    <a:pt x="1486" y="1898"/>
                    <a:pt x="1525" y="1906"/>
                    <a:pt x="1564" y="1907"/>
                  </a:cubicBezTo>
                  <a:lnTo>
                    <a:pt x="1564" y="1907"/>
                  </a:lnTo>
                  <a:cubicBezTo>
                    <a:pt x="1966" y="2499"/>
                    <a:pt x="2457" y="2766"/>
                    <a:pt x="2775" y="2942"/>
                  </a:cubicBezTo>
                  <a:cubicBezTo>
                    <a:pt x="3132" y="3132"/>
                    <a:pt x="3323" y="3216"/>
                    <a:pt x="3323" y="3216"/>
                  </a:cubicBezTo>
                  <a:cubicBezTo>
                    <a:pt x="3323" y="3216"/>
                    <a:pt x="3156" y="3073"/>
                    <a:pt x="2942" y="2775"/>
                  </a:cubicBezTo>
                  <a:cubicBezTo>
                    <a:pt x="2656" y="2513"/>
                    <a:pt x="2192" y="2144"/>
                    <a:pt x="1894" y="1525"/>
                  </a:cubicBezTo>
                  <a:lnTo>
                    <a:pt x="1608" y="1549"/>
                  </a:lnTo>
                  <a:lnTo>
                    <a:pt x="1608" y="1561"/>
                  </a:lnTo>
                  <a:cubicBezTo>
                    <a:pt x="1608" y="1563"/>
                    <a:pt x="1608" y="1564"/>
                    <a:pt x="1607" y="1564"/>
                  </a:cubicBezTo>
                  <a:cubicBezTo>
                    <a:pt x="1605" y="1564"/>
                    <a:pt x="1599" y="1540"/>
                    <a:pt x="1608" y="1493"/>
                  </a:cubicBezTo>
                  <a:lnTo>
                    <a:pt x="1608" y="1493"/>
                  </a:lnTo>
                  <a:cubicBezTo>
                    <a:pt x="1620" y="1492"/>
                    <a:pt x="1636" y="1491"/>
                    <a:pt x="1656" y="1489"/>
                  </a:cubicBezTo>
                  <a:lnTo>
                    <a:pt x="1656" y="1465"/>
                  </a:lnTo>
                  <a:lnTo>
                    <a:pt x="1656" y="1454"/>
                  </a:lnTo>
                  <a:cubicBezTo>
                    <a:pt x="1704" y="1382"/>
                    <a:pt x="1775" y="1299"/>
                    <a:pt x="1846" y="1215"/>
                  </a:cubicBezTo>
                  <a:lnTo>
                    <a:pt x="1787" y="1096"/>
                  </a:lnTo>
                  <a:lnTo>
                    <a:pt x="1775" y="1061"/>
                  </a:lnTo>
                  <a:cubicBezTo>
                    <a:pt x="1763" y="1037"/>
                    <a:pt x="1751" y="1001"/>
                    <a:pt x="1727" y="989"/>
                  </a:cubicBezTo>
                  <a:cubicBezTo>
                    <a:pt x="1656" y="906"/>
                    <a:pt x="1549" y="858"/>
                    <a:pt x="1453" y="858"/>
                  </a:cubicBezTo>
                  <a:cubicBezTo>
                    <a:pt x="1346" y="858"/>
                    <a:pt x="1215" y="894"/>
                    <a:pt x="1108" y="953"/>
                  </a:cubicBezTo>
                  <a:lnTo>
                    <a:pt x="1049" y="977"/>
                  </a:lnTo>
                  <a:lnTo>
                    <a:pt x="1037" y="989"/>
                  </a:lnTo>
                  <a:cubicBezTo>
                    <a:pt x="1023" y="1003"/>
                    <a:pt x="1007" y="1006"/>
                    <a:pt x="993" y="1006"/>
                  </a:cubicBezTo>
                  <a:cubicBezTo>
                    <a:pt x="981" y="1006"/>
                    <a:pt x="969" y="1004"/>
                    <a:pt x="960" y="1004"/>
                  </a:cubicBezTo>
                  <a:cubicBezTo>
                    <a:pt x="952" y="1004"/>
                    <a:pt x="945" y="1006"/>
                    <a:pt x="942" y="1013"/>
                  </a:cubicBezTo>
                  <a:cubicBezTo>
                    <a:pt x="930" y="989"/>
                    <a:pt x="942" y="977"/>
                    <a:pt x="942" y="965"/>
                  </a:cubicBezTo>
                  <a:cubicBezTo>
                    <a:pt x="942" y="953"/>
                    <a:pt x="953" y="918"/>
                    <a:pt x="953" y="906"/>
                  </a:cubicBezTo>
                  <a:cubicBezTo>
                    <a:pt x="977" y="811"/>
                    <a:pt x="977" y="739"/>
                    <a:pt x="977" y="680"/>
                  </a:cubicBezTo>
                  <a:cubicBezTo>
                    <a:pt x="977" y="549"/>
                    <a:pt x="918" y="430"/>
                    <a:pt x="882" y="370"/>
                  </a:cubicBezTo>
                  <a:cubicBezTo>
                    <a:pt x="850" y="301"/>
                    <a:pt x="820" y="282"/>
                    <a:pt x="798" y="282"/>
                  </a:cubicBezTo>
                  <a:cubicBezTo>
                    <a:pt x="772" y="282"/>
                    <a:pt x="756" y="311"/>
                    <a:pt x="763" y="311"/>
                  </a:cubicBezTo>
                  <a:cubicBezTo>
                    <a:pt x="703" y="358"/>
                    <a:pt x="632" y="370"/>
                    <a:pt x="584" y="382"/>
                  </a:cubicBezTo>
                  <a:lnTo>
                    <a:pt x="465" y="382"/>
                  </a:lnTo>
                  <a:cubicBezTo>
                    <a:pt x="394" y="370"/>
                    <a:pt x="322" y="358"/>
                    <a:pt x="275" y="322"/>
                  </a:cubicBezTo>
                  <a:cubicBezTo>
                    <a:pt x="168" y="263"/>
                    <a:pt x="108" y="203"/>
                    <a:pt x="84" y="144"/>
                  </a:cubicBezTo>
                  <a:cubicBezTo>
                    <a:pt x="25" y="37"/>
                    <a:pt x="25" y="1"/>
                    <a:pt x="25" y="1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659" name="Google Shape;12659;p49"/>
            <p:cNvSpPr/>
            <p:nvPr/>
          </p:nvSpPr>
          <p:spPr>
            <a:xfrm>
              <a:off x="4916975" y="2278100"/>
              <a:ext cx="94975" cy="186650"/>
            </a:xfrm>
            <a:custGeom>
              <a:avLst/>
              <a:gdLst/>
              <a:ahLst/>
              <a:cxnLst/>
              <a:rect l="l" t="t" r="r" b="b"/>
              <a:pathLst>
                <a:path w="3799" h="7466" extrusionOk="0">
                  <a:moveTo>
                    <a:pt x="0" y="0"/>
                  </a:moveTo>
                  <a:cubicBezTo>
                    <a:pt x="0" y="0"/>
                    <a:pt x="655" y="1774"/>
                    <a:pt x="1691" y="3834"/>
                  </a:cubicBezTo>
                  <a:cubicBezTo>
                    <a:pt x="2739" y="5906"/>
                    <a:pt x="3798" y="7465"/>
                    <a:pt x="3798" y="7465"/>
                  </a:cubicBezTo>
                  <a:cubicBezTo>
                    <a:pt x="3798" y="7465"/>
                    <a:pt x="3156" y="5679"/>
                    <a:pt x="2096" y="3631"/>
                  </a:cubicBezTo>
                  <a:cubicBezTo>
                    <a:pt x="1048" y="1572"/>
                    <a:pt x="1" y="0"/>
                    <a:pt x="0" y="0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660" name="Google Shape;12660;p49"/>
            <p:cNvSpPr/>
            <p:nvPr/>
          </p:nvSpPr>
          <p:spPr>
            <a:xfrm>
              <a:off x="5015500" y="2480800"/>
              <a:ext cx="23525" cy="41975"/>
            </a:xfrm>
            <a:custGeom>
              <a:avLst/>
              <a:gdLst/>
              <a:ahLst/>
              <a:cxnLst/>
              <a:rect l="l" t="t" r="r" b="b"/>
              <a:pathLst>
                <a:path w="941" h="1679" extrusionOk="0">
                  <a:moveTo>
                    <a:pt x="0" y="0"/>
                  </a:moveTo>
                  <a:lnTo>
                    <a:pt x="0" y="0"/>
                  </a:lnTo>
                  <a:cubicBezTo>
                    <a:pt x="0" y="0"/>
                    <a:pt x="12" y="488"/>
                    <a:pt x="274" y="953"/>
                  </a:cubicBezTo>
                  <a:cubicBezTo>
                    <a:pt x="524" y="1417"/>
                    <a:pt x="941" y="1679"/>
                    <a:pt x="941" y="1679"/>
                  </a:cubicBezTo>
                  <a:cubicBezTo>
                    <a:pt x="941" y="1679"/>
                    <a:pt x="929" y="1191"/>
                    <a:pt x="667" y="726"/>
                  </a:cubicBezTo>
                  <a:cubicBezTo>
                    <a:pt x="417" y="274"/>
                    <a:pt x="0" y="0"/>
                    <a:pt x="0" y="0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661" name="Google Shape;12661;p49"/>
            <p:cNvSpPr/>
            <p:nvPr/>
          </p:nvSpPr>
          <p:spPr>
            <a:xfrm>
              <a:off x="5043475" y="2540625"/>
              <a:ext cx="18175" cy="25025"/>
            </a:xfrm>
            <a:custGeom>
              <a:avLst/>
              <a:gdLst/>
              <a:ahLst/>
              <a:cxnLst/>
              <a:rect l="l" t="t" r="r" b="b"/>
              <a:pathLst>
                <a:path w="727" h="1001" extrusionOk="0">
                  <a:moveTo>
                    <a:pt x="36" y="0"/>
                  </a:moveTo>
                  <a:cubicBezTo>
                    <a:pt x="36" y="0"/>
                    <a:pt x="1" y="346"/>
                    <a:pt x="179" y="631"/>
                  </a:cubicBezTo>
                  <a:cubicBezTo>
                    <a:pt x="346" y="893"/>
                    <a:pt x="679" y="1000"/>
                    <a:pt x="679" y="1000"/>
                  </a:cubicBezTo>
                  <a:cubicBezTo>
                    <a:pt x="679" y="1000"/>
                    <a:pt x="727" y="643"/>
                    <a:pt x="548" y="381"/>
                  </a:cubicBezTo>
                  <a:cubicBezTo>
                    <a:pt x="382" y="108"/>
                    <a:pt x="36" y="0"/>
                    <a:pt x="36" y="0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662" name="Google Shape;12662;p49"/>
            <p:cNvSpPr/>
            <p:nvPr/>
          </p:nvSpPr>
          <p:spPr>
            <a:xfrm>
              <a:off x="3961800" y="2745100"/>
              <a:ext cx="180100" cy="208700"/>
            </a:xfrm>
            <a:custGeom>
              <a:avLst/>
              <a:gdLst/>
              <a:ahLst/>
              <a:cxnLst/>
              <a:rect l="l" t="t" r="r" b="b"/>
              <a:pathLst>
                <a:path w="7204" h="8348" extrusionOk="0">
                  <a:moveTo>
                    <a:pt x="7203" y="1"/>
                  </a:moveTo>
                  <a:cubicBezTo>
                    <a:pt x="7203" y="1"/>
                    <a:pt x="6620" y="263"/>
                    <a:pt x="5715" y="751"/>
                  </a:cubicBezTo>
                  <a:cubicBezTo>
                    <a:pt x="4810" y="1263"/>
                    <a:pt x="3524" y="2001"/>
                    <a:pt x="2370" y="3132"/>
                  </a:cubicBezTo>
                  <a:cubicBezTo>
                    <a:pt x="1203" y="4287"/>
                    <a:pt x="488" y="5621"/>
                    <a:pt x="226" y="6645"/>
                  </a:cubicBezTo>
                  <a:cubicBezTo>
                    <a:pt x="95" y="7168"/>
                    <a:pt x="36" y="7585"/>
                    <a:pt x="12" y="7883"/>
                  </a:cubicBezTo>
                  <a:cubicBezTo>
                    <a:pt x="0" y="8180"/>
                    <a:pt x="0" y="8347"/>
                    <a:pt x="0" y="8347"/>
                  </a:cubicBezTo>
                  <a:cubicBezTo>
                    <a:pt x="0" y="8347"/>
                    <a:pt x="12" y="8180"/>
                    <a:pt x="72" y="7895"/>
                  </a:cubicBezTo>
                  <a:cubicBezTo>
                    <a:pt x="131" y="7621"/>
                    <a:pt x="238" y="7216"/>
                    <a:pt x="429" y="6740"/>
                  </a:cubicBezTo>
                  <a:cubicBezTo>
                    <a:pt x="786" y="5787"/>
                    <a:pt x="1560" y="4561"/>
                    <a:pt x="2679" y="3478"/>
                  </a:cubicBezTo>
                  <a:cubicBezTo>
                    <a:pt x="3798" y="2382"/>
                    <a:pt x="4977" y="1561"/>
                    <a:pt x="5822" y="965"/>
                  </a:cubicBezTo>
                  <a:cubicBezTo>
                    <a:pt x="6668" y="370"/>
                    <a:pt x="7203" y="1"/>
                    <a:pt x="7203" y="1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663" name="Google Shape;12663;p49"/>
            <p:cNvSpPr/>
            <p:nvPr/>
          </p:nvSpPr>
          <p:spPr>
            <a:xfrm>
              <a:off x="3951675" y="2765350"/>
              <a:ext cx="96750" cy="141400"/>
            </a:xfrm>
            <a:custGeom>
              <a:avLst/>
              <a:gdLst/>
              <a:ahLst/>
              <a:cxnLst/>
              <a:rect l="l" t="t" r="r" b="b"/>
              <a:pathLst>
                <a:path w="3870" h="5656" extrusionOk="0">
                  <a:moveTo>
                    <a:pt x="3870" y="1"/>
                  </a:moveTo>
                  <a:cubicBezTo>
                    <a:pt x="3870" y="1"/>
                    <a:pt x="3548" y="227"/>
                    <a:pt x="3036" y="620"/>
                  </a:cubicBezTo>
                  <a:cubicBezTo>
                    <a:pt x="2560" y="1036"/>
                    <a:pt x="1941" y="1655"/>
                    <a:pt x="1382" y="2465"/>
                  </a:cubicBezTo>
                  <a:cubicBezTo>
                    <a:pt x="846" y="3263"/>
                    <a:pt x="489" y="4084"/>
                    <a:pt x="286" y="4680"/>
                  </a:cubicBezTo>
                  <a:cubicBezTo>
                    <a:pt x="72" y="5275"/>
                    <a:pt x="0" y="5656"/>
                    <a:pt x="0" y="5656"/>
                  </a:cubicBezTo>
                  <a:cubicBezTo>
                    <a:pt x="0" y="5656"/>
                    <a:pt x="191" y="5323"/>
                    <a:pt x="489" y="4763"/>
                  </a:cubicBezTo>
                  <a:cubicBezTo>
                    <a:pt x="810" y="4215"/>
                    <a:pt x="1251" y="3489"/>
                    <a:pt x="1774" y="2715"/>
                  </a:cubicBezTo>
                  <a:cubicBezTo>
                    <a:pt x="2310" y="1941"/>
                    <a:pt x="2834" y="1251"/>
                    <a:pt x="3215" y="774"/>
                  </a:cubicBezTo>
                  <a:cubicBezTo>
                    <a:pt x="3620" y="298"/>
                    <a:pt x="3870" y="1"/>
                    <a:pt x="3870" y="1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664" name="Google Shape;12664;p49"/>
            <p:cNvSpPr/>
            <p:nvPr/>
          </p:nvSpPr>
          <p:spPr>
            <a:xfrm>
              <a:off x="3953750" y="2776950"/>
              <a:ext cx="50625" cy="74450"/>
            </a:xfrm>
            <a:custGeom>
              <a:avLst/>
              <a:gdLst/>
              <a:ahLst/>
              <a:cxnLst/>
              <a:rect l="l" t="t" r="r" b="b"/>
              <a:pathLst>
                <a:path w="2025" h="2978" extrusionOk="0">
                  <a:moveTo>
                    <a:pt x="2025" y="1"/>
                  </a:moveTo>
                  <a:cubicBezTo>
                    <a:pt x="2025" y="1"/>
                    <a:pt x="1822" y="96"/>
                    <a:pt x="1549" y="287"/>
                  </a:cubicBezTo>
                  <a:cubicBezTo>
                    <a:pt x="1263" y="489"/>
                    <a:pt x="918" y="799"/>
                    <a:pt x="620" y="1239"/>
                  </a:cubicBezTo>
                  <a:cubicBezTo>
                    <a:pt x="334" y="1668"/>
                    <a:pt x="179" y="2108"/>
                    <a:pt x="84" y="2442"/>
                  </a:cubicBezTo>
                  <a:cubicBezTo>
                    <a:pt x="13" y="2775"/>
                    <a:pt x="1" y="2977"/>
                    <a:pt x="1" y="2977"/>
                  </a:cubicBezTo>
                  <a:cubicBezTo>
                    <a:pt x="1" y="2977"/>
                    <a:pt x="441" y="2311"/>
                    <a:pt x="1013" y="1489"/>
                  </a:cubicBezTo>
                  <a:cubicBezTo>
                    <a:pt x="1560" y="668"/>
                    <a:pt x="2025" y="1"/>
                    <a:pt x="2025" y="1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665" name="Google Shape;12665;p49"/>
            <p:cNvSpPr/>
            <p:nvPr/>
          </p:nvSpPr>
          <p:spPr>
            <a:xfrm>
              <a:off x="3960300" y="2769225"/>
              <a:ext cx="20875" cy="33650"/>
            </a:xfrm>
            <a:custGeom>
              <a:avLst/>
              <a:gdLst/>
              <a:ahLst/>
              <a:cxnLst/>
              <a:rect l="l" t="t" r="r" b="b"/>
              <a:pathLst>
                <a:path w="835" h="1346" extrusionOk="0">
                  <a:moveTo>
                    <a:pt x="810" y="0"/>
                  </a:moveTo>
                  <a:lnTo>
                    <a:pt x="810" y="0"/>
                  </a:lnTo>
                  <a:cubicBezTo>
                    <a:pt x="810" y="0"/>
                    <a:pt x="429" y="191"/>
                    <a:pt x="227" y="560"/>
                  </a:cubicBezTo>
                  <a:cubicBezTo>
                    <a:pt x="1" y="941"/>
                    <a:pt x="36" y="1346"/>
                    <a:pt x="36" y="1346"/>
                  </a:cubicBezTo>
                  <a:cubicBezTo>
                    <a:pt x="36" y="1346"/>
                    <a:pt x="405" y="1155"/>
                    <a:pt x="608" y="786"/>
                  </a:cubicBezTo>
                  <a:cubicBezTo>
                    <a:pt x="834" y="417"/>
                    <a:pt x="810" y="0"/>
                    <a:pt x="810" y="0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666" name="Google Shape;12666;p49"/>
            <p:cNvSpPr/>
            <p:nvPr/>
          </p:nvSpPr>
          <p:spPr>
            <a:xfrm>
              <a:off x="3959125" y="2012575"/>
              <a:ext cx="207475" cy="176550"/>
            </a:xfrm>
            <a:custGeom>
              <a:avLst/>
              <a:gdLst/>
              <a:ahLst/>
              <a:cxnLst/>
              <a:rect l="l" t="t" r="r" b="b"/>
              <a:pathLst>
                <a:path w="8299" h="7062" extrusionOk="0">
                  <a:moveTo>
                    <a:pt x="8299" y="1"/>
                  </a:moveTo>
                  <a:cubicBezTo>
                    <a:pt x="8299" y="1"/>
                    <a:pt x="8144" y="36"/>
                    <a:pt x="7846" y="108"/>
                  </a:cubicBezTo>
                  <a:cubicBezTo>
                    <a:pt x="7561" y="167"/>
                    <a:pt x="7168" y="275"/>
                    <a:pt x="6691" y="453"/>
                  </a:cubicBezTo>
                  <a:cubicBezTo>
                    <a:pt x="6215" y="620"/>
                    <a:pt x="5644" y="870"/>
                    <a:pt x="5048" y="1191"/>
                  </a:cubicBezTo>
                  <a:cubicBezTo>
                    <a:pt x="4465" y="1537"/>
                    <a:pt x="3846" y="1953"/>
                    <a:pt x="3239" y="2465"/>
                  </a:cubicBezTo>
                  <a:cubicBezTo>
                    <a:pt x="2643" y="2965"/>
                    <a:pt x="2131" y="3513"/>
                    <a:pt x="1703" y="4061"/>
                  </a:cubicBezTo>
                  <a:cubicBezTo>
                    <a:pt x="1286" y="4596"/>
                    <a:pt x="953" y="5108"/>
                    <a:pt x="703" y="5561"/>
                  </a:cubicBezTo>
                  <a:cubicBezTo>
                    <a:pt x="452" y="6001"/>
                    <a:pt x="274" y="6382"/>
                    <a:pt x="167" y="6644"/>
                  </a:cubicBezTo>
                  <a:cubicBezTo>
                    <a:pt x="60" y="6918"/>
                    <a:pt x="0" y="7061"/>
                    <a:pt x="0" y="7061"/>
                  </a:cubicBezTo>
                  <a:cubicBezTo>
                    <a:pt x="0" y="7061"/>
                    <a:pt x="83" y="6930"/>
                    <a:pt x="226" y="6692"/>
                  </a:cubicBezTo>
                  <a:cubicBezTo>
                    <a:pt x="357" y="6454"/>
                    <a:pt x="583" y="6109"/>
                    <a:pt x="881" y="5692"/>
                  </a:cubicBezTo>
                  <a:cubicBezTo>
                    <a:pt x="1167" y="5287"/>
                    <a:pt x="1536" y="4811"/>
                    <a:pt x="1988" y="4323"/>
                  </a:cubicBezTo>
                  <a:cubicBezTo>
                    <a:pt x="2441" y="3834"/>
                    <a:pt x="2953" y="3311"/>
                    <a:pt x="3536" y="2822"/>
                  </a:cubicBezTo>
                  <a:cubicBezTo>
                    <a:pt x="4108" y="2334"/>
                    <a:pt x="4703" y="1894"/>
                    <a:pt x="5263" y="1537"/>
                  </a:cubicBezTo>
                  <a:cubicBezTo>
                    <a:pt x="5822" y="1179"/>
                    <a:pt x="6346" y="882"/>
                    <a:pt x="6787" y="667"/>
                  </a:cubicBezTo>
                  <a:cubicBezTo>
                    <a:pt x="7239" y="441"/>
                    <a:pt x="7608" y="275"/>
                    <a:pt x="7882" y="167"/>
                  </a:cubicBezTo>
                  <a:cubicBezTo>
                    <a:pt x="8144" y="60"/>
                    <a:pt x="8299" y="1"/>
                    <a:pt x="8299" y="1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667" name="Google Shape;12667;p49"/>
            <p:cNvSpPr/>
            <p:nvPr/>
          </p:nvSpPr>
          <p:spPr>
            <a:xfrm>
              <a:off x="3962100" y="2081925"/>
              <a:ext cx="147650" cy="145000"/>
            </a:xfrm>
            <a:custGeom>
              <a:avLst/>
              <a:gdLst/>
              <a:ahLst/>
              <a:cxnLst/>
              <a:rect l="l" t="t" r="r" b="b"/>
              <a:pathLst>
                <a:path w="5906" h="5800" extrusionOk="0">
                  <a:moveTo>
                    <a:pt x="5906" y="1"/>
                  </a:moveTo>
                  <a:lnTo>
                    <a:pt x="5906" y="1"/>
                  </a:lnTo>
                  <a:cubicBezTo>
                    <a:pt x="5906" y="1"/>
                    <a:pt x="5798" y="48"/>
                    <a:pt x="5596" y="132"/>
                  </a:cubicBezTo>
                  <a:cubicBezTo>
                    <a:pt x="5406" y="215"/>
                    <a:pt x="5108" y="322"/>
                    <a:pt x="4763" y="489"/>
                  </a:cubicBezTo>
                  <a:cubicBezTo>
                    <a:pt x="4084" y="834"/>
                    <a:pt x="3155" y="1394"/>
                    <a:pt x="2322" y="2263"/>
                  </a:cubicBezTo>
                  <a:cubicBezTo>
                    <a:pt x="1476" y="3108"/>
                    <a:pt x="941" y="4061"/>
                    <a:pt x="607" y="4751"/>
                  </a:cubicBezTo>
                  <a:cubicBezTo>
                    <a:pt x="453" y="5085"/>
                    <a:pt x="310" y="5359"/>
                    <a:pt x="203" y="5537"/>
                  </a:cubicBezTo>
                  <a:cubicBezTo>
                    <a:pt x="83" y="5716"/>
                    <a:pt x="0" y="5799"/>
                    <a:pt x="0" y="5799"/>
                  </a:cubicBezTo>
                  <a:cubicBezTo>
                    <a:pt x="0" y="5799"/>
                    <a:pt x="95" y="5752"/>
                    <a:pt x="238" y="5585"/>
                  </a:cubicBezTo>
                  <a:cubicBezTo>
                    <a:pt x="405" y="5418"/>
                    <a:pt x="595" y="5168"/>
                    <a:pt x="810" y="4859"/>
                  </a:cubicBezTo>
                  <a:cubicBezTo>
                    <a:pt x="1226" y="4216"/>
                    <a:pt x="1834" y="3382"/>
                    <a:pt x="2631" y="2561"/>
                  </a:cubicBezTo>
                  <a:cubicBezTo>
                    <a:pt x="3429" y="1739"/>
                    <a:pt x="4239" y="1108"/>
                    <a:pt x="4870" y="668"/>
                  </a:cubicBezTo>
                  <a:cubicBezTo>
                    <a:pt x="5179" y="465"/>
                    <a:pt x="5453" y="287"/>
                    <a:pt x="5632" y="179"/>
                  </a:cubicBezTo>
                  <a:cubicBezTo>
                    <a:pt x="5810" y="60"/>
                    <a:pt x="5906" y="1"/>
                    <a:pt x="5906" y="1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668" name="Google Shape;12668;p49"/>
            <p:cNvSpPr/>
            <p:nvPr/>
          </p:nvSpPr>
          <p:spPr>
            <a:xfrm>
              <a:off x="3957025" y="2150100"/>
              <a:ext cx="96475" cy="110450"/>
            </a:xfrm>
            <a:custGeom>
              <a:avLst/>
              <a:gdLst/>
              <a:ahLst/>
              <a:cxnLst/>
              <a:rect l="l" t="t" r="r" b="b"/>
              <a:pathLst>
                <a:path w="3859" h="4418" extrusionOk="0">
                  <a:moveTo>
                    <a:pt x="3858" y="0"/>
                  </a:moveTo>
                  <a:cubicBezTo>
                    <a:pt x="3858" y="0"/>
                    <a:pt x="3561" y="131"/>
                    <a:pt x="3096" y="417"/>
                  </a:cubicBezTo>
                  <a:cubicBezTo>
                    <a:pt x="2632" y="715"/>
                    <a:pt x="2037" y="1191"/>
                    <a:pt x="1489" y="1810"/>
                  </a:cubicBezTo>
                  <a:cubicBezTo>
                    <a:pt x="941" y="2453"/>
                    <a:pt x="548" y="3108"/>
                    <a:pt x="322" y="3596"/>
                  </a:cubicBezTo>
                  <a:cubicBezTo>
                    <a:pt x="84" y="4096"/>
                    <a:pt x="1" y="4418"/>
                    <a:pt x="1" y="4418"/>
                  </a:cubicBezTo>
                  <a:cubicBezTo>
                    <a:pt x="1" y="4418"/>
                    <a:pt x="191" y="4156"/>
                    <a:pt x="525" y="3715"/>
                  </a:cubicBezTo>
                  <a:cubicBezTo>
                    <a:pt x="846" y="3298"/>
                    <a:pt x="1310" y="2739"/>
                    <a:pt x="1834" y="2132"/>
                  </a:cubicBezTo>
                  <a:cubicBezTo>
                    <a:pt x="2346" y="1512"/>
                    <a:pt x="2858" y="977"/>
                    <a:pt x="3227" y="608"/>
                  </a:cubicBezTo>
                  <a:cubicBezTo>
                    <a:pt x="3620" y="239"/>
                    <a:pt x="3858" y="0"/>
                    <a:pt x="3858" y="0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669" name="Google Shape;12669;p49"/>
            <p:cNvSpPr/>
            <p:nvPr/>
          </p:nvSpPr>
          <p:spPr>
            <a:xfrm>
              <a:off x="3958525" y="2201000"/>
              <a:ext cx="77700" cy="87225"/>
            </a:xfrm>
            <a:custGeom>
              <a:avLst/>
              <a:gdLst/>
              <a:ahLst/>
              <a:cxnLst/>
              <a:rect l="l" t="t" r="r" b="b"/>
              <a:pathLst>
                <a:path w="3108" h="3489" extrusionOk="0">
                  <a:moveTo>
                    <a:pt x="3108" y="0"/>
                  </a:moveTo>
                  <a:cubicBezTo>
                    <a:pt x="3108" y="0"/>
                    <a:pt x="2870" y="119"/>
                    <a:pt x="2501" y="358"/>
                  </a:cubicBezTo>
                  <a:cubicBezTo>
                    <a:pt x="2143" y="584"/>
                    <a:pt x="1667" y="953"/>
                    <a:pt x="1215" y="1441"/>
                  </a:cubicBezTo>
                  <a:cubicBezTo>
                    <a:pt x="786" y="1929"/>
                    <a:pt x="476" y="2453"/>
                    <a:pt x="286" y="2846"/>
                  </a:cubicBezTo>
                  <a:cubicBezTo>
                    <a:pt x="84" y="3227"/>
                    <a:pt x="0" y="3489"/>
                    <a:pt x="0" y="3489"/>
                  </a:cubicBezTo>
                  <a:cubicBezTo>
                    <a:pt x="0" y="3489"/>
                    <a:pt x="703" y="2691"/>
                    <a:pt x="1560" y="1739"/>
                  </a:cubicBezTo>
                  <a:cubicBezTo>
                    <a:pt x="2405" y="774"/>
                    <a:pt x="3108" y="0"/>
                    <a:pt x="3108" y="0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670" name="Google Shape;12670;p49"/>
            <p:cNvSpPr/>
            <p:nvPr/>
          </p:nvSpPr>
          <p:spPr>
            <a:xfrm>
              <a:off x="3969225" y="2252800"/>
              <a:ext cx="44075" cy="52700"/>
            </a:xfrm>
            <a:custGeom>
              <a:avLst/>
              <a:gdLst/>
              <a:ahLst/>
              <a:cxnLst/>
              <a:rect l="l" t="t" r="r" b="b"/>
              <a:pathLst>
                <a:path w="1763" h="2108" extrusionOk="0">
                  <a:moveTo>
                    <a:pt x="1763" y="0"/>
                  </a:moveTo>
                  <a:cubicBezTo>
                    <a:pt x="1763" y="0"/>
                    <a:pt x="1596" y="60"/>
                    <a:pt x="1382" y="191"/>
                  </a:cubicBezTo>
                  <a:cubicBezTo>
                    <a:pt x="1168" y="321"/>
                    <a:pt x="882" y="548"/>
                    <a:pt x="632" y="845"/>
                  </a:cubicBezTo>
                  <a:cubicBezTo>
                    <a:pt x="370" y="1143"/>
                    <a:pt x="215" y="1464"/>
                    <a:pt x="120" y="1703"/>
                  </a:cubicBezTo>
                  <a:cubicBezTo>
                    <a:pt x="37" y="1941"/>
                    <a:pt x="1" y="2107"/>
                    <a:pt x="1" y="2107"/>
                  </a:cubicBezTo>
                  <a:cubicBezTo>
                    <a:pt x="1" y="2107"/>
                    <a:pt x="132" y="2000"/>
                    <a:pt x="310" y="1822"/>
                  </a:cubicBezTo>
                  <a:cubicBezTo>
                    <a:pt x="513" y="1643"/>
                    <a:pt x="751" y="1405"/>
                    <a:pt x="989" y="1131"/>
                  </a:cubicBezTo>
                  <a:cubicBezTo>
                    <a:pt x="1227" y="845"/>
                    <a:pt x="1418" y="560"/>
                    <a:pt x="1549" y="357"/>
                  </a:cubicBezTo>
                  <a:cubicBezTo>
                    <a:pt x="1680" y="143"/>
                    <a:pt x="1763" y="0"/>
                    <a:pt x="1763" y="0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671" name="Google Shape;12671;p49"/>
            <p:cNvSpPr/>
            <p:nvPr/>
          </p:nvSpPr>
          <p:spPr>
            <a:xfrm>
              <a:off x="4234450" y="2011325"/>
              <a:ext cx="372675" cy="76300"/>
            </a:xfrm>
            <a:custGeom>
              <a:avLst/>
              <a:gdLst/>
              <a:ahLst/>
              <a:cxnLst/>
              <a:rect l="l" t="t" r="r" b="b"/>
              <a:pathLst>
                <a:path w="14907" h="3052" extrusionOk="0">
                  <a:moveTo>
                    <a:pt x="2439" y="1"/>
                  </a:moveTo>
                  <a:cubicBezTo>
                    <a:pt x="2371" y="1"/>
                    <a:pt x="2304" y="1"/>
                    <a:pt x="2239" y="3"/>
                  </a:cubicBezTo>
                  <a:cubicBezTo>
                    <a:pt x="1536" y="3"/>
                    <a:pt x="989" y="51"/>
                    <a:pt x="596" y="134"/>
                  </a:cubicBezTo>
                  <a:cubicBezTo>
                    <a:pt x="215" y="194"/>
                    <a:pt x="0" y="253"/>
                    <a:pt x="0" y="253"/>
                  </a:cubicBezTo>
                  <a:cubicBezTo>
                    <a:pt x="0" y="253"/>
                    <a:pt x="215" y="217"/>
                    <a:pt x="596" y="194"/>
                  </a:cubicBezTo>
                  <a:cubicBezTo>
                    <a:pt x="778" y="177"/>
                    <a:pt x="994" y="168"/>
                    <a:pt x="1242" y="168"/>
                  </a:cubicBezTo>
                  <a:cubicBezTo>
                    <a:pt x="1528" y="168"/>
                    <a:pt x="1857" y="180"/>
                    <a:pt x="2227" y="205"/>
                  </a:cubicBezTo>
                  <a:cubicBezTo>
                    <a:pt x="3608" y="301"/>
                    <a:pt x="5453" y="741"/>
                    <a:pt x="7442" y="1384"/>
                  </a:cubicBezTo>
                  <a:cubicBezTo>
                    <a:pt x="9454" y="2039"/>
                    <a:pt x="11287" y="2599"/>
                    <a:pt x="12669" y="2825"/>
                  </a:cubicBezTo>
                  <a:cubicBezTo>
                    <a:pt x="13359" y="2944"/>
                    <a:pt x="13919" y="3003"/>
                    <a:pt x="14312" y="3015"/>
                  </a:cubicBezTo>
                  <a:cubicBezTo>
                    <a:pt x="14693" y="3051"/>
                    <a:pt x="14907" y="3051"/>
                    <a:pt x="14907" y="3051"/>
                  </a:cubicBezTo>
                  <a:cubicBezTo>
                    <a:pt x="14907" y="3051"/>
                    <a:pt x="14681" y="3003"/>
                    <a:pt x="14312" y="2980"/>
                  </a:cubicBezTo>
                  <a:cubicBezTo>
                    <a:pt x="13931" y="2896"/>
                    <a:pt x="13383" y="2801"/>
                    <a:pt x="12716" y="2622"/>
                  </a:cubicBezTo>
                  <a:cubicBezTo>
                    <a:pt x="11371" y="2289"/>
                    <a:pt x="9585" y="1622"/>
                    <a:pt x="7585" y="967"/>
                  </a:cubicBezTo>
                  <a:cubicBezTo>
                    <a:pt x="5667" y="343"/>
                    <a:pt x="3815" y="1"/>
                    <a:pt x="2439" y="1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672" name="Google Shape;12672;p49"/>
            <p:cNvSpPr/>
            <p:nvPr/>
          </p:nvSpPr>
          <p:spPr>
            <a:xfrm>
              <a:off x="4323750" y="2032700"/>
              <a:ext cx="186650" cy="45975"/>
            </a:xfrm>
            <a:custGeom>
              <a:avLst/>
              <a:gdLst/>
              <a:ahLst/>
              <a:cxnLst/>
              <a:rect l="l" t="t" r="r" b="b"/>
              <a:pathLst>
                <a:path w="7466" h="1839" extrusionOk="0">
                  <a:moveTo>
                    <a:pt x="489" y="0"/>
                  </a:moveTo>
                  <a:cubicBezTo>
                    <a:pt x="418" y="0"/>
                    <a:pt x="354" y="2"/>
                    <a:pt x="298" y="5"/>
                  </a:cubicBezTo>
                  <a:cubicBezTo>
                    <a:pt x="107" y="17"/>
                    <a:pt x="0" y="17"/>
                    <a:pt x="0" y="17"/>
                  </a:cubicBezTo>
                  <a:cubicBezTo>
                    <a:pt x="0" y="17"/>
                    <a:pt x="107" y="41"/>
                    <a:pt x="298" y="77"/>
                  </a:cubicBezTo>
                  <a:cubicBezTo>
                    <a:pt x="500" y="124"/>
                    <a:pt x="762" y="184"/>
                    <a:pt x="1107" y="255"/>
                  </a:cubicBezTo>
                  <a:cubicBezTo>
                    <a:pt x="1786" y="410"/>
                    <a:pt x="2703" y="672"/>
                    <a:pt x="3715" y="970"/>
                  </a:cubicBezTo>
                  <a:cubicBezTo>
                    <a:pt x="4727" y="1267"/>
                    <a:pt x="5656" y="1505"/>
                    <a:pt x="6346" y="1648"/>
                  </a:cubicBezTo>
                  <a:cubicBezTo>
                    <a:pt x="7025" y="1791"/>
                    <a:pt x="7465" y="1839"/>
                    <a:pt x="7465" y="1839"/>
                  </a:cubicBezTo>
                  <a:cubicBezTo>
                    <a:pt x="7465" y="1839"/>
                    <a:pt x="7061" y="1672"/>
                    <a:pt x="6406" y="1422"/>
                  </a:cubicBezTo>
                  <a:cubicBezTo>
                    <a:pt x="5751" y="1172"/>
                    <a:pt x="4858" y="827"/>
                    <a:pt x="3822" y="529"/>
                  </a:cubicBezTo>
                  <a:cubicBezTo>
                    <a:pt x="2798" y="232"/>
                    <a:pt x="1834" y="65"/>
                    <a:pt x="1131" y="17"/>
                  </a:cubicBezTo>
                  <a:cubicBezTo>
                    <a:pt x="879" y="9"/>
                    <a:pt x="662" y="0"/>
                    <a:pt x="489" y="0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673" name="Google Shape;12673;p49"/>
            <p:cNvSpPr/>
            <p:nvPr/>
          </p:nvSpPr>
          <p:spPr>
            <a:xfrm>
              <a:off x="4432975" y="2078975"/>
              <a:ext cx="53900" cy="15825"/>
            </a:xfrm>
            <a:custGeom>
              <a:avLst/>
              <a:gdLst/>
              <a:ahLst/>
              <a:cxnLst/>
              <a:rect l="l" t="t" r="r" b="b"/>
              <a:pathLst>
                <a:path w="2156" h="633" extrusionOk="0">
                  <a:moveTo>
                    <a:pt x="264" y="0"/>
                  </a:moveTo>
                  <a:cubicBezTo>
                    <a:pt x="102" y="0"/>
                    <a:pt x="1" y="12"/>
                    <a:pt x="1" y="12"/>
                  </a:cubicBezTo>
                  <a:cubicBezTo>
                    <a:pt x="1" y="12"/>
                    <a:pt x="394" y="393"/>
                    <a:pt x="1013" y="547"/>
                  </a:cubicBezTo>
                  <a:cubicBezTo>
                    <a:pt x="1249" y="612"/>
                    <a:pt x="1474" y="632"/>
                    <a:pt x="1662" y="632"/>
                  </a:cubicBezTo>
                  <a:cubicBezTo>
                    <a:pt x="1956" y="632"/>
                    <a:pt x="2156" y="583"/>
                    <a:pt x="2156" y="583"/>
                  </a:cubicBezTo>
                  <a:cubicBezTo>
                    <a:pt x="2156" y="583"/>
                    <a:pt x="1703" y="274"/>
                    <a:pt x="1108" y="107"/>
                  </a:cubicBezTo>
                  <a:cubicBezTo>
                    <a:pt x="785" y="19"/>
                    <a:pt x="473" y="0"/>
                    <a:pt x="264" y="0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674" name="Google Shape;12674;p49"/>
            <p:cNvSpPr/>
            <p:nvPr/>
          </p:nvSpPr>
          <p:spPr>
            <a:xfrm>
              <a:off x="4279100" y="2676175"/>
              <a:ext cx="474475" cy="52000"/>
            </a:xfrm>
            <a:custGeom>
              <a:avLst/>
              <a:gdLst/>
              <a:ahLst/>
              <a:cxnLst/>
              <a:rect l="l" t="t" r="r" b="b"/>
              <a:pathLst>
                <a:path w="18979" h="2080" extrusionOk="0">
                  <a:moveTo>
                    <a:pt x="6526" y="0"/>
                  </a:moveTo>
                  <a:cubicBezTo>
                    <a:pt x="5097" y="0"/>
                    <a:pt x="3820" y="74"/>
                    <a:pt x="2786" y="174"/>
                  </a:cubicBezTo>
                  <a:cubicBezTo>
                    <a:pt x="1929" y="270"/>
                    <a:pt x="1227" y="353"/>
                    <a:pt x="750" y="436"/>
                  </a:cubicBezTo>
                  <a:cubicBezTo>
                    <a:pt x="274" y="508"/>
                    <a:pt x="0" y="555"/>
                    <a:pt x="0" y="555"/>
                  </a:cubicBezTo>
                  <a:cubicBezTo>
                    <a:pt x="0" y="555"/>
                    <a:pt x="274" y="531"/>
                    <a:pt x="762" y="508"/>
                  </a:cubicBezTo>
                  <a:cubicBezTo>
                    <a:pt x="1250" y="472"/>
                    <a:pt x="1953" y="448"/>
                    <a:pt x="2810" y="412"/>
                  </a:cubicBezTo>
                  <a:cubicBezTo>
                    <a:pt x="3287" y="399"/>
                    <a:pt x="3815" y="392"/>
                    <a:pt x="4386" y="392"/>
                  </a:cubicBezTo>
                  <a:cubicBezTo>
                    <a:pt x="5881" y="392"/>
                    <a:pt x="7665" y="444"/>
                    <a:pt x="9561" y="591"/>
                  </a:cubicBezTo>
                  <a:cubicBezTo>
                    <a:pt x="12180" y="817"/>
                    <a:pt x="14538" y="1174"/>
                    <a:pt x="16240" y="1496"/>
                  </a:cubicBezTo>
                  <a:cubicBezTo>
                    <a:pt x="17086" y="1663"/>
                    <a:pt x="17776" y="1817"/>
                    <a:pt x="18253" y="1924"/>
                  </a:cubicBezTo>
                  <a:cubicBezTo>
                    <a:pt x="18717" y="2020"/>
                    <a:pt x="18979" y="2079"/>
                    <a:pt x="18979" y="2079"/>
                  </a:cubicBezTo>
                  <a:cubicBezTo>
                    <a:pt x="18979" y="2079"/>
                    <a:pt x="18729" y="2008"/>
                    <a:pt x="18253" y="1817"/>
                  </a:cubicBezTo>
                  <a:cubicBezTo>
                    <a:pt x="17788" y="1663"/>
                    <a:pt x="17121" y="1472"/>
                    <a:pt x="16264" y="1246"/>
                  </a:cubicBezTo>
                  <a:cubicBezTo>
                    <a:pt x="14585" y="817"/>
                    <a:pt x="12216" y="329"/>
                    <a:pt x="9573" y="115"/>
                  </a:cubicBezTo>
                  <a:cubicBezTo>
                    <a:pt x="8508" y="34"/>
                    <a:pt x="7483" y="0"/>
                    <a:pt x="6526" y="0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675" name="Google Shape;12675;p49"/>
            <p:cNvSpPr/>
            <p:nvPr/>
          </p:nvSpPr>
          <p:spPr>
            <a:xfrm>
              <a:off x="4762200" y="2729025"/>
              <a:ext cx="98250" cy="20475"/>
            </a:xfrm>
            <a:custGeom>
              <a:avLst/>
              <a:gdLst/>
              <a:ahLst/>
              <a:cxnLst/>
              <a:rect l="l" t="t" r="r" b="b"/>
              <a:pathLst>
                <a:path w="3930" h="819" extrusionOk="0"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91" y="132"/>
                    <a:pt x="512" y="299"/>
                  </a:cubicBezTo>
                  <a:cubicBezTo>
                    <a:pt x="845" y="465"/>
                    <a:pt x="1322" y="644"/>
                    <a:pt x="1881" y="739"/>
                  </a:cubicBezTo>
                  <a:cubicBezTo>
                    <a:pt x="2209" y="795"/>
                    <a:pt x="2525" y="818"/>
                    <a:pt x="2804" y="818"/>
                  </a:cubicBezTo>
                  <a:cubicBezTo>
                    <a:pt x="3002" y="818"/>
                    <a:pt x="3181" y="807"/>
                    <a:pt x="3334" y="787"/>
                  </a:cubicBezTo>
                  <a:cubicBezTo>
                    <a:pt x="3703" y="739"/>
                    <a:pt x="3929" y="680"/>
                    <a:pt x="3929" y="680"/>
                  </a:cubicBezTo>
                  <a:cubicBezTo>
                    <a:pt x="3929" y="680"/>
                    <a:pt x="3703" y="620"/>
                    <a:pt x="3358" y="561"/>
                  </a:cubicBezTo>
                  <a:cubicBezTo>
                    <a:pt x="3000" y="489"/>
                    <a:pt x="2512" y="382"/>
                    <a:pt x="1977" y="299"/>
                  </a:cubicBezTo>
                  <a:cubicBezTo>
                    <a:pt x="1441" y="191"/>
                    <a:pt x="953" y="132"/>
                    <a:pt x="595" y="72"/>
                  </a:cubicBezTo>
                  <a:lnTo>
                    <a:pt x="0" y="1"/>
                  </a:ln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676" name="Google Shape;12676;p49"/>
            <p:cNvSpPr/>
            <p:nvPr/>
          </p:nvSpPr>
          <p:spPr>
            <a:xfrm>
              <a:off x="4370175" y="2643900"/>
              <a:ext cx="264650" cy="42000"/>
            </a:xfrm>
            <a:custGeom>
              <a:avLst/>
              <a:gdLst/>
              <a:ahLst/>
              <a:cxnLst/>
              <a:rect l="l" t="t" r="r" b="b"/>
              <a:pathLst>
                <a:path w="10586" h="1680" extrusionOk="0">
                  <a:moveTo>
                    <a:pt x="3299" y="1"/>
                  </a:moveTo>
                  <a:cubicBezTo>
                    <a:pt x="2644" y="1"/>
                    <a:pt x="2060" y="25"/>
                    <a:pt x="1572" y="84"/>
                  </a:cubicBezTo>
                  <a:cubicBezTo>
                    <a:pt x="1084" y="144"/>
                    <a:pt x="691" y="215"/>
                    <a:pt x="417" y="298"/>
                  </a:cubicBezTo>
                  <a:cubicBezTo>
                    <a:pt x="155" y="370"/>
                    <a:pt x="1" y="394"/>
                    <a:pt x="1" y="394"/>
                  </a:cubicBezTo>
                  <a:cubicBezTo>
                    <a:pt x="1" y="394"/>
                    <a:pt x="155" y="382"/>
                    <a:pt x="417" y="370"/>
                  </a:cubicBezTo>
                  <a:cubicBezTo>
                    <a:pt x="691" y="334"/>
                    <a:pt x="1096" y="322"/>
                    <a:pt x="1572" y="322"/>
                  </a:cubicBezTo>
                  <a:cubicBezTo>
                    <a:pt x="2060" y="322"/>
                    <a:pt x="2632" y="358"/>
                    <a:pt x="3263" y="394"/>
                  </a:cubicBezTo>
                  <a:cubicBezTo>
                    <a:pt x="3894" y="453"/>
                    <a:pt x="4584" y="537"/>
                    <a:pt x="5323" y="656"/>
                  </a:cubicBezTo>
                  <a:cubicBezTo>
                    <a:pt x="6775" y="894"/>
                    <a:pt x="8085" y="1168"/>
                    <a:pt x="9037" y="1370"/>
                  </a:cubicBezTo>
                  <a:cubicBezTo>
                    <a:pt x="9990" y="1572"/>
                    <a:pt x="10585" y="1680"/>
                    <a:pt x="10585" y="1680"/>
                  </a:cubicBezTo>
                  <a:cubicBezTo>
                    <a:pt x="10585" y="1680"/>
                    <a:pt x="10026" y="1453"/>
                    <a:pt x="9121" y="1132"/>
                  </a:cubicBezTo>
                  <a:cubicBezTo>
                    <a:pt x="8192" y="834"/>
                    <a:pt x="6894" y="429"/>
                    <a:pt x="5406" y="191"/>
                  </a:cubicBezTo>
                  <a:cubicBezTo>
                    <a:pt x="4668" y="72"/>
                    <a:pt x="3953" y="13"/>
                    <a:pt x="3299" y="1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677" name="Google Shape;12677;p49"/>
            <p:cNvSpPr/>
            <p:nvPr/>
          </p:nvSpPr>
          <p:spPr>
            <a:xfrm>
              <a:off x="4420475" y="2612175"/>
              <a:ext cx="151825" cy="18650"/>
            </a:xfrm>
            <a:custGeom>
              <a:avLst/>
              <a:gdLst/>
              <a:ahLst/>
              <a:cxnLst/>
              <a:rect l="l" t="t" r="r" b="b"/>
              <a:pathLst>
                <a:path w="6073" h="746" extrusionOk="0">
                  <a:moveTo>
                    <a:pt x="1926" y="0"/>
                  </a:moveTo>
                  <a:cubicBezTo>
                    <a:pt x="1537" y="0"/>
                    <a:pt x="1186" y="19"/>
                    <a:pt x="894" y="43"/>
                  </a:cubicBezTo>
                  <a:cubicBezTo>
                    <a:pt x="346" y="91"/>
                    <a:pt x="1" y="151"/>
                    <a:pt x="1" y="151"/>
                  </a:cubicBezTo>
                  <a:cubicBezTo>
                    <a:pt x="1" y="151"/>
                    <a:pt x="346" y="198"/>
                    <a:pt x="894" y="270"/>
                  </a:cubicBezTo>
                  <a:cubicBezTo>
                    <a:pt x="1453" y="329"/>
                    <a:pt x="2203" y="436"/>
                    <a:pt x="3037" y="508"/>
                  </a:cubicBezTo>
                  <a:cubicBezTo>
                    <a:pt x="3870" y="591"/>
                    <a:pt x="4632" y="639"/>
                    <a:pt x="5180" y="686"/>
                  </a:cubicBezTo>
                  <a:cubicBezTo>
                    <a:pt x="5740" y="734"/>
                    <a:pt x="6073" y="746"/>
                    <a:pt x="6073" y="746"/>
                  </a:cubicBezTo>
                  <a:cubicBezTo>
                    <a:pt x="6073" y="746"/>
                    <a:pt x="5751" y="615"/>
                    <a:pt x="5216" y="460"/>
                  </a:cubicBezTo>
                  <a:cubicBezTo>
                    <a:pt x="4680" y="317"/>
                    <a:pt x="3918" y="151"/>
                    <a:pt x="3073" y="55"/>
                  </a:cubicBezTo>
                  <a:cubicBezTo>
                    <a:pt x="2669" y="16"/>
                    <a:pt x="2281" y="0"/>
                    <a:pt x="1926" y="0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678" name="Google Shape;12678;p49"/>
            <p:cNvSpPr/>
            <p:nvPr/>
          </p:nvSpPr>
          <p:spPr>
            <a:xfrm>
              <a:off x="4445475" y="2584150"/>
              <a:ext cx="108975" cy="19600"/>
            </a:xfrm>
            <a:custGeom>
              <a:avLst/>
              <a:gdLst/>
              <a:ahLst/>
              <a:cxnLst/>
              <a:rect l="l" t="t" r="r" b="b"/>
              <a:pathLst>
                <a:path w="4359" h="784" extrusionOk="0">
                  <a:moveTo>
                    <a:pt x="1158" y="0"/>
                  </a:moveTo>
                  <a:cubicBezTo>
                    <a:pt x="973" y="0"/>
                    <a:pt x="804" y="8"/>
                    <a:pt x="656" y="21"/>
                  </a:cubicBezTo>
                  <a:cubicBezTo>
                    <a:pt x="251" y="45"/>
                    <a:pt x="1" y="93"/>
                    <a:pt x="1" y="93"/>
                  </a:cubicBezTo>
                  <a:cubicBezTo>
                    <a:pt x="1" y="93"/>
                    <a:pt x="965" y="343"/>
                    <a:pt x="2156" y="545"/>
                  </a:cubicBezTo>
                  <a:cubicBezTo>
                    <a:pt x="3347" y="736"/>
                    <a:pt x="4359" y="783"/>
                    <a:pt x="4359" y="783"/>
                  </a:cubicBezTo>
                  <a:cubicBezTo>
                    <a:pt x="4359" y="783"/>
                    <a:pt x="4132" y="664"/>
                    <a:pt x="3751" y="510"/>
                  </a:cubicBezTo>
                  <a:cubicBezTo>
                    <a:pt x="3382" y="367"/>
                    <a:pt x="2846" y="188"/>
                    <a:pt x="2239" y="93"/>
                  </a:cubicBezTo>
                  <a:cubicBezTo>
                    <a:pt x="1847" y="25"/>
                    <a:pt x="1478" y="0"/>
                    <a:pt x="1158" y="0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679" name="Google Shape;12679;p49"/>
            <p:cNvSpPr/>
            <p:nvPr/>
          </p:nvSpPr>
          <p:spPr>
            <a:xfrm>
              <a:off x="4450850" y="2560800"/>
              <a:ext cx="92875" cy="13175"/>
            </a:xfrm>
            <a:custGeom>
              <a:avLst/>
              <a:gdLst/>
              <a:ahLst/>
              <a:cxnLst/>
              <a:rect l="l" t="t" r="r" b="b"/>
              <a:pathLst>
                <a:path w="3715" h="527" extrusionOk="0">
                  <a:moveTo>
                    <a:pt x="1288" y="0"/>
                  </a:moveTo>
                  <a:cubicBezTo>
                    <a:pt x="541" y="0"/>
                    <a:pt x="0" y="122"/>
                    <a:pt x="0" y="122"/>
                  </a:cubicBezTo>
                  <a:cubicBezTo>
                    <a:pt x="0" y="122"/>
                    <a:pt x="834" y="372"/>
                    <a:pt x="1846" y="479"/>
                  </a:cubicBezTo>
                  <a:cubicBezTo>
                    <a:pt x="2183" y="515"/>
                    <a:pt x="2503" y="527"/>
                    <a:pt x="2780" y="527"/>
                  </a:cubicBezTo>
                  <a:cubicBezTo>
                    <a:pt x="3334" y="527"/>
                    <a:pt x="3715" y="479"/>
                    <a:pt x="3715" y="479"/>
                  </a:cubicBezTo>
                  <a:cubicBezTo>
                    <a:pt x="3715" y="479"/>
                    <a:pt x="2929" y="122"/>
                    <a:pt x="1881" y="27"/>
                  </a:cubicBezTo>
                  <a:cubicBezTo>
                    <a:pt x="1674" y="8"/>
                    <a:pt x="1475" y="0"/>
                    <a:pt x="1288" y="0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680" name="Google Shape;12680;p49"/>
            <p:cNvSpPr/>
            <p:nvPr/>
          </p:nvSpPr>
          <p:spPr>
            <a:xfrm>
              <a:off x="4136525" y="2379650"/>
              <a:ext cx="511100" cy="68125"/>
            </a:xfrm>
            <a:custGeom>
              <a:avLst/>
              <a:gdLst/>
              <a:ahLst/>
              <a:cxnLst/>
              <a:rect l="l" t="t" r="r" b="b"/>
              <a:pathLst>
                <a:path w="20444" h="2725" extrusionOk="0">
                  <a:moveTo>
                    <a:pt x="8596" y="1"/>
                  </a:moveTo>
                  <a:cubicBezTo>
                    <a:pt x="6305" y="1"/>
                    <a:pt x="4247" y="409"/>
                    <a:pt x="2786" y="951"/>
                  </a:cubicBezTo>
                  <a:cubicBezTo>
                    <a:pt x="1881" y="1284"/>
                    <a:pt x="1179" y="1617"/>
                    <a:pt x="715" y="1891"/>
                  </a:cubicBezTo>
                  <a:cubicBezTo>
                    <a:pt x="476" y="2010"/>
                    <a:pt x="298" y="2129"/>
                    <a:pt x="179" y="2201"/>
                  </a:cubicBezTo>
                  <a:cubicBezTo>
                    <a:pt x="60" y="2272"/>
                    <a:pt x="0" y="2320"/>
                    <a:pt x="0" y="2320"/>
                  </a:cubicBezTo>
                  <a:cubicBezTo>
                    <a:pt x="0" y="2320"/>
                    <a:pt x="84" y="2296"/>
                    <a:pt x="203" y="2236"/>
                  </a:cubicBezTo>
                  <a:cubicBezTo>
                    <a:pt x="322" y="2177"/>
                    <a:pt x="512" y="2070"/>
                    <a:pt x="750" y="1963"/>
                  </a:cubicBezTo>
                  <a:cubicBezTo>
                    <a:pt x="1238" y="1724"/>
                    <a:pt x="1953" y="1439"/>
                    <a:pt x="2858" y="1177"/>
                  </a:cubicBezTo>
                  <a:cubicBezTo>
                    <a:pt x="4271" y="752"/>
                    <a:pt x="6172" y="456"/>
                    <a:pt x="8294" y="456"/>
                  </a:cubicBezTo>
                  <a:cubicBezTo>
                    <a:pt x="8906" y="456"/>
                    <a:pt x="9537" y="480"/>
                    <a:pt x="10180" y="534"/>
                  </a:cubicBezTo>
                  <a:cubicBezTo>
                    <a:pt x="13061" y="772"/>
                    <a:pt x="15621" y="1427"/>
                    <a:pt x="17467" y="1903"/>
                  </a:cubicBezTo>
                  <a:cubicBezTo>
                    <a:pt x="18372" y="2153"/>
                    <a:pt x="19110" y="2367"/>
                    <a:pt x="19634" y="2498"/>
                  </a:cubicBezTo>
                  <a:cubicBezTo>
                    <a:pt x="20157" y="2653"/>
                    <a:pt x="20443" y="2725"/>
                    <a:pt x="20443" y="2725"/>
                  </a:cubicBezTo>
                  <a:cubicBezTo>
                    <a:pt x="20443" y="2725"/>
                    <a:pt x="20157" y="2617"/>
                    <a:pt x="19669" y="2415"/>
                  </a:cubicBezTo>
                  <a:cubicBezTo>
                    <a:pt x="19157" y="2236"/>
                    <a:pt x="18431" y="1963"/>
                    <a:pt x="17526" y="1665"/>
                  </a:cubicBezTo>
                  <a:cubicBezTo>
                    <a:pt x="15705" y="1082"/>
                    <a:pt x="13145" y="308"/>
                    <a:pt x="10216" y="69"/>
                  </a:cubicBezTo>
                  <a:cubicBezTo>
                    <a:pt x="9666" y="23"/>
                    <a:pt x="9125" y="1"/>
                    <a:pt x="8596" y="1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681" name="Google Shape;12681;p49"/>
            <p:cNvSpPr/>
            <p:nvPr/>
          </p:nvSpPr>
          <p:spPr>
            <a:xfrm>
              <a:off x="4200800" y="2346525"/>
              <a:ext cx="294725" cy="22675"/>
            </a:xfrm>
            <a:custGeom>
              <a:avLst/>
              <a:gdLst/>
              <a:ahLst/>
              <a:cxnLst/>
              <a:rect l="l" t="t" r="r" b="b"/>
              <a:pathLst>
                <a:path w="11789" h="907" extrusionOk="0">
                  <a:moveTo>
                    <a:pt x="6033" y="1"/>
                  </a:moveTo>
                  <a:cubicBezTo>
                    <a:pt x="5987" y="1"/>
                    <a:pt x="5941" y="1"/>
                    <a:pt x="5895" y="1"/>
                  </a:cubicBezTo>
                  <a:cubicBezTo>
                    <a:pt x="4240" y="13"/>
                    <a:pt x="2751" y="240"/>
                    <a:pt x="1692" y="466"/>
                  </a:cubicBezTo>
                  <a:cubicBezTo>
                    <a:pt x="1156" y="585"/>
                    <a:pt x="727" y="680"/>
                    <a:pt x="441" y="775"/>
                  </a:cubicBezTo>
                  <a:cubicBezTo>
                    <a:pt x="156" y="859"/>
                    <a:pt x="1" y="906"/>
                    <a:pt x="1" y="906"/>
                  </a:cubicBezTo>
                  <a:cubicBezTo>
                    <a:pt x="1" y="906"/>
                    <a:pt x="156" y="894"/>
                    <a:pt x="453" y="847"/>
                  </a:cubicBezTo>
                  <a:cubicBezTo>
                    <a:pt x="751" y="799"/>
                    <a:pt x="1192" y="763"/>
                    <a:pt x="1727" y="704"/>
                  </a:cubicBezTo>
                  <a:cubicBezTo>
                    <a:pt x="2775" y="597"/>
                    <a:pt x="4263" y="490"/>
                    <a:pt x="5895" y="478"/>
                  </a:cubicBezTo>
                  <a:cubicBezTo>
                    <a:pt x="7514" y="478"/>
                    <a:pt x="8990" y="549"/>
                    <a:pt x="10062" y="656"/>
                  </a:cubicBezTo>
                  <a:cubicBezTo>
                    <a:pt x="10597" y="704"/>
                    <a:pt x="11026" y="740"/>
                    <a:pt x="11324" y="787"/>
                  </a:cubicBezTo>
                  <a:cubicBezTo>
                    <a:pt x="11621" y="835"/>
                    <a:pt x="11788" y="847"/>
                    <a:pt x="11788" y="847"/>
                  </a:cubicBezTo>
                  <a:cubicBezTo>
                    <a:pt x="11788" y="847"/>
                    <a:pt x="11621" y="799"/>
                    <a:pt x="11348" y="704"/>
                  </a:cubicBezTo>
                  <a:cubicBezTo>
                    <a:pt x="11050" y="609"/>
                    <a:pt x="10633" y="502"/>
                    <a:pt x="10097" y="406"/>
                  </a:cubicBezTo>
                  <a:cubicBezTo>
                    <a:pt x="9079" y="198"/>
                    <a:pt x="7622" y="1"/>
                    <a:pt x="6033" y="1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682" name="Google Shape;12682;p49"/>
            <p:cNvSpPr/>
            <p:nvPr/>
          </p:nvSpPr>
          <p:spPr>
            <a:xfrm>
              <a:off x="4289500" y="2309725"/>
              <a:ext cx="125350" cy="12300"/>
            </a:xfrm>
            <a:custGeom>
              <a:avLst/>
              <a:gdLst/>
              <a:ahLst/>
              <a:cxnLst/>
              <a:rect l="l" t="t" r="r" b="b"/>
              <a:pathLst>
                <a:path w="5014" h="492" extrusionOk="0">
                  <a:moveTo>
                    <a:pt x="2121" y="1"/>
                  </a:moveTo>
                  <a:cubicBezTo>
                    <a:pt x="911" y="1"/>
                    <a:pt x="1" y="223"/>
                    <a:pt x="1" y="223"/>
                  </a:cubicBezTo>
                  <a:cubicBezTo>
                    <a:pt x="1" y="223"/>
                    <a:pt x="1132" y="414"/>
                    <a:pt x="2501" y="473"/>
                  </a:cubicBezTo>
                  <a:cubicBezTo>
                    <a:pt x="2804" y="486"/>
                    <a:pt x="3094" y="491"/>
                    <a:pt x="3362" y="491"/>
                  </a:cubicBezTo>
                  <a:cubicBezTo>
                    <a:pt x="4328" y="491"/>
                    <a:pt x="5014" y="426"/>
                    <a:pt x="5014" y="426"/>
                  </a:cubicBezTo>
                  <a:cubicBezTo>
                    <a:pt x="5014" y="426"/>
                    <a:pt x="3930" y="69"/>
                    <a:pt x="2525" y="9"/>
                  </a:cubicBezTo>
                  <a:cubicBezTo>
                    <a:pt x="2387" y="3"/>
                    <a:pt x="2252" y="1"/>
                    <a:pt x="2121" y="1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683" name="Google Shape;12683;p49"/>
            <p:cNvSpPr/>
            <p:nvPr/>
          </p:nvSpPr>
          <p:spPr>
            <a:xfrm>
              <a:off x="4305875" y="2279300"/>
              <a:ext cx="73550" cy="12400"/>
            </a:xfrm>
            <a:custGeom>
              <a:avLst/>
              <a:gdLst/>
              <a:ahLst/>
              <a:cxnLst/>
              <a:rect l="l" t="t" r="r" b="b"/>
              <a:pathLst>
                <a:path w="2942" h="496" extrusionOk="0">
                  <a:moveTo>
                    <a:pt x="1234" y="1"/>
                  </a:moveTo>
                  <a:cubicBezTo>
                    <a:pt x="922" y="1"/>
                    <a:pt x="648" y="48"/>
                    <a:pt x="441" y="95"/>
                  </a:cubicBezTo>
                  <a:cubicBezTo>
                    <a:pt x="168" y="154"/>
                    <a:pt x="1" y="238"/>
                    <a:pt x="1" y="238"/>
                  </a:cubicBezTo>
                  <a:cubicBezTo>
                    <a:pt x="1" y="238"/>
                    <a:pt x="679" y="416"/>
                    <a:pt x="1465" y="476"/>
                  </a:cubicBezTo>
                  <a:cubicBezTo>
                    <a:pt x="1652" y="490"/>
                    <a:pt x="1834" y="495"/>
                    <a:pt x="2002" y="495"/>
                  </a:cubicBezTo>
                  <a:cubicBezTo>
                    <a:pt x="2541" y="495"/>
                    <a:pt x="2942" y="440"/>
                    <a:pt x="2942" y="440"/>
                  </a:cubicBezTo>
                  <a:cubicBezTo>
                    <a:pt x="2942" y="440"/>
                    <a:pt x="2787" y="357"/>
                    <a:pt x="2537" y="250"/>
                  </a:cubicBezTo>
                  <a:cubicBezTo>
                    <a:pt x="2263" y="143"/>
                    <a:pt x="1906" y="35"/>
                    <a:pt x="1489" y="12"/>
                  </a:cubicBezTo>
                  <a:cubicBezTo>
                    <a:pt x="1402" y="4"/>
                    <a:pt x="1317" y="1"/>
                    <a:pt x="1234" y="1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684" name="Google Shape;12684;p49"/>
            <p:cNvSpPr/>
            <p:nvPr/>
          </p:nvSpPr>
          <p:spPr>
            <a:xfrm>
              <a:off x="4321950" y="2252750"/>
              <a:ext cx="82175" cy="14300"/>
            </a:xfrm>
            <a:custGeom>
              <a:avLst/>
              <a:gdLst/>
              <a:ahLst/>
              <a:cxnLst/>
              <a:rect l="l" t="t" r="r" b="b"/>
              <a:pathLst>
                <a:path w="3287" h="572" extrusionOk="0">
                  <a:moveTo>
                    <a:pt x="1030" y="1"/>
                  </a:moveTo>
                  <a:cubicBezTo>
                    <a:pt x="429" y="1"/>
                    <a:pt x="1" y="121"/>
                    <a:pt x="1" y="121"/>
                  </a:cubicBezTo>
                  <a:cubicBezTo>
                    <a:pt x="1" y="121"/>
                    <a:pt x="727" y="371"/>
                    <a:pt x="1620" y="490"/>
                  </a:cubicBezTo>
                  <a:cubicBezTo>
                    <a:pt x="2116" y="556"/>
                    <a:pt x="2575" y="571"/>
                    <a:pt x="2886" y="571"/>
                  </a:cubicBezTo>
                  <a:cubicBezTo>
                    <a:pt x="3134" y="571"/>
                    <a:pt x="3287" y="562"/>
                    <a:pt x="3287" y="562"/>
                  </a:cubicBezTo>
                  <a:cubicBezTo>
                    <a:pt x="3287" y="562"/>
                    <a:pt x="2620" y="181"/>
                    <a:pt x="1680" y="50"/>
                  </a:cubicBezTo>
                  <a:cubicBezTo>
                    <a:pt x="1450" y="14"/>
                    <a:pt x="1231" y="1"/>
                    <a:pt x="1030" y="1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685" name="Google Shape;12685;p49"/>
            <p:cNvSpPr/>
            <p:nvPr/>
          </p:nvSpPr>
          <p:spPr>
            <a:xfrm>
              <a:off x="3583775" y="2767900"/>
              <a:ext cx="367325" cy="163875"/>
            </a:xfrm>
            <a:custGeom>
              <a:avLst/>
              <a:gdLst/>
              <a:ahLst/>
              <a:cxnLst/>
              <a:rect l="l" t="t" r="r" b="b"/>
              <a:pathLst>
                <a:path w="14693" h="6555" extrusionOk="0">
                  <a:moveTo>
                    <a:pt x="1172" y="1"/>
                  </a:moveTo>
                  <a:cubicBezTo>
                    <a:pt x="976" y="1"/>
                    <a:pt x="807" y="9"/>
                    <a:pt x="655" y="18"/>
                  </a:cubicBezTo>
                  <a:cubicBezTo>
                    <a:pt x="238" y="53"/>
                    <a:pt x="0" y="65"/>
                    <a:pt x="0" y="65"/>
                  </a:cubicBezTo>
                  <a:cubicBezTo>
                    <a:pt x="0" y="65"/>
                    <a:pt x="238" y="77"/>
                    <a:pt x="667" y="125"/>
                  </a:cubicBezTo>
                  <a:cubicBezTo>
                    <a:pt x="881" y="125"/>
                    <a:pt x="1131" y="137"/>
                    <a:pt x="1429" y="172"/>
                  </a:cubicBezTo>
                  <a:cubicBezTo>
                    <a:pt x="1727" y="208"/>
                    <a:pt x="2048" y="232"/>
                    <a:pt x="2429" y="291"/>
                  </a:cubicBezTo>
                  <a:cubicBezTo>
                    <a:pt x="2798" y="351"/>
                    <a:pt x="3203" y="410"/>
                    <a:pt x="3632" y="494"/>
                  </a:cubicBezTo>
                  <a:cubicBezTo>
                    <a:pt x="4060" y="565"/>
                    <a:pt x="4513" y="684"/>
                    <a:pt x="4989" y="803"/>
                  </a:cubicBezTo>
                  <a:cubicBezTo>
                    <a:pt x="5918" y="1065"/>
                    <a:pt x="6954" y="1423"/>
                    <a:pt x="7989" y="1863"/>
                  </a:cubicBezTo>
                  <a:cubicBezTo>
                    <a:pt x="9013" y="2327"/>
                    <a:pt x="9966" y="2851"/>
                    <a:pt x="10799" y="3363"/>
                  </a:cubicBezTo>
                  <a:cubicBezTo>
                    <a:pt x="11204" y="3637"/>
                    <a:pt x="11609" y="3887"/>
                    <a:pt x="11954" y="4161"/>
                  </a:cubicBezTo>
                  <a:cubicBezTo>
                    <a:pt x="12323" y="4411"/>
                    <a:pt x="12633" y="4661"/>
                    <a:pt x="12919" y="4899"/>
                  </a:cubicBezTo>
                  <a:cubicBezTo>
                    <a:pt x="13216" y="5137"/>
                    <a:pt x="13454" y="5375"/>
                    <a:pt x="13681" y="5566"/>
                  </a:cubicBezTo>
                  <a:cubicBezTo>
                    <a:pt x="13895" y="5768"/>
                    <a:pt x="14085" y="5947"/>
                    <a:pt x="14228" y="6090"/>
                  </a:cubicBezTo>
                  <a:lnTo>
                    <a:pt x="14693" y="6554"/>
                  </a:lnTo>
                  <a:cubicBezTo>
                    <a:pt x="14693" y="6554"/>
                    <a:pt x="14550" y="6376"/>
                    <a:pt x="14288" y="6042"/>
                  </a:cubicBezTo>
                  <a:cubicBezTo>
                    <a:pt x="14157" y="5887"/>
                    <a:pt x="13990" y="5685"/>
                    <a:pt x="13788" y="5471"/>
                  </a:cubicBezTo>
                  <a:cubicBezTo>
                    <a:pt x="13573" y="5256"/>
                    <a:pt x="13347" y="4994"/>
                    <a:pt x="13073" y="4732"/>
                  </a:cubicBezTo>
                  <a:cubicBezTo>
                    <a:pt x="12799" y="4471"/>
                    <a:pt x="12490" y="4185"/>
                    <a:pt x="12145" y="3899"/>
                  </a:cubicBezTo>
                  <a:cubicBezTo>
                    <a:pt x="11799" y="3601"/>
                    <a:pt x="11418" y="3339"/>
                    <a:pt x="11014" y="3042"/>
                  </a:cubicBezTo>
                  <a:cubicBezTo>
                    <a:pt x="10180" y="2482"/>
                    <a:pt x="9228" y="1911"/>
                    <a:pt x="8168" y="1434"/>
                  </a:cubicBezTo>
                  <a:cubicBezTo>
                    <a:pt x="7120" y="958"/>
                    <a:pt x="6061" y="637"/>
                    <a:pt x="5072" y="410"/>
                  </a:cubicBezTo>
                  <a:cubicBezTo>
                    <a:pt x="4584" y="303"/>
                    <a:pt x="4120" y="196"/>
                    <a:pt x="3679" y="160"/>
                  </a:cubicBezTo>
                  <a:cubicBezTo>
                    <a:pt x="3227" y="101"/>
                    <a:pt x="2810" y="65"/>
                    <a:pt x="2441" y="41"/>
                  </a:cubicBezTo>
                  <a:cubicBezTo>
                    <a:pt x="2072" y="6"/>
                    <a:pt x="1727" y="6"/>
                    <a:pt x="1429" y="6"/>
                  </a:cubicBezTo>
                  <a:cubicBezTo>
                    <a:pt x="1338" y="2"/>
                    <a:pt x="1253" y="1"/>
                    <a:pt x="1172" y="1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686" name="Google Shape;12686;p49"/>
            <p:cNvSpPr/>
            <p:nvPr/>
          </p:nvSpPr>
          <p:spPr>
            <a:xfrm>
              <a:off x="3687350" y="2738550"/>
              <a:ext cx="259575" cy="143500"/>
            </a:xfrm>
            <a:custGeom>
              <a:avLst/>
              <a:gdLst/>
              <a:ahLst/>
              <a:cxnLst/>
              <a:rect l="l" t="t" r="r" b="b"/>
              <a:pathLst>
                <a:path w="10383" h="5740" extrusionOk="0">
                  <a:moveTo>
                    <a:pt x="1" y="1"/>
                  </a:moveTo>
                  <a:lnTo>
                    <a:pt x="1" y="1"/>
                  </a:lnTo>
                  <a:cubicBezTo>
                    <a:pt x="1" y="1"/>
                    <a:pt x="179" y="37"/>
                    <a:pt x="477" y="96"/>
                  </a:cubicBezTo>
                  <a:cubicBezTo>
                    <a:pt x="620" y="120"/>
                    <a:pt x="810" y="156"/>
                    <a:pt x="1025" y="203"/>
                  </a:cubicBezTo>
                  <a:cubicBezTo>
                    <a:pt x="1251" y="239"/>
                    <a:pt x="1489" y="287"/>
                    <a:pt x="1751" y="358"/>
                  </a:cubicBezTo>
                  <a:cubicBezTo>
                    <a:pt x="2287" y="501"/>
                    <a:pt x="2906" y="692"/>
                    <a:pt x="3584" y="942"/>
                  </a:cubicBezTo>
                  <a:cubicBezTo>
                    <a:pt x="4251" y="1215"/>
                    <a:pt x="4977" y="1537"/>
                    <a:pt x="5704" y="1942"/>
                  </a:cubicBezTo>
                  <a:cubicBezTo>
                    <a:pt x="6430" y="2346"/>
                    <a:pt x="7097" y="2775"/>
                    <a:pt x="7668" y="3204"/>
                  </a:cubicBezTo>
                  <a:cubicBezTo>
                    <a:pt x="8252" y="3632"/>
                    <a:pt x="8740" y="4049"/>
                    <a:pt x="9145" y="4442"/>
                  </a:cubicBezTo>
                  <a:cubicBezTo>
                    <a:pt x="9335" y="4621"/>
                    <a:pt x="9514" y="4811"/>
                    <a:pt x="9669" y="4966"/>
                  </a:cubicBezTo>
                  <a:cubicBezTo>
                    <a:pt x="9835" y="5121"/>
                    <a:pt x="9954" y="5264"/>
                    <a:pt x="10050" y="5383"/>
                  </a:cubicBezTo>
                  <a:cubicBezTo>
                    <a:pt x="10264" y="5597"/>
                    <a:pt x="10383" y="5740"/>
                    <a:pt x="10383" y="5740"/>
                  </a:cubicBezTo>
                  <a:cubicBezTo>
                    <a:pt x="10383" y="5740"/>
                    <a:pt x="10276" y="5585"/>
                    <a:pt x="10121" y="5335"/>
                  </a:cubicBezTo>
                  <a:cubicBezTo>
                    <a:pt x="10026" y="5204"/>
                    <a:pt x="9919" y="5049"/>
                    <a:pt x="9788" y="4871"/>
                  </a:cubicBezTo>
                  <a:cubicBezTo>
                    <a:pt x="9657" y="4704"/>
                    <a:pt x="9502" y="4502"/>
                    <a:pt x="9311" y="4287"/>
                  </a:cubicBezTo>
                  <a:cubicBezTo>
                    <a:pt x="8954" y="3859"/>
                    <a:pt x="8478" y="3382"/>
                    <a:pt x="7918" y="2906"/>
                  </a:cubicBezTo>
                  <a:cubicBezTo>
                    <a:pt x="7335" y="2430"/>
                    <a:pt x="6668" y="1954"/>
                    <a:pt x="5918" y="1537"/>
                  </a:cubicBezTo>
                  <a:cubicBezTo>
                    <a:pt x="5156" y="1120"/>
                    <a:pt x="4406" y="822"/>
                    <a:pt x="3703" y="584"/>
                  </a:cubicBezTo>
                  <a:cubicBezTo>
                    <a:pt x="2989" y="358"/>
                    <a:pt x="2334" y="215"/>
                    <a:pt x="1787" y="144"/>
                  </a:cubicBezTo>
                  <a:cubicBezTo>
                    <a:pt x="1513" y="84"/>
                    <a:pt x="1263" y="60"/>
                    <a:pt x="1036" y="49"/>
                  </a:cubicBezTo>
                  <a:cubicBezTo>
                    <a:pt x="810" y="37"/>
                    <a:pt x="620" y="25"/>
                    <a:pt x="477" y="25"/>
                  </a:cubicBezTo>
                  <a:cubicBezTo>
                    <a:pt x="179" y="1"/>
                    <a:pt x="1" y="1"/>
                    <a:pt x="1" y="1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687" name="Google Shape;12687;p49"/>
            <p:cNvSpPr/>
            <p:nvPr/>
          </p:nvSpPr>
          <p:spPr>
            <a:xfrm>
              <a:off x="3817725" y="2742725"/>
              <a:ext cx="131600" cy="98550"/>
            </a:xfrm>
            <a:custGeom>
              <a:avLst/>
              <a:gdLst/>
              <a:ahLst/>
              <a:cxnLst/>
              <a:rect l="l" t="t" r="r" b="b"/>
              <a:pathLst>
                <a:path w="5264" h="3942" extrusionOk="0">
                  <a:moveTo>
                    <a:pt x="1" y="1"/>
                  </a:moveTo>
                  <a:cubicBezTo>
                    <a:pt x="1" y="1"/>
                    <a:pt x="96" y="36"/>
                    <a:pt x="239" y="96"/>
                  </a:cubicBezTo>
                  <a:cubicBezTo>
                    <a:pt x="405" y="155"/>
                    <a:pt x="632" y="251"/>
                    <a:pt x="917" y="370"/>
                  </a:cubicBezTo>
                  <a:cubicBezTo>
                    <a:pt x="1465" y="632"/>
                    <a:pt x="2191" y="1025"/>
                    <a:pt x="2918" y="1584"/>
                  </a:cubicBezTo>
                  <a:cubicBezTo>
                    <a:pt x="3644" y="2132"/>
                    <a:pt x="4227" y="2715"/>
                    <a:pt x="4632" y="3168"/>
                  </a:cubicBezTo>
                  <a:cubicBezTo>
                    <a:pt x="4835" y="3406"/>
                    <a:pt x="4989" y="3608"/>
                    <a:pt x="5096" y="3739"/>
                  </a:cubicBezTo>
                  <a:cubicBezTo>
                    <a:pt x="5204" y="3870"/>
                    <a:pt x="5263" y="3942"/>
                    <a:pt x="5263" y="3942"/>
                  </a:cubicBezTo>
                  <a:cubicBezTo>
                    <a:pt x="5263" y="3942"/>
                    <a:pt x="5216" y="3858"/>
                    <a:pt x="5156" y="3692"/>
                  </a:cubicBezTo>
                  <a:cubicBezTo>
                    <a:pt x="5096" y="3525"/>
                    <a:pt x="4989" y="3299"/>
                    <a:pt x="4823" y="3037"/>
                  </a:cubicBezTo>
                  <a:cubicBezTo>
                    <a:pt x="4525" y="2501"/>
                    <a:pt x="3977" y="1798"/>
                    <a:pt x="3203" y="1215"/>
                  </a:cubicBezTo>
                  <a:cubicBezTo>
                    <a:pt x="2429" y="644"/>
                    <a:pt x="1608" y="310"/>
                    <a:pt x="1001" y="167"/>
                  </a:cubicBezTo>
                  <a:cubicBezTo>
                    <a:pt x="691" y="96"/>
                    <a:pt x="453" y="48"/>
                    <a:pt x="274" y="36"/>
                  </a:cubicBezTo>
                  <a:cubicBezTo>
                    <a:pt x="96" y="13"/>
                    <a:pt x="1" y="1"/>
                    <a:pt x="1" y="1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688" name="Google Shape;12688;p49"/>
            <p:cNvSpPr/>
            <p:nvPr/>
          </p:nvSpPr>
          <p:spPr>
            <a:xfrm>
              <a:off x="3859100" y="2723375"/>
              <a:ext cx="94675" cy="71475"/>
            </a:xfrm>
            <a:custGeom>
              <a:avLst/>
              <a:gdLst/>
              <a:ahLst/>
              <a:cxnLst/>
              <a:rect l="l" t="t" r="r" b="b"/>
              <a:pathLst>
                <a:path w="3787" h="2859" extrusionOk="0">
                  <a:moveTo>
                    <a:pt x="1" y="1"/>
                  </a:moveTo>
                  <a:cubicBezTo>
                    <a:pt x="1" y="1"/>
                    <a:pt x="239" y="120"/>
                    <a:pt x="608" y="358"/>
                  </a:cubicBezTo>
                  <a:cubicBezTo>
                    <a:pt x="989" y="584"/>
                    <a:pt x="1477" y="906"/>
                    <a:pt x="2001" y="1299"/>
                  </a:cubicBezTo>
                  <a:cubicBezTo>
                    <a:pt x="2513" y="1680"/>
                    <a:pt x="2965" y="2072"/>
                    <a:pt x="3275" y="2370"/>
                  </a:cubicBezTo>
                  <a:cubicBezTo>
                    <a:pt x="3584" y="2668"/>
                    <a:pt x="3787" y="2858"/>
                    <a:pt x="3787" y="2858"/>
                  </a:cubicBezTo>
                  <a:cubicBezTo>
                    <a:pt x="3787" y="2858"/>
                    <a:pt x="3680" y="2584"/>
                    <a:pt x="3441" y="2215"/>
                  </a:cubicBezTo>
                  <a:cubicBezTo>
                    <a:pt x="3203" y="1846"/>
                    <a:pt x="2810" y="1358"/>
                    <a:pt x="2263" y="941"/>
                  </a:cubicBezTo>
                  <a:cubicBezTo>
                    <a:pt x="1715" y="525"/>
                    <a:pt x="1132" y="275"/>
                    <a:pt x="703" y="156"/>
                  </a:cubicBezTo>
                  <a:cubicBezTo>
                    <a:pt x="286" y="36"/>
                    <a:pt x="1" y="1"/>
                    <a:pt x="1" y="1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689" name="Google Shape;12689;p49"/>
            <p:cNvSpPr/>
            <p:nvPr/>
          </p:nvSpPr>
          <p:spPr>
            <a:xfrm>
              <a:off x="3880825" y="2702850"/>
              <a:ext cx="72350" cy="46550"/>
            </a:xfrm>
            <a:custGeom>
              <a:avLst/>
              <a:gdLst/>
              <a:ahLst/>
              <a:cxnLst/>
              <a:rect l="l" t="t" r="r" b="b"/>
              <a:pathLst>
                <a:path w="2894" h="1862" extrusionOk="0">
                  <a:moveTo>
                    <a:pt x="1" y="0"/>
                  </a:moveTo>
                  <a:cubicBezTo>
                    <a:pt x="1" y="0"/>
                    <a:pt x="513" y="631"/>
                    <a:pt x="1310" y="1155"/>
                  </a:cubicBezTo>
                  <a:cubicBezTo>
                    <a:pt x="1703" y="1405"/>
                    <a:pt x="2096" y="1596"/>
                    <a:pt x="2394" y="1727"/>
                  </a:cubicBezTo>
                  <a:cubicBezTo>
                    <a:pt x="2537" y="1786"/>
                    <a:pt x="2656" y="1858"/>
                    <a:pt x="2763" y="1858"/>
                  </a:cubicBezTo>
                  <a:cubicBezTo>
                    <a:pt x="2776" y="1861"/>
                    <a:pt x="2788" y="1862"/>
                    <a:pt x="2799" y="1862"/>
                  </a:cubicBezTo>
                  <a:cubicBezTo>
                    <a:pt x="2876" y="1862"/>
                    <a:pt x="2894" y="1798"/>
                    <a:pt x="2894" y="1798"/>
                  </a:cubicBezTo>
                  <a:lnTo>
                    <a:pt x="2894" y="1798"/>
                  </a:lnTo>
                  <a:cubicBezTo>
                    <a:pt x="2894" y="1798"/>
                    <a:pt x="2878" y="1819"/>
                    <a:pt x="2843" y="1819"/>
                  </a:cubicBezTo>
                  <a:cubicBezTo>
                    <a:pt x="2825" y="1819"/>
                    <a:pt x="2803" y="1814"/>
                    <a:pt x="2775" y="1798"/>
                  </a:cubicBezTo>
                  <a:cubicBezTo>
                    <a:pt x="2703" y="1762"/>
                    <a:pt x="2632" y="1655"/>
                    <a:pt x="2513" y="1548"/>
                  </a:cubicBezTo>
                  <a:cubicBezTo>
                    <a:pt x="2287" y="1322"/>
                    <a:pt x="1965" y="1048"/>
                    <a:pt x="1560" y="774"/>
                  </a:cubicBezTo>
                  <a:cubicBezTo>
                    <a:pt x="775" y="238"/>
                    <a:pt x="1" y="0"/>
                    <a:pt x="1" y="0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690" name="Google Shape;12690;p49"/>
            <p:cNvSpPr/>
            <p:nvPr/>
          </p:nvSpPr>
          <p:spPr>
            <a:xfrm>
              <a:off x="3900475" y="2684975"/>
              <a:ext cx="44375" cy="26225"/>
            </a:xfrm>
            <a:custGeom>
              <a:avLst/>
              <a:gdLst/>
              <a:ahLst/>
              <a:cxnLst/>
              <a:rect l="l" t="t" r="r" b="b"/>
              <a:pathLst>
                <a:path w="1775" h="1049" extrusionOk="0">
                  <a:moveTo>
                    <a:pt x="1" y="1"/>
                  </a:moveTo>
                  <a:lnTo>
                    <a:pt x="1" y="1"/>
                  </a:lnTo>
                  <a:cubicBezTo>
                    <a:pt x="1" y="1"/>
                    <a:pt x="286" y="441"/>
                    <a:pt x="774" y="715"/>
                  </a:cubicBezTo>
                  <a:cubicBezTo>
                    <a:pt x="1263" y="1013"/>
                    <a:pt x="1775" y="1049"/>
                    <a:pt x="1775" y="1049"/>
                  </a:cubicBezTo>
                  <a:cubicBezTo>
                    <a:pt x="1775" y="1049"/>
                    <a:pt x="1489" y="620"/>
                    <a:pt x="1001" y="334"/>
                  </a:cubicBezTo>
                  <a:cubicBezTo>
                    <a:pt x="501" y="37"/>
                    <a:pt x="1" y="1"/>
                    <a:pt x="1" y="1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691" name="Google Shape;12691;p49"/>
            <p:cNvSpPr/>
            <p:nvPr/>
          </p:nvSpPr>
          <p:spPr>
            <a:xfrm>
              <a:off x="3894825" y="2666600"/>
              <a:ext cx="46150" cy="19300"/>
            </a:xfrm>
            <a:custGeom>
              <a:avLst/>
              <a:gdLst/>
              <a:ahLst/>
              <a:cxnLst/>
              <a:rect l="l" t="t" r="r" b="b"/>
              <a:pathLst>
                <a:path w="1846" h="772" extrusionOk="0">
                  <a:moveTo>
                    <a:pt x="287" y="0"/>
                  </a:moveTo>
                  <a:cubicBezTo>
                    <a:pt x="114" y="0"/>
                    <a:pt x="0" y="21"/>
                    <a:pt x="0" y="21"/>
                  </a:cubicBezTo>
                  <a:cubicBezTo>
                    <a:pt x="0" y="21"/>
                    <a:pt x="369" y="355"/>
                    <a:pt x="858" y="557"/>
                  </a:cubicBezTo>
                  <a:cubicBezTo>
                    <a:pt x="1358" y="760"/>
                    <a:pt x="1846" y="772"/>
                    <a:pt x="1846" y="772"/>
                  </a:cubicBezTo>
                  <a:cubicBezTo>
                    <a:pt x="1846" y="772"/>
                    <a:pt x="1548" y="355"/>
                    <a:pt x="1024" y="141"/>
                  </a:cubicBezTo>
                  <a:cubicBezTo>
                    <a:pt x="753" y="27"/>
                    <a:pt x="482" y="0"/>
                    <a:pt x="287" y="0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692" name="Google Shape;12692;p49"/>
            <p:cNvSpPr/>
            <p:nvPr/>
          </p:nvSpPr>
          <p:spPr>
            <a:xfrm>
              <a:off x="3632575" y="2067200"/>
              <a:ext cx="242925" cy="79650"/>
            </a:xfrm>
            <a:custGeom>
              <a:avLst/>
              <a:gdLst/>
              <a:ahLst/>
              <a:cxnLst/>
              <a:rect l="l" t="t" r="r" b="b"/>
              <a:pathLst>
                <a:path w="9717" h="3186" extrusionOk="0">
                  <a:moveTo>
                    <a:pt x="2445" y="1"/>
                  </a:moveTo>
                  <a:cubicBezTo>
                    <a:pt x="2104" y="1"/>
                    <a:pt x="1790" y="19"/>
                    <a:pt x="1513" y="54"/>
                  </a:cubicBezTo>
                  <a:cubicBezTo>
                    <a:pt x="1275" y="66"/>
                    <a:pt x="1072" y="114"/>
                    <a:pt x="882" y="149"/>
                  </a:cubicBezTo>
                  <a:cubicBezTo>
                    <a:pt x="680" y="173"/>
                    <a:pt x="537" y="221"/>
                    <a:pt x="406" y="245"/>
                  </a:cubicBezTo>
                  <a:cubicBezTo>
                    <a:pt x="144" y="328"/>
                    <a:pt x="1" y="352"/>
                    <a:pt x="1" y="352"/>
                  </a:cubicBezTo>
                  <a:cubicBezTo>
                    <a:pt x="1" y="352"/>
                    <a:pt x="144" y="340"/>
                    <a:pt x="418" y="328"/>
                  </a:cubicBezTo>
                  <a:cubicBezTo>
                    <a:pt x="537" y="304"/>
                    <a:pt x="703" y="292"/>
                    <a:pt x="894" y="292"/>
                  </a:cubicBezTo>
                  <a:cubicBezTo>
                    <a:pt x="1021" y="292"/>
                    <a:pt x="1153" y="287"/>
                    <a:pt x="1298" y="287"/>
                  </a:cubicBezTo>
                  <a:cubicBezTo>
                    <a:pt x="1370" y="287"/>
                    <a:pt x="1446" y="288"/>
                    <a:pt x="1525" y="292"/>
                  </a:cubicBezTo>
                  <a:cubicBezTo>
                    <a:pt x="1989" y="292"/>
                    <a:pt x="2561" y="340"/>
                    <a:pt x="3168" y="411"/>
                  </a:cubicBezTo>
                  <a:cubicBezTo>
                    <a:pt x="3775" y="506"/>
                    <a:pt x="4454" y="637"/>
                    <a:pt x="5132" y="828"/>
                  </a:cubicBezTo>
                  <a:cubicBezTo>
                    <a:pt x="5799" y="1042"/>
                    <a:pt x="6442" y="1280"/>
                    <a:pt x="7014" y="1530"/>
                  </a:cubicBezTo>
                  <a:cubicBezTo>
                    <a:pt x="7573" y="1780"/>
                    <a:pt x="8061" y="2054"/>
                    <a:pt x="8466" y="2304"/>
                  </a:cubicBezTo>
                  <a:cubicBezTo>
                    <a:pt x="8669" y="2411"/>
                    <a:pt x="8835" y="2542"/>
                    <a:pt x="9002" y="2650"/>
                  </a:cubicBezTo>
                  <a:cubicBezTo>
                    <a:pt x="9157" y="2745"/>
                    <a:pt x="9288" y="2852"/>
                    <a:pt x="9395" y="2923"/>
                  </a:cubicBezTo>
                  <a:cubicBezTo>
                    <a:pt x="9597" y="3090"/>
                    <a:pt x="9716" y="3185"/>
                    <a:pt x="9716" y="3185"/>
                  </a:cubicBezTo>
                  <a:cubicBezTo>
                    <a:pt x="9716" y="3185"/>
                    <a:pt x="9609" y="3078"/>
                    <a:pt x="9443" y="2864"/>
                  </a:cubicBezTo>
                  <a:cubicBezTo>
                    <a:pt x="9347" y="2769"/>
                    <a:pt x="9240" y="2650"/>
                    <a:pt x="9085" y="2531"/>
                  </a:cubicBezTo>
                  <a:cubicBezTo>
                    <a:pt x="8954" y="2411"/>
                    <a:pt x="8788" y="2257"/>
                    <a:pt x="8597" y="2114"/>
                  </a:cubicBezTo>
                  <a:cubicBezTo>
                    <a:pt x="8228" y="1792"/>
                    <a:pt x="7752" y="1483"/>
                    <a:pt x="7180" y="1173"/>
                  </a:cubicBezTo>
                  <a:cubicBezTo>
                    <a:pt x="6621" y="876"/>
                    <a:pt x="5978" y="590"/>
                    <a:pt x="5263" y="387"/>
                  </a:cubicBezTo>
                  <a:cubicBezTo>
                    <a:pt x="4549" y="185"/>
                    <a:pt x="3859" y="66"/>
                    <a:pt x="3216" y="30"/>
                  </a:cubicBezTo>
                  <a:cubicBezTo>
                    <a:pt x="2947" y="10"/>
                    <a:pt x="2689" y="1"/>
                    <a:pt x="2445" y="1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693" name="Google Shape;12693;p49"/>
            <p:cNvSpPr/>
            <p:nvPr/>
          </p:nvSpPr>
          <p:spPr>
            <a:xfrm>
              <a:off x="3648075" y="2114950"/>
              <a:ext cx="232775" cy="71475"/>
            </a:xfrm>
            <a:custGeom>
              <a:avLst/>
              <a:gdLst/>
              <a:ahLst/>
              <a:cxnLst/>
              <a:rect l="l" t="t" r="r" b="b"/>
              <a:pathLst>
                <a:path w="9311" h="2859" extrusionOk="0">
                  <a:moveTo>
                    <a:pt x="2469" y="1"/>
                  </a:moveTo>
                  <a:cubicBezTo>
                    <a:pt x="2080" y="1"/>
                    <a:pt x="1724" y="32"/>
                    <a:pt x="1417" y="85"/>
                  </a:cubicBezTo>
                  <a:cubicBezTo>
                    <a:pt x="976" y="156"/>
                    <a:pt x="619" y="240"/>
                    <a:pt x="381" y="335"/>
                  </a:cubicBezTo>
                  <a:cubicBezTo>
                    <a:pt x="143" y="406"/>
                    <a:pt x="0" y="466"/>
                    <a:pt x="0" y="466"/>
                  </a:cubicBezTo>
                  <a:cubicBezTo>
                    <a:pt x="0" y="466"/>
                    <a:pt x="143" y="442"/>
                    <a:pt x="393" y="394"/>
                  </a:cubicBezTo>
                  <a:cubicBezTo>
                    <a:pt x="643" y="359"/>
                    <a:pt x="1000" y="323"/>
                    <a:pt x="1453" y="299"/>
                  </a:cubicBezTo>
                  <a:cubicBezTo>
                    <a:pt x="1515" y="297"/>
                    <a:pt x="1579" y="297"/>
                    <a:pt x="1645" y="297"/>
                  </a:cubicBezTo>
                  <a:cubicBezTo>
                    <a:pt x="2516" y="297"/>
                    <a:pt x="3650" y="446"/>
                    <a:pt x="4846" y="823"/>
                  </a:cubicBezTo>
                  <a:cubicBezTo>
                    <a:pt x="6120" y="1228"/>
                    <a:pt x="7227" y="1764"/>
                    <a:pt x="8025" y="2180"/>
                  </a:cubicBezTo>
                  <a:cubicBezTo>
                    <a:pt x="8811" y="2597"/>
                    <a:pt x="9311" y="2859"/>
                    <a:pt x="9311" y="2859"/>
                  </a:cubicBezTo>
                  <a:cubicBezTo>
                    <a:pt x="9311" y="2859"/>
                    <a:pt x="8870" y="2490"/>
                    <a:pt x="8132" y="1990"/>
                  </a:cubicBezTo>
                  <a:cubicBezTo>
                    <a:pt x="7382" y="1478"/>
                    <a:pt x="6298" y="811"/>
                    <a:pt x="4965" y="394"/>
                  </a:cubicBezTo>
                  <a:cubicBezTo>
                    <a:pt x="4082" y="113"/>
                    <a:pt x="3214" y="1"/>
                    <a:pt x="2469" y="1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694" name="Google Shape;12694;p49"/>
            <p:cNvSpPr/>
            <p:nvPr/>
          </p:nvSpPr>
          <p:spPr>
            <a:xfrm>
              <a:off x="3719500" y="2151850"/>
              <a:ext cx="113125" cy="39650"/>
            </a:xfrm>
            <a:custGeom>
              <a:avLst/>
              <a:gdLst/>
              <a:ahLst/>
              <a:cxnLst/>
              <a:rect l="l" t="t" r="r" b="b"/>
              <a:pathLst>
                <a:path w="4525" h="1586" extrusionOk="0">
                  <a:moveTo>
                    <a:pt x="825" y="0"/>
                  </a:moveTo>
                  <a:cubicBezTo>
                    <a:pt x="788" y="0"/>
                    <a:pt x="751" y="1"/>
                    <a:pt x="715" y="2"/>
                  </a:cubicBezTo>
                  <a:cubicBezTo>
                    <a:pt x="274" y="2"/>
                    <a:pt x="1" y="61"/>
                    <a:pt x="1" y="61"/>
                  </a:cubicBezTo>
                  <a:cubicBezTo>
                    <a:pt x="1" y="61"/>
                    <a:pt x="274" y="121"/>
                    <a:pt x="703" y="228"/>
                  </a:cubicBezTo>
                  <a:cubicBezTo>
                    <a:pt x="1120" y="335"/>
                    <a:pt x="1703" y="490"/>
                    <a:pt x="2310" y="704"/>
                  </a:cubicBezTo>
                  <a:cubicBezTo>
                    <a:pt x="2918" y="907"/>
                    <a:pt x="3477" y="1121"/>
                    <a:pt x="3870" y="1300"/>
                  </a:cubicBezTo>
                  <a:cubicBezTo>
                    <a:pt x="4275" y="1478"/>
                    <a:pt x="4525" y="1585"/>
                    <a:pt x="4525" y="1585"/>
                  </a:cubicBezTo>
                  <a:cubicBezTo>
                    <a:pt x="4525" y="1585"/>
                    <a:pt x="4346" y="1371"/>
                    <a:pt x="3977" y="1109"/>
                  </a:cubicBezTo>
                  <a:cubicBezTo>
                    <a:pt x="3632" y="823"/>
                    <a:pt x="3096" y="490"/>
                    <a:pt x="2441" y="276"/>
                  </a:cubicBezTo>
                  <a:cubicBezTo>
                    <a:pt x="1838" y="67"/>
                    <a:pt x="1266" y="0"/>
                    <a:pt x="825" y="0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695" name="Google Shape;12695;p49"/>
            <p:cNvSpPr/>
            <p:nvPr/>
          </p:nvSpPr>
          <p:spPr>
            <a:xfrm>
              <a:off x="3756400" y="2206375"/>
              <a:ext cx="75925" cy="33650"/>
            </a:xfrm>
            <a:custGeom>
              <a:avLst/>
              <a:gdLst/>
              <a:ahLst/>
              <a:cxnLst/>
              <a:rect l="l" t="t" r="r" b="b"/>
              <a:pathLst>
                <a:path w="3037" h="1346" extrusionOk="0">
                  <a:moveTo>
                    <a:pt x="671" y="0"/>
                  </a:moveTo>
                  <a:cubicBezTo>
                    <a:pt x="597" y="0"/>
                    <a:pt x="528" y="4"/>
                    <a:pt x="465" y="12"/>
                  </a:cubicBezTo>
                  <a:cubicBezTo>
                    <a:pt x="370" y="23"/>
                    <a:pt x="310" y="23"/>
                    <a:pt x="239" y="35"/>
                  </a:cubicBezTo>
                  <a:cubicBezTo>
                    <a:pt x="168" y="59"/>
                    <a:pt x="120" y="95"/>
                    <a:pt x="72" y="131"/>
                  </a:cubicBezTo>
                  <a:cubicBezTo>
                    <a:pt x="1" y="214"/>
                    <a:pt x="49" y="273"/>
                    <a:pt x="49" y="273"/>
                  </a:cubicBezTo>
                  <a:cubicBezTo>
                    <a:pt x="49" y="273"/>
                    <a:pt x="49" y="214"/>
                    <a:pt x="120" y="190"/>
                  </a:cubicBezTo>
                  <a:cubicBezTo>
                    <a:pt x="132" y="188"/>
                    <a:pt x="146" y="187"/>
                    <a:pt x="160" y="187"/>
                  </a:cubicBezTo>
                  <a:cubicBezTo>
                    <a:pt x="230" y="187"/>
                    <a:pt x="325" y="210"/>
                    <a:pt x="453" y="250"/>
                  </a:cubicBezTo>
                  <a:cubicBezTo>
                    <a:pt x="727" y="321"/>
                    <a:pt x="1120" y="476"/>
                    <a:pt x="1537" y="631"/>
                  </a:cubicBezTo>
                  <a:cubicBezTo>
                    <a:pt x="1954" y="797"/>
                    <a:pt x="2323" y="964"/>
                    <a:pt x="2596" y="1107"/>
                  </a:cubicBezTo>
                  <a:cubicBezTo>
                    <a:pt x="2870" y="1262"/>
                    <a:pt x="3037" y="1345"/>
                    <a:pt x="3037" y="1345"/>
                  </a:cubicBezTo>
                  <a:cubicBezTo>
                    <a:pt x="3037" y="1345"/>
                    <a:pt x="2954" y="1166"/>
                    <a:pt x="2727" y="928"/>
                  </a:cubicBezTo>
                  <a:cubicBezTo>
                    <a:pt x="2513" y="678"/>
                    <a:pt x="2156" y="393"/>
                    <a:pt x="1703" y="202"/>
                  </a:cubicBezTo>
                  <a:cubicBezTo>
                    <a:pt x="1333" y="60"/>
                    <a:pt x="963" y="0"/>
                    <a:pt x="671" y="0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696" name="Google Shape;12696;p49"/>
            <p:cNvSpPr/>
            <p:nvPr/>
          </p:nvSpPr>
          <p:spPr>
            <a:xfrm>
              <a:off x="3764150" y="2249050"/>
              <a:ext cx="51825" cy="17750"/>
            </a:xfrm>
            <a:custGeom>
              <a:avLst/>
              <a:gdLst/>
              <a:ahLst/>
              <a:cxnLst/>
              <a:rect l="l" t="t" r="r" b="b"/>
              <a:pathLst>
                <a:path w="2073" h="710" extrusionOk="0">
                  <a:moveTo>
                    <a:pt x="561" y="1"/>
                  </a:moveTo>
                  <a:cubicBezTo>
                    <a:pt x="478" y="1"/>
                    <a:pt x="401" y="7"/>
                    <a:pt x="334" y="19"/>
                  </a:cubicBezTo>
                  <a:cubicBezTo>
                    <a:pt x="131" y="43"/>
                    <a:pt x="0" y="90"/>
                    <a:pt x="0" y="90"/>
                  </a:cubicBezTo>
                  <a:cubicBezTo>
                    <a:pt x="0" y="90"/>
                    <a:pt x="120" y="162"/>
                    <a:pt x="298" y="257"/>
                  </a:cubicBezTo>
                  <a:cubicBezTo>
                    <a:pt x="477" y="341"/>
                    <a:pt x="715" y="448"/>
                    <a:pt x="1001" y="531"/>
                  </a:cubicBezTo>
                  <a:cubicBezTo>
                    <a:pt x="1286" y="614"/>
                    <a:pt x="1548" y="650"/>
                    <a:pt x="1751" y="686"/>
                  </a:cubicBezTo>
                  <a:cubicBezTo>
                    <a:pt x="1941" y="710"/>
                    <a:pt x="2072" y="710"/>
                    <a:pt x="2072" y="710"/>
                  </a:cubicBezTo>
                  <a:cubicBezTo>
                    <a:pt x="2072" y="710"/>
                    <a:pt x="2001" y="614"/>
                    <a:pt x="1822" y="471"/>
                  </a:cubicBezTo>
                  <a:cubicBezTo>
                    <a:pt x="1655" y="341"/>
                    <a:pt x="1417" y="174"/>
                    <a:pt x="1120" y="90"/>
                  </a:cubicBezTo>
                  <a:cubicBezTo>
                    <a:pt x="921" y="27"/>
                    <a:pt x="728" y="1"/>
                    <a:pt x="561" y="1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697" name="Google Shape;12697;p49"/>
            <p:cNvSpPr/>
            <p:nvPr/>
          </p:nvSpPr>
          <p:spPr>
            <a:xfrm>
              <a:off x="3493875" y="2528200"/>
              <a:ext cx="383100" cy="74650"/>
            </a:xfrm>
            <a:custGeom>
              <a:avLst/>
              <a:gdLst/>
              <a:ahLst/>
              <a:cxnLst/>
              <a:rect l="l" t="t" r="r" b="b"/>
              <a:pathLst>
                <a:path w="15324" h="2986" extrusionOk="0">
                  <a:moveTo>
                    <a:pt x="4082" y="0"/>
                  </a:moveTo>
                  <a:cubicBezTo>
                    <a:pt x="3418" y="0"/>
                    <a:pt x="2816" y="25"/>
                    <a:pt x="2287" y="69"/>
                  </a:cubicBezTo>
                  <a:cubicBezTo>
                    <a:pt x="1572" y="128"/>
                    <a:pt x="989" y="188"/>
                    <a:pt x="608" y="259"/>
                  </a:cubicBezTo>
                  <a:cubicBezTo>
                    <a:pt x="215" y="343"/>
                    <a:pt x="1" y="366"/>
                    <a:pt x="1" y="366"/>
                  </a:cubicBezTo>
                  <a:cubicBezTo>
                    <a:pt x="1" y="366"/>
                    <a:pt x="215" y="354"/>
                    <a:pt x="620" y="343"/>
                  </a:cubicBezTo>
                  <a:cubicBezTo>
                    <a:pt x="1013" y="307"/>
                    <a:pt x="1584" y="295"/>
                    <a:pt x="2298" y="295"/>
                  </a:cubicBezTo>
                  <a:cubicBezTo>
                    <a:pt x="3013" y="295"/>
                    <a:pt x="3846" y="319"/>
                    <a:pt x="4787" y="402"/>
                  </a:cubicBezTo>
                  <a:cubicBezTo>
                    <a:pt x="5727" y="474"/>
                    <a:pt x="6740" y="593"/>
                    <a:pt x="7811" y="771"/>
                  </a:cubicBezTo>
                  <a:cubicBezTo>
                    <a:pt x="8883" y="962"/>
                    <a:pt x="9883" y="1188"/>
                    <a:pt x="10788" y="1426"/>
                  </a:cubicBezTo>
                  <a:cubicBezTo>
                    <a:pt x="11693" y="1664"/>
                    <a:pt x="12502" y="1914"/>
                    <a:pt x="13169" y="2152"/>
                  </a:cubicBezTo>
                  <a:cubicBezTo>
                    <a:pt x="13836" y="2390"/>
                    <a:pt x="14371" y="2605"/>
                    <a:pt x="14741" y="2748"/>
                  </a:cubicBezTo>
                  <a:cubicBezTo>
                    <a:pt x="15122" y="2902"/>
                    <a:pt x="15324" y="2986"/>
                    <a:pt x="15324" y="2986"/>
                  </a:cubicBezTo>
                  <a:cubicBezTo>
                    <a:pt x="15324" y="2986"/>
                    <a:pt x="15133" y="2879"/>
                    <a:pt x="14764" y="2688"/>
                  </a:cubicBezTo>
                  <a:cubicBezTo>
                    <a:pt x="14419" y="2498"/>
                    <a:pt x="13895" y="2248"/>
                    <a:pt x="13240" y="1950"/>
                  </a:cubicBezTo>
                  <a:cubicBezTo>
                    <a:pt x="12585" y="1652"/>
                    <a:pt x="11800" y="1355"/>
                    <a:pt x="10895" y="1057"/>
                  </a:cubicBezTo>
                  <a:cubicBezTo>
                    <a:pt x="9978" y="771"/>
                    <a:pt x="8966" y="521"/>
                    <a:pt x="7883" y="319"/>
                  </a:cubicBezTo>
                  <a:cubicBezTo>
                    <a:pt x="6799" y="140"/>
                    <a:pt x="5751" y="45"/>
                    <a:pt x="4799" y="9"/>
                  </a:cubicBezTo>
                  <a:cubicBezTo>
                    <a:pt x="4553" y="3"/>
                    <a:pt x="4314" y="0"/>
                    <a:pt x="4082" y="0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698" name="Google Shape;12698;p49"/>
            <p:cNvSpPr/>
            <p:nvPr/>
          </p:nvSpPr>
          <p:spPr>
            <a:xfrm>
              <a:off x="3660850" y="2501325"/>
              <a:ext cx="133975" cy="30400"/>
            </a:xfrm>
            <a:custGeom>
              <a:avLst/>
              <a:gdLst/>
              <a:ahLst/>
              <a:cxnLst/>
              <a:rect l="l" t="t" r="r" b="b"/>
              <a:pathLst>
                <a:path w="5359" h="1216" extrusionOk="0">
                  <a:moveTo>
                    <a:pt x="823" y="1"/>
                  </a:moveTo>
                  <a:cubicBezTo>
                    <a:pt x="311" y="1"/>
                    <a:pt x="1" y="48"/>
                    <a:pt x="1" y="48"/>
                  </a:cubicBezTo>
                  <a:lnTo>
                    <a:pt x="2680" y="644"/>
                  </a:lnTo>
                  <a:cubicBezTo>
                    <a:pt x="4156" y="953"/>
                    <a:pt x="5359" y="1215"/>
                    <a:pt x="5359" y="1215"/>
                  </a:cubicBezTo>
                  <a:cubicBezTo>
                    <a:pt x="5359" y="1215"/>
                    <a:pt x="5085" y="1037"/>
                    <a:pt x="4644" y="834"/>
                  </a:cubicBezTo>
                  <a:cubicBezTo>
                    <a:pt x="4192" y="608"/>
                    <a:pt x="3537" y="358"/>
                    <a:pt x="2787" y="191"/>
                  </a:cubicBezTo>
                  <a:cubicBezTo>
                    <a:pt x="2025" y="25"/>
                    <a:pt x="1323" y="1"/>
                    <a:pt x="823" y="1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699" name="Google Shape;12699;p49"/>
            <p:cNvSpPr/>
            <p:nvPr/>
          </p:nvSpPr>
          <p:spPr>
            <a:xfrm>
              <a:off x="3723375" y="2480900"/>
              <a:ext cx="66100" cy="18850"/>
            </a:xfrm>
            <a:custGeom>
              <a:avLst/>
              <a:gdLst/>
              <a:ahLst/>
              <a:cxnLst/>
              <a:rect l="l" t="t" r="r" b="b"/>
              <a:pathLst>
                <a:path w="2644" h="754" extrusionOk="0">
                  <a:moveTo>
                    <a:pt x="224" y="0"/>
                  </a:moveTo>
                  <a:cubicBezTo>
                    <a:pt x="84" y="0"/>
                    <a:pt x="0" y="8"/>
                    <a:pt x="0" y="8"/>
                  </a:cubicBezTo>
                  <a:cubicBezTo>
                    <a:pt x="0" y="8"/>
                    <a:pt x="536" y="401"/>
                    <a:pt x="1262" y="591"/>
                  </a:cubicBezTo>
                  <a:cubicBezTo>
                    <a:pt x="1729" y="729"/>
                    <a:pt x="2167" y="754"/>
                    <a:pt x="2419" y="754"/>
                  </a:cubicBezTo>
                  <a:cubicBezTo>
                    <a:pt x="2560" y="754"/>
                    <a:pt x="2643" y="746"/>
                    <a:pt x="2643" y="746"/>
                  </a:cubicBezTo>
                  <a:cubicBezTo>
                    <a:pt x="2643" y="746"/>
                    <a:pt x="2108" y="353"/>
                    <a:pt x="1381" y="163"/>
                  </a:cubicBezTo>
                  <a:cubicBezTo>
                    <a:pt x="915" y="25"/>
                    <a:pt x="477" y="0"/>
                    <a:pt x="224" y="0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700" name="Google Shape;12700;p49"/>
            <p:cNvSpPr/>
            <p:nvPr/>
          </p:nvSpPr>
          <p:spPr>
            <a:xfrm>
              <a:off x="3730225" y="2454850"/>
              <a:ext cx="58950" cy="13650"/>
            </a:xfrm>
            <a:custGeom>
              <a:avLst/>
              <a:gdLst/>
              <a:ahLst/>
              <a:cxnLst/>
              <a:rect l="l" t="t" r="r" b="b"/>
              <a:pathLst>
                <a:path w="2358" h="546" extrusionOk="0">
                  <a:moveTo>
                    <a:pt x="794" y="1"/>
                  </a:moveTo>
                  <a:cubicBezTo>
                    <a:pt x="334" y="1"/>
                    <a:pt x="0" y="121"/>
                    <a:pt x="0" y="121"/>
                  </a:cubicBezTo>
                  <a:cubicBezTo>
                    <a:pt x="0" y="121"/>
                    <a:pt x="512" y="383"/>
                    <a:pt x="1155" y="490"/>
                  </a:cubicBezTo>
                  <a:cubicBezTo>
                    <a:pt x="1407" y="532"/>
                    <a:pt x="1645" y="545"/>
                    <a:pt x="1843" y="545"/>
                  </a:cubicBezTo>
                  <a:cubicBezTo>
                    <a:pt x="2150" y="545"/>
                    <a:pt x="2358" y="514"/>
                    <a:pt x="2358" y="514"/>
                  </a:cubicBezTo>
                  <a:cubicBezTo>
                    <a:pt x="2358" y="514"/>
                    <a:pt x="1893" y="157"/>
                    <a:pt x="1226" y="38"/>
                  </a:cubicBezTo>
                  <a:cubicBezTo>
                    <a:pt x="1075" y="11"/>
                    <a:pt x="929" y="1"/>
                    <a:pt x="794" y="1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701" name="Google Shape;12701;p49"/>
            <p:cNvSpPr/>
            <p:nvPr/>
          </p:nvSpPr>
          <p:spPr>
            <a:xfrm>
              <a:off x="3750150" y="2434850"/>
              <a:ext cx="37550" cy="11625"/>
            </a:xfrm>
            <a:custGeom>
              <a:avLst/>
              <a:gdLst/>
              <a:ahLst/>
              <a:cxnLst/>
              <a:rect l="l" t="t" r="r" b="b"/>
              <a:pathLst>
                <a:path w="1502" h="465" extrusionOk="0">
                  <a:moveTo>
                    <a:pt x="669" y="0"/>
                  </a:moveTo>
                  <a:cubicBezTo>
                    <a:pt x="299" y="0"/>
                    <a:pt x="1" y="159"/>
                    <a:pt x="1" y="159"/>
                  </a:cubicBezTo>
                  <a:cubicBezTo>
                    <a:pt x="1" y="159"/>
                    <a:pt x="310" y="409"/>
                    <a:pt x="727" y="457"/>
                  </a:cubicBezTo>
                  <a:cubicBezTo>
                    <a:pt x="771" y="462"/>
                    <a:pt x="814" y="464"/>
                    <a:pt x="856" y="464"/>
                  </a:cubicBezTo>
                  <a:cubicBezTo>
                    <a:pt x="1215" y="464"/>
                    <a:pt x="1501" y="302"/>
                    <a:pt x="1501" y="302"/>
                  </a:cubicBezTo>
                  <a:cubicBezTo>
                    <a:pt x="1501" y="302"/>
                    <a:pt x="1180" y="52"/>
                    <a:pt x="775" y="5"/>
                  </a:cubicBezTo>
                  <a:cubicBezTo>
                    <a:pt x="739" y="2"/>
                    <a:pt x="704" y="0"/>
                    <a:pt x="669" y="0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702" name="Google Shape;12702;p49"/>
            <p:cNvSpPr/>
            <p:nvPr/>
          </p:nvSpPr>
          <p:spPr>
            <a:xfrm>
              <a:off x="3751650" y="2409650"/>
              <a:ext cx="39300" cy="11350"/>
            </a:xfrm>
            <a:custGeom>
              <a:avLst/>
              <a:gdLst/>
              <a:ahLst/>
              <a:cxnLst/>
              <a:rect l="l" t="t" r="r" b="b"/>
              <a:pathLst>
                <a:path w="1572" h="454" extrusionOk="0">
                  <a:moveTo>
                    <a:pt x="786" y="1"/>
                  </a:moveTo>
                  <a:cubicBezTo>
                    <a:pt x="358" y="1"/>
                    <a:pt x="0" y="227"/>
                    <a:pt x="0" y="227"/>
                  </a:cubicBezTo>
                  <a:cubicBezTo>
                    <a:pt x="0" y="227"/>
                    <a:pt x="358" y="453"/>
                    <a:pt x="786" y="453"/>
                  </a:cubicBezTo>
                  <a:cubicBezTo>
                    <a:pt x="1215" y="453"/>
                    <a:pt x="1572" y="227"/>
                    <a:pt x="1572" y="227"/>
                  </a:cubicBezTo>
                  <a:cubicBezTo>
                    <a:pt x="1572" y="227"/>
                    <a:pt x="1239" y="1"/>
                    <a:pt x="786" y="1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703" name="Google Shape;12703;p49"/>
            <p:cNvSpPr/>
            <p:nvPr/>
          </p:nvSpPr>
          <p:spPr>
            <a:xfrm>
              <a:off x="3755225" y="2382375"/>
              <a:ext cx="41400" cy="11650"/>
            </a:xfrm>
            <a:custGeom>
              <a:avLst/>
              <a:gdLst/>
              <a:ahLst/>
              <a:cxnLst/>
              <a:rect l="l" t="t" r="r" b="b"/>
              <a:pathLst>
                <a:path w="1656" h="466" extrusionOk="0">
                  <a:moveTo>
                    <a:pt x="714" y="1"/>
                  </a:moveTo>
                  <a:cubicBezTo>
                    <a:pt x="315" y="1"/>
                    <a:pt x="0" y="163"/>
                    <a:pt x="0" y="163"/>
                  </a:cubicBezTo>
                  <a:cubicBezTo>
                    <a:pt x="0" y="163"/>
                    <a:pt x="346" y="413"/>
                    <a:pt x="810" y="461"/>
                  </a:cubicBezTo>
                  <a:cubicBezTo>
                    <a:pt x="850" y="464"/>
                    <a:pt x="889" y="465"/>
                    <a:pt x="927" y="465"/>
                  </a:cubicBezTo>
                  <a:cubicBezTo>
                    <a:pt x="1337" y="465"/>
                    <a:pt x="1655" y="306"/>
                    <a:pt x="1655" y="306"/>
                  </a:cubicBezTo>
                  <a:cubicBezTo>
                    <a:pt x="1655" y="306"/>
                    <a:pt x="1298" y="56"/>
                    <a:pt x="858" y="8"/>
                  </a:cubicBezTo>
                  <a:cubicBezTo>
                    <a:pt x="809" y="3"/>
                    <a:pt x="761" y="1"/>
                    <a:pt x="714" y="1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704" name="Google Shape;12704;p49"/>
            <p:cNvSpPr/>
            <p:nvPr/>
          </p:nvSpPr>
          <p:spPr>
            <a:xfrm>
              <a:off x="3771600" y="2357625"/>
              <a:ext cx="25025" cy="12075"/>
            </a:xfrm>
            <a:custGeom>
              <a:avLst/>
              <a:gdLst/>
              <a:ahLst/>
              <a:cxnLst/>
              <a:rect l="l" t="t" r="r" b="b"/>
              <a:pathLst>
                <a:path w="1001" h="483" extrusionOk="0">
                  <a:moveTo>
                    <a:pt x="383" y="0"/>
                  </a:moveTo>
                  <a:cubicBezTo>
                    <a:pt x="311" y="0"/>
                    <a:pt x="241" y="13"/>
                    <a:pt x="179" y="34"/>
                  </a:cubicBezTo>
                  <a:cubicBezTo>
                    <a:pt x="83" y="58"/>
                    <a:pt x="0" y="93"/>
                    <a:pt x="0" y="93"/>
                  </a:cubicBezTo>
                  <a:cubicBezTo>
                    <a:pt x="0" y="93"/>
                    <a:pt x="36" y="165"/>
                    <a:pt x="107" y="260"/>
                  </a:cubicBezTo>
                  <a:cubicBezTo>
                    <a:pt x="179" y="343"/>
                    <a:pt x="298" y="439"/>
                    <a:pt x="453" y="462"/>
                  </a:cubicBezTo>
                  <a:cubicBezTo>
                    <a:pt x="494" y="476"/>
                    <a:pt x="535" y="482"/>
                    <a:pt x="575" y="482"/>
                  </a:cubicBezTo>
                  <a:cubicBezTo>
                    <a:pt x="670" y="482"/>
                    <a:pt x="758" y="448"/>
                    <a:pt x="834" y="415"/>
                  </a:cubicBezTo>
                  <a:cubicBezTo>
                    <a:pt x="941" y="379"/>
                    <a:pt x="1000" y="319"/>
                    <a:pt x="1000" y="319"/>
                  </a:cubicBezTo>
                  <a:cubicBezTo>
                    <a:pt x="1000" y="319"/>
                    <a:pt x="941" y="236"/>
                    <a:pt x="869" y="177"/>
                  </a:cubicBezTo>
                  <a:cubicBezTo>
                    <a:pt x="774" y="117"/>
                    <a:pt x="679" y="46"/>
                    <a:pt x="536" y="22"/>
                  </a:cubicBezTo>
                  <a:cubicBezTo>
                    <a:pt x="486" y="7"/>
                    <a:pt x="434" y="0"/>
                    <a:pt x="383" y="0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705" name="Google Shape;12705;p49"/>
            <p:cNvSpPr/>
            <p:nvPr/>
          </p:nvSpPr>
          <p:spPr>
            <a:xfrm>
              <a:off x="3217350" y="1987875"/>
              <a:ext cx="155400" cy="66700"/>
            </a:xfrm>
            <a:custGeom>
              <a:avLst/>
              <a:gdLst/>
              <a:ahLst/>
              <a:cxnLst/>
              <a:rect l="l" t="t" r="r" b="b"/>
              <a:pathLst>
                <a:path w="6216" h="2668" extrusionOk="0">
                  <a:moveTo>
                    <a:pt x="1" y="0"/>
                  </a:moveTo>
                  <a:cubicBezTo>
                    <a:pt x="1" y="1"/>
                    <a:pt x="275" y="251"/>
                    <a:pt x="786" y="620"/>
                  </a:cubicBezTo>
                  <a:cubicBezTo>
                    <a:pt x="1298" y="1001"/>
                    <a:pt x="2025" y="1453"/>
                    <a:pt x="2906" y="1834"/>
                  </a:cubicBezTo>
                  <a:cubicBezTo>
                    <a:pt x="3775" y="2203"/>
                    <a:pt x="4608" y="2406"/>
                    <a:pt x="5228" y="2525"/>
                  </a:cubicBezTo>
                  <a:cubicBezTo>
                    <a:pt x="5835" y="2632"/>
                    <a:pt x="6216" y="2667"/>
                    <a:pt x="6216" y="2667"/>
                  </a:cubicBezTo>
                  <a:cubicBezTo>
                    <a:pt x="6216" y="2667"/>
                    <a:pt x="5859" y="2525"/>
                    <a:pt x="5287" y="2322"/>
                  </a:cubicBezTo>
                  <a:cubicBezTo>
                    <a:pt x="4716" y="2096"/>
                    <a:pt x="3930" y="1786"/>
                    <a:pt x="3084" y="1417"/>
                  </a:cubicBezTo>
                  <a:cubicBezTo>
                    <a:pt x="2227" y="1036"/>
                    <a:pt x="1453" y="703"/>
                    <a:pt x="906" y="429"/>
                  </a:cubicBezTo>
                  <a:cubicBezTo>
                    <a:pt x="334" y="167"/>
                    <a:pt x="1" y="1"/>
                    <a:pt x="1" y="0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706" name="Google Shape;12706;p49"/>
            <p:cNvSpPr/>
            <p:nvPr/>
          </p:nvSpPr>
          <p:spPr>
            <a:xfrm>
              <a:off x="3218850" y="2012575"/>
              <a:ext cx="69975" cy="42000"/>
            </a:xfrm>
            <a:custGeom>
              <a:avLst/>
              <a:gdLst/>
              <a:ahLst/>
              <a:cxnLst/>
              <a:rect l="l" t="t" r="r" b="b"/>
              <a:pathLst>
                <a:path w="2799" h="1680" extrusionOk="0"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07" y="167"/>
                    <a:pt x="310" y="394"/>
                  </a:cubicBezTo>
                  <a:cubicBezTo>
                    <a:pt x="524" y="620"/>
                    <a:pt x="834" y="894"/>
                    <a:pt x="1215" y="1144"/>
                  </a:cubicBezTo>
                  <a:cubicBezTo>
                    <a:pt x="1619" y="1382"/>
                    <a:pt x="2012" y="1513"/>
                    <a:pt x="2310" y="1584"/>
                  </a:cubicBezTo>
                  <a:cubicBezTo>
                    <a:pt x="2608" y="1656"/>
                    <a:pt x="2798" y="1679"/>
                    <a:pt x="2798" y="1679"/>
                  </a:cubicBezTo>
                  <a:cubicBezTo>
                    <a:pt x="2798" y="1679"/>
                    <a:pt x="2643" y="1560"/>
                    <a:pt x="2393" y="1370"/>
                  </a:cubicBezTo>
                  <a:cubicBezTo>
                    <a:pt x="2143" y="1215"/>
                    <a:pt x="1810" y="977"/>
                    <a:pt x="1441" y="751"/>
                  </a:cubicBezTo>
                  <a:cubicBezTo>
                    <a:pt x="1072" y="525"/>
                    <a:pt x="715" y="346"/>
                    <a:pt x="441" y="215"/>
                  </a:cubicBezTo>
                  <a:cubicBezTo>
                    <a:pt x="179" y="84"/>
                    <a:pt x="0" y="1"/>
                    <a:pt x="0" y="1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707" name="Google Shape;12707;p49"/>
            <p:cNvSpPr/>
            <p:nvPr/>
          </p:nvSpPr>
          <p:spPr>
            <a:xfrm>
              <a:off x="3172700" y="2106925"/>
              <a:ext cx="73250" cy="22950"/>
            </a:xfrm>
            <a:custGeom>
              <a:avLst/>
              <a:gdLst/>
              <a:ahLst/>
              <a:cxnLst/>
              <a:rect l="l" t="t" r="r" b="b"/>
              <a:pathLst>
                <a:path w="2930" h="918" extrusionOk="0">
                  <a:moveTo>
                    <a:pt x="1" y="1"/>
                  </a:moveTo>
                  <a:cubicBezTo>
                    <a:pt x="1" y="1"/>
                    <a:pt x="132" y="120"/>
                    <a:pt x="370" y="287"/>
                  </a:cubicBezTo>
                  <a:cubicBezTo>
                    <a:pt x="608" y="441"/>
                    <a:pt x="953" y="620"/>
                    <a:pt x="1370" y="751"/>
                  </a:cubicBezTo>
                  <a:cubicBezTo>
                    <a:pt x="1787" y="882"/>
                    <a:pt x="2191" y="918"/>
                    <a:pt x="2465" y="918"/>
                  </a:cubicBezTo>
                  <a:cubicBezTo>
                    <a:pt x="2751" y="918"/>
                    <a:pt x="2930" y="894"/>
                    <a:pt x="2930" y="894"/>
                  </a:cubicBezTo>
                  <a:cubicBezTo>
                    <a:pt x="2930" y="894"/>
                    <a:pt x="2287" y="549"/>
                    <a:pt x="1501" y="322"/>
                  </a:cubicBezTo>
                  <a:cubicBezTo>
                    <a:pt x="715" y="72"/>
                    <a:pt x="1" y="1"/>
                    <a:pt x="1" y="1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708" name="Google Shape;12708;p49"/>
            <p:cNvSpPr/>
            <p:nvPr/>
          </p:nvSpPr>
          <p:spPr>
            <a:xfrm>
              <a:off x="2975950" y="2639750"/>
              <a:ext cx="235775" cy="52800"/>
            </a:xfrm>
            <a:custGeom>
              <a:avLst/>
              <a:gdLst/>
              <a:ahLst/>
              <a:cxnLst/>
              <a:rect l="l" t="t" r="r" b="b"/>
              <a:pathLst>
                <a:path w="9431" h="2112" extrusionOk="0">
                  <a:moveTo>
                    <a:pt x="1" y="0"/>
                  </a:moveTo>
                  <a:cubicBezTo>
                    <a:pt x="1" y="0"/>
                    <a:pt x="477" y="250"/>
                    <a:pt x="1287" y="595"/>
                  </a:cubicBezTo>
                  <a:cubicBezTo>
                    <a:pt x="2108" y="953"/>
                    <a:pt x="3251" y="1357"/>
                    <a:pt x="4585" y="1655"/>
                  </a:cubicBezTo>
                  <a:cubicBezTo>
                    <a:pt x="5906" y="1953"/>
                    <a:pt x="7121" y="2072"/>
                    <a:pt x="8002" y="2096"/>
                  </a:cubicBezTo>
                  <a:cubicBezTo>
                    <a:pt x="8295" y="2108"/>
                    <a:pt x="8552" y="2111"/>
                    <a:pt x="8764" y="2111"/>
                  </a:cubicBezTo>
                  <a:cubicBezTo>
                    <a:pt x="9187" y="2111"/>
                    <a:pt x="9430" y="2096"/>
                    <a:pt x="9430" y="2096"/>
                  </a:cubicBezTo>
                  <a:cubicBezTo>
                    <a:pt x="9430" y="2096"/>
                    <a:pt x="8895" y="2012"/>
                    <a:pt x="8014" y="1857"/>
                  </a:cubicBezTo>
                  <a:cubicBezTo>
                    <a:pt x="7156" y="1715"/>
                    <a:pt x="5966" y="1488"/>
                    <a:pt x="4668" y="1203"/>
                  </a:cubicBezTo>
                  <a:cubicBezTo>
                    <a:pt x="3370" y="917"/>
                    <a:pt x="2215" y="619"/>
                    <a:pt x="1370" y="381"/>
                  </a:cubicBezTo>
                  <a:cubicBezTo>
                    <a:pt x="513" y="143"/>
                    <a:pt x="1" y="0"/>
                    <a:pt x="1" y="0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709" name="Google Shape;12709;p49"/>
            <p:cNvSpPr/>
            <p:nvPr/>
          </p:nvSpPr>
          <p:spPr>
            <a:xfrm>
              <a:off x="2991725" y="2597975"/>
              <a:ext cx="61050" cy="16575"/>
            </a:xfrm>
            <a:custGeom>
              <a:avLst/>
              <a:gdLst/>
              <a:ahLst/>
              <a:cxnLst/>
              <a:rect l="l" t="t" r="r" b="b"/>
              <a:pathLst>
                <a:path w="2442" h="663" extrusionOk="0">
                  <a:moveTo>
                    <a:pt x="332" y="1"/>
                  </a:moveTo>
                  <a:cubicBezTo>
                    <a:pt x="128" y="1"/>
                    <a:pt x="1" y="16"/>
                    <a:pt x="1" y="16"/>
                  </a:cubicBezTo>
                  <a:cubicBezTo>
                    <a:pt x="1" y="16"/>
                    <a:pt x="501" y="373"/>
                    <a:pt x="1168" y="552"/>
                  </a:cubicBezTo>
                  <a:cubicBezTo>
                    <a:pt x="1533" y="642"/>
                    <a:pt x="1874" y="662"/>
                    <a:pt x="2111" y="662"/>
                  </a:cubicBezTo>
                  <a:cubicBezTo>
                    <a:pt x="2315" y="662"/>
                    <a:pt x="2442" y="647"/>
                    <a:pt x="2442" y="647"/>
                  </a:cubicBezTo>
                  <a:cubicBezTo>
                    <a:pt x="2442" y="647"/>
                    <a:pt x="1953" y="290"/>
                    <a:pt x="1287" y="111"/>
                  </a:cubicBezTo>
                  <a:cubicBezTo>
                    <a:pt x="915" y="22"/>
                    <a:pt x="571" y="1"/>
                    <a:pt x="332" y="1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710" name="Google Shape;12710;p49"/>
            <p:cNvSpPr/>
            <p:nvPr/>
          </p:nvSpPr>
          <p:spPr>
            <a:xfrm>
              <a:off x="3004525" y="2565800"/>
              <a:ext cx="58675" cy="13975"/>
            </a:xfrm>
            <a:custGeom>
              <a:avLst/>
              <a:gdLst/>
              <a:ahLst/>
              <a:cxnLst/>
              <a:rect l="l" t="t" r="r" b="b"/>
              <a:pathLst>
                <a:path w="2347" h="559" extrusionOk="0">
                  <a:moveTo>
                    <a:pt x="609" y="0"/>
                  </a:moveTo>
                  <a:cubicBezTo>
                    <a:pt x="249" y="0"/>
                    <a:pt x="1" y="53"/>
                    <a:pt x="1" y="53"/>
                  </a:cubicBezTo>
                  <a:cubicBezTo>
                    <a:pt x="1" y="53"/>
                    <a:pt x="477" y="386"/>
                    <a:pt x="1132" y="505"/>
                  </a:cubicBezTo>
                  <a:cubicBezTo>
                    <a:pt x="1350" y="545"/>
                    <a:pt x="1558" y="558"/>
                    <a:pt x="1738" y="558"/>
                  </a:cubicBezTo>
                  <a:cubicBezTo>
                    <a:pt x="2098" y="558"/>
                    <a:pt x="2346" y="505"/>
                    <a:pt x="2346" y="505"/>
                  </a:cubicBezTo>
                  <a:cubicBezTo>
                    <a:pt x="2346" y="505"/>
                    <a:pt x="1870" y="184"/>
                    <a:pt x="1215" y="53"/>
                  </a:cubicBezTo>
                  <a:cubicBezTo>
                    <a:pt x="997" y="13"/>
                    <a:pt x="789" y="0"/>
                    <a:pt x="609" y="0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711" name="Google Shape;12711;p49"/>
            <p:cNvSpPr/>
            <p:nvPr/>
          </p:nvSpPr>
          <p:spPr>
            <a:xfrm>
              <a:off x="3017025" y="2533350"/>
              <a:ext cx="35750" cy="13675"/>
            </a:xfrm>
            <a:custGeom>
              <a:avLst/>
              <a:gdLst/>
              <a:ahLst/>
              <a:cxnLst/>
              <a:rect l="l" t="t" r="r" b="b"/>
              <a:pathLst>
                <a:path w="1430" h="547" extrusionOk="0">
                  <a:moveTo>
                    <a:pt x="405" y="0"/>
                  </a:moveTo>
                  <a:cubicBezTo>
                    <a:pt x="175" y="0"/>
                    <a:pt x="1" y="53"/>
                    <a:pt x="1" y="53"/>
                  </a:cubicBezTo>
                  <a:cubicBezTo>
                    <a:pt x="1" y="53"/>
                    <a:pt x="251" y="375"/>
                    <a:pt x="656" y="494"/>
                  </a:cubicBezTo>
                  <a:cubicBezTo>
                    <a:pt x="787" y="533"/>
                    <a:pt x="916" y="547"/>
                    <a:pt x="1031" y="547"/>
                  </a:cubicBezTo>
                  <a:cubicBezTo>
                    <a:pt x="1260" y="547"/>
                    <a:pt x="1430" y="494"/>
                    <a:pt x="1430" y="494"/>
                  </a:cubicBezTo>
                  <a:cubicBezTo>
                    <a:pt x="1430" y="494"/>
                    <a:pt x="1179" y="172"/>
                    <a:pt x="775" y="53"/>
                  </a:cubicBezTo>
                  <a:cubicBezTo>
                    <a:pt x="648" y="14"/>
                    <a:pt x="519" y="0"/>
                    <a:pt x="405" y="0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712" name="Google Shape;12712;p49"/>
            <p:cNvSpPr/>
            <p:nvPr/>
          </p:nvSpPr>
          <p:spPr>
            <a:xfrm>
              <a:off x="3025950" y="2504300"/>
              <a:ext cx="30400" cy="11650"/>
            </a:xfrm>
            <a:custGeom>
              <a:avLst/>
              <a:gdLst/>
              <a:ahLst/>
              <a:cxnLst/>
              <a:rect l="l" t="t" r="r" b="b"/>
              <a:pathLst>
                <a:path w="1216" h="466" extrusionOk="0">
                  <a:moveTo>
                    <a:pt x="632" y="1"/>
                  </a:moveTo>
                  <a:cubicBezTo>
                    <a:pt x="453" y="1"/>
                    <a:pt x="287" y="60"/>
                    <a:pt x="180" y="120"/>
                  </a:cubicBezTo>
                  <a:cubicBezTo>
                    <a:pt x="60" y="191"/>
                    <a:pt x="1" y="251"/>
                    <a:pt x="1" y="251"/>
                  </a:cubicBezTo>
                  <a:cubicBezTo>
                    <a:pt x="1" y="251"/>
                    <a:pt x="84" y="310"/>
                    <a:pt x="180" y="358"/>
                  </a:cubicBezTo>
                  <a:cubicBezTo>
                    <a:pt x="299" y="406"/>
                    <a:pt x="441" y="465"/>
                    <a:pt x="596" y="465"/>
                  </a:cubicBezTo>
                  <a:cubicBezTo>
                    <a:pt x="751" y="465"/>
                    <a:pt x="894" y="429"/>
                    <a:pt x="1013" y="382"/>
                  </a:cubicBezTo>
                  <a:cubicBezTo>
                    <a:pt x="1132" y="346"/>
                    <a:pt x="1215" y="298"/>
                    <a:pt x="1215" y="298"/>
                  </a:cubicBezTo>
                  <a:cubicBezTo>
                    <a:pt x="1215" y="298"/>
                    <a:pt x="1168" y="227"/>
                    <a:pt x="1061" y="167"/>
                  </a:cubicBezTo>
                  <a:cubicBezTo>
                    <a:pt x="953" y="84"/>
                    <a:pt x="811" y="13"/>
                    <a:pt x="632" y="1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713" name="Google Shape;12713;p49"/>
            <p:cNvSpPr/>
            <p:nvPr/>
          </p:nvSpPr>
          <p:spPr>
            <a:xfrm>
              <a:off x="2825925" y="2812075"/>
              <a:ext cx="125050" cy="19025"/>
            </a:xfrm>
            <a:custGeom>
              <a:avLst/>
              <a:gdLst/>
              <a:ahLst/>
              <a:cxnLst/>
              <a:rect l="l" t="t" r="r" b="b"/>
              <a:pathLst>
                <a:path w="5002" h="761" extrusionOk="0">
                  <a:moveTo>
                    <a:pt x="5002" y="1"/>
                  </a:moveTo>
                  <a:cubicBezTo>
                    <a:pt x="5001" y="1"/>
                    <a:pt x="3858" y="60"/>
                    <a:pt x="2489" y="227"/>
                  </a:cubicBezTo>
                  <a:cubicBezTo>
                    <a:pt x="1120" y="406"/>
                    <a:pt x="1" y="644"/>
                    <a:pt x="1" y="644"/>
                  </a:cubicBezTo>
                  <a:cubicBezTo>
                    <a:pt x="1" y="644"/>
                    <a:pt x="287" y="703"/>
                    <a:pt x="739" y="739"/>
                  </a:cubicBezTo>
                  <a:cubicBezTo>
                    <a:pt x="915" y="753"/>
                    <a:pt x="1118" y="761"/>
                    <a:pt x="1339" y="761"/>
                  </a:cubicBezTo>
                  <a:cubicBezTo>
                    <a:pt x="1700" y="761"/>
                    <a:pt x="2113" y="739"/>
                    <a:pt x="2549" y="679"/>
                  </a:cubicBezTo>
                  <a:cubicBezTo>
                    <a:pt x="3239" y="596"/>
                    <a:pt x="3870" y="418"/>
                    <a:pt x="4299" y="263"/>
                  </a:cubicBezTo>
                  <a:cubicBezTo>
                    <a:pt x="4728" y="120"/>
                    <a:pt x="5002" y="1"/>
                    <a:pt x="5002" y="1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714" name="Google Shape;12714;p49"/>
            <p:cNvSpPr/>
            <p:nvPr/>
          </p:nvSpPr>
          <p:spPr>
            <a:xfrm>
              <a:off x="2836650" y="2794625"/>
              <a:ext cx="56875" cy="12400"/>
            </a:xfrm>
            <a:custGeom>
              <a:avLst/>
              <a:gdLst/>
              <a:ahLst/>
              <a:cxnLst/>
              <a:rect l="l" t="t" r="r" b="b"/>
              <a:pathLst>
                <a:path w="2275" h="496" extrusionOk="0">
                  <a:moveTo>
                    <a:pt x="1427" y="0"/>
                  </a:moveTo>
                  <a:cubicBezTo>
                    <a:pt x="1329" y="0"/>
                    <a:pt x="1225" y="6"/>
                    <a:pt x="1120" y="20"/>
                  </a:cubicBezTo>
                  <a:cubicBezTo>
                    <a:pt x="465" y="103"/>
                    <a:pt x="1" y="425"/>
                    <a:pt x="1" y="425"/>
                  </a:cubicBezTo>
                  <a:cubicBezTo>
                    <a:pt x="1" y="425"/>
                    <a:pt x="318" y="495"/>
                    <a:pt x="751" y="495"/>
                  </a:cubicBezTo>
                  <a:cubicBezTo>
                    <a:pt x="881" y="495"/>
                    <a:pt x="1022" y="489"/>
                    <a:pt x="1167" y="473"/>
                  </a:cubicBezTo>
                  <a:cubicBezTo>
                    <a:pt x="1775" y="401"/>
                    <a:pt x="2275" y="139"/>
                    <a:pt x="2275" y="139"/>
                  </a:cubicBezTo>
                  <a:cubicBezTo>
                    <a:pt x="2275" y="139"/>
                    <a:pt x="1906" y="0"/>
                    <a:pt x="1427" y="0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715" name="Google Shape;12715;p49"/>
            <p:cNvSpPr/>
            <p:nvPr/>
          </p:nvSpPr>
          <p:spPr>
            <a:xfrm>
              <a:off x="2850350" y="2757150"/>
              <a:ext cx="38125" cy="11325"/>
            </a:xfrm>
            <a:custGeom>
              <a:avLst/>
              <a:gdLst/>
              <a:ahLst/>
              <a:cxnLst/>
              <a:rect l="l" t="t" r="r" b="b"/>
              <a:pathLst>
                <a:path w="1525" h="453" extrusionOk="0">
                  <a:moveTo>
                    <a:pt x="847" y="1"/>
                  </a:moveTo>
                  <a:cubicBezTo>
                    <a:pt x="808" y="1"/>
                    <a:pt x="768" y="3"/>
                    <a:pt x="727" y="7"/>
                  </a:cubicBezTo>
                  <a:cubicBezTo>
                    <a:pt x="298" y="31"/>
                    <a:pt x="0" y="317"/>
                    <a:pt x="0" y="317"/>
                  </a:cubicBezTo>
                  <a:cubicBezTo>
                    <a:pt x="0" y="317"/>
                    <a:pt x="301" y="453"/>
                    <a:pt x="658" y="453"/>
                  </a:cubicBezTo>
                  <a:cubicBezTo>
                    <a:pt x="696" y="453"/>
                    <a:pt x="735" y="451"/>
                    <a:pt x="774" y="448"/>
                  </a:cubicBezTo>
                  <a:cubicBezTo>
                    <a:pt x="1179" y="424"/>
                    <a:pt x="1524" y="198"/>
                    <a:pt x="1524" y="198"/>
                  </a:cubicBezTo>
                  <a:cubicBezTo>
                    <a:pt x="1524" y="198"/>
                    <a:pt x="1239" y="1"/>
                    <a:pt x="847" y="1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716" name="Google Shape;12716;p49"/>
            <p:cNvSpPr/>
            <p:nvPr/>
          </p:nvSpPr>
          <p:spPr>
            <a:xfrm>
              <a:off x="2920300" y="2601275"/>
              <a:ext cx="43175" cy="11450"/>
            </a:xfrm>
            <a:custGeom>
              <a:avLst/>
              <a:gdLst/>
              <a:ahLst/>
              <a:cxnLst/>
              <a:rect l="l" t="t" r="r" b="b"/>
              <a:pathLst>
                <a:path w="1727" h="458" extrusionOk="0">
                  <a:moveTo>
                    <a:pt x="976" y="0"/>
                  </a:moveTo>
                  <a:cubicBezTo>
                    <a:pt x="937" y="0"/>
                    <a:pt x="897" y="1"/>
                    <a:pt x="857" y="3"/>
                  </a:cubicBezTo>
                  <a:cubicBezTo>
                    <a:pt x="619" y="15"/>
                    <a:pt x="417" y="75"/>
                    <a:pt x="262" y="122"/>
                  </a:cubicBezTo>
                  <a:cubicBezTo>
                    <a:pt x="107" y="170"/>
                    <a:pt x="0" y="218"/>
                    <a:pt x="0" y="218"/>
                  </a:cubicBezTo>
                  <a:cubicBezTo>
                    <a:pt x="0" y="218"/>
                    <a:pt x="95" y="289"/>
                    <a:pt x="262" y="348"/>
                  </a:cubicBezTo>
                  <a:cubicBezTo>
                    <a:pt x="403" y="403"/>
                    <a:pt x="604" y="457"/>
                    <a:pt x="828" y="457"/>
                  </a:cubicBezTo>
                  <a:cubicBezTo>
                    <a:pt x="850" y="457"/>
                    <a:pt x="871" y="457"/>
                    <a:pt x="893" y="456"/>
                  </a:cubicBezTo>
                  <a:cubicBezTo>
                    <a:pt x="1155" y="432"/>
                    <a:pt x="1358" y="348"/>
                    <a:pt x="1512" y="253"/>
                  </a:cubicBezTo>
                  <a:cubicBezTo>
                    <a:pt x="1655" y="170"/>
                    <a:pt x="1727" y="98"/>
                    <a:pt x="1727" y="98"/>
                  </a:cubicBezTo>
                  <a:cubicBezTo>
                    <a:pt x="1727" y="98"/>
                    <a:pt x="1608" y="63"/>
                    <a:pt x="1453" y="39"/>
                  </a:cubicBezTo>
                  <a:cubicBezTo>
                    <a:pt x="1326" y="19"/>
                    <a:pt x="1152" y="0"/>
                    <a:pt x="976" y="0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717" name="Google Shape;12717;p49"/>
            <p:cNvSpPr/>
            <p:nvPr/>
          </p:nvSpPr>
          <p:spPr>
            <a:xfrm>
              <a:off x="2931300" y="2574250"/>
              <a:ext cx="30400" cy="11050"/>
            </a:xfrm>
            <a:custGeom>
              <a:avLst/>
              <a:gdLst/>
              <a:ahLst/>
              <a:cxnLst/>
              <a:rect l="l" t="t" r="r" b="b"/>
              <a:pathLst>
                <a:path w="1216" h="442" extrusionOk="0">
                  <a:moveTo>
                    <a:pt x="608" y="1"/>
                  </a:moveTo>
                  <a:cubicBezTo>
                    <a:pt x="263" y="1"/>
                    <a:pt x="1" y="227"/>
                    <a:pt x="1" y="227"/>
                  </a:cubicBezTo>
                  <a:cubicBezTo>
                    <a:pt x="1" y="227"/>
                    <a:pt x="263" y="441"/>
                    <a:pt x="608" y="441"/>
                  </a:cubicBezTo>
                  <a:cubicBezTo>
                    <a:pt x="953" y="441"/>
                    <a:pt x="1215" y="227"/>
                    <a:pt x="1215" y="227"/>
                  </a:cubicBezTo>
                  <a:cubicBezTo>
                    <a:pt x="1215" y="227"/>
                    <a:pt x="929" y="1"/>
                    <a:pt x="608" y="1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718" name="Google Shape;12718;p49"/>
            <p:cNvSpPr/>
            <p:nvPr/>
          </p:nvSpPr>
          <p:spPr>
            <a:xfrm>
              <a:off x="2954225" y="2542100"/>
              <a:ext cx="26825" cy="11350"/>
            </a:xfrm>
            <a:custGeom>
              <a:avLst/>
              <a:gdLst/>
              <a:ahLst/>
              <a:cxnLst/>
              <a:rect l="l" t="t" r="r" b="b"/>
              <a:pathLst>
                <a:path w="1073" h="454" extrusionOk="0">
                  <a:moveTo>
                    <a:pt x="558" y="0"/>
                  </a:moveTo>
                  <a:cubicBezTo>
                    <a:pt x="551" y="0"/>
                    <a:pt x="544" y="1"/>
                    <a:pt x="536" y="1"/>
                  </a:cubicBezTo>
                  <a:cubicBezTo>
                    <a:pt x="239" y="1"/>
                    <a:pt x="1" y="227"/>
                    <a:pt x="1" y="227"/>
                  </a:cubicBezTo>
                  <a:cubicBezTo>
                    <a:pt x="1" y="227"/>
                    <a:pt x="239" y="453"/>
                    <a:pt x="536" y="453"/>
                  </a:cubicBezTo>
                  <a:cubicBezTo>
                    <a:pt x="834" y="453"/>
                    <a:pt x="1072" y="227"/>
                    <a:pt x="1072" y="227"/>
                  </a:cubicBezTo>
                  <a:cubicBezTo>
                    <a:pt x="1072" y="227"/>
                    <a:pt x="845" y="0"/>
                    <a:pt x="558" y="0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719" name="Google Shape;12719;p49"/>
            <p:cNvSpPr/>
            <p:nvPr/>
          </p:nvSpPr>
          <p:spPr>
            <a:xfrm>
              <a:off x="3016725" y="2803450"/>
              <a:ext cx="430750" cy="31575"/>
            </a:xfrm>
            <a:custGeom>
              <a:avLst/>
              <a:gdLst/>
              <a:ahLst/>
              <a:cxnLst/>
              <a:rect l="l" t="t" r="r" b="b"/>
              <a:pathLst>
                <a:path w="17230" h="1263" extrusionOk="0">
                  <a:moveTo>
                    <a:pt x="17229" y="1"/>
                  </a:moveTo>
                  <a:cubicBezTo>
                    <a:pt x="17229" y="1"/>
                    <a:pt x="13359" y="48"/>
                    <a:pt x="8597" y="405"/>
                  </a:cubicBezTo>
                  <a:cubicBezTo>
                    <a:pt x="3835" y="763"/>
                    <a:pt x="1" y="1263"/>
                    <a:pt x="1" y="1263"/>
                  </a:cubicBezTo>
                  <a:cubicBezTo>
                    <a:pt x="1" y="1263"/>
                    <a:pt x="3882" y="1203"/>
                    <a:pt x="8633" y="858"/>
                  </a:cubicBezTo>
                  <a:cubicBezTo>
                    <a:pt x="13395" y="501"/>
                    <a:pt x="17229" y="1"/>
                    <a:pt x="17229" y="1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720" name="Google Shape;12720;p49"/>
            <p:cNvSpPr/>
            <p:nvPr/>
          </p:nvSpPr>
          <p:spPr>
            <a:xfrm>
              <a:off x="3045900" y="2792250"/>
              <a:ext cx="214650" cy="13900"/>
            </a:xfrm>
            <a:custGeom>
              <a:avLst/>
              <a:gdLst/>
              <a:ahLst/>
              <a:cxnLst/>
              <a:rect l="l" t="t" r="r" b="b"/>
              <a:pathLst>
                <a:path w="8586" h="556" extrusionOk="0">
                  <a:moveTo>
                    <a:pt x="5255" y="1"/>
                  </a:moveTo>
                  <a:cubicBezTo>
                    <a:pt x="4943" y="1"/>
                    <a:pt x="4619" y="7"/>
                    <a:pt x="4287" y="20"/>
                  </a:cubicBezTo>
                  <a:cubicBezTo>
                    <a:pt x="3096" y="56"/>
                    <a:pt x="2025" y="198"/>
                    <a:pt x="1251" y="318"/>
                  </a:cubicBezTo>
                  <a:cubicBezTo>
                    <a:pt x="477" y="449"/>
                    <a:pt x="1" y="556"/>
                    <a:pt x="1" y="556"/>
                  </a:cubicBezTo>
                  <a:cubicBezTo>
                    <a:pt x="1" y="556"/>
                    <a:pt x="1929" y="556"/>
                    <a:pt x="4299" y="460"/>
                  </a:cubicBezTo>
                  <a:cubicBezTo>
                    <a:pt x="6644" y="377"/>
                    <a:pt x="8585" y="222"/>
                    <a:pt x="8585" y="222"/>
                  </a:cubicBezTo>
                  <a:cubicBezTo>
                    <a:pt x="8585" y="222"/>
                    <a:pt x="8109" y="151"/>
                    <a:pt x="7335" y="91"/>
                  </a:cubicBezTo>
                  <a:cubicBezTo>
                    <a:pt x="6777" y="40"/>
                    <a:pt x="6058" y="1"/>
                    <a:pt x="5255" y="1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721" name="Google Shape;12721;p49"/>
            <p:cNvSpPr/>
            <p:nvPr/>
          </p:nvSpPr>
          <p:spPr>
            <a:xfrm>
              <a:off x="3036375" y="2778700"/>
              <a:ext cx="103900" cy="11425"/>
            </a:xfrm>
            <a:custGeom>
              <a:avLst/>
              <a:gdLst/>
              <a:ahLst/>
              <a:cxnLst/>
              <a:rect l="l" t="t" r="r" b="b"/>
              <a:pathLst>
                <a:path w="4156" h="457" extrusionOk="0">
                  <a:moveTo>
                    <a:pt x="2261" y="0"/>
                  </a:moveTo>
                  <a:cubicBezTo>
                    <a:pt x="2199" y="0"/>
                    <a:pt x="2136" y="1"/>
                    <a:pt x="2072" y="2"/>
                  </a:cubicBezTo>
                  <a:cubicBezTo>
                    <a:pt x="929" y="26"/>
                    <a:pt x="1" y="276"/>
                    <a:pt x="1" y="276"/>
                  </a:cubicBezTo>
                  <a:cubicBezTo>
                    <a:pt x="1" y="276"/>
                    <a:pt x="840" y="457"/>
                    <a:pt x="1896" y="457"/>
                  </a:cubicBezTo>
                  <a:cubicBezTo>
                    <a:pt x="1958" y="457"/>
                    <a:pt x="2021" y="456"/>
                    <a:pt x="2084" y="455"/>
                  </a:cubicBezTo>
                  <a:cubicBezTo>
                    <a:pt x="3239" y="443"/>
                    <a:pt x="4156" y="181"/>
                    <a:pt x="4156" y="181"/>
                  </a:cubicBezTo>
                  <a:cubicBezTo>
                    <a:pt x="4156" y="181"/>
                    <a:pt x="3317" y="0"/>
                    <a:pt x="2261" y="0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722" name="Google Shape;12722;p49"/>
            <p:cNvSpPr/>
            <p:nvPr/>
          </p:nvSpPr>
          <p:spPr>
            <a:xfrm>
              <a:off x="3034900" y="2753425"/>
              <a:ext cx="57175" cy="11675"/>
            </a:xfrm>
            <a:custGeom>
              <a:avLst/>
              <a:gdLst/>
              <a:ahLst/>
              <a:cxnLst/>
              <a:rect l="l" t="t" r="r" b="b"/>
              <a:pathLst>
                <a:path w="2287" h="467" extrusionOk="0">
                  <a:moveTo>
                    <a:pt x="1185" y="1"/>
                  </a:moveTo>
                  <a:cubicBezTo>
                    <a:pt x="1167" y="1"/>
                    <a:pt x="1149" y="1"/>
                    <a:pt x="1131" y="1"/>
                  </a:cubicBezTo>
                  <a:cubicBezTo>
                    <a:pt x="512" y="37"/>
                    <a:pt x="0" y="275"/>
                    <a:pt x="0" y="275"/>
                  </a:cubicBezTo>
                  <a:cubicBezTo>
                    <a:pt x="0" y="275"/>
                    <a:pt x="494" y="466"/>
                    <a:pt x="1101" y="466"/>
                  </a:cubicBezTo>
                  <a:cubicBezTo>
                    <a:pt x="1119" y="466"/>
                    <a:pt x="1137" y="466"/>
                    <a:pt x="1155" y="466"/>
                  </a:cubicBezTo>
                  <a:cubicBezTo>
                    <a:pt x="1774" y="442"/>
                    <a:pt x="2286" y="192"/>
                    <a:pt x="2286" y="192"/>
                  </a:cubicBezTo>
                  <a:cubicBezTo>
                    <a:pt x="2286" y="192"/>
                    <a:pt x="1792" y="1"/>
                    <a:pt x="1185" y="1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723" name="Google Shape;12723;p49"/>
            <p:cNvSpPr/>
            <p:nvPr/>
          </p:nvSpPr>
          <p:spPr>
            <a:xfrm>
              <a:off x="2993825" y="2730825"/>
              <a:ext cx="30375" cy="11625"/>
            </a:xfrm>
            <a:custGeom>
              <a:avLst/>
              <a:gdLst/>
              <a:ahLst/>
              <a:cxnLst/>
              <a:rect l="l" t="t" r="r" b="b"/>
              <a:pathLst>
                <a:path w="1215" h="465" extrusionOk="0">
                  <a:moveTo>
                    <a:pt x="619" y="0"/>
                  </a:moveTo>
                  <a:cubicBezTo>
                    <a:pt x="441" y="0"/>
                    <a:pt x="262" y="60"/>
                    <a:pt x="155" y="131"/>
                  </a:cubicBezTo>
                  <a:cubicBezTo>
                    <a:pt x="60" y="191"/>
                    <a:pt x="0" y="274"/>
                    <a:pt x="0" y="274"/>
                  </a:cubicBezTo>
                  <a:lnTo>
                    <a:pt x="179" y="358"/>
                  </a:lnTo>
                  <a:cubicBezTo>
                    <a:pt x="298" y="405"/>
                    <a:pt x="441" y="453"/>
                    <a:pt x="595" y="465"/>
                  </a:cubicBezTo>
                  <a:cubicBezTo>
                    <a:pt x="738" y="465"/>
                    <a:pt x="893" y="429"/>
                    <a:pt x="1012" y="405"/>
                  </a:cubicBezTo>
                  <a:cubicBezTo>
                    <a:pt x="1131" y="369"/>
                    <a:pt x="1215" y="346"/>
                    <a:pt x="1215" y="346"/>
                  </a:cubicBezTo>
                  <a:cubicBezTo>
                    <a:pt x="1215" y="346"/>
                    <a:pt x="1167" y="274"/>
                    <a:pt x="1072" y="179"/>
                  </a:cubicBezTo>
                  <a:cubicBezTo>
                    <a:pt x="964" y="96"/>
                    <a:pt x="810" y="12"/>
                    <a:pt x="619" y="0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724" name="Google Shape;12724;p49"/>
            <p:cNvSpPr/>
            <p:nvPr/>
          </p:nvSpPr>
          <p:spPr>
            <a:xfrm>
              <a:off x="3764150" y="3101350"/>
              <a:ext cx="434600" cy="11425"/>
            </a:xfrm>
            <a:custGeom>
              <a:avLst/>
              <a:gdLst/>
              <a:ahLst/>
              <a:cxnLst/>
              <a:rect l="l" t="t" r="r" b="b"/>
              <a:pathLst>
                <a:path w="17384" h="457" extrusionOk="0">
                  <a:moveTo>
                    <a:pt x="7901" y="1"/>
                  </a:moveTo>
                  <a:cubicBezTo>
                    <a:pt x="3473" y="1"/>
                    <a:pt x="0" y="181"/>
                    <a:pt x="0" y="181"/>
                  </a:cubicBezTo>
                  <a:cubicBezTo>
                    <a:pt x="0" y="181"/>
                    <a:pt x="3906" y="419"/>
                    <a:pt x="8692" y="455"/>
                  </a:cubicBezTo>
                  <a:cubicBezTo>
                    <a:pt x="8945" y="456"/>
                    <a:pt x="9196" y="457"/>
                    <a:pt x="9443" y="457"/>
                  </a:cubicBezTo>
                  <a:cubicBezTo>
                    <a:pt x="13900" y="457"/>
                    <a:pt x="17384" y="265"/>
                    <a:pt x="17384" y="265"/>
                  </a:cubicBezTo>
                  <a:cubicBezTo>
                    <a:pt x="17384" y="265"/>
                    <a:pt x="13502" y="15"/>
                    <a:pt x="8692" y="3"/>
                  </a:cubicBezTo>
                  <a:cubicBezTo>
                    <a:pt x="8425" y="1"/>
                    <a:pt x="8162" y="1"/>
                    <a:pt x="7901" y="1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725" name="Google Shape;12725;p49"/>
            <p:cNvSpPr/>
            <p:nvPr/>
          </p:nvSpPr>
          <p:spPr>
            <a:xfrm>
              <a:off x="3764750" y="3085325"/>
              <a:ext cx="192600" cy="11350"/>
            </a:xfrm>
            <a:custGeom>
              <a:avLst/>
              <a:gdLst/>
              <a:ahLst/>
              <a:cxnLst/>
              <a:rect l="l" t="t" r="r" b="b"/>
              <a:pathLst>
                <a:path w="7704" h="454" extrusionOk="0">
                  <a:moveTo>
                    <a:pt x="3846" y="1"/>
                  </a:moveTo>
                  <a:cubicBezTo>
                    <a:pt x="1727" y="1"/>
                    <a:pt x="0" y="227"/>
                    <a:pt x="0" y="227"/>
                  </a:cubicBezTo>
                  <a:cubicBezTo>
                    <a:pt x="0" y="227"/>
                    <a:pt x="1727" y="453"/>
                    <a:pt x="3846" y="453"/>
                  </a:cubicBezTo>
                  <a:cubicBezTo>
                    <a:pt x="5977" y="453"/>
                    <a:pt x="7704" y="227"/>
                    <a:pt x="7704" y="227"/>
                  </a:cubicBezTo>
                  <a:cubicBezTo>
                    <a:pt x="7704" y="227"/>
                    <a:pt x="5977" y="1"/>
                    <a:pt x="3846" y="1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726" name="Google Shape;12726;p49"/>
            <p:cNvSpPr/>
            <p:nvPr/>
          </p:nvSpPr>
          <p:spPr>
            <a:xfrm>
              <a:off x="3792425" y="3067475"/>
              <a:ext cx="154200" cy="11325"/>
            </a:xfrm>
            <a:custGeom>
              <a:avLst/>
              <a:gdLst/>
              <a:ahLst/>
              <a:cxnLst/>
              <a:rect l="l" t="t" r="r" b="b"/>
              <a:pathLst>
                <a:path w="6168" h="453" extrusionOk="0">
                  <a:moveTo>
                    <a:pt x="3084" y="0"/>
                  </a:moveTo>
                  <a:cubicBezTo>
                    <a:pt x="1382" y="0"/>
                    <a:pt x="1" y="227"/>
                    <a:pt x="1" y="227"/>
                  </a:cubicBezTo>
                  <a:cubicBezTo>
                    <a:pt x="1" y="227"/>
                    <a:pt x="1382" y="453"/>
                    <a:pt x="3084" y="453"/>
                  </a:cubicBezTo>
                  <a:cubicBezTo>
                    <a:pt x="4787" y="453"/>
                    <a:pt x="6168" y="227"/>
                    <a:pt x="6168" y="227"/>
                  </a:cubicBezTo>
                  <a:cubicBezTo>
                    <a:pt x="6168" y="227"/>
                    <a:pt x="4787" y="0"/>
                    <a:pt x="3084" y="0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727" name="Google Shape;12727;p49"/>
            <p:cNvSpPr/>
            <p:nvPr/>
          </p:nvSpPr>
          <p:spPr>
            <a:xfrm>
              <a:off x="3859100" y="3048125"/>
              <a:ext cx="160750" cy="11325"/>
            </a:xfrm>
            <a:custGeom>
              <a:avLst/>
              <a:gdLst/>
              <a:ahLst/>
              <a:cxnLst/>
              <a:rect l="l" t="t" r="r" b="b"/>
              <a:pathLst>
                <a:path w="6430" h="453" extrusionOk="0">
                  <a:moveTo>
                    <a:pt x="3345" y="0"/>
                  </a:moveTo>
                  <a:cubicBezTo>
                    <a:pt x="3302" y="0"/>
                    <a:pt x="3259" y="0"/>
                    <a:pt x="3215" y="0"/>
                  </a:cubicBezTo>
                  <a:cubicBezTo>
                    <a:pt x="1441" y="0"/>
                    <a:pt x="1" y="227"/>
                    <a:pt x="1" y="227"/>
                  </a:cubicBezTo>
                  <a:cubicBezTo>
                    <a:pt x="1" y="227"/>
                    <a:pt x="1441" y="453"/>
                    <a:pt x="3215" y="453"/>
                  </a:cubicBezTo>
                  <a:cubicBezTo>
                    <a:pt x="4989" y="453"/>
                    <a:pt x="6430" y="227"/>
                    <a:pt x="6430" y="227"/>
                  </a:cubicBezTo>
                  <a:cubicBezTo>
                    <a:pt x="6430" y="227"/>
                    <a:pt x="5070" y="0"/>
                    <a:pt x="3345" y="0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728" name="Google Shape;12728;p49"/>
            <p:cNvSpPr/>
            <p:nvPr/>
          </p:nvSpPr>
          <p:spPr>
            <a:xfrm>
              <a:off x="4972050" y="2710275"/>
              <a:ext cx="27400" cy="64925"/>
            </a:xfrm>
            <a:custGeom>
              <a:avLst/>
              <a:gdLst/>
              <a:ahLst/>
              <a:cxnLst/>
              <a:rect l="l" t="t" r="r" b="b"/>
              <a:pathLst>
                <a:path w="1096" h="2597" extrusionOk="0">
                  <a:moveTo>
                    <a:pt x="167" y="1"/>
                  </a:moveTo>
                  <a:cubicBezTo>
                    <a:pt x="167" y="1"/>
                    <a:pt x="83" y="168"/>
                    <a:pt x="24" y="418"/>
                  </a:cubicBezTo>
                  <a:cubicBezTo>
                    <a:pt x="0" y="691"/>
                    <a:pt x="0" y="1072"/>
                    <a:pt x="143" y="1465"/>
                  </a:cubicBezTo>
                  <a:cubicBezTo>
                    <a:pt x="298" y="1870"/>
                    <a:pt x="548" y="2168"/>
                    <a:pt x="738" y="2346"/>
                  </a:cubicBezTo>
                  <a:cubicBezTo>
                    <a:pt x="953" y="2525"/>
                    <a:pt x="1095" y="2596"/>
                    <a:pt x="1095" y="2596"/>
                  </a:cubicBezTo>
                  <a:cubicBezTo>
                    <a:pt x="1095" y="2596"/>
                    <a:pt x="1036" y="2442"/>
                    <a:pt x="929" y="2204"/>
                  </a:cubicBezTo>
                  <a:cubicBezTo>
                    <a:pt x="845" y="1965"/>
                    <a:pt x="726" y="1656"/>
                    <a:pt x="595" y="1311"/>
                  </a:cubicBezTo>
                  <a:cubicBezTo>
                    <a:pt x="476" y="977"/>
                    <a:pt x="357" y="644"/>
                    <a:pt x="286" y="406"/>
                  </a:cubicBezTo>
                  <a:cubicBezTo>
                    <a:pt x="202" y="156"/>
                    <a:pt x="167" y="1"/>
                    <a:pt x="167" y="1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729" name="Google Shape;12729;p49"/>
            <p:cNvSpPr/>
            <p:nvPr/>
          </p:nvSpPr>
          <p:spPr>
            <a:xfrm>
              <a:off x="4954775" y="2749875"/>
              <a:ext cx="18175" cy="31275"/>
            </a:xfrm>
            <a:custGeom>
              <a:avLst/>
              <a:gdLst/>
              <a:ahLst/>
              <a:cxnLst/>
              <a:rect l="l" t="t" r="r" b="b"/>
              <a:pathLst>
                <a:path w="727" h="1251" extrusionOk="0">
                  <a:moveTo>
                    <a:pt x="84" y="0"/>
                  </a:moveTo>
                  <a:cubicBezTo>
                    <a:pt x="84" y="0"/>
                    <a:pt x="0" y="370"/>
                    <a:pt x="155" y="715"/>
                  </a:cubicBezTo>
                  <a:cubicBezTo>
                    <a:pt x="322" y="1060"/>
                    <a:pt x="643" y="1251"/>
                    <a:pt x="643" y="1251"/>
                  </a:cubicBezTo>
                  <a:cubicBezTo>
                    <a:pt x="643" y="1251"/>
                    <a:pt x="727" y="881"/>
                    <a:pt x="572" y="536"/>
                  </a:cubicBezTo>
                  <a:cubicBezTo>
                    <a:pt x="405" y="191"/>
                    <a:pt x="84" y="0"/>
                    <a:pt x="84" y="0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730" name="Google Shape;12730;p49"/>
            <p:cNvSpPr/>
            <p:nvPr/>
          </p:nvSpPr>
          <p:spPr>
            <a:xfrm>
              <a:off x="4199625" y="1988475"/>
              <a:ext cx="16975" cy="54800"/>
            </a:xfrm>
            <a:custGeom>
              <a:avLst/>
              <a:gdLst/>
              <a:ahLst/>
              <a:cxnLst/>
              <a:rect l="l" t="t" r="r" b="b"/>
              <a:pathLst>
                <a:path w="679" h="2192" extrusionOk="0">
                  <a:moveTo>
                    <a:pt x="131" y="0"/>
                  </a:moveTo>
                  <a:cubicBezTo>
                    <a:pt x="131" y="0"/>
                    <a:pt x="0" y="524"/>
                    <a:pt x="119" y="1131"/>
                  </a:cubicBezTo>
                  <a:cubicBezTo>
                    <a:pt x="238" y="1750"/>
                    <a:pt x="548" y="2191"/>
                    <a:pt x="548" y="2191"/>
                  </a:cubicBezTo>
                  <a:cubicBezTo>
                    <a:pt x="548" y="2191"/>
                    <a:pt x="679" y="1667"/>
                    <a:pt x="560" y="1060"/>
                  </a:cubicBezTo>
                  <a:cubicBezTo>
                    <a:pt x="441" y="453"/>
                    <a:pt x="131" y="0"/>
                    <a:pt x="131" y="0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731" name="Google Shape;12731;p49"/>
            <p:cNvSpPr/>
            <p:nvPr/>
          </p:nvSpPr>
          <p:spPr>
            <a:xfrm>
              <a:off x="4658600" y="2070925"/>
              <a:ext cx="19075" cy="57175"/>
            </a:xfrm>
            <a:custGeom>
              <a:avLst/>
              <a:gdLst/>
              <a:ahLst/>
              <a:cxnLst/>
              <a:rect l="l" t="t" r="r" b="b"/>
              <a:pathLst>
                <a:path w="763" h="2287" extrusionOk="0">
                  <a:moveTo>
                    <a:pt x="1" y="0"/>
                  </a:moveTo>
                  <a:cubicBezTo>
                    <a:pt x="1" y="0"/>
                    <a:pt x="25" y="560"/>
                    <a:pt x="215" y="1191"/>
                  </a:cubicBezTo>
                  <a:cubicBezTo>
                    <a:pt x="406" y="1798"/>
                    <a:pt x="715" y="2286"/>
                    <a:pt x="715" y="2286"/>
                  </a:cubicBezTo>
                  <a:cubicBezTo>
                    <a:pt x="715" y="2286"/>
                    <a:pt x="751" y="2143"/>
                    <a:pt x="763" y="1917"/>
                  </a:cubicBezTo>
                  <a:cubicBezTo>
                    <a:pt x="763" y="1691"/>
                    <a:pt x="751" y="1381"/>
                    <a:pt x="644" y="1048"/>
                  </a:cubicBezTo>
                  <a:cubicBezTo>
                    <a:pt x="537" y="727"/>
                    <a:pt x="370" y="453"/>
                    <a:pt x="239" y="274"/>
                  </a:cubicBezTo>
                  <a:cubicBezTo>
                    <a:pt x="108" y="96"/>
                    <a:pt x="1" y="0"/>
                    <a:pt x="1" y="0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732" name="Google Shape;12732;p49"/>
            <p:cNvSpPr/>
            <p:nvPr/>
          </p:nvSpPr>
          <p:spPr>
            <a:xfrm>
              <a:off x="4621700" y="2066750"/>
              <a:ext cx="17275" cy="33075"/>
            </a:xfrm>
            <a:custGeom>
              <a:avLst/>
              <a:gdLst/>
              <a:ahLst/>
              <a:cxnLst/>
              <a:rect l="l" t="t" r="r" b="b"/>
              <a:pathLst>
                <a:path w="691" h="1323" extrusionOk="0">
                  <a:moveTo>
                    <a:pt x="143" y="1"/>
                  </a:moveTo>
                  <a:cubicBezTo>
                    <a:pt x="143" y="1"/>
                    <a:pt x="0" y="370"/>
                    <a:pt x="143" y="739"/>
                  </a:cubicBezTo>
                  <a:cubicBezTo>
                    <a:pt x="274" y="1132"/>
                    <a:pt x="619" y="1322"/>
                    <a:pt x="619" y="1322"/>
                  </a:cubicBezTo>
                  <a:cubicBezTo>
                    <a:pt x="619" y="1322"/>
                    <a:pt x="691" y="953"/>
                    <a:pt x="572" y="596"/>
                  </a:cubicBezTo>
                  <a:cubicBezTo>
                    <a:pt x="441" y="239"/>
                    <a:pt x="143" y="1"/>
                    <a:pt x="143" y="1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733" name="Google Shape;12733;p49"/>
            <p:cNvSpPr/>
            <p:nvPr/>
          </p:nvSpPr>
          <p:spPr>
            <a:xfrm>
              <a:off x="3442075" y="2701050"/>
              <a:ext cx="20875" cy="98550"/>
            </a:xfrm>
            <a:custGeom>
              <a:avLst/>
              <a:gdLst/>
              <a:ahLst/>
              <a:cxnLst/>
              <a:rect l="l" t="t" r="r" b="b"/>
              <a:pathLst>
                <a:path w="835" h="3942" extrusionOk="0">
                  <a:moveTo>
                    <a:pt x="775" y="1"/>
                  </a:moveTo>
                  <a:cubicBezTo>
                    <a:pt x="775" y="1"/>
                    <a:pt x="382" y="846"/>
                    <a:pt x="191" y="1941"/>
                  </a:cubicBezTo>
                  <a:cubicBezTo>
                    <a:pt x="1" y="3025"/>
                    <a:pt x="60" y="3942"/>
                    <a:pt x="60" y="3942"/>
                  </a:cubicBezTo>
                  <a:cubicBezTo>
                    <a:pt x="60" y="3942"/>
                    <a:pt x="441" y="3096"/>
                    <a:pt x="644" y="2013"/>
                  </a:cubicBezTo>
                  <a:cubicBezTo>
                    <a:pt x="834" y="930"/>
                    <a:pt x="775" y="1"/>
                    <a:pt x="775" y="1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734" name="Google Shape;12734;p49"/>
            <p:cNvSpPr/>
            <p:nvPr/>
          </p:nvSpPr>
          <p:spPr>
            <a:xfrm>
              <a:off x="3463225" y="2773100"/>
              <a:ext cx="13125" cy="28000"/>
            </a:xfrm>
            <a:custGeom>
              <a:avLst/>
              <a:gdLst/>
              <a:ahLst/>
              <a:cxnLst/>
              <a:rect l="l" t="t" r="r" b="b"/>
              <a:pathLst>
                <a:path w="525" h="1120" extrusionOk="0">
                  <a:moveTo>
                    <a:pt x="357" y="0"/>
                  </a:moveTo>
                  <a:cubicBezTo>
                    <a:pt x="357" y="0"/>
                    <a:pt x="298" y="72"/>
                    <a:pt x="215" y="167"/>
                  </a:cubicBezTo>
                  <a:cubicBezTo>
                    <a:pt x="155" y="262"/>
                    <a:pt x="60" y="381"/>
                    <a:pt x="36" y="524"/>
                  </a:cubicBezTo>
                  <a:cubicBezTo>
                    <a:pt x="0" y="667"/>
                    <a:pt x="12" y="810"/>
                    <a:pt x="36" y="929"/>
                  </a:cubicBezTo>
                  <a:cubicBezTo>
                    <a:pt x="48" y="1036"/>
                    <a:pt x="72" y="1119"/>
                    <a:pt x="72" y="1119"/>
                  </a:cubicBezTo>
                  <a:cubicBezTo>
                    <a:pt x="72" y="1119"/>
                    <a:pt x="155" y="1095"/>
                    <a:pt x="238" y="1000"/>
                  </a:cubicBezTo>
                  <a:cubicBezTo>
                    <a:pt x="334" y="929"/>
                    <a:pt x="429" y="798"/>
                    <a:pt x="476" y="631"/>
                  </a:cubicBezTo>
                  <a:cubicBezTo>
                    <a:pt x="524" y="464"/>
                    <a:pt x="488" y="298"/>
                    <a:pt x="453" y="191"/>
                  </a:cubicBezTo>
                  <a:cubicBezTo>
                    <a:pt x="417" y="83"/>
                    <a:pt x="357" y="0"/>
                    <a:pt x="357" y="0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735" name="Google Shape;12735;p49"/>
            <p:cNvSpPr/>
            <p:nvPr/>
          </p:nvSpPr>
          <p:spPr>
            <a:xfrm>
              <a:off x="3483750" y="2774875"/>
              <a:ext cx="16100" cy="23250"/>
            </a:xfrm>
            <a:custGeom>
              <a:avLst/>
              <a:gdLst/>
              <a:ahLst/>
              <a:cxnLst/>
              <a:rect l="l" t="t" r="r" b="b"/>
              <a:pathLst>
                <a:path w="644" h="930" extrusionOk="0">
                  <a:moveTo>
                    <a:pt x="477" y="1"/>
                  </a:moveTo>
                  <a:cubicBezTo>
                    <a:pt x="477" y="1"/>
                    <a:pt x="203" y="143"/>
                    <a:pt x="108" y="382"/>
                  </a:cubicBezTo>
                  <a:cubicBezTo>
                    <a:pt x="1" y="632"/>
                    <a:pt x="108" y="929"/>
                    <a:pt x="108" y="929"/>
                  </a:cubicBezTo>
                  <a:cubicBezTo>
                    <a:pt x="108" y="929"/>
                    <a:pt x="417" y="846"/>
                    <a:pt x="525" y="560"/>
                  </a:cubicBezTo>
                  <a:cubicBezTo>
                    <a:pt x="644" y="274"/>
                    <a:pt x="477" y="1"/>
                    <a:pt x="477" y="1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736" name="Google Shape;12736;p49"/>
            <p:cNvSpPr/>
            <p:nvPr/>
          </p:nvSpPr>
          <p:spPr>
            <a:xfrm>
              <a:off x="3460250" y="2009300"/>
              <a:ext cx="18775" cy="67000"/>
            </a:xfrm>
            <a:custGeom>
              <a:avLst/>
              <a:gdLst/>
              <a:ahLst/>
              <a:cxnLst/>
              <a:rect l="l" t="t" r="r" b="b"/>
              <a:pathLst>
                <a:path w="751" h="2680" extrusionOk="0">
                  <a:moveTo>
                    <a:pt x="643" y="1"/>
                  </a:moveTo>
                  <a:cubicBezTo>
                    <a:pt x="643" y="1"/>
                    <a:pt x="298" y="560"/>
                    <a:pt x="155" y="1298"/>
                  </a:cubicBezTo>
                  <a:cubicBezTo>
                    <a:pt x="0" y="2049"/>
                    <a:pt x="107" y="2680"/>
                    <a:pt x="107" y="2680"/>
                  </a:cubicBezTo>
                  <a:cubicBezTo>
                    <a:pt x="107" y="2680"/>
                    <a:pt x="429" y="2120"/>
                    <a:pt x="595" y="1394"/>
                  </a:cubicBezTo>
                  <a:cubicBezTo>
                    <a:pt x="750" y="644"/>
                    <a:pt x="643" y="1"/>
                    <a:pt x="643" y="1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737" name="Google Shape;12737;p49"/>
            <p:cNvSpPr/>
            <p:nvPr/>
          </p:nvSpPr>
          <p:spPr>
            <a:xfrm>
              <a:off x="3484650" y="2016750"/>
              <a:ext cx="13125" cy="25025"/>
            </a:xfrm>
            <a:custGeom>
              <a:avLst/>
              <a:gdLst/>
              <a:ahLst/>
              <a:cxnLst/>
              <a:rect l="l" t="t" r="r" b="b"/>
              <a:pathLst>
                <a:path w="525" h="1001" extrusionOk="0">
                  <a:moveTo>
                    <a:pt x="453" y="0"/>
                  </a:moveTo>
                  <a:cubicBezTo>
                    <a:pt x="453" y="0"/>
                    <a:pt x="381" y="12"/>
                    <a:pt x="286" y="96"/>
                  </a:cubicBezTo>
                  <a:cubicBezTo>
                    <a:pt x="191" y="167"/>
                    <a:pt x="96" y="286"/>
                    <a:pt x="48" y="429"/>
                  </a:cubicBezTo>
                  <a:cubicBezTo>
                    <a:pt x="0" y="584"/>
                    <a:pt x="48" y="727"/>
                    <a:pt x="96" y="834"/>
                  </a:cubicBezTo>
                  <a:cubicBezTo>
                    <a:pt x="143" y="941"/>
                    <a:pt x="203" y="1000"/>
                    <a:pt x="203" y="1000"/>
                  </a:cubicBezTo>
                  <a:cubicBezTo>
                    <a:pt x="203" y="1000"/>
                    <a:pt x="262" y="941"/>
                    <a:pt x="334" y="846"/>
                  </a:cubicBezTo>
                  <a:cubicBezTo>
                    <a:pt x="393" y="774"/>
                    <a:pt x="465" y="655"/>
                    <a:pt x="501" y="536"/>
                  </a:cubicBezTo>
                  <a:cubicBezTo>
                    <a:pt x="524" y="417"/>
                    <a:pt x="512" y="286"/>
                    <a:pt x="501" y="179"/>
                  </a:cubicBezTo>
                  <a:cubicBezTo>
                    <a:pt x="489" y="72"/>
                    <a:pt x="453" y="0"/>
                    <a:pt x="453" y="0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738" name="Google Shape;12738;p49"/>
            <p:cNvSpPr/>
            <p:nvPr/>
          </p:nvSpPr>
          <p:spPr>
            <a:xfrm>
              <a:off x="3177475" y="2730825"/>
              <a:ext cx="22050" cy="59250"/>
            </a:xfrm>
            <a:custGeom>
              <a:avLst/>
              <a:gdLst/>
              <a:ahLst/>
              <a:cxnLst/>
              <a:rect l="l" t="t" r="r" b="b"/>
              <a:pathLst>
                <a:path w="882" h="2370" extrusionOk="0">
                  <a:moveTo>
                    <a:pt x="834" y="0"/>
                  </a:moveTo>
                  <a:cubicBezTo>
                    <a:pt x="834" y="0"/>
                    <a:pt x="453" y="465"/>
                    <a:pt x="226" y="1120"/>
                  </a:cubicBezTo>
                  <a:cubicBezTo>
                    <a:pt x="0" y="1774"/>
                    <a:pt x="48" y="2370"/>
                    <a:pt x="48" y="2370"/>
                  </a:cubicBezTo>
                  <a:cubicBezTo>
                    <a:pt x="48" y="2370"/>
                    <a:pt x="429" y="1905"/>
                    <a:pt x="655" y="1251"/>
                  </a:cubicBezTo>
                  <a:cubicBezTo>
                    <a:pt x="881" y="596"/>
                    <a:pt x="834" y="1"/>
                    <a:pt x="834" y="0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739" name="Google Shape;12739;p49"/>
            <p:cNvSpPr/>
            <p:nvPr/>
          </p:nvSpPr>
          <p:spPr>
            <a:xfrm>
              <a:off x="3195625" y="2756125"/>
              <a:ext cx="17875" cy="33075"/>
            </a:xfrm>
            <a:custGeom>
              <a:avLst/>
              <a:gdLst/>
              <a:ahLst/>
              <a:cxnLst/>
              <a:rect l="l" t="t" r="r" b="b"/>
              <a:pathLst>
                <a:path w="715" h="1323" extrusionOk="0">
                  <a:moveTo>
                    <a:pt x="620" y="0"/>
                  </a:moveTo>
                  <a:lnTo>
                    <a:pt x="620" y="0"/>
                  </a:lnTo>
                  <a:cubicBezTo>
                    <a:pt x="620" y="0"/>
                    <a:pt x="286" y="215"/>
                    <a:pt x="155" y="584"/>
                  </a:cubicBezTo>
                  <a:cubicBezTo>
                    <a:pt x="1" y="953"/>
                    <a:pt x="108" y="1322"/>
                    <a:pt x="108" y="1322"/>
                  </a:cubicBezTo>
                  <a:cubicBezTo>
                    <a:pt x="108" y="1322"/>
                    <a:pt x="441" y="1108"/>
                    <a:pt x="572" y="751"/>
                  </a:cubicBezTo>
                  <a:cubicBezTo>
                    <a:pt x="715" y="370"/>
                    <a:pt x="620" y="0"/>
                    <a:pt x="620" y="0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740" name="Google Shape;12740;p49"/>
            <p:cNvSpPr/>
            <p:nvPr/>
          </p:nvSpPr>
          <p:spPr>
            <a:xfrm>
              <a:off x="4286525" y="3098125"/>
              <a:ext cx="568550" cy="11050"/>
            </a:xfrm>
            <a:custGeom>
              <a:avLst/>
              <a:gdLst/>
              <a:ahLst/>
              <a:cxnLst/>
              <a:rect l="l" t="t" r="r" b="b"/>
              <a:pathLst>
                <a:path w="22742" h="442" extrusionOk="0">
                  <a:moveTo>
                    <a:pt x="11829" y="0"/>
                  </a:moveTo>
                  <a:cubicBezTo>
                    <a:pt x="11677" y="0"/>
                    <a:pt x="11525" y="0"/>
                    <a:pt x="11371" y="1"/>
                  </a:cubicBezTo>
                  <a:cubicBezTo>
                    <a:pt x="5097" y="1"/>
                    <a:pt x="1" y="227"/>
                    <a:pt x="1" y="227"/>
                  </a:cubicBezTo>
                  <a:cubicBezTo>
                    <a:pt x="1" y="227"/>
                    <a:pt x="5097" y="441"/>
                    <a:pt x="11371" y="441"/>
                  </a:cubicBezTo>
                  <a:cubicBezTo>
                    <a:pt x="17658" y="441"/>
                    <a:pt x="22742" y="227"/>
                    <a:pt x="22742" y="227"/>
                  </a:cubicBezTo>
                  <a:cubicBezTo>
                    <a:pt x="22742" y="227"/>
                    <a:pt x="17903" y="0"/>
                    <a:pt x="11829" y="0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741" name="Google Shape;12741;p49"/>
            <p:cNvSpPr/>
            <p:nvPr/>
          </p:nvSpPr>
          <p:spPr>
            <a:xfrm>
              <a:off x="4874100" y="3096625"/>
              <a:ext cx="64025" cy="11050"/>
            </a:xfrm>
            <a:custGeom>
              <a:avLst/>
              <a:gdLst/>
              <a:ahLst/>
              <a:cxnLst/>
              <a:rect l="l" t="t" r="r" b="b"/>
              <a:pathLst>
                <a:path w="2561" h="442" extrusionOk="0">
                  <a:moveTo>
                    <a:pt x="1337" y="1"/>
                  </a:moveTo>
                  <a:cubicBezTo>
                    <a:pt x="1320" y="1"/>
                    <a:pt x="1304" y="1"/>
                    <a:pt x="1287" y="1"/>
                  </a:cubicBezTo>
                  <a:cubicBezTo>
                    <a:pt x="584" y="1"/>
                    <a:pt x="1" y="227"/>
                    <a:pt x="1" y="227"/>
                  </a:cubicBezTo>
                  <a:cubicBezTo>
                    <a:pt x="1" y="227"/>
                    <a:pt x="572" y="442"/>
                    <a:pt x="1287" y="442"/>
                  </a:cubicBezTo>
                  <a:cubicBezTo>
                    <a:pt x="1977" y="442"/>
                    <a:pt x="2561" y="227"/>
                    <a:pt x="2561" y="227"/>
                  </a:cubicBezTo>
                  <a:cubicBezTo>
                    <a:pt x="2561" y="227"/>
                    <a:pt x="2005" y="1"/>
                    <a:pt x="1337" y="1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742" name="Google Shape;12742;p49"/>
            <p:cNvSpPr/>
            <p:nvPr/>
          </p:nvSpPr>
          <p:spPr>
            <a:xfrm>
              <a:off x="4958350" y="3093075"/>
              <a:ext cx="39300" cy="11325"/>
            </a:xfrm>
            <a:custGeom>
              <a:avLst/>
              <a:gdLst/>
              <a:ahLst/>
              <a:cxnLst/>
              <a:rect l="l" t="t" r="r" b="b"/>
              <a:pathLst>
                <a:path w="1572" h="453" extrusionOk="0">
                  <a:moveTo>
                    <a:pt x="786" y="0"/>
                  </a:moveTo>
                  <a:cubicBezTo>
                    <a:pt x="358" y="0"/>
                    <a:pt x="0" y="226"/>
                    <a:pt x="0" y="226"/>
                  </a:cubicBezTo>
                  <a:cubicBezTo>
                    <a:pt x="0" y="226"/>
                    <a:pt x="358" y="453"/>
                    <a:pt x="786" y="453"/>
                  </a:cubicBezTo>
                  <a:cubicBezTo>
                    <a:pt x="1215" y="453"/>
                    <a:pt x="1572" y="226"/>
                    <a:pt x="1572" y="226"/>
                  </a:cubicBezTo>
                  <a:cubicBezTo>
                    <a:pt x="1572" y="226"/>
                    <a:pt x="1215" y="0"/>
                    <a:pt x="786" y="0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743" name="Google Shape;12743;p49"/>
            <p:cNvSpPr/>
            <p:nvPr/>
          </p:nvSpPr>
          <p:spPr>
            <a:xfrm>
              <a:off x="5018175" y="3096625"/>
              <a:ext cx="32775" cy="11050"/>
            </a:xfrm>
            <a:custGeom>
              <a:avLst/>
              <a:gdLst/>
              <a:ahLst/>
              <a:cxnLst/>
              <a:rect l="l" t="t" r="r" b="b"/>
              <a:pathLst>
                <a:path w="1311" h="442" extrusionOk="0">
                  <a:moveTo>
                    <a:pt x="681" y="1"/>
                  </a:moveTo>
                  <a:cubicBezTo>
                    <a:pt x="673" y="1"/>
                    <a:pt x="664" y="1"/>
                    <a:pt x="655" y="1"/>
                  </a:cubicBezTo>
                  <a:cubicBezTo>
                    <a:pt x="298" y="1"/>
                    <a:pt x="0" y="227"/>
                    <a:pt x="0" y="227"/>
                  </a:cubicBezTo>
                  <a:cubicBezTo>
                    <a:pt x="0" y="227"/>
                    <a:pt x="298" y="442"/>
                    <a:pt x="655" y="442"/>
                  </a:cubicBezTo>
                  <a:cubicBezTo>
                    <a:pt x="1013" y="442"/>
                    <a:pt x="1310" y="227"/>
                    <a:pt x="1310" y="227"/>
                  </a:cubicBezTo>
                  <a:cubicBezTo>
                    <a:pt x="1310" y="227"/>
                    <a:pt x="1027" y="1"/>
                    <a:pt x="681" y="1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744" name="Google Shape;12744;p49"/>
            <p:cNvSpPr/>
            <p:nvPr/>
          </p:nvSpPr>
          <p:spPr>
            <a:xfrm>
              <a:off x="5094375" y="3096625"/>
              <a:ext cx="55100" cy="11050"/>
            </a:xfrm>
            <a:custGeom>
              <a:avLst/>
              <a:gdLst/>
              <a:ahLst/>
              <a:cxnLst/>
              <a:rect l="l" t="t" r="r" b="b"/>
              <a:pathLst>
                <a:path w="2204" h="442" extrusionOk="0">
                  <a:moveTo>
                    <a:pt x="1152" y="1"/>
                  </a:moveTo>
                  <a:cubicBezTo>
                    <a:pt x="1137" y="1"/>
                    <a:pt x="1123" y="1"/>
                    <a:pt x="1108" y="1"/>
                  </a:cubicBezTo>
                  <a:cubicBezTo>
                    <a:pt x="489" y="1"/>
                    <a:pt x="0" y="227"/>
                    <a:pt x="0" y="227"/>
                  </a:cubicBezTo>
                  <a:cubicBezTo>
                    <a:pt x="0" y="227"/>
                    <a:pt x="489" y="442"/>
                    <a:pt x="1108" y="442"/>
                  </a:cubicBezTo>
                  <a:cubicBezTo>
                    <a:pt x="1715" y="442"/>
                    <a:pt x="2203" y="227"/>
                    <a:pt x="2203" y="227"/>
                  </a:cubicBezTo>
                  <a:cubicBezTo>
                    <a:pt x="2203" y="227"/>
                    <a:pt x="1738" y="1"/>
                    <a:pt x="1152" y="1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745" name="Google Shape;12745;p49"/>
            <p:cNvSpPr/>
            <p:nvPr/>
          </p:nvSpPr>
          <p:spPr>
            <a:xfrm>
              <a:off x="2982200" y="3102600"/>
              <a:ext cx="748625" cy="11075"/>
            </a:xfrm>
            <a:custGeom>
              <a:avLst/>
              <a:gdLst/>
              <a:ahLst/>
              <a:cxnLst/>
              <a:rect l="l" t="t" r="r" b="b"/>
              <a:pathLst>
                <a:path w="29945" h="443" extrusionOk="0">
                  <a:moveTo>
                    <a:pt x="14967" y="0"/>
                  </a:moveTo>
                  <a:cubicBezTo>
                    <a:pt x="6692" y="0"/>
                    <a:pt x="1" y="215"/>
                    <a:pt x="1" y="215"/>
                  </a:cubicBezTo>
                  <a:cubicBezTo>
                    <a:pt x="1" y="215"/>
                    <a:pt x="6098" y="442"/>
                    <a:pt x="13849" y="442"/>
                  </a:cubicBezTo>
                  <a:cubicBezTo>
                    <a:pt x="14218" y="442"/>
                    <a:pt x="14591" y="442"/>
                    <a:pt x="14967" y="441"/>
                  </a:cubicBezTo>
                  <a:cubicBezTo>
                    <a:pt x="23242" y="441"/>
                    <a:pt x="29945" y="215"/>
                    <a:pt x="29945" y="215"/>
                  </a:cubicBezTo>
                  <a:cubicBezTo>
                    <a:pt x="29945" y="215"/>
                    <a:pt x="23242" y="0"/>
                    <a:pt x="14967" y="0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746" name="Google Shape;12746;p49"/>
            <p:cNvSpPr/>
            <p:nvPr/>
          </p:nvSpPr>
          <p:spPr>
            <a:xfrm>
              <a:off x="2952750" y="3106700"/>
              <a:ext cx="11925" cy="9075"/>
            </a:xfrm>
            <a:custGeom>
              <a:avLst/>
              <a:gdLst/>
              <a:ahLst/>
              <a:cxnLst/>
              <a:rect l="l" t="t" r="r" b="b"/>
              <a:pathLst>
                <a:path w="477" h="363" extrusionOk="0">
                  <a:moveTo>
                    <a:pt x="327" y="0"/>
                  </a:moveTo>
                  <a:cubicBezTo>
                    <a:pt x="239" y="0"/>
                    <a:pt x="119" y="51"/>
                    <a:pt x="119" y="51"/>
                  </a:cubicBezTo>
                  <a:cubicBezTo>
                    <a:pt x="119" y="51"/>
                    <a:pt x="0" y="277"/>
                    <a:pt x="95" y="336"/>
                  </a:cubicBezTo>
                  <a:cubicBezTo>
                    <a:pt x="108" y="356"/>
                    <a:pt x="135" y="363"/>
                    <a:pt x="166" y="363"/>
                  </a:cubicBezTo>
                  <a:cubicBezTo>
                    <a:pt x="249" y="363"/>
                    <a:pt x="369" y="313"/>
                    <a:pt x="369" y="313"/>
                  </a:cubicBezTo>
                  <a:cubicBezTo>
                    <a:pt x="369" y="313"/>
                    <a:pt x="476" y="98"/>
                    <a:pt x="405" y="27"/>
                  </a:cubicBezTo>
                  <a:cubicBezTo>
                    <a:pt x="389" y="7"/>
                    <a:pt x="360" y="0"/>
                    <a:pt x="327" y="0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747" name="Google Shape;12747;p49"/>
            <p:cNvSpPr/>
            <p:nvPr/>
          </p:nvSpPr>
          <p:spPr>
            <a:xfrm>
              <a:off x="2814625" y="3105875"/>
              <a:ext cx="31275" cy="11325"/>
            </a:xfrm>
            <a:custGeom>
              <a:avLst/>
              <a:gdLst/>
              <a:ahLst/>
              <a:cxnLst/>
              <a:rect l="l" t="t" r="r" b="b"/>
              <a:pathLst>
                <a:path w="1251" h="453" extrusionOk="0">
                  <a:moveTo>
                    <a:pt x="632" y="0"/>
                  </a:moveTo>
                  <a:cubicBezTo>
                    <a:pt x="286" y="0"/>
                    <a:pt x="1" y="226"/>
                    <a:pt x="1" y="226"/>
                  </a:cubicBezTo>
                  <a:cubicBezTo>
                    <a:pt x="1" y="226"/>
                    <a:pt x="286" y="453"/>
                    <a:pt x="632" y="453"/>
                  </a:cubicBezTo>
                  <a:cubicBezTo>
                    <a:pt x="977" y="453"/>
                    <a:pt x="1251" y="226"/>
                    <a:pt x="1251" y="226"/>
                  </a:cubicBezTo>
                  <a:cubicBezTo>
                    <a:pt x="1251" y="226"/>
                    <a:pt x="977" y="0"/>
                    <a:pt x="632" y="0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748" name="Google Shape;12748;p49"/>
            <p:cNvSpPr/>
            <p:nvPr/>
          </p:nvSpPr>
          <p:spPr>
            <a:xfrm>
              <a:off x="4163000" y="3163900"/>
              <a:ext cx="410200" cy="11050"/>
            </a:xfrm>
            <a:custGeom>
              <a:avLst/>
              <a:gdLst/>
              <a:ahLst/>
              <a:cxnLst/>
              <a:rect l="l" t="t" r="r" b="b"/>
              <a:pathLst>
                <a:path w="16408" h="442" extrusionOk="0">
                  <a:moveTo>
                    <a:pt x="8204" y="1"/>
                  </a:moveTo>
                  <a:cubicBezTo>
                    <a:pt x="3680" y="1"/>
                    <a:pt x="1" y="227"/>
                    <a:pt x="1" y="227"/>
                  </a:cubicBezTo>
                  <a:cubicBezTo>
                    <a:pt x="1" y="227"/>
                    <a:pt x="3680" y="441"/>
                    <a:pt x="8204" y="441"/>
                  </a:cubicBezTo>
                  <a:cubicBezTo>
                    <a:pt x="12729" y="441"/>
                    <a:pt x="16408" y="227"/>
                    <a:pt x="16408" y="227"/>
                  </a:cubicBezTo>
                  <a:cubicBezTo>
                    <a:pt x="16408" y="227"/>
                    <a:pt x="12729" y="1"/>
                    <a:pt x="8204" y="1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749" name="Google Shape;12749;p49"/>
            <p:cNvSpPr/>
            <p:nvPr/>
          </p:nvSpPr>
          <p:spPr>
            <a:xfrm>
              <a:off x="3923100" y="3180275"/>
              <a:ext cx="595325" cy="11350"/>
            </a:xfrm>
            <a:custGeom>
              <a:avLst/>
              <a:gdLst/>
              <a:ahLst/>
              <a:cxnLst/>
              <a:rect l="l" t="t" r="r" b="b"/>
              <a:pathLst>
                <a:path w="23813" h="454" extrusionOk="0">
                  <a:moveTo>
                    <a:pt x="11907" y="1"/>
                  </a:moveTo>
                  <a:cubicBezTo>
                    <a:pt x="5334" y="1"/>
                    <a:pt x="0" y="227"/>
                    <a:pt x="0" y="227"/>
                  </a:cubicBezTo>
                  <a:cubicBezTo>
                    <a:pt x="0" y="227"/>
                    <a:pt x="5334" y="453"/>
                    <a:pt x="11907" y="453"/>
                  </a:cubicBezTo>
                  <a:cubicBezTo>
                    <a:pt x="18491" y="453"/>
                    <a:pt x="23813" y="227"/>
                    <a:pt x="23813" y="227"/>
                  </a:cubicBezTo>
                  <a:cubicBezTo>
                    <a:pt x="23813" y="227"/>
                    <a:pt x="18467" y="1"/>
                    <a:pt x="11907" y="1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750" name="Google Shape;12750;p49"/>
            <p:cNvSpPr/>
            <p:nvPr/>
          </p:nvSpPr>
          <p:spPr>
            <a:xfrm>
              <a:off x="4106150" y="3215700"/>
              <a:ext cx="1046300" cy="11050"/>
            </a:xfrm>
            <a:custGeom>
              <a:avLst/>
              <a:gdLst/>
              <a:ahLst/>
              <a:cxnLst/>
              <a:rect l="l" t="t" r="r" b="b"/>
              <a:pathLst>
                <a:path w="41852" h="442" extrusionOk="0">
                  <a:moveTo>
                    <a:pt x="20932" y="1"/>
                  </a:moveTo>
                  <a:cubicBezTo>
                    <a:pt x="9383" y="1"/>
                    <a:pt x="1" y="227"/>
                    <a:pt x="1" y="227"/>
                  </a:cubicBezTo>
                  <a:cubicBezTo>
                    <a:pt x="1" y="227"/>
                    <a:pt x="9359" y="441"/>
                    <a:pt x="20932" y="441"/>
                  </a:cubicBezTo>
                  <a:cubicBezTo>
                    <a:pt x="32481" y="441"/>
                    <a:pt x="41851" y="227"/>
                    <a:pt x="41851" y="227"/>
                  </a:cubicBezTo>
                  <a:cubicBezTo>
                    <a:pt x="41851" y="227"/>
                    <a:pt x="32481" y="1"/>
                    <a:pt x="20932" y="1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751" name="Google Shape;12751;p49"/>
            <p:cNvSpPr/>
            <p:nvPr/>
          </p:nvSpPr>
          <p:spPr>
            <a:xfrm>
              <a:off x="3556675" y="3237725"/>
              <a:ext cx="1029925" cy="11050"/>
            </a:xfrm>
            <a:custGeom>
              <a:avLst/>
              <a:gdLst/>
              <a:ahLst/>
              <a:cxnLst/>
              <a:rect l="l" t="t" r="r" b="b"/>
              <a:pathLst>
                <a:path w="41197" h="442" extrusionOk="0">
                  <a:moveTo>
                    <a:pt x="20599" y="1"/>
                  </a:moveTo>
                  <a:cubicBezTo>
                    <a:pt x="9228" y="1"/>
                    <a:pt x="1" y="215"/>
                    <a:pt x="1" y="215"/>
                  </a:cubicBezTo>
                  <a:cubicBezTo>
                    <a:pt x="1" y="215"/>
                    <a:pt x="9228" y="441"/>
                    <a:pt x="20599" y="441"/>
                  </a:cubicBezTo>
                  <a:cubicBezTo>
                    <a:pt x="31969" y="441"/>
                    <a:pt x="41196" y="215"/>
                    <a:pt x="41196" y="215"/>
                  </a:cubicBezTo>
                  <a:cubicBezTo>
                    <a:pt x="41196" y="215"/>
                    <a:pt x="31969" y="1"/>
                    <a:pt x="20599" y="1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752" name="Google Shape;12752;p49"/>
            <p:cNvSpPr/>
            <p:nvPr/>
          </p:nvSpPr>
          <p:spPr>
            <a:xfrm>
              <a:off x="3589425" y="3213025"/>
              <a:ext cx="505150" cy="11325"/>
            </a:xfrm>
            <a:custGeom>
              <a:avLst/>
              <a:gdLst/>
              <a:ahLst/>
              <a:cxnLst/>
              <a:rect l="l" t="t" r="r" b="b"/>
              <a:pathLst>
                <a:path w="20206" h="453" extrusionOk="0">
                  <a:moveTo>
                    <a:pt x="10109" y="0"/>
                  </a:moveTo>
                  <a:cubicBezTo>
                    <a:pt x="4525" y="0"/>
                    <a:pt x="0" y="227"/>
                    <a:pt x="0" y="227"/>
                  </a:cubicBezTo>
                  <a:cubicBezTo>
                    <a:pt x="0" y="227"/>
                    <a:pt x="4525" y="453"/>
                    <a:pt x="10109" y="453"/>
                  </a:cubicBezTo>
                  <a:cubicBezTo>
                    <a:pt x="15681" y="453"/>
                    <a:pt x="20205" y="227"/>
                    <a:pt x="20205" y="227"/>
                  </a:cubicBezTo>
                  <a:cubicBezTo>
                    <a:pt x="20205" y="227"/>
                    <a:pt x="15681" y="0"/>
                    <a:pt x="10109" y="0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753" name="Google Shape;12753;p49"/>
            <p:cNvSpPr/>
            <p:nvPr/>
          </p:nvSpPr>
          <p:spPr>
            <a:xfrm>
              <a:off x="3272425" y="3163900"/>
              <a:ext cx="617650" cy="11050"/>
            </a:xfrm>
            <a:custGeom>
              <a:avLst/>
              <a:gdLst/>
              <a:ahLst/>
              <a:cxnLst/>
              <a:rect l="l" t="t" r="r" b="b"/>
              <a:pathLst>
                <a:path w="24706" h="442" extrusionOk="0">
                  <a:moveTo>
                    <a:pt x="12347" y="1"/>
                  </a:moveTo>
                  <a:cubicBezTo>
                    <a:pt x="5537" y="1"/>
                    <a:pt x="0" y="227"/>
                    <a:pt x="0" y="227"/>
                  </a:cubicBezTo>
                  <a:cubicBezTo>
                    <a:pt x="0" y="227"/>
                    <a:pt x="5537" y="441"/>
                    <a:pt x="12347" y="441"/>
                  </a:cubicBezTo>
                  <a:cubicBezTo>
                    <a:pt x="19169" y="441"/>
                    <a:pt x="24706" y="227"/>
                    <a:pt x="24706" y="227"/>
                  </a:cubicBezTo>
                  <a:cubicBezTo>
                    <a:pt x="24706" y="227"/>
                    <a:pt x="19169" y="1"/>
                    <a:pt x="12347" y="1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754" name="Google Shape;12754;p49"/>
            <p:cNvSpPr/>
            <p:nvPr/>
          </p:nvSpPr>
          <p:spPr>
            <a:xfrm>
              <a:off x="3613825" y="3180275"/>
              <a:ext cx="303650" cy="11350"/>
            </a:xfrm>
            <a:custGeom>
              <a:avLst/>
              <a:gdLst/>
              <a:ahLst/>
              <a:cxnLst/>
              <a:rect l="l" t="t" r="r" b="b"/>
              <a:pathLst>
                <a:path w="12146" h="454" extrusionOk="0">
                  <a:moveTo>
                    <a:pt x="6073" y="1"/>
                  </a:moveTo>
                  <a:cubicBezTo>
                    <a:pt x="2715" y="1"/>
                    <a:pt x="1" y="227"/>
                    <a:pt x="1" y="227"/>
                  </a:cubicBezTo>
                  <a:cubicBezTo>
                    <a:pt x="1" y="227"/>
                    <a:pt x="2715" y="453"/>
                    <a:pt x="6073" y="453"/>
                  </a:cubicBezTo>
                  <a:cubicBezTo>
                    <a:pt x="9442" y="453"/>
                    <a:pt x="12145" y="227"/>
                    <a:pt x="12145" y="227"/>
                  </a:cubicBezTo>
                  <a:cubicBezTo>
                    <a:pt x="12145" y="227"/>
                    <a:pt x="9419" y="1"/>
                    <a:pt x="6073" y="1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755" name="Google Shape;12755;p49"/>
            <p:cNvSpPr/>
            <p:nvPr/>
          </p:nvSpPr>
          <p:spPr>
            <a:xfrm>
              <a:off x="2048150" y="3141875"/>
              <a:ext cx="951050" cy="11350"/>
            </a:xfrm>
            <a:custGeom>
              <a:avLst/>
              <a:gdLst/>
              <a:ahLst/>
              <a:cxnLst/>
              <a:rect l="l" t="t" r="r" b="b"/>
              <a:pathLst>
                <a:path w="38042" h="454" extrusionOk="0">
                  <a:moveTo>
                    <a:pt x="19027" y="1"/>
                  </a:moveTo>
                  <a:cubicBezTo>
                    <a:pt x="8514" y="1"/>
                    <a:pt x="1" y="227"/>
                    <a:pt x="1" y="227"/>
                  </a:cubicBezTo>
                  <a:cubicBezTo>
                    <a:pt x="1" y="227"/>
                    <a:pt x="8514" y="453"/>
                    <a:pt x="19027" y="453"/>
                  </a:cubicBezTo>
                  <a:cubicBezTo>
                    <a:pt x="29528" y="453"/>
                    <a:pt x="38041" y="227"/>
                    <a:pt x="38041" y="227"/>
                  </a:cubicBezTo>
                  <a:cubicBezTo>
                    <a:pt x="38041" y="227"/>
                    <a:pt x="29528" y="1"/>
                    <a:pt x="19027" y="1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756" name="Google Shape;12756;p49"/>
            <p:cNvSpPr/>
            <p:nvPr/>
          </p:nvSpPr>
          <p:spPr>
            <a:xfrm>
              <a:off x="2414275" y="3182950"/>
              <a:ext cx="639400" cy="11050"/>
            </a:xfrm>
            <a:custGeom>
              <a:avLst/>
              <a:gdLst/>
              <a:ahLst/>
              <a:cxnLst/>
              <a:rect l="l" t="t" r="r" b="b"/>
              <a:pathLst>
                <a:path w="25576" h="442" extrusionOk="0">
                  <a:moveTo>
                    <a:pt x="12788" y="1"/>
                  </a:moveTo>
                  <a:cubicBezTo>
                    <a:pt x="5739" y="1"/>
                    <a:pt x="1" y="227"/>
                    <a:pt x="1" y="227"/>
                  </a:cubicBezTo>
                  <a:cubicBezTo>
                    <a:pt x="1" y="227"/>
                    <a:pt x="5716" y="441"/>
                    <a:pt x="12788" y="441"/>
                  </a:cubicBezTo>
                  <a:cubicBezTo>
                    <a:pt x="19848" y="441"/>
                    <a:pt x="25575" y="227"/>
                    <a:pt x="25575" y="227"/>
                  </a:cubicBezTo>
                  <a:cubicBezTo>
                    <a:pt x="25575" y="227"/>
                    <a:pt x="19860" y="1"/>
                    <a:pt x="12788" y="1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757" name="Google Shape;12757;p49"/>
            <p:cNvSpPr/>
            <p:nvPr/>
          </p:nvSpPr>
          <p:spPr>
            <a:xfrm>
              <a:off x="2580675" y="3221350"/>
              <a:ext cx="320000" cy="11050"/>
            </a:xfrm>
            <a:custGeom>
              <a:avLst/>
              <a:gdLst/>
              <a:ahLst/>
              <a:cxnLst/>
              <a:rect l="l" t="t" r="r" b="b"/>
              <a:pathLst>
                <a:path w="12800" h="442" extrusionOk="0">
                  <a:moveTo>
                    <a:pt x="6406" y="1"/>
                  </a:moveTo>
                  <a:cubicBezTo>
                    <a:pt x="2858" y="1"/>
                    <a:pt x="0" y="215"/>
                    <a:pt x="0" y="215"/>
                  </a:cubicBezTo>
                  <a:cubicBezTo>
                    <a:pt x="0" y="215"/>
                    <a:pt x="2870" y="441"/>
                    <a:pt x="6406" y="441"/>
                  </a:cubicBezTo>
                  <a:cubicBezTo>
                    <a:pt x="9942" y="441"/>
                    <a:pt x="12799" y="215"/>
                    <a:pt x="12799" y="215"/>
                  </a:cubicBezTo>
                  <a:cubicBezTo>
                    <a:pt x="12799" y="215"/>
                    <a:pt x="9942" y="1"/>
                    <a:pt x="6406" y="1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758" name="Google Shape;12758;p49"/>
            <p:cNvSpPr/>
            <p:nvPr/>
          </p:nvSpPr>
          <p:spPr>
            <a:xfrm>
              <a:off x="2750625" y="3248725"/>
              <a:ext cx="237550" cy="11350"/>
            </a:xfrm>
            <a:custGeom>
              <a:avLst/>
              <a:gdLst/>
              <a:ahLst/>
              <a:cxnLst/>
              <a:rect l="l" t="t" r="r" b="b"/>
              <a:pathLst>
                <a:path w="9502" h="454" extrusionOk="0">
                  <a:moveTo>
                    <a:pt x="4942" y="1"/>
                  </a:moveTo>
                  <a:cubicBezTo>
                    <a:pt x="4879" y="1"/>
                    <a:pt x="4815" y="1"/>
                    <a:pt x="4751" y="1"/>
                  </a:cubicBezTo>
                  <a:cubicBezTo>
                    <a:pt x="2132" y="1"/>
                    <a:pt x="1" y="227"/>
                    <a:pt x="1" y="227"/>
                  </a:cubicBezTo>
                  <a:cubicBezTo>
                    <a:pt x="1" y="227"/>
                    <a:pt x="2132" y="454"/>
                    <a:pt x="4751" y="454"/>
                  </a:cubicBezTo>
                  <a:cubicBezTo>
                    <a:pt x="7371" y="454"/>
                    <a:pt x="9502" y="227"/>
                    <a:pt x="9502" y="227"/>
                  </a:cubicBezTo>
                  <a:cubicBezTo>
                    <a:pt x="9502" y="227"/>
                    <a:pt x="7473" y="1"/>
                    <a:pt x="4942" y="1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759" name="Google Shape;12759;p49"/>
            <p:cNvSpPr/>
            <p:nvPr/>
          </p:nvSpPr>
          <p:spPr>
            <a:xfrm>
              <a:off x="3095325" y="3229400"/>
              <a:ext cx="220875" cy="11325"/>
            </a:xfrm>
            <a:custGeom>
              <a:avLst/>
              <a:gdLst/>
              <a:ahLst/>
              <a:cxnLst/>
              <a:rect l="l" t="t" r="r" b="b"/>
              <a:pathLst>
                <a:path w="8835" h="453" extrusionOk="0">
                  <a:moveTo>
                    <a:pt x="4417" y="0"/>
                  </a:moveTo>
                  <a:cubicBezTo>
                    <a:pt x="1977" y="0"/>
                    <a:pt x="0" y="227"/>
                    <a:pt x="0" y="227"/>
                  </a:cubicBezTo>
                  <a:cubicBezTo>
                    <a:pt x="0" y="227"/>
                    <a:pt x="1977" y="453"/>
                    <a:pt x="4417" y="453"/>
                  </a:cubicBezTo>
                  <a:cubicBezTo>
                    <a:pt x="6858" y="453"/>
                    <a:pt x="8835" y="227"/>
                    <a:pt x="8835" y="227"/>
                  </a:cubicBezTo>
                  <a:cubicBezTo>
                    <a:pt x="8835" y="227"/>
                    <a:pt x="6858" y="0"/>
                    <a:pt x="4417" y="0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760" name="Google Shape;12760;p49"/>
            <p:cNvSpPr/>
            <p:nvPr/>
          </p:nvSpPr>
          <p:spPr>
            <a:xfrm>
              <a:off x="3136100" y="3254100"/>
              <a:ext cx="212850" cy="11050"/>
            </a:xfrm>
            <a:custGeom>
              <a:avLst/>
              <a:gdLst/>
              <a:ahLst/>
              <a:cxnLst/>
              <a:rect l="l" t="t" r="r" b="b"/>
              <a:pathLst>
                <a:path w="8514" h="442" extrusionOk="0">
                  <a:moveTo>
                    <a:pt x="4263" y="1"/>
                  </a:moveTo>
                  <a:cubicBezTo>
                    <a:pt x="1905" y="1"/>
                    <a:pt x="0" y="215"/>
                    <a:pt x="0" y="215"/>
                  </a:cubicBezTo>
                  <a:cubicBezTo>
                    <a:pt x="0" y="215"/>
                    <a:pt x="1905" y="441"/>
                    <a:pt x="4263" y="441"/>
                  </a:cubicBezTo>
                  <a:cubicBezTo>
                    <a:pt x="6608" y="441"/>
                    <a:pt x="8513" y="215"/>
                    <a:pt x="8513" y="215"/>
                  </a:cubicBezTo>
                  <a:cubicBezTo>
                    <a:pt x="8513" y="215"/>
                    <a:pt x="6608" y="1"/>
                    <a:pt x="4263" y="1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761" name="Google Shape;12761;p49"/>
            <p:cNvSpPr/>
            <p:nvPr/>
          </p:nvSpPr>
          <p:spPr>
            <a:xfrm>
              <a:off x="3181925" y="3270475"/>
              <a:ext cx="153325" cy="11025"/>
            </a:xfrm>
            <a:custGeom>
              <a:avLst/>
              <a:gdLst/>
              <a:ahLst/>
              <a:cxnLst/>
              <a:rect l="l" t="t" r="r" b="b"/>
              <a:pathLst>
                <a:path w="6133" h="441" extrusionOk="0">
                  <a:moveTo>
                    <a:pt x="3073" y="0"/>
                  </a:moveTo>
                  <a:cubicBezTo>
                    <a:pt x="1370" y="0"/>
                    <a:pt x="1" y="215"/>
                    <a:pt x="1" y="215"/>
                  </a:cubicBezTo>
                  <a:cubicBezTo>
                    <a:pt x="1" y="215"/>
                    <a:pt x="1370" y="441"/>
                    <a:pt x="3073" y="441"/>
                  </a:cubicBezTo>
                  <a:cubicBezTo>
                    <a:pt x="4763" y="441"/>
                    <a:pt x="6133" y="215"/>
                    <a:pt x="6133" y="215"/>
                  </a:cubicBezTo>
                  <a:cubicBezTo>
                    <a:pt x="6133" y="215"/>
                    <a:pt x="4763" y="0"/>
                    <a:pt x="3073" y="0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762" name="Google Shape;12762;p49"/>
            <p:cNvSpPr/>
            <p:nvPr/>
          </p:nvSpPr>
          <p:spPr>
            <a:xfrm>
              <a:off x="3239375" y="3294875"/>
              <a:ext cx="104200" cy="11350"/>
            </a:xfrm>
            <a:custGeom>
              <a:avLst/>
              <a:gdLst/>
              <a:ahLst/>
              <a:cxnLst/>
              <a:rect l="l" t="t" r="r" b="b"/>
              <a:pathLst>
                <a:path w="4168" h="454" extrusionOk="0">
                  <a:moveTo>
                    <a:pt x="2084" y="1"/>
                  </a:moveTo>
                  <a:cubicBezTo>
                    <a:pt x="918" y="1"/>
                    <a:pt x="1" y="227"/>
                    <a:pt x="1" y="227"/>
                  </a:cubicBezTo>
                  <a:cubicBezTo>
                    <a:pt x="1" y="227"/>
                    <a:pt x="929" y="453"/>
                    <a:pt x="2084" y="453"/>
                  </a:cubicBezTo>
                  <a:cubicBezTo>
                    <a:pt x="3239" y="453"/>
                    <a:pt x="4168" y="227"/>
                    <a:pt x="4168" y="227"/>
                  </a:cubicBezTo>
                  <a:cubicBezTo>
                    <a:pt x="4168" y="227"/>
                    <a:pt x="3227" y="1"/>
                    <a:pt x="2084" y="1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763" name="Google Shape;12763;p49"/>
            <p:cNvSpPr/>
            <p:nvPr/>
          </p:nvSpPr>
          <p:spPr>
            <a:xfrm>
              <a:off x="2302350" y="3117475"/>
              <a:ext cx="229225" cy="11050"/>
            </a:xfrm>
            <a:custGeom>
              <a:avLst/>
              <a:gdLst/>
              <a:ahLst/>
              <a:cxnLst/>
              <a:rect l="l" t="t" r="r" b="b"/>
              <a:pathLst>
                <a:path w="9169" h="442" extrusionOk="0">
                  <a:moveTo>
                    <a:pt x="4585" y="1"/>
                  </a:moveTo>
                  <a:cubicBezTo>
                    <a:pt x="2049" y="1"/>
                    <a:pt x="1" y="215"/>
                    <a:pt x="1" y="215"/>
                  </a:cubicBezTo>
                  <a:cubicBezTo>
                    <a:pt x="1" y="215"/>
                    <a:pt x="2061" y="441"/>
                    <a:pt x="4585" y="441"/>
                  </a:cubicBezTo>
                  <a:cubicBezTo>
                    <a:pt x="7109" y="441"/>
                    <a:pt x="9169" y="215"/>
                    <a:pt x="9169" y="215"/>
                  </a:cubicBezTo>
                  <a:cubicBezTo>
                    <a:pt x="9169" y="215"/>
                    <a:pt x="7109" y="1"/>
                    <a:pt x="4585" y="1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764" name="Google Shape;12764;p49"/>
            <p:cNvSpPr/>
            <p:nvPr/>
          </p:nvSpPr>
          <p:spPr>
            <a:xfrm>
              <a:off x="2384225" y="3076400"/>
              <a:ext cx="106275" cy="11325"/>
            </a:xfrm>
            <a:custGeom>
              <a:avLst/>
              <a:gdLst/>
              <a:ahLst/>
              <a:cxnLst/>
              <a:rect l="l" t="t" r="r" b="b"/>
              <a:pathLst>
                <a:path w="4251" h="453" extrusionOk="0">
                  <a:moveTo>
                    <a:pt x="2131" y="1"/>
                  </a:moveTo>
                  <a:cubicBezTo>
                    <a:pt x="953" y="1"/>
                    <a:pt x="0" y="227"/>
                    <a:pt x="0" y="227"/>
                  </a:cubicBezTo>
                  <a:cubicBezTo>
                    <a:pt x="0" y="227"/>
                    <a:pt x="953" y="453"/>
                    <a:pt x="2131" y="453"/>
                  </a:cubicBezTo>
                  <a:cubicBezTo>
                    <a:pt x="3298" y="453"/>
                    <a:pt x="4251" y="227"/>
                    <a:pt x="4251" y="227"/>
                  </a:cubicBezTo>
                  <a:cubicBezTo>
                    <a:pt x="4251" y="227"/>
                    <a:pt x="3298" y="1"/>
                    <a:pt x="2131" y="1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765" name="Google Shape;12765;p49"/>
            <p:cNvSpPr/>
            <p:nvPr/>
          </p:nvSpPr>
          <p:spPr>
            <a:xfrm>
              <a:off x="2436300" y="3057050"/>
              <a:ext cx="68500" cy="11350"/>
            </a:xfrm>
            <a:custGeom>
              <a:avLst/>
              <a:gdLst/>
              <a:ahLst/>
              <a:cxnLst/>
              <a:rect l="l" t="t" r="r" b="b"/>
              <a:pathLst>
                <a:path w="2740" h="454" extrusionOk="0">
                  <a:moveTo>
                    <a:pt x="1370" y="1"/>
                  </a:moveTo>
                  <a:cubicBezTo>
                    <a:pt x="608" y="1"/>
                    <a:pt x="1" y="227"/>
                    <a:pt x="1" y="227"/>
                  </a:cubicBezTo>
                  <a:cubicBezTo>
                    <a:pt x="1" y="227"/>
                    <a:pt x="579" y="453"/>
                    <a:pt x="1314" y="453"/>
                  </a:cubicBezTo>
                  <a:cubicBezTo>
                    <a:pt x="1333" y="453"/>
                    <a:pt x="1351" y="453"/>
                    <a:pt x="1370" y="453"/>
                  </a:cubicBezTo>
                  <a:cubicBezTo>
                    <a:pt x="2132" y="453"/>
                    <a:pt x="2739" y="227"/>
                    <a:pt x="2739" y="227"/>
                  </a:cubicBezTo>
                  <a:cubicBezTo>
                    <a:pt x="2739" y="227"/>
                    <a:pt x="2132" y="1"/>
                    <a:pt x="1370" y="1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766" name="Google Shape;12766;p49"/>
            <p:cNvSpPr/>
            <p:nvPr/>
          </p:nvSpPr>
          <p:spPr>
            <a:xfrm>
              <a:off x="2266650" y="3032650"/>
              <a:ext cx="248550" cy="11075"/>
            </a:xfrm>
            <a:custGeom>
              <a:avLst/>
              <a:gdLst/>
              <a:ahLst/>
              <a:cxnLst/>
              <a:rect l="l" t="t" r="r" b="b"/>
              <a:pathLst>
                <a:path w="9942" h="443" extrusionOk="0">
                  <a:moveTo>
                    <a:pt x="4977" y="0"/>
                  </a:moveTo>
                  <a:cubicBezTo>
                    <a:pt x="2238" y="0"/>
                    <a:pt x="0" y="227"/>
                    <a:pt x="0" y="227"/>
                  </a:cubicBezTo>
                  <a:cubicBezTo>
                    <a:pt x="0" y="227"/>
                    <a:pt x="2030" y="443"/>
                    <a:pt x="4589" y="443"/>
                  </a:cubicBezTo>
                  <a:cubicBezTo>
                    <a:pt x="4717" y="443"/>
                    <a:pt x="4847" y="442"/>
                    <a:pt x="4977" y="441"/>
                  </a:cubicBezTo>
                  <a:cubicBezTo>
                    <a:pt x="7715" y="441"/>
                    <a:pt x="9942" y="227"/>
                    <a:pt x="9942" y="227"/>
                  </a:cubicBezTo>
                  <a:cubicBezTo>
                    <a:pt x="9942" y="227"/>
                    <a:pt x="7727" y="0"/>
                    <a:pt x="4977" y="0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767" name="Google Shape;12767;p49"/>
            <p:cNvSpPr/>
            <p:nvPr/>
          </p:nvSpPr>
          <p:spPr>
            <a:xfrm>
              <a:off x="2461000" y="2994550"/>
              <a:ext cx="70575" cy="11325"/>
            </a:xfrm>
            <a:custGeom>
              <a:avLst/>
              <a:gdLst/>
              <a:ahLst/>
              <a:cxnLst/>
              <a:rect l="l" t="t" r="r" b="b"/>
              <a:pathLst>
                <a:path w="2823" h="453" extrusionOk="0">
                  <a:moveTo>
                    <a:pt x="1406" y="0"/>
                  </a:moveTo>
                  <a:cubicBezTo>
                    <a:pt x="632" y="0"/>
                    <a:pt x="1" y="227"/>
                    <a:pt x="1" y="227"/>
                  </a:cubicBezTo>
                  <a:cubicBezTo>
                    <a:pt x="1" y="227"/>
                    <a:pt x="632" y="453"/>
                    <a:pt x="1406" y="453"/>
                  </a:cubicBezTo>
                  <a:cubicBezTo>
                    <a:pt x="2180" y="453"/>
                    <a:pt x="2823" y="227"/>
                    <a:pt x="2823" y="227"/>
                  </a:cubicBezTo>
                  <a:cubicBezTo>
                    <a:pt x="2823" y="227"/>
                    <a:pt x="2192" y="0"/>
                    <a:pt x="1406" y="0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768" name="Google Shape;12768;p49"/>
            <p:cNvSpPr/>
            <p:nvPr/>
          </p:nvSpPr>
          <p:spPr>
            <a:xfrm>
              <a:off x="4903575" y="2253975"/>
              <a:ext cx="341450" cy="11050"/>
            </a:xfrm>
            <a:custGeom>
              <a:avLst/>
              <a:gdLst/>
              <a:ahLst/>
              <a:cxnLst/>
              <a:rect l="l" t="t" r="r" b="b"/>
              <a:pathLst>
                <a:path w="13658" h="442" extrusionOk="0">
                  <a:moveTo>
                    <a:pt x="6835" y="1"/>
                  </a:moveTo>
                  <a:cubicBezTo>
                    <a:pt x="3060" y="1"/>
                    <a:pt x="1" y="215"/>
                    <a:pt x="1" y="215"/>
                  </a:cubicBezTo>
                  <a:cubicBezTo>
                    <a:pt x="1" y="215"/>
                    <a:pt x="3060" y="441"/>
                    <a:pt x="6835" y="441"/>
                  </a:cubicBezTo>
                  <a:cubicBezTo>
                    <a:pt x="10609" y="441"/>
                    <a:pt x="13657" y="215"/>
                    <a:pt x="13657" y="215"/>
                  </a:cubicBezTo>
                  <a:cubicBezTo>
                    <a:pt x="13657" y="215"/>
                    <a:pt x="10609" y="1"/>
                    <a:pt x="6835" y="1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769" name="Google Shape;12769;p49"/>
            <p:cNvSpPr/>
            <p:nvPr/>
          </p:nvSpPr>
          <p:spPr>
            <a:xfrm>
              <a:off x="4975025" y="2286725"/>
              <a:ext cx="106275" cy="11025"/>
            </a:xfrm>
            <a:custGeom>
              <a:avLst/>
              <a:gdLst/>
              <a:ahLst/>
              <a:cxnLst/>
              <a:rect l="l" t="t" r="r" b="b"/>
              <a:pathLst>
                <a:path w="4251" h="441" extrusionOk="0">
                  <a:moveTo>
                    <a:pt x="2131" y="0"/>
                  </a:moveTo>
                  <a:cubicBezTo>
                    <a:pt x="953" y="0"/>
                    <a:pt x="0" y="215"/>
                    <a:pt x="0" y="215"/>
                  </a:cubicBezTo>
                  <a:cubicBezTo>
                    <a:pt x="0" y="215"/>
                    <a:pt x="953" y="441"/>
                    <a:pt x="2131" y="441"/>
                  </a:cubicBezTo>
                  <a:cubicBezTo>
                    <a:pt x="3298" y="441"/>
                    <a:pt x="4251" y="215"/>
                    <a:pt x="4251" y="215"/>
                  </a:cubicBezTo>
                  <a:cubicBezTo>
                    <a:pt x="4251" y="215"/>
                    <a:pt x="3298" y="0"/>
                    <a:pt x="2131" y="0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770" name="Google Shape;12770;p49"/>
            <p:cNvSpPr/>
            <p:nvPr/>
          </p:nvSpPr>
          <p:spPr>
            <a:xfrm>
              <a:off x="5018175" y="2316775"/>
              <a:ext cx="104200" cy="11050"/>
            </a:xfrm>
            <a:custGeom>
              <a:avLst/>
              <a:gdLst/>
              <a:ahLst/>
              <a:cxnLst/>
              <a:rect l="l" t="t" r="r" b="b"/>
              <a:pathLst>
                <a:path w="4168" h="442" extrusionOk="0">
                  <a:moveTo>
                    <a:pt x="2084" y="1"/>
                  </a:moveTo>
                  <a:cubicBezTo>
                    <a:pt x="917" y="1"/>
                    <a:pt x="0" y="227"/>
                    <a:pt x="0" y="227"/>
                  </a:cubicBezTo>
                  <a:cubicBezTo>
                    <a:pt x="0" y="227"/>
                    <a:pt x="941" y="441"/>
                    <a:pt x="2084" y="441"/>
                  </a:cubicBezTo>
                  <a:cubicBezTo>
                    <a:pt x="3239" y="441"/>
                    <a:pt x="4168" y="227"/>
                    <a:pt x="4168" y="227"/>
                  </a:cubicBezTo>
                  <a:cubicBezTo>
                    <a:pt x="4168" y="227"/>
                    <a:pt x="3227" y="1"/>
                    <a:pt x="2084" y="1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771" name="Google Shape;12771;p49"/>
            <p:cNvSpPr/>
            <p:nvPr/>
          </p:nvSpPr>
          <p:spPr>
            <a:xfrm>
              <a:off x="5058950" y="2344150"/>
              <a:ext cx="44075" cy="11350"/>
            </a:xfrm>
            <a:custGeom>
              <a:avLst/>
              <a:gdLst/>
              <a:ahLst/>
              <a:cxnLst/>
              <a:rect l="l" t="t" r="r" b="b"/>
              <a:pathLst>
                <a:path w="1763" h="454" extrusionOk="0">
                  <a:moveTo>
                    <a:pt x="917" y="1"/>
                  </a:moveTo>
                  <a:cubicBezTo>
                    <a:pt x="905" y="1"/>
                    <a:pt x="894" y="1"/>
                    <a:pt x="882" y="1"/>
                  </a:cubicBezTo>
                  <a:cubicBezTo>
                    <a:pt x="394" y="1"/>
                    <a:pt x="1" y="227"/>
                    <a:pt x="1" y="227"/>
                  </a:cubicBezTo>
                  <a:cubicBezTo>
                    <a:pt x="1" y="227"/>
                    <a:pt x="405" y="454"/>
                    <a:pt x="882" y="454"/>
                  </a:cubicBezTo>
                  <a:cubicBezTo>
                    <a:pt x="1370" y="454"/>
                    <a:pt x="1763" y="227"/>
                    <a:pt x="1763" y="227"/>
                  </a:cubicBezTo>
                  <a:cubicBezTo>
                    <a:pt x="1763" y="227"/>
                    <a:pt x="1389" y="1"/>
                    <a:pt x="917" y="1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772" name="Google Shape;12772;p49"/>
            <p:cNvSpPr/>
            <p:nvPr/>
          </p:nvSpPr>
          <p:spPr>
            <a:xfrm>
              <a:off x="5078900" y="2379600"/>
              <a:ext cx="49125" cy="11325"/>
            </a:xfrm>
            <a:custGeom>
              <a:avLst/>
              <a:gdLst/>
              <a:ahLst/>
              <a:cxnLst/>
              <a:rect l="l" t="t" r="r" b="b"/>
              <a:pathLst>
                <a:path w="1965" h="453" extrusionOk="0">
                  <a:moveTo>
                    <a:pt x="977" y="0"/>
                  </a:moveTo>
                  <a:cubicBezTo>
                    <a:pt x="441" y="0"/>
                    <a:pt x="0" y="226"/>
                    <a:pt x="0" y="226"/>
                  </a:cubicBezTo>
                  <a:cubicBezTo>
                    <a:pt x="0" y="226"/>
                    <a:pt x="429" y="452"/>
                    <a:pt x="977" y="452"/>
                  </a:cubicBezTo>
                  <a:cubicBezTo>
                    <a:pt x="1512" y="452"/>
                    <a:pt x="1965" y="226"/>
                    <a:pt x="1965" y="226"/>
                  </a:cubicBezTo>
                  <a:cubicBezTo>
                    <a:pt x="1965" y="226"/>
                    <a:pt x="1512" y="0"/>
                    <a:pt x="977" y="0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773" name="Google Shape;12773;p49"/>
            <p:cNvSpPr/>
            <p:nvPr/>
          </p:nvSpPr>
          <p:spPr>
            <a:xfrm>
              <a:off x="4758925" y="3158250"/>
              <a:ext cx="991800" cy="11350"/>
            </a:xfrm>
            <a:custGeom>
              <a:avLst/>
              <a:gdLst/>
              <a:ahLst/>
              <a:cxnLst/>
              <a:rect l="l" t="t" r="r" b="b"/>
              <a:pathLst>
                <a:path w="39672" h="454" extrusionOk="0">
                  <a:moveTo>
                    <a:pt x="19836" y="1"/>
                  </a:moveTo>
                  <a:cubicBezTo>
                    <a:pt x="8882" y="1"/>
                    <a:pt x="0" y="227"/>
                    <a:pt x="0" y="227"/>
                  </a:cubicBezTo>
                  <a:cubicBezTo>
                    <a:pt x="0" y="227"/>
                    <a:pt x="8882" y="453"/>
                    <a:pt x="19836" y="453"/>
                  </a:cubicBezTo>
                  <a:cubicBezTo>
                    <a:pt x="30790" y="453"/>
                    <a:pt x="39672" y="227"/>
                    <a:pt x="39672" y="227"/>
                  </a:cubicBezTo>
                  <a:cubicBezTo>
                    <a:pt x="39672" y="227"/>
                    <a:pt x="30790" y="1"/>
                    <a:pt x="19836" y="1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774" name="Google Shape;12774;p49"/>
            <p:cNvSpPr/>
            <p:nvPr/>
          </p:nvSpPr>
          <p:spPr>
            <a:xfrm>
              <a:off x="4580925" y="3147550"/>
              <a:ext cx="251525" cy="11325"/>
            </a:xfrm>
            <a:custGeom>
              <a:avLst/>
              <a:gdLst/>
              <a:ahLst/>
              <a:cxnLst/>
              <a:rect l="l" t="t" r="r" b="b"/>
              <a:pathLst>
                <a:path w="10061" h="453" extrusionOk="0">
                  <a:moveTo>
                    <a:pt x="5037" y="0"/>
                  </a:moveTo>
                  <a:cubicBezTo>
                    <a:pt x="2250" y="0"/>
                    <a:pt x="0" y="226"/>
                    <a:pt x="0" y="226"/>
                  </a:cubicBezTo>
                  <a:cubicBezTo>
                    <a:pt x="0" y="226"/>
                    <a:pt x="2250" y="453"/>
                    <a:pt x="5037" y="453"/>
                  </a:cubicBezTo>
                  <a:cubicBezTo>
                    <a:pt x="7811" y="453"/>
                    <a:pt x="10061" y="226"/>
                    <a:pt x="10061" y="226"/>
                  </a:cubicBezTo>
                  <a:cubicBezTo>
                    <a:pt x="10061" y="226"/>
                    <a:pt x="7811" y="0"/>
                    <a:pt x="5037" y="0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775" name="Google Shape;12775;p49"/>
            <p:cNvSpPr/>
            <p:nvPr/>
          </p:nvSpPr>
          <p:spPr>
            <a:xfrm>
              <a:off x="4744925" y="3139500"/>
              <a:ext cx="183075" cy="11050"/>
            </a:xfrm>
            <a:custGeom>
              <a:avLst/>
              <a:gdLst/>
              <a:ahLst/>
              <a:cxnLst/>
              <a:rect l="l" t="t" r="r" b="b"/>
              <a:pathLst>
                <a:path w="7323" h="442" extrusionOk="0">
                  <a:moveTo>
                    <a:pt x="3668" y="1"/>
                  </a:moveTo>
                  <a:cubicBezTo>
                    <a:pt x="1644" y="1"/>
                    <a:pt x="1" y="215"/>
                    <a:pt x="1" y="215"/>
                  </a:cubicBezTo>
                  <a:cubicBezTo>
                    <a:pt x="1" y="215"/>
                    <a:pt x="1644" y="441"/>
                    <a:pt x="3668" y="441"/>
                  </a:cubicBezTo>
                  <a:cubicBezTo>
                    <a:pt x="5692" y="441"/>
                    <a:pt x="7323" y="215"/>
                    <a:pt x="7323" y="215"/>
                  </a:cubicBezTo>
                  <a:cubicBezTo>
                    <a:pt x="7323" y="215"/>
                    <a:pt x="5692" y="1"/>
                    <a:pt x="3668" y="1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776" name="Google Shape;12776;p49"/>
            <p:cNvSpPr/>
            <p:nvPr/>
          </p:nvSpPr>
          <p:spPr>
            <a:xfrm>
              <a:off x="5160150" y="3133850"/>
              <a:ext cx="453950" cy="11025"/>
            </a:xfrm>
            <a:custGeom>
              <a:avLst/>
              <a:gdLst/>
              <a:ahLst/>
              <a:cxnLst/>
              <a:rect l="l" t="t" r="r" b="b"/>
              <a:pathLst>
                <a:path w="18158" h="441" extrusionOk="0">
                  <a:moveTo>
                    <a:pt x="9085" y="0"/>
                  </a:moveTo>
                  <a:cubicBezTo>
                    <a:pt x="4073" y="0"/>
                    <a:pt x="1" y="227"/>
                    <a:pt x="1" y="227"/>
                  </a:cubicBezTo>
                  <a:cubicBezTo>
                    <a:pt x="1" y="227"/>
                    <a:pt x="4073" y="441"/>
                    <a:pt x="9085" y="441"/>
                  </a:cubicBezTo>
                  <a:cubicBezTo>
                    <a:pt x="14098" y="441"/>
                    <a:pt x="18158" y="227"/>
                    <a:pt x="18158" y="227"/>
                  </a:cubicBezTo>
                  <a:cubicBezTo>
                    <a:pt x="18158" y="227"/>
                    <a:pt x="14098" y="0"/>
                    <a:pt x="9085" y="0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777" name="Google Shape;12777;p49"/>
            <p:cNvSpPr/>
            <p:nvPr/>
          </p:nvSpPr>
          <p:spPr>
            <a:xfrm>
              <a:off x="5392325" y="3114800"/>
              <a:ext cx="112550" cy="11325"/>
            </a:xfrm>
            <a:custGeom>
              <a:avLst/>
              <a:gdLst/>
              <a:ahLst/>
              <a:cxnLst/>
              <a:rect l="l" t="t" r="r" b="b"/>
              <a:pathLst>
                <a:path w="4502" h="453" extrusionOk="0">
                  <a:moveTo>
                    <a:pt x="2342" y="0"/>
                  </a:moveTo>
                  <a:cubicBezTo>
                    <a:pt x="2312" y="0"/>
                    <a:pt x="2281" y="0"/>
                    <a:pt x="2251" y="0"/>
                  </a:cubicBezTo>
                  <a:cubicBezTo>
                    <a:pt x="1001" y="0"/>
                    <a:pt x="1" y="227"/>
                    <a:pt x="1" y="227"/>
                  </a:cubicBezTo>
                  <a:cubicBezTo>
                    <a:pt x="1" y="227"/>
                    <a:pt x="1013" y="453"/>
                    <a:pt x="2251" y="453"/>
                  </a:cubicBezTo>
                  <a:cubicBezTo>
                    <a:pt x="3501" y="453"/>
                    <a:pt x="4501" y="227"/>
                    <a:pt x="4501" y="227"/>
                  </a:cubicBezTo>
                  <a:cubicBezTo>
                    <a:pt x="4501" y="227"/>
                    <a:pt x="3549" y="0"/>
                    <a:pt x="2342" y="0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778" name="Google Shape;12778;p49"/>
            <p:cNvSpPr/>
            <p:nvPr/>
          </p:nvSpPr>
          <p:spPr>
            <a:xfrm>
              <a:off x="5403925" y="3084725"/>
              <a:ext cx="81900" cy="11050"/>
            </a:xfrm>
            <a:custGeom>
              <a:avLst/>
              <a:gdLst/>
              <a:ahLst/>
              <a:cxnLst/>
              <a:rect l="l" t="t" r="r" b="b"/>
              <a:pathLst>
                <a:path w="3276" h="442" extrusionOk="0">
                  <a:moveTo>
                    <a:pt x="1644" y="1"/>
                  </a:moveTo>
                  <a:cubicBezTo>
                    <a:pt x="727" y="1"/>
                    <a:pt x="1" y="227"/>
                    <a:pt x="1" y="227"/>
                  </a:cubicBezTo>
                  <a:cubicBezTo>
                    <a:pt x="1" y="227"/>
                    <a:pt x="727" y="441"/>
                    <a:pt x="1644" y="441"/>
                  </a:cubicBezTo>
                  <a:cubicBezTo>
                    <a:pt x="2549" y="441"/>
                    <a:pt x="3275" y="227"/>
                    <a:pt x="3275" y="227"/>
                  </a:cubicBezTo>
                  <a:cubicBezTo>
                    <a:pt x="3275" y="227"/>
                    <a:pt x="2537" y="1"/>
                    <a:pt x="1644" y="1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779" name="Google Shape;12779;p49"/>
            <p:cNvSpPr/>
            <p:nvPr/>
          </p:nvSpPr>
          <p:spPr>
            <a:xfrm>
              <a:off x="5390250" y="3060025"/>
              <a:ext cx="81875" cy="11350"/>
            </a:xfrm>
            <a:custGeom>
              <a:avLst/>
              <a:gdLst/>
              <a:ahLst/>
              <a:cxnLst/>
              <a:rect l="l" t="t" r="r" b="b"/>
              <a:pathLst>
                <a:path w="3275" h="454" extrusionOk="0">
                  <a:moveTo>
                    <a:pt x="1631" y="1"/>
                  </a:moveTo>
                  <a:cubicBezTo>
                    <a:pt x="727" y="1"/>
                    <a:pt x="0" y="227"/>
                    <a:pt x="0" y="227"/>
                  </a:cubicBezTo>
                  <a:cubicBezTo>
                    <a:pt x="0" y="227"/>
                    <a:pt x="727" y="453"/>
                    <a:pt x="1631" y="453"/>
                  </a:cubicBezTo>
                  <a:cubicBezTo>
                    <a:pt x="2548" y="453"/>
                    <a:pt x="3275" y="227"/>
                    <a:pt x="3275" y="227"/>
                  </a:cubicBezTo>
                  <a:cubicBezTo>
                    <a:pt x="3275" y="227"/>
                    <a:pt x="2548" y="1"/>
                    <a:pt x="1631" y="1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780" name="Google Shape;12780;p49"/>
            <p:cNvSpPr/>
            <p:nvPr/>
          </p:nvSpPr>
          <p:spPr>
            <a:xfrm>
              <a:off x="5384875" y="3024300"/>
              <a:ext cx="78925" cy="11350"/>
            </a:xfrm>
            <a:custGeom>
              <a:avLst/>
              <a:gdLst/>
              <a:ahLst/>
              <a:cxnLst/>
              <a:rect l="l" t="t" r="r" b="b"/>
              <a:pathLst>
                <a:path w="3157" h="454" extrusionOk="0">
                  <a:moveTo>
                    <a:pt x="1585" y="1"/>
                  </a:moveTo>
                  <a:cubicBezTo>
                    <a:pt x="715" y="1"/>
                    <a:pt x="1" y="227"/>
                    <a:pt x="1" y="227"/>
                  </a:cubicBezTo>
                  <a:cubicBezTo>
                    <a:pt x="1" y="227"/>
                    <a:pt x="703" y="453"/>
                    <a:pt x="1585" y="453"/>
                  </a:cubicBezTo>
                  <a:cubicBezTo>
                    <a:pt x="2442" y="453"/>
                    <a:pt x="3156" y="227"/>
                    <a:pt x="3156" y="227"/>
                  </a:cubicBezTo>
                  <a:cubicBezTo>
                    <a:pt x="3156" y="227"/>
                    <a:pt x="2442" y="1"/>
                    <a:pt x="1585" y="1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781" name="Google Shape;12781;p49"/>
            <p:cNvSpPr/>
            <p:nvPr/>
          </p:nvSpPr>
          <p:spPr>
            <a:xfrm>
              <a:off x="5256600" y="2737675"/>
              <a:ext cx="404250" cy="11025"/>
            </a:xfrm>
            <a:custGeom>
              <a:avLst/>
              <a:gdLst/>
              <a:ahLst/>
              <a:cxnLst/>
              <a:rect l="l" t="t" r="r" b="b"/>
              <a:pathLst>
                <a:path w="16170" h="441" extrusionOk="0">
                  <a:moveTo>
                    <a:pt x="8085" y="0"/>
                  </a:moveTo>
                  <a:cubicBezTo>
                    <a:pt x="3620" y="0"/>
                    <a:pt x="0" y="215"/>
                    <a:pt x="0" y="215"/>
                  </a:cubicBezTo>
                  <a:cubicBezTo>
                    <a:pt x="0" y="215"/>
                    <a:pt x="3620" y="441"/>
                    <a:pt x="8085" y="441"/>
                  </a:cubicBezTo>
                  <a:cubicBezTo>
                    <a:pt x="12550" y="441"/>
                    <a:pt x="16169" y="215"/>
                    <a:pt x="16169" y="215"/>
                  </a:cubicBezTo>
                  <a:cubicBezTo>
                    <a:pt x="16169" y="215"/>
                    <a:pt x="12538" y="0"/>
                    <a:pt x="8085" y="0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782" name="Google Shape;12782;p49"/>
            <p:cNvSpPr/>
            <p:nvPr/>
          </p:nvSpPr>
          <p:spPr>
            <a:xfrm>
              <a:off x="5264050" y="2693900"/>
              <a:ext cx="87825" cy="11350"/>
            </a:xfrm>
            <a:custGeom>
              <a:avLst/>
              <a:gdLst/>
              <a:ahLst/>
              <a:cxnLst/>
              <a:rect l="l" t="t" r="r" b="b"/>
              <a:pathLst>
                <a:path w="3513" h="454" extrusionOk="0">
                  <a:moveTo>
                    <a:pt x="1832" y="1"/>
                  </a:moveTo>
                  <a:cubicBezTo>
                    <a:pt x="1809" y="1"/>
                    <a:pt x="1786" y="1"/>
                    <a:pt x="1762" y="1"/>
                  </a:cubicBezTo>
                  <a:cubicBezTo>
                    <a:pt x="786" y="1"/>
                    <a:pt x="0" y="227"/>
                    <a:pt x="0" y="227"/>
                  </a:cubicBezTo>
                  <a:cubicBezTo>
                    <a:pt x="0" y="227"/>
                    <a:pt x="786" y="453"/>
                    <a:pt x="1762" y="453"/>
                  </a:cubicBezTo>
                  <a:cubicBezTo>
                    <a:pt x="2727" y="453"/>
                    <a:pt x="3512" y="227"/>
                    <a:pt x="3512" y="227"/>
                  </a:cubicBezTo>
                  <a:cubicBezTo>
                    <a:pt x="3512" y="227"/>
                    <a:pt x="2764" y="1"/>
                    <a:pt x="1832" y="1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783" name="Google Shape;12783;p49"/>
            <p:cNvSpPr/>
            <p:nvPr/>
          </p:nvSpPr>
          <p:spPr>
            <a:xfrm>
              <a:off x="5226525" y="2653125"/>
              <a:ext cx="78900" cy="11050"/>
            </a:xfrm>
            <a:custGeom>
              <a:avLst/>
              <a:gdLst/>
              <a:ahLst/>
              <a:cxnLst/>
              <a:rect l="l" t="t" r="r" b="b"/>
              <a:pathLst>
                <a:path w="3156" h="442" extrusionOk="0">
                  <a:moveTo>
                    <a:pt x="1636" y="0"/>
                  </a:moveTo>
                  <a:cubicBezTo>
                    <a:pt x="1615" y="0"/>
                    <a:pt x="1594" y="1"/>
                    <a:pt x="1572" y="1"/>
                  </a:cubicBezTo>
                  <a:cubicBezTo>
                    <a:pt x="715" y="1"/>
                    <a:pt x="1" y="227"/>
                    <a:pt x="1" y="227"/>
                  </a:cubicBezTo>
                  <a:cubicBezTo>
                    <a:pt x="1" y="227"/>
                    <a:pt x="703" y="441"/>
                    <a:pt x="1572" y="441"/>
                  </a:cubicBezTo>
                  <a:cubicBezTo>
                    <a:pt x="2442" y="441"/>
                    <a:pt x="3156" y="227"/>
                    <a:pt x="3156" y="227"/>
                  </a:cubicBezTo>
                  <a:cubicBezTo>
                    <a:pt x="3156" y="227"/>
                    <a:pt x="2476" y="0"/>
                    <a:pt x="1636" y="0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784" name="Google Shape;12784;p49"/>
            <p:cNvSpPr/>
            <p:nvPr/>
          </p:nvSpPr>
          <p:spPr>
            <a:xfrm>
              <a:off x="5209275" y="2614725"/>
              <a:ext cx="60450" cy="11350"/>
            </a:xfrm>
            <a:custGeom>
              <a:avLst/>
              <a:gdLst/>
              <a:ahLst/>
              <a:cxnLst/>
              <a:rect l="l" t="t" r="r" b="b"/>
              <a:pathLst>
                <a:path w="2418" h="454" extrusionOk="0">
                  <a:moveTo>
                    <a:pt x="1263" y="1"/>
                  </a:moveTo>
                  <a:cubicBezTo>
                    <a:pt x="1247" y="1"/>
                    <a:pt x="1231" y="1"/>
                    <a:pt x="1215" y="1"/>
                  </a:cubicBezTo>
                  <a:cubicBezTo>
                    <a:pt x="536" y="1"/>
                    <a:pt x="0" y="227"/>
                    <a:pt x="0" y="227"/>
                  </a:cubicBezTo>
                  <a:cubicBezTo>
                    <a:pt x="0" y="227"/>
                    <a:pt x="536" y="453"/>
                    <a:pt x="1215" y="453"/>
                  </a:cubicBezTo>
                  <a:cubicBezTo>
                    <a:pt x="1881" y="453"/>
                    <a:pt x="2417" y="227"/>
                    <a:pt x="2417" y="227"/>
                  </a:cubicBezTo>
                  <a:cubicBezTo>
                    <a:pt x="2417" y="227"/>
                    <a:pt x="1907" y="1"/>
                    <a:pt x="1263" y="1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785" name="Google Shape;12785;p49"/>
            <p:cNvSpPr/>
            <p:nvPr/>
          </p:nvSpPr>
          <p:spPr>
            <a:xfrm>
              <a:off x="5168200" y="2578900"/>
              <a:ext cx="12225" cy="8975"/>
            </a:xfrm>
            <a:custGeom>
              <a:avLst/>
              <a:gdLst/>
              <a:ahLst/>
              <a:cxnLst/>
              <a:rect l="l" t="t" r="r" b="b"/>
              <a:pathLst>
                <a:path w="489" h="359" extrusionOk="0">
                  <a:moveTo>
                    <a:pt x="220" y="1"/>
                  </a:moveTo>
                  <a:cubicBezTo>
                    <a:pt x="156" y="1"/>
                    <a:pt x="88" y="14"/>
                    <a:pt x="60" y="65"/>
                  </a:cubicBezTo>
                  <a:cubicBezTo>
                    <a:pt x="0" y="160"/>
                    <a:pt x="131" y="351"/>
                    <a:pt x="131" y="351"/>
                  </a:cubicBezTo>
                  <a:cubicBezTo>
                    <a:pt x="131" y="351"/>
                    <a:pt x="182" y="358"/>
                    <a:pt x="242" y="358"/>
                  </a:cubicBezTo>
                  <a:cubicBezTo>
                    <a:pt x="313" y="358"/>
                    <a:pt x="397" y="348"/>
                    <a:pt x="429" y="303"/>
                  </a:cubicBezTo>
                  <a:cubicBezTo>
                    <a:pt x="488" y="220"/>
                    <a:pt x="357" y="17"/>
                    <a:pt x="357" y="17"/>
                  </a:cubicBezTo>
                  <a:cubicBezTo>
                    <a:pt x="357" y="17"/>
                    <a:pt x="291" y="1"/>
                    <a:pt x="220" y="1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786" name="Google Shape;12786;p49"/>
            <p:cNvSpPr/>
            <p:nvPr/>
          </p:nvSpPr>
          <p:spPr>
            <a:xfrm>
              <a:off x="2535425" y="28722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1"/>
                  </a:move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accent4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787" name="Google Shape;12787;p49"/>
            <p:cNvSpPr/>
            <p:nvPr/>
          </p:nvSpPr>
          <p:spPr>
            <a:xfrm>
              <a:off x="2461300" y="2798700"/>
              <a:ext cx="84875" cy="11025"/>
            </a:xfrm>
            <a:custGeom>
              <a:avLst/>
              <a:gdLst/>
              <a:ahLst/>
              <a:cxnLst/>
              <a:rect l="l" t="t" r="r" b="b"/>
              <a:pathLst>
                <a:path w="3395" h="441" extrusionOk="0">
                  <a:moveTo>
                    <a:pt x="1691" y="0"/>
                  </a:moveTo>
                  <a:cubicBezTo>
                    <a:pt x="763" y="0"/>
                    <a:pt x="1" y="214"/>
                    <a:pt x="1" y="214"/>
                  </a:cubicBezTo>
                  <a:cubicBezTo>
                    <a:pt x="1" y="214"/>
                    <a:pt x="775" y="441"/>
                    <a:pt x="1691" y="441"/>
                  </a:cubicBezTo>
                  <a:cubicBezTo>
                    <a:pt x="2632" y="441"/>
                    <a:pt x="3394" y="214"/>
                    <a:pt x="3394" y="214"/>
                  </a:cubicBezTo>
                  <a:cubicBezTo>
                    <a:pt x="3394" y="214"/>
                    <a:pt x="2632" y="0"/>
                    <a:pt x="1691" y="0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788" name="Google Shape;12788;p49"/>
            <p:cNvSpPr/>
            <p:nvPr/>
          </p:nvSpPr>
          <p:spPr>
            <a:xfrm>
              <a:off x="2501200" y="2843925"/>
              <a:ext cx="62525" cy="11075"/>
            </a:xfrm>
            <a:custGeom>
              <a:avLst/>
              <a:gdLst/>
              <a:ahLst/>
              <a:cxnLst/>
              <a:rect l="l" t="t" r="r" b="b"/>
              <a:pathLst>
                <a:path w="2501" h="443" extrusionOk="0">
                  <a:moveTo>
                    <a:pt x="1250" y="1"/>
                  </a:moveTo>
                  <a:cubicBezTo>
                    <a:pt x="560" y="1"/>
                    <a:pt x="0" y="227"/>
                    <a:pt x="0" y="227"/>
                  </a:cubicBezTo>
                  <a:cubicBezTo>
                    <a:pt x="0" y="227"/>
                    <a:pt x="508" y="443"/>
                    <a:pt x="1153" y="443"/>
                  </a:cubicBezTo>
                  <a:cubicBezTo>
                    <a:pt x="1185" y="443"/>
                    <a:pt x="1217" y="442"/>
                    <a:pt x="1250" y="441"/>
                  </a:cubicBezTo>
                  <a:cubicBezTo>
                    <a:pt x="1929" y="441"/>
                    <a:pt x="2501" y="227"/>
                    <a:pt x="2501" y="227"/>
                  </a:cubicBezTo>
                  <a:cubicBezTo>
                    <a:pt x="2501" y="227"/>
                    <a:pt x="1929" y="1"/>
                    <a:pt x="1250" y="1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789" name="Google Shape;12789;p49"/>
            <p:cNvSpPr/>
            <p:nvPr/>
          </p:nvSpPr>
          <p:spPr>
            <a:xfrm>
              <a:off x="2512500" y="2810000"/>
              <a:ext cx="73850" cy="11325"/>
            </a:xfrm>
            <a:custGeom>
              <a:avLst/>
              <a:gdLst/>
              <a:ahLst/>
              <a:cxnLst/>
              <a:rect l="l" t="t" r="r" b="b"/>
              <a:pathLst>
                <a:path w="2954" h="453" extrusionOk="0">
                  <a:moveTo>
                    <a:pt x="1477" y="0"/>
                  </a:moveTo>
                  <a:cubicBezTo>
                    <a:pt x="656" y="0"/>
                    <a:pt x="1" y="227"/>
                    <a:pt x="1" y="227"/>
                  </a:cubicBezTo>
                  <a:cubicBezTo>
                    <a:pt x="1" y="227"/>
                    <a:pt x="656" y="453"/>
                    <a:pt x="1477" y="453"/>
                  </a:cubicBezTo>
                  <a:cubicBezTo>
                    <a:pt x="2299" y="453"/>
                    <a:pt x="2953" y="227"/>
                    <a:pt x="2953" y="227"/>
                  </a:cubicBezTo>
                  <a:cubicBezTo>
                    <a:pt x="2953" y="227"/>
                    <a:pt x="2299" y="0"/>
                    <a:pt x="1477" y="0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790" name="Google Shape;12790;p49"/>
            <p:cNvSpPr/>
            <p:nvPr/>
          </p:nvSpPr>
          <p:spPr>
            <a:xfrm>
              <a:off x="2268125" y="2758800"/>
              <a:ext cx="351850" cy="11625"/>
            </a:xfrm>
            <a:custGeom>
              <a:avLst/>
              <a:gdLst/>
              <a:ahLst/>
              <a:cxnLst/>
              <a:rect l="l" t="t" r="r" b="b"/>
              <a:pathLst>
                <a:path w="14074" h="465" extrusionOk="0">
                  <a:moveTo>
                    <a:pt x="7037" y="1"/>
                  </a:moveTo>
                  <a:cubicBezTo>
                    <a:pt x="3156" y="1"/>
                    <a:pt x="1" y="227"/>
                    <a:pt x="1" y="227"/>
                  </a:cubicBezTo>
                  <a:cubicBezTo>
                    <a:pt x="1" y="227"/>
                    <a:pt x="3156" y="465"/>
                    <a:pt x="7061" y="465"/>
                  </a:cubicBezTo>
                  <a:cubicBezTo>
                    <a:pt x="10942" y="465"/>
                    <a:pt x="14074" y="227"/>
                    <a:pt x="14074" y="227"/>
                  </a:cubicBezTo>
                  <a:cubicBezTo>
                    <a:pt x="14074" y="227"/>
                    <a:pt x="10931" y="1"/>
                    <a:pt x="7037" y="1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791" name="Google Shape;12791;p49"/>
            <p:cNvSpPr/>
            <p:nvPr/>
          </p:nvSpPr>
          <p:spPr>
            <a:xfrm>
              <a:off x="2313375" y="2673675"/>
              <a:ext cx="352150" cy="11025"/>
            </a:xfrm>
            <a:custGeom>
              <a:avLst/>
              <a:gdLst/>
              <a:ahLst/>
              <a:cxnLst/>
              <a:rect l="l" t="t" r="r" b="b"/>
              <a:pathLst>
                <a:path w="14086" h="441" extrusionOk="0">
                  <a:moveTo>
                    <a:pt x="7049" y="0"/>
                  </a:moveTo>
                  <a:cubicBezTo>
                    <a:pt x="3167" y="0"/>
                    <a:pt x="0" y="215"/>
                    <a:pt x="0" y="215"/>
                  </a:cubicBezTo>
                  <a:cubicBezTo>
                    <a:pt x="0" y="215"/>
                    <a:pt x="3167" y="441"/>
                    <a:pt x="7049" y="441"/>
                  </a:cubicBezTo>
                  <a:cubicBezTo>
                    <a:pt x="10930" y="441"/>
                    <a:pt x="14085" y="215"/>
                    <a:pt x="14085" y="215"/>
                  </a:cubicBezTo>
                  <a:cubicBezTo>
                    <a:pt x="14085" y="215"/>
                    <a:pt x="10930" y="0"/>
                    <a:pt x="7049" y="0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792" name="Google Shape;12792;p49"/>
            <p:cNvSpPr/>
            <p:nvPr/>
          </p:nvSpPr>
          <p:spPr>
            <a:xfrm>
              <a:off x="2580675" y="2639750"/>
              <a:ext cx="102125" cy="11025"/>
            </a:xfrm>
            <a:custGeom>
              <a:avLst/>
              <a:gdLst/>
              <a:ahLst/>
              <a:cxnLst/>
              <a:rect l="l" t="t" r="r" b="b"/>
              <a:pathLst>
                <a:path w="4085" h="441" extrusionOk="0">
                  <a:moveTo>
                    <a:pt x="2036" y="0"/>
                  </a:moveTo>
                  <a:cubicBezTo>
                    <a:pt x="929" y="0"/>
                    <a:pt x="0" y="226"/>
                    <a:pt x="0" y="226"/>
                  </a:cubicBezTo>
                  <a:cubicBezTo>
                    <a:pt x="0" y="226"/>
                    <a:pt x="905" y="441"/>
                    <a:pt x="2036" y="441"/>
                  </a:cubicBezTo>
                  <a:cubicBezTo>
                    <a:pt x="3155" y="441"/>
                    <a:pt x="4084" y="226"/>
                    <a:pt x="4084" y="226"/>
                  </a:cubicBezTo>
                  <a:cubicBezTo>
                    <a:pt x="4084" y="226"/>
                    <a:pt x="3167" y="0"/>
                    <a:pt x="2036" y="0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793" name="Google Shape;12793;p49"/>
            <p:cNvSpPr/>
            <p:nvPr/>
          </p:nvSpPr>
          <p:spPr>
            <a:xfrm>
              <a:off x="2625900" y="2605500"/>
              <a:ext cx="68800" cy="11050"/>
            </a:xfrm>
            <a:custGeom>
              <a:avLst/>
              <a:gdLst/>
              <a:ahLst/>
              <a:cxnLst/>
              <a:rect l="l" t="t" r="r" b="b"/>
              <a:pathLst>
                <a:path w="2752" h="442" extrusionOk="0">
                  <a:moveTo>
                    <a:pt x="1382" y="1"/>
                  </a:moveTo>
                  <a:cubicBezTo>
                    <a:pt x="620" y="1"/>
                    <a:pt x="1" y="227"/>
                    <a:pt x="1" y="227"/>
                  </a:cubicBezTo>
                  <a:cubicBezTo>
                    <a:pt x="1" y="227"/>
                    <a:pt x="620" y="441"/>
                    <a:pt x="1382" y="441"/>
                  </a:cubicBezTo>
                  <a:cubicBezTo>
                    <a:pt x="2132" y="441"/>
                    <a:pt x="2751" y="227"/>
                    <a:pt x="2751" y="227"/>
                  </a:cubicBezTo>
                  <a:cubicBezTo>
                    <a:pt x="2751" y="227"/>
                    <a:pt x="2132" y="1"/>
                    <a:pt x="1382" y="1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794" name="Google Shape;12794;p49"/>
            <p:cNvSpPr/>
            <p:nvPr/>
          </p:nvSpPr>
          <p:spPr>
            <a:xfrm>
              <a:off x="2671450" y="2571575"/>
              <a:ext cx="39325" cy="11350"/>
            </a:xfrm>
            <a:custGeom>
              <a:avLst/>
              <a:gdLst/>
              <a:ahLst/>
              <a:cxnLst/>
              <a:rect l="l" t="t" r="r" b="b"/>
              <a:pathLst>
                <a:path w="1573" h="454" extrusionOk="0">
                  <a:moveTo>
                    <a:pt x="786" y="1"/>
                  </a:moveTo>
                  <a:cubicBezTo>
                    <a:pt x="358" y="1"/>
                    <a:pt x="1" y="227"/>
                    <a:pt x="1" y="227"/>
                  </a:cubicBezTo>
                  <a:cubicBezTo>
                    <a:pt x="1" y="227"/>
                    <a:pt x="358" y="453"/>
                    <a:pt x="786" y="453"/>
                  </a:cubicBezTo>
                  <a:cubicBezTo>
                    <a:pt x="1227" y="453"/>
                    <a:pt x="1572" y="227"/>
                    <a:pt x="1572" y="227"/>
                  </a:cubicBezTo>
                  <a:cubicBezTo>
                    <a:pt x="1572" y="227"/>
                    <a:pt x="1239" y="1"/>
                    <a:pt x="786" y="1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795" name="Google Shape;12795;p49"/>
            <p:cNvSpPr/>
            <p:nvPr/>
          </p:nvSpPr>
          <p:spPr>
            <a:xfrm>
              <a:off x="2711350" y="257722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1"/>
                  </a:move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accent4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796" name="Google Shape;12796;p49"/>
            <p:cNvSpPr/>
            <p:nvPr/>
          </p:nvSpPr>
          <p:spPr>
            <a:xfrm>
              <a:off x="2705675" y="2509075"/>
              <a:ext cx="39625" cy="11325"/>
            </a:xfrm>
            <a:custGeom>
              <a:avLst/>
              <a:gdLst/>
              <a:ahLst/>
              <a:cxnLst/>
              <a:rect l="l" t="t" r="r" b="b"/>
              <a:pathLst>
                <a:path w="1585" h="453" extrusionOk="0">
                  <a:moveTo>
                    <a:pt x="787" y="0"/>
                  </a:moveTo>
                  <a:cubicBezTo>
                    <a:pt x="358" y="0"/>
                    <a:pt x="1" y="226"/>
                    <a:pt x="1" y="226"/>
                  </a:cubicBezTo>
                  <a:cubicBezTo>
                    <a:pt x="1" y="226"/>
                    <a:pt x="358" y="453"/>
                    <a:pt x="787" y="453"/>
                  </a:cubicBezTo>
                  <a:cubicBezTo>
                    <a:pt x="1227" y="453"/>
                    <a:pt x="1584" y="226"/>
                    <a:pt x="1584" y="226"/>
                  </a:cubicBezTo>
                  <a:cubicBezTo>
                    <a:pt x="1584" y="226"/>
                    <a:pt x="1239" y="0"/>
                    <a:pt x="787" y="0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797" name="Google Shape;12797;p49"/>
            <p:cNvSpPr/>
            <p:nvPr/>
          </p:nvSpPr>
          <p:spPr>
            <a:xfrm>
              <a:off x="2739625" y="2492100"/>
              <a:ext cx="28300" cy="11050"/>
            </a:xfrm>
            <a:custGeom>
              <a:avLst/>
              <a:gdLst/>
              <a:ahLst/>
              <a:cxnLst/>
              <a:rect l="l" t="t" r="r" b="b"/>
              <a:pathLst>
                <a:path w="1132" h="442" extrusionOk="0">
                  <a:moveTo>
                    <a:pt x="560" y="1"/>
                  </a:moveTo>
                  <a:cubicBezTo>
                    <a:pt x="250" y="1"/>
                    <a:pt x="0" y="215"/>
                    <a:pt x="0" y="215"/>
                  </a:cubicBezTo>
                  <a:cubicBezTo>
                    <a:pt x="0" y="215"/>
                    <a:pt x="250" y="441"/>
                    <a:pt x="560" y="441"/>
                  </a:cubicBezTo>
                  <a:cubicBezTo>
                    <a:pt x="869" y="441"/>
                    <a:pt x="1131" y="215"/>
                    <a:pt x="1131" y="215"/>
                  </a:cubicBezTo>
                  <a:cubicBezTo>
                    <a:pt x="1131" y="215"/>
                    <a:pt x="881" y="1"/>
                    <a:pt x="560" y="1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798" name="Google Shape;12798;p49"/>
            <p:cNvSpPr/>
            <p:nvPr/>
          </p:nvSpPr>
          <p:spPr>
            <a:xfrm>
              <a:off x="2404750" y="2417975"/>
              <a:ext cx="431625" cy="11100"/>
            </a:xfrm>
            <a:custGeom>
              <a:avLst/>
              <a:gdLst/>
              <a:ahLst/>
              <a:cxnLst/>
              <a:rect l="l" t="t" r="r" b="b"/>
              <a:pathLst>
                <a:path w="17265" h="444" extrusionOk="0">
                  <a:moveTo>
                    <a:pt x="8633" y="1"/>
                  </a:moveTo>
                  <a:cubicBezTo>
                    <a:pt x="3870" y="1"/>
                    <a:pt x="1" y="227"/>
                    <a:pt x="1" y="227"/>
                  </a:cubicBezTo>
                  <a:cubicBezTo>
                    <a:pt x="1" y="227"/>
                    <a:pt x="3500" y="443"/>
                    <a:pt x="7957" y="443"/>
                  </a:cubicBezTo>
                  <a:cubicBezTo>
                    <a:pt x="8180" y="443"/>
                    <a:pt x="8405" y="443"/>
                    <a:pt x="8633" y="441"/>
                  </a:cubicBezTo>
                  <a:cubicBezTo>
                    <a:pt x="13395" y="441"/>
                    <a:pt x="17265" y="227"/>
                    <a:pt x="17265" y="227"/>
                  </a:cubicBezTo>
                  <a:cubicBezTo>
                    <a:pt x="17265" y="227"/>
                    <a:pt x="13395" y="1"/>
                    <a:pt x="8633" y="1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799" name="Google Shape;12799;p49"/>
            <p:cNvSpPr/>
            <p:nvPr/>
          </p:nvSpPr>
          <p:spPr>
            <a:xfrm>
              <a:off x="2625900" y="2361425"/>
              <a:ext cx="193225" cy="11050"/>
            </a:xfrm>
            <a:custGeom>
              <a:avLst/>
              <a:gdLst/>
              <a:ahLst/>
              <a:cxnLst/>
              <a:rect l="l" t="t" r="r" b="b"/>
              <a:pathLst>
                <a:path w="7729" h="442" extrusionOk="0">
                  <a:moveTo>
                    <a:pt x="3882" y="1"/>
                  </a:moveTo>
                  <a:cubicBezTo>
                    <a:pt x="1739" y="1"/>
                    <a:pt x="1" y="227"/>
                    <a:pt x="1" y="227"/>
                  </a:cubicBezTo>
                  <a:cubicBezTo>
                    <a:pt x="1" y="227"/>
                    <a:pt x="1739" y="441"/>
                    <a:pt x="3882" y="441"/>
                  </a:cubicBezTo>
                  <a:cubicBezTo>
                    <a:pt x="6002" y="441"/>
                    <a:pt x="7728" y="227"/>
                    <a:pt x="7728" y="227"/>
                  </a:cubicBezTo>
                  <a:cubicBezTo>
                    <a:pt x="7728" y="227"/>
                    <a:pt x="6002" y="1"/>
                    <a:pt x="3882" y="1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800" name="Google Shape;12800;p49"/>
            <p:cNvSpPr/>
            <p:nvPr/>
          </p:nvSpPr>
          <p:spPr>
            <a:xfrm>
              <a:off x="2620550" y="2344175"/>
              <a:ext cx="221775" cy="11325"/>
            </a:xfrm>
            <a:custGeom>
              <a:avLst/>
              <a:gdLst/>
              <a:ahLst/>
              <a:cxnLst/>
              <a:rect l="l" t="t" r="r" b="b"/>
              <a:pathLst>
                <a:path w="8871" h="453" extrusionOk="0">
                  <a:moveTo>
                    <a:pt x="4430" y="0"/>
                  </a:moveTo>
                  <a:cubicBezTo>
                    <a:pt x="1977" y="0"/>
                    <a:pt x="1" y="226"/>
                    <a:pt x="1" y="226"/>
                  </a:cubicBezTo>
                  <a:cubicBezTo>
                    <a:pt x="1" y="226"/>
                    <a:pt x="1977" y="453"/>
                    <a:pt x="4430" y="453"/>
                  </a:cubicBezTo>
                  <a:cubicBezTo>
                    <a:pt x="6882" y="453"/>
                    <a:pt x="8871" y="226"/>
                    <a:pt x="8871" y="226"/>
                  </a:cubicBezTo>
                  <a:cubicBezTo>
                    <a:pt x="8871" y="226"/>
                    <a:pt x="6871" y="0"/>
                    <a:pt x="4430" y="0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801" name="Google Shape;12801;p49"/>
            <p:cNvSpPr/>
            <p:nvPr/>
          </p:nvSpPr>
          <p:spPr>
            <a:xfrm>
              <a:off x="2694075" y="2219150"/>
              <a:ext cx="352150" cy="11350"/>
            </a:xfrm>
            <a:custGeom>
              <a:avLst/>
              <a:gdLst/>
              <a:ahLst/>
              <a:cxnLst/>
              <a:rect l="l" t="t" r="r" b="b"/>
              <a:pathLst>
                <a:path w="14086" h="454" extrusionOk="0">
                  <a:moveTo>
                    <a:pt x="7049" y="1"/>
                  </a:moveTo>
                  <a:cubicBezTo>
                    <a:pt x="3156" y="1"/>
                    <a:pt x="0" y="227"/>
                    <a:pt x="0" y="227"/>
                  </a:cubicBezTo>
                  <a:cubicBezTo>
                    <a:pt x="0" y="227"/>
                    <a:pt x="3156" y="453"/>
                    <a:pt x="7049" y="453"/>
                  </a:cubicBezTo>
                  <a:cubicBezTo>
                    <a:pt x="10930" y="453"/>
                    <a:pt x="14086" y="227"/>
                    <a:pt x="14086" y="227"/>
                  </a:cubicBezTo>
                  <a:cubicBezTo>
                    <a:pt x="14086" y="227"/>
                    <a:pt x="10930" y="1"/>
                    <a:pt x="7049" y="1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802" name="Google Shape;12802;p49"/>
            <p:cNvSpPr/>
            <p:nvPr/>
          </p:nvSpPr>
          <p:spPr>
            <a:xfrm>
              <a:off x="2909875" y="2173900"/>
              <a:ext cx="142300" cy="11050"/>
            </a:xfrm>
            <a:custGeom>
              <a:avLst/>
              <a:gdLst/>
              <a:ahLst/>
              <a:cxnLst/>
              <a:rect l="l" t="t" r="r" b="b"/>
              <a:pathLst>
                <a:path w="5692" h="442" extrusionOk="0">
                  <a:moveTo>
                    <a:pt x="2846" y="1"/>
                  </a:moveTo>
                  <a:cubicBezTo>
                    <a:pt x="1274" y="1"/>
                    <a:pt x="1" y="227"/>
                    <a:pt x="1" y="227"/>
                  </a:cubicBezTo>
                  <a:cubicBezTo>
                    <a:pt x="1" y="227"/>
                    <a:pt x="1286" y="441"/>
                    <a:pt x="2846" y="441"/>
                  </a:cubicBezTo>
                  <a:cubicBezTo>
                    <a:pt x="4430" y="441"/>
                    <a:pt x="5692" y="227"/>
                    <a:pt x="5692" y="227"/>
                  </a:cubicBezTo>
                  <a:cubicBezTo>
                    <a:pt x="5692" y="227"/>
                    <a:pt x="4406" y="1"/>
                    <a:pt x="2846" y="1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4" name="TextBox 3">
            <a:extLst>
              <a:ext uri="{FF2B5EF4-FFF2-40B4-BE49-F238E27FC236}">
                <a16:creationId xmlns:a16="http://schemas.microsoft.com/office/drawing/2014/main" id="{45F438A8-6146-429E-90CF-77742091D57D}"/>
              </a:ext>
            </a:extLst>
          </p:cNvPr>
          <p:cNvSpPr txBox="1"/>
          <p:nvPr/>
        </p:nvSpPr>
        <p:spPr>
          <a:xfrm>
            <a:off x="977493" y="6858001"/>
            <a:ext cx="1023701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219170">
              <a:buClr>
                <a:srgbClr val="000000"/>
              </a:buClr>
            </a:pPr>
            <a:r>
              <a:rPr lang="en-US" sz="1200" kern="0">
                <a:solidFill>
                  <a:srgbClr val="000000"/>
                </a:solidFill>
                <a:latin typeface="Arial"/>
                <a:cs typeface="Arial"/>
                <a:sym typeface="Arial"/>
                <a:hlinkClick r:id="rId3" tooltip="https://www.flickr.com/photos/vastateparksstaff/16267659963"/>
              </a:rPr>
              <a:t>This Photo</a:t>
            </a:r>
            <a:r>
              <a:rPr lang="en-US" sz="1200" kern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 by Unknown Author is licensed under </a:t>
            </a:r>
            <a:r>
              <a:rPr lang="en-US" sz="1200" kern="0">
                <a:solidFill>
                  <a:srgbClr val="000000"/>
                </a:solidFill>
                <a:latin typeface="Arial"/>
                <a:cs typeface="Arial"/>
                <a:sym typeface="Arial"/>
                <a:hlinkClick r:id="rId4" tooltip="https://creativecommons.org/licenses/by/3.0/"/>
              </a:rPr>
              <a:t>CC BY</a:t>
            </a:r>
            <a:endParaRPr lang="en-US" sz="12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1977871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4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427" name="Google Shape;12427;p49"/>
          <p:cNvGrpSpPr/>
          <p:nvPr/>
        </p:nvGrpSpPr>
        <p:grpSpPr>
          <a:xfrm>
            <a:off x="2942164" y="5319933"/>
            <a:ext cx="6714003" cy="2456568"/>
            <a:chOff x="2048150" y="1951500"/>
            <a:chExt cx="3702575" cy="1354725"/>
          </a:xfrm>
        </p:grpSpPr>
        <p:sp>
          <p:nvSpPr>
            <p:cNvPr id="12428" name="Google Shape;12428;p49"/>
            <p:cNvSpPr/>
            <p:nvPr/>
          </p:nvSpPr>
          <p:spPr>
            <a:xfrm>
              <a:off x="2486300" y="2263500"/>
              <a:ext cx="2933425" cy="909675"/>
            </a:xfrm>
            <a:custGeom>
              <a:avLst/>
              <a:gdLst/>
              <a:ahLst/>
              <a:cxnLst/>
              <a:rect l="l" t="t" r="r" b="b"/>
              <a:pathLst>
                <a:path w="117337" h="36387" extrusionOk="0">
                  <a:moveTo>
                    <a:pt x="18849" y="1"/>
                  </a:moveTo>
                  <a:cubicBezTo>
                    <a:pt x="17991" y="1"/>
                    <a:pt x="17205" y="477"/>
                    <a:pt x="16789" y="1239"/>
                  </a:cubicBezTo>
                  <a:lnTo>
                    <a:pt x="430" y="31445"/>
                  </a:lnTo>
                  <a:cubicBezTo>
                    <a:pt x="1" y="32267"/>
                    <a:pt x="13" y="33231"/>
                    <a:pt x="489" y="34029"/>
                  </a:cubicBezTo>
                  <a:cubicBezTo>
                    <a:pt x="965" y="34814"/>
                    <a:pt x="1799" y="35291"/>
                    <a:pt x="2716" y="35291"/>
                  </a:cubicBezTo>
                  <a:lnTo>
                    <a:pt x="48519" y="35291"/>
                  </a:lnTo>
                  <a:lnTo>
                    <a:pt x="49388" y="36267"/>
                  </a:lnTo>
                  <a:cubicBezTo>
                    <a:pt x="49448" y="36350"/>
                    <a:pt x="49543" y="36386"/>
                    <a:pt x="49650" y="36386"/>
                  </a:cubicBezTo>
                  <a:lnTo>
                    <a:pt x="68343" y="36386"/>
                  </a:lnTo>
                  <a:cubicBezTo>
                    <a:pt x="68426" y="36386"/>
                    <a:pt x="68498" y="36362"/>
                    <a:pt x="68557" y="36303"/>
                  </a:cubicBezTo>
                  <a:lnTo>
                    <a:pt x="69772" y="35267"/>
                  </a:lnTo>
                  <a:lnTo>
                    <a:pt x="114884" y="35267"/>
                  </a:lnTo>
                  <a:cubicBezTo>
                    <a:pt x="115718" y="35267"/>
                    <a:pt x="116480" y="34838"/>
                    <a:pt x="116896" y="34124"/>
                  </a:cubicBezTo>
                  <a:cubicBezTo>
                    <a:pt x="117337" y="33409"/>
                    <a:pt x="117337" y="32552"/>
                    <a:pt x="116932" y="31814"/>
                  </a:cubicBezTo>
                  <a:lnTo>
                    <a:pt x="99668" y="846"/>
                  </a:lnTo>
                  <a:cubicBezTo>
                    <a:pt x="99382" y="322"/>
                    <a:pt x="98811" y="1"/>
                    <a:pt x="98216" y="1"/>
                  </a:cubicBezTo>
                  <a:lnTo>
                    <a:pt x="95894" y="1"/>
                  </a:lnTo>
                  <a:cubicBezTo>
                    <a:pt x="95703" y="1"/>
                    <a:pt x="95560" y="144"/>
                    <a:pt x="95560" y="346"/>
                  </a:cubicBezTo>
                  <a:cubicBezTo>
                    <a:pt x="95560" y="536"/>
                    <a:pt x="95703" y="679"/>
                    <a:pt x="95894" y="679"/>
                  </a:cubicBezTo>
                  <a:lnTo>
                    <a:pt x="98216" y="679"/>
                  </a:lnTo>
                  <a:cubicBezTo>
                    <a:pt x="98573" y="679"/>
                    <a:pt x="98894" y="882"/>
                    <a:pt x="99073" y="1191"/>
                  </a:cubicBezTo>
                  <a:lnTo>
                    <a:pt x="116337" y="32159"/>
                  </a:lnTo>
                  <a:cubicBezTo>
                    <a:pt x="116635" y="32683"/>
                    <a:pt x="116623" y="33290"/>
                    <a:pt x="116325" y="33802"/>
                  </a:cubicBezTo>
                  <a:cubicBezTo>
                    <a:pt x="116027" y="34314"/>
                    <a:pt x="115503" y="34612"/>
                    <a:pt x="114908" y="34612"/>
                  </a:cubicBezTo>
                  <a:lnTo>
                    <a:pt x="69664" y="34612"/>
                  </a:lnTo>
                  <a:cubicBezTo>
                    <a:pt x="69569" y="34612"/>
                    <a:pt x="69498" y="34636"/>
                    <a:pt x="69438" y="34695"/>
                  </a:cubicBezTo>
                  <a:lnTo>
                    <a:pt x="68236" y="35719"/>
                  </a:lnTo>
                  <a:lnTo>
                    <a:pt x="49805" y="35719"/>
                  </a:lnTo>
                  <a:lnTo>
                    <a:pt x="48936" y="34731"/>
                  </a:lnTo>
                  <a:cubicBezTo>
                    <a:pt x="48864" y="34660"/>
                    <a:pt x="48781" y="34612"/>
                    <a:pt x="48674" y="34612"/>
                  </a:cubicBezTo>
                  <a:lnTo>
                    <a:pt x="2739" y="34612"/>
                  </a:lnTo>
                  <a:cubicBezTo>
                    <a:pt x="2049" y="34612"/>
                    <a:pt x="1442" y="34255"/>
                    <a:pt x="1084" y="33683"/>
                  </a:cubicBezTo>
                  <a:cubicBezTo>
                    <a:pt x="727" y="33088"/>
                    <a:pt x="715" y="32374"/>
                    <a:pt x="1037" y="31778"/>
                  </a:cubicBezTo>
                  <a:lnTo>
                    <a:pt x="17396" y="1560"/>
                  </a:lnTo>
                  <a:cubicBezTo>
                    <a:pt x="17694" y="1025"/>
                    <a:pt x="18253" y="691"/>
                    <a:pt x="18872" y="691"/>
                  </a:cubicBezTo>
                  <a:lnTo>
                    <a:pt x="19646" y="691"/>
                  </a:lnTo>
                  <a:cubicBezTo>
                    <a:pt x="19837" y="691"/>
                    <a:pt x="19980" y="536"/>
                    <a:pt x="19980" y="346"/>
                  </a:cubicBezTo>
                  <a:cubicBezTo>
                    <a:pt x="19980" y="155"/>
                    <a:pt x="19837" y="1"/>
                    <a:pt x="19646" y="1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429" name="Google Shape;12429;p49"/>
            <p:cNvSpPr/>
            <p:nvPr/>
          </p:nvSpPr>
          <p:spPr>
            <a:xfrm>
              <a:off x="2559525" y="2126950"/>
              <a:ext cx="2800975" cy="980425"/>
            </a:xfrm>
            <a:custGeom>
              <a:avLst/>
              <a:gdLst/>
              <a:ahLst/>
              <a:cxnLst/>
              <a:rect l="l" t="t" r="r" b="b"/>
              <a:pathLst>
                <a:path w="112039" h="39217" extrusionOk="0">
                  <a:moveTo>
                    <a:pt x="22639" y="0"/>
                  </a:moveTo>
                  <a:cubicBezTo>
                    <a:pt x="22555" y="0"/>
                    <a:pt x="22471" y="30"/>
                    <a:pt x="22408" y="93"/>
                  </a:cubicBezTo>
                  <a:lnTo>
                    <a:pt x="15717" y="6272"/>
                  </a:lnTo>
                  <a:cubicBezTo>
                    <a:pt x="15681" y="6296"/>
                    <a:pt x="15658" y="6332"/>
                    <a:pt x="15634" y="6368"/>
                  </a:cubicBezTo>
                  <a:lnTo>
                    <a:pt x="37" y="37895"/>
                  </a:lnTo>
                  <a:cubicBezTo>
                    <a:pt x="1" y="38002"/>
                    <a:pt x="1" y="38121"/>
                    <a:pt x="37" y="38205"/>
                  </a:cubicBezTo>
                  <a:cubicBezTo>
                    <a:pt x="96" y="38300"/>
                    <a:pt x="191" y="38371"/>
                    <a:pt x="299" y="38383"/>
                  </a:cubicBezTo>
                  <a:cubicBezTo>
                    <a:pt x="2672" y="38751"/>
                    <a:pt x="5148" y="38899"/>
                    <a:pt x="7682" y="38899"/>
                  </a:cubicBezTo>
                  <a:cubicBezTo>
                    <a:pt x="12941" y="38899"/>
                    <a:pt x="18454" y="38264"/>
                    <a:pt x="23837" y="37645"/>
                  </a:cubicBezTo>
                  <a:cubicBezTo>
                    <a:pt x="27016" y="37264"/>
                    <a:pt x="30005" y="36931"/>
                    <a:pt x="32874" y="36716"/>
                  </a:cubicBezTo>
                  <a:cubicBezTo>
                    <a:pt x="33891" y="36642"/>
                    <a:pt x="34859" y="36608"/>
                    <a:pt x="35776" y="36608"/>
                  </a:cubicBezTo>
                  <a:cubicBezTo>
                    <a:pt x="43751" y="36608"/>
                    <a:pt x="47940" y="39148"/>
                    <a:pt x="47983" y="39169"/>
                  </a:cubicBezTo>
                  <a:cubicBezTo>
                    <a:pt x="48043" y="39205"/>
                    <a:pt x="48102" y="39217"/>
                    <a:pt x="48162" y="39217"/>
                  </a:cubicBezTo>
                  <a:cubicBezTo>
                    <a:pt x="48233" y="39217"/>
                    <a:pt x="48328" y="39193"/>
                    <a:pt x="48376" y="39110"/>
                  </a:cubicBezTo>
                  <a:cubicBezTo>
                    <a:pt x="48416" y="39069"/>
                    <a:pt x="51350" y="36576"/>
                    <a:pt x="56270" y="36576"/>
                  </a:cubicBezTo>
                  <a:cubicBezTo>
                    <a:pt x="58581" y="36576"/>
                    <a:pt x="61331" y="37127"/>
                    <a:pt x="64426" y="38741"/>
                  </a:cubicBezTo>
                  <a:cubicBezTo>
                    <a:pt x="64472" y="38766"/>
                    <a:pt x="64525" y="38779"/>
                    <a:pt x="64579" y="38779"/>
                  </a:cubicBezTo>
                  <a:cubicBezTo>
                    <a:pt x="64650" y="38779"/>
                    <a:pt x="64722" y="38757"/>
                    <a:pt x="64783" y="38717"/>
                  </a:cubicBezTo>
                  <a:cubicBezTo>
                    <a:pt x="64795" y="38717"/>
                    <a:pt x="66223" y="37657"/>
                    <a:pt x="68998" y="36836"/>
                  </a:cubicBezTo>
                  <a:cubicBezTo>
                    <a:pt x="70682" y="36329"/>
                    <a:pt x="73129" y="35844"/>
                    <a:pt x="76270" y="35844"/>
                  </a:cubicBezTo>
                  <a:cubicBezTo>
                    <a:pt x="77858" y="35844"/>
                    <a:pt x="79624" y="35968"/>
                    <a:pt x="81559" y="36276"/>
                  </a:cubicBezTo>
                  <a:cubicBezTo>
                    <a:pt x="88379" y="37346"/>
                    <a:pt x="96490" y="38435"/>
                    <a:pt x="103670" y="38435"/>
                  </a:cubicBezTo>
                  <a:cubicBezTo>
                    <a:pt x="106555" y="38435"/>
                    <a:pt x="109289" y="38259"/>
                    <a:pt x="111729" y="37836"/>
                  </a:cubicBezTo>
                  <a:cubicBezTo>
                    <a:pt x="111848" y="37824"/>
                    <a:pt x="111932" y="37764"/>
                    <a:pt x="111979" y="37657"/>
                  </a:cubicBezTo>
                  <a:cubicBezTo>
                    <a:pt x="112039" y="37550"/>
                    <a:pt x="112027" y="37431"/>
                    <a:pt x="111979" y="37348"/>
                  </a:cubicBezTo>
                  <a:lnTo>
                    <a:pt x="95537" y="6356"/>
                  </a:lnTo>
                  <a:cubicBezTo>
                    <a:pt x="95477" y="6248"/>
                    <a:pt x="95358" y="6177"/>
                    <a:pt x="95239" y="6177"/>
                  </a:cubicBezTo>
                  <a:lnTo>
                    <a:pt x="93155" y="6177"/>
                  </a:lnTo>
                  <a:cubicBezTo>
                    <a:pt x="92953" y="6177"/>
                    <a:pt x="92810" y="6320"/>
                    <a:pt x="92810" y="6522"/>
                  </a:cubicBezTo>
                  <a:cubicBezTo>
                    <a:pt x="92810" y="6713"/>
                    <a:pt x="92953" y="6856"/>
                    <a:pt x="93155" y="6856"/>
                  </a:cubicBezTo>
                  <a:lnTo>
                    <a:pt x="95025" y="6856"/>
                  </a:lnTo>
                  <a:lnTo>
                    <a:pt x="111146" y="37252"/>
                  </a:lnTo>
                  <a:cubicBezTo>
                    <a:pt x="108869" y="37611"/>
                    <a:pt x="106345" y="37762"/>
                    <a:pt x="103690" y="37762"/>
                  </a:cubicBezTo>
                  <a:cubicBezTo>
                    <a:pt x="96558" y="37762"/>
                    <a:pt x="88477" y="36673"/>
                    <a:pt x="81666" y="35597"/>
                  </a:cubicBezTo>
                  <a:cubicBezTo>
                    <a:pt x="79693" y="35289"/>
                    <a:pt x="77890" y="35161"/>
                    <a:pt x="76256" y="35161"/>
                  </a:cubicBezTo>
                  <a:cubicBezTo>
                    <a:pt x="69311" y="35161"/>
                    <a:pt x="65424" y="37472"/>
                    <a:pt x="64557" y="38050"/>
                  </a:cubicBezTo>
                  <a:cubicBezTo>
                    <a:pt x="61442" y="36458"/>
                    <a:pt x="58658" y="35909"/>
                    <a:pt x="56299" y="35909"/>
                  </a:cubicBezTo>
                  <a:cubicBezTo>
                    <a:pt x="51831" y="35909"/>
                    <a:pt x="48890" y="37878"/>
                    <a:pt x="48126" y="38455"/>
                  </a:cubicBezTo>
                  <a:cubicBezTo>
                    <a:pt x="47166" y="37927"/>
                    <a:pt x="43040" y="35906"/>
                    <a:pt x="35788" y="35906"/>
                  </a:cubicBezTo>
                  <a:cubicBezTo>
                    <a:pt x="34853" y="35906"/>
                    <a:pt x="33866" y="35939"/>
                    <a:pt x="32826" y="36014"/>
                  </a:cubicBezTo>
                  <a:cubicBezTo>
                    <a:pt x="29945" y="36228"/>
                    <a:pt x="26957" y="36562"/>
                    <a:pt x="23766" y="36943"/>
                  </a:cubicBezTo>
                  <a:cubicBezTo>
                    <a:pt x="18406" y="37559"/>
                    <a:pt x="12915" y="38193"/>
                    <a:pt x="7690" y="38193"/>
                  </a:cubicBezTo>
                  <a:cubicBezTo>
                    <a:pt x="5347" y="38193"/>
                    <a:pt x="3058" y="38066"/>
                    <a:pt x="858" y="37752"/>
                  </a:cubicBezTo>
                  <a:lnTo>
                    <a:pt x="16241" y="6713"/>
                  </a:lnTo>
                  <a:lnTo>
                    <a:pt x="22873" y="581"/>
                  </a:lnTo>
                  <a:cubicBezTo>
                    <a:pt x="23004" y="462"/>
                    <a:pt x="23016" y="236"/>
                    <a:pt x="22885" y="105"/>
                  </a:cubicBezTo>
                  <a:cubicBezTo>
                    <a:pt x="22822" y="36"/>
                    <a:pt x="22731" y="0"/>
                    <a:pt x="22639" y="0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430" name="Google Shape;12430;p49"/>
            <p:cNvSpPr/>
            <p:nvPr/>
          </p:nvSpPr>
          <p:spPr>
            <a:xfrm>
              <a:off x="2941125" y="1951500"/>
              <a:ext cx="1021875" cy="1061525"/>
            </a:xfrm>
            <a:custGeom>
              <a:avLst/>
              <a:gdLst/>
              <a:ahLst/>
              <a:cxnLst/>
              <a:rect l="l" t="t" r="r" b="b"/>
              <a:pathLst>
                <a:path w="40875" h="42461" extrusionOk="0">
                  <a:moveTo>
                    <a:pt x="12026" y="920"/>
                  </a:moveTo>
                  <a:cubicBezTo>
                    <a:pt x="13972" y="2497"/>
                    <a:pt x="16162" y="2926"/>
                    <a:pt x="18689" y="2926"/>
                  </a:cubicBezTo>
                  <a:cubicBezTo>
                    <a:pt x="20073" y="2926"/>
                    <a:pt x="21557" y="2797"/>
                    <a:pt x="23158" y="2658"/>
                  </a:cubicBezTo>
                  <a:cubicBezTo>
                    <a:pt x="24934" y="2503"/>
                    <a:pt x="26899" y="2332"/>
                    <a:pt x="29003" y="2332"/>
                  </a:cubicBezTo>
                  <a:cubicBezTo>
                    <a:pt x="29481" y="2332"/>
                    <a:pt x="29966" y="2341"/>
                    <a:pt x="30457" y="2360"/>
                  </a:cubicBezTo>
                  <a:cubicBezTo>
                    <a:pt x="34576" y="2515"/>
                    <a:pt x="36993" y="4075"/>
                    <a:pt x="38279" y="5337"/>
                  </a:cubicBezTo>
                  <a:cubicBezTo>
                    <a:pt x="39553" y="6575"/>
                    <a:pt x="40041" y="7790"/>
                    <a:pt x="40125" y="8052"/>
                  </a:cubicBezTo>
                  <a:lnTo>
                    <a:pt x="40172" y="40698"/>
                  </a:lnTo>
                  <a:cubicBezTo>
                    <a:pt x="36517" y="34436"/>
                    <a:pt x="28326" y="33709"/>
                    <a:pt x="21253" y="33709"/>
                  </a:cubicBezTo>
                  <a:cubicBezTo>
                    <a:pt x="20146" y="33709"/>
                    <a:pt x="19051" y="33721"/>
                    <a:pt x="18003" y="33745"/>
                  </a:cubicBezTo>
                  <a:cubicBezTo>
                    <a:pt x="17074" y="33764"/>
                    <a:pt x="16175" y="33780"/>
                    <a:pt x="15337" y="33780"/>
                  </a:cubicBezTo>
                  <a:cubicBezTo>
                    <a:pt x="14585" y="33780"/>
                    <a:pt x="13883" y="33767"/>
                    <a:pt x="13252" y="33733"/>
                  </a:cubicBezTo>
                  <a:cubicBezTo>
                    <a:pt x="7002" y="33364"/>
                    <a:pt x="1906" y="30340"/>
                    <a:pt x="798" y="29638"/>
                  </a:cubicBezTo>
                  <a:lnTo>
                    <a:pt x="12026" y="920"/>
                  </a:lnTo>
                  <a:close/>
                  <a:moveTo>
                    <a:pt x="11911" y="1"/>
                  </a:moveTo>
                  <a:cubicBezTo>
                    <a:pt x="11882" y="1"/>
                    <a:pt x="11852" y="5"/>
                    <a:pt x="11824" y="15"/>
                  </a:cubicBezTo>
                  <a:cubicBezTo>
                    <a:pt x="11716" y="39"/>
                    <a:pt x="11633" y="110"/>
                    <a:pt x="11585" y="217"/>
                  </a:cubicBezTo>
                  <a:lnTo>
                    <a:pt x="60" y="29638"/>
                  </a:lnTo>
                  <a:cubicBezTo>
                    <a:pt x="1" y="29792"/>
                    <a:pt x="48" y="29959"/>
                    <a:pt x="179" y="30042"/>
                  </a:cubicBezTo>
                  <a:cubicBezTo>
                    <a:pt x="239" y="30078"/>
                    <a:pt x="5978" y="33971"/>
                    <a:pt x="13217" y="34388"/>
                  </a:cubicBezTo>
                  <a:cubicBezTo>
                    <a:pt x="13864" y="34422"/>
                    <a:pt x="14578" y="34434"/>
                    <a:pt x="15338" y="34434"/>
                  </a:cubicBezTo>
                  <a:cubicBezTo>
                    <a:pt x="16186" y="34434"/>
                    <a:pt x="17091" y="34419"/>
                    <a:pt x="18027" y="34400"/>
                  </a:cubicBezTo>
                  <a:cubicBezTo>
                    <a:pt x="19021" y="34385"/>
                    <a:pt x="20061" y="34369"/>
                    <a:pt x="21128" y="34369"/>
                  </a:cubicBezTo>
                  <a:cubicBezTo>
                    <a:pt x="28493" y="34369"/>
                    <a:pt x="37098" y="35133"/>
                    <a:pt x="40208" y="42246"/>
                  </a:cubicBezTo>
                  <a:cubicBezTo>
                    <a:pt x="40268" y="42377"/>
                    <a:pt x="40387" y="42461"/>
                    <a:pt x="40518" y="42461"/>
                  </a:cubicBezTo>
                  <a:lnTo>
                    <a:pt x="40601" y="42461"/>
                  </a:lnTo>
                  <a:cubicBezTo>
                    <a:pt x="40756" y="42425"/>
                    <a:pt x="40875" y="42294"/>
                    <a:pt x="40875" y="42127"/>
                  </a:cubicBezTo>
                  <a:lnTo>
                    <a:pt x="40827" y="7992"/>
                  </a:lnTo>
                  <a:cubicBezTo>
                    <a:pt x="40827" y="7956"/>
                    <a:pt x="40827" y="7909"/>
                    <a:pt x="40815" y="7885"/>
                  </a:cubicBezTo>
                  <a:cubicBezTo>
                    <a:pt x="40780" y="7825"/>
                    <a:pt x="40327" y="6361"/>
                    <a:pt x="38803" y="4873"/>
                  </a:cubicBezTo>
                  <a:cubicBezTo>
                    <a:pt x="37422" y="3503"/>
                    <a:pt x="34850" y="1836"/>
                    <a:pt x="30504" y="1682"/>
                  </a:cubicBezTo>
                  <a:cubicBezTo>
                    <a:pt x="29987" y="1661"/>
                    <a:pt x="29477" y="1652"/>
                    <a:pt x="28976" y="1652"/>
                  </a:cubicBezTo>
                  <a:cubicBezTo>
                    <a:pt x="26856" y="1652"/>
                    <a:pt x="24884" y="1816"/>
                    <a:pt x="23123" y="1979"/>
                  </a:cubicBezTo>
                  <a:cubicBezTo>
                    <a:pt x="21563" y="2110"/>
                    <a:pt x="20116" y="2232"/>
                    <a:pt x="18773" y="2232"/>
                  </a:cubicBezTo>
                  <a:cubicBezTo>
                    <a:pt x="16201" y="2232"/>
                    <a:pt x="14010" y="1784"/>
                    <a:pt x="12133" y="86"/>
                  </a:cubicBezTo>
                  <a:cubicBezTo>
                    <a:pt x="12072" y="34"/>
                    <a:pt x="11992" y="1"/>
                    <a:pt x="11911" y="1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431" name="Google Shape;12431;p49"/>
            <p:cNvSpPr/>
            <p:nvPr/>
          </p:nvSpPr>
          <p:spPr>
            <a:xfrm>
              <a:off x="2797950" y="1979225"/>
              <a:ext cx="2263400" cy="1033800"/>
            </a:xfrm>
            <a:custGeom>
              <a:avLst/>
              <a:gdLst/>
              <a:ahLst/>
              <a:cxnLst/>
              <a:rect l="l" t="t" r="r" b="b"/>
              <a:pathLst>
                <a:path w="90536" h="41352" extrusionOk="0">
                  <a:moveTo>
                    <a:pt x="57256" y="0"/>
                  </a:moveTo>
                  <a:cubicBezTo>
                    <a:pt x="52615" y="0"/>
                    <a:pt x="48389" y="1624"/>
                    <a:pt x="45864" y="6681"/>
                  </a:cubicBezTo>
                  <a:cubicBezTo>
                    <a:pt x="45780" y="6859"/>
                    <a:pt x="45852" y="7050"/>
                    <a:pt x="46018" y="7145"/>
                  </a:cubicBezTo>
                  <a:cubicBezTo>
                    <a:pt x="46071" y="7173"/>
                    <a:pt x="46124" y="7185"/>
                    <a:pt x="46175" y="7185"/>
                  </a:cubicBezTo>
                  <a:cubicBezTo>
                    <a:pt x="46300" y="7185"/>
                    <a:pt x="46415" y="7112"/>
                    <a:pt x="46483" y="7002"/>
                  </a:cubicBezTo>
                  <a:cubicBezTo>
                    <a:pt x="48855" y="2237"/>
                    <a:pt x="52878" y="701"/>
                    <a:pt x="57317" y="701"/>
                  </a:cubicBezTo>
                  <a:cubicBezTo>
                    <a:pt x="60742" y="701"/>
                    <a:pt x="64416" y="1615"/>
                    <a:pt x="67771" y="2668"/>
                  </a:cubicBezTo>
                  <a:cubicBezTo>
                    <a:pt x="71386" y="3803"/>
                    <a:pt x="73615" y="4096"/>
                    <a:pt x="74949" y="4096"/>
                  </a:cubicBezTo>
                  <a:cubicBezTo>
                    <a:pt x="75658" y="4096"/>
                    <a:pt x="76114" y="4013"/>
                    <a:pt x="76391" y="3930"/>
                  </a:cubicBezTo>
                  <a:lnTo>
                    <a:pt x="89679" y="31326"/>
                  </a:lnTo>
                  <a:cubicBezTo>
                    <a:pt x="87702" y="31753"/>
                    <a:pt x="85948" y="31924"/>
                    <a:pt x="84331" y="31924"/>
                  </a:cubicBezTo>
                  <a:cubicBezTo>
                    <a:pt x="81117" y="31924"/>
                    <a:pt x="78450" y="31246"/>
                    <a:pt x="75677" y="30541"/>
                  </a:cubicBezTo>
                  <a:cubicBezTo>
                    <a:pt x="72625" y="29759"/>
                    <a:pt x="69483" y="28964"/>
                    <a:pt x="65378" y="28964"/>
                  </a:cubicBezTo>
                  <a:cubicBezTo>
                    <a:pt x="64103" y="28964"/>
                    <a:pt x="62734" y="29041"/>
                    <a:pt x="61247" y="29219"/>
                  </a:cubicBezTo>
                  <a:cubicBezTo>
                    <a:pt x="50281" y="30529"/>
                    <a:pt x="46923" y="37815"/>
                    <a:pt x="46126" y="40185"/>
                  </a:cubicBezTo>
                  <a:cubicBezTo>
                    <a:pt x="44959" y="38577"/>
                    <a:pt x="41113" y="34529"/>
                    <a:pt x="31481" y="33755"/>
                  </a:cubicBezTo>
                  <a:cubicBezTo>
                    <a:pt x="30239" y="33656"/>
                    <a:pt x="28811" y="33613"/>
                    <a:pt x="27262" y="33613"/>
                  </a:cubicBezTo>
                  <a:cubicBezTo>
                    <a:pt x="17819" y="33613"/>
                    <a:pt x="3921" y="35219"/>
                    <a:pt x="894" y="35577"/>
                  </a:cubicBezTo>
                  <a:lnTo>
                    <a:pt x="14086" y="5371"/>
                  </a:lnTo>
                  <a:lnTo>
                    <a:pt x="15348" y="5371"/>
                  </a:lnTo>
                  <a:cubicBezTo>
                    <a:pt x="15538" y="5371"/>
                    <a:pt x="15693" y="5228"/>
                    <a:pt x="15693" y="5038"/>
                  </a:cubicBezTo>
                  <a:cubicBezTo>
                    <a:pt x="15693" y="4835"/>
                    <a:pt x="15538" y="4692"/>
                    <a:pt x="15348" y="4692"/>
                  </a:cubicBezTo>
                  <a:lnTo>
                    <a:pt x="13860" y="4692"/>
                  </a:lnTo>
                  <a:cubicBezTo>
                    <a:pt x="13729" y="4692"/>
                    <a:pt x="13610" y="4776"/>
                    <a:pt x="13550" y="4895"/>
                  </a:cubicBezTo>
                  <a:lnTo>
                    <a:pt x="48" y="35839"/>
                  </a:lnTo>
                  <a:cubicBezTo>
                    <a:pt x="1" y="35958"/>
                    <a:pt x="13" y="36077"/>
                    <a:pt x="96" y="36184"/>
                  </a:cubicBezTo>
                  <a:cubicBezTo>
                    <a:pt x="159" y="36278"/>
                    <a:pt x="258" y="36317"/>
                    <a:pt x="362" y="36317"/>
                  </a:cubicBezTo>
                  <a:cubicBezTo>
                    <a:pt x="377" y="36317"/>
                    <a:pt x="391" y="36317"/>
                    <a:pt x="406" y="36315"/>
                  </a:cubicBezTo>
                  <a:cubicBezTo>
                    <a:pt x="582" y="36294"/>
                    <a:pt x="16715" y="34280"/>
                    <a:pt x="27241" y="34280"/>
                  </a:cubicBezTo>
                  <a:cubicBezTo>
                    <a:pt x="28781" y="34280"/>
                    <a:pt x="30201" y="34323"/>
                    <a:pt x="31433" y="34422"/>
                  </a:cubicBezTo>
                  <a:cubicBezTo>
                    <a:pt x="42851" y="35339"/>
                    <a:pt x="45911" y="41090"/>
                    <a:pt x="45947" y="41149"/>
                  </a:cubicBezTo>
                  <a:cubicBezTo>
                    <a:pt x="45995" y="41268"/>
                    <a:pt x="46114" y="41352"/>
                    <a:pt x="46245" y="41352"/>
                  </a:cubicBezTo>
                  <a:cubicBezTo>
                    <a:pt x="46257" y="41352"/>
                    <a:pt x="46268" y="41352"/>
                    <a:pt x="46292" y="41304"/>
                  </a:cubicBezTo>
                  <a:cubicBezTo>
                    <a:pt x="46423" y="41280"/>
                    <a:pt x="46542" y="41161"/>
                    <a:pt x="46566" y="41030"/>
                  </a:cubicBezTo>
                  <a:cubicBezTo>
                    <a:pt x="46590" y="40947"/>
                    <a:pt x="48745" y="31374"/>
                    <a:pt x="61318" y="29874"/>
                  </a:cubicBezTo>
                  <a:cubicBezTo>
                    <a:pt x="62756" y="29704"/>
                    <a:pt x="64081" y="29630"/>
                    <a:pt x="65317" y="29630"/>
                  </a:cubicBezTo>
                  <a:cubicBezTo>
                    <a:pt x="69366" y="29630"/>
                    <a:pt x="72470" y="30418"/>
                    <a:pt x="75498" y="31184"/>
                  </a:cubicBezTo>
                  <a:cubicBezTo>
                    <a:pt x="78326" y="31896"/>
                    <a:pt x="81048" y="32589"/>
                    <a:pt x="84343" y="32589"/>
                  </a:cubicBezTo>
                  <a:cubicBezTo>
                    <a:pt x="86112" y="32589"/>
                    <a:pt x="88046" y="32389"/>
                    <a:pt x="90250" y="31886"/>
                  </a:cubicBezTo>
                  <a:cubicBezTo>
                    <a:pt x="90357" y="31862"/>
                    <a:pt x="90441" y="31791"/>
                    <a:pt x="90488" y="31707"/>
                  </a:cubicBezTo>
                  <a:cubicBezTo>
                    <a:pt x="90536" y="31612"/>
                    <a:pt x="90536" y="31493"/>
                    <a:pt x="90488" y="31410"/>
                  </a:cubicBezTo>
                  <a:lnTo>
                    <a:pt x="76868" y="3335"/>
                  </a:lnTo>
                  <a:cubicBezTo>
                    <a:pt x="76820" y="3252"/>
                    <a:pt x="76748" y="3180"/>
                    <a:pt x="76665" y="3156"/>
                  </a:cubicBezTo>
                  <a:cubicBezTo>
                    <a:pt x="76632" y="3144"/>
                    <a:pt x="76600" y="3139"/>
                    <a:pt x="76569" y="3139"/>
                  </a:cubicBezTo>
                  <a:cubicBezTo>
                    <a:pt x="76510" y="3139"/>
                    <a:pt x="76453" y="3157"/>
                    <a:pt x="76391" y="3180"/>
                  </a:cubicBezTo>
                  <a:cubicBezTo>
                    <a:pt x="76380" y="3191"/>
                    <a:pt x="75995" y="3391"/>
                    <a:pt x="74918" y="3391"/>
                  </a:cubicBezTo>
                  <a:cubicBezTo>
                    <a:pt x="73679" y="3391"/>
                    <a:pt x="71526" y="3127"/>
                    <a:pt x="67974" y="2013"/>
                  </a:cubicBezTo>
                  <a:cubicBezTo>
                    <a:pt x="64537" y="935"/>
                    <a:pt x="60777" y="0"/>
                    <a:pt x="57256" y="0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432" name="Google Shape;12432;p49"/>
            <p:cNvSpPr/>
            <p:nvPr/>
          </p:nvSpPr>
          <p:spPr>
            <a:xfrm>
              <a:off x="4127000" y="2162600"/>
              <a:ext cx="1021275" cy="706050"/>
            </a:xfrm>
            <a:custGeom>
              <a:avLst/>
              <a:gdLst/>
              <a:ahLst/>
              <a:cxnLst/>
              <a:rect l="l" t="t" r="r" b="b"/>
              <a:pathLst>
                <a:path w="40851" h="28242" extrusionOk="0">
                  <a:moveTo>
                    <a:pt x="25432" y="0"/>
                  </a:moveTo>
                  <a:cubicBezTo>
                    <a:pt x="25241" y="0"/>
                    <a:pt x="25099" y="155"/>
                    <a:pt x="25099" y="346"/>
                  </a:cubicBezTo>
                  <a:cubicBezTo>
                    <a:pt x="25099" y="536"/>
                    <a:pt x="25241" y="691"/>
                    <a:pt x="25432" y="691"/>
                  </a:cubicBezTo>
                  <a:lnTo>
                    <a:pt x="26551" y="691"/>
                  </a:lnTo>
                  <a:lnTo>
                    <a:pt x="39874" y="27444"/>
                  </a:lnTo>
                  <a:cubicBezTo>
                    <a:pt x="37493" y="27004"/>
                    <a:pt x="29278" y="25468"/>
                    <a:pt x="23360" y="24325"/>
                  </a:cubicBezTo>
                  <a:lnTo>
                    <a:pt x="22908" y="24230"/>
                  </a:lnTo>
                  <a:cubicBezTo>
                    <a:pt x="20016" y="23666"/>
                    <a:pt x="15930" y="22873"/>
                    <a:pt x="11603" y="22873"/>
                  </a:cubicBezTo>
                  <a:cubicBezTo>
                    <a:pt x="7698" y="22873"/>
                    <a:pt x="3598" y="23519"/>
                    <a:pt x="0" y="25563"/>
                  </a:cubicBezTo>
                  <a:cubicBezTo>
                    <a:pt x="107" y="25527"/>
                    <a:pt x="203" y="25515"/>
                    <a:pt x="310" y="25480"/>
                  </a:cubicBezTo>
                  <a:cubicBezTo>
                    <a:pt x="1536" y="25063"/>
                    <a:pt x="2798" y="24765"/>
                    <a:pt x="4048" y="24575"/>
                  </a:cubicBezTo>
                  <a:cubicBezTo>
                    <a:pt x="6513" y="23827"/>
                    <a:pt x="9094" y="23555"/>
                    <a:pt x="11598" y="23555"/>
                  </a:cubicBezTo>
                  <a:cubicBezTo>
                    <a:pt x="15868" y="23555"/>
                    <a:pt x="19913" y="24345"/>
                    <a:pt x="22765" y="24908"/>
                  </a:cubicBezTo>
                  <a:lnTo>
                    <a:pt x="23229" y="24992"/>
                  </a:lnTo>
                  <a:cubicBezTo>
                    <a:pt x="30171" y="26337"/>
                    <a:pt x="40303" y="28218"/>
                    <a:pt x="40410" y="28242"/>
                  </a:cubicBezTo>
                  <a:lnTo>
                    <a:pt x="40470" y="28242"/>
                  </a:lnTo>
                  <a:cubicBezTo>
                    <a:pt x="40565" y="28242"/>
                    <a:pt x="40672" y="28194"/>
                    <a:pt x="40731" y="28099"/>
                  </a:cubicBezTo>
                  <a:cubicBezTo>
                    <a:pt x="40839" y="28016"/>
                    <a:pt x="40851" y="27885"/>
                    <a:pt x="40791" y="27766"/>
                  </a:cubicBezTo>
                  <a:lnTo>
                    <a:pt x="27075" y="203"/>
                  </a:lnTo>
                  <a:cubicBezTo>
                    <a:pt x="27015" y="84"/>
                    <a:pt x="26896" y="0"/>
                    <a:pt x="26765" y="0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433" name="Google Shape;12433;p49"/>
            <p:cNvSpPr/>
            <p:nvPr/>
          </p:nvSpPr>
          <p:spPr>
            <a:xfrm>
              <a:off x="4095150" y="2218250"/>
              <a:ext cx="1139450" cy="753400"/>
            </a:xfrm>
            <a:custGeom>
              <a:avLst/>
              <a:gdLst/>
              <a:ahLst/>
              <a:cxnLst/>
              <a:rect l="l" t="t" r="r" b="b"/>
              <a:pathLst>
                <a:path w="45578" h="30136" extrusionOk="0">
                  <a:moveTo>
                    <a:pt x="29147" y="1"/>
                  </a:moveTo>
                  <a:cubicBezTo>
                    <a:pt x="28956" y="1"/>
                    <a:pt x="28813" y="144"/>
                    <a:pt x="28813" y="334"/>
                  </a:cubicBezTo>
                  <a:cubicBezTo>
                    <a:pt x="28813" y="537"/>
                    <a:pt x="28956" y="680"/>
                    <a:pt x="29147" y="680"/>
                  </a:cubicBezTo>
                  <a:lnTo>
                    <a:pt x="30254" y="680"/>
                  </a:lnTo>
                  <a:lnTo>
                    <a:pt x="44684" y="29362"/>
                  </a:lnTo>
                  <a:cubicBezTo>
                    <a:pt x="44523" y="29369"/>
                    <a:pt x="44357" y="29372"/>
                    <a:pt x="44185" y="29372"/>
                  </a:cubicBezTo>
                  <a:cubicBezTo>
                    <a:pt x="42307" y="29372"/>
                    <a:pt x="39697" y="28959"/>
                    <a:pt x="34909" y="28207"/>
                  </a:cubicBezTo>
                  <a:cubicBezTo>
                    <a:pt x="31528" y="27671"/>
                    <a:pt x="26908" y="26945"/>
                    <a:pt x="20681" y="26087"/>
                  </a:cubicBezTo>
                  <a:cubicBezTo>
                    <a:pt x="18588" y="25794"/>
                    <a:pt x="16667" y="25666"/>
                    <a:pt x="14906" y="25666"/>
                  </a:cubicBezTo>
                  <a:cubicBezTo>
                    <a:pt x="7012" y="25666"/>
                    <a:pt x="2356" y="28247"/>
                    <a:pt x="0" y="30136"/>
                  </a:cubicBezTo>
                  <a:cubicBezTo>
                    <a:pt x="1215" y="29505"/>
                    <a:pt x="2501" y="29016"/>
                    <a:pt x="3822" y="28612"/>
                  </a:cubicBezTo>
                  <a:cubicBezTo>
                    <a:pt x="6405" y="27382"/>
                    <a:pt x="10054" y="26349"/>
                    <a:pt x="14987" y="26349"/>
                  </a:cubicBezTo>
                  <a:cubicBezTo>
                    <a:pt x="16693" y="26349"/>
                    <a:pt x="18552" y="26473"/>
                    <a:pt x="20574" y="26754"/>
                  </a:cubicBezTo>
                  <a:cubicBezTo>
                    <a:pt x="26801" y="27611"/>
                    <a:pt x="31433" y="28350"/>
                    <a:pt x="34790" y="28885"/>
                  </a:cubicBezTo>
                  <a:cubicBezTo>
                    <a:pt x="39555" y="29634"/>
                    <a:pt x="42179" y="30048"/>
                    <a:pt x="44116" y="30048"/>
                  </a:cubicBezTo>
                  <a:cubicBezTo>
                    <a:pt x="44521" y="30048"/>
                    <a:pt x="44897" y="30030"/>
                    <a:pt x="45256" y="29993"/>
                  </a:cubicBezTo>
                  <a:cubicBezTo>
                    <a:pt x="45375" y="29981"/>
                    <a:pt x="45458" y="29921"/>
                    <a:pt x="45518" y="29814"/>
                  </a:cubicBezTo>
                  <a:cubicBezTo>
                    <a:pt x="45565" y="29731"/>
                    <a:pt x="45577" y="29612"/>
                    <a:pt x="45518" y="29505"/>
                  </a:cubicBezTo>
                  <a:lnTo>
                    <a:pt x="30754" y="191"/>
                  </a:lnTo>
                  <a:cubicBezTo>
                    <a:pt x="30695" y="72"/>
                    <a:pt x="30575" y="1"/>
                    <a:pt x="30456" y="1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434" name="Google Shape;12434;p49"/>
            <p:cNvSpPr/>
            <p:nvPr/>
          </p:nvSpPr>
          <p:spPr>
            <a:xfrm>
              <a:off x="3949300" y="2994550"/>
              <a:ext cx="12525" cy="33950"/>
            </a:xfrm>
            <a:custGeom>
              <a:avLst/>
              <a:gdLst/>
              <a:ahLst/>
              <a:cxnLst/>
              <a:rect l="l" t="t" r="r" b="b"/>
              <a:pathLst>
                <a:path w="501" h="1358" extrusionOk="0">
                  <a:moveTo>
                    <a:pt x="155" y="0"/>
                  </a:moveTo>
                  <a:cubicBezTo>
                    <a:pt x="155" y="0"/>
                    <a:pt x="0" y="334"/>
                    <a:pt x="12" y="691"/>
                  </a:cubicBezTo>
                  <a:cubicBezTo>
                    <a:pt x="36" y="1048"/>
                    <a:pt x="250" y="1358"/>
                    <a:pt x="250" y="1358"/>
                  </a:cubicBezTo>
                  <a:cubicBezTo>
                    <a:pt x="250" y="1358"/>
                    <a:pt x="500" y="1060"/>
                    <a:pt x="453" y="667"/>
                  </a:cubicBezTo>
                  <a:cubicBezTo>
                    <a:pt x="441" y="274"/>
                    <a:pt x="155" y="0"/>
                    <a:pt x="155" y="0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435" name="Google Shape;12435;p49"/>
            <p:cNvSpPr/>
            <p:nvPr/>
          </p:nvSpPr>
          <p:spPr>
            <a:xfrm>
              <a:off x="3959125" y="2793625"/>
              <a:ext cx="388150" cy="234575"/>
            </a:xfrm>
            <a:custGeom>
              <a:avLst/>
              <a:gdLst/>
              <a:ahLst/>
              <a:cxnLst/>
              <a:rect l="l" t="t" r="r" b="b"/>
              <a:pathLst>
                <a:path w="15526" h="9383" extrusionOk="0">
                  <a:moveTo>
                    <a:pt x="15526" y="1"/>
                  </a:moveTo>
                  <a:cubicBezTo>
                    <a:pt x="15526" y="1"/>
                    <a:pt x="15252" y="36"/>
                    <a:pt x="14811" y="108"/>
                  </a:cubicBezTo>
                  <a:cubicBezTo>
                    <a:pt x="14335" y="179"/>
                    <a:pt x="13657" y="286"/>
                    <a:pt x="12823" y="465"/>
                  </a:cubicBezTo>
                  <a:cubicBezTo>
                    <a:pt x="11156" y="822"/>
                    <a:pt x="8811" y="1417"/>
                    <a:pt x="6477" y="2644"/>
                  </a:cubicBezTo>
                  <a:cubicBezTo>
                    <a:pt x="4143" y="3870"/>
                    <a:pt x="2357" y="5561"/>
                    <a:pt x="1357" y="6954"/>
                  </a:cubicBezTo>
                  <a:cubicBezTo>
                    <a:pt x="857" y="7656"/>
                    <a:pt x="512" y="8264"/>
                    <a:pt x="298" y="8692"/>
                  </a:cubicBezTo>
                  <a:cubicBezTo>
                    <a:pt x="202" y="8918"/>
                    <a:pt x="143" y="9085"/>
                    <a:pt x="83" y="9204"/>
                  </a:cubicBezTo>
                  <a:cubicBezTo>
                    <a:pt x="36" y="9323"/>
                    <a:pt x="0" y="9383"/>
                    <a:pt x="0" y="9383"/>
                  </a:cubicBezTo>
                  <a:cubicBezTo>
                    <a:pt x="0" y="9383"/>
                    <a:pt x="36" y="9323"/>
                    <a:pt x="95" y="9216"/>
                  </a:cubicBezTo>
                  <a:cubicBezTo>
                    <a:pt x="155" y="9109"/>
                    <a:pt x="226" y="8930"/>
                    <a:pt x="357" y="8740"/>
                  </a:cubicBezTo>
                  <a:cubicBezTo>
                    <a:pt x="619" y="8323"/>
                    <a:pt x="1000" y="7763"/>
                    <a:pt x="1536" y="7109"/>
                  </a:cubicBezTo>
                  <a:cubicBezTo>
                    <a:pt x="2608" y="5787"/>
                    <a:pt x="4405" y="4239"/>
                    <a:pt x="6691" y="3049"/>
                  </a:cubicBezTo>
                  <a:cubicBezTo>
                    <a:pt x="8965" y="1858"/>
                    <a:pt x="11228" y="1167"/>
                    <a:pt x="12859" y="703"/>
                  </a:cubicBezTo>
                  <a:cubicBezTo>
                    <a:pt x="13680" y="465"/>
                    <a:pt x="14347" y="298"/>
                    <a:pt x="14811" y="179"/>
                  </a:cubicBezTo>
                  <a:cubicBezTo>
                    <a:pt x="15276" y="60"/>
                    <a:pt x="15526" y="1"/>
                    <a:pt x="15526" y="1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436" name="Google Shape;12436;p49"/>
            <p:cNvSpPr/>
            <p:nvPr/>
          </p:nvSpPr>
          <p:spPr>
            <a:xfrm>
              <a:off x="3967150" y="2821900"/>
              <a:ext cx="398000" cy="204525"/>
            </a:xfrm>
            <a:custGeom>
              <a:avLst/>
              <a:gdLst/>
              <a:ahLst/>
              <a:cxnLst/>
              <a:rect l="l" t="t" r="r" b="b"/>
              <a:pathLst>
                <a:path w="15920" h="8181" extrusionOk="0">
                  <a:moveTo>
                    <a:pt x="15919" y="1"/>
                  </a:moveTo>
                  <a:cubicBezTo>
                    <a:pt x="15919" y="1"/>
                    <a:pt x="15669" y="25"/>
                    <a:pt x="15193" y="48"/>
                  </a:cubicBezTo>
                  <a:cubicBezTo>
                    <a:pt x="14955" y="60"/>
                    <a:pt x="14669" y="84"/>
                    <a:pt x="14348" y="120"/>
                  </a:cubicBezTo>
                  <a:cubicBezTo>
                    <a:pt x="14014" y="167"/>
                    <a:pt x="13633" y="215"/>
                    <a:pt x="13228" y="286"/>
                  </a:cubicBezTo>
                  <a:cubicBezTo>
                    <a:pt x="12812" y="346"/>
                    <a:pt x="12359" y="441"/>
                    <a:pt x="11883" y="560"/>
                  </a:cubicBezTo>
                  <a:cubicBezTo>
                    <a:pt x="11395" y="656"/>
                    <a:pt x="10907" y="810"/>
                    <a:pt x="10371" y="977"/>
                  </a:cubicBezTo>
                  <a:cubicBezTo>
                    <a:pt x="9323" y="1310"/>
                    <a:pt x="8192" y="1763"/>
                    <a:pt x="7049" y="2346"/>
                  </a:cubicBezTo>
                  <a:cubicBezTo>
                    <a:pt x="5918" y="2918"/>
                    <a:pt x="4894" y="3596"/>
                    <a:pt x="4001" y="4251"/>
                  </a:cubicBezTo>
                  <a:cubicBezTo>
                    <a:pt x="3572" y="4573"/>
                    <a:pt x="3132" y="4906"/>
                    <a:pt x="2775" y="5228"/>
                  </a:cubicBezTo>
                  <a:cubicBezTo>
                    <a:pt x="2406" y="5537"/>
                    <a:pt x="2084" y="5859"/>
                    <a:pt x="1786" y="6156"/>
                  </a:cubicBezTo>
                  <a:cubicBezTo>
                    <a:pt x="1489" y="6454"/>
                    <a:pt x="1227" y="6728"/>
                    <a:pt x="1013" y="6966"/>
                  </a:cubicBezTo>
                  <a:cubicBezTo>
                    <a:pt x="786" y="7204"/>
                    <a:pt x="608" y="7430"/>
                    <a:pt x="453" y="7609"/>
                  </a:cubicBezTo>
                  <a:cubicBezTo>
                    <a:pt x="155" y="7978"/>
                    <a:pt x="1" y="8180"/>
                    <a:pt x="1" y="8180"/>
                  </a:cubicBezTo>
                  <a:lnTo>
                    <a:pt x="501" y="7668"/>
                  </a:lnTo>
                  <a:cubicBezTo>
                    <a:pt x="667" y="7502"/>
                    <a:pt x="870" y="7311"/>
                    <a:pt x="1108" y="7085"/>
                  </a:cubicBezTo>
                  <a:cubicBezTo>
                    <a:pt x="1370" y="6871"/>
                    <a:pt x="1620" y="6609"/>
                    <a:pt x="1941" y="6347"/>
                  </a:cubicBezTo>
                  <a:cubicBezTo>
                    <a:pt x="2263" y="6073"/>
                    <a:pt x="2596" y="5799"/>
                    <a:pt x="2989" y="5501"/>
                  </a:cubicBezTo>
                  <a:cubicBezTo>
                    <a:pt x="3370" y="5180"/>
                    <a:pt x="3787" y="4882"/>
                    <a:pt x="4239" y="4573"/>
                  </a:cubicBezTo>
                  <a:cubicBezTo>
                    <a:pt x="5144" y="3965"/>
                    <a:pt x="6156" y="3334"/>
                    <a:pt x="7275" y="2763"/>
                  </a:cubicBezTo>
                  <a:cubicBezTo>
                    <a:pt x="8394" y="2180"/>
                    <a:pt x="9490" y="1715"/>
                    <a:pt x="10514" y="1346"/>
                  </a:cubicBezTo>
                  <a:cubicBezTo>
                    <a:pt x="11038" y="1168"/>
                    <a:pt x="11526" y="1001"/>
                    <a:pt x="11990" y="870"/>
                  </a:cubicBezTo>
                  <a:cubicBezTo>
                    <a:pt x="12454" y="715"/>
                    <a:pt x="12883" y="620"/>
                    <a:pt x="13288" y="513"/>
                  </a:cubicBezTo>
                  <a:cubicBezTo>
                    <a:pt x="13693" y="406"/>
                    <a:pt x="14050" y="346"/>
                    <a:pt x="14371" y="275"/>
                  </a:cubicBezTo>
                  <a:cubicBezTo>
                    <a:pt x="14705" y="191"/>
                    <a:pt x="14979" y="155"/>
                    <a:pt x="15205" y="120"/>
                  </a:cubicBezTo>
                  <a:cubicBezTo>
                    <a:pt x="15669" y="48"/>
                    <a:pt x="15919" y="1"/>
                    <a:pt x="15919" y="1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437" name="Google Shape;12437;p49"/>
            <p:cNvSpPr/>
            <p:nvPr/>
          </p:nvSpPr>
          <p:spPr>
            <a:xfrm>
              <a:off x="3994525" y="2964775"/>
              <a:ext cx="104225" cy="68800"/>
            </a:xfrm>
            <a:custGeom>
              <a:avLst/>
              <a:gdLst/>
              <a:ahLst/>
              <a:cxnLst/>
              <a:rect l="l" t="t" r="r" b="b"/>
              <a:pathLst>
                <a:path w="4169" h="2752" extrusionOk="0">
                  <a:moveTo>
                    <a:pt x="4168" y="1"/>
                  </a:moveTo>
                  <a:cubicBezTo>
                    <a:pt x="4168" y="1"/>
                    <a:pt x="3882" y="1"/>
                    <a:pt x="3406" y="120"/>
                  </a:cubicBezTo>
                  <a:cubicBezTo>
                    <a:pt x="2966" y="227"/>
                    <a:pt x="2335" y="453"/>
                    <a:pt x="1727" y="858"/>
                  </a:cubicBezTo>
                  <a:cubicBezTo>
                    <a:pt x="1132" y="1251"/>
                    <a:pt x="668" y="1727"/>
                    <a:pt x="406" y="2120"/>
                  </a:cubicBezTo>
                  <a:cubicBezTo>
                    <a:pt x="120" y="2489"/>
                    <a:pt x="1" y="2751"/>
                    <a:pt x="1" y="2751"/>
                  </a:cubicBezTo>
                  <a:cubicBezTo>
                    <a:pt x="1" y="2751"/>
                    <a:pt x="203" y="2561"/>
                    <a:pt x="560" y="2263"/>
                  </a:cubicBezTo>
                  <a:cubicBezTo>
                    <a:pt x="918" y="1989"/>
                    <a:pt x="1418" y="1596"/>
                    <a:pt x="1977" y="1227"/>
                  </a:cubicBezTo>
                  <a:cubicBezTo>
                    <a:pt x="2549" y="858"/>
                    <a:pt x="3097" y="536"/>
                    <a:pt x="3501" y="334"/>
                  </a:cubicBezTo>
                  <a:cubicBezTo>
                    <a:pt x="3906" y="120"/>
                    <a:pt x="4168" y="1"/>
                    <a:pt x="4168" y="1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438" name="Google Shape;12438;p49"/>
            <p:cNvSpPr/>
            <p:nvPr/>
          </p:nvSpPr>
          <p:spPr>
            <a:xfrm>
              <a:off x="4028775" y="2989475"/>
              <a:ext cx="75325" cy="42000"/>
            </a:xfrm>
            <a:custGeom>
              <a:avLst/>
              <a:gdLst/>
              <a:ahLst/>
              <a:cxnLst/>
              <a:rect l="l" t="t" r="r" b="b"/>
              <a:pathLst>
                <a:path w="3013" h="1680" extrusionOk="0">
                  <a:moveTo>
                    <a:pt x="3012" y="1"/>
                  </a:moveTo>
                  <a:cubicBezTo>
                    <a:pt x="3012" y="1"/>
                    <a:pt x="2810" y="13"/>
                    <a:pt x="2512" y="72"/>
                  </a:cubicBezTo>
                  <a:cubicBezTo>
                    <a:pt x="2191" y="132"/>
                    <a:pt x="1750" y="263"/>
                    <a:pt x="1322" y="501"/>
                  </a:cubicBezTo>
                  <a:cubicBezTo>
                    <a:pt x="893" y="739"/>
                    <a:pt x="548" y="1037"/>
                    <a:pt x="322" y="1275"/>
                  </a:cubicBezTo>
                  <a:cubicBezTo>
                    <a:pt x="107" y="1513"/>
                    <a:pt x="0" y="1680"/>
                    <a:pt x="0" y="1680"/>
                  </a:cubicBezTo>
                  <a:cubicBezTo>
                    <a:pt x="0" y="1680"/>
                    <a:pt x="179" y="1584"/>
                    <a:pt x="464" y="1453"/>
                  </a:cubicBezTo>
                  <a:cubicBezTo>
                    <a:pt x="750" y="1311"/>
                    <a:pt x="1131" y="1120"/>
                    <a:pt x="1536" y="894"/>
                  </a:cubicBezTo>
                  <a:cubicBezTo>
                    <a:pt x="1941" y="668"/>
                    <a:pt x="2310" y="441"/>
                    <a:pt x="2572" y="275"/>
                  </a:cubicBezTo>
                  <a:cubicBezTo>
                    <a:pt x="2846" y="120"/>
                    <a:pt x="3012" y="1"/>
                    <a:pt x="3012" y="1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439" name="Google Shape;12439;p49"/>
            <p:cNvSpPr/>
            <p:nvPr/>
          </p:nvSpPr>
          <p:spPr>
            <a:xfrm>
              <a:off x="4084125" y="2918350"/>
              <a:ext cx="545625" cy="124750"/>
            </a:xfrm>
            <a:custGeom>
              <a:avLst/>
              <a:gdLst/>
              <a:ahLst/>
              <a:cxnLst/>
              <a:rect l="l" t="t" r="r" b="b"/>
              <a:pathLst>
                <a:path w="21825" h="4990" extrusionOk="0">
                  <a:moveTo>
                    <a:pt x="14943" y="0"/>
                  </a:moveTo>
                  <a:cubicBezTo>
                    <a:pt x="13562" y="0"/>
                    <a:pt x="12038" y="107"/>
                    <a:pt x="10466" y="369"/>
                  </a:cubicBezTo>
                  <a:cubicBezTo>
                    <a:pt x="8883" y="655"/>
                    <a:pt x="7430" y="1084"/>
                    <a:pt x="6132" y="1560"/>
                  </a:cubicBezTo>
                  <a:cubicBezTo>
                    <a:pt x="5489" y="1834"/>
                    <a:pt x="4882" y="2048"/>
                    <a:pt x="4335" y="2334"/>
                  </a:cubicBezTo>
                  <a:cubicBezTo>
                    <a:pt x="4049" y="2465"/>
                    <a:pt x="3787" y="2584"/>
                    <a:pt x="3525" y="2727"/>
                  </a:cubicBezTo>
                  <a:cubicBezTo>
                    <a:pt x="3275" y="2870"/>
                    <a:pt x="3037" y="3013"/>
                    <a:pt x="2811" y="3120"/>
                  </a:cubicBezTo>
                  <a:cubicBezTo>
                    <a:pt x="2358" y="3370"/>
                    <a:pt x="1965" y="3632"/>
                    <a:pt x="1608" y="3858"/>
                  </a:cubicBezTo>
                  <a:cubicBezTo>
                    <a:pt x="1251" y="4060"/>
                    <a:pt x="965" y="4275"/>
                    <a:pt x="727" y="4453"/>
                  </a:cubicBezTo>
                  <a:cubicBezTo>
                    <a:pt x="251" y="4799"/>
                    <a:pt x="1" y="4989"/>
                    <a:pt x="1" y="4989"/>
                  </a:cubicBezTo>
                  <a:cubicBezTo>
                    <a:pt x="1" y="4989"/>
                    <a:pt x="275" y="4810"/>
                    <a:pt x="763" y="4513"/>
                  </a:cubicBezTo>
                  <a:cubicBezTo>
                    <a:pt x="1001" y="4346"/>
                    <a:pt x="1310" y="4168"/>
                    <a:pt x="1668" y="3977"/>
                  </a:cubicBezTo>
                  <a:cubicBezTo>
                    <a:pt x="2025" y="3775"/>
                    <a:pt x="2430" y="3525"/>
                    <a:pt x="2906" y="3322"/>
                  </a:cubicBezTo>
                  <a:cubicBezTo>
                    <a:pt x="3144" y="3203"/>
                    <a:pt x="3382" y="3084"/>
                    <a:pt x="3632" y="2965"/>
                  </a:cubicBezTo>
                  <a:cubicBezTo>
                    <a:pt x="3882" y="2846"/>
                    <a:pt x="4156" y="2739"/>
                    <a:pt x="4442" y="2620"/>
                  </a:cubicBezTo>
                  <a:cubicBezTo>
                    <a:pt x="4989" y="2382"/>
                    <a:pt x="5597" y="2179"/>
                    <a:pt x="6240" y="1929"/>
                  </a:cubicBezTo>
                  <a:cubicBezTo>
                    <a:pt x="7514" y="1501"/>
                    <a:pt x="8966" y="1120"/>
                    <a:pt x="10514" y="834"/>
                  </a:cubicBezTo>
                  <a:cubicBezTo>
                    <a:pt x="12038" y="572"/>
                    <a:pt x="13550" y="441"/>
                    <a:pt x="14895" y="405"/>
                  </a:cubicBezTo>
                  <a:cubicBezTo>
                    <a:pt x="15172" y="405"/>
                    <a:pt x="15440" y="403"/>
                    <a:pt x="15702" y="403"/>
                  </a:cubicBezTo>
                  <a:cubicBezTo>
                    <a:pt x="16095" y="403"/>
                    <a:pt x="16472" y="408"/>
                    <a:pt x="16836" y="429"/>
                  </a:cubicBezTo>
                  <a:cubicBezTo>
                    <a:pt x="17134" y="441"/>
                    <a:pt x="17431" y="441"/>
                    <a:pt x="17717" y="477"/>
                  </a:cubicBezTo>
                  <a:cubicBezTo>
                    <a:pt x="17991" y="488"/>
                    <a:pt x="18265" y="524"/>
                    <a:pt x="18515" y="548"/>
                  </a:cubicBezTo>
                  <a:cubicBezTo>
                    <a:pt x="19039" y="596"/>
                    <a:pt x="19503" y="691"/>
                    <a:pt x="19896" y="739"/>
                  </a:cubicBezTo>
                  <a:cubicBezTo>
                    <a:pt x="20313" y="798"/>
                    <a:pt x="20658" y="881"/>
                    <a:pt x="20944" y="941"/>
                  </a:cubicBezTo>
                  <a:cubicBezTo>
                    <a:pt x="21515" y="1060"/>
                    <a:pt x="21825" y="1120"/>
                    <a:pt x="21825" y="1120"/>
                  </a:cubicBezTo>
                  <a:cubicBezTo>
                    <a:pt x="21825" y="1120"/>
                    <a:pt x="21515" y="1024"/>
                    <a:pt x="20991" y="834"/>
                  </a:cubicBezTo>
                  <a:cubicBezTo>
                    <a:pt x="20706" y="762"/>
                    <a:pt x="20360" y="655"/>
                    <a:pt x="19956" y="584"/>
                  </a:cubicBezTo>
                  <a:cubicBezTo>
                    <a:pt x="19539" y="488"/>
                    <a:pt x="19098" y="381"/>
                    <a:pt x="18574" y="310"/>
                  </a:cubicBezTo>
                  <a:cubicBezTo>
                    <a:pt x="18324" y="286"/>
                    <a:pt x="18051" y="238"/>
                    <a:pt x="17777" y="191"/>
                  </a:cubicBezTo>
                  <a:cubicBezTo>
                    <a:pt x="17491" y="143"/>
                    <a:pt x="17193" y="131"/>
                    <a:pt x="16896" y="107"/>
                  </a:cubicBezTo>
                  <a:cubicBezTo>
                    <a:pt x="16288" y="24"/>
                    <a:pt x="15634" y="12"/>
                    <a:pt x="14943" y="0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440" name="Google Shape;12440;p49"/>
            <p:cNvSpPr/>
            <p:nvPr/>
          </p:nvSpPr>
          <p:spPr>
            <a:xfrm>
              <a:off x="4123125" y="2961400"/>
              <a:ext cx="359900" cy="95675"/>
            </a:xfrm>
            <a:custGeom>
              <a:avLst/>
              <a:gdLst/>
              <a:ahLst/>
              <a:cxnLst/>
              <a:rect l="l" t="t" r="r" b="b"/>
              <a:pathLst>
                <a:path w="14396" h="3827" extrusionOk="0">
                  <a:moveTo>
                    <a:pt x="10580" y="0"/>
                  </a:moveTo>
                  <a:cubicBezTo>
                    <a:pt x="10315" y="0"/>
                    <a:pt x="10039" y="6"/>
                    <a:pt x="9752" y="17"/>
                  </a:cubicBezTo>
                  <a:cubicBezTo>
                    <a:pt x="8835" y="64"/>
                    <a:pt x="7823" y="195"/>
                    <a:pt x="6787" y="433"/>
                  </a:cubicBezTo>
                  <a:cubicBezTo>
                    <a:pt x="5763" y="695"/>
                    <a:pt x="4811" y="1029"/>
                    <a:pt x="3965" y="1386"/>
                  </a:cubicBezTo>
                  <a:cubicBezTo>
                    <a:pt x="3120" y="1767"/>
                    <a:pt x="2382" y="2148"/>
                    <a:pt x="1810" y="2517"/>
                  </a:cubicBezTo>
                  <a:cubicBezTo>
                    <a:pt x="1512" y="2696"/>
                    <a:pt x="1251" y="2898"/>
                    <a:pt x="1036" y="3041"/>
                  </a:cubicBezTo>
                  <a:cubicBezTo>
                    <a:pt x="810" y="3196"/>
                    <a:pt x="620" y="3338"/>
                    <a:pt x="465" y="3458"/>
                  </a:cubicBezTo>
                  <a:cubicBezTo>
                    <a:pt x="167" y="3696"/>
                    <a:pt x="0" y="3827"/>
                    <a:pt x="0" y="3827"/>
                  </a:cubicBezTo>
                  <a:cubicBezTo>
                    <a:pt x="0" y="3827"/>
                    <a:pt x="179" y="3731"/>
                    <a:pt x="512" y="3517"/>
                  </a:cubicBezTo>
                  <a:cubicBezTo>
                    <a:pt x="679" y="3410"/>
                    <a:pt x="870" y="3291"/>
                    <a:pt x="1108" y="3160"/>
                  </a:cubicBezTo>
                  <a:cubicBezTo>
                    <a:pt x="1346" y="3029"/>
                    <a:pt x="1596" y="2862"/>
                    <a:pt x="1917" y="2719"/>
                  </a:cubicBezTo>
                  <a:cubicBezTo>
                    <a:pt x="2525" y="2386"/>
                    <a:pt x="3263" y="2065"/>
                    <a:pt x="4096" y="1731"/>
                  </a:cubicBezTo>
                  <a:cubicBezTo>
                    <a:pt x="4953" y="1422"/>
                    <a:pt x="5882" y="1112"/>
                    <a:pt x="6894" y="874"/>
                  </a:cubicBezTo>
                  <a:cubicBezTo>
                    <a:pt x="7906" y="648"/>
                    <a:pt x="8894" y="481"/>
                    <a:pt x="9787" y="398"/>
                  </a:cubicBezTo>
                  <a:cubicBezTo>
                    <a:pt x="10542" y="317"/>
                    <a:pt x="11246" y="288"/>
                    <a:pt x="11856" y="288"/>
                  </a:cubicBezTo>
                  <a:cubicBezTo>
                    <a:pt x="11967" y="288"/>
                    <a:pt x="12075" y="289"/>
                    <a:pt x="12180" y="290"/>
                  </a:cubicBezTo>
                  <a:cubicBezTo>
                    <a:pt x="12246" y="288"/>
                    <a:pt x="12311" y="287"/>
                    <a:pt x="12374" y="287"/>
                  </a:cubicBezTo>
                  <a:cubicBezTo>
                    <a:pt x="12643" y="287"/>
                    <a:pt x="12888" y="305"/>
                    <a:pt x="13109" y="314"/>
                  </a:cubicBezTo>
                  <a:cubicBezTo>
                    <a:pt x="13371" y="314"/>
                    <a:pt x="13609" y="350"/>
                    <a:pt x="13800" y="362"/>
                  </a:cubicBezTo>
                  <a:cubicBezTo>
                    <a:pt x="14193" y="410"/>
                    <a:pt x="14395" y="421"/>
                    <a:pt x="14395" y="421"/>
                  </a:cubicBezTo>
                  <a:cubicBezTo>
                    <a:pt x="14395" y="421"/>
                    <a:pt x="14193" y="374"/>
                    <a:pt x="13788" y="314"/>
                  </a:cubicBezTo>
                  <a:cubicBezTo>
                    <a:pt x="13609" y="279"/>
                    <a:pt x="13371" y="231"/>
                    <a:pt x="13097" y="195"/>
                  </a:cubicBezTo>
                  <a:cubicBezTo>
                    <a:pt x="12835" y="160"/>
                    <a:pt x="12526" y="112"/>
                    <a:pt x="12180" y="76"/>
                  </a:cubicBezTo>
                  <a:cubicBezTo>
                    <a:pt x="11704" y="27"/>
                    <a:pt x="11170" y="0"/>
                    <a:pt x="10580" y="0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441" name="Google Shape;12441;p49"/>
            <p:cNvSpPr/>
            <p:nvPr/>
          </p:nvSpPr>
          <p:spPr>
            <a:xfrm>
              <a:off x="4615450" y="2986200"/>
              <a:ext cx="654575" cy="48625"/>
            </a:xfrm>
            <a:custGeom>
              <a:avLst/>
              <a:gdLst/>
              <a:ahLst/>
              <a:cxnLst/>
              <a:rect l="l" t="t" r="r" b="b"/>
              <a:pathLst>
                <a:path w="26183" h="1945" extrusionOk="0">
                  <a:moveTo>
                    <a:pt x="26182" y="1144"/>
                  </a:moveTo>
                  <a:cubicBezTo>
                    <a:pt x="26182" y="1144"/>
                    <a:pt x="26109" y="1152"/>
                    <a:pt x="26003" y="1195"/>
                  </a:cubicBezTo>
                  <a:lnTo>
                    <a:pt x="26003" y="1195"/>
                  </a:lnTo>
                  <a:cubicBezTo>
                    <a:pt x="26123" y="1161"/>
                    <a:pt x="26182" y="1144"/>
                    <a:pt x="26182" y="1144"/>
                  </a:cubicBezTo>
                  <a:close/>
                  <a:moveTo>
                    <a:pt x="26003" y="1195"/>
                  </a:moveTo>
                  <a:cubicBezTo>
                    <a:pt x="25982" y="1201"/>
                    <a:pt x="25958" y="1208"/>
                    <a:pt x="25932" y="1215"/>
                  </a:cubicBezTo>
                  <a:cubicBezTo>
                    <a:pt x="25887" y="1228"/>
                    <a:pt x="25837" y="1243"/>
                    <a:pt x="25780" y="1261"/>
                  </a:cubicBezTo>
                  <a:lnTo>
                    <a:pt x="25780" y="1261"/>
                  </a:lnTo>
                  <a:cubicBezTo>
                    <a:pt x="25837" y="1248"/>
                    <a:pt x="25887" y="1237"/>
                    <a:pt x="25932" y="1227"/>
                  </a:cubicBezTo>
                  <a:cubicBezTo>
                    <a:pt x="25957" y="1215"/>
                    <a:pt x="25981" y="1204"/>
                    <a:pt x="26003" y="1195"/>
                  </a:cubicBezTo>
                  <a:close/>
                  <a:moveTo>
                    <a:pt x="0" y="1"/>
                  </a:moveTo>
                  <a:cubicBezTo>
                    <a:pt x="0" y="1"/>
                    <a:pt x="1477" y="144"/>
                    <a:pt x="3846" y="382"/>
                  </a:cubicBezTo>
                  <a:cubicBezTo>
                    <a:pt x="6215" y="620"/>
                    <a:pt x="9466" y="965"/>
                    <a:pt x="13085" y="1346"/>
                  </a:cubicBezTo>
                  <a:cubicBezTo>
                    <a:pt x="14883" y="1549"/>
                    <a:pt x="16610" y="1751"/>
                    <a:pt x="18193" y="1858"/>
                  </a:cubicBezTo>
                  <a:cubicBezTo>
                    <a:pt x="19022" y="1915"/>
                    <a:pt x="19812" y="1945"/>
                    <a:pt x="20548" y="1945"/>
                  </a:cubicBezTo>
                  <a:cubicBezTo>
                    <a:pt x="21206" y="1945"/>
                    <a:pt x="21822" y="1921"/>
                    <a:pt x="22384" y="1870"/>
                  </a:cubicBezTo>
                  <a:cubicBezTo>
                    <a:pt x="23599" y="1787"/>
                    <a:pt x="24551" y="1584"/>
                    <a:pt x="25182" y="1430"/>
                  </a:cubicBezTo>
                  <a:cubicBezTo>
                    <a:pt x="25426" y="1369"/>
                    <a:pt x="25625" y="1308"/>
                    <a:pt x="25780" y="1261"/>
                  </a:cubicBezTo>
                  <a:lnTo>
                    <a:pt x="25780" y="1261"/>
                  </a:lnTo>
                  <a:cubicBezTo>
                    <a:pt x="25625" y="1295"/>
                    <a:pt x="25426" y="1338"/>
                    <a:pt x="25182" y="1382"/>
                  </a:cubicBezTo>
                  <a:cubicBezTo>
                    <a:pt x="24527" y="1501"/>
                    <a:pt x="23575" y="1632"/>
                    <a:pt x="22384" y="1668"/>
                  </a:cubicBezTo>
                  <a:cubicBezTo>
                    <a:pt x="22184" y="1674"/>
                    <a:pt x="21976" y="1677"/>
                    <a:pt x="21762" y="1677"/>
                  </a:cubicBezTo>
                  <a:cubicBezTo>
                    <a:pt x="20727" y="1677"/>
                    <a:pt x="19533" y="1608"/>
                    <a:pt x="18241" y="1489"/>
                  </a:cubicBezTo>
                  <a:cubicBezTo>
                    <a:pt x="16669" y="1334"/>
                    <a:pt x="14966" y="1096"/>
                    <a:pt x="13145" y="906"/>
                  </a:cubicBezTo>
                  <a:cubicBezTo>
                    <a:pt x="9525" y="513"/>
                    <a:pt x="6239" y="299"/>
                    <a:pt x="3858" y="156"/>
                  </a:cubicBezTo>
                  <a:cubicBezTo>
                    <a:pt x="1477" y="25"/>
                    <a:pt x="1" y="1"/>
                    <a:pt x="0" y="1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442" name="Google Shape;12442;p49"/>
            <p:cNvSpPr/>
            <p:nvPr/>
          </p:nvSpPr>
          <p:spPr>
            <a:xfrm>
              <a:off x="4455900" y="2820725"/>
              <a:ext cx="672725" cy="91700"/>
            </a:xfrm>
            <a:custGeom>
              <a:avLst/>
              <a:gdLst/>
              <a:ahLst/>
              <a:cxnLst/>
              <a:rect l="l" t="t" r="r" b="b"/>
              <a:pathLst>
                <a:path w="26909" h="3668" extrusionOk="0">
                  <a:moveTo>
                    <a:pt x="3567" y="1"/>
                  </a:moveTo>
                  <a:cubicBezTo>
                    <a:pt x="3109" y="1"/>
                    <a:pt x="2688" y="38"/>
                    <a:pt x="2310" y="48"/>
                  </a:cubicBezTo>
                  <a:cubicBezTo>
                    <a:pt x="2060" y="72"/>
                    <a:pt x="1834" y="83"/>
                    <a:pt x="1620" y="95"/>
                  </a:cubicBezTo>
                  <a:cubicBezTo>
                    <a:pt x="1417" y="131"/>
                    <a:pt x="1239" y="143"/>
                    <a:pt x="1060" y="167"/>
                  </a:cubicBezTo>
                  <a:cubicBezTo>
                    <a:pt x="370" y="274"/>
                    <a:pt x="1" y="322"/>
                    <a:pt x="1" y="322"/>
                  </a:cubicBezTo>
                  <a:cubicBezTo>
                    <a:pt x="1" y="322"/>
                    <a:pt x="393" y="286"/>
                    <a:pt x="1072" y="250"/>
                  </a:cubicBezTo>
                  <a:cubicBezTo>
                    <a:pt x="1239" y="226"/>
                    <a:pt x="1429" y="214"/>
                    <a:pt x="1644" y="202"/>
                  </a:cubicBezTo>
                  <a:lnTo>
                    <a:pt x="2322" y="202"/>
                  </a:lnTo>
                  <a:cubicBezTo>
                    <a:pt x="2462" y="202"/>
                    <a:pt x="2607" y="202"/>
                    <a:pt x="2758" y="202"/>
                  </a:cubicBezTo>
                  <a:cubicBezTo>
                    <a:pt x="3134" y="202"/>
                    <a:pt x="3544" y="208"/>
                    <a:pt x="3977" y="250"/>
                  </a:cubicBezTo>
                  <a:cubicBezTo>
                    <a:pt x="4287" y="262"/>
                    <a:pt x="4608" y="286"/>
                    <a:pt x="4942" y="310"/>
                  </a:cubicBezTo>
                  <a:cubicBezTo>
                    <a:pt x="5287" y="333"/>
                    <a:pt x="5620" y="381"/>
                    <a:pt x="5989" y="429"/>
                  </a:cubicBezTo>
                  <a:cubicBezTo>
                    <a:pt x="6692" y="500"/>
                    <a:pt x="7454" y="631"/>
                    <a:pt x="8264" y="762"/>
                  </a:cubicBezTo>
                  <a:cubicBezTo>
                    <a:pt x="9859" y="1060"/>
                    <a:pt x="11597" y="1453"/>
                    <a:pt x="13431" y="1881"/>
                  </a:cubicBezTo>
                  <a:cubicBezTo>
                    <a:pt x="15252" y="2310"/>
                    <a:pt x="17003" y="2715"/>
                    <a:pt x="18598" y="3012"/>
                  </a:cubicBezTo>
                  <a:cubicBezTo>
                    <a:pt x="19408" y="3143"/>
                    <a:pt x="20170" y="3286"/>
                    <a:pt x="20896" y="3370"/>
                  </a:cubicBezTo>
                  <a:cubicBezTo>
                    <a:pt x="21253" y="3417"/>
                    <a:pt x="21599" y="3477"/>
                    <a:pt x="21944" y="3501"/>
                  </a:cubicBezTo>
                  <a:cubicBezTo>
                    <a:pt x="22277" y="3536"/>
                    <a:pt x="22599" y="3548"/>
                    <a:pt x="22908" y="3584"/>
                  </a:cubicBezTo>
                  <a:cubicBezTo>
                    <a:pt x="23515" y="3655"/>
                    <a:pt x="24087" y="3643"/>
                    <a:pt x="24575" y="3655"/>
                  </a:cubicBezTo>
                  <a:cubicBezTo>
                    <a:pt x="24825" y="3667"/>
                    <a:pt x="25051" y="3667"/>
                    <a:pt x="25254" y="3667"/>
                  </a:cubicBezTo>
                  <a:cubicBezTo>
                    <a:pt x="25480" y="3655"/>
                    <a:pt x="25659" y="3655"/>
                    <a:pt x="25837" y="3643"/>
                  </a:cubicBezTo>
                  <a:cubicBezTo>
                    <a:pt x="26528" y="3596"/>
                    <a:pt x="26909" y="3584"/>
                    <a:pt x="26909" y="3584"/>
                  </a:cubicBezTo>
                  <a:cubicBezTo>
                    <a:pt x="26909" y="3584"/>
                    <a:pt x="26528" y="3584"/>
                    <a:pt x="25801" y="3536"/>
                  </a:cubicBezTo>
                  <a:lnTo>
                    <a:pt x="25242" y="3536"/>
                  </a:lnTo>
                  <a:cubicBezTo>
                    <a:pt x="25039" y="3536"/>
                    <a:pt x="24789" y="3501"/>
                    <a:pt x="24551" y="3489"/>
                  </a:cubicBezTo>
                  <a:cubicBezTo>
                    <a:pt x="24063" y="3441"/>
                    <a:pt x="23515" y="3429"/>
                    <a:pt x="22908" y="3346"/>
                  </a:cubicBezTo>
                  <a:cubicBezTo>
                    <a:pt x="22611" y="3298"/>
                    <a:pt x="22277" y="3262"/>
                    <a:pt x="21956" y="3227"/>
                  </a:cubicBezTo>
                  <a:cubicBezTo>
                    <a:pt x="21622" y="3179"/>
                    <a:pt x="21277" y="3120"/>
                    <a:pt x="20920" y="3060"/>
                  </a:cubicBezTo>
                  <a:cubicBezTo>
                    <a:pt x="20205" y="2953"/>
                    <a:pt x="19455" y="2786"/>
                    <a:pt x="18658" y="2631"/>
                  </a:cubicBezTo>
                  <a:cubicBezTo>
                    <a:pt x="17086" y="2286"/>
                    <a:pt x="15348" y="1869"/>
                    <a:pt x="13514" y="1441"/>
                  </a:cubicBezTo>
                  <a:cubicBezTo>
                    <a:pt x="11681" y="1000"/>
                    <a:pt x="9907" y="631"/>
                    <a:pt x="8299" y="381"/>
                  </a:cubicBezTo>
                  <a:cubicBezTo>
                    <a:pt x="7490" y="262"/>
                    <a:pt x="6728" y="143"/>
                    <a:pt x="6001" y="95"/>
                  </a:cubicBezTo>
                  <a:cubicBezTo>
                    <a:pt x="5620" y="83"/>
                    <a:pt x="5287" y="36"/>
                    <a:pt x="4942" y="24"/>
                  </a:cubicBezTo>
                  <a:cubicBezTo>
                    <a:pt x="4608" y="24"/>
                    <a:pt x="4287" y="12"/>
                    <a:pt x="3977" y="12"/>
                  </a:cubicBezTo>
                  <a:cubicBezTo>
                    <a:pt x="3838" y="4"/>
                    <a:pt x="3701" y="1"/>
                    <a:pt x="3567" y="1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443" name="Google Shape;12443;p49"/>
            <p:cNvSpPr/>
            <p:nvPr/>
          </p:nvSpPr>
          <p:spPr>
            <a:xfrm>
              <a:off x="4495800" y="2796300"/>
              <a:ext cx="401850" cy="70875"/>
            </a:xfrm>
            <a:custGeom>
              <a:avLst/>
              <a:gdLst/>
              <a:ahLst/>
              <a:cxnLst/>
              <a:rect l="l" t="t" r="r" b="b"/>
              <a:pathLst>
                <a:path w="16074" h="2835" extrusionOk="0">
                  <a:moveTo>
                    <a:pt x="0" y="1"/>
                  </a:moveTo>
                  <a:cubicBezTo>
                    <a:pt x="0" y="1"/>
                    <a:pt x="214" y="13"/>
                    <a:pt x="631" y="60"/>
                  </a:cubicBezTo>
                  <a:cubicBezTo>
                    <a:pt x="1048" y="108"/>
                    <a:pt x="1643" y="167"/>
                    <a:pt x="2381" y="251"/>
                  </a:cubicBezTo>
                  <a:cubicBezTo>
                    <a:pt x="3846" y="417"/>
                    <a:pt x="5870" y="703"/>
                    <a:pt x="8096" y="1084"/>
                  </a:cubicBezTo>
                  <a:cubicBezTo>
                    <a:pt x="10311" y="1477"/>
                    <a:pt x="12299" y="1906"/>
                    <a:pt x="13752" y="2251"/>
                  </a:cubicBezTo>
                  <a:cubicBezTo>
                    <a:pt x="14466" y="2406"/>
                    <a:pt x="15038" y="2561"/>
                    <a:pt x="15442" y="2668"/>
                  </a:cubicBezTo>
                  <a:cubicBezTo>
                    <a:pt x="15847" y="2775"/>
                    <a:pt x="16073" y="2834"/>
                    <a:pt x="16073" y="2834"/>
                  </a:cubicBezTo>
                  <a:lnTo>
                    <a:pt x="15478" y="2596"/>
                  </a:lnTo>
                  <a:cubicBezTo>
                    <a:pt x="15085" y="2442"/>
                    <a:pt x="14526" y="2251"/>
                    <a:pt x="13811" y="2025"/>
                  </a:cubicBezTo>
                  <a:cubicBezTo>
                    <a:pt x="12394" y="1584"/>
                    <a:pt x="10394" y="1025"/>
                    <a:pt x="8168" y="644"/>
                  </a:cubicBezTo>
                  <a:cubicBezTo>
                    <a:pt x="5929" y="251"/>
                    <a:pt x="3881" y="96"/>
                    <a:pt x="2393" y="36"/>
                  </a:cubicBezTo>
                  <a:cubicBezTo>
                    <a:pt x="1643" y="1"/>
                    <a:pt x="1048" y="1"/>
                    <a:pt x="631" y="1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444" name="Google Shape;12444;p49"/>
            <p:cNvSpPr/>
            <p:nvPr/>
          </p:nvSpPr>
          <p:spPr>
            <a:xfrm>
              <a:off x="2594350" y="2880150"/>
              <a:ext cx="218225" cy="179900"/>
            </a:xfrm>
            <a:custGeom>
              <a:avLst/>
              <a:gdLst/>
              <a:ahLst/>
              <a:cxnLst/>
              <a:rect l="l" t="t" r="r" b="b"/>
              <a:pathLst>
                <a:path w="8729" h="7196" extrusionOk="0">
                  <a:moveTo>
                    <a:pt x="8180" y="1"/>
                  </a:moveTo>
                  <a:cubicBezTo>
                    <a:pt x="8037" y="1"/>
                    <a:pt x="7864" y="33"/>
                    <a:pt x="7716" y="171"/>
                  </a:cubicBezTo>
                  <a:cubicBezTo>
                    <a:pt x="7621" y="242"/>
                    <a:pt x="7538" y="362"/>
                    <a:pt x="7514" y="516"/>
                  </a:cubicBezTo>
                  <a:cubicBezTo>
                    <a:pt x="7514" y="659"/>
                    <a:pt x="7549" y="778"/>
                    <a:pt x="7502" y="838"/>
                  </a:cubicBezTo>
                  <a:cubicBezTo>
                    <a:pt x="7454" y="921"/>
                    <a:pt x="7359" y="945"/>
                    <a:pt x="7216" y="981"/>
                  </a:cubicBezTo>
                  <a:cubicBezTo>
                    <a:pt x="7085" y="1004"/>
                    <a:pt x="6942" y="1028"/>
                    <a:pt x="6764" y="1076"/>
                  </a:cubicBezTo>
                  <a:cubicBezTo>
                    <a:pt x="6668" y="1112"/>
                    <a:pt x="6561" y="1171"/>
                    <a:pt x="6490" y="1278"/>
                  </a:cubicBezTo>
                  <a:cubicBezTo>
                    <a:pt x="6418" y="1374"/>
                    <a:pt x="6406" y="1528"/>
                    <a:pt x="6406" y="1600"/>
                  </a:cubicBezTo>
                  <a:cubicBezTo>
                    <a:pt x="6406" y="1755"/>
                    <a:pt x="6359" y="1874"/>
                    <a:pt x="6264" y="1993"/>
                  </a:cubicBezTo>
                  <a:cubicBezTo>
                    <a:pt x="6097" y="2231"/>
                    <a:pt x="5799" y="2409"/>
                    <a:pt x="5466" y="2624"/>
                  </a:cubicBezTo>
                  <a:cubicBezTo>
                    <a:pt x="5132" y="2838"/>
                    <a:pt x="4811" y="3076"/>
                    <a:pt x="4478" y="3314"/>
                  </a:cubicBezTo>
                  <a:cubicBezTo>
                    <a:pt x="3144" y="4267"/>
                    <a:pt x="2025" y="5243"/>
                    <a:pt x="1239" y="5981"/>
                  </a:cubicBezTo>
                  <a:cubicBezTo>
                    <a:pt x="453" y="6708"/>
                    <a:pt x="1" y="7196"/>
                    <a:pt x="1" y="7196"/>
                  </a:cubicBezTo>
                  <a:cubicBezTo>
                    <a:pt x="1" y="7196"/>
                    <a:pt x="537" y="6803"/>
                    <a:pt x="1370" y="6124"/>
                  </a:cubicBezTo>
                  <a:cubicBezTo>
                    <a:pt x="2239" y="5481"/>
                    <a:pt x="3418" y="4612"/>
                    <a:pt x="4740" y="3660"/>
                  </a:cubicBezTo>
                  <a:cubicBezTo>
                    <a:pt x="5061" y="3421"/>
                    <a:pt x="5394" y="3183"/>
                    <a:pt x="5704" y="2957"/>
                  </a:cubicBezTo>
                  <a:cubicBezTo>
                    <a:pt x="6002" y="2731"/>
                    <a:pt x="6359" y="2528"/>
                    <a:pt x="6585" y="2171"/>
                  </a:cubicBezTo>
                  <a:cubicBezTo>
                    <a:pt x="6704" y="1993"/>
                    <a:pt x="6764" y="1766"/>
                    <a:pt x="6740" y="1576"/>
                  </a:cubicBezTo>
                  <a:cubicBezTo>
                    <a:pt x="6728" y="1481"/>
                    <a:pt x="6740" y="1457"/>
                    <a:pt x="6764" y="1421"/>
                  </a:cubicBezTo>
                  <a:cubicBezTo>
                    <a:pt x="6787" y="1397"/>
                    <a:pt x="6823" y="1362"/>
                    <a:pt x="6883" y="1338"/>
                  </a:cubicBezTo>
                  <a:cubicBezTo>
                    <a:pt x="7002" y="1290"/>
                    <a:pt x="7145" y="1254"/>
                    <a:pt x="7299" y="1219"/>
                  </a:cubicBezTo>
                  <a:cubicBezTo>
                    <a:pt x="7430" y="1171"/>
                    <a:pt x="7621" y="1112"/>
                    <a:pt x="7716" y="933"/>
                  </a:cubicBezTo>
                  <a:cubicBezTo>
                    <a:pt x="7752" y="838"/>
                    <a:pt x="7752" y="754"/>
                    <a:pt x="7740" y="683"/>
                  </a:cubicBezTo>
                  <a:cubicBezTo>
                    <a:pt x="7728" y="623"/>
                    <a:pt x="7716" y="564"/>
                    <a:pt x="7716" y="516"/>
                  </a:cubicBezTo>
                  <a:cubicBezTo>
                    <a:pt x="7716" y="421"/>
                    <a:pt x="7752" y="338"/>
                    <a:pt x="7811" y="266"/>
                  </a:cubicBezTo>
                  <a:cubicBezTo>
                    <a:pt x="7930" y="111"/>
                    <a:pt x="8109" y="88"/>
                    <a:pt x="8264" y="64"/>
                  </a:cubicBezTo>
                  <a:cubicBezTo>
                    <a:pt x="8302" y="61"/>
                    <a:pt x="8339" y="59"/>
                    <a:pt x="8373" y="59"/>
                  </a:cubicBezTo>
                  <a:cubicBezTo>
                    <a:pt x="8468" y="59"/>
                    <a:pt x="8548" y="70"/>
                    <a:pt x="8609" y="88"/>
                  </a:cubicBezTo>
                  <a:cubicBezTo>
                    <a:pt x="8681" y="100"/>
                    <a:pt x="8728" y="100"/>
                    <a:pt x="8728" y="100"/>
                  </a:cubicBezTo>
                  <a:cubicBezTo>
                    <a:pt x="8728" y="100"/>
                    <a:pt x="8681" y="88"/>
                    <a:pt x="8609" y="64"/>
                  </a:cubicBezTo>
                  <a:cubicBezTo>
                    <a:pt x="8526" y="52"/>
                    <a:pt x="8407" y="28"/>
                    <a:pt x="8264" y="4"/>
                  </a:cubicBezTo>
                  <a:cubicBezTo>
                    <a:pt x="8237" y="2"/>
                    <a:pt x="8209" y="1"/>
                    <a:pt x="8180" y="1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445" name="Google Shape;12445;p49"/>
            <p:cNvSpPr/>
            <p:nvPr/>
          </p:nvSpPr>
          <p:spPr>
            <a:xfrm>
              <a:off x="2647050" y="2995725"/>
              <a:ext cx="509300" cy="34925"/>
            </a:xfrm>
            <a:custGeom>
              <a:avLst/>
              <a:gdLst/>
              <a:ahLst/>
              <a:cxnLst/>
              <a:rect l="l" t="t" r="r" b="b"/>
              <a:pathLst>
                <a:path w="20372" h="1397" extrusionOk="0">
                  <a:moveTo>
                    <a:pt x="20372" y="1"/>
                  </a:moveTo>
                  <a:cubicBezTo>
                    <a:pt x="20372" y="1"/>
                    <a:pt x="20086" y="49"/>
                    <a:pt x="19586" y="108"/>
                  </a:cubicBezTo>
                  <a:cubicBezTo>
                    <a:pt x="19074" y="180"/>
                    <a:pt x="18336" y="287"/>
                    <a:pt x="17407" y="394"/>
                  </a:cubicBezTo>
                  <a:cubicBezTo>
                    <a:pt x="15562" y="596"/>
                    <a:pt x="13014" y="822"/>
                    <a:pt x="10204" y="906"/>
                  </a:cubicBezTo>
                  <a:cubicBezTo>
                    <a:pt x="9220" y="939"/>
                    <a:pt x="8267" y="954"/>
                    <a:pt x="7364" y="954"/>
                  </a:cubicBezTo>
                  <a:cubicBezTo>
                    <a:pt x="5689" y="954"/>
                    <a:pt x="4188" y="904"/>
                    <a:pt x="2989" y="834"/>
                  </a:cubicBezTo>
                  <a:cubicBezTo>
                    <a:pt x="2060" y="787"/>
                    <a:pt x="1322" y="751"/>
                    <a:pt x="798" y="703"/>
                  </a:cubicBezTo>
                  <a:cubicBezTo>
                    <a:pt x="274" y="656"/>
                    <a:pt x="0" y="644"/>
                    <a:pt x="0" y="644"/>
                  </a:cubicBezTo>
                  <a:lnTo>
                    <a:pt x="0" y="644"/>
                  </a:lnTo>
                  <a:cubicBezTo>
                    <a:pt x="0" y="644"/>
                    <a:pt x="274" y="692"/>
                    <a:pt x="786" y="775"/>
                  </a:cubicBezTo>
                  <a:cubicBezTo>
                    <a:pt x="1286" y="870"/>
                    <a:pt x="2036" y="965"/>
                    <a:pt x="2953" y="1073"/>
                  </a:cubicBezTo>
                  <a:cubicBezTo>
                    <a:pt x="4449" y="1246"/>
                    <a:pt x="6414" y="1396"/>
                    <a:pt x="8620" y="1396"/>
                  </a:cubicBezTo>
                  <a:cubicBezTo>
                    <a:pt x="9136" y="1396"/>
                    <a:pt x="9665" y="1388"/>
                    <a:pt x="10204" y="1370"/>
                  </a:cubicBezTo>
                  <a:cubicBezTo>
                    <a:pt x="13050" y="1287"/>
                    <a:pt x="15597" y="942"/>
                    <a:pt x="17419" y="608"/>
                  </a:cubicBezTo>
                  <a:cubicBezTo>
                    <a:pt x="18348" y="453"/>
                    <a:pt x="19074" y="299"/>
                    <a:pt x="19586" y="180"/>
                  </a:cubicBezTo>
                  <a:cubicBezTo>
                    <a:pt x="20086" y="61"/>
                    <a:pt x="20372" y="1"/>
                    <a:pt x="20372" y="1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446" name="Google Shape;12446;p49"/>
            <p:cNvSpPr/>
            <p:nvPr/>
          </p:nvSpPr>
          <p:spPr>
            <a:xfrm>
              <a:off x="2698550" y="2967150"/>
              <a:ext cx="191400" cy="17800"/>
            </a:xfrm>
            <a:custGeom>
              <a:avLst/>
              <a:gdLst/>
              <a:ahLst/>
              <a:cxnLst/>
              <a:rect l="l" t="t" r="r" b="b"/>
              <a:pathLst>
                <a:path w="7656" h="712" extrusionOk="0">
                  <a:moveTo>
                    <a:pt x="7656" y="1"/>
                  </a:moveTo>
                  <a:lnTo>
                    <a:pt x="7656" y="1"/>
                  </a:lnTo>
                  <a:cubicBezTo>
                    <a:pt x="7656" y="1"/>
                    <a:pt x="7227" y="25"/>
                    <a:pt x="6525" y="108"/>
                  </a:cubicBezTo>
                  <a:cubicBezTo>
                    <a:pt x="5834" y="144"/>
                    <a:pt x="4882" y="203"/>
                    <a:pt x="3834" y="251"/>
                  </a:cubicBezTo>
                  <a:cubicBezTo>
                    <a:pt x="2786" y="299"/>
                    <a:pt x="1834" y="311"/>
                    <a:pt x="1131" y="311"/>
                  </a:cubicBezTo>
                  <a:lnTo>
                    <a:pt x="0" y="311"/>
                  </a:lnTo>
                  <a:cubicBezTo>
                    <a:pt x="0" y="311"/>
                    <a:pt x="417" y="418"/>
                    <a:pt x="1119" y="537"/>
                  </a:cubicBezTo>
                  <a:cubicBezTo>
                    <a:pt x="1719" y="628"/>
                    <a:pt x="2510" y="711"/>
                    <a:pt x="3395" y="711"/>
                  </a:cubicBezTo>
                  <a:cubicBezTo>
                    <a:pt x="3547" y="711"/>
                    <a:pt x="3701" y="709"/>
                    <a:pt x="3858" y="703"/>
                  </a:cubicBezTo>
                  <a:cubicBezTo>
                    <a:pt x="4929" y="656"/>
                    <a:pt x="5882" y="477"/>
                    <a:pt x="6572" y="311"/>
                  </a:cubicBezTo>
                  <a:cubicBezTo>
                    <a:pt x="7251" y="144"/>
                    <a:pt x="7656" y="1"/>
                    <a:pt x="7656" y="1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447" name="Google Shape;12447;p49"/>
            <p:cNvSpPr/>
            <p:nvPr/>
          </p:nvSpPr>
          <p:spPr>
            <a:xfrm>
              <a:off x="2862550" y="2897875"/>
              <a:ext cx="950150" cy="82400"/>
            </a:xfrm>
            <a:custGeom>
              <a:avLst/>
              <a:gdLst/>
              <a:ahLst/>
              <a:cxnLst/>
              <a:rect l="l" t="t" r="r" b="b"/>
              <a:pathLst>
                <a:path w="38006" h="3296" extrusionOk="0">
                  <a:moveTo>
                    <a:pt x="22933" y="1"/>
                  </a:moveTo>
                  <a:cubicBezTo>
                    <a:pt x="21699" y="1"/>
                    <a:pt x="20427" y="66"/>
                    <a:pt x="19134" y="188"/>
                  </a:cubicBezTo>
                  <a:cubicBezTo>
                    <a:pt x="16479" y="450"/>
                    <a:pt x="13978" y="819"/>
                    <a:pt x="11704" y="1046"/>
                  </a:cubicBezTo>
                  <a:cubicBezTo>
                    <a:pt x="9430" y="1260"/>
                    <a:pt x="7358" y="1319"/>
                    <a:pt x="5620" y="1319"/>
                  </a:cubicBezTo>
                  <a:cubicBezTo>
                    <a:pt x="3894" y="1319"/>
                    <a:pt x="2477" y="1260"/>
                    <a:pt x="1513" y="1224"/>
                  </a:cubicBezTo>
                  <a:cubicBezTo>
                    <a:pt x="536" y="1177"/>
                    <a:pt x="1" y="1141"/>
                    <a:pt x="0" y="1141"/>
                  </a:cubicBezTo>
                  <a:lnTo>
                    <a:pt x="0" y="1141"/>
                  </a:lnTo>
                  <a:cubicBezTo>
                    <a:pt x="1" y="1141"/>
                    <a:pt x="536" y="1200"/>
                    <a:pt x="1513" y="1296"/>
                  </a:cubicBezTo>
                  <a:cubicBezTo>
                    <a:pt x="2489" y="1379"/>
                    <a:pt x="3894" y="1486"/>
                    <a:pt x="5632" y="1546"/>
                  </a:cubicBezTo>
                  <a:cubicBezTo>
                    <a:pt x="6255" y="1567"/>
                    <a:pt x="6922" y="1581"/>
                    <a:pt x="7626" y="1581"/>
                  </a:cubicBezTo>
                  <a:cubicBezTo>
                    <a:pt x="8887" y="1581"/>
                    <a:pt x="10270" y="1537"/>
                    <a:pt x="11752" y="1415"/>
                  </a:cubicBezTo>
                  <a:cubicBezTo>
                    <a:pt x="14062" y="1236"/>
                    <a:pt x="16550" y="891"/>
                    <a:pt x="19193" y="641"/>
                  </a:cubicBezTo>
                  <a:cubicBezTo>
                    <a:pt x="20633" y="504"/>
                    <a:pt x="22037" y="428"/>
                    <a:pt x="23388" y="428"/>
                  </a:cubicBezTo>
                  <a:cubicBezTo>
                    <a:pt x="24506" y="428"/>
                    <a:pt x="25588" y="480"/>
                    <a:pt x="26623" y="593"/>
                  </a:cubicBezTo>
                  <a:cubicBezTo>
                    <a:pt x="28897" y="831"/>
                    <a:pt x="30921" y="1260"/>
                    <a:pt x="32600" y="1700"/>
                  </a:cubicBezTo>
                  <a:cubicBezTo>
                    <a:pt x="34279" y="2129"/>
                    <a:pt x="35636" y="2546"/>
                    <a:pt x="36565" y="2831"/>
                  </a:cubicBezTo>
                  <a:cubicBezTo>
                    <a:pt x="37493" y="3129"/>
                    <a:pt x="38005" y="3296"/>
                    <a:pt x="38005" y="3296"/>
                  </a:cubicBezTo>
                  <a:cubicBezTo>
                    <a:pt x="38005" y="3296"/>
                    <a:pt x="37493" y="3093"/>
                    <a:pt x="36576" y="2772"/>
                  </a:cubicBezTo>
                  <a:cubicBezTo>
                    <a:pt x="35648" y="2439"/>
                    <a:pt x="34326" y="1962"/>
                    <a:pt x="32647" y="1486"/>
                  </a:cubicBezTo>
                  <a:cubicBezTo>
                    <a:pt x="30957" y="1010"/>
                    <a:pt x="28933" y="510"/>
                    <a:pt x="26647" y="224"/>
                  </a:cubicBezTo>
                  <a:cubicBezTo>
                    <a:pt x="25467" y="72"/>
                    <a:pt x="24221" y="1"/>
                    <a:pt x="22933" y="1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448" name="Google Shape;12448;p49"/>
            <p:cNvSpPr/>
            <p:nvPr/>
          </p:nvSpPr>
          <p:spPr>
            <a:xfrm>
              <a:off x="3315875" y="2930175"/>
              <a:ext cx="382525" cy="50100"/>
            </a:xfrm>
            <a:custGeom>
              <a:avLst/>
              <a:gdLst/>
              <a:ahLst/>
              <a:cxnLst/>
              <a:rect l="l" t="t" r="r" b="b"/>
              <a:pathLst>
                <a:path w="15301" h="2004" extrusionOk="0">
                  <a:moveTo>
                    <a:pt x="5642" y="1"/>
                  </a:moveTo>
                  <a:cubicBezTo>
                    <a:pt x="4334" y="1"/>
                    <a:pt x="3168" y="108"/>
                    <a:pt x="2251" y="242"/>
                  </a:cubicBezTo>
                  <a:cubicBezTo>
                    <a:pt x="1548" y="349"/>
                    <a:pt x="989" y="456"/>
                    <a:pt x="596" y="539"/>
                  </a:cubicBezTo>
                  <a:cubicBezTo>
                    <a:pt x="203" y="635"/>
                    <a:pt x="1" y="670"/>
                    <a:pt x="1" y="670"/>
                  </a:cubicBezTo>
                  <a:cubicBezTo>
                    <a:pt x="1" y="670"/>
                    <a:pt x="227" y="658"/>
                    <a:pt x="608" y="611"/>
                  </a:cubicBezTo>
                  <a:cubicBezTo>
                    <a:pt x="1001" y="575"/>
                    <a:pt x="1560" y="527"/>
                    <a:pt x="2263" y="480"/>
                  </a:cubicBezTo>
                  <a:cubicBezTo>
                    <a:pt x="2900" y="442"/>
                    <a:pt x="3642" y="416"/>
                    <a:pt x="4462" y="416"/>
                  </a:cubicBezTo>
                  <a:cubicBezTo>
                    <a:pt x="5450" y="416"/>
                    <a:pt x="6551" y="454"/>
                    <a:pt x="7716" y="551"/>
                  </a:cubicBezTo>
                  <a:cubicBezTo>
                    <a:pt x="9835" y="754"/>
                    <a:pt x="11728" y="1087"/>
                    <a:pt x="13098" y="1420"/>
                  </a:cubicBezTo>
                  <a:cubicBezTo>
                    <a:pt x="13788" y="1575"/>
                    <a:pt x="14336" y="1730"/>
                    <a:pt x="14705" y="1837"/>
                  </a:cubicBezTo>
                  <a:cubicBezTo>
                    <a:pt x="15098" y="1944"/>
                    <a:pt x="15300" y="2004"/>
                    <a:pt x="15300" y="2004"/>
                  </a:cubicBezTo>
                  <a:cubicBezTo>
                    <a:pt x="15300" y="2004"/>
                    <a:pt x="15098" y="1909"/>
                    <a:pt x="14752" y="1742"/>
                  </a:cubicBezTo>
                  <a:cubicBezTo>
                    <a:pt x="14383" y="1599"/>
                    <a:pt x="13848" y="1409"/>
                    <a:pt x="13169" y="1182"/>
                  </a:cubicBezTo>
                  <a:cubicBezTo>
                    <a:pt x="11835" y="754"/>
                    <a:pt x="9930" y="289"/>
                    <a:pt x="7775" y="99"/>
                  </a:cubicBezTo>
                  <a:cubicBezTo>
                    <a:pt x="7036" y="30"/>
                    <a:pt x="6320" y="1"/>
                    <a:pt x="5642" y="1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449" name="Google Shape;12449;p49"/>
            <p:cNvSpPr/>
            <p:nvPr/>
          </p:nvSpPr>
          <p:spPr>
            <a:xfrm>
              <a:off x="3478100" y="2965425"/>
              <a:ext cx="132475" cy="15200"/>
            </a:xfrm>
            <a:custGeom>
              <a:avLst/>
              <a:gdLst/>
              <a:ahLst/>
              <a:cxnLst/>
              <a:rect l="l" t="t" r="r" b="b"/>
              <a:pathLst>
                <a:path w="5299" h="608" extrusionOk="0">
                  <a:moveTo>
                    <a:pt x="1616" y="0"/>
                  </a:moveTo>
                  <a:cubicBezTo>
                    <a:pt x="667" y="0"/>
                    <a:pt x="1" y="106"/>
                    <a:pt x="1" y="106"/>
                  </a:cubicBezTo>
                  <a:cubicBezTo>
                    <a:pt x="1" y="106"/>
                    <a:pt x="1179" y="368"/>
                    <a:pt x="2632" y="499"/>
                  </a:cubicBezTo>
                  <a:cubicBezTo>
                    <a:pt x="3706" y="595"/>
                    <a:pt x="4639" y="607"/>
                    <a:pt x="5060" y="607"/>
                  </a:cubicBezTo>
                  <a:cubicBezTo>
                    <a:pt x="5213" y="607"/>
                    <a:pt x="5299" y="606"/>
                    <a:pt x="5299" y="606"/>
                  </a:cubicBezTo>
                  <a:cubicBezTo>
                    <a:pt x="5299" y="606"/>
                    <a:pt x="4156" y="177"/>
                    <a:pt x="2679" y="46"/>
                  </a:cubicBezTo>
                  <a:cubicBezTo>
                    <a:pt x="2302" y="13"/>
                    <a:pt x="1942" y="0"/>
                    <a:pt x="1616" y="0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450" name="Google Shape;12450;p49"/>
            <p:cNvSpPr/>
            <p:nvPr/>
          </p:nvSpPr>
          <p:spPr>
            <a:xfrm>
              <a:off x="3505200" y="2876350"/>
              <a:ext cx="306000" cy="62250"/>
            </a:xfrm>
            <a:custGeom>
              <a:avLst/>
              <a:gdLst/>
              <a:ahLst/>
              <a:cxnLst/>
              <a:rect l="l" t="t" r="r" b="b"/>
              <a:pathLst>
                <a:path w="12240" h="2490" extrusionOk="0">
                  <a:moveTo>
                    <a:pt x="702" y="1"/>
                  </a:moveTo>
                  <a:cubicBezTo>
                    <a:pt x="253" y="1"/>
                    <a:pt x="0" y="13"/>
                    <a:pt x="0" y="13"/>
                  </a:cubicBezTo>
                  <a:cubicBezTo>
                    <a:pt x="0" y="13"/>
                    <a:pt x="691" y="97"/>
                    <a:pt x="1822" y="252"/>
                  </a:cubicBezTo>
                  <a:cubicBezTo>
                    <a:pt x="2941" y="418"/>
                    <a:pt x="4489" y="668"/>
                    <a:pt x="6167" y="1014"/>
                  </a:cubicBezTo>
                  <a:cubicBezTo>
                    <a:pt x="7846" y="1359"/>
                    <a:pt x="9370" y="1728"/>
                    <a:pt x="10466" y="2014"/>
                  </a:cubicBezTo>
                  <a:cubicBezTo>
                    <a:pt x="11549" y="2311"/>
                    <a:pt x="12240" y="2490"/>
                    <a:pt x="12240" y="2490"/>
                  </a:cubicBezTo>
                  <a:cubicBezTo>
                    <a:pt x="12240" y="2490"/>
                    <a:pt x="11597" y="2192"/>
                    <a:pt x="10549" y="1787"/>
                  </a:cubicBezTo>
                  <a:cubicBezTo>
                    <a:pt x="9489" y="1383"/>
                    <a:pt x="7977" y="906"/>
                    <a:pt x="6275" y="561"/>
                  </a:cubicBezTo>
                  <a:cubicBezTo>
                    <a:pt x="4560" y="216"/>
                    <a:pt x="2977" y="73"/>
                    <a:pt x="1845" y="25"/>
                  </a:cubicBezTo>
                  <a:cubicBezTo>
                    <a:pt x="1388" y="6"/>
                    <a:pt x="1002" y="1"/>
                    <a:pt x="702" y="1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451" name="Google Shape;12451;p49"/>
            <p:cNvSpPr/>
            <p:nvPr/>
          </p:nvSpPr>
          <p:spPr>
            <a:xfrm>
              <a:off x="3798075" y="2921325"/>
              <a:ext cx="146175" cy="109850"/>
            </a:xfrm>
            <a:custGeom>
              <a:avLst/>
              <a:gdLst/>
              <a:ahLst/>
              <a:cxnLst/>
              <a:rect l="l" t="t" r="r" b="b"/>
              <a:pathLst>
                <a:path w="5847" h="4394" extrusionOk="0">
                  <a:moveTo>
                    <a:pt x="1" y="0"/>
                  </a:moveTo>
                  <a:lnTo>
                    <a:pt x="1" y="0"/>
                  </a:lnTo>
                  <a:cubicBezTo>
                    <a:pt x="1" y="0"/>
                    <a:pt x="406" y="179"/>
                    <a:pt x="1001" y="465"/>
                  </a:cubicBezTo>
                  <a:cubicBezTo>
                    <a:pt x="1596" y="774"/>
                    <a:pt x="2394" y="1239"/>
                    <a:pt x="3239" y="1810"/>
                  </a:cubicBezTo>
                  <a:cubicBezTo>
                    <a:pt x="4097" y="2382"/>
                    <a:pt x="4787" y="2977"/>
                    <a:pt x="5228" y="3501"/>
                  </a:cubicBezTo>
                  <a:cubicBezTo>
                    <a:pt x="5442" y="3751"/>
                    <a:pt x="5597" y="3977"/>
                    <a:pt x="5704" y="4132"/>
                  </a:cubicBezTo>
                  <a:cubicBezTo>
                    <a:pt x="5787" y="4299"/>
                    <a:pt x="5847" y="4394"/>
                    <a:pt x="5847" y="4394"/>
                  </a:cubicBezTo>
                  <a:cubicBezTo>
                    <a:pt x="5847" y="4394"/>
                    <a:pt x="5823" y="4287"/>
                    <a:pt x="5763" y="4108"/>
                  </a:cubicBezTo>
                  <a:cubicBezTo>
                    <a:pt x="5704" y="3929"/>
                    <a:pt x="5585" y="3656"/>
                    <a:pt x="5406" y="3358"/>
                  </a:cubicBezTo>
                  <a:cubicBezTo>
                    <a:pt x="5049" y="2763"/>
                    <a:pt x="4382" y="2036"/>
                    <a:pt x="3501" y="1441"/>
                  </a:cubicBezTo>
                  <a:cubicBezTo>
                    <a:pt x="2620" y="846"/>
                    <a:pt x="1727" y="477"/>
                    <a:pt x="1072" y="274"/>
                  </a:cubicBezTo>
                  <a:cubicBezTo>
                    <a:pt x="418" y="60"/>
                    <a:pt x="1" y="0"/>
                    <a:pt x="1" y="0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452" name="Google Shape;12452;p49"/>
            <p:cNvSpPr/>
            <p:nvPr/>
          </p:nvSpPr>
          <p:spPr>
            <a:xfrm>
              <a:off x="3826650" y="2973700"/>
              <a:ext cx="92900" cy="57175"/>
            </a:xfrm>
            <a:custGeom>
              <a:avLst/>
              <a:gdLst/>
              <a:ahLst/>
              <a:cxnLst/>
              <a:rect l="l" t="t" r="r" b="b"/>
              <a:pathLst>
                <a:path w="3716" h="2287" extrusionOk="0">
                  <a:moveTo>
                    <a:pt x="1" y="1"/>
                  </a:moveTo>
                  <a:cubicBezTo>
                    <a:pt x="1" y="1"/>
                    <a:pt x="215" y="120"/>
                    <a:pt x="560" y="346"/>
                  </a:cubicBezTo>
                  <a:cubicBezTo>
                    <a:pt x="894" y="537"/>
                    <a:pt x="1358" y="822"/>
                    <a:pt x="1858" y="1132"/>
                  </a:cubicBezTo>
                  <a:cubicBezTo>
                    <a:pt x="2370" y="1453"/>
                    <a:pt x="2834" y="1727"/>
                    <a:pt x="3156" y="1942"/>
                  </a:cubicBezTo>
                  <a:cubicBezTo>
                    <a:pt x="3501" y="2144"/>
                    <a:pt x="3716" y="2287"/>
                    <a:pt x="3716" y="2287"/>
                  </a:cubicBezTo>
                  <a:cubicBezTo>
                    <a:pt x="3716" y="2287"/>
                    <a:pt x="3573" y="2073"/>
                    <a:pt x="3311" y="1763"/>
                  </a:cubicBezTo>
                  <a:cubicBezTo>
                    <a:pt x="3037" y="1453"/>
                    <a:pt x="2644" y="1061"/>
                    <a:pt x="2096" y="739"/>
                  </a:cubicBezTo>
                  <a:cubicBezTo>
                    <a:pt x="1572" y="406"/>
                    <a:pt x="1037" y="227"/>
                    <a:pt x="644" y="120"/>
                  </a:cubicBezTo>
                  <a:cubicBezTo>
                    <a:pt x="263" y="25"/>
                    <a:pt x="1" y="1"/>
                    <a:pt x="1" y="1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453" name="Google Shape;12453;p49"/>
            <p:cNvSpPr/>
            <p:nvPr/>
          </p:nvSpPr>
          <p:spPr>
            <a:xfrm>
              <a:off x="3798075" y="2993050"/>
              <a:ext cx="73550" cy="48550"/>
            </a:xfrm>
            <a:custGeom>
              <a:avLst/>
              <a:gdLst/>
              <a:ahLst/>
              <a:cxnLst/>
              <a:rect l="l" t="t" r="r" b="b"/>
              <a:pathLst>
                <a:path w="2942" h="1942" extrusionOk="0">
                  <a:moveTo>
                    <a:pt x="1" y="1"/>
                  </a:moveTo>
                  <a:lnTo>
                    <a:pt x="1" y="1"/>
                  </a:lnTo>
                  <a:cubicBezTo>
                    <a:pt x="1" y="1"/>
                    <a:pt x="167" y="120"/>
                    <a:pt x="417" y="346"/>
                  </a:cubicBezTo>
                  <a:cubicBezTo>
                    <a:pt x="679" y="525"/>
                    <a:pt x="1025" y="787"/>
                    <a:pt x="1430" y="1049"/>
                  </a:cubicBezTo>
                  <a:cubicBezTo>
                    <a:pt x="1834" y="1299"/>
                    <a:pt x="2203" y="1525"/>
                    <a:pt x="2489" y="1680"/>
                  </a:cubicBezTo>
                  <a:cubicBezTo>
                    <a:pt x="2763" y="1846"/>
                    <a:pt x="2942" y="1942"/>
                    <a:pt x="2942" y="1942"/>
                  </a:cubicBezTo>
                  <a:cubicBezTo>
                    <a:pt x="2942" y="1942"/>
                    <a:pt x="2846" y="1763"/>
                    <a:pt x="2632" y="1513"/>
                  </a:cubicBezTo>
                  <a:cubicBezTo>
                    <a:pt x="2430" y="1251"/>
                    <a:pt x="2096" y="929"/>
                    <a:pt x="1680" y="656"/>
                  </a:cubicBezTo>
                  <a:cubicBezTo>
                    <a:pt x="1263" y="382"/>
                    <a:pt x="834" y="215"/>
                    <a:pt x="525" y="120"/>
                  </a:cubicBezTo>
                  <a:cubicBezTo>
                    <a:pt x="215" y="37"/>
                    <a:pt x="1" y="1"/>
                    <a:pt x="1" y="1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454" name="Google Shape;12454;p49"/>
            <p:cNvSpPr/>
            <p:nvPr/>
          </p:nvSpPr>
          <p:spPr>
            <a:xfrm>
              <a:off x="3646275" y="3014500"/>
              <a:ext cx="141425" cy="65800"/>
            </a:xfrm>
            <a:custGeom>
              <a:avLst/>
              <a:gdLst/>
              <a:ahLst/>
              <a:cxnLst/>
              <a:rect l="l" t="t" r="r" b="b"/>
              <a:pathLst>
                <a:path w="5657" h="2632" extrusionOk="0">
                  <a:moveTo>
                    <a:pt x="1" y="0"/>
                  </a:moveTo>
                  <a:cubicBezTo>
                    <a:pt x="1" y="0"/>
                    <a:pt x="346" y="119"/>
                    <a:pt x="882" y="286"/>
                  </a:cubicBezTo>
                  <a:cubicBezTo>
                    <a:pt x="1417" y="488"/>
                    <a:pt x="2132" y="786"/>
                    <a:pt x="2906" y="1143"/>
                  </a:cubicBezTo>
                  <a:cubicBezTo>
                    <a:pt x="3680" y="1512"/>
                    <a:pt x="4358" y="1869"/>
                    <a:pt x="4858" y="2155"/>
                  </a:cubicBezTo>
                  <a:cubicBezTo>
                    <a:pt x="5346" y="2453"/>
                    <a:pt x="5656" y="2631"/>
                    <a:pt x="5656" y="2631"/>
                  </a:cubicBezTo>
                  <a:cubicBezTo>
                    <a:pt x="5656" y="2631"/>
                    <a:pt x="5418" y="2357"/>
                    <a:pt x="4989" y="1976"/>
                  </a:cubicBezTo>
                  <a:cubicBezTo>
                    <a:pt x="4549" y="1584"/>
                    <a:pt x="3906" y="1107"/>
                    <a:pt x="3096" y="738"/>
                  </a:cubicBezTo>
                  <a:cubicBezTo>
                    <a:pt x="2298" y="369"/>
                    <a:pt x="1501" y="179"/>
                    <a:pt x="941" y="83"/>
                  </a:cubicBezTo>
                  <a:cubicBezTo>
                    <a:pt x="358" y="0"/>
                    <a:pt x="1" y="0"/>
                    <a:pt x="1" y="0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455" name="Google Shape;12455;p49"/>
            <p:cNvSpPr/>
            <p:nvPr/>
          </p:nvSpPr>
          <p:spPr>
            <a:xfrm>
              <a:off x="2907500" y="2169450"/>
              <a:ext cx="176225" cy="400375"/>
            </a:xfrm>
            <a:custGeom>
              <a:avLst/>
              <a:gdLst/>
              <a:ahLst/>
              <a:cxnLst/>
              <a:rect l="l" t="t" r="r" b="b"/>
              <a:pathLst>
                <a:path w="7049" h="16015" extrusionOk="0">
                  <a:moveTo>
                    <a:pt x="7049" y="0"/>
                  </a:moveTo>
                  <a:cubicBezTo>
                    <a:pt x="7048" y="1"/>
                    <a:pt x="5263" y="3501"/>
                    <a:pt x="3310" y="7918"/>
                  </a:cubicBezTo>
                  <a:cubicBezTo>
                    <a:pt x="1369" y="12335"/>
                    <a:pt x="0" y="16014"/>
                    <a:pt x="0" y="16014"/>
                  </a:cubicBezTo>
                  <a:cubicBezTo>
                    <a:pt x="0" y="16014"/>
                    <a:pt x="1798" y="12514"/>
                    <a:pt x="3727" y="8096"/>
                  </a:cubicBezTo>
                  <a:cubicBezTo>
                    <a:pt x="5679" y="3680"/>
                    <a:pt x="7049" y="1"/>
                    <a:pt x="7049" y="0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456" name="Google Shape;12456;p49"/>
            <p:cNvSpPr/>
            <p:nvPr/>
          </p:nvSpPr>
          <p:spPr>
            <a:xfrm>
              <a:off x="2784850" y="2298325"/>
              <a:ext cx="212275" cy="456325"/>
            </a:xfrm>
            <a:custGeom>
              <a:avLst/>
              <a:gdLst/>
              <a:ahLst/>
              <a:cxnLst/>
              <a:rect l="l" t="t" r="r" b="b"/>
              <a:pathLst>
                <a:path w="8491" h="18253" extrusionOk="0">
                  <a:moveTo>
                    <a:pt x="8490" y="1"/>
                  </a:moveTo>
                  <a:cubicBezTo>
                    <a:pt x="8490" y="1"/>
                    <a:pt x="6287" y="3942"/>
                    <a:pt x="3930" y="8978"/>
                  </a:cubicBezTo>
                  <a:cubicBezTo>
                    <a:pt x="1596" y="14026"/>
                    <a:pt x="1" y="18253"/>
                    <a:pt x="1" y="18253"/>
                  </a:cubicBezTo>
                  <a:cubicBezTo>
                    <a:pt x="1" y="18253"/>
                    <a:pt x="2013" y="14205"/>
                    <a:pt x="4347" y="9168"/>
                  </a:cubicBezTo>
                  <a:cubicBezTo>
                    <a:pt x="6692" y="4144"/>
                    <a:pt x="8490" y="1"/>
                    <a:pt x="8490" y="1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457" name="Google Shape;12457;p49"/>
            <p:cNvSpPr/>
            <p:nvPr/>
          </p:nvSpPr>
          <p:spPr>
            <a:xfrm>
              <a:off x="2934875" y="2266475"/>
              <a:ext cx="56875" cy="120275"/>
            </a:xfrm>
            <a:custGeom>
              <a:avLst/>
              <a:gdLst/>
              <a:ahLst/>
              <a:cxnLst/>
              <a:rect l="l" t="t" r="r" b="b"/>
              <a:pathLst>
                <a:path w="2275" h="4811" extrusionOk="0">
                  <a:moveTo>
                    <a:pt x="2275" y="1"/>
                  </a:moveTo>
                  <a:cubicBezTo>
                    <a:pt x="2275" y="1"/>
                    <a:pt x="1560" y="989"/>
                    <a:pt x="941" y="2311"/>
                  </a:cubicBezTo>
                  <a:cubicBezTo>
                    <a:pt x="298" y="3632"/>
                    <a:pt x="1" y="4811"/>
                    <a:pt x="1" y="4811"/>
                  </a:cubicBezTo>
                  <a:cubicBezTo>
                    <a:pt x="1" y="4811"/>
                    <a:pt x="715" y="3846"/>
                    <a:pt x="1346" y="2501"/>
                  </a:cubicBezTo>
                  <a:cubicBezTo>
                    <a:pt x="1977" y="1180"/>
                    <a:pt x="2275" y="1"/>
                    <a:pt x="2275" y="1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458" name="Google Shape;12458;p49"/>
            <p:cNvSpPr/>
            <p:nvPr/>
          </p:nvSpPr>
          <p:spPr>
            <a:xfrm>
              <a:off x="2625625" y="2781125"/>
              <a:ext cx="121750" cy="253325"/>
            </a:xfrm>
            <a:custGeom>
              <a:avLst/>
              <a:gdLst/>
              <a:ahLst/>
              <a:cxnLst/>
              <a:rect l="l" t="t" r="r" b="b"/>
              <a:pathLst>
                <a:path w="4870" h="10133" extrusionOk="0">
                  <a:moveTo>
                    <a:pt x="4870" y="1"/>
                  </a:moveTo>
                  <a:cubicBezTo>
                    <a:pt x="4870" y="1"/>
                    <a:pt x="4584" y="572"/>
                    <a:pt x="4155" y="1501"/>
                  </a:cubicBezTo>
                  <a:cubicBezTo>
                    <a:pt x="3739" y="2441"/>
                    <a:pt x="3179" y="3715"/>
                    <a:pt x="2536" y="5132"/>
                  </a:cubicBezTo>
                  <a:cubicBezTo>
                    <a:pt x="1893" y="6525"/>
                    <a:pt x="1286" y="7799"/>
                    <a:pt x="810" y="8692"/>
                  </a:cubicBezTo>
                  <a:cubicBezTo>
                    <a:pt x="572" y="9133"/>
                    <a:pt x="381" y="9490"/>
                    <a:pt x="226" y="9752"/>
                  </a:cubicBezTo>
                  <a:cubicBezTo>
                    <a:pt x="83" y="10002"/>
                    <a:pt x="0" y="10133"/>
                    <a:pt x="0" y="10133"/>
                  </a:cubicBezTo>
                  <a:cubicBezTo>
                    <a:pt x="0" y="10133"/>
                    <a:pt x="107" y="10014"/>
                    <a:pt x="286" y="9787"/>
                  </a:cubicBezTo>
                  <a:cubicBezTo>
                    <a:pt x="464" y="9573"/>
                    <a:pt x="703" y="9228"/>
                    <a:pt x="1000" y="8811"/>
                  </a:cubicBezTo>
                  <a:cubicBezTo>
                    <a:pt x="1584" y="7966"/>
                    <a:pt x="2310" y="6739"/>
                    <a:pt x="2953" y="5311"/>
                  </a:cubicBezTo>
                  <a:cubicBezTo>
                    <a:pt x="3608" y="3882"/>
                    <a:pt x="4072" y="2548"/>
                    <a:pt x="4382" y="1572"/>
                  </a:cubicBezTo>
                  <a:cubicBezTo>
                    <a:pt x="4703" y="608"/>
                    <a:pt x="4870" y="1"/>
                    <a:pt x="4870" y="1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459" name="Google Shape;12459;p49"/>
            <p:cNvSpPr/>
            <p:nvPr/>
          </p:nvSpPr>
          <p:spPr>
            <a:xfrm>
              <a:off x="2705375" y="2802850"/>
              <a:ext cx="58675" cy="146175"/>
            </a:xfrm>
            <a:custGeom>
              <a:avLst/>
              <a:gdLst/>
              <a:ahLst/>
              <a:cxnLst/>
              <a:rect l="l" t="t" r="r" b="b"/>
              <a:pathLst>
                <a:path w="2347" h="5847" extrusionOk="0">
                  <a:moveTo>
                    <a:pt x="2346" y="1"/>
                  </a:moveTo>
                  <a:cubicBezTo>
                    <a:pt x="2346" y="1"/>
                    <a:pt x="2204" y="334"/>
                    <a:pt x="1965" y="858"/>
                  </a:cubicBezTo>
                  <a:cubicBezTo>
                    <a:pt x="1751" y="1394"/>
                    <a:pt x="1453" y="2108"/>
                    <a:pt x="1132" y="2906"/>
                  </a:cubicBezTo>
                  <a:cubicBezTo>
                    <a:pt x="822" y="3727"/>
                    <a:pt x="537" y="4442"/>
                    <a:pt x="322" y="4978"/>
                  </a:cubicBezTo>
                  <a:cubicBezTo>
                    <a:pt x="120" y="5513"/>
                    <a:pt x="1" y="5847"/>
                    <a:pt x="1" y="5847"/>
                  </a:cubicBezTo>
                  <a:cubicBezTo>
                    <a:pt x="1" y="5847"/>
                    <a:pt x="227" y="5573"/>
                    <a:pt x="537" y="5085"/>
                  </a:cubicBezTo>
                  <a:cubicBezTo>
                    <a:pt x="846" y="4608"/>
                    <a:pt x="1239" y="3906"/>
                    <a:pt x="1561" y="3084"/>
                  </a:cubicBezTo>
                  <a:cubicBezTo>
                    <a:pt x="1894" y="2275"/>
                    <a:pt x="2096" y="1489"/>
                    <a:pt x="2204" y="929"/>
                  </a:cubicBezTo>
                  <a:cubicBezTo>
                    <a:pt x="2323" y="358"/>
                    <a:pt x="2346" y="1"/>
                    <a:pt x="2346" y="1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460" name="Google Shape;12460;p49"/>
            <p:cNvSpPr/>
            <p:nvPr/>
          </p:nvSpPr>
          <p:spPr>
            <a:xfrm>
              <a:off x="2766100" y="2592425"/>
              <a:ext cx="130400" cy="279500"/>
            </a:xfrm>
            <a:custGeom>
              <a:avLst/>
              <a:gdLst/>
              <a:ahLst/>
              <a:cxnLst/>
              <a:rect l="l" t="t" r="r" b="b"/>
              <a:pathLst>
                <a:path w="5216" h="11180" extrusionOk="0">
                  <a:moveTo>
                    <a:pt x="5216" y="0"/>
                  </a:moveTo>
                  <a:lnTo>
                    <a:pt x="5216" y="0"/>
                  </a:lnTo>
                  <a:cubicBezTo>
                    <a:pt x="5215" y="0"/>
                    <a:pt x="3846" y="2393"/>
                    <a:pt x="2406" y="5489"/>
                  </a:cubicBezTo>
                  <a:cubicBezTo>
                    <a:pt x="965" y="8572"/>
                    <a:pt x="1" y="11180"/>
                    <a:pt x="1" y="11180"/>
                  </a:cubicBezTo>
                  <a:cubicBezTo>
                    <a:pt x="1" y="11180"/>
                    <a:pt x="1370" y="8763"/>
                    <a:pt x="2811" y="5691"/>
                  </a:cubicBezTo>
                  <a:cubicBezTo>
                    <a:pt x="4251" y="2608"/>
                    <a:pt x="5216" y="0"/>
                    <a:pt x="5216" y="0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461" name="Google Shape;12461;p49"/>
            <p:cNvSpPr/>
            <p:nvPr/>
          </p:nvSpPr>
          <p:spPr>
            <a:xfrm>
              <a:off x="2966425" y="2863275"/>
              <a:ext cx="463475" cy="37925"/>
            </a:xfrm>
            <a:custGeom>
              <a:avLst/>
              <a:gdLst/>
              <a:ahLst/>
              <a:cxnLst/>
              <a:rect l="l" t="t" r="r" b="b"/>
              <a:pathLst>
                <a:path w="18539" h="1517" extrusionOk="0">
                  <a:moveTo>
                    <a:pt x="18539" y="1"/>
                  </a:moveTo>
                  <a:lnTo>
                    <a:pt x="18539" y="1"/>
                  </a:lnTo>
                  <a:cubicBezTo>
                    <a:pt x="18538" y="1"/>
                    <a:pt x="14371" y="132"/>
                    <a:pt x="9240" y="584"/>
                  </a:cubicBezTo>
                  <a:cubicBezTo>
                    <a:pt x="6680" y="810"/>
                    <a:pt x="4358" y="1060"/>
                    <a:pt x="2692" y="1263"/>
                  </a:cubicBezTo>
                  <a:cubicBezTo>
                    <a:pt x="2075" y="1343"/>
                    <a:pt x="1533" y="1383"/>
                    <a:pt x="1104" y="1383"/>
                  </a:cubicBezTo>
                  <a:cubicBezTo>
                    <a:pt x="961" y="1383"/>
                    <a:pt x="831" y="1379"/>
                    <a:pt x="715" y="1370"/>
                  </a:cubicBezTo>
                  <a:cubicBezTo>
                    <a:pt x="263" y="1346"/>
                    <a:pt x="1" y="1263"/>
                    <a:pt x="1" y="1263"/>
                  </a:cubicBezTo>
                  <a:lnTo>
                    <a:pt x="1" y="1263"/>
                  </a:lnTo>
                  <a:cubicBezTo>
                    <a:pt x="1" y="1263"/>
                    <a:pt x="239" y="1370"/>
                    <a:pt x="715" y="1441"/>
                  </a:cubicBezTo>
                  <a:cubicBezTo>
                    <a:pt x="1008" y="1493"/>
                    <a:pt x="1382" y="1517"/>
                    <a:pt x="1823" y="1517"/>
                  </a:cubicBezTo>
                  <a:cubicBezTo>
                    <a:pt x="2099" y="1517"/>
                    <a:pt x="2402" y="1507"/>
                    <a:pt x="2727" y="1489"/>
                  </a:cubicBezTo>
                  <a:cubicBezTo>
                    <a:pt x="4406" y="1406"/>
                    <a:pt x="6728" y="1251"/>
                    <a:pt x="9288" y="1025"/>
                  </a:cubicBezTo>
                  <a:cubicBezTo>
                    <a:pt x="14407" y="584"/>
                    <a:pt x="18539" y="1"/>
                    <a:pt x="18539" y="1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462" name="Google Shape;12462;p49"/>
            <p:cNvSpPr/>
            <p:nvPr/>
          </p:nvSpPr>
          <p:spPr>
            <a:xfrm>
              <a:off x="3469475" y="2849575"/>
              <a:ext cx="89325" cy="11050"/>
            </a:xfrm>
            <a:custGeom>
              <a:avLst/>
              <a:gdLst/>
              <a:ahLst/>
              <a:cxnLst/>
              <a:rect l="l" t="t" r="r" b="b"/>
              <a:pathLst>
                <a:path w="3573" h="442" extrusionOk="0">
                  <a:moveTo>
                    <a:pt x="1786" y="1"/>
                  </a:moveTo>
                  <a:cubicBezTo>
                    <a:pt x="810" y="1"/>
                    <a:pt x="0" y="215"/>
                    <a:pt x="0" y="215"/>
                  </a:cubicBezTo>
                  <a:cubicBezTo>
                    <a:pt x="0" y="215"/>
                    <a:pt x="810" y="442"/>
                    <a:pt x="1786" y="442"/>
                  </a:cubicBezTo>
                  <a:cubicBezTo>
                    <a:pt x="2774" y="442"/>
                    <a:pt x="3572" y="215"/>
                    <a:pt x="3572" y="215"/>
                  </a:cubicBezTo>
                  <a:cubicBezTo>
                    <a:pt x="3572" y="215"/>
                    <a:pt x="2774" y="1"/>
                    <a:pt x="1786" y="1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463" name="Google Shape;12463;p49"/>
            <p:cNvSpPr/>
            <p:nvPr/>
          </p:nvSpPr>
          <p:spPr>
            <a:xfrm>
              <a:off x="3572750" y="2855225"/>
              <a:ext cx="87850" cy="12250"/>
            </a:xfrm>
            <a:custGeom>
              <a:avLst/>
              <a:gdLst/>
              <a:ahLst/>
              <a:cxnLst/>
              <a:rect l="l" t="t" r="r" b="b"/>
              <a:pathLst>
                <a:path w="3514" h="490" extrusionOk="0">
                  <a:moveTo>
                    <a:pt x="1362" y="1"/>
                  </a:moveTo>
                  <a:cubicBezTo>
                    <a:pt x="587" y="1"/>
                    <a:pt x="1" y="132"/>
                    <a:pt x="1" y="132"/>
                  </a:cubicBezTo>
                  <a:cubicBezTo>
                    <a:pt x="1" y="132"/>
                    <a:pt x="775" y="418"/>
                    <a:pt x="1739" y="477"/>
                  </a:cubicBezTo>
                  <a:cubicBezTo>
                    <a:pt x="1877" y="486"/>
                    <a:pt x="2011" y="490"/>
                    <a:pt x="2141" y="490"/>
                  </a:cubicBezTo>
                  <a:cubicBezTo>
                    <a:pt x="2918" y="490"/>
                    <a:pt x="3513" y="358"/>
                    <a:pt x="3513" y="358"/>
                  </a:cubicBezTo>
                  <a:cubicBezTo>
                    <a:pt x="3513" y="358"/>
                    <a:pt x="2751" y="85"/>
                    <a:pt x="1763" y="13"/>
                  </a:cubicBezTo>
                  <a:cubicBezTo>
                    <a:pt x="1625" y="5"/>
                    <a:pt x="1491" y="1"/>
                    <a:pt x="1362" y="1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464" name="Google Shape;12464;p49"/>
            <p:cNvSpPr/>
            <p:nvPr/>
          </p:nvSpPr>
          <p:spPr>
            <a:xfrm>
              <a:off x="4790775" y="2957350"/>
              <a:ext cx="477150" cy="47650"/>
            </a:xfrm>
            <a:custGeom>
              <a:avLst/>
              <a:gdLst/>
              <a:ahLst/>
              <a:cxnLst/>
              <a:rect l="l" t="t" r="r" b="b"/>
              <a:pathLst>
                <a:path w="19086" h="1906" extrusionOk="0">
                  <a:moveTo>
                    <a:pt x="0" y="0"/>
                  </a:moveTo>
                  <a:cubicBezTo>
                    <a:pt x="0" y="0"/>
                    <a:pt x="1072" y="155"/>
                    <a:pt x="2786" y="476"/>
                  </a:cubicBezTo>
                  <a:cubicBezTo>
                    <a:pt x="4501" y="798"/>
                    <a:pt x="6846" y="1345"/>
                    <a:pt x="9513" y="1691"/>
                  </a:cubicBezTo>
                  <a:cubicBezTo>
                    <a:pt x="10677" y="1838"/>
                    <a:pt x="11808" y="1906"/>
                    <a:pt x="12858" y="1906"/>
                  </a:cubicBezTo>
                  <a:cubicBezTo>
                    <a:pt x="14192" y="1906"/>
                    <a:pt x="15393" y="1795"/>
                    <a:pt x="16359" y="1595"/>
                  </a:cubicBezTo>
                  <a:cubicBezTo>
                    <a:pt x="17217" y="1429"/>
                    <a:pt x="17907" y="1226"/>
                    <a:pt x="18371" y="1060"/>
                  </a:cubicBezTo>
                  <a:cubicBezTo>
                    <a:pt x="18824" y="893"/>
                    <a:pt x="19086" y="798"/>
                    <a:pt x="19086" y="798"/>
                  </a:cubicBezTo>
                  <a:lnTo>
                    <a:pt x="19086" y="798"/>
                  </a:lnTo>
                  <a:cubicBezTo>
                    <a:pt x="19086" y="798"/>
                    <a:pt x="18812" y="881"/>
                    <a:pt x="18371" y="988"/>
                  </a:cubicBezTo>
                  <a:cubicBezTo>
                    <a:pt x="17895" y="1119"/>
                    <a:pt x="17205" y="1262"/>
                    <a:pt x="16347" y="1369"/>
                  </a:cubicBezTo>
                  <a:cubicBezTo>
                    <a:pt x="15599" y="1472"/>
                    <a:pt x="14724" y="1526"/>
                    <a:pt x="13758" y="1526"/>
                  </a:cubicBezTo>
                  <a:cubicBezTo>
                    <a:pt x="12495" y="1526"/>
                    <a:pt x="11076" y="1434"/>
                    <a:pt x="9585" y="1238"/>
                  </a:cubicBezTo>
                  <a:cubicBezTo>
                    <a:pt x="6953" y="893"/>
                    <a:pt x="4572" y="464"/>
                    <a:pt x="2822" y="262"/>
                  </a:cubicBezTo>
                  <a:cubicBezTo>
                    <a:pt x="1084" y="48"/>
                    <a:pt x="0" y="0"/>
                    <a:pt x="0" y="0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465" name="Google Shape;12465;p49"/>
            <p:cNvSpPr/>
            <p:nvPr/>
          </p:nvSpPr>
          <p:spPr>
            <a:xfrm>
              <a:off x="5201525" y="2869525"/>
              <a:ext cx="64925" cy="107175"/>
            </a:xfrm>
            <a:custGeom>
              <a:avLst/>
              <a:gdLst/>
              <a:ahLst/>
              <a:cxnLst/>
              <a:rect l="l" t="t" r="r" b="b"/>
              <a:pathLst>
                <a:path w="2597" h="4287" extrusionOk="0">
                  <a:moveTo>
                    <a:pt x="1" y="1"/>
                  </a:moveTo>
                  <a:cubicBezTo>
                    <a:pt x="1" y="1"/>
                    <a:pt x="477" y="1049"/>
                    <a:pt x="1179" y="2227"/>
                  </a:cubicBezTo>
                  <a:cubicBezTo>
                    <a:pt x="1894" y="3394"/>
                    <a:pt x="2596" y="4287"/>
                    <a:pt x="2596" y="4287"/>
                  </a:cubicBezTo>
                  <a:cubicBezTo>
                    <a:pt x="2596" y="4287"/>
                    <a:pt x="2275" y="3180"/>
                    <a:pt x="1560" y="1989"/>
                  </a:cubicBezTo>
                  <a:cubicBezTo>
                    <a:pt x="834" y="799"/>
                    <a:pt x="1" y="1"/>
                    <a:pt x="1" y="1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466" name="Google Shape;12466;p49"/>
            <p:cNvSpPr/>
            <p:nvPr/>
          </p:nvSpPr>
          <p:spPr>
            <a:xfrm>
              <a:off x="5239025" y="2963875"/>
              <a:ext cx="83075" cy="80400"/>
            </a:xfrm>
            <a:custGeom>
              <a:avLst/>
              <a:gdLst/>
              <a:ahLst/>
              <a:cxnLst/>
              <a:rect l="l" t="t" r="r" b="b"/>
              <a:pathLst>
                <a:path w="3323" h="3216" extrusionOk="0">
                  <a:moveTo>
                    <a:pt x="1632" y="1454"/>
                  </a:moveTo>
                  <a:lnTo>
                    <a:pt x="1632" y="1454"/>
                  </a:lnTo>
                  <a:cubicBezTo>
                    <a:pt x="1632" y="1454"/>
                    <a:pt x="1624" y="1462"/>
                    <a:pt x="1614" y="1471"/>
                  </a:cubicBezTo>
                  <a:lnTo>
                    <a:pt x="1614" y="1471"/>
                  </a:lnTo>
                  <a:cubicBezTo>
                    <a:pt x="1621" y="1459"/>
                    <a:pt x="1632" y="1454"/>
                    <a:pt x="1632" y="1454"/>
                  </a:cubicBezTo>
                  <a:close/>
                  <a:moveTo>
                    <a:pt x="25" y="1"/>
                  </a:moveTo>
                  <a:cubicBezTo>
                    <a:pt x="25" y="1"/>
                    <a:pt x="1" y="25"/>
                    <a:pt x="49" y="156"/>
                  </a:cubicBezTo>
                  <a:cubicBezTo>
                    <a:pt x="84" y="215"/>
                    <a:pt x="144" y="311"/>
                    <a:pt x="239" y="382"/>
                  </a:cubicBezTo>
                  <a:cubicBezTo>
                    <a:pt x="299" y="430"/>
                    <a:pt x="358" y="453"/>
                    <a:pt x="453" y="477"/>
                  </a:cubicBezTo>
                  <a:cubicBezTo>
                    <a:pt x="501" y="489"/>
                    <a:pt x="537" y="489"/>
                    <a:pt x="584" y="489"/>
                  </a:cubicBezTo>
                  <a:cubicBezTo>
                    <a:pt x="620" y="477"/>
                    <a:pt x="656" y="477"/>
                    <a:pt x="691" y="453"/>
                  </a:cubicBezTo>
                  <a:lnTo>
                    <a:pt x="691" y="453"/>
                  </a:lnTo>
                  <a:cubicBezTo>
                    <a:pt x="656" y="501"/>
                    <a:pt x="691" y="453"/>
                    <a:pt x="703" y="549"/>
                  </a:cubicBezTo>
                  <a:lnTo>
                    <a:pt x="703" y="692"/>
                  </a:lnTo>
                  <a:cubicBezTo>
                    <a:pt x="703" y="727"/>
                    <a:pt x="691" y="787"/>
                    <a:pt x="680" y="834"/>
                  </a:cubicBezTo>
                  <a:cubicBezTo>
                    <a:pt x="656" y="870"/>
                    <a:pt x="632" y="918"/>
                    <a:pt x="620" y="965"/>
                  </a:cubicBezTo>
                  <a:cubicBezTo>
                    <a:pt x="584" y="1025"/>
                    <a:pt x="584" y="1084"/>
                    <a:pt x="584" y="1144"/>
                  </a:cubicBezTo>
                  <a:cubicBezTo>
                    <a:pt x="582" y="1142"/>
                    <a:pt x="581" y="1141"/>
                    <a:pt x="579" y="1141"/>
                  </a:cubicBezTo>
                  <a:cubicBezTo>
                    <a:pt x="570" y="1141"/>
                    <a:pt x="564" y="1171"/>
                    <a:pt x="584" y="1251"/>
                  </a:cubicBezTo>
                  <a:cubicBezTo>
                    <a:pt x="620" y="1334"/>
                    <a:pt x="715" y="1442"/>
                    <a:pt x="918" y="1442"/>
                  </a:cubicBezTo>
                  <a:cubicBezTo>
                    <a:pt x="953" y="1442"/>
                    <a:pt x="1001" y="1442"/>
                    <a:pt x="1061" y="1430"/>
                  </a:cubicBezTo>
                  <a:cubicBezTo>
                    <a:pt x="1096" y="1406"/>
                    <a:pt x="1120" y="1406"/>
                    <a:pt x="1156" y="1394"/>
                  </a:cubicBezTo>
                  <a:lnTo>
                    <a:pt x="1192" y="1382"/>
                  </a:lnTo>
                  <a:lnTo>
                    <a:pt x="1192" y="1382"/>
                  </a:lnTo>
                  <a:lnTo>
                    <a:pt x="1168" y="1394"/>
                  </a:lnTo>
                  <a:lnTo>
                    <a:pt x="1168" y="1406"/>
                  </a:lnTo>
                  <a:lnTo>
                    <a:pt x="1168" y="1442"/>
                  </a:lnTo>
                  <a:lnTo>
                    <a:pt x="1168" y="1489"/>
                  </a:lnTo>
                  <a:cubicBezTo>
                    <a:pt x="1168" y="1513"/>
                    <a:pt x="1168" y="1561"/>
                    <a:pt x="1180" y="1608"/>
                  </a:cubicBezTo>
                  <a:cubicBezTo>
                    <a:pt x="1239" y="1763"/>
                    <a:pt x="1346" y="1846"/>
                    <a:pt x="1453" y="1882"/>
                  </a:cubicBezTo>
                  <a:cubicBezTo>
                    <a:pt x="1486" y="1898"/>
                    <a:pt x="1525" y="1906"/>
                    <a:pt x="1564" y="1907"/>
                  </a:cubicBezTo>
                  <a:lnTo>
                    <a:pt x="1564" y="1907"/>
                  </a:lnTo>
                  <a:cubicBezTo>
                    <a:pt x="1966" y="2499"/>
                    <a:pt x="2457" y="2766"/>
                    <a:pt x="2775" y="2942"/>
                  </a:cubicBezTo>
                  <a:cubicBezTo>
                    <a:pt x="3132" y="3132"/>
                    <a:pt x="3323" y="3216"/>
                    <a:pt x="3323" y="3216"/>
                  </a:cubicBezTo>
                  <a:cubicBezTo>
                    <a:pt x="3323" y="3216"/>
                    <a:pt x="3156" y="3073"/>
                    <a:pt x="2942" y="2775"/>
                  </a:cubicBezTo>
                  <a:cubicBezTo>
                    <a:pt x="2656" y="2513"/>
                    <a:pt x="2192" y="2144"/>
                    <a:pt x="1894" y="1525"/>
                  </a:cubicBezTo>
                  <a:lnTo>
                    <a:pt x="1608" y="1549"/>
                  </a:lnTo>
                  <a:lnTo>
                    <a:pt x="1608" y="1561"/>
                  </a:lnTo>
                  <a:cubicBezTo>
                    <a:pt x="1608" y="1563"/>
                    <a:pt x="1608" y="1564"/>
                    <a:pt x="1607" y="1564"/>
                  </a:cubicBezTo>
                  <a:cubicBezTo>
                    <a:pt x="1605" y="1564"/>
                    <a:pt x="1599" y="1540"/>
                    <a:pt x="1608" y="1493"/>
                  </a:cubicBezTo>
                  <a:lnTo>
                    <a:pt x="1608" y="1493"/>
                  </a:lnTo>
                  <a:cubicBezTo>
                    <a:pt x="1620" y="1492"/>
                    <a:pt x="1636" y="1491"/>
                    <a:pt x="1656" y="1489"/>
                  </a:cubicBezTo>
                  <a:lnTo>
                    <a:pt x="1656" y="1465"/>
                  </a:lnTo>
                  <a:lnTo>
                    <a:pt x="1656" y="1454"/>
                  </a:lnTo>
                  <a:cubicBezTo>
                    <a:pt x="1704" y="1382"/>
                    <a:pt x="1775" y="1299"/>
                    <a:pt x="1846" y="1215"/>
                  </a:cubicBezTo>
                  <a:lnTo>
                    <a:pt x="1787" y="1096"/>
                  </a:lnTo>
                  <a:lnTo>
                    <a:pt x="1775" y="1061"/>
                  </a:lnTo>
                  <a:cubicBezTo>
                    <a:pt x="1763" y="1037"/>
                    <a:pt x="1751" y="1001"/>
                    <a:pt x="1727" y="989"/>
                  </a:cubicBezTo>
                  <a:cubicBezTo>
                    <a:pt x="1656" y="906"/>
                    <a:pt x="1549" y="858"/>
                    <a:pt x="1453" y="858"/>
                  </a:cubicBezTo>
                  <a:cubicBezTo>
                    <a:pt x="1346" y="858"/>
                    <a:pt x="1215" y="894"/>
                    <a:pt x="1108" y="953"/>
                  </a:cubicBezTo>
                  <a:lnTo>
                    <a:pt x="1049" y="977"/>
                  </a:lnTo>
                  <a:lnTo>
                    <a:pt x="1037" y="989"/>
                  </a:lnTo>
                  <a:cubicBezTo>
                    <a:pt x="1023" y="1003"/>
                    <a:pt x="1007" y="1006"/>
                    <a:pt x="993" y="1006"/>
                  </a:cubicBezTo>
                  <a:cubicBezTo>
                    <a:pt x="981" y="1006"/>
                    <a:pt x="969" y="1004"/>
                    <a:pt x="960" y="1004"/>
                  </a:cubicBezTo>
                  <a:cubicBezTo>
                    <a:pt x="952" y="1004"/>
                    <a:pt x="945" y="1006"/>
                    <a:pt x="942" y="1013"/>
                  </a:cubicBezTo>
                  <a:cubicBezTo>
                    <a:pt x="930" y="989"/>
                    <a:pt x="942" y="977"/>
                    <a:pt x="942" y="965"/>
                  </a:cubicBezTo>
                  <a:cubicBezTo>
                    <a:pt x="942" y="953"/>
                    <a:pt x="953" y="918"/>
                    <a:pt x="953" y="906"/>
                  </a:cubicBezTo>
                  <a:cubicBezTo>
                    <a:pt x="977" y="811"/>
                    <a:pt x="977" y="739"/>
                    <a:pt x="977" y="680"/>
                  </a:cubicBezTo>
                  <a:cubicBezTo>
                    <a:pt x="977" y="549"/>
                    <a:pt x="918" y="430"/>
                    <a:pt x="882" y="370"/>
                  </a:cubicBezTo>
                  <a:cubicBezTo>
                    <a:pt x="850" y="301"/>
                    <a:pt x="820" y="282"/>
                    <a:pt x="798" y="282"/>
                  </a:cubicBezTo>
                  <a:cubicBezTo>
                    <a:pt x="772" y="282"/>
                    <a:pt x="756" y="311"/>
                    <a:pt x="763" y="311"/>
                  </a:cubicBezTo>
                  <a:cubicBezTo>
                    <a:pt x="703" y="358"/>
                    <a:pt x="632" y="370"/>
                    <a:pt x="584" y="382"/>
                  </a:cubicBezTo>
                  <a:lnTo>
                    <a:pt x="465" y="382"/>
                  </a:lnTo>
                  <a:cubicBezTo>
                    <a:pt x="394" y="370"/>
                    <a:pt x="322" y="358"/>
                    <a:pt x="275" y="322"/>
                  </a:cubicBezTo>
                  <a:cubicBezTo>
                    <a:pt x="168" y="263"/>
                    <a:pt x="108" y="203"/>
                    <a:pt x="84" y="144"/>
                  </a:cubicBezTo>
                  <a:cubicBezTo>
                    <a:pt x="25" y="37"/>
                    <a:pt x="25" y="1"/>
                    <a:pt x="25" y="1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467" name="Google Shape;12467;p49"/>
            <p:cNvSpPr/>
            <p:nvPr/>
          </p:nvSpPr>
          <p:spPr>
            <a:xfrm>
              <a:off x="4916975" y="2278100"/>
              <a:ext cx="94975" cy="186650"/>
            </a:xfrm>
            <a:custGeom>
              <a:avLst/>
              <a:gdLst/>
              <a:ahLst/>
              <a:cxnLst/>
              <a:rect l="l" t="t" r="r" b="b"/>
              <a:pathLst>
                <a:path w="3799" h="7466" extrusionOk="0">
                  <a:moveTo>
                    <a:pt x="0" y="0"/>
                  </a:moveTo>
                  <a:cubicBezTo>
                    <a:pt x="0" y="0"/>
                    <a:pt x="655" y="1774"/>
                    <a:pt x="1691" y="3834"/>
                  </a:cubicBezTo>
                  <a:cubicBezTo>
                    <a:pt x="2739" y="5906"/>
                    <a:pt x="3798" y="7465"/>
                    <a:pt x="3798" y="7465"/>
                  </a:cubicBezTo>
                  <a:cubicBezTo>
                    <a:pt x="3798" y="7465"/>
                    <a:pt x="3156" y="5679"/>
                    <a:pt x="2096" y="3631"/>
                  </a:cubicBezTo>
                  <a:cubicBezTo>
                    <a:pt x="1048" y="1572"/>
                    <a:pt x="1" y="0"/>
                    <a:pt x="0" y="0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468" name="Google Shape;12468;p49"/>
            <p:cNvSpPr/>
            <p:nvPr/>
          </p:nvSpPr>
          <p:spPr>
            <a:xfrm>
              <a:off x="5015500" y="2480800"/>
              <a:ext cx="23525" cy="41975"/>
            </a:xfrm>
            <a:custGeom>
              <a:avLst/>
              <a:gdLst/>
              <a:ahLst/>
              <a:cxnLst/>
              <a:rect l="l" t="t" r="r" b="b"/>
              <a:pathLst>
                <a:path w="941" h="1679" extrusionOk="0">
                  <a:moveTo>
                    <a:pt x="0" y="0"/>
                  </a:moveTo>
                  <a:lnTo>
                    <a:pt x="0" y="0"/>
                  </a:lnTo>
                  <a:cubicBezTo>
                    <a:pt x="0" y="0"/>
                    <a:pt x="12" y="488"/>
                    <a:pt x="274" y="953"/>
                  </a:cubicBezTo>
                  <a:cubicBezTo>
                    <a:pt x="524" y="1417"/>
                    <a:pt x="941" y="1679"/>
                    <a:pt x="941" y="1679"/>
                  </a:cubicBezTo>
                  <a:cubicBezTo>
                    <a:pt x="941" y="1679"/>
                    <a:pt x="929" y="1191"/>
                    <a:pt x="667" y="726"/>
                  </a:cubicBezTo>
                  <a:cubicBezTo>
                    <a:pt x="417" y="274"/>
                    <a:pt x="0" y="0"/>
                    <a:pt x="0" y="0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469" name="Google Shape;12469;p49"/>
            <p:cNvSpPr/>
            <p:nvPr/>
          </p:nvSpPr>
          <p:spPr>
            <a:xfrm>
              <a:off x="5043475" y="2540625"/>
              <a:ext cx="18175" cy="25025"/>
            </a:xfrm>
            <a:custGeom>
              <a:avLst/>
              <a:gdLst/>
              <a:ahLst/>
              <a:cxnLst/>
              <a:rect l="l" t="t" r="r" b="b"/>
              <a:pathLst>
                <a:path w="727" h="1001" extrusionOk="0">
                  <a:moveTo>
                    <a:pt x="36" y="0"/>
                  </a:moveTo>
                  <a:cubicBezTo>
                    <a:pt x="36" y="0"/>
                    <a:pt x="1" y="346"/>
                    <a:pt x="179" y="631"/>
                  </a:cubicBezTo>
                  <a:cubicBezTo>
                    <a:pt x="346" y="893"/>
                    <a:pt x="679" y="1000"/>
                    <a:pt x="679" y="1000"/>
                  </a:cubicBezTo>
                  <a:cubicBezTo>
                    <a:pt x="679" y="1000"/>
                    <a:pt x="727" y="643"/>
                    <a:pt x="548" y="381"/>
                  </a:cubicBezTo>
                  <a:cubicBezTo>
                    <a:pt x="382" y="108"/>
                    <a:pt x="36" y="0"/>
                    <a:pt x="36" y="0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470" name="Google Shape;12470;p49"/>
            <p:cNvSpPr/>
            <p:nvPr/>
          </p:nvSpPr>
          <p:spPr>
            <a:xfrm>
              <a:off x="3961800" y="2745100"/>
              <a:ext cx="180100" cy="208700"/>
            </a:xfrm>
            <a:custGeom>
              <a:avLst/>
              <a:gdLst/>
              <a:ahLst/>
              <a:cxnLst/>
              <a:rect l="l" t="t" r="r" b="b"/>
              <a:pathLst>
                <a:path w="7204" h="8348" extrusionOk="0">
                  <a:moveTo>
                    <a:pt x="7203" y="1"/>
                  </a:moveTo>
                  <a:cubicBezTo>
                    <a:pt x="7203" y="1"/>
                    <a:pt x="6620" y="263"/>
                    <a:pt x="5715" y="751"/>
                  </a:cubicBezTo>
                  <a:cubicBezTo>
                    <a:pt x="4810" y="1263"/>
                    <a:pt x="3524" y="2001"/>
                    <a:pt x="2370" y="3132"/>
                  </a:cubicBezTo>
                  <a:cubicBezTo>
                    <a:pt x="1203" y="4287"/>
                    <a:pt x="488" y="5621"/>
                    <a:pt x="226" y="6645"/>
                  </a:cubicBezTo>
                  <a:cubicBezTo>
                    <a:pt x="95" y="7168"/>
                    <a:pt x="36" y="7585"/>
                    <a:pt x="12" y="7883"/>
                  </a:cubicBezTo>
                  <a:cubicBezTo>
                    <a:pt x="0" y="8180"/>
                    <a:pt x="0" y="8347"/>
                    <a:pt x="0" y="8347"/>
                  </a:cubicBezTo>
                  <a:cubicBezTo>
                    <a:pt x="0" y="8347"/>
                    <a:pt x="12" y="8180"/>
                    <a:pt x="72" y="7895"/>
                  </a:cubicBezTo>
                  <a:cubicBezTo>
                    <a:pt x="131" y="7621"/>
                    <a:pt x="238" y="7216"/>
                    <a:pt x="429" y="6740"/>
                  </a:cubicBezTo>
                  <a:cubicBezTo>
                    <a:pt x="786" y="5787"/>
                    <a:pt x="1560" y="4561"/>
                    <a:pt x="2679" y="3478"/>
                  </a:cubicBezTo>
                  <a:cubicBezTo>
                    <a:pt x="3798" y="2382"/>
                    <a:pt x="4977" y="1561"/>
                    <a:pt x="5822" y="965"/>
                  </a:cubicBezTo>
                  <a:cubicBezTo>
                    <a:pt x="6668" y="370"/>
                    <a:pt x="7203" y="1"/>
                    <a:pt x="7203" y="1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471" name="Google Shape;12471;p49"/>
            <p:cNvSpPr/>
            <p:nvPr/>
          </p:nvSpPr>
          <p:spPr>
            <a:xfrm>
              <a:off x="3951675" y="2765350"/>
              <a:ext cx="96750" cy="141400"/>
            </a:xfrm>
            <a:custGeom>
              <a:avLst/>
              <a:gdLst/>
              <a:ahLst/>
              <a:cxnLst/>
              <a:rect l="l" t="t" r="r" b="b"/>
              <a:pathLst>
                <a:path w="3870" h="5656" extrusionOk="0">
                  <a:moveTo>
                    <a:pt x="3870" y="1"/>
                  </a:moveTo>
                  <a:cubicBezTo>
                    <a:pt x="3870" y="1"/>
                    <a:pt x="3548" y="227"/>
                    <a:pt x="3036" y="620"/>
                  </a:cubicBezTo>
                  <a:cubicBezTo>
                    <a:pt x="2560" y="1036"/>
                    <a:pt x="1941" y="1655"/>
                    <a:pt x="1382" y="2465"/>
                  </a:cubicBezTo>
                  <a:cubicBezTo>
                    <a:pt x="846" y="3263"/>
                    <a:pt x="489" y="4084"/>
                    <a:pt x="286" y="4680"/>
                  </a:cubicBezTo>
                  <a:cubicBezTo>
                    <a:pt x="72" y="5275"/>
                    <a:pt x="0" y="5656"/>
                    <a:pt x="0" y="5656"/>
                  </a:cubicBezTo>
                  <a:cubicBezTo>
                    <a:pt x="0" y="5656"/>
                    <a:pt x="191" y="5323"/>
                    <a:pt x="489" y="4763"/>
                  </a:cubicBezTo>
                  <a:cubicBezTo>
                    <a:pt x="810" y="4215"/>
                    <a:pt x="1251" y="3489"/>
                    <a:pt x="1774" y="2715"/>
                  </a:cubicBezTo>
                  <a:cubicBezTo>
                    <a:pt x="2310" y="1941"/>
                    <a:pt x="2834" y="1251"/>
                    <a:pt x="3215" y="774"/>
                  </a:cubicBezTo>
                  <a:cubicBezTo>
                    <a:pt x="3620" y="298"/>
                    <a:pt x="3870" y="1"/>
                    <a:pt x="3870" y="1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472" name="Google Shape;12472;p49"/>
            <p:cNvSpPr/>
            <p:nvPr/>
          </p:nvSpPr>
          <p:spPr>
            <a:xfrm>
              <a:off x="3953750" y="2776950"/>
              <a:ext cx="50625" cy="74450"/>
            </a:xfrm>
            <a:custGeom>
              <a:avLst/>
              <a:gdLst/>
              <a:ahLst/>
              <a:cxnLst/>
              <a:rect l="l" t="t" r="r" b="b"/>
              <a:pathLst>
                <a:path w="2025" h="2978" extrusionOk="0">
                  <a:moveTo>
                    <a:pt x="2025" y="1"/>
                  </a:moveTo>
                  <a:cubicBezTo>
                    <a:pt x="2025" y="1"/>
                    <a:pt x="1822" y="96"/>
                    <a:pt x="1549" y="287"/>
                  </a:cubicBezTo>
                  <a:cubicBezTo>
                    <a:pt x="1263" y="489"/>
                    <a:pt x="918" y="799"/>
                    <a:pt x="620" y="1239"/>
                  </a:cubicBezTo>
                  <a:cubicBezTo>
                    <a:pt x="334" y="1668"/>
                    <a:pt x="179" y="2108"/>
                    <a:pt x="84" y="2442"/>
                  </a:cubicBezTo>
                  <a:cubicBezTo>
                    <a:pt x="13" y="2775"/>
                    <a:pt x="1" y="2977"/>
                    <a:pt x="1" y="2977"/>
                  </a:cubicBezTo>
                  <a:cubicBezTo>
                    <a:pt x="1" y="2977"/>
                    <a:pt x="441" y="2311"/>
                    <a:pt x="1013" y="1489"/>
                  </a:cubicBezTo>
                  <a:cubicBezTo>
                    <a:pt x="1560" y="668"/>
                    <a:pt x="2025" y="1"/>
                    <a:pt x="2025" y="1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473" name="Google Shape;12473;p49"/>
            <p:cNvSpPr/>
            <p:nvPr/>
          </p:nvSpPr>
          <p:spPr>
            <a:xfrm>
              <a:off x="3960300" y="2769225"/>
              <a:ext cx="20875" cy="33650"/>
            </a:xfrm>
            <a:custGeom>
              <a:avLst/>
              <a:gdLst/>
              <a:ahLst/>
              <a:cxnLst/>
              <a:rect l="l" t="t" r="r" b="b"/>
              <a:pathLst>
                <a:path w="835" h="1346" extrusionOk="0">
                  <a:moveTo>
                    <a:pt x="810" y="0"/>
                  </a:moveTo>
                  <a:lnTo>
                    <a:pt x="810" y="0"/>
                  </a:lnTo>
                  <a:cubicBezTo>
                    <a:pt x="810" y="0"/>
                    <a:pt x="429" y="191"/>
                    <a:pt x="227" y="560"/>
                  </a:cubicBezTo>
                  <a:cubicBezTo>
                    <a:pt x="1" y="941"/>
                    <a:pt x="36" y="1346"/>
                    <a:pt x="36" y="1346"/>
                  </a:cubicBezTo>
                  <a:cubicBezTo>
                    <a:pt x="36" y="1346"/>
                    <a:pt x="405" y="1155"/>
                    <a:pt x="608" y="786"/>
                  </a:cubicBezTo>
                  <a:cubicBezTo>
                    <a:pt x="834" y="417"/>
                    <a:pt x="810" y="0"/>
                    <a:pt x="810" y="0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474" name="Google Shape;12474;p49"/>
            <p:cNvSpPr/>
            <p:nvPr/>
          </p:nvSpPr>
          <p:spPr>
            <a:xfrm>
              <a:off x="3959125" y="2012575"/>
              <a:ext cx="207475" cy="176550"/>
            </a:xfrm>
            <a:custGeom>
              <a:avLst/>
              <a:gdLst/>
              <a:ahLst/>
              <a:cxnLst/>
              <a:rect l="l" t="t" r="r" b="b"/>
              <a:pathLst>
                <a:path w="8299" h="7062" extrusionOk="0">
                  <a:moveTo>
                    <a:pt x="8299" y="1"/>
                  </a:moveTo>
                  <a:cubicBezTo>
                    <a:pt x="8299" y="1"/>
                    <a:pt x="8144" y="36"/>
                    <a:pt x="7846" y="108"/>
                  </a:cubicBezTo>
                  <a:cubicBezTo>
                    <a:pt x="7561" y="167"/>
                    <a:pt x="7168" y="275"/>
                    <a:pt x="6691" y="453"/>
                  </a:cubicBezTo>
                  <a:cubicBezTo>
                    <a:pt x="6215" y="620"/>
                    <a:pt x="5644" y="870"/>
                    <a:pt x="5048" y="1191"/>
                  </a:cubicBezTo>
                  <a:cubicBezTo>
                    <a:pt x="4465" y="1537"/>
                    <a:pt x="3846" y="1953"/>
                    <a:pt x="3239" y="2465"/>
                  </a:cubicBezTo>
                  <a:cubicBezTo>
                    <a:pt x="2643" y="2965"/>
                    <a:pt x="2131" y="3513"/>
                    <a:pt x="1703" y="4061"/>
                  </a:cubicBezTo>
                  <a:cubicBezTo>
                    <a:pt x="1286" y="4596"/>
                    <a:pt x="953" y="5108"/>
                    <a:pt x="703" y="5561"/>
                  </a:cubicBezTo>
                  <a:cubicBezTo>
                    <a:pt x="452" y="6001"/>
                    <a:pt x="274" y="6382"/>
                    <a:pt x="167" y="6644"/>
                  </a:cubicBezTo>
                  <a:cubicBezTo>
                    <a:pt x="60" y="6918"/>
                    <a:pt x="0" y="7061"/>
                    <a:pt x="0" y="7061"/>
                  </a:cubicBezTo>
                  <a:cubicBezTo>
                    <a:pt x="0" y="7061"/>
                    <a:pt x="83" y="6930"/>
                    <a:pt x="226" y="6692"/>
                  </a:cubicBezTo>
                  <a:cubicBezTo>
                    <a:pt x="357" y="6454"/>
                    <a:pt x="583" y="6109"/>
                    <a:pt x="881" y="5692"/>
                  </a:cubicBezTo>
                  <a:cubicBezTo>
                    <a:pt x="1167" y="5287"/>
                    <a:pt x="1536" y="4811"/>
                    <a:pt x="1988" y="4323"/>
                  </a:cubicBezTo>
                  <a:cubicBezTo>
                    <a:pt x="2441" y="3834"/>
                    <a:pt x="2953" y="3311"/>
                    <a:pt x="3536" y="2822"/>
                  </a:cubicBezTo>
                  <a:cubicBezTo>
                    <a:pt x="4108" y="2334"/>
                    <a:pt x="4703" y="1894"/>
                    <a:pt x="5263" y="1537"/>
                  </a:cubicBezTo>
                  <a:cubicBezTo>
                    <a:pt x="5822" y="1179"/>
                    <a:pt x="6346" y="882"/>
                    <a:pt x="6787" y="667"/>
                  </a:cubicBezTo>
                  <a:cubicBezTo>
                    <a:pt x="7239" y="441"/>
                    <a:pt x="7608" y="275"/>
                    <a:pt x="7882" y="167"/>
                  </a:cubicBezTo>
                  <a:cubicBezTo>
                    <a:pt x="8144" y="60"/>
                    <a:pt x="8299" y="1"/>
                    <a:pt x="8299" y="1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475" name="Google Shape;12475;p49"/>
            <p:cNvSpPr/>
            <p:nvPr/>
          </p:nvSpPr>
          <p:spPr>
            <a:xfrm>
              <a:off x="3962100" y="2081925"/>
              <a:ext cx="147650" cy="145000"/>
            </a:xfrm>
            <a:custGeom>
              <a:avLst/>
              <a:gdLst/>
              <a:ahLst/>
              <a:cxnLst/>
              <a:rect l="l" t="t" r="r" b="b"/>
              <a:pathLst>
                <a:path w="5906" h="5800" extrusionOk="0">
                  <a:moveTo>
                    <a:pt x="5906" y="1"/>
                  </a:moveTo>
                  <a:lnTo>
                    <a:pt x="5906" y="1"/>
                  </a:lnTo>
                  <a:cubicBezTo>
                    <a:pt x="5906" y="1"/>
                    <a:pt x="5798" y="48"/>
                    <a:pt x="5596" y="132"/>
                  </a:cubicBezTo>
                  <a:cubicBezTo>
                    <a:pt x="5406" y="215"/>
                    <a:pt x="5108" y="322"/>
                    <a:pt x="4763" y="489"/>
                  </a:cubicBezTo>
                  <a:cubicBezTo>
                    <a:pt x="4084" y="834"/>
                    <a:pt x="3155" y="1394"/>
                    <a:pt x="2322" y="2263"/>
                  </a:cubicBezTo>
                  <a:cubicBezTo>
                    <a:pt x="1476" y="3108"/>
                    <a:pt x="941" y="4061"/>
                    <a:pt x="607" y="4751"/>
                  </a:cubicBezTo>
                  <a:cubicBezTo>
                    <a:pt x="453" y="5085"/>
                    <a:pt x="310" y="5359"/>
                    <a:pt x="203" y="5537"/>
                  </a:cubicBezTo>
                  <a:cubicBezTo>
                    <a:pt x="83" y="5716"/>
                    <a:pt x="0" y="5799"/>
                    <a:pt x="0" y="5799"/>
                  </a:cubicBezTo>
                  <a:cubicBezTo>
                    <a:pt x="0" y="5799"/>
                    <a:pt x="95" y="5752"/>
                    <a:pt x="238" y="5585"/>
                  </a:cubicBezTo>
                  <a:cubicBezTo>
                    <a:pt x="405" y="5418"/>
                    <a:pt x="595" y="5168"/>
                    <a:pt x="810" y="4859"/>
                  </a:cubicBezTo>
                  <a:cubicBezTo>
                    <a:pt x="1226" y="4216"/>
                    <a:pt x="1834" y="3382"/>
                    <a:pt x="2631" y="2561"/>
                  </a:cubicBezTo>
                  <a:cubicBezTo>
                    <a:pt x="3429" y="1739"/>
                    <a:pt x="4239" y="1108"/>
                    <a:pt x="4870" y="668"/>
                  </a:cubicBezTo>
                  <a:cubicBezTo>
                    <a:pt x="5179" y="465"/>
                    <a:pt x="5453" y="287"/>
                    <a:pt x="5632" y="179"/>
                  </a:cubicBezTo>
                  <a:cubicBezTo>
                    <a:pt x="5810" y="60"/>
                    <a:pt x="5906" y="1"/>
                    <a:pt x="5906" y="1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476" name="Google Shape;12476;p49"/>
            <p:cNvSpPr/>
            <p:nvPr/>
          </p:nvSpPr>
          <p:spPr>
            <a:xfrm>
              <a:off x="3957025" y="2150100"/>
              <a:ext cx="96475" cy="110450"/>
            </a:xfrm>
            <a:custGeom>
              <a:avLst/>
              <a:gdLst/>
              <a:ahLst/>
              <a:cxnLst/>
              <a:rect l="l" t="t" r="r" b="b"/>
              <a:pathLst>
                <a:path w="3859" h="4418" extrusionOk="0">
                  <a:moveTo>
                    <a:pt x="3858" y="0"/>
                  </a:moveTo>
                  <a:cubicBezTo>
                    <a:pt x="3858" y="0"/>
                    <a:pt x="3561" y="131"/>
                    <a:pt x="3096" y="417"/>
                  </a:cubicBezTo>
                  <a:cubicBezTo>
                    <a:pt x="2632" y="715"/>
                    <a:pt x="2037" y="1191"/>
                    <a:pt x="1489" y="1810"/>
                  </a:cubicBezTo>
                  <a:cubicBezTo>
                    <a:pt x="941" y="2453"/>
                    <a:pt x="548" y="3108"/>
                    <a:pt x="322" y="3596"/>
                  </a:cubicBezTo>
                  <a:cubicBezTo>
                    <a:pt x="84" y="4096"/>
                    <a:pt x="1" y="4418"/>
                    <a:pt x="1" y="4418"/>
                  </a:cubicBezTo>
                  <a:cubicBezTo>
                    <a:pt x="1" y="4418"/>
                    <a:pt x="191" y="4156"/>
                    <a:pt x="525" y="3715"/>
                  </a:cubicBezTo>
                  <a:cubicBezTo>
                    <a:pt x="846" y="3298"/>
                    <a:pt x="1310" y="2739"/>
                    <a:pt x="1834" y="2132"/>
                  </a:cubicBezTo>
                  <a:cubicBezTo>
                    <a:pt x="2346" y="1512"/>
                    <a:pt x="2858" y="977"/>
                    <a:pt x="3227" y="608"/>
                  </a:cubicBezTo>
                  <a:cubicBezTo>
                    <a:pt x="3620" y="239"/>
                    <a:pt x="3858" y="0"/>
                    <a:pt x="3858" y="0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477" name="Google Shape;12477;p49"/>
            <p:cNvSpPr/>
            <p:nvPr/>
          </p:nvSpPr>
          <p:spPr>
            <a:xfrm>
              <a:off x="3958525" y="2201000"/>
              <a:ext cx="77700" cy="87225"/>
            </a:xfrm>
            <a:custGeom>
              <a:avLst/>
              <a:gdLst/>
              <a:ahLst/>
              <a:cxnLst/>
              <a:rect l="l" t="t" r="r" b="b"/>
              <a:pathLst>
                <a:path w="3108" h="3489" extrusionOk="0">
                  <a:moveTo>
                    <a:pt x="3108" y="0"/>
                  </a:moveTo>
                  <a:cubicBezTo>
                    <a:pt x="3108" y="0"/>
                    <a:pt x="2870" y="119"/>
                    <a:pt x="2501" y="358"/>
                  </a:cubicBezTo>
                  <a:cubicBezTo>
                    <a:pt x="2143" y="584"/>
                    <a:pt x="1667" y="953"/>
                    <a:pt x="1215" y="1441"/>
                  </a:cubicBezTo>
                  <a:cubicBezTo>
                    <a:pt x="786" y="1929"/>
                    <a:pt x="476" y="2453"/>
                    <a:pt x="286" y="2846"/>
                  </a:cubicBezTo>
                  <a:cubicBezTo>
                    <a:pt x="84" y="3227"/>
                    <a:pt x="0" y="3489"/>
                    <a:pt x="0" y="3489"/>
                  </a:cubicBezTo>
                  <a:cubicBezTo>
                    <a:pt x="0" y="3489"/>
                    <a:pt x="703" y="2691"/>
                    <a:pt x="1560" y="1739"/>
                  </a:cubicBezTo>
                  <a:cubicBezTo>
                    <a:pt x="2405" y="774"/>
                    <a:pt x="3108" y="0"/>
                    <a:pt x="3108" y="0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478" name="Google Shape;12478;p49"/>
            <p:cNvSpPr/>
            <p:nvPr/>
          </p:nvSpPr>
          <p:spPr>
            <a:xfrm>
              <a:off x="3969225" y="2252800"/>
              <a:ext cx="44075" cy="52700"/>
            </a:xfrm>
            <a:custGeom>
              <a:avLst/>
              <a:gdLst/>
              <a:ahLst/>
              <a:cxnLst/>
              <a:rect l="l" t="t" r="r" b="b"/>
              <a:pathLst>
                <a:path w="1763" h="2108" extrusionOk="0">
                  <a:moveTo>
                    <a:pt x="1763" y="0"/>
                  </a:moveTo>
                  <a:cubicBezTo>
                    <a:pt x="1763" y="0"/>
                    <a:pt x="1596" y="60"/>
                    <a:pt x="1382" y="191"/>
                  </a:cubicBezTo>
                  <a:cubicBezTo>
                    <a:pt x="1168" y="321"/>
                    <a:pt x="882" y="548"/>
                    <a:pt x="632" y="845"/>
                  </a:cubicBezTo>
                  <a:cubicBezTo>
                    <a:pt x="370" y="1143"/>
                    <a:pt x="215" y="1464"/>
                    <a:pt x="120" y="1703"/>
                  </a:cubicBezTo>
                  <a:cubicBezTo>
                    <a:pt x="37" y="1941"/>
                    <a:pt x="1" y="2107"/>
                    <a:pt x="1" y="2107"/>
                  </a:cubicBezTo>
                  <a:cubicBezTo>
                    <a:pt x="1" y="2107"/>
                    <a:pt x="132" y="2000"/>
                    <a:pt x="310" y="1822"/>
                  </a:cubicBezTo>
                  <a:cubicBezTo>
                    <a:pt x="513" y="1643"/>
                    <a:pt x="751" y="1405"/>
                    <a:pt x="989" y="1131"/>
                  </a:cubicBezTo>
                  <a:cubicBezTo>
                    <a:pt x="1227" y="845"/>
                    <a:pt x="1418" y="560"/>
                    <a:pt x="1549" y="357"/>
                  </a:cubicBezTo>
                  <a:cubicBezTo>
                    <a:pt x="1680" y="143"/>
                    <a:pt x="1763" y="0"/>
                    <a:pt x="1763" y="0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479" name="Google Shape;12479;p49"/>
            <p:cNvSpPr/>
            <p:nvPr/>
          </p:nvSpPr>
          <p:spPr>
            <a:xfrm>
              <a:off x="4234450" y="2011325"/>
              <a:ext cx="372675" cy="76300"/>
            </a:xfrm>
            <a:custGeom>
              <a:avLst/>
              <a:gdLst/>
              <a:ahLst/>
              <a:cxnLst/>
              <a:rect l="l" t="t" r="r" b="b"/>
              <a:pathLst>
                <a:path w="14907" h="3052" extrusionOk="0">
                  <a:moveTo>
                    <a:pt x="2439" y="1"/>
                  </a:moveTo>
                  <a:cubicBezTo>
                    <a:pt x="2371" y="1"/>
                    <a:pt x="2304" y="1"/>
                    <a:pt x="2239" y="3"/>
                  </a:cubicBezTo>
                  <a:cubicBezTo>
                    <a:pt x="1536" y="3"/>
                    <a:pt x="989" y="51"/>
                    <a:pt x="596" y="134"/>
                  </a:cubicBezTo>
                  <a:cubicBezTo>
                    <a:pt x="215" y="194"/>
                    <a:pt x="0" y="253"/>
                    <a:pt x="0" y="253"/>
                  </a:cubicBezTo>
                  <a:cubicBezTo>
                    <a:pt x="0" y="253"/>
                    <a:pt x="215" y="217"/>
                    <a:pt x="596" y="194"/>
                  </a:cubicBezTo>
                  <a:cubicBezTo>
                    <a:pt x="778" y="177"/>
                    <a:pt x="994" y="168"/>
                    <a:pt x="1242" y="168"/>
                  </a:cubicBezTo>
                  <a:cubicBezTo>
                    <a:pt x="1528" y="168"/>
                    <a:pt x="1857" y="180"/>
                    <a:pt x="2227" y="205"/>
                  </a:cubicBezTo>
                  <a:cubicBezTo>
                    <a:pt x="3608" y="301"/>
                    <a:pt x="5453" y="741"/>
                    <a:pt x="7442" y="1384"/>
                  </a:cubicBezTo>
                  <a:cubicBezTo>
                    <a:pt x="9454" y="2039"/>
                    <a:pt x="11287" y="2599"/>
                    <a:pt x="12669" y="2825"/>
                  </a:cubicBezTo>
                  <a:cubicBezTo>
                    <a:pt x="13359" y="2944"/>
                    <a:pt x="13919" y="3003"/>
                    <a:pt x="14312" y="3015"/>
                  </a:cubicBezTo>
                  <a:cubicBezTo>
                    <a:pt x="14693" y="3051"/>
                    <a:pt x="14907" y="3051"/>
                    <a:pt x="14907" y="3051"/>
                  </a:cubicBezTo>
                  <a:cubicBezTo>
                    <a:pt x="14907" y="3051"/>
                    <a:pt x="14681" y="3003"/>
                    <a:pt x="14312" y="2980"/>
                  </a:cubicBezTo>
                  <a:cubicBezTo>
                    <a:pt x="13931" y="2896"/>
                    <a:pt x="13383" y="2801"/>
                    <a:pt x="12716" y="2622"/>
                  </a:cubicBezTo>
                  <a:cubicBezTo>
                    <a:pt x="11371" y="2289"/>
                    <a:pt x="9585" y="1622"/>
                    <a:pt x="7585" y="967"/>
                  </a:cubicBezTo>
                  <a:cubicBezTo>
                    <a:pt x="5667" y="343"/>
                    <a:pt x="3815" y="1"/>
                    <a:pt x="2439" y="1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480" name="Google Shape;12480;p49"/>
            <p:cNvSpPr/>
            <p:nvPr/>
          </p:nvSpPr>
          <p:spPr>
            <a:xfrm>
              <a:off x="4323750" y="2032700"/>
              <a:ext cx="186650" cy="45975"/>
            </a:xfrm>
            <a:custGeom>
              <a:avLst/>
              <a:gdLst/>
              <a:ahLst/>
              <a:cxnLst/>
              <a:rect l="l" t="t" r="r" b="b"/>
              <a:pathLst>
                <a:path w="7466" h="1839" extrusionOk="0">
                  <a:moveTo>
                    <a:pt x="489" y="0"/>
                  </a:moveTo>
                  <a:cubicBezTo>
                    <a:pt x="418" y="0"/>
                    <a:pt x="354" y="2"/>
                    <a:pt x="298" y="5"/>
                  </a:cubicBezTo>
                  <a:cubicBezTo>
                    <a:pt x="107" y="17"/>
                    <a:pt x="0" y="17"/>
                    <a:pt x="0" y="17"/>
                  </a:cubicBezTo>
                  <a:cubicBezTo>
                    <a:pt x="0" y="17"/>
                    <a:pt x="107" y="41"/>
                    <a:pt x="298" y="77"/>
                  </a:cubicBezTo>
                  <a:cubicBezTo>
                    <a:pt x="500" y="124"/>
                    <a:pt x="762" y="184"/>
                    <a:pt x="1107" y="255"/>
                  </a:cubicBezTo>
                  <a:cubicBezTo>
                    <a:pt x="1786" y="410"/>
                    <a:pt x="2703" y="672"/>
                    <a:pt x="3715" y="970"/>
                  </a:cubicBezTo>
                  <a:cubicBezTo>
                    <a:pt x="4727" y="1267"/>
                    <a:pt x="5656" y="1505"/>
                    <a:pt x="6346" y="1648"/>
                  </a:cubicBezTo>
                  <a:cubicBezTo>
                    <a:pt x="7025" y="1791"/>
                    <a:pt x="7465" y="1839"/>
                    <a:pt x="7465" y="1839"/>
                  </a:cubicBezTo>
                  <a:cubicBezTo>
                    <a:pt x="7465" y="1839"/>
                    <a:pt x="7061" y="1672"/>
                    <a:pt x="6406" y="1422"/>
                  </a:cubicBezTo>
                  <a:cubicBezTo>
                    <a:pt x="5751" y="1172"/>
                    <a:pt x="4858" y="827"/>
                    <a:pt x="3822" y="529"/>
                  </a:cubicBezTo>
                  <a:cubicBezTo>
                    <a:pt x="2798" y="232"/>
                    <a:pt x="1834" y="65"/>
                    <a:pt x="1131" y="17"/>
                  </a:cubicBezTo>
                  <a:cubicBezTo>
                    <a:pt x="879" y="9"/>
                    <a:pt x="662" y="0"/>
                    <a:pt x="489" y="0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481" name="Google Shape;12481;p49"/>
            <p:cNvSpPr/>
            <p:nvPr/>
          </p:nvSpPr>
          <p:spPr>
            <a:xfrm>
              <a:off x="4432975" y="2078975"/>
              <a:ext cx="53900" cy="15825"/>
            </a:xfrm>
            <a:custGeom>
              <a:avLst/>
              <a:gdLst/>
              <a:ahLst/>
              <a:cxnLst/>
              <a:rect l="l" t="t" r="r" b="b"/>
              <a:pathLst>
                <a:path w="2156" h="633" extrusionOk="0">
                  <a:moveTo>
                    <a:pt x="264" y="0"/>
                  </a:moveTo>
                  <a:cubicBezTo>
                    <a:pt x="102" y="0"/>
                    <a:pt x="1" y="12"/>
                    <a:pt x="1" y="12"/>
                  </a:cubicBezTo>
                  <a:cubicBezTo>
                    <a:pt x="1" y="12"/>
                    <a:pt x="394" y="393"/>
                    <a:pt x="1013" y="547"/>
                  </a:cubicBezTo>
                  <a:cubicBezTo>
                    <a:pt x="1249" y="612"/>
                    <a:pt x="1474" y="632"/>
                    <a:pt x="1662" y="632"/>
                  </a:cubicBezTo>
                  <a:cubicBezTo>
                    <a:pt x="1956" y="632"/>
                    <a:pt x="2156" y="583"/>
                    <a:pt x="2156" y="583"/>
                  </a:cubicBezTo>
                  <a:cubicBezTo>
                    <a:pt x="2156" y="583"/>
                    <a:pt x="1703" y="274"/>
                    <a:pt x="1108" y="107"/>
                  </a:cubicBezTo>
                  <a:cubicBezTo>
                    <a:pt x="785" y="19"/>
                    <a:pt x="473" y="0"/>
                    <a:pt x="264" y="0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482" name="Google Shape;12482;p49"/>
            <p:cNvSpPr/>
            <p:nvPr/>
          </p:nvSpPr>
          <p:spPr>
            <a:xfrm>
              <a:off x="4279100" y="2676175"/>
              <a:ext cx="474475" cy="52000"/>
            </a:xfrm>
            <a:custGeom>
              <a:avLst/>
              <a:gdLst/>
              <a:ahLst/>
              <a:cxnLst/>
              <a:rect l="l" t="t" r="r" b="b"/>
              <a:pathLst>
                <a:path w="18979" h="2080" extrusionOk="0">
                  <a:moveTo>
                    <a:pt x="6526" y="0"/>
                  </a:moveTo>
                  <a:cubicBezTo>
                    <a:pt x="5097" y="0"/>
                    <a:pt x="3820" y="74"/>
                    <a:pt x="2786" y="174"/>
                  </a:cubicBezTo>
                  <a:cubicBezTo>
                    <a:pt x="1929" y="270"/>
                    <a:pt x="1227" y="353"/>
                    <a:pt x="750" y="436"/>
                  </a:cubicBezTo>
                  <a:cubicBezTo>
                    <a:pt x="274" y="508"/>
                    <a:pt x="0" y="555"/>
                    <a:pt x="0" y="555"/>
                  </a:cubicBezTo>
                  <a:cubicBezTo>
                    <a:pt x="0" y="555"/>
                    <a:pt x="274" y="531"/>
                    <a:pt x="762" y="508"/>
                  </a:cubicBezTo>
                  <a:cubicBezTo>
                    <a:pt x="1250" y="472"/>
                    <a:pt x="1953" y="448"/>
                    <a:pt x="2810" y="412"/>
                  </a:cubicBezTo>
                  <a:cubicBezTo>
                    <a:pt x="3287" y="399"/>
                    <a:pt x="3815" y="392"/>
                    <a:pt x="4386" y="392"/>
                  </a:cubicBezTo>
                  <a:cubicBezTo>
                    <a:pt x="5881" y="392"/>
                    <a:pt x="7665" y="444"/>
                    <a:pt x="9561" y="591"/>
                  </a:cubicBezTo>
                  <a:cubicBezTo>
                    <a:pt x="12180" y="817"/>
                    <a:pt x="14538" y="1174"/>
                    <a:pt x="16240" y="1496"/>
                  </a:cubicBezTo>
                  <a:cubicBezTo>
                    <a:pt x="17086" y="1663"/>
                    <a:pt x="17776" y="1817"/>
                    <a:pt x="18253" y="1924"/>
                  </a:cubicBezTo>
                  <a:cubicBezTo>
                    <a:pt x="18717" y="2020"/>
                    <a:pt x="18979" y="2079"/>
                    <a:pt x="18979" y="2079"/>
                  </a:cubicBezTo>
                  <a:cubicBezTo>
                    <a:pt x="18979" y="2079"/>
                    <a:pt x="18729" y="2008"/>
                    <a:pt x="18253" y="1817"/>
                  </a:cubicBezTo>
                  <a:cubicBezTo>
                    <a:pt x="17788" y="1663"/>
                    <a:pt x="17121" y="1472"/>
                    <a:pt x="16264" y="1246"/>
                  </a:cubicBezTo>
                  <a:cubicBezTo>
                    <a:pt x="14585" y="817"/>
                    <a:pt x="12216" y="329"/>
                    <a:pt x="9573" y="115"/>
                  </a:cubicBezTo>
                  <a:cubicBezTo>
                    <a:pt x="8508" y="34"/>
                    <a:pt x="7483" y="0"/>
                    <a:pt x="6526" y="0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483" name="Google Shape;12483;p49"/>
            <p:cNvSpPr/>
            <p:nvPr/>
          </p:nvSpPr>
          <p:spPr>
            <a:xfrm>
              <a:off x="4762200" y="2729025"/>
              <a:ext cx="98250" cy="20475"/>
            </a:xfrm>
            <a:custGeom>
              <a:avLst/>
              <a:gdLst/>
              <a:ahLst/>
              <a:cxnLst/>
              <a:rect l="l" t="t" r="r" b="b"/>
              <a:pathLst>
                <a:path w="3930" h="819" extrusionOk="0"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91" y="132"/>
                    <a:pt x="512" y="299"/>
                  </a:cubicBezTo>
                  <a:cubicBezTo>
                    <a:pt x="845" y="465"/>
                    <a:pt x="1322" y="644"/>
                    <a:pt x="1881" y="739"/>
                  </a:cubicBezTo>
                  <a:cubicBezTo>
                    <a:pt x="2209" y="795"/>
                    <a:pt x="2525" y="818"/>
                    <a:pt x="2804" y="818"/>
                  </a:cubicBezTo>
                  <a:cubicBezTo>
                    <a:pt x="3002" y="818"/>
                    <a:pt x="3181" y="807"/>
                    <a:pt x="3334" y="787"/>
                  </a:cubicBezTo>
                  <a:cubicBezTo>
                    <a:pt x="3703" y="739"/>
                    <a:pt x="3929" y="680"/>
                    <a:pt x="3929" y="680"/>
                  </a:cubicBezTo>
                  <a:cubicBezTo>
                    <a:pt x="3929" y="680"/>
                    <a:pt x="3703" y="620"/>
                    <a:pt x="3358" y="561"/>
                  </a:cubicBezTo>
                  <a:cubicBezTo>
                    <a:pt x="3000" y="489"/>
                    <a:pt x="2512" y="382"/>
                    <a:pt x="1977" y="299"/>
                  </a:cubicBezTo>
                  <a:cubicBezTo>
                    <a:pt x="1441" y="191"/>
                    <a:pt x="953" y="132"/>
                    <a:pt x="595" y="72"/>
                  </a:cubicBezTo>
                  <a:lnTo>
                    <a:pt x="0" y="1"/>
                  </a:ln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484" name="Google Shape;12484;p49"/>
            <p:cNvSpPr/>
            <p:nvPr/>
          </p:nvSpPr>
          <p:spPr>
            <a:xfrm>
              <a:off x="4370175" y="2643900"/>
              <a:ext cx="264650" cy="42000"/>
            </a:xfrm>
            <a:custGeom>
              <a:avLst/>
              <a:gdLst/>
              <a:ahLst/>
              <a:cxnLst/>
              <a:rect l="l" t="t" r="r" b="b"/>
              <a:pathLst>
                <a:path w="10586" h="1680" extrusionOk="0">
                  <a:moveTo>
                    <a:pt x="3299" y="1"/>
                  </a:moveTo>
                  <a:cubicBezTo>
                    <a:pt x="2644" y="1"/>
                    <a:pt x="2060" y="25"/>
                    <a:pt x="1572" y="84"/>
                  </a:cubicBezTo>
                  <a:cubicBezTo>
                    <a:pt x="1084" y="144"/>
                    <a:pt x="691" y="215"/>
                    <a:pt x="417" y="298"/>
                  </a:cubicBezTo>
                  <a:cubicBezTo>
                    <a:pt x="155" y="370"/>
                    <a:pt x="1" y="394"/>
                    <a:pt x="1" y="394"/>
                  </a:cubicBezTo>
                  <a:cubicBezTo>
                    <a:pt x="1" y="394"/>
                    <a:pt x="155" y="382"/>
                    <a:pt x="417" y="370"/>
                  </a:cubicBezTo>
                  <a:cubicBezTo>
                    <a:pt x="691" y="334"/>
                    <a:pt x="1096" y="322"/>
                    <a:pt x="1572" y="322"/>
                  </a:cubicBezTo>
                  <a:cubicBezTo>
                    <a:pt x="2060" y="322"/>
                    <a:pt x="2632" y="358"/>
                    <a:pt x="3263" y="394"/>
                  </a:cubicBezTo>
                  <a:cubicBezTo>
                    <a:pt x="3894" y="453"/>
                    <a:pt x="4584" y="537"/>
                    <a:pt x="5323" y="656"/>
                  </a:cubicBezTo>
                  <a:cubicBezTo>
                    <a:pt x="6775" y="894"/>
                    <a:pt x="8085" y="1168"/>
                    <a:pt x="9037" y="1370"/>
                  </a:cubicBezTo>
                  <a:cubicBezTo>
                    <a:pt x="9990" y="1572"/>
                    <a:pt x="10585" y="1680"/>
                    <a:pt x="10585" y="1680"/>
                  </a:cubicBezTo>
                  <a:cubicBezTo>
                    <a:pt x="10585" y="1680"/>
                    <a:pt x="10026" y="1453"/>
                    <a:pt x="9121" y="1132"/>
                  </a:cubicBezTo>
                  <a:cubicBezTo>
                    <a:pt x="8192" y="834"/>
                    <a:pt x="6894" y="429"/>
                    <a:pt x="5406" y="191"/>
                  </a:cubicBezTo>
                  <a:cubicBezTo>
                    <a:pt x="4668" y="72"/>
                    <a:pt x="3953" y="13"/>
                    <a:pt x="3299" y="1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485" name="Google Shape;12485;p49"/>
            <p:cNvSpPr/>
            <p:nvPr/>
          </p:nvSpPr>
          <p:spPr>
            <a:xfrm>
              <a:off x="4420475" y="2612175"/>
              <a:ext cx="151825" cy="18650"/>
            </a:xfrm>
            <a:custGeom>
              <a:avLst/>
              <a:gdLst/>
              <a:ahLst/>
              <a:cxnLst/>
              <a:rect l="l" t="t" r="r" b="b"/>
              <a:pathLst>
                <a:path w="6073" h="746" extrusionOk="0">
                  <a:moveTo>
                    <a:pt x="1926" y="0"/>
                  </a:moveTo>
                  <a:cubicBezTo>
                    <a:pt x="1537" y="0"/>
                    <a:pt x="1186" y="19"/>
                    <a:pt x="894" y="43"/>
                  </a:cubicBezTo>
                  <a:cubicBezTo>
                    <a:pt x="346" y="91"/>
                    <a:pt x="1" y="151"/>
                    <a:pt x="1" y="151"/>
                  </a:cubicBezTo>
                  <a:cubicBezTo>
                    <a:pt x="1" y="151"/>
                    <a:pt x="346" y="198"/>
                    <a:pt x="894" y="270"/>
                  </a:cubicBezTo>
                  <a:cubicBezTo>
                    <a:pt x="1453" y="329"/>
                    <a:pt x="2203" y="436"/>
                    <a:pt x="3037" y="508"/>
                  </a:cubicBezTo>
                  <a:cubicBezTo>
                    <a:pt x="3870" y="591"/>
                    <a:pt x="4632" y="639"/>
                    <a:pt x="5180" y="686"/>
                  </a:cubicBezTo>
                  <a:cubicBezTo>
                    <a:pt x="5740" y="734"/>
                    <a:pt x="6073" y="746"/>
                    <a:pt x="6073" y="746"/>
                  </a:cubicBezTo>
                  <a:cubicBezTo>
                    <a:pt x="6073" y="746"/>
                    <a:pt x="5751" y="615"/>
                    <a:pt x="5216" y="460"/>
                  </a:cubicBezTo>
                  <a:cubicBezTo>
                    <a:pt x="4680" y="317"/>
                    <a:pt x="3918" y="151"/>
                    <a:pt x="3073" y="55"/>
                  </a:cubicBezTo>
                  <a:cubicBezTo>
                    <a:pt x="2669" y="16"/>
                    <a:pt x="2281" y="0"/>
                    <a:pt x="1926" y="0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486" name="Google Shape;12486;p49"/>
            <p:cNvSpPr/>
            <p:nvPr/>
          </p:nvSpPr>
          <p:spPr>
            <a:xfrm>
              <a:off x="4445475" y="2584150"/>
              <a:ext cx="108975" cy="19600"/>
            </a:xfrm>
            <a:custGeom>
              <a:avLst/>
              <a:gdLst/>
              <a:ahLst/>
              <a:cxnLst/>
              <a:rect l="l" t="t" r="r" b="b"/>
              <a:pathLst>
                <a:path w="4359" h="784" extrusionOk="0">
                  <a:moveTo>
                    <a:pt x="1158" y="0"/>
                  </a:moveTo>
                  <a:cubicBezTo>
                    <a:pt x="973" y="0"/>
                    <a:pt x="804" y="8"/>
                    <a:pt x="656" y="21"/>
                  </a:cubicBezTo>
                  <a:cubicBezTo>
                    <a:pt x="251" y="45"/>
                    <a:pt x="1" y="93"/>
                    <a:pt x="1" y="93"/>
                  </a:cubicBezTo>
                  <a:cubicBezTo>
                    <a:pt x="1" y="93"/>
                    <a:pt x="965" y="343"/>
                    <a:pt x="2156" y="545"/>
                  </a:cubicBezTo>
                  <a:cubicBezTo>
                    <a:pt x="3347" y="736"/>
                    <a:pt x="4359" y="783"/>
                    <a:pt x="4359" y="783"/>
                  </a:cubicBezTo>
                  <a:cubicBezTo>
                    <a:pt x="4359" y="783"/>
                    <a:pt x="4132" y="664"/>
                    <a:pt x="3751" y="510"/>
                  </a:cubicBezTo>
                  <a:cubicBezTo>
                    <a:pt x="3382" y="367"/>
                    <a:pt x="2846" y="188"/>
                    <a:pt x="2239" y="93"/>
                  </a:cubicBezTo>
                  <a:cubicBezTo>
                    <a:pt x="1847" y="25"/>
                    <a:pt x="1478" y="0"/>
                    <a:pt x="1158" y="0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487" name="Google Shape;12487;p49"/>
            <p:cNvSpPr/>
            <p:nvPr/>
          </p:nvSpPr>
          <p:spPr>
            <a:xfrm>
              <a:off x="4450850" y="2560800"/>
              <a:ext cx="92875" cy="13175"/>
            </a:xfrm>
            <a:custGeom>
              <a:avLst/>
              <a:gdLst/>
              <a:ahLst/>
              <a:cxnLst/>
              <a:rect l="l" t="t" r="r" b="b"/>
              <a:pathLst>
                <a:path w="3715" h="527" extrusionOk="0">
                  <a:moveTo>
                    <a:pt x="1288" y="0"/>
                  </a:moveTo>
                  <a:cubicBezTo>
                    <a:pt x="541" y="0"/>
                    <a:pt x="0" y="122"/>
                    <a:pt x="0" y="122"/>
                  </a:cubicBezTo>
                  <a:cubicBezTo>
                    <a:pt x="0" y="122"/>
                    <a:pt x="834" y="372"/>
                    <a:pt x="1846" y="479"/>
                  </a:cubicBezTo>
                  <a:cubicBezTo>
                    <a:pt x="2183" y="515"/>
                    <a:pt x="2503" y="527"/>
                    <a:pt x="2780" y="527"/>
                  </a:cubicBezTo>
                  <a:cubicBezTo>
                    <a:pt x="3334" y="527"/>
                    <a:pt x="3715" y="479"/>
                    <a:pt x="3715" y="479"/>
                  </a:cubicBezTo>
                  <a:cubicBezTo>
                    <a:pt x="3715" y="479"/>
                    <a:pt x="2929" y="122"/>
                    <a:pt x="1881" y="27"/>
                  </a:cubicBezTo>
                  <a:cubicBezTo>
                    <a:pt x="1674" y="8"/>
                    <a:pt x="1475" y="0"/>
                    <a:pt x="1288" y="0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488" name="Google Shape;12488;p49"/>
            <p:cNvSpPr/>
            <p:nvPr/>
          </p:nvSpPr>
          <p:spPr>
            <a:xfrm>
              <a:off x="4136525" y="2379650"/>
              <a:ext cx="511100" cy="68125"/>
            </a:xfrm>
            <a:custGeom>
              <a:avLst/>
              <a:gdLst/>
              <a:ahLst/>
              <a:cxnLst/>
              <a:rect l="l" t="t" r="r" b="b"/>
              <a:pathLst>
                <a:path w="20444" h="2725" extrusionOk="0">
                  <a:moveTo>
                    <a:pt x="8596" y="1"/>
                  </a:moveTo>
                  <a:cubicBezTo>
                    <a:pt x="6305" y="1"/>
                    <a:pt x="4247" y="409"/>
                    <a:pt x="2786" y="951"/>
                  </a:cubicBezTo>
                  <a:cubicBezTo>
                    <a:pt x="1881" y="1284"/>
                    <a:pt x="1179" y="1617"/>
                    <a:pt x="715" y="1891"/>
                  </a:cubicBezTo>
                  <a:cubicBezTo>
                    <a:pt x="476" y="2010"/>
                    <a:pt x="298" y="2129"/>
                    <a:pt x="179" y="2201"/>
                  </a:cubicBezTo>
                  <a:cubicBezTo>
                    <a:pt x="60" y="2272"/>
                    <a:pt x="0" y="2320"/>
                    <a:pt x="0" y="2320"/>
                  </a:cubicBezTo>
                  <a:cubicBezTo>
                    <a:pt x="0" y="2320"/>
                    <a:pt x="84" y="2296"/>
                    <a:pt x="203" y="2236"/>
                  </a:cubicBezTo>
                  <a:cubicBezTo>
                    <a:pt x="322" y="2177"/>
                    <a:pt x="512" y="2070"/>
                    <a:pt x="750" y="1963"/>
                  </a:cubicBezTo>
                  <a:cubicBezTo>
                    <a:pt x="1238" y="1724"/>
                    <a:pt x="1953" y="1439"/>
                    <a:pt x="2858" y="1177"/>
                  </a:cubicBezTo>
                  <a:cubicBezTo>
                    <a:pt x="4271" y="752"/>
                    <a:pt x="6172" y="456"/>
                    <a:pt x="8294" y="456"/>
                  </a:cubicBezTo>
                  <a:cubicBezTo>
                    <a:pt x="8906" y="456"/>
                    <a:pt x="9537" y="480"/>
                    <a:pt x="10180" y="534"/>
                  </a:cubicBezTo>
                  <a:cubicBezTo>
                    <a:pt x="13061" y="772"/>
                    <a:pt x="15621" y="1427"/>
                    <a:pt x="17467" y="1903"/>
                  </a:cubicBezTo>
                  <a:cubicBezTo>
                    <a:pt x="18372" y="2153"/>
                    <a:pt x="19110" y="2367"/>
                    <a:pt x="19634" y="2498"/>
                  </a:cubicBezTo>
                  <a:cubicBezTo>
                    <a:pt x="20157" y="2653"/>
                    <a:pt x="20443" y="2725"/>
                    <a:pt x="20443" y="2725"/>
                  </a:cubicBezTo>
                  <a:cubicBezTo>
                    <a:pt x="20443" y="2725"/>
                    <a:pt x="20157" y="2617"/>
                    <a:pt x="19669" y="2415"/>
                  </a:cubicBezTo>
                  <a:cubicBezTo>
                    <a:pt x="19157" y="2236"/>
                    <a:pt x="18431" y="1963"/>
                    <a:pt x="17526" y="1665"/>
                  </a:cubicBezTo>
                  <a:cubicBezTo>
                    <a:pt x="15705" y="1082"/>
                    <a:pt x="13145" y="308"/>
                    <a:pt x="10216" y="69"/>
                  </a:cubicBezTo>
                  <a:cubicBezTo>
                    <a:pt x="9666" y="23"/>
                    <a:pt x="9125" y="1"/>
                    <a:pt x="8596" y="1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489" name="Google Shape;12489;p49"/>
            <p:cNvSpPr/>
            <p:nvPr/>
          </p:nvSpPr>
          <p:spPr>
            <a:xfrm>
              <a:off x="4200800" y="2346525"/>
              <a:ext cx="294725" cy="22675"/>
            </a:xfrm>
            <a:custGeom>
              <a:avLst/>
              <a:gdLst/>
              <a:ahLst/>
              <a:cxnLst/>
              <a:rect l="l" t="t" r="r" b="b"/>
              <a:pathLst>
                <a:path w="11789" h="907" extrusionOk="0">
                  <a:moveTo>
                    <a:pt x="6033" y="1"/>
                  </a:moveTo>
                  <a:cubicBezTo>
                    <a:pt x="5987" y="1"/>
                    <a:pt x="5941" y="1"/>
                    <a:pt x="5895" y="1"/>
                  </a:cubicBezTo>
                  <a:cubicBezTo>
                    <a:pt x="4240" y="13"/>
                    <a:pt x="2751" y="240"/>
                    <a:pt x="1692" y="466"/>
                  </a:cubicBezTo>
                  <a:cubicBezTo>
                    <a:pt x="1156" y="585"/>
                    <a:pt x="727" y="680"/>
                    <a:pt x="441" y="775"/>
                  </a:cubicBezTo>
                  <a:cubicBezTo>
                    <a:pt x="156" y="859"/>
                    <a:pt x="1" y="906"/>
                    <a:pt x="1" y="906"/>
                  </a:cubicBezTo>
                  <a:cubicBezTo>
                    <a:pt x="1" y="906"/>
                    <a:pt x="156" y="894"/>
                    <a:pt x="453" y="847"/>
                  </a:cubicBezTo>
                  <a:cubicBezTo>
                    <a:pt x="751" y="799"/>
                    <a:pt x="1192" y="763"/>
                    <a:pt x="1727" y="704"/>
                  </a:cubicBezTo>
                  <a:cubicBezTo>
                    <a:pt x="2775" y="597"/>
                    <a:pt x="4263" y="490"/>
                    <a:pt x="5895" y="478"/>
                  </a:cubicBezTo>
                  <a:cubicBezTo>
                    <a:pt x="7514" y="478"/>
                    <a:pt x="8990" y="549"/>
                    <a:pt x="10062" y="656"/>
                  </a:cubicBezTo>
                  <a:cubicBezTo>
                    <a:pt x="10597" y="704"/>
                    <a:pt x="11026" y="740"/>
                    <a:pt x="11324" y="787"/>
                  </a:cubicBezTo>
                  <a:cubicBezTo>
                    <a:pt x="11621" y="835"/>
                    <a:pt x="11788" y="847"/>
                    <a:pt x="11788" y="847"/>
                  </a:cubicBezTo>
                  <a:cubicBezTo>
                    <a:pt x="11788" y="847"/>
                    <a:pt x="11621" y="799"/>
                    <a:pt x="11348" y="704"/>
                  </a:cubicBezTo>
                  <a:cubicBezTo>
                    <a:pt x="11050" y="609"/>
                    <a:pt x="10633" y="502"/>
                    <a:pt x="10097" y="406"/>
                  </a:cubicBezTo>
                  <a:cubicBezTo>
                    <a:pt x="9079" y="198"/>
                    <a:pt x="7622" y="1"/>
                    <a:pt x="6033" y="1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490" name="Google Shape;12490;p49"/>
            <p:cNvSpPr/>
            <p:nvPr/>
          </p:nvSpPr>
          <p:spPr>
            <a:xfrm>
              <a:off x="4289500" y="2309725"/>
              <a:ext cx="125350" cy="12300"/>
            </a:xfrm>
            <a:custGeom>
              <a:avLst/>
              <a:gdLst/>
              <a:ahLst/>
              <a:cxnLst/>
              <a:rect l="l" t="t" r="r" b="b"/>
              <a:pathLst>
                <a:path w="5014" h="492" extrusionOk="0">
                  <a:moveTo>
                    <a:pt x="2121" y="1"/>
                  </a:moveTo>
                  <a:cubicBezTo>
                    <a:pt x="911" y="1"/>
                    <a:pt x="1" y="223"/>
                    <a:pt x="1" y="223"/>
                  </a:cubicBezTo>
                  <a:cubicBezTo>
                    <a:pt x="1" y="223"/>
                    <a:pt x="1132" y="414"/>
                    <a:pt x="2501" y="473"/>
                  </a:cubicBezTo>
                  <a:cubicBezTo>
                    <a:pt x="2804" y="486"/>
                    <a:pt x="3094" y="491"/>
                    <a:pt x="3362" y="491"/>
                  </a:cubicBezTo>
                  <a:cubicBezTo>
                    <a:pt x="4328" y="491"/>
                    <a:pt x="5014" y="426"/>
                    <a:pt x="5014" y="426"/>
                  </a:cubicBezTo>
                  <a:cubicBezTo>
                    <a:pt x="5014" y="426"/>
                    <a:pt x="3930" y="69"/>
                    <a:pt x="2525" y="9"/>
                  </a:cubicBezTo>
                  <a:cubicBezTo>
                    <a:pt x="2387" y="3"/>
                    <a:pt x="2252" y="1"/>
                    <a:pt x="2121" y="1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491" name="Google Shape;12491;p49"/>
            <p:cNvSpPr/>
            <p:nvPr/>
          </p:nvSpPr>
          <p:spPr>
            <a:xfrm>
              <a:off x="4305875" y="2279300"/>
              <a:ext cx="73550" cy="12400"/>
            </a:xfrm>
            <a:custGeom>
              <a:avLst/>
              <a:gdLst/>
              <a:ahLst/>
              <a:cxnLst/>
              <a:rect l="l" t="t" r="r" b="b"/>
              <a:pathLst>
                <a:path w="2942" h="496" extrusionOk="0">
                  <a:moveTo>
                    <a:pt x="1234" y="1"/>
                  </a:moveTo>
                  <a:cubicBezTo>
                    <a:pt x="922" y="1"/>
                    <a:pt x="648" y="48"/>
                    <a:pt x="441" y="95"/>
                  </a:cubicBezTo>
                  <a:cubicBezTo>
                    <a:pt x="168" y="154"/>
                    <a:pt x="1" y="238"/>
                    <a:pt x="1" y="238"/>
                  </a:cubicBezTo>
                  <a:cubicBezTo>
                    <a:pt x="1" y="238"/>
                    <a:pt x="679" y="416"/>
                    <a:pt x="1465" y="476"/>
                  </a:cubicBezTo>
                  <a:cubicBezTo>
                    <a:pt x="1652" y="490"/>
                    <a:pt x="1834" y="495"/>
                    <a:pt x="2002" y="495"/>
                  </a:cubicBezTo>
                  <a:cubicBezTo>
                    <a:pt x="2541" y="495"/>
                    <a:pt x="2942" y="440"/>
                    <a:pt x="2942" y="440"/>
                  </a:cubicBezTo>
                  <a:cubicBezTo>
                    <a:pt x="2942" y="440"/>
                    <a:pt x="2787" y="357"/>
                    <a:pt x="2537" y="250"/>
                  </a:cubicBezTo>
                  <a:cubicBezTo>
                    <a:pt x="2263" y="143"/>
                    <a:pt x="1906" y="35"/>
                    <a:pt x="1489" y="12"/>
                  </a:cubicBezTo>
                  <a:cubicBezTo>
                    <a:pt x="1402" y="4"/>
                    <a:pt x="1317" y="1"/>
                    <a:pt x="1234" y="1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492" name="Google Shape;12492;p49"/>
            <p:cNvSpPr/>
            <p:nvPr/>
          </p:nvSpPr>
          <p:spPr>
            <a:xfrm>
              <a:off x="4321950" y="2252750"/>
              <a:ext cx="82175" cy="14300"/>
            </a:xfrm>
            <a:custGeom>
              <a:avLst/>
              <a:gdLst/>
              <a:ahLst/>
              <a:cxnLst/>
              <a:rect l="l" t="t" r="r" b="b"/>
              <a:pathLst>
                <a:path w="3287" h="572" extrusionOk="0">
                  <a:moveTo>
                    <a:pt x="1030" y="1"/>
                  </a:moveTo>
                  <a:cubicBezTo>
                    <a:pt x="429" y="1"/>
                    <a:pt x="1" y="121"/>
                    <a:pt x="1" y="121"/>
                  </a:cubicBezTo>
                  <a:cubicBezTo>
                    <a:pt x="1" y="121"/>
                    <a:pt x="727" y="371"/>
                    <a:pt x="1620" y="490"/>
                  </a:cubicBezTo>
                  <a:cubicBezTo>
                    <a:pt x="2116" y="556"/>
                    <a:pt x="2575" y="571"/>
                    <a:pt x="2886" y="571"/>
                  </a:cubicBezTo>
                  <a:cubicBezTo>
                    <a:pt x="3134" y="571"/>
                    <a:pt x="3287" y="562"/>
                    <a:pt x="3287" y="562"/>
                  </a:cubicBezTo>
                  <a:cubicBezTo>
                    <a:pt x="3287" y="562"/>
                    <a:pt x="2620" y="181"/>
                    <a:pt x="1680" y="50"/>
                  </a:cubicBezTo>
                  <a:cubicBezTo>
                    <a:pt x="1450" y="14"/>
                    <a:pt x="1231" y="1"/>
                    <a:pt x="1030" y="1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493" name="Google Shape;12493;p49"/>
            <p:cNvSpPr/>
            <p:nvPr/>
          </p:nvSpPr>
          <p:spPr>
            <a:xfrm>
              <a:off x="3583775" y="2767900"/>
              <a:ext cx="367325" cy="163875"/>
            </a:xfrm>
            <a:custGeom>
              <a:avLst/>
              <a:gdLst/>
              <a:ahLst/>
              <a:cxnLst/>
              <a:rect l="l" t="t" r="r" b="b"/>
              <a:pathLst>
                <a:path w="14693" h="6555" extrusionOk="0">
                  <a:moveTo>
                    <a:pt x="1172" y="1"/>
                  </a:moveTo>
                  <a:cubicBezTo>
                    <a:pt x="976" y="1"/>
                    <a:pt x="807" y="9"/>
                    <a:pt x="655" y="18"/>
                  </a:cubicBezTo>
                  <a:cubicBezTo>
                    <a:pt x="238" y="53"/>
                    <a:pt x="0" y="65"/>
                    <a:pt x="0" y="65"/>
                  </a:cubicBezTo>
                  <a:cubicBezTo>
                    <a:pt x="0" y="65"/>
                    <a:pt x="238" y="77"/>
                    <a:pt x="667" y="125"/>
                  </a:cubicBezTo>
                  <a:cubicBezTo>
                    <a:pt x="881" y="125"/>
                    <a:pt x="1131" y="137"/>
                    <a:pt x="1429" y="172"/>
                  </a:cubicBezTo>
                  <a:cubicBezTo>
                    <a:pt x="1727" y="208"/>
                    <a:pt x="2048" y="232"/>
                    <a:pt x="2429" y="291"/>
                  </a:cubicBezTo>
                  <a:cubicBezTo>
                    <a:pt x="2798" y="351"/>
                    <a:pt x="3203" y="410"/>
                    <a:pt x="3632" y="494"/>
                  </a:cubicBezTo>
                  <a:cubicBezTo>
                    <a:pt x="4060" y="565"/>
                    <a:pt x="4513" y="684"/>
                    <a:pt x="4989" y="803"/>
                  </a:cubicBezTo>
                  <a:cubicBezTo>
                    <a:pt x="5918" y="1065"/>
                    <a:pt x="6954" y="1423"/>
                    <a:pt x="7989" y="1863"/>
                  </a:cubicBezTo>
                  <a:cubicBezTo>
                    <a:pt x="9013" y="2327"/>
                    <a:pt x="9966" y="2851"/>
                    <a:pt x="10799" y="3363"/>
                  </a:cubicBezTo>
                  <a:cubicBezTo>
                    <a:pt x="11204" y="3637"/>
                    <a:pt x="11609" y="3887"/>
                    <a:pt x="11954" y="4161"/>
                  </a:cubicBezTo>
                  <a:cubicBezTo>
                    <a:pt x="12323" y="4411"/>
                    <a:pt x="12633" y="4661"/>
                    <a:pt x="12919" y="4899"/>
                  </a:cubicBezTo>
                  <a:cubicBezTo>
                    <a:pt x="13216" y="5137"/>
                    <a:pt x="13454" y="5375"/>
                    <a:pt x="13681" y="5566"/>
                  </a:cubicBezTo>
                  <a:cubicBezTo>
                    <a:pt x="13895" y="5768"/>
                    <a:pt x="14085" y="5947"/>
                    <a:pt x="14228" y="6090"/>
                  </a:cubicBezTo>
                  <a:lnTo>
                    <a:pt x="14693" y="6554"/>
                  </a:lnTo>
                  <a:cubicBezTo>
                    <a:pt x="14693" y="6554"/>
                    <a:pt x="14550" y="6376"/>
                    <a:pt x="14288" y="6042"/>
                  </a:cubicBezTo>
                  <a:cubicBezTo>
                    <a:pt x="14157" y="5887"/>
                    <a:pt x="13990" y="5685"/>
                    <a:pt x="13788" y="5471"/>
                  </a:cubicBezTo>
                  <a:cubicBezTo>
                    <a:pt x="13573" y="5256"/>
                    <a:pt x="13347" y="4994"/>
                    <a:pt x="13073" y="4732"/>
                  </a:cubicBezTo>
                  <a:cubicBezTo>
                    <a:pt x="12799" y="4471"/>
                    <a:pt x="12490" y="4185"/>
                    <a:pt x="12145" y="3899"/>
                  </a:cubicBezTo>
                  <a:cubicBezTo>
                    <a:pt x="11799" y="3601"/>
                    <a:pt x="11418" y="3339"/>
                    <a:pt x="11014" y="3042"/>
                  </a:cubicBezTo>
                  <a:cubicBezTo>
                    <a:pt x="10180" y="2482"/>
                    <a:pt x="9228" y="1911"/>
                    <a:pt x="8168" y="1434"/>
                  </a:cubicBezTo>
                  <a:cubicBezTo>
                    <a:pt x="7120" y="958"/>
                    <a:pt x="6061" y="637"/>
                    <a:pt x="5072" y="410"/>
                  </a:cubicBezTo>
                  <a:cubicBezTo>
                    <a:pt x="4584" y="303"/>
                    <a:pt x="4120" y="196"/>
                    <a:pt x="3679" y="160"/>
                  </a:cubicBezTo>
                  <a:cubicBezTo>
                    <a:pt x="3227" y="101"/>
                    <a:pt x="2810" y="65"/>
                    <a:pt x="2441" y="41"/>
                  </a:cubicBezTo>
                  <a:cubicBezTo>
                    <a:pt x="2072" y="6"/>
                    <a:pt x="1727" y="6"/>
                    <a:pt x="1429" y="6"/>
                  </a:cubicBezTo>
                  <a:cubicBezTo>
                    <a:pt x="1338" y="2"/>
                    <a:pt x="1253" y="1"/>
                    <a:pt x="1172" y="1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494" name="Google Shape;12494;p49"/>
            <p:cNvSpPr/>
            <p:nvPr/>
          </p:nvSpPr>
          <p:spPr>
            <a:xfrm>
              <a:off x="3687350" y="2738550"/>
              <a:ext cx="259575" cy="143500"/>
            </a:xfrm>
            <a:custGeom>
              <a:avLst/>
              <a:gdLst/>
              <a:ahLst/>
              <a:cxnLst/>
              <a:rect l="l" t="t" r="r" b="b"/>
              <a:pathLst>
                <a:path w="10383" h="5740" extrusionOk="0">
                  <a:moveTo>
                    <a:pt x="1" y="1"/>
                  </a:moveTo>
                  <a:lnTo>
                    <a:pt x="1" y="1"/>
                  </a:lnTo>
                  <a:cubicBezTo>
                    <a:pt x="1" y="1"/>
                    <a:pt x="179" y="37"/>
                    <a:pt x="477" y="96"/>
                  </a:cubicBezTo>
                  <a:cubicBezTo>
                    <a:pt x="620" y="120"/>
                    <a:pt x="810" y="156"/>
                    <a:pt x="1025" y="203"/>
                  </a:cubicBezTo>
                  <a:cubicBezTo>
                    <a:pt x="1251" y="239"/>
                    <a:pt x="1489" y="287"/>
                    <a:pt x="1751" y="358"/>
                  </a:cubicBezTo>
                  <a:cubicBezTo>
                    <a:pt x="2287" y="501"/>
                    <a:pt x="2906" y="692"/>
                    <a:pt x="3584" y="942"/>
                  </a:cubicBezTo>
                  <a:cubicBezTo>
                    <a:pt x="4251" y="1215"/>
                    <a:pt x="4977" y="1537"/>
                    <a:pt x="5704" y="1942"/>
                  </a:cubicBezTo>
                  <a:cubicBezTo>
                    <a:pt x="6430" y="2346"/>
                    <a:pt x="7097" y="2775"/>
                    <a:pt x="7668" y="3204"/>
                  </a:cubicBezTo>
                  <a:cubicBezTo>
                    <a:pt x="8252" y="3632"/>
                    <a:pt x="8740" y="4049"/>
                    <a:pt x="9145" y="4442"/>
                  </a:cubicBezTo>
                  <a:cubicBezTo>
                    <a:pt x="9335" y="4621"/>
                    <a:pt x="9514" y="4811"/>
                    <a:pt x="9669" y="4966"/>
                  </a:cubicBezTo>
                  <a:cubicBezTo>
                    <a:pt x="9835" y="5121"/>
                    <a:pt x="9954" y="5264"/>
                    <a:pt x="10050" y="5383"/>
                  </a:cubicBezTo>
                  <a:cubicBezTo>
                    <a:pt x="10264" y="5597"/>
                    <a:pt x="10383" y="5740"/>
                    <a:pt x="10383" y="5740"/>
                  </a:cubicBezTo>
                  <a:cubicBezTo>
                    <a:pt x="10383" y="5740"/>
                    <a:pt x="10276" y="5585"/>
                    <a:pt x="10121" y="5335"/>
                  </a:cubicBezTo>
                  <a:cubicBezTo>
                    <a:pt x="10026" y="5204"/>
                    <a:pt x="9919" y="5049"/>
                    <a:pt x="9788" y="4871"/>
                  </a:cubicBezTo>
                  <a:cubicBezTo>
                    <a:pt x="9657" y="4704"/>
                    <a:pt x="9502" y="4502"/>
                    <a:pt x="9311" y="4287"/>
                  </a:cubicBezTo>
                  <a:cubicBezTo>
                    <a:pt x="8954" y="3859"/>
                    <a:pt x="8478" y="3382"/>
                    <a:pt x="7918" y="2906"/>
                  </a:cubicBezTo>
                  <a:cubicBezTo>
                    <a:pt x="7335" y="2430"/>
                    <a:pt x="6668" y="1954"/>
                    <a:pt x="5918" y="1537"/>
                  </a:cubicBezTo>
                  <a:cubicBezTo>
                    <a:pt x="5156" y="1120"/>
                    <a:pt x="4406" y="822"/>
                    <a:pt x="3703" y="584"/>
                  </a:cubicBezTo>
                  <a:cubicBezTo>
                    <a:pt x="2989" y="358"/>
                    <a:pt x="2334" y="215"/>
                    <a:pt x="1787" y="144"/>
                  </a:cubicBezTo>
                  <a:cubicBezTo>
                    <a:pt x="1513" y="84"/>
                    <a:pt x="1263" y="60"/>
                    <a:pt x="1036" y="49"/>
                  </a:cubicBezTo>
                  <a:cubicBezTo>
                    <a:pt x="810" y="37"/>
                    <a:pt x="620" y="25"/>
                    <a:pt x="477" y="25"/>
                  </a:cubicBezTo>
                  <a:cubicBezTo>
                    <a:pt x="179" y="1"/>
                    <a:pt x="1" y="1"/>
                    <a:pt x="1" y="1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495" name="Google Shape;12495;p49"/>
            <p:cNvSpPr/>
            <p:nvPr/>
          </p:nvSpPr>
          <p:spPr>
            <a:xfrm>
              <a:off x="3817725" y="2742725"/>
              <a:ext cx="131600" cy="98550"/>
            </a:xfrm>
            <a:custGeom>
              <a:avLst/>
              <a:gdLst/>
              <a:ahLst/>
              <a:cxnLst/>
              <a:rect l="l" t="t" r="r" b="b"/>
              <a:pathLst>
                <a:path w="5264" h="3942" extrusionOk="0">
                  <a:moveTo>
                    <a:pt x="1" y="1"/>
                  </a:moveTo>
                  <a:cubicBezTo>
                    <a:pt x="1" y="1"/>
                    <a:pt x="96" y="36"/>
                    <a:pt x="239" y="96"/>
                  </a:cubicBezTo>
                  <a:cubicBezTo>
                    <a:pt x="405" y="155"/>
                    <a:pt x="632" y="251"/>
                    <a:pt x="917" y="370"/>
                  </a:cubicBezTo>
                  <a:cubicBezTo>
                    <a:pt x="1465" y="632"/>
                    <a:pt x="2191" y="1025"/>
                    <a:pt x="2918" y="1584"/>
                  </a:cubicBezTo>
                  <a:cubicBezTo>
                    <a:pt x="3644" y="2132"/>
                    <a:pt x="4227" y="2715"/>
                    <a:pt x="4632" y="3168"/>
                  </a:cubicBezTo>
                  <a:cubicBezTo>
                    <a:pt x="4835" y="3406"/>
                    <a:pt x="4989" y="3608"/>
                    <a:pt x="5096" y="3739"/>
                  </a:cubicBezTo>
                  <a:cubicBezTo>
                    <a:pt x="5204" y="3870"/>
                    <a:pt x="5263" y="3942"/>
                    <a:pt x="5263" y="3942"/>
                  </a:cubicBezTo>
                  <a:cubicBezTo>
                    <a:pt x="5263" y="3942"/>
                    <a:pt x="5216" y="3858"/>
                    <a:pt x="5156" y="3692"/>
                  </a:cubicBezTo>
                  <a:cubicBezTo>
                    <a:pt x="5096" y="3525"/>
                    <a:pt x="4989" y="3299"/>
                    <a:pt x="4823" y="3037"/>
                  </a:cubicBezTo>
                  <a:cubicBezTo>
                    <a:pt x="4525" y="2501"/>
                    <a:pt x="3977" y="1798"/>
                    <a:pt x="3203" y="1215"/>
                  </a:cubicBezTo>
                  <a:cubicBezTo>
                    <a:pt x="2429" y="644"/>
                    <a:pt x="1608" y="310"/>
                    <a:pt x="1001" y="167"/>
                  </a:cubicBezTo>
                  <a:cubicBezTo>
                    <a:pt x="691" y="96"/>
                    <a:pt x="453" y="48"/>
                    <a:pt x="274" y="36"/>
                  </a:cubicBezTo>
                  <a:cubicBezTo>
                    <a:pt x="96" y="13"/>
                    <a:pt x="1" y="1"/>
                    <a:pt x="1" y="1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496" name="Google Shape;12496;p49"/>
            <p:cNvSpPr/>
            <p:nvPr/>
          </p:nvSpPr>
          <p:spPr>
            <a:xfrm>
              <a:off x="3859100" y="2723375"/>
              <a:ext cx="94675" cy="71475"/>
            </a:xfrm>
            <a:custGeom>
              <a:avLst/>
              <a:gdLst/>
              <a:ahLst/>
              <a:cxnLst/>
              <a:rect l="l" t="t" r="r" b="b"/>
              <a:pathLst>
                <a:path w="3787" h="2859" extrusionOk="0">
                  <a:moveTo>
                    <a:pt x="1" y="1"/>
                  </a:moveTo>
                  <a:cubicBezTo>
                    <a:pt x="1" y="1"/>
                    <a:pt x="239" y="120"/>
                    <a:pt x="608" y="358"/>
                  </a:cubicBezTo>
                  <a:cubicBezTo>
                    <a:pt x="989" y="584"/>
                    <a:pt x="1477" y="906"/>
                    <a:pt x="2001" y="1299"/>
                  </a:cubicBezTo>
                  <a:cubicBezTo>
                    <a:pt x="2513" y="1680"/>
                    <a:pt x="2965" y="2072"/>
                    <a:pt x="3275" y="2370"/>
                  </a:cubicBezTo>
                  <a:cubicBezTo>
                    <a:pt x="3584" y="2668"/>
                    <a:pt x="3787" y="2858"/>
                    <a:pt x="3787" y="2858"/>
                  </a:cubicBezTo>
                  <a:cubicBezTo>
                    <a:pt x="3787" y="2858"/>
                    <a:pt x="3680" y="2584"/>
                    <a:pt x="3441" y="2215"/>
                  </a:cubicBezTo>
                  <a:cubicBezTo>
                    <a:pt x="3203" y="1846"/>
                    <a:pt x="2810" y="1358"/>
                    <a:pt x="2263" y="941"/>
                  </a:cubicBezTo>
                  <a:cubicBezTo>
                    <a:pt x="1715" y="525"/>
                    <a:pt x="1132" y="275"/>
                    <a:pt x="703" y="156"/>
                  </a:cubicBezTo>
                  <a:cubicBezTo>
                    <a:pt x="286" y="36"/>
                    <a:pt x="1" y="1"/>
                    <a:pt x="1" y="1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497" name="Google Shape;12497;p49"/>
            <p:cNvSpPr/>
            <p:nvPr/>
          </p:nvSpPr>
          <p:spPr>
            <a:xfrm>
              <a:off x="3880825" y="2702850"/>
              <a:ext cx="72350" cy="46550"/>
            </a:xfrm>
            <a:custGeom>
              <a:avLst/>
              <a:gdLst/>
              <a:ahLst/>
              <a:cxnLst/>
              <a:rect l="l" t="t" r="r" b="b"/>
              <a:pathLst>
                <a:path w="2894" h="1862" extrusionOk="0">
                  <a:moveTo>
                    <a:pt x="1" y="0"/>
                  </a:moveTo>
                  <a:cubicBezTo>
                    <a:pt x="1" y="0"/>
                    <a:pt x="513" y="631"/>
                    <a:pt x="1310" y="1155"/>
                  </a:cubicBezTo>
                  <a:cubicBezTo>
                    <a:pt x="1703" y="1405"/>
                    <a:pt x="2096" y="1596"/>
                    <a:pt x="2394" y="1727"/>
                  </a:cubicBezTo>
                  <a:cubicBezTo>
                    <a:pt x="2537" y="1786"/>
                    <a:pt x="2656" y="1858"/>
                    <a:pt x="2763" y="1858"/>
                  </a:cubicBezTo>
                  <a:cubicBezTo>
                    <a:pt x="2776" y="1861"/>
                    <a:pt x="2788" y="1862"/>
                    <a:pt x="2799" y="1862"/>
                  </a:cubicBezTo>
                  <a:cubicBezTo>
                    <a:pt x="2876" y="1862"/>
                    <a:pt x="2894" y="1798"/>
                    <a:pt x="2894" y="1798"/>
                  </a:cubicBezTo>
                  <a:lnTo>
                    <a:pt x="2894" y="1798"/>
                  </a:lnTo>
                  <a:cubicBezTo>
                    <a:pt x="2894" y="1798"/>
                    <a:pt x="2878" y="1819"/>
                    <a:pt x="2843" y="1819"/>
                  </a:cubicBezTo>
                  <a:cubicBezTo>
                    <a:pt x="2825" y="1819"/>
                    <a:pt x="2803" y="1814"/>
                    <a:pt x="2775" y="1798"/>
                  </a:cubicBezTo>
                  <a:cubicBezTo>
                    <a:pt x="2703" y="1762"/>
                    <a:pt x="2632" y="1655"/>
                    <a:pt x="2513" y="1548"/>
                  </a:cubicBezTo>
                  <a:cubicBezTo>
                    <a:pt x="2287" y="1322"/>
                    <a:pt x="1965" y="1048"/>
                    <a:pt x="1560" y="774"/>
                  </a:cubicBezTo>
                  <a:cubicBezTo>
                    <a:pt x="775" y="238"/>
                    <a:pt x="1" y="0"/>
                    <a:pt x="1" y="0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498" name="Google Shape;12498;p49"/>
            <p:cNvSpPr/>
            <p:nvPr/>
          </p:nvSpPr>
          <p:spPr>
            <a:xfrm>
              <a:off x="3900475" y="2684975"/>
              <a:ext cx="44375" cy="26225"/>
            </a:xfrm>
            <a:custGeom>
              <a:avLst/>
              <a:gdLst/>
              <a:ahLst/>
              <a:cxnLst/>
              <a:rect l="l" t="t" r="r" b="b"/>
              <a:pathLst>
                <a:path w="1775" h="1049" extrusionOk="0">
                  <a:moveTo>
                    <a:pt x="1" y="1"/>
                  </a:moveTo>
                  <a:lnTo>
                    <a:pt x="1" y="1"/>
                  </a:lnTo>
                  <a:cubicBezTo>
                    <a:pt x="1" y="1"/>
                    <a:pt x="286" y="441"/>
                    <a:pt x="774" y="715"/>
                  </a:cubicBezTo>
                  <a:cubicBezTo>
                    <a:pt x="1263" y="1013"/>
                    <a:pt x="1775" y="1049"/>
                    <a:pt x="1775" y="1049"/>
                  </a:cubicBezTo>
                  <a:cubicBezTo>
                    <a:pt x="1775" y="1049"/>
                    <a:pt x="1489" y="620"/>
                    <a:pt x="1001" y="334"/>
                  </a:cubicBezTo>
                  <a:cubicBezTo>
                    <a:pt x="501" y="37"/>
                    <a:pt x="1" y="1"/>
                    <a:pt x="1" y="1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499" name="Google Shape;12499;p49"/>
            <p:cNvSpPr/>
            <p:nvPr/>
          </p:nvSpPr>
          <p:spPr>
            <a:xfrm>
              <a:off x="3894825" y="2666600"/>
              <a:ext cx="46150" cy="19300"/>
            </a:xfrm>
            <a:custGeom>
              <a:avLst/>
              <a:gdLst/>
              <a:ahLst/>
              <a:cxnLst/>
              <a:rect l="l" t="t" r="r" b="b"/>
              <a:pathLst>
                <a:path w="1846" h="772" extrusionOk="0">
                  <a:moveTo>
                    <a:pt x="287" y="0"/>
                  </a:moveTo>
                  <a:cubicBezTo>
                    <a:pt x="114" y="0"/>
                    <a:pt x="0" y="21"/>
                    <a:pt x="0" y="21"/>
                  </a:cubicBezTo>
                  <a:cubicBezTo>
                    <a:pt x="0" y="21"/>
                    <a:pt x="369" y="355"/>
                    <a:pt x="858" y="557"/>
                  </a:cubicBezTo>
                  <a:cubicBezTo>
                    <a:pt x="1358" y="760"/>
                    <a:pt x="1846" y="772"/>
                    <a:pt x="1846" y="772"/>
                  </a:cubicBezTo>
                  <a:cubicBezTo>
                    <a:pt x="1846" y="772"/>
                    <a:pt x="1548" y="355"/>
                    <a:pt x="1024" y="141"/>
                  </a:cubicBezTo>
                  <a:cubicBezTo>
                    <a:pt x="753" y="27"/>
                    <a:pt x="482" y="0"/>
                    <a:pt x="287" y="0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500" name="Google Shape;12500;p49"/>
            <p:cNvSpPr/>
            <p:nvPr/>
          </p:nvSpPr>
          <p:spPr>
            <a:xfrm>
              <a:off x="3632575" y="2067200"/>
              <a:ext cx="242925" cy="79650"/>
            </a:xfrm>
            <a:custGeom>
              <a:avLst/>
              <a:gdLst/>
              <a:ahLst/>
              <a:cxnLst/>
              <a:rect l="l" t="t" r="r" b="b"/>
              <a:pathLst>
                <a:path w="9717" h="3186" extrusionOk="0">
                  <a:moveTo>
                    <a:pt x="2445" y="1"/>
                  </a:moveTo>
                  <a:cubicBezTo>
                    <a:pt x="2104" y="1"/>
                    <a:pt x="1790" y="19"/>
                    <a:pt x="1513" y="54"/>
                  </a:cubicBezTo>
                  <a:cubicBezTo>
                    <a:pt x="1275" y="66"/>
                    <a:pt x="1072" y="114"/>
                    <a:pt x="882" y="149"/>
                  </a:cubicBezTo>
                  <a:cubicBezTo>
                    <a:pt x="680" y="173"/>
                    <a:pt x="537" y="221"/>
                    <a:pt x="406" y="245"/>
                  </a:cubicBezTo>
                  <a:cubicBezTo>
                    <a:pt x="144" y="328"/>
                    <a:pt x="1" y="352"/>
                    <a:pt x="1" y="352"/>
                  </a:cubicBezTo>
                  <a:cubicBezTo>
                    <a:pt x="1" y="352"/>
                    <a:pt x="144" y="340"/>
                    <a:pt x="418" y="328"/>
                  </a:cubicBezTo>
                  <a:cubicBezTo>
                    <a:pt x="537" y="304"/>
                    <a:pt x="703" y="292"/>
                    <a:pt x="894" y="292"/>
                  </a:cubicBezTo>
                  <a:cubicBezTo>
                    <a:pt x="1021" y="292"/>
                    <a:pt x="1153" y="287"/>
                    <a:pt x="1298" y="287"/>
                  </a:cubicBezTo>
                  <a:cubicBezTo>
                    <a:pt x="1370" y="287"/>
                    <a:pt x="1446" y="288"/>
                    <a:pt x="1525" y="292"/>
                  </a:cubicBezTo>
                  <a:cubicBezTo>
                    <a:pt x="1989" y="292"/>
                    <a:pt x="2561" y="340"/>
                    <a:pt x="3168" y="411"/>
                  </a:cubicBezTo>
                  <a:cubicBezTo>
                    <a:pt x="3775" y="506"/>
                    <a:pt x="4454" y="637"/>
                    <a:pt x="5132" y="828"/>
                  </a:cubicBezTo>
                  <a:cubicBezTo>
                    <a:pt x="5799" y="1042"/>
                    <a:pt x="6442" y="1280"/>
                    <a:pt x="7014" y="1530"/>
                  </a:cubicBezTo>
                  <a:cubicBezTo>
                    <a:pt x="7573" y="1780"/>
                    <a:pt x="8061" y="2054"/>
                    <a:pt x="8466" y="2304"/>
                  </a:cubicBezTo>
                  <a:cubicBezTo>
                    <a:pt x="8669" y="2411"/>
                    <a:pt x="8835" y="2542"/>
                    <a:pt x="9002" y="2650"/>
                  </a:cubicBezTo>
                  <a:cubicBezTo>
                    <a:pt x="9157" y="2745"/>
                    <a:pt x="9288" y="2852"/>
                    <a:pt x="9395" y="2923"/>
                  </a:cubicBezTo>
                  <a:cubicBezTo>
                    <a:pt x="9597" y="3090"/>
                    <a:pt x="9716" y="3185"/>
                    <a:pt x="9716" y="3185"/>
                  </a:cubicBezTo>
                  <a:cubicBezTo>
                    <a:pt x="9716" y="3185"/>
                    <a:pt x="9609" y="3078"/>
                    <a:pt x="9443" y="2864"/>
                  </a:cubicBezTo>
                  <a:cubicBezTo>
                    <a:pt x="9347" y="2769"/>
                    <a:pt x="9240" y="2650"/>
                    <a:pt x="9085" y="2531"/>
                  </a:cubicBezTo>
                  <a:cubicBezTo>
                    <a:pt x="8954" y="2411"/>
                    <a:pt x="8788" y="2257"/>
                    <a:pt x="8597" y="2114"/>
                  </a:cubicBezTo>
                  <a:cubicBezTo>
                    <a:pt x="8228" y="1792"/>
                    <a:pt x="7752" y="1483"/>
                    <a:pt x="7180" y="1173"/>
                  </a:cubicBezTo>
                  <a:cubicBezTo>
                    <a:pt x="6621" y="876"/>
                    <a:pt x="5978" y="590"/>
                    <a:pt x="5263" y="387"/>
                  </a:cubicBezTo>
                  <a:cubicBezTo>
                    <a:pt x="4549" y="185"/>
                    <a:pt x="3859" y="66"/>
                    <a:pt x="3216" y="30"/>
                  </a:cubicBezTo>
                  <a:cubicBezTo>
                    <a:pt x="2947" y="10"/>
                    <a:pt x="2689" y="1"/>
                    <a:pt x="2445" y="1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501" name="Google Shape;12501;p49"/>
            <p:cNvSpPr/>
            <p:nvPr/>
          </p:nvSpPr>
          <p:spPr>
            <a:xfrm>
              <a:off x="3648075" y="2114950"/>
              <a:ext cx="232775" cy="71475"/>
            </a:xfrm>
            <a:custGeom>
              <a:avLst/>
              <a:gdLst/>
              <a:ahLst/>
              <a:cxnLst/>
              <a:rect l="l" t="t" r="r" b="b"/>
              <a:pathLst>
                <a:path w="9311" h="2859" extrusionOk="0">
                  <a:moveTo>
                    <a:pt x="2469" y="1"/>
                  </a:moveTo>
                  <a:cubicBezTo>
                    <a:pt x="2080" y="1"/>
                    <a:pt x="1724" y="32"/>
                    <a:pt x="1417" y="85"/>
                  </a:cubicBezTo>
                  <a:cubicBezTo>
                    <a:pt x="976" y="156"/>
                    <a:pt x="619" y="240"/>
                    <a:pt x="381" y="335"/>
                  </a:cubicBezTo>
                  <a:cubicBezTo>
                    <a:pt x="143" y="406"/>
                    <a:pt x="0" y="466"/>
                    <a:pt x="0" y="466"/>
                  </a:cubicBezTo>
                  <a:cubicBezTo>
                    <a:pt x="0" y="466"/>
                    <a:pt x="143" y="442"/>
                    <a:pt x="393" y="394"/>
                  </a:cubicBezTo>
                  <a:cubicBezTo>
                    <a:pt x="643" y="359"/>
                    <a:pt x="1000" y="323"/>
                    <a:pt x="1453" y="299"/>
                  </a:cubicBezTo>
                  <a:cubicBezTo>
                    <a:pt x="1515" y="297"/>
                    <a:pt x="1579" y="297"/>
                    <a:pt x="1645" y="297"/>
                  </a:cubicBezTo>
                  <a:cubicBezTo>
                    <a:pt x="2516" y="297"/>
                    <a:pt x="3650" y="446"/>
                    <a:pt x="4846" y="823"/>
                  </a:cubicBezTo>
                  <a:cubicBezTo>
                    <a:pt x="6120" y="1228"/>
                    <a:pt x="7227" y="1764"/>
                    <a:pt x="8025" y="2180"/>
                  </a:cubicBezTo>
                  <a:cubicBezTo>
                    <a:pt x="8811" y="2597"/>
                    <a:pt x="9311" y="2859"/>
                    <a:pt x="9311" y="2859"/>
                  </a:cubicBezTo>
                  <a:cubicBezTo>
                    <a:pt x="9311" y="2859"/>
                    <a:pt x="8870" y="2490"/>
                    <a:pt x="8132" y="1990"/>
                  </a:cubicBezTo>
                  <a:cubicBezTo>
                    <a:pt x="7382" y="1478"/>
                    <a:pt x="6298" y="811"/>
                    <a:pt x="4965" y="394"/>
                  </a:cubicBezTo>
                  <a:cubicBezTo>
                    <a:pt x="4082" y="113"/>
                    <a:pt x="3214" y="1"/>
                    <a:pt x="2469" y="1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502" name="Google Shape;12502;p49"/>
            <p:cNvSpPr/>
            <p:nvPr/>
          </p:nvSpPr>
          <p:spPr>
            <a:xfrm>
              <a:off x="3719500" y="2151850"/>
              <a:ext cx="113125" cy="39650"/>
            </a:xfrm>
            <a:custGeom>
              <a:avLst/>
              <a:gdLst/>
              <a:ahLst/>
              <a:cxnLst/>
              <a:rect l="l" t="t" r="r" b="b"/>
              <a:pathLst>
                <a:path w="4525" h="1586" extrusionOk="0">
                  <a:moveTo>
                    <a:pt x="825" y="0"/>
                  </a:moveTo>
                  <a:cubicBezTo>
                    <a:pt x="788" y="0"/>
                    <a:pt x="751" y="1"/>
                    <a:pt x="715" y="2"/>
                  </a:cubicBezTo>
                  <a:cubicBezTo>
                    <a:pt x="274" y="2"/>
                    <a:pt x="1" y="61"/>
                    <a:pt x="1" y="61"/>
                  </a:cubicBezTo>
                  <a:cubicBezTo>
                    <a:pt x="1" y="61"/>
                    <a:pt x="274" y="121"/>
                    <a:pt x="703" y="228"/>
                  </a:cubicBezTo>
                  <a:cubicBezTo>
                    <a:pt x="1120" y="335"/>
                    <a:pt x="1703" y="490"/>
                    <a:pt x="2310" y="704"/>
                  </a:cubicBezTo>
                  <a:cubicBezTo>
                    <a:pt x="2918" y="907"/>
                    <a:pt x="3477" y="1121"/>
                    <a:pt x="3870" y="1300"/>
                  </a:cubicBezTo>
                  <a:cubicBezTo>
                    <a:pt x="4275" y="1478"/>
                    <a:pt x="4525" y="1585"/>
                    <a:pt x="4525" y="1585"/>
                  </a:cubicBezTo>
                  <a:cubicBezTo>
                    <a:pt x="4525" y="1585"/>
                    <a:pt x="4346" y="1371"/>
                    <a:pt x="3977" y="1109"/>
                  </a:cubicBezTo>
                  <a:cubicBezTo>
                    <a:pt x="3632" y="823"/>
                    <a:pt x="3096" y="490"/>
                    <a:pt x="2441" y="276"/>
                  </a:cubicBezTo>
                  <a:cubicBezTo>
                    <a:pt x="1838" y="67"/>
                    <a:pt x="1266" y="0"/>
                    <a:pt x="825" y="0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503" name="Google Shape;12503;p49"/>
            <p:cNvSpPr/>
            <p:nvPr/>
          </p:nvSpPr>
          <p:spPr>
            <a:xfrm>
              <a:off x="3756400" y="2206375"/>
              <a:ext cx="75925" cy="33650"/>
            </a:xfrm>
            <a:custGeom>
              <a:avLst/>
              <a:gdLst/>
              <a:ahLst/>
              <a:cxnLst/>
              <a:rect l="l" t="t" r="r" b="b"/>
              <a:pathLst>
                <a:path w="3037" h="1346" extrusionOk="0">
                  <a:moveTo>
                    <a:pt x="671" y="0"/>
                  </a:moveTo>
                  <a:cubicBezTo>
                    <a:pt x="597" y="0"/>
                    <a:pt x="528" y="4"/>
                    <a:pt x="465" y="12"/>
                  </a:cubicBezTo>
                  <a:cubicBezTo>
                    <a:pt x="370" y="23"/>
                    <a:pt x="310" y="23"/>
                    <a:pt x="239" y="35"/>
                  </a:cubicBezTo>
                  <a:cubicBezTo>
                    <a:pt x="168" y="59"/>
                    <a:pt x="120" y="95"/>
                    <a:pt x="72" y="131"/>
                  </a:cubicBezTo>
                  <a:cubicBezTo>
                    <a:pt x="1" y="214"/>
                    <a:pt x="49" y="273"/>
                    <a:pt x="49" y="273"/>
                  </a:cubicBezTo>
                  <a:cubicBezTo>
                    <a:pt x="49" y="273"/>
                    <a:pt x="49" y="214"/>
                    <a:pt x="120" y="190"/>
                  </a:cubicBezTo>
                  <a:cubicBezTo>
                    <a:pt x="132" y="188"/>
                    <a:pt x="146" y="187"/>
                    <a:pt x="160" y="187"/>
                  </a:cubicBezTo>
                  <a:cubicBezTo>
                    <a:pt x="230" y="187"/>
                    <a:pt x="325" y="210"/>
                    <a:pt x="453" y="250"/>
                  </a:cubicBezTo>
                  <a:cubicBezTo>
                    <a:pt x="727" y="321"/>
                    <a:pt x="1120" y="476"/>
                    <a:pt x="1537" y="631"/>
                  </a:cubicBezTo>
                  <a:cubicBezTo>
                    <a:pt x="1954" y="797"/>
                    <a:pt x="2323" y="964"/>
                    <a:pt x="2596" y="1107"/>
                  </a:cubicBezTo>
                  <a:cubicBezTo>
                    <a:pt x="2870" y="1262"/>
                    <a:pt x="3037" y="1345"/>
                    <a:pt x="3037" y="1345"/>
                  </a:cubicBezTo>
                  <a:cubicBezTo>
                    <a:pt x="3037" y="1345"/>
                    <a:pt x="2954" y="1166"/>
                    <a:pt x="2727" y="928"/>
                  </a:cubicBezTo>
                  <a:cubicBezTo>
                    <a:pt x="2513" y="678"/>
                    <a:pt x="2156" y="393"/>
                    <a:pt x="1703" y="202"/>
                  </a:cubicBezTo>
                  <a:cubicBezTo>
                    <a:pt x="1333" y="60"/>
                    <a:pt x="963" y="0"/>
                    <a:pt x="671" y="0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504" name="Google Shape;12504;p49"/>
            <p:cNvSpPr/>
            <p:nvPr/>
          </p:nvSpPr>
          <p:spPr>
            <a:xfrm>
              <a:off x="3764150" y="2249050"/>
              <a:ext cx="51825" cy="17750"/>
            </a:xfrm>
            <a:custGeom>
              <a:avLst/>
              <a:gdLst/>
              <a:ahLst/>
              <a:cxnLst/>
              <a:rect l="l" t="t" r="r" b="b"/>
              <a:pathLst>
                <a:path w="2073" h="710" extrusionOk="0">
                  <a:moveTo>
                    <a:pt x="561" y="1"/>
                  </a:moveTo>
                  <a:cubicBezTo>
                    <a:pt x="478" y="1"/>
                    <a:pt x="401" y="7"/>
                    <a:pt x="334" y="19"/>
                  </a:cubicBezTo>
                  <a:cubicBezTo>
                    <a:pt x="131" y="43"/>
                    <a:pt x="0" y="90"/>
                    <a:pt x="0" y="90"/>
                  </a:cubicBezTo>
                  <a:cubicBezTo>
                    <a:pt x="0" y="90"/>
                    <a:pt x="120" y="162"/>
                    <a:pt x="298" y="257"/>
                  </a:cubicBezTo>
                  <a:cubicBezTo>
                    <a:pt x="477" y="341"/>
                    <a:pt x="715" y="448"/>
                    <a:pt x="1001" y="531"/>
                  </a:cubicBezTo>
                  <a:cubicBezTo>
                    <a:pt x="1286" y="614"/>
                    <a:pt x="1548" y="650"/>
                    <a:pt x="1751" y="686"/>
                  </a:cubicBezTo>
                  <a:cubicBezTo>
                    <a:pt x="1941" y="710"/>
                    <a:pt x="2072" y="710"/>
                    <a:pt x="2072" y="710"/>
                  </a:cubicBezTo>
                  <a:cubicBezTo>
                    <a:pt x="2072" y="710"/>
                    <a:pt x="2001" y="614"/>
                    <a:pt x="1822" y="471"/>
                  </a:cubicBezTo>
                  <a:cubicBezTo>
                    <a:pt x="1655" y="341"/>
                    <a:pt x="1417" y="174"/>
                    <a:pt x="1120" y="90"/>
                  </a:cubicBezTo>
                  <a:cubicBezTo>
                    <a:pt x="921" y="27"/>
                    <a:pt x="728" y="1"/>
                    <a:pt x="561" y="1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505" name="Google Shape;12505;p49"/>
            <p:cNvSpPr/>
            <p:nvPr/>
          </p:nvSpPr>
          <p:spPr>
            <a:xfrm>
              <a:off x="3493875" y="2528200"/>
              <a:ext cx="383100" cy="74650"/>
            </a:xfrm>
            <a:custGeom>
              <a:avLst/>
              <a:gdLst/>
              <a:ahLst/>
              <a:cxnLst/>
              <a:rect l="l" t="t" r="r" b="b"/>
              <a:pathLst>
                <a:path w="15324" h="2986" extrusionOk="0">
                  <a:moveTo>
                    <a:pt x="4082" y="0"/>
                  </a:moveTo>
                  <a:cubicBezTo>
                    <a:pt x="3418" y="0"/>
                    <a:pt x="2816" y="25"/>
                    <a:pt x="2287" y="69"/>
                  </a:cubicBezTo>
                  <a:cubicBezTo>
                    <a:pt x="1572" y="128"/>
                    <a:pt x="989" y="188"/>
                    <a:pt x="608" y="259"/>
                  </a:cubicBezTo>
                  <a:cubicBezTo>
                    <a:pt x="215" y="343"/>
                    <a:pt x="1" y="366"/>
                    <a:pt x="1" y="366"/>
                  </a:cubicBezTo>
                  <a:cubicBezTo>
                    <a:pt x="1" y="366"/>
                    <a:pt x="215" y="354"/>
                    <a:pt x="620" y="343"/>
                  </a:cubicBezTo>
                  <a:cubicBezTo>
                    <a:pt x="1013" y="307"/>
                    <a:pt x="1584" y="295"/>
                    <a:pt x="2298" y="295"/>
                  </a:cubicBezTo>
                  <a:cubicBezTo>
                    <a:pt x="3013" y="295"/>
                    <a:pt x="3846" y="319"/>
                    <a:pt x="4787" y="402"/>
                  </a:cubicBezTo>
                  <a:cubicBezTo>
                    <a:pt x="5727" y="474"/>
                    <a:pt x="6740" y="593"/>
                    <a:pt x="7811" y="771"/>
                  </a:cubicBezTo>
                  <a:cubicBezTo>
                    <a:pt x="8883" y="962"/>
                    <a:pt x="9883" y="1188"/>
                    <a:pt x="10788" y="1426"/>
                  </a:cubicBezTo>
                  <a:cubicBezTo>
                    <a:pt x="11693" y="1664"/>
                    <a:pt x="12502" y="1914"/>
                    <a:pt x="13169" y="2152"/>
                  </a:cubicBezTo>
                  <a:cubicBezTo>
                    <a:pt x="13836" y="2390"/>
                    <a:pt x="14371" y="2605"/>
                    <a:pt x="14741" y="2748"/>
                  </a:cubicBezTo>
                  <a:cubicBezTo>
                    <a:pt x="15122" y="2902"/>
                    <a:pt x="15324" y="2986"/>
                    <a:pt x="15324" y="2986"/>
                  </a:cubicBezTo>
                  <a:cubicBezTo>
                    <a:pt x="15324" y="2986"/>
                    <a:pt x="15133" y="2879"/>
                    <a:pt x="14764" y="2688"/>
                  </a:cubicBezTo>
                  <a:cubicBezTo>
                    <a:pt x="14419" y="2498"/>
                    <a:pt x="13895" y="2248"/>
                    <a:pt x="13240" y="1950"/>
                  </a:cubicBezTo>
                  <a:cubicBezTo>
                    <a:pt x="12585" y="1652"/>
                    <a:pt x="11800" y="1355"/>
                    <a:pt x="10895" y="1057"/>
                  </a:cubicBezTo>
                  <a:cubicBezTo>
                    <a:pt x="9978" y="771"/>
                    <a:pt x="8966" y="521"/>
                    <a:pt x="7883" y="319"/>
                  </a:cubicBezTo>
                  <a:cubicBezTo>
                    <a:pt x="6799" y="140"/>
                    <a:pt x="5751" y="45"/>
                    <a:pt x="4799" y="9"/>
                  </a:cubicBezTo>
                  <a:cubicBezTo>
                    <a:pt x="4553" y="3"/>
                    <a:pt x="4314" y="0"/>
                    <a:pt x="4082" y="0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506" name="Google Shape;12506;p49"/>
            <p:cNvSpPr/>
            <p:nvPr/>
          </p:nvSpPr>
          <p:spPr>
            <a:xfrm>
              <a:off x="3660850" y="2501325"/>
              <a:ext cx="133975" cy="30400"/>
            </a:xfrm>
            <a:custGeom>
              <a:avLst/>
              <a:gdLst/>
              <a:ahLst/>
              <a:cxnLst/>
              <a:rect l="l" t="t" r="r" b="b"/>
              <a:pathLst>
                <a:path w="5359" h="1216" extrusionOk="0">
                  <a:moveTo>
                    <a:pt x="823" y="1"/>
                  </a:moveTo>
                  <a:cubicBezTo>
                    <a:pt x="311" y="1"/>
                    <a:pt x="1" y="48"/>
                    <a:pt x="1" y="48"/>
                  </a:cubicBezTo>
                  <a:lnTo>
                    <a:pt x="2680" y="644"/>
                  </a:lnTo>
                  <a:cubicBezTo>
                    <a:pt x="4156" y="953"/>
                    <a:pt x="5359" y="1215"/>
                    <a:pt x="5359" y="1215"/>
                  </a:cubicBezTo>
                  <a:cubicBezTo>
                    <a:pt x="5359" y="1215"/>
                    <a:pt x="5085" y="1037"/>
                    <a:pt x="4644" y="834"/>
                  </a:cubicBezTo>
                  <a:cubicBezTo>
                    <a:pt x="4192" y="608"/>
                    <a:pt x="3537" y="358"/>
                    <a:pt x="2787" y="191"/>
                  </a:cubicBezTo>
                  <a:cubicBezTo>
                    <a:pt x="2025" y="25"/>
                    <a:pt x="1323" y="1"/>
                    <a:pt x="823" y="1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507" name="Google Shape;12507;p49"/>
            <p:cNvSpPr/>
            <p:nvPr/>
          </p:nvSpPr>
          <p:spPr>
            <a:xfrm>
              <a:off x="3723375" y="2480900"/>
              <a:ext cx="66100" cy="18850"/>
            </a:xfrm>
            <a:custGeom>
              <a:avLst/>
              <a:gdLst/>
              <a:ahLst/>
              <a:cxnLst/>
              <a:rect l="l" t="t" r="r" b="b"/>
              <a:pathLst>
                <a:path w="2644" h="754" extrusionOk="0">
                  <a:moveTo>
                    <a:pt x="224" y="0"/>
                  </a:moveTo>
                  <a:cubicBezTo>
                    <a:pt x="84" y="0"/>
                    <a:pt x="0" y="8"/>
                    <a:pt x="0" y="8"/>
                  </a:cubicBezTo>
                  <a:cubicBezTo>
                    <a:pt x="0" y="8"/>
                    <a:pt x="536" y="401"/>
                    <a:pt x="1262" y="591"/>
                  </a:cubicBezTo>
                  <a:cubicBezTo>
                    <a:pt x="1729" y="729"/>
                    <a:pt x="2167" y="754"/>
                    <a:pt x="2419" y="754"/>
                  </a:cubicBezTo>
                  <a:cubicBezTo>
                    <a:pt x="2560" y="754"/>
                    <a:pt x="2643" y="746"/>
                    <a:pt x="2643" y="746"/>
                  </a:cubicBezTo>
                  <a:cubicBezTo>
                    <a:pt x="2643" y="746"/>
                    <a:pt x="2108" y="353"/>
                    <a:pt x="1381" y="163"/>
                  </a:cubicBezTo>
                  <a:cubicBezTo>
                    <a:pt x="915" y="25"/>
                    <a:pt x="477" y="0"/>
                    <a:pt x="224" y="0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508" name="Google Shape;12508;p49"/>
            <p:cNvSpPr/>
            <p:nvPr/>
          </p:nvSpPr>
          <p:spPr>
            <a:xfrm>
              <a:off x="3730225" y="2454850"/>
              <a:ext cx="58950" cy="13650"/>
            </a:xfrm>
            <a:custGeom>
              <a:avLst/>
              <a:gdLst/>
              <a:ahLst/>
              <a:cxnLst/>
              <a:rect l="l" t="t" r="r" b="b"/>
              <a:pathLst>
                <a:path w="2358" h="546" extrusionOk="0">
                  <a:moveTo>
                    <a:pt x="794" y="1"/>
                  </a:moveTo>
                  <a:cubicBezTo>
                    <a:pt x="334" y="1"/>
                    <a:pt x="0" y="121"/>
                    <a:pt x="0" y="121"/>
                  </a:cubicBezTo>
                  <a:cubicBezTo>
                    <a:pt x="0" y="121"/>
                    <a:pt x="512" y="383"/>
                    <a:pt x="1155" y="490"/>
                  </a:cubicBezTo>
                  <a:cubicBezTo>
                    <a:pt x="1407" y="532"/>
                    <a:pt x="1645" y="545"/>
                    <a:pt x="1843" y="545"/>
                  </a:cubicBezTo>
                  <a:cubicBezTo>
                    <a:pt x="2150" y="545"/>
                    <a:pt x="2358" y="514"/>
                    <a:pt x="2358" y="514"/>
                  </a:cubicBezTo>
                  <a:cubicBezTo>
                    <a:pt x="2358" y="514"/>
                    <a:pt x="1893" y="157"/>
                    <a:pt x="1226" y="38"/>
                  </a:cubicBezTo>
                  <a:cubicBezTo>
                    <a:pt x="1075" y="11"/>
                    <a:pt x="929" y="1"/>
                    <a:pt x="794" y="1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509" name="Google Shape;12509;p49"/>
            <p:cNvSpPr/>
            <p:nvPr/>
          </p:nvSpPr>
          <p:spPr>
            <a:xfrm>
              <a:off x="3750150" y="2434850"/>
              <a:ext cx="37550" cy="11625"/>
            </a:xfrm>
            <a:custGeom>
              <a:avLst/>
              <a:gdLst/>
              <a:ahLst/>
              <a:cxnLst/>
              <a:rect l="l" t="t" r="r" b="b"/>
              <a:pathLst>
                <a:path w="1502" h="465" extrusionOk="0">
                  <a:moveTo>
                    <a:pt x="669" y="0"/>
                  </a:moveTo>
                  <a:cubicBezTo>
                    <a:pt x="299" y="0"/>
                    <a:pt x="1" y="159"/>
                    <a:pt x="1" y="159"/>
                  </a:cubicBezTo>
                  <a:cubicBezTo>
                    <a:pt x="1" y="159"/>
                    <a:pt x="310" y="409"/>
                    <a:pt x="727" y="457"/>
                  </a:cubicBezTo>
                  <a:cubicBezTo>
                    <a:pt x="771" y="462"/>
                    <a:pt x="814" y="464"/>
                    <a:pt x="856" y="464"/>
                  </a:cubicBezTo>
                  <a:cubicBezTo>
                    <a:pt x="1215" y="464"/>
                    <a:pt x="1501" y="302"/>
                    <a:pt x="1501" y="302"/>
                  </a:cubicBezTo>
                  <a:cubicBezTo>
                    <a:pt x="1501" y="302"/>
                    <a:pt x="1180" y="52"/>
                    <a:pt x="775" y="5"/>
                  </a:cubicBezTo>
                  <a:cubicBezTo>
                    <a:pt x="739" y="2"/>
                    <a:pt x="704" y="0"/>
                    <a:pt x="669" y="0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510" name="Google Shape;12510;p49"/>
            <p:cNvSpPr/>
            <p:nvPr/>
          </p:nvSpPr>
          <p:spPr>
            <a:xfrm>
              <a:off x="3751650" y="2409650"/>
              <a:ext cx="39300" cy="11350"/>
            </a:xfrm>
            <a:custGeom>
              <a:avLst/>
              <a:gdLst/>
              <a:ahLst/>
              <a:cxnLst/>
              <a:rect l="l" t="t" r="r" b="b"/>
              <a:pathLst>
                <a:path w="1572" h="454" extrusionOk="0">
                  <a:moveTo>
                    <a:pt x="786" y="1"/>
                  </a:moveTo>
                  <a:cubicBezTo>
                    <a:pt x="358" y="1"/>
                    <a:pt x="0" y="227"/>
                    <a:pt x="0" y="227"/>
                  </a:cubicBezTo>
                  <a:cubicBezTo>
                    <a:pt x="0" y="227"/>
                    <a:pt x="358" y="453"/>
                    <a:pt x="786" y="453"/>
                  </a:cubicBezTo>
                  <a:cubicBezTo>
                    <a:pt x="1215" y="453"/>
                    <a:pt x="1572" y="227"/>
                    <a:pt x="1572" y="227"/>
                  </a:cubicBezTo>
                  <a:cubicBezTo>
                    <a:pt x="1572" y="227"/>
                    <a:pt x="1239" y="1"/>
                    <a:pt x="786" y="1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511" name="Google Shape;12511;p49"/>
            <p:cNvSpPr/>
            <p:nvPr/>
          </p:nvSpPr>
          <p:spPr>
            <a:xfrm>
              <a:off x="3755225" y="2382375"/>
              <a:ext cx="41400" cy="11650"/>
            </a:xfrm>
            <a:custGeom>
              <a:avLst/>
              <a:gdLst/>
              <a:ahLst/>
              <a:cxnLst/>
              <a:rect l="l" t="t" r="r" b="b"/>
              <a:pathLst>
                <a:path w="1656" h="466" extrusionOk="0">
                  <a:moveTo>
                    <a:pt x="714" y="1"/>
                  </a:moveTo>
                  <a:cubicBezTo>
                    <a:pt x="315" y="1"/>
                    <a:pt x="0" y="163"/>
                    <a:pt x="0" y="163"/>
                  </a:cubicBezTo>
                  <a:cubicBezTo>
                    <a:pt x="0" y="163"/>
                    <a:pt x="346" y="413"/>
                    <a:pt x="810" y="461"/>
                  </a:cubicBezTo>
                  <a:cubicBezTo>
                    <a:pt x="850" y="464"/>
                    <a:pt x="889" y="465"/>
                    <a:pt x="927" y="465"/>
                  </a:cubicBezTo>
                  <a:cubicBezTo>
                    <a:pt x="1337" y="465"/>
                    <a:pt x="1655" y="306"/>
                    <a:pt x="1655" y="306"/>
                  </a:cubicBezTo>
                  <a:cubicBezTo>
                    <a:pt x="1655" y="306"/>
                    <a:pt x="1298" y="56"/>
                    <a:pt x="858" y="8"/>
                  </a:cubicBezTo>
                  <a:cubicBezTo>
                    <a:pt x="809" y="3"/>
                    <a:pt x="761" y="1"/>
                    <a:pt x="714" y="1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512" name="Google Shape;12512;p49"/>
            <p:cNvSpPr/>
            <p:nvPr/>
          </p:nvSpPr>
          <p:spPr>
            <a:xfrm>
              <a:off x="3771600" y="2357625"/>
              <a:ext cx="25025" cy="12075"/>
            </a:xfrm>
            <a:custGeom>
              <a:avLst/>
              <a:gdLst/>
              <a:ahLst/>
              <a:cxnLst/>
              <a:rect l="l" t="t" r="r" b="b"/>
              <a:pathLst>
                <a:path w="1001" h="483" extrusionOk="0">
                  <a:moveTo>
                    <a:pt x="383" y="0"/>
                  </a:moveTo>
                  <a:cubicBezTo>
                    <a:pt x="311" y="0"/>
                    <a:pt x="241" y="13"/>
                    <a:pt x="179" y="34"/>
                  </a:cubicBezTo>
                  <a:cubicBezTo>
                    <a:pt x="83" y="58"/>
                    <a:pt x="0" y="93"/>
                    <a:pt x="0" y="93"/>
                  </a:cubicBezTo>
                  <a:cubicBezTo>
                    <a:pt x="0" y="93"/>
                    <a:pt x="36" y="165"/>
                    <a:pt x="107" y="260"/>
                  </a:cubicBezTo>
                  <a:cubicBezTo>
                    <a:pt x="179" y="343"/>
                    <a:pt x="298" y="439"/>
                    <a:pt x="453" y="462"/>
                  </a:cubicBezTo>
                  <a:cubicBezTo>
                    <a:pt x="494" y="476"/>
                    <a:pt x="535" y="482"/>
                    <a:pt x="575" y="482"/>
                  </a:cubicBezTo>
                  <a:cubicBezTo>
                    <a:pt x="670" y="482"/>
                    <a:pt x="758" y="448"/>
                    <a:pt x="834" y="415"/>
                  </a:cubicBezTo>
                  <a:cubicBezTo>
                    <a:pt x="941" y="379"/>
                    <a:pt x="1000" y="319"/>
                    <a:pt x="1000" y="319"/>
                  </a:cubicBezTo>
                  <a:cubicBezTo>
                    <a:pt x="1000" y="319"/>
                    <a:pt x="941" y="236"/>
                    <a:pt x="869" y="177"/>
                  </a:cubicBezTo>
                  <a:cubicBezTo>
                    <a:pt x="774" y="117"/>
                    <a:pt x="679" y="46"/>
                    <a:pt x="536" y="22"/>
                  </a:cubicBezTo>
                  <a:cubicBezTo>
                    <a:pt x="486" y="7"/>
                    <a:pt x="434" y="0"/>
                    <a:pt x="383" y="0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513" name="Google Shape;12513;p49"/>
            <p:cNvSpPr/>
            <p:nvPr/>
          </p:nvSpPr>
          <p:spPr>
            <a:xfrm>
              <a:off x="3217350" y="1987875"/>
              <a:ext cx="155400" cy="66700"/>
            </a:xfrm>
            <a:custGeom>
              <a:avLst/>
              <a:gdLst/>
              <a:ahLst/>
              <a:cxnLst/>
              <a:rect l="l" t="t" r="r" b="b"/>
              <a:pathLst>
                <a:path w="6216" h="2668" extrusionOk="0">
                  <a:moveTo>
                    <a:pt x="1" y="0"/>
                  </a:moveTo>
                  <a:cubicBezTo>
                    <a:pt x="1" y="1"/>
                    <a:pt x="275" y="251"/>
                    <a:pt x="786" y="620"/>
                  </a:cubicBezTo>
                  <a:cubicBezTo>
                    <a:pt x="1298" y="1001"/>
                    <a:pt x="2025" y="1453"/>
                    <a:pt x="2906" y="1834"/>
                  </a:cubicBezTo>
                  <a:cubicBezTo>
                    <a:pt x="3775" y="2203"/>
                    <a:pt x="4608" y="2406"/>
                    <a:pt x="5228" y="2525"/>
                  </a:cubicBezTo>
                  <a:cubicBezTo>
                    <a:pt x="5835" y="2632"/>
                    <a:pt x="6216" y="2667"/>
                    <a:pt x="6216" y="2667"/>
                  </a:cubicBezTo>
                  <a:cubicBezTo>
                    <a:pt x="6216" y="2667"/>
                    <a:pt x="5859" y="2525"/>
                    <a:pt x="5287" y="2322"/>
                  </a:cubicBezTo>
                  <a:cubicBezTo>
                    <a:pt x="4716" y="2096"/>
                    <a:pt x="3930" y="1786"/>
                    <a:pt x="3084" y="1417"/>
                  </a:cubicBezTo>
                  <a:cubicBezTo>
                    <a:pt x="2227" y="1036"/>
                    <a:pt x="1453" y="703"/>
                    <a:pt x="906" y="429"/>
                  </a:cubicBezTo>
                  <a:cubicBezTo>
                    <a:pt x="334" y="167"/>
                    <a:pt x="1" y="1"/>
                    <a:pt x="1" y="0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514" name="Google Shape;12514;p49"/>
            <p:cNvSpPr/>
            <p:nvPr/>
          </p:nvSpPr>
          <p:spPr>
            <a:xfrm>
              <a:off x="3218850" y="2012575"/>
              <a:ext cx="69975" cy="42000"/>
            </a:xfrm>
            <a:custGeom>
              <a:avLst/>
              <a:gdLst/>
              <a:ahLst/>
              <a:cxnLst/>
              <a:rect l="l" t="t" r="r" b="b"/>
              <a:pathLst>
                <a:path w="2799" h="1680" extrusionOk="0"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07" y="167"/>
                    <a:pt x="310" y="394"/>
                  </a:cubicBezTo>
                  <a:cubicBezTo>
                    <a:pt x="524" y="620"/>
                    <a:pt x="834" y="894"/>
                    <a:pt x="1215" y="1144"/>
                  </a:cubicBezTo>
                  <a:cubicBezTo>
                    <a:pt x="1619" y="1382"/>
                    <a:pt x="2012" y="1513"/>
                    <a:pt x="2310" y="1584"/>
                  </a:cubicBezTo>
                  <a:cubicBezTo>
                    <a:pt x="2608" y="1656"/>
                    <a:pt x="2798" y="1679"/>
                    <a:pt x="2798" y="1679"/>
                  </a:cubicBezTo>
                  <a:cubicBezTo>
                    <a:pt x="2798" y="1679"/>
                    <a:pt x="2643" y="1560"/>
                    <a:pt x="2393" y="1370"/>
                  </a:cubicBezTo>
                  <a:cubicBezTo>
                    <a:pt x="2143" y="1215"/>
                    <a:pt x="1810" y="977"/>
                    <a:pt x="1441" y="751"/>
                  </a:cubicBezTo>
                  <a:cubicBezTo>
                    <a:pt x="1072" y="525"/>
                    <a:pt x="715" y="346"/>
                    <a:pt x="441" y="215"/>
                  </a:cubicBezTo>
                  <a:cubicBezTo>
                    <a:pt x="179" y="84"/>
                    <a:pt x="0" y="1"/>
                    <a:pt x="0" y="1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515" name="Google Shape;12515;p49"/>
            <p:cNvSpPr/>
            <p:nvPr/>
          </p:nvSpPr>
          <p:spPr>
            <a:xfrm>
              <a:off x="3172700" y="2106925"/>
              <a:ext cx="73250" cy="22950"/>
            </a:xfrm>
            <a:custGeom>
              <a:avLst/>
              <a:gdLst/>
              <a:ahLst/>
              <a:cxnLst/>
              <a:rect l="l" t="t" r="r" b="b"/>
              <a:pathLst>
                <a:path w="2930" h="918" extrusionOk="0">
                  <a:moveTo>
                    <a:pt x="1" y="1"/>
                  </a:moveTo>
                  <a:cubicBezTo>
                    <a:pt x="1" y="1"/>
                    <a:pt x="132" y="120"/>
                    <a:pt x="370" y="287"/>
                  </a:cubicBezTo>
                  <a:cubicBezTo>
                    <a:pt x="608" y="441"/>
                    <a:pt x="953" y="620"/>
                    <a:pt x="1370" y="751"/>
                  </a:cubicBezTo>
                  <a:cubicBezTo>
                    <a:pt x="1787" y="882"/>
                    <a:pt x="2191" y="918"/>
                    <a:pt x="2465" y="918"/>
                  </a:cubicBezTo>
                  <a:cubicBezTo>
                    <a:pt x="2751" y="918"/>
                    <a:pt x="2930" y="894"/>
                    <a:pt x="2930" y="894"/>
                  </a:cubicBezTo>
                  <a:cubicBezTo>
                    <a:pt x="2930" y="894"/>
                    <a:pt x="2287" y="549"/>
                    <a:pt x="1501" y="322"/>
                  </a:cubicBezTo>
                  <a:cubicBezTo>
                    <a:pt x="715" y="72"/>
                    <a:pt x="1" y="1"/>
                    <a:pt x="1" y="1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516" name="Google Shape;12516;p49"/>
            <p:cNvSpPr/>
            <p:nvPr/>
          </p:nvSpPr>
          <p:spPr>
            <a:xfrm>
              <a:off x="2975950" y="2639750"/>
              <a:ext cx="235775" cy="52800"/>
            </a:xfrm>
            <a:custGeom>
              <a:avLst/>
              <a:gdLst/>
              <a:ahLst/>
              <a:cxnLst/>
              <a:rect l="l" t="t" r="r" b="b"/>
              <a:pathLst>
                <a:path w="9431" h="2112" extrusionOk="0">
                  <a:moveTo>
                    <a:pt x="1" y="0"/>
                  </a:moveTo>
                  <a:cubicBezTo>
                    <a:pt x="1" y="0"/>
                    <a:pt x="477" y="250"/>
                    <a:pt x="1287" y="595"/>
                  </a:cubicBezTo>
                  <a:cubicBezTo>
                    <a:pt x="2108" y="953"/>
                    <a:pt x="3251" y="1357"/>
                    <a:pt x="4585" y="1655"/>
                  </a:cubicBezTo>
                  <a:cubicBezTo>
                    <a:pt x="5906" y="1953"/>
                    <a:pt x="7121" y="2072"/>
                    <a:pt x="8002" y="2096"/>
                  </a:cubicBezTo>
                  <a:cubicBezTo>
                    <a:pt x="8295" y="2108"/>
                    <a:pt x="8552" y="2111"/>
                    <a:pt x="8764" y="2111"/>
                  </a:cubicBezTo>
                  <a:cubicBezTo>
                    <a:pt x="9187" y="2111"/>
                    <a:pt x="9430" y="2096"/>
                    <a:pt x="9430" y="2096"/>
                  </a:cubicBezTo>
                  <a:cubicBezTo>
                    <a:pt x="9430" y="2096"/>
                    <a:pt x="8895" y="2012"/>
                    <a:pt x="8014" y="1857"/>
                  </a:cubicBezTo>
                  <a:cubicBezTo>
                    <a:pt x="7156" y="1715"/>
                    <a:pt x="5966" y="1488"/>
                    <a:pt x="4668" y="1203"/>
                  </a:cubicBezTo>
                  <a:cubicBezTo>
                    <a:pt x="3370" y="917"/>
                    <a:pt x="2215" y="619"/>
                    <a:pt x="1370" y="381"/>
                  </a:cubicBezTo>
                  <a:cubicBezTo>
                    <a:pt x="513" y="143"/>
                    <a:pt x="1" y="0"/>
                    <a:pt x="1" y="0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517" name="Google Shape;12517;p49"/>
            <p:cNvSpPr/>
            <p:nvPr/>
          </p:nvSpPr>
          <p:spPr>
            <a:xfrm>
              <a:off x="2991725" y="2597975"/>
              <a:ext cx="61050" cy="16575"/>
            </a:xfrm>
            <a:custGeom>
              <a:avLst/>
              <a:gdLst/>
              <a:ahLst/>
              <a:cxnLst/>
              <a:rect l="l" t="t" r="r" b="b"/>
              <a:pathLst>
                <a:path w="2442" h="663" extrusionOk="0">
                  <a:moveTo>
                    <a:pt x="332" y="1"/>
                  </a:moveTo>
                  <a:cubicBezTo>
                    <a:pt x="128" y="1"/>
                    <a:pt x="1" y="16"/>
                    <a:pt x="1" y="16"/>
                  </a:cubicBezTo>
                  <a:cubicBezTo>
                    <a:pt x="1" y="16"/>
                    <a:pt x="501" y="373"/>
                    <a:pt x="1168" y="552"/>
                  </a:cubicBezTo>
                  <a:cubicBezTo>
                    <a:pt x="1533" y="642"/>
                    <a:pt x="1874" y="662"/>
                    <a:pt x="2111" y="662"/>
                  </a:cubicBezTo>
                  <a:cubicBezTo>
                    <a:pt x="2315" y="662"/>
                    <a:pt x="2442" y="647"/>
                    <a:pt x="2442" y="647"/>
                  </a:cubicBezTo>
                  <a:cubicBezTo>
                    <a:pt x="2442" y="647"/>
                    <a:pt x="1953" y="290"/>
                    <a:pt x="1287" y="111"/>
                  </a:cubicBezTo>
                  <a:cubicBezTo>
                    <a:pt x="915" y="22"/>
                    <a:pt x="571" y="1"/>
                    <a:pt x="332" y="1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518" name="Google Shape;12518;p49"/>
            <p:cNvSpPr/>
            <p:nvPr/>
          </p:nvSpPr>
          <p:spPr>
            <a:xfrm>
              <a:off x="3004525" y="2565800"/>
              <a:ext cx="58675" cy="13975"/>
            </a:xfrm>
            <a:custGeom>
              <a:avLst/>
              <a:gdLst/>
              <a:ahLst/>
              <a:cxnLst/>
              <a:rect l="l" t="t" r="r" b="b"/>
              <a:pathLst>
                <a:path w="2347" h="559" extrusionOk="0">
                  <a:moveTo>
                    <a:pt x="609" y="0"/>
                  </a:moveTo>
                  <a:cubicBezTo>
                    <a:pt x="249" y="0"/>
                    <a:pt x="1" y="53"/>
                    <a:pt x="1" y="53"/>
                  </a:cubicBezTo>
                  <a:cubicBezTo>
                    <a:pt x="1" y="53"/>
                    <a:pt x="477" y="386"/>
                    <a:pt x="1132" y="505"/>
                  </a:cubicBezTo>
                  <a:cubicBezTo>
                    <a:pt x="1350" y="545"/>
                    <a:pt x="1558" y="558"/>
                    <a:pt x="1738" y="558"/>
                  </a:cubicBezTo>
                  <a:cubicBezTo>
                    <a:pt x="2098" y="558"/>
                    <a:pt x="2346" y="505"/>
                    <a:pt x="2346" y="505"/>
                  </a:cubicBezTo>
                  <a:cubicBezTo>
                    <a:pt x="2346" y="505"/>
                    <a:pt x="1870" y="184"/>
                    <a:pt x="1215" y="53"/>
                  </a:cubicBezTo>
                  <a:cubicBezTo>
                    <a:pt x="997" y="13"/>
                    <a:pt x="789" y="0"/>
                    <a:pt x="609" y="0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519" name="Google Shape;12519;p49"/>
            <p:cNvSpPr/>
            <p:nvPr/>
          </p:nvSpPr>
          <p:spPr>
            <a:xfrm>
              <a:off x="3017025" y="2533350"/>
              <a:ext cx="35750" cy="13675"/>
            </a:xfrm>
            <a:custGeom>
              <a:avLst/>
              <a:gdLst/>
              <a:ahLst/>
              <a:cxnLst/>
              <a:rect l="l" t="t" r="r" b="b"/>
              <a:pathLst>
                <a:path w="1430" h="547" extrusionOk="0">
                  <a:moveTo>
                    <a:pt x="405" y="0"/>
                  </a:moveTo>
                  <a:cubicBezTo>
                    <a:pt x="175" y="0"/>
                    <a:pt x="1" y="53"/>
                    <a:pt x="1" y="53"/>
                  </a:cubicBezTo>
                  <a:cubicBezTo>
                    <a:pt x="1" y="53"/>
                    <a:pt x="251" y="375"/>
                    <a:pt x="656" y="494"/>
                  </a:cubicBezTo>
                  <a:cubicBezTo>
                    <a:pt x="787" y="533"/>
                    <a:pt x="916" y="547"/>
                    <a:pt x="1031" y="547"/>
                  </a:cubicBezTo>
                  <a:cubicBezTo>
                    <a:pt x="1260" y="547"/>
                    <a:pt x="1430" y="494"/>
                    <a:pt x="1430" y="494"/>
                  </a:cubicBezTo>
                  <a:cubicBezTo>
                    <a:pt x="1430" y="494"/>
                    <a:pt x="1179" y="172"/>
                    <a:pt x="775" y="53"/>
                  </a:cubicBezTo>
                  <a:cubicBezTo>
                    <a:pt x="648" y="14"/>
                    <a:pt x="519" y="0"/>
                    <a:pt x="405" y="0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520" name="Google Shape;12520;p49"/>
            <p:cNvSpPr/>
            <p:nvPr/>
          </p:nvSpPr>
          <p:spPr>
            <a:xfrm>
              <a:off x="3025950" y="2504300"/>
              <a:ext cx="30400" cy="11650"/>
            </a:xfrm>
            <a:custGeom>
              <a:avLst/>
              <a:gdLst/>
              <a:ahLst/>
              <a:cxnLst/>
              <a:rect l="l" t="t" r="r" b="b"/>
              <a:pathLst>
                <a:path w="1216" h="466" extrusionOk="0">
                  <a:moveTo>
                    <a:pt x="632" y="1"/>
                  </a:moveTo>
                  <a:cubicBezTo>
                    <a:pt x="453" y="1"/>
                    <a:pt x="287" y="60"/>
                    <a:pt x="180" y="120"/>
                  </a:cubicBezTo>
                  <a:cubicBezTo>
                    <a:pt x="60" y="191"/>
                    <a:pt x="1" y="251"/>
                    <a:pt x="1" y="251"/>
                  </a:cubicBezTo>
                  <a:cubicBezTo>
                    <a:pt x="1" y="251"/>
                    <a:pt x="84" y="310"/>
                    <a:pt x="180" y="358"/>
                  </a:cubicBezTo>
                  <a:cubicBezTo>
                    <a:pt x="299" y="406"/>
                    <a:pt x="441" y="465"/>
                    <a:pt x="596" y="465"/>
                  </a:cubicBezTo>
                  <a:cubicBezTo>
                    <a:pt x="751" y="465"/>
                    <a:pt x="894" y="429"/>
                    <a:pt x="1013" y="382"/>
                  </a:cubicBezTo>
                  <a:cubicBezTo>
                    <a:pt x="1132" y="346"/>
                    <a:pt x="1215" y="298"/>
                    <a:pt x="1215" y="298"/>
                  </a:cubicBezTo>
                  <a:cubicBezTo>
                    <a:pt x="1215" y="298"/>
                    <a:pt x="1168" y="227"/>
                    <a:pt x="1061" y="167"/>
                  </a:cubicBezTo>
                  <a:cubicBezTo>
                    <a:pt x="953" y="84"/>
                    <a:pt x="811" y="13"/>
                    <a:pt x="632" y="1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521" name="Google Shape;12521;p49"/>
            <p:cNvSpPr/>
            <p:nvPr/>
          </p:nvSpPr>
          <p:spPr>
            <a:xfrm>
              <a:off x="2825925" y="2812075"/>
              <a:ext cx="125050" cy="19025"/>
            </a:xfrm>
            <a:custGeom>
              <a:avLst/>
              <a:gdLst/>
              <a:ahLst/>
              <a:cxnLst/>
              <a:rect l="l" t="t" r="r" b="b"/>
              <a:pathLst>
                <a:path w="5002" h="761" extrusionOk="0">
                  <a:moveTo>
                    <a:pt x="5002" y="1"/>
                  </a:moveTo>
                  <a:cubicBezTo>
                    <a:pt x="5001" y="1"/>
                    <a:pt x="3858" y="60"/>
                    <a:pt x="2489" y="227"/>
                  </a:cubicBezTo>
                  <a:cubicBezTo>
                    <a:pt x="1120" y="406"/>
                    <a:pt x="1" y="644"/>
                    <a:pt x="1" y="644"/>
                  </a:cubicBezTo>
                  <a:cubicBezTo>
                    <a:pt x="1" y="644"/>
                    <a:pt x="287" y="703"/>
                    <a:pt x="739" y="739"/>
                  </a:cubicBezTo>
                  <a:cubicBezTo>
                    <a:pt x="915" y="753"/>
                    <a:pt x="1118" y="761"/>
                    <a:pt x="1339" y="761"/>
                  </a:cubicBezTo>
                  <a:cubicBezTo>
                    <a:pt x="1700" y="761"/>
                    <a:pt x="2113" y="739"/>
                    <a:pt x="2549" y="679"/>
                  </a:cubicBezTo>
                  <a:cubicBezTo>
                    <a:pt x="3239" y="596"/>
                    <a:pt x="3870" y="418"/>
                    <a:pt x="4299" y="263"/>
                  </a:cubicBezTo>
                  <a:cubicBezTo>
                    <a:pt x="4728" y="120"/>
                    <a:pt x="5002" y="1"/>
                    <a:pt x="5002" y="1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522" name="Google Shape;12522;p49"/>
            <p:cNvSpPr/>
            <p:nvPr/>
          </p:nvSpPr>
          <p:spPr>
            <a:xfrm>
              <a:off x="2836650" y="2794625"/>
              <a:ext cx="56875" cy="12400"/>
            </a:xfrm>
            <a:custGeom>
              <a:avLst/>
              <a:gdLst/>
              <a:ahLst/>
              <a:cxnLst/>
              <a:rect l="l" t="t" r="r" b="b"/>
              <a:pathLst>
                <a:path w="2275" h="496" extrusionOk="0">
                  <a:moveTo>
                    <a:pt x="1427" y="0"/>
                  </a:moveTo>
                  <a:cubicBezTo>
                    <a:pt x="1329" y="0"/>
                    <a:pt x="1225" y="6"/>
                    <a:pt x="1120" y="20"/>
                  </a:cubicBezTo>
                  <a:cubicBezTo>
                    <a:pt x="465" y="103"/>
                    <a:pt x="1" y="425"/>
                    <a:pt x="1" y="425"/>
                  </a:cubicBezTo>
                  <a:cubicBezTo>
                    <a:pt x="1" y="425"/>
                    <a:pt x="318" y="495"/>
                    <a:pt x="751" y="495"/>
                  </a:cubicBezTo>
                  <a:cubicBezTo>
                    <a:pt x="881" y="495"/>
                    <a:pt x="1022" y="489"/>
                    <a:pt x="1167" y="473"/>
                  </a:cubicBezTo>
                  <a:cubicBezTo>
                    <a:pt x="1775" y="401"/>
                    <a:pt x="2275" y="139"/>
                    <a:pt x="2275" y="139"/>
                  </a:cubicBezTo>
                  <a:cubicBezTo>
                    <a:pt x="2275" y="139"/>
                    <a:pt x="1906" y="0"/>
                    <a:pt x="1427" y="0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523" name="Google Shape;12523;p49"/>
            <p:cNvSpPr/>
            <p:nvPr/>
          </p:nvSpPr>
          <p:spPr>
            <a:xfrm>
              <a:off x="2850350" y="2757150"/>
              <a:ext cx="38125" cy="11325"/>
            </a:xfrm>
            <a:custGeom>
              <a:avLst/>
              <a:gdLst/>
              <a:ahLst/>
              <a:cxnLst/>
              <a:rect l="l" t="t" r="r" b="b"/>
              <a:pathLst>
                <a:path w="1525" h="453" extrusionOk="0">
                  <a:moveTo>
                    <a:pt x="847" y="1"/>
                  </a:moveTo>
                  <a:cubicBezTo>
                    <a:pt x="808" y="1"/>
                    <a:pt x="768" y="3"/>
                    <a:pt x="727" y="7"/>
                  </a:cubicBezTo>
                  <a:cubicBezTo>
                    <a:pt x="298" y="31"/>
                    <a:pt x="0" y="317"/>
                    <a:pt x="0" y="317"/>
                  </a:cubicBezTo>
                  <a:cubicBezTo>
                    <a:pt x="0" y="317"/>
                    <a:pt x="301" y="453"/>
                    <a:pt x="658" y="453"/>
                  </a:cubicBezTo>
                  <a:cubicBezTo>
                    <a:pt x="696" y="453"/>
                    <a:pt x="735" y="451"/>
                    <a:pt x="774" y="448"/>
                  </a:cubicBezTo>
                  <a:cubicBezTo>
                    <a:pt x="1179" y="424"/>
                    <a:pt x="1524" y="198"/>
                    <a:pt x="1524" y="198"/>
                  </a:cubicBezTo>
                  <a:cubicBezTo>
                    <a:pt x="1524" y="198"/>
                    <a:pt x="1239" y="1"/>
                    <a:pt x="847" y="1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524" name="Google Shape;12524;p49"/>
            <p:cNvSpPr/>
            <p:nvPr/>
          </p:nvSpPr>
          <p:spPr>
            <a:xfrm>
              <a:off x="2920300" y="2601275"/>
              <a:ext cx="43175" cy="11450"/>
            </a:xfrm>
            <a:custGeom>
              <a:avLst/>
              <a:gdLst/>
              <a:ahLst/>
              <a:cxnLst/>
              <a:rect l="l" t="t" r="r" b="b"/>
              <a:pathLst>
                <a:path w="1727" h="458" extrusionOk="0">
                  <a:moveTo>
                    <a:pt x="976" y="0"/>
                  </a:moveTo>
                  <a:cubicBezTo>
                    <a:pt x="937" y="0"/>
                    <a:pt x="897" y="1"/>
                    <a:pt x="857" y="3"/>
                  </a:cubicBezTo>
                  <a:cubicBezTo>
                    <a:pt x="619" y="15"/>
                    <a:pt x="417" y="75"/>
                    <a:pt x="262" y="122"/>
                  </a:cubicBezTo>
                  <a:cubicBezTo>
                    <a:pt x="107" y="170"/>
                    <a:pt x="0" y="218"/>
                    <a:pt x="0" y="218"/>
                  </a:cubicBezTo>
                  <a:cubicBezTo>
                    <a:pt x="0" y="218"/>
                    <a:pt x="95" y="289"/>
                    <a:pt x="262" y="348"/>
                  </a:cubicBezTo>
                  <a:cubicBezTo>
                    <a:pt x="403" y="403"/>
                    <a:pt x="604" y="457"/>
                    <a:pt x="828" y="457"/>
                  </a:cubicBezTo>
                  <a:cubicBezTo>
                    <a:pt x="850" y="457"/>
                    <a:pt x="871" y="457"/>
                    <a:pt x="893" y="456"/>
                  </a:cubicBezTo>
                  <a:cubicBezTo>
                    <a:pt x="1155" y="432"/>
                    <a:pt x="1358" y="348"/>
                    <a:pt x="1512" y="253"/>
                  </a:cubicBezTo>
                  <a:cubicBezTo>
                    <a:pt x="1655" y="170"/>
                    <a:pt x="1727" y="98"/>
                    <a:pt x="1727" y="98"/>
                  </a:cubicBezTo>
                  <a:cubicBezTo>
                    <a:pt x="1727" y="98"/>
                    <a:pt x="1608" y="63"/>
                    <a:pt x="1453" y="39"/>
                  </a:cubicBezTo>
                  <a:cubicBezTo>
                    <a:pt x="1326" y="19"/>
                    <a:pt x="1152" y="0"/>
                    <a:pt x="976" y="0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525" name="Google Shape;12525;p49"/>
            <p:cNvSpPr/>
            <p:nvPr/>
          </p:nvSpPr>
          <p:spPr>
            <a:xfrm>
              <a:off x="2931300" y="2574250"/>
              <a:ext cx="30400" cy="11050"/>
            </a:xfrm>
            <a:custGeom>
              <a:avLst/>
              <a:gdLst/>
              <a:ahLst/>
              <a:cxnLst/>
              <a:rect l="l" t="t" r="r" b="b"/>
              <a:pathLst>
                <a:path w="1216" h="442" extrusionOk="0">
                  <a:moveTo>
                    <a:pt x="608" y="1"/>
                  </a:moveTo>
                  <a:cubicBezTo>
                    <a:pt x="263" y="1"/>
                    <a:pt x="1" y="227"/>
                    <a:pt x="1" y="227"/>
                  </a:cubicBezTo>
                  <a:cubicBezTo>
                    <a:pt x="1" y="227"/>
                    <a:pt x="263" y="441"/>
                    <a:pt x="608" y="441"/>
                  </a:cubicBezTo>
                  <a:cubicBezTo>
                    <a:pt x="953" y="441"/>
                    <a:pt x="1215" y="227"/>
                    <a:pt x="1215" y="227"/>
                  </a:cubicBezTo>
                  <a:cubicBezTo>
                    <a:pt x="1215" y="227"/>
                    <a:pt x="929" y="1"/>
                    <a:pt x="608" y="1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526" name="Google Shape;12526;p49"/>
            <p:cNvSpPr/>
            <p:nvPr/>
          </p:nvSpPr>
          <p:spPr>
            <a:xfrm>
              <a:off x="2954225" y="2542100"/>
              <a:ext cx="26825" cy="11350"/>
            </a:xfrm>
            <a:custGeom>
              <a:avLst/>
              <a:gdLst/>
              <a:ahLst/>
              <a:cxnLst/>
              <a:rect l="l" t="t" r="r" b="b"/>
              <a:pathLst>
                <a:path w="1073" h="454" extrusionOk="0">
                  <a:moveTo>
                    <a:pt x="558" y="0"/>
                  </a:moveTo>
                  <a:cubicBezTo>
                    <a:pt x="551" y="0"/>
                    <a:pt x="544" y="1"/>
                    <a:pt x="536" y="1"/>
                  </a:cubicBezTo>
                  <a:cubicBezTo>
                    <a:pt x="239" y="1"/>
                    <a:pt x="1" y="227"/>
                    <a:pt x="1" y="227"/>
                  </a:cubicBezTo>
                  <a:cubicBezTo>
                    <a:pt x="1" y="227"/>
                    <a:pt x="239" y="453"/>
                    <a:pt x="536" y="453"/>
                  </a:cubicBezTo>
                  <a:cubicBezTo>
                    <a:pt x="834" y="453"/>
                    <a:pt x="1072" y="227"/>
                    <a:pt x="1072" y="227"/>
                  </a:cubicBezTo>
                  <a:cubicBezTo>
                    <a:pt x="1072" y="227"/>
                    <a:pt x="845" y="0"/>
                    <a:pt x="558" y="0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527" name="Google Shape;12527;p49"/>
            <p:cNvSpPr/>
            <p:nvPr/>
          </p:nvSpPr>
          <p:spPr>
            <a:xfrm>
              <a:off x="3016725" y="2803450"/>
              <a:ext cx="430750" cy="31575"/>
            </a:xfrm>
            <a:custGeom>
              <a:avLst/>
              <a:gdLst/>
              <a:ahLst/>
              <a:cxnLst/>
              <a:rect l="l" t="t" r="r" b="b"/>
              <a:pathLst>
                <a:path w="17230" h="1263" extrusionOk="0">
                  <a:moveTo>
                    <a:pt x="17229" y="1"/>
                  </a:moveTo>
                  <a:cubicBezTo>
                    <a:pt x="17229" y="1"/>
                    <a:pt x="13359" y="48"/>
                    <a:pt x="8597" y="405"/>
                  </a:cubicBezTo>
                  <a:cubicBezTo>
                    <a:pt x="3835" y="763"/>
                    <a:pt x="1" y="1263"/>
                    <a:pt x="1" y="1263"/>
                  </a:cubicBezTo>
                  <a:cubicBezTo>
                    <a:pt x="1" y="1263"/>
                    <a:pt x="3882" y="1203"/>
                    <a:pt x="8633" y="858"/>
                  </a:cubicBezTo>
                  <a:cubicBezTo>
                    <a:pt x="13395" y="501"/>
                    <a:pt x="17229" y="1"/>
                    <a:pt x="17229" y="1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528" name="Google Shape;12528;p49"/>
            <p:cNvSpPr/>
            <p:nvPr/>
          </p:nvSpPr>
          <p:spPr>
            <a:xfrm>
              <a:off x="3045900" y="2792250"/>
              <a:ext cx="214650" cy="13900"/>
            </a:xfrm>
            <a:custGeom>
              <a:avLst/>
              <a:gdLst/>
              <a:ahLst/>
              <a:cxnLst/>
              <a:rect l="l" t="t" r="r" b="b"/>
              <a:pathLst>
                <a:path w="8586" h="556" extrusionOk="0">
                  <a:moveTo>
                    <a:pt x="5255" y="1"/>
                  </a:moveTo>
                  <a:cubicBezTo>
                    <a:pt x="4943" y="1"/>
                    <a:pt x="4619" y="7"/>
                    <a:pt x="4287" y="20"/>
                  </a:cubicBezTo>
                  <a:cubicBezTo>
                    <a:pt x="3096" y="56"/>
                    <a:pt x="2025" y="198"/>
                    <a:pt x="1251" y="318"/>
                  </a:cubicBezTo>
                  <a:cubicBezTo>
                    <a:pt x="477" y="449"/>
                    <a:pt x="1" y="556"/>
                    <a:pt x="1" y="556"/>
                  </a:cubicBezTo>
                  <a:cubicBezTo>
                    <a:pt x="1" y="556"/>
                    <a:pt x="1929" y="556"/>
                    <a:pt x="4299" y="460"/>
                  </a:cubicBezTo>
                  <a:cubicBezTo>
                    <a:pt x="6644" y="377"/>
                    <a:pt x="8585" y="222"/>
                    <a:pt x="8585" y="222"/>
                  </a:cubicBezTo>
                  <a:cubicBezTo>
                    <a:pt x="8585" y="222"/>
                    <a:pt x="8109" y="151"/>
                    <a:pt x="7335" y="91"/>
                  </a:cubicBezTo>
                  <a:cubicBezTo>
                    <a:pt x="6777" y="40"/>
                    <a:pt x="6058" y="1"/>
                    <a:pt x="5255" y="1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529" name="Google Shape;12529;p49"/>
            <p:cNvSpPr/>
            <p:nvPr/>
          </p:nvSpPr>
          <p:spPr>
            <a:xfrm>
              <a:off x="3036375" y="2778700"/>
              <a:ext cx="103900" cy="11425"/>
            </a:xfrm>
            <a:custGeom>
              <a:avLst/>
              <a:gdLst/>
              <a:ahLst/>
              <a:cxnLst/>
              <a:rect l="l" t="t" r="r" b="b"/>
              <a:pathLst>
                <a:path w="4156" h="457" extrusionOk="0">
                  <a:moveTo>
                    <a:pt x="2261" y="0"/>
                  </a:moveTo>
                  <a:cubicBezTo>
                    <a:pt x="2199" y="0"/>
                    <a:pt x="2136" y="1"/>
                    <a:pt x="2072" y="2"/>
                  </a:cubicBezTo>
                  <a:cubicBezTo>
                    <a:pt x="929" y="26"/>
                    <a:pt x="1" y="276"/>
                    <a:pt x="1" y="276"/>
                  </a:cubicBezTo>
                  <a:cubicBezTo>
                    <a:pt x="1" y="276"/>
                    <a:pt x="840" y="457"/>
                    <a:pt x="1896" y="457"/>
                  </a:cubicBezTo>
                  <a:cubicBezTo>
                    <a:pt x="1958" y="457"/>
                    <a:pt x="2021" y="456"/>
                    <a:pt x="2084" y="455"/>
                  </a:cubicBezTo>
                  <a:cubicBezTo>
                    <a:pt x="3239" y="443"/>
                    <a:pt x="4156" y="181"/>
                    <a:pt x="4156" y="181"/>
                  </a:cubicBezTo>
                  <a:cubicBezTo>
                    <a:pt x="4156" y="181"/>
                    <a:pt x="3317" y="0"/>
                    <a:pt x="2261" y="0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530" name="Google Shape;12530;p49"/>
            <p:cNvSpPr/>
            <p:nvPr/>
          </p:nvSpPr>
          <p:spPr>
            <a:xfrm>
              <a:off x="3034900" y="2753425"/>
              <a:ext cx="57175" cy="11675"/>
            </a:xfrm>
            <a:custGeom>
              <a:avLst/>
              <a:gdLst/>
              <a:ahLst/>
              <a:cxnLst/>
              <a:rect l="l" t="t" r="r" b="b"/>
              <a:pathLst>
                <a:path w="2287" h="467" extrusionOk="0">
                  <a:moveTo>
                    <a:pt x="1185" y="1"/>
                  </a:moveTo>
                  <a:cubicBezTo>
                    <a:pt x="1167" y="1"/>
                    <a:pt x="1149" y="1"/>
                    <a:pt x="1131" y="1"/>
                  </a:cubicBezTo>
                  <a:cubicBezTo>
                    <a:pt x="512" y="37"/>
                    <a:pt x="0" y="275"/>
                    <a:pt x="0" y="275"/>
                  </a:cubicBezTo>
                  <a:cubicBezTo>
                    <a:pt x="0" y="275"/>
                    <a:pt x="494" y="466"/>
                    <a:pt x="1101" y="466"/>
                  </a:cubicBezTo>
                  <a:cubicBezTo>
                    <a:pt x="1119" y="466"/>
                    <a:pt x="1137" y="466"/>
                    <a:pt x="1155" y="466"/>
                  </a:cubicBezTo>
                  <a:cubicBezTo>
                    <a:pt x="1774" y="442"/>
                    <a:pt x="2286" y="192"/>
                    <a:pt x="2286" y="192"/>
                  </a:cubicBezTo>
                  <a:cubicBezTo>
                    <a:pt x="2286" y="192"/>
                    <a:pt x="1792" y="1"/>
                    <a:pt x="1185" y="1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531" name="Google Shape;12531;p49"/>
            <p:cNvSpPr/>
            <p:nvPr/>
          </p:nvSpPr>
          <p:spPr>
            <a:xfrm>
              <a:off x="2993825" y="2730825"/>
              <a:ext cx="30375" cy="11625"/>
            </a:xfrm>
            <a:custGeom>
              <a:avLst/>
              <a:gdLst/>
              <a:ahLst/>
              <a:cxnLst/>
              <a:rect l="l" t="t" r="r" b="b"/>
              <a:pathLst>
                <a:path w="1215" h="465" extrusionOk="0">
                  <a:moveTo>
                    <a:pt x="619" y="0"/>
                  </a:moveTo>
                  <a:cubicBezTo>
                    <a:pt x="441" y="0"/>
                    <a:pt x="262" y="60"/>
                    <a:pt x="155" y="131"/>
                  </a:cubicBezTo>
                  <a:cubicBezTo>
                    <a:pt x="60" y="191"/>
                    <a:pt x="0" y="274"/>
                    <a:pt x="0" y="274"/>
                  </a:cubicBezTo>
                  <a:lnTo>
                    <a:pt x="179" y="358"/>
                  </a:lnTo>
                  <a:cubicBezTo>
                    <a:pt x="298" y="405"/>
                    <a:pt x="441" y="453"/>
                    <a:pt x="595" y="465"/>
                  </a:cubicBezTo>
                  <a:cubicBezTo>
                    <a:pt x="738" y="465"/>
                    <a:pt x="893" y="429"/>
                    <a:pt x="1012" y="405"/>
                  </a:cubicBezTo>
                  <a:cubicBezTo>
                    <a:pt x="1131" y="369"/>
                    <a:pt x="1215" y="346"/>
                    <a:pt x="1215" y="346"/>
                  </a:cubicBezTo>
                  <a:cubicBezTo>
                    <a:pt x="1215" y="346"/>
                    <a:pt x="1167" y="274"/>
                    <a:pt x="1072" y="179"/>
                  </a:cubicBezTo>
                  <a:cubicBezTo>
                    <a:pt x="964" y="96"/>
                    <a:pt x="810" y="12"/>
                    <a:pt x="619" y="0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532" name="Google Shape;12532;p49"/>
            <p:cNvSpPr/>
            <p:nvPr/>
          </p:nvSpPr>
          <p:spPr>
            <a:xfrm>
              <a:off x="3764150" y="3101350"/>
              <a:ext cx="434600" cy="11425"/>
            </a:xfrm>
            <a:custGeom>
              <a:avLst/>
              <a:gdLst/>
              <a:ahLst/>
              <a:cxnLst/>
              <a:rect l="l" t="t" r="r" b="b"/>
              <a:pathLst>
                <a:path w="17384" h="457" extrusionOk="0">
                  <a:moveTo>
                    <a:pt x="7901" y="1"/>
                  </a:moveTo>
                  <a:cubicBezTo>
                    <a:pt x="3473" y="1"/>
                    <a:pt x="0" y="181"/>
                    <a:pt x="0" y="181"/>
                  </a:cubicBezTo>
                  <a:cubicBezTo>
                    <a:pt x="0" y="181"/>
                    <a:pt x="3906" y="419"/>
                    <a:pt x="8692" y="455"/>
                  </a:cubicBezTo>
                  <a:cubicBezTo>
                    <a:pt x="8945" y="456"/>
                    <a:pt x="9196" y="457"/>
                    <a:pt x="9443" y="457"/>
                  </a:cubicBezTo>
                  <a:cubicBezTo>
                    <a:pt x="13900" y="457"/>
                    <a:pt x="17384" y="265"/>
                    <a:pt x="17384" y="265"/>
                  </a:cubicBezTo>
                  <a:cubicBezTo>
                    <a:pt x="17384" y="265"/>
                    <a:pt x="13502" y="15"/>
                    <a:pt x="8692" y="3"/>
                  </a:cubicBezTo>
                  <a:cubicBezTo>
                    <a:pt x="8425" y="1"/>
                    <a:pt x="8162" y="1"/>
                    <a:pt x="7901" y="1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533" name="Google Shape;12533;p49"/>
            <p:cNvSpPr/>
            <p:nvPr/>
          </p:nvSpPr>
          <p:spPr>
            <a:xfrm>
              <a:off x="3764750" y="3085325"/>
              <a:ext cx="192600" cy="11350"/>
            </a:xfrm>
            <a:custGeom>
              <a:avLst/>
              <a:gdLst/>
              <a:ahLst/>
              <a:cxnLst/>
              <a:rect l="l" t="t" r="r" b="b"/>
              <a:pathLst>
                <a:path w="7704" h="454" extrusionOk="0">
                  <a:moveTo>
                    <a:pt x="3846" y="1"/>
                  </a:moveTo>
                  <a:cubicBezTo>
                    <a:pt x="1727" y="1"/>
                    <a:pt x="0" y="227"/>
                    <a:pt x="0" y="227"/>
                  </a:cubicBezTo>
                  <a:cubicBezTo>
                    <a:pt x="0" y="227"/>
                    <a:pt x="1727" y="453"/>
                    <a:pt x="3846" y="453"/>
                  </a:cubicBezTo>
                  <a:cubicBezTo>
                    <a:pt x="5977" y="453"/>
                    <a:pt x="7704" y="227"/>
                    <a:pt x="7704" y="227"/>
                  </a:cubicBezTo>
                  <a:cubicBezTo>
                    <a:pt x="7704" y="227"/>
                    <a:pt x="5977" y="1"/>
                    <a:pt x="3846" y="1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534" name="Google Shape;12534;p49"/>
            <p:cNvSpPr/>
            <p:nvPr/>
          </p:nvSpPr>
          <p:spPr>
            <a:xfrm>
              <a:off x="3792425" y="3067475"/>
              <a:ext cx="154200" cy="11325"/>
            </a:xfrm>
            <a:custGeom>
              <a:avLst/>
              <a:gdLst/>
              <a:ahLst/>
              <a:cxnLst/>
              <a:rect l="l" t="t" r="r" b="b"/>
              <a:pathLst>
                <a:path w="6168" h="453" extrusionOk="0">
                  <a:moveTo>
                    <a:pt x="3084" y="0"/>
                  </a:moveTo>
                  <a:cubicBezTo>
                    <a:pt x="1382" y="0"/>
                    <a:pt x="1" y="227"/>
                    <a:pt x="1" y="227"/>
                  </a:cubicBezTo>
                  <a:cubicBezTo>
                    <a:pt x="1" y="227"/>
                    <a:pt x="1382" y="453"/>
                    <a:pt x="3084" y="453"/>
                  </a:cubicBezTo>
                  <a:cubicBezTo>
                    <a:pt x="4787" y="453"/>
                    <a:pt x="6168" y="227"/>
                    <a:pt x="6168" y="227"/>
                  </a:cubicBezTo>
                  <a:cubicBezTo>
                    <a:pt x="6168" y="227"/>
                    <a:pt x="4787" y="0"/>
                    <a:pt x="3084" y="0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535" name="Google Shape;12535;p49"/>
            <p:cNvSpPr/>
            <p:nvPr/>
          </p:nvSpPr>
          <p:spPr>
            <a:xfrm>
              <a:off x="3859100" y="3048125"/>
              <a:ext cx="160750" cy="11325"/>
            </a:xfrm>
            <a:custGeom>
              <a:avLst/>
              <a:gdLst/>
              <a:ahLst/>
              <a:cxnLst/>
              <a:rect l="l" t="t" r="r" b="b"/>
              <a:pathLst>
                <a:path w="6430" h="453" extrusionOk="0">
                  <a:moveTo>
                    <a:pt x="3345" y="0"/>
                  </a:moveTo>
                  <a:cubicBezTo>
                    <a:pt x="3302" y="0"/>
                    <a:pt x="3259" y="0"/>
                    <a:pt x="3215" y="0"/>
                  </a:cubicBezTo>
                  <a:cubicBezTo>
                    <a:pt x="1441" y="0"/>
                    <a:pt x="1" y="227"/>
                    <a:pt x="1" y="227"/>
                  </a:cubicBezTo>
                  <a:cubicBezTo>
                    <a:pt x="1" y="227"/>
                    <a:pt x="1441" y="453"/>
                    <a:pt x="3215" y="453"/>
                  </a:cubicBezTo>
                  <a:cubicBezTo>
                    <a:pt x="4989" y="453"/>
                    <a:pt x="6430" y="227"/>
                    <a:pt x="6430" y="227"/>
                  </a:cubicBezTo>
                  <a:cubicBezTo>
                    <a:pt x="6430" y="227"/>
                    <a:pt x="5070" y="0"/>
                    <a:pt x="3345" y="0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536" name="Google Shape;12536;p49"/>
            <p:cNvSpPr/>
            <p:nvPr/>
          </p:nvSpPr>
          <p:spPr>
            <a:xfrm>
              <a:off x="4972050" y="2710275"/>
              <a:ext cx="27400" cy="64925"/>
            </a:xfrm>
            <a:custGeom>
              <a:avLst/>
              <a:gdLst/>
              <a:ahLst/>
              <a:cxnLst/>
              <a:rect l="l" t="t" r="r" b="b"/>
              <a:pathLst>
                <a:path w="1096" h="2597" extrusionOk="0">
                  <a:moveTo>
                    <a:pt x="167" y="1"/>
                  </a:moveTo>
                  <a:cubicBezTo>
                    <a:pt x="167" y="1"/>
                    <a:pt x="83" y="168"/>
                    <a:pt x="24" y="418"/>
                  </a:cubicBezTo>
                  <a:cubicBezTo>
                    <a:pt x="0" y="691"/>
                    <a:pt x="0" y="1072"/>
                    <a:pt x="143" y="1465"/>
                  </a:cubicBezTo>
                  <a:cubicBezTo>
                    <a:pt x="298" y="1870"/>
                    <a:pt x="548" y="2168"/>
                    <a:pt x="738" y="2346"/>
                  </a:cubicBezTo>
                  <a:cubicBezTo>
                    <a:pt x="953" y="2525"/>
                    <a:pt x="1095" y="2596"/>
                    <a:pt x="1095" y="2596"/>
                  </a:cubicBezTo>
                  <a:cubicBezTo>
                    <a:pt x="1095" y="2596"/>
                    <a:pt x="1036" y="2442"/>
                    <a:pt x="929" y="2204"/>
                  </a:cubicBezTo>
                  <a:cubicBezTo>
                    <a:pt x="845" y="1965"/>
                    <a:pt x="726" y="1656"/>
                    <a:pt x="595" y="1311"/>
                  </a:cubicBezTo>
                  <a:cubicBezTo>
                    <a:pt x="476" y="977"/>
                    <a:pt x="357" y="644"/>
                    <a:pt x="286" y="406"/>
                  </a:cubicBezTo>
                  <a:cubicBezTo>
                    <a:pt x="202" y="156"/>
                    <a:pt x="167" y="1"/>
                    <a:pt x="167" y="1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537" name="Google Shape;12537;p49"/>
            <p:cNvSpPr/>
            <p:nvPr/>
          </p:nvSpPr>
          <p:spPr>
            <a:xfrm>
              <a:off x="4954775" y="2749875"/>
              <a:ext cx="18175" cy="31275"/>
            </a:xfrm>
            <a:custGeom>
              <a:avLst/>
              <a:gdLst/>
              <a:ahLst/>
              <a:cxnLst/>
              <a:rect l="l" t="t" r="r" b="b"/>
              <a:pathLst>
                <a:path w="727" h="1251" extrusionOk="0">
                  <a:moveTo>
                    <a:pt x="84" y="0"/>
                  </a:moveTo>
                  <a:cubicBezTo>
                    <a:pt x="84" y="0"/>
                    <a:pt x="0" y="370"/>
                    <a:pt x="155" y="715"/>
                  </a:cubicBezTo>
                  <a:cubicBezTo>
                    <a:pt x="322" y="1060"/>
                    <a:pt x="643" y="1251"/>
                    <a:pt x="643" y="1251"/>
                  </a:cubicBezTo>
                  <a:cubicBezTo>
                    <a:pt x="643" y="1251"/>
                    <a:pt x="727" y="881"/>
                    <a:pt x="572" y="536"/>
                  </a:cubicBezTo>
                  <a:cubicBezTo>
                    <a:pt x="405" y="191"/>
                    <a:pt x="84" y="0"/>
                    <a:pt x="84" y="0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538" name="Google Shape;12538;p49"/>
            <p:cNvSpPr/>
            <p:nvPr/>
          </p:nvSpPr>
          <p:spPr>
            <a:xfrm>
              <a:off x="4199625" y="1988475"/>
              <a:ext cx="16975" cy="54800"/>
            </a:xfrm>
            <a:custGeom>
              <a:avLst/>
              <a:gdLst/>
              <a:ahLst/>
              <a:cxnLst/>
              <a:rect l="l" t="t" r="r" b="b"/>
              <a:pathLst>
                <a:path w="679" h="2192" extrusionOk="0">
                  <a:moveTo>
                    <a:pt x="131" y="0"/>
                  </a:moveTo>
                  <a:cubicBezTo>
                    <a:pt x="131" y="0"/>
                    <a:pt x="0" y="524"/>
                    <a:pt x="119" y="1131"/>
                  </a:cubicBezTo>
                  <a:cubicBezTo>
                    <a:pt x="238" y="1750"/>
                    <a:pt x="548" y="2191"/>
                    <a:pt x="548" y="2191"/>
                  </a:cubicBezTo>
                  <a:cubicBezTo>
                    <a:pt x="548" y="2191"/>
                    <a:pt x="679" y="1667"/>
                    <a:pt x="560" y="1060"/>
                  </a:cubicBezTo>
                  <a:cubicBezTo>
                    <a:pt x="441" y="453"/>
                    <a:pt x="131" y="0"/>
                    <a:pt x="131" y="0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539" name="Google Shape;12539;p49"/>
            <p:cNvSpPr/>
            <p:nvPr/>
          </p:nvSpPr>
          <p:spPr>
            <a:xfrm>
              <a:off x="4658600" y="2070925"/>
              <a:ext cx="19075" cy="57175"/>
            </a:xfrm>
            <a:custGeom>
              <a:avLst/>
              <a:gdLst/>
              <a:ahLst/>
              <a:cxnLst/>
              <a:rect l="l" t="t" r="r" b="b"/>
              <a:pathLst>
                <a:path w="763" h="2287" extrusionOk="0">
                  <a:moveTo>
                    <a:pt x="1" y="0"/>
                  </a:moveTo>
                  <a:cubicBezTo>
                    <a:pt x="1" y="0"/>
                    <a:pt x="25" y="560"/>
                    <a:pt x="215" y="1191"/>
                  </a:cubicBezTo>
                  <a:cubicBezTo>
                    <a:pt x="406" y="1798"/>
                    <a:pt x="715" y="2286"/>
                    <a:pt x="715" y="2286"/>
                  </a:cubicBezTo>
                  <a:cubicBezTo>
                    <a:pt x="715" y="2286"/>
                    <a:pt x="751" y="2143"/>
                    <a:pt x="763" y="1917"/>
                  </a:cubicBezTo>
                  <a:cubicBezTo>
                    <a:pt x="763" y="1691"/>
                    <a:pt x="751" y="1381"/>
                    <a:pt x="644" y="1048"/>
                  </a:cubicBezTo>
                  <a:cubicBezTo>
                    <a:pt x="537" y="727"/>
                    <a:pt x="370" y="453"/>
                    <a:pt x="239" y="274"/>
                  </a:cubicBezTo>
                  <a:cubicBezTo>
                    <a:pt x="108" y="96"/>
                    <a:pt x="1" y="0"/>
                    <a:pt x="1" y="0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540" name="Google Shape;12540;p49"/>
            <p:cNvSpPr/>
            <p:nvPr/>
          </p:nvSpPr>
          <p:spPr>
            <a:xfrm>
              <a:off x="4621700" y="2066750"/>
              <a:ext cx="17275" cy="33075"/>
            </a:xfrm>
            <a:custGeom>
              <a:avLst/>
              <a:gdLst/>
              <a:ahLst/>
              <a:cxnLst/>
              <a:rect l="l" t="t" r="r" b="b"/>
              <a:pathLst>
                <a:path w="691" h="1323" extrusionOk="0">
                  <a:moveTo>
                    <a:pt x="143" y="1"/>
                  </a:moveTo>
                  <a:cubicBezTo>
                    <a:pt x="143" y="1"/>
                    <a:pt x="0" y="370"/>
                    <a:pt x="143" y="739"/>
                  </a:cubicBezTo>
                  <a:cubicBezTo>
                    <a:pt x="274" y="1132"/>
                    <a:pt x="619" y="1322"/>
                    <a:pt x="619" y="1322"/>
                  </a:cubicBezTo>
                  <a:cubicBezTo>
                    <a:pt x="619" y="1322"/>
                    <a:pt x="691" y="953"/>
                    <a:pt x="572" y="596"/>
                  </a:cubicBezTo>
                  <a:cubicBezTo>
                    <a:pt x="441" y="239"/>
                    <a:pt x="143" y="1"/>
                    <a:pt x="143" y="1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541" name="Google Shape;12541;p49"/>
            <p:cNvSpPr/>
            <p:nvPr/>
          </p:nvSpPr>
          <p:spPr>
            <a:xfrm>
              <a:off x="3442075" y="2701050"/>
              <a:ext cx="20875" cy="98550"/>
            </a:xfrm>
            <a:custGeom>
              <a:avLst/>
              <a:gdLst/>
              <a:ahLst/>
              <a:cxnLst/>
              <a:rect l="l" t="t" r="r" b="b"/>
              <a:pathLst>
                <a:path w="835" h="3942" extrusionOk="0">
                  <a:moveTo>
                    <a:pt x="775" y="1"/>
                  </a:moveTo>
                  <a:cubicBezTo>
                    <a:pt x="775" y="1"/>
                    <a:pt x="382" y="846"/>
                    <a:pt x="191" y="1941"/>
                  </a:cubicBezTo>
                  <a:cubicBezTo>
                    <a:pt x="1" y="3025"/>
                    <a:pt x="60" y="3942"/>
                    <a:pt x="60" y="3942"/>
                  </a:cubicBezTo>
                  <a:cubicBezTo>
                    <a:pt x="60" y="3942"/>
                    <a:pt x="441" y="3096"/>
                    <a:pt x="644" y="2013"/>
                  </a:cubicBezTo>
                  <a:cubicBezTo>
                    <a:pt x="834" y="930"/>
                    <a:pt x="775" y="1"/>
                    <a:pt x="775" y="1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542" name="Google Shape;12542;p49"/>
            <p:cNvSpPr/>
            <p:nvPr/>
          </p:nvSpPr>
          <p:spPr>
            <a:xfrm>
              <a:off x="3463225" y="2773100"/>
              <a:ext cx="13125" cy="28000"/>
            </a:xfrm>
            <a:custGeom>
              <a:avLst/>
              <a:gdLst/>
              <a:ahLst/>
              <a:cxnLst/>
              <a:rect l="l" t="t" r="r" b="b"/>
              <a:pathLst>
                <a:path w="525" h="1120" extrusionOk="0">
                  <a:moveTo>
                    <a:pt x="357" y="0"/>
                  </a:moveTo>
                  <a:cubicBezTo>
                    <a:pt x="357" y="0"/>
                    <a:pt x="298" y="72"/>
                    <a:pt x="215" y="167"/>
                  </a:cubicBezTo>
                  <a:cubicBezTo>
                    <a:pt x="155" y="262"/>
                    <a:pt x="60" y="381"/>
                    <a:pt x="36" y="524"/>
                  </a:cubicBezTo>
                  <a:cubicBezTo>
                    <a:pt x="0" y="667"/>
                    <a:pt x="12" y="810"/>
                    <a:pt x="36" y="929"/>
                  </a:cubicBezTo>
                  <a:cubicBezTo>
                    <a:pt x="48" y="1036"/>
                    <a:pt x="72" y="1119"/>
                    <a:pt x="72" y="1119"/>
                  </a:cubicBezTo>
                  <a:cubicBezTo>
                    <a:pt x="72" y="1119"/>
                    <a:pt x="155" y="1095"/>
                    <a:pt x="238" y="1000"/>
                  </a:cubicBezTo>
                  <a:cubicBezTo>
                    <a:pt x="334" y="929"/>
                    <a:pt x="429" y="798"/>
                    <a:pt x="476" y="631"/>
                  </a:cubicBezTo>
                  <a:cubicBezTo>
                    <a:pt x="524" y="464"/>
                    <a:pt x="488" y="298"/>
                    <a:pt x="453" y="191"/>
                  </a:cubicBezTo>
                  <a:cubicBezTo>
                    <a:pt x="417" y="83"/>
                    <a:pt x="357" y="0"/>
                    <a:pt x="357" y="0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543" name="Google Shape;12543;p49"/>
            <p:cNvSpPr/>
            <p:nvPr/>
          </p:nvSpPr>
          <p:spPr>
            <a:xfrm>
              <a:off x="3483750" y="2774875"/>
              <a:ext cx="16100" cy="23250"/>
            </a:xfrm>
            <a:custGeom>
              <a:avLst/>
              <a:gdLst/>
              <a:ahLst/>
              <a:cxnLst/>
              <a:rect l="l" t="t" r="r" b="b"/>
              <a:pathLst>
                <a:path w="644" h="930" extrusionOk="0">
                  <a:moveTo>
                    <a:pt x="477" y="1"/>
                  </a:moveTo>
                  <a:cubicBezTo>
                    <a:pt x="477" y="1"/>
                    <a:pt x="203" y="143"/>
                    <a:pt x="108" y="382"/>
                  </a:cubicBezTo>
                  <a:cubicBezTo>
                    <a:pt x="1" y="632"/>
                    <a:pt x="108" y="929"/>
                    <a:pt x="108" y="929"/>
                  </a:cubicBezTo>
                  <a:cubicBezTo>
                    <a:pt x="108" y="929"/>
                    <a:pt x="417" y="846"/>
                    <a:pt x="525" y="560"/>
                  </a:cubicBezTo>
                  <a:cubicBezTo>
                    <a:pt x="644" y="274"/>
                    <a:pt x="477" y="1"/>
                    <a:pt x="477" y="1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544" name="Google Shape;12544;p49"/>
            <p:cNvSpPr/>
            <p:nvPr/>
          </p:nvSpPr>
          <p:spPr>
            <a:xfrm>
              <a:off x="3460250" y="2009300"/>
              <a:ext cx="18775" cy="67000"/>
            </a:xfrm>
            <a:custGeom>
              <a:avLst/>
              <a:gdLst/>
              <a:ahLst/>
              <a:cxnLst/>
              <a:rect l="l" t="t" r="r" b="b"/>
              <a:pathLst>
                <a:path w="751" h="2680" extrusionOk="0">
                  <a:moveTo>
                    <a:pt x="643" y="1"/>
                  </a:moveTo>
                  <a:cubicBezTo>
                    <a:pt x="643" y="1"/>
                    <a:pt x="298" y="560"/>
                    <a:pt x="155" y="1298"/>
                  </a:cubicBezTo>
                  <a:cubicBezTo>
                    <a:pt x="0" y="2049"/>
                    <a:pt x="107" y="2680"/>
                    <a:pt x="107" y="2680"/>
                  </a:cubicBezTo>
                  <a:cubicBezTo>
                    <a:pt x="107" y="2680"/>
                    <a:pt x="429" y="2120"/>
                    <a:pt x="595" y="1394"/>
                  </a:cubicBezTo>
                  <a:cubicBezTo>
                    <a:pt x="750" y="644"/>
                    <a:pt x="643" y="1"/>
                    <a:pt x="643" y="1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545" name="Google Shape;12545;p49"/>
            <p:cNvSpPr/>
            <p:nvPr/>
          </p:nvSpPr>
          <p:spPr>
            <a:xfrm>
              <a:off x="3484650" y="2016750"/>
              <a:ext cx="13125" cy="25025"/>
            </a:xfrm>
            <a:custGeom>
              <a:avLst/>
              <a:gdLst/>
              <a:ahLst/>
              <a:cxnLst/>
              <a:rect l="l" t="t" r="r" b="b"/>
              <a:pathLst>
                <a:path w="525" h="1001" extrusionOk="0">
                  <a:moveTo>
                    <a:pt x="453" y="0"/>
                  </a:moveTo>
                  <a:cubicBezTo>
                    <a:pt x="453" y="0"/>
                    <a:pt x="381" y="12"/>
                    <a:pt x="286" y="96"/>
                  </a:cubicBezTo>
                  <a:cubicBezTo>
                    <a:pt x="191" y="167"/>
                    <a:pt x="96" y="286"/>
                    <a:pt x="48" y="429"/>
                  </a:cubicBezTo>
                  <a:cubicBezTo>
                    <a:pt x="0" y="584"/>
                    <a:pt x="48" y="727"/>
                    <a:pt x="96" y="834"/>
                  </a:cubicBezTo>
                  <a:cubicBezTo>
                    <a:pt x="143" y="941"/>
                    <a:pt x="203" y="1000"/>
                    <a:pt x="203" y="1000"/>
                  </a:cubicBezTo>
                  <a:cubicBezTo>
                    <a:pt x="203" y="1000"/>
                    <a:pt x="262" y="941"/>
                    <a:pt x="334" y="846"/>
                  </a:cubicBezTo>
                  <a:cubicBezTo>
                    <a:pt x="393" y="774"/>
                    <a:pt x="465" y="655"/>
                    <a:pt x="501" y="536"/>
                  </a:cubicBezTo>
                  <a:cubicBezTo>
                    <a:pt x="524" y="417"/>
                    <a:pt x="512" y="286"/>
                    <a:pt x="501" y="179"/>
                  </a:cubicBezTo>
                  <a:cubicBezTo>
                    <a:pt x="489" y="72"/>
                    <a:pt x="453" y="0"/>
                    <a:pt x="453" y="0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546" name="Google Shape;12546;p49"/>
            <p:cNvSpPr/>
            <p:nvPr/>
          </p:nvSpPr>
          <p:spPr>
            <a:xfrm>
              <a:off x="3177475" y="2730825"/>
              <a:ext cx="22050" cy="59250"/>
            </a:xfrm>
            <a:custGeom>
              <a:avLst/>
              <a:gdLst/>
              <a:ahLst/>
              <a:cxnLst/>
              <a:rect l="l" t="t" r="r" b="b"/>
              <a:pathLst>
                <a:path w="882" h="2370" extrusionOk="0">
                  <a:moveTo>
                    <a:pt x="834" y="0"/>
                  </a:moveTo>
                  <a:cubicBezTo>
                    <a:pt x="834" y="0"/>
                    <a:pt x="453" y="465"/>
                    <a:pt x="226" y="1120"/>
                  </a:cubicBezTo>
                  <a:cubicBezTo>
                    <a:pt x="0" y="1774"/>
                    <a:pt x="48" y="2370"/>
                    <a:pt x="48" y="2370"/>
                  </a:cubicBezTo>
                  <a:cubicBezTo>
                    <a:pt x="48" y="2370"/>
                    <a:pt x="429" y="1905"/>
                    <a:pt x="655" y="1251"/>
                  </a:cubicBezTo>
                  <a:cubicBezTo>
                    <a:pt x="881" y="596"/>
                    <a:pt x="834" y="1"/>
                    <a:pt x="834" y="0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547" name="Google Shape;12547;p49"/>
            <p:cNvSpPr/>
            <p:nvPr/>
          </p:nvSpPr>
          <p:spPr>
            <a:xfrm>
              <a:off x="3195625" y="2756125"/>
              <a:ext cx="17875" cy="33075"/>
            </a:xfrm>
            <a:custGeom>
              <a:avLst/>
              <a:gdLst/>
              <a:ahLst/>
              <a:cxnLst/>
              <a:rect l="l" t="t" r="r" b="b"/>
              <a:pathLst>
                <a:path w="715" h="1323" extrusionOk="0">
                  <a:moveTo>
                    <a:pt x="620" y="0"/>
                  </a:moveTo>
                  <a:lnTo>
                    <a:pt x="620" y="0"/>
                  </a:lnTo>
                  <a:cubicBezTo>
                    <a:pt x="620" y="0"/>
                    <a:pt x="286" y="215"/>
                    <a:pt x="155" y="584"/>
                  </a:cubicBezTo>
                  <a:cubicBezTo>
                    <a:pt x="1" y="953"/>
                    <a:pt x="108" y="1322"/>
                    <a:pt x="108" y="1322"/>
                  </a:cubicBezTo>
                  <a:cubicBezTo>
                    <a:pt x="108" y="1322"/>
                    <a:pt x="441" y="1108"/>
                    <a:pt x="572" y="751"/>
                  </a:cubicBezTo>
                  <a:cubicBezTo>
                    <a:pt x="715" y="370"/>
                    <a:pt x="620" y="0"/>
                    <a:pt x="620" y="0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548" name="Google Shape;12548;p49"/>
            <p:cNvSpPr/>
            <p:nvPr/>
          </p:nvSpPr>
          <p:spPr>
            <a:xfrm>
              <a:off x="4286525" y="3098125"/>
              <a:ext cx="568550" cy="11050"/>
            </a:xfrm>
            <a:custGeom>
              <a:avLst/>
              <a:gdLst/>
              <a:ahLst/>
              <a:cxnLst/>
              <a:rect l="l" t="t" r="r" b="b"/>
              <a:pathLst>
                <a:path w="22742" h="442" extrusionOk="0">
                  <a:moveTo>
                    <a:pt x="11829" y="0"/>
                  </a:moveTo>
                  <a:cubicBezTo>
                    <a:pt x="11677" y="0"/>
                    <a:pt x="11525" y="0"/>
                    <a:pt x="11371" y="1"/>
                  </a:cubicBezTo>
                  <a:cubicBezTo>
                    <a:pt x="5097" y="1"/>
                    <a:pt x="1" y="227"/>
                    <a:pt x="1" y="227"/>
                  </a:cubicBezTo>
                  <a:cubicBezTo>
                    <a:pt x="1" y="227"/>
                    <a:pt x="5097" y="441"/>
                    <a:pt x="11371" y="441"/>
                  </a:cubicBezTo>
                  <a:cubicBezTo>
                    <a:pt x="17658" y="441"/>
                    <a:pt x="22742" y="227"/>
                    <a:pt x="22742" y="227"/>
                  </a:cubicBezTo>
                  <a:cubicBezTo>
                    <a:pt x="22742" y="227"/>
                    <a:pt x="17903" y="0"/>
                    <a:pt x="11829" y="0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549" name="Google Shape;12549;p49"/>
            <p:cNvSpPr/>
            <p:nvPr/>
          </p:nvSpPr>
          <p:spPr>
            <a:xfrm>
              <a:off x="4874100" y="3096625"/>
              <a:ext cx="64025" cy="11050"/>
            </a:xfrm>
            <a:custGeom>
              <a:avLst/>
              <a:gdLst/>
              <a:ahLst/>
              <a:cxnLst/>
              <a:rect l="l" t="t" r="r" b="b"/>
              <a:pathLst>
                <a:path w="2561" h="442" extrusionOk="0">
                  <a:moveTo>
                    <a:pt x="1337" y="1"/>
                  </a:moveTo>
                  <a:cubicBezTo>
                    <a:pt x="1320" y="1"/>
                    <a:pt x="1304" y="1"/>
                    <a:pt x="1287" y="1"/>
                  </a:cubicBezTo>
                  <a:cubicBezTo>
                    <a:pt x="584" y="1"/>
                    <a:pt x="1" y="227"/>
                    <a:pt x="1" y="227"/>
                  </a:cubicBezTo>
                  <a:cubicBezTo>
                    <a:pt x="1" y="227"/>
                    <a:pt x="572" y="442"/>
                    <a:pt x="1287" y="442"/>
                  </a:cubicBezTo>
                  <a:cubicBezTo>
                    <a:pt x="1977" y="442"/>
                    <a:pt x="2561" y="227"/>
                    <a:pt x="2561" y="227"/>
                  </a:cubicBezTo>
                  <a:cubicBezTo>
                    <a:pt x="2561" y="227"/>
                    <a:pt x="2005" y="1"/>
                    <a:pt x="1337" y="1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550" name="Google Shape;12550;p49"/>
            <p:cNvSpPr/>
            <p:nvPr/>
          </p:nvSpPr>
          <p:spPr>
            <a:xfrm>
              <a:off x="4958350" y="3093075"/>
              <a:ext cx="39300" cy="11325"/>
            </a:xfrm>
            <a:custGeom>
              <a:avLst/>
              <a:gdLst/>
              <a:ahLst/>
              <a:cxnLst/>
              <a:rect l="l" t="t" r="r" b="b"/>
              <a:pathLst>
                <a:path w="1572" h="453" extrusionOk="0">
                  <a:moveTo>
                    <a:pt x="786" y="0"/>
                  </a:moveTo>
                  <a:cubicBezTo>
                    <a:pt x="358" y="0"/>
                    <a:pt x="0" y="226"/>
                    <a:pt x="0" y="226"/>
                  </a:cubicBezTo>
                  <a:cubicBezTo>
                    <a:pt x="0" y="226"/>
                    <a:pt x="358" y="453"/>
                    <a:pt x="786" y="453"/>
                  </a:cubicBezTo>
                  <a:cubicBezTo>
                    <a:pt x="1215" y="453"/>
                    <a:pt x="1572" y="226"/>
                    <a:pt x="1572" y="226"/>
                  </a:cubicBezTo>
                  <a:cubicBezTo>
                    <a:pt x="1572" y="226"/>
                    <a:pt x="1215" y="0"/>
                    <a:pt x="786" y="0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551" name="Google Shape;12551;p49"/>
            <p:cNvSpPr/>
            <p:nvPr/>
          </p:nvSpPr>
          <p:spPr>
            <a:xfrm>
              <a:off x="5018175" y="3096625"/>
              <a:ext cx="32775" cy="11050"/>
            </a:xfrm>
            <a:custGeom>
              <a:avLst/>
              <a:gdLst/>
              <a:ahLst/>
              <a:cxnLst/>
              <a:rect l="l" t="t" r="r" b="b"/>
              <a:pathLst>
                <a:path w="1311" h="442" extrusionOk="0">
                  <a:moveTo>
                    <a:pt x="681" y="1"/>
                  </a:moveTo>
                  <a:cubicBezTo>
                    <a:pt x="673" y="1"/>
                    <a:pt x="664" y="1"/>
                    <a:pt x="655" y="1"/>
                  </a:cubicBezTo>
                  <a:cubicBezTo>
                    <a:pt x="298" y="1"/>
                    <a:pt x="0" y="227"/>
                    <a:pt x="0" y="227"/>
                  </a:cubicBezTo>
                  <a:cubicBezTo>
                    <a:pt x="0" y="227"/>
                    <a:pt x="298" y="442"/>
                    <a:pt x="655" y="442"/>
                  </a:cubicBezTo>
                  <a:cubicBezTo>
                    <a:pt x="1013" y="442"/>
                    <a:pt x="1310" y="227"/>
                    <a:pt x="1310" y="227"/>
                  </a:cubicBezTo>
                  <a:cubicBezTo>
                    <a:pt x="1310" y="227"/>
                    <a:pt x="1027" y="1"/>
                    <a:pt x="681" y="1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552" name="Google Shape;12552;p49"/>
            <p:cNvSpPr/>
            <p:nvPr/>
          </p:nvSpPr>
          <p:spPr>
            <a:xfrm>
              <a:off x="5094375" y="3096625"/>
              <a:ext cx="55100" cy="11050"/>
            </a:xfrm>
            <a:custGeom>
              <a:avLst/>
              <a:gdLst/>
              <a:ahLst/>
              <a:cxnLst/>
              <a:rect l="l" t="t" r="r" b="b"/>
              <a:pathLst>
                <a:path w="2204" h="442" extrusionOk="0">
                  <a:moveTo>
                    <a:pt x="1152" y="1"/>
                  </a:moveTo>
                  <a:cubicBezTo>
                    <a:pt x="1137" y="1"/>
                    <a:pt x="1123" y="1"/>
                    <a:pt x="1108" y="1"/>
                  </a:cubicBezTo>
                  <a:cubicBezTo>
                    <a:pt x="489" y="1"/>
                    <a:pt x="0" y="227"/>
                    <a:pt x="0" y="227"/>
                  </a:cubicBezTo>
                  <a:cubicBezTo>
                    <a:pt x="0" y="227"/>
                    <a:pt x="489" y="442"/>
                    <a:pt x="1108" y="442"/>
                  </a:cubicBezTo>
                  <a:cubicBezTo>
                    <a:pt x="1715" y="442"/>
                    <a:pt x="2203" y="227"/>
                    <a:pt x="2203" y="227"/>
                  </a:cubicBezTo>
                  <a:cubicBezTo>
                    <a:pt x="2203" y="227"/>
                    <a:pt x="1738" y="1"/>
                    <a:pt x="1152" y="1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553" name="Google Shape;12553;p49"/>
            <p:cNvSpPr/>
            <p:nvPr/>
          </p:nvSpPr>
          <p:spPr>
            <a:xfrm>
              <a:off x="2982200" y="3102600"/>
              <a:ext cx="748625" cy="11075"/>
            </a:xfrm>
            <a:custGeom>
              <a:avLst/>
              <a:gdLst/>
              <a:ahLst/>
              <a:cxnLst/>
              <a:rect l="l" t="t" r="r" b="b"/>
              <a:pathLst>
                <a:path w="29945" h="443" extrusionOk="0">
                  <a:moveTo>
                    <a:pt x="14967" y="0"/>
                  </a:moveTo>
                  <a:cubicBezTo>
                    <a:pt x="6692" y="0"/>
                    <a:pt x="1" y="215"/>
                    <a:pt x="1" y="215"/>
                  </a:cubicBezTo>
                  <a:cubicBezTo>
                    <a:pt x="1" y="215"/>
                    <a:pt x="6098" y="442"/>
                    <a:pt x="13849" y="442"/>
                  </a:cubicBezTo>
                  <a:cubicBezTo>
                    <a:pt x="14218" y="442"/>
                    <a:pt x="14591" y="442"/>
                    <a:pt x="14967" y="441"/>
                  </a:cubicBezTo>
                  <a:cubicBezTo>
                    <a:pt x="23242" y="441"/>
                    <a:pt x="29945" y="215"/>
                    <a:pt x="29945" y="215"/>
                  </a:cubicBezTo>
                  <a:cubicBezTo>
                    <a:pt x="29945" y="215"/>
                    <a:pt x="23242" y="0"/>
                    <a:pt x="14967" y="0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554" name="Google Shape;12554;p49"/>
            <p:cNvSpPr/>
            <p:nvPr/>
          </p:nvSpPr>
          <p:spPr>
            <a:xfrm>
              <a:off x="2952750" y="3106700"/>
              <a:ext cx="11925" cy="9075"/>
            </a:xfrm>
            <a:custGeom>
              <a:avLst/>
              <a:gdLst/>
              <a:ahLst/>
              <a:cxnLst/>
              <a:rect l="l" t="t" r="r" b="b"/>
              <a:pathLst>
                <a:path w="477" h="363" extrusionOk="0">
                  <a:moveTo>
                    <a:pt x="327" y="0"/>
                  </a:moveTo>
                  <a:cubicBezTo>
                    <a:pt x="239" y="0"/>
                    <a:pt x="119" y="51"/>
                    <a:pt x="119" y="51"/>
                  </a:cubicBezTo>
                  <a:cubicBezTo>
                    <a:pt x="119" y="51"/>
                    <a:pt x="0" y="277"/>
                    <a:pt x="95" y="336"/>
                  </a:cubicBezTo>
                  <a:cubicBezTo>
                    <a:pt x="108" y="356"/>
                    <a:pt x="135" y="363"/>
                    <a:pt x="166" y="363"/>
                  </a:cubicBezTo>
                  <a:cubicBezTo>
                    <a:pt x="249" y="363"/>
                    <a:pt x="369" y="313"/>
                    <a:pt x="369" y="313"/>
                  </a:cubicBezTo>
                  <a:cubicBezTo>
                    <a:pt x="369" y="313"/>
                    <a:pt x="476" y="98"/>
                    <a:pt x="405" y="27"/>
                  </a:cubicBezTo>
                  <a:cubicBezTo>
                    <a:pt x="389" y="7"/>
                    <a:pt x="360" y="0"/>
                    <a:pt x="327" y="0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555" name="Google Shape;12555;p49"/>
            <p:cNvSpPr/>
            <p:nvPr/>
          </p:nvSpPr>
          <p:spPr>
            <a:xfrm>
              <a:off x="2814625" y="3105875"/>
              <a:ext cx="31275" cy="11325"/>
            </a:xfrm>
            <a:custGeom>
              <a:avLst/>
              <a:gdLst/>
              <a:ahLst/>
              <a:cxnLst/>
              <a:rect l="l" t="t" r="r" b="b"/>
              <a:pathLst>
                <a:path w="1251" h="453" extrusionOk="0">
                  <a:moveTo>
                    <a:pt x="632" y="0"/>
                  </a:moveTo>
                  <a:cubicBezTo>
                    <a:pt x="286" y="0"/>
                    <a:pt x="1" y="226"/>
                    <a:pt x="1" y="226"/>
                  </a:cubicBezTo>
                  <a:cubicBezTo>
                    <a:pt x="1" y="226"/>
                    <a:pt x="286" y="453"/>
                    <a:pt x="632" y="453"/>
                  </a:cubicBezTo>
                  <a:cubicBezTo>
                    <a:pt x="977" y="453"/>
                    <a:pt x="1251" y="226"/>
                    <a:pt x="1251" y="226"/>
                  </a:cubicBezTo>
                  <a:cubicBezTo>
                    <a:pt x="1251" y="226"/>
                    <a:pt x="977" y="0"/>
                    <a:pt x="632" y="0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556" name="Google Shape;12556;p49"/>
            <p:cNvSpPr/>
            <p:nvPr/>
          </p:nvSpPr>
          <p:spPr>
            <a:xfrm>
              <a:off x="4163000" y="3163900"/>
              <a:ext cx="410200" cy="11050"/>
            </a:xfrm>
            <a:custGeom>
              <a:avLst/>
              <a:gdLst/>
              <a:ahLst/>
              <a:cxnLst/>
              <a:rect l="l" t="t" r="r" b="b"/>
              <a:pathLst>
                <a:path w="16408" h="442" extrusionOk="0">
                  <a:moveTo>
                    <a:pt x="8204" y="1"/>
                  </a:moveTo>
                  <a:cubicBezTo>
                    <a:pt x="3680" y="1"/>
                    <a:pt x="1" y="227"/>
                    <a:pt x="1" y="227"/>
                  </a:cubicBezTo>
                  <a:cubicBezTo>
                    <a:pt x="1" y="227"/>
                    <a:pt x="3680" y="441"/>
                    <a:pt x="8204" y="441"/>
                  </a:cubicBezTo>
                  <a:cubicBezTo>
                    <a:pt x="12729" y="441"/>
                    <a:pt x="16408" y="227"/>
                    <a:pt x="16408" y="227"/>
                  </a:cubicBezTo>
                  <a:cubicBezTo>
                    <a:pt x="16408" y="227"/>
                    <a:pt x="12729" y="1"/>
                    <a:pt x="8204" y="1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557" name="Google Shape;12557;p49"/>
            <p:cNvSpPr/>
            <p:nvPr/>
          </p:nvSpPr>
          <p:spPr>
            <a:xfrm>
              <a:off x="3923100" y="3180275"/>
              <a:ext cx="595325" cy="11350"/>
            </a:xfrm>
            <a:custGeom>
              <a:avLst/>
              <a:gdLst/>
              <a:ahLst/>
              <a:cxnLst/>
              <a:rect l="l" t="t" r="r" b="b"/>
              <a:pathLst>
                <a:path w="23813" h="454" extrusionOk="0">
                  <a:moveTo>
                    <a:pt x="11907" y="1"/>
                  </a:moveTo>
                  <a:cubicBezTo>
                    <a:pt x="5334" y="1"/>
                    <a:pt x="0" y="227"/>
                    <a:pt x="0" y="227"/>
                  </a:cubicBezTo>
                  <a:cubicBezTo>
                    <a:pt x="0" y="227"/>
                    <a:pt x="5334" y="453"/>
                    <a:pt x="11907" y="453"/>
                  </a:cubicBezTo>
                  <a:cubicBezTo>
                    <a:pt x="18491" y="453"/>
                    <a:pt x="23813" y="227"/>
                    <a:pt x="23813" y="227"/>
                  </a:cubicBezTo>
                  <a:cubicBezTo>
                    <a:pt x="23813" y="227"/>
                    <a:pt x="18467" y="1"/>
                    <a:pt x="11907" y="1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558" name="Google Shape;12558;p49"/>
            <p:cNvSpPr/>
            <p:nvPr/>
          </p:nvSpPr>
          <p:spPr>
            <a:xfrm>
              <a:off x="4106150" y="3215700"/>
              <a:ext cx="1046300" cy="11050"/>
            </a:xfrm>
            <a:custGeom>
              <a:avLst/>
              <a:gdLst/>
              <a:ahLst/>
              <a:cxnLst/>
              <a:rect l="l" t="t" r="r" b="b"/>
              <a:pathLst>
                <a:path w="41852" h="442" extrusionOk="0">
                  <a:moveTo>
                    <a:pt x="20932" y="1"/>
                  </a:moveTo>
                  <a:cubicBezTo>
                    <a:pt x="9383" y="1"/>
                    <a:pt x="1" y="227"/>
                    <a:pt x="1" y="227"/>
                  </a:cubicBezTo>
                  <a:cubicBezTo>
                    <a:pt x="1" y="227"/>
                    <a:pt x="9359" y="441"/>
                    <a:pt x="20932" y="441"/>
                  </a:cubicBezTo>
                  <a:cubicBezTo>
                    <a:pt x="32481" y="441"/>
                    <a:pt x="41851" y="227"/>
                    <a:pt x="41851" y="227"/>
                  </a:cubicBezTo>
                  <a:cubicBezTo>
                    <a:pt x="41851" y="227"/>
                    <a:pt x="32481" y="1"/>
                    <a:pt x="20932" y="1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559" name="Google Shape;12559;p49"/>
            <p:cNvSpPr/>
            <p:nvPr/>
          </p:nvSpPr>
          <p:spPr>
            <a:xfrm>
              <a:off x="3556675" y="3237725"/>
              <a:ext cx="1029925" cy="11050"/>
            </a:xfrm>
            <a:custGeom>
              <a:avLst/>
              <a:gdLst/>
              <a:ahLst/>
              <a:cxnLst/>
              <a:rect l="l" t="t" r="r" b="b"/>
              <a:pathLst>
                <a:path w="41197" h="442" extrusionOk="0">
                  <a:moveTo>
                    <a:pt x="20599" y="1"/>
                  </a:moveTo>
                  <a:cubicBezTo>
                    <a:pt x="9228" y="1"/>
                    <a:pt x="1" y="215"/>
                    <a:pt x="1" y="215"/>
                  </a:cubicBezTo>
                  <a:cubicBezTo>
                    <a:pt x="1" y="215"/>
                    <a:pt x="9228" y="441"/>
                    <a:pt x="20599" y="441"/>
                  </a:cubicBezTo>
                  <a:cubicBezTo>
                    <a:pt x="31969" y="441"/>
                    <a:pt x="41196" y="215"/>
                    <a:pt x="41196" y="215"/>
                  </a:cubicBezTo>
                  <a:cubicBezTo>
                    <a:pt x="41196" y="215"/>
                    <a:pt x="31969" y="1"/>
                    <a:pt x="20599" y="1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560" name="Google Shape;12560;p49"/>
            <p:cNvSpPr/>
            <p:nvPr/>
          </p:nvSpPr>
          <p:spPr>
            <a:xfrm>
              <a:off x="3589425" y="3213025"/>
              <a:ext cx="505150" cy="11325"/>
            </a:xfrm>
            <a:custGeom>
              <a:avLst/>
              <a:gdLst/>
              <a:ahLst/>
              <a:cxnLst/>
              <a:rect l="l" t="t" r="r" b="b"/>
              <a:pathLst>
                <a:path w="20206" h="453" extrusionOk="0">
                  <a:moveTo>
                    <a:pt x="10109" y="0"/>
                  </a:moveTo>
                  <a:cubicBezTo>
                    <a:pt x="4525" y="0"/>
                    <a:pt x="0" y="227"/>
                    <a:pt x="0" y="227"/>
                  </a:cubicBezTo>
                  <a:cubicBezTo>
                    <a:pt x="0" y="227"/>
                    <a:pt x="4525" y="453"/>
                    <a:pt x="10109" y="453"/>
                  </a:cubicBezTo>
                  <a:cubicBezTo>
                    <a:pt x="15681" y="453"/>
                    <a:pt x="20205" y="227"/>
                    <a:pt x="20205" y="227"/>
                  </a:cubicBezTo>
                  <a:cubicBezTo>
                    <a:pt x="20205" y="227"/>
                    <a:pt x="15681" y="0"/>
                    <a:pt x="10109" y="0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561" name="Google Shape;12561;p49"/>
            <p:cNvSpPr/>
            <p:nvPr/>
          </p:nvSpPr>
          <p:spPr>
            <a:xfrm>
              <a:off x="3272425" y="3163900"/>
              <a:ext cx="617650" cy="11050"/>
            </a:xfrm>
            <a:custGeom>
              <a:avLst/>
              <a:gdLst/>
              <a:ahLst/>
              <a:cxnLst/>
              <a:rect l="l" t="t" r="r" b="b"/>
              <a:pathLst>
                <a:path w="24706" h="442" extrusionOk="0">
                  <a:moveTo>
                    <a:pt x="12347" y="1"/>
                  </a:moveTo>
                  <a:cubicBezTo>
                    <a:pt x="5537" y="1"/>
                    <a:pt x="0" y="227"/>
                    <a:pt x="0" y="227"/>
                  </a:cubicBezTo>
                  <a:cubicBezTo>
                    <a:pt x="0" y="227"/>
                    <a:pt x="5537" y="441"/>
                    <a:pt x="12347" y="441"/>
                  </a:cubicBezTo>
                  <a:cubicBezTo>
                    <a:pt x="19169" y="441"/>
                    <a:pt x="24706" y="227"/>
                    <a:pt x="24706" y="227"/>
                  </a:cubicBezTo>
                  <a:cubicBezTo>
                    <a:pt x="24706" y="227"/>
                    <a:pt x="19169" y="1"/>
                    <a:pt x="12347" y="1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562" name="Google Shape;12562;p49"/>
            <p:cNvSpPr/>
            <p:nvPr/>
          </p:nvSpPr>
          <p:spPr>
            <a:xfrm>
              <a:off x="3613825" y="3180275"/>
              <a:ext cx="303650" cy="11350"/>
            </a:xfrm>
            <a:custGeom>
              <a:avLst/>
              <a:gdLst/>
              <a:ahLst/>
              <a:cxnLst/>
              <a:rect l="l" t="t" r="r" b="b"/>
              <a:pathLst>
                <a:path w="12146" h="454" extrusionOk="0">
                  <a:moveTo>
                    <a:pt x="6073" y="1"/>
                  </a:moveTo>
                  <a:cubicBezTo>
                    <a:pt x="2715" y="1"/>
                    <a:pt x="1" y="227"/>
                    <a:pt x="1" y="227"/>
                  </a:cubicBezTo>
                  <a:cubicBezTo>
                    <a:pt x="1" y="227"/>
                    <a:pt x="2715" y="453"/>
                    <a:pt x="6073" y="453"/>
                  </a:cubicBezTo>
                  <a:cubicBezTo>
                    <a:pt x="9442" y="453"/>
                    <a:pt x="12145" y="227"/>
                    <a:pt x="12145" y="227"/>
                  </a:cubicBezTo>
                  <a:cubicBezTo>
                    <a:pt x="12145" y="227"/>
                    <a:pt x="9419" y="1"/>
                    <a:pt x="6073" y="1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563" name="Google Shape;12563;p49"/>
            <p:cNvSpPr/>
            <p:nvPr/>
          </p:nvSpPr>
          <p:spPr>
            <a:xfrm>
              <a:off x="2048150" y="3141875"/>
              <a:ext cx="951050" cy="11350"/>
            </a:xfrm>
            <a:custGeom>
              <a:avLst/>
              <a:gdLst/>
              <a:ahLst/>
              <a:cxnLst/>
              <a:rect l="l" t="t" r="r" b="b"/>
              <a:pathLst>
                <a:path w="38042" h="454" extrusionOk="0">
                  <a:moveTo>
                    <a:pt x="19027" y="1"/>
                  </a:moveTo>
                  <a:cubicBezTo>
                    <a:pt x="8514" y="1"/>
                    <a:pt x="1" y="227"/>
                    <a:pt x="1" y="227"/>
                  </a:cubicBezTo>
                  <a:cubicBezTo>
                    <a:pt x="1" y="227"/>
                    <a:pt x="8514" y="453"/>
                    <a:pt x="19027" y="453"/>
                  </a:cubicBezTo>
                  <a:cubicBezTo>
                    <a:pt x="29528" y="453"/>
                    <a:pt x="38041" y="227"/>
                    <a:pt x="38041" y="227"/>
                  </a:cubicBezTo>
                  <a:cubicBezTo>
                    <a:pt x="38041" y="227"/>
                    <a:pt x="29528" y="1"/>
                    <a:pt x="19027" y="1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564" name="Google Shape;12564;p49"/>
            <p:cNvSpPr/>
            <p:nvPr/>
          </p:nvSpPr>
          <p:spPr>
            <a:xfrm>
              <a:off x="2414275" y="3182950"/>
              <a:ext cx="639400" cy="11050"/>
            </a:xfrm>
            <a:custGeom>
              <a:avLst/>
              <a:gdLst/>
              <a:ahLst/>
              <a:cxnLst/>
              <a:rect l="l" t="t" r="r" b="b"/>
              <a:pathLst>
                <a:path w="25576" h="442" extrusionOk="0">
                  <a:moveTo>
                    <a:pt x="12788" y="1"/>
                  </a:moveTo>
                  <a:cubicBezTo>
                    <a:pt x="5739" y="1"/>
                    <a:pt x="1" y="227"/>
                    <a:pt x="1" y="227"/>
                  </a:cubicBezTo>
                  <a:cubicBezTo>
                    <a:pt x="1" y="227"/>
                    <a:pt x="5716" y="441"/>
                    <a:pt x="12788" y="441"/>
                  </a:cubicBezTo>
                  <a:cubicBezTo>
                    <a:pt x="19848" y="441"/>
                    <a:pt x="25575" y="227"/>
                    <a:pt x="25575" y="227"/>
                  </a:cubicBezTo>
                  <a:cubicBezTo>
                    <a:pt x="25575" y="227"/>
                    <a:pt x="19860" y="1"/>
                    <a:pt x="12788" y="1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565" name="Google Shape;12565;p49"/>
            <p:cNvSpPr/>
            <p:nvPr/>
          </p:nvSpPr>
          <p:spPr>
            <a:xfrm>
              <a:off x="2580675" y="3221350"/>
              <a:ext cx="320000" cy="11050"/>
            </a:xfrm>
            <a:custGeom>
              <a:avLst/>
              <a:gdLst/>
              <a:ahLst/>
              <a:cxnLst/>
              <a:rect l="l" t="t" r="r" b="b"/>
              <a:pathLst>
                <a:path w="12800" h="442" extrusionOk="0">
                  <a:moveTo>
                    <a:pt x="6406" y="1"/>
                  </a:moveTo>
                  <a:cubicBezTo>
                    <a:pt x="2858" y="1"/>
                    <a:pt x="0" y="215"/>
                    <a:pt x="0" y="215"/>
                  </a:cubicBezTo>
                  <a:cubicBezTo>
                    <a:pt x="0" y="215"/>
                    <a:pt x="2870" y="441"/>
                    <a:pt x="6406" y="441"/>
                  </a:cubicBezTo>
                  <a:cubicBezTo>
                    <a:pt x="9942" y="441"/>
                    <a:pt x="12799" y="215"/>
                    <a:pt x="12799" y="215"/>
                  </a:cubicBezTo>
                  <a:cubicBezTo>
                    <a:pt x="12799" y="215"/>
                    <a:pt x="9942" y="1"/>
                    <a:pt x="6406" y="1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566" name="Google Shape;12566;p49"/>
            <p:cNvSpPr/>
            <p:nvPr/>
          </p:nvSpPr>
          <p:spPr>
            <a:xfrm>
              <a:off x="2750625" y="3248725"/>
              <a:ext cx="237550" cy="11350"/>
            </a:xfrm>
            <a:custGeom>
              <a:avLst/>
              <a:gdLst/>
              <a:ahLst/>
              <a:cxnLst/>
              <a:rect l="l" t="t" r="r" b="b"/>
              <a:pathLst>
                <a:path w="9502" h="454" extrusionOk="0">
                  <a:moveTo>
                    <a:pt x="4942" y="1"/>
                  </a:moveTo>
                  <a:cubicBezTo>
                    <a:pt x="4879" y="1"/>
                    <a:pt x="4815" y="1"/>
                    <a:pt x="4751" y="1"/>
                  </a:cubicBezTo>
                  <a:cubicBezTo>
                    <a:pt x="2132" y="1"/>
                    <a:pt x="1" y="227"/>
                    <a:pt x="1" y="227"/>
                  </a:cubicBezTo>
                  <a:cubicBezTo>
                    <a:pt x="1" y="227"/>
                    <a:pt x="2132" y="454"/>
                    <a:pt x="4751" y="454"/>
                  </a:cubicBezTo>
                  <a:cubicBezTo>
                    <a:pt x="7371" y="454"/>
                    <a:pt x="9502" y="227"/>
                    <a:pt x="9502" y="227"/>
                  </a:cubicBezTo>
                  <a:cubicBezTo>
                    <a:pt x="9502" y="227"/>
                    <a:pt x="7473" y="1"/>
                    <a:pt x="4942" y="1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567" name="Google Shape;12567;p49"/>
            <p:cNvSpPr/>
            <p:nvPr/>
          </p:nvSpPr>
          <p:spPr>
            <a:xfrm>
              <a:off x="3095325" y="3229400"/>
              <a:ext cx="220875" cy="11325"/>
            </a:xfrm>
            <a:custGeom>
              <a:avLst/>
              <a:gdLst/>
              <a:ahLst/>
              <a:cxnLst/>
              <a:rect l="l" t="t" r="r" b="b"/>
              <a:pathLst>
                <a:path w="8835" h="453" extrusionOk="0">
                  <a:moveTo>
                    <a:pt x="4417" y="0"/>
                  </a:moveTo>
                  <a:cubicBezTo>
                    <a:pt x="1977" y="0"/>
                    <a:pt x="0" y="227"/>
                    <a:pt x="0" y="227"/>
                  </a:cubicBezTo>
                  <a:cubicBezTo>
                    <a:pt x="0" y="227"/>
                    <a:pt x="1977" y="453"/>
                    <a:pt x="4417" y="453"/>
                  </a:cubicBezTo>
                  <a:cubicBezTo>
                    <a:pt x="6858" y="453"/>
                    <a:pt x="8835" y="227"/>
                    <a:pt x="8835" y="227"/>
                  </a:cubicBezTo>
                  <a:cubicBezTo>
                    <a:pt x="8835" y="227"/>
                    <a:pt x="6858" y="0"/>
                    <a:pt x="4417" y="0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568" name="Google Shape;12568;p49"/>
            <p:cNvSpPr/>
            <p:nvPr/>
          </p:nvSpPr>
          <p:spPr>
            <a:xfrm>
              <a:off x="3136100" y="3254100"/>
              <a:ext cx="212850" cy="11050"/>
            </a:xfrm>
            <a:custGeom>
              <a:avLst/>
              <a:gdLst/>
              <a:ahLst/>
              <a:cxnLst/>
              <a:rect l="l" t="t" r="r" b="b"/>
              <a:pathLst>
                <a:path w="8514" h="442" extrusionOk="0">
                  <a:moveTo>
                    <a:pt x="4263" y="1"/>
                  </a:moveTo>
                  <a:cubicBezTo>
                    <a:pt x="1905" y="1"/>
                    <a:pt x="0" y="215"/>
                    <a:pt x="0" y="215"/>
                  </a:cubicBezTo>
                  <a:cubicBezTo>
                    <a:pt x="0" y="215"/>
                    <a:pt x="1905" y="441"/>
                    <a:pt x="4263" y="441"/>
                  </a:cubicBezTo>
                  <a:cubicBezTo>
                    <a:pt x="6608" y="441"/>
                    <a:pt x="8513" y="215"/>
                    <a:pt x="8513" y="215"/>
                  </a:cubicBezTo>
                  <a:cubicBezTo>
                    <a:pt x="8513" y="215"/>
                    <a:pt x="6608" y="1"/>
                    <a:pt x="4263" y="1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569" name="Google Shape;12569;p49"/>
            <p:cNvSpPr/>
            <p:nvPr/>
          </p:nvSpPr>
          <p:spPr>
            <a:xfrm>
              <a:off x="3181925" y="3270475"/>
              <a:ext cx="153325" cy="11025"/>
            </a:xfrm>
            <a:custGeom>
              <a:avLst/>
              <a:gdLst/>
              <a:ahLst/>
              <a:cxnLst/>
              <a:rect l="l" t="t" r="r" b="b"/>
              <a:pathLst>
                <a:path w="6133" h="441" extrusionOk="0">
                  <a:moveTo>
                    <a:pt x="3073" y="0"/>
                  </a:moveTo>
                  <a:cubicBezTo>
                    <a:pt x="1370" y="0"/>
                    <a:pt x="1" y="215"/>
                    <a:pt x="1" y="215"/>
                  </a:cubicBezTo>
                  <a:cubicBezTo>
                    <a:pt x="1" y="215"/>
                    <a:pt x="1370" y="441"/>
                    <a:pt x="3073" y="441"/>
                  </a:cubicBezTo>
                  <a:cubicBezTo>
                    <a:pt x="4763" y="441"/>
                    <a:pt x="6133" y="215"/>
                    <a:pt x="6133" y="215"/>
                  </a:cubicBezTo>
                  <a:cubicBezTo>
                    <a:pt x="6133" y="215"/>
                    <a:pt x="4763" y="0"/>
                    <a:pt x="3073" y="0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570" name="Google Shape;12570;p49"/>
            <p:cNvSpPr/>
            <p:nvPr/>
          </p:nvSpPr>
          <p:spPr>
            <a:xfrm>
              <a:off x="3239375" y="3294875"/>
              <a:ext cx="104200" cy="11350"/>
            </a:xfrm>
            <a:custGeom>
              <a:avLst/>
              <a:gdLst/>
              <a:ahLst/>
              <a:cxnLst/>
              <a:rect l="l" t="t" r="r" b="b"/>
              <a:pathLst>
                <a:path w="4168" h="454" extrusionOk="0">
                  <a:moveTo>
                    <a:pt x="2084" y="1"/>
                  </a:moveTo>
                  <a:cubicBezTo>
                    <a:pt x="918" y="1"/>
                    <a:pt x="1" y="227"/>
                    <a:pt x="1" y="227"/>
                  </a:cubicBezTo>
                  <a:cubicBezTo>
                    <a:pt x="1" y="227"/>
                    <a:pt x="929" y="453"/>
                    <a:pt x="2084" y="453"/>
                  </a:cubicBezTo>
                  <a:cubicBezTo>
                    <a:pt x="3239" y="453"/>
                    <a:pt x="4168" y="227"/>
                    <a:pt x="4168" y="227"/>
                  </a:cubicBezTo>
                  <a:cubicBezTo>
                    <a:pt x="4168" y="227"/>
                    <a:pt x="3227" y="1"/>
                    <a:pt x="2084" y="1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571" name="Google Shape;12571;p49"/>
            <p:cNvSpPr/>
            <p:nvPr/>
          </p:nvSpPr>
          <p:spPr>
            <a:xfrm>
              <a:off x="2302350" y="3117475"/>
              <a:ext cx="229225" cy="11050"/>
            </a:xfrm>
            <a:custGeom>
              <a:avLst/>
              <a:gdLst/>
              <a:ahLst/>
              <a:cxnLst/>
              <a:rect l="l" t="t" r="r" b="b"/>
              <a:pathLst>
                <a:path w="9169" h="442" extrusionOk="0">
                  <a:moveTo>
                    <a:pt x="4585" y="1"/>
                  </a:moveTo>
                  <a:cubicBezTo>
                    <a:pt x="2049" y="1"/>
                    <a:pt x="1" y="215"/>
                    <a:pt x="1" y="215"/>
                  </a:cubicBezTo>
                  <a:cubicBezTo>
                    <a:pt x="1" y="215"/>
                    <a:pt x="2061" y="441"/>
                    <a:pt x="4585" y="441"/>
                  </a:cubicBezTo>
                  <a:cubicBezTo>
                    <a:pt x="7109" y="441"/>
                    <a:pt x="9169" y="215"/>
                    <a:pt x="9169" y="215"/>
                  </a:cubicBezTo>
                  <a:cubicBezTo>
                    <a:pt x="9169" y="215"/>
                    <a:pt x="7109" y="1"/>
                    <a:pt x="4585" y="1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572" name="Google Shape;12572;p49"/>
            <p:cNvSpPr/>
            <p:nvPr/>
          </p:nvSpPr>
          <p:spPr>
            <a:xfrm>
              <a:off x="2384225" y="3076400"/>
              <a:ext cx="106275" cy="11325"/>
            </a:xfrm>
            <a:custGeom>
              <a:avLst/>
              <a:gdLst/>
              <a:ahLst/>
              <a:cxnLst/>
              <a:rect l="l" t="t" r="r" b="b"/>
              <a:pathLst>
                <a:path w="4251" h="453" extrusionOk="0">
                  <a:moveTo>
                    <a:pt x="2131" y="1"/>
                  </a:moveTo>
                  <a:cubicBezTo>
                    <a:pt x="953" y="1"/>
                    <a:pt x="0" y="227"/>
                    <a:pt x="0" y="227"/>
                  </a:cubicBezTo>
                  <a:cubicBezTo>
                    <a:pt x="0" y="227"/>
                    <a:pt x="953" y="453"/>
                    <a:pt x="2131" y="453"/>
                  </a:cubicBezTo>
                  <a:cubicBezTo>
                    <a:pt x="3298" y="453"/>
                    <a:pt x="4251" y="227"/>
                    <a:pt x="4251" y="227"/>
                  </a:cubicBezTo>
                  <a:cubicBezTo>
                    <a:pt x="4251" y="227"/>
                    <a:pt x="3298" y="1"/>
                    <a:pt x="2131" y="1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573" name="Google Shape;12573;p49"/>
            <p:cNvSpPr/>
            <p:nvPr/>
          </p:nvSpPr>
          <p:spPr>
            <a:xfrm>
              <a:off x="2436300" y="3057050"/>
              <a:ext cx="68500" cy="11350"/>
            </a:xfrm>
            <a:custGeom>
              <a:avLst/>
              <a:gdLst/>
              <a:ahLst/>
              <a:cxnLst/>
              <a:rect l="l" t="t" r="r" b="b"/>
              <a:pathLst>
                <a:path w="2740" h="454" extrusionOk="0">
                  <a:moveTo>
                    <a:pt x="1370" y="1"/>
                  </a:moveTo>
                  <a:cubicBezTo>
                    <a:pt x="608" y="1"/>
                    <a:pt x="1" y="227"/>
                    <a:pt x="1" y="227"/>
                  </a:cubicBezTo>
                  <a:cubicBezTo>
                    <a:pt x="1" y="227"/>
                    <a:pt x="579" y="453"/>
                    <a:pt x="1314" y="453"/>
                  </a:cubicBezTo>
                  <a:cubicBezTo>
                    <a:pt x="1333" y="453"/>
                    <a:pt x="1351" y="453"/>
                    <a:pt x="1370" y="453"/>
                  </a:cubicBezTo>
                  <a:cubicBezTo>
                    <a:pt x="2132" y="453"/>
                    <a:pt x="2739" y="227"/>
                    <a:pt x="2739" y="227"/>
                  </a:cubicBezTo>
                  <a:cubicBezTo>
                    <a:pt x="2739" y="227"/>
                    <a:pt x="2132" y="1"/>
                    <a:pt x="1370" y="1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574" name="Google Shape;12574;p49"/>
            <p:cNvSpPr/>
            <p:nvPr/>
          </p:nvSpPr>
          <p:spPr>
            <a:xfrm>
              <a:off x="2266650" y="3032650"/>
              <a:ext cx="248550" cy="11075"/>
            </a:xfrm>
            <a:custGeom>
              <a:avLst/>
              <a:gdLst/>
              <a:ahLst/>
              <a:cxnLst/>
              <a:rect l="l" t="t" r="r" b="b"/>
              <a:pathLst>
                <a:path w="9942" h="443" extrusionOk="0">
                  <a:moveTo>
                    <a:pt x="4977" y="0"/>
                  </a:moveTo>
                  <a:cubicBezTo>
                    <a:pt x="2238" y="0"/>
                    <a:pt x="0" y="227"/>
                    <a:pt x="0" y="227"/>
                  </a:cubicBezTo>
                  <a:cubicBezTo>
                    <a:pt x="0" y="227"/>
                    <a:pt x="2030" y="443"/>
                    <a:pt x="4589" y="443"/>
                  </a:cubicBezTo>
                  <a:cubicBezTo>
                    <a:pt x="4717" y="443"/>
                    <a:pt x="4847" y="442"/>
                    <a:pt x="4977" y="441"/>
                  </a:cubicBezTo>
                  <a:cubicBezTo>
                    <a:pt x="7715" y="441"/>
                    <a:pt x="9942" y="227"/>
                    <a:pt x="9942" y="227"/>
                  </a:cubicBezTo>
                  <a:cubicBezTo>
                    <a:pt x="9942" y="227"/>
                    <a:pt x="7727" y="0"/>
                    <a:pt x="4977" y="0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575" name="Google Shape;12575;p49"/>
            <p:cNvSpPr/>
            <p:nvPr/>
          </p:nvSpPr>
          <p:spPr>
            <a:xfrm>
              <a:off x="2461000" y="2994550"/>
              <a:ext cx="70575" cy="11325"/>
            </a:xfrm>
            <a:custGeom>
              <a:avLst/>
              <a:gdLst/>
              <a:ahLst/>
              <a:cxnLst/>
              <a:rect l="l" t="t" r="r" b="b"/>
              <a:pathLst>
                <a:path w="2823" h="453" extrusionOk="0">
                  <a:moveTo>
                    <a:pt x="1406" y="0"/>
                  </a:moveTo>
                  <a:cubicBezTo>
                    <a:pt x="632" y="0"/>
                    <a:pt x="1" y="227"/>
                    <a:pt x="1" y="227"/>
                  </a:cubicBezTo>
                  <a:cubicBezTo>
                    <a:pt x="1" y="227"/>
                    <a:pt x="632" y="453"/>
                    <a:pt x="1406" y="453"/>
                  </a:cubicBezTo>
                  <a:cubicBezTo>
                    <a:pt x="2180" y="453"/>
                    <a:pt x="2823" y="227"/>
                    <a:pt x="2823" y="227"/>
                  </a:cubicBezTo>
                  <a:cubicBezTo>
                    <a:pt x="2823" y="227"/>
                    <a:pt x="2192" y="0"/>
                    <a:pt x="1406" y="0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576" name="Google Shape;12576;p49"/>
            <p:cNvSpPr/>
            <p:nvPr/>
          </p:nvSpPr>
          <p:spPr>
            <a:xfrm>
              <a:off x="4903575" y="2253975"/>
              <a:ext cx="341450" cy="11050"/>
            </a:xfrm>
            <a:custGeom>
              <a:avLst/>
              <a:gdLst/>
              <a:ahLst/>
              <a:cxnLst/>
              <a:rect l="l" t="t" r="r" b="b"/>
              <a:pathLst>
                <a:path w="13658" h="442" extrusionOk="0">
                  <a:moveTo>
                    <a:pt x="6835" y="1"/>
                  </a:moveTo>
                  <a:cubicBezTo>
                    <a:pt x="3060" y="1"/>
                    <a:pt x="1" y="215"/>
                    <a:pt x="1" y="215"/>
                  </a:cubicBezTo>
                  <a:cubicBezTo>
                    <a:pt x="1" y="215"/>
                    <a:pt x="3060" y="441"/>
                    <a:pt x="6835" y="441"/>
                  </a:cubicBezTo>
                  <a:cubicBezTo>
                    <a:pt x="10609" y="441"/>
                    <a:pt x="13657" y="215"/>
                    <a:pt x="13657" y="215"/>
                  </a:cubicBezTo>
                  <a:cubicBezTo>
                    <a:pt x="13657" y="215"/>
                    <a:pt x="10609" y="1"/>
                    <a:pt x="6835" y="1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577" name="Google Shape;12577;p49"/>
            <p:cNvSpPr/>
            <p:nvPr/>
          </p:nvSpPr>
          <p:spPr>
            <a:xfrm>
              <a:off x="4975025" y="2286725"/>
              <a:ext cx="106275" cy="11025"/>
            </a:xfrm>
            <a:custGeom>
              <a:avLst/>
              <a:gdLst/>
              <a:ahLst/>
              <a:cxnLst/>
              <a:rect l="l" t="t" r="r" b="b"/>
              <a:pathLst>
                <a:path w="4251" h="441" extrusionOk="0">
                  <a:moveTo>
                    <a:pt x="2131" y="0"/>
                  </a:moveTo>
                  <a:cubicBezTo>
                    <a:pt x="953" y="0"/>
                    <a:pt x="0" y="215"/>
                    <a:pt x="0" y="215"/>
                  </a:cubicBezTo>
                  <a:cubicBezTo>
                    <a:pt x="0" y="215"/>
                    <a:pt x="953" y="441"/>
                    <a:pt x="2131" y="441"/>
                  </a:cubicBezTo>
                  <a:cubicBezTo>
                    <a:pt x="3298" y="441"/>
                    <a:pt x="4251" y="215"/>
                    <a:pt x="4251" y="215"/>
                  </a:cubicBezTo>
                  <a:cubicBezTo>
                    <a:pt x="4251" y="215"/>
                    <a:pt x="3298" y="0"/>
                    <a:pt x="2131" y="0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578" name="Google Shape;12578;p49"/>
            <p:cNvSpPr/>
            <p:nvPr/>
          </p:nvSpPr>
          <p:spPr>
            <a:xfrm>
              <a:off x="5018175" y="2316775"/>
              <a:ext cx="104200" cy="11050"/>
            </a:xfrm>
            <a:custGeom>
              <a:avLst/>
              <a:gdLst/>
              <a:ahLst/>
              <a:cxnLst/>
              <a:rect l="l" t="t" r="r" b="b"/>
              <a:pathLst>
                <a:path w="4168" h="442" extrusionOk="0">
                  <a:moveTo>
                    <a:pt x="2084" y="1"/>
                  </a:moveTo>
                  <a:cubicBezTo>
                    <a:pt x="917" y="1"/>
                    <a:pt x="0" y="227"/>
                    <a:pt x="0" y="227"/>
                  </a:cubicBezTo>
                  <a:cubicBezTo>
                    <a:pt x="0" y="227"/>
                    <a:pt x="941" y="441"/>
                    <a:pt x="2084" y="441"/>
                  </a:cubicBezTo>
                  <a:cubicBezTo>
                    <a:pt x="3239" y="441"/>
                    <a:pt x="4168" y="227"/>
                    <a:pt x="4168" y="227"/>
                  </a:cubicBezTo>
                  <a:cubicBezTo>
                    <a:pt x="4168" y="227"/>
                    <a:pt x="3227" y="1"/>
                    <a:pt x="2084" y="1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579" name="Google Shape;12579;p49"/>
            <p:cNvSpPr/>
            <p:nvPr/>
          </p:nvSpPr>
          <p:spPr>
            <a:xfrm>
              <a:off x="5058950" y="2344150"/>
              <a:ext cx="44075" cy="11350"/>
            </a:xfrm>
            <a:custGeom>
              <a:avLst/>
              <a:gdLst/>
              <a:ahLst/>
              <a:cxnLst/>
              <a:rect l="l" t="t" r="r" b="b"/>
              <a:pathLst>
                <a:path w="1763" h="454" extrusionOk="0">
                  <a:moveTo>
                    <a:pt x="917" y="1"/>
                  </a:moveTo>
                  <a:cubicBezTo>
                    <a:pt x="905" y="1"/>
                    <a:pt x="894" y="1"/>
                    <a:pt x="882" y="1"/>
                  </a:cubicBezTo>
                  <a:cubicBezTo>
                    <a:pt x="394" y="1"/>
                    <a:pt x="1" y="227"/>
                    <a:pt x="1" y="227"/>
                  </a:cubicBezTo>
                  <a:cubicBezTo>
                    <a:pt x="1" y="227"/>
                    <a:pt x="405" y="454"/>
                    <a:pt x="882" y="454"/>
                  </a:cubicBezTo>
                  <a:cubicBezTo>
                    <a:pt x="1370" y="454"/>
                    <a:pt x="1763" y="227"/>
                    <a:pt x="1763" y="227"/>
                  </a:cubicBezTo>
                  <a:cubicBezTo>
                    <a:pt x="1763" y="227"/>
                    <a:pt x="1389" y="1"/>
                    <a:pt x="917" y="1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580" name="Google Shape;12580;p49"/>
            <p:cNvSpPr/>
            <p:nvPr/>
          </p:nvSpPr>
          <p:spPr>
            <a:xfrm>
              <a:off x="5078900" y="2379600"/>
              <a:ext cx="49125" cy="11325"/>
            </a:xfrm>
            <a:custGeom>
              <a:avLst/>
              <a:gdLst/>
              <a:ahLst/>
              <a:cxnLst/>
              <a:rect l="l" t="t" r="r" b="b"/>
              <a:pathLst>
                <a:path w="1965" h="453" extrusionOk="0">
                  <a:moveTo>
                    <a:pt x="977" y="0"/>
                  </a:moveTo>
                  <a:cubicBezTo>
                    <a:pt x="441" y="0"/>
                    <a:pt x="0" y="226"/>
                    <a:pt x="0" y="226"/>
                  </a:cubicBezTo>
                  <a:cubicBezTo>
                    <a:pt x="0" y="226"/>
                    <a:pt x="429" y="452"/>
                    <a:pt x="977" y="452"/>
                  </a:cubicBezTo>
                  <a:cubicBezTo>
                    <a:pt x="1512" y="452"/>
                    <a:pt x="1965" y="226"/>
                    <a:pt x="1965" y="226"/>
                  </a:cubicBezTo>
                  <a:cubicBezTo>
                    <a:pt x="1965" y="226"/>
                    <a:pt x="1512" y="0"/>
                    <a:pt x="977" y="0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581" name="Google Shape;12581;p49"/>
            <p:cNvSpPr/>
            <p:nvPr/>
          </p:nvSpPr>
          <p:spPr>
            <a:xfrm>
              <a:off x="4758925" y="3158250"/>
              <a:ext cx="991800" cy="11350"/>
            </a:xfrm>
            <a:custGeom>
              <a:avLst/>
              <a:gdLst/>
              <a:ahLst/>
              <a:cxnLst/>
              <a:rect l="l" t="t" r="r" b="b"/>
              <a:pathLst>
                <a:path w="39672" h="454" extrusionOk="0">
                  <a:moveTo>
                    <a:pt x="19836" y="1"/>
                  </a:moveTo>
                  <a:cubicBezTo>
                    <a:pt x="8882" y="1"/>
                    <a:pt x="0" y="227"/>
                    <a:pt x="0" y="227"/>
                  </a:cubicBezTo>
                  <a:cubicBezTo>
                    <a:pt x="0" y="227"/>
                    <a:pt x="8882" y="453"/>
                    <a:pt x="19836" y="453"/>
                  </a:cubicBezTo>
                  <a:cubicBezTo>
                    <a:pt x="30790" y="453"/>
                    <a:pt x="39672" y="227"/>
                    <a:pt x="39672" y="227"/>
                  </a:cubicBezTo>
                  <a:cubicBezTo>
                    <a:pt x="39672" y="227"/>
                    <a:pt x="30790" y="1"/>
                    <a:pt x="19836" y="1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582" name="Google Shape;12582;p49"/>
            <p:cNvSpPr/>
            <p:nvPr/>
          </p:nvSpPr>
          <p:spPr>
            <a:xfrm>
              <a:off x="4580925" y="3147550"/>
              <a:ext cx="251525" cy="11325"/>
            </a:xfrm>
            <a:custGeom>
              <a:avLst/>
              <a:gdLst/>
              <a:ahLst/>
              <a:cxnLst/>
              <a:rect l="l" t="t" r="r" b="b"/>
              <a:pathLst>
                <a:path w="10061" h="453" extrusionOk="0">
                  <a:moveTo>
                    <a:pt x="5037" y="0"/>
                  </a:moveTo>
                  <a:cubicBezTo>
                    <a:pt x="2250" y="0"/>
                    <a:pt x="0" y="226"/>
                    <a:pt x="0" y="226"/>
                  </a:cubicBezTo>
                  <a:cubicBezTo>
                    <a:pt x="0" y="226"/>
                    <a:pt x="2250" y="453"/>
                    <a:pt x="5037" y="453"/>
                  </a:cubicBezTo>
                  <a:cubicBezTo>
                    <a:pt x="7811" y="453"/>
                    <a:pt x="10061" y="226"/>
                    <a:pt x="10061" y="226"/>
                  </a:cubicBezTo>
                  <a:cubicBezTo>
                    <a:pt x="10061" y="226"/>
                    <a:pt x="7811" y="0"/>
                    <a:pt x="5037" y="0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583" name="Google Shape;12583;p49"/>
            <p:cNvSpPr/>
            <p:nvPr/>
          </p:nvSpPr>
          <p:spPr>
            <a:xfrm>
              <a:off x="4744925" y="3139500"/>
              <a:ext cx="183075" cy="11050"/>
            </a:xfrm>
            <a:custGeom>
              <a:avLst/>
              <a:gdLst/>
              <a:ahLst/>
              <a:cxnLst/>
              <a:rect l="l" t="t" r="r" b="b"/>
              <a:pathLst>
                <a:path w="7323" h="442" extrusionOk="0">
                  <a:moveTo>
                    <a:pt x="3668" y="1"/>
                  </a:moveTo>
                  <a:cubicBezTo>
                    <a:pt x="1644" y="1"/>
                    <a:pt x="1" y="215"/>
                    <a:pt x="1" y="215"/>
                  </a:cubicBezTo>
                  <a:cubicBezTo>
                    <a:pt x="1" y="215"/>
                    <a:pt x="1644" y="441"/>
                    <a:pt x="3668" y="441"/>
                  </a:cubicBezTo>
                  <a:cubicBezTo>
                    <a:pt x="5692" y="441"/>
                    <a:pt x="7323" y="215"/>
                    <a:pt x="7323" y="215"/>
                  </a:cubicBezTo>
                  <a:cubicBezTo>
                    <a:pt x="7323" y="215"/>
                    <a:pt x="5692" y="1"/>
                    <a:pt x="3668" y="1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584" name="Google Shape;12584;p49"/>
            <p:cNvSpPr/>
            <p:nvPr/>
          </p:nvSpPr>
          <p:spPr>
            <a:xfrm>
              <a:off x="5160150" y="3133850"/>
              <a:ext cx="453950" cy="11025"/>
            </a:xfrm>
            <a:custGeom>
              <a:avLst/>
              <a:gdLst/>
              <a:ahLst/>
              <a:cxnLst/>
              <a:rect l="l" t="t" r="r" b="b"/>
              <a:pathLst>
                <a:path w="18158" h="441" extrusionOk="0">
                  <a:moveTo>
                    <a:pt x="9085" y="0"/>
                  </a:moveTo>
                  <a:cubicBezTo>
                    <a:pt x="4073" y="0"/>
                    <a:pt x="1" y="227"/>
                    <a:pt x="1" y="227"/>
                  </a:cubicBezTo>
                  <a:cubicBezTo>
                    <a:pt x="1" y="227"/>
                    <a:pt x="4073" y="441"/>
                    <a:pt x="9085" y="441"/>
                  </a:cubicBezTo>
                  <a:cubicBezTo>
                    <a:pt x="14098" y="441"/>
                    <a:pt x="18158" y="227"/>
                    <a:pt x="18158" y="227"/>
                  </a:cubicBezTo>
                  <a:cubicBezTo>
                    <a:pt x="18158" y="227"/>
                    <a:pt x="14098" y="0"/>
                    <a:pt x="9085" y="0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585" name="Google Shape;12585;p49"/>
            <p:cNvSpPr/>
            <p:nvPr/>
          </p:nvSpPr>
          <p:spPr>
            <a:xfrm>
              <a:off x="5392325" y="3114800"/>
              <a:ext cx="112550" cy="11325"/>
            </a:xfrm>
            <a:custGeom>
              <a:avLst/>
              <a:gdLst/>
              <a:ahLst/>
              <a:cxnLst/>
              <a:rect l="l" t="t" r="r" b="b"/>
              <a:pathLst>
                <a:path w="4502" h="453" extrusionOk="0">
                  <a:moveTo>
                    <a:pt x="2342" y="0"/>
                  </a:moveTo>
                  <a:cubicBezTo>
                    <a:pt x="2312" y="0"/>
                    <a:pt x="2281" y="0"/>
                    <a:pt x="2251" y="0"/>
                  </a:cubicBezTo>
                  <a:cubicBezTo>
                    <a:pt x="1001" y="0"/>
                    <a:pt x="1" y="227"/>
                    <a:pt x="1" y="227"/>
                  </a:cubicBezTo>
                  <a:cubicBezTo>
                    <a:pt x="1" y="227"/>
                    <a:pt x="1013" y="453"/>
                    <a:pt x="2251" y="453"/>
                  </a:cubicBezTo>
                  <a:cubicBezTo>
                    <a:pt x="3501" y="453"/>
                    <a:pt x="4501" y="227"/>
                    <a:pt x="4501" y="227"/>
                  </a:cubicBezTo>
                  <a:cubicBezTo>
                    <a:pt x="4501" y="227"/>
                    <a:pt x="3549" y="0"/>
                    <a:pt x="2342" y="0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586" name="Google Shape;12586;p49"/>
            <p:cNvSpPr/>
            <p:nvPr/>
          </p:nvSpPr>
          <p:spPr>
            <a:xfrm>
              <a:off x="5403925" y="3084725"/>
              <a:ext cx="81900" cy="11050"/>
            </a:xfrm>
            <a:custGeom>
              <a:avLst/>
              <a:gdLst/>
              <a:ahLst/>
              <a:cxnLst/>
              <a:rect l="l" t="t" r="r" b="b"/>
              <a:pathLst>
                <a:path w="3276" h="442" extrusionOk="0">
                  <a:moveTo>
                    <a:pt x="1644" y="1"/>
                  </a:moveTo>
                  <a:cubicBezTo>
                    <a:pt x="727" y="1"/>
                    <a:pt x="1" y="227"/>
                    <a:pt x="1" y="227"/>
                  </a:cubicBezTo>
                  <a:cubicBezTo>
                    <a:pt x="1" y="227"/>
                    <a:pt x="727" y="441"/>
                    <a:pt x="1644" y="441"/>
                  </a:cubicBezTo>
                  <a:cubicBezTo>
                    <a:pt x="2549" y="441"/>
                    <a:pt x="3275" y="227"/>
                    <a:pt x="3275" y="227"/>
                  </a:cubicBezTo>
                  <a:cubicBezTo>
                    <a:pt x="3275" y="227"/>
                    <a:pt x="2537" y="1"/>
                    <a:pt x="1644" y="1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587" name="Google Shape;12587;p49"/>
            <p:cNvSpPr/>
            <p:nvPr/>
          </p:nvSpPr>
          <p:spPr>
            <a:xfrm>
              <a:off x="5390250" y="3060025"/>
              <a:ext cx="81875" cy="11350"/>
            </a:xfrm>
            <a:custGeom>
              <a:avLst/>
              <a:gdLst/>
              <a:ahLst/>
              <a:cxnLst/>
              <a:rect l="l" t="t" r="r" b="b"/>
              <a:pathLst>
                <a:path w="3275" h="454" extrusionOk="0">
                  <a:moveTo>
                    <a:pt x="1631" y="1"/>
                  </a:moveTo>
                  <a:cubicBezTo>
                    <a:pt x="727" y="1"/>
                    <a:pt x="0" y="227"/>
                    <a:pt x="0" y="227"/>
                  </a:cubicBezTo>
                  <a:cubicBezTo>
                    <a:pt x="0" y="227"/>
                    <a:pt x="727" y="453"/>
                    <a:pt x="1631" y="453"/>
                  </a:cubicBezTo>
                  <a:cubicBezTo>
                    <a:pt x="2548" y="453"/>
                    <a:pt x="3275" y="227"/>
                    <a:pt x="3275" y="227"/>
                  </a:cubicBezTo>
                  <a:cubicBezTo>
                    <a:pt x="3275" y="227"/>
                    <a:pt x="2548" y="1"/>
                    <a:pt x="1631" y="1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588" name="Google Shape;12588;p49"/>
            <p:cNvSpPr/>
            <p:nvPr/>
          </p:nvSpPr>
          <p:spPr>
            <a:xfrm>
              <a:off x="5384875" y="3024300"/>
              <a:ext cx="78925" cy="11350"/>
            </a:xfrm>
            <a:custGeom>
              <a:avLst/>
              <a:gdLst/>
              <a:ahLst/>
              <a:cxnLst/>
              <a:rect l="l" t="t" r="r" b="b"/>
              <a:pathLst>
                <a:path w="3157" h="454" extrusionOk="0">
                  <a:moveTo>
                    <a:pt x="1585" y="1"/>
                  </a:moveTo>
                  <a:cubicBezTo>
                    <a:pt x="715" y="1"/>
                    <a:pt x="1" y="227"/>
                    <a:pt x="1" y="227"/>
                  </a:cubicBezTo>
                  <a:cubicBezTo>
                    <a:pt x="1" y="227"/>
                    <a:pt x="703" y="453"/>
                    <a:pt x="1585" y="453"/>
                  </a:cubicBezTo>
                  <a:cubicBezTo>
                    <a:pt x="2442" y="453"/>
                    <a:pt x="3156" y="227"/>
                    <a:pt x="3156" y="227"/>
                  </a:cubicBezTo>
                  <a:cubicBezTo>
                    <a:pt x="3156" y="227"/>
                    <a:pt x="2442" y="1"/>
                    <a:pt x="1585" y="1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589" name="Google Shape;12589;p49"/>
            <p:cNvSpPr/>
            <p:nvPr/>
          </p:nvSpPr>
          <p:spPr>
            <a:xfrm>
              <a:off x="5256600" y="2737675"/>
              <a:ext cx="404250" cy="11025"/>
            </a:xfrm>
            <a:custGeom>
              <a:avLst/>
              <a:gdLst/>
              <a:ahLst/>
              <a:cxnLst/>
              <a:rect l="l" t="t" r="r" b="b"/>
              <a:pathLst>
                <a:path w="16170" h="441" extrusionOk="0">
                  <a:moveTo>
                    <a:pt x="8085" y="0"/>
                  </a:moveTo>
                  <a:cubicBezTo>
                    <a:pt x="3620" y="0"/>
                    <a:pt x="0" y="215"/>
                    <a:pt x="0" y="215"/>
                  </a:cubicBezTo>
                  <a:cubicBezTo>
                    <a:pt x="0" y="215"/>
                    <a:pt x="3620" y="441"/>
                    <a:pt x="8085" y="441"/>
                  </a:cubicBezTo>
                  <a:cubicBezTo>
                    <a:pt x="12550" y="441"/>
                    <a:pt x="16169" y="215"/>
                    <a:pt x="16169" y="215"/>
                  </a:cubicBezTo>
                  <a:cubicBezTo>
                    <a:pt x="16169" y="215"/>
                    <a:pt x="12538" y="0"/>
                    <a:pt x="8085" y="0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590" name="Google Shape;12590;p49"/>
            <p:cNvSpPr/>
            <p:nvPr/>
          </p:nvSpPr>
          <p:spPr>
            <a:xfrm>
              <a:off x="5264050" y="2693900"/>
              <a:ext cx="87825" cy="11350"/>
            </a:xfrm>
            <a:custGeom>
              <a:avLst/>
              <a:gdLst/>
              <a:ahLst/>
              <a:cxnLst/>
              <a:rect l="l" t="t" r="r" b="b"/>
              <a:pathLst>
                <a:path w="3513" h="454" extrusionOk="0">
                  <a:moveTo>
                    <a:pt x="1832" y="1"/>
                  </a:moveTo>
                  <a:cubicBezTo>
                    <a:pt x="1809" y="1"/>
                    <a:pt x="1786" y="1"/>
                    <a:pt x="1762" y="1"/>
                  </a:cubicBezTo>
                  <a:cubicBezTo>
                    <a:pt x="786" y="1"/>
                    <a:pt x="0" y="227"/>
                    <a:pt x="0" y="227"/>
                  </a:cubicBezTo>
                  <a:cubicBezTo>
                    <a:pt x="0" y="227"/>
                    <a:pt x="786" y="453"/>
                    <a:pt x="1762" y="453"/>
                  </a:cubicBezTo>
                  <a:cubicBezTo>
                    <a:pt x="2727" y="453"/>
                    <a:pt x="3512" y="227"/>
                    <a:pt x="3512" y="227"/>
                  </a:cubicBezTo>
                  <a:cubicBezTo>
                    <a:pt x="3512" y="227"/>
                    <a:pt x="2764" y="1"/>
                    <a:pt x="1832" y="1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591" name="Google Shape;12591;p49"/>
            <p:cNvSpPr/>
            <p:nvPr/>
          </p:nvSpPr>
          <p:spPr>
            <a:xfrm>
              <a:off x="5226525" y="2653125"/>
              <a:ext cx="78900" cy="11050"/>
            </a:xfrm>
            <a:custGeom>
              <a:avLst/>
              <a:gdLst/>
              <a:ahLst/>
              <a:cxnLst/>
              <a:rect l="l" t="t" r="r" b="b"/>
              <a:pathLst>
                <a:path w="3156" h="442" extrusionOk="0">
                  <a:moveTo>
                    <a:pt x="1636" y="0"/>
                  </a:moveTo>
                  <a:cubicBezTo>
                    <a:pt x="1615" y="0"/>
                    <a:pt x="1594" y="1"/>
                    <a:pt x="1572" y="1"/>
                  </a:cubicBezTo>
                  <a:cubicBezTo>
                    <a:pt x="715" y="1"/>
                    <a:pt x="1" y="227"/>
                    <a:pt x="1" y="227"/>
                  </a:cubicBezTo>
                  <a:cubicBezTo>
                    <a:pt x="1" y="227"/>
                    <a:pt x="703" y="441"/>
                    <a:pt x="1572" y="441"/>
                  </a:cubicBezTo>
                  <a:cubicBezTo>
                    <a:pt x="2442" y="441"/>
                    <a:pt x="3156" y="227"/>
                    <a:pt x="3156" y="227"/>
                  </a:cubicBezTo>
                  <a:cubicBezTo>
                    <a:pt x="3156" y="227"/>
                    <a:pt x="2476" y="0"/>
                    <a:pt x="1636" y="0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592" name="Google Shape;12592;p49"/>
            <p:cNvSpPr/>
            <p:nvPr/>
          </p:nvSpPr>
          <p:spPr>
            <a:xfrm>
              <a:off x="5209275" y="2614725"/>
              <a:ext cx="60450" cy="11350"/>
            </a:xfrm>
            <a:custGeom>
              <a:avLst/>
              <a:gdLst/>
              <a:ahLst/>
              <a:cxnLst/>
              <a:rect l="l" t="t" r="r" b="b"/>
              <a:pathLst>
                <a:path w="2418" h="454" extrusionOk="0">
                  <a:moveTo>
                    <a:pt x="1263" y="1"/>
                  </a:moveTo>
                  <a:cubicBezTo>
                    <a:pt x="1247" y="1"/>
                    <a:pt x="1231" y="1"/>
                    <a:pt x="1215" y="1"/>
                  </a:cubicBezTo>
                  <a:cubicBezTo>
                    <a:pt x="536" y="1"/>
                    <a:pt x="0" y="227"/>
                    <a:pt x="0" y="227"/>
                  </a:cubicBezTo>
                  <a:cubicBezTo>
                    <a:pt x="0" y="227"/>
                    <a:pt x="536" y="453"/>
                    <a:pt x="1215" y="453"/>
                  </a:cubicBezTo>
                  <a:cubicBezTo>
                    <a:pt x="1881" y="453"/>
                    <a:pt x="2417" y="227"/>
                    <a:pt x="2417" y="227"/>
                  </a:cubicBezTo>
                  <a:cubicBezTo>
                    <a:pt x="2417" y="227"/>
                    <a:pt x="1907" y="1"/>
                    <a:pt x="1263" y="1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593" name="Google Shape;12593;p49"/>
            <p:cNvSpPr/>
            <p:nvPr/>
          </p:nvSpPr>
          <p:spPr>
            <a:xfrm>
              <a:off x="5168200" y="2578900"/>
              <a:ext cx="12225" cy="8975"/>
            </a:xfrm>
            <a:custGeom>
              <a:avLst/>
              <a:gdLst/>
              <a:ahLst/>
              <a:cxnLst/>
              <a:rect l="l" t="t" r="r" b="b"/>
              <a:pathLst>
                <a:path w="489" h="359" extrusionOk="0">
                  <a:moveTo>
                    <a:pt x="220" y="1"/>
                  </a:moveTo>
                  <a:cubicBezTo>
                    <a:pt x="156" y="1"/>
                    <a:pt x="88" y="14"/>
                    <a:pt x="60" y="65"/>
                  </a:cubicBezTo>
                  <a:cubicBezTo>
                    <a:pt x="0" y="160"/>
                    <a:pt x="131" y="351"/>
                    <a:pt x="131" y="351"/>
                  </a:cubicBezTo>
                  <a:cubicBezTo>
                    <a:pt x="131" y="351"/>
                    <a:pt x="182" y="358"/>
                    <a:pt x="242" y="358"/>
                  </a:cubicBezTo>
                  <a:cubicBezTo>
                    <a:pt x="313" y="358"/>
                    <a:pt x="397" y="348"/>
                    <a:pt x="429" y="303"/>
                  </a:cubicBezTo>
                  <a:cubicBezTo>
                    <a:pt x="488" y="220"/>
                    <a:pt x="357" y="17"/>
                    <a:pt x="357" y="17"/>
                  </a:cubicBezTo>
                  <a:cubicBezTo>
                    <a:pt x="357" y="17"/>
                    <a:pt x="291" y="1"/>
                    <a:pt x="220" y="1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594" name="Google Shape;12594;p49"/>
            <p:cNvSpPr/>
            <p:nvPr/>
          </p:nvSpPr>
          <p:spPr>
            <a:xfrm>
              <a:off x="2535425" y="28722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1"/>
                  </a:move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595" name="Google Shape;12595;p49"/>
            <p:cNvSpPr/>
            <p:nvPr/>
          </p:nvSpPr>
          <p:spPr>
            <a:xfrm>
              <a:off x="2461300" y="2798700"/>
              <a:ext cx="84875" cy="11025"/>
            </a:xfrm>
            <a:custGeom>
              <a:avLst/>
              <a:gdLst/>
              <a:ahLst/>
              <a:cxnLst/>
              <a:rect l="l" t="t" r="r" b="b"/>
              <a:pathLst>
                <a:path w="3395" h="441" extrusionOk="0">
                  <a:moveTo>
                    <a:pt x="1691" y="0"/>
                  </a:moveTo>
                  <a:cubicBezTo>
                    <a:pt x="763" y="0"/>
                    <a:pt x="1" y="214"/>
                    <a:pt x="1" y="214"/>
                  </a:cubicBezTo>
                  <a:cubicBezTo>
                    <a:pt x="1" y="214"/>
                    <a:pt x="775" y="441"/>
                    <a:pt x="1691" y="441"/>
                  </a:cubicBezTo>
                  <a:cubicBezTo>
                    <a:pt x="2632" y="441"/>
                    <a:pt x="3394" y="214"/>
                    <a:pt x="3394" y="214"/>
                  </a:cubicBezTo>
                  <a:cubicBezTo>
                    <a:pt x="3394" y="214"/>
                    <a:pt x="2632" y="0"/>
                    <a:pt x="1691" y="0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596" name="Google Shape;12596;p49"/>
            <p:cNvSpPr/>
            <p:nvPr/>
          </p:nvSpPr>
          <p:spPr>
            <a:xfrm>
              <a:off x="2501200" y="2843925"/>
              <a:ext cx="62525" cy="11075"/>
            </a:xfrm>
            <a:custGeom>
              <a:avLst/>
              <a:gdLst/>
              <a:ahLst/>
              <a:cxnLst/>
              <a:rect l="l" t="t" r="r" b="b"/>
              <a:pathLst>
                <a:path w="2501" h="443" extrusionOk="0">
                  <a:moveTo>
                    <a:pt x="1250" y="1"/>
                  </a:moveTo>
                  <a:cubicBezTo>
                    <a:pt x="560" y="1"/>
                    <a:pt x="0" y="227"/>
                    <a:pt x="0" y="227"/>
                  </a:cubicBezTo>
                  <a:cubicBezTo>
                    <a:pt x="0" y="227"/>
                    <a:pt x="508" y="443"/>
                    <a:pt x="1153" y="443"/>
                  </a:cubicBezTo>
                  <a:cubicBezTo>
                    <a:pt x="1185" y="443"/>
                    <a:pt x="1217" y="442"/>
                    <a:pt x="1250" y="441"/>
                  </a:cubicBezTo>
                  <a:cubicBezTo>
                    <a:pt x="1929" y="441"/>
                    <a:pt x="2501" y="227"/>
                    <a:pt x="2501" y="227"/>
                  </a:cubicBezTo>
                  <a:cubicBezTo>
                    <a:pt x="2501" y="227"/>
                    <a:pt x="1929" y="1"/>
                    <a:pt x="1250" y="1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597" name="Google Shape;12597;p49"/>
            <p:cNvSpPr/>
            <p:nvPr/>
          </p:nvSpPr>
          <p:spPr>
            <a:xfrm>
              <a:off x="2512500" y="2810000"/>
              <a:ext cx="73850" cy="11325"/>
            </a:xfrm>
            <a:custGeom>
              <a:avLst/>
              <a:gdLst/>
              <a:ahLst/>
              <a:cxnLst/>
              <a:rect l="l" t="t" r="r" b="b"/>
              <a:pathLst>
                <a:path w="2954" h="453" extrusionOk="0">
                  <a:moveTo>
                    <a:pt x="1477" y="0"/>
                  </a:moveTo>
                  <a:cubicBezTo>
                    <a:pt x="656" y="0"/>
                    <a:pt x="1" y="227"/>
                    <a:pt x="1" y="227"/>
                  </a:cubicBezTo>
                  <a:cubicBezTo>
                    <a:pt x="1" y="227"/>
                    <a:pt x="656" y="453"/>
                    <a:pt x="1477" y="453"/>
                  </a:cubicBezTo>
                  <a:cubicBezTo>
                    <a:pt x="2299" y="453"/>
                    <a:pt x="2953" y="227"/>
                    <a:pt x="2953" y="227"/>
                  </a:cubicBezTo>
                  <a:cubicBezTo>
                    <a:pt x="2953" y="227"/>
                    <a:pt x="2299" y="0"/>
                    <a:pt x="1477" y="0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598" name="Google Shape;12598;p49"/>
            <p:cNvSpPr/>
            <p:nvPr/>
          </p:nvSpPr>
          <p:spPr>
            <a:xfrm>
              <a:off x="2268125" y="2758800"/>
              <a:ext cx="351850" cy="11625"/>
            </a:xfrm>
            <a:custGeom>
              <a:avLst/>
              <a:gdLst/>
              <a:ahLst/>
              <a:cxnLst/>
              <a:rect l="l" t="t" r="r" b="b"/>
              <a:pathLst>
                <a:path w="14074" h="465" extrusionOk="0">
                  <a:moveTo>
                    <a:pt x="7037" y="1"/>
                  </a:moveTo>
                  <a:cubicBezTo>
                    <a:pt x="3156" y="1"/>
                    <a:pt x="1" y="227"/>
                    <a:pt x="1" y="227"/>
                  </a:cubicBezTo>
                  <a:cubicBezTo>
                    <a:pt x="1" y="227"/>
                    <a:pt x="3156" y="465"/>
                    <a:pt x="7061" y="465"/>
                  </a:cubicBezTo>
                  <a:cubicBezTo>
                    <a:pt x="10942" y="465"/>
                    <a:pt x="14074" y="227"/>
                    <a:pt x="14074" y="227"/>
                  </a:cubicBezTo>
                  <a:cubicBezTo>
                    <a:pt x="14074" y="227"/>
                    <a:pt x="10931" y="1"/>
                    <a:pt x="7037" y="1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599" name="Google Shape;12599;p49"/>
            <p:cNvSpPr/>
            <p:nvPr/>
          </p:nvSpPr>
          <p:spPr>
            <a:xfrm>
              <a:off x="2313375" y="2673675"/>
              <a:ext cx="352150" cy="11025"/>
            </a:xfrm>
            <a:custGeom>
              <a:avLst/>
              <a:gdLst/>
              <a:ahLst/>
              <a:cxnLst/>
              <a:rect l="l" t="t" r="r" b="b"/>
              <a:pathLst>
                <a:path w="14086" h="441" extrusionOk="0">
                  <a:moveTo>
                    <a:pt x="7049" y="0"/>
                  </a:moveTo>
                  <a:cubicBezTo>
                    <a:pt x="3167" y="0"/>
                    <a:pt x="0" y="215"/>
                    <a:pt x="0" y="215"/>
                  </a:cubicBezTo>
                  <a:cubicBezTo>
                    <a:pt x="0" y="215"/>
                    <a:pt x="3167" y="441"/>
                    <a:pt x="7049" y="441"/>
                  </a:cubicBezTo>
                  <a:cubicBezTo>
                    <a:pt x="10930" y="441"/>
                    <a:pt x="14085" y="215"/>
                    <a:pt x="14085" y="215"/>
                  </a:cubicBezTo>
                  <a:cubicBezTo>
                    <a:pt x="14085" y="215"/>
                    <a:pt x="10930" y="0"/>
                    <a:pt x="7049" y="0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600" name="Google Shape;12600;p49"/>
            <p:cNvSpPr/>
            <p:nvPr/>
          </p:nvSpPr>
          <p:spPr>
            <a:xfrm>
              <a:off x="2580675" y="2639750"/>
              <a:ext cx="102125" cy="11025"/>
            </a:xfrm>
            <a:custGeom>
              <a:avLst/>
              <a:gdLst/>
              <a:ahLst/>
              <a:cxnLst/>
              <a:rect l="l" t="t" r="r" b="b"/>
              <a:pathLst>
                <a:path w="4085" h="441" extrusionOk="0">
                  <a:moveTo>
                    <a:pt x="2036" y="0"/>
                  </a:moveTo>
                  <a:cubicBezTo>
                    <a:pt x="929" y="0"/>
                    <a:pt x="0" y="226"/>
                    <a:pt x="0" y="226"/>
                  </a:cubicBezTo>
                  <a:cubicBezTo>
                    <a:pt x="0" y="226"/>
                    <a:pt x="905" y="441"/>
                    <a:pt x="2036" y="441"/>
                  </a:cubicBezTo>
                  <a:cubicBezTo>
                    <a:pt x="3155" y="441"/>
                    <a:pt x="4084" y="226"/>
                    <a:pt x="4084" y="226"/>
                  </a:cubicBezTo>
                  <a:cubicBezTo>
                    <a:pt x="4084" y="226"/>
                    <a:pt x="3167" y="0"/>
                    <a:pt x="2036" y="0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601" name="Google Shape;12601;p49"/>
            <p:cNvSpPr/>
            <p:nvPr/>
          </p:nvSpPr>
          <p:spPr>
            <a:xfrm>
              <a:off x="2625900" y="2605500"/>
              <a:ext cx="68800" cy="11050"/>
            </a:xfrm>
            <a:custGeom>
              <a:avLst/>
              <a:gdLst/>
              <a:ahLst/>
              <a:cxnLst/>
              <a:rect l="l" t="t" r="r" b="b"/>
              <a:pathLst>
                <a:path w="2752" h="442" extrusionOk="0">
                  <a:moveTo>
                    <a:pt x="1382" y="1"/>
                  </a:moveTo>
                  <a:cubicBezTo>
                    <a:pt x="620" y="1"/>
                    <a:pt x="1" y="227"/>
                    <a:pt x="1" y="227"/>
                  </a:cubicBezTo>
                  <a:cubicBezTo>
                    <a:pt x="1" y="227"/>
                    <a:pt x="620" y="441"/>
                    <a:pt x="1382" y="441"/>
                  </a:cubicBezTo>
                  <a:cubicBezTo>
                    <a:pt x="2132" y="441"/>
                    <a:pt x="2751" y="227"/>
                    <a:pt x="2751" y="227"/>
                  </a:cubicBezTo>
                  <a:cubicBezTo>
                    <a:pt x="2751" y="227"/>
                    <a:pt x="2132" y="1"/>
                    <a:pt x="1382" y="1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602" name="Google Shape;12602;p49"/>
            <p:cNvSpPr/>
            <p:nvPr/>
          </p:nvSpPr>
          <p:spPr>
            <a:xfrm>
              <a:off x="2671450" y="2571575"/>
              <a:ext cx="39325" cy="11350"/>
            </a:xfrm>
            <a:custGeom>
              <a:avLst/>
              <a:gdLst/>
              <a:ahLst/>
              <a:cxnLst/>
              <a:rect l="l" t="t" r="r" b="b"/>
              <a:pathLst>
                <a:path w="1573" h="454" extrusionOk="0">
                  <a:moveTo>
                    <a:pt x="786" y="1"/>
                  </a:moveTo>
                  <a:cubicBezTo>
                    <a:pt x="358" y="1"/>
                    <a:pt x="1" y="227"/>
                    <a:pt x="1" y="227"/>
                  </a:cubicBezTo>
                  <a:cubicBezTo>
                    <a:pt x="1" y="227"/>
                    <a:pt x="358" y="453"/>
                    <a:pt x="786" y="453"/>
                  </a:cubicBezTo>
                  <a:cubicBezTo>
                    <a:pt x="1227" y="453"/>
                    <a:pt x="1572" y="227"/>
                    <a:pt x="1572" y="227"/>
                  </a:cubicBezTo>
                  <a:cubicBezTo>
                    <a:pt x="1572" y="227"/>
                    <a:pt x="1239" y="1"/>
                    <a:pt x="786" y="1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603" name="Google Shape;12603;p49"/>
            <p:cNvSpPr/>
            <p:nvPr/>
          </p:nvSpPr>
          <p:spPr>
            <a:xfrm>
              <a:off x="2711350" y="257722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1"/>
                  </a:move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604" name="Google Shape;12604;p49"/>
            <p:cNvSpPr/>
            <p:nvPr/>
          </p:nvSpPr>
          <p:spPr>
            <a:xfrm>
              <a:off x="2705675" y="2509075"/>
              <a:ext cx="39625" cy="11325"/>
            </a:xfrm>
            <a:custGeom>
              <a:avLst/>
              <a:gdLst/>
              <a:ahLst/>
              <a:cxnLst/>
              <a:rect l="l" t="t" r="r" b="b"/>
              <a:pathLst>
                <a:path w="1585" h="453" extrusionOk="0">
                  <a:moveTo>
                    <a:pt x="787" y="0"/>
                  </a:moveTo>
                  <a:cubicBezTo>
                    <a:pt x="358" y="0"/>
                    <a:pt x="1" y="226"/>
                    <a:pt x="1" y="226"/>
                  </a:cubicBezTo>
                  <a:cubicBezTo>
                    <a:pt x="1" y="226"/>
                    <a:pt x="358" y="453"/>
                    <a:pt x="787" y="453"/>
                  </a:cubicBezTo>
                  <a:cubicBezTo>
                    <a:pt x="1227" y="453"/>
                    <a:pt x="1584" y="226"/>
                    <a:pt x="1584" y="226"/>
                  </a:cubicBezTo>
                  <a:cubicBezTo>
                    <a:pt x="1584" y="226"/>
                    <a:pt x="1239" y="0"/>
                    <a:pt x="787" y="0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605" name="Google Shape;12605;p49"/>
            <p:cNvSpPr/>
            <p:nvPr/>
          </p:nvSpPr>
          <p:spPr>
            <a:xfrm>
              <a:off x="2739625" y="2492100"/>
              <a:ext cx="28300" cy="11050"/>
            </a:xfrm>
            <a:custGeom>
              <a:avLst/>
              <a:gdLst/>
              <a:ahLst/>
              <a:cxnLst/>
              <a:rect l="l" t="t" r="r" b="b"/>
              <a:pathLst>
                <a:path w="1132" h="442" extrusionOk="0">
                  <a:moveTo>
                    <a:pt x="560" y="1"/>
                  </a:moveTo>
                  <a:cubicBezTo>
                    <a:pt x="250" y="1"/>
                    <a:pt x="0" y="215"/>
                    <a:pt x="0" y="215"/>
                  </a:cubicBezTo>
                  <a:cubicBezTo>
                    <a:pt x="0" y="215"/>
                    <a:pt x="250" y="441"/>
                    <a:pt x="560" y="441"/>
                  </a:cubicBezTo>
                  <a:cubicBezTo>
                    <a:pt x="869" y="441"/>
                    <a:pt x="1131" y="215"/>
                    <a:pt x="1131" y="215"/>
                  </a:cubicBezTo>
                  <a:cubicBezTo>
                    <a:pt x="1131" y="215"/>
                    <a:pt x="881" y="1"/>
                    <a:pt x="560" y="1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606" name="Google Shape;12606;p49"/>
            <p:cNvSpPr/>
            <p:nvPr/>
          </p:nvSpPr>
          <p:spPr>
            <a:xfrm>
              <a:off x="2404750" y="2417975"/>
              <a:ext cx="431625" cy="11100"/>
            </a:xfrm>
            <a:custGeom>
              <a:avLst/>
              <a:gdLst/>
              <a:ahLst/>
              <a:cxnLst/>
              <a:rect l="l" t="t" r="r" b="b"/>
              <a:pathLst>
                <a:path w="17265" h="444" extrusionOk="0">
                  <a:moveTo>
                    <a:pt x="8633" y="1"/>
                  </a:moveTo>
                  <a:cubicBezTo>
                    <a:pt x="3870" y="1"/>
                    <a:pt x="1" y="227"/>
                    <a:pt x="1" y="227"/>
                  </a:cubicBezTo>
                  <a:cubicBezTo>
                    <a:pt x="1" y="227"/>
                    <a:pt x="3500" y="443"/>
                    <a:pt x="7957" y="443"/>
                  </a:cubicBezTo>
                  <a:cubicBezTo>
                    <a:pt x="8180" y="443"/>
                    <a:pt x="8405" y="443"/>
                    <a:pt x="8633" y="441"/>
                  </a:cubicBezTo>
                  <a:cubicBezTo>
                    <a:pt x="13395" y="441"/>
                    <a:pt x="17265" y="227"/>
                    <a:pt x="17265" y="227"/>
                  </a:cubicBezTo>
                  <a:cubicBezTo>
                    <a:pt x="17265" y="227"/>
                    <a:pt x="13395" y="1"/>
                    <a:pt x="8633" y="1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607" name="Google Shape;12607;p49"/>
            <p:cNvSpPr/>
            <p:nvPr/>
          </p:nvSpPr>
          <p:spPr>
            <a:xfrm>
              <a:off x="2625900" y="2361425"/>
              <a:ext cx="193225" cy="11050"/>
            </a:xfrm>
            <a:custGeom>
              <a:avLst/>
              <a:gdLst/>
              <a:ahLst/>
              <a:cxnLst/>
              <a:rect l="l" t="t" r="r" b="b"/>
              <a:pathLst>
                <a:path w="7729" h="442" extrusionOk="0">
                  <a:moveTo>
                    <a:pt x="3882" y="1"/>
                  </a:moveTo>
                  <a:cubicBezTo>
                    <a:pt x="1739" y="1"/>
                    <a:pt x="1" y="227"/>
                    <a:pt x="1" y="227"/>
                  </a:cubicBezTo>
                  <a:cubicBezTo>
                    <a:pt x="1" y="227"/>
                    <a:pt x="1739" y="441"/>
                    <a:pt x="3882" y="441"/>
                  </a:cubicBezTo>
                  <a:cubicBezTo>
                    <a:pt x="6002" y="441"/>
                    <a:pt x="7728" y="227"/>
                    <a:pt x="7728" y="227"/>
                  </a:cubicBezTo>
                  <a:cubicBezTo>
                    <a:pt x="7728" y="227"/>
                    <a:pt x="6002" y="1"/>
                    <a:pt x="3882" y="1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608" name="Google Shape;12608;p49"/>
            <p:cNvSpPr/>
            <p:nvPr/>
          </p:nvSpPr>
          <p:spPr>
            <a:xfrm>
              <a:off x="2620550" y="2344175"/>
              <a:ext cx="221775" cy="11325"/>
            </a:xfrm>
            <a:custGeom>
              <a:avLst/>
              <a:gdLst/>
              <a:ahLst/>
              <a:cxnLst/>
              <a:rect l="l" t="t" r="r" b="b"/>
              <a:pathLst>
                <a:path w="8871" h="453" extrusionOk="0">
                  <a:moveTo>
                    <a:pt x="4430" y="0"/>
                  </a:moveTo>
                  <a:cubicBezTo>
                    <a:pt x="1977" y="0"/>
                    <a:pt x="1" y="226"/>
                    <a:pt x="1" y="226"/>
                  </a:cubicBezTo>
                  <a:cubicBezTo>
                    <a:pt x="1" y="226"/>
                    <a:pt x="1977" y="453"/>
                    <a:pt x="4430" y="453"/>
                  </a:cubicBezTo>
                  <a:cubicBezTo>
                    <a:pt x="6882" y="453"/>
                    <a:pt x="8871" y="226"/>
                    <a:pt x="8871" y="226"/>
                  </a:cubicBezTo>
                  <a:cubicBezTo>
                    <a:pt x="8871" y="226"/>
                    <a:pt x="6871" y="0"/>
                    <a:pt x="4430" y="0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609" name="Google Shape;12609;p49"/>
            <p:cNvSpPr/>
            <p:nvPr/>
          </p:nvSpPr>
          <p:spPr>
            <a:xfrm>
              <a:off x="2694075" y="2219150"/>
              <a:ext cx="352150" cy="11350"/>
            </a:xfrm>
            <a:custGeom>
              <a:avLst/>
              <a:gdLst/>
              <a:ahLst/>
              <a:cxnLst/>
              <a:rect l="l" t="t" r="r" b="b"/>
              <a:pathLst>
                <a:path w="14086" h="454" extrusionOk="0">
                  <a:moveTo>
                    <a:pt x="7049" y="1"/>
                  </a:moveTo>
                  <a:cubicBezTo>
                    <a:pt x="3156" y="1"/>
                    <a:pt x="0" y="227"/>
                    <a:pt x="0" y="227"/>
                  </a:cubicBezTo>
                  <a:cubicBezTo>
                    <a:pt x="0" y="227"/>
                    <a:pt x="3156" y="453"/>
                    <a:pt x="7049" y="453"/>
                  </a:cubicBezTo>
                  <a:cubicBezTo>
                    <a:pt x="10930" y="453"/>
                    <a:pt x="14086" y="227"/>
                    <a:pt x="14086" y="227"/>
                  </a:cubicBezTo>
                  <a:cubicBezTo>
                    <a:pt x="14086" y="227"/>
                    <a:pt x="10930" y="1"/>
                    <a:pt x="7049" y="1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610" name="Google Shape;12610;p49"/>
            <p:cNvSpPr/>
            <p:nvPr/>
          </p:nvSpPr>
          <p:spPr>
            <a:xfrm>
              <a:off x="2909875" y="2173900"/>
              <a:ext cx="142300" cy="11050"/>
            </a:xfrm>
            <a:custGeom>
              <a:avLst/>
              <a:gdLst/>
              <a:ahLst/>
              <a:cxnLst/>
              <a:rect l="l" t="t" r="r" b="b"/>
              <a:pathLst>
                <a:path w="5692" h="442" extrusionOk="0">
                  <a:moveTo>
                    <a:pt x="2846" y="1"/>
                  </a:moveTo>
                  <a:cubicBezTo>
                    <a:pt x="1274" y="1"/>
                    <a:pt x="1" y="227"/>
                    <a:pt x="1" y="227"/>
                  </a:cubicBezTo>
                  <a:cubicBezTo>
                    <a:pt x="1" y="227"/>
                    <a:pt x="1286" y="441"/>
                    <a:pt x="2846" y="441"/>
                  </a:cubicBezTo>
                  <a:cubicBezTo>
                    <a:pt x="4430" y="441"/>
                    <a:pt x="5692" y="227"/>
                    <a:pt x="5692" y="227"/>
                  </a:cubicBezTo>
                  <a:cubicBezTo>
                    <a:pt x="5692" y="227"/>
                    <a:pt x="4406" y="1"/>
                    <a:pt x="2846" y="1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12611" name="Google Shape;12611;p49"/>
          <p:cNvSpPr txBox="1">
            <a:spLocks noGrp="1"/>
          </p:cNvSpPr>
          <p:nvPr>
            <p:ph type="title"/>
          </p:nvPr>
        </p:nvSpPr>
        <p:spPr>
          <a:xfrm>
            <a:off x="877820" y="96465"/>
            <a:ext cx="10290000" cy="7636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r>
              <a:rPr lang="en-US" i="1" u="sng" dirty="0"/>
              <a:t>Life in the South-Core Lesson 6.4</a:t>
            </a:r>
            <a:endParaRPr i="1" u="sng" dirty="0"/>
          </a:p>
        </p:txBody>
      </p:sp>
      <p:sp>
        <p:nvSpPr>
          <p:cNvPr id="12612" name="Google Shape;12612;p49"/>
          <p:cNvSpPr txBox="1">
            <a:spLocks noGrp="1"/>
          </p:cNvSpPr>
          <p:nvPr>
            <p:ph type="subTitle" idx="2"/>
          </p:nvPr>
        </p:nvSpPr>
        <p:spPr>
          <a:xfrm>
            <a:off x="1883952" y="881599"/>
            <a:ext cx="8712800" cy="34000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indent="0" algn="l"/>
            <a:r>
              <a:rPr lang="en-US" sz="3067" b="1" i="1" dirty="0"/>
              <a:t>Main idea- plantations were set up like villages</a:t>
            </a:r>
          </a:p>
          <a:p>
            <a:pPr marL="0" indent="0" algn="l"/>
            <a:endParaRPr lang="en-US" sz="3067" b="1" i="1" dirty="0"/>
          </a:p>
          <a:p>
            <a:pPr marL="0" indent="0" algn="l"/>
            <a:r>
              <a:rPr lang="en-US" sz="3067" b="1" i="1" dirty="0"/>
              <a:t>It consisted of a main, large house and this house was surrounded by fields, gardens, stables, and workers houses</a:t>
            </a:r>
          </a:p>
          <a:p>
            <a:pPr marL="0" indent="0" algn="l"/>
            <a:endParaRPr lang="en-US" sz="3067" b="1" i="1" dirty="0"/>
          </a:p>
          <a:p>
            <a:pPr marL="0" indent="0" algn="l"/>
            <a:r>
              <a:rPr lang="en-US" sz="3067" b="1" i="1" dirty="0"/>
              <a:t>Plantation workers were enslaved Africans and would spend long hours working the fields and running the plantation</a:t>
            </a:r>
            <a:endParaRPr sz="3067" b="1" i="1" dirty="0"/>
          </a:p>
        </p:txBody>
      </p:sp>
      <p:grpSp>
        <p:nvGrpSpPr>
          <p:cNvPr id="12613" name="Google Shape;12613;p49"/>
          <p:cNvGrpSpPr/>
          <p:nvPr/>
        </p:nvGrpSpPr>
        <p:grpSpPr>
          <a:xfrm>
            <a:off x="950978" y="493771"/>
            <a:ext cx="699101" cy="609359"/>
            <a:chOff x="1132700" y="548825"/>
            <a:chExt cx="5280225" cy="4597775"/>
          </a:xfrm>
        </p:grpSpPr>
        <p:sp>
          <p:nvSpPr>
            <p:cNvPr id="12614" name="Google Shape;12614;p49"/>
            <p:cNvSpPr/>
            <p:nvPr/>
          </p:nvSpPr>
          <p:spPr>
            <a:xfrm>
              <a:off x="2447300" y="1380625"/>
              <a:ext cx="1209400" cy="152525"/>
            </a:xfrm>
            <a:custGeom>
              <a:avLst/>
              <a:gdLst/>
              <a:ahLst/>
              <a:cxnLst/>
              <a:rect l="l" t="t" r="r" b="b"/>
              <a:pathLst>
                <a:path w="48376" h="6101" extrusionOk="0">
                  <a:moveTo>
                    <a:pt x="3066" y="0"/>
                  </a:moveTo>
                  <a:cubicBezTo>
                    <a:pt x="1370" y="0"/>
                    <a:pt x="0" y="1370"/>
                    <a:pt x="0" y="3067"/>
                  </a:cubicBezTo>
                  <a:cubicBezTo>
                    <a:pt x="0" y="4730"/>
                    <a:pt x="1370" y="6100"/>
                    <a:pt x="3066" y="6100"/>
                  </a:cubicBezTo>
                  <a:lnTo>
                    <a:pt x="45309" y="6100"/>
                  </a:lnTo>
                  <a:cubicBezTo>
                    <a:pt x="47005" y="6100"/>
                    <a:pt x="48375" y="4730"/>
                    <a:pt x="48375" y="3067"/>
                  </a:cubicBezTo>
                  <a:cubicBezTo>
                    <a:pt x="48375" y="1370"/>
                    <a:pt x="47005" y="0"/>
                    <a:pt x="45309" y="0"/>
                  </a:cubicBez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615" name="Google Shape;12615;p49"/>
            <p:cNvSpPr/>
            <p:nvPr/>
          </p:nvSpPr>
          <p:spPr>
            <a:xfrm>
              <a:off x="4374300" y="3952700"/>
              <a:ext cx="718500" cy="152525"/>
            </a:xfrm>
            <a:custGeom>
              <a:avLst/>
              <a:gdLst/>
              <a:ahLst/>
              <a:cxnLst/>
              <a:rect l="l" t="t" r="r" b="b"/>
              <a:pathLst>
                <a:path w="28740" h="6101" extrusionOk="0">
                  <a:moveTo>
                    <a:pt x="3067" y="0"/>
                  </a:moveTo>
                  <a:cubicBezTo>
                    <a:pt x="1371" y="0"/>
                    <a:pt x="1" y="1371"/>
                    <a:pt x="1" y="3034"/>
                  </a:cubicBezTo>
                  <a:cubicBezTo>
                    <a:pt x="1" y="4730"/>
                    <a:pt x="1371" y="6100"/>
                    <a:pt x="3067" y="6100"/>
                  </a:cubicBezTo>
                  <a:lnTo>
                    <a:pt x="25673" y="6100"/>
                  </a:lnTo>
                  <a:cubicBezTo>
                    <a:pt x="27369" y="6100"/>
                    <a:pt x="28739" y="4730"/>
                    <a:pt x="28739" y="3034"/>
                  </a:cubicBezTo>
                  <a:cubicBezTo>
                    <a:pt x="28739" y="1371"/>
                    <a:pt x="27369" y="0"/>
                    <a:pt x="25673" y="0"/>
                  </a:cubicBez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616" name="Google Shape;12616;p49"/>
            <p:cNvSpPr/>
            <p:nvPr/>
          </p:nvSpPr>
          <p:spPr>
            <a:xfrm>
              <a:off x="1132700" y="548825"/>
              <a:ext cx="5280225" cy="4597775"/>
            </a:xfrm>
            <a:custGeom>
              <a:avLst/>
              <a:gdLst/>
              <a:ahLst/>
              <a:cxnLst/>
              <a:rect l="l" t="t" r="r" b="b"/>
              <a:pathLst>
                <a:path w="211209" h="183911" extrusionOk="0">
                  <a:moveTo>
                    <a:pt x="19997" y="6100"/>
                  </a:moveTo>
                  <a:lnTo>
                    <a:pt x="22019" y="6328"/>
                  </a:lnTo>
                  <a:cubicBezTo>
                    <a:pt x="22052" y="6328"/>
                    <a:pt x="22052" y="6361"/>
                    <a:pt x="22085" y="6361"/>
                  </a:cubicBezTo>
                  <a:cubicBezTo>
                    <a:pt x="26130" y="7405"/>
                    <a:pt x="29294" y="12265"/>
                    <a:pt x="31512" y="20812"/>
                  </a:cubicBezTo>
                  <a:cubicBezTo>
                    <a:pt x="31675" y="21464"/>
                    <a:pt x="31838" y="22084"/>
                    <a:pt x="31968" y="22704"/>
                  </a:cubicBezTo>
                  <a:lnTo>
                    <a:pt x="8743" y="22704"/>
                  </a:lnTo>
                  <a:cubicBezTo>
                    <a:pt x="8580" y="21725"/>
                    <a:pt x="8450" y="20485"/>
                    <a:pt x="8417" y="19115"/>
                  </a:cubicBezTo>
                  <a:cubicBezTo>
                    <a:pt x="8384" y="16343"/>
                    <a:pt x="8743" y="12461"/>
                    <a:pt x="10831" y="9754"/>
                  </a:cubicBezTo>
                  <a:cubicBezTo>
                    <a:pt x="12723" y="7340"/>
                    <a:pt x="15724" y="6133"/>
                    <a:pt x="19997" y="6100"/>
                  </a:cubicBezTo>
                  <a:close/>
                  <a:moveTo>
                    <a:pt x="200548" y="161208"/>
                  </a:moveTo>
                  <a:cubicBezTo>
                    <a:pt x="201005" y="164437"/>
                    <a:pt x="201331" y="170406"/>
                    <a:pt x="198460" y="174158"/>
                  </a:cubicBezTo>
                  <a:cubicBezTo>
                    <a:pt x="196568" y="176604"/>
                    <a:pt x="193502" y="177811"/>
                    <a:pt x="189098" y="177811"/>
                  </a:cubicBezTo>
                  <a:lnTo>
                    <a:pt x="69905" y="177811"/>
                  </a:lnTo>
                  <a:cubicBezTo>
                    <a:pt x="73820" y="172624"/>
                    <a:pt x="73787" y="165513"/>
                    <a:pt x="73265" y="161208"/>
                  </a:cubicBezTo>
                  <a:close/>
                  <a:moveTo>
                    <a:pt x="20160" y="0"/>
                  </a:moveTo>
                  <a:cubicBezTo>
                    <a:pt x="13864" y="0"/>
                    <a:pt x="9069" y="2023"/>
                    <a:pt x="6003" y="6035"/>
                  </a:cubicBezTo>
                  <a:cubicBezTo>
                    <a:pt x="1" y="13798"/>
                    <a:pt x="3100" y="26031"/>
                    <a:pt x="3263" y="26553"/>
                  </a:cubicBezTo>
                  <a:cubicBezTo>
                    <a:pt x="3589" y="27890"/>
                    <a:pt x="4829" y="28836"/>
                    <a:pt x="6199" y="28836"/>
                  </a:cubicBezTo>
                  <a:lnTo>
                    <a:pt x="33110" y="28836"/>
                  </a:lnTo>
                  <a:cubicBezTo>
                    <a:pt x="35850" y="46223"/>
                    <a:pt x="35720" y="70981"/>
                    <a:pt x="35589" y="93750"/>
                  </a:cubicBezTo>
                  <a:cubicBezTo>
                    <a:pt x="35524" y="105330"/>
                    <a:pt x="35459" y="117269"/>
                    <a:pt x="35720" y="128196"/>
                  </a:cubicBezTo>
                  <a:cubicBezTo>
                    <a:pt x="35784" y="129840"/>
                    <a:pt x="37154" y="131165"/>
                    <a:pt x="38823" y="131165"/>
                  </a:cubicBezTo>
                  <a:cubicBezTo>
                    <a:pt x="38843" y="131165"/>
                    <a:pt x="38864" y="131165"/>
                    <a:pt x="38884" y="131165"/>
                  </a:cubicBezTo>
                  <a:cubicBezTo>
                    <a:pt x="40547" y="131132"/>
                    <a:pt x="41885" y="129729"/>
                    <a:pt x="41852" y="128033"/>
                  </a:cubicBezTo>
                  <a:cubicBezTo>
                    <a:pt x="41559" y="117236"/>
                    <a:pt x="41657" y="105330"/>
                    <a:pt x="41722" y="93782"/>
                  </a:cubicBezTo>
                  <a:cubicBezTo>
                    <a:pt x="41852" y="66512"/>
                    <a:pt x="42015" y="40253"/>
                    <a:pt x="38199" y="22508"/>
                  </a:cubicBezTo>
                  <a:cubicBezTo>
                    <a:pt x="37840" y="20812"/>
                    <a:pt x="37416" y="19148"/>
                    <a:pt x="36927" y="17484"/>
                  </a:cubicBezTo>
                  <a:cubicBezTo>
                    <a:pt x="35589" y="12852"/>
                    <a:pt x="33860" y="9003"/>
                    <a:pt x="31675" y="6100"/>
                  </a:cubicBezTo>
                  <a:lnTo>
                    <a:pt x="153641" y="6100"/>
                  </a:lnTo>
                  <a:cubicBezTo>
                    <a:pt x="159186" y="6100"/>
                    <a:pt x="163100" y="11874"/>
                    <a:pt x="165645" y="23650"/>
                  </a:cubicBezTo>
                  <a:cubicBezTo>
                    <a:pt x="162350" y="25998"/>
                    <a:pt x="159121" y="28510"/>
                    <a:pt x="155989" y="31217"/>
                  </a:cubicBezTo>
                  <a:cubicBezTo>
                    <a:pt x="149041" y="37219"/>
                    <a:pt x="142582" y="44102"/>
                    <a:pt x="137037" y="51540"/>
                  </a:cubicBezTo>
                  <a:lnTo>
                    <a:pt x="55650" y="51540"/>
                  </a:lnTo>
                  <a:cubicBezTo>
                    <a:pt x="53954" y="51540"/>
                    <a:pt x="52584" y="52910"/>
                    <a:pt x="52584" y="54606"/>
                  </a:cubicBezTo>
                  <a:cubicBezTo>
                    <a:pt x="52584" y="56302"/>
                    <a:pt x="53954" y="57672"/>
                    <a:pt x="55650" y="57672"/>
                  </a:cubicBezTo>
                  <a:lnTo>
                    <a:pt x="132764" y="57672"/>
                  </a:lnTo>
                  <a:cubicBezTo>
                    <a:pt x="130513" y="61130"/>
                    <a:pt x="128491" y="64653"/>
                    <a:pt x="126729" y="68176"/>
                  </a:cubicBezTo>
                  <a:lnTo>
                    <a:pt x="55650" y="68176"/>
                  </a:lnTo>
                  <a:cubicBezTo>
                    <a:pt x="53954" y="68176"/>
                    <a:pt x="52584" y="69546"/>
                    <a:pt x="52584" y="71242"/>
                  </a:cubicBezTo>
                  <a:cubicBezTo>
                    <a:pt x="52584" y="72938"/>
                    <a:pt x="53954" y="74308"/>
                    <a:pt x="55650" y="74308"/>
                  </a:cubicBezTo>
                  <a:lnTo>
                    <a:pt x="123891" y="74308"/>
                  </a:lnTo>
                  <a:cubicBezTo>
                    <a:pt x="122423" y="77831"/>
                    <a:pt x="121216" y="81321"/>
                    <a:pt x="120270" y="84812"/>
                  </a:cubicBezTo>
                  <a:lnTo>
                    <a:pt x="55650" y="84812"/>
                  </a:lnTo>
                  <a:cubicBezTo>
                    <a:pt x="53954" y="84812"/>
                    <a:pt x="52584" y="86182"/>
                    <a:pt x="52584" y="87878"/>
                  </a:cubicBezTo>
                  <a:cubicBezTo>
                    <a:pt x="52584" y="89542"/>
                    <a:pt x="53954" y="90912"/>
                    <a:pt x="55650" y="90912"/>
                  </a:cubicBezTo>
                  <a:lnTo>
                    <a:pt x="118900" y="90912"/>
                  </a:lnTo>
                  <a:cubicBezTo>
                    <a:pt x="118639" y="92380"/>
                    <a:pt x="118444" y="93815"/>
                    <a:pt x="118313" y="95250"/>
                  </a:cubicBezTo>
                  <a:lnTo>
                    <a:pt x="108853" y="104710"/>
                  </a:lnTo>
                  <a:cubicBezTo>
                    <a:pt x="107679" y="105884"/>
                    <a:pt x="107679" y="107841"/>
                    <a:pt x="108853" y="109016"/>
                  </a:cubicBezTo>
                  <a:cubicBezTo>
                    <a:pt x="109445" y="109607"/>
                    <a:pt x="110234" y="109909"/>
                    <a:pt x="111027" y="109909"/>
                  </a:cubicBezTo>
                  <a:cubicBezTo>
                    <a:pt x="111808" y="109909"/>
                    <a:pt x="112593" y="109615"/>
                    <a:pt x="113192" y="109016"/>
                  </a:cubicBezTo>
                  <a:lnTo>
                    <a:pt x="122619" y="99589"/>
                  </a:lnTo>
                  <a:cubicBezTo>
                    <a:pt x="128295" y="99001"/>
                    <a:pt x="133873" y="97599"/>
                    <a:pt x="139223" y="95707"/>
                  </a:cubicBezTo>
                  <a:cubicBezTo>
                    <a:pt x="144735" y="93717"/>
                    <a:pt x="150052" y="91205"/>
                    <a:pt x="155141" y="88270"/>
                  </a:cubicBezTo>
                  <a:cubicBezTo>
                    <a:pt x="160001" y="85432"/>
                    <a:pt x="164666" y="82235"/>
                    <a:pt x="169102" y="78745"/>
                  </a:cubicBezTo>
                  <a:lnTo>
                    <a:pt x="169102" y="78745"/>
                  </a:lnTo>
                  <a:cubicBezTo>
                    <a:pt x="169102" y="83735"/>
                    <a:pt x="169070" y="88791"/>
                    <a:pt x="169037" y="93750"/>
                  </a:cubicBezTo>
                  <a:cubicBezTo>
                    <a:pt x="168939" y="115735"/>
                    <a:pt x="168809" y="138406"/>
                    <a:pt x="171060" y="155075"/>
                  </a:cubicBezTo>
                  <a:lnTo>
                    <a:pt x="69612" y="155075"/>
                  </a:lnTo>
                  <a:cubicBezTo>
                    <a:pt x="67687" y="155075"/>
                    <a:pt x="66219" y="156934"/>
                    <a:pt x="66643" y="158826"/>
                  </a:cubicBezTo>
                  <a:cubicBezTo>
                    <a:pt x="66643" y="158859"/>
                    <a:pt x="66643" y="158859"/>
                    <a:pt x="66643" y="158892"/>
                  </a:cubicBezTo>
                  <a:cubicBezTo>
                    <a:pt x="66643" y="158924"/>
                    <a:pt x="66676" y="158924"/>
                    <a:pt x="66676" y="158957"/>
                  </a:cubicBezTo>
                  <a:cubicBezTo>
                    <a:pt x="66839" y="159674"/>
                    <a:pt x="68894" y="168743"/>
                    <a:pt x="65143" y="173929"/>
                  </a:cubicBezTo>
                  <a:cubicBezTo>
                    <a:pt x="65110" y="173962"/>
                    <a:pt x="65110" y="173962"/>
                    <a:pt x="65110" y="173995"/>
                  </a:cubicBezTo>
                  <a:cubicBezTo>
                    <a:pt x="62925" y="176930"/>
                    <a:pt x="59076" y="177811"/>
                    <a:pt x="55618" y="177811"/>
                  </a:cubicBezTo>
                  <a:cubicBezTo>
                    <a:pt x="48181" y="177746"/>
                    <a:pt x="43842" y="165448"/>
                    <a:pt x="42342" y="140168"/>
                  </a:cubicBezTo>
                  <a:cubicBezTo>
                    <a:pt x="42247" y="138533"/>
                    <a:pt x="40911" y="137292"/>
                    <a:pt x="39295" y="137292"/>
                  </a:cubicBezTo>
                  <a:cubicBezTo>
                    <a:pt x="39235" y="137292"/>
                    <a:pt x="39174" y="137294"/>
                    <a:pt x="39112" y="137297"/>
                  </a:cubicBezTo>
                  <a:cubicBezTo>
                    <a:pt x="37416" y="137395"/>
                    <a:pt x="36144" y="138830"/>
                    <a:pt x="36242" y="140527"/>
                  </a:cubicBezTo>
                  <a:cubicBezTo>
                    <a:pt x="37449" y="160718"/>
                    <a:pt x="40711" y="183911"/>
                    <a:pt x="55650" y="183911"/>
                  </a:cubicBezTo>
                  <a:lnTo>
                    <a:pt x="189098" y="183911"/>
                  </a:lnTo>
                  <a:cubicBezTo>
                    <a:pt x="195427" y="183911"/>
                    <a:pt x="200189" y="181889"/>
                    <a:pt x="203288" y="177876"/>
                  </a:cubicBezTo>
                  <a:cubicBezTo>
                    <a:pt x="209290" y="170113"/>
                    <a:pt x="206159" y="157880"/>
                    <a:pt x="206028" y="157358"/>
                  </a:cubicBezTo>
                  <a:cubicBezTo>
                    <a:pt x="205669" y="156021"/>
                    <a:pt x="204462" y="155075"/>
                    <a:pt x="203060" y="155075"/>
                  </a:cubicBezTo>
                  <a:lnTo>
                    <a:pt x="177225" y="155075"/>
                  </a:lnTo>
                  <a:cubicBezTo>
                    <a:pt x="174909" y="138798"/>
                    <a:pt x="175039" y="115931"/>
                    <a:pt x="175170" y="93782"/>
                  </a:cubicBezTo>
                  <a:cubicBezTo>
                    <a:pt x="175202" y="87128"/>
                    <a:pt x="175235" y="80245"/>
                    <a:pt x="175202" y="73591"/>
                  </a:cubicBezTo>
                  <a:cubicBezTo>
                    <a:pt x="176931" y="72057"/>
                    <a:pt x="178595" y="70459"/>
                    <a:pt x="180226" y="68828"/>
                  </a:cubicBezTo>
                  <a:cubicBezTo>
                    <a:pt x="185314" y="63739"/>
                    <a:pt x="189946" y="58259"/>
                    <a:pt x="193991" y="52551"/>
                  </a:cubicBezTo>
                  <a:cubicBezTo>
                    <a:pt x="194970" y="51181"/>
                    <a:pt x="194644" y="49289"/>
                    <a:pt x="193274" y="48310"/>
                  </a:cubicBezTo>
                  <a:cubicBezTo>
                    <a:pt x="192726" y="47928"/>
                    <a:pt x="192104" y="47745"/>
                    <a:pt x="191491" y="47745"/>
                  </a:cubicBezTo>
                  <a:cubicBezTo>
                    <a:pt x="190534" y="47745"/>
                    <a:pt x="189597" y="48192"/>
                    <a:pt x="189000" y="49028"/>
                  </a:cubicBezTo>
                  <a:cubicBezTo>
                    <a:pt x="185151" y="54443"/>
                    <a:pt x="180748" y="59662"/>
                    <a:pt x="175887" y="64522"/>
                  </a:cubicBezTo>
                  <a:cubicBezTo>
                    <a:pt x="172071" y="68339"/>
                    <a:pt x="167993" y="71927"/>
                    <a:pt x="163687" y="75222"/>
                  </a:cubicBezTo>
                  <a:cubicBezTo>
                    <a:pt x="153151" y="83213"/>
                    <a:pt x="141897" y="88987"/>
                    <a:pt x="131165" y="91792"/>
                  </a:cubicBezTo>
                  <a:cubicBezTo>
                    <a:pt x="130839" y="91890"/>
                    <a:pt x="130480" y="91988"/>
                    <a:pt x="130154" y="92053"/>
                  </a:cubicBezTo>
                  <a:lnTo>
                    <a:pt x="184499" y="37709"/>
                  </a:lnTo>
                  <a:cubicBezTo>
                    <a:pt x="185673" y="36534"/>
                    <a:pt x="185673" y="34577"/>
                    <a:pt x="184499" y="33403"/>
                  </a:cubicBezTo>
                  <a:cubicBezTo>
                    <a:pt x="183895" y="32799"/>
                    <a:pt x="183113" y="32498"/>
                    <a:pt x="182330" y="32498"/>
                  </a:cubicBezTo>
                  <a:cubicBezTo>
                    <a:pt x="181547" y="32498"/>
                    <a:pt x="180764" y="32799"/>
                    <a:pt x="180161" y="33403"/>
                  </a:cubicBezTo>
                  <a:lnTo>
                    <a:pt x="125816" y="87748"/>
                  </a:lnTo>
                  <a:cubicBezTo>
                    <a:pt x="125914" y="87421"/>
                    <a:pt x="125979" y="87095"/>
                    <a:pt x="126044" y="86802"/>
                  </a:cubicBezTo>
                  <a:cubicBezTo>
                    <a:pt x="129176" y="74830"/>
                    <a:pt x="135178" y="63935"/>
                    <a:pt x="142680" y="54214"/>
                  </a:cubicBezTo>
                  <a:cubicBezTo>
                    <a:pt x="142713" y="54182"/>
                    <a:pt x="142713" y="54149"/>
                    <a:pt x="142746" y="54117"/>
                  </a:cubicBezTo>
                  <a:cubicBezTo>
                    <a:pt x="149726" y="44983"/>
                    <a:pt x="158044" y="36828"/>
                    <a:pt x="167308" y="30010"/>
                  </a:cubicBezTo>
                  <a:cubicBezTo>
                    <a:pt x="179508" y="21073"/>
                    <a:pt x="192556" y="15168"/>
                    <a:pt x="204528" y="13342"/>
                  </a:cubicBezTo>
                  <a:lnTo>
                    <a:pt x="204528" y="13342"/>
                  </a:lnTo>
                  <a:cubicBezTo>
                    <a:pt x="203288" y="21497"/>
                    <a:pt x="200124" y="30271"/>
                    <a:pt x="195296" y="39014"/>
                  </a:cubicBezTo>
                  <a:cubicBezTo>
                    <a:pt x="194481" y="40481"/>
                    <a:pt x="195035" y="42341"/>
                    <a:pt x="196503" y="43156"/>
                  </a:cubicBezTo>
                  <a:cubicBezTo>
                    <a:pt x="196971" y="43416"/>
                    <a:pt x="197478" y="43540"/>
                    <a:pt x="197978" y="43540"/>
                  </a:cubicBezTo>
                  <a:cubicBezTo>
                    <a:pt x="199049" y="43540"/>
                    <a:pt x="200090" y="42972"/>
                    <a:pt x="200646" y="41949"/>
                  </a:cubicBezTo>
                  <a:cubicBezTo>
                    <a:pt x="206648" y="31120"/>
                    <a:pt x="210269" y="20094"/>
                    <a:pt x="211084" y="10112"/>
                  </a:cubicBezTo>
                  <a:cubicBezTo>
                    <a:pt x="211208" y="8341"/>
                    <a:pt x="209763" y="6806"/>
                    <a:pt x="208047" y="6806"/>
                  </a:cubicBezTo>
                  <a:cubicBezTo>
                    <a:pt x="207962" y="6806"/>
                    <a:pt x="207876" y="6810"/>
                    <a:pt x="207790" y="6818"/>
                  </a:cubicBezTo>
                  <a:cubicBezTo>
                    <a:pt x="196112" y="7764"/>
                    <a:pt x="183325" y="12494"/>
                    <a:pt x="171092" y="20094"/>
                  </a:cubicBezTo>
                  <a:cubicBezTo>
                    <a:pt x="169787" y="14712"/>
                    <a:pt x="168091" y="10504"/>
                    <a:pt x="166036" y="7340"/>
                  </a:cubicBezTo>
                  <a:cubicBezTo>
                    <a:pt x="162839" y="2479"/>
                    <a:pt x="158664" y="0"/>
                    <a:pt x="153641" y="0"/>
                  </a:cubicBez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12617" name="Google Shape;12617;p49"/>
          <p:cNvSpPr/>
          <p:nvPr/>
        </p:nvSpPr>
        <p:spPr>
          <a:xfrm>
            <a:off x="10210100" y="188567"/>
            <a:ext cx="414339" cy="609603"/>
          </a:xfrm>
          <a:custGeom>
            <a:avLst/>
            <a:gdLst/>
            <a:ahLst/>
            <a:cxnLst/>
            <a:rect l="l" t="t" r="r" b="b"/>
            <a:pathLst>
              <a:path w="141897" h="208768" extrusionOk="0">
                <a:moveTo>
                  <a:pt x="70949" y="34414"/>
                </a:moveTo>
                <a:cubicBezTo>
                  <a:pt x="83409" y="34414"/>
                  <a:pt x="93913" y="42863"/>
                  <a:pt x="97044" y="54345"/>
                </a:cubicBezTo>
                <a:cubicBezTo>
                  <a:pt x="95745" y="54674"/>
                  <a:pt x="94461" y="54822"/>
                  <a:pt x="93242" y="54822"/>
                </a:cubicBezTo>
                <a:cubicBezTo>
                  <a:pt x="90360" y="54822"/>
                  <a:pt x="87845" y="53994"/>
                  <a:pt x="86378" y="52779"/>
                </a:cubicBezTo>
                <a:cubicBezTo>
                  <a:pt x="85628" y="52192"/>
                  <a:pt x="85106" y="51442"/>
                  <a:pt x="84518" y="50626"/>
                </a:cubicBezTo>
                <a:cubicBezTo>
                  <a:pt x="83409" y="49060"/>
                  <a:pt x="81974" y="47070"/>
                  <a:pt x="79006" y="46483"/>
                </a:cubicBezTo>
                <a:cubicBezTo>
                  <a:pt x="78502" y="46389"/>
                  <a:pt x="78018" y="46348"/>
                  <a:pt x="77556" y="46348"/>
                </a:cubicBezTo>
                <a:cubicBezTo>
                  <a:pt x="75295" y="46348"/>
                  <a:pt x="73537" y="47339"/>
                  <a:pt x="72319" y="48016"/>
                </a:cubicBezTo>
                <a:cubicBezTo>
                  <a:pt x="71992" y="48212"/>
                  <a:pt x="71503" y="48473"/>
                  <a:pt x="71210" y="48604"/>
                </a:cubicBezTo>
                <a:cubicBezTo>
                  <a:pt x="70590" y="47658"/>
                  <a:pt x="70068" y="44363"/>
                  <a:pt x="69709" y="42145"/>
                </a:cubicBezTo>
                <a:cubicBezTo>
                  <a:pt x="69318" y="39633"/>
                  <a:pt x="68861" y="36991"/>
                  <a:pt x="68339" y="34544"/>
                </a:cubicBezTo>
                <a:cubicBezTo>
                  <a:pt x="69187" y="34447"/>
                  <a:pt x="70068" y="34414"/>
                  <a:pt x="70949" y="34414"/>
                </a:cubicBezTo>
                <a:close/>
                <a:moveTo>
                  <a:pt x="47462" y="48082"/>
                </a:moveTo>
                <a:cubicBezTo>
                  <a:pt x="48898" y="49386"/>
                  <a:pt x="49974" y="50887"/>
                  <a:pt x="50431" y="52388"/>
                </a:cubicBezTo>
                <a:cubicBezTo>
                  <a:pt x="50789" y="53529"/>
                  <a:pt x="50692" y="54475"/>
                  <a:pt x="50594" y="56041"/>
                </a:cubicBezTo>
                <a:cubicBezTo>
                  <a:pt x="50431" y="58063"/>
                  <a:pt x="50202" y="60836"/>
                  <a:pt x="51018" y="65109"/>
                </a:cubicBezTo>
                <a:cubicBezTo>
                  <a:pt x="51507" y="67654"/>
                  <a:pt x="52029" y="69056"/>
                  <a:pt x="52420" y="70067"/>
                </a:cubicBezTo>
                <a:cubicBezTo>
                  <a:pt x="52747" y="70981"/>
                  <a:pt x="52812" y="71144"/>
                  <a:pt x="52779" y="71764"/>
                </a:cubicBezTo>
                <a:cubicBezTo>
                  <a:pt x="52616" y="73721"/>
                  <a:pt x="51344" y="76037"/>
                  <a:pt x="49485" y="77896"/>
                </a:cubicBezTo>
                <a:cubicBezTo>
                  <a:pt x="45994" y="73329"/>
                  <a:pt x="43907" y="67654"/>
                  <a:pt x="43907" y="61456"/>
                </a:cubicBezTo>
                <a:cubicBezTo>
                  <a:pt x="43907" y="56595"/>
                  <a:pt x="45211" y="52029"/>
                  <a:pt x="47462" y="48082"/>
                </a:cubicBezTo>
                <a:close/>
                <a:moveTo>
                  <a:pt x="62370" y="35817"/>
                </a:moveTo>
                <a:cubicBezTo>
                  <a:pt x="62859" y="38165"/>
                  <a:pt x="63283" y="40677"/>
                  <a:pt x="63674" y="43091"/>
                </a:cubicBezTo>
                <a:cubicBezTo>
                  <a:pt x="64522" y="48506"/>
                  <a:pt x="65240" y="53203"/>
                  <a:pt x="69350" y="54508"/>
                </a:cubicBezTo>
                <a:cubicBezTo>
                  <a:pt x="69952" y="54706"/>
                  <a:pt x="70527" y="54788"/>
                  <a:pt x="71073" y="54788"/>
                </a:cubicBezTo>
                <a:cubicBezTo>
                  <a:pt x="72778" y="54788"/>
                  <a:pt x="74208" y="53984"/>
                  <a:pt x="75320" y="53366"/>
                </a:cubicBezTo>
                <a:cubicBezTo>
                  <a:pt x="76368" y="52759"/>
                  <a:pt x="76974" y="52455"/>
                  <a:pt x="77530" y="52455"/>
                </a:cubicBezTo>
                <a:cubicBezTo>
                  <a:pt x="77631" y="52455"/>
                  <a:pt x="77731" y="52465"/>
                  <a:pt x="77831" y="52485"/>
                </a:cubicBezTo>
                <a:cubicBezTo>
                  <a:pt x="78321" y="52583"/>
                  <a:pt x="78582" y="52844"/>
                  <a:pt x="79560" y="54182"/>
                </a:cubicBezTo>
                <a:cubicBezTo>
                  <a:pt x="80245" y="55160"/>
                  <a:pt x="81126" y="56400"/>
                  <a:pt x="82496" y="57509"/>
                </a:cubicBezTo>
                <a:cubicBezTo>
                  <a:pt x="85236" y="59760"/>
                  <a:pt x="89118" y="60934"/>
                  <a:pt x="93195" y="60934"/>
                </a:cubicBezTo>
                <a:cubicBezTo>
                  <a:pt x="94761" y="60934"/>
                  <a:pt x="96392" y="60771"/>
                  <a:pt x="97958" y="60412"/>
                </a:cubicBezTo>
                <a:lnTo>
                  <a:pt x="97958" y="60412"/>
                </a:lnTo>
                <a:cubicBezTo>
                  <a:pt x="98186" y="66316"/>
                  <a:pt x="96457" y="72057"/>
                  <a:pt x="93326" y="76657"/>
                </a:cubicBezTo>
                <a:cubicBezTo>
                  <a:pt x="91597" y="74699"/>
                  <a:pt x="89803" y="73068"/>
                  <a:pt x="88629" y="71992"/>
                </a:cubicBezTo>
                <a:cubicBezTo>
                  <a:pt x="86060" y="69640"/>
                  <a:pt x="81182" y="65203"/>
                  <a:pt x="76542" y="65203"/>
                </a:cubicBezTo>
                <a:cubicBezTo>
                  <a:pt x="75584" y="65203"/>
                  <a:pt x="74636" y="65392"/>
                  <a:pt x="73721" y="65827"/>
                </a:cubicBezTo>
                <a:cubicBezTo>
                  <a:pt x="70720" y="67262"/>
                  <a:pt x="70264" y="70198"/>
                  <a:pt x="69872" y="72775"/>
                </a:cubicBezTo>
                <a:cubicBezTo>
                  <a:pt x="69611" y="74406"/>
                  <a:pt x="69350" y="76265"/>
                  <a:pt x="68437" y="78288"/>
                </a:cubicBezTo>
                <a:cubicBezTo>
                  <a:pt x="66741" y="82202"/>
                  <a:pt x="63707" y="84551"/>
                  <a:pt x="60510" y="86410"/>
                </a:cubicBezTo>
                <a:cubicBezTo>
                  <a:pt x="58031" y="85366"/>
                  <a:pt x="55748" y="83996"/>
                  <a:pt x="53725" y="82300"/>
                </a:cubicBezTo>
                <a:cubicBezTo>
                  <a:pt x="56694" y="79397"/>
                  <a:pt x="58618" y="75678"/>
                  <a:pt x="58879" y="72188"/>
                </a:cubicBezTo>
                <a:cubicBezTo>
                  <a:pt x="59010" y="70263"/>
                  <a:pt x="58553" y="69089"/>
                  <a:pt x="58129" y="67947"/>
                </a:cubicBezTo>
                <a:cubicBezTo>
                  <a:pt x="57803" y="67066"/>
                  <a:pt x="57411" y="65990"/>
                  <a:pt x="57020" y="63968"/>
                </a:cubicBezTo>
                <a:cubicBezTo>
                  <a:pt x="56367" y="60510"/>
                  <a:pt x="56531" y="58390"/>
                  <a:pt x="56661" y="56530"/>
                </a:cubicBezTo>
                <a:cubicBezTo>
                  <a:pt x="56824" y="54704"/>
                  <a:pt x="56955" y="52844"/>
                  <a:pt x="56270" y="50561"/>
                </a:cubicBezTo>
                <a:cubicBezTo>
                  <a:pt x="55422" y="47853"/>
                  <a:pt x="53595" y="45276"/>
                  <a:pt x="51083" y="43123"/>
                </a:cubicBezTo>
                <a:cubicBezTo>
                  <a:pt x="54149" y="39829"/>
                  <a:pt x="57998" y="37285"/>
                  <a:pt x="62370" y="35817"/>
                </a:cubicBezTo>
                <a:close/>
                <a:moveTo>
                  <a:pt x="76659" y="71313"/>
                </a:moveTo>
                <a:cubicBezTo>
                  <a:pt x="77356" y="71313"/>
                  <a:pt x="79431" y="71863"/>
                  <a:pt x="84518" y="76526"/>
                </a:cubicBezTo>
                <a:cubicBezTo>
                  <a:pt x="85693" y="77603"/>
                  <a:pt x="87650" y="79364"/>
                  <a:pt x="89281" y="81321"/>
                </a:cubicBezTo>
                <a:cubicBezTo>
                  <a:pt x="84486" y="85790"/>
                  <a:pt x="78027" y="88530"/>
                  <a:pt x="70949" y="88530"/>
                </a:cubicBezTo>
                <a:cubicBezTo>
                  <a:pt x="70068" y="88530"/>
                  <a:pt x="69187" y="88465"/>
                  <a:pt x="68339" y="88400"/>
                </a:cubicBezTo>
                <a:cubicBezTo>
                  <a:pt x="70459" y="86541"/>
                  <a:pt x="72580" y="84061"/>
                  <a:pt x="74047" y="80734"/>
                </a:cubicBezTo>
                <a:cubicBezTo>
                  <a:pt x="75254" y="77994"/>
                  <a:pt x="75646" y="75515"/>
                  <a:pt x="75907" y="73688"/>
                </a:cubicBezTo>
                <a:cubicBezTo>
                  <a:pt x="76037" y="72840"/>
                  <a:pt x="76233" y="71731"/>
                  <a:pt x="76429" y="71340"/>
                </a:cubicBezTo>
                <a:cubicBezTo>
                  <a:pt x="76477" y="71327"/>
                  <a:pt x="76551" y="71313"/>
                  <a:pt x="76659" y="71313"/>
                </a:cubicBezTo>
                <a:close/>
                <a:moveTo>
                  <a:pt x="70949" y="28314"/>
                </a:moveTo>
                <a:cubicBezTo>
                  <a:pt x="53073" y="28314"/>
                  <a:pt x="37774" y="43678"/>
                  <a:pt x="37774" y="61456"/>
                </a:cubicBezTo>
                <a:cubicBezTo>
                  <a:pt x="37774" y="79560"/>
                  <a:pt x="53171" y="94630"/>
                  <a:pt x="70949" y="94630"/>
                </a:cubicBezTo>
                <a:cubicBezTo>
                  <a:pt x="89053" y="94630"/>
                  <a:pt x="104123" y="79625"/>
                  <a:pt x="104123" y="61456"/>
                </a:cubicBezTo>
                <a:cubicBezTo>
                  <a:pt x="104123" y="43417"/>
                  <a:pt x="89444" y="28314"/>
                  <a:pt x="70949" y="28314"/>
                </a:cubicBezTo>
                <a:close/>
                <a:moveTo>
                  <a:pt x="135797" y="6133"/>
                </a:moveTo>
                <a:lnTo>
                  <a:pt x="135797" y="15494"/>
                </a:lnTo>
                <a:lnTo>
                  <a:pt x="47006" y="15494"/>
                </a:lnTo>
                <a:cubicBezTo>
                  <a:pt x="45309" y="15494"/>
                  <a:pt x="43939" y="16864"/>
                  <a:pt x="43939" y="18561"/>
                </a:cubicBezTo>
                <a:cubicBezTo>
                  <a:pt x="43939" y="20257"/>
                  <a:pt x="45309" y="21627"/>
                  <a:pt x="47006" y="21627"/>
                </a:cubicBezTo>
                <a:lnTo>
                  <a:pt x="123303" y="21627"/>
                </a:lnTo>
                <a:lnTo>
                  <a:pt x="123303" y="48962"/>
                </a:lnTo>
                <a:cubicBezTo>
                  <a:pt x="123303" y="77831"/>
                  <a:pt x="99817" y="101317"/>
                  <a:pt x="70949" y="101317"/>
                </a:cubicBezTo>
                <a:cubicBezTo>
                  <a:pt x="42080" y="101317"/>
                  <a:pt x="18594" y="77831"/>
                  <a:pt x="18594" y="48962"/>
                </a:cubicBezTo>
                <a:lnTo>
                  <a:pt x="18594" y="21627"/>
                </a:lnTo>
                <a:lnTo>
                  <a:pt x="32685" y="21627"/>
                </a:lnTo>
                <a:cubicBezTo>
                  <a:pt x="34382" y="21627"/>
                  <a:pt x="35752" y="20257"/>
                  <a:pt x="35752" y="18561"/>
                </a:cubicBezTo>
                <a:cubicBezTo>
                  <a:pt x="35752" y="16864"/>
                  <a:pt x="34382" y="15494"/>
                  <a:pt x="32685" y="15494"/>
                </a:cubicBezTo>
                <a:lnTo>
                  <a:pt x="6133" y="15494"/>
                </a:lnTo>
                <a:lnTo>
                  <a:pt x="6133" y="6133"/>
                </a:lnTo>
                <a:close/>
                <a:moveTo>
                  <a:pt x="90941" y="118480"/>
                </a:moveTo>
                <a:cubicBezTo>
                  <a:pt x="89841" y="118480"/>
                  <a:pt x="88780" y="119066"/>
                  <a:pt x="88237" y="120106"/>
                </a:cubicBezTo>
                <a:cubicBezTo>
                  <a:pt x="87454" y="121607"/>
                  <a:pt x="88041" y="123466"/>
                  <a:pt x="89542" y="124249"/>
                </a:cubicBezTo>
                <a:cubicBezTo>
                  <a:pt x="96262" y="127772"/>
                  <a:pt x="101872" y="133154"/>
                  <a:pt x="105689" y="139744"/>
                </a:cubicBezTo>
                <a:cubicBezTo>
                  <a:pt x="106255" y="140724"/>
                  <a:pt x="107288" y="141254"/>
                  <a:pt x="108339" y="141254"/>
                </a:cubicBezTo>
                <a:cubicBezTo>
                  <a:pt x="108861" y="141254"/>
                  <a:pt x="109388" y="141123"/>
                  <a:pt x="109864" y="140853"/>
                </a:cubicBezTo>
                <a:cubicBezTo>
                  <a:pt x="111332" y="140004"/>
                  <a:pt x="111821" y="138113"/>
                  <a:pt x="110973" y="136677"/>
                </a:cubicBezTo>
                <a:cubicBezTo>
                  <a:pt x="106569" y="129077"/>
                  <a:pt x="100143" y="122912"/>
                  <a:pt x="92380" y="118834"/>
                </a:cubicBezTo>
                <a:cubicBezTo>
                  <a:pt x="91920" y="118594"/>
                  <a:pt x="91427" y="118480"/>
                  <a:pt x="90941" y="118480"/>
                </a:cubicBezTo>
                <a:close/>
                <a:moveTo>
                  <a:pt x="70949" y="129240"/>
                </a:moveTo>
                <a:cubicBezTo>
                  <a:pt x="69252" y="129240"/>
                  <a:pt x="67882" y="130610"/>
                  <a:pt x="67882" y="132306"/>
                </a:cubicBezTo>
                <a:lnTo>
                  <a:pt x="67882" y="139841"/>
                </a:lnTo>
                <a:cubicBezTo>
                  <a:pt x="67882" y="141505"/>
                  <a:pt x="69252" y="142875"/>
                  <a:pt x="70949" y="142875"/>
                </a:cubicBezTo>
                <a:cubicBezTo>
                  <a:pt x="72645" y="142875"/>
                  <a:pt x="74015" y="141505"/>
                  <a:pt x="74015" y="139841"/>
                </a:cubicBezTo>
                <a:lnTo>
                  <a:pt x="74015" y="132306"/>
                </a:lnTo>
                <a:cubicBezTo>
                  <a:pt x="74015" y="130610"/>
                  <a:pt x="72645" y="129240"/>
                  <a:pt x="70949" y="129240"/>
                </a:cubicBezTo>
                <a:close/>
                <a:moveTo>
                  <a:pt x="63609" y="167829"/>
                </a:moveTo>
                <a:cubicBezTo>
                  <a:pt x="61913" y="167829"/>
                  <a:pt x="60575" y="169199"/>
                  <a:pt x="60575" y="170895"/>
                </a:cubicBezTo>
                <a:cubicBezTo>
                  <a:pt x="60575" y="172592"/>
                  <a:pt x="61913" y="173962"/>
                  <a:pt x="63609" y="173962"/>
                </a:cubicBezTo>
                <a:cubicBezTo>
                  <a:pt x="65305" y="173962"/>
                  <a:pt x="66675" y="172592"/>
                  <a:pt x="66675" y="170895"/>
                </a:cubicBezTo>
                <a:cubicBezTo>
                  <a:pt x="66675" y="169199"/>
                  <a:pt x="65305" y="167829"/>
                  <a:pt x="63609" y="167829"/>
                </a:cubicBezTo>
                <a:close/>
                <a:moveTo>
                  <a:pt x="52127" y="176702"/>
                </a:moveTo>
                <a:cubicBezTo>
                  <a:pt x="50431" y="176702"/>
                  <a:pt x="49061" y="178072"/>
                  <a:pt x="49061" y="179735"/>
                </a:cubicBezTo>
                <a:cubicBezTo>
                  <a:pt x="49061" y="181432"/>
                  <a:pt x="50431" y="182802"/>
                  <a:pt x="52127" y="182802"/>
                </a:cubicBezTo>
                <a:cubicBezTo>
                  <a:pt x="53823" y="182802"/>
                  <a:pt x="55193" y="181432"/>
                  <a:pt x="55193" y="179735"/>
                </a:cubicBezTo>
                <a:cubicBezTo>
                  <a:pt x="55193" y="178072"/>
                  <a:pt x="53823" y="176702"/>
                  <a:pt x="52127" y="176702"/>
                </a:cubicBezTo>
                <a:close/>
                <a:moveTo>
                  <a:pt x="74015" y="107548"/>
                </a:moveTo>
                <a:cubicBezTo>
                  <a:pt x="101448" y="109113"/>
                  <a:pt x="123303" y="131947"/>
                  <a:pt x="123303" y="159805"/>
                </a:cubicBezTo>
                <a:lnTo>
                  <a:pt x="123303" y="184465"/>
                </a:lnTo>
                <a:lnTo>
                  <a:pt x="106472" y="173081"/>
                </a:lnTo>
                <a:cubicBezTo>
                  <a:pt x="105943" y="172725"/>
                  <a:pt x="105345" y="172553"/>
                  <a:pt x="104755" y="172553"/>
                </a:cubicBezTo>
                <a:cubicBezTo>
                  <a:pt x="103778" y="172553"/>
                  <a:pt x="102821" y="173022"/>
                  <a:pt x="102231" y="173896"/>
                </a:cubicBezTo>
                <a:cubicBezTo>
                  <a:pt x="101285" y="175299"/>
                  <a:pt x="101644" y="177191"/>
                  <a:pt x="103047" y="178137"/>
                </a:cubicBezTo>
                <a:lnTo>
                  <a:pt x="116388" y="187173"/>
                </a:lnTo>
                <a:lnTo>
                  <a:pt x="25509" y="187173"/>
                </a:lnTo>
                <a:lnTo>
                  <a:pt x="65795" y="159903"/>
                </a:lnTo>
                <a:cubicBezTo>
                  <a:pt x="67360" y="158842"/>
                  <a:pt x="69154" y="158312"/>
                  <a:pt x="70949" y="158312"/>
                </a:cubicBezTo>
                <a:cubicBezTo>
                  <a:pt x="72743" y="158312"/>
                  <a:pt x="74537" y="158842"/>
                  <a:pt x="76103" y="159903"/>
                </a:cubicBezTo>
                <a:lnTo>
                  <a:pt x="93000" y="171352"/>
                </a:lnTo>
                <a:cubicBezTo>
                  <a:pt x="93528" y="171708"/>
                  <a:pt x="94126" y="171880"/>
                  <a:pt x="94716" y="171880"/>
                </a:cubicBezTo>
                <a:cubicBezTo>
                  <a:pt x="95693" y="171880"/>
                  <a:pt x="96651" y="171411"/>
                  <a:pt x="97240" y="170537"/>
                </a:cubicBezTo>
                <a:cubicBezTo>
                  <a:pt x="98186" y="169134"/>
                  <a:pt x="97827" y="167242"/>
                  <a:pt x="96425" y="166296"/>
                </a:cubicBezTo>
                <a:lnTo>
                  <a:pt x="79528" y="154846"/>
                </a:lnTo>
                <a:cubicBezTo>
                  <a:pt x="76918" y="153085"/>
                  <a:pt x="73933" y="152204"/>
                  <a:pt x="70949" y="152204"/>
                </a:cubicBezTo>
                <a:cubicBezTo>
                  <a:pt x="67964" y="152204"/>
                  <a:pt x="64979" y="153085"/>
                  <a:pt x="62370" y="154846"/>
                </a:cubicBezTo>
                <a:lnTo>
                  <a:pt x="18594" y="184465"/>
                </a:lnTo>
                <a:lnTo>
                  <a:pt x="18594" y="159805"/>
                </a:lnTo>
                <a:cubicBezTo>
                  <a:pt x="18594" y="131947"/>
                  <a:pt x="40449" y="109113"/>
                  <a:pt x="67882" y="107548"/>
                </a:cubicBezTo>
                <a:lnTo>
                  <a:pt x="67882" y="120857"/>
                </a:lnTo>
                <a:cubicBezTo>
                  <a:pt x="67882" y="122553"/>
                  <a:pt x="69252" y="123923"/>
                  <a:pt x="70949" y="123923"/>
                </a:cubicBezTo>
                <a:cubicBezTo>
                  <a:pt x="72645" y="123923"/>
                  <a:pt x="74015" y="122553"/>
                  <a:pt x="74015" y="120857"/>
                </a:cubicBezTo>
                <a:lnTo>
                  <a:pt x="74015" y="107548"/>
                </a:lnTo>
                <a:close/>
                <a:moveTo>
                  <a:pt x="135797" y="193273"/>
                </a:moveTo>
                <a:lnTo>
                  <a:pt x="135797" y="202667"/>
                </a:lnTo>
                <a:lnTo>
                  <a:pt x="6133" y="202667"/>
                </a:lnTo>
                <a:lnTo>
                  <a:pt x="6133" y="193273"/>
                </a:lnTo>
                <a:close/>
                <a:moveTo>
                  <a:pt x="5905" y="0"/>
                </a:moveTo>
                <a:cubicBezTo>
                  <a:pt x="2643" y="0"/>
                  <a:pt x="0" y="2642"/>
                  <a:pt x="0" y="5904"/>
                </a:cubicBezTo>
                <a:lnTo>
                  <a:pt x="0" y="15690"/>
                </a:lnTo>
                <a:cubicBezTo>
                  <a:pt x="0" y="18952"/>
                  <a:pt x="2643" y="21627"/>
                  <a:pt x="5905" y="21627"/>
                </a:cubicBezTo>
                <a:lnTo>
                  <a:pt x="12494" y="21627"/>
                </a:lnTo>
                <a:lnTo>
                  <a:pt x="12494" y="48962"/>
                </a:lnTo>
                <a:cubicBezTo>
                  <a:pt x="12494" y="74699"/>
                  <a:pt x="29163" y="96587"/>
                  <a:pt x="52290" y="104384"/>
                </a:cubicBezTo>
                <a:cubicBezTo>
                  <a:pt x="29163" y="112180"/>
                  <a:pt x="12494" y="134068"/>
                  <a:pt x="12494" y="159805"/>
                </a:cubicBezTo>
                <a:lnTo>
                  <a:pt x="12494" y="187173"/>
                </a:lnTo>
                <a:lnTo>
                  <a:pt x="5905" y="187173"/>
                </a:lnTo>
                <a:cubicBezTo>
                  <a:pt x="2643" y="187173"/>
                  <a:pt x="0" y="189815"/>
                  <a:pt x="0" y="193077"/>
                </a:cubicBezTo>
                <a:lnTo>
                  <a:pt x="0" y="202863"/>
                </a:lnTo>
                <a:cubicBezTo>
                  <a:pt x="0" y="206125"/>
                  <a:pt x="2643" y="208767"/>
                  <a:pt x="5905" y="208767"/>
                </a:cubicBezTo>
                <a:lnTo>
                  <a:pt x="135993" y="208767"/>
                </a:lnTo>
                <a:cubicBezTo>
                  <a:pt x="139255" y="208767"/>
                  <a:pt x="141897" y="206125"/>
                  <a:pt x="141897" y="202863"/>
                </a:cubicBezTo>
                <a:lnTo>
                  <a:pt x="141897" y="193077"/>
                </a:lnTo>
                <a:cubicBezTo>
                  <a:pt x="141897" y="189815"/>
                  <a:pt x="139255" y="187173"/>
                  <a:pt x="135993" y="187173"/>
                </a:cubicBezTo>
                <a:lnTo>
                  <a:pt x="129403" y="187173"/>
                </a:lnTo>
                <a:lnTo>
                  <a:pt x="129403" y="159805"/>
                </a:lnTo>
                <a:cubicBezTo>
                  <a:pt x="129403" y="134068"/>
                  <a:pt x="112735" y="112180"/>
                  <a:pt x="89607" y="104384"/>
                </a:cubicBezTo>
                <a:cubicBezTo>
                  <a:pt x="112735" y="96587"/>
                  <a:pt x="129403" y="74699"/>
                  <a:pt x="129403" y="48962"/>
                </a:cubicBezTo>
                <a:lnTo>
                  <a:pt x="129403" y="21627"/>
                </a:lnTo>
                <a:lnTo>
                  <a:pt x="135993" y="21627"/>
                </a:lnTo>
                <a:cubicBezTo>
                  <a:pt x="139255" y="21627"/>
                  <a:pt x="141897" y="18952"/>
                  <a:pt x="141897" y="15690"/>
                </a:cubicBezTo>
                <a:lnTo>
                  <a:pt x="141897" y="5904"/>
                </a:lnTo>
                <a:cubicBezTo>
                  <a:pt x="141897" y="2642"/>
                  <a:pt x="139255" y="0"/>
                  <a:pt x="135993" y="0"/>
                </a:cubicBezTo>
                <a:close/>
              </a:path>
            </a:pathLst>
          </a:custGeom>
          <a:solidFill>
            <a:schemeClr val="accent2"/>
          </a:solidFill>
          <a:ln w="9525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2618" name="Google Shape;12618;p49"/>
          <p:cNvSpPr/>
          <p:nvPr/>
        </p:nvSpPr>
        <p:spPr>
          <a:xfrm>
            <a:off x="10927155" y="593373"/>
            <a:ext cx="753044" cy="609596"/>
          </a:xfrm>
          <a:custGeom>
            <a:avLst/>
            <a:gdLst/>
            <a:ahLst/>
            <a:cxnLst/>
            <a:rect l="l" t="t" r="r" b="b"/>
            <a:pathLst>
              <a:path w="11967" h="9809" extrusionOk="0">
                <a:moveTo>
                  <a:pt x="8309" y="358"/>
                </a:moveTo>
                <a:cubicBezTo>
                  <a:pt x="8940" y="358"/>
                  <a:pt x="9663" y="469"/>
                  <a:pt x="10418" y="796"/>
                </a:cubicBezTo>
                <a:lnTo>
                  <a:pt x="10418" y="7796"/>
                </a:lnTo>
                <a:cubicBezTo>
                  <a:pt x="9723" y="7513"/>
                  <a:pt x="8997" y="7381"/>
                  <a:pt x="8289" y="7381"/>
                </a:cubicBezTo>
                <a:cubicBezTo>
                  <a:pt x="7542" y="7381"/>
                  <a:pt x="6816" y="7527"/>
                  <a:pt x="6168" y="7796"/>
                </a:cubicBezTo>
                <a:lnTo>
                  <a:pt x="6168" y="796"/>
                </a:lnTo>
                <a:cubicBezTo>
                  <a:pt x="6430" y="676"/>
                  <a:pt x="7238" y="358"/>
                  <a:pt x="8309" y="358"/>
                </a:cubicBezTo>
                <a:close/>
                <a:moveTo>
                  <a:pt x="3700" y="358"/>
                </a:moveTo>
                <a:cubicBezTo>
                  <a:pt x="4458" y="358"/>
                  <a:pt x="5191" y="513"/>
                  <a:pt x="5823" y="796"/>
                </a:cubicBezTo>
                <a:cubicBezTo>
                  <a:pt x="5811" y="1677"/>
                  <a:pt x="5811" y="6761"/>
                  <a:pt x="5811" y="7796"/>
                </a:cubicBezTo>
                <a:cubicBezTo>
                  <a:pt x="5418" y="7642"/>
                  <a:pt x="4656" y="7392"/>
                  <a:pt x="3668" y="7392"/>
                </a:cubicBezTo>
                <a:cubicBezTo>
                  <a:pt x="2929" y="7392"/>
                  <a:pt x="2215" y="7523"/>
                  <a:pt x="1548" y="7808"/>
                </a:cubicBezTo>
                <a:lnTo>
                  <a:pt x="1548" y="3867"/>
                </a:lnTo>
                <a:cubicBezTo>
                  <a:pt x="1548" y="3760"/>
                  <a:pt x="1477" y="3689"/>
                  <a:pt x="1370" y="3689"/>
                </a:cubicBezTo>
                <a:cubicBezTo>
                  <a:pt x="1262" y="3689"/>
                  <a:pt x="1191" y="3760"/>
                  <a:pt x="1191" y="3867"/>
                </a:cubicBezTo>
                <a:lnTo>
                  <a:pt x="1191" y="7987"/>
                </a:lnTo>
                <a:cubicBezTo>
                  <a:pt x="1191" y="8118"/>
                  <a:pt x="1298" y="8225"/>
                  <a:pt x="1429" y="8225"/>
                </a:cubicBezTo>
                <a:cubicBezTo>
                  <a:pt x="1465" y="8225"/>
                  <a:pt x="1489" y="8225"/>
                  <a:pt x="1524" y="8213"/>
                </a:cubicBezTo>
                <a:cubicBezTo>
                  <a:pt x="2203" y="7916"/>
                  <a:pt x="2917" y="7761"/>
                  <a:pt x="3656" y="7761"/>
                </a:cubicBezTo>
                <a:cubicBezTo>
                  <a:pt x="4715" y="7761"/>
                  <a:pt x="5537" y="8070"/>
                  <a:pt x="5799" y="8189"/>
                </a:cubicBezTo>
                <a:lnTo>
                  <a:pt x="5799" y="8606"/>
                </a:lnTo>
                <a:lnTo>
                  <a:pt x="417" y="8606"/>
                </a:lnTo>
                <a:cubicBezTo>
                  <a:pt x="381" y="8606"/>
                  <a:pt x="358" y="8582"/>
                  <a:pt x="358" y="8547"/>
                </a:cubicBezTo>
                <a:lnTo>
                  <a:pt x="358" y="1248"/>
                </a:lnTo>
                <a:cubicBezTo>
                  <a:pt x="358" y="1212"/>
                  <a:pt x="381" y="1188"/>
                  <a:pt x="417" y="1188"/>
                </a:cubicBezTo>
                <a:lnTo>
                  <a:pt x="1203" y="1188"/>
                </a:lnTo>
                <a:lnTo>
                  <a:pt x="1203" y="3153"/>
                </a:lnTo>
                <a:cubicBezTo>
                  <a:pt x="1203" y="3248"/>
                  <a:pt x="1274" y="3332"/>
                  <a:pt x="1382" y="3332"/>
                </a:cubicBezTo>
                <a:cubicBezTo>
                  <a:pt x="1489" y="3332"/>
                  <a:pt x="1560" y="3248"/>
                  <a:pt x="1560" y="3153"/>
                </a:cubicBezTo>
                <a:lnTo>
                  <a:pt x="1560" y="796"/>
                </a:lnTo>
                <a:cubicBezTo>
                  <a:pt x="2253" y="495"/>
                  <a:pt x="2987" y="358"/>
                  <a:pt x="3700" y="358"/>
                </a:cubicBezTo>
                <a:close/>
                <a:moveTo>
                  <a:pt x="6608" y="7987"/>
                </a:moveTo>
                <a:lnTo>
                  <a:pt x="6608" y="9249"/>
                </a:lnTo>
                <a:lnTo>
                  <a:pt x="6501" y="9166"/>
                </a:lnTo>
                <a:cubicBezTo>
                  <a:pt x="6471" y="9136"/>
                  <a:pt x="6430" y="9121"/>
                  <a:pt x="6390" y="9121"/>
                </a:cubicBezTo>
                <a:cubicBezTo>
                  <a:pt x="6349" y="9121"/>
                  <a:pt x="6311" y="9136"/>
                  <a:pt x="6287" y="9166"/>
                </a:cubicBezTo>
                <a:lnTo>
                  <a:pt x="6168" y="9261"/>
                </a:lnTo>
                <a:lnTo>
                  <a:pt x="6168" y="8166"/>
                </a:lnTo>
                <a:cubicBezTo>
                  <a:pt x="6251" y="8118"/>
                  <a:pt x="6418" y="8058"/>
                  <a:pt x="6608" y="7987"/>
                </a:cubicBezTo>
                <a:close/>
                <a:moveTo>
                  <a:pt x="8273" y="0"/>
                </a:moveTo>
                <a:cubicBezTo>
                  <a:pt x="7438" y="0"/>
                  <a:pt x="6643" y="178"/>
                  <a:pt x="5989" y="486"/>
                </a:cubicBezTo>
                <a:cubicBezTo>
                  <a:pt x="5715" y="367"/>
                  <a:pt x="4858" y="10"/>
                  <a:pt x="3668" y="10"/>
                </a:cubicBezTo>
                <a:cubicBezTo>
                  <a:pt x="2858" y="10"/>
                  <a:pt x="2072" y="176"/>
                  <a:pt x="1322" y="510"/>
                </a:cubicBezTo>
                <a:cubicBezTo>
                  <a:pt x="1143" y="593"/>
                  <a:pt x="1191" y="796"/>
                  <a:pt x="1191" y="843"/>
                </a:cubicBezTo>
                <a:lnTo>
                  <a:pt x="405" y="843"/>
                </a:lnTo>
                <a:cubicBezTo>
                  <a:pt x="179" y="843"/>
                  <a:pt x="0" y="1022"/>
                  <a:pt x="0" y="1248"/>
                </a:cubicBezTo>
                <a:lnTo>
                  <a:pt x="0" y="8535"/>
                </a:lnTo>
                <a:cubicBezTo>
                  <a:pt x="0" y="8761"/>
                  <a:pt x="179" y="8939"/>
                  <a:pt x="405" y="8939"/>
                </a:cubicBezTo>
                <a:lnTo>
                  <a:pt x="5811" y="8939"/>
                </a:lnTo>
                <a:lnTo>
                  <a:pt x="5811" y="9630"/>
                </a:lnTo>
                <a:cubicBezTo>
                  <a:pt x="5811" y="9740"/>
                  <a:pt x="5889" y="9808"/>
                  <a:pt x="5977" y="9808"/>
                </a:cubicBezTo>
                <a:cubicBezTo>
                  <a:pt x="6013" y="9808"/>
                  <a:pt x="6050" y="9797"/>
                  <a:pt x="6084" y="9773"/>
                </a:cubicBezTo>
                <a:lnTo>
                  <a:pt x="6382" y="9535"/>
                </a:lnTo>
                <a:cubicBezTo>
                  <a:pt x="6656" y="9737"/>
                  <a:pt x="6668" y="9809"/>
                  <a:pt x="6787" y="9809"/>
                </a:cubicBezTo>
                <a:cubicBezTo>
                  <a:pt x="6894" y="9809"/>
                  <a:pt x="6966" y="9737"/>
                  <a:pt x="6966" y="9630"/>
                </a:cubicBezTo>
                <a:lnTo>
                  <a:pt x="6966" y="8939"/>
                </a:lnTo>
                <a:lnTo>
                  <a:pt x="9335" y="8939"/>
                </a:lnTo>
                <a:cubicBezTo>
                  <a:pt x="9442" y="8939"/>
                  <a:pt x="9513" y="8856"/>
                  <a:pt x="9513" y="8761"/>
                </a:cubicBezTo>
                <a:cubicBezTo>
                  <a:pt x="9513" y="8654"/>
                  <a:pt x="9442" y="8582"/>
                  <a:pt x="9335" y="8582"/>
                </a:cubicBezTo>
                <a:lnTo>
                  <a:pt x="6966" y="8582"/>
                </a:lnTo>
                <a:lnTo>
                  <a:pt x="6966" y="7892"/>
                </a:lnTo>
                <a:cubicBezTo>
                  <a:pt x="7400" y="7783"/>
                  <a:pt x="7847" y="7728"/>
                  <a:pt x="8295" y="7728"/>
                </a:cubicBezTo>
                <a:cubicBezTo>
                  <a:pt x="9025" y="7728"/>
                  <a:pt x="9760" y="7875"/>
                  <a:pt x="10454" y="8177"/>
                </a:cubicBezTo>
                <a:cubicBezTo>
                  <a:pt x="10483" y="8192"/>
                  <a:pt x="10514" y="8199"/>
                  <a:pt x="10544" y="8199"/>
                </a:cubicBezTo>
                <a:cubicBezTo>
                  <a:pt x="10662" y="8199"/>
                  <a:pt x="10776" y="8096"/>
                  <a:pt x="10776" y="7963"/>
                </a:cubicBezTo>
                <a:lnTo>
                  <a:pt x="10776" y="1177"/>
                </a:lnTo>
                <a:lnTo>
                  <a:pt x="11561" y="1177"/>
                </a:lnTo>
                <a:cubicBezTo>
                  <a:pt x="11597" y="1177"/>
                  <a:pt x="11621" y="1212"/>
                  <a:pt x="11621" y="1236"/>
                </a:cubicBezTo>
                <a:lnTo>
                  <a:pt x="11621" y="8535"/>
                </a:lnTo>
                <a:cubicBezTo>
                  <a:pt x="11621" y="8570"/>
                  <a:pt x="11597" y="8594"/>
                  <a:pt x="11561" y="8594"/>
                </a:cubicBezTo>
                <a:lnTo>
                  <a:pt x="10049" y="8594"/>
                </a:lnTo>
                <a:cubicBezTo>
                  <a:pt x="9942" y="8594"/>
                  <a:pt x="9871" y="8666"/>
                  <a:pt x="9871" y="8773"/>
                </a:cubicBezTo>
                <a:cubicBezTo>
                  <a:pt x="9871" y="8880"/>
                  <a:pt x="9942" y="8951"/>
                  <a:pt x="10049" y="8951"/>
                </a:cubicBezTo>
                <a:lnTo>
                  <a:pt x="11561" y="8951"/>
                </a:lnTo>
                <a:cubicBezTo>
                  <a:pt x="11788" y="8951"/>
                  <a:pt x="11966" y="8773"/>
                  <a:pt x="11966" y="8547"/>
                </a:cubicBezTo>
                <a:lnTo>
                  <a:pt x="11966" y="1236"/>
                </a:lnTo>
                <a:cubicBezTo>
                  <a:pt x="11954" y="998"/>
                  <a:pt x="11776" y="831"/>
                  <a:pt x="11549" y="831"/>
                </a:cubicBezTo>
                <a:lnTo>
                  <a:pt x="10764" y="831"/>
                </a:lnTo>
                <a:cubicBezTo>
                  <a:pt x="10752" y="784"/>
                  <a:pt x="10811" y="581"/>
                  <a:pt x="10633" y="498"/>
                </a:cubicBezTo>
                <a:cubicBezTo>
                  <a:pt x="9864" y="154"/>
                  <a:pt x="9051" y="0"/>
                  <a:pt x="8273" y="0"/>
                </a:cubicBezTo>
                <a:close/>
              </a:path>
            </a:pathLst>
          </a:custGeom>
          <a:solidFill>
            <a:schemeClr val="accent2"/>
          </a:solidFill>
          <a:ln w="9525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grpSp>
        <p:nvGrpSpPr>
          <p:cNvPr id="12619" name="Google Shape;12619;p49"/>
          <p:cNvGrpSpPr/>
          <p:nvPr/>
        </p:nvGrpSpPr>
        <p:grpSpPr>
          <a:xfrm>
            <a:off x="2738964" y="5319933"/>
            <a:ext cx="6714003" cy="2456568"/>
            <a:chOff x="2048150" y="1951500"/>
            <a:chExt cx="3702575" cy="1354725"/>
          </a:xfrm>
        </p:grpSpPr>
        <p:sp>
          <p:nvSpPr>
            <p:cNvPr id="12620" name="Google Shape;12620;p49"/>
            <p:cNvSpPr/>
            <p:nvPr/>
          </p:nvSpPr>
          <p:spPr>
            <a:xfrm>
              <a:off x="2486300" y="2263500"/>
              <a:ext cx="2933425" cy="909675"/>
            </a:xfrm>
            <a:custGeom>
              <a:avLst/>
              <a:gdLst/>
              <a:ahLst/>
              <a:cxnLst/>
              <a:rect l="l" t="t" r="r" b="b"/>
              <a:pathLst>
                <a:path w="117337" h="36387" extrusionOk="0">
                  <a:moveTo>
                    <a:pt x="18849" y="1"/>
                  </a:moveTo>
                  <a:cubicBezTo>
                    <a:pt x="17991" y="1"/>
                    <a:pt x="17205" y="477"/>
                    <a:pt x="16789" y="1239"/>
                  </a:cubicBezTo>
                  <a:lnTo>
                    <a:pt x="430" y="31445"/>
                  </a:lnTo>
                  <a:cubicBezTo>
                    <a:pt x="1" y="32267"/>
                    <a:pt x="13" y="33231"/>
                    <a:pt x="489" y="34029"/>
                  </a:cubicBezTo>
                  <a:cubicBezTo>
                    <a:pt x="965" y="34814"/>
                    <a:pt x="1799" y="35291"/>
                    <a:pt x="2716" y="35291"/>
                  </a:cubicBezTo>
                  <a:lnTo>
                    <a:pt x="48519" y="35291"/>
                  </a:lnTo>
                  <a:lnTo>
                    <a:pt x="49388" y="36267"/>
                  </a:lnTo>
                  <a:cubicBezTo>
                    <a:pt x="49448" y="36350"/>
                    <a:pt x="49543" y="36386"/>
                    <a:pt x="49650" y="36386"/>
                  </a:cubicBezTo>
                  <a:lnTo>
                    <a:pt x="68343" y="36386"/>
                  </a:lnTo>
                  <a:cubicBezTo>
                    <a:pt x="68426" y="36386"/>
                    <a:pt x="68498" y="36362"/>
                    <a:pt x="68557" y="36303"/>
                  </a:cubicBezTo>
                  <a:lnTo>
                    <a:pt x="69772" y="35267"/>
                  </a:lnTo>
                  <a:lnTo>
                    <a:pt x="114884" y="35267"/>
                  </a:lnTo>
                  <a:cubicBezTo>
                    <a:pt x="115718" y="35267"/>
                    <a:pt x="116480" y="34838"/>
                    <a:pt x="116896" y="34124"/>
                  </a:cubicBezTo>
                  <a:cubicBezTo>
                    <a:pt x="117337" y="33409"/>
                    <a:pt x="117337" y="32552"/>
                    <a:pt x="116932" y="31814"/>
                  </a:cubicBezTo>
                  <a:lnTo>
                    <a:pt x="99668" y="846"/>
                  </a:lnTo>
                  <a:cubicBezTo>
                    <a:pt x="99382" y="322"/>
                    <a:pt x="98811" y="1"/>
                    <a:pt x="98216" y="1"/>
                  </a:cubicBezTo>
                  <a:lnTo>
                    <a:pt x="95894" y="1"/>
                  </a:lnTo>
                  <a:cubicBezTo>
                    <a:pt x="95703" y="1"/>
                    <a:pt x="95560" y="144"/>
                    <a:pt x="95560" y="346"/>
                  </a:cubicBezTo>
                  <a:cubicBezTo>
                    <a:pt x="95560" y="536"/>
                    <a:pt x="95703" y="679"/>
                    <a:pt x="95894" y="679"/>
                  </a:cubicBezTo>
                  <a:lnTo>
                    <a:pt x="98216" y="679"/>
                  </a:lnTo>
                  <a:cubicBezTo>
                    <a:pt x="98573" y="679"/>
                    <a:pt x="98894" y="882"/>
                    <a:pt x="99073" y="1191"/>
                  </a:cubicBezTo>
                  <a:lnTo>
                    <a:pt x="116337" y="32159"/>
                  </a:lnTo>
                  <a:cubicBezTo>
                    <a:pt x="116635" y="32683"/>
                    <a:pt x="116623" y="33290"/>
                    <a:pt x="116325" y="33802"/>
                  </a:cubicBezTo>
                  <a:cubicBezTo>
                    <a:pt x="116027" y="34314"/>
                    <a:pt x="115503" y="34612"/>
                    <a:pt x="114908" y="34612"/>
                  </a:cubicBezTo>
                  <a:lnTo>
                    <a:pt x="69664" y="34612"/>
                  </a:lnTo>
                  <a:cubicBezTo>
                    <a:pt x="69569" y="34612"/>
                    <a:pt x="69498" y="34636"/>
                    <a:pt x="69438" y="34695"/>
                  </a:cubicBezTo>
                  <a:lnTo>
                    <a:pt x="68236" y="35719"/>
                  </a:lnTo>
                  <a:lnTo>
                    <a:pt x="49805" y="35719"/>
                  </a:lnTo>
                  <a:lnTo>
                    <a:pt x="48936" y="34731"/>
                  </a:lnTo>
                  <a:cubicBezTo>
                    <a:pt x="48864" y="34660"/>
                    <a:pt x="48781" y="34612"/>
                    <a:pt x="48674" y="34612"/>
                  </a:cubicBezTo>
                  <a:lnTo>
                    <a:pt x="2739" y="34612"/>
                  </a:lnTo>
                  <a:cubicBezTo>
                    <a:pt x="2049" y="34612"/>
                    <a:pt x="1442" y="34255"/>
                    <a:pt x="1084" y="33683"/>
                  </a:cubicBezTo>
                  <a:cubicBezTo>
                    <a:pt x="727" y="33088"/>
                    <a:pt x="715" y="32374"/>
                    <a:pt x="1037" y="31778"/>
                  </a:cubicBezTo>
                  <a:lnTo>
                    <a:pt x="17396" y="1560"/>
                  </a:lnTo>
                  <a:cubicBezTo>
                    <a:pt x="17694" y="1025"/>
                    <a:pt x="18253" y="691"/>
                    <a:pt x="18872" y="691"/>
                  </a:cubicBezTo>
                  <a:lnTo>
                    <a:pt x="19646" y="691"/>
                  </a:lnTo>
                  <a:cubicBezTo>
                    <a:pt x="19837" y="691"/>
                    <a:pt x="19980" y="536"/>
                    <a:pt x="19980" y="346"/>
                  </a:cubicBezTo>
                  <a:cubicBezTo>
                    <a:pt x="19980" y="155"/>
                    <a:pt x="19837" y="1"/>
                    <a:pt x="19646" y="1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621" name="Google Shape;12621;p49"/>
            <p:cNvSpPr/>
            <p:nvPr/>
          </p:nvSpPr>
          <p:spPr>
            <a:xfrm>
              <a:off x="2559525" y="2126950"/>
              <a:ext cx="2800975" cy="980425"/>
            </a:xfrm>
            <a:custGeom>
              <a:avLst/>
              <a:gdLst/>
              <a:ahLst/>
              <a:cxnLst/>
              <a:rect l="l" t="t" r="r" b="b"/>
              <a:pathLst>
                <a:path w="112039" h="39217" extrusionOk="0">
                  <a:moveTo>
                    <a:pt x="22639" y="0"/>
                  </a:moveTo>
                  <a:cubicBezTo>
                    <a:pt x="22555" y="0"/>
                    <a:pt x="22471" y="30"/>
                    <a:pt x="22408" y="93"/>
                  </a:cubicBezTo>
                  <a:lnTo>
                    <a:pt x="15717" y="6272"/>
                  </a:lnTo>
                  <a:cubicBezTo>
                    <a:pt x="15681" y="6296"/>
                    <a:pt x="15658" y="6332"/>
                    <a:pt x="15634" y="6368"/>
                  </a:cubicBezTo>
                  <a:lnTo>
                    <a:pt x="37" y="37895"/>
                  </a:lnTo>
                  <a:cubicBezTo>
                    <a:pt x="1" y="38002"/>
                    <a:pt x="1" y="38121"/>
                    <a:pt x="37" y="38205"/>
                  </a:cubicBezTo>
                  <a:cubicBezTo>
                    <a:pt x="96" y="38300"/>
                    <a:pt x="191" y="38371"/>
                    <a:pt x="299" y="38383"/>
                  </a:cubicBezTo>
                  <a:cubicBezTo>
                    <a:pt x="2672" y="38751"/>
                    <a:pt x="5148" y="38899"/>
                    <a:pt x="7682" y="38899"/>
                  </a:cubicBezTo>
                  <a:cubicBezTo>
                    <a:pt x="12941" y="38899"/>
                    <a:pt x="18454" y="38264"/>
                    <a:pt x="23837" y="37645"/>
                  </a:cubicBezTo>
                  <a:cubicBezTo>
                    <a:pt x="27016" y="37264"/>
                    <a:pt x="30005" y="36931"/>
                    <a:pt x="32874" y="36716"/>
                  </a:cubicBezTo>
                  <a:cubicBezTo>
                    <a:pt x="33891" y="36642"/>
                    <a:pt x="34859" y="36608"/>
                    <a:pt x="35776" y="36608"/>
                  </a:cubicBezTo>
                  <a:cubicBezTo>
                    <a:pt x="43751" y="36608"/>
                    <a:pt x="47940" y="39148"/>
                    <a:pt x="47983" y="39169"/>
                  </a:cubicBezTo>
                  <a:cubicBezTo>
                    <a:pt x="48043" y="39205"/>
                    <a:pt x="48102" y="39217"/>
                    <a:pt x="48162" y="39217"/>
                  </a:cubicBezTo>
                  <a:cubicBezTo>
                    <a:pt x="48233" y="39217"/>
                    <a:pt x="48328" y="39193"/>
                    <a:pt x="48376" y="39110"/>
                  </a:cubicBezTo>
                  <a:cubicBezTo>
                    <a:pt x="48416" y="39069"/>
                    <a:pt x="51350" y="36576"/>
                    <a:pt x="56270" y="36576"/>
                  </a:cubicBezTo>
                  <a:cubicBezTo>
                    <a:pt x="58581" y="36576"/>
                    <a:pt x="61331" y="37127"/>
                    <a:pt x="64426" y="38741"/>
                  </a:cubicBezTo>
                  <a:cubicBezTo>
                    <a:pt x="64472" y="38766"/>
                    <a:pt x="64525" y="38779"/>
                    <a:pt x="64579" y="38779"/>
                  </a:cubicBezTo>
                  <a:cubicBezTo>
                    <a:pt x="64650" y="38779"/>
                    <a:pt x="64722" y="38757"/>
                    <a:pt x="64783" y="38717"/>
                  </a:cubicBezTo>
                  <a:cubicBezTo>
                    <a:pt x="64795" y="38717"/>
                    <a:pt x="66223" y="37657"/>
                    <a:pt x="68998" y="36836"/>
                  </a:cubicBezTo>
                  <a:cubicBezTo>
                    <a:pt x="70682" y="36329"/>
                    <a:pt x="73129" y="35844"/>
                    <a:pt x="76270" y="35844"/>
                  </a:cubicBezTo>
                  <a:cubicBezTo>
                    <a:pt x="77858" y="35844"/>
                    <a:pt x="79624" y="35968"/>
                    <a:pt x="81559" y="36276"/>
                  </a:cubicBezTo>
                  <a:cubicBezTo>
                    <a:pt x="88379" y="37346"/>
                    <a:pt x="96490" y="38435"/>
                    <a:pt x="103670" y="38435"/>
                  </a:cubicBezTo>
                  <a:cubicBezTo>
                    <a:pt x="106555" y="38435"/>
                    <a:pt x="109289" y="38259"/>
                    <a:pt x="111729" y="37836"/>
                  </a:cubicBezTo>
                  <a:cubicBezTo>
                    <a:pt x="111848" y="37824"/>
                    <a:pt x="111932" y="37764"/>
                    <a:pt x="111979" y="37657"/>
                  </a:cubicBezTo>
                  <a:cubicBezTo>
                    <a:pt x="112039" y="37550"/>
                    <a:pt x="112027" y="37431"/>
                    <a:pt x="111979" y="37348"/>
                  </a:cubicBezTo>
                  <a:lnTo>
                    <a:pt x="95537" y="6356"/>
                  </a:lnTo>
                  <a:cubicBezTo>
                    <a:pt x="95477" y="6248"/>
                    <a:pt x="95358" y="6177"/>
                    <a:pt x="95239" y="6177"/>
                  </a:cubicBezTo>
                  <a:lnTo>
                    <a:pt x="93155" y="6177"/>
                  </a:lnTo>
                  <a:cubicBezTo>
                    <a:pt x="92953" y="6177"/>
                    <a:pt x="92810" y="6320"/>
                    <a:pt x="92810" y="6522"/>
                  </a:cubicBezTo>
                  <a:cubicBezTo>
                    <a:pt x="92810" y="6713"/>
                    <a:pt x="92953" y="6856"/>
                    <a:pt x="93155" y="6856"/>
                  </a:cubicBezTo>
                  <a:lnTo>
                    <a:pt x="95025" y="6856"/>
                  </a:lnTo>
                  <a:lnTo>
                    <a:pt x="111146" y="37252"/>
                  </a:lnTo>
                  <a:cubicBezTo>
                    <a:pt x="108869" y="37611"/>
                    <a:pt x="106345" y="37762"/>
                    <a:pt x="103690" y="37762"/>
                  </a:cubicBezTo>
                  <a:cubicBezTo>
                    <a:pt x="96558" y="37762"/>
                    <a:pt x="88477" y="36673"/>
                    <a:pt x="81666" y="35597"/>
                  </a:cubicBezTo>
                  <a:cubicBezTo>
                    <a:pt x="79693" y="35289"/>
                    <a:pt x="77890" y="35161"/>
                    <a:pt x="76256" y="35161"/>
                  </a:cubicBezTo>
                  <a:cubicBezTo>
                    <a:pt x="69311" y="35161"/>
                    <a:pt x="65424" y="37472"/>
                    <a:pt x="64557" y="38050"/>
                  </a:cubicBezTo>
                  <a:cubicBezTo>
                    <a:pt x="61442" y="36458"/>
                    <a:pt x="58658" y="35909"/>
                    <a:pt x="56299" y="35909"/>
                  </a:cubicBezTo>
                  <a:cubicBezTo>
                    <a:pt x="51831" y="35909"/>
                    <a:pt x="48890" y="37878"/>
                    <a:pt x="48126" y="38455"/>
                  </a:cubicBezTo>
                  <a:cubicBezTo>
                    <a:pt x="47166" y="37927"/>
                    <a:pt x="43040" y="35906"/>
                    <a:pt x="35788" y="35906"/>
                  </a:cubicBezTo>
                  <a:cubicBezTo>
                    <a:pt x="34853" y="35906"/>
                    <a:pt x="33866" y="35939"/>
                    <a:pt x="32826" y="36014"/>
                  </a:cubicBezTo>
                  <a:cubicBezTo>
                    <a:pt x="29945" y="36228"/>
                    <a:pt x="26957" y="36562"/>
                    <a:pt x="23766" y="36943"/>
                  </a:cubicBezTo>
                  <a:cubicBezTo>
                    <a:pt x="18406" y="37559"/>
                    <a:pt x="12915" y="38193"/>
                    <a:pt x="7690" y="38193"/>
                  </a:cubicBezTo>
                  <a:cubicBezTo>
                    <a:pt x="5347" y="38193"/>
                    <a:pt x="3058" y="38066"/>
                    <a:pt x="858" y="37752"/>
                  </a:cubicBezTo>
                  <a:lnTo>
                    <a:pt x="16241" y="6713"/>
                  </a:lnTo>
                  <a:lnTo>
                    <a:pt x="22873" y="581"/>
                  </a:lnTo>
                  <a:cubicBezTo>
                    <a:pt x="23004" y="462"/>
                    <a:pt x="23016" y="236"/>
                    <a:pt x="22885" y="105"/>
                  </a:cubicBezTo>
                  <a:cubicBezTo>
                    <a:pt x="22822" y="36"/>
                    <a:pt x="22731" y="0"/>
                    <a:pt x="22639" y="0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622" name="Google Shape;12622;p49"/>
            <p:cNvSpPr/>
            <p:nvPr/>
          </p:nvSpPr>
          <p:spPr>
            <a:xfrm>
              <a:off x="2941125" y="1951500"/>
              <a:ext cx="1021875" cy="1061525"/>
            </a:xfrm>
            <a:custGeom>
              <a:avLst/>
              <a:gdLst/>
              <a:ahLst/>
              <a:cxnLst/>
              <a:rect l="l" t="t" r="r" b="b"/>
              <a:pathLst>
                <a:path w="40875" h="42461" extrusionOk="0">
                  <a:moveTo>
                    <a:pt x="12026" y="920"/>
                  </a:moveTo>
                  <a:cubicBezTo>
                    <a:pt x="13972" y="2497"/>
                    <a:pt x="16162" y="2926"/>
                    <a:pt x="18689" y="2926"/>
                  </a:cubicBezTo>
                  <a:cubicBezTo>
                    <a:pt x="20073" y="2926"/>
                    <a:pt x="21557" y="2797"/>
                    <a:pt x="23158" y="2658"/>
                  </a:cubicBezTo>
                  <a:cubicBezTo>
                    <a:pt x="24934" y="2503"/>
                    <a:pt x="26899" y="2332"/>
                    <a:pt x="29003" y="2332"/>
                  </a:cubicBezTo>
                  <a:cubicBezTo>
                    <a:pt x="29481" y="2332"/>
                    <a:pt x="29966" y="2341"/>
                    <a:pt x="30457" y="2360"/>
                  </a:cubicBezTo>
                  <a:cubicBezTo>
                    <a:pt x="34576" y="2515"/>
                    <a:pt x="36993" y="4075"/>
                    <a:pt x="38279" y="5337"/>
                  </a:cubicBezTo>
                  <a:cubicBezTo>
                    <a:pt x="39553" y="6575"/>
                    <a:pt x="40041" y="7790"/>
                    <a:pt x="40125" y="8052"/>
                  </a:cubicBezTo>
                  <a:lnTo>
                    <a:pt x="40172" y="40698"/>
                  </a:lnTo>
                  <a:cubicBezTo>
                    <a:pt x="36517" y="34436"/>
                    <a:pt x="28326" y="33709"/>
                    <a:pt x="21253" y="33709"/>
                  </a:cubicBezTo>
                  <a:cubicBezTo>
                    <a:pt x="20146" y="33709"/>
                    <a:pt x="19051" y="33721"/>
                    <a:pt x="18003" y="33745"/>
                  </a:cubicBezTo>
                  <a:cubicBezTo>
                    <a:pt x="17074" y="33764"/>
                    <a:pt x="16175" y="33780"/>
                    <a:pt x="15337" y="33780"/>
                  </a:cubicBezTo>
                  <a:cubicBezTo>
                    <a:pt x="14585" y="33780"/>
                    <a:pt x="13883" y="33767"/>
                    <a:pt x="13252" y="33733"/>
                  </a:cubicBezTo>
                  <a:cubicBezTo>
                    <a:pt x="7002" y="33364"/>
                    <a:pt x="1906" y="30340"/>
                    <a:pt x="798" y="29638"/>
                  </a:cubicBezTo>
                  <a:lnTo>
                    <a:pt x="12026" y="920"/>
                  </a:lnTo>
                  <a:close/>
                  <a:moveTo>
                    <a:pt x="11911" y="1"/>
                  </a:moveTo>
                  <a:cubicBezTo>
                    <a:pt x="11882" y="1"/>
                    <a:pt x="11852" y="5"/>
                    <a:pt x="11824" y="15"/>
                  </a:cubicBezTo>
                  <a:cubicBezTo>
                    <a:pt x="11716" y="39"/>
                    <a:pt x="11633" y="110"/>
                    <a:pt x="11585" y="217"/>
                  </a:cubicBezTo>
                  <a:lnTo>
                    <a:pt x="60" y="29638"/>
                  </a:lnTo>
                  <a:cubicBezTo>
                    <a:pt x="1" y="29792"/>
                    <a:pt x="48" y="29959"/>
                    <a:pt x="179" y="30042"/>
                  </a:cubicBezTo>
                  <a:cubicBezTo>
                    <a:pt x="239" y="30078"/>
                    <a:pt x="5978" y="33971"/>
                    <a:pt x="13217" y="34388"/>
                  </a:cubicBezTo>
                  <a:cubicBezTo>
                    <a:pt x="13864" y="34422"/>
                    <a:pt x="14578" y="34434"/>
                    <a:pt x="15338" y="34434"/>
                  </a:cubicBezTo>
                  <a:cubicBezTo>
                    <a:pt x="16186" y="34434"/>
                    <a:pt x="17091" y="34419"/>
                    <a:pt x="18027" y="34400"/>
                  </a:cubicBezTo>
                  <a:cubicBezTo>
                    <a:pt x="19021" y="34385"/>
                    <a:pt x="20061" y="34369"/>
                    <a:pt x="21128" y="34369"/>
                  </a:cubicBezTo>
                  <a:cubicBezTo>
                    <a:pt x="28493" y="34369"/>
                    <a:pt x="37098" y="35133"/>
                    <a:pt x="40208" y="42246"/>
                  </a:cubicBezTo>
                  <a:cubicBezTo>
                    <a:pt x="40268" y="42377"/>
                    <a:pt x="40387" y="42461"/>
                    <a:pt x="40518" y="42461"/>
                  </a:cubicBezTo>
                  <a:lnTo>
                    <a:pt x="40601" y="42461"/>
                  </a:lnTo>
                  <a:cubicBezTo>
                    <a:pt x="40756" y="42425"/>
                    <a:pt x="40875" y="42294"/>
                    <a:pt x="40875" y="42127"/>
                  </a:cubicBezTo>
                  <a:lnTo>
                    <a:pt x="40827" y="7992"/>
                  </a:lnTo>
                  <a:cubicBezTo>
                    <a:pt x="40827" y="7956"/>
                    <a:pt x="40827" y="7909"/>
                    <a:pt x="40815" y="7885"/>
                  </a:cubicBezTo>
                  <a:cubicBezTo>
                    <a:pt x="40780" y="7825"/>
                    <a:pt x="40327" y="6361"/>
                    <a:pt x="38803" y="4873"/>
                  </a:cubicBezTo>
                  <a:cubicBezTo>
                    <a:pt x="37422" y="3503"/>
                    <a:pt x="34850" y="1836"/>
                    <a:pt x="30504" y="1682"/>
                  </a:cubicBezTo>
                  <a:cubicBezTo>
                    <a:pt x="29987" y="1661"/>
                    <a:pt x="29477" y="1652"/>
                    <a:pt x="28976" y="1652"/>
                  </a:cubicBezTo>
                  <a:cubicBezTo>
                    <a:pt x="26856" y="1652"/>
                    <a:pt x="24884" y="1816"/>
                    <a:pt x="23123" y="1979"/>
                  </a:cubicBezTo>
                  <a:cubicBezTo>
                    <a:pt x="21563" y="2110"/>
                    <a:pt x="20116" y="2232"/>
                    <a:pt x="18773" y="2232"/>
                  </a:cubicBezTo>
                  <a:cubicBezTo>
                    <a:pt x="16201" y="2232"/>
                    <a:pt x="14010" y="1784"/>
                    <a:pt x="12133" y="86"/>
                  </a:cubicBezTo>
                  <a:cubicBezTo>
                    <a:pt x="12072" y="34"/>
                    <a:pt x="11992" y="1"/>
                    <a:pt x="11911" y="1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623" name="Google Shape;12623;p49"/>
            <p:cNvSpPr/>
            <p:nvPr/>
          </p:nvSpPr>
          <p:spPr>
            <a:xfrm>
              <a:off x="2797950" y="1979225"/>
              <a:ext cx="2263400" cy="1033800"/>
            </a:xfrm>
            <a:custGeom>
              <a:avLst/>
              <a:gdLst/>
              <a:ahLst/>
              <a:cxnLst/>
              <a:rect l="l" t="t" r="r" b="b"/>
              <a:pathLst>
                <a:path w="90536" h="41352" extrusionOk="0">
                  <a:moveTo>
                    <a:pt x="57256" y="0"/>
                  </a:moveTo>
                  <a:cubicBezTo>
                    <a:pt x="52615" y="0"/>
                    <a:pt x="48389" y="1624"/>
                    <a:pt x="45864" y="6681"/>
                  </a:cubicBezTo>
                  <a:cubicBezTo>
                    <a:pt x="45780" y="6859"/>
                    <a:pt x="45852" y="7050"/>
                    <a:pt x="46018" y="7145"/>
                  </a:cubicBezTo>
                  <a:cubicBezTo>
                    <a:pt x="46071" y="7173"/>
                    <a:pt x="46124" y="7185"/>
                    <a:pt x="46175" y="7185"/>
                  </a:cubicBezTo>
                  <a:cubicBezTo>
                    <a:pt x="46300" y="7185"/>
                    <a:pt x="46415" y="7112"/>
                    <a:pt x="46483" y="7002"/>
                  </a:cubicBezTo>
                  <a:cubicBezTo>
                    <a:pt x="48855" y="2237"/>
                    <a:pt x="52878" y="701"/>
                    <a:pt x="57317" y="701"/>
                  </a:cubicBezTo>
                  <a:cubicBezTo>
                    <a:pt x="60742" y="701"/>
                    <a:pt x="64416" y="1615"/>
                    <a:pt x="67771" y="2668"/>
                  </a:cubicBezTo>
                  <a:cubicBezTo>
                    <a:pt x="71386" y="3803"/>
                    <a:pt x="73615" y="4096"/>
                    <a:pt x="74949" y="4096"/>
                  </a:cubicBezTo>
                  <a:cubicBezTo>
                    <a:pt x="75658" y="4096"/>
                    <a:pt x="76114" y="4013"/>
                    <a:pt x="76391" y="3930"/>
                  </a:cubicBezTo>
                  <a:lnTo>
                    <a:pt x="89679" y="31326"/>
                  </a:lnTo>
                  <a:cubicBezTo>
                    <a:pt x="87702" y="31753"/>
                    <a:pt x="85948" y="31924"/>
                    <a:pt x="84331" y="31924"/>
                  </a:cubicBezTo>
                  <a:cubicBezTo>
                    <a:pt x="81117" y="31924"/>
                    <a:pt x="78450" y="31246"/>
                    <a:pt x="75677" y="30541"/>
                  </a:cubicBezTo>
                  <a:cubicBezTo>
                    <a:pt x="72625" y="29759"/>
                    <a:pt x="69483" y="28964"/>
                    <a:pt x="65378" y="28964"/>
                  </a:cubicBezTo>
                  <a:cubicBezTo>
                    <a:pt x="64103" y="28964"/>
                    <a:pt x="62734" y="29041"/>
                    <a:pt x="61247" y="29219"/>
                  </a:cubicBezTo>
                  <a:cubicBezTo>
                    <a:pt x="50281" y="30529"/>
                    <a:pt x="46923" y="37815"/>
                    <a:pt x="46126" y="40185"/>
                  </a:cubicBezTo>
                  <a:cubicBezTo>
                    <a:pt x="44959" y="38577"/>
                    <a:pt x="41113" y="34529"/>
                    <a:pt x="31481" y="33755"/>
                  </a:cubicBezTo>
                  <a:cubicBezTo>
                    <a:pt x="30239" y="33656"/>
                    <a:pt x="28811" y="33613"/>
                    <a:pt x="27262" y="33613"/>
                  </a:cubicBezTo>
                  <a:cubicBezTo>
                    <a:pt x="17819" y="33613"/>
                    <a:pt x="3921" y="35219"/>
                    <a:pt x="894" y="35577"/>
                  </a:cubicBezTo>
                  <a:lnTo>
                    <a:pt x="14086" y="5371"/>
                  </a:lnTo>
                  <a:lnTo>
                    <a:pt x="15348" y="5371"/>
                  </a:lnTo>
                  <a:cubicBezTo>
                    <a:pt x="15538" y="5371"/>
                    <a:pt x="15693" y="5228"/>
                    <a:pt x="15693" y="5038"/>
                  </a:cubicBezTo>
                  <a:cubicBezTo>
                    <a:pt x="15693" y="4835"/>
                    <a:pt x="15538" y="4692"/>
                    <a:pt x="15348" y="4692"/>
                  </a:cubicBezTo>
                  <a:lnTo>
                    <a:pt x="13860" y="4692"/>
                  </a:lnTo>
                  <a:cubicBezTo>
                    <a:pt x="13729" y="4692"/>
                    <a:pt x="13610" y="4776"/>
                    <a:pt x="13550" y="4895"/>
                  </a:cubicBezTo>
                  <a:lnTo>
                    <a:pt x="48" y="35839"/>
                  </a:lnTo>
                  <a:cubicBezTo>
                    <a:pt x="1" y="35958"/>
                    <a:pt x="13" y="36077"/>
                    <a:pt x="96" y="36184"/>
                  </a:cubicBezTo>
                  <a:cubicBezTo>
                    <a:pt x="159" y="36278"/>
                    <a:pt x="258" y="36317"/>
                    <a:pt x="362" y="36317"/>
                  </a:cubicBezTo>
                  <a:cubicBezTo>
                    <a:pt x="377" y="36317"/>
                    <a:pt x="391" y="36317"/>
                    <a:pt x="406" y="36315"/>
                  </a:cubicBezTo>
                  <a:cubicBezTo>
                    <a:pt x="582" y="36294"/>
                    <a:pt x="16715" y="34280"/>
                    <a:pt x="27241" y="34280"/>
                  </a:cubicBezTo>
                  <a:cubicBezTo>
                    <a:pt x="28781" y="34280"/>
                    <a:pt x="30201" y="34323"/>
                    <a:pt x="31433" y="34422"/>
                  </a:cubicBezTo>
                  <a:cubicBezTo>
                    <a:pt x="42851" y="35339"/>
                    <a:pt x="45911" y="41090"/>
                    <a:pt x="45947" y="41149"/>
                  </a:cubicBezTo>
                  <a:cubicBezTo>
                    <a:pt x="45995" y="41268"/>
                    <a:pt x="46114" y="41352"/>
                    <a:pt x="46245" y="41352"/>
                  </a:cubicBezTo>
                  <a:cubicBezTo>
                    <a:pt x="46257" y="41352"/>
                    <a:pt x="46268" y="41352"/>
                    <a:pt x="46292" y="41304"/>
                  </a:cubicBezTo>
                  <a:cubicBezTo>
                    <a:pt x="46423" y="41280"/>
                    <a:pt x="46542" y="41161"/>
                    <a:pt x="46566" y="41030"/>
                  </a:cubicBezTo>
                  <a:cubicBezTo>
                    <a:pt x="46590" y="40947"/>
                    <a:pt x="48745" y="31374"/>
                    <a:pt x="61318" y="29874"/>
                  </a:cubicBezTo>
                  <a:cubicBezTo>
                    <a:pt x="62756" y="29704"/>
                    <a:pt x="64081" y="29630"/>
                    <a:pt x="65317" y="29630"/>
                  </a:cubicBezTo>
                  <a:cubicBezTo>
                    <a:pt x="69366" y="29630"/>
                    <a:pt x="72470" y="30418"/>
                    <a:pt x="75498" y="31184"/>
                  </a:cubicBezTo>
                  <a:cubicBezTo>
                    <a:pt x="78326" y="31896"/>
                    <a:pt x="81048" y="32589"/>
                    <a:pt x="84343" y="32589"/>
                  </a:cubicBezTo>
                  <a:cubicBezTo>
                    <a:pt x="86112" y="32589"/>
                    <a:pt x="88046" y="32389"/>
                    <a:pt x="90250" y="31886"/>
                  </a:cubicBezTo>
                  <a:cubicBezTo>
                    <a:pt x="90357" y="31862"/>
                    <a:pt x="90441" y="31791"/>
                    <a:pt x="90488" y="31707"/>
                  </a:cubicBezTo>
                  <a:cubicBezTo>
                    <a:pt x="90536" y="31612"/>
                    <a:pt x="90536" y="31493"/>
                    <a:pt x="90488" y="31410"/>
                  </a:cubicBezTo>
                  <a:lnTo>
                    <a:pt x="76868" y="3335"/>
                  </a:lnTo>
                  <a:cubicBezTo>
                    <a:pt x="76820" y="3252"/>
                    <a:pt x="76748" y="3180"/>
                    <a:pt x="76665" y="3156"/>
                  </a:cubicBezTo>
                  <a:cubicBezTo>
                    <a:pt x="76632" y="3144"/>
                    <a:pt x="76600" y="3139"/>
                    <a:pt x="76569" y="3139"/>
                  </a:cubicBezTo>
                  <a:cubicBezTo>
                    <a:pt x="76510" y="3139"/>
                    <a:pt x="76453" y="3157"/>
                    <a:pt x="76391" y="3180"/>
                  </a:cubicBezTo>
                  <a:cubicBezTo>
                    <a:pt x="76380" y="3191"/>
                    <a:pt x="75995" y="3391"/>
                    <a:pt x="74918" y="3391"/>
                  </a:cubicBezTo>
                  <a:cubicBezTo>
                    <a:pt x="73679" y="3391"/>
                    <a:pt x="71526" y="3127"/>
                    <a:pt x="67974" y="2013"/>
                  </a:cubicBezTo>
                  <a:cubicBezTo>
                    <a:pt x="64537" y="935"/>
                    <a:pt x="60777" y="0"/>
                    <a:pt x="57256" y="0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624" name="Google Shape;12624;p49"/>
            <p:cNvSpPr/>
            <p:nvPr/>
          </p:nvSpPr>
          <p:spPr>
            <a:xfrm>
              <a:off x="4127000" y="2162600"/>
              <a:ext cx="1021275" cy="706050"/>
            </a:xfrm>
            <a:custGeom>
              <a:avLst/>
              <a:gdLst/>
              <a:ahLst/>
              <a:cxnLst/>
              <a:rect l="l" t="t" r="r" b="b"/>
              <a:pathLst>
                <a:path w="40851" h="28242" extrusionOk="0">
                  <a:moveTo>
                    <a:pt x="25432" y="0"/>
                  </a:moveTo>
                  <a:cubicBezTo>
                    <a:pt x="25241" y="0"/>
                    <a:pt x="25099" y="155"/>
                    <a:pt x="25099" y="346"/>
                  </a:cubicBezTo>
                  <a:cubicBezTo>
                    <a:pt x="25099" y="536"/>
                    <a:pt x="25241" y="691"/>
                    <a:pt x="25432" y="691"/>
                  </a:cubicBezTo>
                  <a:lnTo>
                    <a:pt x="26551" y="691"/>
                  </a:lnTo>
                  <a:lnTo>
                    <a:pt x="39874" y="27444"/>
                  </a:lnTo>
                  <a:cubicBezTo>
                    <a:pt x="37493" y="27004"/>
                    <a:pt x="29278" y="25468"/>
                    <a:pt x="23360" y="24325"/>
                  </a:cubicBezTo>
                  <a:lnTo>
                    <a:pt x="22908" y="24230"/>
                  </a:lnTo>
                  <a:cubicBezTo>
                    <a:pt x="20016" y="23666"/>
                    <a:pt x="15930" y="22873"/>
                    <a:pt x="11603" y="22873"/>
                  </a:cubicBezTo>
                  <a:cubicBezTo>
                    <a:pt x="7698" y="22873"/>
                    <a:pt x="3598" y="23519"/>
                    <a:pt x="0" y="25563"/>
                  </a:cubicBezTo>
                  <a:cubicBezTo>
                    <a:pt x="107" y="25527"/>
                    <a:pt x="203" y="25515"/>
                    <a:pt x="310" y="25480"/>
                  </a:cubicBezTo>
                  <a:cubicBezTo>
                    <a:pt x="1536" y="25063"/>
                    <a:pt x="2798" y="24765"/>
                    <a:pt x="4048" y="24575"/>
                  </a:cubicBezTo>
                  <a:cubicBezTo>
                    <a:pt x="6513" y="23827"/>
                    <a:pt x="9094" y="23555"/>
                    <a:pt x="11598" y="23555"/>
                  </a:cubicBezTo>
                  <a:cubicBezTo>
                    <a:pt x="15868" y="23555"/>
                    <a:pt x="19913" y="24345"/>
                    <a:pt x="22765" y="24908"/>
                  </a:cubicBezTo>
                  <a:lnTo>
                    <a:pt x="23229" y="24992"/>
                  </a:lnTo>
                  <a:cubicBezTo>
                    <a:pt x="30171" y="26337"/>
                    <a:pt x="40303" y="28218"/>
                    <a:pt x="40410" y="28242"/>
                  </a:cubicBezTo>
                  <a:lnTo>
                    <a:pt x="40470" y="28242"/>
                  </a:lnTo>
                  <a:cubicBezTo>
                    <a:pt x="40565" y="28242"/>
                    <a:pt x="40672" y="28194"/>
                    <a:pt x="40731" y="28099"/>
                  </a:cubicBezTo>
                  <a:cubicBezTo>
                    <a:pt x="40839" y="28016"/>
                    <a:pt x="40851" y="27885"/>
                    <a:pt x="40791" y="27766"/>
                  </a:cubicBezTo>
                  <a:lnTo>
                    <a:pt x="27075" y="203"/>
                  </a:lnTo>
                  <a:cubicBezTo>
                    <a:pt x="27015" y="84"/>
                    <a:pt x="26896" y="0"/>
                    <a:pt x="26765" y="0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625" name="Google Shape;12625;p49"/>
            <p:cNvSpPr/>
            <p:nvPr/>
          </p:nvSpPr>
          <p:spPr>
            <a:xfrm>
              <a:off x="4095150" y="2218250"/>
              <a:ext cx="1139450" cy="753400"/>
            </a:xfrm>
            <a:custGeom>
              <a:avLst/>
              <a:gdLst/>
              <a:ahLst/>
              <a:cxnLst/>
              <a:rect l="l" t="t" r="r" b="b"/>
              <a:pathLst>
                <a:path w="45578" h="30136" extrusionOk="0">
                  <a:moveTo>
                    <a:pt x="29147" y="1"/>
                  </a:moveTo>
                  <a:cubicBezTo>
                    <a:pt x="28956" y="1"/>
                    <a:pt x="28813" y="144"/>
                    <a:pt x="28813" y="334"/>
                  </a:cubicBezTo>
                  <a:cubicBezTo>
                    <a:pt x="28813" y="537"/>
                    <a:pt x="28956" y="680"/>
                    <a:pt x="29147" y="680"/>
                  </a:cubicBezTo>
                  <a:lnTo>
                    <a:pt x="30254" y="680"/>
                  </a:lnTo>
                  <a:lnTo>
                    <a:pt x="44684" y="29362"/>
                  </a:lnTo>
                  <a:cubicBezTo>
                    <a:pt x="44523" y="29369"/>
                    <a:pt x="44357" y="29372"/>
                    <a:pt x="44185" y="29372"/>
                  </a:cubicBezTo>
                  <a:cubicBezTo>
                    <a:pt x="42307" y="29372"/>
                    <a:pt x="39697" y="28959"/>
                    <a:pt x="34909" y="28207"/>
                  </a:cubicBezTo>
                  <a:cubicBezTo>
                    <a:pt x="31528" y="27671"/>
                    <a:pt x="26908" y="26945"/>
                    <a:pt x="20681" y="26087"/>
                  </a:cubicBezTo>
                  <a:cubicBezTo>
                    <a:pt x="18588" y="25794"/>
                    <a:pt x="16667" y="25666"/>
                    <a:pt x="14906" y="25666"/>
                  </a:cubicBezTo>
                  <a:cubicBezTo>
                    <a:pt x="7012" y="25666"/>
                    <a:pt x="2356" y="28247"/>
                    <a:pt x="0" y="30136"/>
                  </a:cubicBezTo>
                  <a:cubicBezTo>
                    <a:pt x="1215" y="29505"/>
                    <a:pt x="2501" y="29016"/>
                    <a:pt x="3822" y="28612"/>
                  </a:cubicBezTo>
                  <a:cubicBezTo>
                    <a:pt x="6405" y="27382"/>
                    <a:pt x="10054" y="26349"/>
                    <a:pt x="14987" y="26349"/>
                  </a:cubicBezTo>
                  <a:cubicBezTo>
                    <a:pt x="16693" y="26349"/>
                    <a:pt x="18552" y="26473"/>
                    <a:pt x="20574" y="26754"/>
                  </a:cubicBezTo>
                  <a:cubicBezTo>
                    <a:pt x="26801" y="27611"/>
                    <a:pt x="31433" y="28350"/>
                    <a:pt x="34790" y="28885"/>
                  </a:cubicBezTo>
                  <a:cubicBezTo>
                    <a:pt x="39555" y="29634"/>
                    <a:pt x="42179" y="30048"/>
                    <a:pt x="44116" y="30048"/>
                  </a:cubicBezTo>
                  <a:cubicBezTo>
                    <a:pt x="44521" y="30048"/>
                    <a:pt x="44897" y="30030"/>
                    <a:pt x="45256" y="29993"/>
                  </a:cubicBezTo>
                  <a:cubicBezTo>
                    <a:pt x="45375" y="29981"/>
                    <a:pt x="45458" y="29921"/>
                    <a:pt x="45518" y="29814"/>
                  </a:cubicBezTo>
                  <a:cubicBezTo>
                    <a:pt x="45565" y="29731"/>
                    <a:pt x="45577" y="29612"/>
                    <a:pt x="45518" y="29505"/>
                  </a:cubicBezTo>
                  <a:lnTo>
                    <a:pt x="30754" y="191"/>
                  </a:lnTo>
                  <a:cubicBezTo>
                    <a:pt x="30695" y="72"/>
                    <a:pt x="30575" y="1"/>
                    <a:pt x="30456" y="1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626" name="Google Shape;12626;p49"/>
            <p:cNvSpPr/>
            <p:nvPr/>
          </p:nvSpPr>
          <p:spPr>
            <a:xfrm>
              <a:off x="3949300" y="2994550"/>
              <a:ext cx="12525" cy="33950"/>
            </a:xfrm>
            <a:custGeom>
              <a:avLst/>
              <a:gdLst/>
              <a:ahLst/>
              <a:cxnLst/>
              <a:rect l="l" t="t" r="r" b="b"/>
              <a:pathLst>
                <a:path w="501" h="1358" extrusionOk="0">
                  <a:moveTo>
                    <a:pt x="155" y="0"/>
                  </a:moveTo>
                  <a:cubicBezTo>
                    <a:pt x="155" y="0"/>
                    <a:pt x="0" y="334"/>
                    <a:pt x="12" y="691"/>
                  </a:cubicBezTo>
                  <a:cubicBezTo>
                    <a:pt x="36" y="1048"/>
                    <a:pt x="250" y="1358"/>
                    <a:pt x="250" y="1358"/>
                  </a:cubicBezTo>
                  <a:cubicBezTo>
                    <a:pt x="250" y="1358"/>
                    <a:pt x="500" y="1060"/>
                    <a:pt x="453" y="667"/>
                  </a:cubicBezTo>
                  <a:cubicBezTo>
                    <a:pt x="441" y="274"/>
                    <a:pt x="155" y="0"/>
                    <a:pt x="155" y="0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627" name="Google Shape;12627;p49"/>
            <p:cNvSpPr/>
            <p:nvPr/>
          </p:nvSpPr>
          <p:spPr>
            <a:xfrm>
              <a:off x="3959125" y="2793625"/>
              <a:ext cx="388150" cy="234575"/>
            </a:xfrm>
            <a:custGeom>
              <a:avLst/>
              <a:gdLst/>
              <a:ahLst/>
              <a:cxnLst/>
              <a:rect l="l" t="t" r="r" b="b"/>
              <a:pathLst>
                <a:path w="15526" h="9383" extrusionOk="0">
                  <a:moveTo>
                    <a:pt x="15526" y="1"/>
                  </a:moveTo>
                  <a:cubicBezTo>
                    <a:pt x="15526" y="1"/>
                    <a:pt x="15252" y="36"/>
                    <a:pt x="14811" y="108"/>
                  </a:cubicBezTo>
                  <a:cubicBezTo>
                    <a:pt x="14335" y="179"/>
                    <a:pt x="13657" y="286"/>
                    <a:pt x="12823" y="465"/>
                  </a:cubicBezTo>
                  <a:cubicBezTo>
                    <a:pt x="11156" y="822"/>
                    <a:pt x="8811" y="1417"/>
                    <a:pt x="6477" y="2644"/>
                  </a:cubicBezTo>
                  <a:cubicBezTo>
                    <a:pt x="4143" y="3870"/>
                    <a:pt x="2357" y="5561"/>
                    <a:pt x="1357" y="6954"/>
                  </a:cubicBezTo>
                  <a:cubicBezTo>
                    <a:pt x="857" y="7656"/>
                    <a:pt x="512" y="8264"/>
                    <a:pt x="298" y="8692"/>
                  </a:cubicBezTo>
                  <a:cubicBezTo>
                    <a:pt x="202" y="8918"/>
                    <a:pt x="143" y="9085"/>
                    <a:pt x="83" y="9204"/>
                  </a:cubicBezTo>
                  <a:cubicBezTo>
                    <a:pt x="36" y="9323"/>
                    <a:pt x="0" y="9383"/>
                    <a:pt x="0" y="9383"/>
                  </a:cubicBezTo>
                  <a:cubicBezTo>
                    <a:pt x="0" y="9383"/>
                    <a:pt x="36" y="9323"/>
                    <a:pt x="95" y="9216"/>
                  </a:cubicBezTo>
                  <a:cubicBezTo>
                    <a:pt x="155" y="9109"/>
                    <a:pt x="226" y="8930"/>
                    <a:pt x="357" y="8740"/>
                  </a:cubicBezTo>
                  <a:cubicBezTo>
                    <a:pt x="619" y="8323"/>
                    <a:pt x="1000" y="7763"/>
                    <a:pt x="1536" y="7109"/>
                  </a:cubicBezTo>
                  <a:cubicBezTo>
                    <a:pt x="2608" y="5787"/>
                    <a:pt x="4405" y="4239"/>
                    <a:pt x="6691" y="3049"/>
                  </a:cubicBezTo>
                  <a:cubicBezTo>
                    <a:pt x="8965" y="1858"/>
                    <a:pt x="11228" y="1167"/>
                    <a:pt x="12859" y="703"/>
                  </a:cubicBezTo>
                  <a:cubicBezTo>
                    <a:pt x="13680" y="465"/>
                    <a:pt x="14347" y="298"/>
                    <a:pt x="14811" y="179"/>
                  </a:cubicBezTo>
                  <a:cubicBezTo>
                    <a:pt x="15276" y="60"/>
                    <a:pt x="15526" y="1"/>
                    <a:pt x="15526" y="1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628" name="Google Shape;12628;p49"/>
            <p:cNvSpPr/>
            <p:nvPr/>
          </p:nvSpPr>
          <p:spPr>
            <a:xfrm>
              <a:off x="3967150" y="2821900"/>
              <a:ext cx="398000" cy="204525"/>
            </a:xfrm>
            <a:custGeom>
              <a:avLst/>
              <a:gdLst/>
              <a:ahLst/>
              <a:cxnLst/>
              <a:rect l="l" t="t" r="r" b="b"/>
              <a:pathLst>
                <a:path w="15920" h="8181" extrusionOk="0">
                  <a:moveTo>
                    <a:pt x="15919" y="1"/>
                  </a:moveTo>
                  <a:cubicBezTo>
                    <a:pt x="15919" y="1"/>
                    <a:pt x="15669" y="25"/>
                    <a:pt x="15193" y="48"/>
                  </a:cubicBezTo>
                  <a:cubicBezTo>
                    <a:pt x="14955" y="60"/>
                    <a:pt x="14669" y="84"/>
                    <a:pt x="14348" y="120"/>
                  </a:cubicBezTo>
                  <a:cubicBezTo>
                    <a:pt x="14014" y="167"/>
                    <a:pt x="13633" y="215"/>
                    <a:pt x="13228" y="286"/>
                  </a:cubicBezTo>
                  <a:cubicBezTo>
                    <a:pt x="12812" y="346"/>
                    <a:pt x="12359" y="441"/>
                    <a:pt x="11883" y="560"/>
                  </a:cubicBezTo>
                  <a:cubicBezTo>
                    <a:pt x="11395" y="656"/>
                    <a:pt x="10907" y="810"/>
                    <a:pt x="10371" y="977"/>
                  </a:cubicBezTo>
                  <a:cubicBezTo>
                    <a:pt x="9323" y="1310"/>
                    <a:pt x="8192" y="1763"/>
                    <a:pt x="7049" y="2346"/>
                  </a:cubicBezTo>
                  <a:cubicBezTo>
                    <a:pt x="5918" y="2918"/>
                    <a:pt x="4894" y="3596"/>
                    <a:pt x="4001" y="4251"/>
                  </a:cubicBezTo>
                  <a:cubicBezTo>
                    <a:pt x="3572" y="4573"/>
                    <a:pt x="3132" y="4906"/>
                    <a:pt x="2775" y="5228"/>
                  </a:cubicBezTo>
                  <a:cubicBezTo>
                    <a:pt x="2406" y="5537"/>
                    <a:pt x="2084" y="5859"/>
                    <a:pt x="1786" y="6156"/>
                  </a:cubicBezTo>
                  <a:cubicBezTo>
                    <a:pt x="1489" y="6454"/>
                    <a:pt x="1227" y="6728"/>
                    <a:pt x="1013" y="6966"/>
                  </a:cubicBezTo>
                  <a:cubicBezTo>
                    <a:pt x="786" y="7204"/>
                    <a:pt x="608" y="7430"/>
                    <a:pt x="453" y="7609"/>
                  </a:cubicBezTo>
                  <a:cubicBezTo>
                    <a:pt x="155" y="7978"/>
                    <a:pt x="1" y="8180"/>
                    <a:pt x="1" y="8180"/>
                  </a:cubicBezTo>
                  <a:lnTo>
                    <a:pt x="501" y="7668"/>
                  </a:lnTo>
                  <a:cubicBezTo>
                    <a:pt x="667" y="7502"/>
                    <a:pt x="870" y="7311"/>
                    <a:pt x="1108" y="7085"/>
                  </a:cubicBezTo>
                  <a:cubicBezTo>
                    <a:pt x="1370" y="6871"/>
                    <a:pt x="1620" y="6609"/>
                    <a:pt x="1941" y="6347"/>
                  </a:cubicBezTo>
                  <a:cubicBezTo>
                    <a:pt x="2263" y="6073"/>
                    <a:pt x="2596" y="5799"/>
                    <a:pt x="2989" y="5501"/>
                  </a:cubicBezTo>
                  <a:cubicBezTo>
                    <a:pt x="3370" y="5180"/>
                    <a:pt x="3787" y="4882"/>
                    <a:pt x="4239" y="4573"/>
                  </a:cubicBezTo>
                  <a:cubicBezTo>
                    <a:pt x="5144" y="3965"/>
                    <a:pt x="6156" y="3334"/>
                    <a:pt x="7275" y="2763"/>
                  </a:cubicBezTo>
                  <a:cubicBezTo>
                    <a:pt x="8394" y="2180"/>
                    <a:pt x="9490" y="1715"/>
                    <a:pt x="10514" y="1346"/>
                  </a:cubicBezTo>
                  <a:cubicBezTo>
                    <a:pt x="11038" y="1168"/>
                    <a:pt x="11526" y="1001"/>
                    <a:pt x="11990" y="870"/>
                  </a:cubicBezTo>
                  <a:cubicBezTo>
                    <a:pt x="12454" y="715"/>
                    <a:pt x="12883" y="620"/>
                    <a:pt x="13288" y="513"/>
                  </a:cubicBezTo>
                  <a:cubicBezTo>
                    <a:pt x="13693" y="406"/>
                    <a:pt x="14050" y="346"/>
                    <a:pt x="14371" y="275"/>
                  </a:cubicBezTo>
                  <a:cubicBezTo>
                    <a:pt x="14705" y="191"/>
                    <a:pt x="14979" y="155"/>
                    <a:pt x="15205" y="120"/>
                  </a:cubicBezTo>
                  <a:cubicBezTo>
                    <a:pt x="15669" y="48"/>
                    <a:pt x="15919" y="1"/>
                    <a:pt x="15919" y="1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629" name="Google Shape;12629;p49"/>
            <p:cNvSpPr/>
            <p:nvPr/>
          </p:nvSpPr>
          <p:spPr>
            <a:xfrm>
              <a:off x="3994525" y="2964775"/>
              <a:ext cx="104225" cy="68800"/>
            </a:xfrm>
            <a:custGeom>
              <a:avLst/>
              <a:gdLst/>
              <a:ahLst/>
              <a:cxnLst/>
              <a:rect l="l" t="t" r="r" b="b"/>
              <a:pathLst>
                <a:path w="4169" h="2752" extrusionOk="0">
                  <a:moveTo>
                    <a:pt x="4168" y="1"/>
                  </a:moveTo>
                  <a:cubicBezTo>
                    <a:pt x="4168" y="1"/>
                    <a:pt x="3882" y="1"/>
                    <a:pt x="3406" y="120"/>
                  </a:cubicBezTo>
                  <a:cubicBezTo>
                    <a:pt x="2966" y="227"/>
                    <a:pt x="2335" y="453"/>
                    <a:pt x="1727" y="858"/>
                  </a:cubicBezTo>
                  <a:cubicBezTo>
                    <a:pt x="1132" y="1251"/>
                    <a:pt x="668" y="1727"/>
                    <a:pt x="406" y="2120"/>
                  </a:cubicBezTo>
                  <a:cubicBezTo>
                    <a:pt x="120" y="2489"/>
                    <a:pt x="1" y="2751"/>
                    <a:pt x="1" y="2751"/>
                  </a:cubicBezTo>
                  <a:cubicBezTo>
                    <a:pt x="1" y="2751"/>
                    <a:pt x="203" y="2561"/>
                    <a:pt x="560" y="2263"/>
                  </a:cubicBezTo>
                  <a:cubicBezTo>
                    <a:pt x="918" y="1989"/>
                    <a:pt x="1418" y="1596"/>
                    <a:pt x="1977" y="1227"/>
                  </a:cubicBezTo>
                  <a:cubicBezTo>
                    <a:pt x="2549" y="858"/>
                    <a:pt x="3097" y="536"/>
                    <a:pt x="3501" y="334"/>
                  </a:cubicBezTo>
                  <a:cubicBezTo>
                    <a:pt x="3906" y="120"/>
                    <a:pt x="4168" y="1"/>
                    <a:pt x="4168" y="1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630" name="Google Shape;12630;p49"/>
            <p:cNvSpPr/>
            <p:nvPr/>
          </p:nvSpPr>
          <p:spPr>
            <a:xfrm>
              <a:off x="4028775" y="2989475"/>
              <a:ext cx="75325" cy="42000"/>
            </a:xfrm>
            <a:custGeom>
              <a:avLst/>
              <a:gdLst/>
              <a:ahLst/>
              <a:cxnLst/>
              <a:rect l="l" t="t" r="r" b="b"/>
              <a:pathLst>
                <a:path w="3013" h="1680" extrusionOk="0">
                  <a:moveTo>
                    <a:pt x="3012" y="1"/>
                  </a:moveTo>
                  <a:cubicBezTo>
                    <a:pt x="3012" y="1"/>
                    <a:pt x="2810" y="13"/>
                    <a:pt x="2512" y="72"/>
                  </a:cubicBezTo>
                  <a:cubicBezTo>
                    <a:pt x="2191" y="132"/>
                    <a:pt x="1750" y="263"/>
                    <a:pt x="1322" y="501"/>
                  </a:cubicBezTo>
                  <a:cubicBezTo>
                    <a:pt x="893" y="739"/>
                    <a:pt x="548" y="1037"/>
                    <a:pt x="322" y="1275"/>
                  </a:cubicBezTo>
                  <a:cubicBezTo>
                    <a:pt x="107" y="1513"/>
                    <a:pt x="0" y="1680"/>
                    <a:pt x="0" y="1680"/>
                  </a:cubicBezTo>
                  <a:cubicBezTo>
                    <a:pt x="0" y="1680"/>
                    <a:pt x="179" y="1584"/>
                    <a:pt x="464" y="1453"/>
                  </a:cubicBezTo>
                  <a:cubicBezTo>
                    <a:pt x="750" y="1311"/>
                    <a:pt x="1131" y="1120"/>
                    <a:pt x="1536" y="894"/>
                  </a:cubicBezTo>
                  <a:cubicBezTo>
                    <a:pt x="1941" y="668"/>
                    <a:pt x="2310" y="441"/>
                    <a:pt x="2572" y="275"/>
                  </a:cubicBezTo>
                  <a:cubicBezTo>
                    <a:pt x="2846" y="120"/>
                    <a:pt x="3012" y="1"/>
                    <a:pt x="3012" y="1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631" name="Google Shape;12631;p49"/>
            <p:cNvSpPr/>
            <p:nvPr/>
          </p:nvSpPr>
          <p:spPr>
            <a:xfrm>
              <a:off x="4084125" y="2918350"/>
              <a:ext cx="545625" cy="124750"/>
            </a:xfrm>
            <a:custGeom>
              <a:avLst/>
              <a:gdLst/>
              <a:ahLst/>
              <a:cxnLst/>
              <a:rect l="l" t="t" r="r" b="b"/>
              <a:pathLst>
                <a:path w="21825" h="4990" extrusionOk="0">
                  <a:moveTo>
                    <a:pt x="14943" y="0"/>
                  </a:moveTo>
                  <a:cubicBezTo>
                    <a:pt x="13562" y="0"/>
                    <a:pt x="12038" y="107"/>
                    <a:pt x="10466" y="369"/>
                  </a:cubicBezTo>
                  <a:cubicBezTo>
                    <a:pt x="8883" y="655"/>
                    <a:pt x="7430" y="1084"/>
                    <a:pt x="6132" y="1560"/>
                  </a:cubicBezTo>
                  <a:cubicBezTo>
                    <a:pt x="5489" y="1834"/>
                    <a:pt x="4882" y="2048"/>
                    <a:pt x="4335" y="2334"/>
                  </a:cubicBezTo>
                  <a:cubicBezTo>
                    <a:pt x="4049" y="2465"/>
                    <a:pt x="3787" y="2584"/>
                    <a:pt x="3525" y="2727"/>
                  </a:cubicBezTo>
                  <a:cubicBezTo>
                    <a:pt x="3275" y="2870"/>
                    <a:pt x="3037" y="3013"/>
                    <a:pt x="2811" y="3120"/>
                  </a:cubicBezTo>
                  <a:cubicBezTo>
                    <a:pt x="2358" y="3370"/>
                    <a:pt x="1965" y="3632"/>
                    <a:pt x="1608" y="3858"/>
                  </a:cubicBezTo>
                  <a:cubicBezTo>
                    <a:pt x="1251" y="4060"/>
                    <a:pt x="965" y="4275"/>
                    <a:pt x="727" y="4453"/>
                  </a:cubicBezTo>
                  <a:cubicBezTo>
                    <a:pt x="251" y="4799"/>
                    <a:pt x="1" y="4989"/>
                    <a:pt x="1" y="4989"/>
                  </a:cubicBezTo>
                  <a:cubicBezTo>
                    <a:pt x="1" y="4989"/>
                    <a:pt x="275" y="4810"/>
                    <a:pt x="763" y="4513"/>
                  </a:cubicBezTo>
                  <a:cubicBezTo>
                    <a:pt x="1001" y="4346"/>
                    <a:pt x="1310" y="4168"/>
                    <a:pt x="1668" y="3977"/>
                  </a:cubicBezTo>
                  <a:cubicBezTo>
                    <a:pt x="2025" y="3775"/>
                    <a:pt x="2430" y="3525"/>
                    <a:pt x="2906" y="3322"/>
                  </a:cubicBezTo>
                  <a:cubicBezTo>
                    <a:pt x="3144" y="3203"/>
                    <a:pt x="3382" y="3084"/>
                    <a:pt x="3632" y="2965"/>
                  </a:cubicBezTo>
                  <a:cubicBezTo>
                    <a:pt x="3882" y="2846"/>
                    <a:pt x="4156" y="2739"/>
                    <a:pt x="4442" y="2620"/>
                  </a:cubicBezTo>
                  <a:cubicBezTo>
                    <a:pt x="4989" y="2382"/>
                    <a:pt x="5597" y="2179"/>
                    <a:pt x="6240" y="1929"/>
                  </a:cubicBezTo>
                  <a:cubicBezTo>
                    <a:pt x="7514" y="1501"/>
                    <a:pt x="8966" y="1120"/>
                    <a:pt x="10514" y="834"/>
                  </a:cubicBezTo>
                  <a:cubicBezTo>
                    <a:pt x="12038" y="572"/>
                    <a:pt x="13550" y="441"/>
                    <a:pt x="14895" y="405"/>
                  </a:cubicBezTo>
                  <a:cubicBezTo>
                    <a:pt x="15172" y="405"/>
                    <a:pt x="15440" y="403"/>
                    <a:pt x="15702" y="403"/>
                  </a:cubicBezTo>
                  <a:cubicBezTo>
                    <a:pt x="16095" y="403"/>
                    <a:pt x="16472" y="408"/>
                    <a:pt x="16836" y="429"/>
                  </a:cubicBezTo>
                  <a:cubicBezTo>
                    <a:pt x="17134" y="441"/>
                    <a:pt x="17431" y="441"/>
                    <a:pt x="17717" y="477"/>
                  </a:cubicBezTo>
                  <a:cubicBezTo>
                    <a:pt x="17991" y="488"/>
                    <a:pt x="18265" y="524"/>
                    <a:pt x="18515" y="548"/>
                  </a:cubicBezTo>
                  <a:cubicBezTo>
                    <a:pt x="19039" y="596"/>
                    <a:pt x="19503" y="691"/>
                    <a:pt x="19896" y="739"/>
                  </a:cubicBezTo>
                  <a:cubicBezTo>
                    <a:pt x="20313" y="798"/>
                    <a:pt x="20658" y="881"/>
                    <a:pt x="20944" y="941"/>
                  </a:cubicBezTo>
                  <a:cubicBezTo>
                    <a:pt x="21515" y="1060"/>
                    <a:pt x="21825" y="1120"/>
                    <a:pt x="21825" y="1120"/>
                  </a:cubicBezTo>
                  <a:cubicBezTo>
                    <a:pt x="21825" y="1120"/>
                    <a:pt x="21515" y="1024"/>
                    <a:pt x="20991" y="834"/>
                  </a:cubicBezTo>
                  <a:cubicBezTo>
                    <a:pt x="20706" y="762"/>
                    <a:pt x="20360" y="655"/>
                    <a:pt x="19956" y="584"/>
                  </a:cubicBezTo>
                  <a:cubicBezTo>
                    <a:pt x="19539" y="488"/>
                    <a:pt x="19098" y="381"/>
                    <a:pt x="18574" y="310"/>
                  </a:cubicBezTo>
                  <a:cubicBezTo>
                    <a:pt x="18324" y="286"/>
                    <a:pt x="18051" y="238"/>
                    <a:pt x="17777" y="191"/>
                  </a:cubicBezTo>
                  <a:cubicBezTo>
                    <a:pt x="17491" y="143"/>
                    <a:pt x="17193" y="131"/>
                    <a:pt x="16896" y="107"/>
                  </a:cubicBezTo>
                  <a:cubicBezTo>
                    <a:pt x="16288" y="24"/>
                    <a:pt x="15634" y="12"/>
                    <a:pt x="14943" y="0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632" name="Google Shape;12632;p49"/>
            <p:cNvSpPr/>
            <p:nvPr/>
          </p:nvSpPr>
          <p:spPr>
            <a:xfrm>
              <a:off x="4123125" y="2961400"/>
              <a:ext cx="359900" cy="95675"/>
            </a:xfrm>
            <a:custGeom>
              <a:avLst/>
              <a:gdLst/>
              <a:ahLst/>
              <a:cxnLst/>
              <a:rect l="l" t="t" r="r" b="b"/>
              <a:pathLst>
                <a:path w="14396" h="3827" extrusionOk="0">
                  <a:moveTo>
                    <a:pt x="10580" y="0"/>
                  </a:moveTo>
                  <a:cubicBezTo>
                    <a:pt x="10315" y="0"/>
                    <a:pt x="10039" y="6"/>
                    <a:pt x="9752" y="17"/>
                  </a:cubicBezTo>
                  <a:cubicBezTo>
                    <a:pt x="8835" y="64"/>
                    <a:pt x="7823" y="195"/>
                    <a:pt x="6787" y="433"/>
                  </a:cubicBezTo>
                  <a:cubicBezTo>
                    <a:pt x="5763" y="695"/>
                    <a:pt x="4811" y="1029"/>
                    <a:pt x="3965" y="1386"/>
                  </a:cubicBezTo>
                  <a:cubicBezTo>
                    <a:pt x="3120" y="1767"/>
                    <a:pt x="2382" y="2148"/>
                    <a:pt x="1810" y="2517"/>
                  </a:cubicBezTo>
                  <a:cubicBezTo>
                    <a:pt x="1512" y="2696"/>
                    <a:pt x="1251" y="2898"/>
                    <a:pt x="1036" y="3041"/>
                  </a:cubicBezTo>
                  <a:cubicBezTo>
                    <a:pt x="810" y="3196"/>
                    <a:pt x="620" y="3338"/>
                    <a:pt x="465" y="3458"/>
                  </a:cubicBezTo>
                  <a:cubicBezTo>
                    <a:pt x="167" y="3696"/>
                    <a:pt x="0" y="3827"/>
                    <a:pt x="0" y="3827"/>
                  </a:cubicBezTo>
                  <a:cubicBezTo>
                    <a:pt x="0" y="3827"/>
                    <a:pt x="179" y="3731"/>
                    <a:pt x="512" y="3517"/>
                  </a:cubicBezTo>
                  <a:cubicBezTo>
                    <a:pt x="679" y="3410"/>
                    <a:pt x="870" y="3291"/>
                    <a:pt x="1108" y="3160"/>
                  </a:cubicBezTo>
                  <a:cubicBezTo>
                    <a:pt x="1346" y="3029"/>
                    <a:pt x="1596" y="2862"/>
                    <a:pt x="1917" y="2719"/>
                  </a:cubicBezTo>
                  <a:cubicBezTo>
                    <a:pt x="2525" y="2386"/>
                    <a:pt x="3263" y="2065"/>
                    <a:pt x="4096" y="1731"/>
                  </a:cubicBezTo>
                  <a:cubicBezTo>
                    <a:pt x="4953" y="1422"/>
                    <a:pt x="5882" y="1112"/>
                    <a:pt x="6894" y="874"/>
                  </a:cubicBezTo>
                  <a:cubicBezTo>
                    <a:pt x="7906" y="648"/>
                    <a:pt x="8894" y="481"/>
                    <a:pt x="9787" y="398"/>
                  </a:cubicBezTo>
                  <a:cubicBezTo>
                    <a:pt x="10542" y="317"/>
                    <a:pt x="11246" y="288"/>
                    <a:pt x="11856" y="288"/>
                  </a:cubicBezTo>
                  <a:cubicBezTo>
                    <a:pt x="11967" y="288"/>
                    <a:pt x="12075" y="289"/>
                    <a:pt x="12180" y="290"/>
                  </a:cubicBezTo>
                  <a:cubicBezTo>
                    <a:pt x="12246" y="288"/>
                    <a:pt x="12311" y="287"/>
                    <a:pt x="12374" y="287"/>
                  </a:cubicBezTo>
                  <a:cubicBezTo>
                    <a:pt x="12643" y="287"/>
                    <a:pt x="12888" y="305"/>
                    <a:pt x="13109" y="314"/>
                  </a:cubicBezTo>
                  <a:cubicBezTo>
                    <a:pt x="13371" y="314"/>
                    <a:pt x="13609" y="350"/>
                    <a:pt x="13800" y="362"/>
                  </a:cubicBezTo>
                  <a:cubicBezTo>
                    <a:pt x="14193" y="410"/>
                    <a:pt x="14395" y="421"/>
                    <a:pt x="14395" y="421"/>
                  </a:cubicBezTo>
                  <a:cubicBezTo>
                    <a:pt x="14395" y="421"/>
                    <a:pt x="14193" y="374"/>
                    <a:pt x="13788" y="314"/>
                  </a:cubicBezTo>
                  <a:cubicBezTo>
                    <a:pt x="13609" y="279"/>
                    <a:pt x="13371" y="231"/>
                    <a:pt x="13097" y="195"/>
                  </a:cubicBezTo>
                  <a:cubicBezTo>
                    <a:pt x="12835" y="160"/>
                    <a:pt x="12526" y="112"/>
                    <a:pt x="12180" y="76"/>
                  </a:cubicBezTo>
                  <a:cubicBezTo>
                    <a:pt x="11704" y="27"/>
                    <a:pt x="11170" y="0"/>
                    <a:pt x="10580" y="0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633" name="Google Shape;12633;p49"/>
            <p:cNvSpPr/>
            <p:nvPr/>
          </p:nvSpPr>
          <p:spPr>
            <a:xfrm>
              <a:off x="4615450" y="2986200"/>
              <a:ext cx="654575" cy="48625"/>
            </a:xfrm>
            <a:custGeom>
              <a:avLst/>
              <a:gdLst/>
              <a:ahLst/>
              <a:cxnLst/>
              <a:rect l="l" t="t" r="r" b="b"/>
              <a:pathLst>
                <a:path w="26183" h="1945" extrusionOk="0">
                  <a:moveTo>
                    <a:pt x="26182" y="1144"/>
                  </a:moveTo>
                  <a:cubicBezTo>
                    <a:pt x="26182" y="1144"/>
                    <a:pt x="26109" y="1152"/>
                    <a:pt x="26003" y="1195"/>
                  </a:cubicBezTo>
                  <a:lnTo>
                    <a:pt x="26003" y="1195"/>
                  </a:lnTo>
                  <a:cubicBezTo>
                    <a:pt x="26123" y="1161"/>
                    <a:pt x="26182" y="1144"/>
                    <a:pt x="26182" y="1144"/>
                  </a:cubicBezTo>
                  <a:close/>
                  <a:moveTo>
                    <a:pt x="26003" y="1195"/>
                  </a:moveTo>
                  <a:cubicBezTo>
                    <a:pt x="25982" y="1201"/>
                    <a:pt x="25958" y="1208"/>
                    <a:pt x="25932" y="1215"/>
                  </a:cubicBezTo>
                  <a:cubicBezTo>
                    <a:pt x="25887" y="1228"/>
                    <a:pt x="25837" y="1243"/>
                    <a:pt x="25780" y="1261"/>
                  </a:cubicBezTo>
                  <a:lnTo>
                    <a:pt x="25780" y="1261"/>
                  </a:lnTo>
                  <a:cubicBezTo>
                    <a:pt x="25837" y="1248"/>
                    <a:pt x="25887" y="1237"/>
                    <a:pt x="25932" y="1227"/>
                  </a:cubicBezTo>
                  <a:cubicBezTo>
                    <a:pt x="25957" y="1215"/>
                    <a:pt x="25981" y="1204"/>
                    <a:pt x="26003" y="1195"/>
                  </a:cubicBezTo>
                  <a:close/>
                  <a:moveTo>
                    <a:pt x="0" y="1"/>
                  </a:moveTo>
                  <a:cubicBezTo>
                    <a:pt x="0" y="1"/>
                    <a:pt x="1477" y="144"/>
                    <a:pt x="3846" y="382"/>
                  </a:cubicBezTo>
                  <a:cubicBezTo>
                    <a:pt x="6215" y="620"/>
                    <a:pt x="9466" y="965"/>
                    <a:pt x="13085" y="1346"/>
                  </a:cubicBezTo>
                  <a:cubicBezTo>
                    <a:pt x="14883" y="1549"/>
                    <a:pt x="16610" y="1751"/>
                    <a:pt x="18193" y="1858"/>
                  </a:cubicBezTo>
                  <a:cubicBezTo>
                    <a:pt x="19022" y="1915"/>
                    <a:pt x="19812" y="1945"/>
                    <a:pt x="20548" y="1945"/>
                  </a:cubicBezTo>
                  <a:cubicBezTo>
                    <a:pt x="21206" y="1945"/>
                    <a:pt x="21822" y="1921"/>
                    <a:pt x="22384" y="1870"/>
                  </a:cubicBezTo>
                  <a:cubicBezTo>
                    <a:pt x="23599" y="1787"/>
                    <a:pt x="24551" y="1584"/>
                    <a:pt x="25182" y="1430"/>
                  </a:cubicBezTo>
                  <a:cubicBezTo>
                    <a:pt x="25426" y="1369"/>
                    <a:pt x="25625" y="1308"/>
                    <a:pt x="25780" y="1261"/>
                  </a:cubicBezTo>
                  <a:lnTo>
                    <a:pt x="25780" y="1261"/>
                  </a:lnTo>
                  <a:cubicBezTo>
                    <a:pt x="25625" y="1295"/>
                    <a:pt x="25426" y="1338"/>
                    <a:pt x="25182" y="1382"/>
                  </a:cubicBezTo>
                  <a:cubicBezTo>
                    <a:pt x="24527" y="1501"/>
                    <a:pt x="23575" y="1632"/>
                    <a:pt x="22384" y="1668"/>
                  </a:cubicBezTo>
                  <a:cubicBezTo>
                    <a:pt x="22184" y="1674"/>
                    <a:pt x="21976" y="1677"/>
                    <a:pt x="21762" y="1677"/>
                  </a:cubicBezTo>
                  <a:cubicBezTo>
                    <a:pt x="20727" y="1677"/>
                    <a:pt x="19533" y="1608"/>
                    <a:pt x="18241" y="1489"/>
                  </a:cubicBezTo>
                  <a:cubicBezTo>
                    <a:pt x="16669" y="1334"/>
                    <a:pt x="14966" y="1096"/>
                    <a:pt x="13145" y="906"/>
                  </a:cubicBezTo>
                  <a:cubicBezTo>
                    <a:pt x="9525" y="513"/>
                    <a:pt x="6239" y="299"/>
                    <a:pt x="3858" y="156"/>
                  </a:cubicBezTo>
                  <a:cubicBezTo>
                    <a:pt x="1477" y="25"/>
                    <a:pt x="1" y="1"/>
                    <a:pt x="0" y="1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634" name="Google Shape;12634;p49"/>
            <p:cNvSpPr/>
            <p:nvPr/>
          </p:nvSpPr>
          <p:spPr>
            <a:xfrm>
              <a:off x="4455900" y="2820725"/>
              <a:ext cx="672725" cy="91700"/>
            </a:xfrm>
            <a:custGeom>
              <a:avLst/>
              <a:gdLst/>
              <a:ahLst/>
              <a:cxnLst/>
              <a:rect l="l" t="t" r="r" b="b"/>
              <a:pathLst>
                <a:path w="26909" h="3668" extrusionOk="0">
                  <a:moveTo>
                    <a:pt x="3567" y="1"/>
                  </a:moveTo>
                  <a:cubicBezTo>
                    <a:pt x="3109" y="1"/>
                    <a:pt x="2688" y="38"/>
                    <a:pt x="2310" y="48"/>
                  </a:cubicBezTo>
                  <a:cubicBezTo>
                    <a:pt x="2060" y="72"/>
                    <a:pt x="1834" y="83"/>
                    <a:pt x="1620" y="95"/>
                  </a:cubicBezTo>
                  <a:cubicBezTo>
                    <a:pt x="1417" y="131"/>
                    <a:pt x="1239" y="143"/>
                    <a:pt x="1060" y="167"/>
                  </a:cubicBezTo>
                  <a:cubicBezTo>
                    <a:pt x="370" y="274"/>
                    <a:pt x="1" y="322"/>
                    <a:pt x="1" y="322"/>
                  </a:cubicBezTo>
                  <a:cubicBezTo>
                    <a:pt x="1" y="322"/>
                    <a:pt x="393" y="286"/>
                    <a:pt x="1072" y="250"/>
                  </a:cubicBezTo>
                  <a:cubicBezTo>
                    <a:pt x="1239" y="226"/>
                    <a:pt x="1429" y="214"/>
                    <a:pt x="1644" y="202"/>
                  </a:cubicBezTo>
                  <a:lnTo>
                    <a:pt x="2322" y="202"/>
                  </a:lnTo>
                  <a:cubicBezTo>
                    <a:pt x="2462" y="202"/>
                    <a:pt x="2607" y="202"/>
                    <a:pt x="2758" y="202"/>
                  </a:cubicBezTo>
                  <a:cubicBezTo>
                    <a:pt x="3134" y="202"/>
                    <a:pt x="3544" y="208"/>
                    <a:pt x="3977" y="250"/>
                  </a:cubicBezTo>
                  <a:cubicBezTo>
                    <a:pt x="4287" y="262"/>
                    <a:pt x="4608" y="286"/>
                    <a:pt x="4942" y="310"/>
                  </a:cubicBezTo>
                  <a:cubicBezTo>
                    <a:pt x="5287" y="333"/>
                    <a:pt x="5620" y="381"/>
                    <a:pt x="5989" y="429"/>
                  </a:cubicBezTo>
                  <a:cubicBezTo>
                    <a:pt x="6692" y="500"/>
                    <a:pt x="7454" y="631"/>
                    <a:pt x="8264" y="762"/>
                  </a:cubicBezTo>
                  <a:cubicBezTo>
                    <a:pt x="9859" y="1060"/>
                    <a:pt x="11597" y="1453"/>
                    <a:pt x="13431" y="1881"/>
                  </a:cubicBezTo>
                  <a:cubicBezTo>
                    <a:pt x="15252" y="2310"/>
                    <a:pt x="17003" y="2715"/>
                    <a:pt x="18598" y="3012"/>
                  </a:cubicBezTo>
                  <a:cubicBezTo>
                    <a:pt x="19408" y="3143"/>
                    <a:pt x="20170" y="3286"/>
                    <a:pt x="20896" y="3370"/>
                  </a:cubicBezTo>
                  <a:cubicBezTo>
                    <a:pt x="21253" y="3417"/>
                    <a:pt x="21599" y="3477"/>
                    <a:pt x="21944" y="3501"/>
                  </a:cubicBezTo>
                  <a:cubicBezTo>
                    <a:pt x="22277" y="3536"/>
                    <a:pt x="22599" y="3548"/>
                    <a:pt x="22908" y="3584"/>
                  </a:cubicBezTo>
                  <a:cubicBezTo>
                    <a:pt x="23515" y="3655"/>
                    <a:pt x="24087" y="3643"/>
                    <a:pt x="24575" y="3655"/>
                  </a:cubicBezTo>
                  <a:cubicBezTo>
                    <a:pt x="24825" y="3667"/>
                    <a:pt x="25051" y="3667"/>
                    <a:pt x="25254" y="3667"/>
                  </a:cubicBezTo>
                  <a:cubicBezTo>
                    <a:pt x="25480" y="3655"/>
                    <a:pt x="25659" y="3655"/>
                    <a:pt x="25837" y="3643"/>
                  </a:cubicBezTo>
                  <a:cubicBezTo>
                    <a:pt x="26528" y="3596"/>
                    <a:pt x="26909" y="3584"/>
                    <a:pt x="26909" y="3584"/>
                  </a:cubicBezTo>
                  <a:cubicBezTo>
                    <a:pt x="26909" y="3584"/>
                    <a:pt x="26528" y="3584"/>
                    <a:pt x="25801" y="3536"/>
                  </a:cubicBezTo>
                  <a:lnTo>
                    <a:pt x="25242" y="3536"/>
                  </a:lnTo>
                  <a:cubicBezTo>
                    <a:pt x="25039" y="3536"/>
                    <a:pt x="24789" y="3501"/>
                    <a:pt x="24551" y="3489"/>
                  </a:cubicBezTo>
                  <a:cubicBezTo>
                    <a:pt x="24063" y="3441"/>
                    <a:pt x="23515" y="3429"/>
                    <a:pt x="22908" y="3346"/>
                  </a:cubicBezTo>
                  <a:cubicBezTo>
                    <a:pt x="22611" y="3298"/>
                    <a:pt x="22277" y="3262"/>
                    <a:pt x="21956" y="3227"/>
                  </a:cubicBezTo>
                  <a:cubicBezTo>
                    <a:pt x="21622" y="3179"/>
                    <a:pt x="21277" y="3120"/>
                    <a:pt x="20920" y="3060"/>
                  </a:cubicBezTo>
                  <a:cubicBezTo>
                    <a:pt x="20205" y="2953"/>
                    <a:pt x="19455" y="2786"/>
                    <a:pt x="18658" y="2631"/>
                  </a:cubicBezTo>
                  <a:cubicBezTo>
                    <a:pt x="17086" y="2286"/>
                    <a:pt x="15348" y="1869"/>
                    <a:pt x="13514" y="1441"/>
                  </a:cubicBezTo>
                  <a:cubicBezTo>
                    <a:pt x="11681" y="1000"/>
                    <a:pt x="9907" y="631"/>
                    <a:pt x="8299" y="381"/>
                  </a:cubicBezTo>
                  <a:cubicBezTo>
                    <a:pt x="7490" y="262"/>
                    <a:pt x="6728" y="143"/>
                    <a:pt x="6001" y="95"/>
                  </a:cubicBezTo>
                  <a:cubicBezTo>
                    <a:pt x="5620" y="83"/>
                    <a:pt x="5287" y="36"/>
                    <a:pt x="4942" y="24"/>
                  </a:cubicBezTo>
                  <a:cubicBezTo>
                    <a:pt x="4608" y="24"/>
                    <a:pt x="4287" y="12"/>
                    <a:pt x="3977" y="12"/>
                  </a:cubicBezTo>
                  <a:cubicBezTo>
                    <a:pt x="3838" y="4"/>
                    <a:pt x="3701" y="1"/>
                    <a:pt x="3567" y="1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635" name="Google Shape;12635;p49"/>
            <p:cNvSpPr/>
            <p:nvPr/>
          </p:nvSpPr>
          <p:spPr>
            <a:xfrm>
              <a:off x="4495800" y="2796300"/>
              <a:ext cx="401850" cy="70875"/>
            </a:xfrm>
            <a:custGeom>
              <a:avLst/>
              <a:gdLst/>
              <a:ahLst/>
              <a:cxnLst/>
              <a:rect l="l" t="t" r="r" b="b"/>
              <a:pathLst>
                <a:path w="16074" h="2835" extrusionOk="0">
                  <a:moveTo>
                    <a:pt x="0" y="1"/>
                  </a:moveTo>
                  <a:cubicBezTo>
                    <a:pt x="0" y="1"/>
                    <a:pt x="214" y="13"/>
                    <a:pt x="631" y="60"/>
                  </a:cubicBezTo>
                  <a:cubicBezTo>
                    <a:pt x="1048" y="108"/>
                    <a:pt x="1643" y="167"/>
                    <a:pt x="2381" y="251"/>
                  </a:cubicBezTo>
                  <a:cubicBezTo>
                    <a:pt x="3846" y="417"/>
                    <a:pt x="5870" y="703"/>
                    <a:pt x="8096" y="1084"/>
                  </a:cubicBezTo>
                  <a:cubicBezTo>
                    <a:pt x="10311" y="1477"/>
                    <a:pt x="12299" y="1906"/>
                    <a:pt x="13752" y="2251"/>
                  </a:cubicBezTo>
                  <a:cubicBezTo>
                    <a:pt x="14466" y="2406"/>
                    <a:pt x="15038" y="2561"/>
                    <a:pt x="15442" y="2668"/>
                  </a:cubicBezTo>
                  <a:cubicBezTo>
                    <a:pt x="15847" y="2775"/>
                    <a:pt x="16073" y="2834"/>
                    <a:pt x="16073" y="2834"/>
                  </a:cubicBezTo>
                  <a:lnTo>
                    <a:pt x="15478" y="2596"/>
                  </a:lnTo>
                  <a:cubicBezTo>
                    <a:pt x="15085" y="2442"/>
                    <a:pt x="14526" y="2251"/>
                    <a:pt x="13811" y="2025"/>
                  </a:cubicBezTo>
                  <a:cubicBezTo>
                    <a:pt x="12394" y="1584"/>
                    <a:pt x="10394" y="1025"/>
                    <a:pt x="8168" y="644"/>
                  </a:cubicBezTo>
                  <a:cubicBezTo>
                    <a:pt x="5929" y="251"/>
                    <a:pt x="3881" y="96"/>
                    <a:pt x="2393" y="36"/>
                  </a:cubicBezTo>
                  <a:cubicBezTo>
                    <a:pt x="1643" y="1"/>
                    <a:pt x="1048" y="1"/>
                    <a:pt x="631" y="1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636" name="Google Shape;12636;p49"/>
            <p:cNvSpPr/>
            <p:nvPr/>
          </p:nvSpPr>
          <p:spPr>
            <a:xfrm>
              <a:off x="2594350" y="2880150"/>
              <a:ext cx="218225" cy="179900"/>
            </a:xfrm>
            <a:custGeom>
              <a:avLst/>
              <a:gdLst/>
              <a:ahLst/>
              <a:cxnLst/>
              <a:rect l="l" t="t" r="r" b="b"/>
              <a:pathLst>
                <a:path w="8729" h="7196" extrusionOk="0">
                  <a:moveTo>
                    <a:pt x="8180" y="1"/>
                  </a:moveTo>
                  <a:cubicBezTo>
                    <a:pt x="8037" y="1"/>
                    <a:pt x="7864" y="33"/>
                    <a:pt x="7716" y="171"/>
                  </a:cubicBezTo>
                  <a:cubicBezTo>
                    <a:pt x="7621" y="242"/>
                    <a:pt x="7538" y="362"/>
                    <a:pt x="7514" y="516"/>
                  </a:cubicBezTo>
                  <a:cubicBezTo>
                    <a:pt x="7514" y="659"/>
                    <a:pt x="7549" y="778"/>
                    <a:pt x="7502" y="838"/>
                  </a:cubicBezTo>
                  <a:cubicBezTo>
                    <a:pt x="7454" y="921"/>
                    <a:pt x="7359" y="945"/>
                    <a:pt x="7216" y="981"/>
                  </a:cubicBezTo>
                  <a:cubicBezTo>
                    <a:pt x="7085" y="1004"/>
                    <a:pt x="6942" y="1028"/>
                    <a:pt x="6764" y="1076"/>
                  </a:cubicBezTo>
                  <a:cubicBezTo>
                    <a:pt x="6668" y="1112"/>
                    <a:pt x="6561" y="1171"/>
                    <a:pt x="6490" y="1278"/>
                  </a:cubicBezTo>
                  <a:cubicBezTo>
                    <a:pt x="6418" y="1374"/>
                    <a:pt x="6406" y="1528"/>
                    <a:pt x="6406" y="1600"/>
                  </a:cubicBezTo>
                  <a:cubicBezTo>
                    <a:pt x="6406" y="1755"/>
                    <a:pt x="6359" y="1874"/>
                    <a:pt x="6264" y="1993"/>
                  </a:cubicBezTo>
                  <a:cubicBezTo>
                    <a:pt x="6097" y="2231"/>
                    <a:pt x="5799" y="2409"/>
                    <a:pt x="5466" y="2624"/>
                  </a:cubicBezTo>
                  <a:cubicBezTo>
                    <a:pt x="5132" y="2838"/>
                    <a:pt x="4811" y="3076"/>
                    <a:pt x="4478" y="3314"/>
                  </a:cubicBezTo>
                  <a:cubicBezTo>
                    <a:pt x="3144" y="4267"/>
                    <a:pt x="2025" y="5243"/>
                    <a:pt x="1239" y="5981"/>
                  </a:cubicBezTo>
                  <a:cubicBezTo>
                    <a:pt x="453" y="6708"/>
                    <a:pt x="1" y="7196"/>
                    <a:pt x="1" y="7196"/>
                  </a:cubicBezTo>
                  <a:cubicBezTo>
                    <a:pt x="1" y="7196"/>
                    <a:pt x="537" y="6803"/>
                    <a:pt x="1370" y="6124"/>
                  </a:cubicBezTo>
                  <a:cubicBezTo>
                    <a:pt x="2239" y="5481"/>
                    <a:pt x="3418" y="4612"/>
                    <a:pt x="4740" y="3660"/>
                  </a:cubicBezTo>
                  <a:cubicBezTo>
                    <a:pt x="5061" y="3421"/>
                    <a:pt x="5394" y="3183"/>
                    <a:pt x="5704" y="2957"/>
                  </a:cubicBezTo>
                  <a:cubicBezTo>
                    <a:pt x="6002" y="2731"/>
                    <a:pt x="6359" y="2528"/>
                    <a:pt x="6585" y="2171"/>
                  </a:cubicBezTo>
                  <a:cubicBezTo>
                    <a:pt x="6704" y="1993"/>
                    <a:pt x="6764" y="1766"/>
                    <a:pt x="6740" y="1576"/>
                  </a:cubicBezTo>
                  <a:cubicBezTo>
                    <a:pt x="6728" y="1481"/>
                    <a:pt x="6740" y="1457"/>
                    <a:pt x="6764" y="1421"/>
                  </a:cubicBezTo>
                  <a:cubicBezTo>
                    <a:pt x="6787" y="1397"/>
                    <a:pt x="6823" y="1362"/>
                    <a:pt x="6883" y="1338"/>
                  </a:cubicBezTo>
                  <a:cubicBezTo>
                    <a:pt x="7002" y="1290"/>
                    <a:pt x="7145" y="1254"/>
                    <a:pt x="7299" y="1219"/>
                  </a:cubicBezTo>
                  <a:cubicBezTo>
                    <a:pt x="7430" y="1171"/>
                    <a:pt x="7621" y="1112"/>
                    <a:pt x="7716" y="933"/>
                  </a:cubicBezTo>
                  <a:cubicBezTo>
                    <a:pt x="7752" y="838"/>
                    <a:pt x="7752" y="754"/>
                    <a:pt x="7740" y="683"/>
                  </a:cubicBezTo>
                  <a:cubicBezTo>
                    <a:pt x="7728" y="623"/>
                    <a:pt x="7716" y="564"/>
                    <a:pt x="7716" y="516"/>
                  </a:cubicBezTo>
                  <a:cubicBezTo>
                    <a:pt x="7716" y="421"/>
                    <a:pt x="7752" y="338"/>
                    <a:pt x="7811" y="266"/>
                  </a:cubicBezTo>
                  <a:cubicBezTo>
                    <a:pt x="7930" y="111"/>
                    <a:pt x="8109" y="88"/>
                    <a:pt x="8264" y="64"/>
                  </a:cubicBezTo>
                  <a:cubicBezTo>
                    <a:pt x="8302" y="61"/>
                    <a:pt x="8339" y="59"/>
                    <a:pt x="8373" y="59"/>
                  </a:cubicBezTo>
                  <a:cubicBezTo>
                    <a:pt x="8468" y="59"/>
                    <a:pt x="8548" y="70"/>
                    <a:pt x="8609" y="88"/>
                  </a:cubicBezTo>
                  <a:cubicBezTo>
                    <a:pt x="8681" y="100"/>
                    <a:pt x="8728" y="100"/>
                    <a:pt x="8728" y="100"/>
                  </a:cubicBezTo>
                  <a:cubicBezTo>
                    <a:pt x="8728" y="100"/>
                    <a:pt x="8681" y="88"/>
                    <a:pt x="8609" y="64"/>
                  </a:cubicBezTo>
                  <a:cubicBezTo>
                    <a:pt x="8526" y="52"/>
                    <a:pt x="8407" y="28"/>
                    <a:pt x="8264" y="4"/>
                  </a:cubicBezTo>
                  <a:cubicBezTo>
                    <a:pt x="8237" y="2"/>
                    <a:pt x="8209" y="1"/>
                    <a:pt x="8180" y="1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637" name="Google Shape;12637;p49"/>
            <p:cNvSpPr/>
            <p:nvPr/>
          </p:nvSpPr>
          <p:spPr>
            <a:xfrm>
              <a:off x="2647050" y="2995725"/>
              <a:ext cx="509300" cy="34925"/>
            </a:xfrm>
            <a:custGeom>
              <a:avLst/>
              <a:gdLst/>
              <a:ahLst/>
              <a:cxnLst/>
              <a:rect l="l" t="t" r="r" b="b"/>
              <a:pathLst>
                <a:path w="20372" h="1397" extrusionOk="0">
                  <a:moveTo>
                    <a:pt x="20372" y="1"/>
                  </a:moveTo>
                  <a:cubicBezTo>
                    <a:pt x="20372" y="1"/>
                    <a:pt x="20086" y="49"/>
                    <a:pt x="19586" y="108"/>
                  </a:cubicBezTo>
                  <a:cubicBezTo>
                    <a:pt x="19074" y="180"/>
                    <a:pt x="18336" y="287"/>
                    <a:pt x="17407" y="394"/>
                  </a:cubicBezTo>
                  <a:cubicBezTo>
                    <a:pt x="15562" y="596"/>
                    <a:pt x="13014" y="822"/>
                    <a:pt x="10204" y="906"/>
                  </a:cubicBezTo>
                  <a:cubicBezTo>
                    <a:pt x="9220" y="939"/>
                    <a:pt x="8267" y="954"/>
                    <a:pt x="7364" y="954"/>
                  </a:cubicBezTo>
                  <a:cubicBezTo>
                    <a:pt x="5689" y="954"/>
                    <a:pt x="4188" y="904"/>
                    <a:pt x="2989" y="834"/>
                  </a:cubicBezTo>
                  <a:cubicBezTo>
                    <a:pt x="2060" y="787"/>
                    <a:pt x="1322" y="751"/>
                    <a:pt x="798" y="703"/>
                  </a:cubicBezTo>
                  <a:cubicBezTo>
                    <a:pt x="274" y="656"/>
                    <a:pt x="0" y="644"/>
                    <a:pt x="0" y="644"/>
                  </a:cubicBezTo>
                  <a:lnTo>
                    <a:pt x="0" y="644"/>
                  </a:lnTo>
                  <a:cubicBezTo>
                    <a:pt x="0" y="644"/>
                    <a:pt x="274" y="692"/>
                    <a:pt x="786" y="775"/>
                  </a:cubicBezTo>
                  <a:cubicBezTo>
                    <a:pt x="1286" y="870"/>
                    <a:pt x="2036" y="965"/>
                    <a:pt x="2953" y="1073"/>
                  </a:cubicBezTo>
                  <a:cubicBezTo>
                    <a:pt x="4449" y="1246"/>
                    <a:pt x="6414" y="1396"/>
                    <a:pt x="8620" y="1396"/>
                  </a:cubicBezTo>
                  <a:cubicBezTo>
                    <a:pt x="9136" y="1396"/>
                    <a:pt x="9665" y="1388"/>
                    <a:pt x="10204" y="1370"/>
                  </a:cubicBezTo>
                  <a:cubicBezTo>
                    <a:pt x="13050" y="1287"/>
                    <a:pt x="15597" y="942"/>
                    <a:pt x="17419" y="608"/>
                  </a:cubicBezTo>
                  <a:cubicBezTo>
                    <a:pt x="18348" y="453"/>
                    <a:pt x="19074" y="299"/>
                    <a:pt x="19586" y="180"/>
                  </a:cubicBezTo>
                  <a:cubicBezTo>
                    <a:pt x="20086" y="61"/>
                    <a:pt x="20372" y="1"/>
                    <a:pt x="20372" y="1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638" name="Google Shape;12638;p49"/>
            <p:cNvSpPr/>
            <p:nvPr/>
          </p:nvSpPr>
          <p:spPr>
            <a:xfrm>
              <a:off x="2698550" y="2967150"/>
              <a:ext cx="191400" cy="17800"/>
            </a:xfrm>
            <a:custGeom>
              <a:avLst/>
              <a:gdLst/>
              <a:ahLst/>
              <a:cxnLst/>
              <a:rect l="l" t="t" r="r" b="b"/>
              <a:pathLst>
                <a:path w="7656" h="712" extrusionOk="0">
                  <a:moveTo>
                    <a:pt x="7656" y="1"/>
                  </a:moveTo>
                  <a:lnTo>
                    <a:pt x="7656" y="1"/>
                  </a:lnTo>
                  <a:cubicBezTo>
                    <a:pt x="7656" y="1"/>
                    <a:pt x="7227" y="25"/>
                    <a:pt x="6525" y="108"/>
                  </a:cubicBezTo>
                  <a:cubicBezTo>
                    <a:pt x="5834" y="144"/>
                    <a:pt x="4882" y="203"/>
                    <a:pt x="3834" y="251"/>
                  </a:cubicBezTo>
                  <a:cubicBezTo>
                    <a:pt x="2786" y="299"/>
                    <a:pt x="1834" y="311"/>
                    <a:pt x="1131" y="311"/>
                  </a:cubicBezTo>
                  <a:lnTo>
                    <a:pt x="0" y="311"/>
                  </a:lnTo>
                  <a:cubicBezTo>
                    <a:pt x="0" y="311"/>
                    <a:pt x="417" y="418"/>
                    <a:pt x="1119" y="537"/>
                  </a:cubicBezTo>
                  <a:cubicBezTo>
                    <a:pt x="1719" y="628"/>
                    <a:pt x="2510" y="711"/>
                    <a:pt x="3395" y="711"/>
                  </a:cubicBezTo>
                  <a:cubicBezTo>
                    <a:pt x="3547" y="711"/>
                    <a:pt x="3701" y="709"/>
                    <a:pt x="3858" y="703"/>
                  </a:cubicBezTo>
                  <a:cubicBezTo>
                    <a:pt x="4929" y="656"/>
                    <a:pt x="5882" y="477"/>
                    <a:pt x="6572" y="311"/>
                  </a:cubicBezTo>
                  <a:cubicBezTo>
                    <a:pt x="7251" y="144"/>
                    <a:pt x="7656" y="1"/>
                    <a:pt x="7656" y="1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639" name="Google Shape;12639;p49"/>
            <p:cNvSpPr/>
            <p:nvPr/>
          </p:nvSpPr>
          <p:spPr>
            <a:xfrm>
              <a:off x="2862550" y="2897875"/>
              <a:ext cx="950150" cy="82400"/>
            </a:xfrm>
            <a:custGeom>
              <a:avLst/>
              <a:gdLst/>
              <a:ahLst/>
              <a:cxnLst/>
              <a:rect l="l" t="t" r="r" b="b"/>
              <a:pathLst>
                <a:path w="38006" h="3296" extrusionOk="0">
                  <a:moveTo>
                    <a:pt x="22933" y="1"/>
                  </a:moveTo>
                  <a:cubicBezTo>
                    <a:pt x="21699" y="1"/>
                    <a:pt x="20427" y="66"/>
                    <a:pt x="19134" y="188"/>
                  </a:cubicBezTo>
                  <a:cubicBezTo>
                    <a:pt x="16479" y="450"/>
                    <a:pt x="13978" y="819"/>
                    <a:pt x="11704" y="1046"/>
                  </a:cubicBezTo>
                  <a:cubicBezTo>
                    <a:pt x="9430" y="1260"/>
                    <a:pt x="7358" y="1319"/>
                    <a:pt x="5620" y="1319"/>
                  </a:cubicBezTo>
                  <a:cubicBezTo>
                    <a:pt x="3894" y="1319"/>
                    <a:pt x="2477" y="1260"/>
                    <a:pt x="1513" y="1224"/>
                  </a:cubicBezTo>
                  <a:cubicBezTo>
                    <a:pt x="536" y="1177"/>
                    <a:pt x="1" y="1141"/>
                    <a:pt x="0" y="1141"/>
                  </a:cubicBezTo>
                  <a:lnTo>
                    <a:pt x="0" y="1141"/>
                  </a:lnTo>
                  <a:cubicBezTo>
                    <a:pt x="1" y="1141"/>
                    <a:pt x="536" y="1200"/>
                    <a:pt x="1513" y="1296"/>
                  </a:cubicBezTo>
                  <a:cubicBezTo>
                    <a:pt x="2489" y="1379"/>
                    <a:pt x="3894" y="1486"/>
                    <a:pt x="5632" y="1546"/>
                  </a:cubicBezTo>
                  <a:cubicBezTo>
                    <a:pt x="6255" y="1567"/>
                    <a:pt x="6922" y="1581"/>
                    <a:pt x="7626" y="1581"/>
                  </a:cubicBezTo>
                  <a:cubicBezTo>
                    <a:pt x="8887" y="1581"/>
                    <a:pt x="10270" y="1537"/>
                    <a:pt x="11752" y="1415"/>
                  </a:cubicBezTo>
                  <a:cubicBezTo>
                    <a:pt x="14062" y="1236"/>
                    <a:pt x="16550" y="891"/>
                    <a:pt x="19193" y="641"/>
                  </a:cubicBezTo>
                  <a:cubicBezTo>
                    <a:pt x="20633" y="504"/>
                    <a:pt x="22037" y="428"/>
                    <a:pt x="23388" y="428"/>
                  </a:cubicBezTo>
                  <a:cubicBezTo>
                    <a:pt x="24506" y="428"/>
                    <a:pt x="25588" y="480"/>
                    <a:pt x="26623" y="593"/>
                  </a:cubicBezTo>
                  <a:cubicBezTo>
                    <a:pt x="28897" y="831"/>
                    <a:pt x="30921" y="1260"/>
                    <a:pt x="32600" y="1700"/>
                  </a:cubicBezTo>
                  <a:cubicBezTo>
                    <a:pt x="34279" y="2129"/>
                    <a:pt x="35636" y="2546"/>
                    <a:pt x="36565" y="2831"/>
                  </a:cubicBezTo>
                  <a:cubicBezTo>
                    <a:pt x="37493" y="3129"/>
                    <a:pt x="38005" y="3296"/>
                    <a:pt x="38005" y="3296"/>
                  </a:cubicBezTo>
                  <a:cubicBezTo>
                    <a:pt x="38005" y="3296"/>
                    <a:pt x="37493" y="3093"/>
                    <a:pt x="36576" y="2772"/>
                  </a:cubicBezTo>
                  <a:cubicBezTo>
                    <a:pt x="35648" y="2439"/>
                    <a:pt x="34326" y="1962"/>
                    <a:pt x="32647" y="1486"/>
                  </a:cubicBezTo>
                  <a:cubicBezTo>
                    <a:pt x="30957" y="1010"/>
                    <a:pt x="28933" y="510"/>
                    <a:pt x="26647" y="224"/>
                  </a:cubicBezTo>
                  <a:cubicBezTo>
                    <a:pt x="25467" y="72"/>
                    <a:pt x="24221" y="1"/>
                    <a:pt x="22933" y="1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640" name="Google Shape;12640;p49"/>
            <p:cNvSpPr/>
            <p:nvPr/>
          </p:nvSpPr>
          <p:spPr>
            <a:xfrm>
              <a:off x="3315875" y="2930175"/>
              <a:ext cx="382525" cy="50100"/>
            </a:xfrm>
            <a:custGeom>
              <a:avLst/>
              <a:gdLst/>
              <a:ahLst/>
              <a:cxnLst/>
              <a:rect l="l" t="t" r="r" b="b"/>
              <a:pathLst>
                <a:path w="15301" h="2004" extrusionOk="0">
                  <a:moveTo>
                    <a:pt x="5642" y="1"/>
                  </a:moveTo>
                  <a:cubicBezTo>
                    <a:pt x="4334" y="1"/>
                    <a:pt x="3168" y="108"/>
                    <a:pt x="2251" y="242"/>
                  </a:cubicBezTo>
                  <a:cubicBezTo>
                    <a:pt x="1548" y="349"/>
                    <a:pt x="989" y="456"/>
                    <a:pt x="596" y="539"/>
                  </a:cubicBezTo>
                  <a:cubicBezTo>
                    <a:pt x="203" y="635"/>
                    <a:pt x="1" y="670"/>
                    <a:pt x="1" y="670"/>
                  </a:cubicBezTo>
                  <a:cubicBezTo>
                    <a:pt x="1" y="670"/>
                    <a:pt x="227" y="658"/>
                    <a:pt x="608" y="611"/>
                  </a:cubicBezTo>
                  <a:cubicBezTo>
                    <a:pt x="1001" y="575"/>
                    <a:pt x="1560" y="527"/>
                    <a:pt x="2263" y="480"/>
                  </a:cubicBezTo>
                  <a:cubicBezTo>
                    <a:pt x="2900" y="442"/>
                    <a:pt x="3642" y="416"/>
                    <a:pt x="4462" y="416"/>
                  </a:cubicBezTo>
                  <a:cubicBezTo>
                    <a:pt x="5450" y="416"/>
                    <a:pt x="6551" y="454"/>
                    <a:pt x="7716" y="551"/>
                  </a:cubicBezTo>
                  <a:cubicBezTo>
                    <a:pt x="9835" y="754"/>
                    <a:pt x="11728" y="1087"/>
                    <a:pt x="13098" y="1420"/>
                  </a:cubicBezTo>
                  <a:cubicBezTo>
                    <a:pt x="13788" y="1575"/>
                    <a:pt x="14336" y="1730"/>
                    <a:pt x="14705" y="1837"/>
                  </a:cubicBezTo>
                  <a:cubicBezTo>
                    <a:pt x="15098" y="1944"/>
                    <a:pt x="15300" y="2004"/>
                    <a:pt x="15300" y="2004"/>
                  </a:cubicBezTo>
                  <a:cubicBezTo>
                    <a:pt x="15300" y="2004"/>
                    <a:pt x="15098" y="1909"/>
                    <a:pt x="14752" y="1742"/>
                  </a:cubicBezTo>
                  <a:cubicBezTo>
                    <a:pt x="14383" y="1599"/>
                    <a:pt x="13848" y="1409"/>
                    <a:pt x="13169" y="1182"/>
                  </a:cubicBezTo>
                  <a:cubicBezTo>
                    <a:pt x="11835" y="754"/>
                    <a:pt x="9930" y="289"/>
                    <a:pt x="7775" y="99"/>
                  </a:cubicBezTo>
                  <a:cubicBezTo>
                    <a:pt x="7036" y="30"/>
                    <a:pt x="6320" y="1"/>
                    <a:pt x="5642" y="1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641" name="Google Shape;12641;p49"/>
            <p:cNvSpPr/>
            <p:nvPr/>
          </p:nvSpPr>
          <p:spPr>
            <a:xfrm>
              <a:off x="3478100" y="2965425"/>
              <a:ext cx="132475" cy="15200"/>
            </a:xfrm>
            <a:custGeom>
              <a:avLst/>
              <a:gdLst/>
              <a:ahLst/>
              <a:cxnLst/>
              <a:rect l="l" t="t" r="r" b="b"/>
              <a:pathLst>
                <a:path w="5299" h="608" extrusionOk="0">
                  <a:moveTo>
                    <a:pt x="1616" y="0"/>
                  </a:moveTo>
                  <a:cubicBezTo>
                    <a:pt x="667" y="0"/>
                    <a:pt x="1" y="106"/>
                    <a:pt x="1" y="106"/>
                  </a:cubicBezTo>
                  <a:cubicBezTo>
                    <a:pt x="1" y="106"/>
                    <a:pt x="1179" y="368"/>
                    <a:pt x="2632" y="499"/>
                  </a:cubicBezTo>
                  <a:cubicBezTo>
                    <a:pt x="3706" y="595"/>
                    <a:pt x="4639" y="607"/>
                    <a:pt x="5060" y="607"/>
                  </a:cubicBezTo>
                  <a:cubicBezTo>
                    <a:pt x="5213" y="607"/>
                    <a:pt x="5299" y="606"/>
                    <a:pt x="5299" y="606"/>
                  </a:cubicBezTo>
                  <a:cubicBezTo>
                    <a:pt x="5299" y="606"/>
                    <a:pt x="4156" y="177"/>
                    <a:pt x="2679" y="46"/>
                  </a:cubicBezTo>
                  <a:cubicBezTo>
                    <a:pt x="2302" y="13"/>
                    <a:pt x="1942" y="0"/>
                    <a:pt x="1616" y="0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642" name="Google Shape;12642;p49"/>
            <p:cNvSpPr/>
            <p:nvPr/>
          </p:nvSpPr>
          <p:spPr>
            <a:xfrm>
              <a:off x="3505200" y="2876350"/>
              <a:ext cx="306000" cy="62250"/>
            </a:xfrm>
            <a:custGeom>
              <a:avLst/>
              <a:gdLst/>
              <a:ahLst/>
              <a:cxnLst/>
              <a:rect l="l" t="t" r="r" b="b"/>
              <a:pathLst>
                <a:path w="12240" h="2490" extrusionOk="0">
                  <a:moveTo>
                    <a:pt x="702" y="1"/>
                  </a:moveTo>
                  <a:cubicBezTo>
                    <a:pt x="253" y="1"/>
                    <a:pt x="0" y="13"/>
                    <a:pt x="0" y="13"/>
                  </a:cubicBezTo>
                  <a:cubicBezTo>
                    <a:pt x="0" y="13"/>
                    <a:pt x="691" y="97"/>
                    <a:pt x="1822" y="252"/>
                  </a:cubicBezTo>
                  <a:cubicBezTo>
                    <a:pt x="2941" y="418"/>
                    <a:pt x="4489" y="668"/>
                    <a:pt x="6167" y="1014"/>
                  </a:cubicBezTo>
                  <a:cubicBezTo>
                    <a:pt x="7846" y="1359"/>
                    <a:pt x="9370" y="1728"/>
                    <a:pt x="10466" y="2014"/>
                  </a:cubicBezTo>
                  <a:cubicBezTo>
                    <a:pt x="11549" y="2311"/>
                    <a:pt x="12240" y="2490"/>
                    <a:pt x="12240" y="2490"/>
                  </a:cubicBezTo>
                  <a:cubicBezTo>
                    <a:pt x="12240" y="2490"/>
                    <a:pt x="11597" y="2192"/>
                    <a:pt x="10549" y="1787"/>
                  </a:cubicBezTo>
                  <a:cubicBezTo>
                    <a:pt x="9489" y="1383"/>
                    <a:pt x="7977" y="906"/>
                    <a:pt x="6275" y="561"/>
                  </a:cubicBezTo>
                  <a:cubicBezTo>
                    <a:pt x="4560" y="216"/>
                    <a:pt x="2977" y="73"/>
                    <a:pt x="1845" y="25"/>
                  </a:cubicBezTo>
                  <a:cubicBezTo>
                    <a:pt x="1388" y="6"/>
                    <a:pt x="1002" y="1"/>
                    <a:pt x="702" y="1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643" name="Google Shape;12643;p49"/>
            <p:cNvSpPr/>
            <p:nvPr/>
          </p:nvSpPr>
          <p:spPr>
            <a:xfrm>
              <a:off x="3798075" y="2921325"/>
              <a:ext cx="146175" cy="109850"/>
            </a:xfrm>
            <a:custGeom>
              <a:avLst/>
              <a:gdLst/>
              <a:ahLst/>
              <a:cxnLst/>
              <a:rect l="l" t="t" r="r" b="b"/>
              <a:pathLst>
                <a:path w="5847" h="4394" extrusionOk="0">
                  <a:moveTo>
                    <a:pt x="1" y="0"/>
                  </a:moveTo>
                  <a:lnTo>
                    <a:pt x="1" y="0"/>
                  </a:lnTo>
                  <a:cubicBezTo>
                    <a:pt x="1" y="0"/>
                    <a:pt x="406" y="179"/>
                    <a:pt x="1001" y="465"/>
                  </a:cubicBezTo>
                  <a:cubicBezTo>
                    <a:pt x="1596" y="774"/>
                    <a:pt x="2394" y="1239"/>
                    <a:pt x="3239" y="1810"/>
                  </a:cubicBezTo>
                  <a:cubicBezTo>
                    <a:pt x="4097" y="2382"/>
                    <a:pt x="4787" y="2977"/>
                    <a:pt x="5228" y="3501"/>
                  </a:cubicBezTo>
                  <a:cubicBezTo>
                    <a:pt x="5442" y="3751"/>
                    <a:pt x="5597" y="3977"/>
                    <a:pt x="5704" y="4132"/>
                  </a:cubicBezTo>
                  <a:cubicBezTo>
                    <a:pt x="5787" y="4299"/>
                    <a:pt x="5847" y="4394"/>
                    <a:pt x="5847" y="4394"/>
                  </a:cubicBezTo>
                  <a:cubicBezTo>
                    <a:pt x="5847" y="4394"/>
                    <a:pt x="5823" y="4287"/>
                    <a:pt x="5763" y="4108"/>
                  </a:cubicBezTo>
                  <a:cubicBezTo>
                    <a:pt x="5704" y="3929"/>
                    <a:pt x="5585" y="3656"/>
                    <a:pt x="5406" y="3358"/>
                  </a:cubicBezTo>
                  <a:cubicBezTo>
                    <a:pt x="5049" y="2763"/>
                    <a:pt x="4382" y="2036"/>
                    <a:pt x="3501" y="1441"/>
                  </a:cubicBezTo>
                  <a:cubicBezTo>
                    <a:pt x="2620" y="846"/>
                    <a:pt x="1727" y="477"/>
                    <a:pt x="1072" y="274"/>
                  </a:cubicBezTo>
                  <a:cubicBezTo>
                    <a:pt x="418" y="60"/>
                    <a:pt x="1" y="0"/>
                    <a:pt x="1" y="0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644" name="Google Shape;12644;p49"/>
            <p:cNvSpPr/>
            <p:nvPr/>
          </p:nvSpPr>
          <p:spPr>
            <a:xfrm>
              <a:off x="3826650" y="2973700"/>
              <a:ext cx="92900" cy="57175"/>
            </a:xfrm>
            <a:custGeom>
              <a:avLst/>
              <a:gdLst/>
              <a:ahLst/>
              <a:cxnLst/>
              <a:rect l="l" t="t" r="r" b="b"/>
              <a:pathLst>
                <a:path w="3716" h="2287" extrusionOk="0">
                  <a:moveTo>
                    <a:pt x="1" y="1"/>
                  </a:moveTo>
                  <a:cubicBezTo>
                    <a:pt x="1" y="1"/>
                    <a:pt x="215" y="120"/>
                    <a:pt x="560" y="346"/>
                  </a:cubicBezTo>
                  <a:cubicBezTo>
                    <a:pt x="894" y="537"/>
                    <a:pt x="1358" y="822"/>
                    <a:pt x="1858" y="1132"/>
                  </a:cubicBezTo>
                  <a:cubicBezTo>
                    <a:pt x="2370" y="1453"/>
                    <a:pt x="2834" y="1727"/>
                    <a:pt x="3156" y="1942"/>
                  </a:cubicBezTo>
                  <a:cubicBezTo>
                    <a:pt x="3501" y="2144"/>
                    <a:pt x="3716" y="2287"/>
                    <a:pt x="3716" y="2287"/>
                  </a:cubicBezTo>
                  <a:cubicBezTo>
                    <a:pt x="3716" y="2287"/>
                    <a:pt x="3573" y="2073"/>
                    <a:pt x="3311" y="1763"/>
                  </a:cubicBezTo>
                  <a:cubicBezTo>
                    <a:pt x="3037" y="1453"/>
                    <a:pt x="2644" y="1061"/>
                    <a:pt x="2096" y="739"/>
                  </a:cubicBezTo>
                  <a:cubicBezTo>
                    <a:pt x="1572" y="406"/>
                    <a:pt x="1037" y="227"/>
                    <a:pt x="644" y="120"/>
                  </a:cubicBezTo>
                  <a:cubicBezTo>
                    <a:pt x="263" y="25"/>
                    <a:pt x="1" y="1"/>
                    <a:pt x="1" y="1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645" name="Google Shape;12645;p49"/>
            <p:cNvSpPr/>
            <p:nvPr/>
          </p:nvSpPr>
          <p:spPr>
            <a:xfrm>
              <a:off x="3798075" y="2993050"/>
              <a:ext cx="73550" cy="48550"/>
            </a:xfrm>
            <a:custGeom>
              <a:avLst/>
              <a:gdLst/>
              <a:ahLst/>
              <a:cxnLst/>
              <a:rect l="l" t="t" r="r" b="b"/>
              <a:pathLst>
                <a:path w="2942" h="1942" extrusionOk="0">
                  <a:moveTo>
                    <a:pt x="1" y="1"/>
                  </a:moveTo>
                  <a:lnTo>
                    <a:pt x="1" y="1"/>
                  </a:lnTo>
                  <a:cubicBezTo>
                    <a:pt x="1" y="1"/>
                    <a:pt x="167" y="120"/>
                    <a:pt x="417" y="346"/>
                  </a:cubicBezTo>
                  <a:cubicBezTo>
                    <a:pt x="679" y="525"/>
                    <a:pt x="1025" y="787"/>
                    <a:pt x="1430" y="1049"/>
                  </a:cubicBezTo>
                  <a:cubicBezTo>
                    <a:pt x="1834" y="1299"/>
                    <a:pt x="2203" y="1525"/>
                    <a:pt x="2489" y="1680"/>
                  </a:cubicBezTo>
                  <a:cubicBezTo>
                    <a:pt x="2763" y="1846"/>
                    <a:pt x="2942" y="1942"/>
                    <a:pt x="2942" y="1942"/>
                  </a:cubicBezTo>
                  <a:cubicBezTo>
                    <a:pt x="2942" y="1942"/>
                    <a:pt x="2846" y="1763"/>
                    <a:pt x="2632" y="1513"/>
                  </a:cubicBezTo>
                  <a:cubicBezTo>
                    <a:pt x="2430" y="1251"/>
                    <a:pt x="2096" y="929"/>
                    <a:pt x="1680" y="656"/>
                  </a:cubicBezTo>
                  <a:cubicBezTo>
                    <a:pt x="1263" y="382"/>
                    <a:pt x="834" y="215"/>
                    <a:pt x="525" y="120"/>
                  </a:cubicBezTo>
                  <a:cubicBezTo>
                    <a:pt x="215" y="37"/>
                    <a:pt x="1" y="1"/>
                    <a:pt x="1" y="1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646" name="Google Shape;12646;p49"/>
            <p:cNvSpPr/>
            <p:nvPr/>
          </p:nvSpPr>
          <p:spPr>
            <a:xfrm>
              <a:off x="3646275" y="3014500"/>
              <a:ext cx="141425" cy="65800"/>
            </a:xfrm>
            <a:custGeom>
              <a:avLst/>
              <a:gdLst/>
              <a:ahLst/>
              <a:cxnLst/>
              <a:rect l="l" t="t" r="r" b="b"/>
              <a:pathLst>
                <a:path w="5657" h="2632" extrusionOk="0">
                  <a:moveTo>
                    <a:pt x="1" y="0"/>
                  </a:moveTo>
                  <a:cubicBezTo>
                    <a:pt x="1" y="0"/>
                    <a:pt x="346" y="119"/>
                    <a:pt x="882" y="286"/>
                  </a:cubicBezTo>
                  <a:cubicBezTo>
                    <a:pt x="1417" y="488"/>
                    <a:pt x="2132" y="786"/>
                    <a:pt x="2906" y="1143"/>
                  </a:cubicBezTo>
                  <a:cubicBezTo>
                    <a:pt x="3680" y="1512"/>
                    <a:pt x="4358" y="1869"/>
                    <a:pt x="4858" y="2155"/>
                  </a:cubicBezTo>
                  <a:cubicBezTo>
                    <a:pt x="5346" y="2453"/>
                    <a:pt x="5656" y="2631"/>
                    <a:pt x="5656" y="2631"/>
                  </a:cubicBezTo>
                  <a:cubicBezTo>
                    <a:pt x="5656" y="2631"/>
                    <a:pt x="5418" y="2357"/>
                    <a:pt x="4989" y="1976"/>
                  </a:cubicBezTo>
                  <a:cubicBezTo>
                    <a:pt x="4549" y="1584"/>
                    <a:pt x="3906" y="1107"/>
                    <a:pt x="3096" y="738"/>
                  </a:cubicBezTo>
                  <a:cubicBezTo>
                    <a:pt x="2298" y="369"/>
                    <a:pt x="1501" y="179"/>
                    <a:pt x="941" y="83"/>
                  </a:cubicBezTo>
                  <a:cubicBezTo>
                    <a:pt x="358" y="0"/>
                    <a:pt x="1" y="0"/>
                    <a:pt x="1" y="0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647" name="Google Shape;12647;p49"/>
            <p:cNvSpPr/>
            <p:nvPr/>
          </p:nvSpPr>
          <p:spPr>
            <a:xfrm>
              <a:off x="2907500" y="2169450"/>
              <a:ext cx="176225" cy="400375"/>
            </a:xfrm>
            <a:custGeom>
              <a:avLst/>
              <a:gdLst/>
              <a:ahLst/>
              <a:cxnLst/>
              <a:rect l="l" t="t" r="r" b="b"/>
              <a:pathLst>
                <a:path w="7049" h="16015" extrusionOk="0">
                  <a:moveTo>
                    <a:pt x="7049" y="0"/>
                  </a:moveTo>
                  <a:cubicBezTo>
                    <a:pt x="7048" y="1"/>
                    <a:pt x="5263" y="3501"/>
                    <a:pt x="3310" y="7918"/>
                  </a:cubicBezTo>
                  <a:cubicBezTo>
                    <a:pt x="1369" y="12335"/>
                    <a:pt x="0" y="16014"/>
                    <a:pt x="0" y="16014"/>
                  </a:cubicBezTo>
                  <a:cubicBezTo>
                    <a:pt x="0" y="16014"/>
                    <a:pt x="1798" y="12514"/>
                    <a:pt x="3727" y="8096"/>
                  </a:cubicBezTo>
                  <a:cubicBezTo>
                    <a:pt x="5679" y="3680"/>
                    <a:pt x="7049" y="1"/>
                    <a:pt x="7049" y="0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648" name="Google Shape;12648;p49"/>
            <p:cNvSpPr/>
            <p:nvPr/>
          </p:nvSpPr>
          <p:spPr>
            <a:xfrm>
              <a:off x="2784850" y="2298325"/>
              <a:ext cx="212275" cy="456325"/>
            </a:xfrm>
            <a:custGeom>
              <a:avLst/>
              <a:gdLst/>
              <a:ahLst/>
              <a:cxnLst/>
              <a:rect l="l" t="t" r="r" b="b"/>
              <a:pathLst>
                <a:path w="8491" h="18253" extrusionOk="0">
                  <a:moveTo>
                    <a:pt x="8490" y="1"/>
                  </a:moveTo>
                  <a:cubicBezTo>
                    <a:pt x="8490" y="1"/>
                    <a:pt x="6287" y="3942"/>
                    <a:pt x="3930" y="8978"/>
                  </a:cubicBezTo>
                  <a:cubicBezTo>
                    <a:pt x="1596" y="14026"/>
                    <a:pt x="1" y="18253"/>
                    <a:pt x="1" y="18253"/>
                  </a:cubicBezTo>
                  <a:cubicBezTo>
                    <a:pt x="1" y="18253"/>
                    <a:pt x="2013" y="14205"/>
                    <a:pt x="4347" y="9168"/>
                  </a:cubicBezTo>
                  <a:cubicBezTo>
                    <a:pt x="6692" y="4144"/>
                    <a:pt x="8490" y="1"/>
                    <a:pt x="8490" y="1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649" name="Google Shape;12649;p49"/>
            <p:cNvSpPr/>
            <p:nvPr/>
          </p:nvSpPr>
          <p:spPr>
            <a:xfrm>
              <a:off x="2934875" y="2266475"/>
              <a:ext cx="56875" cy="120275"/>
            </a:xfrm>
            <a:custGeom>
              <a:avLst/>
              <a:gdLst/>
              <a:ahLst/>
              <a:cxnLst/>
              <a:rect l="l" t="t" r="r" b="b"/>
              <a:pathLst>
                <a:path w="2275" h="4811" extrusionOk="0">
                  <a:moveTo>
                    <a:pt x="2275" y="1"/>
                  </a:moveTo>
                  <a:cubicBezTo>
                    <a:pt x="2275" y="1"/>
                    <a:pt x="1560" y="989"/>
                    <a:pt x="941" y="2311"/>
                  </a:cubicBezTo>
                  <a:cubicBezTo>
                    <a:pt x="298" y="3632"/>
                    <a:pt x="1" y="4811"/>
                    <a:pt x="1" y="4811"/>
                  </a:cubicBezTo>
                  <a:cubicBezTo>
                    <a:pt x="1" y="4811"/>
                    <a:pt x="715" y="3846"/>
                    <a:pt x="1346" y="2501"/>
                  </a:cubicBezTo>
                  <a:cubicBezTo>
                    <a:pt x="1977" y="1180"/>
                    <a:pt x="2275" y="1"/>
                    <a:pt x="2275" y="1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650" name="Google Shape;12650;p49"/>
            <p:cNvSpPr/>
            <p:nvPr/>
          </p:nvSpPr>
          <p:spPr>
            <a:xfrm>
              <a:off x="2625625" y="2781125"/>
              <a:ext cx="121750" cy="253325"/>
            </a:xfrm>
            <a:custGeom>
              <a:avLst/>
              <a:gdLst/>
              <a:ahLst/>
              <a:cxnLst/>
              <a:rect l="l" t="t" r="r" b="b"/>
              <a:pathLst>
                <a:path w="4870" h="10133" extrusionOk="0">
                  <a:moveTo>
                    <a:pt x="4870" y="1"/>
                  </a:moveTo>
                  <a:cubicBezTo>
                    <a:pt x="4870" y="1"/>
                    <a:pt x="4584" y="572"/>
                    <a:pt x="4155" y="1501"/>
                  </a:cubicBezTo>
                  <a:cubicBezTo>
                    <a:pt x="3739" y="2441"/>
                    <a:pt x="3179" y="3715"/>
                    <a:pt x="2536" y="5132"/>
                  </a:cubicBezTo>
                  <a:cubicBezTo>
                    <a:pt x="1893" y="6525"/>
                    <a:pt x="1286" y="7799"/>
                    <a:pt x="810" y="8692"/>
                  </a:cubicBezTo>
                  <a:cubicBezTo>
                    <a:pt x="572" y="9133"/>
                    <a:pt x="381" y="9490"/>
                    <a:pt x="226" y="9752"/>
                  </a:cubicBezTo>
                  <a:cubicBezTo>
                    <a:pt x="83" y="10002"/>
                    <a:pt x="0" y="10133"/>
                    <a:pt x="0" y="10133"/>
                  </a:cubicBezTo>
                  <a:cubicBezTo>
                    <a:pt x="0" y="10133"/>
                    <a:pt x="107" y="10014"/>
                    <a:pt x="286" y="9787"/>
                  </a:cubicBezTo>
                  <a:cubicBezTo>
                    <a:pt x="464" y="9573"/>
                    <a:pt x="703" y="9228"/>
                    <a:pt x="1000" y="8811"/>
                  </a:cubicBezTo>
                  <a:cubicBezTo>
                    <a:pt x="1584" y="7966"/>
                    <a:pt x="2310" y="6739"/>
                    <a:pt x="2953" y="5311"/>
                  </a:cubicBezTo>
                  <a:cubicBezTo>
                    <a:pt x="3608" y="3882"/>
                    <a:pt x="4072" y="2548"/>
                    <a:pt x="4382" y="1572"/>
                  </a:cubicBezTo>
                  <a:cubicBezTo>
                    <a:pt x="4703" y="608"/>
                    <a:pt x="4870" y="1"/>
                    <a:pt x="4870" y="1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651" name="Google Shape;12651;p49"/>
            <p:cNvSpPr/>
            <p:nvPr/>
          </p:nvSpPr>
          <p:spPr>
            <a:xfrm>
              <a:off x="2705375" y="2802850"/>
              <a:ext cx="58675" cy="146175"/>
            </a:xfrm>
            <a:custGeom>
              <a:avLst/>
              <a:gdLst/>
              <a:ahLst/>
              <a:cxnLst/>
              <a:rect l="l" t="t" r="r" b="b"/>
              <a:pathLst>
                <a:path w="2347" h="5847" extrusionOk="0">
                  <a:moveTo>
                    <a:pt x="2346" y="1"/>
                  </a:moveTo>
                  <a:cubicBezTo>
                    <a:pt x="2346" y="1"/>
                    <a:pt x="2204" y="334"/>
                    <a:pt x="1965" y="858"/>
                  </a:cubicBezTo>
                  <a:cubicBezTo>
                    <a:pt x="1751" y="1394"/>
                    <a:pt x="1453" y="2108"/>
                    <a:pt x="1132" y="2906"/>
                  </a:cubicBezTo>
                  <a:cubicBezTo>
                    <a:pt x="822" y="3727"/>
                    <a:pt x="537" y="4442"/>
                    <a:pt x="322" y="4978"/>
                  </a:cubicBezTo>
                  <a:cubicBezTo>
                    <a:pt x="120" y="5513"/>
                    <a:pt x="1" y="5847"/>
                    <a:pt x="1" y="5847"/>
                  </a:cubicBezTo>
                  <a:cubicBezTo>
                    <a:pt x="1" y="5847"/>
                    <a:pt x="227" y="5573"/>
                    <a:pt x="537" y="5085"/>
                  </a:cubicBezTo>
                  <a:cubicBezTo>
                    <a:pt x="846" y="4608"/>
                    <a:pt x="1239" y="3906"/>
                    <a:pt x="1561" y="3084"/>
                  </a:cubicBezTo>
                  <a:cubicBezTo>
                    <a:pt x="1894" y="2275"/>
                    <a:pt x="2096" y="1489"/>
                    <a:pt x="2204" y="929"/>
                  </a:cubicBezTo>
                  <a:cubicBezTo>
                    <a:pt x="2323" y="358"/>
                    <a:pt x="2346" y="1"/>
                    <a:pt x="2346" y="1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652" name="Google Shape;12652;p49"/>
            <p:cNvSpPr/>
            <p:nvPr/>
          </p:nvSpPr>
          <p:spPr>
            <a:xfrm>
              <a:off x="2766100" y="2592425"/>
              <a:ext cx="130400" cy="279500"/>
            </a:xfrm>
            <a:custGeom>
              <a:avLst/>
              <a:gdLst/>
              <a:ahLst/>
              <a:cxnLst/>
              <a:rect l="l" t="t" r="r" b="b"/>
              <a:pathLst>
                <a:path w="5216" h="11180" extrusionOk="0">
                  <a:moveTo>
                    <a:pt x="5216" y="0"/>
                  </a:moveTo>
                  <a:lnTo>
                    <a:pt x="5216" y="0"/>
                  </a:lnTo>
                  <a:cubicBezTo>
                    <a:pt x="5215" y="0"/>
                    <a:pt x="3846" y="2393"/>
                    <a:pt x="2406" y="5489"/>
                  </a:cubicBezTo>
                  <a:cubicBezTo>
                    <a:pt x="965" y="8572"/>
                    <a:pt x="1" y="11180"/>
                    <a:pt x="1" y="11180"/>
                  </a:cubicBezTo>
                  <a:cubicBezTo>
                    <a:pt x="1" y="11180"/>
                    <a:pt x="1370" y="8763"/>
                    <a:pt x="2811" y="5691"/>
                  </a:cubicBezTo>
                  <a:cubicBezTo>
                    <a:pt x="4251" y="2608"/>
                    <a:pt x="5216" y="0"/>
                    <a:pt x="5216" y="0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653" name="Google Shape;12653;p49"/>
            <p:cNvSpPr/>
            <p:nvPr/>
          </p:nvSpPr>
          <p:spPr>
            <a:xfrm>
              <a:off x="2966425" y="2863275"/>
              <a:ext cx="463475" cy="37925"/>
            </a:xfrm>
            <a:custGeom>
              <a:avLst/>
              <a:gdLst/>
              <a:ahLst/>
              <a:cxnLst/>
              <a:rect l="l" t="t" r="r" b="b"/>
              <a:pathLst>
                <a:path w="18539" h="1517" extrusionOk="0">
                  <a:moveTo>
                    <a:pt x="18539" y="1"/>
                  </a:moveTo>
                  <a:lnTo>
                    <a:pt x="18539" y="1"/>
                  </a:lnTo>
                  <a:cubicBezTo>
                    <a:pt x="18538" y="1"/>
                    <a:pt x="14371" y="132"/>
                    <a:pt x="9240" y="584"/>
                  </a:cubicBezTo>
                  <a:cubicBezTo>
                    <a:pt x="6680" y="810"/>
                    <a:pt x="4358" y="1060"/>
                    <a:pt x="2692" y="1263"/>
                  </a:cubicBezTo>
                  <a:cubicBezTo>
                    <a:pt x="2075" y="1343"/>
                    <a:pt x="1533" y="1383"/>
                    <a:pt x="1104" y="1383"/>
                  </a:cubicBezTo>
                  <a:cubicBezTo>
                    <a:pt x="961" y="1383"/>
                    <a:pt x="831" y="1379"/>
                    <a:pt x="715" y="1370"/>
                  </a:cubicBezTo>
                  <a:cubicBezTo>
                    <a:pt x="263" y="1346"/>
                    <a:pt x="1" y="1263"/>
                    <a:pt x="1" y="1263"/>
                  </a:cubicBezTo>
                  <a:lnTo>
                    <a:pt x="1" y="1263"/>
                  </a:lnTo>
                  <a:cubicBezTo>
                    <a:pt x="1" y="1263"/>
                    <a:pt x="239" y="1370"/>
                    <a:pt x="715" y="1441"/>
                  </a:cubicBezTo>
                  <a:cubicBezTo>
                    <a:pt x="1008" y="1493"/>
                    <a:pt x="1382" y="1517"/>
                    <a:pt x="1823" y="1517"/>
                  </a:cubicBezTo>
                  <a:cubicBezTo>
                    <a:pt x="2099" y="1517"/>
                    <a:pt x="2402" y="1507"/>
                    <a:pt x="2727" y="1489"/>
                  </a:cubicBezTo>
                  <a:cubicBezTo>
                    <a:pt x="4406" y="1406"/>
                    <a:pt x="6728" y="1251"/>
                    <a:pt x="9288" y="1025"/>
                  </a:cubicBezTo>
                  <a:cubicBezTo>
                    <a:pt x="14407" y="584"/>
                    <a:pt x="18539" y="1"/>
                    <a:pt x="18539" y="1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654" name="Google Shape;12654;p49"/>
            <p:cNvSpPr/>
            <p:nvPr/>
          </p:nvSpPr>
          <p:spPr>
            <a:xfrm>
              <a:off x="3469475" y="2849575"/>
              <a:ext cx="89325" cy="11050"/>
            </a:xfrm>
            <a:custGeom>
              <a:avLst/>
              <a:gdLst/>
              <a:ahLst/>
              <a:cxnLst/>
              <a:rect l="l" t="t" r="r" b="b"/>
              <a:pathLst>
                <a:path w="3573" h="442" extrusionOk="0">
                  <a:moveTo>
                    <a:pt x="1786" y="1"/>
                  </a:moveTo>
                  <a:cubicBezTo>
                    <a:pt x="810" y="1"/>
                    <a:pt x="0" y="215"/>
                    <a:pt x="0" y="215"/>
                  </a:cubicBezTo>
                  <a:cubicBezTo>
                    <a:pt x="0" y="215"/>
                    <a:pt x="810" y="442"/>
                    <a:pt x="1786" y="442"/>
                  </a:cubicBezTo>
                  <a:cubicBezTo>
                    <a:pt x="2774" y="442"/>
                    <a:pt x="3572" y="215"/>
                    <a:pt x="3572" y="215"/>
                  </a:cubicBezTo>
                  <a:cubicBezTo>
                    <a:pt x="3572" y="215"/>
                    <a:pt x="2774" y="1"/>
                    <a:pt x="1786" y="1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655" name="Google Shape;12655;p49"/>
            <p:cNvSpPr/>
            <p:nvPr/>
          </p:nvSpPr>
          <p:spPr>
            <a:xfrm>
              <a:off x="3572750" y="2855225"/>
              <a:ext cx="87850" cy="12250"/>
            </a:xfrm>
            <a:custGeom>
              <a:avLst/>
              <a:gdLst/>
              <a:ahLst/>
              <a:cxnLst/>
              <a:rect l="l" t="t" r="r" b="b"/>
              <a:pathLst>
                <a:path w="3514" h="490" extrusionOk="0">
                  <a:moveTo>
                    <a:pt x="1362" y="1"/>
                  </a:moveTo>
                  <a:cubicBezTo>
                    <a:pt x="587" y="1"/>
                    <a:pt x="1" y="132"/>
                    <a:pt x="1" y="132"/>
                  </a:cubicBezTo>
                  <a:cubicBezTo>
                    <a:pt x="1" y="132"/>
                    <a:pt x="775" y="418"/>
                    <a:pt x="1739" y="477"/>
                  </a:cubicBezTo>
                  <a:cubicBezTo>
                    <a:pt x="1877" y="486"/>
                    <a:pt x="2011" y="490"/>
                    <a:pt x="2141" y="490"/>
                  </a:cubicBezTo>
                  <a:cubicBezTo>
                    <a:pt x="2918" y="490"/>
                    <a:pt x="3513" y="358"/>
                    <a:pt x="3513" y="358"/>
                  </a:cubicBezTo>
                  <a:cubicBezTo>
                    <a:pt x="3513" y="358"/>
                    <a:pt x="2751" y="85"/>
                    <a:pt x="1763" y="13"/>
                  </a:cubicBezTo>
                  <a:cubicBezTo>
                    <a:pt x="1625" y="5"/>
                    <a:pt x="1491" y="1"/>
                    <a:pt x="1362" y="1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656" name="Google Shape;12656;p49"/>
            <p:cNvSpPr/>
            <p:nvPr/>
          </p:nvSpPr>
          <p:spPr>
            <a:xfrm>
              <a:off x="4790775" y="2957350"/>
              <a:ext cx="477150" cy="47650"/>
            </a:xfrm>
            <a:custGeom>
              <a:avLst/>
              <a:gdLst/>
              <a:ahLst/>
              <a:cxnLst/>
              <a:rect l="l" t="t" r="r" b="b"/>
              <a:pathLst>
                <a:path w="19086" h="1906" extrusionOk="0">
                  <a:moveTo>
                    <a:pt x="0" y="0"/>
                  </a:moveTo>
                  <a:cubicBezTo>
                    <a:pt x="0" y="0"/>
                    <a:pt x="1072" y="155"/>
                    <a:pt x="2786" y="476"/>
                  </a:cubicBezTo>
                  <a:cubicBezTo>
                    <a:pt x="4501" y="798"/>
                    <a:pt x="6846" y="1345"/>
                    <a:pt x="9513" y="1691"/>
                  </a:cubicBezTo>
                  <a:cubicBezTo>
                    <a:pt x="10677" y="1838"/>
                    <a:pt x="11808" y="1906"/>
                    <a:pt x="12858" y="1906"/>
                  </a:cubicBezTo>
                  <a:cubicBezTo>
                    <a:pt x="14192" y="1906"/>
                    <a:pt x="15393" y="1795"/>
                    <a:pt x="16359" y="1595"/>
                  </a:cubicBezTo>
                  <a:cubicBezTo>
                    <a:pt x="17217" y="1429"/>
                    <a:pt x="17907" y="1226"/>
                    <a:pt x="18371" y="1060"/>
                  </a:cubicBezTo>
                  <a:cubicBezTo>
                    <a:pt x="18824" y="893"/>
                    <a:pt x="19086" y="798"/>
                    <a:pt x="19086" y="798"/>
                  </a:cubicBezTo>
                  <a:lnTo>
                    <a:pt x="19086" y="798"/>
                  </a:lnTo>
                  <a:cubicBezTo>
                    <a:pt x="19086" y="798"/>
                    <a:pt x="18812" y="881"/>
                    <a:pt x="18371" y="988"/>
                  </a:cubicBezTo>
                  <a:cubicBezTo>
                    <a:pt x="17895" y="1119"/>
                    <a:pt x="17205" y="1262"/>
                    <a:pt x="16347" y="1369"/>
                  </a:cubicBezTo>
                  <a:cubicBezTo>
                    <a:pt x="15599" y="1472"/>
                    <a:pt x="14724" y="1526"/>
                    <a:pt x="13758" y="1526"/>
                  </a:cubicBezTo>
                  <a:cubicBezTo>
                    <a:pt x="12495" y="1526"/>
                    <a:pt x="11076" y="1434"/>
                    <a:pt x="9585" y="1238"/>
                  </a:cubicBezTo>
                  <a:cubicBezTo>
                    <a:pt x="6953" y="893"/>
                    <a:pt x="4572" y="464"/>
                    <a:pt x="2822" y="262"/>
                  </a:cubicBezTo>
                  <a:cubicBezTo>
                    <a:pt x="1084" y="48"/>
                    <a:pt x="0" y="0"/>
                    <a:pt x="0" y="0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657" name="Google Shape;12657;p49"/>
            <p:cNvSpPr/>
            <p:nvPr/>
          </p:nvSpPr>
          <p:spPr>
            <a:xfrm>
              <a:off x="5201525" y="2869525"/>
              <a:ext cx="64925" cy="107175"/>
            </a:xfrm>
            <a:custGeom>
              <a:avLst/>
              <a:gdLst/>
              <a:ahLst/>
              <a:cxnLst/>
              <a:rect l="l" t="t" r="r" b="b"/>
              <a:pathLst>
                <a:path w="2597" h="4287" extrusionOk="0">
                  <a:moveTo>
                    <a:pt x="1" y="1"/>
                  </a:moveTo>
                  <a:cubicBezTo>
                    <a:pt x="1" y="1"/>
                    <a:pt x="477" y="1049"/>
                    <a:pt x="1179" y="2227"/>
                  </a:cubicBezTo>
                  <a:cubicBezTo>
                    <a:pt x="1894" y="3394"/>
                    <a:pt x="2596" y="4287"/>
                    <a:pt x="2596" y="4287"/>
                  </a:cubicBezTo>
                  <a:cubicBezTo>
                    <a:pt x="2596" y="4287"/>
                    <a:pt x="2275" y="3180"/>
                    <a:pt x="1560" y="1989"/>
                  </a:cubicBezTo>
                  <a:cubicBezTo>
                    <a:pt x="834" y="799"/>
                    <a:pt x="1" y="1"/>
                    <a:pt x="1" y="1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658" name="Google Shape;12658;p49"/>
            <p:cNvSpPr/>
            <p:nvPr/>
          </p:nvSpPr>
          <p:spPr>
            <a:xfrm>
              <a:off x="5239025" y="2963875"/>
              <a:ext cx="83075" cy="80400"/>
            </a:xfrm>
            <a:custGeom>
              <a:avLst/>
              <a:gdLst/>
              <a:ahLst/>
              <a:cxnLst/>
              <a:rect l="l" t="t" r="r" b="b"/>
              <a:pathLst>
                <a:path w="3323" h="3216" extrusionOk="0">
                  <a:moveTo>
                    <a:pt x="1632" y="1454"/>
                  </a:moveTo>
                  <a:lnTo>
                    <a:pt x="1632" y="1454"/>
                  </a:lnTo>
                  <a:cubicBezTo>
                    <a:pt x="1632" y="1454"/>
                    <a:pt x="1624" y="1462"/>
                    <a:pt x="1614" y="1471"/>
                  </a:cubicBezTo>
                  <a:lnTo>
                    <a:pt x="1614" y="1471"/>
                  </a:lnTo>
                  <a:cubicBezTo>
                    <a:pt x="1621" y="1459"/>
                    <a:pt x="1632" y="1454"/>
                    <a:pt x="1632" y="1454"/>
                  </a:cubicBezTo>
                  <a:close/>
                  <a:moveTo>
                    <a:pt x="25" y="1"/>
                  </a:moveTo>
                  <a:cubicBezTo>
                    <a:pt x="25" y="1"/>
                    <a:pt x="1" y="25"/>
                    <a:pt x="49" y="156"/>
                  </a:cubicBezTo>
                  <a:cubicBezTo>
                    <a:pt x="84" y="215"/>
                    <a:pt x="144" y="311"/>
                    <a:pt x="239" y="382"/>
                  </a:cubicBezTo>
                  <a:cubicBezTo>
                    <a:pt x="299" y="430"/>
                    <a:pt x="358" y="453"/>
                    <a:pt x="453" y="477"/>
                  </a:cubicBezTo>
                  <a:cubicBezTo>
                    <a:pt x="501" y="489"/>
                    <a:pt x="537" y="489"/>
                    <a:pt x="584" y="489"/>
                  </a:cubicBezTo>
                  <a:cubicBezTo>
                    <a:pt x="620" y="477"/>
                    <a:pt x="656" y="477"/>
                    <a:pt x="691" y="453"/>
                  </a:cubicBezTo>
                  <a:lnTo>
                    <a:pt x="691" y="453"/>
                  </a:lnTo>
                  <a:cubicBezTo>
                    <a:pt x="656" y="501"/>
                    <a:pt x="691" y="453"/>
                    <a:pt x="703" y="549"/>
                  </a:cubicBezTo>
                  <a:lnTo>
                    <a:pt x="703" y="692"/>
                  </a:lnTo>
                  <a:cubicBezTo>
                    <a:pt x="703" y="727"/>
                    <a:pt x="691" y="787"/>
                    <a:pt x="680" y="834"/>
                  </a:cubicBezTo>
                  <a:cubicBezTo>
                    <a:pt x="656" y="870"/>
                    <a:pt x="632" y="918"/>
                    <a:pt x="620" y="965"/>
                  </a:cubicBezTo>
                  <a:cubicBezTo>
                    <a:pt x="584" y="1025"/>
                    <a:pt x="584" y="1084"/>
                    <a:pt x="584" y="1144"/>
                  </a:cubicBezTo>
                  <a:cubicBezTo>
                    <a:pt x="582" y="1142"/>
                    <a:pt x="581" y="1141"/>
                    <a:pt x="579" y="1141"/>
                  </a:cubicBezTo>
                  <a:cubicBezTo>
                    <a:pt x="570" y="1141"/>
                    <a:pt x="564" y="1171"/>
                    <a:pt x="584" y="1251"/>
                  </a:cubicBezTo>
                  <a:cubicBezTo>
                    <a:pt x="620" y="1334"/>
                    <a:pt x="715" y="1442"/>
                    <a:pt x="918" y="1442"/>
                  </a:cubicBezTo>
                  <a:cubicBezTo>
                    <a:pt x="953" y="1442"/>
                    <a:pt x="1001" y="1442"/>
                    <a:pt x="1061" y="1430"/>
                  </a:cubicBezTo>
                  <a:cubicBezTo>
                    <a:pt x="1096" y="1406"/>
                    <a:pt x="1120" y="1406"/>
                    <a:pt x="1156" y="1394"/>
                  </a:cubicBezTo>
                  <a:lnTo>
                    <a:pt x="1192" y="1382"/>
                  </a:lnTo>
                  <a:lnTo>
                    <a:pt x="1192" y="1382"/>
                  </a:lnTo>
                  <a:lnTo>
                    <a:pt x="1168" y="1394"/>
                  </a:lnTo>
                  <a:lnTo>
                    <a:pt x="1168" y="1406"/>
                  </a:lnTo>
                  <a:lnTo>
                    <a:pt x="1168" y="1442"/>
                  </a:lnTo>
                  <a:lnTo>
                    <a:pt x="1168" y="1489"/>
                  </a:lnTo>
                  <a:cubicBezTo>
                    <a:pt x="1168" y="1513"/>
                    <a:pt x="1168" y="1561"/>
                    <a:pt x="1180" y="1608"/>
                  </a:cubicBezTo>
                  <a:cubicBezTo>
                    <a:pt x="1239" y="1763"/>
                    <a:pt x="1346" y="1846"/>
                    <a:pt x="1453" y="1882"/>
                  </a:cubicBezTo>
                  <a:cubicBezTo>
                    <a:pt x="1486" y="1898"/>
                    <a:pt x="1525" y="1906"/>
                    <a:pt x="1564" y="1907"/>
                  </a:cubicBezTo>
                  <a:lnTo>
                    <a:pt x="1564" y="1907"/>
                  </a:lnTo>
                  <a:cubicBezTo>
                    <a:pt x="1966" y="2499"/>
                    <a:pt x="2457" y="2766"/>
                    <a:pt x="2775" y="2942"/>
                  </a:cubicBezTo>
                  <a:cubicBezTo>
                    <a:pt x="3132" y="3132"/>
                    <a:pt x="3323" y="3216"/>
                    <a:pt x="3323" y="3216"/>
                  </a:cubicBezTo>
                  <a:cubicBezTo>
                    <a:pt x="3323" y="3216"/>
                    <a:pt x="3156" y="3073"/>
                    <a:pt x="2942" y="2775"/>
                  </a:cubicBezTo>
                  <a:cubicBezTo>
                    <a:pt x="2656" y="2513"/>
                    <a:pt x="2192" y="2144"/>
                    <a:pt x="1894" y="1525"/>
                  </a:cubicBezTo>
                  <a:lnTo>
                    <a:pt x="1608" y="1549"/>
                  </a:lnTo>
                  <a:lnTo>
                    <a:pt x="1608" y="1561"/>
                  </a:lnTo>
                  <a:cubicBezTo>
                    <a:pt x="1608" y="1563"/>
                    <a:pt x="1608" y="1564"/>
                    <a:pt x="1607" y="1564"/>
                  </a:cubicBezTo>
                  <a:cubicBezTo>
                    <a:pt x="1605" y="1564"/>
                    <a:pt x="1599" y="1540"/>
                    <a:pt x="1608" y="1493"/>
                  </a:cubicBezTo>
                  <a:lnTo>
                    <a:pt x="1608" y="1493"/>
                  </a:lnTo>
                  <a:cubicBezTo>
                    <a:pt x="1620" y="1492"/>
                    <a:pt x="1636" y="1491"/>
                    <a:pt x="1656" y="1489"/>
                  </a:cubicBezTo>
                  <a:lnTo>
                    <a:pt x="1656" y="1465"/>
                  </a:lnTo>
                  <a:lnTo>
                    <a:pt x="1656" y="1454"/>
                  </a:lnTo>
                  <a:cubicBezTo>
                    <a:pt x="1704" y="1382"/>
                    <a:pt x="1775" y="1299"/>
                    <a:pt x="1846" y="1215"/>
                  </a:cubicBezTo>
                  <a:lnTo>
                    <a:pt x="1787" y="1096"/>
                  </a:lnTo>
                  <a:lnTo>
                    <a:pt x="1775" y="1061"/>
                  </a:lnTo>
                  <a:cubicBezTo>
                    <a:pt x="1763" y="1037"/>
                    <a:pt x="1751" y="1001"/>
                    <a:pt x="1727" y="989"/>
                  </a:cubicBezTo>
                  <a:cubicBezTo>
                    <a:pt x="1656" y="906"/>
                    <a:pt x="1549" y="858"/>
                    <a:pt x="1453" y="858"/>
                  </a:cubicBezTo>
                  <a:cubicBezTo>
                    <a:pt x="1346" y="858"/>
                    <a:pt x="1215" y="894"/>
                    <a:pt x="1108" y="953"/>
                  </a:cubicBezTo>
                  <a:lnTo>
                    <a:pt x="1049" y="977"/>
                  </a:lnTo>
                  <a:lnTo>
                    <a:pt x="1037" y="989"/>
                  </a:lnTo>
                  <a:cubicBezTo>
                    <a:pt x="1023" y="1003"/>
                    <a:pt x="1007" y="1006"/>
                    <a:pt x="993" y="1006"/>
                  </a:cubicBezTo>
                  <a:cubicBezTo>
                    <a:pt x="981" y="1006"/>
                    <a:pt x="969" y="1004"/>
                    <a:pt x="960" y="1004"/>
                  </a:cubicBezTo>
                  <a:cubicBezTo>
                    <a:pt x="952" y="1004"/>
                    <a:pt x="945" y="1006"/>
                    <a:pt x="942" y="1013"/>
                  </a:cubicBezTo>
                  <a:cubicBezTo>
                    <a:pt x="930" y="989"/>
                    <a:pt x="942" y="977"/>
                    <a:pt x="942" y="965"/>
                  </a:cubicBezTo>
                  <a:cubicBezTo>
                    <a:pt x="942" y="953"/>
                    <a:pt x="953" y="918"/>
                    <a:pt x="953" y="906"/>
                  </a:cubicBezTo>
                  <a:cubicBezTo>
                    <a:pt x="977" y="811"/>
                    <a:pt x="977" y="739"/>
                    <a:pt x="977" y="680"/>
                  </a:cubicBezTo>
                  <a:cubicBezTo>
                    <a:pt x="977" y="549"/>
                    <a:pt x="918" y="430"/>
                    <a:pt x="882" y="370"/>
                  </a:cubicBezTo>
                  <a:cubicBezTo>
                    <a:pt x="850" y="301"/>
                    <a:pt x="820" y="282"/>
                    <a:pt x="798" y="282"/>
                  </a:cubicBezTo>
                  <a:cubicBezTo>
                    <a:pt x="772" y="282"/>
                    <a:pt x="756" y="311"/>
                    <a:pt x="763" y="311"/>
                  </a:cubicBezTo>
                  <a:cubicBezTo>
                    <a:pt x="703" y="358"/>
                    <a:pt x="632" y="370"/>
                    <a:pt x="584" y="382"/>
                  </a:cubicBezTo>
                  <a:lnTo>
                    <a:pt x="465" y="382"/>
                  </a:lnTo>
                  <a:cubicBezTo>
                    <a:pt x="394" y="370"/>
                    <a:pt x="322" y="358"/>
                    <a:pt x="275" y="322"/>
                  </a:cubicBezTo>
                  <a:cubicBezTo>
                    <a:pt x="168" y="263"/>
                    <a:pt x="108" y="203"/>
                    <a:pt x="84" y="144"/>
                  </a:cubicBezTo>
                  <a:cubicBezTo>
                    <a:pt x="25" y="37"/>
                    <a:pt x="25" y="1"/>
                    <a:pt x="25" y="1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659" name="Google Shape;12659;p49"/>
            <p:cNvSpPr/>
            <p:nvPr/>
          </p:nvSpPr>
          <p:spPr>
            <a:xfrm>
              <a:off x="4916975" y="2278100"/>
              <a:ext cx="94975" cy="186650"/>
            </a:xfrm>
            <a:custGeom>
              <a:avLst/>
              <a:gdLst/>
              <a:ahLst/>
              <a:cxnLst/>
              <a:rect l="l" t="t" r="r" b="b"/>
              <a:pathLst>
                <a:path w="3799" h="7466" extrusionOk="0">
                  <a:moveTo>
                    <a:pt x="0" y="0"/>
                  </a:moveTo>
                  <a:cubicBezTo>
                    <a:pt x="0" y="0"/>
                    <a:pt x="655" y="1774"/>
                    <a:pt x="1691" y="3834"/>
                  </a:cubicBezTo>
                  <a:cubicBezTo>
                    <a:pt x="2739" y="5906"/>
                    <a:pt x="3798" y="7465"/>
                    <a:pt x="3798" y="7465"/>
                  </a:cubicBezTo>
                  <a:cubicBezTo>
                    <a:pt x="3798" y="7465"/>
                    <a:pt x="3156" y="5679"/>
                    <a:pt x="2096" y="3631"/>
                  </a:cubicBezTo>
                  <a:cubicBezTo>
                    <a:pt x="1048" y="1572"/>
                    <a:pt x="1" y="0"/>
                    <a:pt x="0" y="0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660" name="Google Shape;12660;p49"/>
            <p:cNvSpPr/>
            <p:nvPr/>
          </p:nvSpPr>
          <p:spPr>
            <a:xfrm>
              <a:off x="5015500" y="2480800"/>
              <a:ext cx="23525" cy="41975"/>
            </a:xfrm>
            <a:custGeom>
              <a:avLst/>
              <a:gdLst/>
              <a:ahLst/>
              <a:cxnLst/>
              <a:rect l="l" t="t" r="r" b="b"/>
              <a:pathLst>
                <a:path w="941" h="1679" extrusionOk="0">
                  <a:moveTo>
                    <a:pt x="0" y="0"/>
                  </a:moveTo>
                  <a:lnTo>
                    <a:pt x="0" y="0"/>
                  </a:lnTo>
                  <a:cubicBezTo>
                    <a:pt x="0" y="0"/>
                    <a:pt x="12" y="488"/>
                    <a:pt x="274" y="953"/>
                  </a:cubicBezTo>
                  <a:cubicBezTo>
                    <a:pt x="524" y="1417"/>
                    <a:pt x="941" y="1679"/>
                    <a:pt x="941" y="1679"/>
                  </a:cubicBezTo>
                  <a:cubicBezTo>
                    <a:pt x="941" y="1679"/>
                    <a:pt x="929" y="1191"/>
                    <a:pt x="667" y="726"/>
                  </a:cubicBezTo>
                  <a:cubicBezTo>
                    <a:pt x="417" y="274"/>
                    <a:pt x="0" y="0"/>
                    <a:pt x="0" y="0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661" name="Google Shape;12661;p49"/>
            <p:cNvSpPr/>
            <p:nvPr/>
          </p:nvSpPr>
          <p:spPr>
            <a:xfrm>
              <a:off x="5043475" y="2540625"/>
              <a:ext cx="18175" cy="25025"/>
            </a:xfrm>
            <a:custGeom>
              <a:avLst/>
              <a:gdLst/>
              <a:ahLst/>
              <a:cxnLst/>
              <a:rect l="l" t="t" r="r" b="b"/>
              <a:pathLst>
                <a:path w="727" h="1001" extrusionOk="0">
                  <a:moveTo>
                    <a:pt x="36" y="0"/>
                  </a:moveTo>
                  <a:cubicBezTo>
                    <a:pt x="36" y="0"/>
                    <a:pt x="1" y="346"/>
                    <a:pt x="179" y="631"/>
                  </a:cubicBezTo>
                  <a:cubicBezTo>
                    <a:pt x="346" y="893"/>
                    <a:pt x="679" y="1000"/>
                    <a:pt x="679" y="1000"/>
                  </a:cubicBezTo>
                  <a:cubicBezTo>
                    <a:pt x="679" y="1000"/>
                    <a:pt x="727" y="643"/>
                    <a:pt x="548" y="381"/>
                  </a:cubicBezTo>
                  <a:cubicBezTo>
                    <a:pt x="382" y="108"/>
                    <a:pt x="36" y="0"/>
                    <a:pt x="36" y="0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662" name="Google Shape;12662;p49"/>
            <p:cNvSpPr/>
            <p:nvPr/>
          </p:nvSpPr>
          <p:spPr>
            <a:xfrm>
              <a:off x="3961800" y="2745100"/>
              <a:ext cx="180100" cy="208700"/>
            </a:xfrm>
            <a:custGeom>
              <a:avLst/>
              <a:gdLst/>
              <a:ahLst/>
              <a:cxnLst/>
              <a:rect l="l" t="t" r="r" b="b"/>
              <a:pathLst>
                <a:path w="7204" h="8348" extrusionOk="0">
                  <a:moveTo>
                    <a:pt x="7203" y="1"/>
                  </a:moveTo>
                  <a:cubicBezTo>
                    <a:pt x="7203" y="1"/>
                    <a:pt x="6620" y="263"/>
                    <a:pt x="5715" y="751"/>
                  </a:cubicBezTo>
                  <a:cubicBezTo>
                    <a:pt x="4810" y="1263"/>
                    <a:pt x="3524" y="2001"/>
                    <a:pt x="2370" y="3132"/>
                  </a:cubicBezTo>
                  <a:cubicBezTo>
                    <a:pt x="1203" y="4287"/>
                    <a:pt x="488" y="5621"/>
                    <a:pt x="226" y="6645"/>
                  </a:cubicBezTo>
                  <a:cubicBezTo>
                    <a:pt x="95" y="7168"/>
                    <a:pt x="36" y="7585"/>
                    <a:pt x="12" y="7883"/>
                  </a:cubicBezTo>
                  <a:cubicBezTo>
                    <a:pt x="0" y="8180"/>
                    <a:pt x="0" y="8347"/>
                    <a:pt x="0" y="8347"/>
                  </a:cubicBezTo>
                  <a:cubicBezTo>
                    <a:pt x="0" y="8347"/>
                    <a:pt x="12" y="8180"/>
                    <a:pt x="72" y="7895"/>
                  </a:cubicBezTo>
                  <a:cubicBezTo>
                    <a:pt x="131" y="7621"/>
                    <a:pt x="238" y="7216"/>
                    <a:pt x="429" y="6740"/>
                  </a:cubicBezTo>
                  <a:cubicBezTo>
                    <a:pt x="786" y="5787"/>
                    <a:pt x="1560" y="4561"/>
                    <a:pt x="2679" y="3478"/>
                  </a:cubicBezTo>
                  <a:cubicBezTo>
                    <a:pt x="3798" y="2382"/>
                    <a:pt x="4977" y="1561"/>
                    <a:pt x="5822" y="965"/>
                  </a:cubicBezTo>
                  <a:cubicBezTo>
                    <a:pt x="6668" y="370"/>
                    <a:pt x="7203" y="1"/>
                    <a:pt x="7203" y="1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663" name="Google Shape;12663;p49"/>
            <p:cNvSpPr/>
            <p:nvPr/>
          </p:nvSpPr>
          <p:spPr>
            <a:xfrm>
              <a:off x="3951675" y="2765350"/>
              <a:ext cx="96750" cy="141400"/>
            </a:xfrm>
            <a:custGeom>
              <a:avLst/>
              <a:gdLst/>
              <a:ahLst/>
              <a:cxnLst/>
              <a:rect l="l" t="t" r="r" b="b"/>
              <a:pathLst>
                <a:path w="3870" h="5656" extrusionOk="0">
                  <a:moveTo>
                    <a:pt x="3870" y="1"/>
                  </a:moveTo>
                  <a:cubicBezTo>
                    <a:pt x="3870" y="1"/>
                    <a:pt x="3548" y="227"/>
                    <a:pt x="3036" y="620"/>
                  </a:cubicBezTo>
                  <a:cubicBezTo>
                    <a:pt x="2560" y="1036"/>
                    <a:pt x="1941" y="1655"/>
                    <a:pt x="1382" y="2465"/>
                  </a:cubicBezTo>
                  <a:cubicBezTo>
                    <a:pt x="846" y="3263"/>
                    <a:pt x="489" y="4084"/>
                    <a:pt x="286" y="4680"/>
                  </a:cubicBezTo>
                  <a:cubicBezTo>
                    <a:pt x="72" y="5275"/>
                    <a:pt x="0" y="5656"/>
                    <a:pt x="0" y="5656"/>
                  </a:cubicBezTo>
                  <a:cubicBezTo>
                    <a:pt x="0" y="5656"/>
                    <a:pt x="191" y="5323"/>
                    <a:pt x="489" y="4763"/>
                  </a:cubicBezTo>
                  <a:cubicBezTo>
                    <a:pt x="810" y="4215"/>
                    <a:pt x="1251" y="3489"/>
                    <a:pt x="1774" y="2715"/>
                  </a:cubicBezTo>
                  <a:cubicBezTo>
                    <a:pt x="2310" y="1941"/>
                    <a:pt x="2834" y="1251"/>
                    <a:pt x="3215" y="774"/>
                  </a:cubicBezTo>
                  <a:cubicBezTo>
                    <a:pt x="3620" y="298"/>
                    <a:pt x="3870" y="1"/>
                    <a:pt x="3870" y="1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664" name="Google Shape;12664;p49"/>
            <p:cNvSpPr/>
            <p:nvPr/>
          </p:nvSpPr>
          <p:spPr>
            <a:xfrm>
              <a:off x="3953750" y="2776950"/>
              <a:ext cx="50625" cy="74450"/>
            </a:xfrm>
            <a:custGeom>
              <a:avLst/>
              <a:gdLst/>
              <a:ahLst/>
              <a:cxnLst/>
              <a:rect l="l" t="t" r="r" b="b"/>
              <a:pathLst>
                <a:path w="2025" h="2978" extrusionOk="0">
                  <a:moveTo>
                    <a:pt x="2025" y="1"/>
                  </a:moveTo>
                  <a:cubicBezTo>
                    <a:pt x="2025" y="1"/>
                    <a:pt x="1822" y="96"/>
                    <a:pt x="1549" y="287"/>
                  </a:cubicBezTo>
                  <a:cubicBezTo>
                    <a:pt x="1263" y="489"/>
                    <a:pt x="918" y="799"/>
                    <a:pt x="620" y="1239"/>
                  </a:cubicBezTo>
                  <a:cubicBezTo>
                    <a:pt x="334" y="1668"/>
                    <a:pt x="179" y="2108"/>
                    <a:pt x="84" y="2442"/>
                  </a:cubicBezTo>
                  <a:cubicBezTo>
                    <a:pt x="13" y="2775"/>
                    <a:pt x="1" y="2977"/>
                    <a:pt x="1" y="2977"/>
                  </a:cubicBezTo>
                  <a:cubicBezTo>
                    <a:pt x="1" y="2977"/>
                    <a:pt x="441" y="2311"/>
                    <a:pt x="1013" y="1489"/>
                  </a:cubicBezTo>
                  <a:cubicBezTo>
                    <a:pt x="1560" y="668"/>
                    <a:pt x="2025" y="1"/>
                    <a:pt x="2025" y="1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665" name="Google Shape;12665;p49"/>
            <p:cNvSpPr/>
            <p:nvPr/>
          </p:nvSpPr>
          <p:spPr>
            <a:xfrm>
              <a:off x="3960300" y="2769225"/>
              <a:ext cx="20875" cy="33650"/>
            </a:xfrm>
            <a:custGeom>
              <a:avLst/>
              <a:gdLst/>
              <a:ahLst/>
              <a:cxnLst/>
              <a:rect l="l" t="t" r="r" b="b"/>
              <a:pathLst>
                <a:path w="835" h="1346" extrusionOk="0">
                  <a:moveTo>
                    <a:pt x="810" y="0"/>
                  </a:moveTo>
                  <a:lnTo>
                    <a:pt x="810" y="0"/>
                  </a:lnTo>
                  <a:cubicBezTo>
                    <a:pt x="810" y="0"/>
                    <a:pt x="429" y="191"/>
                    <a:pt x="227" y="560"/>
                  </a:cubicBezTo>
                  <a:cubicBezTo>
                    <a:pt x="1" y="941"/>
                    <a:pt x="36" y="1346"/>
                    <a:pt x="36" y="1346"/>
                  </a:cubicBezTo>
                  <a:cubicBezTo>
                    <a:pt x="36" y="1346"/>
                    <a:pt x="405" y="1155"/>
                    <a:pt x="608" y="786"/>
                  </a:cubicBezTo>
                  <a:cubicBezTo>
                    <a:pt x="834" y="417"/>
                    <a:pt x="810" y="0"/>
                    <a:pt x="810" y="0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666" name="Google Shape;12666;p49"/>
            <p:cNvSpPr/>
            <p:nvPr/>
          </p:nvSpPr>
          <p:spPr>
            <a:xfrm>
              <a:off x="3959125" y="2012575"/>
              <a:ext cx="207475" cy="176550"/>
            </a:xfrm>
            <a:custGeom>
              <a:avLst/>
              <a:gdLst/>
              <a:ahLst/>
              <a:cxnLst/>
              <a:rect l="l" t="t" r="r" b="b"/>
              <a:pathLst>
                <a:path w="8299" h="7062" extrusionOk="0">
                  <a:moveTo>
                    <a:pt x="8299" y="1"/>
                  </a:moveTo>
                  <a:cubicBezTo>
                    <a:pt x="8299" y="1"/>
                    <a:pt x="8144" y="36"/>
                    <a:pt x="7846" y="108"/>
                  </a:cubicBezTo>
                  <a:cubicBezTo>
                    <a:pt x="7561" y="167"/>
                    <a:pt x="7168" y="275"/>
                    <a:pt x="6691" y="453"/>
                  </a:cubicBezTo>
                  <a:cubicBezTo>
                    <a:pt x="6215" y="620"/>
                    <a:pt x="5644" y="870"/>
                    <a:pt x="5048" y="1191"/>
                  </a:cubicBezTo>
                  <a:cubicBezTo>
                    <a:pt x="4465" y="1537"/>
                    <a:pt x="3846" y="1953"/>
                    <a:pt x="3239" y="2465"/>
                  </a:cubicBezTo>
                  <a:cubicBezTo>
                    <a:pt x="2643" y="2965"/>
                    <a:pt x="2131" y="3513"/>
                    <a:pt x="1703" y="4061"/>
                  </a:cubicBezTo>
                  <a:cubicBezTo>
                    <a:pt x="1286" y="4596"/>
                    <a:pt x="953" y="5108"/>
                    <a:pt x="703" y="5561"/>
                  </a:cubicBezTo>
                  <a:cubicBezTo>
                    <a:pt x="452" y="6001"/>
                    <a:pt x="274" y="6382"/>
                    <a:pt x="167" y="6644"/>
                  </a:cubicBezTo>
                  <a:cubicBezTo>
                    <a:pt x="60" y="6918"/>
                    <a:pt x="0" y="7061"/>
                    <a:pt x="0" y="7061"/>
                  </a:cubicBezTo>
                  <a:cubicBezTo>
                    <a:pt x="0" y="7061"/>
                    <a:pt x="83" y="6930"/>
                    <a:pt x="226" y="6692"/>
                  </a:cubicBezTo>
                  <a:cubicBezTo>
                    <a:pt x="357" y="6454"/>
                    <a:pt x="583" y="6109"/>
                    <a:pt x="881" y="5692"/>
                  </a:cubicBezTo>
                  <a:cubicBezTo>
                    <a:pt x="1167" y="5287"/>
                    <a:pt x="1536" y="4811"/>
                    <a:pt x="1988" y="4323"/>
                  </a:cubicBezTo>
                  <a:cubicBezTo>
                    <a:pt x="2441" y="3834"/>
                    <a:pt x="2953" y="3311"/>
                    <a:pt x="3536" y="2822"/>
                  </a:cubicBezTo>
                  <a:cubicBezTo>
                    <a:pt x="4108" y="2334"/>
                    <a:pt x="4703" y="1894"/>
                    <a:pt x="5263" y="1537"/>
                  </a:cubicBezTo>
                  <a:cubicBezTo>
                    <a:pt x="5822" y="1179"/>
                    <a:pt x="6346" y="882"/>
                    <a:pt x="6787" y="667"/>
                  </a:cubicBezTo>
                  <a:cubicBezTo>
                    <a:pt x="7239" y="441"/>
                    <a:pt x="7608" y="275"/>
                    <a:pt x="7882" y="167"/>
                  </a:cubicBezTo>
                  <a:cubicBezTo>
                    <a:pt x="8144" y="60"/>
                    <a:pt x="8299" y="1"/>
                    <a:pt x="8299" y="1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667" name="Google Shape;12667;p49"/>
            <p:cNvSpPr/>
            <p:nvPr/>
          </p:nvSpPr>
          <p:spPr>
            <a:xfrm>
              <a:off x="3962100" y="2081925"/>
              <a:ext cx="147650" cy="145000"/>
            </a:xfrm>
            <a:custGeom>
              <a:avLst/>
              <a:gdLst/>
              <a:ahLst/>
              <a:cxnLst/>
              <a:rect l="l" t="t" r="r" b="b"/>
              <a:pathLst>
                <a:path w="5906" h="5800" extrusionOk="0">
                  <a:moveTo>
                    <a:pt x="5906" y="1"/>
                  </a:moveTo>
                  <a:lnTo>
                    <a:pt x="5906" y="1"/>
                  </a:lnTo>
                  <a:cubicBezTo>
                    <a:pt x="5906" y="1"/>
                    <a:pt x="5798" y="48"/>
                    <a:pt x="5596" y="132"/>
                  </a:cubicBezTo>
                  <a:cubicBezTo>
                    <a:pt x="5406" y="215"/>
                    <a:pt x="5108" y="322"/>
                    <a:pt x="4763" y="489"/>
                  </a:cubicBezTo>
                  <a:cubicBezTo>
                    <a:pt x="4084" y="834"/>
                    <a:pt x="3155" y="1394"/>
                    <a:pt x="2322" y="2263"/>
                  </a:cubicBezTo>
                  <a:cubicBezTo>
                    <a:pt x="1476" y="3108"/>
                    <a:pt x="941" y="4061"/>
                    <a:pt x="607" y="4751"/>
                  </a:cubicBezTo>
                  <a:cubicBezTo>
                    <a:pt x="453" y="5085"/>
                    <a:pt x="310" y="5359"/>
                    <a:pt x="203" y="5537"/>
                  </a:cubicBezTo>
                  <a:cubicBezTo>
                    <a:pt x="83" y="5716"/>
                    <a:pt x="0" y="5799"/>
                    <a:pt x="0" y="5799"/>
                  </a:cubicBezTo>
                  <a:cubicBezTo>
                    <a:pt x="0" y="5799"/>
                    <a:pt x="95" y="5752"/>
                    <a:pt x="238" y="5585"/>
                  </a:cubicBezTo>
                  <a:cubicBezTo>
                    <a:pt x="405" y="5418"/>
                    <a:pt x="595" y="5168"/>
                    <a:pt x="810" y="4859"/>
                  </a:cubicBezTo>
                  <a:cubicBezTo>
                    <a:pt x="1226" y="4216"/>
                    <a:pt x="1834" y="3382"/>
                    <a:pt x="2631" y="2561"/>
                  </a:cubicBezTo>
                  <a:cubicBezTo>
                    <a:pt x="3429" y="1739"/>
                    <a:pt x="4239" y="1108"/>
                    <a:pt x="4870" y="668"/>
                  </a:cubicBezTo>
                  <a:cubicBezTo>
                    <a:pt x="5179" y="465"/>
                    <a:pt x="5453" y="287"/>
                    <a:pt x="5632" y="179"/>
                  </a:cubicBezTo>
                  <a:cubicBezTo>
                    <a:pt x="5810" y="60"/>
                    <a:pt x="5906" y="1"/>
                    <a:pt x="5906" y="1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668" name="Google Shape;12668;p49"/>
            <p:cNvSpPr/>
            <p:nvPr/>
          </p:nvSpPr>
          <p:spPr>
            <a:xfrm>
              <a:off x="3957025" y="2150100"/>
              <a:ext cx="96475" cy="110450"/>
            </a:xfrm>
            <a:custGeom>
              <a:avLst/>
              <a:gdLst/>
              <a:ahLst/>
              <a:cxnLst/>
              <a:rect l="l" t="t" r="r" b="b"/>
              <a:pathLst>
                <a:path w="3859" h="4418" extrusionOk="0">
                  <a:moveTo>
                    <a:pt x="3858" y="0"/>
                  </a:moveTo>
                  <a:cubicBezTo>
                    <a:pt x="3858" y="0"/>
                    <a:pt x="3561" y="131"/>
                    <a:pt x="3096" y="417"/>
                  </a:cubicBezTo>
                  <a:cubicBezTo>
                    <a:pt x="2632" y="715"/>
                    <a:pt x="2037" y="1191"/>
                    <a:pt x="1489" y="1810"/>
                  </a:cubicBezTo>
                  <a:cubicBezTo>
                    <a:pt x="941" y="2453"/>
                    <a:pt x="548" y="3108"/>
                    <a:pt x="322" y="3596"/>
                  </a:cubicBezTo>
                  <a:cubicBezTo>
                    <a:pt x="84" y="4096"/>
                    <a:pt x="1" y="4418"/>
                    <a:pt x="1" y="4418"/>
                  </a:cubicBezTo>
                  <a:cubicBezTo>
                    <a:pt x="1" y="4418"/>
                    <a:pt x="191" y="4156"/>
                    <a:pt x="525" y="3715"/>
                  </a:cubicBezTo>
                  <a:cubicBezTo>
                    <a:pt x="846" y="3298"/>
                    <a:pt x="1310" y="2739"/>
                    <a:pt x="1834" y="2132"/>
                  </a:cubicBezTo>
                  <a:cubicBezTo>
                    <a:pt x="2346" y="1512"/>
                    <a:pt x="2858" y="977"/>
                    <a:pt x="3227" y="608"/>
                  </a:cubicBezTo>
                  <a:cubicBezTo>
                    <a:pt x="3620" y="239"/>
                    <a:pt x="3858" y="0"/>
                    <a:pt x="3858" y="0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669" name="Google Shape;12669;p49"/>
            <p:cNvSpPr/>
            <p:nvPr/>
          </p:nvSpPr>
          <p:spPr>
            <a:xfrm>
              <a:off x="3958525" y="2201000"/>
              <a:ext cx="77700" cy="87225"/>
            </a:xfrm>
            <a:custGeom>
              <a:avLst/>
              <a:gdLst/>
              <a:ahLst/>
              <a:cxnLst/>
              <a:rect l="l" t="t" r="r" b="b"/>
              <a:pathLst>
                <a:path w="3108" h="3489" extrusionOk="0">
                  <a:moveTo>
                    <a:pt x="3108" y="0"/>
                  </a:moveTo>
                  <a:cubicBezTo>
                    <a:pt x="3108" y="0"/>
                    <a:pt x="2870" y="119"/>
                    <a:pt x="2501" y="358"/>
                  </a:cubicBezTo>
                  <a:cubicBezTo>
                    <a:pt x="2143" y="584"/>
                    <a:pt x="1667" y="953"/>
                    <a:pt x="1215" y="1441"/>
                  </a:cubicBezTo>
                  <a:cubicBezTo>
                    <a:pt x="786" y="1929"/>
                    <a:pt x="476" y="2453"/>
                    <a:pt x="286" y="2846"/>
                  </a:cubicBezTo>
                  <a:cubicBezTo>
                    <a:pt x="84" y="3227"/>
                    <a:pt x="0" y="3489"/>
                    <a:pt x="0" y="3489"/>
                  </a:cubicBezTo>
                  <a:cubicBezTo>
                    <a:pt x="0" y="3489"/>
                    <a:pt x="703" y="2691"/>
                    <a:pt x="1560" y="1739"/>
                  </a:cubicBezTo>
                  <a:cubicBezTo>
                    <a:pt x="2405" y="774"/>
                    <a:pt x="3108" y="0"/>
                    <a:pt x="3108" y="0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670" name="Google Shape;12670;p49"/>
            <p:cNvSpPr/>
            <p:nvPr/>
          </p:nvSpPr>
          <p:spPr>
            <a:xfrm>
              <a:off x="3969225" y="2252800"/>
              <a:ext cx="44075" cy="52700"/>
            </a:xfrm>
            <a:custGeom>
              <a:avLst/>
              <a:gdLst/>
              <a:ahLst/>
              <a:cxnLst/>
              <a:rect l="l" t="t" r="r" b="b"/>
              <a:pathLst>
                <a:path w="1763" h="2108" extrusionOk="0">
                  <a:moveTo>
                    <a:pt x="1763" y="0"/>
                  </a:moveTo>
                  <a:cubicBezTo>
                    <a:pt x="1763" y="0"/>
                    <a:pt x="1596" y="60"/>
                    <a:pt x="1382" y="191"/>
                  </a:cubicBezTo>
                  <a:cubicBezTo>
                    <a:pt x="1168" y="321"/>
                    <a:pt x="882" y="548"/>
                    <a:pt x="632" y="845"/>
                  </a:cubicBezTo>
                  <a:cubicBezTo>
                    <a:pt x="370" y="1143"/>
                    <a:pt x="215" y="1464"/>
                    <a:pt x="120" y="1703"/>
                  </a:cubicBezTo>
                  <a:cubicBezTo>
                    <a:pt x="37" y="1941"/>
                    <a:pt x="1" y="2107"/>
                    <a:pt x="1" y="2107"/>
                  </a:cubicBezTo>
                  <a:cubicBezTo>
                    <a:pt x="1" y="2107"/>
                    <a:pt x="132" y="2000"/>
                    <a:pt x="310" y="1822"/>
                  </a:cubicBezTo>
                  <a:cubicBezTo>
                    <a:pt x="513" y="1643"/>
                    <a:pt x="751" y="1405"/>
                    <a:pt x="989" y="1131"/>
                  </a:cubicBezTo>
                  <a:cubicBezTo>
                    <a:pt x="1227" y="845"/>
                    <a:pt x="1418" y="560"/>
                    <a:pt x="1549" y="357"/>
                  </a:cubicBezTo>
                  <a:cubicBezTo>
                    <a:pt x="1680" y="143"/>
                    <a:pt x="1763" y="0"/>
                    <a:pt x="1763" y="0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671" name="Google Shape;12671;p49"/>
            <p:cNvSpPr/>
            <p:nvPr/>
          </p:nvSpPr>
          <p:spPr>
            <a:xfrm>
              <a:off x="4234450" y="2011325"/>
              <a:ext cx="372675" cy="76300"/>
            </a:xfrm>
            <a:custGeom>
              <a:avLst/>
              <a:gdLst/>
              <a:ahLst/>
              <a:cxnLst/>
              <a:rect l="l" t="t" r="r" b="b"/>
              <a:pathLst>
                <a:path w="14907" h="3052" extrusionOk="0">
                  <a:moveTo>
                    <a:pt x="2439" y="1"/>
                  </a:moveTo>
                  <a:cubicBezTo>
                    <a:pt x="2371" y="1"/>
                    <a:pt x="2304" y="1"/>
                    <a:pt x="2239" y="3"/>
                  </a:cubicBezTo>
                  <a:cubicBezTo>
                    <a:pt x="1536" y="3"/>
                    <a:pt x="989" y="51"/>
                    <a:pt x="596" y="134"/>
                  </a:cubicBezTo>
                  <a:cubicBezTo>
                    <a:pt x="215" y="194"/>
                    <a:pt x="0" y="253"/>
                    <a:pt x="0" y="253"/>
                  </a:cubicBezTo>
                  <a:cubicBezTo>
                    <a:pt x="0" y="253"/>
                    <a:pt x="215" y="217"/>
                    <a:pt x="596" y="194"/>
                  </a:cubicBezTo>
                  <a:cubicBezTo>
                    <a:pt x="778" y="177"/>
                    <a:pt x="994" y="168"/>
                    <a:pt x="1242" y="168"/>
                  </a:cubicBezTo>
                  <a:cubicBezTo>
                    <a:pt x="1528" y="168"/>
                    <a:pt x="1857" y="180"/>
                    <a:pt x="2227" y="205"/>
                  </a:cubicBezTo>
                  <a:cubicBezTo>
                    <a:pt x="3608" y="301"/>
                    <a:pt x="5453" y="741"/>
                    <a:pt x="7442" y="1384"/>
                  </a:cubicBezTo>
                  <a:cubicBezTo>
                    <a:pt x="9454" y="2039"/>
                    <a:pt x="11287" y="2599"/>
                    <a:pt x="12669" y="2825"/>
                  </a:cubicBezTo>
                  <a:cubicBezTo>
                    <a:pt x="13359" y="2944"/>
                    <a:pt x="13919" y="3003"/>
                    <a:pt x="14312" y="3015"/>
                  </a:cubicBezTo>
                  <a:cubicBezTo>
                    <a:pt x="14693" y="3051"/>
                    <a:pt x="14907" y="3051"/>
                    <a:pt x="14907" y="3051"/>
                  </a:cubicBezTo>
                  <a:cubicBezTo>
                    <a:pt x="14907" y="3051"/>
                    <a:pt x="14681" y="3003"/>
                    <a:pt x="14312" y="2980"/>
                  </a:cubicBezTo>
                  <a:cubicBezTo>
                    <a:pt x="13931" y="2896"/>
                    <a:pt x="13383" y="2801"/>
                    <a:pt x="12716" y="2622"/>
                  </a:cubicBezTo>
                  <a:cubicBezTo>
                    <a:pt x="11371" y="2289"/>
                    <a:pt x="9585" y="1622"/>
                    <a:pt x="7585" y="967"/>
                  </a:cubicBezTo>
                  <a:cubicBezTo>
                    <a:pt x="5667" y="343"/>
                    <a:pt x="3815" y="1"/>
                    <a:pt x="2439" y="1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672" name="Google Shape;12672;p49"/>
            <p:cNvSpPr/>
            <p:nvPr/>
          </p:nvSpPr>
          <p:spPr>
            <a:xfrm>
              <a:off x="4323750" y="2032700"/>
              <a:ext cx="186650" cy="45975"/>
            </a:xfrm>
            <a:custGeom>
              <a:avLst/>
              <a:gdLst/>
              <a:ahLst/>
              <a:cxnLst/>
              <a:rect l="l" t="t" r="r" b="b"/>
              <a:pathLst>
                <a:path w="7466" h="1839" extrusionOk="0">
                  <a:moveTo>
                    <a:pt x="489" y="0"/>
                  </a:moveTo>
                  <a:cubicBezTo>
                    <a:pt x="418" y="0"/>
                    <a:pt x="354" y="2"/>
                    <a:pt x="298" y="5"/>
                  </a:cubicBezTo>
                  <a:cubicBezTo>
                    <a:pt x="107" y="17"/>
                    <a:pt x="0" y="17"/>
                    <a:pt x="0" y="17"/>
                  </a:cubicBezTo>
                  <a:cubicBezTo>
                    <a:pt x="0" y="17"/>
                    <a:pt x="107" y="41"/>
                    <a:pt x="298" y="77"/>
                  </a:cubicBezTo>
                  <a:cubicBezTo>
                    <a:pt x="500" y="124"/>
                    <a:pt x="762" y="184"/>
                    <a:pt x="1107" y="255"/>
                  </a:cubicBezTo>
                  <a:cubicBezTo>
                    <a:pt x="1786" y="410"/>
                    <a:pt x="2703" y="672"/>
                    <a:pt x="3715" y="970"/>
                  </a:cubicBezTo>
                  <a:cubicBezTo>
                    <a:pt x="4727" y="1267"/>
                    <a:pt x="5656" y="1505"/>
                    <a:pt x="6346" y="1648"/>
                  </a:cubicBezTo>
                  <a:cubicBezTo>
                    <a:pt x="7025" y="1791"/>
                    <a:pt x="7465" y="1839"/>
                    <a:pt x="7465" y="1839"/>
                  </a:cubicBezTo>
                  <a:cubicBezTo>
                    <a:pt x="7465" y="1839"/>
                    <a:pt x="7061" y="1672"/>
                    <a:pt x="6406" y="1422"/>
                  </a:cubicBezTo>
                  <a:cubicBezTo>
                    <a:pt x="5751" y="1172"/>
                    <a:pt x="4858" y="827"/>
                    <a:pt x="3822" y="529"/>
                  </a:cubicBezTo>
                  <a:cubicBezTo>
                    <a:pt x="2798" y="232"/>
                    <a:pt x="1834" y="65"/>
                    <a:pt x="1131" y="17"/>
                  </a:cubicBezTo>
                  <a:cubicBezTo>
                    <a:pt x="879" y="9"/>
                    <a:pt x="662" y="0"/>
                    <a:pt x="489" y="0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673" name="Google Shape;12673;p49"/>
            <p:cNvSpPr/>
            <p:nvPr/>
          </p:nvSpPr>
          <p:spPr>
            <a:xfrm>
              <a:off x="4432975" y="2078975"/>
              <a:ext cx="53900" cy="15825"/>
            </a:xfrm>
            <a:custGeom>
              <a:avLst/>
              <a:gdLst/>
              <a:ahLst/>
              <a:cxnLst/>
              <a:rect l="l" t="t" r="r" b="b"/>
              <a:pathLst>
                <a:path w="2156" h="633" extrusionOk="0">
                  <a:moveTo>
                    <a:pt x="264" y="0"/>
                  </a:moveTo>
                  <a:cubicBezTo>
                    <a:pt x="102" y="0"/>
                    <a:pt x="1" y="12"/>
                    <a:pt x="1" y="12"/>
                  </a:cubicBezTo>
                  <a:cubicBezTo>
                    <a:pt x="1" y="12"/>
                    <a:pt x="394" y="393"/>
                    <a:pt x="1013" y="547"/>
                  </a:cubicBezTo>
                  <a:cubicBezTo>
                    <a:pt x="1249" y="612"/>
                    <a:pt x="1474" y="632"/>
                    <a:pt x="1662" y="632"/>
                  </a:cubicBezTo>
                  <a:cubicBezTo>
                    <a:pt x="1956" y="632"/>
                    <a:pt x="2156" y="583"/>
                    <a:pt x="2156" y="583"/>
                  </a:cubicBezTo>
                  <a:cubicBezTo>
                    <a:pt x="2156" y="583"/>
                    <a:pt x="1703" y="274"/>
                    <a:pt x="1108" y="107"/>
                  </a:cubicBezTo>
                  <a:cubicBezTo>
                    <a:pt x="785" y="19"/>
                    <a:pt x="473" y="0"/>
                    <a:pt x="264" y="0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674" name="Google Shape;12674;p49"/>
            <p:cNvSpPr/>
            <p:nvPr/>
          </p:nvSpPr>
          <p:spPr>
            <a:xfrm>
              <a:off x="4279100" y="2676175"/>
              <a:ext cx="474475" cy="52000"/>
            </a:xfrm>
            <a:custGeom>
              <a:avLst/>
              <a:gdLst/>
              <a:ahLst/>
              <a:cxnLst/>
              <a:rect l="l" t="t" r="r" b="b"/>
              <a:pathLst>
                <a:path w="18979" h="2080" extrusionOk="0">
                  <a:moveTo>
                    <a:pt x="6526" y="0"/>
                  </a:moveTo>
                  <a:cubicBezTo>
                    <a:pt x="5097" y="0"/>
                    <a:pt x="3820" y="74"/>
                    <a:pt x="2786" y="174"/>
                  </a:cubicBezTo>
                  <a:cubicBezTo>
                    <a:pt x="1929" y="270"/>
                    <a:pt x="1227" y="353"/>
                    <a:pt x="750" y="436"/>
                  </a:cubicBezTo>
                  <a:cubicBezTo>
                    <a:pt x="274" y="508"/>
                    <a:pt x="0" y="555"/>
                    <a:pt x="0" y="555"/>
                  </a:cubicBezTo>
                  <a:cubicBezTo>
                    <a:pt x="0" y="555"/>
                    <a:pt x="274" y="531"/>
                    <a:pt x="762" y="508"/>
                  </a:cubicBezTo>
                  <a:cubicBezTo>
                    <a:pt x="1250" y="472"/>
                    <a:pt x="1953" y="448"/>
                    <a:pt x="2810" y="412"/>
                  </a:cubicBezTo>
                  <a:cubicBezTo>
                    <a:pt x="3287" y="399"/>
                    <a:pt x="3815" y="392"/>
                    <a:pt x="4386" y="392"/>
                  </a:cubicBezTo>
                  <a:cubicBezTo>
                    <a:pt x="5881" y="392"/>
                    <a:pt x="7665" y="444"/>
                    <a:pt x="9561" y="591"/>
                  </a:cubicBezTo>
                  <a:cubicBezTo>
                    <a:pt x="12180" y="817"/>
                    <a:pt x="14538" y="1174"/>
                    <a:pt x="16240" y="1496"/>
                  </a:cubicBezTo>
                  <a:cubicBezTo>
                    <a:pt x="17086" y="1663"/>
                    <a:pt x="17776" y="1817"/>
                    <a:pt x="18253" y="1924"/>
                  </a:cubicBezTo>
                  <a:cubicBezTo>
                    <a:pt x="18717" y="2020"/>
                    <a:pt x="18979" y="2079"/>
                    <a:pt x="18979" y="2079"/>
                  </a:cubicBezTo>
                  <a:cubicBezTo>
                    <a:pt x="18979" y="2079"/>
                    <a:pt x="18729" y="2008"/>
                    <a:pt x="18253" y="1817"/>
                  </a:cubicBezTo>
                  <a:cubicBezTo>
                    <a:pt x="17788" y="1663"/>
                    <a:pt x="17121" y="1472"/>
                    <a:pt x="16264" y="1246"/>
                  </a:cubicBezTo>
                  <a:cubicBezTo>
                    <a:pt x="14585" y="817"/>
                    <a:pt x="12216" y="329"/>
                    <a:pt x="9573" y="115"/>
                  </a:cubicBezTo>
                  <a:cubicBezTo>
                    <a:pt x="8508" y="34"/>
                    <a:pt x="7483" y="0"/>
                    <a:pt x="6526" y="0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675" name="Google Shape;12675;p49"/>
            <p:cNvSpPr/>
            <p:nvPr/>
          </p:nvSpPr>
          <p:spPr>
            <a:xfrm>
              <a:off x="4762200" y="2729025"/>
              <a:ext cx="98250" cy="20475"/>
            </a:xfrm>
            <a:custGeom>
              <a:avLst/>
              <a:gdLst/>
              <a:ahLst/>
              <a:cxnLst/>
              <a:rect l="l" t="t" r="r" b="b"/>
              <a:pathLst>
                <a:path w="3930" h="819" extrusionOk="0"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91" y="132"/>
                    <a:pt x="512" y="299"/>
                  </a:cubicBezTo>
                  <a:cubicBezTo>
                    <a:pt x="845" y="465"/>
                    <a:pt x="1322" y="644"/>
                    <a:pt x="1881" y="739"/>
                  </a:cubicBezTo>
                  <a:cubicBezTo>
                    <a:pt x="2209" y="795"/>
                    <a:pt x="2525" y="818"/>
                    <a:pt x="2804" y="818"/>
                  </a:cubicBezTo>
                  <a:cubicBezTo>
                    <a:pt x="3002" y="818"/>
                    <a:pt x="3181" y="807"/>
                    <a:pt x="3334" y="787"/>
                  </a:cubicBezTo>
                  <a:cubicBezTo>
                    <a:pt x="3703" y="739"/>
                    <a:pt x="3929" y="680"/>
                    <a:pt x="3929" y="680"/>
                  </a:cubicBezTo>
                  <a:cubicBezTo>
                    <a:pt x="3929" y="680"/>
                    <a:pt x="3703" y="620"/>
                    <a:pt x="3358" y="561"/>
                  </a:cubicBezTo>
                  <a:cubicBezTo>
                    <a:pt x="3000" y="489"/>
                    <a:pt x="2512" y="382"/>
                    <a:pt x="1977" y="299"/>
                  </a:cubicBezTo>
                  <a:cubicBezTo>
                    <a:pt x="1441" y="191"/>
                    <a:pt x="953" y="132"/>
                    <a:pt x="595" y="72"/>
                  </a:cubicBezTo>
                  <a:lnTo>
                    <a:pt x="0" y="1"/>
                  </a:ln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676" name="Google Shape;12676;p49"/>
            <p:cNvSpPr/>
            <p:nvPr/>
          </p:nvSpPr>
          <p:spPr>
            <a:xfrm>
              <a:off x="4370175" y="2643900"/>
              <a:ext cx="264650" cy="42000"/>
            </a:xfrm>
            <a:custGeom>
              <a:avLst/>
              <a:gdLst/>
              <a:ahLst/>
              <a:cxnLst/>
              <a:rect l="l" t="t" r="r" b="b"/>
              <a:pathLst>
                <a:path w="10586" h="1680" extrusionOk="0">
                  <a:moveTo>
                    <a:pt x="3299" y="1"/>
                  </a:moveTo>
                  <a:cubicBezTo>
                    <a:pt x="2644" y="1"/>
                    <a:pt x="2060" y="25"/>
                    <a:pt x="1572" y="84"/>
                  </a:cubicBezTo>
                  <a:cubicBezTo>
                    <a:pt x="1084" y="144"/>
                    <a:pt x="691" y="215"/>
                    <a:pt x="417" y="298"/>
                  </a:cubicBezTo>
                  <a:cubicBezTo>
                    <a:pt x="155" y="370"/>
                    <a:pt x="1" y="394"/>
                    <a:pt x="1" y="394"/>
                  </a:cubicBezTo>
                  <a:cubicBezTo>
                    <a:pt x="1" y="394"/>
                    <a:pt x="155" y="382"/>
                    <a:pt x="417" y="370"/>
                  </a:cubicBezTo>
                  <a:cubicBezTo>
                    <a:pt x="691" y="334"/>
                    <a:pt x="1096" y="322"/>
                    <a:pt x="1572" y="322"/>
                  </a:cubicBezTo>
                  <a:cubicBezTo>
                    <a:pt x="2060" y="322"/>
                    <a:pt x="2632" y="358"/>
                    <a:pt x="3263" y="394"/>
                  </a:cubicBezTo>
                  <a:cubicBezTo>
                    <a:pt x="3894" y="453"/>
                    <a:pt x="4584" y="537"/>
                    <a:pt x="5323" y="656"/>
                  </a:cubicBezTo>
                  <a:cubicBezTo>
                    <a:pt x="6775" y="894"/>
                    <a:pt x="8085" y="1168"/>
                    <a:pt x="9037" y="1370"/>
                  </a:cubicBezTo>
                  <a:cubicBezTo>
                    <a:pt x="9990" y="1572"/>
                    <a:pt x="10585" y="1680"/>
                    <a:pt x="10585" y="1680"/>
                  </a:cubicBezTo>
                  <a:cubicBezTo>
                    <a:pt x="10585" y="1680"/>
                    <a:pt x="10026" y="1453"/>
                    <a:pt x="9121" y="1132"/>
                  </a:cubicBezTo>
                  <a:cubicBezTo>
                    <a:pt x="8192" y="834"/>
                    <a:pt x="6894" y="429"/>
                    <a:pt x="5406" y="191"/>
                  </a:cubicBezTo>
                  <a:cubicBezTo>
                    <a:pt x="4668" y="72"/>
                    <a:pt x="3953" y="13"/>
                    <a:pt x="3299" y="1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677" name="Google Shape;12677;p49"/>
            <p:cNvSpPr/>
            <p:nvPr/>
          </p:nvSpPr>
          <p:spPr>
            <a:xfrm>
              <a:off x="4420475" y="2612175"/>
              <a:ext cx="151825" cy="18650"/>
            </a:xfrm>
            <a:custGeom>
              <a:avLst/>
              <a:gdLst/>
              <a:ahLst/>
              <a:cxnLst/>
              <a:rect l="l" t="t" r="r" b="b"/>
              <a:pathLst>
                <a:path w="6073" h="746" extrusionOk="0">
                  <a:moveTo>
                    <a:pt x="1926" y="0"/>
                  </a:moveTo>
                  <a:cubicBezTo>
                    <a:pt x="1537" y="0"/>
                    <a:pt x="1186" y="19"/>
                    <a:pt x="894" y="43"/>
                  </a:cubicBezTo>
                  <a:cubicBezTo>
                    <a:pt x="346" y="91"/>
                    <a:pt x="1" y="151"/>
                    <a:pt x="1" y="151"/>
                  </a:cubicBezTo>
                  <a:cubicBezTo>
                    <a:pt x="1" y="151"/>
                    <a:pt x="346" y="198"/>
                    <a:pt x="894" y="270"/>
                  </a:cubicBezTo>
                  <a:cubicBezTo>
                    <a:pt x="1453" y="329"/>
                    <a:pt x="2203" y="436"/>
                    <a:pt x="3037" y="508"/>
                  </a:cubicBezTo>
                  <a:cubicBezTo>
                    <a:pt x="3870" y="591"/>
                    <a:pt x="4632" y="639"/>
                    <a:pt x="5180" y="686"/>
                  </a:cubicBezTo>
                  <a:cubicBezTo>
                    <a:pt x="5740" y="734"/>
                    <a:pt x="6073" y="746"/>
                    <a:pt x="6073" y="746"/>
                  </a:cubicBezTo>
                  <a:cubicBezTo>
                    <a:pt x="6073" y="746"/>
                    <a:pt x="5751" y="615"/>
                    <a:pt x="5216" y="460"/>
                  </a:cubicBezTo>
                  <a:cubicBezTo>
                    <a:pt x="4680" y="317"/>
                    <a:pt x="3918" y="151"/>
                    <a:pt x="3073" y="55"/>
                  </a:cubicBezTo>
                  <a:cubicBezTo>
                    <a:pt x="2669" y="16"/>
                    <a:pt x="2281" y="0"/>
                    <a:pt x="1926" y="0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678" name="Google Shape;12678;p49"/>
            <p:cNvSpPr/>
            <p:nvPr/>
          </p:nvSpPr>
          <p:spPr>
            <a:xfrm>
              <a:off x="4445475" y="2584150"/>
              <a:ext cx="108975" cy="19600"/>
            </a:xfrm>
            <a:custGeom>
              <a:avLst/>
              <a:gdLst/>
              <a:ahLst/>
              <a:cxnLst/>
              <a:rect l="l" t="t" r="r" b="b"/>
              <a:pathLst>
                <a:path w="4359" h="784" extrusionOk="0">
                  <a:moveTo>
                    <a:pt x="1158" y="0"/>
                  </a:moveTo>
                  <a:cubicBezTo>
                    <a:pt x="973" y="0"/>
                    <a:pt x="804" y="8"/>
                    <a:pt x="656" y="21"/>
                  </a:cubicBezTo>
                  <a:cubicBezTo>
                    <a:pt x="251" y="45"/>
                    <a:pt x="1" y="93"/>
                    <a:pt x="1" y="93"/>
                  </a:cubicBezTo>
                  <a:cubicBezTo>
                    <a:pt x="1" y="93"/>
                    <a:pt x="965" y="343"/>
                    <a:pt x="2156" y="545"/>
                  </a:cubicBezTo>
                  <a:cubicBezTo>
                    <a:pt x="3347" y="736"/>
                    <a:pt x="4359" y="783"/>
                    <a:pt x="4359" y="783"/>
                  </a:cubicBezTo>
                  <a:cubicBezTo>
                    <a:pt x="4359" y="783"/>
                    <a:pt x="4132" y="664"/>
                    <a:pt x="3751" y="510"/>
                  </a:cubicBezTo>
                  <a:cubicBezTo>
                    <a:pt x="3382" y="367"/>
                    <a:pt x="2846" y="188"/>
                    <a:pt x="2239" y="93"/>
                  </a:cubicBezTo>
                  <a:cubicBezTo>
                    <a:pt x="1847" y="25"/>
                    <a:pt x="1478" y="0"/>
                    <a:pt x="1158" y="0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679" name="Google Shape;12679;p49"/>
            <p:cNvSpPr/>
            <p:nvPr/>
          </p:nvSpPr>
          <p:spPr>
            <a:xfrm>
              <a:off x="4450850" y="2560800"/>
              <a:ext cx="92875" cy="13175"/>
            </a:xfrm>
            <a:custGeom>
              <a:avLst/>
              <a:gdLst/>
              <a:ahLst/>
              <a:cxnLst/>
              <a:rect l="l" t="t" r="r" b="b"/>
              <a:pathLst>
                <a:path w="3715" h="527" extrusionOk="0">
                  <a:moveTo>
                    <a:pt x="1288" y="0"/>
                  </a:moveTo>
                  <a:cubicBezTo>
                    <a:pt x="541" y="0"/>
                    <a:pt x="0" y="122"/>
                    <a:pt x="0" y="122"/>
                  </a:cubicBezTo>
                  <a:cubicBezTo>
                    <a:pt x="0" y="122"/>
                    <a:pt x="834" y="372"/>
                    <a:pt x="1846" y="479"/>
                  </a:cubicBezTo>
                  <a:cubicBezTo>
                    <a:pt x="2183" y="515"/>
                    <a:pt x="2503" y="527"/>
                    <a:pt x="2780" y="527"/>
                  </a:cubicBezTo>
                  <a:cubicBezTo>
                    <a:pt x="3334" y="527"/>
                    <a:pt x="3715" y="479"/>
                    <a:pt x="3715" y="479"/>
                  </a:cubicBezTo>
                  <a:cubicBezTo>
                    <a:pt x="3715" y="479"/>
                    <a:pt x="2929" y="122"/>
                    <a:pt x="1881" y="27"/>
                  </a:cubicBezTo>
                  <a:cubicBezTo>
                    <a:pt x="1674" y="8"/>
                    <a:pt x="1475" y="0"/>
                    <a:pt x="1288" y="0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680" name="Google Shape;12680;p49"/>
            <p:cNvSpPr/>
            <p:nvPr/>
          </p:nvSpPr>
          <p:spPr>
            <a:xfrm>
              <a:off x="4136525" y="2379650"/>
              <a:ext cx="511100" cy="68125"/>
            </a:xfrm>
            <a:custGeom>
              <a:avLst/>
              <a:gdLst/>
              <a:ahLst/>
              <a:cxnLst/>
              <a:rect l="l" t="t" r="r" b="b"/>
              <a:pathLst>
                <a:path w="20444" h="2725" extrusionOk="0">
                  <a:moveTo>
                    <a:pt x="8596" y="1"/>
                  </a:moveTo>
                  <a:cubicBezTo>
                    <a:pt x="6305" y="1"/>
                    <a:pt x="4247" y="409"/>
                    <a:pt x="2786" y="951"/>
                  </a:cubicBezTo>
                  <a:cubicBezTo>
                    <a:pt x="1881" y="1284"/>
                    <a:pt x="1179" y="1617"/>
                    <a:pt x="715" y="1891"/>
                  </a:cubicBezTo>
                  <a:cubicBezTo>
                    <a:pt x="476" y="2010"/>
                    <a:pt x="298" y="2129"/>
                    <a:pt x="179" y="2201"/>
                  </a:cubicBezTo>
                  <a:cubicBezTo>
                    <a:pt x="60" y="2272"/>
                    <a:pt x="0" y="2320"/>
                    <a:pt x="0" y="2320"/>
                  </a:cubicBezTo>
                  <a:cubicBezTo>
                    <a:pt x="0" y="2320"/>
                    <a:pt x="84" y="2296"/>
                    <a:pt x="203" y="2236"/>
                  </a:cubicBezTo>
                  <a:cubicBezTo>
                    <a:pt x="322" y="2177"/>
                    <a:pt x="512" y="2070"/>
                    <a:pt x="750" y="1963"/>
                  </a:cubicBezTo>
                  <a:cubicBezTo>
                    <a:pt x="1238" y="1724"/>
                    <a:pt x="1953" y="1439"/>
                    <a:pt x="2858" y="1177"/>
                  </a:cubicBezTo>
                  <a:cubicBezTo>
                    <a:pt x="4271" y="752"/>
                    <a:pt x="6172" y="456"/>
                    <a:pt x="8294" y="456"/>
                  </a:cubicBezTo>
                  <a:cubicBezTo>
                    <a:pt x="8906" y="456"/>
                    <a:pt x="9537" y="480"/>
                    <a:pt x="10180" y="534"/>
                  </a:cubicBezTo>
                  <a:cubicBezTo>
                    <a:pt x="13061" y="772"/>
                    <a:pt x="15621" y="1427"/>
                    <a:pt x="17467" y="1903"/>
                  </a:cubicBezTo>
                  <a:cubicBezTo>
                    <a:pt x="18372" y="2153"/>
                    <a:pt x="19110" y="2367"/>
                    <a:pt x="19634" y="2498"/>
                  </a:cubicBezTo>
                  <a:cubicBezTo>
                    <a:pt x="20157" y="2653"/>
                    <a:pt x="20443" y="2725"/>
                    <a:pt x="20443" y="2725"/>
                  </a:cubicBezTo>
                  <a:cubicBezTo>
                    <a:pt x="20443" y="2725"/>
                    <a:pt x="20157" y="2617"/>
                    <a:pt x="19669" y="2415"/>
                  </a:cubicBezTo>
                  <a:cubicBezTo>
                    <a:pt x="19157" y="2236"/>
                    <a:pt x="18431" y="1963"/>
                    <a:pt x="17526" y="1665"/>
                  </a:cubicBezTo>
                  <a:cubicBezTo>
                    <a:pt x="15705" y="1082"/>
                    <a:pt x="13145" y="308"/>
                    <a:pt x="10216" y="69"/>
                  </a:cubicBezTo>
                  <a:cubicBezTo>
                    <a:pt x="9666" y="23"/>
                    <a:pt x="9125" y="1"/>
                    <a:pt x="8596" y="1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681" name="Google Shape;12681;p49"/>
            <p:cNvSpPr/>
            <p:nvPr/>
          </p:nvSpPr>
          <p:spPr>
            <a:xfrm>
              <a:off x="4200800" y="2346525"/>
              <a:ext cx="294725" cy="22675"/>
            </a:xfrm>
            <a:custGeom>
              <a:avLst/>
              <a:gdLst/>
              <a:ahLst/>
              <a:cxnLst/>
              <a:rect l="l" t="t" r="r" b="b"/>
              <a:pathLst>
                <a:path w="11789" h="907" extrusionOk="0">
                  <a:moveTo>
                    <a:pt x="6033" y="1"/>
                  </a:moveTo>
                  <a:cubicBezTo>
                    <a:pt x="5987" y="1"/>
                    <a:pt x="5941" y="1"/>
                    <a:pt x="5895" y="1"/>
                  </a:cubicBezTo>
                  <a:cubicBezTo>
                    <a:pt x="4240" y="13"/>
                    <a:pt x="2751" y="240"/>
                    <a:pt x="1692" y="466"/>
                  </a:cubicBezTo>
                  <a:cubicBezTo>
                    <a:pt x="1156" y="585"/>
                    <a:pt x="727" y="680"/>
                    <a:pt x="441" y="775"/>
                  </a:cubicBezTo>
                  <a:cubicBezTo>
                    <a:pt x="156" y="859"/>
                    <a:pt x="1" y="906"/>
                    <a:pt x="1" y="906"/>
                  </a:cubicBezTo>
                  <a:cubicBezTo>
                    <a:pt x="1" y="906"/>
                    <a:pt x="156" y="894"/>
                    <a:pt x="453" y="847"/>
                  </a:cubicBezTo>
                  <a:cubicBezTo>
                    <a:pt x="751" y="799"/>
                    <a:pt x="1192" y="763"/>
                    <a:pt x="1727" y="704"/>
                  </a:cubicBezTo>
                  <a:cubicBezTo>
                    <a:pt x="2775" y="597"/>
                    <a:pt x="4263" y="490"/>
                    <a:pt x="5895" y="478"/>
                  </a:cubicBezTo>
                  <a:cubicBezTo>
                    <a:pt x="7514" y="478"/>
                    <a:pt x="8990" y="549"/>
                    <a:pt x="10062" y="656"/>
                  </a:cubicBezTo>
                  <a:cubicBezTo>
                    <a:pt x="10597" y="704"/>
                    <a:pt x="11026" y="740"/>
                    <a:pt x="11324" y="787"/>
                  </a:cubicBezTo>
                  <a:cubicBezTo>
                    <a:pt x="11621" y="835"/>
                    <a:pt x="11788" y="847"/>
                    <a:pt x="11788" y="847"/>
                  </a:cubicBezTo>
                  <a:cubicBezTo>
                    <a:pt x="11788" y="847"/>
                    <a:pt x="11621" y="799"/>
                    <a:pt x="11348" y="704"/>
                  </a:cubicBezTo>
                  <a:cubicBezTo>
                    <a:pt x="11050" y="609"/>
                    <a:pt x="10633" y="502"/>
                    <a:pt x="10097" y="406"/>
                  </a:cubicBezTo>
                  <a:cubicBezTo>
                    <a:pt x="9079" y="198"/>
                    <a:pt x="7622" y="1"/>
                    <a:pt x="6033" y="1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682" name="Google Shape;12682;p49"/>
            <p:cNvSpPr/>
            <p:nvPr/>
          </p:nvSpPr>
          <p:spPr>
            <a:xfrm>
              <a:off x="4289500" y="2309725"/>
              <a:ext cx="125350" cy="12300"/>
            </a:xfrm>
            <a:custGeom>
              <a:avLst/>
              <a:gdLst/>
              <a:ahLst/>
              <a:cxnLst/>
              <a:rect l="l" t="t" r="r" b="b"/>
              <a:pathLst>
                <a:path w="5014" h="492" extrusionOk="0">
                  <a:moveTo>
                    <a:pt x="2121" y="1"/>
                  </a:moveTo>
                  <a:cubicBezTo>
                    <a:pt x="911" y="1"/>
                    <a:pt x="1" y="223"/>
                    <a:pt x="1" y="223"/>
                  </a:cubicBezTo>
                  <a:cubicBezTo>
                    <a:pt x="1" y="223"/>
                    <a:pt x="1132" y="414"/>
                    <a:pt x="2501" y="473"/>
                  </a:cubicBezTo>
                  <a:cubicBezTo>
                    <a:pt x="2804" y="486"/>
                    <a:pt x="3094" y="491"/>
                    <a:pt x="3362" y="491"/>
                  </a:cubicBezTo>
                  <a:cubicBezTo>
                    <a:pt x="4328" y="491"/>
                    <a:pt x="5014" y="426"/>
                    <a:pt x="5014" y="426"/>
                  </a:cubicBezTo>
                  <a:cubicBezTo>
                    <a:pt x="5014" y="426"/>
                    <a:pt x="3930" y="69"/>
                    <a:pt x="2525" y="9"/>
                  </a:cubicBezTo>
                  <a:cubicBezTo>
                    <a:pt x="2387" y="3"/>
                    <a:pt x="2252" y="1"/>
                    <a:pt x="2121" y="1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683" name="Google Shape;12683;p49"/>
            <p:cNvSpPr/>
            <p:nvPr/>
          </p:nvSpPr>
          <p:spPr>
            <a:xfrm>
              <a:off x="4305875" y="2279300"/>
              <a:ext cx="73550" cy="12400"/>
            </a:xfrm>
            <a:custGeom>
              <a:avLst/>
              <a:gdLst/>
              <a:ahLst/>
              <a:cxnLst/>
              <a:rect l="l" t="t" r="r" b="b"/>
              <a:pathLst>
                <a:path w="2942" h="496" extrusionOk="0">
                  <a:moveTo>
                    <a:pt x="1234" y="1"/>
                  </a:moveTo>
                  <a:cubicBezTo>
                    <a:pt x="922" y="1"/>
                    <a:pt x="648" y="48"/>
                    <a:pt x="441" y="95"/>
                  </a:cubicBezTo>
                  <a:cubicBezTo>
                    <a:pt x="168" y="154"/>
                    <a:pt x="1" y="238"/>
                    <a:pt x="1" y="238"/>
                  </a:cubicBezTo>
                  <a:cubicBezTo>
                    <a:pt x="1" y="238"/>
                    <a:pt x="679" y="416"/>
                    <a:pt x="1465" y="476"/>
                  </a:cubicBezTo>
                  <a:cubicBezTo>
                    <a:pt x="1652" y="490"/>
                    <a:pt x="1834" y="495"/>
                    <a:pt x="2002" y="495"/>
                  </a:cubicBezTo>
                  <a:cubicBezTo>
                    <a:pt x="2541" y="495"/>
                    <a:pt x="2942" y="440"/>
                    <a:pt x="2942" y="440"/>
                  </a:cubicBezTo>
                  <a:cubicBezTo>
                    <a:pt x="2942" y="440"/>
                    <a:pt x="2787" y="357"/>
                    <a:pt x="2537" y="250"/>
                  </a:cubicBezTo>
                  <a:cubicBezTo>
                    <a:pt x="2263" y="143"/>
                    <a:pt x="1906" y="35"/>
                    <a:pt x="1489" y="12"/>
                  </a:cubicBezTo>
                  <a:cubicBezTo>
                    <a:pt x="1402" y="4"/>
                    <a:pt x="1317" y="1"/>
                    <a:pt x="1234" y="1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684" name="Google Shape;12684;p49"/>
            <p:cNvSpPr/>
            <p:nvPr/>
          </p:nvSpPr>
          <p:spPr>
            <a:xfrm>
              <a:off x="4321950" y="2252750"/>
              <a:ext cx="82175" cy="14300"/>
            </a:xfrm>
            <a:custGeom>
              <a:avLst/>
              <a:gdLst/>
              <a:ahLst/>
              <a:cxnLst/>
              <a:rect l="l" t="t" r="r" b="b"/>
              <a:pathLst>
                <a:path w="3287" h="572" extrusionOk="0">
                  <a:moveTo>
                    <a:pt x="1030" y="1"/>
                  </a:moveTo>
                  <a:cubicBezTo>
                    <a:pt x="429" y="1"/>
                    <a:pt x="1" y="121"/>
                    <a:pt x="1" y="121"/>
                  </a:cubicBezTo>
                  <a:cubicBezTo>
                    <a:pt x="1" y="121"/>
                    <a:pt x="727" y="371"/>
                    <a:pt x="1620" y="490"/>
                  </a:cubicBezTo>
                  <a:cubicBezTo>
                    <a:pt x="2116" y="556"/>
                    <a:pt x="2575" y="571"/>
                    <a:pt x="2886" y="571"/>
                  </a:cubicBezTo>
                  <a:cubicBezTo>
                    <a:pt x="3134" y="571"/>
                    <a:pt x="3287" y="562"/>
                    <a:pt x="3287" y="562"/>
                  </a:cubicBezTo>
                  <a:cubicBezTo>
                    <a:pt x="3287" y="562"/>
                    <a:pt x="2620" y="181"/>
                    <a:pt x="1680" y="50"/>
                  </a:cubicBezTo>
                  <a:cubicBezTo>
                    <a:pt x="1450" y="14"/>
                    <a:pt x="1231" y="1"/>
                    <a:pt x="1030" y="1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685" name="Google Shape;12685;p49"/>
            <p:cNvSpPr/>
            <p:nvPr/>
          </p:nvSpPr>
          <p:spPr>
            <a:xfrm>
              <a:off x="3583775" y="2767900"/>
              <a:ext cx="367325" cy="163875"/>
            </a:xfrm>
            <a:custGeom>
              <a:avLst/>
              <a:gdLst/>
              <a:ahLst/>
              <a:cxnLst/>
              <a:rect l="l" t="t" r="r" b="b"/>
              <a:pathLst>
                <a:path w="14693" h="6555" extrusionOk="0">
                  <a:moveTo>
                    <a:pt x="1172" y="1"/>
                  </a:moveTo>
                  <a:cubicBezTo>
                    <a:pt x="976" y="1"/>
                    <a:pt x="807" y="9"/>
                    <a:pt x="655" y="18"/>
                  </a:cubicBezTo>
                  <a:cubicBezTo>
                    <a:pt x="238" y="53"/>
                    <a:pt x="0" y="65"/>
                    <a:pt x="0" y="65"/>
                  </a:cubicBezTo>
                  <a:cubicBezTo>
                    <a:pt x="0" y="65"/>
                    <a:pt x="238" y="77"/>
                    <a:pt x="667" y="125"/>
                  </a:cubicBezTo>
                  <a:cubicBezTo>
                    <a:pt x="881" y="125"/>
                    <a:pt x="1131" y="137"/>
                    <a:pt x="1429" y="172"/>
                  </a:cubicBezTo>
                  <a:cubicBezTo>
                    <a:pt x="1727" y="208"/>
                    <a:pt x="2048" y="232"/>
                    <a:pt x="2429" y="291"/>
                  </a:cubicBezTo>
                  <a:cubicBezTo>
                    <a:pt x="2798" y="351"/>
                    <a:pt x="3203" y="410"/>
                    <a:pt x="3632" y="494"/>
                  </a:cubicBezTo>
                  <a:cubicBezTo>
                    <a:pt x="4060" y="565"/>
                    <a:pt x="4513" y="684"/>
                    <a:pt x="4989" y="803"/>
                  </a:cubicBezTo>
                  <a:cubicBezTo>
                    <a:pt x="5918" y="1065"/>
                    <a:pt x="6954" y="1423"/>
                    <a:pt x="7989" y="1863"/>
                  </a:cubicBezTo>
                  <a:cubicBezTo>
                    <a:pt x="9013" y="2327"/>
                    <a:pt x="9966" y="2851"/>
                    <a:pt x="10799" y="3363"/>
                  </a:cubicBezTo>
                  <a:cubicBezTo>
                    <a:pt x="11204" y="3637"/>
                    <a:pt x="11609" y="3887"/>
                    <a:pt x="11954" y="4161"/>
                  </a:cubicBezTo>
                  <a:cubicBezTo>
                    <a:pt x="12323" y="4411"/>
                    <a:pt x="12633" y="4661"/>
                    <a:pt x="12919" y="4899"/>
                  </a:cubicBezTo>
                  <a:cubicBezTo>
                    <a:pt x="13216" y="5137"/>
                    <a:pt x="13454" y="5375"/>
                    <a:pt x="13681" y="5566"/>
                  </a:cubicBezTo>
                  <a:cubicBezTo>
                    <a:pt x="13895" y="5768"/>
                    <a:pt x="14085" y="5947"/>
                    <a:pt x="14228" y="6090"/>
                  </a:cubicBezTo>
                  <a:lnTo>
                    <a:pt x="14693" y="6554"/>
                  </a:lnTo>
                  <a:cubicBezTo>
                    <a:pt x="14693" y="6554"/>
                    <a:pt x="14550" y="6376"/>
                    <a:pt x="14288" y="6042"/>
                  </a:cubicBezTo>
                  <a:cubicBezTo>
                    <a:pt x="14157" y="5887"/>
                    <a:pt x="13990" y="5685"/>
                    <a:pt x="13788" y="5471"/>
                  </a:cubicBezTo>
                  <a:cubicBezTo>
                    <a:pt x="13573" y="5256"/>
                    <a:pt x="13347" y="4994"/>
                    <a:pt x="13073" y="4732"/>
                  </a:cubicBezTo>
                  <a:cubicBezTo>
                    <a:pt x="12799" y="4471"/>
                    <a:pt x="12490" y="4185"/>
                    <a:pt x="12145" y="3899"/>
                  </a:cubicBezTo>
                  <a:cubicBezTo>
                    <a:pt x="11799" y="3601"/>
                    <a:pt x="11418" y="3339"/>
                    <a:pt x="11014" y="3042"/>
                  </a:cubicBezTo>
                  <a:cubicBezTo>
                    <a:pt x="10180" y="2482"/>
                    <a:pt x="9228" y="1911"/>
                    <a:pt x="8168" y="1434"/>
                  </a:cubicBezTo>
                  <a:cubicBezTo>
                    <a:pt x="7120" y="958"/>
                    <a:pt x="6061" y="637"/>
                    <a:pt x="5072" y="410"/>
                  </a:cubicBezTo>
                  <a:cubicBezTo>
                    <a:pt x="4584" y="303"/>
                    <a:pt x="4120" y="196"/>
                    <a:pt x="3679" y="160"/>
                  </a:cubicBezTo>
                  <a:cubicBezTo>
                    <a:pt x="3227" y="101"/>
                    <a:pt x="2810" y="65"/>
                    <a:pt x="2441" y="41"/>
                  </a:cubicBezTo>
                  <a:cubicBezTo>
                    <a:pt x="2072" y="6"/>
                    <a:pt x="1727" y="6"/>
                    <a:pt x="1429" y="6"/>
                  </a:cubicBezTo>
                  <a:cubicBezTo>
                    <a:pt x="1338" y="2"/>
                    <a:pt x="1253" y="1"/>
                    <a:pt x="1172" y="1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686" name="Google Shape;12686;p49"/>
            <p:cNvSpPr/>
            <p:nvPr/>
          </p:nvSpPr>
          <p:spPr>
            <a:xfrm>
              <a:off x="3687350" y="2738550"/>
              <a:ext cx="259575" cy="143500"/>
            </a:xfrm>
            <a:custGeom>
              <a:avLst/>
              <a:gdLst/>
              <a:ahLst/>
              <a:cxnLst/>
              <a:rect l="l" t="t" r="r" b="b"/>
              <a:pathLst>
                <a:path w="10383" h="5740" extrusionOk="0">
                  <a:moveTo>
                    <a:pt x="1" y="1"/>
                  </a:moveTo>
                  <a:lnTo>
                    <a:pt x="1" y="1"/>
                  </a:lnTo>
                  <a:cubicBezTo>
                    <a:pt x="1" y="1"/>
                    <a:pt x="179" y="37"/>
                    <a:pt x="477" y="96"/>
                  </a:cubicBezTo>
                  <a:cubicBezTo>
                    <a:pt x="620" y="120"/>
                    <a:pt x="810" y="156"/>
                    <a:pt x="1025" y="203"/>
                  </a:cubicBezTo>
                  <a:cubicBezTo>
                    <a:pt x="1251" y="239"/>
                    <a:pt x="1489" y="287"/>
                    <a:pt x="1751" y="358"/>
                  </a:cubicBezTo>
                  <a:cubicBezTo>
                    <a:pt x="2287" y="501"/>
                    <a:pt x="2906" y="692"/>
                    <a:pt x="3584" y="942"/>
                  </a:cubicBezTo>
                  <a:cubicBezTo>
                    <a:pt x="4251" y="1215"/>
                    <a:pt x="4977" y="1537"/>
                    <a:pt x="5704" y="1942"/>
                  </a:cubicBezTo>
                  <a:cubicBezTo>
                    <a:pt x="6430" y="2346"/>
                    <a:pt x="7097" y="2775"/>
                    <a:pt x="7668" y="3204"/>
                  </a:cubicBezTo>
                  <a:cubicBezTo>
                    <a:pt x="8252" y="3632"/>
                    <a:pt x="8740" y="4049"/>
                    <a:pt x="9145" y="4442"/>
                  </a:cubicBezTo>
                  <a:cubicBezTo>
                    <a:pt x="9335" y="4621"/>
                    <a:pt x="9514" y="4811"/>
                    <a:pt x="9669" y="4966"/>
                  </a:cubicBezTo>
                  <a:cubicBezTo>
                    <a:pt x="9835" y="5121"/>
                    <a:pt x="9954" y="5264"/>
                    <a:pt x="10050" y="5383"/>
                  </a:cubicBezTo>
                  <a:cubicBezTo>
                    <a:pt x="10264" y="5597"/>
                    <a:pt x="10383" y="5740"/>
                    <a:pt x="10383" y="5740"/>
                  </a:cubicBezTo>
                  <a:cubicBezTo>
                    <a:pt x="10383" y="5740"/>
                    <a:pt x="10276" y="5585"/>
                    <a:pt x="10121" y="5335"/>
                  </a:cubicBezTo>
                  <a:cubicBezTo>
                    <a:pt x="10026" y="5204"/>
                    <a:pt x="9919" y="5049"/>
                    <a:pt x="9788" y="4871"/>
                  </a:cubicBezTo>
                  <a:cubicBezTo>
                    <a:pt x="9657" y="4704"/>
                    <a:pt x="9502" y="4502"/>
                    <a:pt x="9311" y="4287"/>
                  </a:cubicBezTo>
                  <a:cubicBezTo>
                    <a:pt x="8954" y="3859"/>
                    <a:pt x="8478" y="3382"/>
                    <a:pt x="7918" y="2906"/>
                  </a:cubicBezTo>
                  <a:cubicBezTo>
                    <a:pt x="7335" y="2430"/>
                    <a:pt x="6668" y="1954"/>
                    <a:pt x="5918" y="1537"/>
                  </a:cubicBezTo>
                  <a:cubicBezTo>
                    <a:pt x="5156" y="1120"/>
                    <a:pt x="4406" y="822"/>
                    <a:pt x="3703" y="584"/>
                  </a:cubicBezTo>
                  <a:cubicBezTo>
                    <a:pt x="2989" y="358"/>
                    <a:pt x="2334" y="215"/>
                    <a:pt x="1787" y="144"/>
                  </a:cubicBezTo>
                  <a:cubicBezTo>
                    <a:pt x="1513" y="84"/>
                    <a:pt x="1263" y="60"/>
                    <a:pt x="1036" y="49"/>
                  </a:cubicBezTo>
                  <a:cubicBezTo>
                    <a:pt x="810" y="37"/>
                    <a:pt x="620" y="25"/>
                    <a:pt x="477" y="25"/>
                  </a:cubicBezTo>
                  <a:cubicBezTo>
                    <a:pt x="179" y="1"/>
                    <a:pt x="1" y="1"/>
                    <a:pt x="1" y="1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687" name="Google Shape;12687;p49"/>
            <p:cNvSpPr/>
            <p:nvPr/>
          </p:nvSpPr>
          <p:spPr>
            <a:xfrm>
              <a:off x="3817725" y="2742725"/>
              <a:ext cx="131600" cy="98550"/>
            </a:xfrm>
            <a:custGeom>
              <a:avLst/>
              <a:gdLst/>
              <a:ahLst/>
              <a:cxnLst/>
              <a:rect l="l" t="t" r="r" b="b"/>
              <a:pathLst>
                <a:path w="5264" h="3942" extrusionOk="0">
                  <a:moveTo>
                    <a:pt x="1" y="1"/>
                  </a:moveTo>
                  <a:cubicBezTo>
                    <a:pt x="1" y="1"/>
                    <a:pt x="96" y="36"/>
                    <a:pt x="239" y="96"/>
                  </a:cubicBezTo>
                  <a:cubicBezTo>
                    <a:pt x="405" y="155"/>
                    <a:pt x="632" y="251"/>
                    <a:pt x="917" y="370"/>
                  </a:cubicBezTo>
                  <a:cubicBezTo>
                    <a:pt x="1465" y="632"/>
                    <a:pt x="2191" y="1025"/>
                    <a:pt x="2918" y="1584"/>
                  </a:cubicBezTo>
                  <a:cubicBezTo>
                    <a:pt x="3644" y="2132"/>
                    <a:pt x="4227" y="2715"/>
                    <a:pt x="4632" y="3168"/>
                  </a:cubicBezTo>
                  <a:cubicBezTo>
                    <a:pt x="4835" y="3406"/>
                    <a:pt x="4989" y="3608"/>
                    <a:pt x="5096" y="3739"/>
                  </a:cubicBezTo>
                  <a:cubicBezTo>
                    <a:pt x="5204" y="3870"/>
                    <a:pt x="5263" y="3942"/>
                    <a:pt x="5263" y="3942"/>
                  </a:cubicBezTo>
                  <a:cubicBezTo>
                    <a:pt x="5263" y="3942"/>
                    <a:pt x="5216" y="3858"/>
                    <a:pt x="5156" y="3692"/>
                  </a:cubicBezTo>
                  <a:cubicBezTo>
                    <a:pt x="5096" y="3525"/>
                    <a:pt x="4989" y="3299"/>
                    <a:pt x="4823" y="3037"/>
                  </a:cubicBezTo>
                  <a:cubicBezTo>
                    <a:pt x="4525" y="2501"/>
                    <a:pt x="3977" y="1798"/>
                    <a:pt x="3203" y="1215"/>
                  </a:cubicBezTo>
                  <a:cubicBezTo>
                    <a:pt x="2429" y="644"/>
                    <a:pt x="1608" y="310"/>
                    <a:pt x="1001" y="167"/>
                  </a:cubicBezTo>
                  <a:cubicBezTo>
                    <a:pt x="691" y="96"/>
                    <a:pt x="453" y="48"/>
                    <a:pt x="274" y="36"/>
                  </a:cubicBezTo>
                  <a:cubicBezTo>
                    <a:pt x="96" y="13"/>
                    <a:pt x="1" y="1"/>
                    <a:pt x="1" y="1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688" name="Google Shape;12688;p49"/>
            <p:cNvSpPr/>
            <p:nvPr/>
          </p:nvSpPr>
          <p:spPr>
            <a:xfrm>
              <a:off x="3859100" y="2723375"/>
              <a:ext cx="94675" cy="71475"/>
            </a:xfrm>
            <a:custGeom>
              <a:avLst/>
              <a:gdLst/>
              <a:ahLst/>
              <a:cxnLst/>
              <a:rect l="l" t="t" r="r" b="b"/>
              <a:pathLst>
                <a:path w="3787" h="2859" extrusionOk="0">
                  <a:moveTo>
                    <a:pt x="1" y="1"/>
                  </a:moveTo>
                  <a:cubicBezTo>
                    <a:pt x="1" y="1"/>
                    <a:pt x="239" y="120"/>
                    <a:pt x="608" y="358"/>
                  </a:cubicBezTo>
                  <a:cubicBezTo>
                    <a:pt x="989" y="584"/>
                    <a:pt x="1477" y="906"/>
                    <a:pt x="2001" y="1299"/>
                  </a:cubicBezTo>
                  <a:cubicBezTo>
                    <a:pt x="2513" y="1680"/>
                    <a:pt x="2965" y="2072"/>
                    <a:pt x="3275" y="2370"/>
                  </a:cubicBezTo>
                  <a:cubicBezTo>
                    <a:pt x="3584" y="2668"/>
                    <a:pt x="3787" y="2858"/>
                    <a:pt x="3787" y="2858"/>
                  </a:cubicBezTo>
                  <a:cubicBezTo>
                    <a:pt x="3787" y="2858"/>
                    <a:pt x="3680" y="2584"/>
                    <a:pt x="3441" y="2215"/>
                  </a:cubicBezTo>
                  <a:cubicBezTo>
                    <a:pt x="3203" y="1846"/>
                    <a:pt x="2810" y="1358"/>
                    <a:pt x="2263" y="941"/>
                  </a:cubicBezTo>
                  <a:cubicBezTo>
                    <a:pt x="1715" y="525"/>
                    <a:pt x="1132" y="275"/>
                    <a:pt x="703" y="156"/>
                  </a:cubicBezTo>
                  <a:cubicBezTo>
                    <a:pt x="286" y="36"/>
                    <a:pt x="1" y="1"/>
                    <a:pt x="1" y="1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689" name="Google Shape;12689;p49"/>
            <p:cNvSpPr/>
            <p:nvPr/>
          </p:nvSpPr>
          <p:spPr>
            <a:xfrm>
              <a:off x="3880825" y="2702850"/>
              <a:ext cx="72350" cy="46550"/>
            </a:xfrm>
            <a:custGeom>
              <a:avLst/>
              <a:gdLst/>
              <a:ahLst/>
              <a:cxnLst/>
              <a:rect l="l" t="t" r="r" b="b"/>
              <a:pathLst>
                <a:path w="2894" h="1862" extrusionOk="0">
                  <a:moveTo>
                    <a:pt x="1" y="0"/>
                  </a:moveTo>
                  <a:cubicBezTo>
                    <a:pt x="1" y="0"/>
                    <a:pt x="513" y="631"/>
                    <a:pt x="1310" y="1155"/>
                  </a:cubicBezTo>
                  <a:cubicBezTo>
                    <a:pt x="1703" y="1405"/>
                    <a:pt x="2096" y="1596"/>
                    <a:pt x="2394" y="1727"/>
                  </a:cubicBezTo>
                  <a:cubicBezTo>
                    <a:pt x="2537" y="1786"/>
                    <a:pt x="2656" y="1858"/>
                    <a:pt x="2763" y="1858"/>
                  </a:cubicBezTo>
                  <a:cubicBezTo>
                    <a:pt x="2776" y="1861"/>
                    <a:pt x="2788" y="1862"/>
                    <a:pt x="2799" y="1862"/>
                  </a:cubicBezTo>
                  <a:cubicBezTo>
                    <a:pt x="2876" y="1862"/>
                    <a:pt x="2894" y="1798"/>
                    <a:pt x="2894" y="1798"/>
                  </a:cubicBezTo>
                  <a:lnTo>
                    <a:pt x="2894" y="1798"/>
                  </a:lnTo>
                  <a:cubicBezTo>
                    <a:pt x="2894" y="1798"/>
                    <a:pt x="2878" y="1819"/>
                    <a:pt x="2843" y="1819"/>
                  </a:cubicBezTo>
                  <a:cubicBezTo>
                    <a:pt x="2825" y="1819"/>
                    <a:pt x="2803" y="1814"/>
                    <a:pt x="2775" y="1798"/>
                  </a:cubicBezTo>
                  <a:cubicBezTo>
                    <a:pt x="2703" y="1762"/>
                    <a:pt x="2632" y="1655"/>
                    <a:pt x="2513" y="1548"/>
                  </a:cubicBezTo>
                  <a:cubicBezTo>
                    <a:pt x="2287" y="1322"/>
                    <a:pt x="1965" y="1048"/>
                    <a:pt x="1560" y="774"/>
                  </a:cubicBezTo>
                  <a:cubicBezTo>
                    <a:pt x="775" y="238"/>
                    <a:pt x="1" y="0"/>
                    <a:pt x="1" y="0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690" name="Google Shape;12690;p49"/>
            <p:cNvSpPr/>
            <p:nvPr/>
          </p:nvSpPr>
          <p:spPr>
            <a:xfrm>
              <a:off x="3900475" y="2684975"/>
              <a:ext cx="44375" cy="26225"/>
            </a:xfrm>
            <a:custGeom>
              <a:avLst/>
              <a:gdLst/>
              <a:ahLst/>
              <a:cxnLst/>
              <a:rect l="l" t="t" r="r" b="b"/>
              <a:pathLst>
                <a:path w="1775" h="1049" extrusionOk="0">
                  <a:moveTo>
                    <a:pt x="1" y="1"/>
                  </a:moveTo>
                  <a:lnTo>
                    <a:pt x="1" y="1"/>
                  </a:lnTo>
                  <a:cubicBezTo>
                    <a:pt x="1" y="1"/>
                    <a:pt x="286" y="441"/>
                    <a:pt x="774" y="715"/>
                  </a:cubicBezTo>
                  <a:cubicBezTo>
                    <a:pt x="1263" y="1013"/>
                    <a:pt x="1775" y="1049"/>
                    <a:pt x="1775" y="1049"/>
                  </a:cubicBezTo>
                  <a:cubicBezTo>
                    <a:pt x="1775" y="1049"/>
                    <a:pt x="1489" y="620"/>
                    <a:pt x="1001" y="334"/>
                  </a:cubicBezTo>
                  <a:cubicBezTo>
                    <a:pt x="501" y="37"/>
                    <a:pt x="1" y="1"/>
                    <a:pt x="1" y="1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691" name="Google Shape;12691;p49"/>
            <p:cNvSpPr/>
            <p:nvPr/>
          </p:nvSpPr>
          <p:spPr>
            <a:xfrm>
              <a:off x="3894825" y="2666600"/>
              <a:ext cx="46150" cy="19300"/>
            </a:xfrm>
            <a:custGeom>
              <a:avLst/>
              <a:gdLst/>
              <a:ahLst/>
              <a:cxnLst/>
              <a:rect l="l" t="t" r="r" b="b"/>
              <a:pathLst>
                <a:path w="1846" h="772" extrusionOk="0">
                  <a:moveTo>
                    <a:pt x="287" y="0"/>
                  </a:moveTo>
                  <a:cubicBezTo>
                    <a:pt x="114" y="0"/>
                    <a:pt x="0" y="21"/>
                    <a:pt x="0" y="21"/>
                  </a:cubicBezTo>
                  <a:cubicBezTo>
                    <a:pt x="0" y="21"/>
                    <a:pt x="369" y="355"/>
                    <a:pt x="858" y="557"/>
                  </a:cubicBezTo>
                  <a:cubicBezTo>
                    <a:pt x="1358" y="760"/>
                    <a:pt x="1846" y="772"/>
                    <a:pt x="1846" y="772"/>
                  </a:cubicBezTo>
                  <a:cubicBezTo>
                    <a:pt x="1846" y="772"/>
                    <a:pt x="1548" y="355"/>
                    <a:pt x="1024" y="141"/>
                  </a:cubicBezTo>
                  <a:cubicBezTo>
                    <a:pt x="753" y="27"/>
                    <a:pt x="482" y="0"/>
                    <a:pt x="287" y="0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692" name="Google Shape;12692;p49"/>
            <p:cNvSpPr/>
            <p:nvPr/>
          </p:nvSpPr>
          <p:spPr>
            <a:xfrm>
              <a:off x="3632575" y="2067200"/>
              <a:ext cx="242925" cy="79650"/>
            </a:xfrm>
            <a:custGeom>
              <a:avLst/>
              <a:gdLst/>
              <a:ahLst/>
              <a:cxnLst/>
              <a:rect l="l" t="t" r="r" b="b"/>
              <a:pathLst>
                <a:path w="9717" h="3186" extrusionOk="0">
                  <a:moveTo>
                    <a:pt x="2445" y="1"/>
                  </a:moveTo>
                  <a:cubicBezTo>
                    <a:pt x="2104" y="1"/>
                    <a:pt x="1790" y="19"/>
                    <a:pt x="1513" y="54"/>
                  </a:cubicBezTo>
                  <a:cubicBezTo>
                    <a:pt x="1275" y="66"/>
                    <a:pt x="1072" y="114"/>
                    <a:pt x="882" y="149"/>
                  </a:cubicBezTo>
                  <a:cubicBezTo>
                    <a:pt x="680" y="173"/>
                    <a:pt x="537" y="221"/>
                    <a:pt x="406" y="245"/>
                  </a:cubicBezTo>
                  <a:cubicBezTo>
                    <a:pt x="144" y="328"/>
                    <a:pt x="1" y="352"/>
                    <a:pt x="1" y="352"/>
                  </a:cubicBezTo>
                  <a:cubicBezTo>
                    <a:pt x="1" y="352"/>
                    <a:pt x="144" y="340"/>
                    <a:pt x="418" y="328"/>
                  </a:cubicBezTo>
                  <a:cubicBezTo>
                    <a:pt x="537" y="304"/>
                    <a:pt x="703" y="292"/>
                    <a:pt x="894" y="292"/>
                  </a:cubicBezTo>
                  <a:cubicBezTo>
                    <a:pt x="1021" y="292"/>
                    <a:pt x="1153" y="287"/>
                    <a:pt x="1298" y="287"/>
                  </a:cubicBezTo>
                  <a:cubicBezTo>
                    <a:pt x="1370" y="287"/>
                    <a:pt x="1446" y="288"/>
                    <a:pt x="1525" y="292"/>
                  </a:cubicBezTo>
                  <a:cubicBezTo>
                    <a:pt x="1989" y="292"/>
                    <a:pt x="2561" y="340"/>
                    <a:pt x="3168" y="411"/>
                  </a:cubicBezTo>
                  <a:cubicBezTo>
                    <a:pt x="3775" y="506"/>
                    <a:pt x="4454" y="637"/>
                    <a:pt x="5132" y="828"/>
                  </a:cubicBezTo>
                  <a:cubicBezTo>
                    <a:pt x="5799" y="1042"/>
                    <a:pt x="6442" y="1280"/>
                    <a:pt x="7014" y="1530"/>
                  </a:cubicBezTo>
                  <a:cubicBezTo>
                    <a:pt x="7573" y="1780"/>
                    <a:pt x="8061" y="2054"/>
                    <a:pt x="8466" y="2304"/>
                  </a:cubicBezTo>
                  <a:cubicBezTo>
                    <a:pt x="8669" y="2411"/>
                    <a:pt x="8835" y="2542"/>
                    <a:pt x="9002" y="2650"/>
                  </a:cubicBezTo>
                  <a:cubicBezTo>
                    <a:pt x="9157" y="2745"/>
                    <a:pt x="9288" y="2852"/>
                    <a:pt x="9395" y="2923"/>
                  </a:cubicBezTo>
                  <a:cubicBezTo>
                    <a:pt x="9597" y="3090"/>
                    <a:pt x="9716" y="3185"/>
                    <a:pt x="9716" y="3185"/>
                  </a:cubicBezTo>
                  <a:cubicBezTo>
                    <a:pt x="9716" y="3185"/>
                    <a:pt x="9609" y="3078"/>
                    <a:pt x="9443" y="2864"/>
                  </a:cubicBezTo>
                  <a:cubicBezTo>
                    <a:pt x="9347" y="2769"/>
                    <a:pt x="9240" y="2650"/>
                    <a:pt x="9085" y="2531"/>
                  </a:cubicBezTo>
                  <a:cubicBezTo>
                    <a:pt x="8954" y="2411"/>
                    <a:pt x="8788" y="2257"/>
                    <a:pt x="8597" y="2114"/>
                  </a:cubicBezTo>
                  <a:cubicBezTo>
                    <a:pt x="8228" y="1792"/>
                    <a:pt x="7752" y="1483"/>
                    <a:pt x="7180" y="1173"/>
                  </a:cubicBezTo>
                  <a:cubicBezTo>
                    <a:pt x="6621" y="876"/>
                    <a:pt x="5978" y="590"/>
                    <a:pt x="5263" y="387"/>
                  </a:cubicBezTo>
                  <a:cubicBezTo>
                    <a:pt x="4549" y="185"/>
                    <a:pt x="3859" y="66"/>
                    <a:pt x="3216" y="30"/>
                  </a:cubicBezTo>
                  <a:cubicBezTo>
                    <a:pt x="2947" y="10"/>
                    <a:pt x="2689" y="1"/>
                    <a:pt x="2445" y="1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693" name="Google Shape;12693;p49"/>
            <p:cNvSpPr/>
            <p:nvPr/>
          </p:nvSpPr>
          <p:spPr>
            <a:xfrm>
              <a:off x="3648075" y="2114950"/>
              <a:ext cx="232775" cy="71475"/>
            </a:xfrm>
            <a:custGeom>
              <a:avLst/>
              <a:gdLst/>
              <a:ahLst/>
              <a:cxnLst/>
              <a:rect l="l" t="t" r="r" b="b"/>
              <a:pathLst>
                <a:path w="9311" h="2859" extrusionOk="0">
                  <a:moveTo>
                    <a:pt x="2469" y="1"/>
                  </a:moveTo>
                  <a:cubicBezTo>
                    <a:pt x="2080" y="1"/>
                    <a:pt x="1724" y="32"/>
                    <a:pt x="1417" y="85"/>
                  </a:cubicBezTo>
                  <a:cubicBezTo>
                    <a:pt x="976" y="156"/>
                    <a:pt x="619" y="240"/>
                    <a:pt x="381" y="335"/>
                  </a:cubicBezTo>
                  <a:cubicBezTo>
                    <a:pt x="143" y="406"/>
                    <a:pt x="0" y="466"/>
                    <a:pt x="0" y="466"/>
                  </a:cubicBezTo>
                  <a:cubicBezTo>
                    <a:pt x="0" y="466"/>
                    <a:pt x="143" y="442"/>
                    <a:pt x="393" y="394"/>
                  </a:cubicBezTo>
                  <a:cubicBezTo>
                    <a:pt x="643" y="359"/>
                    <a:pt x="1000" y="323"/>
                    <a:pt x="1453" y="299"/>
                  </a:cubicBezTo>
                  <a:cubicBezTo>
                    <a:pt x="1515" y="297"/>
                    <a:pt x="1579" y="297"/>
                    <a:pt x="1645" y="297"/>
                  </a:cubicBezTo>
                  <a:cubicBezTo>
                    <a:pt x="2516" y="297"/>
                    <a:pt x="3650" y="446"/>
                    <a:pt x="4846" y="823"/>
                  </a:cubicBezTo>
                  <a:cubicBezTo>
                    <a:pt x="6120" y="1228"/>
                    <a:pt x="7227" y="1764"/>
                    <a:pt x="8025" y="2180"/>
                  </a:cubicBezTo>
                  <a:cubicBezTo>
                    <a:pt x="8811" y="2597"/>
                    <a:pt x="9311" y="2859"/>
                    <a:pt x="9311" y="2859"/>
                  </a:cubicBezTo>
                  <a:cubicBezTo>
                    <a:pt x="9311" y="2859"/>
                    <a:pt x="8870" y="2490"/>
                    <a:pt x="8132" y="1990"/>
                  </a:cubicBezTo>
                  <a:cubicBezTo>
                    <a:pt x="7382" y="1478"/>
                    <a:pt x="6298" y="811"/>
                    <a:pt x="4965" y="394"/>
                  </a:cubicBezTo>
                  <a:cubicBezTo>
                    <a:pt x="4082" y="113"/>
                    <a:pt x="3214" y="1"/>
                    <a:pt x="2469" y="1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694" name="Google Shape;12694;p49"/>
            <p:cNvSpPr/>
            <p:nvPr/>
          </p:nvSpPr>
          <p:spPr>
            <a:xfrm>
              <a:off x="3719500" y="2151850"/>
              <a:ext cx="113125" cy="39650"/>
            </a:xfrm>
            <a:custGeom>
              <a:avLst/>
              <a:gdLst/>
              <a:ahLst/>
              <a:cxnLst/>
              <a:rect l="l" t="t" r="r" b="b"/>
              <a:pathLst>
                <a:path w="4525" h="1586" extrusionOk="0">
                  <a:moveTo>
                    <a:pt x="825" y="0"/>
                  </a:moveTo>
                  <a:cubicBezTo>
                    <a:pt x="788" y="0"/>
                    <a:pt x="751" y="1"/>
                    <a:pt x="715" y="2"/>
                  </a:cubicBezTo>
                  <a:cubicBezTo>
                    <a:pt x="274" y="2"/>
                    <a:pt x="1" y="61"/>
                    <a:pt x="1" y="61"/>
                  </a:cubicBezTo>
                  <a:cubicBezTo>
                    <a:pt x="1" y="61"/>
                    <a:pt x="274" y="121"/>
                    <a:pt x="703" y="228"/>
                  </a:cubicBezTo>
                  <a:cubicBezTo>
                    <a:pt x="1120" y="335"/>
                    <a:pt x="1703" y="490"/>
                    <a:pt x="2310" y="704"/>
                  </a:cubicBezTo>
                  <a:cubicBezTo>
                    <a:pt x="2918" y="907"/>
                    <a:pt x="3477" y="1121"/>
                    <a:pt x="3870" y="1300"/>
                  </a:cubicBezTo>
                  <a:cubicBezTo>
                    <a:pt x="4275" y="1478"/>
                    <a:pt x="4525" y="1585"/>
                    <a:pt x="4525" y="1585"/>
                  </a:cubicBezTo>
                  <a:cubicBezTo>
                    <a:pt x="4525" y="1585"/>
                    <a:pt x="4346" y="1371"/>
                    <a:pt x="3977" y="1109"/>
                  </a:cubicBezTo>
                  <a:cubicBezTo>
                    <a:pt x="3632" y="823"/>
                    <a:pt x="3096" y="490"/>
                    <a:pt x="2441" y="276"/>
                  </a:cubicBezTo>
                  <a:cubicBezTo>
                    <a:pt x="1838" y="67"/>
                    <a:pt x="1266" y="0"/>
                    <a:pt x="825" y="0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695" name="Google Shape;12695;p49"/>
            <p:cNvSpPr/>
            <p:nvPr/>
          </p:nvSpPr>
          <p:spPr>
            <a:xfrm>
              <a:off x="3756400" y="2206375"/>
              <a:ext cx="75925" cy="33650"/>
            </a:xfrm>
            <a:custGeom>
              <a:avLst/>
              <a:gdLst/>
              <a:ahLst/>
              <a:cxnLst/>
              <a:rect l="l" t="t" r="r" b="b"/>
              <a:pathLst>
                <a:path w="3037" h="1346" extrusionOk="0">
                  <a:moveTo>
                    <a:pt x="671" y="0"/>
                  </a:moveTo>
                  <a:cubicBezTo>
                    <a:pt x="597" y="0"/>
                    <a:pt x="528" y="4"/>
                    <a:pt x="465" y="12"/>
                  </a:cubicBezTo>
                  <a:cubicBezTo>
                    <a:pt x="370" y="23"/>
                    <a:pt x="310" y="23"/>
                    <a:pt x="239" y="35"/>
                  </a:cubicBezTo>
                  <a:cubicBezTo>
                    <a:pt x="168" y="59"/>
                    <a:pt x="120" y="95"/>
                    <a:pt x="72" y="131"/>
                  </a:cubicBezTo>
                  <a:cubicBezTo>
                    <a:pt x="1" y="214"/>
                    <a:pt x="49" y="273"/>
                    <a:pt x="49" y="273"/>
                  </a:cubicBezTo>
                  <a:cubicBezTo>
                    <a:pt x="49" y="273"/>
                    <a:pt x="49" y="214"/>
                    <a:pt x="120" y="190"/>
                  </a:cubicBezTo>
                  <a:cubicBezTo>
                    <a:pt x="132" y="188"/>
                    <a:pt x="146" y="187"/>
                    <a:pt x="160" y="187"/>
                  </a:cubicBezTo>
                  <a:cubicBezTo>
                    <a:pt x="230" y="187"/>
                    <a:pt x="325" y="210"/>
                    <a:pt x="453" y="250"/>
                  </a:cubicBezTo>
                  <a:cubicBezTo>
                    <a:pt x="727" y="321"/>
                    <a:pt x="1120" y="476"/>
                    <a:pt x="1537" y="631"/>
                  </a:cubicBezTo>
                  <a:cubicBezTo>
                    <a:pt x="1954" y="797"/>
                    <a:pt x="2323" y="964"/>
                    <a:pt x="2596" y="1107"/>
                  </a:cubicBezTo>
                  <a:cubicBezTo>
                    <a:pt x="2870" y="1262"/>
                    <a:pt x="3037" y="1345"/>
                    <a:pt x="3037" y="1345"/>
                  </a:cubicBezTo>
                  <a:cubicBezTo>
                    <a:pt x="3037" y="1345"/>
                    <a:pt x="2954" y="1166"/>
                    <a:pt x="2727" y="928"/>
                  </a:cubicBezTo>
                  <a:cubicBezTo>
                    <a:pt x="2513" y="678"/>
                    <a:pt x="2156" y="393"/>
                    <a:pt x="1703" y="202"/>
                  </a:cubicBezTo>
                  <a:cubicBezTo>
                    <a:pt x="1333" y="60"/>
                    <a:pt x="963" y="0"/>
                    <a:pt x="671" y="0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696" name="Google Shape;12696;p49"/>
            <p:cNvSpPr/>
            <p:nvPr/>
          </p:nvSpPr>
          <p:spPr>
            <a:xfrm>
              <a:off x="3764150" y="2249050"/>
              <a:ext cx="51825" cy="17750"/>
            </a:xfrm>
            <a:custGeom>
              <a:avLst/>
              <a:gdLst/>
              <a:ahLst/>
              <a:cxnLst/>
              <a:rect l="l" t="t" r="r" b="b"/>
              <a:pathLst>
                <a:path w="2073" h="710" extrusionOk="0">
                  <a:moveTo>
                    <a:pt x="561" y="1"/>
                  </a:moveTo>
                  <a:cubicBezTo>
                    <a:pt x="478" y="1"/>
                    <a:pt x="401" y="7"/>
                    <a:pt x="334" y="19"/>
                  </a:cubicBezTo>
                  <a:cubicBezTo>
                    <a:pt x="131" y="43"/>
                    <a:pt x="0" y="90"/>
                    <a:pt x="0" y="90"/>
                  </a:cubicBezTo>
                  <a:cubicBezTo>
                    <a:pt x="0" y="90"/>
                    <a:pt x="120" y="162"/>
                    <a:pt x="298" y="257"/>
                  </a:cubicBezTo>
                  <a:cubicBezTo>
                    <a:pt x="477" y="341"/>
                    <a:pt x="715" y="448"/>
                    <a:pt x="1001" y="531"/>
                  </a:cubicBezTo>
                  <a:cubicBezTo>
                    <a:pt x="1286" y="614"/>
                    <a:pt x="1548" y="650"/>
                    <a:pt x="1751" y="686"/>
                  </a:cubicBezTo>
                  <a:cubicBezTo>
                    <a:pt x="1941" y="710"/>
                    <a:pt x="2072" y="710"/>
                    <a:pt x="2072" y="710"/>
                  </a:cubicBezTo>
                  <a:cubicBezTo>
                    <a:pt x="2072" y="710"/>
                    <a:pt x="2001" y="614"/>
                    <a:pt x="1822" y="471"/>
                  </a:cubicBezTo>
                  <a:cubicBezTo>
                    <a:pt x="1655" y="341"/>
                    <a:pt x="1417" y="174"/>
                    <a:pt x="1120" y="90"/>
                  </a:cubicBezTo>
                  <a:cubicBezTo>
                    <a:pt x="921" y="27"/>
                    <a:pt x="728" y="1"/>
                    <a:pt x="561" y="1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697" name="Google Shape;12697;p49"/>
            <p:cNvSpPr/>
            <p:nvPr/>
          </p:nvSpPr>
          <p:spPr>
            <a:xfrm>
              <a:off x="3493875" y="2528200"/>
              <a:ext cx="383100" cy="74650"/>
            </a:xfrm>
            <a:custGeom>
              <a:avLst/>
              <a:gdLst/>
              <a:ahLst/>
              <a:cxnLst/>
              <a:rect l="l" t="t" r="r" b="b"/>
              <a:pathLst>
                <a:path w="15324" h="2986" extrusionOk="0">
                  <a:moveTo>
                    <a:pt x="4082" y="0"/>
                  </a:moveTo>
                  <a:cubicBezTo>
                    <a:pt x="3418" y="0"/>
                    <a:pt x="2816" y="25"/>
                    <a:pt x="2287" y="69"/>
                  </a:cubicBezTo>
                  <a:cubicBezTo>
                    <a:pt x="1572" y="128"/>
                    <a:pt x="989" y="188"/>
                    <a:pt x="608" y="259"/>
                  </a:cubicBezTo>
                  <a:cubicBezTo>
                    <a:pt x="215" y="343"/>
                    <a:pt x="1" y="366"/>
                    <a:pt x="1" y="366"/>
                  </a:cubicBezTo>
                  <a:cubicBezTo>
                    <a:pt x="1" y="366"/>
                    <a:pt x="215" y="354"/>
                    <a:pt x="620" y="343"/>
                  </a:cubicBezTo>
                  <a:cubicBezTo>
                    <a:pt x="1013" y="307"/>
                    <a:pt x="1584" y="295"/>
                    <a:pt x="2298" y="295"/>
                  </a:cubicBezTo>
                  <a:cubicBezTo>
                    <a:pt x="3013" y="295"/>
                    <a:pt x="3846" y="319"/>
                    <a:pt x="4787" y="402"/>
                  </a:cubicBezTo>
                  <a:cubicBezTo>
                    <a:pt x="5727" y="474"/>
                    <a:pt x="6740" y="593"/>
                    <a:pt x="7811" y="771"/>
                  </a:cubicBezTo>
                  <a:cubicBezTo>
                    <a:pt x="8883" y="962"/>
                    <a:pt x="9883" y="1188"/>
                    <a:pt x="10788" y="1426"/>
                  </a:cubicBezTo>
                  <a:cubicBezTo>
                    <a:pt x="11693" y="1664"/>
                    <a:pt x="12502" y="1914"/>
                    <a:pt x="13169" y="2152"/>
                  </a:cubicBezTo>
                  <a:cubicBezTo>
                    <a:pt x="13836" y="2390"/>
                    <a:pt x="14371" y="2605"/>
                    <a:pt x="14741" y="2748"/>
                  </a:cubicBezTo>
                  <a:cubicBezTo>
                    <a:pt x="15122" y="2902"/>
                    <a:pt x="15324" y="2986"/>
                    <a:pt x="15324" y="2986"/>
                  </a:cubicBezTo>
                  <a:cubicBezTo>
                    <a:pt x="15324" y="2986"/>
                    <a:pt x="15133" y="2879"/>
                    <a:pt x="14764" y="2688"/>
                  </a:cubicBezTo>
                  <a:cubicBezTo>
                    <a:pt x="14419" y="2498"/>
                    <a:pt x="13895" y="2248"/>
                    <a:pt x="13240" y="1950"/>
                  </a:cubicBezTo>
                  <a:cubicBezTo>
                    <a:pt x="12585" y="1652"/>
                    <a:pt x="11800" y="1355"/>
                    <a:pt x="10895" y="1057"/>
                  </a:cubicBezTo>
                  <a:cubicBezTo>
                    <a:pt x="9978" y="771"/>
                    <a:pt x="8966" y="521"/>
                    <a:pt x="7883" y="319"/>
                  </a:cubicBezTo>
                  <a:cubicBezTo>
                    <a:pt x="6799" y="140"/>
                    <a:pt x="5751" y="45"/>
                    <a:pt x="4799" y="9"/>
                  </a:cubicBezTo>
                  <a:cubicBezTo>
                    <a:pt x="4553" y="3"/>
                    <a:pt x="4314" y="0"/>
                    <a:pt x="4082" y="0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698" name="Google Shape;12698;p49"/>
            <p:cNvSpPr/>
            <p:nvPr/>
          </p:nvSpPr>
          <p:spPr>
            <a:xfrm>
              <a:off x="3660850" y="2501325"/>
              <a:ext cx="133975" cy="30400"/>
            </a:xfrm>
            <a:custGeom>
              <a:avLst/>
              <a:gdLst/>
              <a:ahLst/>
              <a:cxnLst/>
              <a:rect l="l" t="t" r="r" b="b"/>
              <a:pathLst>
                <a:path w="5359" h="1216" extrusionOk="0">
                  <a:moveTo>
                    <a:pt x="823" y="1"/>
                  </a:moveTo>
                  <a:cubicBezTo>
                    <a:pt x="311" y="1"/>
                    <a:pt x="1" y="48"/>
                    <a:pt x="1" y="48"/>
                  </a:cubicBezTo>
                  <a:lnTo>
                    <a:pt x="2680" y="644"/>
                  </a:lnTo>
                  <a:cubicBezTo>
                    <a:pt x="4156" y="953"/>
                    <a:pt x="5359" y="1215"/>
                    <a:pt x="5359" y="1215"/>
                  </a:cubicBezTo>
                  <a:cubicBezTo>
                    <a:pt x="5359" y="1215"/>
                    <a:pt x="5085" y="1037"/>
                    <a:pt x="4644" y="834"/>
                  </a:cubicBezTo>
                  <a:cubicBezTo>
                    <a:pt x="4192" y="608"/>
                    <a:pt x="3537" y="358"/>
                    <a:pt x="2787" y="191"/>
                  </a:cubicBezTo>
                  <a:cubicBezTo>
                    <a:pt x="2025" y="25"/>
                    <a:pt x="1323" y="1"/>
                    <a:pt x="823" y="1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699" name="Google Shape;12699;p49"/>
            <p:cNvSpPr/>
            <p:nvPr/>
          </p:nvSpPr>
          <p:spPr>
            <a:xfrm>
              <a:off x="3723375" y="2480900"/>
              <a:ext cx="66100" cy="18850"/>
            </a:xfrm>
            <a:custGeom>
              <a:avLst/>
              <a:gdLst/>
              <a:ahLst/>
              <a:cxnLst/>
              <a:rect l="l" t="t" r="r" b="b"/>
              <a:pathLst>
                <a:path w="2644" h="754" extrusionOk="0">
                  <a:moveTo>
                    <a:pt x="224" y="0"/>
                  </a:moveTo>
                  <a:cubicBezTo>
                    <a:pt x="84" y="0"/>
                    <a:pt x="0" y="8"/>
                    <a:pt x="0" y="8"/>
                  </a:cubicBezTo>
                  <a:cubicBezTo>
                    <a:pt x="0" y="8"/>
                    <a:pt x="536" y="401"/>
                    <a:pt x="1262" y="591"/>
                  </a:cubicBezTo>
                  <a:cubicBezTo>
                    <a:pt x="1729" y="729"/>
                    <a:pt x="2167" y="754"/>
                    <a:pt x="2419" y="754"/>
                  </a:cubicBezTo>
                  <a:cubicBezTo>
                    <a:pt x="2560" y="754"/>
                    <a:pt x="2643" y="746"/>
                    <a:pt x="2643" y="746"/>
                  </a:cubicBezTo>
                  <a:cubicBezTo>
                    <a:pt x="2643" y="746"/>
                    <a:pt x="2108" y="353"/>
                    <a:pt x="1381" y="163"/>
                  </a:cubicBezTo>
                  <a:cubicBezTo>
                    <a:pt x="915" y="25"/>
                    <a:pt x="477" y="0"/>
                    <a:pt x="224" y="0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700" name="Google Shape;12700;p49"/>
            <p:cNvSpPr/>
            <p:nvPr/>
          </p:nvSpPr>
          <p:spPr>
            <a:xfrm>
              <a:off x="3730225" y="2454850"/>
              <a:ext cx="58950" cy="13650"/>
            </a:xfrm>
            <a:custGeom>
              <a:avLst/>
              <a:gdLst/>
              <a:ahLst/>
              <a:cxnLst/>
              <a:rect l="l" t="t" r="r" b="b"/>
              <a:pathLst>
                <a:path w="2358" h="546" extrusionOk="0">
                  <a:moveTo>
                    <a:pt x="794" y="1"/>
                  </a:moveTo>
                  <a:cubicBezTo>
                    <a:pt x="334" y="1"/>
                    <a:pt x="0" y="121"/>
                    <a:pt x="0" y="121"/>
                  </a:cubicBezTo>
                  <a:cubicBezTo>
                    <a:pt x="0" y="121"/>
                    <a:pt x="512" y="383"/>
                    <a:pt x="1155" y="490"/>
                  </a:cubicBezTo>
                  <a:cubicBezTo>
                    <a:pt x="1407" y="532"/>
                    <a:pt x="1645" y="545"/>
                    <a:pt x="1843" y="545"/>
                  </a:cubicBezTo>
                  <a:cubicBezTo>
                    <a:pt x="2150" y="545"/>
                    <a:pt x="2358" y="514"/>
                    <a:pt x="2358" y="514"/>
                  </a:cubicBezTo>
                  <a:cubicBezTo>
                    <a:pt x="2358" y="514"/>
                    <a:pt x="1893" y="157"/>
                    <a:pt x="1226" y="38"/>
                  </a:cubicBezTo>
                  <a:cubicBezTo>
                    <a:pt x="1075" y="11"/>
                    <a:pt x="929" y="1"/>
                    <a:pt x="794" y="1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701" name="Google Shape;12701;p49"/>
            <p:cNvSpPr/>
            <p:nvPr/>
          </p:nvSpPr>
          <p:spPr>
            <a:xfrm>
              <a:off x="3750150" y="2434850"/>
              <a:ext cx="37550" cy="11625"/>
            </a:xfrm>
            <a:custGeom>
              <a:avLst/>
              <a:gdLst/>
              <a:ahLst/>
              <a:cxnLst/>
              <a:rect l="l" t="t" r="r" b="b"/>
              <a:pathLst>
                <a:path w="1502" h="465" extrusionOk="0">
                  <a:moveTo>
                    <a:pt x="669" y="0"/>
                  </a:moveTo>
                  <a:cubicBezTo>
                    <a:pt x="299" y="0"/>
                    <a:pt x="1" y="159"/>
                    <a:pt x="1" y="159"/>
                  </a:cubicBezTo>
                  <a:cubicBezTo>
                    <a:pt x="1" y="159"/>
                    <a:pt x="310" y="409"/>
                    <a:pt x="727" y="457"/>
                  </a:cubicBezTo>
                  <a:cubicBezTo>
                    <a:pt x="771" y="462"/>
                    <a:pt x="814" y="464"/>
                    <a:pt x="856" y="464"/>
                  </a:cubicBezTo>
                  <a:cubicBezTo>
                    <a:pt x="1215" y="464"/>
                    <a:pt x="1501" y="302"/>
                    <a:pt x="1501" y="302"/>
                  </a:cubicBezTo>
                  <a:cubicBezTo>
                    <a:pt x="1501" y="302"/>
                    <a:pt x="1180" y="52"/>
                    <a:pt x="775" y="5"/>
                  </a:cubicBezTo>
                  <a:cubicBezTo>
                    <a:pt x="739" y="2"/>
                    <a:pt x="704" y="0"/>
                    <a:pt x="669" y="0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702" name="Google Shape;12702;p49"/>
            <p:cNvSpPr/>
            <p:nvPr/>
          </p:nvSpPr>
          <p:spPr>
            <a:xfrm>
              <a:off x="3751650" y="2409650"/>
              <a:ext cx="39300" cy="11350"/>
            </a:xfrm>
            <a:custGeom>
              <a:avLst/>
              <a:gdLst/>
              <a:ahLst/>
              <a:cxnLst/>
              <a:rect l="l" t="t" r="r" b="b"/>
              <a:pathLst>
                <a:path w="1572" h="454" extrusionOk="0">
                  <a:moveTo>
                    <a:pt x="786" y="1"/>
                  </a:moveTo>
                  <a:cubicBezTo>
                    <a:pt x="358" y="1"/>
                    <a:pt x="0" y="227"/>
                    <a:pt x="0" y="227"/>
                  </a:cubicBezTo>
                  <a:cubicBezTo>
                    <a:pt x="0" y="227"/>
                    <a:pt x="358" y="453"/>
                    <a:pt x="786" y="453"/>
                  </a:cubicBezTo>
                  <a:cubicBezTo>
                    <a:pt x="1215" y="453"/>
                    <a:pt x="1572" y="227"/>
                    <a:pt x="1572" y="227"/>
                  </a:cubicBezTo>
                  <a:cubicBezTo>
                    <a:pt x="1572" y="227"/>
                    <a:pt x="1239" y="1"/>
                    <a:pt x="786" y="1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703" name="Google Shape;12703;p49"/>
            <p:cNvSpPr/>
            <p:nvPr/>
          </p:nvSpPr>
          <p:spPr>
            <a:xfrm>
              <a:off x="3755225" y="2382375"/>
              <a:ext cx="41400" cy="11650"/>
            </a:xfrm>
            <a:custGeom>
              <a:avLst/>
              <a:gdLst/>
              <a:ahLst/>
              <a:cxnLst/>
              <a:rect l="l" t="t" r="r" b="b"/>
              <a:pathLst>
                <a:path w="1656" h="466" extrusionOk="0">
                  <a:moveTo>
                    <a:pt x="714" y="1"/>
                  </a:moveTo>
                  <a:cubicBezTo>
                    <a:pt x="315" y="1"/>
                    <a:pt x="0" y="163"/>
                    <a:pt x="0" y="163"/>
                  </a:cubicBezTo>
                  <a:cubicBezTo>
                    <a:pt x="0" y="163"/>
                    <a:pt x="346" y="413"/>
                    <a:pt x="810" y="461"/>
                  </a:cubicBezTo>
                  <a:cubicBezTo>
                    <a:pt x="850" y="464"/>
                    <a:pt x="889" y="465"/>
                    <a:pt x="927" y="465"/>
                  </a:cubicBezTo>
                  <a:cubicBezTo>
                    <a:pt x="1337" y="465"/>
                    <a:pt x="1655" y="306"/>
                    <a:pt x="1655" y="306"/>
                  </a:cubicBezTo>
                  <a:cubicBezTo>
                    <a:pt x="1655" y="306"/>
                    <a:pt x="1298" y="56"/>
                    <a:pt x="858" y="8"/>
                  </a:cubicBezTo>
                  <a:cubicBezTo>
                    <a:pt x="809" y="3"/>
                    <a:pt x="761" y="1"/>
                    <a:pt x="714" y="1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704" name="Google Shape;12704;p49"/>
            <p:cNvSpPr/>
            <p:nvPr/>
          </p:nvSpPr>
          <p:spPr>
            <a:xfrm>
              <a:off x="3771600" y="2357625"/>
              <a:ext cx="25025" cy="12075"/>
            </a:xfrm>
            <a:custGeom>
              <a:avLst/>
              <a:gdLst/>
              <a:ahLst/>
              <a:cxnLst/>
              <a:rect l="l" t="t" r="r" b="b"/>
              <a:pathLst>
                <a:path w="1001" h="483" extrusionOk="0">
                  <a:moveTo>
                    <a:pt x="383" y="0"/>
                  </a:moveTo>
                  <a:cubicBezTo>
                    <a:pt x="311" y="0"/>
                    <a:pt x="241" y="13"/>
                    <a:pt x="179" y="34"/>
                  </a:cubicBezTo>
                  <a:cubicBezTo>
                    <a:pt x="83" y="58"/>
                    <a:pt x="0" y="93"/>
                    <a:pt x="0" y="93"/>
                  </a:cubicBezTo>
                  <a:cubicBezTo>
                    <a:pt x="0" y="93"/>
                    <a:pt x="36" y="165"/>
                    <a:pt x="107" y="260"/>
                  </a:cubicBezTo>
                  <a:cubicBezTo>
                    <a:pt x="179" y="343"/>
                    <a:pt x="298" y="439"/>
                    <a:pt x="453" y="462"/>
                  </a:cubicBezTo>
                  <a:cubicBezTo>
                    <a:pt x="494" y="476"/>
                    <a:pt x="535" y="482"/>
                    <a:pt x="575" y="482"/>
                  </a:cubicBezTo>
                  <a:cubicBezTo>
                    <a:pt x="670" y="482"/>
                    <a:pt x="758" y="448"/>
                    <a:pt x="834" y="415"/>
                  </a:cubicBezTo>
                  <a:cubicBezTo>
                    <a:pt x="941" y="379"/>
                    <a:pt x="1000" y="319"/>
                    <a:pt x="1000" y="319"/>
                  </a:cubicBezTo>
                  <a:cubicBezTo>
                    <a:pt x="1000" y="319"/>
                    <a:pt x="941" y="236"/>
                    <a:pt x="869" y="177"/>
                  </a:cubicBezTo>
                  <a:cubicBezTo>
                    <a:pt x="774" y="117"/>
                    <a:pt x="679" y="46"/>
                    <a:pt x="536" y="22"/>
                  </a:cubicBezTo>
                  <a:cubicBezTo>
                    <a:pt x="486" y="7"/>
                    <a:pt x="434" y="0"/>
                    <a:pt x="383" y="0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705" name="Google Shape;12705;p49"/>
            <p:cNvSpPr/>
            <p:nvPr/>
          </p:nvSpPr>
          <p:spPr>
            <a:xfrm>
              <a:off x="3217350" y="1987875"/>
              <a:ext cx="155400" cy="66700"/>
            </a:xfrm>
            <a:custGeom>
              <a:avLst/>
              <a:gdLst/>
              <a:ahLst/>
              <a:cxnLst/>
              <a:rect l="l" t="t" r="r" b="b"/>
              <a:pathLst>
                <a:path w="6216" h="2668" extrusionOk="0">
                  <a:moveTo>
                    <a:pt x="1" y="0"/>
                  </a:moveTo>
                  <a:cubicBezTo>
                    <a:pt x="1" y="1"/>
                    <a:pt x="275" y="251"/>
                    <a:pt x="786" y="620"/>
                  </a:cubicBezTo>
                  <a:cubicBezTo>
                    <a:pt x="1298" y="1001"/>
                    <a:pt x="2025" y="1453"/>
                    <a:pt x="2906" y="1834"/>
                  </a:cubicBezTo>
                  <a:cubicBezTo>
                    <a:pt x="3775" y="2203"/>
                    <a:pt x="4608" y="2406"/>
                    <a:pt x="5228" y="2525"/>
                  </a:cubicBezTo>
                  <a:cubicBezTo>
                    <a:pt x="5835" y="2632"/>
                    <a:pt x="6216" y="2667"/>
                    <a:pt x="6216" y="2667"/>
                  </a:cubicBezTo>
                  <a:cubicBezTo>
                    <a:pt x="6216" y="2667"/>
                    <a:pt x="5859" y="2525"/>
                    <a:pt x="5287" y="2322"/>
                  </a:cubicBezTo>
                  <a:cubicBezTo>
                    <a:pt x="4716" y="2096"/>
                    <a:pt x="3930" y="1786"/>
                    <a:pt x="3084" y="1417"/>
                  </a:cubicBezTo>
                  <a:cubicBezTo>
                    <a:pt x="2227" y="1036"/>
                    <a:pt x="1453" y="703"/>
                    <a:pt x="906" y="429"/>
                  </a:cubicBezTo>
                  <a:cubicBezTo>
                    <a:pt x="334" y="167"/>
                    <a:pt x="1" y="1"/>
                    <a:pt x="1" y="0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706" name="Google Shape;12706;p49"/>
            <p:cNvSpPr/>
            <p:nvPr/>
          </p:nvSpPr>
          <p:spPr>
            <a:xfrm>
              <a:off x="3218850" y="2012575"/>
              <a:ext cx="69975" cy="42000"/>
            </a:xfrm>
            <a:custGeom>
              <a:avLst/>
              <a:gdLst/>
              <a:ahLst/>
              <a:cxnLst/>
              <a:rect l="l" t="t" r="r" b="b"/>
              <a:pathLst>
                <a:path w="2799" h="1680" extrusionOk="0"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07" y="167"/>
                    <a:pt x="310" y="394"/>
                  </a:cubicBezTo>
                  <a:cubicBezTo>
                    <a:pt x="524" y="620"/>
                    <a:pt x="834" y="894"/>
                    <a:pt x="1215" y="1144"/>
                  </a:cubicBezTo>
                  <a:cubicBezTo>
                    <a:pt x="1619" y="1382"/>
                    <a:pt x="2012" y="1513"/>
                    <a:pt x="2310" y="1584"/>
                  </a:cubicBezTo>
                  <a:cubicBezTo>
                    <a:pt x="2608" y="1656"/>
                    <a:pt x="2798" y="1679"/>
                    <a:pt x="2798" y="1679"/>
                  </a:cubicBezTo>
                  <a:cubicBezTo>
                    <a:pt x="2798" y="1679"/>
                    <a:pt x="2643" y="1560"/>
                    <a:pt x="2393" y="1370"/>
                  </a:cubicBezTo>
                  <a:cubicBezTo>
                    <a:pt x="2143" y="1215"/>
                    <a:pt x="1810" y="977"/>
                    <a:pt x="1441" y="751"/>
                  </a:cubicBezTo>
                  <a:cubicBezTo>
                    <a:pt x="1072" y="525"/>
                    <a:pt x="715" y="346"/>
                    <a:pt x="441" y="215"/>
                  </a:cubicBezTo>
                  <a:cubicBezTo>
                    <a:pt x="179" y="84"/>
                    <a:pt x="0" y="1"/>
                    <a:pt x="0" y="1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707" name="Google Shape;12707;p49"/>
            <p:cNvSpPr/>
            <p:nvPr/>
          </p:nvSpPr>
          <p:spPr>
            <a:xfrm>
              <a:off x="3172700" y="2106925"/>
              <a:ext cx="73250" cy="22950"/>
            </a:xfrm>
            <a:custGeom>
              <a:avLst/>
              <a:gdLst/>
              <a:ahLst/>
              <a:cxnLst/>
              <a:rect l="l" t="t" r="r" b="b"/>
              <a:pathLst>
                <a:path w="2930" h="918" extrusionOk="0">
                  <a:moveTo>
                    <a:pt x="1" y="1"/>
                  </a:moveTo>
                  <a:cubicBezTo>
                    <a:pt x="1" y="1"/>
                    <a:pt x="132" y="120"/>
                    <a:pt x="370" y="287"/>
                  </a:cubicBezTo>
                  <a:cubicBezTo>
                    <a:pt x="608" y="441"/>
                    <a:pt x="953" y="620"/>
                    <a:pt x="1370" y="751"/>
                  </a:cubicBezTo>
                  <a:cubicBezTo>
                    <a:pt x="1787" y="882"/>
                    <a:pt x="2191" y="918"/>
                    <a:pt x="2465" y="918"/>
                  </a:cubicBezTo>
                  <a:cubicBezTo>
                    <a:pt x="2751" y="918"/>
                    <a:pt x="2930" y="894"/>
                    <a:pt x="2930" y="894"/>
                  </a:cubicBezTo>
                  <a:cubicBezTo>
                    <a:pt x="2930" y="894"/>
                    <a:pt x="2287" y="549"/>
                    <a:pt x="1501" y="322"/>
                  </a:cubicBezTo>
                  <a:cubicBezTo>
                    <a:pt x="715" y="72"/>
                    <a:pt x="1" y="1"/>
                    <a:pt x="1" y="1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708" name="Google Shape;12708;p49"/>
            <p:cNvSpPr/>
            <p:nvPr/>
          </p:nvSpPr>
          <p:spPr>
            <a:xfrm>
              <a:off x="2975950" y="2639750"/>
              <a:ext cx="235775" cy="52800"/>
            </a:xfrm>
            <a:custGeom>
              <a:avLst/>
              <a:gdLst/>
              <a:ahLst/>
              <a:cxnLst/>
              <a:rect l="l" t="t" r="r" b="b"/>
              <a:pathLst>
                <a:path w="9431" h="2112" extrusionOk="0">
                  <a:moveTo>
                    <a:pt x="1" y="0"/>
                  </a:moveTo>
                  <a:cubicBezTo>
                    <a:pt x="1" y="0"/>
                    <a:pt x="477" y="250"/>
                    <a:pt x="1287" y="595"/>
                  </a:cubicBezTo>
                  <a:cubicBezTo>
                    <a:pt x="2108" y="953"/>
                    <a:pt x="3251" y="1357"/>
                    <a:pt x="4585" y="1655"/>
                  </a:cubicBezTo>
                  <a:cubicBezTo>
                    <a:pt x="5906" y="1953"/>
                    <a:pt x="7121" y="2072"/>
                    <a:pt x="8002" y="2096"/>
                  </a:cubicBezTo>
                  <a:cubicBezTo>
                    <a:pt x="8295" y="2108"/>
                    <a:pt x="8552" y="2111"/>
                    <a:pt x="8764" y="2111"/>
                  </a:cubicBezTo>
                  <a:cubicBezTo>
                    <a:pt x="9187" y="2111"/>
                    <a:pt x="9430" y="2096"/>
                    <a:pt x="9430" y="2096"/>
                  </a:cubicBezTo>
                  <a:cubicBezTo>
                    <a:pt x="9430" y="2096"/>
                    <a:pt x="8895" y="2012"/>
                    <a:pt x="8014" y="1857"/>
                  </a:cubicBezTo>
                  <a:cubicBezTo>
                    <a:pt x="7156" y="1715"/>
                    <a:pt x="5966" y="1488"/>
                    <a:pt x="4668" y="1203"/>
                  </a:cubicBezTo>
                  <a:cubicBezTo>
                    <a:pt x="3370" y="917"/>
                    <a:pt x="2215" y="619"/>
                    <a:pt x="1370" y="381"/>
                  </a:cubicBezTo>
                  <a:cubicBezTo>
                    <a:pt x="513" y="143"/>
                    <a:pt x="1" y="0"/>
                    <a:pt x="1" y="0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709" name="Google Shape;12709;p49"/>
            <p:cNvSpPr/>
            <p:nvPr/>
          </p:nvSpPr>
          <p:spPr>
            <a:xfrm>
              <a:off x="2991725" y="2597975"/>
              <a:ext cx="61050" cy="16575"/>
            </a:xfrm>
            <a:custGeom>
              <a:avLst/>
              <a:gdLst/>
              <a:ahLst/>
              <a:cxnLst/>
              <a:rect l="l" t="t" r="r" b="b"/>
              <a:pathLst>
                <a:path w="2442" h="663" extrusionOk="0">
                  <a:moveTo>
                    <a:pt x="332" y="1"/>
                  </a:moveTo>
                  <a:cubicBezTo>
                    <a:pt x="128" y="1"/>
                    <a:pt x="1" y="16"/>
                    <a:pt x="1" y="16"/>
                  </a:cubicBezTo>
                  <a:cubicBezTo>
                    <a:pt x="1" y="16"/>
                    <a:pt x="501" y="373"/>
                    <a:pt x="1168" y="552"/>
                  </a:cubicBezTo>
                  <a:cubicBezTo>
                    <a:pt x="1533" y="642"/>
                    <a:pt x="1874" y="662"/>
                    <a:pt x="2111" y="662"/>
                  </a:cubicBezTo>
                  <a:cubicBezTo>
                    <a:pt x="2315" y="662"/>
                    <a:pt x="2442" y="647"/>
                    <a:pt x="2442" y="647"/>
                  </a:cubicBezTo>
                  <a:cubicBezTo>
                    <a:pt x="2442" y="647"/>
                    <a:pt x="1953" y="290"/>
                    <a:pt x="1287" y="111"/>
                  </a:cubicBezTo>
                  <a:cubicBezTo>
                    <a:pt x="915" y="22"/>
                    <a:pt x="571" y="1"/>
                    <a:pt x="332" y="1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710" name="Google Shape;12710;p49"/>
            <p:cNvSpPr/>
            <p:nvPr/>
          </p:nvSpPr>
          <p:spPr>
            <a:xfrm>
              <a:off x="3004525" y="2565800"/>
              <a:ext cx="58675" cy="13975"/>
            </a:xfrm>
            <a:custGeom>
              <a:avLst/>
              <a:gdLst/>
              <a:ahLst/>
              <a:cxnLst/>
              <a:rect l="l" t="t" r="r" b="b"/>
              <a:pathLst>
                <a:path w="2347" h="559" extrusionOk="0">
                  <a:moveTo>
                    <a:pt x="609" y="0"/>
                  </a:moveTo>
                  <a:cubicBezTo>
                    <a:pt x="249" y="0"/>
                    <a:pt x="1" y="53"/>
                    <a:pt x="1" y="53"/>
                  </a:cubicBezTo>
                  <a:cubicBezTo>
                    <a:pt x="1" y="53"/>
                    <a:pt x="477" y="386"/>
                    <a:pt x="1132" y="505"/>
                  </a:cubicBezTo>
                  <a:cubicBezTo>
                    <a:pt x="1350" y="545"/>
                    <a:pt x="1558" y="558"/>
                    <a:pt x="1738" y="558"/>
                  </a:cubicBezTo>
                  <a:cubicBezTo>
                    <a:pt x="2098" y="558"/>
                    <a:pt x="2346" y="505"/>
                    <a:pt x="2346" y="505"/>
                  </a:cubicBezTo>
                  <a:cubicBezTo>
                    <a:pt x="2346" y="505"/>
                    <a:pt x="1870" y="184"/>
                    <a:pt x="1215" y="53"/>
                  </a:cubicBezTo>
                  <a:cubicBezTo>
                    <a:pt x="997" y="13"/>
                    <a:pt x="789" y="0"/>
                    <a:pt x="609" y="0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711" name="Google Shape;12711;p49"/>
            <p:cNvSpPr/>
            <p:nvPr/>
          </p:nvSpPr>
          <p:spPr>
            <a:xfrm>
              <a:off x="3017025" y="2533350"/>
              <a:ext cx="35750" cy="13675"/>
            </a:xfrm>
            <a:custGeom>
              <a:avLst/>
              <a:gdLst/>
              <a:ahLst/>
              <a:cxnLst/>
              <a:rect l="l" t="t" r="r" b="b"/>
              <a:pathLst>
                <a:path w="1430" h="547" extrusionOk="0">
                  <a:moveTo>
                    <a:pt x="405" y="0"/>
                  </a:moveTo>
                  <a:cubicBezTo>
                    <a:pt x="175" y="0"/>
                    <a:pt x="1" y="53"/>
                    <a:pt x="1" y="53"/>
                  </a:cubicBezTo>
                  <a:cubicBezTo>
                    <a:pt x="1" y="53"/>
                    <a:pt x="251" y="375"/>
                    <a:pt x="656" y="494"/>
                  </a:cubicBezTo>
                  <a:cubicBezTo>
                    <a:pt x="787" y="533"/>
                    <a:pt x="916" y="547"/>
                    <a:pt x="1031" y="547"/>
                  </a:cubicBezTo>
                  <a:cubicBezTo>
                    <a:pt x="1260" y="547"/>
                    <a:pt x="1430" y="494"/>
                    <a:pt x="1430" y="494"/>
                  </a:cubicBezTo>
                  <a:cubicBezTo>
                    <a:pt x="1430" y="494"/>
                    <a:pt x="1179" y="172"/>
                    <a:pt x="775" y="53"/>
                  </a:cubicBezTo>
                  <a:cubicBezTo>
                    <a:pt x="648" y="14"/>
                    <a:pt x="519" y="0"/>
                    <a:pt x="405" y="0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712" name="Google Shape;12712;p49"/>
            <p:cNvSpPr/>
            <p:nvPr/>
          </p:nvSpPr>
          <p:spPr>
            <a:xfrm>
              <a:off x="3025950" y="2504300"/>
              <a:ext cx="30400" cy="11650"/>
            </a:xfrm>
            <a:custGeom>
              <a:avLst/>
              <a:gdLst/>
              <a:ahLst/>
              <a:cxnLst/>
              <a:rect l="l" t="t" r="r" b="b"/>
              <a:pathLst>
                <a:path w="1216" h="466" extrusionOk="0">
                  <a:moveTo>
                    <a:pt x="632" y="1"/>
                  </a:moveTo>
                  <a:cubicBezTo>
                    <a:pt x="453" y="1"/>
                    <a:pt x="287" y="60"/>
                    <a:pt x="180" y="120"/>
                  </a:cubicBezTo>
                  <a:cubicBezTo>
                    <a:pt x="60" y="191"/>
                    <a:pt x="1" y="251"/>
                    <a:pt x="1" y="251"/>
                  </a:cubicBezTo>
                  <a:cubicBezTo>
                    <a:pt x="1" y="251"/>
                    <a:pt x="84" y="310"/>
                    <a:pt x="180" y="358"/>
                  </a:cubicBezTo>
                  <a:cubicBezTo>
                    <a:pt x="299" y="406"/>
                    <a:pt x="441" y="465"/>
                    <a:pt x="596" y="465"/>
                  </a:cubicBezTo>
                  <a:cubicBezTo>
                    <a:pt x="751" y="465"/>
                    <a:pt x="894" y="429"/>
                    <a:pt x="1013" y="382"/>
                  </a:cubicBezTo>
                  <a:cubicBezTo>
                    <a:pt x="1132" y="346"/>
                    <a:pt x="1215" y="298"/>
                    <a:pt x="1215" y="298"/>
                  </a:cubicBezTo>
                  <a:cubicBezTo>
                    <a:pt x="1215" y="298"/>
                    <a:pt x="1168" y="227"/>
                    <a:pt x="1061" y="167"/>
                  </a:cubicBezTo>
                  <a:cubicBezTo>
                    <a:pt x="953" y="84"/>
                    <a:pt x="811" y="13"/>
                    <a:pt x="632" y="1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713" name="Google Shape;12713;p49"/>
            <p:cNvSpPr/>
            <p:nvPr/>
          </p:nvSpPr>
          <p:spPr>
            <a:xfrm>
              <a:off x="2825925" y="2812075"/>
              <a:ext cx="125050" cy="19025"/>
            </a:xfrm>
            <a:custGeom>
              <a:avLst/>
              <a:gdLst/>
              <a:ahLst/>
              <a:cxnLst/>
              <a:rect l="l" t="t" r="r" b="b"/>
              <a:pathLst>
                <a:path w="5002" h="761" extrusionOk="0">
                  <a:moveTo>
                    <a:pt x="5002" y="1"/>
                  </a:moveTo>
                  <a:cubicBezTo>
                    <a:pt x="5001" y="1"/>
                    <a:pt x="3858" y="60"/>
                    <a:pt x="2489" y="227"/>
                  </a:cubicBezTo>
                  <a:cubicBezTo>
                    <a:pt x="1120" y="406"/>
                    <a:pt x="1" y="644"/>
                    <a:pt x="1" y="644"/>
                  </a:cubicBezTo>
                  <a:cubicBezTo>
                    <a:pt x="1" y="644"/>
                    <a:pt x="287" y="703"/>
                    <a:pt x="739" y="739"/>
                  </a:cubicBezTo>
                  <a:cubicBezTo>
                    <a:pt x="915" y="753"/>
                    <a:pt x="1118" y="761"/>
                    <a:pt x="1339" y="761"/>
                  </a:cubicBezTo>
                  <a:cubicBezTo>
                    <a:pt x="1700" y="761"/>
                    <a:pt x="2113" y="739"/>
                    <a:pt x="2549" y="679"/>
                  </a:cubicBezTo>
                  <a:cubicBezTo>
                    <a:pt x="3239" y="596"/>
                    <a:pt x="3870" y="418"/>
                    <a:pt x="4299" y="263"/>
                  </a:cubicBezTo>
                  <a:cubicBezTo>
                    <a:pt x="4728" y="120"/>
                    <a:pt x="5002" y="1"/>
                    <a:pt x="5002" y="1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714" name="Google Shape;12714;p49"/>
            <p:cNvSpPr/>
            <p:nvPr/>
          </p:nvSpPr>
          <p:spPr>
            <a:xfrm>
              <a:off x="2836650" y="2794625"/>
              <a:ext cx="56875" cy="12400"/>
            </a:xfrm>
            <a:custGeom>
              <a:avLst/>
              <a:gdLst/>
              <a:ahLst/>
              <a:cxnLst/>
              <a:rect l="l" t="t" r="r" b="b"/>
              <a:pathLst>
                <a:path w="2275" h="496" extrusionOk="0">
                  <a:moveTo>
                    <a:pt x="1427" y="0"/>
                  </a:moveTo>
                  <a:cubicBezTo>
                    <a:pt x="1329" y="0"/>
                    <a:pt x="1225" y="6"/>
                    <a:pt x="1120" y="20"/>
                  </a:cubicBezTo>
                  <a:cubicBezTo>
                    <a:pt x="465" y="103"/>
                    <a:pt x="1" y="425"/>
                    <a:pt x="1" y="425"/>
                  </a:cubicBezTo>
                  <a:cubicBezTo>
                    <a:pt x="1" y="425"/>
                    <a:pt x="318" y="495"/>
                    <a:pt x="751" y="495"/>
                  </a:cubicBezTo>
                  <a:cubicBezTo>
                    <a:pt x="881" y="495"/>
                    <a:pt x="1022" y="489"/>
                    <a:pt x="1167" y="473"/>
                  </a:cubicBezTo>
                  <a:cubicBezTo>
                    <a:pt x="1775" y="401"/>
                    <a:pt x="2275" y="139"/>
                    <a:pt x="2275" y="139"/>
                  </a:cubicBezTo>
                  <a:cubicBezTo>
                    <a:pt x="2275" y="139"/>
                    <a:pt x="1906" y="0"/>
                    <a:pt x="1427" y="0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715" name="Google Shape;12715;p49"/>
            <p:cNvSpPr/>
            <p:nvPr/>
          </p:nvSpPr>
          <p:spPr>
            <a:xfrm>
              <a:off x="2850350" y="2757150"/>
              <a:ext cx="38125" cy="11325"/>
            </a:xfrm>
            <a:custGeom>
              <a:avLst/>
              <a:gdLst/>
              <a:ahLst/>
              <a:cxnLst/>
              <a:rect l="l" t="t" r="r" b="b"/>
              <a:pathLst>
                <a:path w="1525" h="453" extrusionOk="0">
                  <a:moveTo>
                    <a:pt x="847" y="1"/>
                  </a:moveTo>
                  <a:cubicBezTo>
                    <a:pt x="808" y="1"/>
                    <a:pt x="768" y="3"/>
                    <a:pt x="727" y="7"/>
                  </a:cubicBezTo>
                  <a:cubicBezTo>
                    <a:pt x="298" y="31"/>
                    <a:pt x="0" y="317"/>
                    <a:pt x="0" y="317"/>
                  </a:cubicBezTo>
                  <a:cubicBezTo>
                    <a:pt x="0" y="317"/>
                    <a:pt x="301" y="453"/>
                    <a:pt x="658" y="453"/>
                  </a:cubicBezTo>
                  <a:cubicBezTo>
                    <a:pt x="696" y="453"/>
                    <a:pt x="735" y="451"/>
                    <a:pt x="774" y="448"/>
                  </a:cubicBezTo>
                  <a:cubicBezTo>
                    <a:pt x="1179" y="424"/>
                    <a:pt x="1524" y="198"/>
                    <a:pt x="1524" y="198"/>
                  </a:cubicBezTo>
                  <a:cubicBezTo>
                    <a:pt x="1524" y="198"/>
                    <a:pt x="1239" y="1"/>
                    <a:pt x="847" y="1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716" name="Google Shape;12716;p49"/>
            <p:cNvSpPr/>
            <p:nvPr/>
          </p:nvSpPr>
          <p:spPr>
            <a:xfrm>
              <a:off x="2920300" y="2601275"/>
              <a:ext cx="43175" cy="11450"/>
            </a:xfrm>
            <a:custGeom>
              <a:avLst/>
              <a:gdLst/>
              <a:ahLst/>
              <a:cxnLst/>
              <a:rect l="l" t="t" r="r" b="b"/>
              <a:pathLst>
                <a:path w="1727" h="458" extrusionOk="0">
                  <a:moveTo>
                    <a:pt x="976" y="0"/>
                  </a:moveTo>
                  <a:cubicBezTo>
                    <a:pt x="937" y="0"/>
                    <a:pt x="897" y="1"/>
                    <a:pt x="857" y="3"/>
                  </a:cubicBezTo>
                  <a:cubicBezTo>
                    <a:pt x="619" y="15"/>
                    <a:pt x="417" y="75"/>
                    <a:pt x="262" y="122"/>
                  </a:cubicBezTo>
                  <a:cubicBezTo>
                    <a:pt x="107" y="170"/>
                    <a:pt x="0" y="218"/>
                    <a:pt x="0" y="218"/>
                  </a:cubicBezTo>
                  <a:cubicBezTo>
                    <a:pt x="0" y="218"/>
                    <a:pt x="95" y="289"/>
                    <a:pt x="262" y="348"/>
                  </a:cubicBezTo>
                  <a:cubicBezTo>
                    <a:pt x="403" y="403"/>
                    <a:pt x="604" y="457"/>
                    <a:pt x="828" y="457"/>
                  </a:cubicBezTo>
                  <a:cubicBezTo>
                    <a:pt x="850" y="457"/>
                    <a:pt x="871" y="457"/>
                    <a:pt x="893" y="456"/>
                  </a:cubicBezTo>
                  <a:cubicBezTo>
                    <a:pt x="1155" y="432"/>
                    <a:pt x="1358" y="348"/>
                    <a:pt x="1512" y="253"/>
                  </a:cubicBezTo>
                  <a:cubicBezTo>
                    <a:pt x="1655" y="170"/>
                    <a:pt x="1727" y="98"/>
                    <a:pt x="1727" y="98"/>
                  </a:cubicBezTo>
                  <a:cubicBezTo>
                    <a:pt x="1727" y="98"/>
                    <a:pt x="1608" y="63"/>
                    <a:pt x="1453" y="39"/>
                  </a:cubicBezTo>
                  <a:cubicBezTo>
                    <a:pt x="1326" y="19"/>
                    <a:pt x="1152" y="0"/>
                    <a:pt x="976" y="0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717" name="Google Shape;12717;p49"/>
            <p:cNvSpPr/>
            <p:nvPr/>
          </p:nvSpPr>
          <p:spPr>
            <a:xfrm>
              <a:off x="2931300" y="2574250"/>
              <a:ext cx="30400" cy="11050"/>
            </a:xfrm>
            <a:custGeom>
              <a:avLst/>
              <a:gdLst/>
              <a:ahLst/>
              <a:cxnLst/>
              <a:rect l="l" t="t" r="r" b="b"/>
              <a:pathLst>
                <a:path w="1216" h="442" extrusionOk="0">
                  <a:moveTo>
                    <a:pt x="608" y="1"/>
                  </a:moveTo>
                  <a:cubicBezTo>
                    <a:pt x="263" y="1"/>
                    <a:pt x="1" y="227"/>
                    <a:pt x="1" y="227"/>
                  </a:cubicBezTo>
                  <a:cubicBezTo>
                    <a:pt x="1" y="227"/>
                    <a:pt x="263" y="441"/>
                    <a:pt x="608" y="441"/>
                  </a:cubicBezTo>
                  <a:cubicBezTo>
                    <a:pt x="953" y="441"/>
                    <a:pt x="1215" y="227"/>
                    <a:pt x="1215" y="227"/>
                  </a:cubicBezTo>
                  <a:cubicBezTo>
                    <a:pt x="1215" y="227"/>
                    <a:pt x="929" y="1"/>
                    <a:pt x="608" y="1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718" name="Google Shape;12718;p49"/>
            <p:cNvSpPr/>
            <p:nvPr/>
          </p:nvSpPr>
          <p:spPr>
            <a:xfrm>
              <a:off x="2954225" y="2542100"/>
              <a:ext cx="26825" cy="11350"/>
            </a:xfrm>
            <a:custGeom>
              <a:avLst/>
              <a:gdLst/>
              <a:ahLst/>
              <a:cxnLst/>
              <a:rect l="l" t="t" r="r" b="b"/>
              <a:pathLst>
                <a:path w="1073" h="454" extrusionOk="0">
                  <a:moveTo>
                    <a:pt x="558" y="0"/>
                  </a:moveTo>
                  <a:cubicBezTo>
                    <a:pt x="551" y="0"/>
                    <a:pt x="544" y="1"/>
                    <a:pt x="536" y="1"/>
                  </a:cubicBezTo>
                  <a:cubicBezTo>
                    <a:pt x="239" y="1"/>
                    <a:pt x="1" y="227"/>
                    <a:pt x="1" y="227"/>
                  </a:cubicBezTo>
                  <a:cubicBezTo>
                    <a:pt x="1" y="227"/>
                    <a:pt x="239" y="453"/>
                    <a:pt x="536" y="453"/>
                  </a:cubicBezTo>
                  <a:cubicBezTo>
                    <a:pt x="834" y="453"/>
                    <a:pt x="1072" y="227"/>
                    <a:pt x="1072" y="227"/>
                  </a:cubicBezTo>
                  <a:cubicBezTo>
                    <a:pt x="1072" y="227"/>
                    <a:pt x="845" y="0"/>
                    <a:pt x="558" y="0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719" name="Google Shape;12719;p49"/>
            <p:cNvSpPr/>
            <p:nvPr/>
          </p:nvSpPr>
          <p:spPr>
            <a:xfrm>
              <a:off x="3016725" y="2803450"/>
              <a:ext cx="430750" cy="31575"/>
            </a:xfrm>
            <a:custGeom>
              <a:avLst/>
              <a:gdLst/>
              <a:ahLst/>
              <a:cxnLst/>
              <a:rect l="l" t="t" r="r" b="b"/>
              <a:pathLst>
                <a:path w="17230" h="1263" extrusionOk="0">
                  <a:moveTo>
                    <a:pt x="17229" y="1"/>
                  </a:moveTo>
                  <a:cubicBezTo>
                    <a:pt x="17229" y="1"/>
                    <a:pt x="13359" y="48"/>
                    <a:pt x="8597" y="405"/>
                  </a:cubicBezTo>
                  <a:cubicBezTo>
                    <a:pt x="3835" y="763"/>
                    <a:pt x="1" y="1263"/>
                    <a:pt x="1" y="1263"/>
                  </a:cubicBezTo>
                  <a:cubicBezTo>
                    <a:pt x="1" y="1263"/>
                    <a:pt x="3882" y="1203"/>
                    <a:pt x="8633" y="858"/>
                  </a:cubicBezTo>
                  <a:cubicBezTo>
                    <a:pt x="13395" y="501"/>
                    <a:pt x="17229" y="1"/>
                    <a:pt x="17229" y="1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720" name="Google Shape;12720;p49"/>
            <p:cNvSpPr/>
            <p:nvPr/>
          </p:nvSpPr>
          <p:spPr>
            <a:xfrm>
              <a:off x="3045900" y="2792250"/>
              <a:ext cx="214650" cy="13900"/>
            </a:xfrm>
            <a:custGeom>
              <a:avLst/>
              <a:gdLst/>
              <a:ahLst/>
              <a:cxnLst/>
              <a:rect l="l" t="t" r="r" b="b"/>
              <a:pathLst>
                <a:path w="8586" h="556" extrusionOk="0">
                  <a:moveTo>
                    <a:pt x="5255" y="1"/>
                  </a:moveTo>
                  <a:cubicBezTo>
                    <a:pt x="4943" y="1"/>
                    <a:pt x="4619" y="7"/>
                    <a:pt x="4287" y="20"/>
                  </a:cubicBezTo>
                  <a:cubicBezTo>
                    <a:pt x="3096" y="56"/>
                    <a:pt x="2025" y="198"/>
                    <a:pt x="1251" y="318"/>
                  </a:cubicBezTo>
                  <a:cubicBezTo>
                    <a:pt x="477" y="449"/>
                    <a:pt x="1" y="556"/>
                    <a:pt x="1" y="556"/>
                  </a:cubicBezTo>
                  <a:cubicBezTo>
                    <a:pt x="1" y="556"/>
                    <a:pt x="1929" y="556"/>
                    <a:pt x="4299" y="460"/>
                  </a:cubicBezTo>
                  <a:cubicBezTo>
                    <a:pt x="6644" y="377"/>
                    <a:pt x="8585" y="222"/>
                    <a:pt x="8585" y="222"/>
                  </a:cubicBezTo>
                  <a:cubicBezTo>
                    <a:pt x="8585" y="222"/>
                    <a:pt x="8109" y="151"/>
                    <a:pt x="7335" y="91"/>
                  </a:cubicBezTo>
                  <a:cubicBezTo>
                    <a:pt x="6777" y="40"/>
                    <a:pt x="6058" y="1"/>
                    <a:pt x="5255" y="1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721" name="Google Shape;12721;p49"/>
            <p:cNvSpPr/>
            <p:nvPr/>
          </p:nvSpPr>
          <p:spPr>
            <a:xfrm>
              <a:off x="3036375" y="2778700"/>
              <a:ext cx="103900" cy="11425"/>
            </a:xfrm>
            <a:custGeom>
              <a:avLst/>
              <a:gdLst/>
              <a:ahLst/>
              <a:cxnLst/>
              <a:rect l="l" t="t" r="r" b="b"/>
              <a:pathLst>
                <a:path w="4156" h="457" extrusionOk="0">
                  <a:moveTo>
                    <a:pt x="2261" y="0"/>
                  </a:moveTo>
                  <a:cubicBezTo>
                    <a:pt x="2199" y="0"/>
                    <a:pt x="2136" y="1"/>
                    <a:pt x="2072" y="2"/>
                  </a:cubicBezTo>
                  <a:cubicBezTo>
                    <a:pt x="929" y="26"/>
                    <a:pt x="1" y="276"/>
                    <a:pt x="1" y="276"/>
                  </a:cubicBezTo>
                  <a:cubicBezTo>
                    <a:pt x="1" y="276"/>
                    <a:pt x="840" y="457"/>
                    <a:pt x="1896" y="457"/>
                  </a:cubicBezTo>
                  <a:cubicBezTo>
                    <a:pt x="1958" y="457"/>
                    <a:pt x="2021" y="456"/>
                    <a:pt x="2084" y="455"/>
                  </a:cubicBezTo>
                  <a:cubicBezTo>
                    <a:pt x="3239" y="443"/>
                    <a:pt x="4156" y="181"/>
                    <a:pt x="4156" y="181"/>
                  </a:cubicBezTo>
                  <a:cubicBezTo>
                    <a:pt x="4156" y="181"/>
                    <a:pt x="3317" y="0"/>
                    <a:pt x="2261" y="0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722" name="Google Shape;12722;p49"/>
            <p:cNvSpPr/>
            <p:nvPr/>
          </p:nvSpPr>
          <p:spPr>
            <a:xfrm>
              <a:off x="3034900" y="2753425"/>
              <a:ext cx="57175" cy="11675"/>
            </a:xfrm>
            <a:custGeom>
              <a:avLst/>
              <a:gdLst/>
              <a:ahLst/>
              <a:cxnLst/>
              <a:rect l="l" t="t" r="r" b="b"/>
              <a:pathLst>
                <a:path w="2287" h="467" extrusionOk="0">
                  <a:moveTo>
                    <a:pt x="1185" y="1"/>
                  </a:moveTo>
                  <a:cubicBezTo>
                    <a:pt x="1167" y="1"/>
                    <a:pt x="1149" y="1"/>
                    <a:pt x="1131" y="1"/>
                  </a:cubicBezTo>
                  <a:cubicBezTo>
                    <a:pt x="512" y="37"/>
                    <a:pt x="0" y="275"/>
                    <a:pt x="0" y="275"/>
                  </a:cubicBezTo>
                  <a:cubicBezTo>
                    <a:pt x="0" y="275"/>
                    <a:pt x="494" y="466"/>
                    <a:pt x="1101" y="466"/>
                  </a:cubicBezTo>
                  <a:cubicBezTo>
                    <a:pt x="1119" y="466"/>
                    <a:pt x="1137" y="466"/>
                    <a:pt x="1155" y="466"/>
                  </a:cubicBezTo>
                  <a:cubicBezTo>
                    <a:pt x="1774" y="442"/>
                    <a:pt x="2286" y="192"/>
                    <a:pt x="2286" y="192"/>
                  </a:cubicBezTo>
                  <a:cubicBezTo>
                    <a:pt x="2286" y="192"/>
                    <a:pt x="1792" y="1"/>
                    <a:pt x="1185" y="1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723" name="Google Shape;12723;p49"/>
            <p:cNvSpPr/>
            <p:nvPr/>
          </p:nvSpPr>
          <p:spPr>
            <a:xfrm>
              <a:off x="2993825" y="2730825"/>
              <a:ext cx="30375" cy="11625"/>
            </a:xfrm>
            <a:custGeom>
              <a:avLst/>
              <a:gdLst/>
              <a:ahLst/>
              <a:cxnLst/>
              <a:rect l="l" t="t" r="r" b="b"/>
              <a:pathLst>
                <a:path w="1215" h="465" extrusionOk="0">
                  <a:moveTo>
                    <a:pt x="619" y="0"/>
                  </a:moveTo>
                  <a:cubicBezTo>
                    <a:pt x="441" y="0"/>
                    <a:pt x="262" y="60"/>
                    <a:pt x="155" y="131"/>
                  </a:cubicBezTo>
                  <a:cubicBezTo>
                    <a:pt x="60" y="191"/>
                    <a:pt x="0" y="274"/>
                    <a:pt x="0" y="274"/>
                  </a:cubicBezTo>
                  <a:lnTo>
                    <a:pt x="179" y="358"/>
                  </a:lnTo>
                  <a:cubicBezTo>
                    <a:pt x="298" y="405"/>
                    <a:pt x="441" y="453"/>
                    <a:pt x="595" y="465"/>
                  </a:cubicBezTo>
                  <a:cubicBezTo>
                    <a:pt x="738" y="465"/>
                    <a:pt x="893" y="429"/>
                    <a:pt x="1012" y="405"/>
                  </a:cubicBezTo>
                  <a:cubicBezTo>
                    <a:pt x="1131" y="369"/>
                    <a:pt x="1215" y="346"/>
                    <a:pt x="1215" y="346"/>
                  </a:cubicBezTo>
                  <a:cubicBezTo>
                    <a:pt x="1215" y="346"/>
                    <a:pt x="1167" y="274"/>
                    <a:pt x="1072" y="179"/>
                  </a:cubicBezTo>
                  <a:cubicBezTo>
                    <a:pt x="964" y="96"/>
                    <a:pt x="810" y="12"/>
                    <a:pt x="619" y="0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724" name="Google Shape;12724;p49"/>
            <p:cNvSpPr/>
            <p:nvPr/>
          </p:nvSpPr>
          <p:spPr>
            <a:xfrm>
              <a:off x="3764150" y="3101350"/>
              <a:ext cx="434600" cy="11425"/>
            </a:xfrm>
            <a:custGeom>
              <a:avLst/>
              <a:gdLst/>
              <a:ahLst/>
              <a:cxnLst/>
              <a:rect l="l" t="t" r="r" b="b"/>
              <a:pathLst>
                <a:path w="17384" h="457" extrusionOk="0">
                  <a:moveTo>
                    <a:pt x="7901" y="1"/>
                  </a:moveTo>
                  <a:cubicBezTo>
                    <a:pt x="3473" y="1"/>
                    <a:pt x="0" y="181"/>
                    <a:pt x="0" y="181"/>
                  </a:cubicBezTo>
                  <a:cubicBezTo>
                    <a:pt x="0" y="181"/>
                    <a:pt x="3906" y="419"/>
                    <a:pt x="8692" y="455"/>
                  </a:cubicBezTo>
                  <a:cubicBezTo>
                    <a:pt x="8945" y="456"/>
                    <a:pt x="9196" y="457"/>
                    <a:pt x="9443" y="457"/>
                  </a:cubicBezTo>
                  <a:cubicBezTo>
                    <a:pt x="13900" y="457"/>
                    <a:pt x="17384" y="265"/>
                    <a:pt x="17384" y="265"/>
                  </a:cubicBezTo>
                  <a:cubicBezTo>
                    <a:pt x="17384" y="265"/>
                    <a:pt x="13502" y="15"/>
                    <a:pt x="8692" y="3"/>
                  </a:cubicBezTo>
                  <a:cubicBezTo>
                    <a:pt x="8425" y="1"/>
                    <a:pt x="8162" y="1"/>
                    <a:pt x="7901" y="1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725" name="Google Shape;12725;p49"/>
            <p:cNvSpPr/>
            <p:nvPr/>
          </p:nvSpPr>
          <p:spPr>
            <a:xfrm>
              <a:off x="3764750" y="3085325"/>
              <a:ext cx="192600" cy="11350"/>
            </a:xfrm>
            <a:custGeom>
              <a:avLst/>
              <a:gdLst/>
              <a:ahLst/>
              <a:cxnLst/>
              <a:rect l="l" t="t" r="r" b="b"/>
              <a:pathLst>
                <a:path w="7704" h="454" extrusionOk="0">
                  <a:moveTo>
                    <a:pt x="3846" y="1"/>
                  </a:moveTo>
                  <a:cubicBezTo>
                    <a:pt x="1727" y="1"/>
                    <a:pt x="0" y="227"/>
                    <a:pt x="0" y="227"/>
                  </a:cubicBezTo>
                  <a:cubicBezTo>
                    <a:pt x="0" y="227"/>
                    <a:pt x="1727" y="453"/>
                    <a:pt x="3846" y="453"/>
                  </a:cubicBezTo>
                  <a:cubicBezTo>
                    <a:pt x="5977" y="453"/>
                    <a:pt x="7704" y="227"/>
                    <a:pt x="7704" y="227"/>
                  </a:cubicBezTo>
                  <a:cubicBezTo>
                    <a:pt x="7704" y="227"/>
                    <a:pt x="5977" y="1"/>
                    <a:pt x="3846" y="1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726" name="Google Shape;12726;p49"/>
            <p:cNvSpPr/>
            <p:nvPr/>
          </p:nvSpPr>
          <p:spPr>
            <a:xfrm>
              <a:off x="3792425" y="3067475"/>
              <a:ext cx="154200" cy="11325"/>
            </a:xfrm>
            <a:custGeom>
              <a:avLst/>
              <a:gdLst/>
              <a:ahLst/>
              <a:cxnLst/>
              <a:rect l="l" t="t" r="r" b="b"/>
              <a:pathLst>
                <a:path w="6168" h="453" extrusionOk="0">
                  <a:moveTo>
                    <a:pt x="3084" y="0"/>
                  </a:moveTo>
                  <a:cubicBezTo>
                    <a:pt x="1382" y="0"/>
                    <a:pt x="1" y="227"/>
                    <a:pt x="1" y="227"/>
                  </a:cubicBezTo>
                  <a:cubicBezTo>
                    <a:pt x="1" y="227"/>
                    <a:pt x="1382" y="453"/>
                    <a:pt x="3084" y="453"/>
                  </a:cubicBezTo>
                  <a:cubicBezTo>
                    <a:pt x="4787" y="453"/>
                    <a:pt x="6168" y="227"/>
                    <a:pt x="6168" y="227"/>
                  </a:cubicBezTo>
                  <a:cubicBezTo>
                    <a:pt x="6168" y="227"/>
                    <a:pt x="4787" y="0"/>
                    <a:pt x="3084" y="0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727" name="Google Shape;12727;p49"/>
            <p:cNvSpPr/>
            <p:nvPr/>
          </p:nvSpPr>
          <p:spPr>
            <a:xfrm>
              <a:off x="3859100" y="3048125"/>
              <a:ext cx="160750" cy="11325"/>
            </a:xfrm>
            <a:custGeom>
              <a:avLst/>
              <a:gdLst/>
              <a:ahLst/>
              <a:cxnLst/>
              <a:rect l="l" t="t" r="r" b="b"/>
              <a:pathLst>
                <a:path w="6430" h="453" extrusionOk="0">
                  <a:moveTo>
                    <a:pt x="3345" y="0"/>
                  </a:moveTo>
                  <a:cubicBezTo>
                    <a:pt x="3302" y="0"/>
                    <a:pt x="3259" y="0"/>
                    <a:pt x="3215" y="0"/>
                  </a:cubicBezTo>
                  <a:cubicBezTo>
                    <a:pt x="1441" y="0"/>
                    <a:pt x="1" y="227"/>
                    <a:pt x="1" y="227"/>
                  </a:cubicBezTo>
                  <a:cubicBezTo>
                    <a:pt x="1" y="227"/>
                    <a:pt x="1441" y="453"/>
                    <a:pt x="3215" y="453"/>
                  </a:cubicBezTo>
                  <a:cubicBezTo>
                    <a:pt x="4989" y="453"/>
                    <a:pt x="6430" y="227"/>
                    <a:pt x="6430" y="227"/>
                  </a:cubicBezTo>
                  <a:cubicBezTo>
                    <a:pt x="6430" y="227"/>
                    <a:pt x="5070" y="0"/>
                    <a:pt x="3345" y="0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728" name="Google Shape;12728;p49"/>
            <p:cNvSpPr/>
            <p:nvPr/>
          </p:nvSpPr>
          <p:spPr>
            <a:xfrm>
              <a:off x="4972050" y="2710275"/>
              <a:ext cx="27400" cy="64925"/>
            </a:xfrm>
            <a:custGeom>
              <a:avLst/>
              <a:gdLst/>
              <a:ahLst/>
              <a:cxnLst/>
              <a:rect l="l" t="t" r="r" b="b"/>
              <a:pathLst>
                <a:path w="1096" h="2597" extrusionOk="0">
                  <a:moveTo>
                    <a:pt x="167" y="1"/>
                  </a:moveTo>
                  <a:cubicBezTo>
                    <a:pt x="167" y="1"/>
                    <a:pt x="83" y="168"/>
                    <a:pt x="24" y="418"/>
                  </a:cubicBezTo>
                  <a:cubicBezTo>
                    <a:pt x="0" y="691"/>
                    <a:pt x="0" y="1072"/>
                    <a:pt x="143" y="1465"/>
                  </a:cubicBezTo>
                  <a:cubicBezTo>
                    <a:pt x="298" y="1870"/>
                    <a:pt x="548" y="2168"/>
                    <a:pt x="738" y="2346"/>
                  </a:cubicBezTo>
                  <a:cubicBezTo>
                    <a:pt x="953" y="2525"/>
                    <a:pt x="1095" y="2596"/>
                    <a:pt x="1095" y="2596"/>
                  </a:cubicBezTo>
                  <a:cubicBezTo>
                    <a:pt x="1095" y="2596"/>
                    <a:pt x="1036" y="2442"/>
                    <a:pt x="929" y="2204"/>
                  </a:cubicBezTo>
                  <a:cubicBezTo>
                    <a:pt x="845" y="1965"/>
                    <a:pt x="726" y="1656"/>
                    <a:pt x="595" y="1311"/>
                  </a:cubicBezTo>
                  <a:cubicBezTo>
                    <a:pt x="476" y="977"/>
                    <a:pt x="357" y="644"/>
                    <a:pt x="286" y="406"/>
                  </a:cubicBezTo>
                  <a:cubicBezTo>
                    <a:pt x="202" y="156"/>
                    <a:pt x="167" y="1"/>
                    <a:pt x="167" y="1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729" name="Google Shape;12729;p49"/>
            <p:cNvSpPr/>
            <p:nvPr/>
          </p:nvSpPr>
          <p:spPr>
            <a:xfrm>
              <a:off x="4954775" y="2749875"/>
              <a:ext cx="18175" cy="31275"/>
            </a:xfrm>
            <a:custGeom>
              <a:avLst/>
              <a:gdLst/>
              <a:ahLst/>
              <a:cxnLst/>
              <a:rect l="l" t="t" r="r" b="b"/>
              <a:pathLst>
                <a:path w="727" h="1251" extrusionOk="0">
                  <a:moveTo>
                    <a:pt x="84" y="0"/>
                  </a:moveTo>
                  <a:cubicBezTo>
                    <a:pt x="84" y="0"/>
                    <a:pt x="0" y="370"/>
                    <a:pt x="155" y="715"/>
                  </a:cubicBezTo>
                  <a:cubicBezTo>
                    <a:pt x="322" y="1060"/>
                    <a:pt x="643" y="1251"/>
                    <a:pt x="643" y="1251"/>
                  </a:cubicBezTo>
                  <a:cubicBezTo>
                    <a:pt x="643" y="1251"/>
                    <a:pt x="727" y="881"/>
                    <a:pt x="572" y="536"/>
                  </a:cubicBezTo>
                  <a:cubicBezTo>
                    <a:pt x="405" y="191"/>
                    <a:pt x="84" y="0"/>
                    <a:pt x="84" y="0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730" name="Google Shape;12730;p49"/>
            <p:cNvSpPr/>
            <p:nvPr/>
          </p:nvSpPr>
          <p:spPr>
            <a:xfrm>
              <a:off x="4199625" y="1988475"/>
              <a:ext cx="16975" cy="54800"/>
            </a:xfrm>
            <a:custGeom>
              <a:avLst/>
              <a:gdLst/>
              <a:ahLst/>
              <a:cxnLst/>
              <a:rect l="l" t="t" r="r" b="b"/>
              <a:pathLst>
                <a:path w="679" h="2192" extrusionOk="0">
                  <a:moveTo>
                    <a:pt x="131" y="0"/>
                  </a:moveTo>
                  <a:cubicBezTo>
                    <a:pt x="131" y="0"/>
                    <a:pt x="0" y="524"/>
                    <a:pt x="119" y="1131"/>
                  </a:cubicBezTo>
                  <a:cubicBezTo>
                    <a:pt x="238" y="1750"/>
                    <a:pt x="548" y="2191"/>
                    <a:pt x="548" y="2191"/>
                  </a:cubicBezTo>
                  <a:cubicBezTo>
                    <a:pt x="548" y="2191"/>
                    <a:pt x="679" y="1667"/>
                    <a:pt x="560" y="1060"/>
                  </a:cubicBezTo>
                  <a:cubicBezTo>
                    <a:pt x="441" y="453"/>
                    <a:pt x="131" y="0"/>
                    <a:pt x="131" y="0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731" name="Google Shape;12731;p49"/>
            <p:cNvSpPr/>
            <p:nvPr/>
          </p:nvSpPr>
          <p:spPr>
            <a:xfrm>
              <a:off x="4658600" y="2070925"/>
              <a:ext cx="19075" cy="57175"/>
            </a:xfrm>
            <a:custGeom>
              <a:avLst/>
              <a:gdLst/>
              <a:ahLst/>
              <a:cxnLst/>
              <a:rect l="l" t="t" r="r" b="b"/>
              <a:pathLst>
                <a:path w="763" h="2287" extrusionOk="0">
                  <a:moveTo>
                    <a:pt x="1" y="0"/>
                  </a:moveTo>
                  <a:cubicBezTo>
                    <a:pt x="1" y="0"/>
                    <a:pt x="25" y="560"/>
                    <a:pt x="215" y="1191"/>
                  </a:cubicBezTo>
                  <a:cubicBezTo>
                    <a:pt x="406" y="1798"/>
                    <a:pt x="715" y="2286"/>
                    <a:pt x="715" y="2286"/>
                  </a:cubicBezTo>
                  <a:cubicBezTo>
                    <a:pt x="715" y="2286"/>
                    <a:pt x="751" y="2143"/>
                    <a:pt x="763" y="1917"/>
                  </a:cubicBezTo>
                  <a:cubicBezTo>
                    <a:pt x="763" y="1691"/>
                    <a:pt x="751" y="1381"/>
                    <a:pt x="644" y="1048"/>
                  </a:cubicBezTo>
                  <a:cubicBezTo>
                    <a:pt x="537" y="727"/>
                    <a:pt x="370" y="453"/>
                    <a:pt x="239" y="274"/>
                  </a:cubicBezTo>
                  <a:cubicBezTo>
                    <a:pt x="108" y="96"/>
                    <a:pt x="1" y="0"/>
                    <a:pt x="1" y="0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732" name="Google Shape;12732;p49"/>
            <p:cNvSpPr/>
            <p:nvPr/>
          </p:nvSpPr>
          <p:spPr>
            <a:xfrm>
              <a:off x="4621700" y="2066750"/>
              <a:ext cx="17275" cy="33075"/>
            </a:xfrm>
            <a:custGeom>
              <a:avLst/>
              <a:gdLst/>
              <a:ahLst/>
              <a:cxnLst/>
              <a:rect l="l" t="t" r="r" b="b"/>
              <a:pathLst>
                <a:path w="691" h="1323" extrusionOk="0">
                  <a:moveTo>
                    <a:pt x="143" y="1"/>
                  </a:moveTo>
                  <a:cubicBezTo>
                    <a:pt x="143" y="1"/>
                    <a:pt x="0" y="370"/>
                    <a:pt x="143" y="739"/>
                  </a:cubicBezTo>
                  <a:cubicBezTo>
                    <a:pt x="274" y="1132"/>
                    <a:pt x="619" y="1322"/>
                    <a:pt x="619" y="1322"/>
                  </a:cubicBezTo>
                  <a:cubicBezTo>
                    <a:pt x="619" y="1322"/>
                    <a:pt x="691" y="953"/>
                    <a:pt x="572" y="596"/>
                  </a:cubicBezTo>
                  <a:cubicBezTo>
                    <a:pt x="441" y="239"/>
                    <a:pt x="143" y="1"/>
                    <a:pt x="143" y="1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733" name="Google Shape;12733;p49"/>
            <p:cNvSpPr/>
            <p:nvPr/>
          </p:nvSpPr>
          <p:spPr>
            <a:xfrm>
              <a:off x="3442075" y="2701050"/>
              <a:ext cx="20875" cy="98550"/>
            </a:xfrm>
            <a:custGeom>
              <a:avLst/>
              <a:gdLst/>
              <a:ahLst/>
              <a:cxnLst/>
              <a:rect l="l" t="t" r="r" b="b"/>
              <a:pathLst>
                <a:path w="835" h="3942" extrusionOk="0">
                  <a:moveTo>
                    <a:pt x="775" y="1"/>
                  </a:moveTo>
                  <a:cubicBezTo>
                    <a:pt x="775" y="1"/>
                    <a:pt x="382" y="846"/>
                    <a:pt x="191" y="1941"/>
                  </a:cubicBezTo>
                  <a:cubicBezTo>
                    <a:pt x="1" y="3025"/>
                    <a:pt x="60" y="3942"/>
                    <a:pt x="60" y="3942"/>
                  </a:cubicBezTo>
                  <a:cubicBezTo>
                    <a:pt x="60" y="3942"/>
                    <a:pt x="441" y="3096"/>
                    <a:pt x="644" y="2013"/>
                  </a:cubicBezTo>
                  <a:cubicBezTo>
                    <a:pt x="834" y="930"/>
                    <a:pt x="775" y="1"/>
                    <a:pt x="775" y="1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734" name="Google Shape;12734;p49"/>
            <p:cNvSpPr/>
            <p:nvPr/>
          </p:nvSpPr>
          <p:spPr>
            <a:xfrm>
              <a:off x="3463225" y="2773100"/>
              <a:ext cx="13125" cy="28000"/>
            </a:xfrm>
            <a:custGeom>
              <a:avLst/>
              <a:gdLst/>
              <a:ahLst/>
              <a:cxnLst/>
              <a:rect l="l" t="t" r="r" b="b"/>
              <a:pathLst>
                <a:path w="525" h="1120" extrusionOk="0">
                  <a:moveTo>
                    <a:pt x="357" y="0"/>
                  </a:moveTo>
                  <a:cubicBezTo>
                    <a:pt x="357" y="0"/>
                    <a:pt x="298" y="72"/>
                    <a:pt x="215" y="167"/>
                  </a:cubicBezTo>
                  <a:cubicBezTo>
                    <a:pt x="155" y="262"/>
                    <a:pt x="60" y="381"/>
                    <a:pt x="36" y="524"/>
                  </a:cubicBezTo>
                  <a:cubicBezTo>
                    <a:pt x="0" y="667"/>
                    <a:pt x="12" y="810"/>
                    <a:pt x="36" y="929"/>
                  </a:cubicBezTo>
                  <a:cubicBezTo>
                    <a:pt x="48" y="1036"/>
                    <a:pt x="72" y="1119"/>
                    <a:pt x="72" y="1119"/>
                  </a:cubicBezTo>
                  <a:cubicBezTo>
                    <a:pt x="72" y="1119"/>
                    <a:pt x="155" y="1095"/>
                    <a:pt x="238" y="1000"/>
                  </a:cubicBezTo>
                  <a:cubicBezTo>
                    <a:pt x="334" y="929"/>
                    <a:pt x="429" y="798"/>
                    <a:pt x="476" y="631"/>
                  </a:cubicBezTo>
                  <a:cubicBezTo>
                    <a:pt x="524" y="464"/>
                    <a:pt x="488" y="298"/>
                    <a:pt x="453" y="191"/>
                  </a:cubicBezTo>
                  <a:cubicBezTo>
                    <a:pt x="417" y="83"/>
                    <a:pt x="357" y="0"/>
                    <a:pt x="357" y="0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735" name="Google Shape;12735;p49"/>
            <p:cNvSpPr/>
            <p:nvPr/>
          </p:nvSpPr>
          <p:spPr>
            <a:xfrm>
              <a:off x="3483750" y="2774875"/>
              <a:ext cx="16100" cy="23250"/>
            </a:xfrm>
            <a:custGeom>
              <a:avLst/>
              <a:gdLst/>
              <a:ahLst/>
              <a:cxnLst/>
              <a:rect l="l" t="t" r="r" b="b"/>
              <a:pathLst>
                <a:path w="644" h="930" extrusionOk="0">
                  <a:moveTo>
                    <a:pt x="477" y="1"/>
                  </a:moveTo>
                  <a:cubicBezTo>
                    <a:pt x="477" y="1"/>
                    <a:pt x="203" y="143"/>
                    <a:pt x="108" y="382"/>
                  </a:cubicBezTo>
                  <a:cubicBezTo>
                    <a:pt x="1" y="632"/>
                    <a:pt x="108" y="929"/>
                    <a:pt x="108" y="929"/>
                  </a:cubicBezTo>
                  <a:cubicBezTo>
                    <a:pt x="108" y="929"/>
                    <a:pt x="417" y="846"/>
                    <a:pt x="525" y="560"/>
                  </a:cubicBezTo>
                  <a:cubicBezTo>
                    <a:pt x="644" y="274"/>
                    <a:pt x="477" y="1"/>
                    <a:pt x="477" y="1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736" name="Google Shape;12736;p49"/>
            <p:cNvSpPr/>
            <p:nvPr/>
          </p:nvSpPr>
          <p:spPr>
            <a:xfrm>
              <a:off x="3460250" y="2009300"/>
              <a:ext cx="18775" cy="67000"/>
            </a:xfrm>
            <a:custGeom>
              <a:avLst/>
              <a:gdLst/>
              <a:ahLst/>
              <a:cxnLst/>
              <a:rect l="l" t="t" r="r" b="b"/>
              <a:pathLst>
                <a:path w="751" h="2680" extrusionOk="0">
                  <a:moveTo>
                    <a:pt x="643" y="1"/>
                  </a:moveTo>
                  <a:cubicBezTo>
                    <a:pt x="643" y="1"/>
                    <a:pt x="298" y="560"/>
                    <a:pt x="155" y="1298"/>
                  </a:cubicBezTo>
                  <a:cubicBezTo>
                    <a:pt x="0" y="2049"/>
                    <a:pt x="107" y="2680"/>
                    <a:pt x="107" y="2680"/>
                  </a:cubicBezTo>
                  <a:cubicBezTo>
                    <a:pt x="107" y="2680"/>
                    <a:pt x="429" y="2120"/>
                    <a:pt x="595" y="1394"/>
                  </a:cubicBezTo>
                  <a:cubicBezTo>
                    <a:pt x="750" y="644"/>
                    <a:pt x="643" y="1"/>
                    <a:pt x="643" y="1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737" name="Google Shape;12737;p49"/>
            <p:cNvSpPr/>
            <p:nvPr/>
          </p:nvSpPr>
          <p:spPr>
            <a:xfrm>
              <a:off x="3484650" y="2016750"/>
              <a:ext cx="13125" cy="25025"/>
            </a:xfrm>
            <a:custGeom>
              <a:avLst/>
              <a:gdLst/>
              <a:ahLst/>
              <a:cxnLst/>
              <a:rect l="l" t="t" r="r" b="b"/>
              <a:pathLst>
                <a:path w="525" h="1001" extrusionOk="0">
                  <a:moveTo>
                    <a:pt x="453" y="0"/>
                  </a:moveTo>
                  <a:cubicBezTo>
                    <a:pt x="453" y="0"/>
                    <a:pt x="381" y="12"/>
                    <a:pt x="286" y="96"/>
                  </a:cubicBezTo>
                  <a:cubicBezTo>
                    <a:pt x="191" y="167"/>
                    <a:pt x="96" y="286"/>
                    <a:pt x="48" y="429"/>
                  </a:cubicBezTo>
                  <a:cubicBezTo>
                    <a:pt x="0" y="584"/>
                    <a:pt x="48" y="727"/>
                    <a:pt x="96" y="834"/>
                  </a:cubicBezTo>
                  <a:cubicBezTo>
                    <a:pt x="143" y="941"/>
                    <a:pt x="203" y="1000"/>
                    <a:pt x="203" y="1000"/>
                  </a:cubicBezTo>
                  <a:cubicBezTo>
                    <a:pt x="203" y="1000"/>
                    <a:pt x="262" y="941"/>
                    <a:pt x="334" y="846"/>
                  </a:cubicBezTo>
                  <a:cubicBezTo>
                    <a:pt x="393" y="774"/>
                    <a:pt x="465" y="655"/>
                    <a:pt x="501" y="536"/>
                  </a:cubicBezTo>
                  <a:cubicBezTo>
                    <a:pt x="524" y="417"/>
                    <a:pt x="512" y="286"/>
                    <a:pt x="501" y="179"/>
                  </a:cubicBezTo>
                  <a:cubicBezTo>
                    <a:pt x="489" y="72"/>
                    <a:pt x="453" y="0"/>
                    <a:pt x="453" y="0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738" name="Google Shape;12738;p49"/>
            <p:cNvSpPr/>
            <p:nvPr/>
          </p:nvSpPr>
          <p:spPr>
            <a:xfrm>
              <a:off x="3177475" y="2730825"/>
              <a:ext cx="22050" cy="59250"/>
            </a:xfrm>
            <a:custGeom>
              <a:avLst/>
              <a:gdLst/>
              <a:ahLst/>
              <a:cxnLst/>
              <a:rect l="l" t="t" r="r" b="b"/>
              <a:pathLst>
                <a:path w="882" h="2370" extrusionOk="0">
                  <a:moveTo>
                    <a:pt x="834" y="0"/>
                  </a:moveTo>
                  <a:cubicBezTo>
                    <a:pt x="834" y="0"/>
                    <a:pt x="453" y="465"/>
                    <a:pt x="226" y="1120"/>
                  </a:cubicBezTo>
                  <a:cubicBezTo>
                    <a:pt x="0" y="1774"/>
                    <a:pt x="48" y="2370"/>
                    <a:pt x="48" y="2370"/>
                  </a:cubicBezTo>
                  <a:cubicBezTo>
                    <a:pt x="48" y="2370"/>
                    <a:pt x="429" y="1905"/>
                    <a:pt x="655" y="1251"/>
                  </a:cubicBezTo>
                  <a:cubicBezTo>
                    <a:pt x="881" y="596"/>
                    <a:pt x="834" y="1"/>
                    <a:pt x="834" y="0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739" name="Google Shape;12739;p49"/>
            <p:cNvSpPr/>
            <p:nvPr/>
          </p:nvSpPr>
          <p:spPr>
            <a:xfrm>
              <a:off x="3195625" y="2756125"/>
              <a:ext cx="17875" cy="33075"/>
            </a:xfrm>
            <a:custGeom>
              <a:avLst/>
              <a:gdLst/>
              <a:ahLst/>
              <a:cxnLst/>
              <a:rect l="l" t="t" r="r" b="b"/>
              <a:pathLst>
                <a:path w="715" h="1323" extrusionOk="0">
                  <a:moveTo>
                    <a:pt x="620" y="0"/>
                  </a:moveTo>
                  <a:lnTo>
                    <a:pt x="620" y="0"/>
                  </a:lnTo>
                  <a:cubicBezTo>
                    <a:pt x="620" y="0"/>
                    <a:pt x="286" y="215"/>
                    <a:pt x="155" y="584"/>
                  </a:cubicBezTo>
                  <a:cubicBezTo>
                    <a:pt x="1" y="953"/>
                    <a:pt x="108" y="1322"/>
                    <a:pt x="108" y="1322"/>
                  </a:cubicBezTo>
                  <a:cubicBezTo>
                    <a:pt x="108" y="1322"/>
                    <a:pt x="441" y="1108"/>
                    <a:pt x="572" y="751"/>
                  </a:cubicBezTo>
                  <a:cubicBezTo>
                    <a:pt x="715" y="370"/>
                    <a:pt x="620" y="0"/>
                    <a:pt x="620" y="0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740" name="Google Shape;12740;p49"/>
            <p:cNvSpPr/>
            <p:nvPr/>
          </p:nvSpPr>
          <p:spPr>
            <a:xfrm>
              <a:off x="4286525" y="3098125"/>
              <a:ext cx="568550" cy="11050"/>
            </a:xfrm>
            <a:custGeom>
              <a:avLst/>
              <a:gdLst/>
              <a:ahLst/>
              <a:cxnLst/>
              <a:rect l="l" t="t" r="r" b="b"/>
              <a:pathLst>
                <a:path w="22742" h="442" extrusionOk="0">
                  <a:moveTo>
                    <a:pt x="11829" y="0"/>
                  </a:moveTo>
                  <a:cubicBezTo>
                    <a:pt x="11677" y="0"/>
                    <a:pt x="11525" y="0"/>
                    <a:pt x="11371" y="1"/>
                  </a:cubicBezTo>
                  <a:cubicBezTo>
                    <a:pt x="5097" y="1"/>
                    <a:pt x="1" y="227"/>
                    <a:pt x="1" y="227"/>
                  </a:cubicBezTo>
                  <a:cubicBezTo>
                    <a:pt x="1" y="227"/>
                    <a:pt x="5097" y="441"/>
                    <a:pt x="11371" y="441"/>
                  </a:cubicBezTo>
                  <a:cubicBezTo>
                    <a:pt x="17658" y="441"/>
                    <a:pt x="22742" y="227"/>
                    <a:pt x="22742" y="227"/>
                  </a:cubicBezTo>
                  <a:cubicBezTo>
                    <a:pt x="22742" y="227"/>
                    <a:pt x="17903" y="0"/>
                    <a:pt x="11829" y="0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741" name="Google Shape;12741;p49"/>
            <p:cNvSpPr/>
            <p:nvPr/>
          </p:nvSpPr>
          <p:spPr>
            <a:xfrm>
              <a:off x="4874100" y="3096625"/>
              <a:ext cx="64025" cy="11050"/>
            </a:xfrm>
            <a:custGeom>
              <a:avLst/>
              <a:gdLst/>
              <a:ahLst/>
              <a:cxnLst/>
              <a:rect l="l" t="t" r="r" b="b"/>
              <a:pathLst>
                <a:path w="2561" h="442" extrusionOk="0">
                  <a:moveTo>
                    <a:pt x="1337" y="1"/>
                  </a:moveTo>
                  <a:cubicBezTo>
                    <a:pt x="1320" y="1"/>
                    <a:pt x="1304" y="1"/>
                    <a:pt x="1287" y="1"/>
                  </a:cubicBezTo>
                  <a:cubicBezTo>
                    <a:pt x="584" y="1"/>
                    <a:pt x="1" y="227"/>
                    <a:pt x="1" y="227"/>
                  </a:cubicBezTo>
                  <a:cubicBezTo>
                    <a:pt x="1" y="227"/>
                    <a:pt x="572" y="442"/>
                    <a:pt x="1287" y="442"/>
                  </a:cubicBezTo>
                  <a:cubicBezTo>
                    <a:pt x="1977" y="442"/>
                    <a:pt x="2561" y="227"/>
                    <a:pt x="2561" y="227"/>
                  </a:cubicBezTo>
                  <a:cubicBezTo>
                    <a:pt x="2561" y="227"/>
                    <a:pt x="2005" y="1"/>
                    <a:pt x="1337" y="1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742" name="Google Shape;12742;p49"/>
            <p:cNvSpPr/>
            <p:nvPr/>
          </p:nvSpPr>
          <p:spPr>
            <a:xfrm>
              <a:off x="4958350" y="3093075"/>
              <a:ext cx="39300" cy="11325"/>
            </a:xfrm>
            <a:custGeom>
              <a:avLst/>
              <a:gdLst/>
              <a:ahLst/>
              <a:cxnLst/>
              <a:rect l="l" t="t" r="r" b="b"/>
              <a:pathLst>
                <a:path w="1572" h="453" extrusionOk="0">
                  <a:moveTo>
                    <a:pt x="786" y="0"/>
                  </a:moveTo>
                  <a:cubicBezTo>
                    <a:pt x="358" y="0"/>
                    <a:pt x="0" y="226"/>
                    <a:pt x="0" y="226"/>
                  </a:cubicBezTo>
                  <a:cubicBezTo>
                    <a:pt x="0" y="226"/>
                    <a:pt x="358" y="453"/>
                    <a:pt x="786" y="453"/>
                  </a:cubicBezTo>
                  <a:cubicBezTo>
                    <a:pt x="1215" y="453"/>
                    <a:pt x="1572" y="226"/>
                    <a:pt x="1572" y="226"/>
                  </a:cubicBezTo>
                  <a:cubicBezTo>
                    <a:pt x="1572" y="226"/>
                    <a:pt x="1215" y="0"/>
                    <a:pt x="786" y="0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743" name="Google Shape;12743;p49"/>
            <p:cNvSpPr/>
            <p:nvPr/>
          </p:nvSpPr>
          <p:spPr>
            <a:xfrm>
              <a:off x="5018175" y="3096625"/>
              <a:ext cx="32775" cy="11050"/>
            </a:xfrm>
            <a:custGeom>
              <a:avLst/>
              <a:gdLst/>
              <a:ahLst/>
              <a:cxnLst/>
              <a:rect l="l" t="t" r="r" b="b"/>
              <a:pathLst>
                <a:path w="1311" h="442" extrusionOk="0">
                  <a:moveTo>
                    <a:pt x="681" y="1"/>
                  </a:moveTo>
                  <a:cubicBezTo>
                    <a:pt x="673" y="1"/>
                    <a:pt x="664" y="1"/>
                    <a:pt x="655" y="1"/>
                  </a:cubicBezTo>
                  <a:cubicBezTo>
                    <a:pt x="298" y="1"/>
                    <a:pt x="0" y="227"/>
                    <a:pt x="0" y="227"/>
                  </a:cubicBezTo>
                  <a:cubicBezTo>
                    <a:pt x="0" y="227"/>
                    <a:pt x="298" y="442"/>
                    <a:pt x="655" y="442"/>
                  </a:cubicBezTo>
                  <a:cubicBezTo>
                    <a:pt x="1013" y="442"/>
                    <a:pt x="1310" y="227"/>
                    <a:pt x="1310" y="227"/>
                  </a:cubicBezTo>
                  <a:cubicBezTo>
                    <a:pt x="1310" y="227"/>
                    <a:pt x="1027" y="1"/>
                    <a:pt x="681" y="1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744" name="Google Shape;12744;p49"/>
            <p:cNvSpPr/>
            <p:nvPr/>
          </p:nvSpPr>
          <p:spPr>
            <a:xfrm>
              <a:off x="5094375" y="3096625"/>
              <a:ext cx="55100" cy="11050"/>
            </a:xfrm>
            <a:custGeom>
              <a:avLst/>
              <a:gdLst/>
              <a:ahLst/>
              <a:cxnLst/>
              <a:rect l="l" t="t" r="r" b="b"/>
              <a:pathLst>
                <a:path w="2204" h="442" extrusionOk="0">
                  <a:moveTo>
                    <a:pt x="1152" y="1"/>
                  </a:moveTo>
                  <a:cubicBezTo>
                    <a:pt x="1137" y="1"/>
                    <a:pt x="1123" y="1"/>
                    <a:pt x="1108" y="1"/>
                  </a:cubicBezTo>
                  <a:cubicBezTo>
                    <a:pt x="489" y="1"/>
                    <a:pt x="0" y="227"/>
                    <a:pt x="0" y="227"/>
                  </a:cubicBezTo>
                  <a:cubicBezTo>
                    <a:pt x="0" y="227"/>
                    <a:pt x="489" y="442"/>
                    <a:pt x="1108" y="442"/>
                  </a:cubicBezTo>
                  <a:cubicBezTo>
                    <a:pt x="1715" y="442"/>
                    <a:pt x="2203" y="227"/>
                    <a:pt x="2203" y="227"/>
                  </a:cubicBezTo>
                  <a:cubicBezTo>
                    <a:pt x="2203" y="227"/>
                    <a:pt x="1738" y="1"/>
                    <a:pt x="1152" y="1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745" name="Google Shape;12745;p49"/>
            <p:cNvSpPr/>
            <p:nvPr/>
          </p:nvSpPr>
          <p:spPr>
            <a:xfrm>
              <a:off x="2982200" y="3102600"/>
              <a:ext cx="748625" cy="11075"/>
            </a:xfrm>
            <a:custGeom>
              <a:avLst/>
              <a:gdLst/>
              <a:ahLst/>
              <a:cxnLst/>
              <a:rect l="l" t="t" r="r" b="b"/>
              <a:pathLst>
                <a:path w="29945" h="443" extrusionOk="0">
                  <a:moveTo>
                    <a:pt x="14967" y="0"/>
                  </a:moveTo>
                  <a:cubicBezTo>
                    <a:pt x="6692" y="0"/>
                    <a:pt x="1" y="215"/>
                    <a:pt x="1" y="215"/>
                  </a:cubicBezTo>
                  <a:cubicBezTo>
                    <a:pt x="1" y="215"/>
                    <a:pt x="6098" y="442"/>
                    <a:pt x="13849" y="442"/>
                  </a:cubicBezTo>
                  <a:cubicBezTo>
                    <a:pt x="14218" y="442"/>
                    <a:pt x="14591" y="442"/>
                    <a:pt x="14967" y="441"/>
                  </a:cubicBezTo>
                  <a:cubicBezTo>
                    <a:pt x="23242" y="441"/>
                    <a:pt x="29945" y="215"/>
                    <a:pt x="29945" y="215"/>
                  </a:cubicBezTo>
                  <a:cubicBezTo>
                    <a:pt x="29945" y="215"/>
                    <a:pt x="23242" y="0"/>
                    <a:pt x="14967" y="0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746" name="Google Shape;12746;p49"/>
            <p:cNvSpPr/>
            <p:nvPr/>
          </p:nvSpPr>
          <p:spPr>
            <a:xfrm>
              <a:off x="2952750" y="3106700"/>
              <a:ext cx="11925" cy="9075"/>
            </a:xfrm>
            <a:custGeom>
              <a:avLst/>
              <a:gdLst/>
              <a:ahLst/>
              <a:cxnLst/>
              <a:rect l="l" t="t" r="r" b="b"/>
              <a:pathLst>
                <a:path w="477" h="363" extrusionOk="0">
                  <a:moveTo>
                    <a:pt x="327" y="0"/>
                  </a:moveTo>
                  <a:cubicBezTo>
                    <a:pt x="239" y="0"/>
                    <a:pt x="119" y="51"/>
                    <a:pt x="119" y="51"/>
                  </a:cubicBezTo>
                  <a:cubicBezTo>
                    <a:pt x="119" y="51"/>
                    <a:pt x="0" y="277"/>
                    <a:pt x="95" y="336"/>
                  </a:cubicBezTo>
                  <a:cubicBezTo>
                    <a:pt x="108" y="356"/>
                    <a:pt x="135" y="363"/>
                    <a:pt x="166" y="363"/>
                  </a:cubicBezTo>
                  <a:cubicBezTo>
                    <a:pt x="249" y="363"/>
                    <a:pt x="369" y="313"/>
                    <a:pt x="369" y="313"/>
                  </a:cubicBezTo>
                  <a:cubicBezTo>
                    <a:pt x="369" y="313"/>
                    <a:pt x="476" y="98"/>
                    <a:pt x="405" y="27"/>
                  </a:cubicBezTo>
                  <a:cubicBezTo>
                    <a:pt x="389" y="7"/>
                    <a:pt x="360" y="0"/>
                    <a:pt x="327" y="0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747" name="Google Shape;12747;p49"/>
            <p:cNvSpPr/>
            <p:nvPr/>
          </p:nvSpPr>
          <p:spPr>
            <a:xfrm>
              <a:off x="2814625" y="3105875"/>
              <a:ext cx="31275" cy="11325"/>
            </a:xfrm>
            <a:custGeom>
              <a:avLst/>
              <a:gdLst/>
              <a:ahLst/>
              <a:cxnLst/>
              <a:rect l="l" t="t" r="r" b="b"/>
              <a:pathLst>
                <a:path w="1251" h="453" extrusionOk="0">
                  <a:moveTo>
                    <a:pt x="632" y="0"/>
                  </a:moveTo>
                  <a:cubicBezTo>
                    <a:pt x="286" y="0"/>
                    <a:pt x="1" y="226"/>
                    <a:pt x="1" y="226"/>
                  </a:cubicBezTo>
                  <a:cubicBezTo>
                    <a:pt x="1" y="226"/>
                    <a:pt x="286" y="453"/>
                    <a:pt x="632" y="453"/>
                  </a:cubicBezTo>
                  <a:cubicBezTo>
                    <a:pt x="977" y="453"/>
                    <a:pt x="1251" y="226"/>
                    <a:pt x="1251" y="226"/>
                  </a:cubicBezTo>
                  <a:cubicBezTo>
                    <a:pt x="1251" y="226"/>
                    <a:pt x="977" y="0"/>
                    <a:pt x="632" y="0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748" name="Google Shape;12748;p49"/>
            <p:cNvSpPr/>
            <p:nvPr/>
          </p:nvSpPr>
          <p:spPr>
            <a:xfrm>
              <a:off x="4163000" y="3163900"/>
              <a:ext cx="410200" cy="11050"/>
            </a:xfrm>
            <a:custGeom>
              <a:avLst/>
              <a:gdLst/>
              <a:ahLst/>
              <a:cxnLst/>
              <a:rect l="l" t="t" r="r" b="b"/>
              <a:pathLst>
                <a:path w="16408" h="442" extrusionOk="0">
                  <a:moveTo>
                    <a:pt x="8204" y="1"/>
                  </a:moveTo>
                  <a:cubicBezTo>
                    <a:pt x="3680" y="1"/>
                    <a:pt x="1" y="227"/>
                    <a:pt x="1" y="227"/>
                  </a:cubicBezTo>
                  <a:cubicBezTo>
                    <a:pt x="1" y="227"/>
                    <a:pt x="3680" y="441"/>
                    <a:pt x="8204" y="441"/>
                  </a:cubicBezTo>
                  <a:cubicBezTo>
                    <a:pt x="12729" y="441"/>
                    <a:pt x="16408" y="227"/>
                    <a:pt x="16408" y="227"/>
                  </a:cubicBezTo>
                  <a:cubicBezTo>
                    <a:pt x="16408" y="227"/>
                    <a:pt x="12729" y="1"/>
                    <a:pt x="8204" y="1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749" name="Google Shape;12749;p49"/>
            <p:cNvSpPr/>
            <p:nvPr/>
          </p:nvSpPr>
          <p:spPr>
            <a:xfrm>
              <a:off x="3923100" y="3180275"/>
              <a:ext cx="595325" cy="11350"/>
            </a:xfrm>
            <a:custGeom>
              <a:avLst/>
              <a:gdLst/>
              <a:ahLst/>
              <a:cxnLst/>
              <a:rect l="l" t="t" r="r" b="b"/>
              <a:pathLst>
                <a:path w="23813" h="454" extrusionOk="0">
                  <a:moveTo>
                    <a:pt x="11907" y="1"/>
                  </a:moveTo>
                  <a:cubicBezTo>
                    <a:pt x="5334" y="1"/>
                    <a:pt x="0" y="227"/>
                    <a:pt x="0" y="227"/>
                  </a:cubicBezTo>
                  <a:cubicBezTo>
                    <a:pt x="0" y="227"/>
                    <a:pt x="5334" y="453"/>
                    <a:pt x="11907" y="453"/>
                  </a:cubicBezTo>
                  <a:cubicBezTo>
                    <a:pt x="18491" y="453"/>
                    <a:pt x="23813" y="227"/>
                    <a:pt x="23813" y="227"/>
                  </a:cubicBezTo>
                  <a:cubicBezTo>
                    <a:pt x="23813" y="227"/>
                    <a:pt x="18467" y="1"/>
                    <a:pt x="11907" y="1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750" name="Google Shape;12750;p49"/>
            <p:cNvSpPr/>
            <p:nvPr/>
          </p:nvSpPr>
          <p:spPr>
            <a:xfrm>
              <a:off x="4106150" y="3215700"/>
              <a:ext cx="1046300" cy="11050"/>
            </a:xfrm>
            <a:custGeom>
              <a:avLst/>
              <a:gdLst/>
              <a:ahLst/>
              <a:cxnLst/>
              <a:rect l="l" t="t" r="r" b="b"/>
              <a:pathLst>
                <a:path w="41852" h="442" extrusionOk="0">
                  <a:moveTo>
                    <a:pt x="20932" y="1"/>
                  </a:moveTo>
                  <a:cubicBezTo>
                    <a:pt x="9383" y="1"/>
                    <a:pt x="1" y="227"/>
                    <a:pt x="1" y="227"/>
                  </a:cubicBezTo>
                  <a:cubicBezTo>
                    <a:pt x="1" y="227"/>
                    <a:pt x="9359" y="441"/>
                    <a:pt x="20932" y="441"/>
                  </a:cubicBezTo>
                  <a:cubicBezTo>
                    <a:pt x="32481" y="441"/>
                    <a:pt x="41851" y="227"/>
                    <a:pt x="41851" y="227"/>
                  </a:cubicBezTo>
                  <a:cubicBezTo>
                    <a:pt x="41851" y="227"/>
                    <a:pt x="32481" y="1"/>
                    <a:pt x="20932" y="1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751" name="Google Shape;12751;p49"/>
            <p:cNvSpPr/>
            <p:nvPr/>
          </p:nvSpPr>
          <p:spPr>
            <a:xfrm>
              <a:off x="3556675" y="3237725"/>
              <a:ext cx="1029925" cy="11050"/>
            </a:xfrm>
            <a:custGeom>
              <a:avLst/>
              <a:gdLst/>
              <a:ahLst/>
              <a:cxnLst/>
              <a:rect l="l" t="t" r="r" b="b"/>
              <a:pathLst>
                <a:path w="41197" h="442" extrusionOk="0">
                  <a:moveTo>
                    <a:pt x="20599" y="1"/>
                  </a:moveTo>
                  <a:cubicBezTo>
                    <a:pt x="9228" y="1"/>
                    <a:pt x="1" y="215"/>
                    <a:pt x="1" y="215"/>
                  </a:cubicBezTo>
                  <a:cubicBezTo>
                    <a:pt x="1" y="215"/>
                    <a:pt x="9228" y="441"/>
                    <a:pt x="20599" y="441"/>
                  </a:cubicBezTo>
                  <a:cubicBezTo>
                    <a:pt x="31969" y="441"/>
                    <a:pt x="41196" y="215"/>
                    <a:pt x="41196" y="215"/>
                  </a:cubicBezTo>
                  <a:cubicBezTo>
                    <a:pt x="41196" y="215"/>
                    <a:pt x="31969" y="1"/>
                    <a:pt x="20599" y="1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752" name="Google Shape;12752;p49"/>
            <p:cNvSpPr/>
            <p:nvPr/>
          </p:nvSpPr>
          <p:spPr>
            <a:xfrm>
              <a:off x="3589425" y="3213025"/>
              <a:ext cx="505150" cy="11325"/>
            </a:xfrm>
            <a:custGeom>
              <a:avLst/>
              <a:gdLst/>
              <a:ahLst/>
              <a:cxnLst/>
              <a:rect l="l" t="t" r="r" b="b"/>
              <a:pathLst>
                <a:path w="20206" h="453" extrusionOk="0">
                  <a:moveTo>
                    <a:pt x="10109" y="0"/>
                  </a:moveTo>
                  <a:cubicBezTo>
                    <a:pt x="4525" y="0"/>
                    <a:pt x="0" y="227"/>
                    <a:pt x="0" y="227"/>
                  </a:cubicBezTo>
                  <a:cubicBezTo>
                    <a:pt x="0" y="227"/>
                    <a:pt x="4525" y="453"/>
                    <a:pt x="10109" y="453"/>
                  </a:cubicBezTo>
                  <a:cubicBezTo>
                    <a:pt x="15681" y="453"/>
                    <a:pt x="20205" y="227"/>
                    <a:pt x="20205" y="227"/>
                  </a:cubicBezTo>
                  <a:cubicBezTo>
                    <a:pt x="20205" y="227"/>
                    <a:pt x="15681" y="0"/>
                    <a:pt x="10109" y="0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753" name="Google Shape;12753;p49"/>
            <p:cNvSpPr/>
            <p:nvPr/>
          </p:nvSpPr>
          <p:spPr>
            <a:xfrm>
              <a:off x="3272425" y="3163900"/>
              <a:ext cx="617650" cy="11050"/>
            </a:xfrm>
            <a:custGeom>
              <a:avLst/>
              <a:gdLst/>
              <a:ahLst/>
              <a:cxnLst/>
              <a:rect l="l" t="t" r="r" b="b"/>
              <a:pathLst>
                <a:path w="24706" h="442" extrusionOk="0">
                  <a:moveTo>
                    <a:pt x="12347" y="1"/>
                  </a:moveTo>
                  <a:cubicBezTo>
                    <a:pt x="5537" y="1"/>
                    <a:pt x="0" y="227"/>
                    <a:pt x="0" y="227"/>
                  </a:cubicBezTo>
                  <a:cubicBezTo>
                    <a:pt x="0" y="227"/>
                    <a:pt x="5537" y="441"/>
                    <a:pt x="12347" y="441"/>
                  </a:cubicBezTo>
                  <a:cubicBezTo>
                    <a:pt x="19169" y="441"/>
                    <a:pt x="24706" y="227"/>
                    <a:pt x="24706" y="227"/>
                  </a:cubicBezTo>
                  <a:cubicBezTo>
                    <a:pt x="24706" y="227"/>
                    <a:pt x="19169" y="1"/>
                    <a:pt x="12347" y="1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754" name="Google Shape;12754;p49"/>
            <p:cNvSpPr/>
            <p:nvPr/>
          </p:nvSpPr>
          <p:spPr>
            <a:xfrm>
              <a:off x="3613825" y="3180275"/>
              <a:ext cx="303650" cy="11350"/>
            </a:xfrm>
            <a:custGeom>
              <a:avLst/>
              <a:gdLst/>
              <a:ahLst/>
              <a:cxnLst/>
              <a:rect l="l" t="t" r="r" b="b"/>
              <a:pathLst>
                <a:path w="12146" h="454" extrusionOk="0">
                  <a:moveTo>
                    <a:pt x="6073" y="1"/>
                  </a:moveTo>
                  <a:cubicBezTo>
                    <a:pt x="2715" y="1"/>
                    <a:pt x="1" y="227"/>
                    <a:pt x="1" y="227"/>
                  </a:cubicBezTo>
                  <a:cubicBezTo>
                    <a:pt x="1" y="227"/>
                    <a:pt x="2715" y="453"/>
                    <a:pt x="6073" y="453"/>
                  </a:cubicBezTo>
                  <a:cubicBezTo>
                    <a:pt x="9442" y="453"/>
                    <a:pt x="12145" y="227"/>
                    <a:pt x="12145" y="227"/>
                  </a:cubicBezTo>
                  <a:cubicBezTo>
                    <a:pt x="12145" y="227"/>
                    <a:pt x="9419" y="1"/>
                    <a:pt x="6073" y="1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755" name="Google Shape;12755;p49"/>
            <p:cNvSpPr/>
            <p:nvPr/>
          </p:nvSpPr>
          <p:spPr>
            <a:xfrm>
              <a:off x="2048150" y="3141875"/>
              <a:ext cx="951050" cy="11350"/>
            </a:xfrm>
            <a:custGeom>
              <a:avLst/>
              <a:gdLst/>
              <a:ahLst/>
              <a:cxnLst/>
              <a:rect l="l" t="t" r="r" b="b"/>
              <a:pathLst>
                <a:path w="38042" h="454" extrusionOk="0">
                  <a:moveTo>
                    <a:pt x="19027" y="1"/>
                  </a:moveTo>
                  <a:cubicBezTo>
                    <a:pt x="8514" y="1"/>
                    <a:pt x="1" y="227"/>
                    <a:pt x="1" y="227"/>
                  </a:cubicBezTo>
                  <a:cubicBezTo>
                    <a:pt x="1" y="227"/>
                    <a:pt x="8514" y="453"/>
                    <a:pt x="19027" y="453"/>
                  </a:cubicBezTo>
                  <a:cubicBezTo>
                    <a:pt x="29528" y="453"/>
                    <a:pt x="38041" y="227"/>
                    <a:pt x="38041" y="227"/>
                  </a:cubicBezTo>
                  <a:cubicBezTo>
                    <a:pt x="38041" y="227"/>
                    <a:pt x="29528" y="1"/>
                    <a:pt x="19027" y="1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756" name="Google Shape;12756;p49"/>
            <p:cNvSpPr/>
            <p:nvPr/>
          </p:nvSpPr>
          <p:spPr>
            <a:xfrm>
              <a:off x="2414275" y="3182950"/>
              <a:ext cx="639400" cy="11050"/>
            </a:xfrm>
            <a:custGeom>
              <a:avLst/>
              <a:gdLst/>
              <a:ahLst/>
              <a:cxnLst/>
              <a:rect l="l" t="t" r="r" b="b"/>
              <a:pathLst>
                <a:path w="25576" h="442" extrusionOk="0">
                  <a:moveTo>
                    <a:pt x="12788" y="1"/>
                  </a:moveTo>
                  <a:cubicBezTo>
                    <a:pt x="5739" y="1"/>
                    <a:pt x="1" y="227"/>
                    <a:pt x="1" y="227"/>
                  </a:cubicBezTo>
                  <a:cubicBezTo>
                    <a:pt x="1" y="227"/>
                    <a:pt x="5716" y="441"/>
                    <a:pt x="12788" y="441"/>
                  </a:cubicBezTo>
                  <a:cubicBezTo>
                    <a:pt x="19848" y="441"/>
                    <a:pt x="25575" y="227"/>
                    <a:pt x="25575" y="227"/>
                  </a:cubicBezTo>
                  <a:cubicBezTo>
                    <a:pt x="25575" y="227"/>
                    <a:pt x="19860" y="1"/>
                    <a:pt x="12788" y="1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757" name="Google Shape;12757;p49"/>
            <p:cNvSpPr/>
            <p:nvPr/>
          </p:nvSpPr>
          <p:spPr>
            <a:xfrm>
              <a:off x="2580675" y="3221350"/>
              <a:ext cx="320000" cy="11050"/>
            </a:xfrm>
            <a:custGeom>
              <a:avLst/>
              <a:gdLst/>
              <a:ahLst/>
              <a:cxnLst/>
              <a:rect l="l" t="t" r="r" b="b"/>
              <a:pathLst>
                <a:path w="12800" h="442" extrusionOk="0">
                  <a:moveTo>
                    <a:pt x="6406" y="1"/>
                  </a:moveTo>
                  <a:cubicBezTo>
                    <a:pt x="2858" y="1"/>
                    <a:pt x="0" y="215"/>
                    <a:pt x="0" y="215"/>
                  </a:cubicBezTo>
                  <a:cubicBezTo>
                    <a:pt x="0" y="215"/>
                    <a:pt x="2870" y="441"/>
                    <a:pt x="6406" y="441"/>
                  </a:cubicBezTo>
                  <a:cubicBezTo>
                    <a:pt x="9942" y="441"/>
                    <a:pt x="12799" y="215"/>
                    <a:pt x="12799" y="215"/>
                  </a:cubicBezTo>
                  <a:cubicBezTo>
                    <a:pt x="12799" y="215"/>
                    <a:pt x="9942" y="1"/>
                    <a:pt x="6406" y="1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758" name="Google Shape;12758;p49"/>
            <p:cNvSpPr/>
            <p:nvPr/>
          </p:nvSpPr>
          <p:spPr>
            <a:xfrm>
              <a:off x="2750625" y="3248725"/>
              <a:ext cx="237550" cy="11350"/>
            </a:xfrm>
            <a:custGeom>
              <a:avLst/>
              <a:gdLst/>
              <a:ahLst/>
              <a:cxnLst/>
              <a:rect l="l" t="t" r="r" b="b"/>
              <a:pathLst>
                <a:path w="9502" h="454" extrusionOk="0">
                  <a:moveTo>
                    <a:pt x="4942" y="1"/>
                  </a:moveTo>
                  <a:cubicBezTo>
                    <a:pt x="4879" y="1"/>
                    <a:pt x="4815" y="1"/>
                    <a:pt x="4751" y="1"/>
                  </a:cubicBezTo>
                  <a:cubicBezTo>
                    <a:pt x="2132" y="1"/>
                    <a:pt x="1" y="227"/>
                    <a:pt x="1" y="227"/>
                  </a:cubicBezTo>
                  <a:cubicBezTo>
                    <a:pt x="1" y="227"/>
                    <a:pt x="2132" y="454"/>
                    <a:pt x="4751" y="454"/>
                  </a:cubicBezTo>
                  <a:cubicBezTo>
                    <a:pt x="7371" y="454"/>
                    <a:pt x="9502" y="227"/>
                    <a:pt x="9502" y="227"/>
                  </a:cubicBezTo>
                  <a:cubicBezTo>
                    <a:pt x="9502" y="227"/>
                    <a:pt x="7473" y="1"/>
                    <a:pt x="4942" y="1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759" name="Google Shape;12759;p49"/>
            <p:cNvSpPr/>
            <p:nvPr/>
          </p:nvSpPr>
          <p:spPr>
            <a:xfrm>
              <a:off x="3095325" y="3229400"/>
              <a:ext cx="220875" cy="11325"/>
            </a:xfrm>
            <a:custGeom>
              <a:avLst/>
              <a:gdLst/>
              <a:ahLst/>
              <a:cxnLst/>
              <a:rect l="l" t="t" r="r" b="b"/>
              <a:pathLst>
                <a:path w="8835" h="453" extrusionOk="0">
                  <a:moveTo>
                    <a:pt x="4417" y="0"/>
                  </a:moveTo>
                  <a:cubicBezTo>
                    <a:pt x="1977" y="0"/>
                    <a:pt x="0" y="227"/>
                    <a:pt x="0" y="227"/>
                  </a:cubicBezTo>
                  <a:cubicBezTo>
                    <a:pt x="0" y="227"/>
                    <a:pt x="1977" y="453"/>
                    <a:pt x="4417" y="453"/>
                  </a:cubicBezTo>
                  <a:cubicBezTo>
                    <a:pt x="6858" y="453"/>
                    <a:pt x="8835" y="227"/>
                    <a:pt x="8835" y="227"/>
                  </a:cubicBezTo>
                  <a:cubicBezTo>
                    <a:pt x="8835" y="227"/>
                    <a:pt x="6858" y="0"/>
                    <a:pt x="4417" y="0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760" name="Google Shape;12760;p49"/>
            <p:cNvSpPr/>
            <p:nvPr/>
          </p:nvSpPr>
          <p:spPr>
            <a:xfrm>
              <a:off x="3136100" y="3254100"/>
              <a:ext cx="212850" cy="11050"/>
            </a:xfrm>
            <a:custGeom>
              <a:avLst/>
              <a:gdLst/>
              <a:ahLst/>
              <a:cxnLst/>
              <a:rect l="l" t="t" r="r" b="b"/>
              <a:pathLst>
                <a:path w="8514" h="442" extrusionOk="0">
                  <a:moveTo>
                    <a:pt x="4263" y="1"/>
                  </a:moveTo>
                  <a:cubicBezTo>
                    <a:pt x="1905" y="1"/>
                    <a:pt x="0" y="215"/>
                    <a:pt x="0" y="215"/>
                  </a:cubicBezTo>
                  <a:cubicBezTo>
                    <a:pt x="0" y="215"/>
                    <a:pt x="1905" y="441"/>
                    <a:pt x="4263" y="441"/>
                  </a:cubicBezTo>
                  <a:cubicBezTo>
                    <a:pt x="6608" y="441"/>
                    <a:pt x="8513" y="215"/>
                    <a:pt x="8513" y="215"/>
                  </a:cubicBezTo>
                  <a:cubicBezTo>
                    <a:pt x="8513" y="215"/>
                    <a:pt x="6608" y="1"/>
                    <a:pt x="4263" y="1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761" name="Google Shape;12761;p49"/>
            <p:cNvSpPr/>
            <p:nvPr/>
          </p:nvSpPr>
          <p:spPr>
            <a:xfrm>
              <a:off x="3181925" y="3270475"/>
              <a:ext cx="153325" cy="11025"/>
            </a:xfrm>
            <a:custGeom>
              <a:avLst/>
              <a:gdLst/>
              <a:ahLst/>
              <a:cxnLst/>
              <a:rect l="l" t="t" r="r" b="b"/>
              <a:pathLst>
                <a:path w="6133" h="441" extrusionOk="0">
                  <a:moveTo>
                    <a:pt x="3073" y="0"/>
                  </a:moveTo>
                  <a:cubicBezTo>
                    <a:pt x="1370" y="0"/>
                    <a:pt x="1" y="215"/>
                    <a:pt x="1" y="215"/>
                  </a:cubicBezTo>
                  <a:cubicBezTo>
                    <a:pt x="1" y="215"/>
                    <a:pt x="1370" y="441"/>
                    <a:pt x="3073" y="441"/>
                  </a:cubicBezTo>
                  <a:cubicBezTo>
                    <a:pt x="4763" y="441"/>
                    <a:pt x="6133" y="215"/>
                    <a:pt x="6133" y="215"/>
                  </a:cubicBezTo>
                  <a:cubicBezTo>
                    <a:pt x="6133" y="215"/>
                    <a:pt x="4763" y="0"/>
                    <a:pt x="3073" y="0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762" name="Google Shape;12762;p49"/>
            <p:cNvSpPr/>
            <p:nvPr/>
          </p:nvSpPr>
          <p:spPr>
            <a:xfrm>
              <a:off x="3239375" y="3294875"/>
              <a:ext cx="104200" cy="11350"/>
            </a:xfrm>
            <a:custGeom>
              <a:avLst/>
              <a:gdLst/>
              <a:ahLst/>
              <a:cxnLst/>
              <a:rect l="l" t="t" r="r" b="b"/>
              <a:pathLst>
                <a:path w="4168" h="454" extrusionOk="0">
                  <a:moveTo>
                    <a:pt x="2084" y="1"/>
                  </a:moveTo>
                  <a:cubicBezTo>
                    <a:pt x="918" y="1"/>
                    <a:pt x="1" y="227"/>
                    <a:pt x="1" y="227"/>
                  </a:cubicBezTo>
                  <a:cubicBezTo>
                    <a:pt x="1" y="227"/>
                    <a:pt x="929" y="453"/>
                    <a:pt x="2084" y="453"/>
                  </a:cubicBezTo>
                  <a:cubicBezTo>
                    <a:pt x="3239" y="453"/>
                    <a:pt x="4168" y="227"/>
                    <a:pt x="4168" y="227"/>
                  </a:cubicBezTo>
                  <a:cubicBezTo>
                    <a:pt x="4168" y="227"/>
                    <a:pt x="3227" y="1"/>
                    <a:pt x="2084" y="1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763" name="Google Shape;12763;p49"/>
            <p:cNvSpPr/>
            <p:nvPr/>
          </p:nvSpPr>
          <p:spPr>
            <a:xfrm>
              <a:off x="2302350" y="3117475"/>
              <a:ext cx="229225" cy="11050"/>
            </a:xfrm>
            <a:custGeom>
              <a:avLst/>
              <a:gdLst/>
              <a:ahLst/>
              <a:cxnLst/>
              <a:rect l="l" t="t" r="r" b="b"/>
              <a:pathLst>
                <a:path w="9169" h="442" extrusionOk="0">
                  <a:moveTo>
                    <a:pt x="4585" y="1"/>
                  </a:moveTo>
                  <a:cubicBezTo>
                    <a:pt x="2049" y="1"/>
                    <a:pt x="1" y="215"/>
                    <a:pt x="1" y="215"/>
                  </a:cubicBezTo>
                  <a:cubicBezTo>
                    <a:pt x="1" y="215"/>
                    <a:pt x="2061" y="441"/>
                    <a:pt x="4585" y="441"/>
                  </a:cubicBezTo>
                  <a:cubicBezTo>
                    <a:pt x="7109" y="441"/>
                    <a:pt x="9169" y="215"/>
                    <a:pt x="9169" y="215"/>
                  </a:cubicBezTo>
                  <a:cubicBezTo>
                    <a:pt x="9169" y="215"/>
                    <a:pt x="7109" y="1"/>
                    <a:pt x="4585" y="1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764" name="Google Shape;12764;p49"/>
            <p:cNvSpPr/>
            <p:nvPr/>
          </p:nvSpPr>
          <p:spPr>
            <a:xfrm>
              <a:off x="2384225" y="3076400"/>
              <a:ext cx="106275" cy="11325"/>
            </a:xfrm>
            <a:custGeom>
              <a:avLst/>
              <a:gdLst/>
              <a:ahLst/>
              <a:cxnLst/>
              <a:rect l="l" t="t" r="r" b="b"/>
              <a:pathLst>
                <a:path w="4251" h="453" extrusionOk="0">
                  <a:moveTo>
                    <a:pt x="2131" y="1"/>
                  </a:moveTo>
                  <a:cubicBezTo>
                    <a:pt x="953" y="1"/>
                    <a:pt x="0" y="227"/>
                    <a:pt x="0" y="227"/>
                  </a:cubicBezTo>
                  <a:cubicBezTo>
                    <a:pt x="0" y="227"/>
                    <a:pt x="953" y="453"/>
                    <a:pt x="2131" y="453"/>
                  </a:cubicBezTo>
                  <a:cubicBezTo>
                    <a:pt x="3298" y="453"/>
                    <a:pt x="4251" y="227"/>
                    <a:pt x="4251" y="227"/>
                  </a:cubicBezTo>
                  <a:cubicBezTo>
                    <a:pt x="4251" y="227"/>
                    <a:pt x="3298" y="1"/>
                    <a:pt x="2131" y="1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765" name="Google Shape;12765;p49"/>
            <p:cNvSpPr/>
            <p:nvPr/>
          </p:nvSpPr>
          <p:spPr>
            <a:xfrm>
              <a:off x="2436300" y="3057050"/>
              <a:ext cx="68500" cy="11350"/>
            </a:xfrm>
            <a:custGeom>
              <a:avLst/>
              <a:gdLst/>
              <a:ahLst/>
              <a:cxnLst/>
              <a:rect l="l" t="t" r="r" b="b"/>
              <a:pathLst>
                <a:path w="2740" h="454" extrusionOk="0">
                  <a:moveTo>
                    <a:pt x="1370" y="1"/>
                  </a:moveTo>
                  <a:cubicBezTo>
                    <a:pt x="608" y="1"/>
                    <a:pt x="1" y="227"/>
                    <a:pt x="1" y="227"/>
                  </a:cubicBezTo>
                  <a:cubicBezTo>
                    <a:pt x="1" y="227"/>
                    <a:pt x="579" y="453"/>
                    <a:pt x="1314" y="453"/>
                  </a:cubicBezTo>
                  <a:cubicBezTo>
                    <a:pt x="1333" y="453"/>
                    <a:pt x="1351" y="453"/>
                    <a:pt x="1370" y="453"/>
                  </a:cubicBezTo>
                  <a:cubicBezTo>
                    <a:pt x="2132" y="453"/>
                    <a:pt x="2739" y="227"/>
                    <a:pt x="2739" y="227"/>
                  </a:cubicBezTo>
                  <a:cubicBezTo>
                    <a:pt x="2739" y="227"/>
                    <a:pt x="2132" y="1"/>
                    <a:pt x="1370" y="1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766" name="Google Shape;12766;p49"/>
            <p:cNvSpPr/>
            <p:nvPr/>
          </p:nvSpPr>
          <p:spPr>
            <a:xfrm>
              <a:off x="2266650" y="3032650"/>
              <a:ext cx="248550" cy="11075"/>
            </a:xfrm>
            <a:custGeom>
              <a:avLst/>
              <a:gdLst/>
              <a:ahLst/>
              <a:cxnLst/>
              <a:rect l="l" t="t" r="r" b="b"/>
              <a:pathLst>
                <a:path w="9942" h="443" extrusionOk="0">
                  <a:moveTo>
                    <a:pt x="4977" y="0"/>
                  </a:moveTo>
                  <a:cubicBezTo>
                    <a:pt x="2238" y="0"/>
                    <a:pt x="0" y="227"/>
                    <a:pt x="0" y="227"/>
                  </a:cubicBezTo>
                  <a:cubicBezTo>
                    <a:pt x="0" y="227"/>
                    <a:pt x="2030" y="443"/>
                    <a:pt x="4589" y="443"/>
                  </a:cubicBezTo>
                  <a:cubicBezTo>
                    <a:pt x="4717" y="443"/>
                    <a:pt x="4847" y="442"/>
                    <a:pt x="4977" y="441"/>
                  </a:cubicBezTo>
                  <a:cubicBezTo>
                    <a:pt x="7715" y="441"/>
                    <a:pt x="9942" y="227"/>
                    <a:pt x="9942" y="227"/>
                  </a:cubicBezTo>
                  <a:cubicBezTo>
                    <a:pt x="9942" y="227"/>
                    <a:pt x="7727" y="0"/>
                    <a:pt x="4977" y="0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767" name="Google Shape;12767;p49"/>
            <p:cNvSpPr/>
            <p:nvPr/>
          </p:nvSpPr>
          <p:spPr>
            <a:xfrm>
              <a:off x="2461000" y="2994550"/>
              <a:ext cx="70575" cy="11325"/>
            </a:xfrm>
            <a:custGeom>
              <a:avLst/>
              <a:gdLst/>
              <a:ahLst/>
              <a:cxnLst/>
              <a:rect l="l" t="t" r="r" b="b"/>
              <a:pathLst>
                <a:path w="2823" h="453" extrusionOk="0">
                  <a:moveTo>
                    <a:pt x="1406" y="0"/>
                  </a:moveTo>
                  <a:cubicBezTo>
                    <a:pt x="632" y="0"/>
                    <a:pt x="1" y="227"/>
                    <a:pt x="1" y="227"/>
                  </a:cubicBezTo>
                  <a:cubicBezTo>
                    <a:pt x="1" y="227"/>
                    <a:pt x="632" y="453"/>
                    <a:pt x="1406" y="453"/>
                  </a:cubicBezTo>
                  <a:cubicBezTo>
                    <a:pt x="2180" y="453"/>
                    <a:pt x="2823" y="227"/>
                    <a:pt x="2823" y="227"/>
                  </a:cubicBezTo>
                  <a:cubicBezTo>
                    <a:pt x="2823" y="227"/>
                    <a:pt x="2192" y="0"/>
                    <a:pt x="1406" y="0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768" name="Google Shape;12768;p49"/>
            <p:cNvSpPr/>
            <p:nvPr/>
          </p:nvSpPr>
          <p:spPr>
            <a:xfrm>
              <a:off x="4903575" y="2253975"/>
              <a:ext cx="341450" cy="11050"/>
            </a:xfrm>
            <a:custGeom>
              <a:avLst/>
              <a:gdLst/>
              <a:ahLst/>
              <a:cxnLst/>
              <a:rect l="l" t="t" r="r" b="b"/>
              <a:pathLst>
                <a:path w="13658" h="442" extrusionOk="0">
                  <a:moveTo>
                    <a:pt x="6835" y="1"/>
                  </a:moveTo>
                  <a:cubicBezTo>
                    <a:pt x="3060" y="1"/>
                    <a:pt x="1" y="215"/>
                    <a:pt x="1" y="215"/>
                  </a:cubicBezTo>
                  <a:cubicBezTo>
                    <a:pt x="1" y="215"/>
                    <a:pt x="3060" y="441"/>
                    <a:pt x="6835" y="441"/>
                  </a:cubicBezTo>
                  <a:cubicBezTo>
                    <a:pt x="10609" y="441"/>
                    <a:pt x="13657" y="215"/>
                    <a:pt x="13657" y="215"/>
                  </a:cubicBezTo>
                  <a:cubicBezTo>
                    <a:pt x="13657" y="215"/>
                    <a:pt x="10609" y="1"/>
                    <a:pt x="6835" y="1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769" name="Google Shape;12769;p49"/>
            <p:cNvSpPr/>
            <p:nvPr/>
          </p:nvSpPr>
          <p:spPr>
            <a:xfrm>
              <a:off x="4975025" y="2286725"/>
              <a:ext cx="106275" cy="11025"/>
            </a:xfrm>
            <a:custGeom>
              <a:avLst/>
              <a:gdLst/>
              <a:ahLst/>
              <a:cxnLst/>
              <a:rect l="l" t="t" r="r" b="b"/>
              <a:pathLst>
                <a:path w="4251" h="441" extrusionOk="0">
                  <a:moveTo>
                    <a:pt x="2131" y="0"/>
                  </a:moveTo>
                  <a:cubicBezTo>
                    <a:pt x="953" y="0"/>
                    <a:pt x="0" y="215"/>
                    <a:pt x="0" y="215"/>
                  </a:cubicBezTo>
                  <a:cubicBezTo>
                    <a:pt x="0" y="215"/>
                    <a:pt x="953" y="441"/>
                    <a:pt x="2131" y="441"/>
                  </a:cubicBezTo>
                  <a:cubicBezTo>
                    <a:pt x="3298" y="441"/>
                    <a:pt x="4251" y="215"/>
                    <a:pt x="4251" y="215"/>
                  </a:cubicBezTo>
                  <a:cubicBezTo>
                    <a:pt x="4251" y="215"/>
                    <a:pt x="3298" y="0"/>
                    <a:pt x="2131" y="0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770" name="Google Shape;12770;p49"/>
            <p:cNvSpPr/>
            <p:nvPr/>
          </p:nvSpPr>
          <p:spPr>
            <a:xfrm>
              <a:off x="5018175" y="2316775"/>
              <a:ext cx="104200" cy="11050"/>
            </a:xfrm>
            <a:custGeom>
              <a:avLst/>
              <a:gdLst/>
              <a:ahLst/>
              <a:cxnLst/>
              <a:rect l="l" t="t" r="r" b="b"/>
              <a:pathLst>
                <a:path w="4168" h="442" extrusionOk="0">
                  <a:moveTo>
                    <a:pt x="2084" y="1"/>
                  </a:moveTo>
                  <a:cubicBezTo>
                    <a:pt x="917" y="1"/>
                    <a:pt x="0" y="227"/>
                    <a:pt x="0" y="227"/>
                  </a:cubicBezTo>
                  <a:cubicBezTo>
                    <a:pt x="0" y="227"/>
                    <a:pt x="941" y="441"/>
                    <a:pt x="2084" y="441"/>
                  </a:cubicBezTo>
                  <a:cubicBezTo>
                    <a:pt x="3239" y="441"/>
                    <a:pt x="4168" y="227"/>
                    <a:pt x="4168" y="227"/>
                  </a:cubicBezTo>
                  <a:cubicBezTo>
                    <a:pt x="4168" y="227"/>
                    <a:pt x="3227" y="1"/>
                    <a:pt x="2084" y="1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771" name="Google Shape;12771;p49"/>
            <p:cNvSpPr/>
            <p:nvPr/>
          </p:nvSpPr>
          <p:spPr>
            <a:xfrm>
              <a:off x="5058950" y="2344150"/>
              <a:ext cx="44075" cy="11350"/>
            </a:xfrm>
            <a:custGeom>
              <a:avLst/>
              <a:gdLst/>
              <a:ahLst/>
              <a:cxnLst/>
              <a:rect l="l" t="t" r="r" b="b"/>
              <a:pathLst>
                <a:path w="1763" h="454" extrusionOk="0">
                  <a:moveTo>
                    <a:pt x="917" y="1"/>
                  </a:moveTo>
                  <a:cubicBezTo>
                    <a:pt x="905" y="1"/>
                    <a:pt x="894" y="1"/>
                    <a:pt x="882" y="1"/>
                  </a:cubicBezTo>
                  <a:cubicBezTo>
                    <a:pt x="394" y="1"/>
                    <a:pt x="1" y="227"/>
                    <a:pt x="1" y="227"/>
                  </a:cubicBezTo>
                  <a:cubicBezTo>
                    <a:pt x="1" y="227"/>
                    <a:pt x="405" y="454"/>
                    <a:pt x="882" y="454"/>
                  </a:cubicBezTo>
                  <a:cubicBezTo>
                    <a:pt x="1370" y="454"/>
                    <a:pt x="1763" y="227"/>
                    <a:pt x="1763" y="227"/>
                  </a:cubicBezTo>
                  <a:cubicBezTo>
                    <a:pt x="1763" y="227"/>
                    <a:pt x="1389" y="1"/>
                    <a:pt x="917" y="1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772" name="Google Shape;12772;p49"/>
            <p:cNvSpPr/>
            <p:nvPr/>
          </p:nvSpPr>
          <p:spPr>
            <a:xfrm>
              <a:off x="5078900" y="2379600"/>
              <a:ext cx="49125" cy="11325"/>
            </a:xfrm>
            <a:custGeom>
              <a:avLst/>
              <a:gdLst/>
              <a:ahLst/>
              <a:cxnLst/>
              <a:rect l="l" t="t" r="r" b="b"/>
              <a:pathLst>
                <a:path w="1965" h="453" extrusionOk="0">
                  <a:moveTo>
                    <a:pt x="977" y="0"/>
                  </a:moveTo>
                  <a:cubicBezTo>
                    <a:pt x="441" y="0"/>
                    <a:pt x="0" y="226"/>
                    <a:pt x="0" y="226"/>
                  </a:cubicBezTo>
                  <a:cubicBezTo>
                    <a:pt x="0" y="226"/>
                    <a:pt x="429" y="452"/>
                    <a:pt x="977" y="452"/>
                  </a:cubicBezTo>
                  <a:cubicBezTo>
                    <a:pt x="1512" y="452"/>
                    <a:pt x="1965" y="226"/>
                    <a:pt x="1965" y="226"/>
                  </a:cubicBezTo>
                  <a:cubicBezTo>
                    <a:pt x="1965" y="226"/>
                    <a:pt x="1512" y="0"/>
                    <a:pt x="977" y="0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773" name="Google Shape;12773;p49"/>
            <p:cNvSpPr/>
            <p:nvPr/>
          </p:nvSpPr>
          <p:spPr>
            <a:xfrm>
              <a:off x="4758925" y="3158250"/>
              <a:ext cx="991800" cy="11350"/>
            </a:xfrm>
            <a:custGeom>
              <a:avLst/>
              <a:gdLst/>
              <a:ahLst/>
              <a:cxnLst/>
              <a:rect l="l" t="t" r="r" b="b"/>
              <a:pathLst>
                <a:path w="39672" h="454" extrusionOk="0">
                  <a:moveTo>
                    <a:pt x="19836" y="1"/>
                  </a:moveTo>
                  <a:cubicBezTo>
                    <a:pt x="8882" y="1"/>
                    <a:pt x="0" y="227"/>
                    <a:pt x="0" y="227"/>
                  </a:cubicBezTo>
                  <a:cubicBezTo>
                    <a:pt x="0" y="227"/>
                    <a:pt x="8882" y="453"/>
                    <a:pt x="19836" y="453"/>
                  </a:cubicBezTo>
                  <a:cubicBezTo>
                    <a:pt x="30790" y="453"/>
                    <a:pt x="39672" y="227"/>
                    <a:pt x="39672" y="227"/>
                  </a:cubicBezTo>
                  <a:cubicBezTo>
                    <a:pt x="39672" y="227"/>
                    <a:pt x="30790" y="1"/>
                    <a:pt x="19836" y="1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774" name="Google Shape;12774;p49"/>
            <p:cNvSpPr/>
            <p:nvPr/>
          </p:nvSpPr>
          <p:spPr>
            <a:xfrm>
              <a:off x="4580925" y="3147550"/>
              <a:ext cx="251525" cy="11325"/>
            </a:xfrm>
            <a:custGeom>
              <a:avLst/>
              <a:gdLst/>
              <a:ahLst/>
              <a:cxnLst/>
              <a:rect l="l" t="t" r="r" b="b"/>
              <a:pathLst>
                <a:path w="10061" h="453" extrusionOk="0">
                  <a:moveTo>
                    <a:pt x="5037" y="0"/>
                  </a:moveTo>
                  <a:cubicBezTo>
                    <a:pt x="2250" y="0"/>
                    <a:pt x="0" y="226"/>
                    <a:pt x="0" y="226"/>
                  </a:cubicBezTo>
                  <a:cubicBezTo>
                    <a:pt x="0" y="226"/>
                    <a:pt x="2250" y="453"/>
                    <a:pt x="5037" y="453"/>
                  </a:cubicBezTo>
                  <a:cubicBezTo>
                    <a:pt x="7811" y="453"/>
                    <a:pt x="10061" y="226"/>
                    <a:pt x="10061" y="226"/>
                  </a:cubicBezTo>
                  <a:cubicBezTo>
                    <a:pt x="10061" y="226"/>
                    <a:pt x="7811" y="0"/>
                    <a:pt x="5037" y="0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775" name="Google Shape;12775;p49"/>
            <p:cNvSpPr/>
            <p:nvPr/>
          </p:nvSpPr>
          <p:spPr>
            <a:xfrm>
              <a:off x="4744925" y="3139500"/>
              <a:ext cx="183075" cy="11050"/>
            </a:xfrm>
            <a:custGeom>
              <a:avLst/>
              <a:gdLst/>
              <a:ahLst/>
              <a:cxnLst/>
              <a:rect l="l" t="t" r="r" b="b"/>
              <a:pathLst>
                <a:path w="7323" h="442" extrusionOk="0">
                  <a:moveTo>
                    <a:pt x="3668" y="1"/>
                  </a:moveTo>
                  <a:cubicBezTo>
                    <a:pt x="1644" y="1"/>
                    <a:pt x="1" y="215"/>
                    <a:pt x="1" y="215"/>
                  </a:cubicBezTo>
                  <a:cubicBezTo>
                    <a:pt x="1" y="215"/>
                    <a:pt x="1644" y="441"/>
                    <a:pt x="3668" y="441"/>
                  </a:cubicBezTo>
                  <a:cubicBezTo>
                    <a:pt x="5692" y="441"/>
                    <a:pt x="7323" y="215"/>
                    <a:pt x="7323" y="215"/>
                  </a:cubicBezTo>
                  <a:cubicBezTo>
                    <a:pt x="7323" y="215"/>
                    <a:pt x="5692" y="1"/>
                    <a:pt x="3668" y="1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776" name="Google Shape;12776;p49"/>
            <p:cNvSpPr/>
            <p:nvPr/>
          </p:nvSpPr>
          <p:spPr>
            <a:xfrm>
              <a:off x="5160150" y="3133850"/>
              <a:ext cx="453950" cy="11025"/>
            </a:xfrm>
            <a:custGeom>
              <a:avLst/>
              <a:gdLst/>
              <a:ahLst/>
              <a:cxnLst/>
              <a:rect l="l" t="t" r="r" b="b"/>
              <a:pathLst>
                <a:path w="18158" h="441" extrusionOk="0">
                  <a:moveTo>
                    <a:pt x="9085" y="0"/>
                  </a:moveTo>
                  <a:cubicBezTo>
                    <a:pt x="4073" y="0"/>
                    <a:pt x="1" y="227"/>
                    <a:pt x="1" y="227"/>
                  </a:cubicBezTo>
                  <a:cubicBezTo>
                    <a:pt x="1" y="227"/>
                    <a:pt x="4073" y="441"/>
                    <a:pt x="9085" y="441"/>
                  </a:cubicBezTo>
                  <a:cubicBezTo>
                    <a:pt x="14098" y="441"/>
                    <a:pt x="18158" y="227"/>
                    <a:pt x="18158" y="227"/>
                  </a:cubicBezTo>
                  <a:cubicBezTo>
                    <a:pt x="18158" y="227"/>
                    <a:pt x="14098" y="0"/>
                    <a:pt x="9085" y="0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777" name="Google Shape;12777;p49"/>
            <p:cNvSpPr/>
            <p:nvPr/>
          </p:nvSpPr>
          <p:spPr>
            <a:xfrm>
              <a:off x="5392325" y="3114800"/>
              <a:ext cx="112550" cy="11325"/>
            </a:xfrm>
            <a:custGeom>
              <a:avLst/>
              <a:gdLst/>
              <a:ahLst/>
              <a:cxnLst/>
              <a:rect l="l" t="t" r="r" b="b"/>
              <a:pathLst>
                <a:path w="4502" h="453" extrusionOk="0">
                  <a:moveTo>
                    <a:pt x="2342" y="0"/>
                  </a:moveTo>
                  <a:cubicBezTo>
                    <a:pt x="2312" y="0"/>
                    <a:pt x="2281" y="0"/>
                    <a:pt x="2251" y="0"/>
                  </a:cubicBezTo>
                  <a:cubicBezTo>
                    <a:pt x="1001" y="0"/>
                    <a:pt x="1" y="227"/>
                    <a:pt x="1" y="227"/>
                  </a:cubicBezTo>
                  <a:cubicBezTo>
                    <a:pt x="1" y="227"/>
                    <a:pt x="1013" y="453"/>
                    <a:pt x="2251" y="453"/>
                  </a:cubicBezTo>
                  <a:cubicBezTo>
                    <a:pt x="3501" y="453"/>
                    <a:pt x="4501" y="227"/>
                    <a:pt x="4501" y="227"/>
                  </a:cubicBezTo>
                  <a:cubicBezTo>
                    <a:pt x="4501" y="227"/>
                    <a:pt x="3549" y="0"/>
                    <a:pt x="2342" y="0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778" name="Google Shape;12778;p49"/>
            <p:cNvSpPr/>
            <p:nvPr/>
          </p:nvSpPr>
          <p:spPr>
            <a:xfrm>
              <a:off x="5403925" y="3084725"/>
              <a:ext cx="81900" cy="11050"/>
            </a:xfrm>
            <a:custGeom>
              <a:avLst/>
              <a:gdLst/>
              <a:ahLst/>
              <a:cxnLst/>
              <a:rect l="l" t="t" r="r" b="b"/>
              <a:pathLst>
                <a:path w="3276" h="442" extrusionOk="0">
                  <a:moveTo>
                    <a:pt x="1644" y="1"/>
                  </a:moveTo>
                  <a:cubicBezTo>
                    <a:pt x="727" y="1"/>
                    <a:pt x="1" y="227"/>
                    <a:pt x="1" y="227"/>
                  </a:cubicBezTo>
                  <a:cubicBezTo>
                    <a:pt x="1" y="227"/>
                    <a:pt x="727" y="441"/>
                    <a:pt x="1644" y="441"/>
                  </a:cubicBezTo>
                  <a:cubicBezTo>
                    <a:pt x="2549" y="441"/>
                    <a:pt x="3275" y="227"/>
                    <a:pt x="3275" y="227"/>
                  </a:cubicBezTo>
                  <a:cubicBezTo>
                    <a:pt x="3275" y="227"/>
                    <a:pt x="2537" y="1"/>
                    <a:pt x="1644" y="1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779" name="Google Shape;12779;p49"/>
            <p:cNvSpPr/>
            <p:nvPr/>
          </p:nvSpPr>
          <p:spPr>
            <a:xfrm>
              <a:off x="5390250" y="3060025"/>
              <a:ext cx="81875" cy="11350"/>
            </a:xfrm>
            <a:custGeom>
              <a:avLst/>
              <a:gdLst/>
              <a:ahLst/>
              <a:cxnLst/>
              <a:rect l="l" t="t" r="r" b="b"/>
              <a:pathLst>
                <a:path w="3275" h="454" extrusionOk="0">
                  <a:moveTo>
                    <a:pt x="1631" y="1"/>
                  </a:moveTo>
                  <a:cubicBezTo>
                    <a:pt x="727" y="1"/>
                    <a:pt x="0" y="227"/>
                    <a:pt x="0" y="227"/>
                  </a:cubicBezTo>
                  <a:cubicBezTo>
                    <a:pt x="0" y="227"/>
                    <a:pt x="727" y="453"/>
                    <a:pt x="1631" y="453"/>
                  </a:cubicBezTo>
                  <a:cubicBezTo>
                    <a:pt x="2548" y="453"/>
                    <a:pt x="3275" y="227"/>
                    <a:pt x="3275" y="227"/>
                  </a:cubicBezTo>
                  <a:cubicBezTo>
                    <a:pt x="3275" y="227"/>
                    <a:pt x="2548" y="1"/>
                    <a:pt x="1631" y="1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780" name="Google Shape;12780;p49"/>
            <p:cNvSpPr/>
            <p:nvPr/>
          </p:nvSpPr>
          <p:spPr>
            <a:xfrm>
              <a:off x="5384875" y="3024300"/>
              <a:ext cx="78925" cy="11350"/>
            </a:xfrm>
            <a:custGeom>
              <a:avLst/>
              <a:gdLst/>
              <a:ahLst/>
              <a:cxnLst/>
              <a:rect l="l" t="t" r="r" b="b"/>
              <a:pathLst>
                <a:path w="3157" h="454" extrusionOk="0">
                  <a:moveTo>
                    <a:pt x="1585" y="1"/>
                  </a:moveTo>
                  <a:cubicBezTo>
                    <a:pt x="715" y="1"/>
                    <a:pt x="1" y="227"/>
                    <a:pt x="1" y="227"/>
                  </a:cubicBezTo>
                  <a:cubicBezTo>
                    <a:pt x="1" y="227"/>
                    <a:pt x="703" y="453"/>
                    <a:pt x="1585" y="453"/>
                  </a:cubicBezTo>
                  <a:cubicBezTo>
                    <a:pt x="2442" y="453"/>
                    <a:pt x="3156" y="227"/>
                    <a:pt x="3156" y="227"/>
                  </a:cubicBezTo>
                  <a:cubicBezTo>
                    <a:pt x="3156" y="227"/>
                    <a:pt x="2442" y="1"/>
                    <a:pt x="1585" y="1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781" name="Google Shape;12781;p49"/>
            <p:cNvSpPr/>
            <p:nvPr/>
          </p:nvSpPr>
          <p:spPr>
            <a:xfrm>
              <a:off x="5256600" y="2737675"/>
              <a:ext cx="404250" cy="11025"/>
            </a:xfrm>
            <a:custGeom>
              <a:avLst/>
              <a:gdLst/>
              <a:ahLst/>
              <a:cxnLst/>
              <a:rect l="l" t="t" r="r" b="b"/>
              <a:pathLst>
                <a:path w="16170" h="441" extrusionOk="0">
                  <a:moveTo>
                    <a:pt x="8085" y="0"/>
                  </a:moveTo>
                  <a:cubicBezTo>
                    <a:pt x="3620" y="0"/>
                    <a:pt x="0" y="215"/>
                    <a:pt x="0" y="215"/>
                  </a:cubicBezTo>
                  <a:cubicBezTo>
                    <a:pt x="0" y="215"/>
                    <a:pt x="3620" y="441"/>
                    <a:pt x="8085" y="441"/>
                  </a:cubicBezTo>
                  <a:cubicBezTo>
                    <a:pt x="12550" y="441"/>
                    <a:pt x="16169" y="215"/>
                    <a:pt x="16169" y="215"/>
                  </a:cubicBezTo>
                  <a:cubicBezTo>
                    <a:pt x="16169" y="215"/>
                    <a:pt x="12538" y="0"/>
                    <a:pt x="8085" y="0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782" name="Google Shape;12782;p49"/>
            <p:cNvSpPr/>
            <p:nvPr/>
          </p:nvSpPr>
          <p:spPr>
            <a:xfrm>
              <a:off x="5264050" y="2693900"/>
              <a:ext cx="87825" cy="11350"/>
            </a:xfrm>
            <a:custGeom>
              <a:avLst/>
              <a:gdLst/>
              <a:ahLst/>
              <a:cxnLst/>
              <a:rect l="l" t="t" r="r" b="b"/>
              <a:pathLst>
                <a:path w="3513" h="454" extrusionOk="0">
                  <a:moveTo>
                    <a:pt x="1832" y="1"/>
                  </a:moveTo>
                  <a:cubicBezTo>
                    <a:pt x="1809" y="1"/>
                    <a:pt x="1786" y="1"/>
                    <a:pt x="1762" y="1"/>
                  </a:cubicBezTo>
                  <a:cubicBezTo>
                    <a:pt x="786" y="1"/>
                    <a:pt x="0" y="227"/>
                    <a:pt x="0" y="227"/>
                  </a:cubicBezTo>
                  <a:cubicBezTo>
                    <a:pt x="0" y="227"/>
                    <a:pt x="786" y="453"/>
                    <a:pt x="1762" y="453"/>
                  </a:cubicBezTo>
                  <a:cubicBezTo>
                    <a:pt x="2727" y="453"/>
                    <a:pt x="3512" y="227"/>
                    <a:pt x="3512" y="227"/>
                  </a:cubicBezTo>
                  <a:cubicBezTo>
                    <a:pt x="3512" y="227"/>
                    <a:pt x="2764" y="1"/>
                    <a:pt x="1832" y="1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783" name="Google Shape;12783;p49"/>
            <p:cNvSpPr/>
            <p:nvPr/>
          </p:nvSpPr>
          <p:spPr>
            <a:xfrm>
              <a:off x="5226525" y="2653125"/>
              <a:ext cx="78900" cy="11050"/>
            </a:xfrm>
            <a:custGeom>
              <a:avLst/>
              <a:gdLst/>
              <a:ahLst/>
              <a:cxnLst/>
              <a:rect l="l" t="t" r="r" b="b"/>
              <a:pathLst>
                <a:path w="3156" h="442" extrusionOk="0">
                  <a:moveTo>
                    <a:pt x="1636" y="0"/>
                  </a:moveTo>
                  <a:cubicBezTo>
                    <a:pt x="1615" y="0"/>
                    <a:pt x="1594" y="1"/>
                    <a:pt x="1572" y="1"/>
                  </a:cubicBezTo>
                  <a:cubicBezTo>
                    <a:pt x="715" y="1"/>
                    <a:pt x="1" y="227"/>
                    <a:pt x="1" y="227"/>
                  </a:cubicBezTo>
                  <a:cubicBezTo>
                    <a:pt x="1" y="227"/>
                    <a:pt x="703" y="441"/>
                    <a:pt x="1572" y="441"/>
                  </a:cubicBezTo>
                  <a:cubicBezTo>
                    <a:pt x="2442" y="441"/>
                    <a:pt x="3156" y="227"/>
                    <a:pt x="3156" y="227"/>
                  </a:cubicBezTo>
                  <a:cubicBezTo>
                    <a:pt x="3156" y="227"/>
                    <a:pt x="2476" y="0"/>
                    <a:pt x="1636" y="0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784" name="Google Shape;12784;p49"/>
            <p:cNvSpPr/>
            <p:nvPr/>
          </p:nvSpPr>
          <p:spPr>
            <a:xfrm>
              <a:off x="5209275" y="2614725"/>
              <a:ext cx="60450" cy="11350"/>
            </a:xfrm>
            <a:custGeom>
              <a:avLst/>
              <a:gdLst/>
              <a:ahLst/>
              <a:cxnLst/>
              <a:rect l="l" t="t" r="r" b="b"/>
              <a:pathLst>
                <a:path w="2418" h="454" extrusionOk="0">
                  <a:moveTo>
                    <a:pt x="1263" y="1"/>
                  </a:moveTo>
                  <a:cubicBezTo>
                    <a:pt x="1247" y="1"/>
                    <a:pt x="1231" y="1"/>
                    <a:pt x="1215" y="1"/>
                  </a:cubicBezTo>
                  <a:cubicBezTo>
                    <a:pt x="536" y="1"/>
                    <a:pt x="0" y="227"/>
                    <a:pt x="0" y="227"/>
                  </a:cubicBezTo>
                  <a:cubicBezTo>
                    <a:pt x="0" y="227"/>
                    <a:pt x="536" y="453"/>
                    <a:pt x="1215" y="453"/>
                  </a:cubicBezTo>
                  <a:cubicBezTo>
                    <a:pt x="1881" y="453"/>
                    <a:pt x="2417" y="227"/>
                    <a:pt x="2417" y="227"/>
                  </a:cubicBezTo>
                  <a:cubicBezTo>
                    <a:pt x="2417" y="227"/>
                    <a:pt x="1907" y="1"/>
                    <a:pt x="1263" y="1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785" name="Google Shape;12785;p49"/>
            <p:cNvSpPr/>
            <p:nvPr/>
          </p:nvSpPr>
          <p:spPr>
            <a:xfrm>
              <a:off x="5168200" y="2578900"/>
              <a:ext cx="12225" cy="8975"/>
            </a:xfrm>
            <a:custGeom>
              <a:avLst/>
              <a:gdLst/>
              <a:ahLst/>
              <a:cxnLst/>
              <a:rect l="l" t="t" r="r" b="b"/>
              <a:pathLst>
                <a:path w="489" h="359" extrusionOk="0">
                  <a:moveTo>
                    <a:pt x="220" y="1"/>
                  </a:moveTo>
                  <a:cubicBezTo>
                    <a:pt x="156" y="1"/>
                    <a:pt x="88" y="14"/>
                    <a:pt x="60" y="65"/>
                  </a:cubicBezTo>
                  <a:cubicBezTo>
                    <a:pt x="0" y="160"/>
                    <a:pt x="131" y="351"/>
                    <a:pt x="131" y="351"/>
                  </a:cubicBezTo>
                  <a:cubicBezTo>
                    <a:pt x="131" y="351"/>
                    <a:pt x="182" y="358"/>
                    <a:pt x="242" y="358"/>
                  </a:cubicBezTo>
                  <a:cubicBezTo>
                    <a:pt x="313" y="358"/>
                    <a:pt x="397" y="348"/>
                    <a:pt x="429" y="303"/>
                  </a:cubicBezTo>
                  <a:cubicBezTo>
                    <a:pt x="488" y="220"/>
                    <a:pt x="357" y="17"/>
                    <a:pt x="357" y="17"/>
                  </a:cubicBezTo>
                  <a:cubicBezTo>
                    <a:pt x="357" y="17"/>
                    <a:pt x="291" y="1"/>
                    <a:pt x="220" y="1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786" name="Google Shape;12786;p49"/>
            <p:cNvSpPr/>
            <p:nvPr/>
          </p:nvSpPr>
          <p:spPr>
            <a:xfrm>
              <a:off x="2535425" y="28722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1"/>
                  </a:move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accent4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787" name="Google Shape;12787;p49"/>
            <p:cNvSpPr/>
            <p:nvPr/>
          </p:nvSpPr>
          <p:spPr>
            <a:xfrm>
              <a:off x="2461300" y="2798700"/>
              <a:ext cx="84875" cy="11025"/>
            </a:xfrm>
            <a:custGeom>
              <a:avLst/>
              <a:gdLst/>
              <a:ahLst/>
              <a:cxnLst/>
              <a:rect l="l" t="t" r="r" b="b"/>
              <a:pathLst>
                <a:path w="3395" h="441" extrusionOk="0">
                  <a:moveTo>
                    <a:pt x="1691" y="0"/>
                  </a:moveTo>
                  <a:cubicBezTo>
                    <a:pt x="763" y="0"/>
                    <a:pt x="1" y="214"/>
                    <a:pt x="1" y="214"/>
                  </a:cubicBezTo>
                  <a:cubicBezTo>
                    <a:pt x="1" y="214"/>
                    <a:pt x="775" y="441"/>
                    <a:pt x="1691" y="441"/>
                  </a:cubicBezTo>
                  <a:cubicBezTo>
                    <a:pt x="2632" y="441"/>
                    <a:pt x="3394" y="214"/>
                    <a:pt x="3394" y="214"/>
                  </a:cubicBezTo>
                  <a:cubicBezTo>
                    <a:pt x="3394" y="214"/>
                    <a:pt x="2632" y="0"/>
                    <a:pt x="1691" y="0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788" name="Google Shape;12788;p49"/>
            <p:cNvSpPr/>
            <p:nvPr/>
          </p:nvSpPr>
          <p:spPr>
            <a:xfrm>
              <a:off x="2501200" y="2843925"/>
              <a:ext cx="62525" cy="11075"/>
            </a:xfrm>
            <a:custGeom>
              <a:avLst/>
              <a:gdLst/>
              <a:ahLst/>
              <a:cxnLst/>
              <a:rect l="l" t="t" r="r" b="b"/>
              <a:pathLst>
                <a:path w="2501" h="443" extrusionOk="0">
                  <a:moveTo>
                    <a:pt x="1250" y="1"/>
                  </a:moveTo>
                  <a:cubicBezTo>
                    <a:pt x="560" y="1"/>
                    <a:pt x="0" y="227"/>
                    <a:pt x="0" y="227"/>
                  </a:cubicBezTo>
                  <a:cubicBezTo>
                    <a:pt x="0" y="227"/>
                    <a:pt x="508" y="443"/>
                    <a:pt x="1153" y="443"/>
                  </a:cubicBezTo>
                  <a:cubicBezTo>
                    <a:pt x="1185" y="443"/>
                    <a:pt x="1217" y="442"/>
                    <a:pt x="1250" y="441"/>
                  </a:cubicBezTo>
                  <a:cubicBezTo>
                    <a:pt x="1929" y="441"/>
                    <a:pt x="2501" y="227"/>
                    <a:pt x="2501" y="227"/>
                  </a:cubicBezTo>
                  <a:cubicBezTo>
                    <a:pt x="2501" y="227"/>
                    <a:pt x="1929" y="1"/>
                    <a:pt x="1250" y="1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789" name="Google Shape;12789;p49"/>
            <p:cNvSpPr/>
            <p:nvPr/>
          </p:nvSpPr>
          <p:spPr>
            <a:xfrm>
              <a:off x="2512500" y="2810000"/>
              <a:ext cx="73850" cy="11325"/>
            </a:xfrm>
            <a:custGeom>
              <a:avLst/>
              <a:gdLst/>
              <a:ahLst/>
              <a:cxnLst/>
              <a:rect l="l" t="t" r="r" b="b"/>
              <a:pathLst>
                <a:path w="2954" h="453" extrusionOk="0">
                  <a:moveTo>
                    <a:pt x="1477" y="0"/>
                  </a:moveTo>
                  <a:cubicBezTo>
                    <a:pt x="656" y="0"/>
                    <a:pt x="1" y="227"/>
                    <a:pt x="1" y="227"/>
                  </a:cubicBezTo>
                  <a:cubicBezTo>
                    <a:pt x="1" y="227"/>
                    <a:pt x="656" y="453"/>
                    <a:pt x="1477" y="453"/>
                  </a:cubicBezTo>
                  <a:cubicBezTo>
                    <a:pt x="2299" y="453"/>
                    <a:pt x="2953" y="227"/>
                    <a:pt x="2953" y="227"/>
                  </a:cubicBezTo>
                  <a:cubicBezTo>
                    <a:pt x="2953" y="227"/>
                    <a:pt x="2299" y="0"/>
                    <a:pt x="1477" y="0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790" name="Google Shape;12790;p49"/>
            <p:cNvSpPr/>
            <p:nvPr/>
          </p:nvSpPr>
          <p:spPr>
            <a:xfrm>
              <a:off x="2268125" y="2758800"/>
              <a:ext cx="351850" cy="11625"/>
            </a:xfrm>
            <a:custGeom>
              <a:avLst/>
              <a:gdLst/>
              <a:ahLst/>
              <a:cxnLst/>
              <a:rect l="l" t="t" r="r" b="b"/>
              <a:pathLst>
                <a:path w="14074" h="465" extrusionOk="0">
                  <a:moveTo>
                    <a:pt x="7037" y="1"/>
                  </a:moveTo>
                  <a:cubicBezTo>
                    <a:pt x="3156" y="1"/>
                    <a:pt x="1" y="227"/>
                    <a:pt x="1" y="227"/>
                  </a:cubicBezTo>
                  <a:cubicBezTo>
                    <a:pt x="1" y="227"/>
                    <a:pt x="3156" y="465"/>
                    <a:pt x="7061" y="465"/>
                  </a:cubicBezTo>
                  <a:cubicBezTo>
                    <a:pt x="10942" y="465"/>
                    <a:pt x="14074" y="227"/>
                    <a:pt x="14074" y="227"/>
                  </a:cubicBezTo>
                  <a:cubicBezTo>
                    <a:pt x="14074" y="227"/>
                    <a:pt x="10931" y="1"/>
                    <a:pt x="7037" y="1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791" name="Google Shape;12791;p49"/>
            <p:cNvSpPr/>
            <p:nvPr/>
          </p:nvSpPr>
          <p:spPr>
            <a:xfrm>
              <a:off x="2313375" y="2673675"/>
              <a:ext cx="352150" cy="11025"/>
            </a:xfrm>
            <a:custGeom>
              <a:avLst/>
              <a:gdLst/>
              <a:ahLst/>
              <a:cxnLst/>
              <a:rect l="l" t="t" r="r" b="b"/>
              <a:pathLst>
                <a:path w="14086" h="441" extrusionOk="0">
                  <a:moveTo>
                    <a:pt x="7049" y="0"/>
                  </a:moveTo>
                  <a:cubicBezTo>
                    <a:pt x="3167" y="0"/>
                    <a:pt x="0" y="215"/>
                    <a:pt x="0" y="215"/>
                  </a:cubicBezTo>
                  <a:cubicBezTo>
                    <a:pt x="0" y="215"/>
                    <a:pt x="3167" y="441"/>
                    <a:pt x="7049" y="441"/>
                  </a:cubicBezTo>
                  <a:cubicBezTo>
                    <a:pt x="10930" y="441"/>
                    <a:pt x="14085" y="215"/>
                    <a:pt x="14085" y="215"/>
                  </a:cubicBezTo>
                  <a:cubicBezTo>
                    <a:pt x="14085" y="215"/>
                    <a:pt x="10930" y="0"/>
                    <a:pt x="7049" y="0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792" name="Google Shape;12792;p49"/>
            <p:cNvSpPr/>
            <p:nvPr/>
          </p:nvSpPr>
          <p:spPr>
            <a:xfrm>
              <a:off x="2580675" y="2639750"/>
              <a:ext cx="102125" cy="11025"/>
            </a:xfrm>
            <a:custGeom>
              <a:avLst/>
              <a:gdLst/>
              <a:ahLst/>
              <a:cxnLst/>
              <a:rect l="l" t="t" r="r" b="b"/>
              <a:pathLst>
                <a:path w="4085" h="441" extrusionOk="0">
                  <a:moveTo>
                    <a:pt x="2036" y="0"/>
                  </a:moveTo>
                  <a:cubicBezTo>
                    <a:pt x="929" y="0"/>
                    <a:pt x="0" y="226"/>
                    <a:pt x="0" y="226"/>
                  </a:cubicBezTo>
                  <a:cubicBezTo>
                    <a:pt x="0" y="226"/>
                    <a:pt x="905" y="441"/>
                    <a:pt x="2036" y="441"/>
                  </a:cubicBezTo>
                  <a:cubicBezTo>
                    <a:pt x="3155" y="441"/>
                    <a:pt x="4084" y="226"/>
                    <a:pt x="4084" y="226"/>
                  </a:cubicBezTo>
                  <a:cubicBezTo>
                    <a:pt x="4084" y="226"/>
                    <a:pt x="3167" y="0"/>
                    <a:pt x="2036" y="0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793" name="Google Shape;12793;p49"/>
            <p:cNvSpPr/>
            <p:nvPr/>
          </p:nvSpPr>
          <p:spPr>
            <a:xfrm>
              <a:off x="2625900" y="2605500"/>
              <a:ext cx="68800" cy="11050"/>
            </a:xfrm>
            <a:custGeom>
              <a:avLst/>
              <a:gdLst/>
              <a:ahLst/>
              <a:cxnLst/>
              <a:rect l="l" t="t" r="r" b="b"/>
              <a:pathLst>
                <a:path w="2752" h="442" extrusionOk="0">
                  <a:moveTo>
                    <a:pt x="1382" y="1"/>
                  </a:moveTo>
                  <a:cubicBezTo>
                    <a:pt x="620" y="1"/>
                    <a:pt x="1" y="227"/>
                    <a:pt x="1" y="227"/>
                  </a:cubicBezTo>
                  <a:cubicBezTo>
                    <a:pt x="1" y="227"/>
                    <a:pt x="620" y="441"/>
                    <a:pt x="1382" y="441"/>
                  </a:cubicBezTo>
                  <a:cubicBezTo>
                    <a:pt x="2132" y="441"/>
                    <a:pt x="2751" y="227"/>
                    <a:pt x="2751" y="227"/>
                  </a:cubicBezTo>
                  <a:cubicBezTo>
                    <a:pt x="2751" y="227"/>
                    <a:pt x="2132" y="1"/>
                    <a:pt x="1382" y="1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794" name="Google Shape;12794;p49"/>
            <p:cNvSpPr/>
            <p:nvPr/>
          </p:nvSpPr>
          <p:spPr>
            <a:xfrm>
              <a:off x="2671450" y="2571575"/>
              <a:ext cx="39325" cy="11350"/>
            </a:xfrm>
            <a:custGeom>
              <a:avLst/>
              <a:gdLst/>
              <a:ahLst/>
              <a:cxnLst/>
              <a:rect l="l" t="t" r="r" b="b"/>
              <a:pathLst>
                <a:path w="1573" h="454" extrusionOk="0">
                  <a:moveTo>
                    <a:pt x="786" y="1"/>
                  </a:moveTo>
                  <a:cubicBezTo>
                    <a:pt x="358" y="1"/>
                    <a:pt x="1" y="227"/>
                    <a:pt x="1" y="227"/>
                  </a:cubicBezTo>
                  <a:cubicBezTo>
                    <a:pt x="1" y="227"/>
                    <a:pt x="358" y="453"/>
                    <a:pt x="786" y="453"/>
                  </a:cubicBezTo>
                  <a:cubicBezTo>
                    <a:pt x="1227" y="453"/>
                    <a:pt x="1572" y="227"/>
                    <a:pt x="1572" y="227"/>
                  </a:cubicBezTo>
                  <a:cubicBezTo>
                    <a:pt x="1572" y="227"/>
                    <a:pt x="1239" y="1"/>
                    <a:pt x="786" y="1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795" name="Google Shape;12795;p49"/>
            <p:cNvSpPr/>
            <p:nvPr/>
          </p:nvSpPr>
          <p:spPr>
            <a:xfrm>
              <a:off x="2711350" y="257722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1"/>
                  </a:move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accent4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796" name="Google Shape;12796;p49"/>
            <p:cNvSpPr/>
            <p:nvPr/>
          </p:nvSpPr>
          <p:spPr>
            <a:xfrm>
              <a:off x="2705675" y="2509075"/>
              <a:ext cx="39625" cy="11325"/>
            </a:xfrm>
            <a:custGeom>
              <a:avLst/>
              <a:gdLst/>
              <a:ahLst/>
              <a:cxnLst/>
              <a:rect l="l" t="t" r="r" b="b"/>
              <a:pathLst>
                <a:path w="1585" h="453" extrusionOk="0">
                  <a:moveTo>
                    <a:pt x="787" y="0"/>
                  </a:moveTo>
                  <a:cubicBezTo>
                    <a:pt x="358" y="0"/>
                    <a:pt x="1" y="226"/>
                    <a:pt x="1" y="226"/>
                  </a:cubicBezTo>
                  <a:cubicBezTo>
                    <a:pt x="1" y="226"/>
                    <a:pt x="358" y="453"/>
                    <a:pt x="787" y="453"/>
                  </a:cubicBezTo>
                  <a:cubicBezTo>
                    <a:pt x="1227" y="453"/>
                    <a:pt x="1584" y="226"/>
                    <a:pt x="1584" y="226"/>
                  </a:cubicBezTo>
                  <a:cubicBezTo>
                    <a:pt x="1584" y="226"/>
                    <a:pt x="1239" y="0"/>
                    <a:pt x="787" y="0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797" name="Google Shape;12797;p49"/>
            <p:cNvSpPr/>
            <p:nvPr/>
          </p:nvSpPr>
          <p:spPr>
            <a:xfrm>
              <a:off x="2739625" y="2492100"/>
              <a:ext cx="28300" cy="11050"/>
            </a:xfrm>
            <a:custGeom>
              <a:avLst/>
              <a:gdLst/>
              <a:ahLst/>
              <a:cxnLst/>
              <a:rect l="l" t="t" r="r" b="b"/>
              <a:pathLst>
                <a:path w="1132" h="442" extrusionOk="0">
                  <a:moveTo>
                    <a:pt x="560" y="1"/>
                  </a:moveTo>
                  <a:cubicBezTo>
                    <a:pt x="250" y="1"/>
                    <a:pt x="0" y="215"/>
                    <a:pt x="0" y="215"/>
                  </a:cubicBezTo>
                  <a:cubicBezTo>
                    <a:pt x="0" y="215"/>
                    <a:pt x="250" y="441"/>
                    <a:pt x="560" y="441"/>
                  </a:cubicBezTo>
                  <a:cubicBezTo>
                    <a:pt x="869" y="441"/>
                    <a:pt x="1131" y="215"/>
                    <a:pt x="1131" y="215"/>
                  </a:cubicBezTo>
                  <a:cubicBezTo>
                    <a:pt x="1131" y="215"/>
                    <a:pt x="881" y="1"/>
                    <a:pt x="560" y="1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798" name="Google Shape;12798;p49"/>
            <p:cNvSpPr/>
            <p:nvPr/>
          </p:nvSpPr>
          <p:spPr>
            <a:xfrm>
              <a:off x="2404750" y="2417975"/>
              <a:ext cx="431625" cy="11100"/>
            </a:xfrm>
            <a:custGeom>
              <a:avLst/>
              <a:gdLst/>
              <a:ahLst/>
              <a:cxnLst/>
              <a:rect l="l" t="t" r="r" b="b"/>
              <a:pathLst>
                <a:path w="17265" h="444" extrusionOk="0">
                  <a:moveTo>
                    <a:pt x="8633" y="1"/>
                  </a:moveTo>
                  <a:cubicBezTo>
                    <a:pt x="3870" y="1"/>
                    <a:pt x="1" y="227"/>
                    <a:pt x="1" y="227"/>
                  </a:cubicBezTo>
                  <a:cubicBezTo>
                    <a:pt x="1" y="227"/>
                    <a:pt x="3500" y="443"/>
                    <a:pt x="7957" y="443"/>
                  </a:cubicBezTo>
                  <a:cubicBezTo>
                    <a:pt x="8180" y="443"/>
                    <a:pt x="8405" y="443"/>
                    <a:pt x="8633" y="441"/>
                  </a:cubicBezTo>
                  <a:cubicBezTo>
                    <a:pt x="13395" y="441"/>
                    <a:pt x="17265" y="227"/>
                    <a:pt x="17265" y="227"/>
                  </a:cubicBezTo>
                  <a:cubicBezTo>
                    <a:pt x="17265" y="227"/>
                    <a:pt x="13395" y="1"/>
                    <a:pt x="8633" y="1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799" name="Google Shape;12799;p49"/>
            <p:cNvSpPr/>
            <p:nvPr/>
          </p:nvSpPr>
          <p:spPr>
            <a:xfrm>
              <a:off x="2625900" y="2361425"/>
              <a:ext cx="193225" cy="11050"/>
            </a:xfrm>
            <a:custGeom>
              <a:avLst/>
              <a:gdLst/>
              <a:ahLst/>
              <a:cxnLst/>
              <a:rect l="l" t="t" r="r" b="b"/>
              <a:pathLst>
                <a:path w="7729" h="442" extrusionOk="0">
                  <a:moveTo>
                    <a:pt x="3882" y="1"/>
                  </a:moveTo>
                  <a:cubicBezTo>
                    <a:pt x="1739" y="1"/>
                    <a:pt x="1" y="227"/>
                    <a:pt x="1" y="227"/>
                  </a:cubicBezTo>
                  <a:cubicBezTo>
                    <a:pt x="1" y="227"/>
                    <a:pt x="1739" y="441"/>
                    <a:pt x="3882" y="441"/>
                  </a:cubicBezTo>
                  <a:cubicBezTo>
                    <a:pt x="6002" y="441"/>
                    <a:pt x="7728" y="227"/>
                    <a:pt x="7728" y="227"/>
                  </a:cubicBezTo>
                  <a:cubicBezTo>
                    <a:pt x="7728" y="227"/>
                    <a:pt x="6002" y="1"/>
                    <a:pt x="3882" y="1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800" name="Google Shape;12800;p49"/>
            <p:cNvSpPr/>
            <p:nvPr/>
          </p:nvSpPr>
          <p:spPr>
            <a:xfrm>
              <a:off x="2620550" y="2344175"/>
              <a:ext cx="221775" cy="11325"/>
            </a:xfrm>
            <a:custGeom>
              <a:avLst/>
              <a:gdLst/>
              <a:ahLst/>
              <a:cxnLst/>
              <a:rect l="l" t="t" r="r" b="b"/>
              <a:pathLst>
                <a:path w="8871" h="453" extrusionOk="0">
                  <a:moveTo>
                    <a:pt x="4430" y="0"/>
                  </a:moveTo>
                  <a:cubicBezTo>
                    <a:pt x="1977" y="0"/>
                    <a:pt x="1" y="226"/>
                    <a:pt x="1" y="226"/>
                  </a:cubicBezTo>
                  <a:cubicBezTo>
                    <a:pt x="1" y="226"/>
                    <a:pt x="1977" y="453"/>
                    <a:pt x="4430" y="453"/>
                  </a:cubicBezTo>
                  <a:cubicBezTo>
                    <a:pt x="6882" y="453"/>
                    <a:pt x="8871" y="226"/>
                    <a:pt x="8871" y="226"/>
                  </a:cubicBezTo>
                  <a:cubicBezTo>
                    <a:pt x="8871" y="226"/>
                    <a:pt x="6871" y="0"/>
                    <a:pt x="4430" y="0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801" name="Google Shape;12801;p49"/>
            <p:cNvSpPr/>
            <p:nvPr/>
          </p:nvSpPr>
          <p:spPr>
            <a:xfrm>
              <a:off x="2694075" y="2219150"/>
              <a:ext cx="352150" cy="11350"/>
            </a:xfrm>
            <a:custGeom>
              <a:avLst/>
              <a:gdLst/>
              <a:ahLst/>
              <a:cxnLst/>
              <a:rect l="l" t="t" r="r" b="b"/>
              <a:pathLst>
                <a:path w="14086" h="454" extrusionOk="0">
                  <a:moveTo>
                    <a:pt x="7049" y="1"/>
                  </a:moveTo>
                  <a:cubicBezTo>
                    <a:pt x="3156" y="1"/>
                    <a:pt x="0" y="227"/>
                    <a:pt x="0" y="227"/>
                  </a:cubicBezTo>
                  <a:cubicBezTo>
                    <a:pt x="0" y="227"/>
                    <a:pt x="3156" y="453"/>
                    <a:pt x="7049" y="453"/>
                  </a:cubicBezTo>
                  <a:cubicBezTo>
                    <a:pt x="10930" y="453"/>
                    <a:pt x="14086" y="227"/>
                    <a:pt x="14086" y="227"/>
                  </a:cubicBezTo>
                  <a:cubicBezTo>
                    <a:pt x="14086" y="227"/>
                    <a:pt x="10930" y="1"/>
                    <a:pt x="7049" y="1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802" name="Google Shape;12802;p49"/>
            <p:cNvSpPr/>
            <p:nvPr/>
          </p:nvSpPr>
          <p:spPr>
            <a:xfrm>
              <a:off x="2909875" y="2173900"/>
              <a:ext cx="142300" cy="11050"/>
            </a:xfrm>
            <a:custGeom>
              <a:avLst/>
              <a:gdLst/>
              <a:ahLst/>
              <a:cxnLst/>
              <a:rect l="l" t="t" r="r" b="b"/>
              <a:pathLst>
                <a:path w="5692" h="442" extrusionOk="0">
                  <a:moveTo>
                    <a:pt x="2846" y="1"/>
                  </a:moveTo>
                  <a:cubicBezTo>
                    <a:pt x="1274" y="1"/>
                    <a:pt x="1" y="227"/>
                    <a:pt x="1" y="227"/>
                  </a:cubicBezTo>
                  <a:cubicBezTo>
                    <a:pt x="1" y="227"/>
                    <a:pt x="1286" y="441"/>
                    <a:pt x="2846" y="441"/>
                  </a:cubicBezTo>
                  <a:cubicBezTo>
                    <a:pt x="4430" y="441"/>
                    <a:pt x="5692" y="227"/>
                    <a:pt x="5692" y="227"/>
                  </a:cubicBezTo>
                  <a:cubicBezTo>
                    <a:pt x="5692" y="227"/>
                    <a:pt x="4406" y="1"/>
                    <a:pt x="2846" y="1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4" name="TextBox 3">
            <a:extLst>
              <a:ext uri="{FF2B5EF4-FFF2-40B4-BE49-F238E27FC236}">
                <a16:creationId xmlns:a16="http://schemas.microsoft.com/office/drawing/2014/main" id="{45F438A8-6146-429E-90CF-77742091D57D}"/>
              </a:ext>
            </a:extLst>
          </p:cNvPr>
          <p:cNvSpPr txBox="1"/>
          <p:nvPr/>
        </p:nvSpPr>
        <p:spPr>
          <a:xfrm>
            <a:off x="977493" y="6858001"/>
            <a:ext cx="1023701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219170">
              <a:buClr>
                <a:srgbClr val="000000"/>
              </a:buClr>
            </a:pPr>
            <a:r>
              <a:rPr lang="en-US" sz="1200" kern="0">
                <a:solidFill>
                  <a:srgbClr val="000000"/>
                </a:solidFill>
                <a:latin typeface="Arial"/>
                <a:cs typeface="Arial"/>
                <a:sym typeface="Arial"/>
                <a:hlinkClick r:id="rId3" tooltip="https://www.flickr.com/photos/vastateparksstaff/16267659963"/>
              </a:rPr>
              <a:t>This Photo</a:t>
            </a:r>
            <a:r>
              <a:rPr lang="en-US" sz="1200" kern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 by Unknown Author is licensed under </a:t>
            </a:r>
            <a:r>
              <a:rPr lang="en-US" sz="1200" kern="0">
                <a:solidFill>
                  <a:srgbClr val="000000"/>
                </a:solidFill>
                <a:latin typeface="Arial"/>
                <a:cs typeface="Arial"/>
                <a:sym typeface="Arial"/>
                <a:hlinkClick r:id="rId4" tooltip="https://creativecommons.org/licenses/by/3.0/"/>
              </a:rPr>
              <a:t>CC BY</a:t>
            </a:r>
            <a:endParaRPr lang="en-US" sz="12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8283504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4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427" name="Google Shape;12427;p49"/>
          <p:cNvGrpSpPr/>
          <p:nvPr/>
        </p:nvGrpSpPr>
        <p:grpSpPr>
          <a:xfrm>
            <a:off x="2942164" y="5319933"/>
            <a:ext cx="6714003" cy="2456568"/>
            <a:chOff x="2048150" y="1951500"/>
            <a:chExt cx="3702575" cy="1354725"/>
          </a:xfrm>
        </p:grpSpPr>
        <p:sp>
          <p:nvSpPr>
            <p:cNvPr id="12428" name="Google Shape;12428;p49"/>
            <p:cNvSpPr/>
            <p:nvPr/>
          </p:nvSpPr>
          <p:spPr>
            <a:xfrm>
              <a:off x="2486300" y="2263500"/>
              <a:ext cx="2933425" cy="909675"/>
            </a:xfrm>
            <a:custGeom>
              <a:avLst/>
              <a:gdLst/>
              <a:ahLst/>
              <a:cxnLst/>
              <a:rect l="l" t="t" r="r" b="b"/>
              <a:pathLst>
                <a:path w="117337" h="36387" extrusionOk="0">
                  <a:moveTo>
                    <a:pt x="18849" y="1"/>
                  </a:moveTo>
                  <a:cubicBezTo>
                    <a:pt x="17991" y="1"/>
                    <a:pt x="17205" y="477"/>
                    <a:pt x="16789" y="1239"/>
                  </a:cubicBezTo>
                  <a:lnTo>
                    <a:pt x="430" y="31445"/>
                  </a:lnTo>
                  <a:cubicBezTo>
                    <a:pt x="1" y="32267"/>
                    <a:pt x="13" y="33231"/>
                    <a:pt x="489" y="34029"/>
                  </a:cubicBezTo>
                  <a:cubicBezTo>
                    <a:pt x="965" y="34814"/>
                    <a:pt x="1799" y="35291"/>
                    <a:pt x="2716" y="35291"/>
                  </a:cubicBezTo>
                  <a:lnTo>
                    <a:pt x="48519" y="35291"/>
                  </a:lnTo>
                  <a:lnTo>
                    <a:pt x="49388" y="36267"/>
                  </a:lnTo>
                  <a:cubicBezTo>
                    <a:pt x="49448" y="36350"/>
                    <a:pt x="49543" y="36386"/>
                    <a:pt x="49650" y="36386"/>
                  </a:cubicBezTo>
                  <a:lnTo>
                    <a:pt x="68343" y="36386"/>
                  </a:lnTo>
                  <a:cubicBezTo>
                    <a:pt x="68426" y="36386"/>
                    <a:pt x="68498" y="36362"/>
                    <a:pt x="68557" y="36303"/>
                  </a:cubicBezTo>
                  <a:lnTo>
                    <a:pt x="69772" y="35267"/>
                  </a:lnTo>
                  <a:lnTo>
                    <a:pt x="114884" y="35267"/>
                  </a:lnTo>
                  <a:cubicBezTo>
                    <a:pt x="115718" y="35267"/>
                    <a:pt x="116480" y="34838"/>
                    <a:pt x="116896" y="34124"/>
                  </a:cubicBezTo>
                  <a:cubicBezTo>
                    <a:pt x="117337" y="33409"/>
                    <a:pt x="117337" y="32552"/>
                    <a:pt x="116932" y="31814"/>
                  </a:cubicBezTo>
                  <a:lnTo>
                    <a:pt x="99668" y="846"/>
                  </a:lnTo>
                  <a:cubicBezTo>
                    <a:pt x="99382" y="322"/>
                    <a:pt x="98811" y="1"/>
                    <a:pt x="98216" y="1"/>
                  </a:cubicBezTo>
                  <a:lnTo>
                    <a:pt x="95894" y="1"/>
                  </a:lnTo>
                  <a:cubicBezTo>
                    <a:pt x="95703" y="1"/>
                    <a:pt x="95560" y="144"/>
                    <a:pt x="95560" y="346"/>
                  </a:cubicBezTo>
                  <a:cubicBezTo>
                    <a:pt x="95560" y="536"/>
                    <a:pt x="95703" y="679"/>
                    <a:pt x="95894" y="679"/>
                  </a:cubicBezTo>
                  <a:lnTo>
                    <a:pt x="98216" y="679"/>
                  </a:lnTo>
                  <a:cubicBezTo>
                    <a:pt x="98573" y="679"/>
                    <a:pt x="98894" y="882"/>
                    <a:pt x="99073" y="1191"/>
                  </a:cubicBezTo>
                  <a:lnTo>
                    <a:pt x="116337" y="32159"/>
                  </a:lnTo>
                  <a:cubicBezTo>
                    <a:pt x="116635" y="32683"/>
                    <a:pt x="116623" y="33290"/>
                    <a:pt x="116325" y="33802"/>
                  </a:cubicBezTo>
                  <a:cubicBezTo>
                    <a:pt x="116027" y="34314"/>
                    <a:pt x="115503" y="34612"/>
                    <a:pt x="114908" y="34612"/>
                  </a:cubicBezTo>
                  <a:lnTo>
                    <a:pt x="69664" y="34612"/>
                  </a:lnTo>
                  <a:cubicBezTo>
                    <a:pt x="69569" y="34612"/>
                    <a:pt x="69498" y="34636"/>
                    <a:pt x="69438" y="34695"/>
                  </a:cubicBezTo>
                  <a:lnTo>
                    <a:pt x="68236" y="35719"/>
                  </a:lnTo>
                  <a:lnTo>
                    <a:pt x="49805" y="35719"/>
                  </a:lnTo>
                  <a:lnTo>
                    <a:pt x="48936" y="34731"/>
                  </a:lnTo>
                  <a:cubicBezTo>
                    <a:pt x="48864" y="34660"/>
                    <a:pt x="48781" y="34612"/>
                    <a:pt x="48674" y="34612"/>
                  </a:cubicBezTo>
                  <a:lnTo>
                    <a:pt x="2739" y="34612"/>
                  </a:lnTo>
                  <a:cubicBezTo>
                    <a:pt x="2049" y="34612"/>
                    <a:pt x="1442" y="34255"/>
                    <a:pt x="1084" y="33683"/>
                  </a:cubicBezTo>
                  <a:cubicBezTo>
                    <a:pt x="727" y="33088"/>
                    <a:pt x="715" y="32374"/>
                    <a:pt x="1037" y="31778"/>
                  </a:cubicBezTo>
                  <a:lnTo>
                    <a:pt x="17396" y="1560"/>
                  </a:lnTo>
                  <a:cubicBezTo>
                    <a:pt x="17694" y="1025"/>
                    <a:pt x="18253" y="691"/>
                    <a:pt x="18872" y="691"/>
                  </a:cubicBezTo>
                  <a:lnTo>
                    <a:pt x="19646" y="691"/>
                  </a:lnTo>
                  <a:cubicBezTo>
                    <a:pt x="19837" y="691"/>
                    <a:pt x="19980" y="536"/>
                    <a:pt x="19980" y="346"/>
                  </a:cubicBezTo>
                  <a:cubicBezTo>
                    <a:pt x="19980" y="155"/>
                    <a:pt x="19837" y="1"/>
                    <a:pt x="19646" y="1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429" name="Google Shape;12429;p49"/>
            <p:cNvSpPr/>
            <p:nvPr/>
          </p:nvSpPr>
          <p:spPr>
            <a:xfrm>
              <a:off x="2559525" y="2126950"/>
              <a:ext cx="2800975" cy="980425"/>
            </a:xfrm>
            <a:custGeom>
              <a:avLst/>
              <a:gdLst/>
              <a:ahLst/>
              <a:cxnLst/>
              <a:rect l="l" t="t" r="r" b="b"/>
              <a:pathLst>
                <a:path w="112039" h="39217" extrusionOk="0">
                  <a:moveTo>
                    <a:pt x="22639" y="0"/>
                  </a:moveTo>
                  <a:cubicBezTo>
                    <a:pt x="22555" y="0"/>
                    <a:pt x="22471" y="30"/>
                    <a:pt x="22408" y="93"/>
                  </a:cubicBezTo>
                  <a:lnTo>
                    <a:pt x="15717" y="6272"/>
                  </a:lnTo>
                  <a:cubicBezTo>
                    <a:pt x="15681" y="6296"/>
                    <a:pt x="15658" y="6332"/>
                    <a:pt x="15634" y="6368"/>
                  </a:cubicBezTo>
                  <a:lnTo>
                    <a:pt x="37" y="37895"/>
                  </a:lnTo>
                  <a:cubicBezTo>
                    <a:pt x="1" y="38002"/>
                    <a:pt x="1" y="38121"/>
                    <a:pt x="37" y="38205"/>
                  </a:cubicBezTo>
                  <a:cubicBezTo>
                    <a:pt x="96" y="38300"/>
                    <a:pt x="191" y="38371"/>
                    <a:pt x="299" y="38383"/>
                  </a:cubicBezTo>
                  <a:cubicBezTo>
                    <a:pt x="2672" y="38751"/>
                    <a:pt x="5148" y="38899"/>
                    <a:pt x="7682" y="38899"/>
                  </a:cubicBezTo>
                  <a:cubicBezTo>
                    <a:pt x="12941" y="38899"/>
                    <a:pt x="18454" y="38264"/>
                    <a:pt x="23837" y="37645"/>
                  </a:cubicBezTo>
                  <a:cubicBezTo>
                    <a:pt x="27016" y="37264"/>
                    <a:pt x="30005" y="36931"/>
                    <a:pt x="32874" y="36716"/>
                  </a:cubicBezTo>
                  <a:cubicBezTo>
                    <a:pt x="33891" y="36642"/>
                    <a:pt x="34859" y="36608"/>
                    <a:pt x="35776" y="36608"/>
                  </a:cubicBezTo>
                  <a:cubicBezTo>
                    <a:pt x="43751" y="36608"/>
                    <a:pt x="47940" y="39148"/>
                    <a:pt x="47983" y="39169"/>
                  </a:cubicBezTo>
                  <a:cubicBezTo>
                    <a:pt x="48043" y="39205"/>
                    <a:pt x="48102" y="39217"/>
                    <a:pt x="48162" y="39217"/>
                  </a:cubicBezTo>
                  <a:cubicBezTo>
                    <a:pt x="48233" y="39217"/>
                    <a:pt x="48328" y="39193"/>
                    <a:pt x="48376" y="39110"/>
                  </a:cubicBezTo>
                  <a:cubicBezTo>
                    <a:pt x="48416" y="39069"/>
                    <a:pt x="51350" y="36576"/>
                    <a:pt x="56270" y="36576"/>
                  </a:cubicBezTo>
                  <a:cubicBezTo>
                    <a:pt x="58581" y="36576"/>
                    <a:pt x="61331" y="37127"/>
                    <a:pt x="64426" y="38741"/>
                  </a:cubicBezTo>
                  <a:cubicBezTo>
                    <a:pt x="64472" y="38766"/>
                    <a:pt x="64525" y="38779"/>
                    <a:pt x="64579" y="38779"/>
                  </a:cubicBezTo>
                  <a:cubicBezTo>
                    <a:pt x="64650" y="38779"/>
                    <a:pt x="64722" y="38757"/>
                    <a:pt x="64783" y="38717"/>
                  </a:cubicBezTo>
                  <a:cubicBezTo>
                    <a:pt x="64795" y="38717"/>
                    <a:pt x="66223" y="37657"/>
                    <a:pt x="68998" y="36836"/>
                  </a:cubicBezTo>
                  <a:cubicBezTo>
                    <a:pt x="70682" y="36329"/>
                    <a:pt x="73129" y="35844"/>
                    <a:pt x="76270" y="35844"/>
                  </a:cubicBezTo>
                  <a:cubicBezTo>
                    <a:pt x="77858" y="35844"/>
                    <a:pt x="79624" y="35968"/>
                    <a:pt x="81559" y="36276"/>
                  </a:cubicBezTo>
                  <a:cubicBezTo>
                    <a:pt x="88379" y="37346"/>
                    <a:pt x="96490" y="38435"/>
                    <a:pt x="103670" y="38435"/>
                  </a:cubicBezTo>
                  <a:cubicBezTo>
                    <a:pt x="106555" y="38435"/>
                    <a:pt x="109289" y="38259"/>
                    <a:pt x="111729" y="37836"/>
                  </a:cubicBezTo>
                  <a:cubicBezTo>
                    <a:pt x="111848" y="37824"/>
                    <a:pt x="111932" y="37764"/>
                    <a:pt x="111979" y="37657"/>
                  </a:cubicBezTo>
                  <a:cubicBezTo>
                    <a:pt x="112039" y="37550"/>
                    <a:pt x="112027" y="37431"/>
                    <a:pt x="111979" y="37348"/>
                  </a:cubicBezTo>
                  <a:lnTo>
                    <a:pt x="95537" y="6356"/>
                  </a:lnTo>
                  <a:cubicBezTo>
                    <a:pt x="95477" y="6248"/>
                    <a:pt x="95358" y="6177"/>
                    <a:pt x="95239" y="6177"/>
                  </a:cubicBezTo>
                  <a:lnTo>
                    <a:pt x="93155" y="6177"/>
                  </a:lnTo>
                  <a:cubicBezTo>
                    <a:pt x="92953" y="6177"/>
                    <a:pt x="92810" y="6320"/>
                    <a:pt x="92810" y="6522"/>
                  </a:cubicBezTo>
                  <a:cubicBezTo>
                    <a:pt x="92810" y="6713"/>
                    <a:pt x="92953" y="6856"/>
                    <a:pt x="93155" y="6856"/>
                  </a:cubicBezTo>
                  <a:lnTo>
                    <a:pt x="95025" y="6856"/>
                  </a:lnTo>
                  <a:lnTo>
                    <a:pt x="111146" y="37252"/>
                  </a:lnTo>
                  <a:cubicBezTo>
                    <a:pt x="108869" y="37611"/>
                    <a:pt x="106345" y="37762"/>
                    <a:pt x="103690" y="37762"/>
                  </a:cubicBezTo>
                  <a:cubicBezTo>
                    <a:pt x="96558" y="37762"/>
                    <a:pt x="88477" y="36673"/>
                    <a:pt x="81666" y="35597"/>
                  </a:cubicBezTo>
                  <a:cubicBezTo>
                    <a:pt x="79693" y="35289"/>
                    <a:pt x="77890" y="35161"/>
                    <a:pt x="76256" y="35161"/>
                  </a:cubicBezTo>
                  <a:cubicBezTo>
                    <a:pt x="69311" y="35161"/>
                    <a:pt x="65424" y="37472"/>
                    <a:pt x="64557" y="38050"/>
                  </a:cubicBezTo>
                  <a:cubicBezTo>
                    <a:pt x="61442" y="36458"/>
                    <a:pt x="58658" y="35909"/>
                    <a:pt x="56299" y="35909"/>
                  </a:cubicBezTo>
                  <a:cubicBezTo>
                    <a:pt x="51831" y="35909"/>
                    <a:pt x="48890" y="37878"/>
                    <a:pt x="48126" y="38455"/>
                  </a:cubicBezTo>
                  <a:cubicBezTo>
                    <a:pt x="47166" y="37927"/>
                    <a:pt x="43040" y="35906"/>
                    <a:pt x="35788" y="35906"/>
                  </a:cubicBezTo>
                  <a:cubicBezTo>
                    <a:pt x="34853" y="35906"/>
                    <a:pt x="33866" y="35939"/>
                    <a:pt x="32826" y="36014"/>
                  </a:cubicBezTo>
                  <a:cubicBezTo>
                    <a:pt x="29945" y="36228"/>
                    <a:pt x="26957" y="36562"/>
                    <a:pt x="23766" y="36943"/>
                  </a:cubicBezTo>
                  <a:cubicBezTo>
                    <a:pt x="18406" y="37559"/>
                    <a:pt x="12915" y="38193"/>
                    <a:pt x="7690" y="38193"/>
                  </a:cubicBezTo>
                  <a:cubicBezTo>
                    <a:pt x="5347" y="38193"/>
                    <a:pt x="3058" y="38066"/>
                    <a:pt x="858" y="37752"/>
                  </a:cubicBezTo>
                  <a:lnTo>
                    <a:pt x="16241" y="6713"/>
                  </a:lnTo>
                  <a:lnTo>
                    <a:pt x="22873" y="581"/>
                  </a:lnTo>
                  <a:cubicBezTo>
                    <a:pt x="23004" y="462"/>
                    <a:pt x="23016" y="236"/>
                    <a:pt x="22885" y="105"/>
                  </a:cubicBezTo>
                  <a:cubicBezTo>
                    <a:pt x="22822" y="36"/>
                    <a:pt x="22731" y="0"/>
                    <a:pt x="22639" y="0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430" name="Google Shape;12430;p49"/>
            <p:cNvSpPr/>
            <p:nvPr/>
          </p:nvSpPr>
          <p:spPr>
            <a:xfrm>
              <a:off x="2941125" y="1951500"/>
              <a:ext cx="1021875" cy="1061525"/>
            </a:xfrm>
            <a:custGeom>
              <a:avLst/>
              <a:gdLst/>
              <a:ahLst/>
              <a:cxnLst/>
              <a:rect l="l" t="t" r="r" b="b"/>
              <a:pathLst>
                <a:path w="40875" h="42461" extrusionOk="0">
                  <a:moveTo>
                    <a:pt x="12026" y="920"/>
                  </a:moveTo>
                  <a:cubicBezTo>
                    <a:pt x="13972" y="2497"/>
                    <a:pt x="16162" y="2926"/>
                    <a:pt x="18689" y="2926"/>
                  </a:cubicBezTo>
                  <a:cubicBezTo>
                    <a:pt x="20073" y="2926"/>
                    <a:pt x="21557" y="2797"/>
                    <a:pt x="23158" y="2658"/>
                  </a:cubicBezTo>
                  <a:cubicBezTo>
                    <a:pt x="24934" y="2503"/>
                    <a:pt x="26899" y="2332"/>
                    <a:pt x="29003" y="2332"/>
                  </a:cubicBezTo>
                  <a:cubicBezTo>
                    <a:pt x="29481" y="2332"/>
                    <a:pt x="29966" y="2341"/>
                    <a:pt x="30457" y="2360"/>
                  </a:cubicBezTo>
                  <a:cubicBezTo>
                    <a:pt x="34576" y="2515"/>
                    <a:pt x="36993" y="4075"/>
                    <a:pt x="38279" y="5337"/>
                  </a:cubicBezTo>
                  <a:cubicBezTo>
                    <a:pt x="39553" y="6575"/>
                    <a:pt x="40041" y="7790"/>
                    <a:pt x="40125" y="8052"/>
                  </a:cubicBezTo>
                  <a:lnTo>
                    <a:pt x="40172" y="40698"/>
                  </a:lnTo>
                  <a:cubicBezTo>
                    <a:pt x="36517" y="34436"/>
                    <a:pt x="28326" y="33709"/>
                    <a:pt x="21253" y="33709"/>
                  </a:cubicBezTo>
                  <a:cubicBezTo>
                    <a:pt x="20146" y="33709"/>
                    <a:pt x="19051" y="33721"/>
                    <a:pt x="18003" y="33745"/>
                  </a:cubicBezTo>
                  <a:cubicBezTo>
                    <a:pt x="17074" y="33764"/>
                    <a:pt x="16175" y="33780"/>
                    <a:pt x="15337" y="33780"/>
                  </a:cubicBezTo>
                  <a:cubicBezTo>
                    <a:pt x="14585" y="33780"/>
                    <a:pt x="13883" y="33767"/>
                    <a:pt x="13252" y="33733"/>
                  </a:cubicBezTo>
                  <a:cubicBezTo>
                    <a:pt x="7002" y="33364"/>
                    <a:pt x="1906" y="30340"/>
                    <a:pt x="798" y="29638"/>
                  </a:cubicBezTo>
                  <a:lnTo>
                    <a:pt x="12026" y="920"/>
                  </a:lnTo>
                  <a:close/>
                  <a:moveTo>
                    <a:pt x="11911" y="1"/>
                  </a:moveTo>
                  <a:cubicBezTo>
                    <a:pt x="11882" y="1"/>
                    <a:pt x="11852" y="5"/>
                    <a:pt x="11824" y="15"/>
                  </a:cubicBezTo>
                  <a:cubicBezTo>
                    <a:pt x="11716" y="39"/>
                    <a:pt x="11633" y="110"/>
                    <a:pt x="11585" y="217"/>
                  </a:cubicBezTo>
                  <a:lnTo>
                    <a:pt x="60" y="29638"/>
                  </a:lnTo>
                  <a:cubicBezTo>
                    <a:pt x="1" y="29792"/>
                    <a:pt x="48" y="29959"/>
                    <a:pt x="179" y="30042"/>
                  </a:cubicBezTo>
                  <a:cubicBezTo>
                    <a:pt x="239" y="30078"/>
                    <a:pt x="5978" y="33971"/>
                    <a:pt x="13217" y="34388"/>
                  </a:cubicBezTo>
                  <a:cubicBezTo>
                    <a:pt x="13864" y="34422"/>
                    <a:pt x="14578" y="34434"/>
                    <a:pt x="15338" y="34434"/>
                  </a:cubicBezTo>
                  <a:cubicBezTo>
                    <a:pt x="16186" y="34434"/>
                    <a:pt x="17091" y="34419"/>
                    <a:pt x="18027" y="34400"/>
                  </a:cubicBezTo>
                  <a:cubicBezTo>
                    <a:pt x="19021" y="34385"/>
                    <a:pt x="20061" y="34369"/>
                    <a:pt x="21128" y="34369"/>
                  </a:cubicBezTo>
                  <a:cubicBezTo>
                    <a:pt x="28493" y="34369"/>
                    <a:pt x="37098" y="35133"/>
                    <a:pt x="40208" y="42246"/>
                  </a:cubicBezTo>
                  <a:cubicBezTo>
                    <a:pt x="40268" y="42377"/>
                    <a:pt x="40387" y="42461"/>
                    <a:pt x="40518" y="42461"/>
                  </a:cubicBezTo>
                  <a:lnTo>
                    <a:pt x="40601" y="42461"/>
                  </a:lnTo>
                  <a:cubicBezTo>
                    <a:pt x="40756" y="42425"/>
                    <a:pt x="40875" y="42294"/>
                    <a:pt x="40875" y="42127"/>
                  </a:cubicBezTo>
                  <a:lnTo>
                    <a:pt x="40827" y="7992"/>
                  </a:lnTo>
                  <a:cubicBezTo>
                    <a:pt x="40827" y="7956"/>
                    <a:pt x="40827" y="7909"/>
                    <a:pt x="40815" y="7885"/>
                  </a:cubicBezTo>
                  <a:cubicBezTo>
                    <a:pt x="40780" y="7825"/>
                    <a:pt x="40327" y="6361"/>
                    <a:pt x="38803" y="4873"/>
                  </a:cubicBezTo>
                  <a:cubicBezTo>
                    <a:pt x="37422" y="3503"/>
                    <a:pt x="34850" y="1836"/>
                    <a:pt x="30504" y="1682"/>
                  </a:cubicBezTo>
                  <a:cubicBezTo>
                    <a:pt x="29987" y="1661"/>
                    <a:pt x="29477" y="1652"/>
                    <a:pt x="28976" y="1652"/>
                  </a:cubicBezTo>
                  <a:cubicBezTo>
                    <a:pt x="26856" y="1652"/>
                    <a:pt x="24884" y="1816"/>
                    <a:pt x="23123" y="1979"/>
                  </a:cubicBezTo>
                  <a:cubicBezTo>
                    <a:pt x="21563" y="2110"/>
                    <a:pt x="20116" y="2232"/>
                    <a:pt x="18773" y="2232"/>
                  </a:cubicBezTo>
                  <a:cubicBezTo>
                    <a:pt x="16201" y="2232"/>
                    <a:pt x="14010" y="1784"/>
                    <a:pt x="12133" y="86"/>
                  </a:cubicBezTo>
                  <a:cubicBezTo>
                    <a:pt x="12072" y="34"/>
                    <a:pt x="11992" y="1"/>
                    <a:pt x="11911" y="1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431" name="Google Shape;12431;p49"/>
            <p:cNvSpPr/>
            <p:nvPr/>
          </p:nvSpPr>
          <p:spPr>
            <a:xfrm>
              <a:off x="2797950" y="1979225"/>
              <a:ext cx="2263400" cy="1033800"/>
            </a:xfrm>
            <a:custGeom>
              <a:avLst/>
              <a:gdLst/>
              <a:ahLst/>
              <a:cxnLst/>
              <a:rect l="l" t="t" r="r" b="b"/>
              <a:pathLst>
                <a:path w="90536" h="41352" extrusionOk="0">
                  <a:moveTo>
                    <a:pt x="57256" y="0"/>
                  </a:moveTo>
                  <a:cubicBezTo>
                    <a:pt x="52615" y="0"/>
                    <a:pt x="48389" y="1624"/>
                    <a:pt x="45864" y="6681"/>
                  </a:cubicBezTo>
                  <a:cubicBezTo>
                    <a:pt x="45780" y="6859"/>
                    <a:pt x="45852" y="7050"/>
                    <a:pt x="46018" y="7145"/>
                  </a:cubicBezTo>
                  <a:cubicBezTo>
                    <a:pt x="46071" y="7173"/>
                    <a:pt x="46124" y="7185"/>
                    <a:pt x="46175" y="7185"/>
                  </a:cubicBezTo>
                  <a:cubicBezTo>
                    <a:pt x="46300" y="7185"/>
                    <a:pt x="46415" y="7112"/>
                    <a:pt x="46483" y="7002"/>
                  </a:cubicBezTo>
                  <a:cubicBezTo>
                    <a:pt x="48855" y="2237"/>
                    <a:pt x="52878" y="701"/>
                    <a:pt x="57317" y="701"/>
                  </a:cubicBezTo>
                  <a:cubicBezTo>
                    <a:pt x="60742" y="701"/>
                    <a:pt x="64416" y="1615"/>
                    <a:pt x="67771" y="2668"/>
                  </a:cubicBezTo>
                  <a:cubicBezTo>
                    <a:pt x="71386" y="3803"/>
                    <a:pt x="73615" y="4096"/>
                    <a:pt x="74949" y="4096"/>
                  </a:cubicBezTo>
                  <a:cubicBezTo>
                    <a:pt x="75658" y="4096"/>
                    <a:pt x="76114" y="4013"/>
                    <a:pt x="76391" y="3930"/>
                  </a:cubicBezTo>
                  <a:lnTo>
                    <a:pt x="89679" y="31326"/>
                  </a:lnTo>
                  <a:cubicBezTo>
                    <a:pt x="87702" y="31753"/>
                    <a:pt x="85948" y="31924"/>
                    <a:pt x="84331" y="31924"/>
                  </a:cubicBezTo>
                  <a:cubicBezTo>
                    <a:pt x="81117" y="31924"/>
                    <a:pt x="78450" y="31246"/>
                    <a:pt x="75677" y="30541"/>
                  </a:cubicBezTo>
                  <a:cubicBezTo>
                    <a:pt x="72625" y="29759"/>
                    <a:pt x="69483" y="28964"/>
                    <a:pt x="65378" y="28964"/>
                  </a:cubicBezTo>
                  <a:cubicBezTo>
                    <a:pt x="64103" y="28964"/>
                    <a:pt x="62734" y="29041"/>
                    <a:pt x="61247" y="29219"/>
                  </a:cubicBezTo>
                  <a:cubicBezTo>
                    <a:pt x="50281" y="30529"/>
                    <a:pt x="46923" y="37815"/>
                    <a:pt x="46126" y="40185"/>
                  </a:cubicBezTo>
                  <a:cubicBezTo>
                    <a:pt x="44959" y="38577"/>
                    <a:pt x="41113" y="34529"/>
                    <a:pt x="31481" y="33755"/>
                  </a:cubicBezTo>
                  <a:cubicBezTo>
                    <a:pt x="30239" y="33656"/>
                    <a:pt x="28811" y="33613"/>
                    <a:pt x="27262" y="33613"/>
                  </a:cubicBezTo>
                  <a:cubicBezTo>
                    <a:pt x="17819" y="33613"/>
                    <a:pt x="3921" y="35219"/>
                    <a:pt x="894" y="35577"/>
                  </a:cubicBezTo>
                  <a:lnTo>
                    <a:pt x="14086" y="5371"/>
                  </a:lnTo>
                  <a:lnTo>
                    <a:pt x="15348" y="5371"/>
                  </a:lnTo>
                  <a:cubicBezTo>
                    <a:pt x="15538" y="5371"/>
                    <a:pt x="15693" y="5228"/>
                    <a:pt x="15693" y="5038"/>
                  </a:cubicBezTo>
                  <a:cubicBezTo>
                    <a:pt x="15693" y="4835"/>
                    <a:pt x="15538" y="4692"/>
                    <a:pt x="15348" y="4692"/>
                  </a:cubicBezTo>
                  <a:lnTo>
                    <a:pt x="13860" y="4692"/>
                  </a:lnTo>
                  <a:cubicBezTo>
                    <a:pt x="13729" y="4692"/>
                    <a:pt x="13610" y="4776"/>
                    <a:pt x="13550" y="4895"/>
                  </a:cubicBezTo>
                  <a:lnTo>
                    <a:pt x="48" y="35839"/>
                  </a:lnTo>
                  <a:cubicBezTo>
                    <a:pt x="1" y="35958"/>
                    <a:pt x="13" y="36077"/>
                    <a:pt x="96" y="36184"/>
                  </a:cubicBezTo>
                  <a:cubicBezTo>
                    <a:pt x="159" y="36278"/>
                    <a:pt x="258" y="36317"/>
                    <a:pt x="362" y="36317"/>
                  </a:cubicBezTo>
                  <a:cubicBezTo>
                    <a:pt x="377" y="36317"/>
                    <a:pt x="391" y="36317"/>
                    <a:pt x="406" y="36315"/>
                  </a:cubicBezTo>
                  <a:cubicBezTo>
                    <a:pt x="582" y="36294"/>
                    <a:pt x="16715" y="34280"/>
                    <a:pt x="27241" y="34280"/>
                  </a:cubicBezTo>
                  <a:cubicBezTo>
                    <a:pt x="28781" y="34280"/>
                    <a:pt x="30201" y="34323"/>
                    <a:pt x="31433" y="34422"/>
                  </a:cubicBezTo>
                  <a:cubicBezTo>
                    <a:pt x="42851" y="35339"/>
                    <a:pt x="45911" y="41090"/>
                    <a:pt x="45947" y="41149"/>
                  </a:cubicBezTo>
                  <a:cubicBezTo>
                    <a:pt x="45995" y="41268"/>
                    <a:pt x="46114" y="41352"/>
                    <a:pt x="46245" y="41352"/>
                  </a:cubicBezTo>
                  <a:cubicBezTo>
                    <a:pt x="46257" y="41352"/>
                    <a:pt x="46268" y="41352"/>
                    <a:pt x="46292" y="41304"/>
                  </a:cubicBezTo>
                  <a:cubicBezTo>
                    <a:pt x="46423" y="41280"/>
                    <a:pt x="46542" y="41161"/>
                    <a:pt x="46566" y="41030"/>
                  </a:cubicBezTo>
                  <a:cubicBezTo>
                    <a:pt x="46590" y="40947"/>
                    <a:pt x="48745" y="31374"/>
                    <a:pt x="61318" y="29874"/>
                  </a:cubicBezTo>
                  <a:cubicBezTo>
                    <a:pt x="62756" y="29704"/>
                    <a:pt x="64081" y="29630"/>
                    <a:pt x="65317" y="29630"/>
                  </a:cubicBezTo>
                  <a:cubicBezTo>
                    <a:pt x="69366" y="29630"/>
                    <a:pt x="72470" y="30418"/>
                    <a:pt x="75498" y="31184"/>
                  </a:cubicBezTo>
                  <a:cubicBezTo>
                    <a:pt x="78326" y="31896"/>
                    <a:pt x="81048" y="32589"/>
                    <a:pt x="84343" y="32589"/>
                  </a:cubicBezTo>
                  <a:cubicBezTo>
                    <a:pt x="86112" y="32589"/>
                    <a:pt x="88046" y="32389"/>
                    <a:pt x="90250" y="31886"/>
                  </a:cubicBezTo>
                  <a:cubicBezTo>
                    <a:pt x="90357" y="31862"/>
                    <a:pt x="90441" y="31791"/>
                    <a:pt x="90488" y="31707"/>
                  </a:cubicBezTo>
                  <a:cubicBezTo>
                    <a:pt x="90536" y="31612"/>
                    <a:pt x="90536" y="31493"/>
                    <a:pt x="90488" y="31410"/>
                  </a:cubicBezTo>
                  <a:lnTo>
                    <a:pt x="76868" y="3335"/>
                  </a:lnTo>
                  <a:cubicBezTo>
                    <a:pt x="76820" y="3252"/>
                    <a:pt x="76748" y="3180"/>
                    <a:pt x="76665" y="3156"/>
                  </a:cubicBezTo>
                  <a:cubicBezTo>
                    <a:pt x="76632" y="3144"/>
                    <a:pt x="76600" y="3139"/>
                    <a:pt x="76569" y="3139"/>
                  </a:cubicBezTo>
                  <a:cubicBezTo>
                    <a:pt x="76510" y="3139"/>
                    <a:pt x="76453" y="3157"/>
                    <a:pt x="76391" y="3180"/>
                  </a:cubicBezTo>
                  <a:cubicBezTo>
                    <a:pt x="76380" y="3191"/>
                    <a:pt x="75995" y="3391"/>
                    <a:pt x="74918" y="3391"/>
                  </a:cubicBezTo>
                  <a:cubicBezTo>
                    <a:pt x="73679" y="3391"/>
                    <a:pt x="71526" y="3127"/>
                    <a:pt x="67974" y="2013"/>
                  </a:cubicBezTo>
                  <a:cubicBezTo>
                    <a:pt x="64537" y="935"/>
                    <a:pt x="60777" y="0"/>
                    <a:pt x="57256" y="0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432" name="Google Shape;12432;p49"/>
            <p:cNvSpPr/>
            <p:nvPr/>
          </p:nvSpPr>
          <p:spPr>
            <a:xfrm>
              <a:off x="4127000" y="2162600"/>
              <a:ext cx="1021275" cy="706050"/>
            </a:xfrm>
            <a:custGeom>
              <a:avLst/>
              <a:gdLst/>
              <a:ahLst/>
              <a:cxnLst/>
              <a:rect l="l" t="t" r="r" b="b"/>
              <a:pathLst>
                <a:path w="40851" h="28242" extrusionOk="0">
                  <a:moveTo>
                    <a:pt x="25432" y="0"/>
                  </a:moveTo>
                  <a:cubicBezTo>
                    <a:pt x="25241" y="0"/>
                    <a:pt x="25099" y="155"/>
                    <a:pt x="25099" y="346"/>
                  </a:cubicBezTo>
                  <a:cubicBezTo>
                    <a:pt x="25099" y="536"/>
                    <a:pt x="25241" y="691"/>
                    <a:pt x="25432" y="691"/>
                  </a:cubicBezTo>
                  <a:lnTo>
                    <a:pt x="26551" y="691"/>
                  </a:lnTo>
                  <a:lnTo>
                    <a:pt x="39874" y="27444"/>
                  </a:lnTo>
                  <a:cubicBezTo>
                    <a:pt x="37493" y="27004"/>
                    <a:pt x="29278" y="25468"/>
                    <a:pt x="23360" y="24325"/>
                  </a:cubicBezTo>
                  <a:lnTo>
                    <a:pt x="22908" y="24230"/>
                  </a:lnTo>
                  <a:cubicBezTo>
                    <a:pt x="20016" y="23666"/>
                    <a:pt x="15930" y="22873"/>
                    <a:pt x="11603" y="22873"/>
                  </a:cubicBezTo>
                  <a:cubicBezTo>
                    <a:pt x="7698" y="22873"/>
                    <a:pt x="3598" y="23519"/>
                    <a:pt x="0" y="25563"/>
                  </a:cubicBezTo>
                  <a:cubicBezTo>
                    <a:pt x="107" y="25527"/>
                    <a:pt x="203" y="25515"/>
                    <a:pt x="310" y="25480"/>
                  </a:cubicBezTo>
                  <a:cubicBezTo>
                    <a:pt x="1536" y="25063"/>
                    <a:pt x="2798" y="24765"/>
                    <a:pt x="4048" y="24575"/>
                  </a:cubicBezTo>
                  <a:cubicBezTo>
                    <a:pt x="6513" y="23827"/>
                    <a:pt x="9094" y="23555"/>
                    <a:pt x="11598" y="23555"/>
                  </a:cubicBezTo>
                  <a:cubicBezTo>
                    <a:pt x="15868" y="23555"/>
                    <a:pt x="19913" y="24345"/>
                    <a:pt x="22765" y="24908"/>
                  </a:cubicBezTo>
                  <a:lnTo>
                    <a:pt x="23229" y="24992"/>
                  </a:lnTo>
                  <a:cubicBezTo>
                    <a:pt x="30171" y="26337"/>
                    <a:pt x="40303" y="28218"/>
                    <a:pt x="40410" y="28242"/>
                  </a:cubicBezTo>
                  <a:lnTo>
                    <a:pt x="40470" y="28242"/>
                  </a:lnTo>
                  <a:cubicBezTo>
                    <a:pt x="40565" y="28242"/>
                    <a:pt x="40672" y="28194"/>
                    <a:pt x="40731" y="28099"/>
                  </a:cubicBezTo>
                  <a:cubicBezTo>
                    <a:pt x="40839" y="28016"/>
                    <a:pt x="40851" y="27885"/>
                    <a:pt x="40791" y="27766"/>
                  </a:cubicBezTo>
                  <a:lnTo>
                    <a:pt x="27075" y="203"/>
                  </a:lnTo>
                  <a:cubicBezTo>
                    <a:pt x="27015" y="84"/>
                    <a:pt x="26896" y="0"/>
                    <a:pt x="26765" y="0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433" name="Google Shape;12433;p49"/>
            <p:cNvSpPr/>
            <p:nvPr/>
          </p:nvSpPr>
          <p:spPr>
            <a:xfrm>
              <a:off x="4095150" y="2218250"/>
              <a:ext cx="1139450" cy="753400"/>
            </a:xfrm>
            <a:custGeom>
              <a:avLst/>
              <a:gdLst/>
              <a:ahLst/>
              <a:cxnLst/>
              <a:rect l="l" t="t" r="r" b="b"/>
              <a:pathLst>
                <a:path w="45578" h="30136" extrusionOk="0">
                  <a:moveTo>
                    <a:pt x="29147" y="1"/>
                  </a:moveTo>
                  <a:cubicBezTo>
                    <a:pt x="28956" y="1"/>
                    <a:pt x="28813" y="144"/>
                    <a:pt x="28813" y="334"/>
                  </a:cubicBezTo>
                  <a:cubicBezTo>
                    <a:pt x="28813" y="537"/>
                    <a:pt x="28956" y="680"/>
                    <a:pt x="29147" y="680"/>
                  </a:cubicBezTo>
                  <a:lnTo>
                    <a:pt x="30254" y="680"/>
                  </a:lnTo>
                  <a:lnTo>
                    <a:pt x="44684" y="29362"/>
                  </a:lnTo>
                  <a:cubicBezTo>
                    <a:pt x="44523" y="29369"/>
                    <a:pt x="44357" y="29372"/>
                    <a:pt x="44185" y="29372"/>
                  </a:cubicBezTo>
                  <a:cubicBezTo>
                    <a:pt x="42307" y="29372"/>
                    <a:pt x="39697" y="28959"/>
                    <a:pt x="34909" y="28207"/>
                  </a:cubicBezTo>
                  <a:cubicBezTo>
                    <a:pt x="31528" y="27671"/>
                    <a:pt x="26908" y="26945"/>
                    <a:pt x="20681" y="26087"/>
                  </a:cubicBezTo>
                  <a:cubicBezTo>
                    <a:pt x="18588" y="25794"/>
                    <a:pt x="16667" y="25666"/>
                    <a:pt x="14906" y="25666"/>
                  </a:cubicBezTo>
                  <a:cubicBezTo>
                    <a:pt x="7012" y="25666"/>
                    <a:pt x="2356" y="28247"/>
                    <a:pt x="0" y="30136"/>
                  </a:cubicBezTo>
                  <a:cubicBezTo>
                    <a:pt x="1215" y="29505"/>
                    <a:pt x="2501" y="29016"/>
                    <a:pt x="3822" y="28612"/>
                  </a:cubicBezTo>
                  <a:cubicBezTo>
                    <a:pt x="6405" y="27382"/>
                    <a:pt x="10054" y="26349"/>
                    <a:pt x="14987" y="26349"/>
                  </a:cubicBezTo>
                  <a:cubicBezTo>
                    <a:pt x="16693" y="26349"/>
                    <a:pt x="18552" y="26473"/>
                    <a:pt x="20574" y="26754"/>
                  </a:cubicBezTo>
                  <a:cubicBezTo>
                    <a:pt x="26801" y="27611"/>
                    <a:pt x="31433" y="28350"/>
                    <a:pt x="34790" y="28885"/>
                  </a:cubicBezTo>
                  <a:cubicBezTo>
                    <a:pt x="39555" y="29634"/>
                    <a:pt x="42179" y="30048"/>
                    <a:pt x="44116" y="30048"/>
                  </a:cubicBezTo>
                  <a:cubicBezTo>
                    <a:pt x="44521" y="30048"/>
                    <a:pt x="44897" y="30030"/>
                    <a:pt x="45256" y="29993"/>
                  </a:cubicBezTo>
                  <a:cubicBezTo>
                    <a:pt x="45375" y="29981"/>
                    <a:pt x="45458" y="29921"/>
                    <a:pt x="45518" y="29814"/>
                  </a:cubicBezTo>
                  <a:cubicBezTo>
                    <a:pt x="45565" y="29731"/>
                    <a:pt x="45577" y="29612"/>
                    <a:pt x="45518" y="29505"/>
                  </a:cubicBezTo>
                  <a:lnTo>
                    <a:pt x="30754" y="191"/>
                  </a:lnTo>
                  <a:cubicBezTo>
                    <a:pt x="30695" y="72"/>
                    <a:pt x="30575" y="1"/>
                    <a:pt x="30456" y="1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434" name="Google Shape;12434;p49"/>
            <p:cNvSpPr/>
            <p:nvPr/>
          </p:nvSpPr>
          <p:spPr>
            <a:xfrm>
              <a:off x="3949300" y="2994550"/>
              <a:ext cx="12525" cy="33950"/>
            </a:xfrm>
            <a:custGeom>
              <a:avLst/>
              <a:gdLst/>
              <a:ahLst/>
              <a:cxnLst/>
              <a:rect l="l" t="t" r="r" b="b"/>
              <a:pathLst>
                <a:path w="501" h="1358" extrusionOk="0">
                  <a:moveTo>
                    <a:pt x="155" y="0"/>
                  </a:moveTo>
                  <a:cubicBezTo>
                    <a:pt x="155" y="0"/>
                    <a:pt x="0" y="334"/>
                    <a:pt x="12" y="691"/>
                  </a:cubicBezTo>
                  <a:cubicBezTo>
                    <a:pt x="36" y="1048"/>
                    <a:pt x="250" y="1358"/>
                    <a:pt x="250" y="1358"/>
                  </a:cubicBezTo>
                  <a:cubicBezTo>
                    <a:pt x="250" y="1358"/>
                    <a:pt x="500" y="1060"/>
                    <a:pt x="453" y="667"/>
                  </a:cubicBezTo>
                  <a:cubicBezTo>
                    <a:pt x="441" y="274"/>
                    <a:pt x="155" y="0"/>
                    <a:pt x="155" y="0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435" name="Google Shape;12435;p49"/>
            <p:cNvSpPr/>
            <p:nvPr/>
          </p:nvSpPr>
          <p:spPr>
            <a:xfrm>
              <a:off x="3959125" y="2793625"/>
              <a:ext cx="388150" cy="234575"/>
            </a:xfrm>
            <a:custGeom>
              <a:avLst/>
              <a:gdLst/>
              <a:ahLst/>
              <a:cxnLst/>
              <a:rect l="l" t="t" r="r" b="b"/>
              <a:pathLst>
                <a:path w="15526" h="9383" extrusionOk="0">
                  <a:moveTo>
                    <a:pt x="15526" y="1"/>
                  </a:moveTo>
                  <a:cubicBezTo>
                    <a:pt x="15526" y="1"/>
                    <a:pt x="15252" y="36"/>
                    <a:pt x="14811" y="108"/>
                  </a:cubicBezTo>
                  <a:cubicBezTo>
                    <a:pt x="14335" y="179"/>
                    <a:pt x="13657" y="286"/>
                    <a:pt x="12823" y="465"/>
                  </a:cubicBezTo>
                  <a:cubicBezTo>
                    <a:pt x="11156" y="822"/>
                    <a:pt x="8811" y="1417"/>
                    <a:pt x="6477" y="2644"/>
                  </a:cubicBezTo>
                  <a:cubicBezTo>
                    <a:pt x="4143" y="3870"/>
                    <a:pt x="2357" y="5561"/>
                    <a:pt x="1357" y="6954"/>
                  </a:cubicBezTo>
                  <a:cubicBezTo>
                    <a:pt x="857" y="7656"/>
                    <a:pt x="512" y="8264"/>
                    <a:pt x="298" y="8692"/>
                  </a:cubicBezTo>
                  <a:cubicBezTo>
                    <a:pt x="202" y="8918"/>
                    <a:pt x="143" y="9085"/>
                    <a:pt x="83" y="9204"/>
                  </a:cubicBezTo>
                  <a:cubicBezTo>
                    <a:pt x="36" y="9323"/>
                    <a:pt x="0" y="9383"/>
                    <a:pt x="0" y="9383"/>
                  </a:cubicBezTo>
                  <a:cubicBezTo>
                    <a:pt x="0" y="9383"/>
                    <a:pt x="36" y="9323"/>
                    <a:pt x="95" y="9216"/>
                  </a:cubicBezTo>
                  <a:cubicBezTo>
                    <a:pt x="155" y="9109"/>
                    <a:pt x="226" y="8930"/>
                    <a:pt x="357" y="8740"/>
                  </a:cubicBezTo>
                  <a:cubicBezTo>
                    <a:pt x="619" y="8323"/>
                    <a:pt x="1000" y="7763"/>
                    <a:pt x="1536" y="7109"/>
                  </a:cubicBezTo>
                  <a:cubicBezTo>
                    <a:pt x="2608" y="5787"/>
                    <a:pt x="4405" y="4239"/>
                    <a:pt x="6691" y="3049"/>
                  </a:cubicBezTo>
                  <a:cubicBezTo>
                    <a:pt x="8965" y="1858"/>
                    <a:pt x="11228" y="1167"/>
                    <a:pt x="12859" y="703"/>
                  </a:cubicBezTo>
                  <a:cubicBezTo>
                    <a:pt x="13680" y="465"/>
                    <a:pt x="14347" y="298"/>
                    <a:pt x="14811" y="179"/>
                  </a:cubicBezTo>
                  <a:cubicBezTo>
                    <a:pt x="15276" y="60"/>
                    <a:pt x="15526" y="1"/>
                    <a:pt x="15526" y="1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436" name="Google Shape;12436;p49"/>
            <p:cNvSpPr/>
            <p:nvPr/>
          </p:nvSpPr>
          <p:spPr>
            <a:xfrm>
              <a:off x="3967150" y="2821900"/>
              <a:ext cx="398000" cy="204525"/>
            </a:xfrm>
            <a:custGeom>
              <a:avLst/>
              <a:gdLst/>
              <a:ahLst/>
              <a:cxnLst/>
              <a:rect l="l" t="t" r="r" b="b"/>
              <a:pathLst>
                <a:path w="15920" h="8181" extrusionOk="0">
                  <a:moveTo>
                    <a:pt x="15919" y="1"/>
                  </a:moveTo>
                  <a:cubicBezTo>
                    <a:pt x="15919" y="1"/>
                    <a:pt x="15669" y="25"/>
                    <a:pt x="15193" y="48"/>
                  </a:cubicBezTo>
                  <a:cubicBezTo>
                    <a:pt x="14955" y="60"/>
                    <a:pt x="14669" y="84"/>
                    <a:pt x="14348" y="120"/>
                  </a:cubicBezTo>
                  <a:cubicBezTo>
                    <a:pt x="14014" y="167"/>
                    <a:pt x="13633" y="215"/>
                    <a:pt x="13228" y="286"/>
                  </a:cubicBezTo>
                  <a:cubicBezTo>
                    <a:pt x="12812" y="346"/>
                    <a:pt x="12359" y="441"/>
                    <a:pt x="11883" y="560"/>
                  </a:cubicBezTo>
                  <a:cubicBezTo>
                    <a:pt x="11395" y="656"/>
                    <a:pt x="10907" y="810"/>
                    <a:pt x="10371" y="977"/>
                  </a:cubicBezTo>
                  <a:cubicBezTo>
                    <a:pt x="9323" y="1310"/>
                    <a:pt x="8192" y="1763"/>
                    <a:pt x="7049" y="2346"/>
                  </a:cubicBezTo>
                  <a:cubicBezTo>
                    <a:pt x="5918" y="2918"/>
                    <a:pt x="4894" y="3596"/>
                    <a:pt x="4001" y="4251"/>
                  </a:cubicBezTo>
                  <a:cubicBezTo>
                    <a:pt x="3572" y="4573"/>
                    <a:pt x="3132" y="4906"/>
                    <a:pt x="2775" y="5228"/>
                  </a:cubicBezTo>
                  <a:cubicBezTo>
                    <a:pt x="2406" y="5537"/>
                    <a:pt x="2084" y="5859"/>
                    <a:pt x="1786" y="6156"/>
                  </a:cubicBezTo>
                  <a:cubicBezTo>
                    <a:pt x="1489" y="6454"/>
                    <a:pt x="1227" y="6728"/>
                    <a:pt x="1013" y="6966"/>
                  </a:cubicBezTo>
                  <a:cubicBezTo>
                    <a:pt x="786" y="7204"/>
                    <a:pt x="608" y="7430"/>
                    <a:pt x="453" y="7609"/>
                  </a:cubicBezTo>
                  <a:cubicBezTo>
                    <a:pt x="155" y="7978"/>
                    <a:pt x="1" y="8180"/>
                    <a:pt x="1" y="8180"/>
                  </a:cubicBezTo>
                  <a:lnTo>
                    <a:pt x="501" y="7668"/>
                  </a:lnTo>
                  <a:cubicBezTo>
                    <a:pt x="667" y="7502"/>
                    <a:pt x="870" y="7311"/>
                    <a:pt x="1108" y="7085"/>
                  </a:cubicBezTo>
                  <a:cubicBezTo>
                    <a:pt x="1370" y="6871"/>
                    <a:pt x="1620" y="6609"/>
                    <a:pt x="1941" y="6347"/>
                  </a:cubicBezTo>
                  <a:cubicBezTo>
                    <a:pt x="2263" y="6073"/>
                    <a:pt x="2596" y="5799"/>
                    <a:pt x="2989" y="5501"/>
                  </a:cubicBezTo>
                  <a:cubicBezTo>
                    <a:pt x="3370" y="5180"/>
                    <a:pt x="3787" y="4882"/>
                    <a:pt x="4239" y="4573"/>
                  </a:cubicBezTo>
                  <a:cubicBezTo>
                    <a:pt x="5144" y="3965"/>
                    <a:pt x="6156" y="3334"/>
                    <a:pt x="7275" y="2763"/>
                  </a:cubicBezTo>
                  <a:cubicBezTo>
                    <a:pt x="8394" y="2180"/>
                    <a:pt x="9490" y="1715"/>
                    <a:pt x="10514" y="1346"/>
                  </a:cubicBezTo>
                  <a:cubicBezTo>
                    <a:pt x="11038" y="1168"/>
                    <a:pt x="11526" y="1001"/>
                    <a:pt x="11990" y="870"/>
                  </a:cubicBezTo>
                  <a:cubicBezTo>
                    <a:pt x="12454" y="715"/>
                    <a:pt x="12883" y="620"/>
                    <a:pt x="13288" y="513"/>
                  </a:cubicBezTo>
                  <a:cubicBezTo>
                    <a:pt x="13693" y="406"/>
                    <a:pt x="14050" y="346"/>
                    <a:pt x="14371" y="275"/>
                  </a:cubicBezTo>
                  <a:cubicBezTo>
                    <a:pt x="14705" y="191"/>
                    <a:pt x="14979" y="155"/>
                    <a:pt x="15205" y="120"/>
                  </a:cubicBezTo>
                  <a:cubicBezTo>
                    <a:pt x="15669" y="48"/>
                    <a:pt x="15919" y="1"/>
                    <a:pt x="15919" y="1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437" name="Google Shape;12437;p49"/>
            <p:cNvSpPr/>
            <p:nvPr/>
          </p:nvSpPr>
          <p:spPr>
            <a:xfrm>
              <a:off x="3994525" y="2964775"/>
              <a:ext cx="104225" cy="68800"/>
            </a:xfrm>
            <a:custGeom>
              <a:avLst/>
              <a:gdLst/>
              <a:ahLst/>
              <a:cxnLst/>
              <a:rect l="l" t="t" r="r" b="b"/>
              <a:pathLst>
                <a:path w="4169" h="2752" extrusionOk="0">
                  <a:moveTo>
                    <a:pt x="4168" y="1"/>
                  </a:moveTo>
                  <a:cubicBezTo>
                    <a:pt x="4168" y="1"/>
                    <a:pt x="3882" y="1"/>
                    <a:pt x="3406" y="120"/>
                  </a:cubicBezTo>
                  <a:cubicBezTo>
                    <a:pt x="2966" y="227"/>
                    <a:pt x="2335" y="453"/>
                    <a:pt x="1727" y="858"/>
                  </a:cubicBezTo>
                  <a:cubicBezTo>
                    <a:pt x="1132" y="1251"/>
                    <a:pt x="668" y="1727"/>
                    <a:pt x="406" y="2120"/>
                  </a:cubicBezTo>
                  <a:cubicBezTo>
                    <a:pt x="120" y="2489"/>
                    <a:pt x="1" y="2751"/>
                    <a:pt x="1" y="2751"/>
                  </a:cubicBezTo>
                  <a:cubicBezTo>
                    <a:pt x="1" y="2751"/>
                    <a:pt x="203" y="2561"/>
                    <a:pt x="560" y="2263"/>
                  </a:cubicBezTo>
                  <a:cubicBezTo>
                    <a:pt x="918" y="1989"/>
                    <a:pt x="1418" y="1596"/>
                    <a:pt x="1977" y="1227"/>
                  </a:cubicBezTo>
                  <a:cubicBezTo>
                    <a:pt x="2549" y="858"/>
                    <a:pt x="3097" y="536"/>
                    <a:pt x="3501" y="334"/>
                  </a:cubicBezTo>
                  <a:cubicBezTo>
                    <a:pt x="3906" y="120"/>
                    <a:pt x="4168" y="1"/>
                    <a:pt x="4168" y="1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438" name="Google Shape;12438;p49"/>
            <p:cNvSpPr/>
            <p:nvPr/>
          </p:nvSpPr>
          <p:spPr>
            <a:xfrm>
              <a:off x="4028775" y="2989475"/>
              <a:ext cx="75325" cy="42000"/>
            </a:xfrm>
            <a:custGeom>
              <a:avLst/>
              <a:gdLst/>
              <a:ahLst/>
              <a:cxnLst/>
              <a:rect l="l" t="t" r="r" b="b"/>
              <a:pathLst>
                <a:path w="3013" h="1680" extrusionOk="0">
                  <a:moveTo>
                    <a:pt x="3012" y="1"/>
                  </a:moveTo>
                  <a:cubicBezTo>
                    <a:pt x="3012" y="1"/>
                    <a:pt x="2810" y="13"/>
                    <a:pt x="2512" y="72"/>
                  </a:cubicBezTo>
                  <a:cubicBezTo>
                    <a:pt x="2191" y="132"/>
                    <a:pt x="1750" y="263"/>
                    <a:pt x="1322" y="501"/>
                  </a:cubicBezTo>
                  <a:cubicBezTo>
                    <a:pt x="893" y="739"/>
                    <a:pt x="548" y="1037"/>
                    <a:pt x="322" y="1275"/>
                  </a:cubicBezTo>
                  <a:cubicBezTo>
                    <a:pt x="107" y="1513"/>
                    <a:pt x="0" y="1680"/>
                    <a:pt x="0" y="1680"/>
                  </a:cubicBezTo>
                  <a:cubicBezTo>
                    <a:pt x="0" y="1680"/>
                    <a:pt x="179" y="1584"/>
                    <a:pt x="464" y="1453"/>
                  </a:cubicBezTo>
                  <a:cubicBezTo>
                    <a:pt x="750" y="1311"/>
                    <a:pt x="1131" y="1120"/>
                    <a:pt x="1536" y="894"/>
                  </a:cubicBezTo>
                  <a:cubicBezTo>
                    <a:pt x="1941" y="668"/>
                    <a:pt x="2310" y="441"/>
                    <a:pt x="2572" y="275"/>
                  </a:cubicBezTo>
                  <a:cubicBezTo>
                    <a:pt x="2846" y="120"/>
                    <a:pt x="3012" y="1"/>
                    <a:pt x="3012" y="1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439" name="Google Shape;12439;p49"/>
            <p:cNvSpPr/>
            <p:nvPr/>
          </p:nvSpPr>
          <p:spPr>
            <a:xfrm>
              <a:off x="4084125" y="2918350"/>
              <a:ext cx="545625" cy="124750"/>
            </a:xfrm>
            <a:custGeom>
              <a:avLst/>
              <a:gdLst/>
              <a:ahLst/>
              <a:cxnLst/>
              <a:rect l="l" t="t" r="r" b="b"/>
              <a:pathLst>
                <a:path w="21825" h="4990" extrusionOk="0">
                  <a:moveTo>
                    <a:pt x="14943" y="0"/>
                  </a:moveTo>
                  <a:cubicBezTo>
                    <a:pt x="13562" y="0"/>
                    <a:pt x="12038" y="107"/>
                    <a:pt x="10466" y="369"/>
                  </a:cubicBezTo>
                  <a:cubicBezTo>
                    <a:pt x="8883" y="655"/>
                    <a:pt x="7430" y="1084"/>
                    <a:pt x="6132" y="1560"/>
                  </a:cubicBezTo>
                  <a:cubicBezTo>
                    <a:pt x="5489" y="1834"/>
                    <a:pt x="4882" y="2048"/>
                    <a:pt x="4335" y="2334"/>
                  </a:cubicBezTo>
                  <a:cubicBezTo>
                    <a:pt x="4049" y="2465"/>
                    <a:pt x="3787" y="2584"/>
                    <a:pt x="3525" y="2727"/>
                  </a:cubicBezTo>
                  <a:cubicBezTo>
                    <a:pt x="3275" y="2870"/>
                    <a:pt x="3037" y="3013"/>
                    <a:pt x="2811" y="3120"/>
                  </a:cubicBezTo>
                  <a:cubicBezTo>
                    <a:pt x="2358" y="3370"/>
                    <a:pt x="1965" y="3632"/>
                    <a:pt x="1608" y="3858"/>
                  </a:cubicBezTo>
                  <a:cubicBezTo>
                    <a:pt x="1251" y="4060"/>
                    <a:pt x="965" y="4275"/>
                    <a:pt x="727" y="4453"/>
                  </a:cubicBezTo>
                  <a:cubicBezTo>
                    <a:pt x="251" y="4799"/>
                    <a:pt x="1" y="4989"/>
                    <a:pt x="1" y="4989"/>
                  </a:cubicBezTo>
                  <a:cubicBezTo>
                    <a:pt x="1" y="4989"/>
                    <a:pt x="275" y="4810"/>
                    <a:pt x="763" y="4513"/>
                  </a:cubicBezTo>
                  <a:cubicBezTo>
                    <a:pt x="1001" y="4346"/>
                    <a:pt x="1310" y="4168"/>
                    <a:pt x="1668" y="3977"/>
                  </a:cubicBezTo>
                  <a:cubicBezTo>
                    <a:pt x="2025" y="3775"/>
                    <a:pt x="2430" y="3525"/>
                    <a:pt x="2906" y="3322"/>
                  </a:cubicBezTo>
                  <a:cubicBezTo>
                    <a:pt x="3144" y="3203"/>
                    <a:pt x="3382" y="3084"/>
                    <a:pt x="3632" y="2965"/>
                  </a:cubicBezTo>
                  <a:cubicBezTo>
                    <a:pt x="3882" y="2846"/>
                    <a:pt x="4156" y="2739"/>
                    <a:pt x="4442" y="2620"/>
                  </a:cubicBezTo>
                  <a:cubicBezTo>
                    <a:pt x="4989" y="2382"/>
                    <a:pt x="5597" y="2179"/>
                    <a:pt x="6240" y="1929"/>
                  </a:cubicBezTo>
                  <a:cubicBezTo>
                    <a:pt x="7514" y="1501"/>
                    <a:pt x="8966" y="1120"/>
                    <a:pt x="10514" y="834"/>
                  </a:cubicBezTo>
                  <a:cubicBezTo>
                    <a:pt x="12038" y="572"/>
                    <a:pt x="13550" y="441"/>
                    <a:pt x="14895" y="405"/>
                  </a:cubicBezTo>
                  <a:cubicBezTo>
                    <a:pt x="15172" y="405"/>
                    <a:pt x="15440" y="403"/>
                    <a:pt x="15702" y="403"/>
                  </a:cubicBezTo>
                  <a:cubicBezTo>
                    <a:pt x="16095" y="403"/>
                    <a:pt x="16472" y="408"/>
                    <a:pt x="16836" y="429"/>
                  </a:cubicBezTo>
                  <a:cubicBezTo>
                    <a:pt x="17134" y="441"/>
                    <a:pt x="17431" y="441"/>
                    <a:pt x="17717" y="477"/>
                  </a:cubicBezTo>
                  <a:cubicBezTo>
                    <a:pt x="17991" y="488"/>
                    <a:pt x="18265" y="524"/>
                    <a:pt x="18515" y="548"/>
                  </a:cubicBezTo>
                  <a:cubicBezTo>
                    <a:pt x="19039" y="596"/>
                    <a:pt x="19503" y="691"/>
                    <a:pt x="19896" y="739"/>
                  </a:cubicBezTo>
                  <a:cubicBezTo>
                    <a:pt x="20313" y="798"/>
                    <a:pt x="20658" y="881"/>
                    <a:pt x="20944" y="941"/>
                  </a:cubicBezTo>
                  <a:cubicBezTo>
                    <a:pt x="21515" y="1060"/>
                    <a:pt x="21825" y="1120"/>
                    <a:pt x="21825" y="1120"/>
                  </a:cubicBezTo>
                  <a:cubicBezTo>
                    <a:pt x="21825" y="1120"/>
                    <a:pt x="21515" y="1024"/>
                    <a:pt x="20991" y="834"/>
                  </a:cubicBezTo>
                  <a:cubicBezTo>
                    <a:pt x="20706" y="762"/>
                    <a:pt x="20360" y="655"/>
                    <a:pt x="19956" y="584"/>
                  </a:cubicBezTo>
                  <a:cubicBezTo>
                    <a:pt x="19539" y="488"/>
                    <a:pt x="19098" y="381"/>
                    <a:pt x="18574" y="310"/>
                  </a:cubicBezTo>
                  <a:cubicBezTo>
                    <a:pt x="18324" y="286"/>
                    <a:pt x="18051" y="238"/>
                    <a:pt x="17777" y="191"/>
                  </a:cubicBezTo>
                  <a:cubicBezTo>
                    <a:pt x="17491" y="143"/>
                    <a:pt x="17193" y="131"/>
                    <a:pt x="16896" y="107"/>
                  </a:cubicBezTo>
                  <a:cubicBezTo>
                    <a:pt x="16288" y="24"/>
                    <a:pt x="15634" y="12"/>
                    <a:pt x="14943" y="0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440" name="Google Shape;12440;p49"/>
            <p:cNvSpPr/>
            <p:nvPr/>
          </p:nvSpPr>
          <p:spPr>
            <a:xfrm>
              <a:off x="4123125" y="2961400"/>
              <a:ext cx="359900" cy="95675"/>
            </a:xfrm>
            <a:custGeom>
              <a:avLst/>
              <a:gdLst/>
              <a:ahLst/>
              <a:cxnLst/>
              <a:rect l="l" t="t" r="r" b="b"/>
              <a:pathLst>
                <a:path w="14396" h="3827" extrusionOk="0">
                  <a:moveTo>
                    <a:pt x="10580" y="0"/>
                  </a:moveTo>
                  <a:cubicBezTo>
                    <a:pt x="10315" y="0"/>
                    <a:pt x="10039" y="6"/>
                    <a:pt x="9752" y="17"/>
                  </a:cubicBezTo>
                  <a:cubicBezTo>
                    <a:pt x="8835" y="64"/>
                    <a:pt x="7823" y="195"/>
                    <a:pt x="6787" y="433"/>
                  </a:cubicBezTo>
                  <a:cubicBezTo>
                    <a:pt x="5763" y="695"/>
                    <a:pt x="4811" y="1029"/>
                    <a:pt x="3965" y="1386"/>
                  </a:cubicBezTo>
                  <a:cubicBezTo>
                    <a:pt x="3120" y="1767"/>
                    <a:pt x="2382" y="2148"/>
                    <a:pt x="1810" y="2517"/>
                  </a:cubicBezTo>
                  <a:cubicBezTo>
                    <a:pt x="1512" y="2696"/>
                    <a:pt x="1251" y="2898"/>
                    <a:pt x="1036" y="3041"/>
                  </a:cubicBezTo>
                  <a:cubicBezTo>
                    <a:pt x="810" y="3196"/>
                    <a:pt x="620" y="3338"/>
                    <a:pt x="465" y="3458"/>
                  </a:cubicBezTo>
                  <a:cubicBezTo>
                    <a:pt x="167" y="3696"/>
                    <a:pt x="0" y="3827"/>
                    <a:pt x="0" y="3827"/>
                  </a:cubicBezTo>
                  <a:cubicBezTo>
                    <a:pt x="0" y="3827"/>
                    <a:pt x="179" y="3731"/>
                    <a:pt x="512" y="3517"/>
                  </a:cubicBezTo>
                  <a:cubicBezTo>
                    <a:pt x="679" y="3410"/>
                    <a:pt x="870" y="3291"/>
                    <a:pt x="1108" y="3160"/>
                  </a:cubicBezTo>
                  <a:cubicBezTo>
                    <a:pt x="1346" y="3029"/>
                    <a:pt x="1596" y="2862"/>
                    <a:pt x="1917" y="2719"/>
                  </a:cubicBezTo>
                  <a:cubicBezTo>
                    <a:pt x="2525" y="2386"/>
                    <a:pt x="3263" y="2065"/>
                    <a:pt x="4096" y="1731"/>
                  </a:cubicBezTo>
                  <a:cubicBezTo>
                    <a:pt x="4953" y="1422"/>
                    <a:pt x="5882" y="1112"/>
                    <a:pt x="6894" y="874"/>
                  </a:cubicBezTo>
                  <a:cubicBezTo>
                    <a:pt x="7906" y="648"/>
                    <a:pt x="8894" y="481"/>
                    <a:pt x="9787" y="398"/>
                  </a:cubicBezTo>
                  <a:cubicBezTo>
                    <a:pt x="10542" y="317"/>
                    <a:pt x="11246" y="288"/>
                    <a:pt x="11856" y="288"/>
                  </a:cubicBezTo>
                  <a:cubicBezTo>
                    <a:pt x="11967" y="288"/>
                    <a:pt x="12075" y="289"/>
                    <a:pt x="12180" y="290"/>
                  </a:cubicBezTo>
                  <a:cubicBezTo>
                    <a:pt x="12246" y="288"/>
                    <a:pt x="12311" y="287"/>
                    <a:pt x="12374" y="287"/>
                  </a:cubicBezTo>
                  <a:cubicBezTo>
                    <a:pt x="12643" y="287"/>
                    <a:pt x="12888" y="305"/>
                    <a:pt x="13109" y="314"/>
                  </a:cubicBezTo>
                  <a:cubicBezTo>
                    <a:pt x="13371" y="314"/>
                    <a:pt x="13609" y="350"/>
                    <a:pt x="13800" y="362"/>
                  </a:cubicBezTo>
                  <a:cubicBezTo>
                    <a:pt x="14193" y="410"/>
                    <a:pt x="14395" y="421"/>
                    <a:pt x="14395" y="421"/>
                  </a:cubicBezTo>
                  <a:cubicBezTo>
                    <a:pt x="14395" y="421"/>
                    <a:pt x="14193" y="374"/>
                    <a:pt x="13788" y="314"/>
                  </a:cubicBezTo>
                  <a:cubicBezTo>
                    <a:pt x="13609" y="279"/>
                    <a:pt x="13371" y="231"/>
                    <a:pt x="13097" y="195"/>
                  </a:cubicBezTo>
                  <a:cubicBezTo>
                    <a:pt x="12835" y="160"/>
                    <a:pt x="12526" y="112"/>
                    <a:pt x="12180" y="76"/>
                  </a:cubicBezTo>
                  <a:cubicBezTo>
                    <a:pt x="11704" y="27"/>
                    <a:pt x="11170" y="0"/>
                    <a:pt x="10580" y="0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441" name="Google Shape;12441;p49"/>
            <p:cNvSpPr/>
            <p:nvPr/>
          </p:nvSpPr>
          <p:spPr>
            <a:xfrm>
              <a:off x="4615450" y="2986200"/>
              <a:ext cx="654575" cy="48625"/>
            </a:xfrm>
            <a:custGeom>
              <a:avLst/>
              <a:gdLst/>
              <a:ahLst/>
              <a:cxnLst/>
              <a:rect l="l" t="t" r="r" b="b"/>
              <a:pathLst>
                <a:path w="26183" h="1945" extrusionOk="0">
                  <a:moveTo>
                    <a:pt x="26182" y="1144"/>
                  </a:moveTo>
                  <a:cubicBezTo>
                    <a:pt x="26182" y="1144"/>
                    <a:pt x="26109" y="1152"/>
                    <a:pt x="26003" y="1195"/>
                  </a:cubicBezTo>
                  <a:lnTo>
                    <a:pt x="26003" y="1195"/>
                  </a:lnTo>
                  <a:cubicBezTo>
                    <a:pt x="26123" y="1161"/>
                    <a:pt x="26182" y="1144"/>
                    <a:pt x="26182" y="1144"/>
                  </a:cubicBezTo>
                  <a:close/>
                  <a:moveTo>
                    <a:pt x="26003" y="1195"/>
                  </a:moveTo>
                  <a:cubicBezTo>
                    <a:pt x="25982" y="1201"/>
                    <a:pt x="25958" y="1208"/>
                    <a:pt x="25932" y="1215"/>
                  </a:cubicBezTo>
                  <a:cubicBezTo>
                    <a:pt x="25887" y="1228"/>
                    <a:pt x="25837" y="1243"/>
                    <a:pt x="25780" y="1261"/>
                  </a:cubicBezTo>
                  <a:lnTo>
                    <a:pt x="25780" y="1261"/>
                  </a:lnTo>
                  <a:cubicBezTo>
                    <a:pt x="25837" y="1248"/>
                    <a:pt x="25887" y="1237"/>
                    <a:pt x="25932" y="1227"/>
                  </a:cubicBezTo>
                  <a:cubicBezTo>
                    <a:pt x="25957" y="1215"/>
                    <a:pt x="25981" y="1204"/>
                    <a:pt x="26003" y="1195"/>
                  </a:cubicBezTo>
                  <a:close/>
                  <a:moveTo>
                    <a:pt x="0" y="1"/>
                  </a:moveTo>
                  <a:cubicBezTo>
                    <a:pt x="0" y="1"/>
                    <a:pt x="1477" y="144"/>
                    <a:pt x="3846" y="382"/>
                  </a:cubicBezTo>
                  <a:cubicBezTo>
                    <a:pt x="6215" y="620"/>
                    <a:pt x="9466" y="965"/>
                    <a:pt x="13085" y="1346"/>
                  </a:cubicBezTo>
                  <a:cubicBezTo>
                    <a:pt x="14883" y="1549"/>
                    <a:pt x="16610" y="1751"/>
                    <a:pt x="18193" y="1858"/>
                  </a:cubicBezTo>
                  <a:cubicBezTo>
                    <a:pt x="19022" y="1915"/>
                    <a:pt x="19812" y="1945"/>
                    <a:pt x="20548" y="1945"/>
                  </a:cubicBezTo>
                  <a:cubicBezTo>
                    <a:pt x="21206" y="1945"/>
                    <a:pt x="21822" y="1921"/>
                    <a:pt x="22384" y="1870"/>
                  </a:cubicBezTo>
                  <a:cubicBezTo>
                    <a:pt x="23599" y="1787"/>
                    <a:pt x="24551" y="1584"/>
                    <a:pt x="25182" y="1430"/>
                  </a:cubicBezTo>
                  <a:cubicBezTo>
                    <a:pt x="25426" y="1369"/>
                    <a:pt x="25625" y="1308"/>
                    <a:pt x="25780" y="1261"/>
                  </a:cubicBezTo>
                  <a:lnTo>
                    <a:pt x="25780" y="1261"/>
                  </a:lnTo>
                  <a:cubicBezTo>
                    <a:pt x="25625" y="1295"/>
                    <a:pt x="25426" y="1338"/>
                    <a:pt x="25182" y="1382"/>
                  </a:cubicBezTo>
                  <a:cubicBezTo>
                    <a:pt x="24527" y="1501"/>
                    <a:pt x="23575" y="1632"/>
                    <a:pt x="22384" y="1668"/>
                  </a:cubicBezTo>
                  <a:cubicBezTo>
                    <a:pt x="22184" y="1674"/>
                    <a:pt x="21976" y="1677"/>
                    <a:pt x="21762" y="1677"/>
                  </a:cubicBezTo>
                  <a:cubicBezTo>
                    <a:pt x="20727" y="1677"/>
                    <a:pt x="19533" y="1608"/>
                    <a:pt x="18241" y="1489"/>
                  </a:cubicBezTo>
                  <a:cubicBezTo>
                    <a:pt x="16669" y="1334"/>
                    <a:pt x="14966" y="1096"/>
                    <a:pt x="13145" y="906"/>
                  </a:cubicBezTo>
                  <a:cubicBezTo>
                    <a:pt x="9525" y="513"/>
                    <a:pt x="6239" y="299"/>
                    <a:pt x="3858" y="156"/>
                  </a:cubicBezTo>
                  <a:cubicBezTo>
                    <a:pt x="1477" y="25"/>
                    <a:pt x="1" y="1"/>
                    <a:pt x="0" y="1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442" name="Google Shape;12442;p49"/>
            <p:cNvSpPr/>
            <p:nvPr/>
          </p:nvSpPr>
          <p:spPr>
            <a:xfrm>
              <a:off x="4455900" y="2820725"/>
              <a:ext cx="672725" cy="91700"/>
            </a:xfrm>
            <a:custGeom>
              <a:avLst/>
              <a:gdLst/>
              <a:ahLst/>
              <a:cxnLst/>
              <a:rect l="l" t="t" r="r" b="b"/>
              <a:pathLst>
                <a:path w="26909" h="3668" extrusionOk="0">
                  <a:moveTo>
                    <a:pt x="3567" y="1"/>
                  </a:moveTo>
                  <a:cubicBezTo>
                    <a:pt x="3109" y="1"/>
                    <a:pt x="2688" y="38"/>
                    <a:pt x="2310" y="48"/>
                  </a:cubicBezTo>
                  <a:cubicBezTo>
                    <a:pt x="2060" y="72"/>
                    <a:pt x="1834" y="83"/>
                    <a:pt x="1620" y="95"/>
                  </a:cubicBezTo>
                  <a:cubicBezTo>
                    <a:pt x="1417" y="131"/>
                    <a:pt x="1239" y="143"/>
                    <a:pt x="1060" y="167"/>
                  </a:cubicBezTo>
                  <a:cubicBezTo>
                    <a:pt x="370" y="274"/>
                    <a:pt x="1" y="322"/>
                    <a:pt x="1" y="322"/>
                  </a:cubicBezTo>
                  <a:cubicBezTo>
                    <a:pt x="1" y="322"/>
                    <a:pt x="393" y="286"/>
                    <a:pt x="1072" y="250"/>
                  </a:cubicBezTo>
                  <a:cubicBezTo>
                    <a:pt x="1239" y="226"/>
                    <a:pt x="1429" y="214"/>
                    <a:pt x="1644" y="202"/>
                  </a:cubicBezTo>
                  <a:lnTo>
                    <a:pt x="2322" y="202"/>
                  </a:lnTo>
                  <a:cubicBezTo>
                    <a:pt x="2462" y="202"/>
                    <a:pt x="2607" y="202"/>
                    <a:pt x="2758" y="202"/>
                  </a:cubicBezTo>
                  <a:cubicBezTo>
                    <a:pt x="3134" y="202"/>
                    <a:pt x="3544" y="208"/>
                    <a:pt x="3977" y="250"/>
                  </a:cubicBezTo>
                  <a:cubicBezTo>
                    <a:pt x="4287" y="262"/>
                    <a:pt x="4608" y="286"/>
                    <a:pt x="4942" y="310"/>
                  </a:cubicBezTo>
                  <a:cubicBezTo>
                    <a:pt x="5287" y="333"/>
                    <a:pt x="5620" y="381"/>
                    <a:pt x="5989" y="429"/>
                  </a:cubicBezTo>
                  <a:cubicBezTo>
                    <a:pt x="6692" y="500"/>
                    <a:pt x="7454" y="631"/>
                    <a:pt x="8264" y="762"/>
                  </a:cubicBezTo>
                  <a:cubicBezTo>
                    <a:pt x="9859" y="1060"/>
                    <a:pt x="11597" y="1453"/>
                    <a:pt x="13431" y="1881"/>
                  </a:cubicBezTo>
                  <a:cubicBezTo>
                    <a:pt x="15252" y="2310"/>
                    <a:pt x="17003" y="2715"/>
                    <a:pt x="18598" y="3012"/>
                  </a:cubicBezTo>
                  <a:cubicBezTo>
                    <a:pt x="19408" y="3143"/>
                    <a:pt x="20170" y="3286"/>
                    <a:pt x="20896" y="3370"/>
                  </a:cubicBezTo>
                  <a:cubicBezTo>
                    <a:pt x="21253" y="3417"/>
                    <a:pt x="21599" y="3477"/>
                    <a:pt x="21944" y="3501"/>
                  </a:cubicBezTo>
                  <a:cubicBezTo>
                    <a:pt x="22277" y="3536"/>
                    <a:pt x="22599" y="3548"/>
                    <a:pt x="22908" y="3584"/>
                  </a:cubicBezTo>
                  <a:cubicBezTo>
                    <a:pt x="23515" y="3655"/>
                    <a:pt x="24087" y="3643"/>
                    <a:pt x="24575" y="3655"/>
                  </a:cubicBezTo>
                  <a:cubicBezTo>
                    <a:pt x="24825" y="3667"/>
                    <a:pt x="25051" y="3667"/>
                    <a:pt x="25254" y="3667"/>
                  </a:cubicBezTo>
                  <a:cubicBezTo>
                    <a:pt x="25480" y="3655"/>
                    <a:pt x="25659" y="3655"/>
                    <a:pt x="25837" y="3643"/>
                  </a:cubicBezTo>
                  <a:cubicBezTo>
                    <a:pt x="26528" y="3596"/>
                    <a:pt x="26909" y="3584"/>
                    <a:pt x="26909" y="3584"/>
                  </a:cubicBezTo>
                  <a:cubicBezTo>
                    <a:pt x="26909" y="3584"/>
                    <a:pt x="26528" y="3584"/>
                    <a:pt x="25801" y="3536"/>
                  </a:cubicBezTo>
                  <a:lnTo>
                    <a:pt x="25242" y="3536"/>
                  </a:lnTo>
                  <a:cubicBezTo>
                    <a:pt x="25039" y="3536"/>
                    <a:pt x="24789" y="3501"/>
                    <a:pt x="24551" y="3489"/>
                  </a:cubicBezTo>
                  <a:cubicBezTo>
                    <a:pt x="24063" y="3441"/>
                    <a:pt x="23515" y="3429"/>
                    <a:pt x="22908" y="3346"/>
                  </a:cubicBezTo>
                  <a:cubicBezTo>
                    <a:pt x="22611" y="3298"/>
                    <a:pt x="22277" y="3262"/>
                    <a:pt x="21956" y="3227"/>
                  </a:cubicBezTo>
                  <a:cubicBezTo>
                    <a:pt x="21622" y="3179"/>
                    <a:pt x="21277" y="3120"/>
                    <a:pt x="20920" y="3060"/>
                  </a:cubicBezTo>
                  <a:cubicBezTo>
                    <a:pt x="20205" y="2953"/>
                    <a:pt x="19455" y="2786"/>
                    <a:pt x="18658" y="2631"/>
                  </a:cubicBezTo>
                  <a:cubicBezTo>
                    <a:pt x="17086" y="2286"/>
                    <a:pt x="15348" y="1869"/>
                    <a:pt x="13514" y="1441"/>
                  </a:cubicBezTo>
                  <a:cubicBezTo>
                    <a:pt x="11681" y="1000"/>
                    <a:pt x="9907" y="631"/>
                    <a:pt x="8299" y="381"/>
                  </a:cubicBezTo>
                  <a:cubicBezTo>
                    <a:pt x="7490" y="262"/>
                    <a:pt x="6728" y="143"/>
                    <a:pt x="6001" y="95"/>
                  </a:cubicBezTo>
                  <a:cubicBezTo>
                    <a:pt x="5620" y="83"/>
                    <a:pt x="5287" y="36"/>
                    <a:pt x="4942" y="24"/>
                  </a:cubicBezTo>
                  <a:cubicBezTo>
                    <a:pt x="4608" y="24"/>
                    <a:pt x="4287" y="12"/>
                    <a:pt x="3977" y="12"/>
                  </a:cubicBezTo>
                  <a:cubicBezTo>
                    <a:pt x="3838" y="4"/>
                    <a:pt x="3701" y="1"/>
                    <a:pt x="3567" y="1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443" name="Google Shape;12443;p49"/>
            <p:cNvSpPr/>
            <p:nvPr/>
          </p:nvSpPr>
          <p:spPr>
            <a:xfrm>
              <a:off x="4495800" y="2796300"/>
              <a:ext cx="401850" cy="70875"/>
            </a:xfrm>
            <a:custGeom>
              <a:avLst/>
              <a:gdLst/>
              <a:ahLst/>
              <a:cxnLst/>
              <a:rect l="l" t="t" r="r" b="b"/>
              <a:pathLst>
                <a:path w="16074" h="2835" extrusionOk="0">
                  <a:moveTo>
                    <a:pt x="0" y="1"/>
                  </a:moveTo>
                  <a:cubicBezTo>
                    <a:pt x="0" y="1"/>
                    <a:pt x="214" y="13"/>
                    <a:pt x="631" y="60"/>
                  </a:cubicBezTo>
                  <a:cubicBezTo>
                    <a:pt x="1048" y="108"/>
                    <a:pt x="1643" y="167"/>
                    <a:pt x="2381" y="251"/>
                  </a:cubicBezTo>
                  <a:cubicBezTo>
                    <a:pt x="3846" y="417"/>
                    <a:pt x="5870" y="703"/>
                    <a:pt x="8096" y="1084"/>
                  </a:cubicBezTo>
                  <a:cubicBezTo>
                    <a:pt x="10311" y="1477"/>
                    <a:pt x="12299" y="1906"/>
                    <a:pt x="13752" y="2251"/>
                  </a:cubicBezTo>
                  <a:cubicBezTo>
                    <a:pt x="14466" y="2406"/>
                    <a:pt x="15038" y="2561"/>
                    <a:pt x="15442" y="2668"/>
                  </a:cubicBezTo>
                  <a:cubicBezTo>
                    <a:pt x="15847" y="2775"/>
                    <a:pt x="16073" y="2834"/>
                    <a:pt x="16073" y="2834"/>
                  </a:cubicBezTo>
                  <a:lnTo>
                    <a:pt x="15478" y="2596"/>
                  </a:lnTo>
                  <a:cubicBezTo>
                    <a:pt x="15085" y="2442"/>
                    <a:pt x="14526" y="2251"/>
                    <a:pt x="13811" y="2025"/>
                  </a:cubicBezTo>
                  <a:cubicBezTo>
                    <a:pt x="12394" y="1584"/>
                    <a:pt x="10394" y="1025"/>
                    <a:pt x="8168" y="644"/>
                  </a:cubicBezTo>
                  <a:cubicBezTo>
                    <a:pt x="5929" y="251"/>
                    <a:pt x="3881" y="96"/>
                    <a:pt x="2393" y="36"/>
                  </a:cubicBezTo>
                  <a:cubicBezTo>
                    <a:pt x="1643" y="1"/>
                    <a:pt x="1048" y="1"/>
                    <a:pt x="631" y="1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444" name="Google Shape;12444;p49"/>
            <p:cNvSpPr/>
            <p:nvPr/>
          </p:nvSpPr>
          <p:spPr>
            <a:xfrm>
              <a:off x="2594350" y="2880150"/>
              <a:ext cx="218225" cy="179900"/>
            </a:xfrm>
            <a:custGeom>
              <a:avLst/>
              <a:gdLst/>
              <a:ahLst/>
              <a:cxnLst/>
              <a:rect l="l" t="t" r="r" b="b"/>
              <a:pathLst>
                <a:path w="8729" h="7196" extrusionOk="0">
                  <a:moveTo>
                    <a:pt x="8180" y="1"/>
                  </a:moveTo>
                  <a:cubicBezTo>
                    <a:pt x="8037" y="1"/>
                    <a:pt x="7864" y="33"/>
                    <a:pt x="7716" y="171"/>
                  </a:cubicBezTo>
                  <a:cubicBezTo>
                    <a:pt x="7621" y="242"/>
                    <a:pt x="7538" y="362"/>
                    <a:pt x="7514" y="516"/>
                  </a:cubicBezTo>
                  <a:cubicBezTo>
                    <a:pt x="7514" y="659"/>
                    <a:pt x="7549" y="778"/>
                    <a:pt x="7502" y="838"/>
                  </a:cubicBezTo>
                  <a:cubicBezTo>
                    <a:pt x="7454" y="921"/>
                    <a:pt x="7359" y="945"/>
                    <a:pt x="7216" y="981"/>
                  </a:cubicBezTo>
                  <a:cubicBezTo>
                    <a:pt x="7085" y="1004"/>
                    <a:pt x="6942" y="1028"/>
                    <a:pt x="6764" y="1076"/>
                  </a:cubicBezTo>
                  <a:cubicBezTo>
                    <a:pt x="6668" y="1112"/>
                    <a:pt x="6561" y="1171"/>
                    <a:pt x="6490" y="1278"/>
                  </a:cubicBezTo>
                  <a:cubicBezTo>
                    <a:pt x="6418" y="1374"/>
                    <a:pt x="6406" y="1528"/>
                    <a:pt x="6406" y="1600"/>
                  </a:cubicBezTo>
                  <a:cubicBezTo>
                    <a:pt x="6406" y="1755"/>
                    <a:pt x="6359" y="1874"/>
                    <a:pt x="6264" y="1993"/>
                  </a:cubicBezTo>
                  <a:cubicBezTo>
                    <a:pt x="6097" y="2231"/>
                    <a:pt x="5799" y="2409"/>
                    <a:pt x="5466" y="2624"/>
                  </a:cubicBezTo>
                  <a:cubicBezTo>
                    <a:pt x="5132" y="2838"/>
                    <a:pt x="4811" y="3076"/>
                    <a:pt x="4478" y="3314"/>
                  </a:cubicBezTo>
                  <a:cubicBezTo>
                    <a:pt x="3144" y="4267"/>
                    <a:pt x="2025" y="5243"/>
                    <a:pt x="1239" y="5981"/>
                  </a:cubicBezTo>
                  <a:cubicBezTo>
                    <a:pt x="453" y="6708"/>
                    <a:pt x="1" y="7196"/>
                    <a:pt x="1" y="7196"/>
                  </a:cubicBezTo>
                  <a:cubicBezTo>
                    <a:pt x="1" y="7196"/>
                    <a:pt x="537" y="6803"/>
                    <a:pt x="1370" y="6124"/>
                  </a:cubicBezTo>
                  <a:cubicBezTo>
                    <a:pt x="2239" y="5481"/>
                    <a:pt x="3418" y="4612"/>
                    <a:pt x="4740" y="3660"/>
                  </a:cubicBezTo>
                  <a:cubicBezTo>
                    <a:pt x="5061" y="3421"/>
                    <a:pt x="5394" y="3183"/>
                    <a:pt x="5704" y="2957"/>
                  </a:cubicBezTo>
                  <a:cubicBezTo>
                    <a:pt x="6002" y="2731"/>
                    <a:pt x="6359" y="2528"/>
                    <a:pt x="6585" y="2171"/>
                  </a:cubicBezTo>
                  <a:cubicBezTo>
                    <a:pt x="6704" y="1993"/>
                    <a:pt x="6764" y="1766"/>
                    <a:pt x="6740" y="1576"/>
                  </a:cubicBezTo>
                  <a:cubicBezTo>
                    <a:pt x="6728" y="1481"/>
                    <a:pt x="6740" y="1457"/>
                    <a:pt x="6764" y="1421"/>
                  </a:cubicBezTo>
                  <a:cubicBezTo>
                    <a:pt x="6787" y="1397"/>
                    <a:pt x="6823" y="1362"/>
                    <a:pt x="6883" y="1338"/>
                  </a:cubicBezTo>
                  <a:cubicBezTo>
                    <a:pt x="7002" y="1290"/>
                    <a:pt x="7145" y="1254"/>
                    <a:pt x="7299" y="1219"/>
                  </a:cubicBezTo>
                  <a:cubicBezTo>
                    <a:pt x="7430" y="1171"/>
                    <a:pt x="7621" y="1112"/>
                    <a:pt x="7716" y="933"/>
                  </a:cubicBezTo>
                  <a:cubicBezTo>
                    <a:pt x="7752" y="838"/>
                    <a:pt x="7752" y="754"/>
                    <a:pt x="7740" y="683"/>
                  </a:cubicBezTo>
                  <a:cubicBezTo>
                    <a:pt x="7728" y="623"/>
                    <a:pt x="7716" y="564"/>
                    <a:pt x="7716" y="516"/>
                  </a:cubicBezTo>
                  <a:cubicBezTo>
                    <a:pt x="7716" y="421"/>
                    <a:pt x="7752" y="338"/>
                    <a:pt x="7811" y="266"/>
                  </a:cubicBezTo>
                  <a:cubicBezTo>
                    <a:pt x="7930" y="111"/>
                    <a:pt x="8109" y="88"/>
                    <a:pt x="8264" y="64"/>
                  </a:cubicBezTo>
                  <a:cubicBezTo>
                    <a:pt x="8302" y="61"/>
                    <a:pt x="8339" y="59"/>
                    <a:pt x="8373" y="59"/>
                  </a:cubicBezTo>
                  <a:cubicBezTo>
                    <a:pt x="8468" y="59"/>
                    <a:pt x="8548" y="70"/>
                    <a:pt x="8609" y="88"/>
                  </a:cubicBezTo>
                  <a:cubicBezTo>
                    <a:pt x="8681" y="100"/>
                    <a:pt x="8728" y="100"/>
                    <a:pt x="8728" y="100"/>
                  </a:cubicBezTo>
                  <a:cubicBezTo>
                    <a:pt x="8728" y="100"/>
                    <a:pt x="8681" y="88"/>
                    <a:pt x="8609" y="64"/>
                  </a:cubicBezTo>
                  <a:cubicBezTo>
                    <a:pt x="8526" y="52"/>
                    <a:pt x="8407" y="28"/>
                    <a:pt x="8264" y="4"/>
                  </a:cubicBezTo>
                  <a:cubicBezTo>
                    <a:pt x="8237" y="2"/>
                    <a:pt x="8209" y="1"/>
                    <a:pt x="8180" y="1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445" name="Google Shape;12445;p49"/>
            <p:cNvSpPr/>
            <p:nvPr/>
          </p:nvSpPr>
          <p:spPr>
            <a:xfrm>
              <a:off x="2647050" y="2995725"/>
              <a:ext cx="509300" cy="34925"/>
            </a:xfrm>
            <a:custGeom>
              <a:avLst/>
              <a:gdLst/>
              <a:ahLst/>
              <a:cxnLst/>
              <a:rect l="l" t="t" r="r" b="b"/>
              <a:pathLst>
                <a:path w="20372" h="1397" extrusionOk="0">
                  <a:moveTo>
                    <a:pt x="20372" y="1"/>
                  </a:moveTo>
                  <a:cubicBezTo>
                    <a:pt x="20372" y="1"/>
                    <a:pt x="20086" y="49"/>
                    <a:pt x="19586" y="108"/>
                  </a:cubicBezTo>
                  <a:cubicBezTo>
                    <a:pt x="19074" y="180"/>
                    <a:pt x="18336" y="287"/>
                    <a:pt x="17407" y="394"/>
                  </a:cubicBezTo>
                  <a:cubicBezTo>
                    <a:pt x="15562" y="596"/>
                    <a:pt x="13014" y="822"/>
                    <a:pt x="10204" y="906"/>
                  </a:cubicBezTo>
                  <a:cubicBezTo>
                    <a:pt x="9220" y="939"/>
                    <a:pt x="8267" y="954"/>
                    <a:pt x="7364" y="954"/>
                  </a:cubicBezTo>
                  <a:cubicBezTo>
                    <a:pt x="5689" y="954"/>
                    <a:pt x="4188" y="904"/>
                    <a:pt x="2989" y="834"/>
                  </a:cubicBezTo>
                  <a:cubicBezTo>
                    <a:pt x="2060" y="787"/>
                    <a:pt x="1322" y="751"/>
                    <a:pt x="798" y="703"/>
                  </a:cubicBezTo>
                  <a:cubicBezTo>
                    <a:pt x="274" y="656"/>
                    <a:pt x="0" y="644"/>
                    <a:pt x="0" y="644"/>
                  </a:cubicBezTo>
                  <a:lnTo>
                    <a:pt x="0" y="644"/>
                  </a:lnTo>
                  <a:cubicBezTo>
                    <a:pt x="0" y="644"/>
                    <a:pt x="274" y="692"/>
                    <a:pt x="786" y="775"/>
                  </a:cubicBezTo>
                  <a:cubicBezTo>
                    <a:pt x="1286" y="870"/>
                    <a:pt x="2036" y="965"/>
                    <a:pt x="2953" y="1073"/>
                  </a:cubicBezTo>
                  <a:cubicBezTo>
                    <a:pt x="4449" y="1246"/>
                    <a:pt x="6414" y="1396"/>
                    <a:pt x="8620" y="1396"/>
                  </a:cubicBezTo>
                  <a:cubicBezTo>
                    <a:pt x="9136" y="1396"/>
                    <a:pt x="9665" y="1388"/>
                    <a:pt x="10204" y="1370"/>
                  </a:cubicBezTo>
                  <a:cubicBezTo>
                    <a:pt x="13050" y="1287"/>
                    <a:pt x="15597" y="942"/>
                    <a:pt x="17419" y="608"/>
                  </a:cubicBezTo>
                  <a:cubicBezTo>
                    <a:pt x="18348" y="453"/>
                    <a:pt x="19074" y="299"/>
                    <a:pt x="19586" y="180"/>
                  </a:cubicBezTo>
                  <a:cubicBezTo>
                    <a:pt x="20086" y="61"/>
                    <a:pt x="20372" y="1"/>
                    <a:pt x="20372" y="1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446" name="Google Shape;12446;p49"/>
            <p:cNvSpPr/>
            <p:nvPr/>
          </p:nvSpPr>
          <p:spPr>
            <a:xfrm>
              <a:off x="2698550" y="2967150"/>
              <a:ext cx="191400" cy="17800"/>
            </a:xfrm>
            <a:custGeom>
              <a:avLst/>
              <a:gdLst/>
              <a:ahLst/>
              <a:cxnLst/>
              <a:rect l="l" t="t" r="r" b="b"/>
              <a:pathLst>
                <a:path w="7656" h="712" extrusionOk="0">
                  <a:moveTo>
                    <a:pt x="7656" y="1"/>
                  </a:moveTo>
                  <a:lnTo>
                    <a:pt x="7656" y="1"/>
                  </a:lnTo>
                  <a:cubicBezTo>
                    <a:pt x="7656" y="1"/>
                    <a:pt x="7227" y="25"/>
                    <a:pt x="6525" y="108"/>
                  </a:cubicBezTo>
                  <a:cubicBezTo>
                    <a:pt x="5834" y="144"/>
                    <a:pt x="4882" y="203"/>
                    <a:pt x="3834" y="251"/>
                  </a:cubicBezTo>
                  <a:cubicBezTo>
                    <a:pt x="2786" y="299"/>
                    <a:pt x="1834" y="311"/>
                    <a:pt x="1131" y="311"/>
                  </a:cubicBezTo>
                  <a:lnTo>
                    <a:pt x="0" y="311"/>
                  </a:lnTo>
                  <a:cubicBezTo>
                    <a:pt x="0" y="311"/>
                    <a:pt x="417" y="418"/>
                    <a:pt x="1119" y="537"/>
                  </a:cubicBezTo>
                  <a:cubicBezTo>
                    <a:pt x="1719" y="628"/>
                    <a:pt x="2510" y="711"/>
                    <a:pt x="3395" y="711"/>
                  </a:cubicBezTo>
                  <a:cubicBezTo>
                    <a:pt x="3547" y="711"/>
                    <a:pt x="3701" y="709"/>
                    <a:pt x="3858" y="703"/>
                  </a:cubicBezTo>
                  <a:cubicBezTo>
                    <a:pt x="4929" y="656"/>
                    <a:pt x="5882" y="477"/>
                    <a:pt x="6572" y="311"/>
                  </a:cubicBezTo>
                  <a:cubicBezTo>
                    <a:pt x="7251" y="144"/>
                    <a:pt x="7656" y="1"/>
                    <a:pt x="7656" y="1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447" name="Google Shape;12447;p49"/>
            <p:cNvSpPr/>
            <p:nvPr/>
          </p:nvSpPr>
          <p:spPr>
            <a:xfrm>
              <a:off x="2862550" y="2897875"/>
              <a:ext cx="950150" cy="82400"/>
            </a:xfrm>
            <a:custGeom>
              <a:avLst/>
              <a:gdLst/>
              <a:ahLst/>
              <a:cxnLst/>
              <a:rect l="l" t="t" r="r" b="b"/>
              <a:pathLst>
                <a:path w="38006" h="3296" extrusionOk="0">
                  <a:moveTo>
                    <a:pt x="22933" y="1"/>
                  </a:moveTo>
                  <a:cubicBezTo>
                    <a:pt x="21699" y="1"/>
                    <a:pt x="20427" y="66"/>
                    <a:pt x="19134" y="188"/>
                  </a:cubicBezTo>
                  <a:cubicBezTo>
                    <a:pt x="16479" y="450"/>
                    <a:pt x="13978" y="819"/>
                    <a:pt x="11704" y="1046"/>
                  </a:cubicBezTo>
                  <a:cubicBezTo>
                    <a:pt x="9430" y="1260"/>
                    <a:pt x="7358" y="1319"/>
                    <a:pt x="5620" y="1319"/>
                  </a:cubicBezTo>
                  <a:cubicBezTo>
                    <a:pt x="3894" y="1319"/>
                    <a:pt x="2477" y="1260"/>
                    <a:pt x="1513" y="1224"/>
                  </a:cubicBezTo>
                  <a:cubicBezTo>
                    <a:pt x="536" y="1177"/>
                    <a:pt x="1" y="1141"/>
                    <a:pt x="0" y="1141"/>
                  </a:cubicBezTo>
                  <a:lnTo>
                    <a:pt x="0" y="1141"/>
                  </a:lnTo>
                  <a:cubicBezTo>
                    <a:pt x="1" y="1141"/>
                    <a:pt x="536" y="1200"/>
                    <a:pt x="1513" y="1296"/>
                  </a:cubicBezTo>
                  <a:cubicBezTo>
                    <a:pt x="2489" y="1379"/>
                    <a:pt x="3894" y="1486"/>
                    <a:pt x="5632" y="1546"/>
                  </a:cubicBezTo>
                  <a:cubicBezTo>
                    <a:pt x="6255" y="1567"/>
                    <a:pt x="6922" y="1581"/>
                    <a:pt x="7626" y="1581"/>
                  </a:cubicBezTo>
                  <a:cubicBezTo>
                    <a:pt x="8887" y="1581"/>
                    <a:pt x="10270" y="1537"/>
                    <a:pt x="11752" y="1415"/>
                  </a:cubicBezTo>
                  <a:cubicBezTo>
                    <a:pt x="14062" y="1236"/>
                    <a:pt x="16550" y="891"/>
                    <a:pt x="19193" y="641"/>
                  </a:cubicBezTo>
                  <a:cubicBezTo>
                    <a:pt x="20633" y="504"/>
                    <a:pt x="22037" y="428"/>
                    <a:pt x="23388" y="428"/>
                  </a:cubicBezTo>
                  <a:cubicBezTo>
                    <a:pt x="24506" y="428"/>
                    <a:pt x="25588" y="480"/>
                    <a:pt x="26623" y="593"/>
                  </a:cubicBezTo>
                  <a:cubicBezTo>
                    <a:pt x="28897" y="831"/>
                    <a:pt x="30921" y="1260"/>
                    <a:pt x="32600" y="1700"/>
                  </a:cubicBezTo>
                  <a:cubicBezTo>
                    <a:pt x="34279" y="2129"/>
                    <a:pt x="35636" y="2546"/>
                    <a:pt x="36565" y="2831"/>
                  </a:cubicBezTo>
                  <a:cubicBezTo>
                    <a:pt x="37493" y="3129"/>
                    <a:pt x="38005" y="3296"/>
                    <a:pt x="38005" y="3296"/>
                  </a:cubicBezTo>
                  <a:cubicBezTo>
                    <a:pt x="38005" y="3296"/>
                    <a:pt x="37493" y="3093"/>
                    <a:pt x="36576" y="2772"/>
                  </a:cubicBezTo>
                  <a:cubicBezTo>
                    <a:pt x="35648" y="2439"/>
                    <a:pt x="34326" y="1962"/>
                    <a:pt x="32647" y="1486"/>
                  </a:cubicBezTo>
                  <a:cubicBezTo>
                    <a:pt x="30957" y="1010"/>
                    <a:pt x="28933" y="510"/>
                    <a:pt x="26647" y="224"/>
                  </a:cubicBezTo>
                  <a:cubicBezTo>
                    <a:pt x="25467" y="72"/>
                    <a:pt x="24221" y="1"/>
                    <a:pt x="22933" y="1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448" name="Google Shape;12448;p49"/>
            <p:cNvSpPr/>
            <p:nvPr/>
          </p:nvSpPr>
          <p:spPr>
            <a:xfrm>
              <a:off x="3315875" y="2930175"/>
              <a:ext cx="382525" cy="50100"/>
            </a:xfrm>
            <a:custGeom>
              <a:avLst/>
              <a:gdLst/>
              <a:ahLst/>
              <a:cxnLst/>
              <a:rect l="l" t="t" r="r" b="b"/>
              <a:pathLst>
                <a:path w="15301" h="2004" extrusionOk="0">
                  <a:moveTo>
                    <a:pt x="5642" y="1"/>
                  </a:moveTo>
                  <a:cubicBezTo>
                    <a:pt x="4334" y="1"/>
                    <a:pt x="3168" y="108"/>
                    <a:pt x="2251" y="242"/>
                  </a:cubicBezTo>
                  <a:cubicBezTo>
                    <a:pt x="1548" y="349"/>
                    <a:pt x="989" y="456"/>
                    <a:pt x="596" y="539"/>
                  </a:cubicBezTo>
                  <a:cubicBezTo>
                    <a:pt x="203" y="635"/>
                    <a:pt x="1" y="670"/>
                    <a:pt x="1" y="670"/>
                  </a:cubicBezTo>
                  <a:cubicBezTo>
                    <a:pt x="1" y="670"/>
                    <a:pt x="227" y="658"/>
                    <a:pt x="608" y="611"/>
                  </a:cubicBezTo>
                  <a:cubicBezTo>
                    <a:pt x="1001" y="575"/>
                    <a:pt x="1560" y="527"/>
                    <a:pt x="2263" y="480"/>
                  </a:cubicBezTo>
                  <a:cubicBezTo>
                    <a:pt x="2900" y="442"/>
                    <a:pt x="3642" y="416"/>
                    <a:pt x="4462" y="416"/>
                  </a:cubicBezTo>
                  <a:cubicBezTo>
                    <a:pt x="5450" y="416"/>
                    <a:pt x="6551" y="454"/>
                    <a:pt x="7716" y="551"/>
                  </a:cubicBezTo>
                  <a:cubicBezTo>
                    <a:pt x="9835" y="754"/>
                    <a:pt x="11728" y="1087"/>
                    <a:pt x="13098" y="1420"/>
                  </a:cubicBezTo>
                  <a:cubicBezTo>
                    <a:pt x="13788" y="1575"/>
                    <a:pt x="14336" y="1730"/>
                    <a:pt x="14705" y="1837"/>
                  </a:cubicBezTo>
                  <a:cubicBezTo>
                    <a:pt x="15098" y="1944"/>
                    <a:pt x="15300" y="2004"/>
                    <a:pt x="15300" y="2004"/>
                  </a:cubicBezTo>
                  <a:cubicBezTo>
                    <a:pt x="15300" y="2004"/>
                    <a:pt x="15098" y="1909"/>
                    <a:pt x="14752" y="1742"/>
                  </a:cubicBezTo>
                  <a:cubicBezTo>
                    <a:pt x="14383" y="1599"/>
                    <a:pt x="13848" y="1409"/>
                    <a:pt x="13169" y="1182"/>
                  </a:cubicBezTo>
                  <a:cubicBezTo>
                    <a:pt x="11835" y="754"/>
                    <a:pt x="9930" y="289"/>
                    <a:pt x="7775" y="99"/>
                  </a:cubicBezTo>
                  <a:cubicBezTo>
                    <a:pt x="7036" y="30"/>
                    <a:pt x="6320" y="1"/>
                    <a:pt x="5642" y="1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449" name="Google Shape;12449;p49"/>
            <p:cNvSpPr/>
            <p:nvPr/>
          </p:nvSpPr>
          <p:spPr>
            <a:xfrm>
              <a:off x="3478100" y="2965425"/>
              <a:ext cx="132475" cy="15200"/>
            </a:xfrm>
            <a:custGeom>
              <a:avLst/>
              <a:gdLst/>
              <a:ahLst/>
              <a:cxnLst/>
              <a:rect l="l" t="t" r="r" b="b"/>
              <a:pathLst>
                <a:path w="5299" h="608" extrusionOk="0">
                  <a:moveTo>
                    <a:pt x="1616" y="0"/>
                  </a:moveTo>
                  <a:cubicBezTo>
                    <a:pt x="667" y="0"/>
                    <a:pt x="1" y="106"/>
                    <a:pt x="1" y="106"/>
                  </a:cubicBezTo>
                  <a:cubicBezTo>
                    <a:pt x="1" y="106"/>
                    <a:pt x="1179" y="368"/>
                    <a:pt x="2632" y="499"/>
                  </a:cubicBezTo>
                  <a:cubicBezTo>
                    <a:pt x="3706" y="595"/>
                    <a:pt x="4639" y="607"/>
                    <a:pt x="5060" y="607"/>
                  </a:cubicBezTo>
                  <a:cubicBezTo>
                    <a:pt x="5213" y="607"/>
                    <a:pt x="5299" y="606"/>
                    <a:pt x="5299" y="606"/>
                  </a:cubicBezTo>
                  <a:cubicBezTo>
                    <a:pt x="5299" y="606"/>
                    <a:pt x="4156" y="177"/>
                    <a:pt x="2679" y="46"/>
                  </a:cubicBezTo>
                  <a:cubicBezTo>
                    <a:pt x="2302" y="13"/>
                    <a:pt x="1942" y="0"/>
                    <a:pt x="1616" y="0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450" name="Google Shape;12450;p49"/>
            <p:cNvSpPr/>
            <p:nvPr/>
          </p:nvSpPr>
          <p:spPr>
            <a:xfrm>
              <a:off x="3505200" y="2876350"/>
              <a:ext cx="306000" cy="62250"/>
            </a:xfrm>
            <a:custGeom>
              <a:avLst/>
              <a:gdLst/>
              <a:ahLst/>
              <a:cxnLst/>
              <a:rect l="l" t="t" r="r" b="b"/>
              <a:pathLst>
                <a:path w="12240" h="2490" extrusionOk="0">
                  <a:moveTo>
                    <a:pt x="702" y="1"/>
                  </a:moveTo>
                  <a:cubicBezTo>
                    <a:pt x="253" y="1"/>
                    <a:pt x="0" y="13"/>
                    <a:pt x="0" y="13"/>
                  </a:cubicBezTo>
                  <a:cubicBezTo>
                    <a:pt x="0" y="13"/>
                    <a:pt x="691" y="97"/>
                    <a:pt x="1822" y="252"/>
                  </a:cubicBezTo>
                  <a:cubicBezTo>
                    <a:pt x="2941" y="418"/>
                    <a:pt x="4489" y="668"/>
                    <a:pt x="6167" y="1014"/>
                  </a:cubicBezTo>
                  <a:cubicBezTo>
                    <a:pt x="7846" y="1359"/>
                    <a:pt x="9370" y="1728"/>
                    <a:pt x="10466" y="2014"/>
                  </a:cubicBezTo>
                  <a:cubicBezTo>
                    <a:pt x="11549" y="2311"/>
                    <a:pt x="12240" y="2490"/>
                    <a:pt x="12240" y="2490"/>
                  </a:cubicBezTo>
                  <a:cubicBezTo>
                    <a:pt x="12240" y="2490"/>
                    <a:pt x="11597" y="2192"/>
                    <a:pt x="10549" y="1787"/>
                  </a:cubicBezTo>
                  <a:cubicBezTo>
                    <a:pt x="9489" y="1383"/>
                    <a:pt x="7977" y="906"/>
                    <a:pt x="6275" y="561"/>
                  </a:cubicBezTo>
                  <a:cubicBezTo>
                    <a:pt x="4560" y="216"/>
                    <a:pt x="2977" y="73"/>
                    <a:pt x="1845" y="25"/>
                  </a:cubicBezTo>
                  <a:cubicBezTo>
                    <a:pt x="1388" y="6"/>
                    <a:pt x="1002" y="1"/>
                    <a:pt x="702" y="1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451" name="Google Shape;12451;p49"/>
            <p:cNvSpPr/>
            <p:nvPr/>
          </p:nvSpPr>
          <p:spPr>
            <a:xfrm>
              <a:off x="3798075" y="2921325"/>
              <a:ext cx="146175" cy="109850"/>
            </a:xfrm>
            <a:custGeom>
              <a:avLst/>
              <a:gdLst/>
              <a:ahLst/>
              <a:cxnLst/>
              <a:rect l="l" t="t" r="r" b="b"/>
              <a:pathLst>
                <a:path w="5847" h="4394" extrusionOk="0">
                  <a:moveTo>
                    <a:pt x="1" y="0"/>
                  </a:moveTo>
                  <a:lnTo>
                    <a:pt x="1" y="0"/>
                  </a:lnTo>
                  <a:cubicBezTo>
                    <a:pt x="1" y="0"/>
                    <a:pt x="406" y="179"/>
                    <a:pt x="1001" y="465"/>
                  </a:cubicBezTo>
                  <a:cubicBezTo>
                    <a:pt x="1596" y="774"/>
                    <a:pt x="2394" y="1239"/>
                    <a:pt x="3239" y="1810"/>
                  </a:cubicBezTo>
                  <a:cubicBezTo>
                    <a:pt x="4097" y="2382"/>
                    <a:pt x="4787" y="2977"/>
                    <a:pt x="5228" y="3501"/>
                  </a:cubicBezTo>
                  <a:cubicBezTo>
                    <a:pt x="5442" y="3751"/>
                    <a:pt x="5597" y="3977"/>
                    <a:pt x="5704" y="4132"/>
                  </a:cubicBezTo>
                  <a:cubicBezTo>
                    <a:pt x="5787" y="4299"/>
                    <a:pt x="5847" y="4394"/>
                    <a:pt x="5847" y="4394"/>
                  </a:cubicBezTo>
                  <a:cubicBezTo>
                    <a:pt x="5847" y="4394"/>
                    <a:pt x="5823" y="4287"/>
                    <a:pt x="5763" y="4108"/>
                  </a:cubicBezTo>
                  <a:cubicBezTo>
                    <a:pt x="5704" y="3929"/>
                    <a:pt x="5585" y="3656"/>
                    <a:pt x="5406" y="3358"/>
                  </a:cubicBezTo>
                  <a:cubicBezTo>
                    <a:pt x="5049" y="2763"/>
                    <a:pt x="4382" y="2036"/>
                    <a:pt x="3501" y="1441"/>
                  </a:cubicBezTo>
                  <a:cubicBezTo>
                    <a:pt x="2620" y="846"/>
                    <a:pt x="1727" y="477"/>
                    <a:pt x="1072" y="274"/>
                  </a:cubicBezTo>
                  <a:cubicBezTo>
                    <a:pt x="418" y="60"/>
                    <a:pt x="1" y="0"/>
                    <a:pt x="1" y="0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452" name="Google Shape;12452;p49"/>
            <p:cNvSpPr/>
            <p:nvPr/>
          </p:nvSpPr>
          <p:spPr>
            <a:xfrm>
              <a:off x="3826650" y="2973700"/>
              <a:ext cx="92900" cy="57175"/>
            </a:xfrm>
            <a:custGeom>
              <a:avLst/>
              <a:gdLst/>
              <a:ahLst/>
              <a:cxnLst/>
              <a:rect l="l" t="t" r="r" b="b"/>
              <a:pathLst>
                <a:path w="3716" h="2287" extrusionOk="0">
                  <a:moveTo>
                    <a:pt x="1" y="1"/>
                  </a:moveTo>
                  <a:cubicBezTo>
                    <a:pt x="1" y="1"/>
                    <a:pt x="215" y="120"/>
                    <a:pt x="560" y="346"/>
                  </a:cubicBezTo>
                  <a:cubicBezTo>
                    <a:pt x="894" y="537"/>
                    <a:pt x="1358" y="822"/>
                    <a:pt x="1858" y="1132"/>
                  </a:cubicBezTo>
                  <a:cubicBezTo>
                    <a:pt x="2370" y="1453"/>
                    <a:pt x="2834" y="1727"/>
                    <a:pt x="3156" y="1942"/>
                  </a:cubicBezTo>
                  <a:cubicBezTo>
                    <a:pt x="3501" y="2144"/>
                    <a:pt x="3716" y="2287"/>
                    <a:pt x="3716" y="2287"/>
                  </a:cubicBezTo>
                  <a:cubicBezTo>
                    <a:pt x="3716" y="2287"/>
                    <a:pt x="3573" y="2073"/>
                    <a:pt x="3311" y="1763"/>
                  </a:cubicBezTo>
                  <a:cubicBezTo>
                    <a:pt x="3037" y="1453"/>
                    <a:pt x="2644" y="1061"/>
                    <a:pt x="2096" y="739"/>
                  </a:cubicBezTo>
                  <a:cubicBezTo>
                    <a:pt x="1572" y="406"/>
                    <a:pt x="1037" y="227"/>
                    <a:pt x="644" y="120"/>
                  </a:cubicBezTo>
                  <a:cubicBezTo>
                    <a:pt x="263" y="25"/>
                    <a:pt x="1" y="1"/>
                    <a:pt x="1" y="1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453" name="Google Shape;12453;p49"/>
            <p:cNvSpPr/>
            <p:nvPr/>
          </p:nvSpPr>
          <p:spPr>
            <a:xfrm>
              <a:off x="3798075" y="2993050"/>
              <a:ext cx="73550" cy="48550"/>
            </a:xfrm>
            <a:custGeom>
              <a:avLst/>
              <a:gdLst/>
              <a:ahLst/>
              <a:cxnLst/>
              <a:rect l="l" t="t" r="r" b="b"/>
              <a:pathLst>
                <a:path w="2942" h="1942" extrusionOk="0">
                  <a:moveTo>
                    <a:pt x="1" y="1"/>
                  </a:moveTo>
                  <a:lnTo>
                    <a:pt x="1" y="1"/>
                  </a:lnTo>
                  <a:cubicBezTo>
                    <a:pt x="1" y="1"/>
                    <a:pt x="167" y="120"/>
                    <a:pt x="417" y="346"/>
                  </a:cubicBezTo>
                  <a:cubicBezTo>
                    <a:pt x="679" y="525"/>
                    <a:pt x="1025" y="787"/>
                    <a:pt x="1430" y="1049"/>
                  </a:cubicBezTo>
                  <a:cubicBezTo>
                    <a:pt x="1834" y="1299"/>
                    <a:pt x="2203" y="1525"/>
                    <a:pt x="2489" y="1680"/>
                  </a:cubicBezTo>
                  <a:cubicBezTo>
                    <a:pt x="2763" y="1846"/>
                    <a:pt x="2942" y="1942"/>
                    <a:pt x="2942" y="1942"/>
                  </a:cubicBezTo>
                  <a:cubicBezTo>
                    <a:pt x="2942" y="1942"/>
                    <a:pt x="2846" y="1763"/>
                    <a:pt x="2632" y="1513"/>
                  </a:cubicBezTo>
                  <a:cubicBezTo>
                    <a:pt x="2430" y="1251"/>
                    <a:pt x="2096" y="929"/>
                    <a:pt x="1680" y="656"/>
                  </a:cubicBezTo>
                  <a:cubicBezTo>
                    <a:pt x="1263" y="382"/>
                    <a:pt x="834" y="215"/>
                    <a:pt x="525" y="120"/>
                  </a:cubicBezTo>
                  <a:cubicBezTo>
                    <a:pt x="215" y="37"/>
                    <a:pt x="1" y="1"/>
                    <a:pt x="1" y="1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454" name="Google Shape;12454;p49"/>
            <p:cNvSpPr/>
            <p:nvPr/>
          </p:nvSpPr>
          <p:spPr>
            <a:xfrm>
              <a:off x="3646275" y="3014500"/>
              <a:ext cx="141425" cy="65800"/>
            </a:xfrm>
            <a:custGeom>
              <a:avLst/>
              <a:gdLst/>
              <a:ahLst/>
              <a:cxnLst/>
              <a:rect l="l" t="t" r="r" b="b"/>
              <a:pathLst>
                <a:path w="5657" h="2632" extrusionOk="0">
                  <a:moveTo>
                    <a:pt x="1" y="0"/>
                  </a:moveTo>
                  <a:cubicBezTo>
                    <a:pt x="1" y="0"/>
                    <a:pt x="346" y="119"/>
                    <a:pt x="882" y="286"/>
                  </a:cubicBezTo>
                  <a:cubicBezTo>
                    <a:pt x="1417" y="488"/>
                    <a:pt x="2132" y="786"/>
                    <a:pt x="2906" y="1143"/>
                  </a:cubicBezTo>
                  <a:cubicBezTo>
                    <a:pt x="3680" y="1512"/>
                    <a:pt x="4358" y="1869"/>
                    <a:pt x="4858" y="2155"/>
                  </a:cubicBezTo>
                  <a:cubicBezTo>
                    <a:pt x="5346" y="2453"/>
                    <a:pt x="5656" y="2631"/>
                    <a:pt x="5656" y="2631"/>
                  </a:cubicBezTo>
                  <a:cubicBezTo>
                    <a:pt x="5656" y="2631"/>
                    <a:pt x="5418" y="2357"/>
                    <a:pt x="4989" y="1976"/>
                  </a:cubicBezTo>
                  <a:cubicBezTo>
                    <a:pt x="4549" y="1584"/>
                    <a:pt x="3906" y="1107"/>
                    <a:pt x="3096" y="738"/>
                  </a:cubicBezTo>
                  <a:cubicBezTo>
                    <a:pt x="2298" y="369"/>
                    <a:pt x="1501" y="179"/>
                    <a:pt x="941" y="83"/>
                  </a:cubicBezTo>
                  <a:cubicBezTo>
                    <a:pt x="358" y="0"/>
                    <a:pt x="1" y="0"/>
                    <a:pt x="1" y="0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455" name="Google Shape;12455;p49"/>
            <p:cNvSpPr/>
            <p:nvPr/>
          </p:nvSpPr>
          <p:spPr>
            <a:xfrm>
              <a:off x="2907500" y="2169450"/>
              <a:ext cx="176225" cy="400375"/>
            </a:xfrm>
            <a:custGeom>
              <a:avLst/>
              <a:gdLst/>
              <a:ahLst/>
              <a:cxnLst/>
              <a:rect l="l" t="t" r="r" b="b"/>
              <a:pathLst>
                <a:path w="7049" h="16015" extrusionOk="0">
                  <a:moveTo>
                    <a:pt x="7049" y="0"/>
                  </a:moveTo>
                  <a:cubicBezTo>
                    <a:pt x="7048" y="1"/>
                    <a:pt x="5263" y="3501"/>
                    <a:pt x="3310" y="7918"/>
                  </a:cubicBezTo>
                  <a:cubicBezTo>
                    <a:pt x="1369" y="12335"/>
                    <a:pt x="0" y="16014"/>
                    <a:pt x="0" y="16014"/>
                  </a:cubicBezTo>
                  <a:cubicBezTo>
                    <a:pt x="0" y="16014"/>
                    <a:pt x="1798" y="12514"/>
                    <a:pt x="3727" y="8096"/>
                  </a:cubicBezTo>
                  <a:cubicBezTo>
                    <a:pt x="5679" y="3680"/>
                    <a:pt x="7049" y="1"/>
                    <a:pt x="7049" y="0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456" name="Google Shape;12456;p49"/>
            <p:cNvSpPr/>
            <p:nvPr/>
          </p:nvSpPr>
          <p:spPr>
            <a:xfrm>
              <a:off x="2784850" y="2298325"/>
              <a:ext cx="212275" cy="456325"/>
            </a:xfrm>
            <a:custGeom>
              <a:avLst/>
              <a:gdLst/>
              <a:ahLst/>
              <a:cxnLst/>
              <a:rect l="l" t="t" r="r" b="b"/>
              <a:pathLst>
                <a:path w="8491" h="18253" extrusionOk="0">
                  <a:moveTo>
                    <a:pt x="8490" y="1"/>
                  </a:moveTo>
                  <a:cubicBezTo>
                    <a:pt x="8490" y="1"/>
                    <a:pt x="6287" y="3942"/>
                    <a:pt x="3930" y="8978"/>
                  </a:cubicBezTo>
                  <a:cubicBezTo>
                    <a:pt x="1596" y="14026"/>
                    <a:pt x="1" y="18253"/>
                    <a:pt x="1" y="18253"/>
                  </a:cubicBezTo>
                  <a:cubicBezTo>
                    <a:pt x="1" y="18253"/>
                    <a:pt x="2013" y="14205"/>
                    <a:pt x="4347" y="9168"/>
                  </a:cubicBezTo>
                  <a:cubicBezTo>
                    <a:pt x="6692" y="4144"/>
                    <a:pt x="8490" y="1"/>
                    <a:pt x="8490" y="1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457" name="Google Shape;12457;p49"/>
            <p:cNvSpPr/>
            <p:nvPr/>
          </p:nvSpPr>
          <p:spPr>
            <a:xfrm>
              <a:off x="2934875" y="2266475"/>
              <a:ext cx="56875" cy="120275"/>
            </a:xfrm>
            <a:custGeom>
              <a:avLst/>
              <a:gdLst/>
              <a:ahLst/>
              <a:cxnLst/>
              <a:rect l="l" t="t" r="r" b="b"/>
              <a:pathLst>
                <a:path w="2275" h="4811" extrusionOk="0">
                  <a:moveTo>
                    <a:pt x="2275" y="1"/>
                  </a:moveTo>
                  <a:cubicBezTo>
                    <a:pt x="2275" y="1"/>
                    <a:pt x="1560" y="989"/>
                    <a:pt x="941" y="2311"/>
                  </a:cubicBezTo>
                  <a:cubicBezTo>
                    <a:pt x="298" y="3632"/>
                    <a:pt x="1" y="4811"/>
                    <a:pt x="1" y="4811"/>
                  </a:cubicBezTo>
                  <a:cubicBezTo>
                    <a:pt x="1" y="4811"/>
                    <a:pt x="715" y="3846"/>
                    <a:pt x="1346" y="2501"/>
                  </a:cubicBezTo>
                  <a:cubicBezTo>
                    <a:pt x="1977" y="1180"/>
                    <a:pt x="2275" y="1"/>
                    <a:pt x="2275" y="1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458" name="Google Shape;12458;p49"/>
            <p:cNvSpPr/>
            <p:nvPr/>
          </p:nvSpPr>
          <p:spPr>
            <a:xfrm>
              <a:off x="2625625" y="2781125"/>
              <a:ext cx="121750" cy="253325"/>
            </a:xfrm>
            <a:custGeom>
              <a:avLst/>
              <a:gdLst/>
              <a:ahLst/>
              <a:cxnLst/>
              <a:rect l="l" t="t" r="r" b="b"/>
              <a:pathLst>
                <a:path w="4870" h="10133" extrusionOk="0">
                  <a:moveTo>
                    <a:pt x="4870" y="1"/>
                  </a:moveTo>
                  <a:cubicBezTo>
                    <a:pt x="4870" y="1"/>
                    <a:pt x="4584" y="572"/>
                    <a:pt x="4155" y="1501"/>
                  </a:cubicBezTo>
                  <a:cubicBezTo>
                    <a:pt x="3739" y="2441"/>
                    <a:pt x="3179" y="3715"/>
                    <a:pt x="2536" y="5132"/>
                  </a:cubicBezTo>
                  <a:cubicBezTo>
                    <a:pt x="1893" y="6525"/>
                    <a:pt x="1286" y="7799"/>
                    <a:pt x="810" y="8692"/>
                  </a:cubicBezTo>
                  <a:cubicBezTo>
                    <a:pt x="572" y="9133"/>
                    <a:pt x="381" y="9490"/>
                    <a:pt x="226" y="9752"/>
                  </a:cubicBezTo>
                  <a:cubicBezTo>
                    <a:pt x="83" y="10002"/>
                    <a:pt x="0" y="10133"/>
                    <a:pt x="0" y="10133"/>
                  </a:cubicBezTo>
                  <a:cubicBezTo>
                    <a:pt x="0" y="10133"/>
                    <a:pt x="107" y="10014"/>
                    <a:pt x="286" y="9787"/>
                  </a:cubicBezTo>
                  <a:cubicBezTo>
                    <a:pt x="464" y="9573"/>
                    <a:pt x="703" y="9228"/>
                    <a:pt x="1000" y="8811"/>
                  </a:cubicBezTo>
                  <a:cubicBezTo>
                    <a:pt x="1584" y="7966"/>
                    <a:pt x="2310" y="6739"/>
                    <a:pt x="2953" y="5311"/>
                  </a:cubicBezTo>
                  <a:cubicBezTo>
                    <a:pt x="3608" y="3882"/>
                    <a:pt x="4072" y="2548"/>
                    <a:pt x="4382" y="1572"/>
                  </a:cubicBezTo>
                  <a:cubicBezTo>
                    <a:pt x="4703" y="608"/>
                    <a:pt x="4870" y="1"/>
                    <a:pt x="4870" y="1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459" name="Google Shape;12459;p49"/>
            <p:cNvSpPr/>
            <p:nvPr/>
          </p:nvSpPr>
          <p:spPr>
            <a:xfrm>
              <a:off x="2705375" y="2802850"/>
              <a:ext cx="58675" cy="146175"/>
            </a:xfrm>
            <a:custGeom>
              <a:avLst/>
              <a:gdLst/>
              <a:ahLst/>
              <a:cxnLst/>
              <a:rect l="l" t="t" r="r" b="b"/>
              <a:pathLst>
                <a:path w="2347" h="5847" extrusionOk="0">
                  <a:moveTo>
                    <a:pt x="2346" y="1"/>
                  </a:moveTo>
                  <a:cubicBezTo>
                    <a:pt x="2346" y="1"/>
                    <a:pt x="2204" y="334"/>
                    <a:pt x="1965" y="858"/>
                  </a:cubicBezTo>
                  <a:cubicBezTo>
                    <a:pt x="1751" y="1394"/>
                    <a:pt x="1453" y="2108"/>
                    <a:pt x="1132" y="2906"/>
                  </a:cubicBezTo>
                  <a:cubicBezTo>
                    <a:pt x="822" y="3727"/>
                    <a:pt x="537" y="4442"/>
                    <a:pt x="322" y="4978"/>
                  </a:cubicBezTo>
                  <a:cubicBezTo>
                    <a:pt x="120" y="5513"/>
                    <a:pt x="1" y="5847"/>
                    <a:pt x="1" y="5847"/>
                  </a:cubicBezTo>
                  <a:cubicBezTo>
                    <a:pt x="1" y="5847"/>
                    <a:pt x="227" y="5573"/>
                    <a:pt x="537" y="5085"/>
                  </a:cubicBezTo>
                  <a:cubicBezTo>
                    <a:pt x="846" y="4608"/>
                    <a:pt x="1239" y="3906"/>
                    <a:pt x="1561" y="3084"/>
                  </a:cubicBezTo>
                  <a:cubicBezTo>
                    <a:pt x="1894" y="2275"/>
                    <a:pt x="2096" y="1489"/>
                    <a:pt x="2204" y="929"/>
                  </a:cubicBezTo>
                  <a:cubicBezTo>
                    <a:pt x="2323" y="358"/>
                    <a:pt x="2346" y="1"/>
                    <a:pt x="2346" y="1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460" name="Google Shape;12460;p49"/>
            <p:cNvSpPr/>
            <p:nvPr/>
          </p:nvSpPr>
          <p:spPr>
            <a:xfrm>
              <a:off x="2766100" y="2592425"/>
              <a:ext cx="130400" cy="279500"/>
            </a:xfrm>
            <a:custGeom>
              <a:avLst/>
              <a:gdLst/>
              <a:ahLst/>
              <a:cxnLst/>
              <a:rect l="l" t="t" r="r" b="b"/>
              <a:pathLst>
                <a:path w="5216" h="11180" extrusionOk="0">
                  <a:moveTo>
                    <a:pt x="5216" y="0"/>
                  </a:moveTo>
                  <a:lnTo>
                    <a:pt x="5216" y="0"/>
                  </a:lnTo>
                  <a:cubicBezTo>
                    <a:pt x="5215" y="0"/>
                    <a:pt x="3846" y="2393"/>
                    <a:pt x="2406" y="5489"/>
                  </a:cubicBezTo>
                  <a:cubicBezTo>
                    <a:pt x="965" y="8572"/>
                    <a:pt x="1" y="11180"/>
                    <a:pt x="1" y="11180"/>
                  </a:cubicBezTo>
                  <a:cubicBezTo>
                    <a:pt x="1" y="11180"/>
                    <a:pt x="1370" y="8763"/>
                    <a:pt x="2811" y="5691"/>
                  </a:cubicBezTo>
                  <a:cubicBezTo>
                    <a:pt x="4251" y="2608"/>
                    <a:pt x="5216" y="0"/>
                    <a:pt x="5216" y="0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461" name="Google Shape;12461;p49"/>
            <p:cNvSpPr/>
            <p:nvPr/>
          </p:nvSpPr>
          <p:spPr>
            <a:xfrm>
              <a:off x="2966425" y="2863275"/>
              <a:ext cx="463475" cy="37925"/>
            </a:xfrm>
            <a:custGeom>
              <a:avLst/>
              <a:gdLst/>
              <a:ahLst/>
              <a:cxnLst/>
              <a:rect l="l" t="t" r="r" b="b"/>
              <a:pathLst>
                <a:path w="18539" h="1517" extrusionOk="0">
                  <a:moveTo>
                    <a:pt x="18539" y="1"/>
                  </a:moveTo>
                  <a:lnTo>
                    <a:pt x="18539" y="1"/>
                  </a:lnTo>
                  <a:cubicBezTo>
                    <a:pt x="18538" y="1"/>
                    <a:pt x="14371" y="132"/>
                    <a:pt x="9240" y="584"/>
                  </a:cubicBezTo>
                  <a:cubicBezTo>
                    <a:pt x="6680" y="810"/>
                    <a:pt x="4358" y="1060"/>
                    <a:pt x="2692" y="1263"/>
                  </a:cubicBezTo>
                  <a:cubicBezTo>
                    <a:pt x="2075" y="1343"/>
                    <a:pt x="1533" y="1383"/>
                    <a:pt x="1104" y="1383"/>
                  </a:cubicBezTo>
                  <a:cubicBezTo>
                    <a:pt x="961" y="1383"/>
                    <a:pt x="831" y="1379"/>
                    <a:pt x="715" y="1370"/>
                  </a:cubicBezTo>
                  <a:cubicBezTo>
                    <a:pt x="263" y="1346"/>
                    <a:pt x="1" y="1263"/>
                    <a:pt x="1" y="1263"/>
                  </a:cubicBezTo>
                  <a:lnTo>
                    <a:pt x="1" y="1263"/>
                  </a:lnTo>
                  <a:cubicBezTo>
                    <a:pt x="1" y="1263"/>
                    <a:pt x="239" y="1370"/>
                    <a:pt x="715" y="1441"/>
                  </a:cubicBezTo>
                  <a:cubicBezTo>
                    <a:pt x="1008" y="1493"/>
                    <a:pt x="1382" y="1517"/>
                    <a:pt x="1823" y="1517"/>
                  </a:cubicBezTo>
                  <a:cubicBezTo>
                    <a:pt x="2099" y="1517"/>
                    <a:pt x="2402" y="1507"/>
                    <a:pt x="2727" y="1489"/>
                  </a:cubicBezTo>
                  <a:cubicBezTo>
                    <a:pt x="4406" y="1406"/>
                    <a:pt x="6728" y="1251"/>
                    <a:pt x="9288" y="1025"/>
                  </a:cubicBezTo>
                  <a:cubicBezTo>
                    <a:pt x="14407" y="584"/>
                    <a:pt x="18539" y="1"/>
                    <a:pt x="18539" y="1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462" name="Google Shape;12462;p49"/>
            <p:cNvSpPr/>
            <p:nvPr/>
          </p:nvSpPr>
          <p:spPr>
            <a:xfrm>
              <a:off x="3469475" y="2849575"/>
              <a:ext cx="89325" cy="11050"/>
            </a:xfrm>
            <a:custGeom>
              <a:avLst/>
              <a:gdLst/>
              <a:ahLst/>
              <a:cxnLst/>
              <a:rect l="l" t="t" r="r" b="b"/>
              <a:pathLst>
                <a:path w="3573" h="442" extrusionOk="0">
                  <a:moveTo>
                    <a:pt x="1786" y="1"/>
                  </a:moveTo>
                  <a:cubicBezTo>
                    <a:pt x="810" y="1"/>
                    <a:pt x="0" y="215"/>
                    <a:pt x="0" y="215"/>
                  </a:cubicBezTo>
                  <a:cubicBezTo>
                    <a:pt x="0" y="215"/>
                    <a:pt x="810" y="442"/>
                    <a:pt x="1786" y="442"/>
                  </a:cubicBezTo>
                  <a:cubicBezTo>
                    <a:pt x="2774" y="442"/>
                    <a:pt x="3572" y="215"/>
                    <a:pt x="3572" y="215"/>
                  </a:cubicBezTo>
                  <a:cubicBezTo>
                    <a:pt x="3572" y="215"/>
                    <a:pt x="2774" y="1"/>
                    <a:pt x="1786" y="1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463" name="Google Shape;12463;p49"/>
            <p:cNvSpPr/>
            <p:nvPr/>
          </p:nvSpPr>
          <p:spPr>
            <a:xfrm>
              <a:off x="3572750" y="2855225"/>
              <a:ext cx="87850" cy="12250"/>
            </a:xfrm>
            <a:custGeom>
              <a:avLst/>
              <a:gdLst/>
              <a:ahLst/>
              <a:cxnLst/>
              <a:rect l="l" t="t" r="r" b="b"/>
              <a:pathLst>
                <a:path w="3514" h="490" extrusionOk="0">
                  <a:moveTo>
                    <a:pt x="1362" y="1"/>
                  </a:moveTo>
                  <a:cubicBezTo>
                    <a:pt x="587" y="1"/>
                    <a:pt x="1" y="132"/>
                    <a:pt x="1" y="132"/>
                  </a:cubicBezTo>
                  <a:cubicBezTo>
                    <a:pt x="1" y="132"/>
                    <a:pt x="775" y="418"/>
                    <a:pt x="1739" y="477"/>
                  </a:cubicBezTo>
                  <a:cubicBezTo>
                    <a:pt x="1877" y="486"/>
                    <a:pt x="2011" y="490"/>
                    <a:pt x="2141" y="490"/>
                  </a:cubicBezTo>
                  <a:cubicBezTo>
                    <a:pt x="2918" y="490"/>
                    <a:pt x="3513" y="358"/>
                    <a:pt x="3513" y="358"/>
                  </a:cubicBezTo>
                  <a:cubicBezTo>
                    <a:pt x="3513" y="358"/>
                    <a:pt x="2751" y="85"/>
                    <a:pt x="1763" y="13"/>
                  </a:cubicBezTo>
                  <a:cubicBezTo>
                    <a:pt x="1625" y="5"/>
                    <a:pt x="1491" y="1"/>
                    <a:pt x="1362" y="1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464" name="Google Shape;12464;p49"/>
            <p:cNvSpPr/>
            <p:nvPr/>
          </p:nvSpPr>
          <p:spPr>
            <a:xfrm>
              <a:off x="4790775" y="2957350"/>
              <a:ext cx="477150" cy="47650"/>
            </a:xfrm>
            <a:custGeom>
              <a:avLst/>
              <a:gdLst/>
              <a:ahLst/>
              <a:cxnLst/>
              <a:rect l="l" t="t" r="r" b="b"/>
              <a:pathLst>
                <a:path w="19086" h="1906" extrusionOk="0">
                  <a:moveTo>
                    <a:pt x="0" y="0"/>
                  </a:moveTo>
                  <a:cubicBezTo>
                    <a:pt x="0" y="0"/>
                    <a:pt x="1072" y="155"/>
                    <a:pt x="2786" y="476"/>
                  </a:cubicBezTo>
                  <a:cubicBezTo>
                    <a:pt x="4501" y="798"/>
                    <a:pt x="6846" y="1345"/>
                    <a:pt x="9513" y="1691"/>
                  </a:cubicBezTo>
                  <a:cubicBezTo>
                    <a:pt x="10677" y="1838"/>
                    <a:pt x="11808" y="1906"/>
                    <a:pt x="12858" y="1906"/>
                  </a:cubicBezTo>
                  <a:cubicBezTo>
                    <a:pt x="14192" y="1906"/>
                    <a:pt x="15393" y="1795"/>
                    <a:pt x="16359" y="1595"/>
                  </a:cubicBezTo>
                  <a:cubicBezTo>
                    <a:pt x="17217" y="1429"/>
                    <a:pt x="17907" y="1226"/>
                    <a:pt x="18371" y="1060"/>
                  </a:cubicBezTo>
                  <a:cubicBezTo>
                    <a:pt x="18824" y="893"/>
                    <a:pt x="19086" y="798"/>
                    <a:pt x="19086" y="798"/>
                  </a:cubicBezTo>
                  <a:lnTo>
                    <a:pt x="19086" y="798"/>
                  </a:lnTo>
                  <a:cubicBezTo>
                    <a:pt x="19086" y="798"/>
                    <a:pt x="18812" y="881"/>
                    <a:pt x="18371" y="988"/>
                  </a:cubicBezTo>
                  <a:cubicBezTo>
                    <a:pt x="17895" y="1119"/>
                    <a:pt x="17205" y="1262"/>
                    <a:pt x="16347" y="1369"/>
                  </a:cubicBezTo>
                  <a:cubicBezTo>
                    <a:pt x="15599" y="1472"/>
                    <a:pt x="14724" y="1526"/>
                    <a:pt x="13758" y="1526"/>
                  </a:cubicBezTo>
                  <a:cubicBezTo>
                    <a:pt x="12495" y="1526"/>
                    <a:pt x="11076" y="1434"/>
                    <a:pt x="9585" y="1238"/>
                  </a:cubicBezTo>
                  <a:cubicBezTo>
                    <a:pt x="6953" y="893"/>
                    <a:pt x="4572" y="464"/>
                    <a:pt x="2822" y="262"/>
                  </a:cubicBezTo>
                  <a:cubicBezTo>
                    <a:pt x="1084" y="48"/>
                    <a:pt x="0" y="0"/>
                    <a:pt x="0" y="0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465" name="Google Shape;12465;p49"/>
            <p:cNvSpPr/>
            <p:nvPr/>
          </p:nvSpPr>
          <p:spPr>
            <a:xfrm>
              <a:off x="5201525" y="2869525"/>
              <a:ext cx="64925" cy="107175"/>
            </a:xfrm>
            <a:custGeom>
              <a:avLst/>
              <a:gdLst/>
              <a:ahLst/>
              <a:cxnLst/>
              <a:rect l="l" t="t" r="r" b="b"/>
              <a:pathLst>
                <a:path w="2597" h="4287" extrusionOk="0">
                  <a:moveTo>
                    <a:pt x="1" y="1"/>
                  </a:moveTo>
                  <a:cubicBezTo>
                    <a:pt x="1" y="1"/>
                    <a:pt x="477" y="1049"/>
                    <a:pt x="1179" y="2227"/>
                  </a:cubicBezTo>
                  <a:cubicBezTo>
                    <a:pt x="1894" y="3394"/>
                    <a:pt x="2596" y="4287"/>
                    <a:pt x="2596" y="4287"/>
                  </a:cubicBezTo>
                  <a:cubicBezTo>
                    <a:pt x="2596" y="4287"/>
                    <a:pt x="2275" y="3180"/>
                    <a:pt x="1560" y="1989"/>
                  </a:cubicBezTo>
                  <a:cubicBezTo>
                    <a:pt x="834" y="799"/>
                    <a:pt x="1" y="1"/>
                    <a:pt x="1" y="1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466" name="Google Shape;12466;p49"/>
            <p:cNvSpPr/>
            <p:nvPr/>
          </p:nvSpPr>
          <p:spPr>
            <a:xfrm>
              <a:off x="5239025" y="2963875"/>
              <a:ext cx="83075" cy="80400"/>
            </a:xfrm>
            <a:custGeom>
              <a:avLst/>
              <a:gdLst/>
              <a:ahLst/>
              <a:cxnLst/>
              <a:rect l="l" t="t" r="r" b="b"/>
              <a:pathLst>
                <a:path w="3323" h="3216" extrusionOk="0">
                  <a:moveTo>
                    <a:pt x="1632" y="1454"/>
                  </a:moveTo>
                  <a:lnTo>
                    <a:pt x="1632" y="1454"/>
                  </a:lnTo>
                  <a:cubicBezTo>
                    <a:pt x="1632" y="1454"/>
                    <a:pt x="1624" y="1462"/>
                    <a:pt x="1614" y="1471"/>
                  </a:cubicBezTo>
                  <a:lnTo>
                    <a:pt x="1614" y="1471"/>
                  </a:lnTo>
                  <a:cubicBezTo>
                    <a:pt x="1621" y="1459"/>
                    <a:pt x="1632" y="1454"/>
                    <a:pt x="1632" y="1454"/>
                  </a:cubicBezTo>
                  <a:close/>
                  <a:moveTo>
                    <a:pt x="25" y="1"/>
                  </a:moveTo>
                  <a:cubicBezTo>
                    <a:pt x="25" y="1"/>
                    <a:pt x="1" y="25"/>
                    <a:pt x="49" y="156"/>
                  </a:cubicBezTo>
                  <a:cubicBezTo>
                    <a:pt x="84" y="215"/>
                    <a:pt x="144" y="311"/>
                    <a:pt x="239" y="382"/>
                  </a:cubicBezTo>
                  <a:cubicBezTo>
                    <a:pt x="299" y="430"/>
                    <a:pt x="358" y="453"/>
                    <a:pt x="453" y="477"/>
                  </a:cubicBezTo>
                  <a:cubicBezTo>
                    <a:pt x="501" y="489"/>
                    <a:pt x="537" y="489"/>
                    <a:pt x="584" y="489"/>
                  </a:cubicBezTo>
                  <a:cubicBezTo>
                    <a:pt x="620" y="477"/>
                    <a:pt x="656" y="477"/>
                    <a:pt x="691" y="453"/>
                  </a:cubicBezTo>
                  <a:lnTo>
                    <a:pt x="691" y="453"/>
                  </a:lnTo>
                  <a:cubicBezTo>
                    <a:pt x="656" y="501"/>
                    <a:pt x="691" y="453"/>
                    <a:pt x="703" y="549"/>
                  </a:cubicBezTo>
                  <a:lnTo>
                    <a:pt x="703" y="692"/>
                  </a:lnTo>
                  <a:cubicBezTo>
                    <a:pt x="703" y="727"/>
                    <a:pt x="691" y="787"/>
                    <a:pt x="680" y="834"/>
                  </a:cubicBezTo>
                  <a:cubicBezTo>
                    <a:pt x="656" y="870"/>
                    <a:pt x="632" y="918"/>
                    <a:pt x="620" y="965"/>
                  </a:cubicBezTo>
                  <a:cubicBezTo>
                    <a:pt x="584" y="1025"/>
                    <a:pt x="584" y="1084"/>
                    <a:pt x="584" y="1144"/>
                  </a:cubicBezTo>
                  <a:cubicBezTo>
                    <a:pt x="582" y="1142"/>
                    <a:pt x="581" y="1141"/>
                    <a:pt x="579" y="1141"/>
                  </a:cubicBezTo>
                  <a:cubicBezTo>
                    <a:pt x="570" y="1141"/>
                    <a:pt x="564" y="1171"/>
                    <a:pt x="584" y="1251"/>
                  </a:cubicBezTo>
                  <a:cubicBezTo>
                    <a:pt x="620" y="1334"/>
                    <a:pt x="715" y="1442"/>
                    <a:pt x="918" y="1442"/>
                  </a:cubicBezTo>
                  <a:cubicBezTo>
                    <a:pt x="953" y="1442"/>
                    <a:pt x="1001" y="1442"/>
                    <a:pt x="1061" y="1430"/>
                  </a:cubicBezTo>
                  <a:cubicBezTo>
                    <a:pt x="1096" y="1406"/>
                    <a:pt x="1120" y="1406"/>
                    <a:pt x="1156" y="1394"/>
                  </a:cubicBezTo>
                  <a:lnTo>
                    <a:pt x="1192" y="1382"/>
                  </a:lnTo>
                  <a:lnTo>
                    <a:pt x="1192" y="1382"/>
                  </a:lnTo>
                  <a:lnTo>
                    <a:pt x="1168" y="1394"/>
                  </a:lnTo>
                  <a:lnTo>
                    <a:pt x="1168" y="1406"/>
                  </a:lnTo>
                  <a:lnTo>
                    <a:pt x="1168" y="1442"/>
                  </a:lnTo>
                  <a:lnTo>
                    <a:pt x="1168" y="1489"/>
                  </a:lnTo>
                  <a:cubicBezTo>
                    <a:pt x="1168" y="1513"/>
                    <a:pt x="1168" y="1561"/>
                    <a:pt x="1180" y="1608"/>
                  </a:cubicBezTo>
                  <a:cubicBezTo>
                    <a:pt x="1239" y="1763"/>
                    <a:pt x="1346" y="1846"/>
                    <a:pt x="1453" y="1882"/>
                  </a:cubicBezTo>
                  <a:cubicBezTo>
                    <a:pt x="1486" y="1898"/>
                    <a:pt x="1525" y="1906"/>
                    <a:pt x="1564" y="1907"/>
                  </a:cubicBezTo>
                  <a:lnTo>
                    <a:pt x="1564" y="1907"/>
                  </a:lnTo>
                  <a:cubicBezTo>
                    <a:pt x="1966" y="2499"/>
                    <a:pt x="2457" y="2766"/>
                    <a:pt x="2775" y="2942"/>
                  </a:cubicBezTo>
                  <a:cubicBezTo>
                    <a:pt x="3132" y="3132"/>
                    <a:pt x="3323" y="3216"/>
                    <a:pt x="3323" y="3216"/>
                  </a:cubicBezTo>
                  <a:cubicBezTo>
                    <a:pt x="3323" y="3216"/>
                    <a:pt x="3156" y="3073"/>
                    <a:pt x="2942" y="2775"/>
                  </a:cubicBezTo>
                  <a:cubicBezTo>
                    <a:pt x="2656" y="2513"/>
                    <a:pt x="2192" y="2144"/>
                    <a:pt x="1894" y="1525"/>
                  </a:cubicBezTo>
                  <a:lnTo>
                    <a:pt x="1608" y="1549"/>
                  </a:lnTo>
                  <a:lnTo>
                    <a:pt x="1608" y="1561"/>
                  </a:lnTo>
                  <a:cubicBezTo>
                    <a:pt x="1608" y="1563"/>
                    <a:pt x="1608" y="1564"/>
                    <a:pt x="1607" y="1564"/>
                  </a:cubicBezTo>
                  <a:cubicBezTo>
                    <a:pt x="1605" y="1564"/>
                    <a:pt x="1599" y="1540"/>
                    <a:pt x="1608" y="1493"/>
                  </a:cubicBezTo>
                  <a:lnTo>
                    <a:pt x="1608" y="1493"/>
                  </a:lnTo>
                  <a:cubicBezTo>
                    <a:pt x="1620" y="1492"/>
                    <a:pt x="1636" y="1491"/>
                    <a:pt x="1656" y="1489"/>
                  </a:cubicBezTo>
                  <a:lnTo>
                    <a:pt x="1656" y="1465"/>
                  </a:lnTo>
                  <a:lnTo>
                    <a:pt x="1656" y="1454"/>
                  </a:lnTo>
                  <a:cubicBezTo>
                    <a:pt x="1704" y="1382"/>
                    <a:pt x="1775" y="1299"/>
                    <a:pt x="1846" y="1215"/>
                  </a:cubicBezTo>
                  <a:lnTo>
                    <a:pt x="1787" y="1096"/>
                  </a:lnTo>
                  <a:lnTo>
                    <a:pt x="1775" y="1061"/>
                  </a:lnTo>
                  <a:cubicBezTo>
                    <a:pt x="1763" y="1037"/>
                    <a:pt x="1751" y="1001"/>
                    <a:pt x="1727" y="989"/>
                  </a:cubicBezTo>
                  <a:cubicBezTo>
                    <a:pt x="1656" y="906"/>
                    <a:pt x="1549" y="858"/>
                    <a:pt x="1453" y="858"/>
                  </a:cubicBezTo>
                  <a:cubicBezTo>
                    <a:pt x="1346" y="858"/>
                    <a:pt x="1215" y="894"/>
                    <a:pt x="1108" y="953"/>
                  </a:cubicBezTo>
                  <a:lnTo>
                    <a:pt x="1049" y="977"/>
                  </a:lnTo>
                  <a:lnTo>
                    <a:pt x="1037" y="989"/>
                  </a:lnTo>
                  <a:cubicBezTo>
                    <a:pt x="1023" y="1003"/>
                    <a:pt x="1007" y="1006"/>
                    <a:pt x="993" y="1006"/>
                  </a:cubicBezTo>
                  <a:cubicBezTo>
                    <a:pt x="981" y="1006"/>
                    <a:pt x="969" y="1004"/>
                    <a:pt x="960" y="1004"/>
                  </a:cubicBezTo>
                  <a:cubicBezTo>
                    <a:pt x="952" y="1004"/>
                    <a:pt x="945" y="1006"/>
                    <a:pt x="942" y="1013"/>
                  </a:cubicBezTo>
                  <a:cubicBezTo>
                    <a:pt x="930" y="989"/>
                    <a:pt x="942" y="977"/>
                    <a:pt x="942" y="965"/>
                  </a:cubicBezTo>
                  <a:cubicBezTo>
                    <a:pt x="942" y="953"/>
                    <a:pt x="953" y="918"/>
                    <a:pt x="953" y="906"/>
                  </a:cubicBezTo>
                  <a:cubicBezTo>
                    <a:pt x="977" y="811"/>
                    <a:pt x="977" y="739"/>
                    <a:pt x="977" y="680"/>
                  </a:cubicBezTo>
                  <a:cubicBezTo>
                    <a:pt x="977" y="549"/>
                    <a:pt x="918" y="430"/>
                    <a:pt x="882" y="370"/>
                  </a:cubicBezTo>
                  <a:cubicBezTo>
                    <a:pt x="850" y="301"/>
                    <a:pt x="820" y="282"/>
                    <a:pt x="798" y="282"/>
                  </a:cubicBezTo>
                  <a:cubicBezTo>
                    <a:pt x="772" y="282"/>
                    <a:pt x="756" y="311"/>
                    <a:pt x="763" y="311"/>
                  </a:cubicBezTo>
                  <a:cubicBezTo>
                    <a:pt x="703" y="358"/>
                    <a:pt x="632" y="370"/>
                    <a:pt x="584" y="382"/>
                  </a:cubicBezTo>
                  <a:lnTo>
                    <a:pt x="465" y="382"/>
                  </a:lnTo>
                  <a:cubicBezTo>
                    <a:pt x="394" y="370"/>
                    <a:pt x="322" y="358"/>
                    <a:pt x="275" y="322"/>
                  </a:cubicBezTo>
                  <a:cubicBezTo>
                    <a:pt x="168" y="263"/>
                    <a:pt x="108" y="203"/>
                    <a:pt x="84" y="144"/>
                  </a:cubicBezTo>
                  <a:cubicBezTo>
                    <a:pt x="25" y="37"/>
                    <a:pt x="25" y="1"/>
                    <a:pt x="25" y="1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467" name="Google Shape;12467;p49"/>
            <p:cNvSpPr/>
            <p:nvPr/>
          </p:nvSpPr>
          <p:spPr>
            <a:xfrm>
              <a:off x="4916975" y="2278100"/>
              <a:ext cx="94975" cy="186650"/>
            </a:xfrm>
            <a:custGeom>
              <a:avLst/>
              <a:gdLst/>
              <a:ahLst/>
              <a:cxnLst/>
              <a:rect l="l" t="t" r="r" b="b"/>
              <a:pathLst>
                <a:path w="3799" h="7466" extrusionOk="0">
                  <a:moveTo>
                    <a:pt x="0" y="0"/>
                  </a:moveTo>
                  <a:cubicBezTo>
                    <a:pt x="0" y="0"/>
                    <a:pt x="655" y="1774"/>
                    <a:pt x="1691" y="3834"/>
                  </a:cubicBezTo>
                  <a:cubicBezTo>
                    <a:pt x="2739" y="5906"/>
                    <a:pt x="3798" y="7465"/>
                    <a:pt x="3798" y="7465"/>
                  </a:cubicBezTo>
                  <a:cubicBezTo>
                    <a:pt x="3798" y="7465"/>
                    <a:pt x="3156" y="5679"/>
                    <a:pt x="2096" y="3631"/>
                  </a:cubicBezTo>
                  <a:cubicBezTo>
                    <a:pt x="1048" y="1572"/>
                    <a:pt x="1" y="0"/>
                    <a:pt x="0" y="0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468" name="Google Shape;12468;p49"/>
            <p:cNvSpPr/>
            <p:nvPr/>
          </p:nvSpPr>
          <p:spPr>
            <a:xfrm>
              <a:off x="5015500" y="2480800"/>
              <a:ext cx="23525" cy="41975"/>
            </a:xfrm>
            <a:custGeom>
              <a:avLst/>
              <a:gdLst/>
              <a:ahLst/>
              <a:cxnLst/>
              <a:rect l="l" t="t" r="r" b="b"/>
              <a:pathLst>
                <a:path w="941" h="1679" extrusionOk="0">
                  <a:moveTo>
                    <a:pt x="0" y="0"/>
                  </a:moveTo>
                  <a:lnTo>
                    <a:pt x="0" y="0"/>
                  </a:lnTo>
                  <a:cubicBezTo>
                    <a:pt x="0" y="0"/>
                    <a:pt x="12" y="488"/>
                    <a:pt x="274" y="953"/>
                  </a:cubicBezTo>
                  <a:cubicBezTo>
                    <a:pt x="524" y="1417"/>
                    <a:pt x="941" y="1679"/>
                    <a:pt x="941" y="1679"/>
                  </a:cubicBezTo>
                  <a:cubicBezTo>
                    <a:pt x="941" y="1679"/>
                    <a:pt x="929" y="1191"/>
                    <a:pt x="667" y="726"/>
                  </a:cubicBezTo>
                  <a:cubicBezTo>
                    <a:pt x="417" y="274"/>
                    <a:pt x="0" y="0"/>
                    <a:pt x="0" y="0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469" name="Google Shape;12469;p49"/>
            <p:cNvSpPr/>
            <p:nvPr/>
          </p:nvSpPr>
          <p:spPr>
            <a:xfrm>
              <a:off x="5043475" y="2540625"/>
              <a:ext cx="18175" cy="25025"/>
            </a:xfrm>
            <a:custGeom>
              <a:avLst/>
              <a:gdLst/>
              <a:ahLst/>
              <a:cxnLst/>
              <a:rect l="l" t="t" r="r" b="b"/>
              <a:pathLst>
                <a:path w="727" h="1001" extrusionOk="0">
                  <a:moveTo>
                    <a:pt x="36" y="0"/>
                  </a:moveTo>
                  <a:cubicBezTo>
                    <a:pt x="36" y="0"/>
                    <a:pt x="1" y="346"/>
                    <a:pt x="179" y="631"/>
                  </a:cubicBezTo>
                  <a:cubicBezTo>
                    <a:pt x="346" y="893"/>
                    <a:pt x="679" y="1000"/>
                    <a:pt x="679" y="1000"/>
                  </a:cubicBezTo>
                  <a:cubicBezTo>
                    <a:pt x="679" y="1000"/>
                    <a:pt x="727" y="643"/>
                    <a:pt x="548" y="381"/>
                  </a:cubicBezTo>
                  <a:cubicBezTo>
                    <a:pt x="382" y="108"/>
                    <a:pt x="36" y="0"/>
                    <a:pt x="36" y="0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470" name="Google Shape;12470;p49"/>
            <p:cNvSpPr/>
            <p:nvPr/>
          </p:nvSpPr>
          <p:spPr>
            <a:xfrm>
              <a:off x="3961800" y="2745100"/>
              <a:ext cx="180100" cy="208700"/>
            </a:xfrm>
            <a:custGeom>
              <a:avLst/>
              <a:gdLst/>
              <a:ahLst/>
              <a:cxnLst/>
              <a:rect l="l" t="t" r="r" b="b"/>
              <a:pathLst>
                <a:path w="7204" h="8348" extrusionOk="0">
                  <a:moveTo>
                    <a:pt x="7203" y="1"/>
                  </a:moveTo>
                  <a:cubicBezTo>
                    <a:pt x="7203" y="1"/>
                    <a:pt x="6620" y="263"/>
                    <a:pt x="5715" y="751"/>
                  </a:cubicBezTo>
                  <a:cubicBezTo>
                    <a:pt x="4810" y="1263"/>
                    <a:pt x="3524" y="2001"/>
                    <a:pt x="2370" y="3132"/>
                  </a:cubicBezTo>
                  <a:cubicBezTo>
                    <a:pt x="1203" y="4287"/>
                    <a:pt x="488" y="5621"/>
                    <a:pt x="226" y="6645"/>
                  </a:cubicBezTo>
                  <a:cubicBezTo>
                    <a:pt x="95" y="7168"/>
                    <a:pt x="36" y="7585"/>
                    <a:pt x="12" y="7883"/>
                  </a:cubicBezTo>
                  <a:cubicBezTo>
                    <a:pt x="0" y="8180"/>
                    <a:pt x="0" y="8347"/>
                    <a:pt x="0" y="8347"/>
                  </a:cubicBezTo>
                  <a:cubicBezTo>
                    <a:pt x="0" y="8347"/>
                    <a:pt x="12" y="8180"/>
                    <a:pt x="72" y="7895"/>
                  </a:cubicBezTo>
                  <a:cubicBezTo>
                    <a:pt x="131" y="7621"/>
                    <a:pt x="238" y="7216"/>
                    <a:pt x="429" y="6740"/>
                  </a:cubicBezTo>
                  <a:cubicBezTo>
                    <a:pt x="786" y="5787"/>
                    <a:pt x="1560" y="4561"/>
                    <a:pt x="2679" y="3478"/>
                  </a:cubicBezTo>
                  <a:cubicBezTo>
                    <a:pt x="3798" y="2382"/>
                    <a:pt x="4977" y="1561"/>
                    <a:pt x="5822" y="965"/>
                  </a:cubicBezTo>
                  <a:cubicBezTo>
                    <a:pt x="6668" y="370"/>
                    <a:pt x="7203" y="1"/>
                    <a:pt x="7203" y="1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471" name="Google Shape;12471;p49"/>
            <p:cNvSpPr/>
            <p:nvPr/>
          </p:nvSpPr>
          <p:spPr>
            <a:xfrm>
              <a:off x="3951675" y="2765350"/>
              <a:ext cx="96750" cy="141400"/>
            </a:xfrm>
            <a:custGeom>
              <a:avLst/>
              <a:gdLst/>
              <a:ahLst/>
              <a:cxnLst/>
              <a:rect l="l" t="t" r="r" b="b"/>
              <a:pathLst>
                <a:path w="3870" h="5656" extrusionOk="0">
                  <a:moveTo>
                    <a:pt x="3870" y="1"/>
                  </a:moveTo>
                  <a:cubicBezTo>
                    <a:pt x="3870" y="1"/>
                    <a:pt x="3548" y="227"/>
                    <a:pt x="3036" y="620"/>
                  </a:cubicBezTo>
                  <a:cubicBezTo>
                    <a:pt x="2560" y="1036"/>
                    <a:pt x="1941" y="1655"/>
                    <a:pt x="1382" y="2465"/>
                  </a:cubicBezTo>
                  <a:cubicBezTo>
                    <a:pt x="846" y="3263"/>
                    <a:pt x="489" y="4084"/>
                    <a:pt x="286" y="4680"/>
                  </a:cubicBezTo>
                  <a:cubicBezTo>
                    <a:pt x="72" y="5275"/>
                    <a:pt x="0" y="5656"/>
                    <a:pt x="0" y="5656"/>
                  </a:cubicBezTo>
                  <a:cubicBezTo>
                    <a:pt x="0" y="5656"/>
                    <a:pt x="191" y="5323"/>
                    <a:pt x="489" y="4763"/>
                  </a:cubicBezTo>
                  <a:cubicBezTo>
                    <a:pt x="810" y="4215"/>
                    <a:pt x="1251" y="3489"/>
                    <a:pt x="1774" y="2715"/>
                  </a:cubicBezTo>
                  <a:cubicBezTo>
                    <a:pt x="2310" y="1941"/>
                    <a:pt x="2834" y="1251"/>
                    <a:pt x="3215" y="774"/>
                  </a:cubicBezTo>
                  <a:cubicBezTo>
                    <a:pt x="3620" y="298"/>
                    <a:pt x="3870" y="1"/>
                    <a:pt x="3870" y="1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472" name="Google Shape;12472;p49"/>
            <p:cNvSpPr/>
            <p:nvPr/>
          </p:nvSpPr>
          <p:spPr>
            <a:xfrm>
              <a:off x="3953750" y="2776950"/>
              <a:ext cx="50625" cy="74450"/>
            </a:xfrm>
            <a:custGeom>
              <a:avLst/>
              <a:gdLst/>
              <a:ahLst/>
              <a:cxnLst/>
              <a:rect l="l" t="t" r="r" b="b"/>
              <a:pathLst>
                <a:path w="2025" h="2978" extrusionOk="0">
                  <a:moveTo>
                    <a:pt x="2025" y="1"/>
                  </a:moveTo>
                  <a:cubicBezTo>
                    <a:pt x="2025" y="1"/>
                    <a:pt x="1822" y="96"/>
                    <a:pt x="1549" y="287"/>
                  </a:cubicBezTo>
                  <a:cubicBezTo>
                    <a:pt x="1263" y="489"/>
                    <a:pt x="918" y="799"/>
                    <a:pt x="620" y="1239"/>
                  </a:cubicBezTo>
                  <a:cubicBezTo>
                    <a:pt x="334" y="1668"/>
                    <a:pt x="179" y="2108"/>
                    <a:pt x="84" y="2442"/>
                  </a:cubicBezTo>
                  <a:cubicBezTo>
                    <a:pt x="13" y="2775"/>
                    <a:pt x="1" y="2977"/>
                    <a:pt x="1" y="2977"/>
                  </a:cubicBezTo>
                  <a:cubicBezTo>
                    <a:pt x="1" y="2977"/>
                    <a:pt x="441" y="2311"/>
                    <a:pt x="1013" y="1489"/>
                  </a:cubicBezTo>
                  <a:cubicBezTo>
                    <a:pt x="1560" y="668"/>
                    <a:pt x="2025" y="1"/>
                    <a:pt x="2025" y="1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473" name="Google Shape;12473;p49"/>
            <p:cNvSpPr/>
            <p:nvPr/>
          </p:nvSpPr>
          <p:spPr>
            <a:xfrm>
              <a:off x="3960300" y="2769225"/>
              <a:ext cx="20875" cy="33650"/>
            </a:xfrm>
            <a:custGeom>
              <a:avLst/>
              <a:gdLst/>
              <a:ahLst/>
              <a:cxnLst/>
              <a:rect l="l" t="t" r="r" b="b"/>
              <a:pathLst>
                <a:path w="835" h="1346" extrusionOk="0">
                  <a:moveTo>
                    <a:pt x="810" y="0"/>
                  </a:moveTo>
                  <a:lnTo>
                    <a:pt x="810" y="0"/>
                  </a:lnTo>
                  <a:cubicBezTo>
                    <a:pt x="810" y="0"/>
                    <a:pt x="429" y="191"/>
                    <a:pt x="227" y="560"/>
                  </a:cubicBezTo>
                  <a:cubicBezTo>
                    <a:pt x="1" y="941"/>
                    <a:pt x="36" y="1346"/>
                    <a:pt x="36" y="1346"/>
                  </a:cubicBezTo>
                  <a:cubicBezTo>
                    <a:pt x="36" y="1346"/>
                    <a:pt x="405" y="1155"/>
                    <a:pt x="608" y="786"/>
                  </a:cubicBezTo>
                  <a:cubicBezTo>
                    <a:pt x="834" y="417"/>
                    <a:pt x="810" y="0"/>
                    <a:pt x="810" y="0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474" name="Google Shape;12474;p49"/>
            <p:cNvSpPr/>
            <p:nvPr/>
          </p:nvSpPr>
          <p:spPr>
            <a:xfrm>
              <a:off x="3959125" y="2012575"/>
              <a:ext cx="207475" cy="176550"/>
            </a:xfrm>
            <a:custGeom>
              <a:avLst/>
              <a:gdLst/>
              <a:ahLst/>
              <a:cxnLst/>
              <a:rect l="l" t="t" r="r" b="b"/>
              <a:pathLst>
                <a:path w="8299" h="7062" extrusionOk="0">
                  <a:moveTo>
                    <a:pt x="8299" y="1"/>
                  </a:moveTo>
                  <a:cubicBezTo>
                    <a:pt x="8299" y="1"/>
                    <a:pt x="8144" y="36"/>
                    <a:pt x="7846" y="108"/>
                  </a:cubicBezTo>
                  <a:cubicBezTo>
                    <a:pt x="7561" y="167"/>
                    <a:pt x="7168" y="275"/>
                    <a:pt x="6691" y="453"/>
                  </a:cubicBezTo>
                  <a:cubicBezTo>
                    <a:pt x="6215" y="620"/>
                    <a:pt x="5644" y="870"/>
                    <a:pt x="5048" y="1191"/>
                  </a:cubicBezTo>
                  <a:cubicBezTo>
                    <a:pt x="4465" y="1537"/>
                    <a:pt x="3846" y="1953"/>
                    <a:pt x="3239" y="2465"/>
                  </a:cubicBezTo>
                  <a:cubicBezTo>
                    <a:pt x="2643" y="2965"/>
                    <a:pt x="2131" y="3513"/>
                    <a:pt x="1703" y="4061"/>
                  </a:cubicBezTo>
                  <a:cubicBezTo>
                    <a:pt x="1286" y="4596"/>
                    <a:pt x="953" y="5108"/>
                    <a:pt x="703" y="5561"/>
                  </a:cubicBezTo>
                  <a:cubicBezTo>
                    <a:pt x="452" y="6001"/>
                    <a:pt x="274" y="6382"/>
                    <a:pt x="167" y="6644"/>
                  </a:cubicBezTo>
                  <a:cubicBezTo>
                    <a:pt x="60" y="6918"/>
                    <a:pt x="0" y="7061"/>
                    <a:pt x="0" y="7061"/>
                  </a:cubicBezTo>
                  <a:cubicBezTo>
                    <a:pt x="0" y="7061"/>
                    <a:pt x="83" y="6930"/>
                    <a:pt x="226" y="6692"/>
                  </a:cubicBezTo>
                  <a:cubicBezTo>
                    <a:pt x="357" y="6454"/>
                    <a:pt x="583" y="6109"/>
                    <a:pt x="881" y="5692"/>
                  </a:cubicBezTo>
                  <a:cubicBezTo>
                    <a:pt x="1167" y="5287"/>
                    <a:pt x="1536" y="4811"/>
                    <a:pt x="1988" y="4323"/>
                  </a:cubicBezTo>
                  <a:cubicBezTo>
                    <a:pt x="2441" y="3834"/>
                    <a:pt x="2953" y="3311"/>
                    <a:pt x="3536" y="2822"/>
                  </a:cubicBezTo>
                  <a:cubicBezTo>
                    <a:pt x="4108" y="2334"/>
                    <a:pt x="4703" y="1894"/>
                    <a:pt x="5263" y="1537"/>
                  </a:cubicBezTo>
                  <a:cubicBezTo>
                    <a:pt x="5822" y="1179"/>
                    <a:pt x="6346" y="882"/>
                    <a:pt x="6787" y="667"/>
                  </a:cubicBezTo>
                  <a:cubicBezTo>
                    <a:pt x="7239" y="441"/>
                    <a:pt x="7608" y="275"/>
                    <a:pt x="7882" y="167"/>
                  </a:cubicBezTo>
                  <a:cubicBezTo>
                    <a:pt x="8144" y="60"/>
                    <a:pt x="8299" y="1"/>
                    <a:pt x="8299" y="1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475" name="Google Shape;12475;p49"/>
            <p:cNvSpPr/>
            <p:nvPr/>
          </p:nvSpPr>
          <p:spPr>
            <a:xfrm>
              <a:off x="3962100" y="2081925"/>
              <a:ext cx="147650" cy="145000"/>
            </a:xfrm>
            <a:custGeom>
              <a:avLst/>
              <a:gdLst/>
              <a:ahLst/>
              <a:cxnLst/>
              <a:rect l="l" t="t" r="r" b="b"/>
              <a:pathLst>
                <a:path w="5906" h="5800" extrusionOk="0">
                  <a:moveTo>
                    <a:pt x="5906" y="1"/>
                  </a:moveTo>
                  <a:lnTo>
                    <a:pt x="5906" y="1"/>
                  </a:lnTo>
                  <a:cubicBezTo>
                    <a:pt x="5906" y="1"/>
                    <a:pt x="5798" y="48"/>
                    <a:pt x="5596" y="132"/>
                  </a:cubicBezTo>
                  <a:cubicBezTo>
                    <a:pt x="5406" y="215"/>
                    <a:pt x="5108" y="322"/>
                    <a:pt x="4763" y="489"/>
                  </a:cubicBezTo>
                  <a:cubicBezTo>
                    <a:pt x="4084" y="834"/>
                    <a:pt x="3155" y="1394"/>
                    <a:pt x="2322" y="2263"/>
                  </a:cubicBezTo>
                  <a:cubicBezTo>
                    <a:pt x="1476" y="3108"/>
                    <a:pt x="941" y="4061"/>
                    <a:pt x="607" y="4751"/>
                  </a:cubicBezTo>
                  <a:cubicBezTo>
                    <a:pt x="453" y="5085"/>
                    <a:pt x="310" y="5359"/>
                    <a:pt x="203" y="5537"/>
                  </a:cubicBezTo>
                  <a:cubicBezTo>
                    <a:pt x="83" y="5716"/>
                    <a:pt x="0" y="5799"/>
                    <a:pt x="0" y="5799"/>
                  </a:cubicBezTo>
                  <a:cubicBezTo>
                    <a:pt x="0" y="5799"/>
                    <a:pt x="95" y="5752"/>
                    <a:pt x="238" y="5585"/>
                  </a:cubicBezTo>
                  <a:cubicBezTo>
                    <a:pt x="405" y="5418"/>
                    <a:pt x="595" y="5168"/>
                    <a:pt x="810" y="4859"/>
                  </a:cubicBezTo>
                  <a:cubicBezTo>
                    <a:pt x="1226" y="4216"/>
                    <a:pt x="1834" y="3382"/>
                    <a:pt x="2631" y="2561"/>
                  </a:cubicBezTo>
                  <a:cubicBezTo>
                    <a:pt x="3429" y="1739"/>
                    <a:pt x="4239" y="1108"/>
                    <a:pt x="4870" y="668"/>
                  </a:cubicBezTo>
                  <a:cubicBezTo>
                    <a:pt x="5179" y="465"/>
                    <a:pt x="5453" y="287"/>
                    <a:pt x="5632" y="179"/>
                  </a:cubicBezTo>
                  <a:cubicBezTo>
                    <a:pt x="5810" y="60"/>
                    <a:pt x="5906" y="1"/>
                    <a:pt x="5906" y="1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476" name="Google Shape;12476;p49"/>
            <p:cNvSpPr/>
            <p:nvPr/>
          </p:nvSpPr>
          <p:spPr>
            <a:xfrm>
              <a:off x="3957025" y="2150100"/>
              <a:ext cx="96475" cy="110450"/>
            </a:xfrm>
            <a:custGeom>
              <a:avLst/>
              <a:gdLst/>
              <a:ahLst/>
              <a:cxnLst/>
              <a:rect l="l" t="t" r="r" b="b"/>
              <a:pathLst>
                <a:path w="3859" h="4418" extrusionOk="0">
                  <a:moveTo>
                    <a:pt x="3858" y="0"/>
                  </a:moveTo>
                  <a:cubicBezTo>
                    <a:pt x="3858" y="0"/>
                    <a:pt x="3561" y="131"/>
                    <a:pt x="3096" y="417"/>
                  </a:cubicBezTo>
                  <a:cubicBezTo>
                    <a:pt x="2632" y="715"/>
                    <a:pt x="2037" y="1191"/>
                    <a:pt x="1489" y="1810"/>
                  </a:cubicBezTo>
                  <a:cubicBezTo>
                    <a:pt x="941" y="2453"/>
                    <a:pt x="548" y="3108"/>
                    <a:pt x="322" y="3596"/>
                  </a:cubicBezTo>
                  <a:cubicBezTo>
                    <a:pt x="84" y="4096"/>
                    <a:pt x="1" y="4418"/>
                    <a:pt x="1" y="4418"/>
                  </a:cubicBezTo>
                  <a:cubicBezTo>
                    <a:pt x="1" y="4418"/>
                    <a:pt x="191" y="4156"/>
                    <a:pt x="525" y="3715"/>
                  </a:cubicBezTo>
                  <a:cubicBezTo>
                    <a:pt x="846" y="3298"/>
                    <a:pt x="1310" y="2739"/>
                    <a:pt x="1834" y="2132"/>
                  </a:cubicBezTo>
                  <a:cubicBezTo>
                    <a:pt x="2346" y="1512"/>
                    <a:pt x="2858" y="977"/>
                    <a:pt x="3227" y="608"/>
                  </a:cubicBezTo>
                  <a:cubicBezTo>
                    <a:pt x="3620" y="239"/>
                    <a:pt x="3858" y="0"/>
                    <a:pt x="3858" y="0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477" name="Google Shape;12477;p49"/>
            <p:cNvSpPr/>
            <p:nvPr/>
          </p:nvSpPr>
          <p:spPr>
            <a:xfrm>
              <a:off x="3958525" y="2201000"/>
              <a:ext cx="77700" cy="87225"/>
            </a:xfrm>
            <a:custGeom>
              <a:avLst/>
              <a:gdLst/>
              <a:ahLst/>
              <a:cxnLst/>
              <a:rect l="l" t="t" r="r" b="b"/>
              <a:pathLst>
                <a:path w="3108" h="3489" extrusionOk="0">
                  <a:moveTo>
                    <a:pt x="3108" y="0"/>
                  </a:moveTo>
                  <a:cubicBezTo>
                    <a:pt x="3108" y="0"/>
                    <a:pt x="2870" y="119"/>
                    <a:pt x="2501" y="358"/>
                  </a:cubicBezTo>
                  <a:cubicBezTo>
                    <a:pt x="2143" y="584"/>
                    <a:pt x="1667" y="953"/>
                    <a:pt x="1215" y="1441"/>
                  </a:cubicBezTo>
                  <a:cubicBezTo>
                    <a:pt x="786" y="1929"/>
                    <a:pt x="476" y="2453"/>
                    <a:pt x="286" y="2846"/>
                  </a:cubicBezTo>
                  <a:cubicBezTo>
                    <a:pt x="84" y="3227"/>
                    <a:pt x="0" y="3489"/>
                    <a:pt x="0" y="3489"/>
                  </a:cubicBezTo>
                  <a:cubicBezTo>
                    <a:pt x="0" y="3489"/>
                    <a:pt x="703" y="2691"/>
                    <a:pt x="1560" y="1739"/>
                  </a:cubicBezTo>
                  <a:cubicBezTo>
                    <a:pt x="2405" y="774"/>
                    <a:pt x="3108" y="0"/>
                    <a:pt x="3108" y="0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478" name="Google Shape;12478;p49"/>
            <p:cNvSpPr/>
            <p:nvPr/>
          </p:nvSpPr>
          <p:spPr>
            <a:xfrm>
              <a:off x="3969225" y="2252800"/>
              <a:ext cx="44075" cy="52700"/>
            </a:xfrm>
            <a:custGeom>
              <a:avLst/>
              <a:gdLst/>
              <a:ahLst/>
              <a:cxnLst/>
              <a:rect l="l" t="t" r="r" b="b"/>
              <a:pathLst>
                <a:path w="1763" h="2108" extrusionOk="0">
                  <a:moveTo>
                    <a:pt x="1763" y="0"/>
                  </a:moveTo>
                  <a:cubicBezTo>
                    <a:pt x="1763" y="0"/>
                    <a:pt x="1596" y="60"/>
                    <a:pt x="1382" y="191"/>
                  </a:cubicBezTo>
                  <a:cubicBezTo>
                    <a:pt x="1168" y="321"/>
                    <a:pt x="882" y="548"/>
                    <a:pt x="632" y="845"/>
                  </a:cubicBezTo>
                  <a:cubicBezTo>
                    <a:pt x="370" y="1143"/>
                    <a:pt x="215" y="1464"/>
                    <a:pt x="120" y="1703"/>
                  </a:cubicBezTo>
                  <a:cubicBezTo>
                    <a:pt x="37" y="1941"/>
                    <a:pt x="1" y="2107"/>
                    <a:pt x="1" y="2107"/>
                  </a:cubicBezTo>
                  <a:cubicBezTo>
                    <a:pt x="1" y="2107"/>
                    <a:pt x="132" y="2000"/>
                    <a:pt x="310" y="1822"/>
                  </a:cubicBezTo>
                  <a:cubicBezTo>
                    <a:pt x="513" y="1643"/>
                    <a:pt x="751" y="1405"/>
                    <a:pt x="989" y="1131"/>
                  </a:cubicBezTo>
                  <a:cubicBezTo>
                    <a:pt x="1227" y="845"/>
                    <a:pt x="1418" y="560"/>
                    <a:pt x="1549" y="357"/>
                  </a:cubicBezTo>
                  <a:cubicBezTo>
                    <a:pt x="1680" y="143"/>
                    <a:pt x="1763" y="0"/>
                    <a:pt x="1763" y="0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479" name="Google Shape;12479;p49"/>
            <p:cNvSpPr/>
            <p:nvPr/>
          </p:nvSpPr>
          <p:spPr>
            <a:xfrm>
              <a:off x="4234450" y="2011325"/>
              <a:ext cx="372675" cy="76300"/>
            </a:xfrm>
            <a:custGeom>
              <a:avLst/>
              <a:gdLst/>
              <a:ahLst/>
              <a:cxnLst/>
              <a:rect l="l" t="t" r="r" b="b"/>
              <a:pathLst>
                <a:path w="14907" h="3052" extrusionOk="0">
                  <a:moveTo>
                    <a:pt x="2439" y="1"/>
                  </a:moveTo>
                  <a:cubicBezTo>
                    <a:pt x="2371" y="1"/>
                    <a:pt x="2304" y="1"/>
                    <a:pt x="2239" y="3"/>
                  </a:cubicBezTo>
                  <a:cubicBezTo>
                    <a:pt x="1536" y="3"/>
                    <a:pt x="989" y="51"/>
                    <a:pt x="596" y="134"/>
                  </a:cubicBezTo>
                  <a:cubicBezTo>
                    <a:pt x="215" y="194"/>
                    <a:pt x="0" y="253"/>
                    <a:pt x="0" y="253"/>
                  </a:cubicBezTo>
                  <a:cubicBezTo>
                    <a:pt x="0" y="253"/>
                    <a:pt x="215" y="217"/>
                    <a:pt x="596" y="194"/>
                  </a:cubicBezTo>
                  <a:cubicBezTo>
                    <a:pt x="778" y="177"/>
                    <a:pt x="994" y="168"/>
                    <a:pt x="1242" y="168"/>
                  </a:cubicBezTo>
                  <a:cubicBezTo>
                    <a:pt x="1528" y="168"/>
                    <a:pt x="1857" y="180"/>
                    <a:pt x="2227" y="205"/>
                  </a:cubicBezTo>
                  <a:cubicBezTo>
                    <a:pt x="3608" y="301"/>
                    <a:pt x="5453" y="741"/>
                    <a:pt x="7442" y="1384"/>
                  </a:cubicBezTo>
                  <a:cubicBezTo>
                    <a:pt x="9454" y="2039"/>
                    <a:pt x="11287" y="2599"/>
                    <a:pt x="12669" y="2825"/>
                  </a:cubicBezTo>
                  <a:cubicBezTo>
                    <a:pt x="13359" y="2944"/>
                    <a:pt x="13919" y="3003"/>
                    <a:pt x="14312" y="3015"/>
                  </a:cubicBezTo>
                  <a:cubicBezTo>
                    <a:pt x="14693" y="3051"/>
                    <a:pt x="14907" y="3051"/>
                    <a:pt x="14907" y="3051"/>
                  </a:cubicBezTo>
                  <a:cubicBezTo>
                    <a:pt x="14907" y="3051"/>
                    <a:pt x="14681" y="3003"/>
                    <a:pt x="14312" y="2980"/>
                  </a:cubicBezTo>
                  <a:cubicBezTo>
                    <a:pt x="13931" y="2896"/>
                    <a:pt x="13383" y="2801"/>
                    <a:pt x="12716" y="2622"/>
                  </a:cubicBezTo>
                  <a:cubicBezTo>
                    <a:pt x="11371" y="2289"/>
                    <a:pt x="9585" y="1622"/>
                    <a:pt x="7585" y="967"/>
                  </a:cubicBezTo>
                  <a:cubicBezTo>
                    <a:pt x="5667" y="343"/>
                    <a:pt x="3815" y="1"/>
                    <a:pt x="2439" y="1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480" name="Google Shape;12480;p49"/>
            <p:cNvSpPr/>
            <p:nvPr/>
          </p:nvSpPr>
          <p:spPr>
            <a:xfrm>
              <a:off x="4323750" y="2032700"/>
              <a:ext cx="186650" cy="45975"/>
            </a:xfrm>
            <a:custGeom>
              <a:avLst/>
              <a:gdLst/>
              <a:ahLst/>
              <a:cxnLst/>
              <a:rect l="l" t="t" r="r" b="b"/>
              <a:pathLst>
                <a:path w="7466" h="1839" extrusionOk="0">
                  <a:moveTo>
                    <a:pt x="489" y="0"/>
                  </a:moveTo>
                  <a:cubicBezTo>
                    <a:pt x="418" y="0"/>
                    <a:pt x="354" y="2"/>
                    <a:pt x="298" y="5"/>
                  </a:cubicBezTo>
                  <a:cubicBezTo>
                    <a:pt x="107" y="17"/>
                    <a:pt x="0" y="17"/>
                    <a:pt x="0" y="17"/>
                  </a:cubicBezTo>
                  <a:cubicBezTo>
                    <a:pt x="0" y="17"/>
                    <a:pt x="107" y="41"/>
                    <a:pt x="298" y="77"/>
                  </a:cubicBezTo>
                  <a:cubicBezTo>
                    <a:pt x="500" y="124"/>
                    <a:pt x="762" y="184"/>
                    <a:pt x="1107" y="255"/>
                  </a:cubicBezTo>
                  <a:cubicBezTo>
                    <a:pt x="1786" y="410"/>
                    <a:pt x="2703" y="672"/>
                    <a:pt x="3715" y="970"/>
                  </a:cubicBezTo>
                  <a:cubicBezTo>
                    <a:pt x="4727" y="1267"/>
                    <a:pt x="5656" y="1505"/>
                    <a:pt x="6346" y="1648"/>
                  </a:cubicBezTo>
                  <a:cubicBezTo>
                    <a:pt x="7025" y="1791"/>
                    <a:pt x="7465" y="1839"/>
                    <a:pt x="7465" y="1839"/>
                  </a:cubicBezTo>
                  <a:cubicBezTo>
                    <a:pt x="7465" y="1839"/>
                    <a:pt x="7061" y="1672"/>
                    <a:pt x="6406" y="1422"/>
                  </a:cubicBezTo>
                  <a:cubicBezTo>
                    <a:pt x="5751" y="1172"/>
                    <a:pt x="4858" y="827"/>
                    <a:pt x="3822" y="529"/>
                  </a:cubicBezTo>
                  <a:cubicBezTo>
                    <a:pt x="2798" y="232"/>
                    <a:pt x="1834" y="65"/>
                    <a:pt x="1131" y="17"/>
                  </a:cubicBezTo>
                  <a:cubicBezTo>
                    <a:pt x="879" y="9"/>
                    <a:pt x="662" y="0"/>
                    <a:pt x="489" y="0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481" name="Google Shape;12481;p49"/>
            <p:cNvSpPr/>
            <p:nvPr/>
          </p:nvSpPr>
          <p:spPr>
            <a:xfrm>
              <a:off x="4432975" y="2078975"/>
              <a:ext cx="53900" cy="15825"/>
            </a:xfrm>
            <a:custGeom>
              <a:avLst/>
              <a:gdLst/>
              <a:ahLst/>
              <a:cxnLst/>
              <a:rect l="l" t="t" r="r" b="b"/>
              <a:pathLst>
                <a:path w="2156" h="633" extrusionOk="0">
                  <a:moveTo>
                    <a:pt x="264" y="0"/>
                  </a:moveTo>
                  <a:cubicBezTo>
                    <a:pt x="102" y="0"/>
                    <a:pt x="1" y="12"/>
                    <a:pt x="1" y="12"/>
                  </a:cubicBezTo>
                  <a:cubicBezTo>
                    <a:pt x="1" y="12"/>
                    <a:pt x="394" y="393"/>
                    <a:pt x="1013" y="547"/>
                  </a:cubicBezTo>
                  <a:cubicBezTo>
                    <a:pt x="1249" y="612"/>
                    <a:pt x="1474" y="632"/>
                    <a:pt x="1662" y="632"/>
                  </a:cubicBezTo>
                  <a:cubicBezTo>
                    <a:pt x="1956" y="632"/>
                    <a:pt x="2156" y="583"/>
                    <a:pt x="2156" y="583"/>
                  </a:cubicBezTo>
                  <a:cubicBezTo>
                    <a:pt x="2156" y="583"/>
                    <a:pt x="1703" y="274"/>
                    <a:pt x="1108" y="107"/>
                  </a:cubicBezTo>
                  <a:cubicBezTo>
                    <a:pt x="785" y="19"/>
                    <a:pt x="473" y="0"/>
                    <a:pt x="264" y="0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482" name="Google Shape;12482;p49"/>
            <p:cNvSpPr/>
            <p:nvPr/>
          </p:nvSpPr>
          <p:spPr>
            <a:xfrm>
              <a:off x="4279100" y="2676175"/>
              <a:ext cx="474475" cy="52000"/>
            </a:xfrm>
            <a:custGeom>
              <a:avLst/>
              <a:gdLst/>
              <a:ahLst/>
              <a:cxnLst/>
              <a:rect l="l" t="t" r="r" b="b"/>
              <a:pathLst>
                <a:path w="18979" h="2080" extrusionOk="0">
                  <a:moveTo>
                    <a:pt x="6526" y="0"/>
                  </a:moveTo>
                  <a:cubicBezTo>
                    <a:pt x="5097" y="0"/>
                    <a:pt x="3820" y="74"/>
                    <a:pt x="2786" y="174"/>
                  </a:cubicBezTo>
                  <a:cubicBezTo>
                    <a:pt x="1929" y="270"/>
                    <a:pt x="1227" y="353"/>
                    <a:pt x="750" y="436"/>
                  </a:cubicBezTo>
                  <a:cubicBezTo>
                    <a:pt x="274" y="508"/>
                    <a:pt x="0" y="555"/>
                    <a:pt x="0" y="555"/>
                  </a:cubicBezTo>
                  <a:cubicBezTo>
                    <a:pt x="0" y="555"/>
                    <a:pt x="274" y="531"/>
                    <a:pt x="762" y="508"/>
                  </a:cubicBezTo>
                  <a:cubicBezTo>
                    <a:pt x="1250" y="472"/>
                    <a:pt x="1953" y="448"/>
                    <a:pt x="2810" y="412"/>
                  </a:cubicBezTo>
                  <a:cubicBezTo>
                    <a:pt x="3287" y="399"/>
                    <a:pt x="3815" y="392"/>
                    <a:pt x="4386" y="392"/>
                  </a:cubicBezTo>
                  <a:cubicBezTo>
                    <a:pt x="5881" y="392"/>
                    <a:pt x="7665" y="444"/>
                    <a:pt x="9561" y="591"/>
                  </a:cubicBezTo>
                  <a:cubicBezTo>
                    <a:pt x="12180" y="817"/>
                    <a:pt x="14538" y="1174"/>
                    <a:pt x="16240" y="1496"/>
                  </a:cubicBezTo>
                  <a:cubicBezTo>
                    <a:pt x="17086" y="1663"/>
                    <a:pt x="17776" y="1817"/>
                    <a:pt x="18253" y="1924"/>
                  </a:cubicBezTo>
                  <a:cubicBezTo>
                    <a:pt x="18717" y="2020"/>
                    <a:pt x="18979" y="2079"/>
                    <a:pt x="18979" y="2079"/>
                  </a:cubicBezTo>
                  <a:cubicBezTo>
                    <a:pt x="18979" y="2079"/>
                    <a:pt x="18729" y="2008"/>
                    <a:pt x="18253" y="1817"/>
                  </a:cubicBezTo>
                  <a:cubicBezTo>
                    <a:pt x="17788" y="1663"/>
                    <a:pt x="17121" y="1472"/>
                    <a:pt x="16264" y="1246"/>
                  </a:cubicBezTo>
                  <a:cubicBezTo>
                    <a:pt x="14585" y="817"/>
                    <a:pt x="12216" y="329"/>
                    <a:pt x="9573" y="115"/>
                  </a:cubicBezTo>
                  <a:cubicBezTo>
                    <a:pt x="8508" y="34"/>
                    <a:pt x="7483" y="0"/>
                    <a:pt x="6526" y="0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483" name="Google Shape;12483;p49"/>
            <p:cNvSpPr/>
            <p:nvPr/>
          </p:nvSpPr>
          <p:spPr>
            <a:xfrm>
              <a:off x="4762200" y="2729025"/>
              <a:ext cx="98250" cy="20475"/>
            </a:xfrm>
            <a:custGeom>
              <a:avLst/>
              <a:gdLst/>
              <a:ahLst/>
              <a:cxnLst/>
              <a:rect l="l" t="t" r="r" b="b"/>
              <a:pathLst>
                <a:path w="3930" h="819" extrusionOk="0"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91" y="132"/>
                    <a:pt x="512" y="299"/>
                  </a:cubicBezTo>
                  <a:cubicBezTo>
                    <a:pt x="845" y="465"/>
                    <a:pt x="1322" y="644"/>
                    <a:pt x="1881" y="739"/>
                  </a:cubicBezTo>
                  <a:cubicBezTo>
                    <a:pt x="2209" y="795"/>
                    <a:pt x="2525" y="818"/>
                    <a:pt x="2804" y="818"/>
                  </a:cubicBezTo>
                  <a:cubicBezTo>
                    <a:pt x="3002" y="818"/>
                    <a:pt x="3181" y="807"/>
                    <a:pt x="3334" y="787"/>
                  </a:cubicBezTo>
                  <a:cubicBezTo>
                    <a:pt x="3703" y="739"/>
                    <a:pt x="3929" y="680"/>
                    <a:pt x="3929" y="680"/>
                  </a:cubicBezTo>
                  <a:cubicBezTo>
                    <a:pt x="3929" y="680"/>
                    <a:pt x="3703" y="620"/>
                    <a:pt x="3358" y="561"/>
                  </a:cubicBezTo>
                  <a:cubicBezTo>
                    <a:pt x="3000" y="489"/>
                    <a:pt x="2512" y="382"/>
                    <a:pt x="1977" y="299"/>
                  </a:cubicBezTo>
                  <a:cubicBezTo>
                    <a:pt x="1441" y="191"/>
                    <a:pt x="953" y="132"/>
                    <a:pt x="595" y="72"/>
                  </a:cubicBezTo>
                  <a:lnTo>
                    <a:pt x="0" y="1"/>
                  </a:ln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484" name="Google Shape;12484;p49"/>
            <p:cNvSpPr/>
            <p:nvPr/>
          </p:nvSpPr>
          <p:spPr>
            <a:xfrm>
              <a:off x="4370175" y="2643900"/>
              <a:ext cx="264650" cy="42000"/>
            </a:xfrm>
            <a:custGeom>
              <a:avLst/>
              <a:gdLst/>
              <a:ahLst/>
              <a:cxnLst/>
              <a:rect l="l" t="t" r="r" b="b"/>
              <a:pathLst>
                <a:path w="10586" h="1680" extrusionOk="0">
                  <a:moveTo>
                    <a:pt x="3299" y="1"/>
                  </a:moveTo>
                  <a:cubicBezTo>
                    <a:pt x="2644" y="1"/>
                    <a:pt x="2060" y="25"/>
                    <a:pt x="1572" y="84"/>
                  </a:cubicBezTo>
                  <a:cubicBezTo>
                    <a:pt x="1084" y="144"/>
                    <a:pt x="691" y="215"/>
                    <a:pt x="417" y="298"/>
                  </a:cubicBezTo>
                  <a:cubicBezTo>
                    <a:pt x="155" y="370"/>
                    <a:pt x="1" y="394"/>
                    <a:pt x="1" y="394"/>
                  </a:cubicBezTo>
                  <a:cubicBezTo>
                    <a:pt x="1" y="394"/>
                    <a:pt x="155" y="382"/>
                    <a:pt x="417" y="370"/>
                  </a:cubicBezTo>
                  <a:cubicBezTo>
                    <a:pt x="691" y="334"/>
                    <a:pt x="1096" y="322"/>
                    <a:pt x="1572" y="322"/>
                  </a:cubicBezTo>
                  <a:cubicBezTo>
                    <a:pt x="2060" y="322"/>
                    <a:pt x="2632" y="358"/>
                    <a:pt x="3263" y="394"/>
                  </a:cubicBezTo>
                  <a:cubicBezTo>
                    <a:pt x="3894" y="453"/>
                    <a:pt x="4584" y="537"/>
                    <a:pt x="5323" y="656"/>
                  </a:cubicBezTo>
                  <a:cubicBezTo>
                    <a:pt x="6775" y="894"/>
                    <a:pt x="8085" y="1168"/>
                    <a:pt x="9037" y="1370"/>
                  </a:cubicBezTo>
                  <a:cubicBezTo>
                    <a:pt x="9990" y="1572"/>
                    <a:pt x="10585" y="1680"/>
                    <a:pt x="10585" y="1680"/>
                  </a:cubicBezTo>
                  <a:cubicBezTo>
                    <a:pt x="10585" y="1680"/>
                    <a:pt x="10026" y="1453"/>
                    <a:pt x="9121" y="1132"/>
                  </a:cubicBezTo>
                  <a:cubicBezTo>
                    <a:pt x="8192" y="834"/>
                    <a:pt x="6894" y="429"/>
                    <a:pt x="5406" y="191"/>
                  </a:cubicBezTo>
                  <a:cubicBezTo>
                    <a:pt x="4668" y="72"/>
                    <a:pt x="3953" y="13"/>
                    <a:pt x="3299" y="1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485" name="Google Shape;12485;p49"/>
            <p:cNvSpPr/>
            <p:nvPr/>
          </p:nvSpPr>
          <p:spPr>
            <a:xfrm>
              <a:off x="4420475" y="2612175"/>
              <a:ext cx="151825" cy="18650"/>
            </a:xfrm>
            <a:custGeom>
              <a:avLst/>
              <a:gdLst/>
              <a:ahLst/>
              <a:cxnLst/>
              <a:rect l="l" t="t" r="r" b="b"/>
              <a:pathLst>
                <a:path w="6073" h="746" extrusionOk="0">
                  <a:moveTo>
                    <a:pt x="1926" y="0"/>
                  </a:moveTo>
                  <a:cubicBezTo>
                    <a:pt x="1537" y="0"/>
                    <a:pt x="1186" y="19"/>
                    <a:pt x="894" y="43"/>
                  </a:cubicBezTo>
                  <a:cubicBezTo>
                    <a:pt x="346" y="91"/>
                    <a:pt x="1" y="151"/>
                    <a:pt x="1" y="151"/>
                  </a:cubicBezTo>
                  <a:cubicBezTo>
                    <a:pt x="1" y="151"/>
                    <a:pt x="346" y="198"/>
                    <a:pt x="894" y="270"/>
                  </a:cubicBezTo>
                  <a:cubicBezTo>
                    <a:pt x="1453" y="329"/>
                    <a:pt x="2203" y="436"/>
                    <a:pt x="3037" y="508"/>
                  </a:cubicBezTo>
                  <a:cubicBezTo>
                    <a:pt x="3870" y="591"/>
                    <a:pt x="4632" y="639"/>
                    <a:pt x="5180" y="686"/>
                  </a:cubicBezTo>
                  <a:cubicBezTo>
                    <a:pt x="5740" y="734"/>
                    <a:pt x="6073" y="746"/>
                    <a:pt x="6073" y="746"/>
                  </a:cubicBezTo>
                  <a:cubicBezTo>
                    <a:pt x="6073" y="746"/>
                    <a:pt x="5751" y="615"/>
                    <a:pt x="5216" y="460"/>
                  </a:cubicBezTo>
                  <a:cubicBezTo>
                    <a:pt x="4680" y="317"/>
                    <a:pt x="3918" y="151"/>
                    <a:pt x="3073" y="55"/>
                  </a:cubicBezTo>
                  <a:cubicBezTo>
                    <a:pt x="2669" y="16"/>
                    <a:pt x="2281" y="0"/>
                    <a:pt x="1926" y="0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486" name="Google Shape;12486;p49"/>
            <p:cNvSpPr/>
            <p:nvPr/>
          </p:nvSpPr>
          <p:spPr>
            <a:xfrm>
              <a:off x="4445475" y="2584150"/>
              <a:ext cx="108975" cy="19600"/>
            </a:xfrm>
            <a:custGeom>
              <a:avLst/>
              <a:gdLst/>
              <a:ahLst/>
              <a:cxnLst/>
              <a:rect l="l" t="t" r="r" b="b"/>
              <a:pathLst>
                <a:path w="4359" h="784" extrusionOk="0">
                  <a:moveTo>
                    <a:pt x="1158" y="0"/>
                  </a:moveTo>
                  <a:cubicBezTo>
                    <a:pt x="973" y="0"/>
                    <a:pt x="804" y="8"/>
                    <a:pt x="656" y="21"/>
                  </a:cubicBezTo>
                  <a:cubicBezTo>
                    <a:pt x="251" y="45"/>
                    <a:pt x="1" y="93"/>
                    <a:pt x="1" y="93"/>
                  </a:cubicBezTo>
                  <a:cubicBezTo>
                    <a:pt x="1" y="93"/>
                    <a:pt x="965" y="343"/>
                    <a:pt x="2156" y="545"/>
                  </a:cubicBezTo>
                  <a:cubicBezTo>
                    <a:pt x="3347" y="736"/>
                    <a:pt x="4359" y="783"/>
                    <a:pt x="4359" y="783"/>
                  </a:cubicBezTo>
                  <a:cubicBezTo>
                    <a:pt x="4359" y="783"/>
                    <a:pt x="4132" y="664"/>
                    <a:pt x="3751" y="510"/>
                  </a:cubicBezTo>
                  <a:cubicBezTo>
                    <a:pt x="3382" y="367"/>
                    <a:pt x="2846" y="188"/>
                    <a:pt x="2239" y="93"/>
                  </a:cubicBezTo>
                  <a:cubicBezTo>
                    <a:pt x="1847" y="25"/>
                    <a:pt x="1478" y="0"/>
                    <a:pt x="1158" y="0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487" name="Google Shape;12487;p49"/>
            <p:cNvSpPr/>
            <p:nvPr/>
          </p:nvSpPr>
          <p:spPr>
            <a:xfrm>
              <a:off x="4450850" y="2560800"/>
              <a:ext cx="92875" cy="13175"/>
            </a:xfrm>
            <a:custGeom>
              <a:avLst/>
              <a:gdLst/>
              <a:ahLst/>
              <a:cxnLst/>
              <a:rect l="l" t="t" r="r" b="b"/>
              <a:pathLst>
                <a:path w="3715" h="527" extrusionOk="0">
                  <a:moveTo>
                    <a:pt x="1288" y="0"/>
                  </a:moveTo>
                  <a:cubicBezTo>
                    <a:pt x="541" y="0"/>
                    <a:pt x="0" y="122"/>
                    <a:pt x="0" y="122"/>
                  </a:cubicBezTo>
                  <a:cubicBezTo>
                    <a:pt x="0" y="122"/>
                    <a:pt x="834" y="372"/>
                    <a:pt x="1846" y="479"/>
                  </a:cubicBezTo>
                  <a:cubicBezTo>
                    <a:pt x="2183" y="515"/>
                    <a:pt x="2503" y="527"/>
                    <a:pt x="2780" y="527"/>
                  </a:cubicBezTo>
                  <a:cubicBezTo>
                    <a:pt x="3334" y="527"/>
                    <a:pt x="3715" y="479"/>
                    <a:pt x="3715" y="479"/>
                  </a:cubicBezTo>
                  <a:cubicBezTo>
                    <a:pt x="3715" y="479"/>
                    <a:pt x="2929" y="122"/>
                    <a:pt x="1881" y="27"/>
                  </a:cubicBezTo>
                  <a:cubicBezTo>
                    <a:pt x="1674" y="8"/>
                    <a:pt x="1475" y="0"/>
                    <a:pt x="1288" y="0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488" name="Google Shape;12488;p49"/>
            <p:cNvSpPr/>
            <p:nvPr/>
          </p:nvSpPr>
          <p:spPr>
            <a:xfrm>
              <a:off x="4136525" y="2379650"/>
              <a:ext cx="511100" cy="68125"/>
            </a:xfrm>
            <a:custGeom>
              <a:avLst/>
              <a:gdLst/>
              <a:ahLst/>
              <a:cxnLst/>
              <a:rect l="l" t="t" r="r" b="b"/>
              <a:pathLst>
                <a:path w="20444" h="2725" extrusionOk="0">
                  <a:moveTo>
                    <a:pt x="8596" y="1"/>
                  </a:moveTo>
                  <a:cubicBezTo>
                    <a:pt x="6305" y="1"/>
                    <a:pt x="4247" y="409"/>
                    <a:pt x="2786" y="951"/>
                  </a:cubicBezTo>
                  <a:cubicBezTo>
                    <a:pt x="1881" y="1284"/>
                    <a:pt x="1179" y="1617"/>
                    <a:pt x="715" y="1891"/>
                  </a:cubicBezTo>
                  <a:cubicBezTo>
                    <a:pt x="476" y="2010"/>
                    <a:pt x="298" y="2129"/>
                    <a:pt x="179" y="2201"/>
                  </a:cubicBezTo>
                  <a:cubicBezTo>
                    <a:pt x="60" y="2272"/>
                    <a:pt x="0" y="2320"/>
                    <a:pt x="0" y="2320"/>
                  </a:cubicBezTo>
                  <a:cubicBezTo>
                    <a:pt x="0" y="2320"/>
                    <a:pt x="84" y="2296"/>
                    <a:pt x="203" y="2236"/>
                  </a:cubicBezTo>
                  <a:cubicBezTo>
                    <a:pt x="322" y="2177"/>
                    <a:pt x="512" y="2070"/>
                    <a:pt x="750" y="1963"/>
                  </a:cubicBezTo>
                  <a:cubicBezTo>
                    <a:pt x="1238" y="1724"/>
                    <a:pt x="1953" y="1439"/>
                    <a:pt x="2858" y="1177"/>
                  </a:cubicBezTo>
                  <a:cubicBezTo>
                    <a:pt x="4271" y="752"/>
                    <a:pt x="6172" y="456"/>
                    <a:pt x="8294" y="456"/>
                  </a:cubicBezTo>
                  <a:cubicBezTo>
                    <a:pt x="8906" y="456"/>
                    <a:pt x="9537" y="480"/>
                    <a:pt x="10180" y="534"/>
                  </a:cubicBezTo>
                  <a:cubicBezTo>
                    <a:pt x="13061" y="772"/>
                    <a:pt x="15621" y="1427"/>
                    <a:pt x="17467" y="1903"/>
                  </a:cubicBezTo>
                  <a:cubicBezTo>
                    <a:pt x="18372" y="2153"/>
                    <a:pt x="19110" y="2367"/>
                    <a:pt x="19634" y="2498"/>
                  </a:cubicBezTo>
                  <a:cubicBezTo>
                    <a:pt x="20157" y="2653"/>
                    <a:pt x="20443" y="2725"/>
                    <a:pt x="20443" y="2725"/>
                  </a:cubicBezTo>
                  <a:cubicBezTo>
                    <a:pt x="20443" y="2725"/>
                    <a:pt x="20157" y="2617"/>
                    <a:pt x="19669" y="2415"/>
                  </a:cubicBezTo>
                  <a:cubicBezTo>
                    <a:pt x="19157" y="2236"/>
                    <a:pt x="18431" y="1963"/>
                    <a:pt x="17526" y="1665"/>
                  </a:cubicBezTo>
                  <a:cubicBezTo>
                    <a:pt x="15705" y="1082"/>
                    <a:pt x="13145" y="308"/>
                    <a:pt x="10216" y="69"/>
                  </a:cubicBezTo>
                  <a:cubicBezTo>
                    <a:pt x="9666" y="23"/>
                    <a:pt x="9125" y="1"/>
                    <a:pt x="8596" y="1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489" name="Google Shape;12489;p49"/>
            <p:cNvSpPr/>
            <p:nvPr/>
          </p:nvSpPr>
          <p:spPr>
            <a:xfrm>
              <a:off x="4200800" y="2346525"/>
              <a:ext cx="294725" cy="22675"/>
            </a:xfrm>
            <a:custGeom>
              <a:avLst/>
              <a:gdLst/>
              <a:ahLst/>
              <a:cxnLst/>
              <a:rect l="l" t="t" r="r" b="b"/>
              <a:pathLst>
                <a:path w="11789" h="907" extrusionOk="0">
                  <a:moveTo>
                    <a:pt x="6033" y="1"/>
                  </a:moveTo>
                  <a:cubicBezTo>
                    <a:pt x="5987" y="1"/>
                    <a:pt x="5941" y="1"/>
                    <a:pt x="5895" y="1"/>
                  </a:cubicBezTo>
                  <a:cubicBezTo>
                    <a:pt x="4240" y="13"/>
                    <a:pt x="2751" y="240"/>
                    <a:pt x="1692" y="466"/>
                  </a:cubicBezTo>
                  <a:cubicBezTo>
                    <a:pt x="1156" y="585"/>
                    <a:pt x="727" y="680"/>
                    <a:pt x="441" y="775"/>
                  </a:cubicBezTo>
                  <a:cubicBezTo>
                    <a:pt x="156" y="859"/>
                    <a:pt x="1" y="906"/>
                    <a:pt x="1" y="906"/>
                  </a:cubicBezTo>
                  <a:cubicBezTo>
                    <a:pt x="1" y="906"/>
                    <a:pt x="156" y="894"/>
                    <a:pt x="453" y="847"/>
                  </a:cubicBezTo>
                  <a:cubicBezTo>
                    <a:pt x="751" y="799"/>
                    <a:pt x="1192" y="763"/>
                    <a:pt x="1727" y="704"/>
                  </a:cubicBezTo>
                  <a:cubicBezTo>
                    <a:pt x="2775" y="597"/>
                    <a:pt x="4263" y="490"/>
                    <a:pt x="5895" y="478"/>
                  </a:cubicBezTo>
                  <a:cubicBezTo>
                    <a:pt x="7514" y="478"/>
                    <a:pt x="8990" y="549"/>
                    <a:pt x="10062" y="656"/>
                  </a:cubicBezTo>
                  <a:cubicBezTo>
                    <a:pt x="10597" y="704"/>
                    <a:pt x="11026" y="740"/>
                    <a:pt x="11324" y="787"/>
                  </a:cubicBezTo>
                  <a:cubicBezTo>
                    <a:pt x="11621" y="835"/>
                    <a:pt x="11788" y="847"/>
                    <a:pt x="11788" y="847"/>
                  </a:cubicBezTo>
                  <a:cubicBezTo>
                    <a:pt x="11788" y="847"/>
                    <a:pt x="11621" y="799"/>
                    <a:pt x="11348" y="704"/>
                  </a:cubicBezTo>
                  <a:cubicBezTo>
                    <a:pt x="11050" y="609"/>
                    <a:pt x="10633" y="502"/>
                    <a:pt x="10097" y="406"/>
                  </a:cubicBezTo>
                  <a:cubicBezTo>
                    <a:pt x="9079" y="198"/>
                    <a:pt x="7622" y="1"/>
                    <a:pt x="6033" y="1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490" name="Google Shape;12490;p49"/>
            <p:cNvSpPr/>
            <p:nvPr/>
          </p:nvSpPr>
          <p:spPr>
            <a:xfrm>
              <a:off x="4289500" y="2309725"/>
              <a:ext cx="125350" cy="12300"/>
            </a:xfrm>
            <a:custGeom>
              <a:avLst/>
              <a:gdLst/>
              <a:ahLst/>
              <a:cxnLst/>
              <a:rect l="l" t="t" r="r" b="b"/>
              <a:pathLst>
                <a:path w="5014" h="492" extrusionOk="0">
                  <a:moveTo>
                    <a:pt x="2121" y="1"/>
                  </a:moveTo>
                  <a:cubicBezTo>
                    <a:pt x="911" y="1"/>
                    <a:pt x="1" y="223"/>
                    <a:pt x="1" y="223"/>
                  </a:cubicBezTo>
                  <a:cubicBezTo>
                    <a:pt x="1" y="223"/>
                    <a:pt x="1132" y="414"/>
                    <a:pt x="2501" y="473"/>
                  </a:cubicBezTo>
                  <a:cubicBezTo>
                    <a:pt x="2804" y="486"/>
                    <a:pt x="3094" y="491"/>
                    <a:pt x="3362" y="491"/>
                  </a:cubicBezTo>
                  <a:cubicBezTo>
                    <a:pt x="4328" y="491"/>
                    <a:pt x="5014" y="426"/>
                    <a:pt x="5014" y="426"/>
                  </a:cubicBezTo>
                  <a:cubicBezTo>
                    <a:pt x="5014" y="426"/>
                    <a:pt x="3930" y="69"/>
                    <a:pt x="2525" y="9"/>
                  </a:cubicBezTo>
                  <a:cubicBezTo>
                    <a:pt x="2387" y="3"/>
                    <a:pt x="2252" y="1"/>
                    <a:pt x="2121" y="1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491" name="Google Shape;12491;p49"/>
            <p:cNvSpPr/>
            <p:nvPr/>
          </p:nvSpPr>
          <p:spPr>
            <a:xfrm>
              <a:off x="4305875" y="2279300"/>
              <a:ext cx="73550" cy="12400"/>
            </a:xfrm>
            <a:custGeom>
              <a:avLst/>
              <a:gdLst/>
              <a:ahLst/>
              <a:cxnLst/>
              <a:rect l="l" t="t" r="r" b="b"/>
              <a:pathLst>
                <a:path w="2942" h="496" extrusionOk="0">
                  <a:moveTo>
                    <a:pt x="1234" y="1"/>
                  </a:moveTo>
                  <a:cubicBezTo>
                    <a:pt x="922" y="1"/>
                    <a:pt x="648" y="48"/>
                    <a:pt x="441" y="95"/>
                  </a:cubicBezTo>
                  <a:cubicBezTo>
                    <a:pt x="168" y="154"/>
                    <a:pt x="1" y="238"/>
                    <a:pt x="1" y="238"/>
                  </a:cubicBezTo>
                  <a:cubicBezTo>
                    <a:pt x="1" y="238"/>
                    <a:pt x="679" y="416"/>
                    <a:pt x="1465" y="476"/>
                  </a:cubicBezTo>
                  <a:cubicBezTo>
                    <a:pt x="1652" y="490"/>
                    <a:pt x="1834" y="495"/>
                    <a:pt x="2002" y="495"/>
                  </a:cubicBezTo>
                  <a:cubicBezTo>
                    <a:pt x="2541" y="495"/>
                    <a:pt x="2942" y="440"/>
                    <a:pt x="2942" y="440"/>
                  </a:cubicBezTo>
                  <a:cubicBezTo>
                    <a:pt x="2942" y="440"/>
                    <a:pt x="2787" y="357"/>
                    <a:pt x="2537" y="250"/>
                  </a:cubicBezTo>
                  <a:cubicBezTo>
                    <a:pt x="2263" y="143"/>
                    <a:pt x="1906" y="35"/>
                    <a:pt x="1489" y="12"/>
                  </a:cubicBezTo>
                  <a:cubicBezTo>
                    <a:pt x="1402" y="4"/>
                    <a:pt x="1317" y="1"/>
                    <a:pt x="1234" y="1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492" name="Google Shape;12492;p49"/>
            <p:cNvSpPr/>
            <p:nvPr/>
          </p:nvSpPr>
          <p:spPr>
            <a:xfrm>
              <a:off x="4321950" y="2252750"/>
              <a:ext cx="82175" cy="14300"/>
            </a:xfrm>
            <a:custGeom>
              <a:avLst/>
              <a:gdLst/>
              <a:ahLst/>
              <a:cxnLst/>
              <a:rect l="l" t="t" r="r" b="b"/>
              <a:pathLst>
                <a:path w="3287" h="572" extrusionOk="0">
                  <a:moveTo>
                    <a:pt x="1030" y="1"/>
                  </a:moveTo>
                  <a:cubicBezTo>
                    <a:pt x="429" y="1"/>
                    <a:pt x="1" y="121"/>
                    <a:pt x="1" y="121"/>
                  </a:cubicBezTo>
                  <a:cubicBezTo>
                    <a:pt x="1" y="121"/>
                    <a:pt x="727" y="371"/>
                    <a:pt x="1620" y="490"/>
                  </a:cubicBezTo>
                  <a:cubicBezTo>
                    <a:pt x="2116" y="556"/>
                    <a:pt x="2575" y="571"/>
                    <a:pt x="2886" y="571"/>
                  </a:cubicBezTo>
                  <a:cubicBezTo>
                    <a:pt x="3134" y="571"/>
                    <a:pt x="3287" y="562"/>
                    <a:pt x="3287" y="562"/>
                  </a:cubicBezTo>
                  <a:cubicBezTo>
                    <a:pt x="3287" y="562"/>
                    <a:pt x="2620" y="181"/>
                    <a:pt x="1680" y="50"/>
                  </a:cubicBezTo>
                  <a:cubicBezTo>
                    <a:pt x="1450" y="14"/>
                    <a:pt x="1231" y="1"/>
                    <a:pt x="1030" y="1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493" name="Google Shape;12493;p49"/>
            <p:cNvSpPr/>
            <p:nvPr/>
          </p:nvSpPr>
          <p:spPr>
            <a:xfrm>
              <a:off x="3583775" y="2767900"/>
              <a:ext cx="367325" cy="163875"/>
            </a:xfrm>
            <a:custGeom>
              <a:avLst/>
              <a:gdLst/>
              <a:ahLst/>
              <a:cxnLst/>
              <a:rect l="l" t="t" r="r" b="b"/>
              <a:pathLst>
                <a:path w="14693" h="6555" extrusionOk="0">
                  <a:moveTo>
                    <a:pt x="1172" y="1"/>
                  </a:moveTo>
                  <a:cubicBezTo>
                    <a:pt x="976" y="1"/>
                    <a:pt x="807" y="9"/>
                    <a:pt x="655" y="18"/>
                  </a:cubicBezTo>
                  <a:cubicBezTo>
                    <a:pt x="238" y="53"/>
                    <a:pt x="0" y="65"/>
                    <a:pt x="0" y="65"/>
                  </a:cubicBezTo>
                  <a:cubicBezTo>
                    <a:pt x="0" y="65"/>
                    <a:pt x="238" y="77"/>
                    <a:pt x="667" y="125"/>
                  </a:cubicBezTo>
                  <a:cubicBezTo>
                    <a:pt x="881" y="125"/>
                    <a:pt x="1131" y="137"/>
                    <a:pt x="1429" y="172"/>
                  </a:cubicBezTo>
                  <a:cubicBezTo>
                    <a:pt x="1727" y="208"/>
                    <a:pt x="2048" y="232"/>
                    <a:pt x="2429" y="291"/>
                  </a:cubicBezTo>
                  <a:cubicBezTo>
                    <a:pt x="2798" y="351"/>
                    <a:pt x="3203" y="410"/>
                    <a:pt x="3632" y="494"/>
                  </a:cubicBezTo>
                  <a:cubicBezTo>
                    <a:pt x="4060" y="565"/>
                    <a:pt x="4513" y="684"/>
                    <a:pt x="4989" y="803"/>
                  </a:cubicBezTo>
                  <a:cubicBezTo>
                    <a:pt x="5918" y="1065"/>
                    <a:pt x="6954" y="1423"/>
                    <a:pt x="7989" y="1863"/>
                  </a:cubicBezTo>
                  <a:cubicBezTo>
                    <a:pt x="9013" y="2327"/>
                    <a:pt x="9966" y="2851"/>
                    <a:pt x="10799" y="3363"/>
                  </a:cubicBezTo>
                  <a:cubicBezTo>
                    <a:pt x="11204" y="3637"/>
                    <a:pt x="11609" y="3887"/>
                    <a:pt x="11954" y="4161"/>
                  </a:cubicBezTo>
                  <a:cubicBezTo>
                    <a:pt x="12323" y="4411"/>
                    <a:pt x="12633" y="4661"/>
                    <a:pt x="12919" y="4899"/>
                  </a:cubicBezTo>
                  <a:cubicBezTo>
                    <a:pt x="13216" y="5137"/>
                    <a:pt x="13454" y="5375"/>
                    <a:pt x="13681" y="5566"/>
                  </a:cubicBezTo>
                  <a:cubicBezTo>
                    <a:pt x="13895" y="5768"/>
                    <a:pt x="14085" y="5947"/>
                    <a:pt x="14228" y="6090"/>
                  </a:cubicBezTo>
                  <a:lnTo>
                    <a:pt x="14693" y="6554"/>
                  </a:lnTo>
                  <a:cubicBezTo>
                    <a:pt x="14693" y="6554"/>
                    <a:pt x="14550" y="6376"/>
                    <a:pt x="14288" y="6042"/>
                  </a:cubicBezTo>
                  <a:cubicBezTo>
                    <a:pt x="14157" y="5887"/>
                    <a:pt x="13990" y="5685"/>
                    <a:pt x="13788" y="5471"/>
                  </a:cubicBezTo>
                  <a:cubicBezTo>
                    <a:pt x="13573" y="5256"/>
                    <a:pt x="13347" y="4994"/>
                    <a:pt x="13073" y="4732"/>
                  </a:cubicBezTo>
                  <a:cubicBezTo>
                    <a:pt x="12799" y="4471"/>
                    <a:pt x="12490" y="4185"/>
                    <a:pt x="12145" y="3899"/>
                  </a:cubicBezTo>
                  <a:cubicBezTo>
                    <a:pt x="11799" y="3601"/>
                    <a:pt x="11418" y="3339"/>
                    <a:pt x="11014" y="3042"/>
                  </a:cubicBezTo>
                  <a:cubicBezTo>
                    <a:pt x="10180" y="2482"/>
                    <a:pt x="9228" y="1911"/>
                    <a:pt x="8168" y="1434"/>
                  </a:cubicBezTo>
                  <a:cubicBezTo>
                    <a:pt x="7120" y="958"/>
                    <a:pt x="6061" y="637"/>
                    <a:pt x="5072" y="410"/>
                  </a:cubicBezTo>
                  <a:cubicBezTo>
                    <a:pt x="4584" y="303"/>
                    <a:pt x="4120" y="196"/>
                    <a:pt x="3679" y="160"/>
                  </a:cubicBezTo>
                  <a:cubicBezTo>
                    <a:pt x="3227" y="101"/>
                    <a:pt x="2810" y="65"/>
                    <a:pt x="2441" y="41"/>
                  </a:cubicBezTo>
                  <a:cubicBezTo>
                    <a:pt x="2072" y="6"/>
                    <a:pt x="1727" y="6"/>
                    <a:pt x="1429" y="6"/>
                  </a:cubicBezTo>
                  <a:cubicBezTo>
                    <a:pt x="1338" y="2"/>
                    <a:pt x="1253" y="1"/>
                    <a:pt x="1172" y="1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494" name="Google Shape;12494;p49"/>
            <p:cNvSpPr/>
            <p:nvPr/>
          </p:nvSpPr>
          <p:spPr>
            <a:xfrm>
              <a:off x="3687350" y="2738550"/>
              <a:ext cx="259575" cy="143500"/>
            </a:xfrm>
            <a:custGeom>
              <a:avLst/>
              <a:gdLst/>
              <a:ahLst/>
              <a:cxnLst/>
              <a:rect l="l" t="t" r="r" b="b"/>
              <a:pathLst>
                <a:path w="10383" h="5740" extrusionOk="0">
                  <a:moveTo>
                    <a:pt x="1" y="1"/>
                  </a:moveTo>
                  <a:lnTo>
                    <a:pt x="1" y="1"/>
                  </a:lnTo>
                  <a:cubicBezTo>
                    <a:pt x="1" y="1"/>
                    <a:pt x="179" y="37"/>
                    <a:pt x="477" y="96"/>
                  </a:cubicBezTo>
                  <a:cubicBezTo>
                    <a:pt x="620" y="120"/>
                    <a:pt x="810" y="156"/>
                    <a:pt x="1025" y="203"/>
                  </a:cubicBezTo>
                  <a:cubicBezTo>
                    <a:pt x="1251" y="239"/>
                    <a:pt x="1489" y="287"/>
                    <a:pt x="1751" y="358"/>
                  </a:cubicBezTo>
                  <a:cubicBezTo>
                    <a:pt x="2287" y="501"/>
                    <a:pt x="2906" y="692"/>
                    <a:pt x="3584" y="942"/>
                  </a:cubicBezTo>
                  <a:cubicBezTo>
                    <a:pt x="4251" y="1215"/>
                    <a:pt x="4977" y="1537"/>
                    <a:pt x="5704" y="1942"/>
                  </a:cubicBezTo>
                  <a:cubicBezTo>
                    <a:pt x="6430" y="2346"/>
                    <a:pt x="7097" y="2775"/>
                    <a:pt x="7668" y="3204"/>
                  </a:cubicBezTo>
                  <a:cubicBezTo>
                    <a:pt x="8252" y="3632"/>
                    <a:pt x="8740" y="4049"/>
                    <a:pt x="9145" y="4442"/>
                  </a:cubicBezTo>
                  <a:cubicBezTo>
                    <a:pt x="9335" y="4621"/>
                    <a:pt x="9514" y="4811"/>
                    <a:pt x="9669" y="4966"/>
                  </a:cubicBezTo>
                  <a:cubicBezTo>
                    <a:pt x="9835" y="5121"/>
                    <a:pt x="9954" y="5264"/>
                    <a:pt x="10050" y="5383"/>
                  </a:cubicBezTo>
                  <a:cubicBezTo>
                    <a:pt x="10264" y="5597"/>
                    <a:pt x="10383" y="5740"/>
                    <a:pt x="10383" y="5740"/>
                  </a:cubicBezTo>
                  <a:cubicBezTo>
                    <a:pt x="10383" y="5740"/>
                    <a:pt x="10276" y="5585"/>
                    <a:pt x="10121" y="5335"/>
                  </a:cubicBezTo>
                  <a:cubicBezTo>
                    <a:pt x="10026" y="5204"/>
                    <a:pt x="9919" y="5049"/>
                    <a:pt x="9788" y="4871"/>
                  </a:cubicBezTo>
                  <a:cubicBezTo>
                    <a:pt x="9657" y="4704"/>
                    <a:pt x="9502" y="4502"/>
                    <a:pt x="9311" y="4287"/>
                  </a:cubicBezTo>
                  <a:cubicBezTo>
                    <a:pt x="8954" y="3859"/>
                    <a:pt x="8478" y="3382"/>
                    <a:pt x="7918" y="2906"/>
                  </a:cubicBezTo>
                  <a:cubicBezTo>
                    <a:pt x="7335" y="2430"/>
                    <a:pt x="6668" y="1954"/>
                    <a:pt x="5918" y="1537"/>
                  </a:cubicBezTo>
                  <a:cubicBezTo>
                    <a:pt x="5156" y="1120"/>
                    <a:pt x="4406" y="822"/>
                    <a:pt x="3703" y="584"/>
                  </a:cubicBezTo>
                  <a:cubicBezTo>
                    <a:pt x="2989" y="358"/>
                    <a:pt x="2334" y="215"/>
                    <a:pt x="1787" y="144"/>
                  </a:cubicBezTo>
                  <a:cubicBezTo>
                    <a:pt x="1513" y="84"/>
                    <a:pt x="1263" y="60"/>
                    <a:pt x="1036" y="49"/>
                  </a:cubicBezTo>
                  <a:cubicBezTo>
                    <a:pt x="810" y="37"/>
                    <a:pt x="620" y="25"/>
                    <a:pt x="477" y="25"/>
                  </a:cubicBezTo>
                  <a:cubicBezTo>
                    <a:pt x="179" y="1"/>
                    <a:pt x="1" y="1"/>
                    <a:pt x="1" y="1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495" name="Google Shape;12495;p49"/>
            <p:cNvSpPr/>
            <p:nvPr/>
          </p:nvSpPr>
          <p:spPr>
            <a:xfrm>
              <a:off x="3817725" y="2742725"/>
              <a:ext cx="131600" cy="98550"/>
            </a:xfrm>
            <a:custGeom>
              <a:avLst/>
              <a:gdLst/>
              <a:ahLst/>
              <a:cxnLst/>
              <a:rect l="l" t="t" r="r" b="b"/>
              <a:pathLst>
                <a:path w="5264" h="3942" extrusionOk="0">
                  <a:moveTo>
                    <a:pt x="1" y="1"/>
                  </a:moveTo>
                  <a:cubicBezTo>
                    <a:pt x="1" y="1"/>
                    <a:pt x="96" y="36"/>
                    <a:pt x="239" y="96"/>
                  </a:cubicBezTo>
                  <a:cubicBezTo>
                    <a:pt x="405" y="155"/>
                    <a:pt x="632" y="251"/>
                    <a:pt x="917" y="370"/>
                  </a:cubicBezTo>
                  <a:cubicBezTo>
                    <a:pt x="1465" y="632"/>
                    <a:pt x="2191" y="1025"/>
                    <a:pt x="2918" y="1584"/>
                  </a:cubicBezTo>
                  <a:cubicBezTo>
                    <a:pt x="3644" y="2132"/>
                    <a:pt x="4227" y="2715"/>
                    <a:pt x="4632" y="3168"/>
                  </a:cubicBezTo>
                  <a:cubicBezTo>
                    <a:pt x="4835" y="3406"/>
                    <a:pt x="4989" y="3608"/>
                    <a:pt x="5096" y="3739"/>
                  </a:cubicBezTo>
                  <a:cubicBezTo>
                    <a:pt x="5204" y="3870"/>
                    <a:pt x="5263" y="3942"/>
                    <a:pt x="5263" y="3942"/>
                  </a:cubicBezTo>
                  <a:cubicBezTo>
                    <a:pt x="5263" y="3942"/>
                    <a:pt x="5216" y="3858"/>
                    <a:pt x="5156" y="3692"/>
                  </a:cubicBezTo>
                  <a:cubicBezTo>
                    <a:pt x="5096" y="3525"/>
                    <a:pt x="4989" y="3299"/>
                    <a:pt x="4823" y="3037"/>
                  </a:cubicBezTo>
                  <a:cubicBezTo>
                    <a:pt x="4525" y="2501"/>
                    <a:pt x="3977" y="1798"/>
                    <a:pt x="3203" y="1215"/>
                  </a:cubicBezTo>
                  <a:cubicBezTo>
                    <a:pt x="2429" y="644"/>
                    <a:pt x="1608" y="310"/>
                    <a:pt x="1001" y="167"/>
                  </a:cubicBezTo>
                  <a:cubicBezTo>
                    <a:pt x="691" y="96"/>
                    <a:pt x="453" y="48"/>
                    <a:pt x="274" y="36"/>
                  </a:cubicBezTo>
                  <a:cubicBezTo>
                    <a:pt x="96" y="13"/>
                    <a:pt x="1" y="1"/>
                    <a:pt x="1" y="1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496" name="Google Shape;12496;p49"/>
            <p:cNvSpPr/>
            <p:nvPr/>
          </p:nvSpPr>
          <p:spPr>
            <a:xfrm>
              <a:off x="3859100" y="2723375"/>
              <a:ext cx="94675" cy="71475"/>
            </a:xfrm>
            <a:custGeom>
              <a:avLst/>
              <a:gdLst/>
              <a:ahLst/>
              <a:cxnLst/>
              <a:rect l="l" t="t" r="r" b="b"/>
              <a:pathLst>
                <a:path w="3787" h="2859" extrusionOk="0">
                  <a:moveTo>
                    <a:pt x="1" y="1"/>
                  </a:moveTo>
                  <a:cubicBezTo>
                    <a:pt x="1" y="1"/>
                    <a:pt x="239" y="120"/>
                    <a:pt x="608" y="358"/>
                  </a:cubicBezTo>
                  <a:cubicBezTo>
                    <a:pt x="989" y="584"/>
                    <a:pt x="1477" y="906"/>
                    <a:pt x="2001" y="1299"/>
                  </a:cubicBezTo>
                  <a:cubicBezTo>
                    <a:pt x="2513" y="1680"/>
                    <a:pt x="2965" y="2072"/>
                    <a:pt x="3275" y="2370"/>
                  </a:cubicBezTo>
                  <a:cubicBezTo>
                    <a:pt x="3584" y="2668"/>
                    <a:pt x="3787" y="2858"/>
                    <a:pt x="3787" y="2858"/>
                  </a:cubicBezTo>
                  <a:cubicBezTo>
                    <a:pt x="3787" y="2858"/>
                    <a:pt x="3680" y="2584"/>
                    <a:pt x="3441" y="2215"/>
                  </a:cubicBezTo>
                  <a:cubicBezTo>
                    <a:pt x="3203" y="1846"/>
                    <a:pt x="2810" y="1358"/>
                    <a:pt x="2263" y="941"/>
                  </a:cubicBezTo>
                  <a:cubicBezTo>
                    <a:pt x="1715" y="525"/>
                    <a:pt x="1132" y="275"/>
                    <a:pt x="703" y="156"/>
                  </a:cubicBezTo>
                  <a:cubicBezTo>
                    <a:pt x="286" y="36"/>
                    <a:pt x="1" y="1"/>
                    <a:pt x="1" y="1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497" name="Google Shape;12497;p49"/>
            <p:cNvSpPr/>
            <p:nvPr/>
          </p:nvSpPr>
          <p:spPr>
            <a:xfrm>
              <a:off x="3880825" y="2702850"/>
              <a:ext cx="72350" cy="46550"/>
            </a:xfrm>
            <a:custGeom>
              <a:avLst/>
              <a:gdLst/>
              <a:ahLst/>
              <a:cxnLst/>
              <a:rect l="l" t="t" r="r" b="b"/>
              <a:pathLst>
                <a:path w="2894" h="1862" extrusionOk="0">
                  <a:moveTo>
                    <a:pt x="1" y="0"/>
                  </a:moveTo>
                  <a:cubicBezTo>
                    <a:pt x="1" y="0"/>
                    <a:pt x="513" y="631"/>
                    <a:pt x="1310" y="1155"/>
                  </a:cubicBezTo>
                  <a:cubicBezTo>
                    <a:pt x="1703" y="1405"/>
                    <a:pt x="2096" y="1596"/>
                    <a:pt x="2394" y="1727"/>
                  </a:cubicBezTo>
                  <a:cubicBezTo>
                    <a:pt x="2537" y="1786"/>
                    <a:pt x="2656" y="1858"/>
                    <a:pt x="2763" y="1858"/>
                  </a:cubicBezTo>
                  <a:cubicBezTo>
                    <a:pt x="2776" y="1861"/>
                    <a:pt x="2788" y="1862"/>
                    <a:pt x="2799" y="1862"/>
                  </a:cubicBezTo>
                  <a:cubicBezTo>
                    <a:pt x="2876" y="1862"/>
                    <a:pt x="2894" y="1798"/>
                    <a:pt x="2894" y="1798"/>
                  </a:cubicBezTo>
                  <a:lnTo>
                    <a:pt x="2894" y="1798"/>
                  </a:lnTo>
                  <a:cubicBezTo>
                    <a:pt x="2894" y="1798"/>
                    <a:pt x="2878" y="1819"/>
                    <a:pt x="2843" y="1819"/>
                  </a:cubicBezTo>
                  <a:cubicBezTo>
                    <a:pt x="2825" y="1819"/>
                    <a:pt x="2803" y="1814"/>
                    <a:pt x="2775" y="1798"/>
                  </a:cubicBezTo>
                  <a:cubicBezTo>
                    <a:pt x="2703" y="1762"/>
                    <a:pt x="2632" y="1655"/>
                    <a:pt x="2513" y="1548"/>
                  </a:cubicBezTo>
                  <a:cubicBezTo>
                    <a:pt x="2287" y="1322"/>
                    <a:pt x="1965" y="1048"/>
                    <a:pt x="1560" y="774"/>
                  </a:cubicBezTo>
                  <a:cubicBezTo>
                    <a:pt x="775" y="238"/>
                    <a:pt x="1" y="0"/>
                    <a:pt x="1" y="0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498" name="Google Shape;12498;p49"/>
            <p:cNvSpPr/>
            <p:nvPr/>
          </p:nvSpPr>
          <p:spPr>
            <a:xfrm>
              <a:off x="3900475" y="2684975"/>
              <a:ext cx="44375" cy="26225"/>
            </a:xfrm>
            <a:custGeom>
              <a:avLst/>
              <a:gdLst/>
              <a:ahLst/>
              <a:cxnLst/>
              <a:rect l="l" t="t" r="r" b="b"/>
              <a:pathLst>
                <a:path w="1775" h="1049" extrusionOk="0">
                  <a:moveTo>
                    <a:pt x="1" y="1"/>
                  </a:moveTo>
                  <a:lnTo>
                    <a:pt x="1" y="1"/>
                  </a:lnTo>
                  <a:cubicBezTo>
                    <a:pt x="1" y="1"/>
                    <a:pt x="286" y="441"/>
                    <a:pt x="774" y="715"/>
                  </a:cubicBezTo>
                  <a:cubicBezTo>
                    <a:pt x="1263" y="1013"/>
                    <a:pt x="1775" y="1049"/>
                    <a:pt x="1775" y="1049"/>
                  </a:cubicBezTo>
                  <a:cubicBezTo>
                    <a:pt x="1775" y="1049"/>
                    <a:pt x="1489" y="620"/>
                    <a:pt x="1001" y="334"/>
                  </a:cubicBezTo>
                  <a:cubicBezTo>
                    <a:pt x="501" y="37"/>
                    <a:pt x="1" y="1"/>
                    <a:pt x="1" y="1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499" name="Google Shape;12499;p49"/>
            <p:cNvSpPr/>
            <p:nvPr/>
          </p:nvSpPr>
          <p:spPr>
            <a:xfrm>
              <a:off x="3894825" y="2666600"/>
              <a:ext cx="46150" cy="19300"/>
            </a:xfrm>
            <a:custGeom>
              <a:avLst/>
              <a:gdLst/>
              <a:ahLst/>
              <a:cxnLst/>
              <a:rect l="l" t="t" r="r" b="b"/>
              <a:pathLst>
                <a:path w="1846" h="772" extrusionOk="0">
                  <a:moveTo>
                    <a:pt x="287" y="0"/>
                  </a:moveTo>
                  <a:cubicBezTo>
                    <a:pt x="114" y="0"/>
                    <a:pt x="0" y="21"/>
                    <a:pt x="0" y="21"/>
                  </a:cubicBezTo>
                  <a:cubicBezTo>
                    <a:pt x="0" y="21"/>
                    <a:pt x="369" y="355"/>
                    <a:pt x="858" y="557"/>
                  </a:cubicBezTo>
                  <a:cubicBezTo>
                    <a:pt x="1358" y="760"/>
                    <a:pt x="1846" y="772"/>
                    <a:pt x="1846" y="772"/>
                  </a:cubicBezTo>
                  <a:cubicBezTo>
                    <a:pt x="1846" y="772"/>
                    <a:pt x="1548" y="355"/>
                    <a:pt x="1024" y="141"/>
                  </a:cubicBezTo>
                  <a:cubicBezTo>
                    <a:pt x="753" y="27"/>
                    <a:pt x="482" y="0"/>
                    <a:pt x="287" y="0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500" name="Google Shape;12500;p49"/>
            <p:cNvSpPr/>
            <p:nvPr/>
          </p:nvSpPr>
          <p:spPr>
            <a:xfrm>
              <a:off x="3632575" y="2067200"/>
              <a:ext cx="242925" cy="79650"/>
            </a:xfrm>
            <a:custGeom>
              <a:avLst/>
              <a:gdLst/>
              <a:ahLst/>
              <a:cxnLst/>
              <a:rect l="l" t="t" r="r" b="b"/>
              <a:pathLst>
                <a:path w="9717" h="3186" extrusionOk="0">
                  <a:moveTo>
                    <a:pt x="2445" y="1"/>
                  </a:moveTo>
                  <a:cubicBezTo>
                    <a:pt x="2104" y="1"/>
                    <a:pt x="1790" y="19"/>
                    <a:pt x="1513" y="54"/>
                  </a:cubicBezTo>
                  <a:cubicBezTo>
                    <a:pt x="1275" y="66"/>
                    <a:pt x="1072" y="114"/>
                    <a:pt x="882" y="149"/>
                  </a:cubicBezTo>
                  <a:cubicBezTo>
                    <a:pt x="680" y="173"/>
                    <a:pt x="537" y="221"/>
                    <a:pt x="406" y="245"/>
                  </a:cubicBezTo>
                  <a:cubicBezTo>
                    <a:pt x="144" y="328"/>
                    <a:pt x="1" y="352"/>
                    <a:pt x="1" y="352"/>
                  </a:cubicBezTo>
                  <a:cubicBezTo>
                    <a:pt x="1" y="352"/>
                    <a:pt x="144" y="340"/>
                    <a:pt x="418" y="328"/>
                  </a:cubicBezTo>
                  <a:cubicBezTo>
                    <a:pt x="537" y="304"/>
                    <a:pt x="703" y="292"/>
                    <a:pt x="894" y="292"/>
                  </a:cubicBezTo>
                  <a:cubicBezTo>
                    <a:pt x="1021" y="292"/>
                    <a:pt x="1153" y="287"/>
                    <a:pt x="1298" y="287"/>
                  </a:cubicBezTo>
                  <a:cubicBezTo>
                    <a:pt x="1370" y="287"/>
                    <a:pt x="1446" y="288"/>
                    <a:pt x="1525" y="292"/>
                  </a:cubicBezTo>
                  <a:cubicBezTo>
                    <a:pt x="1989" y="292"/>
                    <a:pt x="2561" y="340"/>
                    <a:pt x="3168" y="411"/>
                  </a:cubicBezTo>
                  <a:cubicBezTo>
                    <a:pt x="3775" y="506"/>
                    <a:pt x="4454" y="637"/>
                    <a:pt x="5132" y="828"/>
                  </a:cubicBezTo>
                  <a:cubicBezTo>
                    <a:pt x="5799" y="1042"/>
                    <a:pt x="6442" y="1280"/>
                    <a:pt x="7014" y="1530"/>
                  </a:cubicBezTo>
                  <a:cubicBezTo>
                    <a:pt x="7573" y="1780"/>
                    <a:pt x="8061" y="2054"/>
                    <a:pt x="8466" y="2304"/>
                  </a:cubicBezTo>
                  <a:cubicBezTo>
                    <a:pt x="8669" y="2411"/>
                    <a:pt x="8835" y="2542"/>
                    <a:pt x="9002" y="2650"/>
                  </a:cubicBezTo>
                  <a:cubicBezTo>
                    <a:pt x="9157" y="2745"/>
                    <a:pt x="9288" y="2852"/>
                    <a:pt x="9395" y="2923"/>
                  </a:cubicBezTo>
                  <a:cubicBezTo>
                    <a:pt x="9597" y="3090"/>
                    <a:pt x="9716" y="3185"/>
                    <a:pt x="9716" y="3185"/>
                  </a:cubicBezTo>
                  <a:cubicBezTo>
                    <a:pt x="9716" y="3185"/>
                    <a:pt x="9609" y="3078"/>
                    <a:pt x="9443" y="2864"/>
                  </a:cubicBezTo>
                  <a:cubicBezTo>
                    <a:pt x="9347" y="2769"/>
                    <a:pt x="9240" y="2650"/>
                    <a:pt x="9085" y="2531"/>
                  </a:cubicBezTo>
                  <a:cubicBezTo>
                    <a:pt x="8954" y="2411"/>
                    <a:pt x="8788" y="2257"/>
                    <a:pt x="8597" y="2114"/>
                  </a:cubicBezTo>
                  <a:cubicBezTo>
                    <a:pt x="8228" y="1792"/>
                    <a:pt x="7752" y="1483"/>
                    <a:pt x="7180" y="1173"/>
                  </a:cubicBezTo>
                  <a:cubicBezTo>
                    <a:pt x="6621" y="876"/>
                    <a:pt x="5978" y="590"/>
                    <a:pt x="5263" y="387"/>
                  </a:cubicBezTo>
                  <a:cubicBezTo>
                    <a:pt x="4549" y="185"/>
                    <a:pt x="3859" y="66"/>
                    <a:pt x="3216" y="30"/>
                  </a:cubicBezTo>
                  <a:cubicBezTo>
                    <a:pt x="2947" y="10"/>
                    <a:pt x="2689" y="1"/>
                    <a:pt x="2445" y="1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501" name="Google Shape;12501;p49"/>
            <p:cNvSpPr/>
            <p:nvPr/>
          </p:nvSpPr>
          <p:spPr>
            <a:xfrm>
              <a:off x="3648075" y="2114950"/>
              <a:ext cx="232775" cy="71475"/>
            </a:xfrm>
            <a:custGeom>
              <a:avLst/>
              <a:gdLst/>
              <a:ahLst/>
              <a:cxnLst/>
              <a:rect l="l" t="t" r="r" b="b"/>
              <a:pathLst>
                <a:path w="9311" h="2859" extrusionOk="0">
                  <a:moveTo>
                    <a:pt x="2469" y="1"/>
                  </a:moveTo>
                  <a:cubicBezTo>
                    <a:pt x="2080" y="1"/>
                    <a:pt x="1724" y="32"/>
                    <a:pt x="1417" y="85"/>
                  </a:cubicBezTo>
                  <a:cubicBezTo>
                    <a:pt x="976" y="156"/>
                    <a:pt x="619" y="240"/>
                    <a:pt x="381" y="335"/>
                  </a:cubicBezTo>
                  <a:cubicBezTo>
                    <a:pt x="143" y="406"/>
                    <a:pt x="0" y="466"/>
                    <a:pt x="0" y="466"/>
                  </a:cubicBezTo>
                  <a:cubicBezTo>
                    <a:pt x="0" y="466"/>
                    <a:pt x="143" y="442"/>
                    <a:pt x="393" y="394"/>
                  </a:cubicBezTo>
                  <a:cubicBezTo>
                    <a:pt x="643" y="359"/>
                    <a:pt x="1000" y="323"/>
                    <a:pt x="1453" y="299"/>
                  </a:cubicBezTo>
                  <a:cubicBezTo>
                    <a:pt x="1515" y="297"/>
                    <a:pt x="1579" y="297"/>
                    <a:pt x="1645" y="297"/>
                  </a:cubicBezTo>
                  <a:cubicBezTo>
                    <a:pt x="2516" y="297"/>
                    <a:pt x="3650" y="446"/>
                    <a:pt x="4846" y="823"/>
                  </a:cubicBezTo>
                  <a:cubicBezTo>
                    <a:pt x="6120" y="1228"/>
                    <a:pt x="7227" y="1764"/>
                    <a:pt x="8025" y="2180"/>
                  </a:cubicBezTo>
                  <a:cubicBezTo>
                    <a:pt x="8811" y="2597"/>
                    <a:pt x="9311" y="2859"/>
                    <a:pt x="9311" y="2859"/>
                  </a:cubicBezTo>
                  <a:cubicBezTo>
                    <a:pt x="9311" y="2859"/>
                    <a:pt x="8870" y="2490"/>
                    <a:pt x="8132" y="1990"/>
                  </a:cubicBezTo>
                  <a:cubicBezTo>
                    <a:pt x="7382" y="1478"/>
                    <a:pt x="6298" y="811"/>
                    <a:pt x="4965" y="394"/>
                  </a:cubicBezTo>
                  <a:cubicBezTo>
                    <a:pt x="4082" y="113"/>
                    <a:pt x="3214" y="1"/>
                    <a:pt x="2469" y="1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502" name="Google Shape;12502;p49"/>
            <p:cNvSpPr/>
            <p:nvPr/>
          </p:nvSpPr>
          <p:spPr>
            <a:xfrm>
              <a:off x="3719500" y="2151850"/>
              <a:ext cx="113125" cy="39650"/>
            </a:xfrm>
            <a:custGeom>
              <a:avLst/>
              <a:gdLst/>
              <a:ahLst/>
              <a:cxnLst/>
              <a:rect l="l" t="t" r="r" b="b"/>
              <a:pathLst>
                <a:path w="4525" h="1586" extrusionOk="0">
                  <a:moveTo>
                    <a:pt x="825" y="0"/>
                  </a:moveTo>
                  <a:cubicBezTo>
                    <a:pt x="788" y="0"/>
                    <a:pt x="751" y="1"/>
                    <a:pt x="715" y="2"/>
                  </a:cubicBezTo>
                  <a:cubicBezTo>
                    <a:pt x="274" y="2"/>
                    <a:pt x="1" y="61"/>
                    <a:pt x="1" y="61"/>
                  </a:cubicBezTo>
                  <a:cubicBezTo>
                    <a:pt x="1" y="61"/>
                    <a:pt x="274" y="121"/>
                    <a:pt x="703" y="228"/>
                  </a:cubicBezTo>
                  <a:cubicBezTo>
                    <a:pt x="1120" y="335"/>
                    <a:pt x="1703" y="490"/>
                    <a:pt x="2310" y="704"/>
                  </a:cubicBezTo>
                  <a:cubicBezTo>
                    <a:pt x="2918" y="907"/>
                    <a:pt x="3477" y="1121"/>
                    <a:pt x="3870" y="1300"/>
                  </a:cubicBezTo>
                  <a:cubicBezTo>
                    <a:pt x="4275" y="1478"/>
                    <a:pt x="4525" y="1585"/>
                    <a:pt x="4525" y="1585"/>
                  </a:cubicBezTo>
                  <a:cubicBezTo>
                    <a:pt x="4525" y="1585"/>
                    <a:pt x="4346" y="1371"/>
                    <a:pt x="3977" y="1109"/>
                  </a:cubicBezTo>
                  <a:cubicBezTo>
                    <a:pt x="3632" y="823"/>
                    <a:pt x="3096" y="490"/>
                    <a:pt x="2441" y="276"/>
                  </a:cubicBezTo>
                  <a:cubicBezTo>
                    <a:pt x="1838" y="67"/>
                    <a:pt x="1266" y="0"/>
                    <a:pt x="825" y="0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503" name="Google Shape;12503;p49"/>
            <p:cNvSpPr/>
            <p:nvPr/>
          </p:nvSpPr>
          <p:spPr>
            <a:xfrm>
              <a:off x="3756400" y="2206375"/>
              <a:ext cx="75925" cy="33650"/>
            </a:xfrm>
            <a:custGeom>
              <a:avLst/>
              <a:gdLst/>
              <a:ahLst/>
              <a:cxnLst/>
              <a:rect l="l" t="t" r="r" b="b"/>
              <a:pathLst>
                <a:path w="3037" h="1346" extrusionOk="0">
                  <a:moveTo>
                    <a:pt x="671" y="0"/>
                  </a:moveTo>
                  <a:cubicBezTo>
                    <a:pt x="597" y="0"/>
                    <a:pt x="528" y="4"/>
                    <a:pt x="465" y="12"/>
                  </a:cubicBezTo>
                  <a:cubicBezTo>
                    <a:pt x="370" y="23"/>
                    <a:pt x="310" y="23"/>
                    <a:pt x="239" y="35"/>
                  </a:cubicBezTo>
                  <a:cubicBezTo>
                    <a:pt x="168" y="59"/>
                    <a:pt x="120" y="95"/>
                    <a:pt x="72" y="131"/>
                  </a:cubicBezTo>
                  <a:cubicBezTo>
                    <a:pt x="1" y="214"/>
                    <a:pt x="49" y="273"/>
                    <a:pt x="49" y="273"/>
                  </a:cubicBezTo>
                  <a:cubicBezTo>
                    <a:pt x="49" y="273"/>
                    <a:pt x="49" y="214"/>
                    <a:pt x="120" y="190"/>
                  </a:cubicBezTo>
                  <a:cubicBezTo>
                    <a:pt x="132" y="188"/>
                    <a:pt x="146" y="187"/>
                    <a:pt x="160" y="187"/>
                  </a:cubicBezTo>
                  <a:cubicBezTo>
                    <a:pt x="230" y="187"/>
                    <a:pt x="325" y="210"/>
                    <a:pt x="453" y="250"/>
                  </a:cubicBezTo>
                  <a:cubicBezTo>
                    <a:pt x="727" y="321"/>
                    <a:pt x="1120" y="476"/>
                    <a:pt x="1537" y="631"/>
                  </a:cubicBezTo>
                  <a:cubicBezTo>
                    <a:pt x="1954" y="797"/>
                    <a:pt x="2323" y="964"/>
                    <a:pt x="2596" y="1107"/>
                  </a:cubicBezTo>
                  <a:cubicBezTo>
                    <a:pt x="2870" y="1262"/>
                    <a:pt x="3037" y="1345"/>
                    <a:pt x="3037" y="1345"/>
                  </a:cubicBezTo>
                  <a:cubicBezTo>
                    <a:pt x="3037" y="1345"/>
                    <a:pt x="2954" y="1166"/>
                    <a:pt x="2727" y="928"/>
                  </a:cubicBezTo>
                  <a:cubicBezTo>
                    <a:pt x="2513" y="678"/>
                    <a:pt x="2156" y="393"/>
                    <a:pt x="1703" y="202"/>
                  </a:cubicBezTo>
                  <a:cubicBezTo>
                    <a:pt x="1333" y="60"/>
                    <a:pt x="963" y="0"/>
                    <a:pt x="671" y="0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504" name="Google Shape;12504;p49"/>
            <p:cNvSpPr/>
            <p:nvPr/>
          </p:nvSpPr>
          <p:spPr>
            <a:xfrm>
              <a:off x="3764150" y="2249050"/>
              <a:ext cx="51825" cy="17750"/>
            </a:xfrm>
            <a:custGeom>
              <a:avLst/>
              <a:gdLst/>
              <a:ahLst/>
              <a:cxnLst/>
              <a:rect l="l" t="t" r="r" b="b"/>
              <a:pathLst>
                <a:path w="2073" h="710" extrusionOk="0">
                  <a:moveTo>
                    <a:pt x="561" y="1"/>
                  </a:moveTo>
                  <a:cubicBezTo>
                    <a:pt x="478" y="1"/>
                    <a:pt x="401" y="7"/>
                    <a:pt x="334" y="19"/>
                  </a:cubicBezTo>
                  <a:cubicBezTo>
                    <a:pt x="131" y="43"/>
                    <a:pt x="0" y="90"/>
                    <a:pt x="0" y="90"/>
                  </a:cubicBezTo>
                  <a:cubicBezTo>
                    <a:pt x="0" y="90"/>
                    <a:pt x="120" y="162"/>
                    <a:pt x="298" y="257"/>
                  </a:cubicBezTo>
                  <a:cubicBezTo>
                    <a:pt x="477" y="341"/>
                    <a:pt x="715" y="448"/>
                    <a:pt x="1001" y="531"/>
                  </a:cubicBezTo>
                  <a:cubicBezTo>
                    <a:pt x="1286" y="614"/>
                    <a:pt x="1548" y="650"/>
                    <a:pt x="1751" y="686"/>
                  </a:cubicBezTo>
                  <a:cubicBezTo>
                    <a:pt x="1941" y="710"/>
                    <a:pt x="2072" y="710"/>
                    <a:pt x="2072" y="710"/>
                  </a:cubicBezTo>
                  <a:cubicBezTo>
                    <a:pt x="2072" y="710"/>
                    <a:pt x="2001" y="614"/>
                    <a:pt x="1822" y="471"/>
                  </a:cubicBezTo>
                  <a:cubicBezTo>
                    <a:pt x="1655" y="341"/>
                    <a:pt x="1417" y="174"/>
                    <a:pt x="1120" y="90"/>
                  </a:cubicBezTo>
                  <a:cubicBezTo>
                    <a:pt x="921" y="27"/>
                    <a:pt x="728" y="1"/>
                    <a:pt x="561" y="1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505" name="Google Shape;12505;p49"/>
            <p:cNvSpPr/>
            <p:nvPr/>
          </p:nvSpPr>
          <p:spPr>
            <a:xfrm>
              <a:off x="3493875" y="2528200"/>
              <a:ext cx="383100" cy="74650"/>
            </a:xfrm>
            <a:custGeom>
              <a:avLst/>
              <a:gdLst/>
              <a:ahLst/>
              <a:cxnLst/>
              <a:rect l="l" t="t" r="r" b="b"/>
              <a:pathLst>
                <a:path w="15324" h="2986" extrusionOk="0">
                  <a:moveTo>
                    <a:pt x="4082" y="0"/>
                  </a:moveTo>
                  <a:cubicBezTo>
                    <a:pt x="3418" y="0"/>
                    <a:pt x="2816" y="25"/>
                    <a:pt x="2287" y="69"/>
                  </a:cubicBezTo>
                  <a:cubicBezTo>
                    <a:pt x="1572" y="128"/>
                    <a:pt x="989" y="188"/>
                    <a:pt x="608" y="259"/>
                  </a:cubicBezTo>
                  <a:cubicBezTo>
                    <a:pt x="215" y="343"/>
                    <a:pt x="1" y="366"/>
                    <a:pt x="1" y="366"/>
                  </a:cubicBezTo>
                  <a:cubicBezTo>
                    <a:pt x="1" y="366"/>
                    <a:pt x="215" y="354"/>
                    <a:pt x="620" y="343"/>
                  </a:cubicBezTo>
                  <a:cubicBezTo>
                    <a:pt x="1013" y="307"/>
                    <a:pt x="1584" y="295"/>
                    <a:pt x="2298" y="295"/>
                  </a:cubicBezTo>
                  <a:cubicBezTo>
                    <a:pt x="3013" y="295"/>
                    <a:pt x="3846" y="319"/>
                    <a:pt x="4787" y="402"/>
                  </a:cubicBezTo>
                  <a:cubicBezTo>
                    <a:pt x="5727" y="474"/>
                    <a:pt x="6740" y="593"/>
                    <a:pt x="7811" y="771"/>
                  </a:cubicBezTo>
                  <a:cubicBezTo>
                    <a:pt x="8883" y="962"/>
                    <a:pt x="9883" y="1188"/>
                    <a:pt x="10788" y="1426"/>
                  </a:cubicBezTo>
                  <a:cubicBezTo>
                    <a:pt x="11693" y="1664"/>
                    <a:pt x="12502" y="1914"/>
                    <a:pt x="13169" y="2152"/>
                  </a:cubicBezTo>
                  <a:cubicBezTo>
                    <a:pt x="13836" y="2390"/>
                    <a:pt x="14371" y="2605"/>
                    <a:pt x="14741" y="2748"/>
                  </a:cubicBezTo>
                  <a:cubicBezTo>
                    <a:pt x="15122" y="2902"/>
                    <a:pt x="15324" y="2986"/>
                    <a:pt x="15324" y="2986"/>
                  </a:cubicBezTo>
                  <a:cubicBezTo>
                    <a:pt x="15324" y="2986"/>
                    <a:pt x="15133" y="2879"/>
                    <a:pt x="14764" y="2688"/>
                  </a:cubicBezTo>
                  <a:cubicBezTo>
                    <a:pt x="14419" y="2498"/>
                    <a:pt x="13895" y="2248"/>
                    <a:pt x="13240" y="1950"/>
                  </a:cubicBezTo>
                  <a:cubicBezTo>
                    <a:pt x="12585" y="1652"/>
                    <a:pt x="11800" y="1355"/>
                    <a:pt x="10895" y="1057"/>
                  </a:cubicBezTo>
                  <a:cubicBezTo>
                    <a:pt x="9978" y="771"/>
                    <a:pt x="8966" y="521"/>
                    <a:pt x="7883" y="319"/>
                  </a:cubicBezTo>
                  <a:cubicBezTo>
                    <a:pt x="6799" y="140"/>
                    <a:pt x="5751" y="45"/>
                    <a:pt x="4799" y="9"/>
                  </a:cubicBezTo>
                  <a:cubicBezTo>
                    <a:pt x="4553" y="3"/>
                    <a:pt x="4314" y="0"/>
                    <a:pt x="4082" y="0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506" name="Google Shape;12506;p49"/>
            <p:cNvSpPr/>
            <p:nvPr/>
          </p:nvSpPr>
          <p:spPr>
            <a:xfrm>
              <a:off x="3660850" y="2501325"/>
              <a:ext cx="133975" cy="30400"/>
            </a:xfrm>
            <a:custGeom>
              <a:avLst/>
              <a:gdLst/>
              <a:ahLst/>
              <a:cxnLst/>
              <a:rect l="l" t="t" r="r" b="b"/>
              <a:pathLst>
                <a:path w="5359" h="1216" extrusionOk="0">
                  <a:moveTo>
                    <a:pt x="823" y="1"/>
                  </a:moveTo>
                  <a:cubicBezTo>
                    <a:pt x="311" y="1"/>
                    <a:pt x="1" y="48"/>
                    <a:pt x="1" y="48"/>
                  </a:cubicBezTo>
                  <a:lnTo>
                    <a:pt x="2680" y="644"/>
                  </a:lnTo>
                  <a:cubicBezTo>
                    <a:pt x="4156" y="953"/>
                    <a:pt x="5359" y="1215"/>
                    <a:pt x="5359" y="1215"/>
                  </a:cubicBezTo>
                  <a:cubicBezTo>
                    <a:pt x="5359" y="1215"/>
                    <a:pt x="5085" y="1037"/>
                    <a:pt x="4644" y="834"/>
                  </a:cubicBezTo>
                  <a:cubicBezTo>
                    <a:pt x="4192" y="608"/>
                    <a:pt x="3537" y="358"/>
                    <a:pt x="2787" y="191"/>
                  </a:cubicBezTo>
                  <a:cubicBezTo>
                    <a:pt x="2025" y="25"/>
                    <a:pt x="1323" y="1"/>
                    <a:pt x="823" y="1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507" name="Google Shape;12507;p49"/>
            <p:cNvSpPr/>
            <p:nvPr/>
          </p:nvSpPr>
          <p:spPr>
            <a:xfrm>
              <a:off x="3723375" y="2480900"/>
              <a:ext cx="66100" cy="18850"/>
            </a:xfrm>
            <a:custGeom>
              <a:avLst/>
              <a:gdLst/>
              <a:ahLst/>
              <a:cxnLst/>
              <a:rect l="l" t="t" r="r" b="b"/>
              <a:pathLst>
                <a:path w="2644" h="754" extrusionOk="0">
                  <a:moveTo>
                    <a:pt x="224" y="0"/>
                  </a:moveTo>
                  <a:cubicBezTo>
                    <a:pt x="84" y="0"/>
                    <a:pt x="0" y="8"/>
                    <a:pt x="0" y="8"/>
                  </a:cubicBezTo>
                  <a:cubicBezTo>
                    <a:pt x="0" y="8"/>
                    <a:pt x="536" y="401"/>
                    <a:pt x="1262" y="591"/>
                  </a:cubicBezTo>
                  <a:cubicBezTo>
                    <a:pt x="1729" y="729"/>
                    <a:pt x="2167" y="754"/>
                    <a:pt x="2419" y="754"/>
                  </a:cubicBezTo>
                  <a:cubicBezTo>
                    <a:pt x="2560" y="754"/>
                    <a:pt x="2643" y="746"/>
                    <a:pt x="2643" y="746"/>
                  </a:cubicBezTo>
                  <a:cubicBezTo>
                    <a:pt x="2643" y="746"/>
                    <a:pt x="2108" y="353"/>
                    <a:pt x="1381" y="163"/>
                  </a:cubicBezTo>
                  <a:cubicBezTo>
                    <a:pt x="915" y="25"/>
                    <a:pt x="477" y="0"/>
                    <a:pt x="224" y="0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508" name="Google Shape;12508;p49"/>
            <p:cNvSpPr/>
            <p:nvPr/>
          </p:nvSpPr>
          <p:spPr>
            <a:xfrm>
              <a:off x="3730225" y="2454850"/>
              <a:ext cx="58950" cy="13650"/>
            </a:xfrm>
            <a:custGeom>
              <a:avLst/>
              <a:gdLst/>
              <a:ahLst/>
              <a:cxnLst/>
              <a:rect l="l" t="t" r="r" b="b"/>
              <a:pathLst>
                <a:path w="2358" h="546" extrusionOk="0">
                  <a:moveTo>
                    <a:pt x="794" y="1"/>
                  </a:moveTo>
                  <a:cubicBezTo>
                    <a:pt x="334" y="1"/>
                    <a:pt x="0" y="121"/>
                    <a:pt x="0" y="121"/>
                  </a:cubicBezTo>
                  <a:cubicBezTo>
                    <a:pt x="0" y="121"/>
                    <a:pt x="512" y="383"/>
                    <a:pt x="1155" y="490"/>
                  </a:cubicBezTo>
                  <a:cubicBezTo>
                    <a:pt x="1407" y="532"/>
                    <a:pt x="1645" y="545"/>
                    <a:pt x="1843" y="545"/>
                  </a:cubicBezTo>
                  <a:cubicBezTo>
                    <a:pt x="2150" y="545"/>
                    <a:pt x="2358" y="514"/>
                    <a:pt x="2358" y="514"/>
                  </a:cubicBezTo>
                  <a:cubicBezTo>
                    <a:pt x="2358" y="514"/>
                    <a:pt x="1893" y="157"/>
                    <a:pt x="1226" y="38"/>
                  </a:cubicBezTo>
                  <a:cubicBezTo>
                    <a:pt x="1075" y="11"/>
                    <a:pt x="929" y="1"/>
                    <a:pt x="794" y="1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509" name="Google Shape;12509;p49"/>
            <p:cNvSpPr/>
            <p:nvPr/>
          </p:nvSpPr>
          <p:spPr>
            <a:xfrm>
              <a:off x="3750150" y="2434850"/>
              <a:ext cx="37550" cy="11625"/>
            </a:xfrm>
            <a:custGeom>
              <a:avLst/>
              <a:gdLst/>
              <a:ahLst/>
              <a:cxnLst/>
              <a:rect l="l" t="t" r="r" b="b"/>
              <a:pathLst>
                <a:path w="1502" h="465" extrusionOk="0">
                  <a:moveTo>
                    <a:pt x="669" y="0"/>
                  </a:moveTo>
                  <a:cubicBezTo>
                    <a:pt x="299" y="0"/>
                    <a:pt x="1" y="159"/>
                    <a:pt x="1" y="159"/>
                  </a:cubicBezTo>
                  <a:cubicBezTo>
                    <a:pt x="1" y="159"/>
                    <a:pt x="310" y="409"/>
                    <a:pt x="727" y="457"/>
                  </a:cubicBezTo>
                  <a:cubicBezTo>
                    <a:pt x="771" y="462"/>
                    <a:pt x="814" y="464"/>
                    <a:pt x="856" y="464"/>
                  </a:cubicBezTo>
                  <a:cubicBezTo>
                    <a:pt x="1215" y="464"/>
                    <a:pt x="1501" y="302"/>
                    <a:pt x="1501" y="302"/>
                  </a:cubicBezTo>
                  <a:cubicBezTo>
                    <a:pt x="1501" y="302"/>
                    <a:pt x="1180" y="52"/>
                    <a:pt x="775" y="5"/>
                  </a:cubicBezTo>
                  <a:cubicBezTo>
                    <a:pt x="739" y="2"/>
                    <a:pt x="704" y="0"/>
                    <a:pt x="669" y="0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510" name="Google Shape;12510;p49"/>
            <p:cNvSpPr/>
            <p:nvPr/>
          </p:nvSpPr>
          <p:spPr>
            <a:xfrm>
              <a:off x="3751650" y="2409650"/>
              <a:ext cx="39300" cy="11350"/>
            </a:xfrm>
            <a:custGeom>
              <a:avLst/>
              <a:gdLst/>
              <a:ahLst/>
              <a:cxnLst/>
              <a:rect l="l" t="t" r="r" b="b"/>
              <a:pathLst>
                <a:path w="1572" h="454" extrusionOk="0">
                  <a:moveTo>
                    <a:pt x="786" y="1"/>
                  </a:moveTo>
                  <a:cubicBezTo>
                    <a:pt x="358" y="1"/>
                    <a:pt x="0" y="227"/>
                    <a:pt x="0" y="227"/>
                  </a:cubicBezTo>
                  <a:cubicBezTo>
                    <a:pt x="0" y="227"/>
                    <a:pt x="358" y="453"/>
                    <a:pt x="786" y="453"/>
                  </a:cubicBezTo>
                  <a:cubicBezTo>
                    <a:pt x="1215" y="453"/>
                    <a:pt x="1572" y="227"/>
                    <a:pt x="1572" y="227"/>
                  </a:cubicBezTo>
                  <a:cubicBezTo>
                    <a:pt x="1572" y="227"/>
                    <a:pt x="1239" y="1"/>
                    <a:pt x="786" y="1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511" name="Google Shape;12511;p49"/>
            <p:cNvSpPr/>
            <p:nvPr/>
          </p:nvSpPr>
          <p:spPr>
            <a:xfrm>
              <a:off x="3755225" y="2382375"/>
              <a:ext cx="41400" cy="11650"/>
            </a:xfrm>
            <a:custGeom>
              <a:avLst/>
              <a:gdLst/>
              <a:ahLst/>
              <a:cxnLst/>
              <a:rect l="l" t="t" r="r" b="b"/>
              <a:pathLst>
                <a:path w="1656" h="466" extrusionOk="0">
                  <a:moveTo>
                    <a:pt x="714" y="1"/>
                  </a:moveTo>
                  <a:cubicBezTo>
                    <a:pt x="315" y="1"/>
                    <a:pt x="0" y="163"/>
                    <a:pt x="0" y="163"/>
                  </a:cubicBezTo>
                  <a:cubicBezTo>
                    <a:pt x="0" y="163"/>
                    <a:pt x="346" y="413"/>
                    <a:pt x="810" y="461"/>
                  </a:cubicBezTo>
                  <a:cubicBezTo>
                    <a:pt x="850" y="464"/>
                    <a:pt x="889" y="465"/>
                    <a:pt x="927" y="465"/>
                  </a:cubicBezTo>
                  <a:cubicBezTo>
                    <a:pt x="1337" y="465"/>
                    <a:pt x="1655" y="306"/>
                    <a:pt x="1655" y="306"/>
                  </a:cubicBezTo>
                  <a:cubicBezTo>
                    <a:pt x="1655" y="306"/>
                    <a:pt x="1298" y="56"/>
                    <a:pt x="858" y="8"/>
                  </a:cubicBezTo>
                  <a:cubicBezTo>
                    <a:pt x="809" y="3"/>
                    <a:pt x="761" y="1"/>
                    <a:pt x="714" y="1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512" name="Google Shape;12512;p49"/>
            <p:cNvSpPr/>
            <p:nvPr/>
          </p:nvSpPr>
          <p:spPr>
            <a:xfrm>
              <a:off x="3771600" y="2357625"/>
              <a:ext cx="25025" cy="12075"/>
            </a:xfrm>
            <a:custGeom>
              <a:avLst/>
              <a:gdLst/>
              <a:ahLst/>
              <a:cxnLst/>
              <a:rect l="l" t="t" r="r" b="b"/>
              <a:pathLst>
                <a:path w="1001" h="483" extrusionOk="0">
                  <a:moveTo>
                    <a:pt x="383" y="0"/>
                  </a:moveTo>
                  <a:cubicBezTo>
                    <a:pt x="311" y="0"/>
                    <a:pt x="241" y="13"/>
                    <a:pt x="179" y="34"/>
                  </a:cubicBezTo>
                  <a:cubicBezTo>
                    <a:pt x="83" y="58"/>
                    <a:pt x="0" y="93"/>
                    <a:pt x="0" y="93"/>
                  </a:cubicBezTo>
                  <a:cubicBezTo>
                    <a:pt x="0" y="93"/>
                    <a:pt x="36" y="165"/>
                    <a:pt x="107" y="260"/>
                  </a:cubicBezTo>
                  <a:cubicBezTo>
                    <a:pt x="179" y="343"/>
                    <a:pt x="298" y="439"/>
                    <a:pt x="453" y="462"/>
                  </a:cubicBezTo>
                  <a:cubicBezTo>
                    <a:pt x="494" y="476"/>
                    <a:pt x="535" y="482"/>
                    <a:pt x="575" y="482"/>
                  </a:cubicBezTo>
                  <a:cubicBezTo>
                    <a:pt x="670" y="482"/>
                    <a:pt x="758" y="448"/>
                    <a:pt x="834" y="415"/>
                  </a:cubicBezTo>
                  <a:cubicBezTo>
                    <a:pt x="941" y="379"/>
                    <a:pt x="1000" y="319"/>
                    <a:pt x="1000" y="319"/>
                  </a:cubicBezTo>
                  <a:cubicBezTo>
                    <a:pt x="1000" y="319"/>
                    <a:pt x="941" y="236"/>
                    <a:pt x="869" y="177"/>
                  </a:cubicBezTo>
                  <a:cubicBezTo>
                    <a:pt x="774" y="117"/>
                    <a:pt x="679" y="46"/>
                    <a:pt x="536" y="22"/>
                  </a:cubicBezTo>
                  <a:cubicBezTo>
                    <a:pt x="486" y="7"/>
                    <a:pt x="434" y="0"/>
                    <a:pt x="383" y="0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513" name="Google Shape;12513;p49"/>
            <p:cNvSpPr/>
            <p:nvPr/>
          </p:nvSpPr>
          <p:spPr>
            <a:xfrm>
              <a:off x="3217350" y="1987875"/>
              <a:ext cx="155400" cy="66700"/>
            </a:xfrm>
            <a:custGeom>
              <a:avLst/>
              <a:gdLst/>
              <a:ahLst/>
              <a:cxnLst/>
              <a:rect l="l" t="t" r="r" b="b"/>
              <a:pathLst>
                <a:path w="6216" h="2668" extrusionOk="0">
                  <a:moveTo>
                    <a:pt x="1" y="0"/>
                  </a:moveTo>
                  <a:cubicBezTo>
                    <a:pt x="1" y="1"/>
                    <a:pt x="275" y="251"/>
                    <a:pt x="786" y="620"/>
                  </a:cubicBezTo>
                  <a:cubicBezTo>
                    <a:pt x="1298" y="1001"/>
                    <a:pt x="2025" y="1453"/>
                    <a:pt x="2906" y="1834"/>
                  </a:cubicBezTo>
                  <a:cubicBezTo>
                    <a:pt x="3775" y="2203"/>
                    <a:pt x="4608" y="2406"/>
                    <a:pt x="5228" y="2525"/>
                  </a:cubicBezTo>
                  <a:cubicBezTo>
                    <a:pt x="5835" y="2632"/>
                    <a:pt x="6216" y="2667"/>
                    <a:pt x="6216" y="2667"/>
                  </a:cubicBezTo>
                  <a:cubicBezTo>
                    <a:pt x="6216" y="2667"/>
                    <a:pt x="5859" y="2525"/>
                    <a:pt x="5287" y="2322"/>
                  </a:cubicBezTo>
                  <a:cubicBezTo>
                    <a:pt x="4716" y="2096"/>
                    <a:pt x="3930" y="1786"/>
                    <a:pt x="3084" y="1417"/>
                  </a:cubicBezTo>
                  <a:cubicBezTo>
                    <a:pt x="2227" y="1036"/>
                    <a:pt x="1453" y="703"/>
                    <a:pt x="906" y="429"/>
                  </a:cubicBezTo>
                  <a:cubicBezTo>
                    <a:pt x="334" y="167"/>
                    <a:pt x="1" y="1"/>
                    <a:pt x="1" y="0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514" name="Google Shape;12514;p49"/>
            <p:cNvSpPr/>
            <p:nvPr/>
          </p:nvSpPr>
          <p:spPr>
            <a:xfrm>
              <a:off x="3218850" y="2012575"/>
              <a:ext cx="69975" cy="42000"/>
            </a:xfrm>
            <a:custGeom>
              <a:avLst/>
              <a:gdLst/>
              <a:ahLst/>
              <a:cxnLst/>
              <a:rect l="l" t="t" r="r" b="b"/>
              <a:pathLst>
                <a:path w="2799" h="1680" extrusionOk="0"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07" y="167"/>
                    <a:pt x="310" y="394"/>
                  </a:cubicBezTo>
                  <a:cubicBezTo>
                    <a:pt x="524" y="620"/>
                    <a:pt x="834" y="894"/>
                    <a:pt x="1215" y="1144"/>
                  </a:cubicBezTo>
                  <a:cubicBezTo>
                    <a:pt x="1619" y="1382"/>
                    <a:pt x="2012" y="1513"/>
                    <a:pt x="2310" y="1584"/>
                  </a:cubicBezTo>
                  <a:cubicBezTo>
                    <a:pt x="2608" y="1656"/>
                    <a:pt x="2798" y="1679"/>
                    <a:pt x="2798" y="1679"/>
                  </a:cubicBezTo>
                  <a:cubicBezTo>
                    <a:pt x="2798" y="1679"/>
                    <a:pt x="2643" y="1560"/>
                    <a:pt x="2393" y="1370"/>
                  </a:cubicBezTo>
                  <a:cubicBezTo>
                    <a:pt x="2143" y="1215"/>
                    <a:pt x="1810" y="977"/>
                    <a:pt x="1441" y="751"/>
                  </a:cubicBezTo>
                  <a:cubicBezTo>
                    <a:pt x="1072" y="525"/>
                    <a:pt x="715" y="346"/>
                    <a:pt x="441" y="215"/>
                  </a:cubicBezTo>
                  <a:cubicBezTo>
                    <a:pt x="179" y="84"/>
                    <a:pt x="0" y="1"/>
                    <a:pt x="0" y="1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515" name="Google Shape;12515;p49"/>
            <p:cNvSpPr/>
            <p:nvPr/>
          </p:nvSpPr>
          <p:spPr>
            <a:xfrm>
              <a:off x="3172700" y="2106925"/>
              <a:ext cx="73250" cy="22950"/>
            </a:xfrm>
            <a:custGeom>
              <a:avLst/>
              <a:gdLst/>
              <a:ahLst/>
              <a:cxnLst/>
              <a:rect l="l" t="t" r="r" b="b"/>
              <a:pathLst>
                <a:path w="2930" h="918" extrusionOk="0">
                  <a:moveTo>
                    <a:pt x="1" y="1"/>
                  </a:moveTo>
                  <a:cubicBezTo>
                    <a:pt x="1" y="1"/>
                    <a:pt x="132" y="120"/>
                    <a:pt x="370" y="287"/>
                  </a:cubicBezTo>
                  <a:cubicBezTo>
                    <a:pt x="608" y="441"/>
                    <a:pt x="953" y="620"/>
                    <a:pt x="1370" y="751"/>
                  </a:cubicBezTo>
                  <a:cubicBezTo>
                    <a:pt x="1787" y="882"/>
                    <a:pt x="2191" y="918"/>
                    <a:pt x="2465" y="918"/>
                  </a:cubicBezTo>
                  <a:cubicBezTo>
                    <a:pt x="2751" y="918"/>
                    <a:pt x="2930" y="894"/>
                    <a:pt x="2930" y="894"/>
                  </a:cubicBezTo>
                  <a:cubicBezTo>
                    <a:pt x="2930" y="894"/>
                    <a:pt x="2287" y="549"/>
                    <a:pt x="1501" y="322"/>
                  </a:cubicBezTo>
                  <a:cubicBezTo>
                    <a:pt x="715" y="72"/>
                    <a:pt x="1" y="1"/>
                    <a:pt x="1" y="1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516" name="Google Shape;12516;p49"/>
            <p:cNvSpPr/>
            <p:nvPr/>
          </p:nvSpPr>
          <p:spPr>
            <a:xfrm>
              <a:off x="2975950" y="2639750"/>
              <a:ext cx="235775" cy="52800"/>
            </a:xfrm>
            <a:custGeom>
              <a:avLst/>
              <a:gdLst/>
              <a:ahLst/>
              <a:cxnLst/>
              <a:rect l="l" t="t" r="r" b="b"/>
              <a:pathLst>
                <a:path w="9431" h="2112" extrusionOk="0">
                  <a:moveTo>
                    <a:pt x="1" y="0"/>
                  </a:moveTo>
                  <a:cubicBezTo>
                    <a:pt x="1" y="0"/>
                    <a:pt x="477" y="250"/>
                    <a:pt x="1287" y="595"/>
                  </a:cubicBezTo>
                  <a:cubicBezTo>
                    <a:pt x="2108" y="953"/>
                    <a:pt x="3251" y="1357"/>
                    <a:pt x="4585" y="1655"/>
                  </a:cubicBezTo>
                  <a:cubicBezTo>
                    <a:pt x="5906" y="1953"/>
                    <a:pt x="7121" y="2072"/>
                    <a:pt x="8002" y="2096"/>
                  </a:cubicBezTo>
                  <a:cubicBezTo>
                    <a:pt x="8295" y="2108"/>
                    <a:pt x="8552" y="2111"/>
                    <a:pt x="8764" y="2111"/>
                  </a:cubicBezTo>
                  <a:cubicBezTo>
                    <a:pt x="9187" y="2111"/>
                    <a:pt x="9430" y="2096"/>
                    <a:pt x="9430" y="2096"/>
                  </a:cubicBezTo>
                  <a:cubicBezTo>
                    <a:pt x="9430" y="2096"/>
                    <a:pt x="8895" y="2012"/>
                    <a:pt x="8014" y="1857"/>
                  </a:cubicBezTo>
                  <a:cubicBezTo>
                    <a:pt x="7156" y="1715"/>
                    <a:pt x="5966" y="1488"/>
                    <a:pt x="4668" y="1203"/>
                  </a:cubicBezTo>
                  <a:cubicBezTo>
                    <a:pt x="3370" y="917"/>
                    <a:pt x="2215" y="619"/>
                    <a:pt x="1370" y="381"/>
                  </a:cubicBezTo>
                  <a:cubicBezTo>
                    <a:pt x="513" y="143"/>
                    <a:pt x="1" y="0"/>
                    <a:pt x="1" y="0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517" name="Google Shape;12517;p49"/>
            <p:cNvSpPr/>
            <p:nvPr/>
          </p:nvSpPr>
          <p:spPr>
            <a:xfrm>
              <a:off x="2991725" y="2597975"/>
              <a:ext cx="61050" cy="16575"/>
            </a:xfrm>
            <a:custGeom>
              <a:avLst/>
              <a:gdLst/>
              <a:ahLst/>
              <a:cxnLst/>
              <a:rect l="l" t="t" r="r" b="b"/>
              <a:pathLst>
                <a:path w="2442" h="663" extrusionOk="0">
                  <a:moveTo>
                    <a:pt x="332" y="1"/>
                  </a:moveTo>
                  <a:cubicBezTo>
                    <a:pt x="128" y="1"/>
                    <a:pt x="1" y="16"/>
                    <a:pt x="1" y="16"/>
                  </a:cubicBezTo>
                  <a:cubicBezTo>
                    <a:pt x="1" y="16"/>
                    <a:pt x="501" y="373"/>
                    <a:pt x="1168" y="552"/>
                  </a:cubicBezTo>
                  <a:cubicBezTo>
                    <a:pt x="1533" y="642"/>
                    <a:pt x="1874" y="662"/>
                    <a:pt x="2111" y="662"/>
                  </a:cubicBezTo>
                  <a:cubicBezTo>
                    <a:pt x="2315" y="662"/>
                    <a:pt x="2442" y="647"/>
                    <a:pt x="2442" y="647"/>
                  </a:cubicBezTo>
                  <a:cubicBezTo>
                    <a:pt x="2442" y="647"/>
                    <a:pt x="1953" y="290"/>
                    <a:pt x="1287" y="111"/>
                  </a:cubicBezTo>
                  <a:cubicBezTo>
                    <a:pt x="915" y="22"/>
                    <a:pt x="571" y="1"/>
                    <a:pt x="332" y="1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518" name="Google Shape;12518;p49"/>
            <p:cNvSpPr/>
            <p:nvPr/>
          </p:nvSpPr>
          <p:spPr>
            <a:xfrm>
              <a:off x="3004525" y="2565800"/>
              <a:ext cx="58675" cy="13975"/>
            </a:xfrm>
            <a:custGeom>
              <a:avLst/>
              <a:gdLst/>
              <a:ahLst/>
              <a:cxnLst/>
              <a:rect l="l" t="t" r="r" b="b"/>
              <a:pathLst>
                <a:path w="2347" h="559" extrusionOk="0">
                  <a:moveTo>
                    <a:pt x="609" y="0"/>
                  </a:moveTo>
                  <a:cubicBezTo>
                    <a:pt x="249" y="0"/>
                    <a:pt x="1" y="53"/>
                    <a:pt x="1" y="53"/>
                  </a:cubicBezTo>
                  <a:cubicBezTo>
                    <a:pt x="1" y="53"/>
                    <a:pt x="477" y="386"/>
                    <a:pt x="1132" y="505"/>
                  </a:cubicBezTo>
                  <a:cubicBezTo>
                    <a:pt x="1350" y="545"/>
                    <a:pt x="1558" y="558"/>
                    <a:pt x="1738" y="558"/>
                  </a:cubicBezTo>
                  <a:cubicBezTo>
                    <a:pt x="2098" y="558"/>
                    <a:pt x="2346" y="505"/>
                    <a:pt x="2346" y="505"/>
                  </a:cubicBezTo>
                  <a:cubicBezTo>
                    <a:pt x="2346" y="505"/>
                    <a:pt x="1870" y="184"/>
                    <a:pt x="1215" y="53"/>
                  </a:cubicBezTo>
                  <a:cubicBezTo>
                    <a:pt x="997" y="13"/>
                    <a:pt x="789" y="0"/>
                    <a:pt x="609" y="0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519" name="Google Shape;12519;p49"/>
            <p:cNvSpPr/>
            <p:nvPr/>
          </p:nvSpPr>
          <p:spPr>
            <a:xfrm>
              <a:off x="3017025" y="2533350"/>
              <a:ext cx="35750" cy="13675"/>
            </a:xfrm>
            <a:custGeom>
              <a:avLst/>
              <a:gdLst/>
              <a:ahLst/>
              <a:cxnLst/>
              <a:rect l="l" t="t" r="r" b="b"/>
              <a:pathLst>
                <a:path w="1430" h="547" extrusionOk="0">
                  <a:moveTo>
                    <a:pt x="405" y="0"/>
                  </a:moveTo>
                  <a:cubicBezTo>
                    <a:pt x="175" y="0"/>
                    <a:pt x="1" y="53"/>
                    <a:pt x="1" y="53"/>
                  </a:cubicBezTo>
                  <a:cubicBezTo>
                    <a:pt x="1" y="53"/>
                    <a:pt x="251" y="375"/>
                    <a:pt x="656" y="494"/>
                  </a:cubicBezTo>
                  <a:cubicBezTo>
                    <a:pt x="787" y="533"/>
                    <a:pt x="916" y="547"/>
                    <a:pt x="1031" y="547"/>
                  </a:cubicBezTo>
                  <a:cubicBezTo>
                    <a:pt x="1260" y="547"/>
                    <a:pt x="1430" y="494"/>
                    <a:pt x="1430" y="494"/>
                  </a:cubicBezTo>
                  <a:cubicBezTo>
                    <a:pt x="1430" y="494"/>
                    <a:pt x="1179" y="172"/>
                    <a:pt x="775" y="53"/>
                  </a:cubicBezTo>
                  <a:cubicBezTo>
                    <a:pt x="648" y="14"/>
                    <a:pt x="519" y="0"/>
                    <a:pt x="405" y="0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520" name="Google Shape;12520;p49"/>
            <p:cNvSpPr/>
            <p:nvPr/>
          </p:nvSpPr>
          <p:spPr>
            <a:xfrm>
              <a:off x="3025950" y="2504300"/>
              <a:ext cx="30400" cy="11650"/>
            </a:xfrm>
            <a:custGeom>
              <a:avLst/>
              <a:gdLst/>
              <a:ahLst/>
              <a:cxnLst/>
              <a:rect l="l" t="t" r="r" b="b"/>
              <a:pathLst>
                <a:path w="1216" h="466" extrusionOk="0">
                  <a:moveTo>
                    <a:pt x="632" y="1"/>
                  </a:moveTo>
                  <a:cubicBezTo>
                    <a:pt x="453" y="1"/>
                    <a:pt x="287" y="60"/>
                    <a:pt x="180" y="120"/>
                  </a:cubicBezTo>
                  <a:cubicBezTo>
                    <a:pt x="60" y="191"/>
                    <a:pt x="1" y="251"/>
                    <a:pt x="1" y="251"/>
                  </a:cubicBezTo>
                  <a:cubicBezTo>
                    <a:pt x="1" y="251"/>
                    <a:pt x="84" y="310"/>
                    <a:pt x="180" y="358"/>
                  </a:cubicBezTo>
                  <a:cubicBezTo>
                    <a:pt x="299" y="406"/>
                    <a:pt x="441" y="465"/>
                    <a:pt x="596" y="465"/>
                  </a:cubicBezTo>
                  <a:cubicBezTo>
                    <a:pt x="751" y="465"/>
                    <a:pt x="894" y="429"/>
                    <a:pt x="1013" y="382"/>
                  </a:cubicBezTo>
                  <a:cubicBezTo>
                    <a:pt x="1132" y="346"/>
                    <a:pt x="1215" y="298"/>
                    <a:pt x="1215" y="298"/>
                  </a:cubicBezTo>
                  <a:cubicBezTo>
                    <a:pt x="1215" y="298"/>
                    <a:pt x="1168" y="227"/>
                    <a:pt x="1061" y="167"/>
                  </a:cubicBezTo>
                  <a:cubicBezTo>
                    <a:pt x="953" y="84"/>
                    <a:pt x="811" y="13"/>
                    <a:pt x="632" y="1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521" name="Google Shape;12521;p49"/>
            <p:cNvSpPr/>
            <p:nvPr/>
          </p:nvSpPr>
          <p:spPr>
            <a:xfrm>
              <a:off x="2825925" y="2812075"/>
              <a:ext cx="125050" cy="19025"/>
            </a:xfrm>
            <a:custGeom>
              <a:avLst/>
              <a:gdLst/>
              <a:ahLst/>
              <a:cxnLst/>
              <a:rect l="l" t="t" r="r" b="b"/>
              <a:pathLst>
                <a:path w="5002" h="761" extrusionOk="0">
                  <a:moveTo>
                    <a:pt x="5002" y="1"/>
                  </a:moveTo>
                  <a:cubicBezTo>
                    <a:pt x="5001" y="1"/>
                    <a:pt x="3858" y="60"/>
                    <a:pt x="2489" y="227"/>
                  </a:cubicBezTo>
                  <a:cubicBezTo>
                    <a:pt x="1120" y="406"/>
                    <a:pt x="1" y="644"/>
                    <a:pt x="1" y="644"/>
                  </a:cubicBezTo>
                  <a:cubicBezTo>
                    <a:pt x="1" y="644"/>
                    <a:pt x="287" y="703"/>
                    <a:pt x="739" y="739"/>
                  </a:cubicBezTo>
                  <a:cubicBezTo>
                    <a:pt x="915" y="753"/>
                    <a:pt x="1118" y="761"/>
                    <a:pt x="1339" y="761"/>
                  </a:cubicBezTo>
                  <a:cubicBezTo>
                    <a:pt x="1700" y="761"/>
                    <a:pt x="2113" y="739"/>
                    <a:pt x="2549" y="679"/>
                  </a:cubicBezTo>
                  <a:cubicBezTo>
                    <a:pt x="3239" y="596"/>
                    <a:pt x="3870" y="418"/>
                    <a:pt x="4299" y="263"/>
                  </a:cubicBezTo>
                  <a:cubicBezTo>
                    <a:pt x="4728" y="120"/>
                    <a:pt x="5002" y="1"/>
                    <a:pt x="5002" y="1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522" name="Google Shape;12522;p49"/>
            <p:cNvSpPr/>
            <p:nvPr/>
          </p:nvSpPr>
          <p:spPr>
            <a:xfrm>
              <a:off x="2836650" y="2794625"/>
              <a:ext cx="56875" cy="12400"/>
            </a:xfrm>
            <a:custGeom>
              <a:avLst/>
              <a:gdLst/>
              <a:ahLst/>
              <a:cxnLst/>
              <a:rect l="l" t="t" r="r" b="b"/>
              <a:pathLst>
                <a:path w="2275" h="496" extrusionOk="0">
                  <a:moveTo>
                    <a:pt x="1427" y="0"/>
                  </a:moveTo>
                  <a:cubicBezTo>
                    <a:pt x="1329" y="0"/>
                    <a:pt x="1225" y="6"/>
                    <a:pt x="1120" y="20"/>
                  </a:cubicBezTo>
                  <a:cubicBezTo>
                    <a:pt x="465" y="103"/>
                    <a:pt x="1" y="425"/>
                    <a:pt x="1" y="425"/>
                  </a:cubicBezTo>
                  <a:cubicBezTo>
                    <a:pt x="1" y="425"/>
                    <a:pt x="318" y="495"/>
                    <a:pt x="751" y="495"/>
                  </a:cubicBezTo>
                  <a:cubicBezTo>
                    <a:pt x="881" y="495"/>
                    <a:pt x="1022" y="489"/>
                    <a:pt x="1167" y="473"/>
                  </a:cubicBezTo>
                  <a:cubicBezTo>
                    <a:pt x="1775" y="401"/>
                    <a:pt x="2275" y="139"/>
                    <a:pt x="2275" y="139"/>
                  </a:cubicBezTo>
                  <a:cubicBezTo>
                    <a:pt x="2275" y="139"/>
                    <a:pt x="1906" y="0"/>
                    <a:pt x="1427" y="0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523" name="Google Shape;12523;p49"/>
            <p:cNvSpPr/>
            <p:nvPr/>
          </p:nvSpPr>
          <p:spPr>
            <a:xfrm>
              <a:off x="2850350" y="2757150"/>
              <a:ext cx="38125" cy="11325"/>
            </a:xfrm>
            <a:custGeom>
              <a:avLst/>
              <a:gdLst/>
              <a:ahLst/>
              <a:cxnLst/>
              <a:rect l="l" t="t" r="r" b="b"/>
              <a:pathLst>
                <a:path w="1525" h="453" extrusionOk="0">
                  <a:moveTo>
                    <a:pt x="847" y="1"/>
                  </a:moveTo>
                  <a:cubicBezTo>
                    <a:pt x="808" y="1"/>
                    <a:pt x="768" y="3"/>
                    <a:pt x="727" y="7"/>
                  </a:cubicBezTo>
                  <a:cubicBezTo>
                    <a:pt x="298" y="31"/>
                    <a:pt x="0" y="317"/>
                    <a:pt x="0" y="317"/>
                  </a:cubicBezTo>
                  <a:cubicBezTo>
                    <a:pt x="0" y="317"/>
                    <a:pt x="301" y="453"/>
                    <a:pt x="658" y="453"/>
                  </a:cubicBezTo>
                  <a:cubicBezTo>
                    <a:pt x="696" y="453"/>
                    <a:pt x="735" y="451"/>
                    <a:pt x="774" y="448"/>
                  </a:cubicBezTo>
                  <a:cubicBezTo>
                    <a:pt x="1179" y="424"/>
                    <a:pt x="1524" y="198"/>
                    <a:pt x="1524" y="198"/>
                  </a:cubicBezTo>
                  <a:cubicBezTo>
                    <a:pt x="1524" y="198"/>
                    <a:pt x="1239" y="1"/>
                    <a:pt x="847" y="1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524" name="Google Shape;12524;p49"/>
            <p:cNvSpPr/>
            <p:nvPr/>
          </p:nvSpPr>
          <p:spPr>
            <a:xfrm>
              <a:off x="2920300" y="2601275"/>
              <a:ext cx="43175" cy="11450"/>
            </a:xfrm>
            <a:custGeom>
              <a:avLst/>
              <a:gdLst/>
              <a:ahLst/>
              <a:cxnLst/>
              <a:rect l="l" t="t" r="r" b="b"/>
              <a:pathLst>
                <a:path w="1727" h="458" extrusionOk="0">
                  <a:moveTo>
                    <a:pt x="976" y="0"/>
                  </a:moveTo>
                  <a:cubicBezTo>
                    <a:pt x="937" y="0"/>
                    <a:pt x="897" y="1"/>
                    <a:pt x="857" y="3"/>
                  </a:cubicBezTo>
                  <a:cubicBezTo>
                    <a:pt x="619" y="15"/>
                    <a:pt x="417" y="75"/>
                    <a:pt x="262" y="122"/>
                  </a:cubicBezTo>
                  <a:cubicBezTo>
                    <a:pt x="107" y="170"/>
                    <a:pt x="0" y="218"/>
                    <a:pt x="0" y="218"/>
                  </a:cubicBezTo>
                  <a:cubicBezTo>
                    <a:pt x="0" y="218"/>
                    <a:pt x="95" y="289"/>
                    <a:pt x="262" y="348"/>
                  </a:cubicBezTo>
                  <a:cubicBezTo>
                    <a:pt x="403" y="403"/>
                    <a:pt x="604" y="457"/>
                    <a:pt x="828" y="457"/>
                  </a:cubicBezTo>
                  <a:cubicBezTo>
                    <a:pt x="850" y="457"/>
                    <a:pt x="871" y="457"/>
                    <a:pt x="893" y="456"/>
                  </a:cubicBezTo>
                  <a:cubicBezTo>
                    <a:pt x="1155" y="432"/>
                    <a:pt x="1358" y="348"/>
                    <a:pt x="1512" y="253"/>
                  </a:cubicBezTo>
                  <a:cubicBezTo>
                    <a:pt x="1655" y="170"/>
                    <a:pt x="1727" y="98"/>
                    <a:pt x="1727" y="98"/>
                  </a:cubicBezTo>
                  <a:cubicBezTo>
                    <a:pt x="1727" y="98"/>
                    <a:pt x="1608" y="63"/>
                    <a:pt x="1453" y="39"/>
                  </a:cubicBezTo>
                  <a:cubicBezTo>
                    <a:pt x="1326" y="19"/>
                    <a:pt x="1152" y="0"/>
                    <a:pt x="976" y="0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525" name="Google Shape;12525;p49"/>
            <p:cNvSpPr/>
            <p:nvPr/>
          </p:nvSpPr>
          <p:spPr>
            <a:xfrm>
              <a:off x="2931300" y="2574250"/>
              <a:ext cx="30400" cy="11050"/>
            </a:xfrm>
            <a:custGeom>
              <a:avLst/>
              <a:gdLst/>
              <a:ahLst/>
              <a:cxnLst/>
              <a:rect l="l" t="t" r="r" b="b"/>
              <a:pathLst>
                <a:path w="1216" h="442" extrusionOk="0">
                  <a:moveTo>
                    <a:pt x="608" y="1"/>
                  </a:moveTo>
                  <a:cubicBezTo>
                    <a:pt x="263" y="1"/>
                    <a:pt x="1" y="227"/>
                    <a:pt x="1" y="227"/>
                  </a:cubicBezTo>
                  <a:cubicBezTo>
                    <a:pt x="1" y="227"/>
                    <a:pt x="263" y="441"/>
                    <a:pt x="608" y="441"/>
                  </a:cubicBezTo>
                  <a:cubicBezTo>
                    <a:pt x="953" y="441"/>
                    <a:pt x="1215" y="227"/>
                    <a:pt x="1215" y="227"/>
                  </a:cubicBezTo>
                  <a:cubicBezTo>
                    <a:pt x="1215" y="227"/>
                    <a:pt x="929" y="1"/>
                    <a:pt x="608" y="1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526" name="Google Shape;12526;p49"/>
            <p:cNvSpPr/>
            <p:nvPr/>
          </p:nvSpPr>
          <p:spPr>
            <a:xfrm>
              <a:off x="2954225" y="2542100"/>
              <a:ext cx="26825" cy="11350"/>
            </a:xfrm>
            <a:custGeom>
              <a:avLst/>
              <a:gdLst/>
              <a:ahLst/>
              <a:cxnLst/>
              <a:rect l="l" t="t" r="r" b="b"/>
              <a:pathLst>
                <a:path w="1073" h="454" extrusionOk="0">
                  <a:moveTo>
                    <a:pt x="558" y="0"/>
                  </a:moveTo>
                  <a:cubicBezTo>
                    <a:pt x="551" y="0"/>
                    <a:pt x="544" y="1"/>
                    <a:pt x="536" y="1"/>
                  </a:cubicBezTo>
                  <a:cubicBezTo>
                    <a:pt x="239" y="1"/>
                    <a:pt x="1" y="227"/>
                    <a:pt x="1" y="227"/>
                  </a:cubicBezTo>
                  <a:cubicBezTo>
                    <a:pt x="1" y="227"/>
                    <a:pt x="239" y="453"/>
                    <a:pt x="536" y="453"/>
                  </a:cubicBezTo>
                  <a:cubicBezTo>
                    <a:pt x="834" y="453"/>
                    <a:pt x="1072" y="227"/>
                    <a:pt x="1072" y="227"/>
                  </a:cubicBezTo>
                  <a:cubicBezTo>
                    <a:pt x="1072" y="227"/>
                    <a:pt x="845" y="0"/>
                    <a:pt x="558" y="0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527" name="Google Shape;12527;p49"/>
            <p:cNvSpPr/>
            <p:nvPr/>
          </p:nvSpPr>
          <p:spPr>
            <a:xfrm>
              <a:off x="3016725" y="2803450"/>
              <a:ext cx="430750" cy="31575"/>
            </a:xfrm>
            <a:custGeom>
              <a:avLst/>
              <a:gdLst/>
              <a:ahLst/>
              <a:cxnLst/>
              <a:rect l="l" t="t" r="r" b="b"/>
              <a:pathLst>
                <a:path w="17230" h="1263" extrusionOk="0">
                  <a:moveTo>
                    <a:pt x="17229" y="1"/>
                  </a:moveTo>
                  <a:cubicBezTo>
                    <a:pt x="17229" y="1"/>
                    <a:pt x="13359" y="48"/>
                    <a:pt x="8597" y="405"/>
                  </a:cubicBezTo>
                  <a:cubicBezTo>
                    <a:pt x="3835" y="763"/>
                    <a:pt x="1" y="1263"/>
                    <a:pt x="1" y="1263"/>
                  </a:cubicBezTo>
                  <a:cubicBezTo>
                    <a:pt x="1" y="1263"/>
                    <a:pt x="3882" y="1203"/>
                    <a:pt x="8633" y="858"/>
                  </a:cubicBezTo>
                  <a:cubicBezTo>
                    <a:pt x="13395" y="501"/>
                    <a:pt x="17229" y="1"/>
                    <a:pt x="17229" y="1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528" name="Google Shape;12528;p49"/>
            <p:cNvSpPr/>
            <p:nvPr/>
          </p:nvSpPr>
          <p:spPr>
            <a:xfrm>
              <a:off x="3045900" y="2792250"/>
              <a:ext cx="214650" cy="13900"/>
            </a:xfrm>
            <a:custGeom>
              <a:avLst/>
              <a:gdLst/>
              <a:ahLst/>
              <a:cxnLst/>
              <a:rect l="l" t="t" r="r" b="b"/>
              <a:pathLst>
                <a:path w="8586" h="556" extrusionOk="0">
                  <a:moveTo>
                    <a:pt x="5255" y="1"/>
                  </a:moveTo>
                  <a:cubicBezTo>
                    <a:pt x="4943" y="1"/>
                    <a:pt x="4619" y="7"/>
                    <a:pt x="4287" y="20"/>
                  </a:cubicBezTo>
                  <a:cubicBezTo>
                    <a:pt x="3096" y="56"/>
                    <a:pt x="2025" y="198"/>
                    <a:pt x="1251" y="318"/>
                  </a:cubicBezTo>
                  <a:cubicBezTo>
                    <a:pt x="477" y="449"/>
                    <a:pt x="1" y="556"/>
                    <a:pt x="1" y="556"/>
                  </a:cubicBezTo>
                  <a:cubicBezTo>
                    <a:pt x="1" y="556"/>
                    <a:pt x="1929" y="556"/>
                    <a:pt x="4299" y="460"/>
                  </a:cubicBezTo>
                  <a:cubicBezTo>
                    <a:pt x="6644" y="377"/>
                    <a:pt x="8585" y="222"/>
                    <a:pt x="8585" y="222"/>
                  </a:cubicBezTo>
                  <a:cubicBezTo>
                    <a:pt x="8585" y="222"/>
                    <a:pt x="8109" y="151"/>
                    <a:pt x="7335" y="91"/>
                  </a:cubicBezTo>
                  <a:cubicBezTo>
                    <a:pt x="6777" y="40"/>
                    <a:pt x="6058" y="1"/>
                    <a:pt x="5255" y="1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529" name="Google Shape;12529;p49"/>
            <p:cNvSpPr/>
            <p:nvPr/>
          </p:nvSpPr>
          <p:spPr>
            <a:xfrm>
              <a:off x="3036375" y="2778700"/>
              <a:ext cx="103900" cy="11425"/>
            </a:xfrm>
            <a:custGeom>
              <a:avLst/>
              <a:gdLst/>
              <a:ahLst/>
              <a:cxnLst/>
              <a:rect l="l" t="t" r="r" b="b"/>
              <a:pathLst>
                <a:path w="4156" h="457" extrusionOk="0">
                  <a:moveTo>
                    <a:pt x="2261" y="0"/>
                  </a:moveTo>
                  <a:cubicBezTo>
                    <a:pt x="2199" y="0"/>
                    <a:pt x="2136" y="1"/>
                    <a:pt x="2072" y="2"/>
                  </a:cubicBezTo>
                  <a:cubicBezTo>
                    <a:pt x="929" y="26"/>
                    <a:pt x="1" y="276"/>
                    <a:pt x="1" y="276"/>
                  </a:cubicBezTo>
                  <a:cubicBezTo>
                    <a:pt x="1" y="276"/>
                    <a:pt x="840" y="457"/>
                    <a:pt x="1896" y="457"/>
                  </a:cubicBezTo>
                  <a:cubicBezTo>
                    <a:pt x="1958" y="457"/>
                    <a:pt x="2021" y="456"/>
                    <a:pt x="2084" y="455"/>
                  </a:cubicBezTo>
                  <a:cubicBezTo>
                    <a:pt x="3239" y="443"/>
                    <a:pt x="4156" y="181"/>
                    <a:pt x="4156" y="181"/>
                  </a:cubicBezTo>
                  <a:cubicBezTo>
                    <a:pt x="4156" y="181"/>
                    <a:pt x="3317" y="0"/>
                    <a:pt x="2261" y="0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530" name="Google Shape;12530;p49"/>
            <p:cNvSpPr/>
            <p:nvPr/>
          </p:nvSpPr>
          <p:spPr>
            <a:xfrm>
              <a:off x="3034900" y="2753425"/>
              <a:ext cx="57175" cy="11675"/>
            </a:xfrm>
            <a:custGeom>
              <a:avLst/>
              <a:gdLst/>
              <a:ahLst/>
              <a:cxnLst/>
              <a:rect l="l" t="t" r="r" b="b"/>
              <a:pathLst>
                <a:path w="2287" h="467" extrusionOk="0">
                  <a:moveTo>
                    <a:pt x="1185" y="1"/>
                  </a:moveTo>
                  <a:cubicBezTo>
                    <a:pt x="1167" y="1"/>
                    <a:pt x="1149" y="1"/>
                    <a:pt x="1131" y="1"/>
                  </a:cubicBezTo>
                  <a:cubicBezTo>
                    <a:pt x="512" y="37"/>
                    <a:pt x="0" y="275"/>
                    <a:pt x="0" y="275"/>
                  </a:cubicBezTo>
                  <a:cubicBezTo>
                    <a:pt x="0" y="275"/>
                    <a:pt x="494" y="466"/>
                    <a:pt x="1101" y="466"/>
                  </a:cubicBezTo>
                  <a:cubicBezTo>
                    <a:pt x="1119" y="466"/>
                    <a:pt x="1137" y="466"/>
                    <a:pt x="1155" y="466"/>
                  </a:cubicBezTo>
                  <a:cubicBezTo>
                    <a:pt x="1774" y="442"/>
                    <a:pt x="2286" y="192"/>
                    <a:pt x="2286" y="192"/>
                  </a:cubicBezTo>
                  <a:cubicBezTo>
                    <a:pt x="2286" y="192"/>
                    <a:pt x="1792" y="1"/>
                    <a:pt x="1185" y="1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531" name="Google Shape;12531;p49"/>
            <p:cNvSpPr/>
            <p:nvPr/>
          </p:nvSpPr>
          <p:spPr>
            <a:xfrm>
              <a:off x="2993825" y="2730825"/>
              <a:ext cx="30375" cy="11625"/>
            </a:xfrm>
            <a:custGeom>
              <a:avLst/>
              <a:gdLst/>
              <a:ahLst/>
              <a:cxnLst/>
              <a:rect l="l" t="t" r="r" b="b"/>
              <a:pathLst>
                <a:path w="1215" h="465" extrusionOk="0">
                  <a:moveTo>
                    <a:pt x="619" y="0"/>
                  </a:moveTo>
                  <a:cubicBezTo>
                    <a:pt x="441" y="0"/>
                    <a:pt x="262" y="60"/>
                    <a:pt x="155" y="131"/>
                  </a:cubicBezTo>
                  <a:cubicBezTo>
                    <a:pt x="60" y="191"/>
                    <a:pt x="0" y="274"/>
                    <a:pt x="0" y="274"/>
                  </a:cubicBezTo>
                  <a:lnTo>
                    <a:pt x="179" y="358"/>
                  </a:lnTo>
                  <a:cubicBezTo>
                    <a:pt x="298" y="405"/>
                    <a:pt x="441" y="453"/>
                    <a:pt x="595" y="465"/>
                  </a:cubicBezTo>
                  <a:cubicBezTo>
                    <a:pt x="738" y="465"/>
                    <a:pt x="893" y="429"/>
                    <a:pt x="1012" y="405"/>
                  </a:cubicBezTo>
                  <a:cubicBezTo>
                    <a:pt x="1131" y="369"/>
                    <a:pt x="1215" y="346"/>
                    <a:pt x="1215" y="346"/>
                  </a:cubicBezTo>
                  <a:cubicBezTo>
                    <a:pt x="1215" y="346"/>
                    <a:pt x="1167" y="274"/>
                    <a:pt x="1072" y="179"/>
                  </a:cubicBezTo>
                  <a:cubicBezTo>
                    <a:pt x="964" y="96"/>
                    <a:pt x="810" y="12"/>
                    <a:pt x="619" y="0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532" name="Google Shape;12532;p49"/>
            <p:cNvSpPr/>
            <p:nvPr/>
          </p:nvSpPr>
          <p:spPr>
            <a:xfrm>
              <a:off x="3764150" y="3101350"/>
              <a:ext cx="434600" cy="11425"/>
            </a:xfrm>
            <a:custGeom>
              <a:avLst/>
              <a:gdLst/>
              <a:ahLst/>
              <a:cxnLst/>
              <a:rect l="l" t="t" r="r" b="b"/>
              <a:pathLst>
                <a:path w="17384" h="457" extrusionOk="0">
                  <a:moveTo>
                    <a:pt x="7901" y="1"/>
                  </a:moveTo>
                  <a:cubicBezTo>
                    <a:pt x="3473" y="1"/>
                    <a:pt x="0" y="181"/>
                    <a:pt x="0" y="181"/>
                  </a:cubicBezTo>
                  <a:cubicBezTo>
                    <a:pt x="0" y="181"/>
                    <a:pt x="3906" y="419"/>
                    <a:pt x="8692" y="455"/>
                  </a:cubicBezTo>
                  <a:cubicBezTo>
                    <a:pt x="8945" y="456"/>
                    <a:pt x="9196" y="457"/>
                    <a:pt x="9443" y="457"/>
                  </a:cubicBezTo>
                  <a:cubicBezTo>
                    <a:pt x="13900" y="457"/>
                    <a:pt x="17384" y="265"/>
                    <a:pt x="17384" y="265"/>
                  </a:cubicBezTo>
                  <a:cubicBezTo>
                    <a:pt x="17384" y="265"/>
                    <a:pt x="13502" y="15"/>
                    <a:pt x="8692" y="3"/>
                  </a:cubicBezTo>
                  <a:cubicBezTo>
                    <a:pt x="8425" y="1"/>
                    <a:pt x="8162" y="1"/>
                    <a:pt x="7901" y="1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533" name="Google Shape;12533;p49"/>
            <p:cNvSpPr/>
            <p:nvPr/>
          </p:nvSpPr>
          <p:spPr>
            <a:xfrm>
              <a:off x="3764750" y="3085325"/>
              <a:ext cx="192600" cy="11350"/>
            </a:xfrm>
            <a:custGeom>
              <a:avLst/>
              <a:gdLst/>
              <a:ahLst/>
              <a:cxnLst/>
              <a:rect l="l" t="t" r="r" b="b"/>
              <a:pathLst>
                <a:path w="7704" h="454" extrusionOk="0">
                  <a:moveTo>
                    <a:pt x="3846" y="1"/>
                  </a:moveTo>
                  <a:cubicBezTo>
                    <a:pt x="1727" y="1"/>
                    <a:pt x="0" y="227"/>
                    <a:pt x="0" y="227"/>
                  </a:cubicBezTo>
                  <a:cubicBezTo>
                    <a:pt x="0" y="227"/>
                    <a:pt x="1727" y="453"/>
                    <a:pt x="3846" y="453"/>
                  </a:cubicBezTo>
                  <a:cubicBezTo>
                    <a:pt x="5977" y="453"/>
                    <a:pt x="7704" y="227"/>
                    <a:pt x="7704" y="227"/>
                  </a:cubicBezTo>
                  <a:cubicBezTo>
                    <a:pt x="7704" y="227"/>
                    <a:pt x="5977" y="1"/>
                    <a:pt x="3846" y="1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534" name="Google Shape;12534;p49"/>
            <p:cNvSpPr/>
            <p:nvPr/>
          </p:nvSpPr>
          <p:spPr>
            <a:xfrm>
              <a:off x="3792425" y="3067475"/>
              <a:ext cx="154200" cy="11325"/>
            </a:xfrm>
            <a:custGeom>
              <a:avLst/>
              <a:gdLst/>
              <a:ahLst/>
              <a:cxnLst/>
              <a:rect l="l" t="t" r="r" b="b"/>
              <a:pathLst>
                <a:path w="6168" h="453" extrusionOk="0">
                  <a:moveTo>
                    <a:pt x="3084" y="0"/>
                  </a:moveTo>
                  <a:cubicBezTo>
                    <a:pt x="1382" y="0"/>
                    <a:pt x="1" y="227"/>
                    <a:pt x="1" y="227"/>
                  </a:cubicBezTo>
                  <a:cubicBezTo>
                    <a:pt x="1" y="227"/>
                    <a:pt x="1382" y="453"/>
                    <a:pt x="3084" y="453"/>
                  </a:cubicBezTo>
                  <a:cubicBezTo>
                    <a:pt x="4787" y="453"/>
                    <a:pt x="6168" y="227"/>
                    <a:pt x="6168" y="227"/>
                  </a:cubicBezTo>
                  <a:cubicBezTo>
                    <a:pt x="6168" y="227"/>
                    <a:pt x="4787" y="0"/>
                    <a:pt x="3084" y="0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535" name="Google Shape;12535;p49"/>
            <p:cNvSpPr/>
            <p:nvPr/>
          </p:nvSpPr>
          <p:spPr>
            <a:xfrm>
              <a:off x="3859100" y="3048125"/>
              <a:ext cx="160750" cy="11325"/>
            </a:xfrm>
            <a:custGeom>
              <a:avLst/>
              <a:gdLst/>
              <a:ahLst/>
              <a:cxnLst/>
              <a:rect l="l" t="t" r="r" b="b"/>
              <a:pathLst>
                <a:path w="6430" h="453" extrusionOk="0">
                  <a:moveTo>
                    <a:pt x="3345" y="0"/>
                  </a:moveTo>
                  <a:cubicBezTo>
                    <a:pt x="3302" y="0"/>
                    <a:pt x="3259" y="0"/>
                    <a:pt x="3215" y="0"/>
                  </a:cubicBezTo>
                  <a:cubicBezTo>
                    <a:pt x="1441" y="0"/>
                    <a:pt x="1" y="227"/>
                    <a:pt x="1" y="227"/>
                  </a:cubicBezTo>
                  <a:cubicBezTo>
                    <a:pt x="1" y="227"/>
                    <a:pt x="1441" y="453"/>
                    <a:pt x="3215" y="453"/>
                  </a:cubicBezTo>
                  <a:cubicBezTo>
                    <a:pt x="4989" y="453"/>
                    <a:pt x="6430" y="227"/>
                    <a:pt x="6430" y="227"/>
                  </a:cubicBezTo>
                  <a:cubicBezTo>
                    <a:pt x="6430" y="227"/>
                    <a:pt x="5070" y="0"/>
                    <a:pt x="3345" y="0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536" name="Google Shape;12536;p49"/>
            <p:cNvSpPr/>
            <p:nvPr/>
          </p:nvSpPr>
          <p:spPr>
            <a:xfrm>
              <a:off x="4972050" y="2710275"/>
              <a:ext cx="27400" cy="64925"/>
            </a:xfrm>
            <a:custGeom>
              <a:avLst/>
              <a:gdLst/>
              <a:ahLst/>
              <a:cxnLst/>
              <a:rect l="l" t="t" r="r" b="b"/>
              <a:pathLst>
                <a:path w="1096" h="2597" extrusionOk="0">
                  <a:moveTo>
                    <a:pt x="167" y="1"/>
                  </a:moveTo>
                  <a:cubicBezTo>
                    <a:pt x="167" y="1"/>
                    <a:pt x="83" y="168"/>
                    <a:pt x="24" y="418"/>
                  </a:cubicBezTo>
                  <a:cubicBezTo>
                    <a:pt x="0" y="691"/>
                    <a:pt x="0" y="1072"/>
                    <a:pt x="143" y="1465"/>
                  </a:cubicBezTo>
                  <a:cubicBezTo>
                    <a:pt x="298" y="1870"/>
                    <a:pt x="548" y="2168"/>
                    <a:pt x="738" y="2346"/>
                  </a:cubicBezTo>
                  <a:cubicBezTo>
                    <a:pt x="953" y="2525"/>
                    <a:pt x="1095" y="2596"/>
                    <a:pt x="1095" y="2596"/>
                  </a:cubicBezTo>
                  <a:cubicBezTo>
                    <a:pt x="1095" y="2596"/>
                    <a:pt x="1036" y="2442"/>
                    <a:pt x="929" y="2204"/>
                  </a:cubicBezTo>
                  <a:cubicBezTo>
                    <a:pt x="845" y="1965"/>
                    <a:pt x="726" y="1656"/>
                    <a:pt x="595" y="1311"/>
                  </a:cubicBezTo>
                  <a:cubicBezTo>
                    <a:pt x="476" y="977"/>
                    <a:pt x="357" y="644"/>
                    <a:pt x="286" y="406"/>
                  </a:cubicBezTo>
                  <a:cubicBezTo>
                    <a:pt x="202" y="156"/>
                    <a:pt x="167" y="1"/>
                    <a:pt x="167" y="1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537" name="Google Shape;12537;p49"/>
            <p:cNvSpPr/>
            <p:nvPr/>
          </p:nvSpPr>
          <p:spPr>
            <a:xfrm>
              <a:off x="4954775" y="2749875"/>
              <a:ext cx="18175" cy="31275"/>
            </a:xfrm>
            <a:custGeom>
              <a:avLst/>
              <a:gdLst/>
              <a:ahLst/>
              <a:cxnLst/>
              <a:rect l="l" t="t" r="r" b="b"/>
              <a:pathLst>
                <a:path w="727" h="1251" extrusionOk="0">
                  <a:moveTo>
                    <a:pt x="84" y="0"/>
                  </a:moveTo>
                  <a:cubicBezTo>
                    <a:pt x="84" y="0"/>
                    <a:pt x="0" y="370"/>
                    <a:pt x="155" y="715"/>
                  </a:cubicBezTo>
                  <a:cubicBezTo>
                    <a:pt x="322" y="1060"/>
                    <a:pt x="643" y="1251"/>
                    <a:pt x="643" y="1251"/>
                  </a:cubicBezTo>
                  <a:cubicBezTo>
                    <a:pt x="643" y="1251"/>
                    <a:pt x="727" y="881"/>
                    <a:pt x="572" y="536"/>
                  </a:cubicBezTo>
                  <a:cubicBezTo>
                    <a:pt x="405" y="191"/>
                    <a:pt x="84" y="0"/>
                    <a:pt x="84" y="0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538" name="Google Shape;12538;p49"/>
            <p:cNvSpPr/>
            <p:nvPr/>
          </p:nvSpPr>
          <p:spPr>
            <a:xfrm>
              <a:off x="4199625" y="1988475"/>
              <a:ext cx="16975" cy="54800"/>
            </a:xfrm>
            <a:custGeom>
              <a:avLst/>
              <a:gdLst/>
              <a:ahLst/>
              <a:cxnLst/>
              <a:rect l="l" t="t" r="r" b="b"/>
              <a:pathLst>
                <a:path w="679" h="2192" extrusionOk="0">
                  <a:moveTo>
                    <a:pt x="131" y="0"/>
                  </a:moveTo>
                  <a:cubicBezTo>
                    <a:pt x="131" y="0"/>
                    <a:pt x="0" y="524"/>
                    <a:pt x="119" y="1131"/>
                  </a:cubicBezTo>
                  <a:cubicBezTo>
                    <a:pt x="238" y="1750"/>
                    <a:pt x="548" y="2191"/>
                    <a:pt x="548" y="2191"/>
                  </a:cubicBezTo>
                  <a:cubicBezTo>
                    <a:pt x="548" y="2191"/>
                    <a:pt x="679" y="1667"/>
                    <a:pt x="560" y="1060"/>
                  </a:cubicBezTo>
                  <a:cubicBezTo>
                    <a:pt x="441" y="453"/>
                    <a:pt x="131" y="0"/>
                    <a:pt x="131" y="0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539" name="Google Shape;12539;p49"/>
            <p:cNvSpPr/>
            <p:nvPr/>
          </p:nvSpPr>
          <p:spPr>
            <a:xfrm>
              <a:off x="4658600" y="2070925"/>
              <a:ext cx="19075" cy="57175"/>
            </a:xfrm>
            <a:custGeom>
              <a:avLst/>
              <a:gdLst/>
              <a:ahLst/>
              <a:cxnLst/>
              <a:rect l="l" t="t" r="r" b="b"/>
              <a:pathLst>
                <a:path w="763" h="2287" extrusionOk="0">
                  <a:moveTo>
                    <a:pt x="1" y="0"/>
                  </a:moveTo>
                  <a:cubicBezTo>
                    <a:pt x="1" y="0"/>
                    <a:pt x="25" y="560"/>
                    <a:pt x="215" y="1191"/>
                  </a:cubicBezTo>
                  <a:cubicBezTo>
                    <a:pt x="406" y="1798"/>
                    <a:pt x="715" y="2286"/>
                    <a:pt x="715" y="2286"/>
                  </a:cubicBezTo>
                  <a:cubicBezTo>
                    <a:pt x="715" y="2286"/>
                    <a:pt x="751" y="2143"/>
                    <a:pt x="763" y="1917"/>
                  </a:cubicBezTo>
                  <a:cubicBezTo>
                    <a:pt x="763" y="1691"/>
                    <a:pt x="751" y="1381"/>
                    <a:pt x="644" y="1048"/>
                  </a:cubicBezTo>
                  <a:cubicBezTo>
                    <a:pt x="537" y="727"/>
                    <a:pt x="370" y="453"/>
                    <a:pt x="239" y="274"/>
                  </a:cubicBezTo>
                  <a:cubicBezTo>
                    <a:pt x="108" y="96"/>
                    <a:pt x="1" y="0"/>
                    <a:pt x="1" y="0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540" name="Google Shape;12540;p49"/>
            <p:cNvSpPr/>
            <p:nvPr/>
          </p:nvSpPr>
          <p:spPr>
            <a:xfrm>
              <a:off x="4621700" y="2066750"/>
              <a:ext cx="17275" cy="33075"/>
            </a:xfrm>
            <a:custGeom>
              <a:avLst/>
              <a:gdLst/>
              <a:ahLst/>
              <a:cxnLst/>
              <a:rect l="l" t="t" r="r" b="b"/>
              <a:pathLst>
                <a:path w="691" h="1323" extrusionOk="0">
                  <a:moveTo>
                    <a:pt x="143" y="1"/>
                  </a:moveTo>
                  <a:cubicBezTo>
                    <a:pt x="143" y="1"/>
                    <a:pt x="0" y="370"/>
                    <a:pt x="143" y="739"/>
                  </a:cubicBezTo>
                  <a:cubicBezTo>
                    <a:pt x="274" y="1132"/>
                    <a:pt x="619" y="1322"/>
                    <a:pt x="619" y="1322"/>
                  </a:cubicBezTo>
                  <a:cubicBezTo>
                    <a:pt x="619" y="1322"/>
                    <a:pt x="691" y="953"/>
                    <a:pt x="572" y="596"/>
                  </a:cubicBezTo>
                  <a:cubicBezTo>
                    <a:pt x="441" y="239"/>
                    <a:pt x="143" y="1"/>
                    <a:pt x="143" y="1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541" name="Google Shape;12541;p49"/>
            <p:cNvSpPr/>
            <p:nvPr/>
          </p:nvSpPr>
          <p:spPr>
            <a:xfrm>
              <a:off x="3442075" y="2701050"/>
              <a:ext cx="20875" cy="98550"/>
            </a:xfrm>
            <a:custGeom>
              <a:avLst/>
              <a:gdLst/>
              <a:ahLst/>
              <a:cxnLst/>
              <a:rect l="l" t="t" r="r" b="b"/>
              <a:pathLst>
                <a:path w="835" h="3942" extrusionOk="0">
                  <a:moveTo>
                    <a:pt x="775" y="1"/>
                  </a:moveTo>
                  <a:cubicBezTo>
                    <a:pt x="775" y="1"/>
                    <a:pt x="382" y="846"/>
                    <a:pt x="191" y="1941"/>
                  </a:cubicBezTo>
                  <a:cubicBezTo>
                    <a:pt x="1" y="3025"/>
                    <a:pt x="60" y="3942"/>
                    <a:pt x="60" y="3942"/>
                  </a:cubicBezTo>
                  <a:cubicBezTo>
                    <a:pt x="60" y="3942"/>
                    <a:pt x="441" y="3096"/>
                    <a:pt x="644" y="2013"/>
                  </a:cubicBezTo>
                  <a:cubicBezTo>
                    <a:pt x="834" y="930"/>
                    <a:pt x="775" y="1"/>
                    <a:pt x="775" y="1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542" name="Google Shape;12542;p49"/>
            <p:cNvSpPr/>
            <p:nvPr/>
          </p:nvSpPr>
          <p:spPr>
            <a:xfrm>
              <a:off x="3463225" y="2773100"/>
              <a:ext cx="13125" cy="28000"/>
            </a:xfrm>
            <a:custGeom>
              <a:avLst/>
              <a:gdLst/>
              <a:ahLst/>
              <a:cxnLst/>
              <a:rect l="l" t="t" r="r" b="b"/>
              <a:pathLst>
                <a:path w="525" h="1120" extrusionOk="0">
                  <a:moveTo>
                    <a:pt x="357" y="0"/>
                  </a:moveTo>
                  <a:cubicBezTo>
                    <a:pt x="357" y="0"/>
                    <a:pt x="298" y="72"/>
                    <a:pt x="215" y="167"/>
                  </a:cubicBezTo>
                  <a:cubicBezTo>
                    <a:pt x="155" y="262"/>
                    <a:pt x="60" y="381"/>
                    <a:pt x="36" y="524"/>
                  </a:cubicBezTo>
                  <a:cubicBezTo>
                    <a:pt x="0" y="667"/>
                    <a:pt x="12" y="810"/>
                    <a:pt x="36" y="929"/>
                  </a:cubicBezTo>
                  <a:cubicBezTo>
                    <a:pt x="48" y="1036"/>
                    <a:pt x="72" y="1119"/>
                    <a:pt x="72" y="1119"/>
                  </a:cubicBezTo>
                  <a:cubicBezTo>
                    <a:pt x="72" y="1119"/>
                    <a:pt x="155" y="1095"/>
                    <a:pt x="238" y="1000"/>
                  </a:cubicBezTo>
                  <a:cubicBezTo>
                    <a:pt x="334" y="929"/>
                    <a:pt x="429" y="798"/>
                    <a:pt x="476" y="631"/>
                  </a:cubicBezTo>
                  <a:cubicBezTo>
                    <a:pt x="524" y="464"/>
                    <a:pt x="488" y="298"/>
                    <a:pt x="453" y="191"/>
                  </a:cubicBezTo>
                  <a:cubicBezTo>
                    <a:pt x="417" y="83"/>
                    <a:pt x="357" y="0"/>
                    <a:pt x="357" y="0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543" name="Google Shape;12543;p49"/>
            <p:cNvSpPr/>
            <p:nvPr/>
          </p:nvSpPr>
          <p:spPr>
            <a:xfrm>
              <a:off x="3483750" y="2774875"/>
              <a:ext cx="16100" cy="23250"/>
            </a:xfrm>
            <a:custGeom>
              <a:avLst/>
              <a:gdLst/>
              <a:ahLst/>
              <a:cxnLst/>
              <a:rect l="l" t="t" r="r" b="b"/>
              <a:pathLst>
                <a:path w="644" h="930" extrusionOk="0">
                  <a:moveTo>
                    <a:pt x="477" y="1"/>
                  </a:moveTo>
                  <a:cubicBezTo>
                    <a:pt x="477" y="1"/>
                    <a:pt x="203" y="143"/>
                    <a:pt x="108" y="382"/>
                  </a:cubicBezTo>
                  <a:cubicBezTo>
                    <a:pt x="1" y="632"/>
                    <a:pt x="108" y="929"/>
                    <a:pt x="108" y="929"/>
                  </a:cubicBezTo>
                  <a:cubicBezTo>
                    <a:pt x="108" y="929"/>
                    <a:pt x="417" y="846"/>
                    <a:pt x="525" y="560"/>
                  </a:cubicBezTo>
                  <a:cubicBezTo>
                    <a:pt x="644" y="274"/>
                    <a:pt x="477" y="1"/>
                    <a:pt x="477" y="1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544" name="Google Shape;12544;p49"/>
            <p:cNvSpPr/>
            <p:nvPr/>
          </p:nvSpPr>
          <p:spPr>
            <a:xfrm>
              <a:off x="3460250" y="2009300"/>
              <a:ext cx="18775" cy="67000"/>
            </a:xfrm>
            <a:custGeom>
              <a:avLst/>
              <a:gdLst/>
              <a:ahLst/>
              <a:cxnLst/>
              <a:rect l="l" t="t" r="r" b="b"/>
              <a:pathLst>
                <a:path w="751" h="2680" extrusionOk="0">
                  <a:moveTo>
                    <a:pt x="643" y="1"/>
                  </a:moveTo>
                  <a:cubicBezTo>
                    <a:pt x="643" y="1"/>
                    <a:pt x="298" y="560"/>
                    <a:pt x="155" y="1298"/>
                  </a:cubicBezTo>
                  <a:cubicBezTo>
                    <a:pt x="0" y="2049"/>
                    <a:pt x="107" y="2680"/>
                    <a:pt x="107" y="2680"/>
                  </a:cubicBezTo>
                  <a:cubicBezTo>
                    <a:pt x="107" y="2680"/>
                    <a:pt x="429" y="2120"/>
                    <a:pt x="595" y="1394"/>
                  </a:cubicBezTo>
                  <a:cubicBezTo>
                    <a:pt x="750" y="644"/>
                    <a:pt x="643" y="1"/>
                    <a:pt x="643" y="1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545" name="Google Shape;12545;p49"/>
            <p:cNvSpPr/>
            <p:nvPr/>
          </p:nvSpPr>
          <p:spPr>
            <a:xfrm>
              <a:off x="3484650" y="2016750"/>
              <a:ext cx="13125" cy="25025"/>
            </a:xfrm>
            <a:custGeom>
              <a:avLst/>
              <a:gdLst/>
              <a:ahLst/>
              <a:cxnLst/>
              <a:rect l="l" t="t" r="r" b="b"/>
              <a:pathLst>
                <a:path w="525" h="1001" extrusionOk="0">
                  <a:moveTo>
                    <a:pt x="453" y="0"/>
                  </a:moveTo>
                  <a:cubicBezTo>
                    <a:pt x="453" y="0"/>
                    <a:pt x="381" y="12"/>
                    <a:pt x="286" y="96"/>
                  </a:cubicBezTo>
                  <a:cubicBezTo>
                    <a:pt x="191" y="167"/>
                    <a:pt x="96" y="286"/>
                    <a:pt x="48" y="429"/>
                  </a:cubicBezTo>
                  <a:cubicBezTo>
                    <a:pt x="0" y="584"/>
                    <a:pt x="48" y="727"/>
                    <a:pt x="96" y="834"/>
                  </a:cubicBezTo>
                  <a:cubicBezTo>
                    <a:pt x="143" y="941"/>
                    <a:pt x="203" y="1000"/>
                    <a:pt x="203" y="1000"/>
                  </a:cubicBezTo>
                  <a:cubicBezTo>
                    <a:pt x="203" y="1000"/>
                    <a:pt x="262" y="941"/>
                    <a:pt x="334" y="846"/>
                  </a:cubicBezTo>
                  <a:cubicBezTo>
                    <a:pt x="393" y="774"/>
                    <a:pt x="465" y="655"/>
                    <a:pt x="501" y="536"/>
                  </a:cubicBezTo>
                  <a:cubicBezTo>
                    <a:pt x="524" y="417"/>
                    <a:pt x="512" y="286"/>
                    <a:pt x="501" y="179"/>
                  </a:cubicBezTo>
                  <a:cubicBezTo>
                    <a:pt x="489" y="72"/>
                    <a:pt x="453" y="0"/>
                    <a:pt x="453" y="0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546" name="Google Shape;12546;p49"/>
            <p:cNvSpPr/>
            <p:nvPr/>
          </p:nvSpPr>
          <p:spPr>
            <a:xfrm>
              <a:off x="3177475" y="2730825"/>
              <a:ext cx="22050" cy="59250"/>
            </a:xfrm>
            <a:custGeom>
              <a:avLst/>
              <a:gdLst/>
              <a:ahLst/>
              <a:cxnLst/>
              <a:rect l="l" t="t" r="r" b="b"/>
              <a:pathLst>
                <a:path w="882" h="2370" extrusionOk="0">
                  <a:moveTo>
                    <a:pt x="834" y="0"/>
                  </a:moveTo>
                  <a:cubicBezTo>
                    <a:pt x="834" y="0"/>
                    <a:pt x="453" y="465"/>
                    <a:pt x="226" y="1120"/>
                  </a:cubicBezTo>
                  <a:cubicBezTo>
                    <a:pt x="0" y="1774"/>
                    <a:pt x="48" y="2370"/>
                    <a:pt x="48" y="2370"/>
                  </a:cubicBezTo>
                  <a:cubicBezTo>
                    <a:pt x="48" y="2370"/>
                    <a:pt x="429" y="1905"/>
                    <a:pt x="655" y="1251"/>
                  </a:cubicBezTo>
                  <a:cubicBezTo>
                    <a:pt x="881" y="596"/>
                    <a:pt x="834" y="1"/>
                    <a:pt x="834" y="0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547" name="Google Shape;12547;p49"/>
            <p:cNvSpPr/>
            <p:nvPr/>
          </p:nvSpPr>
          <p:spPr>
            <a:xfrm>
              <a:off x="3195625" y="2756125"/>
              <a:ext cx="17875" cy="33075"/>
            </a:xfrm>
            <a:custGeom>
              <a:avLst/>
              <a:gdLst/>
              <a:ahLst/>
              <a:cxnLst/>
              <a:rect l="l" t="t" r="r" b="b"/>
              <a:pathLst>
                <a:path w="715" h="1323" extrusionOk="0">
                  <a:moveTo>
                    <a:pt x="620" y="0"/>
                  </a:moveTo>
                  <a:lnTo>
                    <a:pt x="620" y="0"/>
                  </a:lnTo>
                  <a:cubicBezTo>
                    <a:pt x="620" y="0"/>
                    <a:pt x="286" y="215"/>
                    <a:pt x="155" y="584"/>
                  </a:cubicBezTo>
                  <a:cubicBezTo>
                    <a:pt x="1" y="953"/>
                    <a:pt x="108" y="1322"/>
                    <a:pt x="108" y="1322"/>
                  </a:cubicBezTo>
                  <a:cubicBezTo>
                    <a:pt x="108" y="1322"/>
                    <a:pt x="441" y="1108"/>
                    <a:pt x="572" y="751"/>
                  </a:cubicBezTo>
                  <a:cubicBezTo>
                    <a:pt x="715" y="370"/>
                    <a:pt x="620" y="0"/>
                    <a:pt x="620" y="0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548" name="Google Shape;12548;p49"/>
            <p:cNvSpPr/>
            <p:nvPr/>
          </p:nvSpPr>
          <p:spPr>
            <a:xfrm>
              <a:off x="4286525" y="3098125"/>
              <a:ext cx="568550" cy="11050"/>
            </a:xfrm>
            <a:custGeom>
              <a:avLst/>
              <a:gdLst/>
              <a:ahLst/>
              <a:cxnLst/>
              <a:rect l="l" t="t" r="r" b="b"/>
              <a:pathLst>
                <a:path w="22742" h="442" extrusionOk="0">
                  <a:moveTo>
                    <a:pt x="11829" y="0"/>
                  </a:moveTo>
                  <a:cubicBezTo>
                    <a:pt x="11677" y="0"/>
                    <a:pt x="11525" y="0"/>
                    <a:pt x="11371" y="1"/>
                  </a:cubicBezTo>
                  <a:cubicBezTo>
                    <a:pt x="5097" y="1"/>
                    <a:pt x="1" y="227"/>
                    <a:pt x="1" y="227"/>
                  </a:cubicBezTo>
                  <a:cubicBezTo>
                    <a:pt x="1" y="227"/>
                    <a:pt x="5097" y="441"/>
                    <a:pt x="11371" y="441"/>
                  </a:cubicBezTo>
                  <a:cubicBezTo>
                    <a:pt x="17658" y="441"/>
                    <a:pt x="22742" y="227"/>
                    <a:pt x="22742" y="227"/>
                  </a:cubicBezTo>
                  <a:cubicBezTo>
                    <a:pt x="22742" y="227"/>
                    <a:pt x="17903" y="0"/>
                    <a:pt x="11829" y="0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549" name="Google Shape;12549;p49"/>
            <p:cNvSpPr/>
            <p:nvPr/>
          </p:nvSpPr>
          <p:spPr>
            <a:xfrm>
              <a:off x="4874100" y="3096625"/>
              <a:ext cx="64025" cy="11050"/>
            </a:xfrm>
            <a:custGeom>
              <a:avLst/>
              <a:gdLst/>
              <a:ahLst/>
              <a:cxnLst/>
              <a:rect l="l" t="t" r="r" b="b"/>
              <a:pathLst>
                <a:path w="2561" h="442" extrusionOk="0">
                  <a:moveTo>
                    <a:pt x="1337" y="1"/>
                  </a:moveTo>
                  <a:cubicBezTo>
                    <a:pt x="1320" y="1"/>
                    <a:pt x="1304" y="1"/>
                    <a:pt x="1287" y="1"/>
                  </a:cubicBezTo>
                  <a:cubicBezTo>
                    <a:pt x="584" y="1"/>
                    <a:pt x="1" y="227"/>
                    <a:pt x="1" y="227"/>
                  </a:cubicBezTo>
                  <a:cubicBezTo>
                    <a:pt x="1" y="227"/>
                    <a:pt x="572" y="442"/>
                    <a:pt x="1287" y="442"/>
                  </a:cubicBezTo>
                  <a:cubicBezTo>
                    <a:pt x="1977" y="442"/>
                    <a:pt x="2561" y="227"/>
                    <a:pt x="2561" y="227"/>
                  </a:cubicBezTo>
                  <a:cubicBezTo>
                    <a:pt x="2561" y="227"/>
                    <a:pt x="2005" y="1"/>
                    <a:pt x="1337" y="1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550" name="Google Shape;12550;p49"/>
            <p:cNvSpPr/>
            <p:nvPr/>
          </p:nvSpPr>
          <p:spPr>
            <a:xfrm>
              <a:off x="4958350" y="3093075"/>
              <a:ext cx="39300" cy="11325"/>
            </a:xfrm>
            <a:custGeom>
              <a:avLst/>
              <a:gdLst/>
              <a:ahLst/>
              <a:cxnLst/>
              <a:rect l="l" t="t" r="r" b="b"/>
              <a:pathLst>
                <a:path w="1572" h="453" extrusionOk="0">
                  <a:moveTo>
                    <a:pt x="786" y="0"/>
                  </a:moveTo>
                  <a:cubicBezTo>
                    <a:pt x="358" y="0"/>
                    <a:pt x="0" y="226"/>
                    <a:pt x="0" y="226"/>
                  </a:cubicBezTo>
                  <a:cubicBezTo>
                    <a:pt x="0" y="226"/>
                    <a:pt x="358" y="453"/>
                    <a:pt x="786" y="453"/>
                  </a:cubicBezTo>
                  <a:cubicBezTo>
                    <a:pt x="1215" y="453"/>
                    <a:pt x="1572" y="226"/>
                    <a:pt x="1572" y="226"/>
                  </a:cubicBezTo>
                  <a:cubicBezTo>
                    <a:pt x="1572" y="226"/>
                    <a:pt x="1215" y="0"/>
                    <a:pt x="786" y="0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551" name="Google Shape;12551;p49"/>
            <p:cNvSpPr/>
            <p:nvPr/>
          </p:nvSpPr>
          <p:spPr>
            <a:xfrm>
              <a:off x="5018175" y="3096625"/>
              <a:ext cx="32775" cy="11050"/>
            </a:xfrm>
            <a:custGeom>
              <a:avLst/>
              <a:gdLst/>
              <a:ahLst/>
              <a:cxnLst/>
              <a:rect l="l" t="t" r="r" b="b"/>
              <a:pathLst>
                <a:path w="1311" h="442" extrusionOk="0">
                  <a:moveTo>
                    <a:pt x="681" y="1"/>
                  </a:moveTo>
                  <a:cubicBezTo>
                    <a:pt x="673" y="1"/>
                    <a:pt x="664" y="1"/>
                    <a:pt x="655" y="1"/>
                  </a:cubicBezTo>
                  <a:cubicBezTo>
                    <a:pt x="298" y="1"/>
                    <a:pt x="0" y="227"/>
                    <a:pt x="0" y="227"/>
                  </a:cubicBezTo>
                  <a:cubicBezTo>
                    <a:pt x="0" y="227"/>
                    <a:pt x="298" y="442"/>
                    <a:pt x="655" y="442"/>
                  </a:cubicBezTo>
                  <a:cubicBezTo>
                    <a:pt x="1013" y="442"/>
                    <a:pt x="1310" y="227"/>
                    <a:pt x="1310" y="227"/>
                  </a:cubicBezTo>
                  <a:cubicBezTo>
                    <a:pt x="1310" y="227"/>
                    <a:pt x="1027" y="1"/>
                    <a:pt x="681" y="1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552" name="Google Shape;12552;p49"/>
            <p:cNvSpPr/>
            <p:nvPr/>
          </p:nvSpPr>
          <p:spPr>
            <a:xfrm>
              <a:off x="5094375" y="3096625"/>
              <a:ext cx="55100" cy="11050"/>
            </a:xfrm>
            <a:custGeom>
              <a:avLst/>
              <a:gdLst/>
              <a:ahLst/>
              <a:cxnLst/>
              <a:rect l="l" t="t" r="r" b="b"/>
              <a:pathLst>
                <a:path w="2204" h="442" extrusionOk="0">
                  <a:moveTo>
                    <a:pt x="1152" y="1"/>
                  </a:moveTo>
                  <a:cubicBezTo>
                    <a:pt x="1137" y="1"/>
                    <a:pt x="1123" y="1"/>
                    <a:pt x="1108" y="1"/>
                  </a:cubicBezTo>
                  <a:cubicBezTo>
                    <a:pt x="489" y="1"/>
                    <a:pt x="0" y="227"/>
                    <a:pt x="0" y="227"/>
                  </a:cubicBezTo>
                  <a:cubicBezTo>
                    <a:pt x="0" y="227"/>
                    <a:pt x="489" y="442"/>
                    <a:pt x="1108" y="442"/>
                  </a:cubicBezTo>
                  <a:cubicBezTo>
                    <a:pt x="1715" y="442"/>
                    <a:pt x="2203" y="227"/>
                    <a:pt x="2203" y="227"/>
                  </a:cubicBezTo>
                  <a:cubicBezTo>
                    <a:pt x="2203" y="227"/>
                    <a:pt x="1738" y="1"/>
                    <a:pt x="1152" y="1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553" name="Google Shape;12553;p49"/>
            <p:cNvSpPr/>
            <p:nvPr/>
          </p:nvSpPr>
          <p:spPr>
            <a:xfrm>
              <a:off x="2982200" y="3102600"/>
              <a:ext cx="748625" cy="11075"/>
            </a:xfrm>
            <a:custGeom>
              <a:avLst/>
              <a:gdLst/>
              <a:ahLst/>
              <a:cxnLst/>
              <a:rect l="l" t="t" r="r" b="b"/>
              <a:pathLst>
                <a:path w="29945" h="443" extrusionOk="0">
                  <a:moveTo>
                    <a:pt x="14967" y="0"/>
                  </a:moveTo>
                  <a:cubicBezTo>
                    <a:pt x="6692" y="0"/>
                    <a:pt x="1" y="215"/>
                    <a:pt x="1" y="215"/>
                  </a:cubicBezTo>
                  <a:cubicBezTo>
                    <a:pt x="1" y="215"/>
                    <a:pt x="6098" y="442"/>
                    <a:pt x="13849" y="442"/>
                  </a:cubicBezTo>
                  <a:cubicBezTo>
                    <a:pt x="14218" y="442"/>
                    <a:pt x="14591" y="442"/>
                    <a:pt x="14967" y="441"/>
                  </a:cubicBezTo>
                  <a:cubicBezTo>
                    <a:pt x="23242" y="441"/>
                    <a:pt x="29945" y="215"/>
                    <a:pt x="29945" y="215"/>
                  </a:cubicBezTo>
                  <a:cubicBezTo>
                    <a:pt x="29945" y="215"/>
                    <a:pt x="23242" y="0"/>
                    <a:pt x="14967" y="0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554" name="Google Shape;12554;p49"/>
            <p:cNvSpPr/>
            <p:nvPr/>
          </p:nvSpPr>
          <p:spPr>
            <a:xfrm>
              <a:off x="2952750" y="3106700"/>
              <a:ext cx="11925" cy="9075"/>
            </a:xfrm>
            <a:custGeom>
              <a:avLst/>
              <a:gdLst/>
              <a:ahLst/>
              <a:cxnLst/>
              <a:rect l="l" t="t" r="r" b="b"/>
              <a:pathLst>
                <a:path w="477" h="363" extrusionOk="0">
                  <a:moveTo>
                    <a:pt x="327" y="0"/>
                  </a:moveTo>
                  <a:cubicBezTo>
                    <a:pt x="239" y="0"/>
                    <a:pt x="119" y="51"/>
                    <a:pt x="119" y="51"/>
                  </a:cubicBezTo>
                  <a:cubicBezTo>
                    <a:pt x="119" y="51"/>
                    <a:pt x="0" y="277"/>
                    <a:pt x="95" y="336"/>
                  </a:cubicBezTo>
                  <a:cubicBezTo>
                    <a:pt x="108" y="356"/>
                    <a:pt x="135" y="363"/>
                    <a:pt x="166" y="363"/>
                  </a:cubicBezTo>
                  <a:cubicBezTo>
                    <a:pt x="249" y="363"/>
                    <a:pt x="369" y="313"/>
                    <a:pt x="369" y="313"/>
                  </a:cubicBezTo>
                  <a:cubicBezTo>
                    <a:pt x="369" y="313"/>
                    <a:pt x="476" y="98"/>
                    <a:pt x="405" y="27"/>
                  </a:cubicBezTo>
                  <a:cubicBezTo>
                    <a:pt x="389" y="7"/>
                    <a:pt x="360" y="0"/>
                    <a:pt x="327" y="0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555" name="Google Shape;12555;p49"/>
            <p:cNvSpPr/>
            <p:nvPr/>
          </p:nvSpPr>
          <p:spPr>
            <a:xfrm>
              <a:off x="2814625" y="3105875"/>
              <a:ext cx="31275" cy="11325"/>
            </a:xfrm>
            <a:custGeom>
              <a:avLst/>
              <a:gdLst/>
              <a:ahLst/>
              <a:cxnLst/>
              <a:rect l="l" t="t" r="r" b="b"/>
              <a:pathLst>
                <a:path w="1251" h="453" extrusionOk="0">
                  <a:moveTo>
                    <a:pt x="632" y="0"/>
                  </a:moveTo>
                  <a:cubicBezTo>
                    <a:pt x="286" y="0"/>
                    <a:pt x="1" y="226"/>
                    <a:pt x="1" y="226"/>
                  </a:cubicBezTo>
                  <a:cubicBezTo>
                    <a:pt x="1" y="226"/>
                    <a:pt x="286" y="453"/>
                    <a:pt x="632" y="453"/>
                  </a:cubicBezTo>
                  <a:cubicBezTo>
                    <a:pt x="977" y="453"/>
                    <a:pt x="1251" y="226"/>
                    <a:pt x="1251" y="226"/>
                  </a:cubicBezTo>
                  <a:cubicBezTo>
                    <a:pt x="1251" y="226"/>
                    <a:pt x="977" y="0"/>
                    <a:pt x="632" y="0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556" name="Google Shape;12556;p49"/>
            <p:cNvSpPr/>
            <p:nvPr/>
          </p:nvSpPr>
          <p:spPr>
            <a:xfrm>
              <a:off x="4163000" y="3163900"/>
              <a:ext cx="410200" cy="11050"/>
            </a:xfrm>
            <a:custGeom>
              <a:avLst/>
              <a:gdLst/>
              <a:ahLst/>
              <a:cxnLst/>
              <a:rect l="l" t="t" r="r" b="b"/>
              <a:pathLst>
                <a:path w="16408" h="442" extrusionOk="0">
                  <a:moveTo>
                    <a:pt x="8204" y="1"/>
                  </a:moveTo>
                  <a:cubicBezTo>
                    <a:pt x="3680" y="1"/>
                    <a:pt x="1" y="227"/>
                    <a:pt x="1" y="227"/>
                  </a:cubicBezTo>
                  <a:cubicBezTo>
                    <a:pt x="1" y="227"/>
                    <a:pt x="3680" y="441"/>
                    <a:pt x="8204" y="441"/>
                  </a:cubicBezTo>
                  <a:cubicBezTo>
                    <a:pt x="12729" y="441"/>
                    <a:pt x="16408" y="227"/>
                    <a:pt x="16408" y="227"/>
                  </a:cubicBezTo>
                  <a:cubicBezTo>
                    <a:pt x="16408" y="227"/>
                    <a:pt x="12729" y="1"/>
                    <a:pt x="8204" y="1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557" name="Google Shape;12557;p49"/>
            <p:cNvSpPr/>
            <p:nvPr/>
          </p:nvSpPr>
          <p:spPr>
            <a:xfrm>
              <a:off x="3923100" y="3180275"/>
              <a:ext cx="595325" cy="11350"/>
            </a:xfrm>
            <a:custGeom>
              <a:avLst/>
              <a:gdLst/>
              <a:ahLst/>
              <a:cxnLst/>
              <a:rect l="l" t="t" r="r" b="b"/>
              <a:pathLst>
                <a:path w="23813" h="454" extrusionOk="0">
                  <a:moveTo>
                    <a:pt x="11907" y="1"/>
                  </a:moveTo>
                  <a:cubicBezTo>
                    <a:pt x="5334" y="1"/>
                    <a:pt x="0" y="227"/>
                    <a:pt x="0" y="227"/>
                  </a:cubicBezTo>
                  <a:cubicBezTo>
                    <a:pt x="0" y="227"/>
                    <a:pt x="5334" y="453"/>
                    <a:pt x="11907" y="453"/>
                  </a:cubicBezTo>
                  <a:cubicBezTo>
                    <a:pt x="18491" y="453"/>
                    <a:pt x="23813" y="227"/>
                    <a:pt x="23813" y="227"/>
                  </a:cubicBezTo>
                  <a:cubicBezTo>
                    <a:pt x="23813" y="227"/>
                    <a:pt x="18467" y="1"/>
                    <a:pt x="11907" y="1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558" name="Google Shape;12558;p49"/>
            <p:cNvSpPr/>
            <p:nvPr/>
          </p:nvSpPr>
          <p:spPr>
            <a:xfrm>
              <a:off x="4106150" y="3215700"/>
              <a:ext cx="1046300" cy="11050"/>
            </a:xfrm>
            <a:custGeom>
              <a:avLst/>
              <a:gdLst/>
              <a:ahLst/>
              <a:cxnLst/>
              <a:rect l="l" t="t" r="r" b="b"/>
              <a:pathLst>
                <a:path w="41852" h="442" extrusionOk="0">
                  <a:moveTo>
                    <a:pt x="20932" y="1"/>
                  </a:moveTo>
                  <a:cubicBezTo>
                    <a:pt x="9383" y="1"/>
                    <a:pt x="1" y="227"/>
                    <a:pt x="1" y="227"/>
                  </a:cubicBezTo>
                  <a:cubicBezTo>
                    <a:pt x="1" y="227"/>
                    <a:pt x="9359" y="441"/>
                    <a:pt x="20932" y="441"/>
                  </a:cubicBezTo>
                  <a:cubicBezTo>
                    <a:pt x="32481" y="441"/>
                    <a:pt x="41851" y="227"/>
                    <a:pt x="41851" y="227"/>
                  </a:cubicBezTo>
                  <a:cubicBezTo>
                    <a:pt x="41851" y="227"/>
                    <a:pt x="32481" y="1"/>
                    <a:pt x="20932" y="1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559" name="Google Shape;12559;p49"/>
            <p:cNvSpPr/>
            <p:nvPr/>
          </p:nvSpPr>
          <p:spPr>
            <a:xfrm>
              <a:off x="3556675" y="3237725"/>
              <a:ext cx="1029925" cy="11050"/>
            </a:xfrm>
            <a:custGeom>
              <a:avLst/>
              <a:gdLst/>
              <a:ahLst/>
              <a:cxnLst/>
              <a:rect l="l" t="t" r="r" b="b"/>
              <a:pathLst>
                <a:path w="41197" h="442" extrusionOk="0">
                  <a:moveTo>
                    <a:pt x="20599" y="1"/>
                  </a:moveTo>
                  <a:cubicBezTo>
                    <a:pt x="9228" y="1"/>
                    <a:pt x="1" y="215"/>
                    <a:pt x="1" y="215"/>
                  </a:cubicBezTo>
                  <a:cubicBezTo>
                    <a:pt x="1" y="215"/>
                    <a:pt x="9228" y="441"/>
                    <a:pt x="20599" y="441"/>
                  </a:cubicBezTo>
                  <a:cubicBezTo>
                    <a:pt x="31969" y="441"/>
                    <a:pt x="41196" y="215"/>
                    <a:pt x="41196" y="215"/>
                  </a:cubicBezTo>
                  <a:cubicBezTo>
                    <a:pt x="41196" y="215"/>
                    <a:pt x="31969" y="1"/>
                    <a:pt x="20599" y="1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560" name="Google Shape;12560;p49"/>
            <p:cNvSpPr/>
            <p:nvPr/>
          </p:nvSpPr>
          <p:spPr>
            <a:xfrm>
              <a:off x="3589425" y="3213025"/>
              <a:ext cx="505150" cy="11325"/>
            </a:xfrm>
            <a:custGeom>
              <a:avLst/>
              <a:gdLst/>
              <a:ahLst/>
              <a:cxnLst/>
              <a:rect l="l" t="t" r="r" b="b"/>
              <a:pathLst>
                <a:path w="20206" h="453" extrusionOk="0">
                  <a:moveTo>
                    <a:pt x="10109" y="0"/>
                  </a:moveTo>
                  <a:cubicBezTo>
                    <a:pt x="4525" y="0"/>
                    <a:pt x="0" y="227"/>
                    <a:pt x="0" y="227"/>
                  </a:cubicBezTo>
                  <a:cubicBezTo>
                    <a:pt x="0" y="227"/>
                    <a:pt x="4525" y="453"/>
                    <a:pt x="10109" y="453"/>
                  </a:cubicBezTo>
                  <a:cubicBezTo>
                    <a:pt x="15681" y="453"/>
                    <a:pt x="20205" y="227"/>
                    <a:pt x="20205" y="227"/>
                  </a:cubicBezTo>
                  <a:cubicBezTo>
                    <a:pt x="20205" y="227"/>
                    <a:pt x="15681" y="0"/>
                    <a:pt x="10109" y="0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561" name="Google Shape;12561;p49"/>
            <p:cNvSpPr/>
            <p:nvPr/>
          </p:nvSpPr>
          <p:spPr>
            <a:xfrm>
              <a:off x="3272425" y="3163900"/>
              <a:ext cx="617650" cy="11050"/>
            </a:xfrm>
            <a:custGeom>
              <a:avLst/>
              <a:gdLst/>
              <a:ahLst/>
              <a:cxnLst/>
              <a:rect l="l" t="t" r="r" b="b"/>
              <a:pathLst>
                <a:path w="24706" h="442" extrusionOk="0">
                  <a:moveTo>
                    <a:pt x="12347" y="1"/>
                  </a:moveTo>
                  <a:cubicBezTo>
                    <a:pt x="5537" y="1"/>
                    <a:pt x="0" y="227"/>
                    <a:pt x="0" y="227"/>
                  </a:cubicBezTo>
                  <a:cubicBezTo>
                    <a:pt x="0" y="227"/>
                    <a:pt x="5537" y="441"/>
                    <a:pt x="12347" y="441"/>
                  </a:cubicBezTo>
                  <a:cubicBezTo>
                    <a:pt x="19169" y="441"/>
                    <a:pt x="24706" y="227"/>
                    <a:pt x="24706" y="227"/>
                  </a:cubicBezTo>
                  <a:cubicBezTo>
                    <a:pt x="24706" y="227"/>
                    <a:pt x="19169" y="1"/>
                    <a:pt x="12347" y="1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562" name="Google Shape;12562;p49"/>
            <p:cNvSpPr/>
            <p:nvPr/>
          </p:nvSpPr>
          <p:spPr>
            <a:xfrm>
              <a:off x="3613825" y="3180275"/>
              <a:ext cx="303650" cy="11350"/>
            </a:xfrm>
            <a:custGeom>
              <a:avLst/>
              <a:gdLst/>
              <a:ahLst/>
              <a:cxnLst/>
              <a:rect l="l" t="t" r="r" b="b"/>
              <a:pathLst>
                <a:path w="12146" h="454" extrusionOk="0">
                  <a:moveTo>
                    <a:pt x="6073" y="1"/>
                  </a:moveTo>
                  <a:cubicBezTo>
                    <a:pt x="2715" y="1"/>
                    <a:pt x="1" y="227"/>
                    <a:pt x="1" y="227"/>
                  </a:cubicBezTo>
                  <a:cubicBezTo>
                    <a:pt x="1" y="227"/>
                    <a:pt x="2715" y="453"/>
                    <a:pt x="6073" y="453"/>
                  </a:cubicBezTo>
                  <a:cubicBezTo>
                    <a:pt x="9442" y="453"/>
                    <a:pt x="12145" y="227"/>
                    <a:pt x="12145" y="227"/>
                  </a:cubicBezTo>
                  <a:cubicBezTo>
                    <a:pt x="12145" y="227"/>
                    <a:pt x="9419" y="1"/>
                    <a:pt x="6073" y="1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563" name="Google Shape;12563;p49"/>
            <p:cNvSpPr/>
            <p:nvPr/>
          </p:nvSpPr>
          <p:spPr>
            <a:xfrm>
              <a:off x="2048150" y="3141875"/>
              <a:ext cx="951050" cy="11350"/>
            </a:xfrm>
            <a:custGeom>
              <a:avLst/>
              <a:gdLst/>
              <a:ahLst/>
              <a:cxnLst/>
              <a:rect l="l" t="t" r="r" b="b"/>
              <a:pathLst>
                <a:path w="38042" h="454" extrusionOk="0">
                  <a:moveTo>
                    <a:pt x="19027" y="1"/>
                  </a:moveTo>
                  <a:cubicBezTo>
                    <a:pt x="8514" y="1"/>
                    <a:pt x="1" y="227"/>
                    <a:pt x="1" y="227"/>
                  </a:cubicBezTo>
                  <a:cubicBezTo>
                    <a:pt x="1" y="227"/>
                    <a:pt x="8514" y="453"/>
                    <a:pt x="19027" y="453"/>
                  </a:cubicBezTo>
                  <a:cubicBezTo>
                    <a:pt x="29528" y="453"/>
                    <a:pt x="38041" y="227"/>
                    <a:pt x="38041" y="227"/>
                  </a:cubicBezTo>
                  <a:cubicBezTo>
                    <a:pt x="38041" y="227"/>
                    <a:pt x="29528" y="1"/>
                    <a:pt x="19027" y="1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564" name="Google Shape;12564;p49"/>
            <p:cNvSpPr/>
            <p:nvPr/>
          </p:nvSpPr>
          <p:spPr>
            <a:xfrm>
              <a:off x="2414275" y="3182950"/>
              <a:ext cx="639400" cy="11050"/>
            </a:xfrm>
            <a:custGeom>
              <a:avLst/>
              <a:gdLst/>
              <a:ahLst/>
              <a:cxnLst/>
              <a:rect l="l" t="t" r="r" b="b"/>
              <a:pathLst>
                <a:path w="25576" h="442" extrusionOk="0">
                  <a:moveTo>
                    <a:pt x="12788" y="1"/>
                  </a:moveTo>
                  <a:cubicBezTo>
                    <a:pt x="5739" y="1"/>
                    <a:pt x="1" y="227"/>
                    <a:pt x="1" y="227"/>
                  </a:cubicBezTo>
                  <a:cubicBezTo>
                    <a:pt x="1" y="227"/>
                    <a:pt x="5716" y="441"/>
                    <a:pt x="12788" y="441"/>
                  </a:cubicBezTo>
                  <a:cubicBezTo>
                    <a:pt x="19848" y="441"/>
                    <a:pt x="25575" y="227"/>
                    <a:pt x="25575" y="227"/>
                  </a:cubicBezTo>
                  <a:cubicBezTo>
                    <a:pt x="25575" y="227"/>
                    <a:pt x="19860" y="1"/>
                    <a:pt x="12788" y="1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565" name="Google Shape;12565;p49"/>
            <p:cNvSpPr/>
            <p:nvPr/>
          </p:nvSpPr>
          <p:spPr>
            <a:xfrm>
              <a:off x="2580675" y="3221350"/>
              <a:ext cx="320000" cy="11050"/>
            </a:xfrm>
            <a:custGeom>
              <a:avLst/>
              <a:gdLst/>
              <a:ahLst/>
              <a:cxnLst/>
              <a:rect l="l" t="t" r="r" b="b"/>
              <a:pathLst>
                <a:path w="12800" h="442" extrusionOk="0">
                  <a:moveTo>
                    <a:pt x="6406" y="1"/>
                  </a:moveTo>
                  <a:cubicBezTo>
                    <a:pt x="2858" y="1"/>
                    <a:pt x="0" y="215"/>
                    <a:pt x="0" y="215"/>
                  </a:cubicBezTo>
                  <a:cubicBezTo>
                    <a:pt x="0" y="215"/>
                    <a:pt x="2870" y="441"/>
                    <a:pt x="6406" y="441"/>
                  </a:cubicBezTo>
                  <a:cubicBezTo>
                    <a:pt x="9942" y="441"/>
                    <a:pt x="12799" y="215"/>
                    <a:pt x="12799" y="215"/>
                  </a:cubicBezTo>
                  <a:cubicBezTo>
                    <a:pt x="12799" y="215"/>
                    <a:pt x="9942" y="1"/>
                    <a:pt x="6406" y="1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566" name="Google Shape;12566;p49"/>
            <p:cNvSpPr/>
            <p:nvPr/>
          </p:nvSpPr>
          <p:spPr>
            <a:xfrm>
              <a:off x="2750625" y="3248725"/>
              <a:ext cx="237550" cy="11350"/>
            </a:xfrm>
            <a:custGeom>
              <a:avLst/>
              <a:gdLst/>
              <a:ahLst/>
              <a:cxnLst/>
              <a:rect l="l" t="t" r="r" b="b"/>
              <a:pathLst>
                <a:path w="9502" h="454" extrusionOk="0">
                  <a:moveTo>
                    <a:pt x="4942" y="1"/>
                  </a:moveTo>
                  <a:cubicBezTo>
                    <a:pt x="4879" y="1"/>
                    <a:pt x="4815" y="1"/>
                    <a:pt x="4751" y="1"/>
                  </a:cubicBezTo>
                  <a:cubicBezTo>
                    <a:pt x="2132" y="1"/>
                    <a:pt x="1" y="227"/>
                    <a:pt x="1" y="227"/>
                  </a:cubicBezTo>
                  <a:cubicBezTo>
                    <a:pt x="1" y="227"/>
                    <a:pt x="2132" y="454"/>
                    <a:pt x="4751" y="454"/>
                  </a:cubicBezTo>
                  <a:cubicBezTo>
                    <a:pt x="7371" y="454"/>
                    <a:pt x="9502" y="227"/>
                    <a:pt x="9502" y="227"/>
                  </a:cubicBezTo>
                  <a:cubicBezTo>
                    <a:pt x="9502" y="227"/>
                    <a:pt x="7473" y="1"/>
                    <a:pt x="4942" y="1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567" name="Google Shape;12567;p49"/>
            <p:cNvSpPr/>
            <p:nvPr/>
          </p:nvSpPr>
          <p:spPr>
            <a:xfrm>
              <a:off x="3095325" y="3229400"/>
              <a:ext cx="220875" cy="11325"/>
            </a:xfrm>
            <a:custGeom>
              <a:avLst/>
              <a:gdLst/>
              <a:ahLst/>
              <a:cxnLst/>
              <a:rect l="l" t="t" r="r" b="b"/>
              <a:pathLst>
                <a:path w="8835" h="453" extrusionOk="0">
                  <a:moveTo>
                    <a:pt x="4417" y="0"/>
                  </a:moveTo>
                  <a:cubicBezTo>
                    <a:pt x="1977" y="0"/>
                    <a:pt x="0" y="227"/>
                    <a:pt x="0" y="227"/>
                  </a:cubicBezTo>
                  <a:cubicBezTo>
                    <a:pt x="0" y="227"/>
                    <a:pt x="1977" y="453"/>
                    <a:pt x="4417" y="453"/>
                  </a:cubicBezTo>
                  <a:cubicBezTo>
                    <a:pt x="6858" y="453"/>
                    <a:pt x="8835" y="227"/>
                    <a:pt x="8835" y="227"/>
                  </a:cubicBezTo>
                  <a:cubicBezTo>
                    <a:pt x="8835" y="227"/>
                    <a:pt x="6858" y="0"/>
                    <a:pt x="4417" y="0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568" name="Google Shape;12568;p49"/>
            <p:cNvSpPr/>
            <p:nvPr/>
          </p:nvSpPr>
          <p:spPr>
            <a:xfrm>
              <a:off x="3136100" y="3254100"/>
              <a:ext cx="212850" cy="11050"/>
            </a:xfrm>
            <a:custGeom>
              <a:avLst/>
              <a:gdLst/>
              <a:ahLst/>
              <a:cxnLst/>
              <a:rect l="l" t="t" r="r" b="b"/>
              <a:pathLst>
                <a:path w="8514" h="442" extrusionOk="0">
                  <a:moveTo>
                    <a:pt x="4263" y="1"/>
                  </a:moveTo>
                  <a:cubicBezTo>
                    <a:pt x="1905" y="1"/>
                    <a:pt x="0" y="215"/>
                    <a:pt x="0" y="215"/>
                  </a:cubicBezTo>
                  <a:cubicBezTo>
                    <a:pt x="0" y="215"/>
                    <a:pt x="1905" y="441"/>
                    <a:pt x="4263" y="441"/>
                  </a:cubicBezTo>
                  <a:cubicBezTo>
                    <a:pt x="6608" y="441"/>
                    <a:pt x="8513" y="215"/>
                    <a:pt x="8513" y="215"/>
                  </a:cubicBezTo>
                  <a:cubicBezTo>
                    <a:pt x="8513" y="215"/>
                    <a:pt x="6608" y="1"/>
                    <a:pt x="4263" y="1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569" name="Google Shape;12569;p49"/>
            <p:cNvSpPr/>
            <p:nvPr/>
          </p:nvSpPr>
          <p:spPr>
            <a:xfrm>
              <a:off x="3181925" y="3270475"/>
              <a:ext cx="153325" cy="11025"/>
            </a:xfrm>
            <a:custGeom>
              <a:avLst/>
              <a:gdLst/>
              <a:ahLst/>
              <a:cxnLst/>
              <a:rect l="l" t="t" r="r" b="b"/>
              <a:pathLst>
                <a:path w="6133" h="441" extrusionOk="0">
                  <a:moveTo>
                    <a:pt x="3073" y="0"/>
                  </a:moveTo>
                  <a:cubicBezTo>
                    <a:pt x="1370" y="0"/>
                    <a:pt x="1" y="215"/>
                    <a:pt x="1" y="215"/>
                  </a:cubicBezTo>
                  <a:cubicBezTo>
                    <a:pt x="1" y="215"/>
                    <a:pt x="1370" y="441"/>
                    <a:pt x="3073" y="441"/>
                  </a:cubicBezTo>
                  <a:cubicBezTo>
                    <a:pt x="4763" y="441"/>
                    <a:pt x="6133" y="215"/>
                    <a:pt x="6133" y="215"/>
                  </a:cubicBezTo>
                  <a:cubicBezTo>
                    <a:pt x="6133" y="215"/>
                    <a:pt x="4763" y="0"/>
                    <a:pt x="3073" y="0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570" name="Google Shape;12570;p49"/>
            <p:cNvSpPr/>
            <p:nvPr/>
          </p:nvSpPr>
          <p:spPr>
            <a:xfrm>
              <a:off x="3239375" y="3294875"/>
              <a:ext cx="104200" cy="11350"/>
            </a:xfrm>
            <a:custGeom>
              <a:avLst/>
              <a:gdLst/>
              <a:ahLst/>
              <a:cxnLst/>
              <a:rect l="l" t="t" r="r" b="b"/>
              <a:pathLst>
                <a:path w="4168" h="454" extrusionOk="0">
                  <a:moveTo>
                    <a:pt x="2084" y="1"/>
                  </a:moveTo>
                  <a:cubicBezTo>
                    <a:pt x="918" y="1"/>
                    <a:pt x="1" y="227"/>
                    <a:pt x="1" y="227"/>
                  </a:cubicBezTo>
                  <a:cubicBezTo>
                    <a:pt x="1" y="227"/>
                    <a:pt x="929" y="453"/>
                    <a:pt x="2084" y="453"/>
                  </a:cubicBezTo>
                  <a:cubicBezTo>
                    <a:pt x="3239" y="453"/>
                    <a:pt x="4168" y="227"/>
                    <a:pt x="4168" y="227"/>
                  </a:cubicBezTo>
                  <a:cubicBezTo>
                    <a:pt x="4168" y="227"/>
                    <a:pt x="3227" y="1"/>
                    <a:pt x="2084" y="1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571" name="Google Shape;12571;p49"/>
            <p:cNvSpPr/>
            <p:nvPr/>
          </p:nvSpPr>
          <p:spPr>
            <a:xfrm>
              <a:off x="2302350" y="3117475"/>
              <a:ext cx="229225" cy="11050"/>
            </a:xfrm>
            <a:custGeom>
              <a:avLst/>
              <a:gdLst/>
              <a:ahLst/>
              <a:cxnLst/>
              <a:rect l="l" t="t" r="r" b="b"/>
              <a:pathLst>
                <a:path w="9169" h="442" extrusionOk="0">
                  <a:moveTo>
                    <a:pt x="4585" y="1"/>
                  </a:moveTo>
                  <a:cubicBezTo>
                    <a:pt x="2049" y="1"/>
                    <a:pt x="1" y="215"/>
                    <a:pt x="1" y="215"/>
                  </a:cubicBezTo>
                  <a:cubicBezTo>
                    <a:pt x="1" y="215"/>
                    <a:pt x="2061" y="441"/>
                    <a:pt x="4585" y="441"/>
                  </a:cubicBezTo>
                  <a:cubicBezTo>
                    <a:pt x="7109" y="441"/>
                    <a:pt x="9169" y="215"/>
                    <a:pt x="9169" y="215"/>
                  </a:cubicBezTo>
                  <a:cubicBezTo>
                    <a:pt x="9169" y="215"/>
                    <a:pt x="7109" y="1"/>
                    <a:pt x="4585" y="1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572" name="Google Shape;12572;p49"/>
            <p:cNvSpPr/>
            <p:nvPr/>
          </p:nvSpPr>
          <p:spPr>
            <a:xfrm>
              <a:off x="2384225" y="3076400"/>
              <a:ext cx="106275" cy="11325"/>
            </a:xfrm>
            <a:custGeom>
              <a:avLst/>
              <a:gdLst/>
              <a:ahLst/>
              <a:cxnLst/>
              <a:rect l="l" t="t" r="r" b="b"/>
              <a:pathLst>
                <a:path w="4251" h="453" extrusionOk="0">
                  <a:moveTo>
                    <a:pt x="2131" y="1"/>
                  </a:moveTo>
                  <a:cubicBezTo>
                    <a:pt x="953" y="1"/>
                    <a:pt x="0" y="227"/>
                    <a:pt x="0" y="227"/>
                  </a:cubicBezTo>
                  <a:cubicBezTo>
                    <a:pt x="0" y="227"/>
                    <a:pt x="953" y="453"/>
                    <a:pt x="2131" y="453"/>
                  </a:cubicBezTo>
                  <a:cubicBezTo>
                    <a:pt x="3298" y="453"/>
                    <a:pt x="4251" y="227"/>
                    <a:pt x="4251" y="227"/>
                  </a:cubicBezTo>
                  <a:cubicBezTo>
                    <a:pt x="4251" y="227"/>
                    <a:pt x="3298" y="1"/>
                    <a:pt x="2131" y="1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573" name="Google Shape;12573;p49"/>
            <p:cNvSpPr/>
            <p:nvPr/>
          </p:nvSpPr>
          <p:spPr>
            <a:xfrm>
              <a:off x="2436300" y="3057050"/>
              <a:ext cx="68500" cy="11350"/>
            </a:xfrm>
            <a:custGeom>
              <a:avLst/>
              <a:gdLst/>
              <a:ahLst/>
              <a:cxnLst/>
              <a:rect l="l" t="t" r="r" b="b"/>
              <a:pathLst>
                <a:path w="2740" h="454" extrusionOk="0">
                  <a:moveTo>
                    <a:pt x="1370" y="1"/>
                  </a:moveTo>
                  <a:cubicBezTo>
                    <a:pt x="608" y="1"/>
                    <a:pt x="1" y="227"/>
                    <a:pt x="1" y="227"/>
                  </a:cubicBezTo>
                  <a:cubicBezTo>
                    <a:pt x="1" y="227"/>
                    <a:pt x="579" y="453"/>
                    <a:pt x="1314" y="453"/>
                  </a:cubicBezTo>
                  <a:cubicBezTo>
                    <a:pt x="1333" y="453"/>
                    <a:pt x="1351" y="453"/>
                    <a:pt x="1370" y="453"/>
                  </a:cubicBezTo>
                  <a:cubicBezTo>
                    <a:pt x="2132" y="453"/>
                    <a:pt x="2739" y="227"/>
                    <a:pt x="2739" y="227"/>
                  </a:cubicBezTo>
                  <a:cubicBezTo>
                    <a:pt x="2739" y="227"/>
                    <a:pt x="2132" y="1"/>
                    <a:pt x="1370" y="1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574" name="Google Shape;12574;p49"/>
            <p:cNvSpPr/>
            <p:nvPr/>
          </p:nvSpPr>
          <p:spPr>
            <a:xfrm>
              <a:off x="2266650" y="3032650"/>
              <a:ext cx="248550" cy="11075"/>
            </a:xfrm>
            <a:custGeom>
              <a:avLst/>
              <a:gdLst/>
              <a:ahLst/>
              <a:cxnLst/>
              <a:rect l="l" t="t" r="r" b="b"/>
              <a:pathLst>
                <a:path w="9942" h="443" extrusionOk="0">
                  <a:moveTo>
                    <a:pt x="4977" y="0"/>
                  </a:moveTo>
                  <a:cubicBezTo>
                    <a:pt x="2238" y="0"/>
                    <a:pt x="0" y="227"/>
                    <a:pt x="0" y="227"/>
                  </a:cubicBezTo>
                  <a:cubicBezTo>
                    <a:pt x="0" y="227"/>
                    <a:pt x="2030" y="443"/>
                    <a:pt x="4589" y="443"/>
                  </a:cubicBezTo>
                  <a:cubicBezTo>
                    <a:pt x="4717" y="443"/>
                    <a:pt x="4847" y="442"/>
                    <a:pt x="4977" y="441"/>
                  </a:cubicBezTo>
                  <a:cubicBezTo>
                    <a:pt x="7715" y="441"/>
                    <a:pt x="9942" y="227"/>
                    <a:pt x="9942" y="227"/>
                  </a:cubicBezTo>
                  <a:cubicBezTo>
                    <a:pt x="9942" y="227"/>
                    <a:pt x="7727" y="0"/>
                    <a:pt x="4977" y="0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575" name="Google Shape;12575;p49"/>
            <p:cNvSpPr/>
            <p:nvPr/>
          </p:nvSpPr>
          <p:spPr>
            <a:xfrm>
              <a:off x="2461000" y="2994550"/>
              <a:ext cx="70575" cy="11325"/>
            </a:xfrm>
            <a:custGeom>
              <a:avLst/>
              <a:gdLst/>
              <a:ahLst/>
              <a:cxnLst/>
              <a:rect l="l" t="t" r="r" b="b"/>
              <a:pathLst>
                <a:path w="2823" h="453" extrusionOk="0">
                  <a:moveTo>
                    <a:pt x="1406" y="0"/>
                  </a:moveTo>
                  <a:cubicBezTo>
                    <a:pt x="632" y="0"/>
                    <a:pt x="1" y="227"/>
                    <a:pt x="1" y="227"/>
                  </a:cubicBezTo>
                  <a:cubicBezTo>
                    <a:pt x="1" y="227"/>
                    <a:pt x="632" y="453"/>
                    <a:pt x="1406" y="453"/>
                  </a:cubicBezTo>
                  <a:cubicBezTo>
                    <a:pt x="2180" y="453"/>
                    <a:pt x="2823" y="227"/>
                    <a:pt x="2823" y="227"/>
                  </a:cubicBezTo>
                  <a:cubicBezTo>
                    <a:pt x="2823" y="227"/>
                    <a:pt x="2192" y="0"/>
                    <a:pt x="1406" y="0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576" name="Google Shape;12576;p49"/>
            <p:cNvSpPr/>
            <p:nvPr/>
          </p:nvSpPr>
          <p:spPr>
            <a:xfrm>
              <a:off x="4903575" y="2253975"/>
              <a:ext cx="341450" cy="11050"/>
            </a:xfrm>
            <a:custGeom>
              <a:avLst/>
              <a:gdLst/>
              <a:ahLst/>
              <a:cxnLst/>
              <a:rect l="l" t="t" r="r" b="b"/>
              <a:pathLst>
                <a:path w="13658" h="442" extrusionOk="0">
                  <a:moveTo>
                    <a:pt x="6835" y="1"/>
                  </a:moveTo>
                  <a:cubicBezTo>
                    <a:pt x="3060" y="1"/>
                    <a:pt x="1" y="215"/>
                    <a:pt x="1" y="215"/>
                  </a:cubicBezTo>
                  <a:cubicBezTo>
                    <a:pt x="1" y="215"/>
                    <a:pt x="3060" y="441"/>
                    <a:pt x="6835" y="441"/>
                  </a:cubicBezTo>
                  <a:cubicBezTo>
                    <a:pt x="10609" y="441"/>
                    <a:pt x="13657" y="215"/>
                    <a:pt x="13657" y="215"/>
                  </a:cubicBezTo>
                  <a:cubicBezTo>
                    <a:pt x="13657" y="215"/>
                    <a:pt x="10609" y="1"/>
                    <a:pt x="6835" y="1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577" name="Google Shape;12577;p49"/>
            <p:cNvSpPr/>
            <p:nvPr/>
          </p:nvSpPr>
          <p:spPr>
            <a:xfrm>
              <a:off x="4975025" y="2286725"/>
              <a:ext cx="106275" cy="11025"/>
            </a:xfrm>
            <a:custGeom>
              <a:avLst/>
              <a:gdLst/>
              <a:ahLst/>
              <a:cxnLst/>
              <a:rect l="l" t="t" r="r" b="b"/>
              <a:pathLst>
                <a:path w="4251" h="441" extrusionOk="0">
                  <a:moveTo>
                    <a:pt x="2131" y="0"/>
                  </a:moveTo>
                  <a:cubicBezTo>
                    <a:pt x="953" y="0"/>
                    <a:pt x="0" y="215"/>
                    <a:pt x="0" y="215"/>
                  </a:cubicBezTo>
                  <a:cubicBezTo>
                    <a:pt x="0" y="215"/>
                    <a:pt x="953" y="441"/>
                    <a:pt x="2131" y="441"/>
                  </a:cubicBezTo>
                  <a:cubicBezTo>
                    <a:pt x="3298" y="441"/>
                    <a:pt x="4251" y="215"/>
                    <a:pt x="4251" y="215"/>
                  </a:cubicBezTo>
                  <a:cubicBezTo>
                    <a:pt x="4251" y="215"/>
                    <a:pt x="3298" y="0"/>
                    <a:pt x="2131" y="0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578" name="Google Shape;12578;p49"/>
            <p:cNvSpPr/>
            <p:nvPr/>
          </p:nvSpPr>
          <p:spPr>
            <a:xfrm>
              <a:off x="5018175" y="2316775"/>
              <a:ext cx="104200" cy="11050"/>
            </a:xfrm>
            <a:custGeom>
              <a:avLst/>
              <a:gdLst/>
              <a:ahLst/>
              <a:cxnLst/>
              <a:rect l="l" t="t" r="r" b="b"/>
              <a:pathLst>
                <a:path w="4168" h="442" extrusionOk="0">
                  <a:moveTo>
                    <a:pt x="2084" y="1"/>
                  </a:moveTo>
                  <a:cubicBezTo>
                    <a:pt x="917" y="1"/>
                    <a:pt x="0" y="227"/>
                    <a:pt x="0" y="227"/>
                  </a:cubicBezTo>
                  <a:cubicBezTo>
                    <a:pt x="0" y="227"/>
                    <a:pt x="941" y="441"/>
                    <a:pt x="2084" y="441"/>
                  </a:cubicBezTo>
                  <a:cubicBezTo>
                    <a:pt x="3239" y="441"/>
                    <a:pt x="4168" y="227"/>
                    <a:pt x="4168" y="227"/>
                  </a:cubicBezTo>
                  <a:cubicBezTo>
                    <a:pt x="4168" y="227"/>
                    <a:pt x="3227" y="1"/>
                    <a:pt x="2084" y="1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579" name="Google Shape;12579;p49"/>
            <p:cNvSpPr/>
            <p:nvPr/>
          </p:nvSpPr>
          <p:spPr>
            <a:xfrm>
              <a:off x="5058950" y="2344150"/>
              <a:ext cx="44075" cy="11350"/>
            </a:xfrm>
            <a:custGeom>
              <a:avLst/>
              <a:gdLst/>
              <a:ahLst/>
              <a:cxnLst/>
              <a:rect l="l" t="t" r="r" b="b"/>
              <a:pathLst>
                <a:path w="1763" h="454" extrusionOk="0">
                  <a:moveTo>
                    <a:pt x="917" y="1"/>
                  </a:moveTo>
                  <a:cubicBezTo>
                    <a:pt x="905" y="1"/>
                    <a:pt x="894" y="1"/>
                    <a:pt x="882" y="1"/>
                  </a:cubicBezTo>
                  <a:cubicBezTo>
                    <a:pt x="394" y="1"/>
                    <a:pt x="1" y="227"/>
                    <a:pt x="1" y="227"/>
                  </a:cubicBezTo>
                  <a:cubicBezTo>
                    <a:pt x="1" y="227"/>
                    <a:pt x="405" y="454"/>
                    <a:pt x="882" y="454"/>
                  </a:cubicBezTo>
                  <a:cubicBezTo>
                    <a:pt x="1370" y="454"/>
                    <a:pt x="1763" y="227"/>
                    <a:pt x="1763" y="227"/>
                  </a:cubicBezTo>
                  <a:cubicBezTo>
                    <a:pt x="1763" y="227"/>
                    <a:pt x="1389" y="1"/>
                    <a:pt x="917" y="1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580" name="Google Shape;12580;p49"/>
            <p:cNvSpPr/>
            <p:nvPr/>
          </p:nvSpPr>
          <p:spPr>
            <a:xfrm>
              <a:off x="5078900" y="2379600"/>
              <a:ext cx="49125" cy="11325"/>
            </a:xfrm>
            <a:custGeom>
              <a:avLst/>
              <a:gdLst/>
              <a:ahLst/>
              <a:cxnLst/>
              <a:rect l="l" t="t" r="r" b="b"/>
              <a:pathLst>
                <a:path w="1965" h="453" extrusionOk="0">
                  <a:moveTo>
                    <a:pt x="977" y="0"/>
                  </a:moveTo>
                  <a:cubicBezTo>
                    <a:pt x="441" y="0"/>
                    <a:pt x="0" y="226"/>
                    <a:pt x="0" y="226"/>
                  </a:cubicBezTo>
                  <a:cubicBezTo>
                    <a:pt x="0" y="226"/>
                    <a:pt x="429" y="452"/>
                    <a:pt x="977" y="452"/>
                  </a:cubicBezTo>
                  <a:cubicBezTo>
                    <a:pt x="1512" y="452"/>
                    <a:pt x="1965" y="226"/>
                    <a:pt x="1965" y="226"/>
                  </a:cubicBezTo>
                  <a:cubicBezTo>
                    <a:pt x="1965" y="226"/>
                    <a:pt x="1512" y="0"/>
                    <a:pt x="977" y="0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581" name="Google Shape;12581;p49"/>
            <p:cNvSpPr/>
            <p:nvPr/>
          </p:nvSpPr>
          <p:spPr>
            <a:xfrm>
              <a:off x="4758925" y="3158250"/>
              <a:ext cx="991800" cy="11350"/>
            </a:xfrm>
            <a:custGeom>
              <a:avLst/>
              <a:gdLst/>
              <a:ahLst/>
              <a:cxnLst/>
              <a:rect l="l" t="t" r="r" b="b"/>
              <a:pathLst>
                <a:path w="39672" h="454" extrusionOk="0">
                  <a:moveTo>
                    <a:pt x="19836" y="1"/>
                  </a:moveTo>
                  <a:cubicBezTo>
                    <a:pt x="8882" y="1"/>
                    <a:pt x="0" y="227"/>
                    <a:pt x="0" y="227"/>
                  </a:cubicBezTo>
                  <a:cubicBezTo>
                    <a:pt x="0" y="227"/>
                    <a:pt x="8882" y="453"/>
                    <a:pt x="19836" y="453"/>
                  </a:cubicBezTo>
                  <a:cubicBezTo>
                    <a:pt x="30790" y="453"/>
                    <a:pt x="39672" y="227"/>
                    <a:pt x="39672" y="227"/>
                  </a:cubicBezTo>
                  <a:cubicBezTo>
                    <a:pt x="39672" y="227"/>
                    <a:pt x="30790" y="1"/>
                    <a:pt x="19836" y="1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582" name="Google Shape;12582;p49"/>
            <p:cNvSpPr/>
            <p:nvPr/>
          </p:nvSpPr>
          <p:spPr>
            <a:xfrm>
              <a:off x="4580925" y="3147550"/>
              <a:ext cx="251525" cy="11325"/>
            </a:xfrm>
            <a:custGeom>
              <a:avLst/>
              <a:gdLst/>
              <a:ahLst/>
              <a:cxnLst/>
              <a:rect l="l" t="t" r="r" b="b"/>
              <a:pathLst>
                <a:path w="10061" h="453" extrusionOk="0">
                  <a:moveTo>
                    <a:pt x="5037" y="0"/>
                  </a:moveTo>
                  <a:cubicBezTo>
                    <a:pt x="2250" y="0"/>
                    <a:pt x="0" y="226"/>
                    <a:pt x="0" y="226"/>
                  </a:cubicBezTo>
                  <a:cubicBezTo>
                    <a:pt x="0" y="226"/>
                    <a:pt x="2250" y="453"/>
                    <a:pt x="5037" y="453"/>
                  </a:cubicBezTo>
                  <a:cubicBezTo>
                    <a:pt x="7811" y="453"/>
                    <a:pt x="10061" y="226"/>
                    <a:pt x="10061" y="226"/>
                  </a:cubicBezTo>
                  <a:cubicBezTo>
                    <a:pt x="10061" y="226"/>
                    <a:pt x="7811" y="0"/>
                    <a:pt x="5037" y="0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583" name="Google Shape;12583;p49"/>
            <p:cNvSpPr/>
            <p:nvPr/>
          </p:nvSpPr>
          <p:spPr>
            <a:xfrm>
              <a:off x="4744925" y="3139500"/>
              <a:ext cx="183075" cy="11050"/>
            </a:xfrm>
            <a:custGeom>
              <a:avLst/>
              <a:gdLst/>
              <a:ahLst/>
              <a:cxnLst/>
              <a:rect l="l" t="t" r="r" b="b"/>
              <a:pathLst>
                <a:path w="7323" h="442" extrusionOk="0">
                  <a:moveTo>
                    <a:pt x="3668" y="1"/>
                  </a:moveTo>
                  <a:cubicBezTo>
                    <a:pt x="1644" y="1"/>
                    <a:pt x="1" y="215"/>
                    <a:pt x="1" y="215"/>
                  </a:cubicBezTo>
                  <a:cubicBezTo>
                    <a:pt x="1" y="215"/>
                    <a:pt x="1644" y="441"/>
                    <a:pt x="3668" y="441"/>
                  </a:cubicBezTo>
                  <a:cubicBezTo>
                    <a:pt x="5692" y="441"/>
                    <a:pt x="7323" y="215"/>
                    <a:pt x="7323" y="215"/>
                  </a:cubicBezTo>
                  <a:cubicBezTo>
                    <a:pt x="7323" y="215"/>
                    <a:pt x="5692" y="1"/>
                    <a:pt x="3668" y="1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584" name="Google Shape;12584;p49"/>
            <p:cNvSpPr/>
            <p:nvPr/>
          </p:nvSpPr>
          <p:spPr>
            <a:xfrm>
              <a:off x="5160150" y="3133850"/>
              <a:ext cx="453950" cy="11025"/>
            </a:xfrm>
            <a:custGeom>
              <a:avLst/>
              <a:gdLst/>
              <a:ahLst/>
              <a:cxnLst/>
              <a:rect l="l" t="t" r="r" b="b"/>
              <a:pathLst>
                <a:path w="18158" h="441" extrusionOk="0">
                  <a:moveTo>
                    <a:pt x="9085" y="0"/>
                  </a:moveTo>
                  <a:cubicBezTo>
                    <a:pt x="4073" y="0"/>
                    <a:pt x="1" y="227"/>
                    <a:pt x="1" y="227"/>
                  </a:cubicBezTo>
                  <a:cubicBezTo>
                    <a:pt x="1" y="227"/>
                    <a:pt x="4073" y="441"/>
                    <a:pt x="9085" y="441"/>
                  </a:cubicBezTo>
                  <a:cubicBezTo>
                    <a:pt x="14098" y="441"/>
                    <a:pt x="18158" y="227"/>
                    <a:pt x="18158" y="227"/>
                  </a:cubicBezTo>
                  <a:cubicBezTo>
                    <a:pt x="18158" y="227"/>
                    <a:pt x="14098" y="0"/>
                    <a:pt x="9085" y="0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585" name="Google Shape;12585;p49"/>
            <p:cNvSpPr/>
            <p:nvPr/>
          </p:nvSpPr>
          <p:spPr>
            <a:xfrm>
              <a:off x="5392325" y="3114800"/>
              <a:ext cx="112550" cy="11325"/>
            </a:xfrm>
            <a:custGeom>
              <a:avLst/>
              <a:gdLst/>
              <a:ahLst/>
              <a:cxnLst/>
              <a:rect l="l" t="t" r="r" b="b"/>
              <a:pathLst>
                <a:path w="4502" h="453" extrusionOk="0">
                  <a:moveTo>
                    <a:pt x="2342" y="0"/>
                  </a:moveTo>
                  <a:cubicBezTo>
                    <a:pt x="2312" y="0"/>
                    <a:pt x="2281" y="0"/>
                    <a:pt x="2251" y="0"/>
                  </a:cubicBezTo>
                  <a:cubicBezTo>
                    <a:pt x="1001" y="0"/>
                    <a:pt x="1" y="227"/>
                    <a:pt x="1" y="227"/>
                  </a:cubicBezTo>
                  <a:cubicBezTo>
                    <a:pt x="1" y="227"/>
                    <a:pt x="1013" y="453"/>
                    <a:pt x="2251" y="453"/>
                  </a:cubicBezTo>
                  <a:cubicBezTo>
                    <a:pt x="3501" y="453"/>
                    <a:pt x="4501" y="227"/>
                    <a:pt x="4501" y="227"/>
                  </a:cubicBezTo>
                  <a:cubicBezTo>
                    <a:pt x="4501" y="227"/>
                    <a:pt x="3549" y="0"/>
                    <a:pt x="2342" y="0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586" name="Google Shape;12586;p49"/>
            <p:cNvSpPr/>
            <p:nvPr/>
          </p:nvSpPr>
          <p:spPr>
            <a:xfrm>
              <a:off x="5403925" y="3084725"/>
              <a:ext cx="81900" cy="11050"/>
            </a:xfrm>
            <a:custGeom>
              <a:avLst/>
              <a:gdLst/>
              <a:ahLst/>
              <a:cxnLst/>
              <a:rect l="l" t="t" r="r" b="b"/>
              <a:pathLst>
                <a:path w="3276" h="442" extrusionOk="0">
                  <a:moveTo>
                    <a:pt x="1644" y="1"/>
                  </a:moveTo>
                  <a:cubicBezTo>
                    <a:pt x="727" y="1"/>
                    <a:pt x="1" y="227"/>
                    <a:pt x="1" y="227"/>
                  </a:cubicBezTo>
                  <a:cubicBezTo>
                    <a:pt x="1" y="227"/>
                    <a:pt x="727" y="441"/>
                    <a:pt x="1644" y="441"/>
                  </a:cubicBezTo>
                  <a:cubicBezTo>
                    <a:pt x="2549" y="441"/>
                    <a:pt x="3275" y="227"/>
                    <a:pt x="3275" y="227"/>
                  </a:cubicBezTo>
                  <a:cubicBezTo>
                    <a:pt x="3275" y="227"/>
                    <a:pt x="2537" y="1"/>
                    <a:pt x="1644" y="1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587" name="Google Shape;12587;p49"/>
            <p:cNvSpPr/>
            <p:nvPr/>
          </p:nvSpPr>
          <p:spPr>
            <a:xfrm>
              <a:off x="5390250" y="3060025"/>
              <a:ext cx="81875" cy="11350"/>
            </a:xfrm>
            <a:custGeom>
              <a:avLst/>
              <a:gdLst/>
              <a:ahLst/>
              <a:cxnLst/>
              <a:rect l="l" t="t" r="r" b="b"/>
              <a:pathLst>
                <a:path w="3275" h="454" extrusionOk="0">
                  <a:moveTo>
                    <a:pt x="1631" y="1"/>
                  </a:moveTo>
                  <a:cubicBezTo>
                    <a:pt x="727" y="1"/>
                    <a:pt x="0" y="227"/>
                    <a:pt x="0" y="227"/>
                  </a:cubicBezTo>
                  <a:cubicBezTo>
                    <a:pt x="0" y="227"/>
                    <a:pt x="727" y="453"/>
                    <a:pt x="1631" y="453"/>
                  </a:cubicBezTo>
                  <a:cubicBezTo>
                    <a:pt x="2548" y="453"/>
                    <a:pt x="3275" y="227"/>
                    <a:pt x="3275" y="227"/>
                  </a:cubicBezTo>
                  <a:cubicBezTo>
                    <a:pt x="3275" y="227"/>
                    <a:pt x="2548" y="1"/>
                    <a:pt x="1631" y="1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588" name="Google Shape;12588;p49"/>
            <p:cNvSpPr/>
            <p:nvPr/>
          </p:nvSpPr>
          <p:spPr>
            <a:xfrm>
              <a:off x="5384875" y="3024300"/>
              <a:ext cx="78925" cy="11350"/>
            </a:xfrm>
            <a:custGeom>
              <a:avLst/>
              <a:gdLst/>
              <a:ahLst/>
              <a:cxnLst/>
              <a:rect l="l" t="t" r="r" b="b"/>
              <a:pathLst>
                <a:path w="3157" h="454" extrusionOk="0">
                  <a:moveTo>
                    <a:pt x="1585" y="1"/>
                  </a:moveTo>
                  <a:cubicBezTo>
                    <a:pt x="715" y="1"/>
                    <a:pt x="1" y="227"/>
                    <a:pt x="1" y="227"/>
                  </a:cubicBezTo>
                  <a:cubicBezTo>
                    <a:pt x="1" y="227"/>
                    <a:pt x="703" y="453"/>
                    <a:pt x="1585" y="453"/>
                  </a:cubicBezTo>
                  <a:cubicBezTo>
                    <a:pt x="2442" y="453"/>
                    <a:pt x="3156" y="227"/>
                    <a:pt x="3156" y="227"/>
                  </a:cubicBezTo>
                  <a:cubicBezTo>
                    <a:pt x="3156" y="227"/>
                    <a:pt x="2442" y="1"/>
                    <a:pt x="1585" y="1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589" name="Google Shape;12589;p49"/>
            <p:cNvSpPr/>
            <p:nvPr/>
          </p:nvSpPr>
          <p:spPr>
            <a:xfrm>
              <a:off x="5256600" y="2737675"/>
              <a:ext cx="404250" cy="11025"/>
            </a:xfrm>
            <a:custGeom>
              <a:avLst/>
              <a:gdLst/>
              <a:ahLst/>
              <a:cxnLst/>
              <a:rect l="l" t="t" r="r" b="b"/>
              <a:pathLst>
                <a:path w="16170" h="441" extrusionOk="0">
                  <a:moveTo>
                    <a:pt x="8085" y="0"/>
                  </a:moveTo>
                  <a:cubicBezTo>
                    <a:pt x="3620" y="0"/>
                    <a:pt x="0" y="215"/>
                    <a:pt x="0" y="215"/>
                  </a:cubicBezTo>
                  <a:cubicBezTo>
                    <a:pt x="0" y="215"/>
                    <a:pt x="3620" y="441"/>
                    <a:pt x="8085" y="441"/>
                  </a:cubicBezTo>
                  <a:cubicBezTo>
                    <a:pt x="12550" y="441"/>
                    <a:pt x="16169" y="215"/>
                    <a:pt x="16169" y="215"/>
                  </a:cubicBezTo>
                  <a:cubicBezTo>
                    <a:pt x="16169" y="215"/>
                    <a:pt x="12538" y="0"/>
                    <a:pt x="8085" y="0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590" name="Google Shape;12590;p49"/>
            <p:cNvSpPr/>
            <p:nvPr/>
          </p:nvSpPr>
          <p:spPr>
            <a:xfrm>
              <a:off x="5264050" y="2693900"/>
              <a:ext cx="87825" cy="11350"/>
            </a:xfrm>
            <a:custGeom>
              <a:avLst/>
              <a:gdLst/>
              <a:ahLst/>
              <a:cxnLst/>
              <a:rect l="l" t="t" r="r" b="b"/>
              <a:pathLst>
                <a:path w="3513" h="454" extrusionOk="0">
                  <a:moveTo>
                    <a:pt x="1832" y="1"/>
                  </a:moveTo>
                  <a:cubicBezTo>
                    <a:pt x="1809" y="1"/>
                    <a:pt x="1786" y="1"/>
                    <a:pt x="1762" y="1"/>
                  </a:cubicBezTo>
                  <a:cubicBezTo>
                    <a:pt x="786" y="1"/>
                    <a:pt x="0" y="227"/>
                    <a:pt x="0" y="227"/>
                  </a:cubicBezTo>
                  <a:cubicBezTo>
                    <a:pt x="0" y="227"/>
                    <a:pt x="786" y="453"/>
                    <a:pt x="1762" y="453"/>
                  </a:cubicBezTo>
                  <a:cubicBezTo>
                    <a:pt x="2727" y="453"/>
                    <a:pt x="3512" y="227"/>
                    <a:pt x="3512" y="227"/>
                  </a:cubicBezTo>
                  <a:cubicBezTo>
                    <a:pt x="3512" y="227"/>
                    <a:pt x="2764" y="1"/>
                    <a:pt x="1832" y="1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591" name="Google Shape;12591;p49"/>
            <p:cNvSpPr/>
            <p:nvPr/>
          </p:nvSpPr>
          <p:spPr>
            <a:xfrm>
              <a:off x="5226525" y="2653125"/>
              <a:ext cx="78900" cy="11050"/>
            </a:xfrm>
            <a:custGeom>
              <a:avLst/>
              <a:gdLst/>
              <a:ahLst/>
              <a:cxnLst/>
              <a:rect l="l" t="t" r="r" b="b"/>
              <a:pathLst>
                <a:path w="3156" h="442" extrusionOk="0">
                  <a:moveTo>
                    <a:pt x="1636" y="0"/>
                  </a:moveTo>
                  <a:cubicBezTo>
                    <a:pt x="1615" y="0"/>
                    <a:pt x="1594" y="1"/>
                    <a:pt x="1572" y="1"/>
                  </a:cubicBezTo>
                  <a:cubicBezTo>
                    <a:pt x="715" y="1"/>
                    <a:pt x="1" y="227"/>
                    <a:pt x="1" y="227"/>
                  </a:cubicBezTo>
                  <a:cubicBezTo>
                    <a:pt x="1" y="227"/>
                    <a:pt x="703" y="441"/>
                    <a:pt x="1572" y="441"/>
                  </a:cubicBezTo>
                  <a:cubicBezTo>
                    <a:pt x="2442" y="441"/>
                    <a:pt x="3156" y="227"/>
                    <a:pt x="3156" y="227"/>
                  </a:cubicBezTo>
                  <a:cubicBezTo>
                    <a:pt x="3156" y="227"/>
                    <a:pt x="2476" y="0"/>
                    <a:pt x="1636" y="0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592" name="Google Shape;12592;p49"/>
            <p:cNvSpPr/>
            <p:nvPr/>
          </p:nvSpPr>
          <p:spPr>
            <a:xfrm>
              <a:off x="5209275" y="2614725"/>
              <a:ext cx="60450" cy="11350"/>
            </a:xfrm>
            <a:custGeom>
              <a:avLst/>
              <a:gdLst/>
              <a:ahLst/>
              <a:cxnLst/>
              <a:rect l="l" t="t" r="r" b="b"/>
              <a:pathLst>
                <a:path w="2418" h="454" extrusionOk="0">
                  <a:moveTo>
                    <a:pt x="1263" y="1"/>
                  </a:moveTo>
                  <a:cubicBezTo>
                    <a:pt x="1247" y="1"/>
                    <a:pt x="1231" y="1"/>
                    <a:pt x="1215" y="1"/>
                  </a:cubicBezTo>
                  <a:cubicBezTo>
                    <a:pt x="536" y="1"/>
                    <a:pt x="0" y="227"/>
                    <a:pt x="0" y="227"/>
                  </a:cubicBezTo>
                  <a:cubicBezTo>
                    <a:pt x="0" y="227"/>
                    <a:pt x="536" y="453"/>
                    <a:pt x="1215" y="453"/>
                  </a:cubicBezTo>
                  <a:cubicBezTo>
                    <a:pt x="1881" y="453"/>
                    <a:pt x="2417" y="227"/>
                    <a:pt x="2417" y="227"/>
                  </a:cubicBezTo>
                  <a:cubicBezTo>
                    <a:pt x="2417" y="227"/>
                    <a:pt x="1907" y="1"/>
                    <a:pt x="1263" y="1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593" name="Google Shape;12593;p49"/>
            <p:cNvSpPr/>
            <p:nvPr/>
          </p:nvSpPr>
          <p:spPr>
            <a:xfrm>
              <a:off x="5168200" y="2578900"/>
              <a:ext cx="12225" cy="8975"/>
            </a:xfrm>
            <a:custGeom>
              <a:avLst/>
              <a:gdLst/>
              <a:ahLst/>
              <a:cxnLst/>
              <a:rect l="l" t="t" r="r" b="b"/>
              <a:pathLst>
                <a:path w="489" h="359" extrusionOk="0">
                  <a:moveTo>
                    <a:pt x="220" y="1"/>
                  </a:moveTo>
                  <a:cubicBezTo>
                    <a:pt x="156" y="1"/>
                    <a:pt x="88" y="14"/>
                    <a:pt x="60" y="65"/>
                  </a:cubicBezTo>
                  <a:cubicBezTo>
                    <a:pt x="0" y="160"/>
                    <a:pt x="131" y="351"/>
                    <a:pt x="131" y="351"/>
                  </a:cubicBezTo>
                  <a:cubicBezTo>
                    <a:pt x="131" y="351"/>
                    <a:pt x="182" y="358"/>
                    <a:pt x="242" y="358"/>
                  </a:cubicBezTo>
                  <a:cubicBezTo>
                    <a:pt x="313" y="358"/>
                    <a:pt x="397" y="348"/>
                    <a:pt x="429" y="303"/>
                  </a:cubicBezTo>
                  <a:cubicBezTo>
                    <a:pt x="488" y="220"/>
                    <a:pt x="357" y="17"/>
                    <a:pt x="357" y="17"/>
                  </a:cubicBezTo>
                  <a:cubicBezTo>
                    <a:pt x="357" y="17"/>
                    <a:pt x="291" y="1"/>
                    <a:pt x="220" y="1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594" name="Google Shape;12594;p49"/>
            <p:cNvSpPr/>
            <p:nvPr/>
          </p:nvSpPr>
          <p:spPr>
            <a:xfrm>
              <a:off x="2535425" y="28722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1"/>
                  </a:move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595" name="Google Shape;12595;p49"/>
            <p:cNvSpPr/>
            <p:nvPr/>
          </p:nvSpPr>
          <p:spPr>
            <a:xfrm>
              <a:off x="2461300" y="2798700"/>
              <a:ext cx="84875" cy="11025"/>
            </a:xfrm>
            <a:custGeom>
              <a:avLst/>
              <a:gdLst/>
              <a:ahLst/>
              <a:cxnLst/>
              <a:rect l="l" t="t" r="r" b="b"/>
              <a:pathLst>
                <a:path w="3395" h="441" extrusionOk="0">
                  <a:moveTo>
                    <a:pt x="1691" y="0"/>
                  </a:moveTo>
                  <a:cubicBezTo>
                    <a:pt x="763" y="0"/>
                    <a:pt x="1" y="214"/>
                    <a:pt x="1" y="214"/>
                  </a:cubicBezTo>
                  <a:cubicBezTo>
                    <a:pt x="1" y="214"/>
                    <a:pt x="775" y="441"/>
                    <a:pt x="1691" y="441"/>
                  </a:cubicBezTo>
                  <a:cubicBezTo>
                    <a:pt x="2632" y="441"/>
                    <a:pt x="3394" y="214"/>
                    <a:pt x="3394" y="214"/>
                  </a:cubicBezTo>
                  <a:cubicBezTo>
                    <a:pt x="3394" y="214"/>
                    <a:pt x="2632" y="0"/>
                    <a:pt x="1691" y="0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596" name="Google Shape;12596;p49"/>
            <p:cNvSpPr/>
            <p:nvPr/>
          </p:nvSpPr>
          <p:spPr>
            <a:xfrm>
              <a:off x="2501200" y="2843925"/>
              <a:ext cx="62525" cy="11075"/>
            </a:xfrm>
            <a:custGeom>
              <a:avLst/>
              <a:gdLst/>
              <a:ahLst/>
              <a:cxnLst/>
              <a:rect l="l" t="t" r="r" b="b"/>
              <a:pathLst>
                <a:path w="2501" h="443" extrusionOk="0">
                  <a:moveTo>
                    <a:pt x="1250" y="1"/>
                  </a:moveTo>
                  <a:cubicBezTo>
                    <a:pt x="560" y="1"/>
                    <a:pt x="0" y="227"/>
                    <a:pt x="0" y="227"/>
                  </a:cubicBezTo>
                  <a:cubicBezTo>
                    <a:pt x="0" y="227"/>
                    <a:pt x="508" y="443"/>
                    <a:pt x="1153" y="443"/>
                  </a:cubicBezTo>
                  <a:cubicBezTo>
                    <a:pt x="1185" y="443"/>
                    <a:pt x="1217" y="442"/>
                    <a:pt x="1250" y="441"/>
                  </a:cubicBezTo>
                  <a:cubicBezTo>
                    <a:pt x="1929" y="441"/>
                    <a:pt x="2501" y="227"/>
                    <a:pt x="2501" y="227"/>
                  </a:cubicBezTo>
                  <a:cubicBezTo>
                    <a:pt x="2501" y="227"/>
                    <a:pt x="1929" y="1"/>
                    <a:pt x="1250" y="1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597" name="Google Shape;12597;p49"/>
            <p:cNvSpPr/>
            <p:nvPr/>
          </p:nvSpPr>
          <p:spPr>
            <a:xfrm>
              <a:off x="2512500" y="2810000"/>
              <a:ext cx="73850" cy="11325"/>
            </a:xfrm>
            <a:custGeom>
              <a:avLst/>
              <a:gdLst/>
              <a:ahLst/>
              <a:cxnLst/>
              <a:rect l="l" t="t" r="r" b="b"/>
              <a:pathLst>
                <a:path w="2954" h="453" extrusionOk="0">
                  <a:moveTo>
                    <a:pt x="1477" y="0"/>
                  </a:moveTo>
                  <a:cubicBezTo>
                    <a:pt x="656" y="0"/>
                    <a:pt x="1" y="227"/>
                    <a:pt x="1" y="227"/>
                  </a:cubicBezTo>
                  <a:cubicBezTo>
                    <a:pt x="1" y="227"/>
                    <a:pt x="656" y="453"/>
                    <a:pt x="1477" y="453"/>
                  </a:cubicBezTo>
                  <a:cubicBezTo>
                    <a:pt x="2299" y="453"/>
                    <a:pt x="2953" y="227"/>
                    <a:pt x="2953" y="227"/>
                  </a:cubicBezTo>
                  <a:cubicBezTo>
                    <a:pt x="2953" y="227"/>
                    <a:pt x="2299" y="0"/>
                    <a:pt x="1477" y="0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598" name="Google Shape;12598;p49"/>
            <p:cNvSpPr/>
            <p:nvPr/>
          </p:nvSpPr>
          <p:spPr>
            <a:xfrm>
              <a:off x="2268125" y="2758800"/>
              <a:ext cx="351850" cy="11625"/>
            </a:xfrm>
            <a:custGeom>
              <a:avLst/>
              <a:gdLst/>
              <a:ahLst/>
              <a:cxnLst/>
              <a:rect l="l" t="t" r="r" b="b"/>
              <a:pathLst>
                <a:path w="14074" h="465" extrusionOk="0">
                  <a:moveTo>
                    <a:pt x="7037" y="1"/>
                  </a:moveTo>
                  <a:cubicBezTo>
                    <a:pt x="3156" y="1"/>
                    <a:pt x="1" y="227"/>
                    <a:pt x="1" y="227"/>
                  </a:cubicBezTo>
                  <a:cubicBezTo>
                    <a:pt x="1" y="227"/>
                    <a:pt x="3156" y="465"/>
                    <a:pt x="7061" y="465"/>
                  </a:cubicBezTo>
                  <a:cubicBezTo>
                    <a:pt x="10942" y="465"/>
                    <a:pt x="14074" y="227"/>
                    <a:pt x="14074" y="227"/>
                  </a:cubicBezTo>
                  <a:cubicBezTo>
                    <a:pt x="14074" y="227"/>
                    <a:pt x="10931" y="1"/>
                    <a:pt x="7037" y="1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599" name="Google Shape;12599;p49"/>
            <p:cNvSpPr/>
            <p:nvPr/>
          </p:nvSpPr>
          <p:spPr>
            <a:xfrm>
              <a:off x="2313375" y="2673675"/>
              <a:ext cx="352150" cy="11025"/>
            </a:xfrm>
            <a:custGeom>
              <a:avLst/>
              <a:gdLst/>
              <a:ahLst/>
              <a:cxnLst/>
              <a:rect l="l" t="t" r="r" b="b"/>
              <a:pathLst>
                <a:path w="14086" h="441" extrusionOk="0">
                  <a:moveTo>
                    <a:pt x="7049" y="0"/>
                  </a:moveTo>
                  <a:cubicBezTo>
                    <a:pt x="3167" y="0"/>
                    <a:pt x="0" y="215"/>
                    <a:pt x="0" y="215"/>
                  </a:cubicBezTo>
                  <a:cubicBezTo>
                    <a:pt x="0" y="215"/>
                    <a:pt x="3167" y="441"/>
                    <a:pt x="7049" y="441"/>
                  </a:cubicBezTo>
                  <a:cubicBezTo>
                    <a:pt x="10930" y="441"/>
                    <a:pt x="14085" y="215"/>
                    <a:pt x="14085" y="215"/>
                  </a:cubicBezTo>
                  <a:cubicBezTo>
                    <a:pt x="14085" y="215"/>
                    <a:pt x="10930" y="0"/>
                    <a:pt x="7049" y="0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600" name="Google Shape;12600;p49"/>
            <p:cNvSpPr/>
            <p:nvPr/>
          </p:nvSpPr>
          <p:spPr>
            <a:xfrm>
              <a:off x="2580675" y="2639750"/>
              <a:ext cx="102125" cy="11025"/>
            </a:xfrm>
            <a:custGeom>
              <a:avLst/>
              <a:gdLst/>
              <a:ahLst/>
              <a:cxnLst/>
              <a:rect l="l" t="t" r="r" b="b"/>
              <a:pathLst>
                <a:path w="4085" h="441" extrusionOk="0">
                  <a:moveTo>
                    <a:pt x="2036" y="0"/>
                  </a:moveTo>
                  <a:cubicBezTo>
                    <a:pt x="929" y="0"/>
                    <a:pt x="0" y="226"/>
                    <a:pt x="0" y="226"/>
                  </a:cubicBezTo>
                  <a:cubicBezTo>
                    <a:pt x="0" y="226"/>
                    <a:pt x="905" y="441"/>
                    <a:pt x="2036" y="441"/>
                  </a:cubicBezTo>
                  <a:cubicBezTo>
                    <a:pt x="3155" y="441"/>
                    <a:pt x="4084" y="226"/>
                    <a:pt x="4084" y="226"/>
                  </a:cubicBezTo>
                  <a:cubicBezTo>
                    <a:pt x="4084" y="226"/>
                    <a:pt x="3167" y="0"/>
                    <a:pt x="2036" y="0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601" name="Google Shape;12601;p49"/>
            <p:cNvSpPr/>
            <p:nvPr/>
          </p:nvSpPr>
          <p:spPr>
            <a:xfrm>
              <a:off x="2625900" y="2605500"/>
              <a:ext cx="68800" cy="11050"/>
            </a:xfrm>
            <a:custGeom>
              <a:avLst/>
              <a:gdLst/>
              <a:ahLst/>
              <a:cxnLst/>
              <a:rect l="l" t="t" r="r" b="b"/>
              <a:pathLst>
                <a:path w="2752" h="442" extrusionOk="0">
                  <a:moveTo>
                    <a:pt x="1382" y="1"/>
                  </a:moveTo>
                  <a:cubicBezTo>
                    <a:pt x="620" y="1"/>
                    <a:pt x="1" y="227"/>
                    <a:pt x="1" y="227"/>
                  </a:cubicBezTo>
                  <a:cubicBezTo>
                    <a:pt x="1" y="227"/>
                    <a:pt x="620" y="441"/>
                    <a:pt x="1382" y="441"/>
                  </a:cubicBezTo>
                  <a:cubicBezTo>
                    <a:pt x="2132" y="441"/>
                    <a:pt x="2751" y="227"/>
                    <a:pt x="2751" y="227"/>
                  </a:cubicBezTo>
                  <a:cubicBezTo>
                    <a:pt x="2751" y="227"/>
                    <a:pt x="2132" y="1"/>
                    <a:pt x="1382" y="1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602" name="Google Shape;12602;p49"/>
            <p:cNvSpPr/>
            <p:nvPr/>
          </p:nvSpPr>
          <p:spPr>
            <a:xfrm>
              <a:off x="2671450" y="2571575"/>
              <a:ext cx="39325" cy="11350"/>
            </a:xfrm>
            <a:custGeom>
              <a:avLst/>
              <a:gdLst/>
              <a:ahLst/>
              <a:cxnLst/>
              <a:rect l="l" t="t" r="r" b="b"/>
              <a:pathLst>
                <a:path w="1573" h="454" extrusionOk="0">
                  <a:moveTo>
                    <a:pt x="786" y="1"/>
                  </a:moveTo>
                  <a:cubicBezTo>
                    <a:pt x="358" y="1"/>
                    <a:pt x="1" y="227"/>
                    <a:pt x="1" y="227"/>
                  </a:cubicBezTo>
                  <a:cubicBezTo>
                    <a:pt x="1" y="227"/>
                    <a:pt x="358" y="453"/>
                    <a:pt x="786" y="453"/>
                  </a:cubicBezTo>
                  <a:cubicBezTo>
                    <a:pt x="1227" y="453"/>
                    <a:pt x="1572" y="227"/>
                    <a:pt x="1572" y="227"/>
                  </a:cubicBezTo>
                  <a:cubicBezTo>
                    <a:pt x="1572" y="227"/>
                    <a:pt x="1239" y="1"/>
                    <a:pt x="786" y="1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603" name="Google Shape;12603;p49"/>
            <p:cNvSpPr/>
            <p:nvPr/>
          </p:nvSpPr>
          <p:spPr>
            <a:xfrm>
              <a:off x="2711350" y="257722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1"/>
                  </a:move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604" name="Google Shape;12604;p49"/>
            <p:cNvSpPr/>
            <p:nvPr/>
          </p:nvSpPr>
          <p:spPr>
            <a:xfrm>
              <a:off x="2705675" y="2509075"/>
              <a:ext cx="39625" cy="11325"/>
            </a:xfrm>
            <a:custGeom>
              <a:avLst/>
              <a:gdLst/>
              <a:ahLst/>
              <a:cxnLst/>
              <a:rect l="l" t="t" r="r" b="b"/>
              <a:pathLst>
                <a:path w="1585" h="453" extrusionOk="0">
                  <a:moveTo>
                    <a:pt x="787" y="0"/>
                  </a:moveTo>
                  <a:cubicBezTo>
                    <a:pt x="358" y="0"/>
                    <a:pt x="1" y="226"/>
                    <a:pt x="1" y="226"/>
                  </a:cubicBezTo>
                  <a:cubicBezTo>
                    <a:pt x="1" y="226"/>
                    <a:pt x="358" y="453"/>
                    <a:pt x="787" y="453"/>
                  </a:cubicBezTo>
                  <a:cubicBezTo>
                    <a:pt x="1227" y="453"/>
                    <a:pt x="1584" y="226"/>
                    <a:pt x="1584" y="226"/>
                  </a:cubicBezTo>
                  <a:cubicBezTo>
                    <a:pt x="1584" y="226"/>
                    <a:pt x="1239" y="0"/>
                    <a:pt x="787" y="0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605" name="Google Shape;12605;p49"/>
            <p:cNvSpPr/>
            <p:nvPr/>
          </p:nvSpPr>
          <p:spPr>
            <a:xfrm>
              <a:off x="2739625" y="2492100"/>
              <a:ext cx="28300" cy="11050"/>
            </a:xfrm>
            <a:custGeom>
              <a:avLst/>
              <a:gdLst/>
              <a:ahLst/>
              <a:cxnLst/>
              <a:rect l="l" t="t" r="r" b="b"/>
              <a:pathLst>
                <a:path w="1132" h="442" extrusionOk="0">
                  <a:moveTo>
                    <a:pt x="560" y="1"/>
                  </a:moveTo>
                  <a:cubicBezTo>
                    <a:pt x="250" y="1"/>
                    <a:pt x="0" y="215"/>
                    <a:pt x="0" y="215"/>
                  </a:cubicBezTo>
                  <a:cubicBezTo>
                    <a:pt x="0" y="215"/>
                    <a:pt x="250" y="441"/>
                    <a:pt x="560" y="441"/>
                  </a:cubicBezTo>
                  <a:cubicBezTo>
                    <a:pt x="869" y="441"/>
                    <a:pt x="1131" y="215"/>
                    <a:pt x="1131" y="215"/>
                  </a:cubicBezTo>
                  <a:cubicBezTo>
                    <a:pt x="1131" y="215"/>
                    <a:pt x="881" y="1"/>
                    <a:pt x="560" y="1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606" name="Google Shape;12606;p49"/>
            <p:cNvSpPr/>
            <p:nvPr/>
          </p:nvSpPr>
          <p:spPr>
            <a:xfrm>
              <a:off x="2404750" y="2417975"/>
              <a:ext cx="431625" cy="11100"/>
            </a:xfrm>
            <a:custGeom>
              <a:avLst/>
              <a:gdLst/>
              <a:ahLst/>
              <a:cxnLst/>
              <a:rect l="l" t="t" r="r" b="b"/>
              <a:pathLst>
                <a:path w="17265" h="444" extrusionOk="0">
                  <a:moveTo>
                    <a:pt x="8633" y="1"/>
                  </a:moveTo>
                  <a:cubicBezTo>
                    <a:pt x="3870" y="1"/>
                    <a:pt x="1" y="227"/>
                    <a:pt x="1" y="227"/>
                  </a:cubicBezTo>
                  <a:cubicBezTo>
                    <a:pt x="1" y="227"/>
                    <a:pt x="3500" y="443"/>
                    <a:pt x="7957" y="443"/>
                  </a:cubicBezTo>
                  <a:cubicBezTo>
                    <a:pt x="8180" y="443"/>
                    <a:pt x="8405" y="443"/>
                    <a:pt x="8633" y="441"/>
                  </a:cubicBezTo>
                  <a:cubicBezTo>
                    <a:pt x="13395" y="441"/>
                    <a:pt x="17265" y="227"/>
                    <a:pt x="17265" y="227"/>
                  </a:cubicBezTo>
                  <a:cubicBezTo>
                    <a:pt x="17265" y="227"/>
                    <a:pt x="13395" y="1"/>
                    <a:pt x="8633" y="1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607" name="Google Shape;12607;p49"/>
            <p:cNvSpPr/>
            <p:nvPr/>
          </p:nvSpPr>
          <p:spPr>
            <a:xfrm>
              <a:off x="2625900" y="2361425"/>
              <a:ext cx="193225" cy="11050"/>
            </a:xfrm>
            <a:custGeom>
              <a:avLst/>
              <a:gdLst/>
              <a:ahLst/>
              <a:cxnLst/>
              <a:rect l="l" t="t" r="r" b="b"/>
              <a:pathLst>
                <a:path w="7729" h="442" extrusionOk="0">
                  <a:moveTo>
                    <a:pt x="3882" y="1"/>
                  </a:moveTo>
                  <a:cubicBezTo>
                    <a:pt x="1739" y="1"/>
                    <a:pt x="1" y="227"/>
                    <a:pt x="1" y="227"/>
                  </a:cubicBezTo>
                  <a:cubicBezTo>
                    <a:pt x="1" y="227"/>
                    <a:pt x="1739" y="441"/>
                    <a:pt x="3882" y="441"/>
                  </a:cubicBezTo>
                  <a:cubicBezTo>
                    <a:pt x="6002" y="441"/>
                    <a:pt x="7728" y="227"/>
                    <a:pt x="7728" y="227"/>
                  </a:cubicBezTo>
                  <a:cubicBezTo>
                    <a:pt x="7728" y="227"/>
                    <a:pt x="6002" y="1"/>
                    <a:pt x="3882" y="1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608" name="Google Shape;12608;p49"/>
            <p:cNvSpPr/>
            <p:nvPr/>
          </p:nvSpPr>
          <p:spPr>
            <a:xfrm>
              <a:off x="2620550" y="2344175"/>
              <a:ext cx="221775" cy="11325"/>
            </a:xfrm>
            <a:custGeom>
              <a:avLst/>
              <a:gdLst/>
              <a:ahLst/>
              <a:cxnLst/>
              <a:rect l="l" t="t" r="r" b="b"/>
              <a:pathLst>
                <a:path w="8871" h="453" extrusionOk="0">
                  <a:moveTo>
                    <a:pt x="4430" y="0"/>
                  </a:moveTo>
                  <a:cubicBezTo>
                    <a:pt x="1977" y="0"/>
                    <a:pt x="1" y="226"/>
                    <a:pt x="1" y="226"/>
                  </a:cubicBezTo>
                  <a:cubicBezTo>
                    <a:pt x="1" y="226"/>
                    <a:pt x="1977" y="453"/>
                    <a:pt x="4430" y="453"/>
                  </a:cubicBezTo>
                  <a:cubicBezTo>
                    <a:pt x="6882" y="453"/>
                    <a:pt x="8871" y="226"/>
                    <a:pt x="8871" y="226"/>
                  </a:cubicBezTo>
                  <a:cubicBezTo>
                    <a:pt x="8871" y="226"/>
                    <a:pt x="6871" y="0"/>
                    <a:pt x="4430" y="0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609" name="Google Shape;12609;p49"/>
            <p:cNvSpPr/>
            <p:nvPr/>
          </p:nvSpPr>
          <p:spPr>
            <a:xfrm>
              <a:off x="2694075" y="2219150"/>
              <a:ext cx="352150" cy="11350"/>
            </a:xfrm>
            <a:custGeom>
              <a:avLst/>
              <a:gdLst/>
              <a:ahLst/>
              <a:cxnLst/>
              <a:rect l="l" t="t" r="r" b="b"/>
              <a:pathLst>
                <a:path w="14086" h="454" extrusionOk="0">
                  <a:moveTo>
                    <a:pt x="7049" y="1"/>
                  </a:moveTo>
                  <a:cubicBezTo>
                    <a:pt x="3156" y="1"/>
                    <a:pt x="0" y="227"/>
                    <a:pt x="0" y="227"/>
                  </a:cubicBezTo>
                  <a:cubicBezTo>
                    <a:pt x="0" y="227"/>
                    <a:pt x="3156" y="453"/>
                    <a:pt x="7049" y="453"/>
                  </a:cubicBezTo>
                  <a:cubicBezTo>
                    <a:pt x="10930" y="453"/>
                    <a:pt x="14086" y="227"/>
                    <a:pt x="14086" y="227"/>
                  </a:cubicBezTo>
                  <a:cubicBezTo>
                    <a:pt x="14086" y="227"/>
                    <a:pt x="10930" y="1"/>
                    <a:pt x="7049" y="1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610" name="Google Shape;12610;p49"/>
            <p:cNvSpPr/>
            <p:nvPr/>
          </p:nvSpPr>
          <p:spPr>
            <a:xfrm>
              <a:off x="2909875" y="2173900"/>
              <a:ext cx="142300" cy="11050"/>
            </a:xfrm>
            <a:custGeom>
              <a:avLst/>
              <a:gdLst/>
              <a:ahLst/>
              <a:cxnLst/>
              <a:rect l="l" t="t" r="r" b="b"/>
              <a:pathLst>
                <a:path w="5692" h="442" extrusionOk="0">
                  <a:moveTo>
                    <a:pt x="2846" y="1"/>
                  </a:moveTo>
                  <a:cubicBezTo>
                    <a:pt x="1274" y="1"/>
                    <a:pt x="1" y="227"/>
                    <a:pt x="1" y="227"/>
                  </a:cubicBezTo>
                  <a:cubicBezTo>
                    <a:pt x="1" y="227"/>
                    <a:pt x="1286" y="441"/>
                    <a:pt x="2846" y="441"/>
                  </a:cubicBezTo>
                  <a:cubicBezTo>
                    <a:pt x="4430" y="441"/>
                    <a:pt x="5692" y="227"/>
                    <a:pt x="5692" y="227"/>
                  </a:cubicBezTo>
                  <a:cubicBezTo>
                    <a:pt x="5692" y="227"/>
                    <a:pt x="4406" y="1"/>
                    <a:pt x="2846" y="1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12611" name="Google Shape;12611;p49"/>
          <p:cNvSpPr txBox="1">
            <a:spLocks noGrp="1"/>
          </p:cNvSpPr>
          <p:nvPr>
            <p:ph type="title"/>
          </p:nvPr>
        </p:nvSpPr>
        <p:spPr>
          <a:xfrm>
            <a:off x="877820" y="96465"/>
            <a:ext cx="10290000" cy="7636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r>
              <a:rPr lang="en-US" i="1" u="sng" dirty="0"/>
              <a:t>Life Under Slavery p. 214</a:t>
            </a:r>
            <a:endParaRPr i="1" u="sng" dirty="0"/>
          </a:p>
        </p:txBody>
      </p:sp>
      <p:sp>
        <p:nvSpPr>
          <p:cNvPr id="12612" name="Google Shape;12612;p49"/>
          <p:cNvSpPr txBox="1">
            <a:spLocks noGrp="1"/>
          </p:cNvSpPr>
          <p:nvPr>
            <p:ph type="subTitle" idx="2"/>
          </p:nvPr>
        </p:nvSpPr>
        <p:spPr>
          <a:xfrm>
            <a:off x="1869620" y="663215"/>
            <a:ext cx="8712800" cy="34000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indent="0" algn="l"/>
            <a:r>
              <a:rPr lang="en-US" sz="3067" b="1" i="1" dirty="0"/>
              <a:t>Enslaved Africans were bought and sold as property—families were often torn apart</a:t>
            </a:r>
          </a:p>
          <a:p>
            <a:pPr marL="0" indent="0" algn="l"/>
            <a:endParaRPr lang="en-US" sz="3067" b="1" i="1" dirty="0"/>
          </a:p>
          <a:p>
            <a:pPr marL="0" indent="0" algn="l"/>
            <a:r>
              <a:rPr lang="en-US" sz="3067" b="1" i="1" dirty="0"/>
              <a:t>They worked under difficult circumstances—long hours in the heat and cold</a:t>
            </a:r>
          </a:p>
          <a:p>
            <a:pPr marL="0" indent="0" algn="l"/>
            <a:endParaRPr lang="en-US" sz="3067" b="1" i="1" dirty="0"/>
          </a:p>
          <a:p>
            <a:pPr marL="0" indent="0" algn="l"/>
            <a:r>
              <a:rPr lang="en-US" sz="3067" b="1" i="1" dirty="0"/>
              <a:t>An overseer is a person who watches and directs the work of other people</a:t>
            </a:r>
          </a:p>
          <a:p>
            <a:pPr marL="0" indent="0" algn="l"/>
            <a:endParaRPr lang="en-US" sz="3067" b="1" i="1" dirty="0"/>
          </a:p>
          <a:p>
            <a:pPr marL="0" indent="0" algn="l"/>
            <a:r>
              <a:rPr lang="en-US" sz="3067" b="1" i="1" dirty="0"/>
              <a:t>Slave Overseers were known for their cruelty</a:t>
            </a:r>
            <a:endParaRPr sz="3067" b="1" i="1" dirty="0"/>
          </a:p>
        </p:txBody>
      </p:sp>
      <p:grpSp>
        <p:nvGrpSpPr>
          <p:cNvPr id="12613" name="Google Shape;12613;p49"/>
          <p:cNvGrpSpPr/>
          <p:nvPr/>
        </p:nvGrpSpPr>
        <p:grpSpPr>
          <a:xfrm>
            <a:off x="950978" y="493771"/>
            <a:ext cx="699101" cy="609359"/>
            <a:chOff x="1132700" y="548825"/>
            <a:chExt cx="5280225" cy="4597775"/>
          </a:xfrm>
        </p:grpSpPr>
        <p:sp>
          <p:nvSpPr>
            <p:cNvPr id="12614" name="Google Shape;12614;p49"/>
            <p:cNvSpPr/>
            <p:nvPr/>
          </p:nvSpPr>
          <p:spPr>
            <a:xfrm>
              <a:off x="2447300" y="1380625"/>
              <a:ext cx="1209400" cy="152525"/>
            </a:xfrm>
            <a:custGeom>
              <a:avLst/>
              <a:gdLst/>
              <a:ahLst/>
              <a:cxnLst/>
              <a:rect l="l" t="t" r="r" b="b"/>
              <a:pathLst>
                <a:path w="48376" h="6101" extrusionOk="0">
                  <a:moveTo>
                    <a:pt x="3066" y="0"/>
                  </a:moveTo>
                  <a:cubicBezTo>
                    <a:pt x="1370" y="0"/>
                    <a:pt x="0" y="1370"/>
                    <a:pt x="0" y="3067"/>
                  </a:cubicBezTo>
                  <a:cubicBezTo>
                    <a:pt x="0" y="4730"/>
                    <a:pt x="1370" y="6100"/>
                    <a:pt x="3066" y="6100"/>
                  </a:cubicBezTo>
                  <a:lnTo>
                    <a:pt x="45309" y="6100"/>
                  </a:lnTo>
                  <a:cubicBezTo>
                    <a:pt x="47005" y="6100"/>
                    <a:pt x="48375" y="4730"/>
                    <a:pt x="48375" y="3067"/>
                  </a:cubicBezTo>
                  <a:cubicBezTo>
                    <a:pt x="48375" y="1370"/>
                    <a:pt x="47005" y="0"/>
                    <a:pt x="45309" y="0"/>
                  </a:cubicBez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615" name="Google Shape;12615;p49"/>
            <p:cNvSpPr/>
            <p:nvPr/>
          </p:nvSpPr>
          <p:spPr>
            <a:xfrm>
              <a:off x="4374300" y="3952700"/>
              <a:ext cx="718500" cy="152525"/>
            </a:xfrm>
            <a:custGeom>
              <a:avLst/>
              <a:gdLst/>
              <a:ahLst/>
              <a:cxnLst/>
              <a:rect l="l" t="t" r="r" b="b"/>
              <a:pathLst>
                <a:path w="28740" h="6101" extrusionOk="0">
                  <a:moveTo>
                    <a:pt x="3067" y="0"/>
                  </a:moveTo>
                  <a:cubicBezTo>
                    <a:pt x="1371" y="0"/>
                    <a:pt x="1" y="1371"/>
                    <a:pt x="1" y="3034"/>
                  </a:cubicBezTo>
                  <a:cubicBezTo>
                    <a:pt x="1" y="4730"/>
                    <a:pt x="1371" y="6100"/>
                    <a:pt x="3067" y="6100"/>
                  </a:cubicBezTo>
                  <a:lnTo>
                    <a:pt x="25673" y="6100"/>
                  </a:lnTo>
                  <a:cubicBezTo>
                    <a:pt x="27369" y="6100"/>
                    <a:pt x="28739" y="4730"/>
                    <a:pt x="28739" y="3034"/>
                  </a:cubicBezTo>
                  <a:cubicBezTo>
                    <a:pt x="28739" y="1371"/>
                    <a:pt x="27369" y="0"/>
                    <a:pt x="25673" y="0"/>
                  </a:cubicBez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616" name="Google Shape;12616;p49"/>
            <p:cNvSpPr/>
            <p:nvPr/>
          </p:nvSpPr>
          <p:spPr>
            <a:xfrm>
              <a:off x="1132700" y="548825"/>
              <a:ext cx="5280225" cy="4597775"/>
            </a:xfrm>
            <a:custGeom>
              <a:avLst/>
              <a:gdLst/>
              <a:ahLst/>
              <a:cxnLst/>
              <a:rect l="l" t="t" r="r" b="b"/>
              <a:pathLst>
                <a:path w="211209" h="183911" extrusionOk="0">
                  <a:moveTo>
                    <a:pt x="19997" y="6100"/>
                  </a:moveTo>
                  <a:lnTo>
                    <a:pt x="22019" y="6328"/>
                  </a:lnTo>
                  <a:cubicBezTo>
                    <a:pt x="22052" y="6328"/>
                    <a:pt x="22052" y="6361"/>
                    <a:pt x="22085" y="6361"/>
                  </a:cubicBezTo>
                  <a:cubicBezTo>
                    <a:pt x="26130" y="7405"/>
                    <a:pt x="29294" y="12265"/>
                    <a:pt x="31512" y="20812"/>
                  </a:cubicBezTo>
                  <a:cubicBezTo>
                    <a:pt x="31675" y="21464"/>
                    <a:pt x="31838" y="22084"/>
                    <a:pt x="31968" y="22704"/>
                  </a:cubicBezTo>
                  <a:lnTo>
                    <a:pt x="8743" y="22704"/>
                  </a:lnTo>
                  <a:cubicBezTo>
                    <a:pt x="8580" y="21725"/>
                    <a:pt x="8450" y="20485"/>
                    <a:pt x="8417" y="19115"/>
                  </a:cubicBezTo>
                  <a:cubicBezTo>
                    <a:pt x="8384" y="16343"/>
                    <a:pt x="8743" y="12461"/>
                    <a:pt x="10831" y="9754"/>
                  </a:cubicBezTo>
                  <a:cubicBezTo>
                    <a:pt x="12723" y="7340"/>
                    <a:pt x="15724" y="6133"/>
                    <a:pt x="19997" y="6100"/>
                  </a:cubicBezTo>
                  <a:close/>
                  <a:moveTo>
                    <a:pt x="200548" y="161208"/>
                  </a:moveTo>
                  <a:cubicBezTo>
                    <a:pt x="201005" y="164437"/>
                    <a:pt x="201331" y="170406"/>
                    <a:pt x="198460" y="174158"/>
                  </a:cubicBezTo>
                  <a:cubicBezTo>
                    <a:pt x="196568" y="176604"/>
                    <a:pt x="193502" y="177811"/>
                    <a:pt x="189098" y="177811"/>
                  </a:cubicBezTo>
                  <a:lnTo>
                    <a:pt x="69905" y="177811"/>
                  </a:lnTo>
                  <a:cubicBezTo>
                    <a:pt x="73820" y="172624"/>
                    <a:pt x="73787" y="165513"/>
                    <a:pt x="73265" y="161208"/>
                  </a:cubicBezTo>
                  <a:close/>
                  <a:moveTo>
                    <a:pt x="20160" y="0"/>
                  </a:moveTo>
                  <a:cubicBezTo>
                    <a:pt x="13864" y="0"/>
                    <a:pt x="9069" y="2023"/>
                    <a:pt x="6003" y="6035"/>
                  </a:cubicBezTo>
                  <a:cubicBezTo>
                    <a:pt x="1" y="13798"/>
                    <a:pt x="3100" y="26031"/>
                    <a:pt x="3263" y="26553"/>
                  </a:cubicBezTo>
                  <a:cubicBezTo>
                    <a:pt x="3589" y="27890"/>
                    <a:pt x="4829" y="28836"/>
                    <a:pt x="6199" y="28836"/>
                  </a:cubicBezTo>
                  <a:lnTo>
                    <a:pt x="33110" y="28836"/>
                  </a:lnTo>
                  <a:cubicBezTo>
                    <a:pt x="35850" y="46223"/>
                    <a:pt x="35720" y="70981"/>
                    <a:pt x="35589" y="93750"/>
                  </a:cubicBezTo>
                  <a:cubicBezTo>
                    <a:pt x="35524" y="105330"/>
                    <a:pt x="35459" y="117269"/>
                    <a:pt x="35720" y="128196"/>
                  </a:cubicBezTo>
                  <a:cubicBezTo>
                    <a:pt x="35784" y="129840"/>
                    <a:pt x="37154" y="131165"/>
                    <a:pt x="38823" y="131165"/>
                  </a:cubicBezTo>
                  <a:cubicBezTo>
                    <a:pt x="38843" y="131165"/>
                    <a:pt x="38864" y="131165"/>
                    <a:pt x="38884" y="131165"/>
                  </a:cubicBezTo>
                  <a:cubicBezTo>
                    <a:pt x="40547" y="131132"/>
                    <a:pt x="41885" y="129729"/>
                    <a:pt x="41852" y="128033"/>
                  </a:cubicBezTo>
                  <a:cubicBezTo>
                    <a:pt x="41559" y="117236"/>
                    <a:pt x="41657" y="105330"/>
                    <a:pt x="41722" y="93782"/>
                  </a:cubicBezTo>
                  <a:cubicBezTo>
                    <a:pt x="41852" y="66512"/>
                    <a:pt x="42015" y="40253"/>
                    <a:pt x="38199" y="22508"/>
                  </a:cubicBezTo>
                  <a:cubicBezTo>
                    <a:pt x="37840" y="20812"/>
                    <a:pt x="37416" y="19148"/>
                    <a:pt x="36927" y="17484"/>
                  </a:cubicBezTo>
                  <a:cubicBezTo>
                    <a:pt x="35589" y="12852"/>
                    <a:pt x="33860" y="9003"/>
                    <a:pt x="31675" y="6100"/>
                  </a:cubicBezTo>
                  <a:lnTo>
                    <a:pt x="153641" y="6100"/>
                  </a:lnTo>
                  <a:cubicBezTo>
                    <a:pt x="159186" y="6100"/>
                    <a:pt x="163100" y="11874"/>
                    <a:pt x="165645" y="23650"/>
                  </a:cubicBezTo>
                  <a:cubicBezTo>
                    <a:pt x="162350" y="25998"/>
                    <a:pt x="159121" y="28510"/>
                    <a:pt x="155989" y="31217"/>
                  </a:cubicBezTo>
                  <a:cubicBezTo>
                    <a:pt x="149041" y="37219"/>
                    <a:pt x="142582" y="44102"/>
                    <a:pt x="137037" y="51540"/>
                  </a:cubicBezTo>
                  <a:lnTo>
                    <a:pt x="55650" y="51540"/>
                  </a:lnTo>
                  <a:cubicBezTo>
                    <a:pt x="53954" y="51540"/>
                    <a:pt x="52584" y="52910"/>
                    <a:pt x="52584" y="54606"/>
                  </a:cubicBezTo>
                  <a:cubicBezTo>
                    <a:pt x="52584" y="56302"/>
                    <a:pt x="53954" y="57672"/>
                    <a:pt x="55650" y="57672"/>
                  </a:cubicBezTo>
                  <a:lnTo>
                    <a:pt x="132764" y="57672"/>
                  </a:lnTo>
                  <a:cubicBezTo>
                    <a:pt x="130513" y="61130"/>
                    <a:pt x="128491" y="64653"/>
                    <a:pt x="126729" y="68176"/>
                  </a:cubicBezTo>
                  <a:lnTo>
                    <a:pt x="55650" y="68176"/>
                  </a:lnTo>
                  <a:cubicBezTo>
                    <a:pt x="53954" y="68176"/>
                    <a:pt x="52584" y="69546"/>
                    <a:pt x="52584" y="71242"/>
                  </a:cubicBezTo>
                  <a:cubicBezTo>
                    <a:pt x="52584" y="72938"/>
                    <a:pt x="53954" y="74308"/>
                    <a:pt x="55650" y="74308"/>
                  </a:cubicBezTo>
                  <a:lnTo>
                    <a:pt x="123891" y="74308"/>
                  </a:lnTo>
                  <a:cubicBezTo>
                    <a:pt x="122423" y="77831"/>
                    <a:pt x="121216" y="81321"/>
                    <a:pt x="120270" y="84812"/>
                  </a:cubicBezTo>
                  <a:lnTo>
                    <a:pt x="55650" y="84812"/>
                  </a:lnTo>
                  <a:cubicBezTo>
                    <a:pt x="53954" y="84812"/>
                    <a:pt x="52584" y="86182"/>
                    <a:pt x="52584" y="87878"/>
                  </a:cubicBezTo>
                  <a:cubicBezTo>
                    <a:pt x="52584" y="89542"/>
                    <a:pt x="53954" y="90912"/>
                    <a:pt x="55650" y="90912"/>
                  </a:cubicBezTo>
                  <a:lnTo>
                    <a:pt x="118900" y="90912"/>
                  </a:lnTo>
                  <a:cubicBezTo>
                    <a:pt x="118639" y="92380"/>
                    <a:pt x="118444" y="93815"/>
                    <a:pt x="118313" y="95250"/>
                  </a:cubicBezTo>
                  <a:lnTo>
                    <a:pt x="108853" y="104710"/>
                  </a:lnTo>
                  <a:cubicBezTo>
                    <a:pt x="107679" y="105884"/>
                    <a:pt x="107679" y="107841"/>
                    <a:pt x="108853" y="109016"/>
                  </a:cubicBezTo>
                  <a:cubicBezTo>
                    <a:pt x="109445" y="109607"/>
                    <a:pt x="110234" y="109909"/>
                    <a:pt x="111027" y="109909"/>
                  </a:cubicBezTo>
                  <a:cubicBezTo>
                    <a:pt x="111808" y="109909"/>
                    <a:pt x="112593" y="109615"/>
                    <a:pt x="113192" y="109016"/>
                  </a:cubicBezTo>
                  <a:lnTo>
                    <a:pt x="122619" y="99589"/>
                  </a:lnTo>
                  <a:cubicBezTo>
                    <a:pt x="128295" y="99001"/>
                    <a:pt x="133873" y="97599"/>
                    <a:pt x="139223" y="95707"/>
                  </a:cubicBezTo>
                  <a:cubicBezTo>
                    <a:pt x="144735" y="93717"/>
                    <a:pt x="150052" y="91205"/>
                    <a:pt x="155141" y="88270"/>
                  </a:cubicBezTo>
                  <a:cubicBezTo>
                    <a:pt x="160001" y="85432"/>
                    <a:pt x="164666" y="82235"/>
                    <a:pt x="169102" y="78745"/>
                  </a:cubicBezTo>
                  <a:lnTo>
                    <a:pt x="169102" y="78745"/>
                  </a:lnTo>
                  <a:cubicBezTo>
                    <a:pt x="169102" y="83735"/>
                    <a:pt x="169070" y="88791"/>
                    <a:pt x="169037" y="93750"/>
                  </a:cubicBezTo>
                  <a:cubicBezTo>
                    <a:pt x="168939" y="115735"/>
                    <a:pt x="168809" y="138406"/>
                    <a:pt x="171060" y="155075"/>
                  </a:cubicBezTo>
                  <a:lnTo>
                    <a:pt x="69612" y="155075"/>
                  </a:lnTo>
                  <a:cubicBezTo>
                    <a:pt x="67687" y="155075"/>
                    <a:pt x="66219" y="156934"/>
                    <a:pt x="66643" y="158826"/>
                  </a:cubicBezTo>
                  <a:cubicBezTo>
                    <a:pt x="66643" y="158859"/>
                    <a:pt x="66643" y="158859"/>
                    <a:pt x="66643" y="158892"/>
                  </a:cubicBezTo>
                  <a:cubicBezTo>
                    <a:pt x="66643" y="158924"/>
                    <a:pt x="66676" y="158924"/>
                    <a:pt x="66676" y="158957"/>
                  </a:cubicBezTo>
                  <a:cubicBezTo>
                    <a:pt x="66839" y="159674"/>
                    <a:pt x="68894" y="168743"/>
                    <a:pt x="65143" y="173929"/>
                  </a:cubicBezTo>
                  <a:cubicBezTo>
                    <a:pt x="65110" y="173962"/>
                    <a:pt x="65110" y="173962"/>
                    <a:pt x="65110" y="173995"/>
                  </a:cubicBezTo>
                  <a:cubicBezTo>
                    <a:pt x="62925" y="176930"/>
                    <a:pt x="59076" y="177811"/>
                    <a:pt x="55618" y="177811"/>
                  </a:cubicBezTo>
                  <a:cubicBezTo>
                    <a:pt x="48181" y="177746"/>
                    <a:pt x="43842" y="165448"/>
                    <a:pt x="42342" y="140168"/>
                  </a:cubicBezTo>
                  <a:cubicBezTo>
                    <a:pt x="42247" y="138533"/>
                    <a:pt x="40911" y="137292"/>
                    <a:pt x="39295" y="137292"/>
                  </a:cubicBezTo>
                  <a:cubicBezTo>
                    <a:pt x="39235" y="137292"/>
                    <a:pt x="39174" y="137294"/>
                    <a:pt x="39112" y="137297"/>
                  </a:cubicBezTo>
                  <a:cubicBezTo>
                    <a:pt x="37416" y="137395"/>
                    <a:pt x="36144" y="138830"/>
                    <a:pt x="36242" y="140527"/>
                  </a:cubicBezTo>
                  <a:cubicBezTo>
                    <a:pt x="37449" y="160718"/>
                    <a:pt x="40711" y="183911"/>
                    <a:pt x="55650" y="183911"/>
                  </a:cubicBezTo>
                  <a:lnTo>
                    <a:pt x="189098" y="183911"/>
                  </a:lnTo>
                  <a:cubicBezTo>
                    <a:pt x="195427" y="183911"/>
                    <a:pt x="200189" y="181889"/>
                    <a:pt x="203288" y="177876"/>
                  </a:cubicBezTo>
                  <a:cubicBezTo>
                    <a:pt x="209290" y="170113"/>
                    <a:pt x="206159" y="157880"/>
                    <a:pt x="206028" y="157358"/>
                  </a:cubicBezTo>
                  <a:cubicBezTo>
                    <a:pt x="205669" y="156021"/>
                    <a:pt x="204462" y="155075"/>
                    <a:pt x="203060" y="155075"/>
                  </a:cubicBezTo>
                  <a:lnTo>
                    <a:pt x="177225" y="155075"/>
                  </a:lnTo>
                  <a:cubicBezTo>
                    <a:pt x="174909" y="138798"/>
                    <a:pt x="175039" y="115931"/>
                    <a:pt x="175170" y="93782"/>
                  </a:cubicBezTo>
                  <a:cubicBezTo>
                    <a:pt x="175202" y="87128"/>
                    <a:pt x="175235" y="80245"/>
                    <a:pt x="175202" y="73591"/>
                  </a:cubicBezTo>
                  <a:cubicBezTo>
                    <a:pt x="176931" y="72057"/>
                    <a:pt x="178595" y="70459"/>
                    <a:pt x="180226" y="68828"/>
                  </a:cubicBezTo>
                  <a:cubicBezTo>
                    <a:pt x="185314" y="63739"/>
                    <a:pt x="189946" y="58259"/>
                    <a:pt x="193991" y="52551"/>
                  </a:cubicBezTo>
                  <a:cubicBezTo>
                    <a:pt x="194970" y="51181"/>
                    <a:pt x="194644" y="49289"/>
                    <a:pt x="193274" y="48310"/>
                  </a:cubicBezTo>
                  <a:cubicBezTo>
                    <a:pt x="192726" y="47928"/>
                    <a:pt x="192104" y="47745"/>
                    <a:pt x="191491" y="47745"/>
                  </a:cubicBezTo>
                  <a:cubicBezTo>
                    <a:pt x="190534" y="47745"/>
                    <a:pt x="189597" y="48192"/>
                    <a:pt x="189000" y="49028"/>
                  </a:cubicBezTo>
                  <a:cubicBezTo>
                    <a:pt x="185151" y="54443"/>
                    <a:pt x="180748" y="59662"/>
                    <a:pt x="175887" y="64522"/>
                  </a:cubicBezTo>
                  <a:cubicBezTo>
                    <a:pt x="172071" y="68339"/>
                    <a:pt x="167993" y="71927"/>
                    <a:pt x="163687" y="75222"/>
                  </a:cubicBezTo>
                  <a:cubicBezTo>
                    <a:pt x="153151" y="83213"/>
                    <a:pt x="141897" y="88987"/>
                    <a:pt x="131165" y="91792"/>
                  </a:cubicBezTo>
                  <a:cubicBezTo>
                    <a:pt x="130839" y="91890"/>
                    <a:pt x="130480" y="91988"/>
                    <a:pt x="130154" y="92053"/>
                  </a:cubicBezTo>
                  <a:lnTo>
                    <a:pt x="184499" y="37709"/>
                  </a:lnTo>
                  <a:cubicBezTo>
                    <a:pt x="185673" y="36534"/>
                    <a:pt x="185673" y="34577"/>
                    <a:pt x="184499" y="33403"/>
                  </a:cubicBezTo>
                  <a:cubicBezTo>
                    <a:pt x="183895" y="32799"/>
                    <a:pt x="183113" y="32498"/>
                    <a:pt x="182330" y="32498"/>
                  </a:cubicBezTo>
                  <a:cubicBezTo>
                    <a:pt x="181547" y="32498"/>
                    <a:pt x="180764" y="32799"/>
                    <a:pt x="180161" y="33403"/>
                  </a:cubicBezTo>
                  <a:lnTo>
                    <a:pt x="125816" y="87748"/>
                  </a:lnTo>
                  <a:cubicBezTo>
                    <a:pt x="125914" y="87421"/>
                    <a:pt x="125979" y="87095"/>
                    <a:pt x="126044" y="86802"/>
                  </a:cubicBezTo>
                  <a:cubicBezTo>
                    <a:pt x="129176" y="74830"/>
                    <a:pt x="135178" y="63935"/>
                    <a:pt x="142680" y="54214"/>
                  </a:cubicBezTo>
                  <a:cubicBezTo>
                    <a:pt x="142713" y="54182"/>
                    <a:pt x="142713" y="54149"/>
                    <a:pt x="142746" y="54117"/>
                  </a:cubicBezTo>
                  <a:cubicBezTo>
                    <a:pt x="149726" y="44983"/>
                    <a:pt x="158044" y="36828"/>
                    <a:pt x="167308" y="30010"/>
                  </a:cubicBezTo>
                  <a:cubicBezTo>
                    <a:pt x="179508" y="21073"/>
                    <a:pt x="192556" y="15168"/>
                    <a:pt x="204528" y="13342"/>
                  </a:cubicBezTo>
                  <a:lnTo>
                    <a:pt x="204528" y="13342"/>
                  </a:lnTo>
                  <a:cubicBezTo>
                    <a:pt x="203288" y="21497"/>
                    <a:pt x="200124" y="30271"/>
                    <a:pt x="195296" y="39014"/>
                  </a:cubicBezTo>
                  <a:cubicBezTo>
                    <a:pt x="194481" y="40481"/>
                    <a:pt x="195035" y="42341"/>
                    <a:pt x="196503" y="43156"/>
                  </a:cubicBezTo>
                  <a:cubicBezTo>
                    <a:pt x="196971" y="43416"/>
                    <a:pt x="197478" y="43540"/>
                    <a:pt x="197978" y="43540"/>
                  </a:cubicBezTo>
                  <a:cubicBezTo>
                    <a:pt x="199049" y="43540"/>
                    <a:pt x="200090" y="42972"/>
                    <a:pt x="200646" y="41949"/>
                  </a:cubicBezTo>
                  <a:cubicBezTo>
                    <a:pt x="206648" y="31120"/>
                    <a:pt x="210269" y="20094"/>
                    <a:pt x="211084" y="10112"/>
                  </a:cubicBezTo>
                  <a:cubicBezTo>
                    <a:pt x="211208" y="8341"/>
                    <a:pt x="209763" y="6806"/>
                    <a:pt x="208047" y="6806"/>
                  </a:cubicBezTo>
                  <a:cubicBezTo>
                    <a:pt x="207962" y="6806"/>
                    <a:pt x="207876" y="6810"/>
                    <a:pt x="207790" y="6818"/>
                  </a:cubicBezTo>
                  <a:cubicBezTo>
                    <a:pt x="196112" y="7764"/>
                    <a:pt x="183325" y="12494"/>
                    <a:pt x="171092" y="20094"/>
                  </a:cubicBezTo>
                  <a:cubicBezTo>
                    <a:pt x="169787" y="14712"/>
                    <a:pt x="168091" y="10504"/>
                    <a:pt x="166036" y="7340"/>
                  </a:cubicBezTo>
                  <a:cubicBezTo>
                    <a:pt x="162839" y="2479"/>
                    <a:pt x="158664" y="0"/>
                    <a:pt x="153641" y="0"/>
                  </a:cubicBez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12617" name="Google Shape;12617;p49"/>
          <p:cNvSpPr/>
          <p:nvPr/>
        </p:nvSpPr>
        <p:spPr>
          <a:xfrm>
            <a:off x="10210100" y="188567"/>
            <a:ext cx="414339" cy="609603"/>
          </a:xfrm>
          <a:custGeom>
            <a:avLst/>
            <a:gdLst/>
            <a:ahLst/>
            <a:cxnLst/>
            <a:rect l="l" t="t" r="r" b="b"/>
            <a:pathLst>
              <a:path w="141897" h="208768" extrusionOk="0">
                <a:moveTo>
                  <a:pt x="70949" y="34414"/>
                </a:moveTo>
                <a:cubicBezTo>
                  <a:pt x="83409" y="34414"/>
                  <a:pt x="93913" y="42863"/>
                  <a:pt x="97044" y="54345"/>
                </a:cubicBezTo>
                <a:cubicBezTo>
                  <a:pt x="95745" y="54674"/>
                  <a:pt x="94461" y="54822"/>
                  <a:pt x="93242" y="54822"/>
                </a:cubicBezTo>
                <a:cubicBezTo>
                  <a:pt x="90360" y="54822"/>
                  <a:pt x="87845" y="53994"/>
                  <a:pt x="86378" y="52779"/>
                </a:cubicBezTo>
                <a:cubicBezTo>
                  <a:pt x="85628" y="52192"/>
                  <a:pt x="85106" y="51442"/>
                  <a:pt x="84518" y="50626"/>
                </a:cubicBezTo>
                <a:cubicBezTo>
                  <a:pt x="83409" y="49060"/>
                  <a:pt x="81974" y="47070"/>
                  <a:pt x="79006" y="46483"/>
                </a:cubicBezTo>
                <a:cubicBezTo>
                  <a:pt x="78502" y="46389"/>
                  <a:pt x="78018" y="46348"/>
                  <a:pt x="77556" y="46348"/>
                </a:cubicBezTo>
                <a:cubicBezTo>
                  <a:pt x="75295" y="46348"/>
                  <a:pt x="73537" y="47339"/>
                  <a:pt x="72319" y="48016"/>
                </a:cubicBezTo>
                <a:cubicBezTo>
                  <a:pt x="71992" y="48212"/>
                  <a:pt x="71503" y="48473"/>
                  <a:pt x="71210" y="48604"/>
                </a:cubicBezTo>
                <a:cubicBezTo>
                  <a:pt x="70590" y="47658"/>
                  <a:pt x="70068" y="44363"/>
                  <a:pt x="69709" y="42145"/>
                </a:cubicBezTo>
                <a:cubicBezTo>
                  <a:pt x="69318" y="39633"/>
                  <a:pt x="68861" y="36991"/>
                  <a:pt x="68339" y="34544"/>
                </a:cubicBezTo>
                <a:cubicBezTo>
                  <a:pt x="69187" y="34447"/>
                  <a:pt x="70068" y="34414"/>
                  <a:pt x="70949" y="34414"/>
                </a:cubicBezTo>
                <a:close/>
                <a:moveTo>
                  <a:pt x="47462" y="48082"/>
                </a:moveTo>
                <a:cubicBezTo>
                  <a:pt x="48898" y="49386"/>
                  <a:pt x="49974" y="50887"/>
                  <a:pt x="50431" y="52388"/>
                </a:cubicBezTo>
                <a:cubicBezTo>
                  <a:pt x="50789" y="53529"/>
                  <a:pt x="50692" y="54475"/>
                  <a:pt x="50594" y="56041"/>
                </a:cubicBezTo>
                <a:cubicBezTo>
                  <a:pt x="50431" y="58063"/>
                  <a:pt x="50202" y="60836"/>
                  <a:pt x="51018" y="65109"/>
                </a:cubicBezTo>
                <a:cubicBezTo>
                  <a:pt x="51507" y="67654"/>
                  <a:pt x="52029" y="69056"/>
                  <a:pt x="52420" y="70067"/>
                </a:cubicBezTo>
                <a:cubicBezTo>
                  <a:pt x="52747" y="70981"/>
                  <a:pt x="52812" y="71144"/>
                  <a:pt x="52779" y="71764"/>
                </a:cubicBezTo>
                <a:cubicBezTo>
                  <a:pt x="52616" y="73721"/>
                  <a:pt x="51344" y="76037"/>
                  <a:pt x="49485" y="77896"/>
                </a:cubicBezTo>
                <a:cubicBezTo>
                  <a:pt x="45994" y="73329"/>
                  <a:pt x="43907" y="67654"/>
                  <a:pt x="43907" y="61456"/>
                </a:cubicBezTo>
                <a:cubicBezTo>
                  <a:pt x="43907" y="56595"/>
                  <a:pt x="45211" y="52029"/>
                  <a:pt x="47462" y="48082"/>
                </a:cubicBezTo>
                <a:close/>
                <a:moveTo>
                  <a:pt x="62370" y="35817"/>
                </a:moveTo>
                <a:cubicBezTo>
                  <a:pt x="62859" y="38165"/>
                  <a:pt x="63283" y="40677"/>
                  <a:pt x="63674" y="43091"/>
                </a:cubicBezTo>
                <a:cubicBezTo>
                  <a:pt x="64522" y="48506"/>
                  <a:pt x="65240" y="53203"/>
                  <a:pt x="69350" y="54508"/>
                </a:cubicBezTo>
                <a:cubicBezTo>
                  <a:pt x="69952" y="54706"/>
                  <a:pt x="70527" y="54788"/>
                  <a:pt x="71073" y="54788"/>
                </a:cubicBezTo>
                <a:cubicBezTo>
                  <a:pt x="72778" y="54788"/>
                  <a:pt x="74208" y="53984"/>
                  <a:pt x="75320" y="53366"/>
                </a:cubicBezTo>
                <a:cubicBezTo>
                  <a:pt x="76368" y="52759"/>
                  <a:pt x="76974" y="52455"/>
                  <a:pt x="77530" y="52455"/>
                </a:cubicBezTo>
                <a:cubicBezTo>
                  <a:pt x="77631" y="52455"/>
                  <a:pt x="77731" y="52465"/>
                  <a:pt x="77831" y="52485"/>
                </a:cubicBezTo>
                <a:cubicBezTo>
                  <a:pt x="78321" y="52583"/>
                  <a:pt x="78582" y="52844"/>
                  <a:pt x="79560" y="54182"/>
                </a:cubicBezTo>
                <a:cubicBezTo>
                  <a:pt x="80245" y="55160"/>
                  <a:pt x="81126" y="56400"/>
                  <a:pt x="82496" y="57509"/>
                </a:cubicBezTo>
                <a:cubicBezTo>
                  <a:pt x="85236" y="59760"/>
                  <a:pt x="89118" y="60934"/>
                  <a:pt x="93195" y="60934"/>
                </a:cubicBezTo>
                <a:cubicBezTo>
                  <a:pt x="94761" y="60934"/>
                  <a:pt x="96392" y="60771"/>
                  <a:pt x="97958" y="60412"/>
                </a:cubicBezTo>
                <a:lnTo>
                  <a:pt x="97958" y="60412"/>
                </a:lnTo>
                <a:cubicBezTo>
                  <a:pt x="98186" y="66316"/>
                  <a:pt x="96457" y="72057"/>
                  <a:pt x="93326" y="76657"/>
                </a:cubicBezTo>
                <a:cubicBezTo>
                  <a:pt x="91597" y="74699"/>
                  <a:pt x="89803" y="73068"/>
                  <a:pt x="88629" y="71992"/>
                </a:cubicBezTo>
                <a:cubicBezTo>
                  <a:pt x="86060" y="69640"/>
                  <a:pt x="81182" y="65203"/>
                  <a:pt x="76542" y="65203"/>
                </a:cubicBezTo>
                <a:cubicBezTo>
                  <a:pt x="75584" y="65203"/>
                  <a:pt x="74636" y="65392"/>
                  <a:pt x="73721" y="65827"/>
                </a:cubicBezTo>
                <a:cubicBezTo>
                  <a:pt x="70720" y="67262"/>
                  <a:pt x="70264" y="70198"/>
                  <a:pt x="69872" y="72775"/>
                </a:cubicBezTo>
                <a:cubicBezTo>
                  <a:pt x="69611" y="74406"/>
                  <a:pt x="69350" y="76265"/>
                  <a:pt x="68437" y="78288"/>
                </a:cubicBezTo>
                <a:cubicBezTo>
                  <a:pt x="66741" y="82202"/>
                  <a:pt x="63707" y="84551"/>
                  <a:pt x="60510" y="86410"/>
                </a:cubicBezTo>
                <a:cubicBezTo>
                  <a:pt x="58031" y="85366"/>
                  <a:pt x="55748" y="83996"/>
                  <a:pt x="53725" y="82300"/>
                </a:cubicBezTo>
                <a:cubicBezTo>
                  <a:pt x="56694" y="79397"/>
                  <a:pt x="58618" y="75678"/>
                  <a:pt x="58879" y="72188"/>
                </a:cubicBezTo>
                <a:cubicBezTo>
                  <a:pt x="59010" y="70263"/>
                  <a:pt x="58553" y="69089"/>
                  <a:pt x="58129" y="67947"/>
                </a:cubicBezTo>
                <a:cubicBezTo>
                  <a:pt x="57803" y="67066"/>
                  <a:pt x="57411" y="65990"/>
                  <a:pt x="57020" y="63968"/>
                </a:cubicBezTo>
                <a:cubicBezTo>
                  <a:pt x="56367" y="60510"/>
                  <a:pt x="56531" y="58390"/>
                  <a:pt x="56661" y="56530"/>
                </a:cubicBezTo>
                <a:cubicBezTo>
                  <a:pt x="56824" y="54704"/>
                  <a:pt x="56955" y="52844"/>
                  <a:pt x="56270" y="50561"/>
                </a:cubicBezTo>
                <a:cubicBezTo>
                  <a:pt x="55422" y="47853"/>
                  <a:pt x="53595" y="45276"/>
                  <a:pt x="51083" y="43123"/>
                </a:cubicBezTo>
                <a:cubicBezTo>
                  <a:pt x="54149" y="39829"/>
                  <a:pt x="57998" y="37285"/>
                  <a:pt x="62370" y="35817"/>
                </a:cubicBezTo>
                <a:close/>
                <a:moveTo>
                  <a:pt x="76659" y="71313"/>
                </a:moveTo>
                <a:cubicBezTo>
                  <a:pt x="77356" y="71313"/>
                  <a:pt x="79431" y="71863"/>
                  <a:pt x="84518" y="76526"/>
                </a:cubicBezTo>
                <a:cubicBezTo>
                  <a:pt x="85693" y="77603"/>
                  <a:pt x="87650" y="79364"/>
                  <a:pt x="89281" y="81321"/>
                </a:cubicBezTo>
                <a:cubicBezTo>
                  <a:pt x="84486" y="85790"/>
                  <a:pt x="78027" y="88530"/>
                  <a:pt x="70949" y="88530"/>
                </a:cubicBezTo>
                <a:cubicBezTo>
                  <a:pt x="70068" y="88530"/>
                  <a:pt x="69187" y="88465"/>
                  <a:pt x="68339" y="88400"/>
                </a:cubicBezTo>
                <a:cubicBezTo>
                  <a:pt x="70459" y="86541"/>
                  <a:pt x="72580" y="84061"/>
                  <a:pt x="74047" y="80734"/>
                </a:cubicBezTo>
                <a:cubicBezTo>
                  <a:pt x="75254" y="77994"/>
                  <a:pt x="75646" y="75515"/>
                  <a:pt x="75907" y="73688"/>
                </a:cubicBezTo>
                <a:cubicBezTo>
                  <a:pt x="76037" y="72840"/>
                  <a:pt x="76233" y="71731"/>
                  <a:pt x="76429" y="71340"/>
                </a:cubicBezTo>
                <a:cubicBezTo>
                  <a:pt x="76477" y="71327"/>
                  <a:pt x="76551" y="71313"/>
                  <a:pt x="76659" y="71313"/>
                </a:cubicBezTo>
                <a:close/>
                <a:moveTo>
                  <a:pt x="70949" y="28314"/>
                </a:moveTo>
                <a:cubicBezTo>
                  <a:pt x="53073" y="28314"/>
                  <a:pt x="37774" y="43678"/>
                  <a:pt x="37774" y="61456"/>
                </a:cubicBezTo>
                <a:cubicBezTo>
                  <a:pt x="37774" y="79560"/>
                  <a:pt x="53171" y="94630"/>
                  <a:pt x="70949" y="94630"/>
                </a:cubicBezTo>
                <a:cubicBezTo>
                  <a:pt x="89053" y="94630"/>
                  <a:pt x="104123" y="79625"/>
                  <a:pt x="104123" y="61456"/>
                </a:cubicBezTo>
                <a:cubicBezTo>
                  <a:pt x="104123" y="43417"/>
                  <a:pt x="89444" y="28314"/>
                  <a:pt x="70949" y="28314"/>
                </a:cubicBezTo>
                <a:close/>
                <a:moveTo>
                  <a:pt x="135797" y="6133"/>
                </a:moveTo>
                <a:lnTo>
                  <a:pt x="135797" y="15494"/>
                </a:lnTo>
                <a:lnTo>
                  <a:pt x="47006" y="15494"/>
                </a:lnTo>
                <a:cubicBezTo>
                  <a:pt x="45309" y="15494"/>
                  <a:pt x="43939" y="16864"/>
                  <a:pt x="43939" y="18561"/>
                </a:cubicBezTo>
                <a:cubicBezTo>
                  <a:pt x="43939" y="20257"/>
                  <a:pt x="45309" y="21627"/>
                  <a:pt x="47006" y="21627"/>
                </a:cubicBezTo>
                <a:lnTo>
                  <a:pt x="123303" y="21627"/>
                </a:lnTo>
                <a:lnTo>
                  <a:pt x="123303" y="48962"/>
                </a:lnTo>
                <a:cubicBezTo>
                  <a:pt x="123303" y="77831"/>
                  <a:pt x="99817" y="101317"/>
                  <a:pt x="70949" y="101317"/>
                </a:cubicBezTo>
                <a:cubicBezTo>
                  <a:pt x="42080" y="101317"/>
                  <a:pt x="18594" y="77831"/>
                  <a:pt x="18594" y="48962"/>
                </a:cubicBezTo>
                <a:lnTo>
                  <a:pt x="18594" y="21627"/>
                </a:lnTo>
                <a:lnTo>
                  <a:pt x="32685" y="21627"/>
                </a:lnTo>
                <a:cubicBezTo>
                  <a:pt x="34382" y="21627"/>
                  <a:pt x="35752" y="20257"/>
                  <a:pt x="35752" y="18561"/>
                </a:cubicBezTo>
                <a:cubicBezTo>
                  <a:pt x="35752" y="16864"/>
                  <a:pt x="34382" y="15494"/>
                  <a:pt x="32685" y="15494"/>
                </a:cubicBezTo>
                <a:lnTo>
                  <a:pt x="6133" y="15494"/>
                </a:lnTo>
                <a:lnTo>
                  <a:pt x="6133" y="6133"/>
                </a:lnTo>
                <a:close/>
                <a:moveTo>
                  <a:pt x="90941" y="118480"/>
                </a:moveTo>
                <a:cubicBezTo>
                  <a:pt x="89841" y="118480"/>
                  <a:pt x="88780" y="119066"/>
                  <a:pt x="88237" y="120106"/>
                </a:cubicBezTo>
                <a:cubicBezTo>
                  <a:pt x="87454" y="121607"/>
                  <a:pt x="88041" y="123466"/>
                  <a:pt x="89542" y="124249"/>
                </a:cubicBezTo>
                <a:cubicBezTo>
                  <a:pt x="96262" y="127772"/>
                  <a:pt x="101872" y="133154"/>
                  <a:pt x="105689" y="139744"/>
                </a:cubicBezTo>
                <a:cubicBezTo>
                  <a:pt x="106255" y="140724"/>
                  <a:pt x="107288" y="141254"/>
                  <a:pt x="108339" y="141254"/>
                </a:cubicBezTo>
                <a:cubicBezTo>
                  <a:pt x="108861" y="141254"/>
                  <a:pt x="109388" y="141123"/>
                  <a:pt x="109864" y="140853"/>
                </a:cubicBezTo>
                <a:cubicBezTo>
                  <a:pt x="111332" y="140004"/>
                  <a:pt x="111821" y="138113"/>
                  <a:pt x="110973" y="136677"/>
                </a:cubicBezTo>
                <a:cubicBezTo>
                  <a:pt x="106569" y="129077"/>
                  <a:pt x="100143" y="122912"/>
                  <a:pt x="92380" y="118834"/>
                </a:cubicBezTo>
                <a:cubicBezTo>
                  <a:pt x="91920" y="118594"/>
                  <a:pt x="91427" y="118480"/>
                  <a:pt x="90941" y="118480"/>
                </a:cubicBezTo>
                <a:close/>
                <a:moveTo>
                  <a:pt x="70949" y="129240"/>
                </a:moveTo>
                <a:cubicBezTo>
                  <a:pt x="69252" y="129240"/>
                  <a:pt x="67882" y="130610"/>
                  <a:pt x="67882" y="132306"/>
                </a:cubicBezTo>
                <a:lnTo>
                  <a:pt x="67882" y="139841"/>
                </a:lnTo>
                <a:cubicBezTo>
                  <a:pt x="67882" y="141505"/>
                  <a:pt x="69252" y="142875"/>
                  <a:pt x="70949" y="142875"/>
                </a:cubicBezTo>
                <a:cubicBezTo>
                  <a:pt x="72645" y="142875"/>
                  <a:pt x="74015" y="141505"/>
                  <a:pt x="74015" y="139841"/>
                </a:cubicBezTo>
                <a:lnTo>
                  <a:pt x="74015" y="132306"/>
                </a:lnTo>
                <a:cubicBezTo>
                  <a:pt x="74015" y="130610"/>
                  <a:pt x="72645" y="129240"/>
                  <a:pt x="70949" y="129240"/>
                </a:cubicBezTo>
                <a:close/>
                <a:moveTo>
                  <a:pt x="63609" y="167829"/>
                </a:moveTo>
                <a:cubicBezTo>
                  <a:pt x="61913" y="167829"/>
                  <a:pt x="60575" y="169199"/>
                  <a:pt x="60575" y="170895"/>
                </a:cubicBezTo>
                <a:cubicBezTo>
                  <a:pt x="60575" y="172592"/>
                  <a:pt x="61913" y="173962"/>
                  <a:pt x="63609" y="173962"/>
                </a:cubicBezTo>
                <a:cubicBezTo>
                  <a:pt x="65305" y="173962"/>
                  <a:pt x="66675" y="172592"/>
                  <a:pt x="66675" y="170895"/>
                </a:cubicBezTo>
                <a:cubicBezTo>
                  <a:pt x="66675" y="169199"/>
                  <a:pt x="65305" y="167829"/>
                  <a:pt x="63609" y="167829"/>
                </a:cubicBezTo>
                <a:close/>
                <a:moveTo>
                  <a:pt x="52127" y="176702"/>
                </a:moveTo>
                <a:cubicBezTo>
                  <a:pt x="50431" y="176702"/>
                  <a:pt x="49061" y="178072"/>
                  <a:pt x="49061" y="179735"/>
                </a:cubicBezTo>
                <a:cubicBezTo>
                  <a:pt x="49061" y="181432"/>
                  <a:pt x="50431" y="182802"/>
                  <a:pt x="52127" y="182802"/>
                </a:cubicBezTo>
                <a:cubicBezTo>
                  <a:pt x="53823" y="182802"/>
                  <a:pt x="55193" y="181432"/>
                  <a:pt x="55193" y="179735"/>
                </a:cubicBezTo>
                <a:cubicBezTo>
                  <a:pt x="55193" y="178072"/>
                  <a:pt x="53823" y="176702"/>
                  <a:pt x="52127" y="176702"/>
                </a:cubicBezTo>
                <a:close/>
                <a:moveTo>
                  <a:pt x="74015" y="107548"/>
                </a:moveTo>
                <a:cubicBezTo>
                  <a:pt x="101448" y="109113"/>
                  <a:pt x="123303" y="131947"/>
                  <a:pt x="123303" y="159805"/>
                </a:cubicBezTo>
                <a:lnTo>
                  <a:pt x="123303" y="184465"/>
                </a:lnTo>
                <a:lnTo>
                  <a:pt x="106472" y="173081"/>
                </a:lnTo>
                <a:cubicBezTo>
                  <a:pt x="105943" y="172725"/>
                  <a:pt x="105345" y="172553"/>
                  <a:pt x="104755" y="172553"/>
                </a:cubicBezTo>
                <a:cubicBezTo>
                  <a:pt x="103778" y="172553"/>
                  <a:pt x="102821" y="173022"/>
                  <a:pt x="102231" y="173896"/>
                </a:cubicBezTo>
                <a:cubicBezTo>
                  <a:pt x="101285" y="175299"/>
                  <a:pt x="101644" y="177191"/>
                  <a:pt x="103047" y="178137"/>
                </a:cubicBezTo>
                <a:lnTo>
                  <a:pt x="116388" y="187173"/>
                </a:lnTo>
                <a:lnTo>
                  <a:pt x="25509" y="187173"/>
                </a:lnTo>
                <a:lnTo>
                  <a:pt x="65795" y="159903"/>
                </a:lnTo>
                <a:cubicBezTo>
                  <a:pt x="67360" y="158842"/>
                  <a:pt x="69154" y="158312"/>
                  <a:pt x="70949" y="158312"/>
                </a:cubicBezTo>
                <a:cubicBezTo>
                  <a:pt x="72743" y="158312"/>
                  <a:pt x="74537" y="158842"/>
                  <a:pt x="76103" y="159903"/>
                </a:cubicBezTo>
                <a:lnTo>
                  <a:pt x="93000" y="171352"/>
                </a:lnTo>
                <a:cubicBezTo>
                  <a:pt x="93528" y="171708"/>
                  <a:pt x="94126" y="171880"/>
                  <a:pt x="94716" y="171880"/>
                </a:cubicBezTo>
                <a:cubicBezTo>
                  <a:pt x="95693" y="171880"/>
                  <a:pt x="96651" y="171411"/>
                  <a:pt x="97240" y="170537"/>
                </a:cubicBezTo>
                <a:cubicBezTo>
                  <a:pt x="98186" y="169134"/>
                  <a:pt x="97827" y="167242"/>
                  <a:pt x="96425" y="166296"/>
                </a:cubicBezTo>
                <a:lnTo>
                  <a:pt x="79528" y="154846"/>
                </a:lnTo>
                <a:cubicBezTo>
                  <a:pt x="76918" y="153085"/>
                  <a:pt x="73933" y="152204"/>
                  <a:pt x="70949" y="152204"/>
                </a:cubicBezTo>
                <a:cubicBezTo>
                  <a:pt x="67964" y="152204"/>
                  <a:pt x="64979" y="153085"/>
                  <a:pt x="62370" y="154846"/>
                </a:cubicBezTo>
                <a:lnTo>
                  <a:pt x="18594" y="184465"/>
                </a:lnTo>
                <a:lnTo>
                  <a:pt x="18594" y="159805"/>
                </a:lnTo>
                <a:cubicBezTo>
                  <a:pt x="18594" y="131947"/>
                  <a:pt x="40449" y="109113"/>
                  <a:pt x="67882" y="107548"/>
                </a:cubicBezTo>
                <a:lnTo>
                  <a:pt x="67882" y="120857"/>
                </a:lnTo>
                <a:cubicBezTo>
                  <a:pt x="67882" y="122553"/>
                  <a:pt x="69252" y="123923"/>
                  <a:pt x="70949" y="123923"/>
                </a:cubicBezTo>
                <a:cubicBezTo>
                  <a:pt x="72645" y="123923"/>
                  <a:pt x="74015" y="122553"/>
                  <a:pt x="74015" y="120857"/>
                </a:cubicBezTo>
                <a:lnTo>
                  <a:pt x="74015" y="107548"/>
                </a:lnTo>
                <a:close/>
                <a:moveTo>
                  <a:pt x="135797" y="193273"/>
                </a:moveTo>
                <a:lnTo>
                  <a:pt x="135797" y="202667"/>
                </a:lnTo>
                <a:lnTo>
                  <a:pt x="6133" y="202667"/>
                </a:lnTo>
                <a:lnTo>
                  <a:pt x="6133" y="193273"/>
                </a:lnTo>
                <a:close/>
                <a:moveTo>
                  <a:pt x="5905" y="0"/>
                </a:moveTo>
                <a:cubicBezTo>
                  <a:pt x="2643" y="0"/>
                  <a:pt x="0" y="2642"/>
                  <a:pt x="0" y="5904"/>
                </a:cubicBezTo>
                <a:lnTo>
                  <a:pt x="0" y="15690"/>
                </a:lnTo>
                <a:cubicBezTo>
                  <a:pt x="0" y="18952"/>
                  <a:pt x="2643" y="21627"/>
                  <a:pt x="5905" y="21627"/>
                </a:cubicBezTo>
                <a:lnTo>
                  <a:pt x="12494" y="21627"/>
                </a:lnTo>
                <a:lnTo>
                  <a:pt x="12494" y="48962"/>
                </a:lnTo>
                <a:cubicBezTo>
                  <a:pt x="12494" y="74699"/>
                  <a:pt x="29163" y="96587"/>
                  <a:pt x="52290" y="104384"/>
                </a:cubicBezTo>
                <a:cubicBezTo>
                  <a:pt x="29163" y="112180"/>
                  <a:pt x="12494" y="134068"/>
                  <a:pt x="12494" y="159805"/>
                </a:cubicBezTo>
                <a:lnTo>
                  <a:pt x="12494" y="187173"/>
                </a:lnTo>
                <a:lnTo>
                  <a:pt x="5905" y="187173"/>
                </a:lnTo>
                <a:cubicBezTo>
                  <a:pt x="2643" y="187173"/>
                  <a:pt x="0" y="189815"/>
                  <a:pt x="0" y="193077"/>
                </a:cubicBezTo>
                <a:lnTo>
                  <a:pt x="0" y="202863"/>
                </a:lnTo>
                <a:cubicBezTo>
                  <a:pt x="0" y="206125"/>
                  <a:pt x="2643" y="208767"/>
                  <a:pt x="5905" y="208767"/>
                </a:cubicBezTo>
                <a:lnTo>
                  <a:pt x="135993" y="208767"/>
                </a:lnTo>
                <a:cubicBezTo>
                  <a:pt x="139255" y="208767"/>
                  <a:pt x="141897" y="206125"/>
                  <a:pt x="141897" y="202863"/>
                </a:cubicBezTo>
                <a:lnTo>
                  <a:pt x="141897" y="193077"/>
                </a:lnTo>
                <a:cubicBezTo>
                  <a:pt x="141897" y="189815"/>
                  <a:pt x="139255" y="187173"/>
                  <a:pt x="135993" y="187173"/>
                </a:cubicBezTo>
                <a:lnTo>
                  <a:pt x="129403" y="187173"/>
                </a:lnTo>
                <a:lnTo>
                  <a:pt x="129403" y="159805"/>
                </a:lnTo>
                <a:cubicBezTo>
                  <a:pt x="129403" y="134068"/>
                  <a:pt x="112735" y="112180"/>
                  <a:pt x="89607" y="104384"/>
                </a:cubicBezTo>
                <a:cubicBezTo>
                  <a:pt x="112735" y="96587"/>
                  <a:pt x="129403" y="74699"/>
                  <a:pt x="129403" y="48962"/>
                </a:cubicBezTo>
                <a:lnTo>
                  <a:pt x="129403" y="21627"/>
                </a:lnTo>
                <a:lnTo>
                  <a:pt x="135993" y="21627"/>
                </a:lnTo>
                <a:cubicBezTo>
                  <a:pt x="139255" y="21627"/>
                  <a:pt x="141897" y="18952"/>
                  <a:pt x="141897" y="15690"/>
                </a:cubicBezTo>
                <a:lnTo>
                  <a:pt x="141897" y="5904"/>
                </a:lnTo>
                <a:cubicBezTo>
                  <a:pt x="141897" y="2642"/>
                  <a:pt x="139255" y="0"/>
                  <a:pt x="135993" y="0"/>
                </a:cubicBezTo>
                <a:close/>
              </a:path>
            </a:pathLst>
          </a:custGeom>
          <a:solidFill>
            <a:schemeClr val="accent2"/>
          </a:solidFill>
          <a:ln w="9525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2618" name="Google Shape;12618;p49"/>
          <p:cNvSpPr/>
          <p:nvPr/>
        </p:nvSpPr>
        <p:spPr>
          <a:xfrm>
            <a:off x="10927155" y="593373"/>
            <a:ext cx="753044" cy="609596"/>
          </a:xfrm>
          <a:custGeom>
            <a:avLst/>
            <a:gdLst/>
            <a:ahLst/>
            <a:cxnLst/>
            <a:rect l="l" t="t" r="r" b="b"/>
            <a:pathLst>
              <a:path w="11967" h="9809" extrusionOk="0">
                <a:moveTo>
                  <a:pt x="8309" y="358"/>
                </a:moveTo>
                <a:cubicBezTo>
                  <a:pt x="8940" y="358"/>
                  <a:pt x="9663" y="469"/>
                  <a:pt x="10418" y="796"/>
                </a:cubicBezTo>
                <a:lnTo>
                  <a:pt x="10418" y="7796"/>
                </a:lnTo>
                <a:cubicBezTo>
                  <a:pt x="9723" y="7513"/>
                  <a:pt x="8997" y="7381"/>
                  <a:pt x="8289" y="7381"/>
                </a:cubicBezTo>
                <a:cubicBezTo>
                  <a:pt x="7542" y="7381"/>
                  <a:pt x="6816" y="7527"/>
                  <a:pt x="6168" y="7796"/>
                </a:cubicBezTo>
                <a:lnTo>
                  <a:pt x="6168" y="796"/>
                </a:lnTo>
                <a:cubicBezTo>
                  <a:pt x="6430" y="676"/>
                  <a:pt x="7238" y="358"/>
                  <a:pt x="8309" y="358"/>
                </a:cubicBezTo>
                <a:close/>
                <a:moveTo>
                  <a:pt x="3700" y="358"/>
                </a:moveTo>
                <a:cubicBezTo>
                  <a:pt x="4458" y="358"/>
                  <a:pt x="5191" y="513"/>
                  <a:pt x="5823" y="796"/>
                </a:cubicBezTo>
                <a:cubicBezTo>
                  <a:pt x="5811" y="1677"/>
                  <a:pt x="5811" y="6761"/>
                  <a:pt x="5811" y="7796"/>
                </a:cubicBezTo>
                <a:cubicBezTo>
                  <a:pt x="5418" y="7642"/>
                  <a:pt x="4656" y="7392"/>
                  <a:pt x="3668" y="7392"/>
                </a:cubicBezTo>
                <a:cubicBezTo>
                  <a:pt x="2929" y="7392"/>
                  <a:pt x="2215" y="7523"/>
                  <a:pt x="1548" y="7808"/>
                </a:cubicBezTo>
                <a:lnTo>
                  <a:pt x="1548" y="3867"/>
                </a:lnTo>
                <a:cubicBezTo>
                  <a:pt x="1548" y="3760"/>
                  <a:pt x="1477" y="3689"/>
                  <a:pt x="1370" y="3689"/>
                </a:cubicBezTo>
                <a:cubicBezTo>
                  <a:pt x="1262" y="3689"/>
                  <a:pt x="1191" y="3760"/>
                  <a:pt x="1191" y="3867"/>
                </a:cubicBezTo>
                <a:lnTo>
                  <a:pt x="1191" y="7987"/>
                </a:lnTo>
                <a:cubicBezTo>
                  <a:pt x="1191" y="8118"/>
                  <a:pt x="1298" y="8225"/>
                  <a:pt x="1429" y="8225"/>
                </a:cubicBezTo>
                <a:cubicBezTo>
                  <a:pt x="1465" y="8225"/>
                  <a:pt x="1489" y="8225"/>
                  <a:pt x="1524" y="8213"/>
                </a:cubicBezTo>
                <a:cubicBezTo>
                  <a:pt x="2203" y="7916"/>
                  <a:pt x="2917" y="7761"/>
                  <a:pt x="3656" y="7761"/>
                </a:cubicBezTo>
                <a:cubicBezTo>
                  <a:pt x="4715" y="7761"/>
                  <a:pt x="5537" y="8070"/>
                  <a:pt x="5799" y="8189"/>
                </a:cubicBezTo>
                <a:lnTo>
                  <a:pt x="5799" y="8606"/>
                </a:lnTo>
                <a:lnTo>
                  <a:pt x="417" y="8606"/>
                </a:lnTo>
                <a:cubicBezTo>
                  <a:pt x="381" y="8606"/>
                  <a:pt x="358" y="8582"/>
                  <a:pt x="358" y="8547"/>
                </a:cubicBezTo>
                <a:lnTo>
                  <a:pt x="358" y="1248"/>
                </a:lnTo>
                <a:cubicBezTo>
                  <a:pt x="358" y="1212"/>
                  <a:pt x="381" y="1188"/>
                  <a:pt x="417" y="1188"/>
                </a:cubicBezTo>
                <a:lnTo>
                  <a:pt x="1203" y="1188"/>
                </a:lnTo>
                <a:lnTo>
                  <a:pt x="1203" y="3153"/>
                </a:lnTo>
                <a:cubicBezTo>
                  <a:pt x="1203" y="3248"/>
                  <a:pt x="1274" y="3332"/>
                  <a:pt x="1382" y="3332"/>
                </a:cubicBezTo>
                <a:cubicBezTo>
                  <a:pt x="1489" y="3332"/>
                  <a:pt x="1560" y="3248"/>
                  <a:pt x="1560" y="3153"/>
                </a:cubicBezTo>
                <a:lnTo>
                  <a:pt x="1560" y="796"/>
                </a:lnTo>
                <a:cubicBezTo>
                  <a:pt x="2253" y="495"/>
                  <a:pt x="2987" y="358"/>
                  <a:pt x="3700" y="358"/>
                </a:cubicBezTo>
                <a:close/>
                <a:moveTo>
                  <a:pt x="6608" y="7987"/>
                </a:moveTo>
                <a:lnTo>
                  <a:pt x="6608" y="9249"/>
                </a:lnTo>
                <a:lnTo>
                  <a:pt x="6501" y="9166"/>
                </a:lnTo>
                <a:cubicBezTo>
                  <a:pt x="6471" y="9136"/>
                  <a:pt x="6430" y="9121"/>
                  <a:pt x="6390" y="9121"/>
                </a:cubicBezTo>
                <a:cubicBezTo>
                  <a:pt x="6349" y="9121"/>
                  <a:pt x="6311" y="9136"/>
                  <a:pt x="6287" y="9166"/>
                </a:cubicBezTo>
                <a:lnTo>
                  <a:pt x="6168" y="9261"/>
                </a:lnTo>
                <a:lnTo>
                  <a:pt x="6168" y="8166"/>
                </a:lnTo>
                <a:cubicBezTo>
                  <a:pt x="6251" y="8118"/>
                  <a:pt x="6418" y="8058"/>
                  <a:pt x="6608" y="7987"/>
                </a:cubicBezTo>
                <a:close/>
                <a:moveTo>
                  <a:pt x="8273" y="0"/>
                </a:moveTo>
                <a:cubicBezTo>
                  <a:pt x="7438" y="0"/>
                  <a:pt x="6643" y="178"/>
                  <a:pt x="5989" y="486"/>
                </a:cubicBezTo>
                <a:cubicBezTo>
                  <a:pt x="5715" y="367"/>
                  <a:pt x="4858" y="10"/>
                  <a:pt x="3668" y="10"/>
                </a:cubicBezTo>
                <a:cubicBezTo>
                  <a:pt x="2858" y="10"/>
                  <a:pt x="2072" y="176"/>
                  <a:pt x="1322" y="510"/>
                </a:cubicBezTo>
                <a:cubicBezTo>
                  <a:pt x="1143" y="593"/>
                  <a:pt x="1191" y="796"/>
                  <a:pt x="1191" y="843"/>
                </a:cubicBezTo>
                <a:lnTo>
                  <a:pt x="405" y="843"/>
                </a:lnTo>
                <a:cubicBezTo>
                  <a:pt x="179" y="843"/>
                  <a:pt x="0" y="1022"/>
                  <a:pt x="0" y="1248"/>
                </a:cubicBezTo>
                <a:lnTo>
                  <a:pt x="0" y="8535"/>
                </a:lnTo>
                <a:cubicBezTo>
                  <a:pt x="0" y="8761"/>
                  <a:pt x="179" y="8939"/>
                  <a:pt x="405" y="8939"/>
                </a:cubicBezTo>
                <a:lnTo>
                  <a:pt x="5811" y="8939"/>
                </a:lnTo>
                <a:lnTo>
                  <a:pt x="5811" y="9630"/>
                </a:lnTo>
                <a:cubicBezTo>
                  <a:pt x="5811" y="9740"/>
                  <a:pt x="5889" y="9808"/>
                  <a:pt x="5977" y="9808"/>
                </a:cubicBezTo>
                <a:cubicBezTo>
                  <a:pt x="6013" y="9808"/>
                  <a:pt x="6050" y="9797"/>
                  <a:pt x="6084" y="9773"/>
                </a:cubicBezTo>
                <a:lnTo>
                  <a:pt x="6382" y="9535"/>
                </a:lnTo>
                <a:cubicBezTo>
                  <a:pt x="6656" y="9737"/>
                  <a:pt x="6668" y="9809"/>
                  <a:pt x="6787" y="9809"/>
                </a:cubicBezTo>
                <a:cubicBezTo>
                  <a:pt x="6894" y="9809"/>
                  <a:pt x="6966" y="9737"/>
                  <a:pt x="6966" y="9630"/>
                </a:cubicBezTo>
                <a:lnTo>
                  <a:pt x="6966" y="8939"/>
                </a:lnTo>
                <a:lnTo>
                  <a:pt x="9335" y="8939"/>
                </a:lnTo>
                <a:cubicBezTo>
                  <a:pt x="9442" y="8939"/>
                  <a:pt x="9513" y="8856"/>
                  <a:pt x="9513" y="8761"/>
                </a:cubicBezTo>
                <a:cubicBezTo>
                  <a:pt x="9513" y="8654"/>
                  <a:pt x="9442" y="8582"/>
                  <a:pt x="9335" y="8582"/>
                </a:cubicBezTo>
                <a:lnTo>
                  <a:pt x="6966" y="8582"/>
                </a:lnTo>
                <a:lnTo>
                  <a:pt x="6966" y="7892"/>
                </a:lnTo>
                <a:cubicBezTo>
                  <a:pt x="7400" y="7783"/>
                  <a:pt x="7847" y="7728"/>
                  <a:pt x="8295" y="7728"/>
                </a:cubicBezTo>
                <a:cubicBezTo>
                  <a:pt x="9025" y="7728"/>
                  <a:pt x="9760" y="7875"/>
                  <a:pt x="10454" y="8177"/>
                </a:cubicBezTo>
                <a:cubicBezTo>
                  <a:pt x="10483" y="8192"/>
                  <a:pt x="10514" y="8199"/>
                  <a:pt x="10544" y="8199"/>
                </a:cubicBezTo>
                <a:cubicBezTo>
                  <a:pt x="10662" y="8199"/>
                  <a:pt x="10776" y="8096"/>
                  <a:pt x="10776" y="7963"/>
                </a:cubicBezTo>
                <a:lnTo>
                  <a:pt x="10776" y="1177"/>
                </a:lnTo>
                <a:lnTo>
                  <a:pt x="11561" y="1177"/>
                </a:lnTo>
                <a:cubicBezTo>
                  <a:pt x="11597" y="1177"/>
                  <a:pt x="11621" y="1212"/>
                  <a:pt x="11621" y="1236"/>
                </a:cubicBezTo>
                <a:lnTo>
                  <a:pt x="11621" y="8535"/>
                </a:lnTo>
                <a:cubicBezTo>
                  <a:pt x="11621" y="8570"/>
                  <a:pt x="11597" y="8594"/>
                  <a:pt x="11561" y="8594"/>
                </a:cubicBezTo>
                <a:lnTo>
                  <a:pt x="10049" y="8594"/>
                </a:lnTo>
                <a:cubicBezTo>
                  <a:pt x="9942" y="8594"/>
                  <a:pt x="9871" y="8666"/>
                  <a:pt x="9871" y="8773"/>
                </a:cubicBezTo>
                <a:cubicBezTo>
                  <a:pt x="9871" y="8880"/>
                  <a:pt x="9942" y="8951"/>
                  <a:pt x="10049" y="8951"/>
                </a:cubicBezTo>
                <a:lnTo>
                  <a:pt x="11561" y="8951"/>
                </a:lnTo>
                <a:cubicBezTo>
                  <a:pt x="11788" y="8951"/>
                  <a:pt x="11966" y="8773"/>
                  <a:pt x="11966" y="8547"/>
                </a:cubicBezTo>
                <a:lnTo>
                  <a:pt x="11966" y="1236"/>
                </a:lnTo>
                <a:cubicBezTo>
                  <a:pt x="11954" y="998"/>
                  <a:pt x="11776" y="831"/>
                  <a:pt x="11549" y="831"/>
                </a:cubicBezTo>
                <a:lnTo>
                  <a:pt x="10764" y="831"/>
                </a:lnTo>
                <a:cubicBezTo>
                  <a:pt x="10752" y="784"/>
                  <a:pt x="10811" y="581"/>
                  <a:pt x="10633" y="498"/>
                </a:cubicBezTo>
                <a:cubicBezTo>
                  <a:pt x="9864" y="154"/>
                  <a:pt x="9051" y="0"/>
                  <a:pt x="8273" y="0"/>
                </a:cubicBezTo>
                <a:close/>
              </a:path>
            </a:pathLst>
          </a:custGeom>
          <a:solidFill>
            <a:schemeClr val="accent2"/>
          </a:solidFill>
          <a:ln w="9525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grpSp>
        <p:nvGrpSpPr>
          <p:cNvPr id="12619" name="Google Shape;12619;p49"/>
          <p:cNvGrpSpPr/>
          <p:nvPr/>
        </p:nvGrpSpPr>
        <p:grpSpPr>
          <a:xfrm>
            <a:off x="2738964" y="5319933"/>
            <a:ext cx="6714003" cy="2456568"/>
            <a:chOff x="2048150" y="1951500"/>
            <a:chExt cx="3702575" cy="1354725"/>
          </a:xfrm>
        </p:grpSpPr>
        <p:sp>
          <p:nvSpPr>
            <p:cNvPr id="12620" name="Google Shape;12620;p49"/>
            <p:cNvSpPr/>
            <p:nvPr/>
          </p:nvSpPr>
          <p:spPr>
            <a:xfrm>
              <a:off x="2486300" y="2263500"/>
              <a:ext cx="2933425" cy="909675"/>
            </a:xfrm>
            <a:custGeom>
              <a:avLst/>
              <a:gdLst/>
              <a:ahLst/>
              <a:cxnLst/>
              <a:rect l="l" t="t" r="r" b="b"/>
              <a:pathLst>
                <a:path w="117337" h="36387" extrusionOk="0">
                  <a:moveTo>
                    <a:pt x="18849" y="1"/>
                  </a:moveTo>
                  <a:cubicBezTo>
                    <a:pt x="17991" y="1"/>
                    <a:pt x="17205" y="477"/>
                    <a:pt x="16789" y="1239"/>
                  </a:cubicBezTo>
                  <a:lnTo>
                    <a:pt x="430" y="31445"/>
                  </a:lnTo>
                  <a:cubicBezTo>
                    <a:pt x="1" y="32267"/>
                    <a:pt x="13" y="33231"/>
                    <a:pt x="489" y="34029"/>
                  </a:cubicBezTo>
                  <a:cubicBezTo>
                    <a:pt x="965" y="34814"/>
                    <a:pt x="1799" y="35291"/>
                    <a:pt x="2716" y="35291"/>
                  </a:cubicBezTo>
                  <a:lnTo>
                    <a:pt x="48519" y="35291"/>
                  </a:lnTo>
                  <a:lnTo>
                    <a:pt x="49388" y="36267"/>
                  </a:lnTo>
                  <a:cubicBezTo>
                    <a:pt x="49448" y="36350"/>
                    <a:pt x="49543" y="36386"/>
                    <a:pt x="49650" y="36386"/>
                  </a:cubicBezTo>
                  <a:lnTo>
                    <a:pt x="68343" y="36386"/>
                  </a:lnTo>
                  <a:cubicBezTo>
                    <a:pt x="68426" y="36386"/>
                    <a:pt x="68498" y="36362"/>
                    <a:pt x="68557" y="36303"/>
                  </a:cubicBezTo>
                  <a:lnTo>
                    <a:pt x="69772" y="35267"/>
                  </a:lnTo>
                  <a:lnTo>
                    <a:pt x="114884" y="35267"/>
                  </a:lnTo>
                  <a:cubicBezTo>
                    <a:pt x="115718" y="35267"/>
                    <a:pt x="116480" y="34838"/>
                    <a:pt x="116896" y="34124"/>
                  </a:cubicBezTo>
                  <a:cubicBezTo>
                    <a:pt x="117337" y="33409"/>
                    <a:pt x="117337" y="32552"/>
                    <a:pt x="116932" y="31814"/>
                  </a:cubicBezTo>
                  <a:lnTo>
                    <a:pt x="99668" y="846"/>
                  </a:lnTo>
                  <a:cubicBezTo>
                    <a:pt x="99382" y="322"/>
                    <a:pt x="98811" y="1"/>
                    <a:pt x="98216" y="1"/>
                  </a:cubicBezTo>
                  <a:lnTo>
                    <a:pt x="95894" y="1"/>
                  </a:lnTo>
                  <a:cubicBezTo>
                    <a:pt x="95703" y="1"/>
                    <a:pt x="95560" y="144"/>
                    <a:pt x="95560" y="346"/>
                  </a:cubicBezTo>
                  <a:cubicBezTo>
                    <a:pt x="95560" y="536"/>
                    <a:pt x="95703" y="679"/>
                    <a:pt x="95894" y="679"/>
                  </a:cubicBezTo>
                  <a:lnTo>
                    <a:pt x="98216" y="679"/>
                  </a:lnTo>
                  <a:cubicBezTo>
                    <a:pt x="98573" y="679"/>
                    <a:pt x="98894" y="882"/>
                    <a:pt x="99073" y="1191"/>
                  </a:cubicBezTo>
                  <a:lnTo>
                    <a:pt x="116337" y="32159"/>
                  </a:lnTo>
                  <a:cubicBezTo>
                    <a:pt x="116635" y="32683"/>
                    <a:pt x="116623" y="33290"/>
                    <a:pt x="116325" y="33802"/>
                  </a:cubicBezTo>
                  <a:cubicBezTo>
                    <a:pt x="116027" y="34314"/>
                    <a:pt x="115503" y="34612"/>
                    <a:pt x="114908" y="34612"/>
                  </a:cubicBezTo>
                  <a:lnTo>
                    <a:pt x="69664" y="34612"/>
                  </a:lnTo>
                  <a:cubicBezTo>
                    <a:pt x="69569" y="34612"/>
                    <a:pt x="69498" y="34636"/>
                    <a:pt x="69438" y="34695"/>
                  </a:cubicBezTo>
                  <a:lnTo>
                    <a:pt x="68236" y="35719"/>
                  </a:lnTo>
                  <a:lnTo>
                    <a:pt x="49805" y="35719"/>
                  </a:lnTo>
                  <a:lnTo>
                    <a:pt x="48936" y="34731"/>
                  </a:lnTo>
                  <a:cubicBezTo>
                    <a:pt x="48864" y="34660"/>
                    <a:pt x="48781" y="34612"/>
                    <a:pt x="48674" y="34612"/>
                  </a:cubicBezTo>
                  <a:lnTo>
                    <a:pt x="2739" y="34612"/>
                  </a:lnTo>
                  <a:cubicBezTo>
                    <a:pt x="2049" y="34612"/>
                    <a:pt x="1442" y="34255"/>
                    <a:pt x="1084" y="33683"/>
                  </a:cubicBezTo>
                  <a:cubicBezTo>
                    <a:pt x="727" y="33088"/>
                    <a:pt x="715" y="32374"/>
                    <a:pt x="1037" y="31778"/>
                  </a:cubicBezTo>
                  <a:lnTo>
                    <a:pt x="17396" y="1560"/>
                  </a:lnTo>
                  <a:cubicBezTo>
                    <a:pt x="17694" y="1025"/>
                    <a:pt x="18253" y="691"/>
                    <a:pt x="18872" y="691"/>
                  </a:cubicBezTo>
                  <a:lnTo>
                    <a:pt x="19646" y="691"/>
                  </a:lnTo>
                  <a:cubicBezTo>
                    <a:pt x="19837" y="691"/>
                    <a:pt x="19980" y="536"/>
                    <a:pt x="19980" y="346"/>
                  </a:cubicBezTo>
                  <a:cubicBezTo>
                    <a:pt x="19980" y="155"/>
                    <a:pt x="19837" y="1"/>
                    <a:pt x="19646" y="1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621" name="Google Shape;12621;p49"/>
            <p:cNvSpPr/>
            <p:nvPr/>
          </p:nvSpPr>
          <p:spPr>
            <a:xfrm>
              <a:off x="2559525" y="2126950"/>
              <a:ext cx="2800975" cy="980425"/>
            </a:xfrm>
            <a:custGeom>
              <a:avLst/>
              <a:gdLst/>
              <a:ahLst/>
              <a:cxnLst/>
              <a:rect l="l" t="t" r="r" b="b"/>
              <a:pathLst>
                <a:path w="112039" h="39217" extrusionOk="0">
                  <a:moveTo>
                    <a:pt x="22639" y="0"/>
                  </a:moveTo>
                  <a:cubicBezTo>
                    <a:pt x="22555" y="0"/>
                    <a:pt x="22471" y="30"/>
                    <a:pt x="22408" y="93"/>
                  </a:cubicBezTo>
                  <a:lnTo>
                    <a:pt x="15717" y="6272"/>
                  </a:lnTo>
                  <a:cubicBezTo>
                    <a:pt x="15681" y="6296"/>
                    <a:pt x="15658" y="6332"/>
                    <a:pt x="15634" y="6368"/>
                  </a:cubicBezTo>
                  <a:lnTo>
                    <a:pt x="37" y="37895"/>
                  </a:lnTo>
                  <a:cubicBezTo>
                    <a:pt x="1" y="38002"/>
                    <a:pt x="1" y="38121"/>
                    <a:pt x="37" y="38205"/>
                  </a:cubicBezTo>
                  <a:cubicBezTo>
                    <a:pt x="96" y="38300"/>
                    <a:pt x="191" y="38371"/>
                    <a:pt x="299" y="38383"/>
                  </a:cubicBezTo>
                  <a:cubicBezTo>
                    <a:pt x="2672" y="38751"/>
                    <a:pt x="5148" y="38899"/>
                    <a:pt x="7682" y="38899"/>
                  </a:cubicBezTo>
                  <a:cubicBezTo>
                    <a:pt x="12941" y="38899"/>
                    <a:pt x="18454" y="38264"/>
                    <a:pt x="23837" y="37645"/>
                  </a:cubicBezTo>
                  <a:cubicBezTo>
                    <a:pt x="27016" y="37264"/>
                    <a:pt x="30005" y="36931"/>
                    <a:pt x="32874" y="36716"/>
                  </a:cubicBezTo>
                  <a:cubicBezTo>
                    <a:pt x="33891" y="36642"/>
                    <a:pt x="34859" y="36608"/>
                    <a:pt x="35776" y="36608"/>
                  </a:cubicBezTo>
                  <a:cubicBezTo>
                    <a:pt x="43751" y="36608"/>
                    <a:pt x="47940" y="39148"/>
                    <a:pt x="47983" y="39169"/>
                  </a:cubicBezTo>
                  <a:cubicBezTo>
                    <a:pt x="48043" y="39205"/>
                    <a:pt x="48102" y="39217"/>
                    <a:pt x="48162" y="39217"/>
                  </a:cubicBezTo>
                  <a:cubicBezTo>
                    <a:pt x="48233" y="39217"/>
                    <a:pt x="48328" y="39193"/>
                    <a:pt x="48376" y="39110"/>
                  </a:cubicBezTo>
                  <a:cubicBezTo>
                    <a:pt x="48416" y="39069"/>
                    <a:pt x="51350" y="36576"/>
                    <a:pt x="56270" y="36576"/>
                  </a:cubicBezTo>
                  <a:cubicBezTo>
                    <a:pt x="58581" y="36576"/>
                    <a:pt x="61331" y="37127"/>
                    <a:pt x="64426" y="38741"/>
                  </a:cubicBezTo>
                  <a:cubicBezTo>
                    <a:pt x="64472" y="38766"/>
                    <a:pt x="64525" y="38779"/>
                    <a:pt x="64579" y="38779"/>
                  </a:cubicBezTo>
                  <a:cubicBezTo>
                    <a:pt x="64650" y="38779"/>
                    <a:pt x="64722" y="38757"/>
                    <a:pt x="64783" y="38717"/>
                  </a:cubicBezTo>
                  <a:cubicBezTo>
                    <a:pt x="64795" y="38717"/>
                    <a:pt x="66223" y="37657"/>
                    <a:pt x="68998" y="36836"/>
                  </a:cubicBezTo>
                  <a:cubicBezTo>
                    <a:pt x="70682" y="36329"/>
                    <a:pt x="73129" y="35844"/>
                    <a:pt x="76270" y="35844"/>
                  </a:cubicBezTo>
                  <a:cubicBezTo>
                    <a:pt x="77858" y="35844"/>
                    <a:pt x="79624" y="35968"/>
                    <a:pt x="81559" y="36276"/>
                  </a:cubicBezTo>
                  <a:cubicBezTo>
                    <a:pt x="88379" y="37346"/>
                    <a:pt x="96490" y="38435"/>
                    <a:pt x="103670" y="38435"/>
                  </a:cubicBezTo>
                  <a:cubicBezTo>
                    <a:pt x="106555" y="38435"/>
                    <a:pt x="109289" y="38259"/>
                    <a:pt x="111729" y="37836"/>
                  </a:cubicBezTo>
                  <a:cubicBezTo>
                    <a:pt x="111848" y="37824"/>
                    <a:pt x="111932" y="37764"/>
                    <a:pt x="111979" y="37657"/>
                  </a:cubicBezTo>
                  <a:cubicBezTo>
                    <a:pt x="112039" y="37550"/>
                    <a:pt x="112027" y="37431"/>
                    <a:pt x="111979" y="37348"/>
                  </a:cubicBezTo>
                  <a:lnTo>
                    <a:pt x="95537" y="6356"/>
                  </a:lnTo>
                  <a:cubicBezTo>
                    <a:pt x="95477" y="6248"/>
                    <a:pt x="95358" y="6177"/>
                    <a:pt x="95239" y="6177"/>
                  </a:cubicBezTo>
                  <a:lnTo>
                    <a:pt x="93155" y="6177"/>
                  </a:lnTo>
                  <a:cubicBezTo>
                    <a:pt x="92953" y="6177"/>
                    <a:pt x="92810" y="6320"/>
                    <a:pt x="92810" y="6522"/>
                  </a:cubicBezTo>
                  <a:cubicBezTo>
                    <a:pt x="92810" y="6713"/>
                    <a:pt x="92953" y="6856"/>
                    <a:pt x="93155" y="6856"/>
                  </a:cubicBezTo>
                  <a:lnTo>
                    <a:pt x="95025" y="6856"/>
                  </a:lnTo>
                  <a:lnTo>
                    <a:pt x="111146" y="37252"/>
                  </a:lnTo>
                  <a:cubicBezTo>
                    <a:pt x="108869" y="37611"/>
                    <a:pt x="106345" y="37762"/>
                    <a:pt x="103690" y="37762"/>
                  </a:cubicBezTo>
                  <a:cubicBezTo>
                    <a:pt x="96558" y="37762"/>
                    <a:pt x="88477" y="36673"/>
                    <a:pt x="81666" y="35597"/>
                  </a:cubicBezTo>
                  <a:cubicBezTo>
                    <a:pt x="79693" y="35289"/>
                    <a:pt x="77890" y="35161"/>
                    <a:pt x="76256" y="35161"/>
                  </a:cubicBezTo>
                  <a:cubicBezTo>
                    <a:pt x="69311" y="35161"/>
                    <a:pt x="65424" y="37472"/>
                    <a:pt x="64557" y="38050"/>
                  </a:cubicBezTo>
                  <a:cubicBezTo>
                    <a:pt x="61442" y="36458"/>
                    <a:pt x="58658" y="35909"/>
                    <a:pt x="56299" y="35909"/>
                  </a:cubicBezTo>
                  <a:cubicBezTo>
                    <a:pt x="51831" y="35909"/>
                    <a:pt x="48890" y="37878"/>
                    <a:pt x="48126" y="38455"/>
                  </a:cubicBezTo>
                  <a:cubicBezTo>
                    <a:pt x="47166" y="37927"/>
                    <a:pt x="43040" y="35906"/>
                    <a:pt x="35788" y="35906"/>
                  </a:cubicBezTo>
                  <a:cubicBezTo>
                    <a:pt x="34853" y="35906"/>
                    <a:pt x="33866" y="35939"/>
                    <a:pt x="32826" y="36014"/>
                  </a:cubicBezTo>
                  <a:cubicBezTo>
                    <a:pt x="29945" y="36228"/>
                    <a:pt x="26957" y="36562"/>
                    <a:pt x="23766" y="36943"/>
                  </a:cubicBezTo>
                  <a:cubicBezTo>
                    <a:pt x="18406" y="37559"/>
                    <a:pt x="12915" y="38193"/>
                    <a:pt x="7690" y="38193"/>
                  </a:cubicBezTo>
                  <a:cubicBezTo>
                    <a:pt x="5347" y="38193"/>
                    <a:pt x="3058" y="38066"/>
                    <a:pt x="858" y="37752"/>
                  </a:cubicBezTo>
                  <a:lnTo>
                    <a:pt x="16241" y="6713"/>
                  </a:lnTo>
                  <a:lnTo>
                    <a:pt x="22873" y="581"/>
                  </a:lnTo>
                  <a:cubicBezTo>
                    <a:pt x="23004" y="462"/>
                    <a:pt x="23016" y="236"/>
                    <a:pt x="22885" y="105"/>
                  </a:cubicBezTo>
                  <a:cubicBezTo>
                    <a:pt x="22822" y="36"/>
                    <a:pt x="22731" y="0"/>
                    <a:pt x="22639" y="0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622" name="Google Shape;12622;p49"/>
            <p:cNvSpPr/>
            <p:nvPr/>
          </p:nvSpPr>
          <p:spPr>
            <a:xfrm>
              <a:off x="2941125" y="1951500"/>
              <a:ext cx="1021875" cy="1061525"/>
            </a:xfrm>
            <a:custGeom>
              <a:avLst/>
              <a:gdLst/>
              <a:ahLst/>
              <a:cxnLst/>
              <a:rect l="l" t="t" r="r" b="b"/>
              <a:pathLst>
                <a:path w="40875" h="42461" extrusionOk="0">
                  <a:moveTo>
                    <a:pt x="12026" y="920"/>
                  </a:moveTo>
                  <a:cubicBezTo>
                    <a:pt x="13972" y="2497"/>
                    <a:pt x="16162" y="2926"/>
                    <a:pt x="18689" y="2926"/>
                  </a:cubicBezTo>
                  <a:cubicBezTo>
                    <a:pt x="20073" y="2926"/>
                    <a:pt x="21557" y="2797"/>
                    <a:pt x="23158" y="2658"/>
                  </a:cubicBezTo>
                  <a:cubicBezTo>
                    <a:pt x="24934" y="2503"/>
                    <a:pt x="26899" y="2332"/>
                    <a:pt x="29003" y="2332"/>
                  </a:cubicBezTo>
                  <a:cubicBezTo>
                    <a:pt x="29481" y="2332"/>
                    <a:pt x="29966" y="2341"/>
                    <a:pt x="30457" y="2360"/>
                  </a:cubicBezTo>
                  <a:cubicBezTo>
                    <a:pt x="34576" y="2515"/>
                    <a:pt x="36993" y="4075"/>
                    <a:pt x="38279" y="5337"/>
                  </a:cubicBezTo>
                  <a:cubicBezTo>
                    <a:pt x="39553" y="6575"/>
                    <a:pt x="40041" y="7790"/>
                    <a:pt x="40125" y="8052"/>
                  </a:cubicBezTo>
                  <a:lnTo>
                    <a:pt x="40172" y="40698"/>
                  </a:lnTo>
                  <a:cubicBezTo>
                    <a:pt x="36517" y="34436"/>
                    <a:pt x="28326" y="33709"/>
                    <a:pt x="21253" y="33709"/>
                  </a:cubicBezTo>
                  <a:cubicBezTo>
                    <a:pt x="20146" y="33709"/>
                    <a:pt x="19051" y="33721"/>
                    <a:pt x="18003" y="33745"/>
                  </a:cubicBezTo>
                  <a:cubicBezTo>
                    <a:pt x="17074" y="33764"/>
                    <a:pt x="16175" y="33780"/>
                    <a:pt x="15337" y="33780"/>
                  </a:cubicBezTo>
                  <a:cubicBezTo>
                    <a:pt x="14585" y="33780"/>
                    <a:pt x="13883" y="33767"/>
                    <a:pt x="13252" y="33733"/>
                  </a:cubicBezTo>
                  <a:cubicBezTo>
                    <a:pt x="7002" y="33364"/>
                    <a:pt x="1906" y="30340"/>
                    <a:pt x="798" y="29638"/>
                  </a:cubicBezTo>
                  <a:lnTo>
                    <a:pt x="12026" y="920"/>
                  </a:lnTo>
                  <a:close/>
                  <a:moveTo>
                    <a:pt x="11911" y="1"/>
                  </a:moveTo>
                  <a:cubicBezTo>
                    <a:pt x="11882" y="1"/>
                    <a:pt x="11852" y="5"/>
                    <a:pt x="11824" y="15"/>
                  </a:cubicBezTo>
                  <a:cubicBezTo>
                    <a:pt x="11716" y="39"/>
                    <a:pt x="11633" y="110"/>
                    <a:pt x="11585" y="217"/>
                  </a:cubicBezTo>
                  <a:lnTo>
                    <a:pt x="60" y="29638"/>
                  </a:lnTo>
                  <a:cubicBezTo>
                    <a:pt x="1" y="29792"/>
                    <a:pt x="48" y="29959"/>
                    <a:pt x="179" y="30042"/>
                  </a:cubicBezTo>
                  <a:cubicBezTo>
                    <a:pt x="239" y="30078"/>
                    <a:pt x="5978" y="33971"/>
                    <a:pt x="13217" y="34388"/>
                  </a:cubicBezTo>
                  <a:cubicBezTo>
                    <a:pt x="13864" y="34422"/>
                    <a:pt x="14578" y="34434"/>
                    <a:pt x="15338" y="34434"/>
                  </a:cubicBezTo>
                  <a:cubicBezTo>
                    <a:pt x="16186" y="34434"/>
                    <a:pt x="17091" y="34419"/>
                    <a:pt x="18027" y="34400"/>
                  </a:cubicBezTo>
                  <a:cubicBezTo>
                    <a:pt x="19021" y="34385"/>
                    <a:pt x="20061" y="34369"/>
                    <a:pt x="21128" y="34369"/>
                  </a:cubicBezTo>
                  <a:cubicBezTo>
                    <a:pt x="28493" y="34369"/>
                    <a:pt x="37098" y="35133"/>
                    <a:pt x="40208" y="42246"/>
                  </a:cubicBezTo>
                  <a:cubicBezTo>
                    <a:pt x="40268" y="42377"/>
                    <a:pt x="40387" y="42461"/>
                    <a:pt x="40518" y="42461"/>
                  </a:cubicBezTo>
                  <a:lnTo>
                    <a:pt x="40601" y="42461"/>
                  </a:lnTo>
                  <a:cubicBezTo>
                    <a:pt x="40756" y="42425"/>
                    <a:pt x="40875" y="42294"/>
                    <a:pt x="40875" y="42127"/>
                  </a:cubicBezTo>
                  <a:lnTo>
                    <a:pt x="40827" y="7992"/>
                  </a:lnTo>
                  <a:cubicBezTo>
                    <a:pt x="40827" y="7956"/>
                    <a:pt x="40827" y="7909"/>
                    <a:pt x="40815" y="7885"/>
                  </a:cubicBezTo>
                  <a:cubicBezTo>
                    <a:pt x="40780" y="7825"/>
                    <a:pt x="40327" y="6361"/>
                    <a:pt x="38803" y="4873"/>
                  </a:cubicBezTo>
                  <a:cubicBezTo>
                    <a:pt x="37422" y="3503"/>
                    <a:pt x="34850" y="1836"/>
                    <a:pt x="30504" y="1682"/>
                  </a:cubicBezTo>
                  <a:cubicBezTo>
                    <a:pt x="29987" y="1661"/>
                    <a:pt x="29477" y="1652"/>
                    <a:pt x="28976" y="1652"/>
                  </a:cubicBezTo>
                  <a:cubicBezTo>
                    <a:pt x="26856" y="1652"/>
                    <a:pt x="24884" y="1816"/>
                    <a:pt x="23123" y="1979"/>
                  </a:cubicBezTo>
                  <a:cubicBezTo>
                    <a:pt x="21563" y="2110"/>
                    <a:pt x="20116" y="2232"/>
                    <a:pt x="18773" y="2232"/>
                  </a:cubicBezTo>
                  <a:cubicBezTo>
                    <a:pt x="16201" y="2232"/>
                    <a:pt x="14010" y="1784"/>
                    <a:pt x="12133" y="86"/>
                  </a:cubicBezTo>
                  <a:cubicBezTo>
                    <a:pt x="12072" y="34"/>
                    <a:pt x="11992" y="1"/>
                    <a:pt x="11911" y="1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623" name="Google Shape;12623;p49"/>
            <p:cNvSpPr/>
            <p:nvPr/>
          </p:nvSpPr>
          <p:spPr>
            <a:xfrm>
              <a:off x="2797950" y="1979225"/>
              <a:ext cx="2263400" cy="1033800"/>
            </a:xfrm>
            <a:custGeom>
              <a:avLst/>
              <a:gdLst/>
              <a:ahLst/>
              <a:cxnLst/>
              <a:rect l="l" t="t" r="r" b="b"/>
              <a:pathLst>
                <a:path w="90536" h="41352" extrusionOk="0">
                  <a:moveTo>
                    <a:pt x="57256" y="0"/>
                  </a:moveTo>
                  <a:cubicBezTo>
                    <a:pt x="52615" y="0"/>
                    <a:pt x="48389" y="1624"/>
                    <a:pt x="45864" y="6681"/>
                  </a:cubicBezTo>
                  <a:cubicBezTo>
                    <a:pt x="45780" y="6859"/>
                    <a:pt x="45852" y="7050"/>
                    <a:pt x="46018" y="7145"/>
                  </a:cubicBezTo>
                  <a:cubicBezTo>
                    <a:pt x="46071" y="7173"/>
                    <a:pt x="46124" y="7185"/>
                    <a:pt x="46175" y="7185"/>
                  </a:cubicBezTo>
                  <a:cubicBezTo>
                    <a:pt x="46300" y="7185"/>
                    <a:pt x="46415" y="7112"/>
                    <a:pt x="46483" y="7002"/>
                  </a:cubicBezTo>
                  <a:cubicBezTo>
                    <a:pt x="48855" y="2237"/>
                    <a:pt x="52878" y="701"/>
                    <a:pt x="57317" y="701"/>
                  </a:cubicBezTo>
                  <a:cubicBezTo>
                    <a:pt x="60742" y="701"/>
                    <a:pt x="64416" y="1615"/>
                    <a:pt x="67771" y="2668"/>
                  </a:cubicBezTo>
                  <a:cubicBezTo>
                    <a:pt x="71386" y="3803"/>
                    <a:pt x="73615" y="4096"/>
                    <a:pt x="74949" y="4096"/>
                  </a:cubicBezTo>
                  <a:cubicBezTo>
                    <a:pt x="75658" y="4096"/>
                    <a:pt x="76114" y="4013"/>
                    <a:pt x="76391" y="3930"/>
                  </a:cubicBezTo>
                  <a:lnTo>
                    <a:pt x="89679" y="31326"/>
                  </a:lnTo>
                  <a:cubicBezTo>
                    <a:pt x="87702" y="31753"/>
                    <a:pt x="85948" y="31924"/>
                    <a:pt x="84331" y="31924"/>
                  </a:cubicBezTo>
                  <a:cubicBezTo>
                    <a:pt x="81117" y="31924"/>
                    <a:pt x="78450" y="31246"/>
                    <a:pt x="75677" y="30541"/>
                  </a:cubicBezTo>
                  <a:cubicBezTo>
                    <a:pt x="72625" y="29759"/>
                    <a:pt x="69483" y="28964"/>
                    <a:pt x="65378" y="28964"/>
                  </a:cubicBezTo>
                  <a:cubicBezTo>
                    <a:pt x="64103" y="28964"/>
                    <a:pt x="62734" y="29041"/>
                    <a:pt x="61247" y="29219"/>
                  </a:cubicBezTo>
                  <a:cubicBezTo>
                    <a:pt x="50281" y="30529"/>
                    <a:pt x="46923" y="37815"/>
                    <a:pt x="46126" y="40185"/>
                  </a:cubicBezTo>
                  <a:cubicBezTo>
                    <a:pt x="44959" y="38577"/>
                    <a:pt x="41113" y="34529"/>
                    <a:pt x="31481" y="33755"/>
                  </a:cubicBezTo>
                  <a:cubicBezTo>
                    <a:pt x="30239" y="33656"/>
                    <a:pt x="28811" y="33613"/>
                    <a:pt x="27262" y="33613"/>
                  </a:cubicBezTo>
                  <a:cubicBezTo>
                    <a:pt x="17819" y="33613"/>
                    <a:pt x="3921" y="35219"/>
                    <a:pt x="894" y="35577"/>
                  </a:cubicBezTo>
                  <a:lnTo>
                    <a:pt x="14086" y="5371"/>
                  </a:lnTo>
                  <a:lnTo>
                    <a:pt x="15348" y="5371"/>
                  </a:lnTo>
                  <a:cubicBezTo>
                    <a:pt x="15538" y="5371"/>
                    <a:pt x="15693" y="5228"/>
                    <a:pt x="15693" y="5038"/>
                  </a:cubicBezTo>
                  <a:cubicBezTo>
                    <a:pt x="15693" y="4835"/>
                    <a:pt x="15538" y="4692"/>
                    <a:pt x="15348" y="4692"/>
                  </a:cubicBezTo>
                  <a:lnTo>
                    <a:pt x="13860" y="4692"/>
                  </a:lnTo>
                  <a:cubicBezTo>
                    <a:pt x="13729" y="4692"/>
                    <a:pt x="13610" y="4776"/>
                    <a:pt x="13550" y="4895"/>
                  </a:cubicBezTo>
                  <a:lnTo>
                    <a:pt x="48" y="35839"/>
                  </a:lnTo>
                  <a:cubicBezTo>
                    <a:pt x="1" y="35958"/>
                    <a:pt x="13" y="36077"/>
                    <a:pt x="96" y="36184"/>
                  </a:cubicBezTo>
                  <a:cubicBezTo>
                    <a:pt x="159" y="36278"/>
                    <a:pt x="258" y="36317"/>
                    <a:pt x="362" y="36317"/>
                  </a:cubicBezTo>
                  <a:cubicBezTo>
                    <a:pt x="377" y="36317"/>
                    <a:pt x="391" y="36317"/>
                    <a:pt x="406" y="36315"/>
                  </a:cubicBezTo>
                  <a:cubicBezTo>
                    <a:pt x="582" y="36294"/>
                    <a:pt x="16715" y="34280"/>
                    <a:pt x="27241" y="34280"/>
                  </a:cubicBezTo>
                  <a:cubicBezTo>
                    <a:pt x="28781" y="34280"/>
                    <a:pt x="30201" y="34323"/>
                    <a:pt x="31433" y="34422"/>
                  </a:cubicBezTo>
                  <a:cubicBezTo>
                    <a:pt x="42851" y="35339"/>
                    <a:pt x="45911" y="41090"/>
                    <a:pt x="45947" y="41149"/>
                  </a:cubicBezTo>
                  <a:cubicBezTo>
                    <a:pt x="45995" y="41268"/>
                    <a:pt x="46114" y="41352"/>
                    <a:pt x="46245" y="41352"/>
                  </a:cubicBezTo>
                  <a:cubicBezTo>
                    <a:pt x="46257" y="41352"/>
                    <a:pt x="46268" y="41352"/>
                    <a:pt x="46292" y="41304"/>
                  </a:cubicBezTo>
                  <a:cubicBezTo>
                    <a:pt x="46423" y="41280"/>
                    <a:pt x="46542" y="41161"/>
                    <a:pt x="46566" y="41030"/>
                  </a:cubicBezTo>
                  <a:cubicBezTo>
                    <a:pt x="46590" y="40947"/>
                    <a:pt x="48745" y="31374"/>
                    <a:pt x="61318" y="29874"/>
                  </a:cubicBezTo>
                  <a:cubicBezTo>
                    <a:pt x="62756" y="29704"/>
                    <a:pt x="64081" y="29630"/>
                    <a:pt x="65317" y="29630"/>
                  </a:cubicBezTo>
                  <a:cubicBezTo>
                    <a:pt x="69366" y="29630"/>
                    <a:pt x="72470" y="30418"/>
                    <a:pt x="75498" y="31184"/>
                  </a:cubicBezTo>
                  <a:cubicBezTo>
                    <a:pt x="78326" y="31896"/>
                    <a:pt x="81048" y="32589"/>
                    <a:pt x="84343" y="32589"/>
                  </a:cubicBezTo>
                  <a:cubicBezTo>
                    <a:pt x="86112" y="32589"/>
                    <a:pt x="88046" y="32389"/>
                    <a:pt x="90250" y="31886"/>
                  </a:cubicBezTo>
                  <a:cubicBezTo>
                    <a:pt x="90357" y="31862"/>
                    <a:pt x="90441" y="31791"/>
                    <a:pt x="90488" y="31707"/>
                  </a:cubicBezTo>
                  <a:cubicBezTo>
                    <a:pt x="90536" y="31612"/>
                    <a:pt x="90536" y="31493"/>
                    <a:pt x="90488" y="31410"/>
                  </a:cubicBezTo>
                  <a:lnTo>
                    <a:pt x="76868" y="3335"/>
                  </a:lnTo>
                  <a:cubicBezTo>
                    <a:pt x="76820" y="3252"/>
                    <a:pt x="76748" y="3180"/>
                    <a:pt x="76665" y="3156"/>
                  </a:cubicBezTo>
                  <a:cubicBezTo>
                    <a:pt x="76632" y="3144"/>
                    <a:pt x="76600" y="3139"/>
                    <a:pt x="76569" y="3139"/>
                  </a:cubicBezTo>
                  <a:cubicBezTo>
                    <a:pt x="76510" y="3139"/>
                    <a:pt x="76453" y="3157"/>
                    <a:pt x="76391" y="3180"/>
                  </a:cubicBezTo>
                  <a:cubicBezTo>
                    <a:pt x="76380" y="3191"/>
                    <a:pt x="75995" y="3391"/>
                    <a:pt x="74918" y="3391"/>
                  </a:cubicBezTo>
                  <a:cubicBezTo>
                    <a:pt x="73679" y="3391"/>
                    <a:pt x="71526" y="3127"/>
                    <a:pt x="67974" y="2013"/>
                  </a:cubicBezTo>
                  <a:cubicBezTo>
                    <a:pt x="64537" y="935"/>
                    <a:pt x="60777" y="0"/>
                    <a:pt x="57256" y="0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624" name="Google Shape;12624;p49"/>
            <p:cNvSpPr/>
            <p:nvPr/>
          </p:nvSpPr>
          <p:spPr>
            <a:xfrm>
              <a:off x="4127000" y="2162600"/>
              <a:ext cx="1021275" cy="706050"/>
            </a:xfrm>
            <a:custGeom>
              <a:avLst/>
              <a:gdLst/>
              <a:ahLst/>
              <a:cxnLst/>
              <a:rect l="l" t="t" r="r" b="b"/>
              <a:pathLst>
                <a:path w="40851" h="28242" extrusionOk="0">
                  <a:moveTo>
                    <a:pt x="25432" y="0"/>
                  </a:moveTo>
                  <a:cubicBezTo>
                    <a:pt x="25241" y="0"/>
                    <a:pt x="25099" y="155"/>
                    <a:pt x="25099" y="346"/>
                  </a:cubicBezTo>
                  <a:cubicBezTo>
                    <a:pt x="25099" y="536"/>
                    <a:pt x="25241" y="691"/>
                    <a:pt x="25432" y="691"/>
                  </a:cubicBezTo>
                  <a:lnTo>
                    <a:pt x="26551" y="691"/>
                  </a:lnTo>
                  <a:lnTo>
                    <a:pt x="39874" y="27444"/>
                  </a:lnTo>
                  <a:cubicBezTo>
                    <a:pt x="37493" y="27004"/>
                    <a:pt x="29278" y="25468"/>
                    <a:pt x="23360" y="24325"/>
                  </a:cubicBezTo>
                  <a:lnTo>
                    <a:pt x="22908" y="24230"/>
                  </a:lnTo>
                  <a:cubicBezTo>
                    <a:pt x="20016" y="23666"/>
                    <a:pt x="15930" y="22873"/>
                    <a:pt x="11603" y="22873"/>
                  </a:cubicBezTo>
                  <a:cubicBezTo>
                    <a:pt x="7698" y="22873"/>
                    <a:pt x="3598" y="23519"/>
                    <a:pt x="0" y="25563"/>
                  </a:cubicBezTo>
                  <a:cubicBezTo>
                    <a:pt x="107" y="25527"/>
                    <a:pt x="203" y="25515"/>
                    <a:pt x="310" y="25480"/>
                  </a:cubicBezTo>
                  <a:cubicBezTo>
                    <a:pt x="1536" y="25063"/>
                    <a:pt x="2798" y="24765"/>
                    <a:pt x="4048" y="24575"/>
                  </a:cubicBezTo>
                  <a:cubicBezTo>
                    <a:pt x="6513" y="23827"/>
                    <a:pt x="9094" y="23555"/>
                    <a:pt x="11598" y="23555"/>
                  </a:cubicBezTo>
                  <a:cubicBezTo>
                    <a:pt x="15868" y="23555"/>
                    <a:pt x="19913" y="24345"/>
                    <a:pt x="22765" y="24908"/>
                  </a:cubicBezTo>
                  <a:lnTo>
                    <a:pt x="23229" y="24992"/>
                  </a:lnTo>
                  <a:cubicBezTo>
                    <a:pt x="30171" y="26337"/>
                    <a:pt x="40303" y="28218"/>
                    <a:pt x="40410" y="28242"/>
                  </a:cubicBezTo>
                  <a:lnTo>
                    <a:pt x="40470" y="28242"/>
                  </a:lnTo>
                  <a:cubicBezTo>
                    <a:pt x="40565" y="28242"/>
                    <a:pt x="40672" y="28194"/>
                    <a:pt x="40731" y="28099"/>
                  </a:cubicBezTo>
                  <a:cubicBezTo>
                    <a:pt x="40839" y="28016"/>
                    <a:pt x="40851" y="27885"/>
                    <a:pt x="40791" y="27766"/>
                  </a:cubicBezTo>
                  <a:lnTo>
                    <a:pt x="27075" y="203"/>
                  </a:lnTo>
                  <a:cubicBezTo>
                    <a:pt x="27015" y="84"/>
                    <a:pt x="26896" y="0"/>
                    <a:pt x="26765" y="0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625" name="Google Shape;12625;p49"/>
            <p:cNvSpPr/>
            <p:nvPr/>
          </p:nvSpPr>
          <p:spPr>
            <a:xfrm>
              <a:off x="4095150" y="2218250"/>
              <a:ext cx="1139450" cy="753400"/>
            </a:xfrm>
            <a:custGeom>
              <a:avLst/>
              <a:gdLst/>
              <a:ahLst/>
              <a:cxnLst/>
              <a:rect l="l" t="t" r="r" b="b"/>
              <a:pathLst>
                <a:path w="45578" h="30136" extrusionOk="0">
                  <a:moveTo>
                    <a:pt x="29147" y="1"/>
                  </a:moveTo>
                  <a:cubicBezTo>
                    <a:pt x="28956" y="1"/>
                    <a:pt x="28813" y="144"/>
                    <a:pt x="28813" y="334"/>
                  </a:cubicBezTo>
                  <a:cubicBezTo>
                    <a:pt x="28813" y="537"/>
                    <a:pt x="28956" y="680"/>
                    <a:pt x="29147" y="680"/>
                  </a:cubicBezTo>
                  <a:lnTo>
                    <a:pt x="30254" y="680"/>
                  </a:lnTo>
                  <a:lnTo>
                    <a:pt x="44684" y="29362"/>
                  </a:lnTo>
                  <a:cubicBezTo>
                    <a:pt x="44523" y="29369"/>
                    <a:pt x="44357" y="29372"/>
                    <a:pt x="44185" y="29372"/>
                  </a:cubicBezTo>
                  <a:cubicBezTo>
                    <a:pt x="42307" y="29372"/>
                    <a:pt x="39697" y="28959"/>
                    <a:pt x="34909" y="28207"/>
                  </a:cubicBezTo>
                  <a:cubicBezTo>
                    <a:pt x="31528" y="27671"/>
                    <a:pt x="26908" y="26945"/>
                    <a:pt x="20681" y="26087"/>
                  </a:cubicBezTo>
                  <a:cubicBezTo>
                    <a:pt x="18588" y="25794"/>
                    <a:pt x="16667" y="25666"/>
                    <a:pt x="14906" y="25666"/>
                  </a:cubicBezTo>
                  <a:cubicBezTo>
                    <a:pt x="7012" y="25666"/>
                    <a:pt x="2356" y="28247"/>
                    <a:pt x="0" y="30136"/>
                  </a:cubicBezTo>
                  <a:cubicBezTo>
                    <a:pt x="1215" y="29505"/>
                    <a:pt x="2501" y="29016"/>
                    <a:pt x="3822" y="28612"/>
                  </a:cubicBezTo>
                  <a:cubicBezTo>
                    <a:pt x="6405" y="27382"/>
                    <a:pt x="10054" y="26349"/>
                    <a:pt x="14987" y="26349"/>
                  </a:cubicBezTo>
                  <a:cubicBezTo>
                    <a:pt x="16693" y="26349"/>
                    <a:pt x="18552" y="26473"/>
                    <a:pt x="20574" y="26754"/>
                  </a:cubicBezTo>
                  <a:cubicBezTo>
                    <a:pt x="26801" y="27611"/>
                    <a:pt x="31433" y="28350"/>
                    <a:pt x="34790" y="28885"/>
                  </a:cubicBezTo>
                  <a:cubicBezTo>
                    <a:pt x="39555" y="29634"/>
                    <a:pt x="42179" y="30048"/>
                    <a:pt x="44116" y="30048"/>
                  </a:cubicBezTo>
                  <a:cubicBezTo>
                    <a:pt x="44521" y="30048"/>
                    <a:pt x="44897" y="30030"/>
                    <a:pt x="45256" y="29993"/>
                  </a:cubicBezTo>
                  <a:cubicBezTo>
                    <a:pt x="45375" y="29981"/>
                    <a:pt x="45458" y="29921"/>
                    <a:pt x="45518" y="29814"/>
                  </a:cubicBezTo>
                  <a:cubicBezTo>
                    <a:pt x="45565" y="29731"/>
                    <a:pt x="45577" y="29612"/>
                    <a:pt x="45518" y="29505"/>
                  </a:cubicBezTo>
                  <a:lnTo>
                    <a:pt x="30754" y="191"/>
                  </a:lnTo>
                  <a:cubicBezTo>
                    <a:pt x="30695" y="72"/>
                    <a:pt x="30575" y="1"/>
                    <a:pt x="30456" y="1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626" name="Google Shape;12626;p49"/>
            <p:cNvSpPr/>
            <p:nvPr/>
          </p:nvSpPr>
          <p:spPr>
            <a:xfrm>
              <a:off x="3949300" y="2994550"/>
              <a:ext cx="12525" cy="33950"/>
            </a:xfrm>
            <a:custGeom>
              <a:avLst/>
              <a:gdLst/>
              <a:ahLst/>
              <a:cxnLst/>
              <a:rect l="l" t="t" r="r" b="b"/>
              <a:pathLst>
                <a:path w="501" h="1358" extrusionOk="0">
                  <a:moveTo>
                    <a:pt x="155" y="0"/>
                  </a:moveTo>
                  <a:cubicBezTo>
                    <a:pt x="155" y="0"/>
                    <a:pt x="0" y="334"/>
                    <a:pt x="12" y="691"/>
                  </a:cubicBezTo>
                  <a:cubicBezTo>
                    <a:pt x="36" y="1048"/>
                    <a:pt x="250" y="1358"/>
                    <a:pt x="250" y="1358"/>
                  </a:cubicBezTo>
                  <a:cubicBezTo>
                    <a:pt x="250" y="1358"/>
                    <a:pt x="500" y="1060"/>
                    <a:pt x="453" y="667"/>
                  </a:cubicBezTo>
                  <a:cubicBezTo>
                    <a:pt x="441" y="274"/>
                    <a:pt x="155" y="0"/>
                    <a:pt x="155" y="0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627" name="Google Shape;12627;p49"/>
            <p:cNvSpPr/>
            <p:nvPr/>
          </p:nvSpPr>
          <p:spPr>
            <a:xfrm>
              <a:off x="3959125" y="2793625"/>
              <a:ext cx="388150" cy="234575"/>
            </a:xfrm>
            <a:custGeom>
              <a:avLst/>
              <a:gdLst/>
              <a:ahLst/>
              <a:cxnLst/>
              <a:rect l="l" t="t" r="r" b="b"/>
              <a:pathLst>
                <a:path w="15526" h="9383" extrusionOk="0">
                  <a:moveTo>
                    <a:pt x="15526" y="1"/>
                  </a:moveTo>
                  <a:cubicBezTo>
                    <a:pt x="15526" y="1"/>
                    <a:pt x="15252" y="36"/>
                    <a:pt x="14811" y="108"/>
                  </a:cubicBezTo>
                  <a:cubicBezTo>
                    <a:pt x="14335" y="179"/>
                    <a:pt x="13657" y="286"/>
                    <a:pt x="12823" y="465"/>
                  </a:cubicBezTo>
                  <a:cubicBezTo>
                    <a:pt x="11156" y="822"/>
                    <a:pt x="8811" y="1417"/>
                    <a:pt x="6477" y="2644"/>
                  </a:cubicBezTo>
                  <a:cubicBezTo>
                    <a:pt x="4143" y="3870"/>
                    <a:pt x="2357" y="5561"/>
                    <a:pt x="1357" y="6954"/>
                  </a:cubicBezTo>
                  <a:cubicBezTo>
                    <a:pt x="857" y="7656"/>
                    <a:pt x="512" y="8264"/>
                    <a:pt x="298" y="8692"/>
                  </a:cubicBezTo>
                  <a:cubicBezTo>
                    <a:pt x="202" y="8918"/>
                    <a:pt x="143" y="9085"/>
                    <a:pt x="83" y="9204"/>
                  </a:cubicBezTo>
                  <a:cubicBezTo>
                    <a:pt x="36" y="9323"/>
                    <a:pt x="0" y="9383"/>
                    <a:pt x="0" y="9383"/>
                  </a:cubicBezTo>
                  <a:cubicBezTo>
                    <a:pt x="0" y="9383"/>
                    <a:pt x="36" y="9323"/>
                    <a:pt x="95" y="9216"/>
                  </a:cubicBezTo>
                  <a:cubicBezTo>
                    <a:pt x="155" y="9109"/>
                    <a:pt x="226" y="8930"/>
                    <a:pt x="357" y="8740"/>
                  </a:cubicBezTo>
                  <a:cubicBezTo>
                    <a:pt x="619" y="8323"/>
                    <a:pt x="1000" y="7763"/>
                    <a:pt x="1536" y="7109"/>
                  </a:cubicBezTo>
                  <a:cubicBezTo>
                    <a:pt x="2608" y="5787"/>
                    <a:pt x="4405" y="4239"/>
                    <a:pt x="6691" y="3049"/>
                  </a:cubicBezTo>
                  <a:cubicBezTo>
                    <a:pt x="8965" y="1858"/>
                    <a:pt x="11228" y="1167"/>
                    <a:pt x="12859" y="703"/>
                  </a:cubicBezTo>
                  <a:cubicBezTo>
                    <a:pt x="13680" y="465"/>
                    <a:pt x="14347" y="298"/>
                    <a:pt x="14811" y="179"/>
                  </a:cubicBezTo>
                  <a:cubicBezTo>
                    <a:pt x="15276" y="60"/>
                    <a:pt x="15526" y="1"/>
                    <a:pt x="15526" y="1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628" name="Google Shape;12628;p49"/>
            <p:cNvSpPr/>
            <p:nvPr/>
          </p:nvSpPr>
          <p:spPr>
            <a:xfrm>
              <a:off x="3967150" y="2821900"/>
              <a:ext cx="398000" cy="204525"/>
            </a:xfrm>
            <a:custGeom>
              <a:avLst/>
              <a:gdLst/>
              <a:ahLst/>
              <a:cxnLst/>
              <a:rect l="l" t="t" r="r" b="b"/>
              <a:pathLst>
                <a:path w="15920" h="8181" extrusionOk="0">
                  <a:moveTo>
                    <a:pt x="15919" y="1"/>
                  </a:moveTo>
                  <a:cubicBezTo>
                    <a:pt x="15919" y="1"/>
                    <a:pt x="15669" y="25"/>
                    <a:pt x="15193" y="48"/>
                  </a:cubicBezTo>
                  <a:cubicBezTo>
                    <a:pt x="14955" y="60"/>
                    <a:pt x="14669" y="84"/>
                    <a:pt x="14348" y="120"/>
                  </a:cubicBezTo>
                  <a:cubicBezTo>
                    <a:pt x="14014" y="167"/>
                    <a:pt x="13633" y="215"/>
                    <a:pt x="13228" y="286"/>
                  </a:cubicBezTo>
                  <a:cubicBezTo>
                    <a:pt x="12812" y="346"/>
                    <a:pt x="12359" y="441"/>
                    <a:pt x="11883" y="560"/>
                  </a:cubicBezTo>
                  <a:cubicBezTo>
                    <a:pt x="11395" y="656"/>
                    <a:pt x="10907" y="810"/>
                    <a:pt x="10371" y="977"/>
                  </a:cubicBezTo>
                  <a:cubicBezTo>
                    <a:pt x="9323" y="1310"/>
                    <a:pt x="8192" y="1763"/>
                    <a:pt x="7049" y="2346"/>
                  </a:cubicBezTo>
                  <a:cubicBezTo>
                    <a:pt x="5918" y="2918"/>
                    <a:pt x="4894" y="3596"/>
                    <a:pt x="4001" y="4251"/>
                  </a:cubicBezTo>
                  <a:cubicBezTo>
                    <a:pt x="3572" y="4573"/>
                    <a:pt x="3132" y="4906"/>
                    <a:pt x="2775" y="5228"/>
                  </a:cubicBezTo>
                  <a:cubicBezTo>
                    <a:pt x="2406" y="5537"/>
                    <a:pt x="2084" y="5859"/>
                    <a:pt x="1786" y="6156"/>
                  </a:cubicBezTo>
                  <a:cubicBezTo>
                    <a:pt x="1489" y="6454"/>
                    <a:pt x="1227" y="6728"/>
                    <a:pt x="1013" y="6966"/>
                  </a:cubicBezTo>
                  <a:cubicBezTo>
                    <a:pt x="786" y="7204"/>
                    <a:pt x="608" y="7430"/>
                    <a:pt x="453" y="7609"/>
                  </a:cubicBezTo>
                  <a:cubicBezTo>
                    <a:pt x="155" y="7978"/>
                    <a:pt x="1" y="8180"/>
                    <a:pt x="1" y="8180"/>
                  </a:cubicBezTo>
                  <a:lnTo>
                    <a:pt x="501" y="7668"/>
                  </a:lnTo>
                  <a:cubicBezTo>
                    <a:pt x="667" y="7502"/>
                    <a:pt x="870" y="7311"/>
                    <a:pt x="1108" y="7085"/>
                  </a:cubicBezTo>
                  <a:cubicBezTo>
                    <a:pt x="1370" y="6871"/>
                    <a:pt x="1620" y="6609"/>
                    <a:pt x="1941" y="6347"/>
                  </a:cubicBezTo>
                  <a:cubicBezTo>
                    <a:pt x="2263" y="6073"/>
                    <a:pt x="2596" y="5799"/>
                    <a:pt x="2989" y="5501"/>
                  </a:cubicBezTo>
                  <a:cubicBezTo>
                    <a:pt x="3370" y="5180"/>
                    <a:pt x="3787" y="4882"/>
                    <a:pt x="4239" y="4573"/>
                  </a:cubicBezTo>
                  <a:cubicBezTo>
                    <a:pt x="5144" y="3965"/>
                    <a:pt x="6156" y="3334"/>
                    <a:pt x="7275" y="2763"/>
                  </a:cubicBezTo>
                  <a:cubicBezTo>
                    <a:pt x="8394" y="2180"/>
                    <a:pt x="9490" y="1715"/>
                    <a:pt x="10514" y="1346"/>
                  </a:cubicBezTo>
                  <a:cubicBezTo>
                    <a:pt x="11038" y="1168"/>
                    <a:pt x="11526" y="1001"/>
                    <a:pt x="11990" y="870"/>
                  </a:cubicBezTo>
                  <a:cubicBezTo>
                    <a:pt x="12454" y="715"/>
                    <a:pt x="12883" y="620"/>
                    <a:pt x="13288" y="513"/>
                  </a:cubicBezTo>
                  <a:cubicBezTo>
                    <a:pt x="13693" y="406"/>
                    <a:pt x="14050" y="346"/>
                    <a:pt x="14371" y="275"/>
                  </a:cubicBezTo>
                  <a:cubicBezTo>
                    <a:pt x="14705" y="191"/>
                    <a:pt x="14979" y="155"/>
                    <a:pt x="15205" y="120"/>
                  </a:cubicBezTo>
                  <a:cubicBezTo>
                    <a:pt x="15669" y="48"/>
                    <a:pt x="15919" y="1"/>
                    <a:pt x="15919" y="1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629" name="Google Shape;12629;p49"/>
            <p:cNvSpPr/>
            <p:nvPr/>
          </p:nvSpPr>
          <p:spPr>
            <a:xfrm>
              <a:off x="3994525" y="2964775"/>
              <a:ext cx="104225" cy="68800"/>
            </a:xfrm>
            <a:custGeom>
              <a:avLst/>
              <a:gdLst/>
              <a:ahLst/>
              <a:cxnLst/>
              <a:rect l="l" t="t" r="r" b="b"/>
              <a:pathLst>
                <a:path w="4169" h="2752" extrusionOk="0">
                  <a:moveTo>
                    <a:pt x="4168" y="1"/>
                  </a:moveTo>
                  <a:cubicBezTo>
                    <a:pt x="4168" y="1"/>
                    <a:pt x="3882" y="1"/>
                    <a:pt x="3406" y="120"/>
                  </a:cubicBezTo>
                  <a:cubicBezTo>
                    <a:pt x="2966" y="227"/>
                    <a:pt x="2335" y="453"/>
                    <a:pt x="1727" y="858"/>
                  </a:cubicBezTo>
                  <a:cubicBezTo>
                    <a:pt x="1132" y="1251"/>
                    <a:pt x="668" y="1727"/>
                    <a:pt x="406" y="2120"/>
                  </a:cubicBezTo>
                  <a:cubicBezTo>
                    <a:pt x="120" y="2489"/>
                    <a:pt x="1" y="2751"/>
                    <a:pt x="1" y="2751"/>
                  </a:cubicBezTo>
                  <a:cubicBezTo>
                    <a:pt x="1" y="2751"/>
                    <a:pt x="203" y="2561"/>
                    <a:pt x="560" y="2263"/>
                  </a:cubicBezTo>
                  <a:cubicBezTo>
                    <a:pt x="918" y="1989"/>
                    <a:pt x="1418" y="1596"/>
                    <a:pt x="1977" y="1227"/>
                  </a:cubicBezTo>
                  <a:cubicBezTo>
                    <a:pt x="2549" y="858"/>
                    <a:pt x="3097" y="536"/>
                    <a:pt x="3501" y="334"/>
                  </a:cubicBezTo>
                  <a:cubicBezTo>
                    <a:pt x="3906" y="120"/>
                    <a:pt x="4168" y="1"/>
                    <a:pt x="4168" y="1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630" name="Google Shape;12630;p49"/>
            <p:cNvSpPr/>
            <p:nvPr/>
          </p:nvSpPr>
          <p:spPr>
            <a:xfrm>
              <a:off x="4028775" y="2989475"/>
              <a:ext cx="75325" cy="42000"/>
            </a:xfrm>
            <a:custGeom>
              <a:avLst/>
              <a:gdLst/>
              <a:ahLst/>
              <a:cxnLst/>
              <a:rect l="l" t="t" r="r" b="b"/>
              <a:pathLst>
                <a:path w="3013" h="1680" extrusionOk="0">
                  <a:moveTo>
                    <a:pt x="3012" y="1"/>
                  </a:moveTo>
                  <a:cubicBezTo>
                    <a:pt x="3012" y="1"/>
                    <a:pt x="2810" y="13"/>
                    <a:pt x="2512" y="72"/>
                  </a:cubicBezTo>
                  <a:cubicBezTo>
                    <a:pt x="2191" y="132"/>
                    <a:pt x="1750" y="263"/>
                    <a:pt x="1322" y="501"/>
                  </a:cubicBezTo>
                  <a:cubicBezTo>
                    <a:pt x="893" y="739"/>
                    <a:pt x="548" y="1037"/>
                    <a:pt x="322" y="1275"/>
                  </a:cubicBezTo>
                  <a:cubicBezTo>
                    <a:pt x="107" y="1513"/>
                    <a:pt x="0" y="1680"/>
                    <a:pt x="0" y="1680"/>
                  </a:cubicBezTo>
                  <a:cubicBezTo>
                    <a:pt x="0" y="1680"/>
                    <a:pt x="179" y="1584"/>
                    <a:pt x="464" y="1453"/>
                  </a:cubicBezTo>
                  <a:cubicBezTo>
                    <a:pt x="750" y="1311"/>
                    <a:pt x="1131" y="1120"/>
                    <a:pt x="1536" y="894"/>
                  </a:cubicBezTo>
                  <a:cubicBezTo>
                    <a:pt x="1941" y="668"/>
                    <a:pt x="2310" y="441"/>
                    <a:pt x="2572" y="275"/>
                  </a:cubicBezTo>
                  <a:cubicBezTo>
                    <a:pt x="2846" y="120"/>
                    <a:pt x="3012" y="1"/>
                    <a:pt x="3012" y="1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631" name="Google Shape;12631;p49"/>
            <p:cNvSpPr/>
            <p:nvPr/>
          </p:nvSpPr>
          <p:spPr>
            <a:xfrm>
              <a:off x="4084125" y="2918350"/>
              <a:ext cx="545625" cy="124750"/>
            </a:xfrm>
            <a:custGeom>
              <a:avLst/>
              <a:gdLst/>
              <a:ahLst/>
              <a:cxnLst/>
              <a:rect l="l" t="t" r="r" b="b"/>
              <a:pathLst>
                <a:path w="21825" h="4990" extrusionOk="0">
                  <a:moveTo>
                    <a:pt x="14943" y="0"/>
                  </a:moveTo>
                  <a:cubicBezTo>
                    <a:pt x="13562" y="0"/>
                    <a:pt x="12038" y="107"/>
                    <a:pt x="10466" y="369"/>
                  </a:cubicBezTo>
                  <a:cubicBezTo>
                    <a:pt x="8883" y="655"/>
                    <a:pt x="7430" y="1084"/>
                    <a:pt x="6132" y="1560"/>
                  </a:cubicBezTo>
                  <a:cubicBezTo>
                    <a:pt x="5489" y="1834"/>
                    <a:pt x="4882" y="2048"/>
                    <a:pt x="4335" y="2334"/>
                  </a:cubicBezTo>
                  <a:cubicBezTo>
                    <a:pt x="4049" y="2465"/>
                    <a:pt x="3787" y="2584"/>
                    <a:pt x="3525" y="2727"/>
                  </a:cubicBezTo>
                  <a:cubicBezTo>
                    <a:pt x="3275" y="2870"/>
                    <a:pt x="3037" y="3013"/>
                    <a:pt x="2811" y="3120"/>
                  </a:cubicBezTo>
                  <a:cubicBezTo>
                    <a:pt x="2358" y="3370"/>
                    <a:pt x="1965" y="3632"/>
                    <a:pt x="1608" y="3858"/>
                  </a:cubicBezTo>
                  <a:cubicBezTo>
                    <a:pt x="1251" y="4060"/>
                    <a:pt x="965" y="4275"/>
                    <a:pt x="727" y="4453"/>
                  </a:cubicBezTo>
                  <a:cubicBezTo>
                    <a:pt x="251" y="4799"/>
                    <a:pt x="1" y="4989"/>
                    <a:pt x="1" y="4989"/>
                  </a:cubicBezTo>
                  <a:cubicBezTo>
                    <a:pt x="1" y="4989"/>
                    <a:pt x="275" y="4810"/>
                    <a:pt x="763" y="4513"/>
                  </a:cubicBezTo>
                  <a:cubicBezTo>
                    <a:pt x="1001" y="4346"/>
                    <a:pt x="1310" y="4168"/>
                    <a:pt x="1668" y="3977"/>
                  </a:cubicBezTo>
                  <a:cubicBezTo>
                    <a:pt x="2025" y="3775"/>
                    <a:pt x="2430" y="3525"/>
                    <a:pt x="2906" y="3322"/>
                  </a:cubicBezTo>
                  <a:cubicBezTo>
                    <a:pt x="3144" y="3203"/>
                    <a:pt x="3382" y="3084"/>
                    <a:pt x="3632" y="2965"/>
                  </a:cubicBezTo>
                  <a:cubicBezTo>
                    <a:pt x="3882" y="2846"/>
                    <a:pt x="4156" y="2739"/>
                    <a:pt x="4442" y="2620"/>
                  </a:cubicBezTo>
                  <a:cubicBezTo>
                    <a:pt x="4989" y="2382"/>
                    <a:pt x="5597" y="2179"/>
                    <a:pt x="6240" y="1929"/>
                  </a:cubicBezTo>
                  <a:cubicBezTo>
                    <a:pt x="7514" y="1501"/>
                    <a:pt x="8966" y="1120"/>
                    <a:pt x="10514" y="834"/>
                  </a:cubicBezTo>
                  <a:cubicBezTo>
                    <a:pt x="12038" y="572"/>
                    <a:pt x="13550" y="441"/>
                    <a:pt x="14895" y="405"/>
                  </a:cubicBezTo>
                  <a:cubicBezTo>
                    <a:pt x="15172" y="405"/>
                    <a:pt x="15440" y="403"/>
                    <a:pt x="15702" y="403"/>
                  </a:cubicBezTo>
                  <a:cubicBezTo>
                    <a:pt x="16095" y="403"/>
                    <a:pt x="16472" y="408"/>
                    <a:pt x="16836" y="429"/>
                  </a:cubicBezTo>
                  <a:cubicBezTo>
                    <a:pt x="17134" y="441"/>
                    <a:pt x="17431" y="441"/>
                    <a:pt x="17717" y="477"/>
                  </a:cubicBezTo>
                  <a:cubicBezTo>
                    <a:pt x="17991" y="488"/>
                    <a:pt x="18265" y="524"/>
                    <a:pt x="18515" y="548"/>
                  </a:cubicBezTo>
                  <a:cubicBezTo>
                    <a:pt x="19039" y="596"/>
                    <a:pt x="19503" y="691"/>
                    <a:pt x="19896" y="739"/>
                  </a:cubicBezTo>
                  <a:cubicBezTo>
                    <a:pt x="20313" y="798"/>
                    <a:pt x="20658" y="881"/>
                    <a:pt x="20944" y="941"/>
                  </a:cubicBezTo>
                  <a:cubicBezTo>
                    <a:pt x="21515" y="1060"/>
                    <a:pt x="21825" y="1120"/>
                    <a:pt x="21825" y="1120"/>
                  </a:cubicBezTo>
                  <a:cubicBezTo>
                    <a:pt x="21825" y="1120"/>
                    <a:pt x="21515" y="1024"/>
                    <a:pt x="20991" y="834"/>
                  </a:cubicBezTo>
                  <a:cubicBezTo>
                    <a:pt x="20706" y="762"/>
                    <a:pt x="20360" y="655"/>
                    <a:pt x="19956" y="584"/>
                  </a:cubicBezTo>
                  <a:cubicBezTo>
                    <a:pt x="19539" y="488"/>
                    <a:pt x="19098" y="381"/>
                    <a:pt x="18574" y="310"/>
                  </a:cubicBezTo>
                  <a:cubicBezTo>
                    <a:pt x="18324" y="286"/>
                    <a:pt x="18051" y="238"/>
                    <a:pt x="17777" y="191"/>
                  </a:cubicBezTo>
                  <a:cubicBezTo>
                    <a:pt x="17491" y="143"/>
                    <a:pt x="17193" y="131"/>
                    <a:pt x="16896" y="107"/>
                  </a:cubicBezTo>
                  <a:cubicBezTo>
                    <a:pt x="16288" y="24"/>
                    <a:pt x="15634" y="12"/>
                    <a:pt x="14943" y="0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632" name="Google Shape;12632;p49"/>
            <p:cNvSpPr/>
            <p:nvPr/>
          </p:nvSpPr>
          <p:spPr>
            <a:xfrm>
              <a:off x="4123125" y="2961400"/>
              <a:ext cx="359900" cy="95675"/>
            </a:xfrm>
            <a:custGeom>
              <a:avLst/>
              <a:gdLst/>
              <a:ahLst/>
              <a:cxnLst/>
              <a:rect l="l" t="t" r="r" b="b"/>
              <a:pathLst>
                <a:path w="14396" h="3827" extrusionOk="0">
                  <a:moveTo>
                    <a:pt x="10580" y="0"/>
                  </a:moveTo>
                  <a:cubicBezTo>
                    <a:pt x="10315" y="0"/>
                    <a:pt x="10039" y="6"/>
                    <a:pt x="9752" y="17"/>
                  </a:cubicBezTo>
                  <a:cubicBezTo>
                    <a:pt x="8835" y="64"/>
                    <a:pt x="7823" y="195"/>
                    <a:pt x="6787" y="433"/>
                  </a:cubicBezTo>
                  <a:cubicBezTo>
                    <a:pt x="5763" y="695"/>
                    <a:pt x="4811" y="1029"/>
                    <a:pt x="3965" y="1386"/>
                  </a:cubicBezTo>
                  <a:cubicBezTo>
                    <a:pt x="3120" y="1767"/>
                    <a:pt x="2382" y="2148"/>
                    <a:pt x="1810" y="2517"/>
                  </a:cubicBezTo>
                  <a:cubicBezTo>
                    <a:pt x="1512" y="2696"/>
                    <a:pt x="1251" y="2898"/>
                    <a:pt x="1036" y="3041"/>
                  </a:cubicBezTo>
                  <a:cubicBezTo>
                    <a:pt x="810" y="3196"/>
                    <a:pt x="620" y="3338"/>
                    <a:pt x="465" y="3458"/>
                  </a:cubicBezTo>
                  <a:cubicBezTo>
                    <a:pt x="167" y="3696"/>
                    <a:pt x="0" y="3827"/>
                    <a:pt x="0" y="3827"/>
                  </a:cubicBezTo>
                  <a:cubicBezTo>
                    <a:pt x="0" y="3827"/>
                    <a:pt x="179" y="3731"/>
                    <a:pt x="512" y="3517"/>
                  </a:cubicBezTo>
                  <a:cubicBezTo>
                    <a:pt x="679" y="3410"/>
                    <a:pt x="870" y="3291"/>
                    <a:pt x="1108" y="3160"/>
                  </a:cubicBezTo>
                  <a:cubicBezTo>
                    <a:pt x="1346" y="3029"/>
                    <a:pt x="1596" y="2862"/>
                    <a:pt x="1917" y="2719"/>
                  </a:cubicBezTo>
                  <a:cubicBezTo>
                    <a:pt x="2525" y="2386"/>
                    <a:pt x="3263" y="2065"/>
                    <a:pt x="4096" y="1731"/>
                  </a:cubicBezTo>
                  <a:cubicBezTo>
                    <a:pt x="4953" y="1422"/>
                    <a:pt x="5882" y="1112"/>
                    <a:pt x="6894" y="874"/>
                  </a:cubicBezTo>
                  <a:cubicBezTo>
                    <a:pt x="7906" y="648"/>
                    <a:pt x="8894" y="481"/>
                    <a:pt x="9787" y="398"/>
                  </a:cubicBezTo>
                  <a:cubicBezTo>
                    <a:pt x="10542" y="317"/>
                    <a:pt x="11246" y="288"/>
                    <a:pt x="11856" y="288"/>
                  </a:cubicBezTo>
                  <a:cubicBezTo>
                    <a:pt x="11967" y="288"/>
                    <a:pt x="12075" y="289"/>
                    <a:pt x="12180" y="290"/>
                  </a:cubicBezTo>
                  <a:cubicBezTo>
                    <a:pt x="12246" y="288"/>
                    <a:pt x="12311" y="287"/>
                    <a:pt x="12374" y="287"/>
                  </a:cubicBezTo>
                  <a:cubicBezTo>
                    <a:pt x="12643" y="287"/>
                    <a:pt x="12888" y="305"/>
                    <a:pt x="13109" y="314"/>
                  </a:cubicBezTo>
                  <a:cubicBezTo>
                    <a:pt x="13371" y="314"/>
                    <a:pt x="13609" y="350"/>
                    <a:pt x="13800" y="362"/>
                  </a:cubicBezTo>
                  <a:cubicBezTo>
                    <a:pt x="14193" y="410"/>
                    <a:pt x="14395" y="421"/>
                    <a:pt x="14395" y="421"/>
                  </a:cubicBezTo>
                  <a:cubicBezTo>
                    <a:pt x="14395" y="421"/>
                    <a:pt x="14193" y="374"/>
                    <a:pt x="13788" y="314"/>
                  </a:cubicBezTo>
                  <a:cubicBezTo>
                    <a:pt x="13609" y="279"/>
                    <a:pt x="13371" y="231"/>
                    <a:pt x="13097" y="195"/>
                  </a:cubicBezTo>
                  <a:cubicBezTo>
                    <a:pt x="12835" y="160"/>
                    <a:pt x="12526" y="112"/>
                    <a:pt x="12180" y="76"/>
                  </a:cubicBezTo>
                  <a:cubicBezTo>
                    <a:pt x="11704" y="27"/>
                    <a:pt x="11170" y="0"/>
                    <a:pt x="10580" y="0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633" name="Google Shape;12633;p49"/>
            <p:cNvSpPr/>
            <p:nvPr/>
          </p:nvSpPr>
          <p:spPr>
            <a:xfrm>
              <a:off x="4615450" y="2986200"/>
              <a:ext cx="654575" cy="48625"/>
            </a:xfrm>
            <a:custGeom>
              <a:avLst/>
              <a:gdLst/>
              <a:ahLst/>
              <a:cxnLst/>
              <a:rect l="l" t="t" r="r" b="b"/>
              <a:pathLst>
                <a:path w="26183" h="1945" extrusionOk="0">
                  <a:moveTo>
                    <a:pt x="26182" y="1144"/>
                  </a:moveTo>
                  <a:cubicBezTo>
                    <a:pt x="26182" y="1144"/>
                    <a:pt x="26109" y="1152"/>
                    <a:pt x="26003" y="1195"/>
                  </a:cubicBezTo>
                  <a:lnTo>
                    <a:pt x="26003" y="1195"/>
                  </a:lnTo>
                  <a:cubicBezTo>
                    <a:pt x="26123" y="1161"/>
                    <a:pt x="26182" y="1144"/>
                    <a:pt x="26182" y="1144"/>
                  </a:cubicBezTo>
                  <a:close/>
                  <a:moveTo>
                    <a:pt x="26003" y="1195"/>
                  </a:moveTo>
                  <a:cubicBezTo>
                    <a:pt x="25982" y="1201"/>
                    <a:pt x="25958" y="1208"/>
                    <a:pt x="25932" y="1215"/>
                  </a:cubicBezTo>
                  <a:cubicBezTo>
                    <a:pt x="25887" y="1228"/>
                    <a:pt x="25837" y="1243"/>
                    <a:pt x="25780" y="1261"/>
                  </a:cubicBezTo>
                  <a:lnTo>
                    <a:pt x="25780" y="1261"/>
                  </a:lnTo>
                  <a:cubicBezTo>
                    <a:pt x="25837" y="1248"/>
                    <a:pt x="25887" y="1237"/>
                    <a:pt x="25932" y="1227"/>
                  </a:cubicBezTo>
                  <a:cubicBezTo>
                    <a:pt x="25957" y="1215"/>
                    <a:pt x="25981" y="1204"/>
                    <a:pt x="26003" y="1195"/>
                  </a:cubicBezTo>
                  <a:close/>
                  <a:moveTo>
                    <a:pt x="0" y="1"/>
                  </a:moveTo>
                  <a:cubicBezTo>
                    <a:pt x="0" y="1"/>
                    <a:pt x="1477" y="144"/>
                    <a:pt x="3846" y="382"/>
                  </a:cubicBezTo>
                  <a:cubicBezTo>
                    <a:pt x="6215" y="620"/>
                    <a:pt x="9466" y="965"/>
                    <a:pt x="13085" y="1346"/>
                  </a:cubicBezTo>
                  <a:cubicBezTo>
                    <a:pt x="14883" y="1549"/>
                    <a:pt x="16610" y="1751"/>
                    <a:pt x="18193" y="1858"/>
                  </a:cubicBezTo>
                  <a:cubicBezTo>
                    <a:pt x="19022" y="1915"/>
                    <a:pt x="19812" y="1945"/>
                    <a:pt x="20548" y="1945"/>
                  </a:cubicBezTo>
                  <a:cubicBezTo>
                    <a:pt x="21206" y="1945"/>
                    <a:pt x="21822" y="1921"/>
                    <a:pt x="22384" y="1870"/>
                  </a:cubicBezTo>
                  <a:cubicBezTo>
                    <a:pt x="23599" y="1787"/>
                    <a:pt x="24551" y="1584"/>
                    <a:pt x="25182" y="1430"/>
                  </a:cubicBezTo>
                  <a:cubicBezTo>
                    <a:pt x="25426" y="1369"/>
                    <a:pt x="25625" y="1308"/>
                    <a:pt x="25780" y="1261"/>
                  </a:cubicBezTo>
                  <a:lnTo>
                    <a:pt x="25780" y="1261"/>
                  </a:lnTo>
                  <a:cubicBezTo>
                    <a:pt x="25625" y="1295"/>
                    <a:pt x="25426" y="1338"/>
                    <a:pt x="25182" y="1382"/>
                  </a:cubicBezTo>
                  <a:cubicBezTo>
                    <a:pt x="24527" y="1501"/>
                    <a:pt x="23575" y="1632"/>
                    <a:pt x="22384" y="1668"/>
                  </a:cubicBezTo>
                  <a:cubicBezTo>
                    <a:pt x="22184" y="1674"/>
                    <a:pt x="21976" y="1677"/>
                    <a:pt x="21762" y="1677"/>
                  </a:cubicBezTo>
                  <a:cubicBezTo>
                    <a:pt x="20727" y="1677"/>
                    <a:pt x="19533" y="1608"/>
                    <a:pt x="18241" y="1489"/>
                  </a:cubicBezTo>
                  <a:cubicBezTo>
                    <a:pt x="16669" y="1334"/>
                    <a:pt x="14966" y="1096"/>
                    <a:pt x="13145" y="906"/>
                  </a:cubicBezTo>
                  <a:cubicBezTo>
                    <a:pt x="9525" y="513"/>
                    <a:pt x="6239" y="299"/>
                    <a:pt x="3858" y="156"/>
                  </a:cubicBezTo>
                  <a:cubicBezTo>
                    <a:pt x="1477" y="25"/>
                    <a:pt x="1" y="1"/>
                    <a:pt x="0" y="1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634" name="Google Shape;12634;p49"/>
            <p:cNvSpPr/>
            <p:nvPr/>
          </p:nvSpPr>
          <p:spPr>
            <a:xfrm>
              <a:off x="4455900" y="2820725"/>
              <a:ext cx="672725" cy="91700"/>
            </a:xfrm>
            <a:custGeom>
              <a:avLst/>
              <a:gdLst/>
              <a:ahLst/>
              <a:cxnLst/>
              <a:rect l="l" t="t" r="r" b="b"/>
              <a:pathLst>
                <a:path w="26909" h="3668" extrusionOk="0">
                  <a:moveTo>
                    <a:pt x="3567" y="1"/>
                  </a:moveTo>
                  <a:cubicBezTo>
                    <a:pt x="3109" y="1"/>
                    <a:pt x="2688" y="38"/>
                    <a:pt x="2310" y="48"/>
                  </a:cubicBezTo>
                  <a:cubicBezTo>
                    <a:pt x="2060" y="72"/>
                    <a:pt x="1834" y="83"/>
                    <a:pt x="1620" y="95"/>
                  </a:cubicBezTo>
                  <a:cubicBezTo>
                    <a:pt x="1417" y="131"/>
                    <a:pt x="1239" y="143"/>
                    <a:pt x="1060" y="167"/>
                  </a:cubicBezTo>
                  <a:cubicBezTo>
                    <a:pt x="370" y="274"/>
                    <a:pt x="1" y="322"/>
                    <a:pt x="1" y="322"/>
                  </a:cubicBezTo>
                  <a:cubicBezTo>
                    <a:pt x="1" y="322"/>
                    <a:pt x="393" y="286"/>
                    <a:pt x="1072" y="250"/>
                  </a:cubicBezTo>
                  <a:cubicBezTo>
                    <a:pt x="1239" y="226"/>
                    <a:pt x="1429" y="214"/>
                    <a:pt x="1644" y="202"/>
                  </a:cubicBezTo>
                  <a:lnTo>
                    <a:pt x="2322" y="202"/>
                  </a:lnTo>
                  <a:cubicBezTo>
                    <a:pt x="2462" y="202"/>
                    <a:pt x="2607" y="202"/>
                    <a:pt x="2758" y="202"/>
                  </a:cubicBezTo>
                  <a:cubicBezTo>
                    <a:pt x="3134" y="202"/>
                    <a:pt x="3544" y="208"/>
                    <a:pt x="3977" y="250"/>
                  </a:cubicBezTo>
                  <a:cubicBezTo>
                    <a:pt x="4287" y="262"/>
                    <a:pt x="4608" y="286"/>
                    <a:pt x="4942" y="310"/>
                  </a:cubicBezTo>
                  <a:cubicBezTo>
                    <a:pt x="5287" y="333"/>
                    <a:pt x="5620" y="381"/>
                    <a:pt x="5989" y="429"/>
                  </a:cubicBezTo>
                  <a:cubicBezTo>
                    <a:pt x="6692" y="500"/>
                    <a:pt x="7454" y="631"/>
                    <a:pt x="8264" y="762"/>
                  </a:cubicBezTo>
                  <a:cubicBezTo>
                    <a:pt x="9859" y="1060"/>
                    <a:pt x="11597" y="1453"/>
                    <a:pt x="13431" y="1881"/>
                  </a:cubicBezTo>
                  <a:cubicBezTo>
                    <a:pt x="15252" y="2310"/>
                    <a:pt x="17003" y="2715"/>
                    <a:pt x="18598" y="3012"/>
                  </a:cubicBezTo>
                  <a:cubicBezTo>
                    <a:pt x="19408" y="3143"/>
                    <a:pt x="20170" y="3286"/>
                    <a:pt x="20896" y="3370"/>
                  </a:cubicBezTo>
                  <a:cubicBezTo>
                    <a:pt x="21253" y="3417"/>
                    <a:pt x="21599" y="3477"/>
                    <a:pt x="21944" y="3501"/>
                  </a:cubicBezTo>
                  <a:cubicBezTo>
                    <a:pt x="22277" y="3536"/>
                    <a:pt x="22599" y="3548"/>
                    <a:pt x="22908" y="3584"/>
                  </a:cubicBezTo>
                  <a:cubicBezTo>
                    <a:pt x="23515" y="3655"/>
                    <a:pt x="24087" y="3643"/>
                    <a:pt x="24575" y="3655"/>
                  </a:cubicBezTo>
                  <a:cubicBezTo>
                    <a:pt x="24825" y="3667"/>
                    <a:pt x="25051" y="3667"/>
                    <a:pt x="25254" y="3667"/>
                  </a:cubicBezTo>
                  <a:cubicBezTo>
                    <a:pt x="25480" y="3655"/>
                    <a:pt x="25659" y="3655"/>
                    <a:pt x="25837" y="3643"/>
                  </a:cubicBezTo>
                  <a:cubicBezTo>
                    <a:pt x="26528" y="3596"/>
                    <a:pt x="26909" y="3584"/>
                    <a:pt x="26909" y="3584"/>
                  </a:cubicBezTo>
                  <a:cubicBezTo>
                    <a:pt x="26909" y="3584"/>
                    <a:pt x="26528" y="3584"/>
                    <a:pt x="25801" y="3536"/>
                  </a:cubicBezTo>
                  <a:lnTo>
                    <a:pt x="25242" y="3536"/>
                  </a:lnTo>
                  <a:cubicBezTo>
                    <a:pt x="25039" y="3536"/>
                    <a:pt x="24789" y="3501"/>
                    <a:pt x="24551" y="3489"/>
                  </a:cubicBezTo>
                  <a:cubicBezTo>
                    <a:pt x="24063" y="3441"/>
                    <a:pt x="23515" y="3429"/>
                    <a:pt x="22908" y="3346"/>
                  </a:cubicBezTo>
                  <a:cubicBezTo>
                    <a:pt x="22611" y="3298"/>
                    <a:pt x="22277" y="3262"/>
                    <a:pt x="21956" y="3227"/>
                  </a:cubicBezTo>
                  <a:cubicBezTo>
                    <a:pt x="21622" y="3179"/>
                    <a:pt x="21277" y="3120"/>
                    <a:pt x="20920" y="3060"/>
                  </a:cubicBezTo>
                  <a:cubicBezTo>
                    <a:pt x="20205" y="2953"/>
                    <a:pt x="19455" y="2786"/>
                    <a:pt x="18658" y="2631"/>
                  </a:cubicBezTo>
                  <a:cubicBezTo>
                    <a:pt x="17086" y="2286"/>
                    <a:pt x="15348" y="1869"/>
                    <a:pt x="13514" y="1441"/>
                  </a:cubicBezTo>
                  <a:cubicBezTo>
                    <a:pt x="11681" y="1000"/>
                    <a:pt x="9907" y="631"/>
                    <a:pt x="8299" y="381"/>
                  </a:cubicBezTo>
                  <a:cubicBezTo>
                    <a:pt x="7490" y="262"/>
                    <a:pt x="6728" y="143"/>
                    <a:pt x="6001" y="95"/>
                  </a:cubicBezTo>
                  <a:cubicBezTo>
                    <a:pt x="5620" y="83"/>
                    <a:pt x="5287" y="36"/>
                    <a:pt x="4942" y="24"/>
                  </a:cubicBezTo>
                  <a:cubicBezTo>
                    <a:pt x="4608" y="24"/>
                    <a:pt x="4287" y="12"/>
                    <a:pt x="3977" y="12"/>
                  </a:cubicBezTo>
                  <a:cubicBezTo>
                    <a:pt x="3838" y="4"/>
                    <a:pt x="3701" y="1"/>
                    <a:pt x="3567" y="1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635" name="Google Shape;12635;p49"/>
            <p:cNvSpPr/>
            <p:nvPr/>
          </p:nvSpPr>
          <p:spPr>
            <a:xfrm>
              <a:off x="4495800" y="2796300"/>
              <a:ext cx="401850" cy="70875"/>
            </a:xfrm>
            <a:custGeom>
              <a:avLst/>
              <a:gdLst/>
              <a:ahLst/>
              <a:cxnLst/>
              <a:rect l="l" t="t" r="r" b="b"/>
              <a:pathLst>
                <a:path w="16074" h="2835" extrusionOk="0">
                  <a:moveTo>
                    <a:pt x="0" y="1"/>
                  </a:moveTo>
                  <a:cubicBezTo>
                    <a:pt x="0" y="1"/>
                    <a:pt x="214" y="13"/>
                    <a:pt x="631" y="60"/>
                  </a:cubicBezTo>
                  <a:cubicBezTo>
                    <a:pt x="1048" y="108"/>
                    <a:pt x="1643" y="167"/>
                    <a:pt x="2381" y="251"/>
                  </a:cubicBezTo>
                  <a:cubicBezTo>
                    <a:pt x="3846" y="417"/>
                    <a:pt x="5870" y="703"/>
                    <a:pt x="8096" y="1084"/>
                  </a:cubicBezTo>
                  <a:cubicBezTo>
                    <a:pt x="10311" y="1477"/>
                    <a:pt x="12299" y="1906"/>
                    <a:pt x="13752" y="2251"/>
                  </a:cubicBezTo>
                  <a:cubicBezTo>
                    <a:pt x="14466" y="2406"/>
                    <a:pt x="15038" y="2561"/>
                    <a:pt x="15442" y="2668"/>
                  </a:cubicBezTo>
                  <a:cubicBezTo>
                    <a:pt x="15847" y="2775"/>
                    <a:pt x="16073" y="2834"/>
                    <a:pt x="16073" y="2834"/>
                  </a:cubicBezTo>
                  <a:lnTo>
                    <a:pt x="15478" y="2596"/>
                  </a:lnTo>
                  <a:cubicBezTo>
                    <a:pt x="15085" y="2442"/>
                    <a:pt x="14526" y="2251"/>
                    <a:pt x="13811" y="2025"/>
                  </a:cubicBezTo>
                  <a:cubicBezTo>
                    <a:pt x="12394" y="1584"/>
                    <a:pt x="10394" y="1025"/>
                    <a:pt x="8168" y="644"/>
                  </a:cubicBezTo>
                  <a:cubicBezTo>
                    <a:pt x="5929" y="251"/>
                    <a:pt x="3881" y="96"/>
                    <a:pt x="2393" y="36"/>
                  </a:cubicBezTo>
                  <a:cubicBezTo>
                    <a:pt x="1643" y="1"/>
                    <a:pt x="1048" y="1"/>
                    <a:pt x="631" y="1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636" name="Google Shape;12636;p49"/>
            <p:cNvSpPr/>
            <p:nvPr/>
          </p:nvSpPr>
          <p:spPr>
            <a:xfrm>
              <a:off x="2594350" y="2880150"/>
              <a:ext cx="218225" cy="179900"/>
            </a:xfrm>
            <a:custGeom>
              <a:avLst/>
              <a:gdLst/>
              <a:ahLst/>
              <a:cxnLst/>
              <a:rect l="l" t="t" r="r" b="b"/>
              <a:pathLst>
                <a:path w="8729" h="7196" extrusionOk="0">
                  <a:moveTo>
                    <a:pt x="8180" y="1"/>
                  </a:moveTo>
                  <a:cubicBezTo>
                    <a:pt x="8037" y="1"/>
                    <a:pt x="7864" y="33"/>
                    <a:pt x="7716" y="171"/>
                  </a:cubicBezTo>
                  <a:cubicBezTo>
                    <a:pt x="7621" y="242"/>
                    <a:pt x="7538" y="362"/>
                    <a:pt x="7514" y="516"/>
                  </a:cubicBezTo>
                  <a:cubicBezTo>
                    <a:pt x="7514" y="659"/>
                    <a:pt x="7549" y="778"/>
                    <a:pt x="7502" y="838"/>
                  </a:cubicBezTo>
                  <a:cubicBezTo>
                    <a:pt x="7454" y="921"/>
                    <a:pt x="7359" y="945"/>
                    <a:pt x="7216" y="981"/>
                  </a:cubicBezTo>
                  <a:cubicBezTo>
                    <a:pt x="7085" y="1004"/>
                    <a:pt x="6942" y="1028"/>
                    <a:pt x="6764" y="1076"/>
                  </a:cubicBezTo>
                  <a:cubicBezTo>
                    <a:pt x="6668" y="1112"/>
                    <a:pt x="6561" y="1171"/>
                    <a:pt x="6490" y="1278"/>
                  </a:cubicBezTo>
                  <a:cubicBezTo>
                    <a:pt x="6418" y="1374"/>
                    <a:pt x="6406" y="1528"/>
                    <a:pt x="6406" y="1600"/>
                  </a:cubicBezTo>
                  <a:cubicBezTo>
                    <a:pt x="6406" y="1755"/>
                    <a:pt x="6359" y="1874"/>
                    <a:pt x="6264" y="1993"/>
                  </a:cubicBezTo>
                  <a:cubicBezTo>
                    <a:pt x="6097" y="2231"/>
                    <a:pt x="5799" y="2409"/>
                    <a:pt x="5466" y="2624"/>
                  </a:cubicBezTo>
                  <a:cubicBezTo>
                    <a:pt x="5132" y="2838"/>
                    <a:pt x="4811" y="3076"/>
                    <a:pt x="4478" y="3314"/>
                  </a:cubicBezTo>
                  <a:cubicBezTo>
                    <a:pt x="3144" y="4267"/>
                    <a:pt x="2025" y="5243"/>
                    <a:pt x="1239" y="5981"/>
                  </a:cubicBezTo>
                  <a:cubicBezTo>
                    <a:pt x="453" y="6708"/>
                    <a:pt x="1" y="7196"/>
                    <a:pt x="1" y="7196"/>
                  </a:cubicBezTo>
                  <a:cubicBezTo>
                    <a:pt x="1" y="7196"/>
                    <a:pt x="537" y="6803"/>
                    <a:pt x="1370" y="6124"/>
                  </a:cubicBezTo>
                  <a:cubicBezTo>
                    <a:pt x="2239" y="5481"/>
                    <a:pt x="3418" y="4612"/>
                    <a:pt x="4740" y="3660"/>
                  </a:cubicBezTo>
                  <a:cubicBezTo>
                    <a:pt x="5061" y="3421"/>
                    <a:pt x="5394" y="3183"/>
                    <a:pt x="5704" y="2957"/>
                  </a:cubicBezTo>
                  <a:cubicBezTo>
                    <a:pt x="6002" y="2731"/>
                    <a:pt x="6359" y="2528"/>
                    <a:pt x="6585" y="2171"/>
                  </a:cubicBezTo>
                  <a:cubicBezTo>
                    <a:pt x="6704" y="1993"/>
                    <a:pt x="6764" y="1766"/>
                    <a:pt x="6740" y="1576"/>
                  </a:cubicBezTo>
                  <a:cubicBezTo>
                    <a:pt x="6728" y="1481"/>
                    <a:pt x="6740" y="1457"/>
                    <a:pt x="6764" y="1421"/>
                  </a:cubicBezTo>
                  <a:cubicBezTo>
                    <a:pt x="6787" y="1397"/>
                    <a:pt x="6823" y="1362"/>
                    <a:pt x="6883" y="1338"/>
                  </a:cubicBezTo>
                  <a:cubicBezTo>
                    <a:pt x="7002" y="1290"/>
                    <a:pt x="7145" y="1254"/>
                    <a:pt x="7299" y="1219"/>
                  </a:cubicBezTo>
                  <a:cubicBezTo>
                    <a:pt x="7430" y="1171"/>
                    <a:pt x="7621" y="1112"/>
                    <a:pt x="7716" y="933"/>
                  </a:cubicBezTo>
                  <a:cubicBezTo>
                    <a:pt x="7752" y="838"/>
                    <a:pt x="7752" y="754"/>
                    <a:pt x="7740" y="683"/>
                  </a:cubicBezTo>
                  <a:cubicBezTo>
                    <a:pt x="7728" y="623"/>
                    <a:pt x="7716" y="564"/>
                    <a:pt x="7716" y="516"/>
                  </a:cubicBezTo>
                  <a:cubicBezTo>
                    <a:pt x="7716" y="421"/>
                    <a:pt x="7752" y="338"/>
                    <a:pt x="7811" y="266"/>
                  </a:cubicBezTo>
                  <a:cubicBezTo>
                    <a:pt x="7930" y="111"/>
                    <a:pt x="8109" y="88"/>
                    <a:pt x="8264" y="64"/>
                  </a:cubicBezTo>
                  <a:cubicBezTo>
                    <a:pt x="8302" y="61"/>
                    <a:pt x="8339" y="59"/>
                    <a:pt x="8373" y="59"/>
                  </a:cubicBezTo>
                  <a:cubicBezTo>
                    <a:pt x="8468" y="59"/>
                    <a:pt x="8548" y="70"/>
                    <a:pt x="8609" y="88"/>
                  </a:cubicBezTo>
                  <a:cubicBezTo>
                    <a:pt x="8681" y="100"/>
                    <a:pt x="8728" y="100"/>
                    <a:pt x="8728" y="100"/>
                  </a:cubicBezTo>
                  <a:cubicBezTo>
                    <a:pt x="8728" y="100"/>
                    <a:pt x="8681" y="88"/>
                    <a:pt x="8609" y="64"/>
                  </a:cubicBezTo>
                  <a:cubicBezTo>
                    <a:pt x="8526" y="52"/>
                    <a:pt x="8407" y="28"/>
                    <a:pt x="8264" y="4"/>
                  </a:cubicBezTo>
                  <a:cubicBezTo>
                    <a:pt x="8237" y="2"/>
                    <a:pt x="8209" y="1"/>
                    <a:pt x="8180" y="1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637" name="Google Shape;12637;p49"/>
            <p:cNvSpPr/>
            <p:nvPr/>
          </p:nvSpPr>
          <p:spPr>
            <a:xfrm>
              <a:off x="2647050" y="2995725"/>
              <a:ext cx="509300" cy="34925"/>
            </a:xfrm>
            <a:custGeom>
              <a:avLst/>
              <a:gdLst/>
              <a:ahLst/>
              <a:cxnLst/>
              <a:rect l="l" t="t" r="r" b="b"/>
              <a:pathLst>
                <a:path w="20372" h="1397" extrusionOk="0">
                  <a:moveTo>
                    <a:pt x="20372" y="1"/>
                  </a:moveTo>
                  <a:cubicBezTo>
                    <a:pt x="20372" y="1"/>
                    <a:pt x="20086" y="49"/>
                    <a:pt x="19586" y="108"/>
                  </a:cubicBezTo>
                  <a:cubicBezTo>
                    <a:pt x="19074" y="180"/>
                    <a:pt x="18336" y="287"/>
                    <a:pt x="17407" y="394"/>
                  </a:cubicBezTo>
                  <a:cubicBezTo>
                    <a:pt x="15562" y="596"/>
                    <a:pt x="13014" y="822"/>
                    <a:pt x="10204" y="906"/>
                  </a:cubicBezTo>
                  <a:cubicBezTo>
                    <a:pt x="9220" y="939"/>
                    <a:pt x="8267" y="954"/>
                    <a:pt x="7364" y="954"/>
                  </a:cubicBezTo>
                  <a:cubicBezTo>
                    <a:pt x="5689" y="954"/>
                    <a:pt x="4188" y="904"/>
                    <a:pt x="2989" y="834"/>
                  </a:cubicBezTo>
                  <a:cubicBezTo>
                    <a:pt x="2060" y="787"/>
                    <a:pt x="1322" y="751"/>
                    <a:pt x="798" y="703"/>
                  </a:cubicBezTo>
                  <a:cubicBezTo>
                    <a:pt x="274" y="656"/>
                    <a:pt x="0" y="644"/>
                    <a:pt x="0" y="644"/>
                  </a:cubicBezTo>
                  <a:lnTo>
                    <a:pt x="0" y="644"/>
                  </a:lnTo>
                  <a:cubicBezTo>
                    <a:pt x="0" y="644"/>
                    <a:pt x="274" y="692"/>
                    <a:pt x="786" y="775"/>
                  </a:cubicBezTo>
                  <a:cubicBezTo>
                    <a:pt x="1286" y="870"/>
                    <a:pt x="2036" y="965"/>
                    <a:pt x="2953" y="1073"/>
                  </a:cubicBezTo>
                  <a:cubicBezTo>
                    <a:pt x="4449" y="1246"/>
                    <a:pt x="6414" y="1396"/>
                    <a:pt x="8620" y="1396"/>
                  </a:cubicBezTo>
                  <a:cubicBezTo>
                    <a:pt x="9136" y="1396"/>
                    <a:pt x="9665" y="1388"/>
                    <a:pt x="10204" y="1370"/>
                  </a:cubicBezTo>
                  <a:cubicBezTo>
                    <a:pt x="13050" y="1287"/>
                    <a:pt x="15597" y="942"/>
                    <a:pt x="17419" y="608"/>
                  </a:cubicBezTo>
                  <a:cubicBezTo>
                    <a:pt x="18348" y="453"/>
                    <a:pt x="19074" y="299"/>
                    <a:pt x="19586" y="180"/>
                  </a:cubicBezTo>
                  <a:cubicBezTo>
                    <a:pt x="20086" y="61"/>
                    <a:pt x="20372" y="1"/>
                    <a:pt x="20372" y="1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638" name="Google Shape;12638;p49"/>
            <p:cNvSpPr/>
            <p:nvPr/>
          </p:nvSpPr>
          <p:spPr>
            <a:xfrm>
              <a:off x="2698550" y="2967150"/>
              <a:ext cx="191400" cy="17800"/>
            </a:xfrm>
            <a:custGeom>
              <a:avLst/>
              <a:gdLst/>
              <a:ahLst/>
              <a:cxnLst/>
              <a:rect l="l" t="t" r="r" b="b"/>
              <a:pathLst>
                <a:path w="7656" h="712" extrusionOk="0">
                  <a:moveTo>
                    <a:pt x="7656" y="1"/>
                  </a:moveTo>
                  <a:lnTo>
                    <a:pt x="7656" y="1"/>
                  </a:lnTo>
                  <a:cubicBezTo>
                    <a:pt x="7656" y="1"/>
                    <a:pt x="7227" y="25"/>
                    <a:pt x="6525" y="108"/>
                  </a:cubicBezTo>
                  <a:cubicBezTo>
                    <a:pt x="5834" y="144"/>
                    <a:pt x="4882" y="203"/>
                    <a:pt x="3834" y="251"/>
                  </a:cubicBezTo>
                  <a:cubicBezTo>
                    <a:pt x="2786" y="299"/>
                    <a:pt x="1834" y="311"/>
                    <a:pt x="1131" y="311"/>
                  </a:cubicBezTo>
                  <a:lnTo>
                    <a:pt x="0" y="311"/>
                  </a:lnTo>
                  <a:cubicBezTo>
                    <a:pt x="0" y="311"/>
                    <a:pt x="417" y="418"/>
                    <a:pt x="1119" y="537"/>
                  </a:cubicBezTo>
                  <a:cubicBezTo>
                    <a:pt x="1719" y="628"/>
                    <a:pt x="2510" y="711"/>
                    <a:pt x="3395" y="711"/>
                  </a:cubicBezTo>
                  <a:cubicBezTo>
                    <a:pt x="3547" y="711"/>
                    <a:pt x="3701" y="709"/>
                    <a:pt x="3858" y="703"/>
                  </a:cubicBezTo>
                  <a:cubicBezTo>
                    <a:pt x="4929" y="656"/>
                    <a:pt x="5882" y="477"/>
                    <a:pt x="6572" y="311"/>
                  </a:cubicBezTo>
                  <a:cubicBezTo>
                    <a:pt x="7251" y="144"/>
                    <a:pt x="7656" y="1"/>
                    <a:pt x="7656" y="1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639" name="Google Shape;12639;p49"/>
            <p:cNvSpPr/>
            <p:nvPr/>
          </p:nvSpPr>
          <p:spPr>
            <a:xfrm>
              <a:off x="2862550" y="2897875"/>
              <a:ext cx="950150" cy="82400"/>
            </a:xfrm>
            <a:custGeom>
              <a:avLst/>
              <a:gdLst/>
              <a:ahLst/>
              <a:cxnLst/>
              <a:rect l="l" t="t" r="r" b="b"/>
              <a:pathLst>
                <a:path w="38006" h="3296" extrusionOk="0">
                  <a:moveTo>
                    <a:pt x="22933" y="1"/>
                  </a:moveTo>
                  <a:cubicBezTo>
                    <a:pt x="21699" y="1"/>
                    <a:pt x="20427" y="66"/>
                    <a:pt x="19134" y="188"/>
                  </a:cubicBezTo>
                  <a:cubicBezTo>
                    <a:pt x="16479" y="450"/>
                    <a:pt x="13978" y="819"/>
                    <a:pt x="11704" y="1046"/>
                  </a:cubicBezTo>
                  <a:cubicBezTo>
                    <a:pt x="9430" y="1260"/>
                    <a:pt x="7358" y="1319"/>
                    <a:pt x="5620" y="1319"/>
                  </a:cubicBezTo>
                  <a:cubicBezTo>
                    <a:pt x="3894" y="1319"/>
                    <a:pt x="2477" y="1260"/>
                    <a:pt x="1513" y="1224"/>
                  </a:cubicBezTo>
                  <a:cubicBezTo>
                    <a:pt x="536" y="1177"/>
                    <a:pt x="1" y="1141"/>
                    <a:pt x="0" y="1141"/>
                  </a:cubicBezTo>
                  <a:lnTo>
                    <a:pt x="0" y="1141"/>
                  </a:lnTo>
                  <a:cubicBezTo>
                    <a:pt x="1" y="1141"/>
                    <a:pt x="536" y="1200"/>
                    <a:pt x="1513" y="1296"/>
                  </a:cubicBezTo>
                  <a:cubicBezTo>
                    <a:pt x="2489" y="1379"/>
                    <a:pt x="3894" y="1486"/>
                    <a:pt x="5632" y="1546"/>
                  </a:cubicBezTo>
                  <a:cubicBezTo>
                    <a:pt x="6255" y="1567"/>
                    <a:pt x="6922" y="1581"/>
                    <a:pt x="7626" y="1581"/>
                  </a:cubicBezTo>
                  <a:cubicBezTo>
                    <a:pt x="8887" y="1581"/>
                    <a:pt x="10270" y="1537"/>
                    <a:pt x="11752" y="1415"/>
                  </a:cubicBezTo>
                  <a:cubicBezTo>
                    <a:pt x="14062" y="1236"/>
                    <a:pt x="16550" y="891"/>
                    <a:pt x="19193" y="641"/>
                  </a:cubicBezTo>
                  <a:cubicBezTo>
                    <a:pt x="20633" y="504"/>
                    <a:pt x="22037" y="428"/>
                    <a:pt x="23388" y="428"/>
                  </a:cubicBezTo>
                  <a:cubicBezTo>
                    <a:pt x="24506" y="428"/>
                    <a:pt x="25588" y="480"/>
                    <a:pt x="26623" y="593"/>
                  </a:cubicBezTo>
                  <a:cubicBezTo>
                    <a:pt x="28897" y="831"/>
                    <a:pt x="30921" y="1260"/>
                    <a:pt x="32600" y="1700"/>
                  </a:cubicBezTo>
                  <a:cubicBezTo>
                    <a:pt x="34279" y="2129"/>
                    <a:pt x="35636" y="2546"/>
                    <a:pt x="36565" y="2831"/>
                  </a:cubicBezTo>
                  <a:cubicBezTo>
                    <a:pt x="37493" y="3129"/>
                    <a:pt x="38005" y="3296"/>
                    <a:pt x="38005" y="3296"/>
                  </a:cubicBezTo>
                  <a:cubicBezTo>
                    <a:pt x="38005" y="3296"/>
                    <a:pt x="37493" y="3093"/>
                    <a:pt x="36576" y="2772"/>
                  </a:cubicBezTo>
                  <a:cubicBezTo>
                    <a:pt x="35648" y="2439"/>
                    <a:pt x="34326" y="1962"/>
                    <a:pt x="32647" y="1486"/>
                  </a:cubicBezTo>
                  <a:cubicBezTo>
                    <a:pt x="30957" y="1010"/>
                    <a:pt x="28933" y="510"/>
                    <a:pt x="26647" y="224"/>
                  </a:cubicBezTo>
                  <a:cubicBezTo>
                    <a:pt x="25467" y="72"/>
                    <a:pt x="24221" y="1"/>
                    <a:pt x="22933" y="1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640" name="Google Shape;12640;p49"/>
            <p:cNvSpPr/>
            <p:nvPr/>
          </p:nvSpPr>
          <p:spPr>
            <a:xfrm>
              <a:off x="3315875" y="2930175"/>
              <a:ext cx="382525" cy="50100"/>
            </a:xfrm>
            <a:custGeom>
              <a:avLst/>
              <a:gdLst/>
              <a:ahLst/>
              <a:cxnLst/>
              <a:rect l="l" t="t" r="r" b="b"/>
              <a:pathLst>
                <a:path w="15301" h="2004" extrusionOk="0">
                  <a:moveTo>
                    <a:pt x="5642" y="1"/>
                  </a:moveTo>
                  <a:cubicBezTo>
                    <a:pt x="4334" y="1"/>
                    <a:pt x="3168" y="108"/>
                    <a:pt x="2251" y="242"/>
                  </a:cubicBezTo>
                  <a:cubicBezTo>
                    <a:pt x="1548" y="349"/>
                    <a:pt x="989" y="456"/>
                    <a:pt x="596" y="539"/>
                  </a:cubicBezTo>
                  <a:cubicBezTo>
                    <a:pt x="203" y="635"/>
                    <a:pt x="1" y="670"/>
                    <a:pt x="1" y="670"/>
                  </a:cubicBezTo>
                  <a:cubicBezTo>
                    <a:pt x="1" y="670"/>
                    <a:pt x="227" y="658"/>
                    <a:pt x="608" y="611"/>
                  </a:cubicBezTo>
                  <a:cubicBezTo>
                    <a:pt x="1001" y="575"/>
                    <a:pt x="1560" y="527"/>
                    <a:pt x="2263" y="480"/>
                  </a:cubicBezTo>
                  <a:cubicBezTo>
                    <a:pt x="2900" y="442"/>
                    <a:pt x="3642" y="416"/>
                    <a:pt x="4462" y="416"/>
                  </a:cubicBezTo>
                  <a:cubicBezTo>
                    <a:pt x="5450" y="416"/>
                    <a:pt x="6551" y="454"/>
                    <a:pt x="7716" y="551"/>
                  </a:cubicBezTo>
                  <a:cubicBezTo>
                    <a:pt x="9835" y="754"/>
                    <a:pt x="11728" y="1087"/>
                    <a:pt x="13098" y="1420"/>
                  </a:cubicBezTo>
                  <a:cubicBezTo>
                    <a:pt x="13788" y="1575"/>
                    <a:pt x="14336" y="1730"/>
                    <a:pt x="14705" y="1837"/>
                  </a:cubicBezTo>
                  <a:cubicBezTo>
                    <a:pt x="15098" y="1944"/>
                    <a:pt x="15300" y="2004"/>
                    <a:pt x="15300" y="2004"/>
                  </a:cubicBezTo>
                  <a:cubicBezTo>
                    <a:pt x="15300" y="2004"/>
                    <a:pt x="15098" y="1909"/>
                    <a:pt x="14752" y="1742"/>
                  </a:cubicBezTo>
                  <a:cubicBezTo>
                    <a:pt x="14383" y="1599"/>
                    <a:pt x="13848" y="1409"/>
                    <a:pt x="13169" y="1182"/>
                  </a:cubicBezTo>
                  <a:cubicBezTo>
                    <a:pt x="11835" y="754"/>
                    <a:pt x="9930" y="289"/>
                    <a:pt x="7775" y="99"/>
                  </a:cubicBezTo>
                  <a:cubicBezTo>
                    <a:pt x="7036" y="30"/>
                    <a:pt x="6320" y="1"/>
                    <a:pt x="5642" y="1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641" name="Google Shape;12641;p49"/>
            <p:cNvSpPr/>
            <p:nvPr/>
          </p:nvSpPr>
          <p:spPr>
            <a:xfrm>
              <a:off x="3478100" y="2965425"/>
              <a:ext cx="132475" cy="15200"/>
            </a:xfrm>
            <a:custGeom>
              <a:avLst/>
              <a:gdLst/>
              <a:ahLst/>
              <a:cxnLst/>
              <a:rect l="l" t="t" r="r" b="b"/>
              <a:pathLst>
                <a:path w="5299" h="608" extrusionOk="0">
                  <a:moveTo>
                    <a:pt x="1616" y="0"/>
                  </a:moveTo>
                  <a:cubicBezTo>
                    <a:pt x="667" y="0"/>
                    <a:pt x="1" y="106"/>
                    <a:pt x="1" y="106"/>
                  </a:cubicBezTo>
                  <a:cubicBezTo>
                    <a:pt x="1" y="106"/>
                    <a:pt x="1179" y="368"/>
                    <a:pt x="2632" y="499"/>
                  </a:cubicBezTo>
                  <a:cubicBezTo>
                    <a:pt x="3706" y="595"/>
                    <a:pt x="4639" y="607"/>
                    <a:pt x="5060" y="607"/>
                  </a:cubicBezTo>
                  <a:cubicBezTo>
                    <a:pt x="5213" y="607"/>
                    <a:pt x="5299" y="606"/>
                    <a:pt x="5299" y="606"/>
                  </a:cubicBezTo>
                  <a:cubicBezTo>
                    <a:pt x="5299" y="606"/>
                    <a:pt x="4156" y="177"/>
                    <a:pt x="2679" y="46"/>
                  </a:cubicBezTo>
                  <a:cubicBezTo>
                    <a:pt x="2302" y="13"/>
                    <a:pt x="1942" y="0"/>
                    <a:pt x="1616" y="0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642" name="Google Shape;12642;p49"/>
            <p:cNvSpPr/>
            <p:nvPr/>
          </p:nvSpPr>
          <p:spPr>
            <a:xfrm>
              <a:off x="3505200" y="2876350"/>
              <a:ext cx="306000" cy="62250"/>
            </a:xfrm>
            <a:custGeom>
              <a:avLst/>
              <a:gdLst/>
              <a:ahLst/>
              <a:cxnLst/>
              <a:rect l="l" t="t" r="r" b="b"/>
              <a:pathLst>
                <a:path w="12240" h="2490" extrusionOk="0">
                  <a:moveTo>
                    <a:pt x="702" y="1"/>
                  </a:moveTo>
                  <a:cubicBezTo>
                    <a:pt x="253" y="1"/>
                    <a:pt x="0" y="13"/>
                    <a:pt x="0" y="13"/>
                  </a:cubicBezTo>
                  <a:cubicBezTo>
                    <a:pt x="0" y="13"/>
                    <a:pt x="691" y="97"/>
                    <a:pt x="1822" y="252"/>
                  </a:cubicBezTo>
                  <a:cubicBezTo>
                    <a:pt x="2941" y="418"/>
                    <a:pt x="4489" y="668"/>
                    <a:pt x="6167" y="1014"/>
                  </a:cubicBezTo>
                  <a:cubicBezTo>
                    <a:pt x="7846" y="1359"/>
                    <a:pt x="9370" y="1728"/>
                    <a:pt x="10466" y="2014"/>
                  </a:cubicBezTo>
                  <a:cubicBezTo>
                    <a:pt x="11549" y="2311"/>
                    <a:pt x="12240" y="2490"/>
                    <a:pt x="12240" y="2490"/>
                  </a:cubicBezTo>
                  <a:cubicBezTo>
                    <a:pt x="12240" y="2490"/>
                    <a:pt x="11597" y="2192"/>
                    <a:pt x="10549" y="1787"/>
                  </a:cubicBezTo>
                  <a:cubicBezTo>
                    <a:pt x="9489" y="1383"/>
                    <a:pt x="7977" y="906"/>
                    <a:pt x="6275" y="561"/>
                  </a:cubicBezTo>
                  <a:cubicBezTo>
                    <a:pt x="4560" y="216"/>
                    <a:pt x="2977" y="73"/>
                    <a:pt x="1845" y="25"/>
                  </a:cubicBezTo>
                  <a:cubicBezTo>
                    <a:pt x="1388" y="6"/>
                    <a:pt x="1002" y="1"/>
                    <a:pt x="702" y="1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643" name="Google Shape;12643;p49"/>
            <p:cNvSpPr/>
            <p:nvPr/>
          </p:nvSpPr>
          <p:spPr>
            <a:xfrm>
              <a:off x="3798075" y="2921325"/>
              <a:ext cx="146175" cy="109850"/>
            </a:xfrm>
            <a:custGeom>
              <a:avLst/>
              <a:gdLst/>
              <a:ahLst/>
              <a:cxnLst/>
              <a:rect l="l" t="t" r="r" b="b"/>
              <a:pathLst>
                <a:path w="5847" h="4394" extrusionOk="0">
                  <a:moveTo>
                    <a:pt x="1" y="0"/>
                  </a:moveTo>
                  <a:lnTo>
                    <a:pt x="1" y="0"/>
                  </a:lnTo>
                  <a:cubicBezTo>
                    <a:pt x="1" y="0"/>
                    <a:pt x="406" y="179"/>
                    <a:pt x="1001" y="465"/>
                  </a:cubicBezTo>
                  <a:cubicBezTo>
                    <a:pt x="1596" y="774"/>
                    <a:pt x="2394" y="1239"/>
                    <a:pt x="3239" y="1810"/>
                  </a:cubicBezTo>
                  <a:cubicBezTo>
                    <a:pt x="4097" y="2382"/>
                    <a:pt x="4787" y="2977"/>
                    <a:pt x="5228" y="3501"/>
                  </a:cubicBezTo>
                  <a:cubicBezTo>
                    <a:pt x="5442" y="3751"/>
                    <a:pt x="5597" y="3977"/>
                    <a:pt x="5704" y="4132"/>
                  </a:cubicBezTo>
                  <a:cubicBezTo>
                    <a:pt x="5787" y="4299"/>
                    <a:pt x="5847" y="4394"/>
                    <a:pt x="5847" y="4394"/>
                  </a:cubicBezTo>
                  <a:cubicBezTo>
                    <a:pt x="5847" y="4394"/>
                    <a:pt x="5823" y="4287"/>
                    <a:pt x="5763" y="4108"/>
                  </a:cubicBezTo>
                  <a:cubicBezTo>
                    <a:pt x="5704" y="3929"/>
                    <a:pt x="5585" y="3656"/>
                    <a:pt x="5406" y="3358"/>
                  </a:cubicBezTo>
                  <a:cubicBezTo>
                    <a:pt x="5049" y="2763"/>
                    <a:pt x="4382" y="2036"/>
                    <a:pt x="3501" y="1441"/>
                  </a:cubicBezTo>
                  <a:cubicBezTo>
                    <a:pt x="2620" y="846"/>
                    <a:pt x="1727" y="477"/>
                    <a:pt x="1072" y="274"/>
                  </a:cubicBezTo>
                  <a:cubicBezTo>
                    <a:pt x="418" y="60"/>
                    <a:pt x="1" y="0"/>
                    <a:pt x="1" y="0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644" name="Google Shape;12644;p49"/>
            <p:cNvSpPr/>
            <p:nvPr/>
          </p:nvSpPr>
          <p:spPr>
            <a:xfrm>
              <a:off x="3826650" y="2973700"/>
              <a:ext cx="92900" cy="57175"/>
            </a:xfrm>
            <a:custGeom>
              <a:avLst/>
              <a:gdLst/>
              <a:ahLst/>
              <a:cxnLst/>
              <a:rect l="l" t="t" r="r" b="b"/>
              <a:pathLst>
                <a:path w="3716" h="2287" extrusionOk="0">
                  <a:moveTo>
                    <a:pt x="1" y="1"/>
                  </a:moveTo>
                  <a:cubicBezTo>
                    <a:pt x="1" y="1"/>
                    <a:pt x="215" y="120"/>
                    <a:pt x="560" y="346"/>
                  </a:cubicBezTo>
                  <a:cubicBezTo>
                    <a:pt x="894" y="537"/>
                    <a:pt x="1358" y="822"/>
                    <a:pt x="1858" y="1132"/>
                  </a:cubicBezTo>
                  <a:cubicBezTo>
                    <a:pt x="2370" y="1453"/>
                    <a:pt x="2834" y="1727"/>
                    <a:pt x="3156" y="1942"/>
                  </a:cubicBezTo>
                  <a:cubicBezTo>
                    <a:pt x="3501" y="2144"/>
                    <a:pt x="3716" y="2287"/>
                    <a:pt x="3716" y="2287"/>
                  </a:cubicBezTo>
                  <a:cubicBezTo>
                    <a:pt x="3716" y="2287"/>
                    <a:pt x="3573" y="2073"/>
                    <a:pt x="3311" y="1763"/>
                  </a:cubicBezTo>
                  <a:cubicBezTo>
                    <a:pt x="3037" y="1453"/>
                    <a:pt x="2644" y="1061"/>
                    <a:pt x="2096" y="739"/>
                  </a:cubicBezTo>
                  <a:cubicBezTo>
                    <a:pt x="1572" y="406"/>
                    <a:pt x="1037" y="227"/>
                    <a:pt x="644" y="120"/>
                  </a:cubicBezTo>
                  <a:cubicBezTo>
                    <a:pt x="263" y="25"/>
                    <a:pt x="1" y="1"/>
                    <a:pt x="1" y="1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645" name="Google Shape;12645;p49"/>
            <p:cNvSpPr/>
            <p:nvPr/>
          </p:nvSpPr>
          <p:spPr>
            <a:xfrm>
              <a:off x="3798075" y="2993050"/>
              <a:ext cx="73550" cy="48550"/>
            </a:xfrm>
            <a:custGeom>
              <a:avLst/>
              <a:gdLst/>
              <a:ahLst/>
              <a:cxnLst/>
              <a:rect l="l" t="t" r="r" b="b"/>
              <a:pathLst>
                <a:path w="2942" h="1942" extrusionOk="0">
                  <a:moveTo>
                    <a:pt x="1" y="1"/>
                  </a:moveTo>
                  <a:lnTo>
                    <a:pt x="1" y="1"/>
                  </a:lnTo>
                  <a:cubicBezTo>
                    <a:pt x="1" y="1"/>
                    <a:pt x="167" y="120"/>
                    <a:pt x="417" y="346"/>
                  </a:cubicBezTo>
                  <a:cubicBezTo>
                    <a:pt x="679" y="525"/>
                    <a:pt x="1025" y="787"/>
                    <a:pt x="1430" y="1049"/>
                  </a:cubicBezTo>
                  <a:cubicBezTo>
                    <a:pt x="1834" y="1299"/>
                    <a:pt x="2203" y="1525"/>
                    <a:pt x="2489" y="1680"/>
                  </a:cubicBezTo>
                  <a:cubicBezTo>
                    <a:pt x="2763" y="1846"/>
                    <a:pt x="2942" y="1942"/>
                    <a:pt x="2942" y="1942"/>
                  </a:cubicBezTo>
                  <a:cubicBezTo>
                    <a:pt x="2942" y="1942"/>
                    <a:pt x="2846" y="1763"/>
                    <a:pt x="2632" y="1513"/>
                  </a:cubicBezTo>
                  <a:cubicBezTo>
                    <a:pt x="2430" y="1251"/>
                    <a:pt x="2096" y="929"/>
                    <a:pt x="1680" y="656"/>
                  </a:cubicBezTo>
                  <a:cubicBezTo>
                    <a:pt x="1263" y="382"/>
                    <a:pt x="834" y="215"/>
                    <a:pt x="525" y="120"/>
                  </a:cubicBezTo>
                  <a:cubicBezTo>
                    <a:pt x="215" y="37"/>
                    <a:pt x="1" y="1"/>
                    <a:pt x="1" y="1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646" name="Google Shape;12646;p49"/>
            <p:cNvSpPr/>
            <p:nvPr/>
          </p:nvSpPr>
          <p:spPr>
            <a:xfrm>
              <a:off x="3646275" y="3014500"/>
              <a:ext cx="141425" cy="65800"/>
            </a:xfrm>
            <a:custGeom>
              <a:avLst/>
              <a:gdLst/>
              <a:ahLst/>
              <a:cxnLst/>
              <a:rect l="l" t="t" r="r" b="b"/>
              <a:pathLst>
                <a:path w="5657" h="2632" extrusionOk="0">
                  <a:moveTo>
                    <a:pt x="1" y="0"/>
                  </a:moveTo>
                  <a:cubicBezTo>
                    <a:pt x="1" y="0"/>
                    <a:pt x="346" y="119"/>
                    <a:pt x="882" y="286"/>
                  </a:cubicBezTo>
                  <a:cubicBezTo>
                    <a:pt x="1417" y="488"/>
                    <a:pt x="2132" y="786"/>
                    <a:pt x="2906" y="1143"/>
                  </a:cubicBezTo>
                  <a:cubicBezTo>
                    <a:pt x="3680" y="1512"/>
                    <a:pt x="4358" y="1869"/>
                    <a:pt x="4858" y="2155"/>
                  </a:cubicBezTo>
                  <a:cubicBezTo>
                    <a:pt x="5346" y="2453"/>
                    <a:pt x="5656" y="2631"/>
                    <a:pt x="5656" y="2631"/>
                  </a:cubicBezTo>
                  <a:cubicBezTo>
                    <a:pt x="5656" y="2631"/>
                    <a:pt x="5418" y="2357"/>
                    <a:pt x="4989" y="1976"/>
                  </a:cubicBezTo>
                  <a:cubicBezTo>
                    <a:pt x="4549" y="1584"/>
                    <a:pt x="3906" y="1107"/>
                    <a:pt x="3096" y="738"/>
                  </a:cubicBezTo>
                  <a:cubicBezTo>
                    <a:pt x="2298" y="369"/>
                    <a:pt x="1501" y="179"/>
                    <a:pt x="941" y="83"/>
                  </a:cubicBezTo>
                  <a:cubicBezTo>
                    <a:pt x="358" y="0"/>
                    <a:pt x="1" y="0"/>
                    <a:pt x="1" y="0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647" name="Google Shape;12647;p49"/>
            <p:cNvSpPr/>
            <p:nvPr/>
          </p:nvSpPr>
          <p:spPr>
            <a:xfrm>
              <a:off x="2907500" y="2169450"/>
              <a:ext cx="176225" cy="400375"/>
            </a:xfrm>
            <a:custGeom>
              <a:avLst/>
              <a:gdLst/>
              <a:ahLst/>
              <a:cxnLst/>
              <a:rect l="l" t="t" r="r" b="b"/>
              <a:pathLst>
                <a:path w="7049" h="16015" extrusionOk="0">
                  <a:moveTo>
                    <a:pt x="7049" y="0"/>
                  </a:moveTo>
                  <a:cubicBezTo>
                    <a:pt x="7048" y="1"/>
                    <a:pt x="5263" y="3501"/>
                    <a:pt x="3310" y="7918"/>
                  </a:cubicBezTo>
                  <a:cubicBezTo>
                    <a:pt x="1369" y="12335"/>
                    <a:pt x="0" y="16014"/>
                    <a:pt x="0" y="16014"/>
                  </a:cubicBezTo>
                  <a:cubicBezTo>
                    <a:pt x="0" y="16014"/>
                    <a:pt x="1798" y="12514"/>
                    <a:pt x="3727" y="8096"/>
                  </a:cubicBezTo>
                  <a:cubicBezTo>
                    <a:pt x="5679" y="3680"/>
                    <a:pt x="7049" y="1"/>
                    <a:pt x="7049" y="0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648" name="Google Shape;12648;p49"/>
            <p:cNvSpPr/>
            <p:nvPr/>
          </p:nvSpPr>
          <p:spPr>
            <a:xfrm>
              <a:off x="2784850" y="2298325"/>
              <a:ext cx="212275" cy="456325"/>
            </a:xfrm>
            <a:custGeom>
              <a:avLst/>
              <a:gdLst/>
              <a:ahLst/>
              <a:cxnLst/>
              <a:rect l="l" t="t" r="r" b="b"/>
              <a:pathLst>
                <a:path w="8491" h="18253" extrusionOk="0">
                  <a:moveTo>
                    <a:pt x="8490" y="1"/>
                  </a:moveTo>
                  <a:cubicBezTo>
                    <a:pt x="8490" y="1"/>
                    <a:pt x="6287" y="3942"/>
                    <a:pt x="3930" y="8978"/>
                  </a:cubicBezTo>
                  <a:cubicBezTo>
                    <a:pt x="1596" y="14026"/>
                    <a:pt x="1" y="18253"/>
                    <a:pt x="1" y="18253"/>
                  </a:cubicBezTo>
                  <a:cubicBezTo>
                    <a:pt x="1" y="18253"/>
                    <a:pt x="2013" y="14205"/>
                    <a:pt x="4347" y="9168"/>
                  </a:cubicBezTo>
                  <a:cubicBezTo>
                    <a:pt x="6692" y="4144"/>
                    <a:pt x="8490" y="1"/>
                    <a:pt x="8490" y="1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649" name="Google Shape;12649;p49"/>
            <p:cNvSpPr/>
            <p:nvPr/>
          </p:nvSpPr>
          <p:spPr>
            <a:xfrm>
              <a:off x="2934875" y="2266475"/>
              <a:ext cx="56875" cy="120275"/>
            </a:xfrm>
            <a:custGeom>
              <a:avLst/>
              <a:gdLst/>
              <a:ahLst/>
              <a:cxnLst/>
              <a:rect l="l" t="t" r="r" b="b"/>
              <a:pathLst>
                <a:path w="2275" h="4811" extrusionOk="0">
                  <a:moveTo>
                    <a:pt x="2275" y="1"/>
                  </a:moveTo>
                  <a:cubicBezTo>
                    <a:pt x="2275" y="1"/>
                    <a:pt x="1560" y="989"/>
                    <a:pt x="941" y="2311"/>
                  </a:cubicBezTo>
                  <a:cubicBezTo>
                    <a:pt x="298" y="3632"/>
                    <a:pt x="1" y="4811"/>
                    <a:pt x="1" y="4811"/>
                  </a:cubicBezTo>
                  <a:cubicBezTo>
                    <a:pt x="1" y="4811"/>
                    <a:pt x="715" y="3846"/>
                    <a:pt x="1346" y="2501"/>
                  </a:cubicBezTo>
                  <a:cubicBezTo>
                    <a:pt x="1977" y="1180"/>
                    <a:pt x="2275" y="1"/>
                    <a:pt x="2275" y="1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650" name="Google Shape;12650;p49"/>
            <p:cNvSpPr/>
            <p:nvPr/>
          </p:nvSpPr>
          <p:spPr>
            <a:xfrm>
              <a:off x="2625625" y="2781125"/>
              <a:ext cx="121750" cy="253325"/>
            </a:xfrm>
            <a:custGeom>
              <a:avLst/>
              <a:gdLst/>
              <a:ahLst/>
              <a:cxnLst/>
              <a:rect l="l" t="t" r="r" b="b"/>
              <a:pathLst>
                <a:path w="4870" h="10133" extrusionOk="0">
                  <a:moveTo>
                    <a:pt x="4870" y="1"/>
                  </a:moveTo>
                  <a:cubicBezTo>
                    <a:pt x="4870" y="1"/>
                    <a:pt x="4584" y="572"/>
                    <a:pt x="4155" y="1501"/>
                  </a:cubicBezTo>
                  <a:cubicBezTo>
                    <a:pt x="3739" y="2441"/>
                    <a:pt x="3179" y="3715"/>
                    <a:pt x="2536" y="5132"/>
                  </a:cubicBezTo>
                  <a:cubicBezTo>
                    <a:pt x="1893" y="6525"/>
                    <a:pt x="1286" y="7799"/>
                    <a:pt x="810" y="8692"/>
                  </a:cubicBezTo>
                  <a:cubicBezTo>
                    <a:pt x="572" y="9133"/>
                    <a:pt x="381" y="9490"/>
                    <a:pt x="226" y="9752"/>
                  </a:cubicBezTo>
                  <a:cubicBezTo>
                    <a:pt x="83" y="10002"/>
                    <a:pt x="0" y="10133"/>
                    <a:pt x="0" y="10133"/>
                  </a:cubicBezTo>
                  <a:cubicBezTo>
                    <a:pt x="0" y="10133"/>
                    <a:pt x="107" y="10014"/>
                    <a:pt x="286" y="9787"/>
                  </a:cubicBezTo>
                  <a:cubicBezTo>
                    <a:pt x="464" y="9573"/>
                    <a:pt x="703" y="9228"/>
                    <a:pt x="1000" y="8811"/>
                  </a:cubicBezTo>
                  <a:cubicBezTo>
                    <a:pt x="1584" y="7966"/>
                    <a:pt x="2310" y="6739"/>
                    <a:pt x="2953" y="5311"/>
                  </a:cubicBezTo>
                  <a:cubicBezTo>
                    <a:pt x="3608" y="3882"/>
                    <a:pt x="4072" y="2548"/>
                    <a:pt x="4382" y="1572"/>
                  </a:cubicBezTo>
                  <a:cubicBezTo>
                    <a:pt x="4703" y="608"/>
                    <a:pt x="4870" y="1"/>
                    <a:pt x="4870" y="1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651" name="Google Shape;12651;p49"/>
            <p:cNvSpPr/>
            <p:nvPr/>
          </p:nvSpPr>
          <p:spPr>
            <a:xfrm>
              <a:off x="2705375" y="2802850"/>
              <a:ext cx="58675" cy="146175"/>
            </a:xfrm>
            <a:custGeom>
              <a:avLst/>
              <a:gdLst/>
              <a:ahLst/>
              <a:cxnLst/>
              <a:rect l="l" t="t" r="r" b="b"/>
              <a:pathLst>
                <a:path w="2347" h="5847" extrusionOk="0">
                  <a:moveTo>
                    <a:pt x="2346" y="1"/>
                  </a:moveTo>
                  <a:cubicBezTo>
                    <a:pt x="2346" y="1"/>
                    <a:pt x="2204" y="334"/>
                    <a:pt x="1965" y="858"/>
                  </a:cubicBezTo>
                  <a:cubicBezTo>
                    <a:pt x="1751" y="1394"/>
                    <a:pt x="1453" y="2108"/>
                    <a:pt x="1132" y="2906"/>
                  </a:cubicBezTo>
                  <a:cubicBezTo>
                    <a:pt x="822" y="3727"/>
                    <a:pt x="537" y="4442"/>
                    <a:pt x="322" y="4978"/>
                  </a:cubicBezTo>
                  <a:cubicBezTo>
                    <a:pt x="120" y="5513"/>
                    <a:pt x="1" y="5847"/>
                    <a:pt x="1" y="5847"/>
                  </a:cubicBezTo>
                  <a:cubicBezTo>
                    <a:pt x="1" y="5847"/>
                    <a:pt x="227" y="5573"/>
                    <a:pt x="537" y="5085"/>
                  </a:cubicBezTo>
                  <a:cubicBezTo>
                    <a:pt x="846" y="4608"/>
                    <a:pt x="1239" y="3906"/>
                    <a:pt x="1561" y="3084"/>
                  </a:cubicBezTo>
                  <a:cubicBezTo>
                    <a:pt x="1894" y="2275"/>
                    <a:pt x="2096" y="1489"/>
                    <a:pt x="2204" y="929"/>
                  </a:cubicBezTo>
                  <a:cubicBezTo>
                    <a:pt x="2323" y="358"/>
                    <a:pt x="2346" y="1"/>
                    <a:pt x="2346" y="1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652" name="Google Shape;12652;p49"/>
            <p:cNvSpPr/>
            <p:nvPr/>
          </p:nvSpPr>
          <p:spPr>
            <a:xfrm>
              <a:off x="2766100" y="2592425"/>
              <a:ext cx="130400" cy="279500"/>
            </a:xfrm>
            <a:custGeom>
              <a:avLst/>
              <a:gdLst/>
              <a:ahLst/>
              <a:cxnLst/>
              <a:rect l="l" t="t" r="r" b="b"/>
              <a:pathLst>
                <a:path w="5216" h="11180" extrusionOk="0">
                  <a:moveTo>
                    <a:pt x="5216" y="0"/>
                  </a:moveTo>
                  <a:lnTo>
                    <a:pt x="5216" y="0"/>
                  </a:lnTo>
                  <a:cubicBezTo>
                    <a:pt x="5215" y="0"/>
                    <a:pt x="3846" y="2393"/>
                    <a:pt x="2406" y="5489"/>
                  </a:cubicBezTo>
                  <a:cubicBezTo>
                    <a:pt x="965" y="8572"/>
                    <a:pt x="1" y="11180"/>
                    <a:pt x="1" y="11180"/>
                  </a:cubicBezTo>
                  <a:cubicBezTo>
                    <a:pt x="1" y="11180"/>
                    <a:pt x="1370" y="8763"/>
                    <a:pt x="2811" y="5691"/>
                  </a:cubicBezTo>
                  <a:cubicBezTo>
                    <a:pt x="4251" y="2608"/>
                    <a:pt x="5216" y="0"/>
                    <a:pt x="5216" y="0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653" name="Google Shape;12653;p49"/>
            <p:cNvSpPr/>
            <p:nvPr/>
          </p:nvSpPr>
          <p:spPr>
            <a:xfrm>
              <a:off x="2966425" y="2863275"/>
              <a:ext cx="463475" cy="37925"/>
            </a:xfrm>
            <a:custGeom>
              <a:avLst/>
              <a:gdLst/>
              <a:ahLst/>
              <a:cxnLst/>
              <a:rect l="l" t="t" r="r" b="b"/>
              <a:pathLst>
                <a:path w="18539" h="1517" extrusionOk="0">
                  <a:moveTo>
                    <a:pt x="18539" y="1"/>
                  </a:moveTo>
                  <a:lnTo>
                    <a:pt x="18539" y="1"/>
                  </a:lnTo>
                  <a:cubicBezTo>
                    <a:pt x="18538" y="1"/>
                    <a:pt x="14371" y="132"/>
                    <a:pt x="9240" y="584"/>
                  </a:cubicBezTo>
                  <a:cubicBezTo>
                    <a:pt x="6680" y="810"/>
                    <a:pt x="4358" y="1060"/>
                    <a:pt x="2692" y="1263"/>
                  </a:cubicBezTo>
                  <a:cubicBezTo>
                    <a:pt x="2075" y="1343"/>
                    <a:pt x="1533" y="1383"/>
                    <a:pt x="1104" y="1383"/>
                  </a:cubicBezTo>
                  <a:cubicBezTo>
                    <a:pt x="961" y="1383"/>
                    <a:pt x="831" y="1379"/>
                    <a:pt x="715" y="1370"/>
                  </a:cubicBezTo>
                  <a:cubicBezTo>
                    <a:pt x="263" y="1346"/>
                    <a:pt x="1" y="1263"/>
                    <a:pt x="1" y="1263"/>
                  </a:cubicBezTo>
                  <a:lnTo>
                    <a:pt x="1" y="1263"/>
                  </a:lnTo>
                  <a:cubicBezTo>
                    <a:pt x="1" y="1263"/>
                    <a:pt x="239" y="1370"/>
                    <a:pt x="715" y="1441"/>
                  </a:cubicBezTo>
                  <a:cubicBezTo>
                    <a:pt x="1008" y="1493"/>
                    <a:pt x="1382" y="1517"/>
                    <a:pt x="1823" y="1517"/>
                  </a:cubicBezTo>
                  <a:cubicBezTo>
                    <a:pt x="2099" y="1517"/>
                    <a:pt x="2402" y="1507"/>
                    <a:pt x="2727" y="1489"/>
                  </a:cubicBezTo>
                  <a:cubicBezTo>
                    <a:pt x="4406" y="1406"/>
                    <a:pt x="6728" y="1251"/>
                    <a:pt x="9288" y="1025"/>
                  </a:cubicBezTo>
                  <a:cubicBezTo>
                    <a:pt x="14407" y="584"/>
                    <a:pt x="18539" y="1"/>
                    <a:pt x="18539" y="1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654" name="Google Shape;12654;p49"/>
            <p:cNvSpPr/>
            <p:nvPr/>
          </p:nvSpPr>
          <p:spPr>
            <a:xfrm>
              <a:off x="3469475" y="2849575"/>
              <a:ext cx="89325" cy="11050"/>
            </a:xfrm>
            <a:custGeom>
              <a:avLst/>
              <a:gdLst/>
              <a:ahLst/>
              <a:cxnLst/>
              <a:rect l="l" t="t" r="r" b="b"/>
              <a:pathLst>
                <a:path w="3573" h="442" extrusionOk="0">
                  <a:moveTo>
                    <a:pt x="1786" y="1"/>
                  </a:moveTo>
                  <a:cubicBezTo>
                    <a:pt x="810" y="1"/>
                    <a:pt x="0" y="215"/>
                    <a:pt x="0" y="215"/>
                  </a:cubicBezTo>
                  <a:cubicBezTo>
                    <a:pt x="0" y="215"/>
                    <a:pt x="810" y="442"/>
                    <a:pt x="1786" y="442"/>
                  </a:cubicBezTo>
                  <a:cubicBezTo>
                    <a:pt x="2774" y="442"/>
                    <a:pt x="3572" y="215"/>
                    <a:pt x="3572" y="215"/>
                  </a:cubicBezTo>
                  <a:cubicBezTo>
                    <a:pt x="3572" y="215"/>
                    <a:pt x="2774" y="1"/>
                    <a:pt x="1786" y="1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655" name="Google Shape;12655;p49"/>
            <p:cNvSpPr/>
            <p:nvPr/>
          </p:nvSpPr>
          <p:spPr>
            <a:xfrm>
              <a:off x="3572750" y="2855225"/>
              <a:ext cx="87850" cy="12250"/>
            </a:xfrm>
            <a:custGeom>
              <a:avLst/>
              <a:gdLst/>
              <a:ahLst/>
              <a:cxnLst/>
              <a:rect l="l" t="t" r="r" b="b"/>
              <a:pathLst>
                <a:path w="3514" h="490" extrusionOk="0">
                  <a:moveTo>
                    <a:pt x="1362" y="1"/>
                  </a:moveTo>
                  <a:cubicBezTo>
                    <a:pt x="587" y="1"/>
                    <a:pt x="1" y="132"/>
                    <a:pt x="1" y="132"/>
                  </a:cubicBezTo>
                  <a:cubicBezTo>
                    <a:pt x="1" y="132"/>
                    <a:pt x="775" y="418"/>
                    <a:pt x="1739" y="477"/>
                  </a:cubicBezTo>
                  <a:cubicBezTo>
                    <a:pt x="1877" y="486"/>
                    <a:pt x="2011" y="490"/>
                    <a:pt x="2141" y="490"/>
                  </a:cubicBezTo>
                  <a:cubicBezTo>
                    <a:pt x="2918" y="490"/>
                    <a:pt x="3513" y="358"/>
                    <a:pt x="3513" y="358"/>
                  </a:cubicBezTo>
                  <a:cubicBezTo>
                    <a:pt x="3513" y="358"/>
                    <a:pt x="2751" y="85"/>
                    <a:pt x="1763" y="13"/>
                  </a:cubicBezTo>
                  <a:cubicBezTo>
                    <a:pt x="1625" y="5"/>
                    <a:pt x="1491" y="1"/>
                    <a:pt x="1362" y="1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656" name="Google Shape;12656;p49"/>
            <p:cNvSpPr/>
            <p:nvPr/>
          </p:nvSpPr>
          <p:spPr>
            <a:xfrm>
              <a:off x="4790775" y="2957350"/>
              <a:ext cx="477150" cy="47650"/>
            </a:xfrm>
            <a:custGeom>
              <a:avLst/>
              <a:gdLst/>
              <a:ahLst/>
              <a:cxnLst/>
              <a:rect l="l" t="t" r="r" b="b"/>
              <a:pathLst>
                <a:path w="19086" h="1906" extrusionOk="0">
                  <a:moveTo>
                    <a:pt x="0" y="0"/>
                  </a:moveTo>
                  <a:cubicBezTo>
                    <a:pt x="0" y="0"/>
                    <a:pt x="1072" y="155"/>
                    <a:pt x="2786" y="476"/>
                  </a:cubicBezTo>
                  <a:cubicBezTo>
                    <a:pt x="4501" y="798"/>
                    <a:pt x="6846" y="1345"/>
                    <a:pt x="9513" y="1691"/>
                  </a:cubicBezTo>
                  <a:cubicBezTo>
                    <a:pt x="10677" y="1838"/>
                    <a:pt x="11808" y="1906"/>
                    <a:pt x="12858" y="1906"/>
                  </a:cubicBezTo>
                  <a:cubicBezTo>
                    <a:pt x="14192" y="1906"/>
                    <a:pt x="15393" y="1795"/>
                    <a:pt x="16359" y="1595"/>
                  </a:cubicBezTo>
                  <a:cubicBezTo>
                    <a:pt x="17217" y="1429"/>
                    <a:pt x="17907" y="1226"/>
                    <a:pt x="18371" y="1060"/>
                  </a:cubicBezTo>
                  <a:cubicBezTo>
                    <a:pt x="18824" y="893"/>
                    <a:pt x="19086" y="798"/>
                    <a:pt x="19086" y="798"/>
                  </a:cubicBezTo>
                  <a:lnTo>
                    <a:pt x="19086" y="798"/>
                  </a:lnTo>
                  <a:cubicBezTo>
                    <a:pt x="19086" y="798"/>
                    <a:pt x="18812" y="881"/>
                    <a:pt x="18371" y="988"/>
                  </a:cubicBezTo>
                  <a:cubicBezTo>
                    <a:pt x="17895" y="1119"/>
                    <a:pt x="17205" y="1262"/>
                    <a:pt x="16347" y="1369"/>
                  </a:cubicBezTo>
                  <a:cubicBezTo>
                    <a:pt x="15599" y="1472"/>
                    <a:pt x="14724" y="1526"/>
                    <a:pt x="13758" y="1526"/>
                  </a:cubicBezTo>
                  <a:cubicBezTo>
                    <a:pt x="12495" y="1526"/>
                    <a:pt x="11076" y="1434"/>
                    <a:pt x="9585" y="1238"/>
                  </a:cubicBezTo>
                  <a:cubicBezTo>
                    <a:pt x="6953" y="893"/>
                    <a:pt x="4572" y="464"/>
                    <a:pt x="2822" y="262"/>
                  </a:cubicBezTo>
                  <a:cubicBezTo>
                    <a:pt x="1084" y="48"/>
                    <a:pt x="0" y="0"/>
                    <a:pt x="0" y="0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657" name="Google Shape;12657;p49"/>
            <p:cNvSpPr/>
            <p:nvPr/>
          </p:nvSpPr>
          <p:spPr>
            <a:xfrm>
              <a:off x="5201525" y="2869525"/>
              <a:ext cx="64925" cy="107175"/>
            </a:xfrm>
            <a:custGeom>
              <a:avLst/>
              <a:gdLst/>
              <a:ahLst/>
              <a:cxnLst/>
              <a:rect l="l" t="t" r="r" b="b"/>
              <a:pathLst>
                <a:path w="2597" h="4287" extrusionOk="0">
                  <a:moveTo>
                    <a:pt x="1" y="1"/>
                  </a:moveTo>
                  <a:cubicBezTo>
                    <a:pt x="1" y="1"/>
                    <a:pt x="477" y="1049"/>
                    <a:pt x="1179" y="2227"/>
                  </a:cubicBezTo>
                  <a:cubicBezTo>
                    <a:pt x="1894" y="3394"/>
                    <a:pt x="2596" y="4287"/>
                    <a:pt x="2596" y="4287"/>
                  </a:cubicBezTo>
                  <a:cubicBezTo>
                    <a:pt x="2596" y="4287"/>
                    <a:pt x="2275" y="3180"/>
                    <a:pt x="1560" y="1989"/>
                  </a:cubicBezTo>
                  <a:cubicBezTo>
                    <a:pt x="834" y="799"/>
                    <a:pt x="1" y="1"/>
                    <a:pt x="1" y="1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658" name="Google Shape;12658;p49"/>
            <p:cNvSpPr/>
            <p:nvPr/>
          </p:nvSpPr>
          <p:spPr>
            <a:xfrm>
              <a:off x="5239025" y="2963875"/>
              <a:ext cx="83075" cy="80400"/>
            </a:xfrm>
            <a:custGeom>
              <a:avLst/>
              <a:gdLst/>
              <a:ahLst/>
              <a:cxnLst/>
              <a:rect l="l" t="t" r="r" b="b"/>
              <a:pathLst>
                <a:path w="3323" h="3216" extrusionOk="0">
                  <a:moveTo>
                    <a:pt x="1632" y="1454"/>
                  </a:moveTo>
                  <a:lnTo>
                    <a:pt x="1632" y="1454"/>
                  </a:lnTo>
                  <a:cubicBezTo>
                    <a:pt x="1632" y="1454"/>
                    <a:pt x="1624" y="1462"/>
                    <a:pt x="1614" y="1471"/>
                  </a:cubicBezTo>
                  <a:lnTo>
                    <a:pt x="1614" y="1471"/>
                  </a:lnTo>
                  <a:cubicBezTo>
                    <a:pt x="1621" y="1459"/>
                    <a:pt x="1632" y="1454"/>
                    <a:pt x="1632" y="1454"/>
                  </a:cubicBezTo>
                  <a:close/>
                  <a:moveTo>
                    <a:pt x="25" y="1"/>
                  </a:moveTo>
                  <a:cubicBezTo>
                    <a:pt x="25" y="1"/>
                    <a:pt x="1" y="25"/>
                    <a:pt x="49" y="156"/>
                  </a:cubicBezTo>
                  <a:cubicBezTo>
                    <a:pt x="84" y="215"/>
                    <a:pt x="144" y="311"/>
                    <a:pt x="239" y="382"/>
                  </a:cubicBezTo>
                  <a:cubicBezTo>
                    <a:pt x="299" y="430"/>
                    <a:pt x="358" y="453"/>
                    <a:pt x="453" y="477"/>
                  </a:cubicBezTo>
                  <a:cubicBezTo>
                    <a:pt x="501" y="489"/>
                    <a:pt x="537" y="489"/>
                    <a:pt x="584" y="489"/>
                  </a:cubicBezTo>
                  <a:cubicBezTo>
                    <a:pt x="620" y="477"/>
                    <a:pt x="656" y="477"/>
                    <a:pt x="691" y="453"/>
                  </a:cubicBezTo>
                  <a:lnTo>
                    <a:pt x="691" y="453"/>
                  </a:lnTo>
                  <a:cubicBezTo>
                    <a:pt x="656" y="501"/>
                    <a:pt x="691" y="453"/>
                    <a:pt x="703" y="549"/>
                  </a:cubicBezTo>
                  <a:lnTo>
                    <a:pt x="703" y="692"/>
                  </a:lnTo>
                  <a:cubicBezTo>
                    <a:pt x="703" y="727"/>
                    <a:pt x="691" y="787"/>
                    <a:pt x="680" y="834"/>
                  </a:cubicBezTo>
                  <a:cubicBezTo>
                    <a:pt x="656" y="870"/>
                    <a:pt x="632" y="918"/>
                    <a:pt x="620" y="965"/>
                  </a:cubicBezTo>
                  <a:cubicBezTo>
                    <a:pt x="584" y="1025"/>
                    <a:pt x="584" y="1084"/>
                    <a:pt x="584" y="1144"/>
                  </a:cubicBezTo>
                  <a:cubicBezTo>
                    <a:pt x="582" y="1142"/>
                    <a:pt x="581" y="1141"/>
                    <a:pt x="579" y="1141"/>
                  </a:cubicBezTo>
                  <a:cubicBezTo>
                    <a:pt x="570" y="1141"/>
                    <a:pt x="564" y="1171"/>
                    <a:pt x="584" y="1251"/>
                  </a:cubicBezTo>
                  <a:cubicBezTo>
                    <a:pt x="620" y="1334"/>
                    <a:pt x="715" y="1442"/>
                    <a:pt x="918" y="1442"/>
                  </a:cubicBezTo>
                  <a:cubicBezTo>
                    <a:pt x="953" y="1442"/>
                    <a:pt x="1001" y="1442"/>
                    <a:pt x="1061" y="1430"/>
                  </a:cubicBezTo>
                  <a:cubicBezTo>
                    <a:pt x="1096" y="1406"/>
                    <a:pt x="1120" y="1406"/>
                    <a:pt x="1156" y="1394"/>
                  </a:cubicBezTo>
                  <a:lnTo>
                    <a:pt x="1192" y="1382"/>
                  </a:lnTo>
                  <a:lnTo>
                    <a:pt x="1192" y="1382"/>
                  </a:lnTo>
                  <a:lnTo>
                    <a:pt x="1168" y="1394"/>
                  </a:lnTo>
                  <a:lnTo>
                    <a:pt x="1168" y="1406"/>
                  </a:lnTo>
                  <a:lnTo>
                    <a:pt x="1168" y="1442"/>
                  </a:lnTo>
                  <a:lnTo>
                    <a:pt x="1168" y="1489"/>
                  </a:lnTo>
                  <a:cubicBezTo>
                    <a:pt x="1168" y="1513"/>
                    <a:pt x="1168" y="1561"/>
                    <a:pt x="1180" y="1608"/>
                  </a:cubicBezTo>
                  <a:cubicBezTo>
                    <a:pt x="1239" y="1763"/>
                    <a:pt x="1346" y="1846"/>
                    <a:pt x="1453" y="1882"/>
                  </a:cubicBezTo>
                  <a:cubicBezTo>
                    <a:pt x="1486" y="1898"/>
                    <a:pt x="1525" y="1906"/>
                    <a:pt x="1564" y="1907"/>
                  </a:cubicBezTo>
                  <a:lnTo>
                    <a:pt x="1564" y="1907"/>
                  </a:lnTo>
                  <a:cubicBezTo>
                    <a:pt x="1966" y="2499"/>
                    <a:pt x="2457" y="2766"/>
                    <a:pt x="2775" y="2942"/>
                  </a:cubicBezTo>
                  <a:cubicBezTo>
                    <a:pt x="3132" y="3132"/>
                    <a:pt x="3323" y="3216"/>
                    <a:pt x="3323" y="3216"/>
                  </a:cubicBezTo>
                  <a:cubicBezTo>
                    <a:pt x="3323" y="3216"/>
                    <a:pt x="3156" y="3073"/>
                    <a:pt x="2942" y="2775"/>
                  </a:cubicBezTo>
                  <a:cubicBezTo>
                    <a:pt x="2656" y="2513"/>
                    <a:pt x="2192" y="2144"/>
                    <a:pt x="1894" y="1525"/>
                  </a:cubicBezTo>
                  <a:lnTo>
                    <a:pt x="1608" y="1549"/>
                  </a:lnTo>
                  <a:lnTo>
                    <a:pt x="1608" y="1561"/>
                  </a:lnTo>
                  <a:cubicBezTo>
                    <a:pt x="1608" y="1563"/>
                    <a:pt x="1608" y="1564"/>
                    <a:pt x="1607" y="1564"/>
                  </a:cubicBezTo>
                  <a:cubicBezTo>
                    <a:pt x="1605" y="1564"/>
                    <a:pt x="1599" y="1540"/>
                    <a:pt x="1608" y="1493"/>
                  </a:cubicBezTo>
                  <a:lnTo>
                    <a:pt x="1608" y="1493"/>
                  </a:lnTo>
                  <a:cubicBezTo>
                    <a:pt x="1620" y="1492"/>
                    <a:pt x="1636" y="1491"/>
                    <a:pt x="1656" y="1489"/>
                  </a:cubicBezTo>
                  <a:lnTo>
                    <a:pt x="1656" y="1465"/>
                  </a:lnTo>
                  <a:lnTo>
                    <a:pt x="1656" y="1454"/>
                  </a:lnTo>
                  <a:cubicBezTo>
                    <a:pt x="1704" y="1382"/>
                    <a:pt x="1775" y="1299"/>
                    <a:pt x="1846" y="1215"/>
                  </a:cubicBezTo>
                  <a:lnTo>
                    <a:pt x="1787" y="1096"/>
                  </a:lnTo>
                  <a:lnTo>
                    <a:pt x="1775" y="1061"/>
                  </a:lnTo>
                  <a:cubicBezTo>
                    <a:pt x="1763" y="1037"/>
                    <a:pt x="1751" y="1001"/>
                    <a:pt x="1727" y="989"/>
                  </a:cubicBezTo>
                  <a:cubicBezTo>
                    <a:pt x="1656" y="906"/>
                    <a:pt x="1549" y="858"/>
                    <a:pt x="1453" y="858"/>
                  </a:cubicBezTo>
                  <a:cubicBezTo>
                    <a:pt x="1346" y="858"/>
                    <a:pt x="1215" y="894"/>
                    <a:pt x="1108" y="953"/>
                  </a:cubicBezTo>
                  <a:lnTo>
                    <a:pt x="1049" y="977"/>
                  </a:lnTo>
                  <a:lnTo>
                    <a:pt x="1037" y="989"/>
                  </a:lnTo>
                  <a:cubicBezTo>
                    <a:pt x="1023" y="1003"/>
                    <a:pt x="1007" y="1006"/>
                    <a:pt x="993" y="1006"/>
                  </a:cubicBezTo>
                  <a:cubicBezTo>
                    <a:pt x="981" y="1006"/>
                    <a:pt x="969" y="1004"/>
                    <a:pt x="960" y="1004"/>
                  </a:cubicBezTo>
                  <a:cubicBezTo>
                    <a:pt x="952" y="1004"/>
                    <a:pt x="945" y="1006"/>
                    <a:pt x="942" y="1013"/>
                  </a:cubicBezTo>
                  <a:cubicBezTo>
                    <a:pt x="930" y="989"/>
                    <a:pt x="942" y="977"/>
                    <a:pt x="942" y="965"/>
                  </a:cubicBezTo>
                  <a:cubicBezTo>
                    <a:pt x="942" y="953"/>
                    <a:pt x="953" y="918"/>
                    <a:pt x="953" y="906"/>
                  </a:cubicBezTo>
                  <a:cubicBezTo>
                    <a:pt x="977" y="811"/>
                    <a:pt x="977" y="739"/>
                    <a:pt x="977" y="680"/>
                  </a:cubicBezTo>
                  <a:cubicBezTo>
                    <a:pt x="977" y="549"/>
                    <a:pt x="918" y="430"/>
                    <a:pt x="882" y="370"/>
                  </a:cubicBezTo>
                  <a:cubicBezTo>
                    <a:pt x="850" y="301"/>
                    <a:pt x="820" y="282"/>
                    <a:pt x="798" y="282"/>
                  </a:cubicBezTo>
                  <a:cubicBezTo>
                    <a:pt x="772" y="282"/>
                    <a:pt x="756" y="311"/>
                    <a:pt x="763" y="311"/>
                  </a:cubicBezTo>
                  <a:cubicBezTo>
                    <a:pt x="703" y="358"/>
                    <a:pt x="632" y="370"/>
                    <a:pt x="584" y="382"/>
                  </a:cubicBezTo>
                  <a:lnTo>
                    <a:pt x="465" y="382"/>
                  </a:lnTo>
                  <a:cubicBezTo>
                    <a:pt x="394" y="370"/>
                    <a:pt x="322" y="358"/>
                    <a:pt x="275" y="322"/>
                  </a:cubicBezTo>
                  <a:cubicBezTo>
                    <a:pt x="168" y="263"/>
                    <a:pt x="108" y="203"/>
                    <a:pt x="84" y="144"/>
                  </a:cubicBezTo>
                  <a:cubicBezTo>
                    <a:pt x="25" y="37"/>
                    <a:pt x="25" y="1"/>
                    <a:pt x="25" y="1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659" name="Google Shape;12659;p49"/>
            <p:cNvSpPr/>
            <p:nvPr/>
          </p:nvSpPr>
          <p:spPr>
            <a:xfrm>
              <a:off x="4916975" y="2278100"/>
              <a:ext cx="94975" cy="186650"/>
            </a:xfrm>
            <a:custGeom>
              <a:avLst/>
              <a:gdLst/>
              <a:ahLst/>
              <a:cxnLst/>
              <a:rect l="l" t="t" r="r" b="b"/>
              <a:pathLst>
                <a:path w="3799" h="7466" extrusionOk="0">
                  <a:moveTo>
                    <a:pt x="0" y="0"/>
                  </a:moveTo>
                  <a:cubicBezTo>
                    <a:pt x="0" y="0"/>
                    <a:pt x="655" y="1774"/>
                    <a:pt x="1691" y="3834"/>
                  </a:cubicBezTo>
                  <a:cubicBezTo>
                    <a:pt x="2739" y="5906"/>
                    <a:pt x="3798" y="7465"/>
                    <a:pt x="3798" y="7465"/>
                  </a:cubicBezTo>
                  <a:cubicBezTo>
                    <a:pt x="3798" y="7465"/>
                    <a:pt x="3156" y="5679"/>
                    <a:pt x="2096" y="3631"/>
                  </a:cubicBezTo>
                  <a:cubicBezTo>
                    <a:pt x="1048" y="1572"/>
                    <a:pt x="1" y="0"/>
                    <a:pt x="0" y="0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660" name="Google Shape;12660;p49"/>
            <p:cNvSpPr/>
            <p:nvPr/>
          </p:nvSpPr>
          <p:spPr>
            <a:xfrm>
              <a:off x="5015500" y="2480800"/>
              <a:ext cx="23525" cy="41975"/>
            </a:xfrm>
            <a:custGeom>
              <a:avLst/>
              <a:gdLst/>
              <a:ahLst/>
              <a:cxnLst/>
              <a:rect l="l" t="t" r="r" b="b"/>
              <a:pathLst>
                <a:path w="941" h="1679" extrusionOk="0">
                  <a:moveTo>
                    <a:pt x="0" y="0"/>
                  </a:moveTo>
                  <a:lnTo>
                    <a:pt x="0" y="0"/>
                  </a:lnTo>
                  <a:cubicBezTo>
                    <a:pt x="0" y="0"/>
                    <a:pt x="12" y="488"/>
                    <a:pt x="274" y="953"/>
                  </a:cubicBezTo>
                  <a:cubicBezTo>
                    <a:pt x="524" y="1417"/>
                    <a:pt x="941" y="1679"/>
                    <a:pt x="941" y="1679"/>
                  </a:cubicBezTo>
                  <a:cubicBezTo>
                    <a:pt x="941" y="1679"/>
                    <a:pt x="929" y="1191"/>
                    <a:pt x="667" y="726"/>
                  </a:cubicBezTo>
                  <a:cubicBezTo>
                    <a:pt x="417" y="274"/>
                    <a:pt x="0" y="0"/>
                    <a:pt x="0" y="0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661" name="Google Shape;12661;p49"/>
            <p:cNvSpPr/>
            <p:nvPr/>
          </p:nvSpPr>
          <p:spPr>
            <a:xfrm>
              <a:off x="5043475" y="2540625"/>
              <a:ext cx="18175" cy="25025"/>
            </a:xfrm>
            <a:custGeom>
              <a:avLst/>
              <a:gdLst/>
              <a:ahLst/>
              <a:cxnLst/>
              <a:rect l="l" t="t" r="r" b="b"/>
              <a:pathLst>
                <a:path w="727" h="1001" extrusionOk="0">
                  <a:moveTo>
                    <a:pt x="36" y="0"/>
                  </a:moveTo>
                  <a:cubicBezTo>
                    <a:pt x="36" y="0"/>
                    <a:pt x="1" y="346"/>
                    <a:pt x="179" y="631"/>
                  </a:cubicBezTo>
                  <a:cubicBezTo>
                    <a:pt x="346" y="893"/>
                    <a:pt x="679" y="1000"/>
                    <a:pt x="679" y="1000"/>
                  </a:cubicBezTo>
                  <a:cubicBezTo>
                    <a:pt x="679" y="1000"/>
                    <a:pt x="727" y="643"/>
                    <a:pt x="548" y="381"/>
                  </a:cubicBezTo>
                  <a:cubicBezTo>
                    <a:pt x="382" y="108"/>
                    <a:pt x="36" y="0"/>
                    <a:pt x="36" y="0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662" name="Google Shape;12662;p49"/>
            <p:cNvSpPr/>
            <p:nvPr/>
          </p:nvSpPr>
          <p:spPr>
            <a:xfrm>
              <a:off x="3961800" y="2745100"/>
              <a:ext cx="180100" cy="208700"/>
            </a:xfrm>
            <a:custGeom>
              <a:avLst/>
              <a:gdLst/>
              <a:ahLst/>
              <a:cxnLst/>
              <a:rect l="l" t="t" r="r" b="b"/>
              <a:pathLst>
                <a:path w="7204" h="8348" extrusionOk="0">
                  <a:moveTo>
                    <a:pt x="7203" y="1"/>
                  </a:moveTo>
                  <a:cubicBezTo>
                    <a:pt x="7203" y="1"/>
                    <a:pt x="6620" y="263"/>
                    <a:pt x="5715" y="751"/>
                  </a:cubicBezTo>
                  <a:cubicBezTo>
                    <a:pt x="4810" y="1263"/>
                    <a:pt x="3524" y="2001"/>
                    <a:pt x="2370" y="3132"/>
                  </a:cubicBezTo>
                  <a:cubicBezTo>
                    <a:pt x="1203" y="4287"/>
                    <a:pt x="488" y="5621"/>
                    <a:pt x="226" y="6645"/>
                  </a:cubicBezTo>
                  <a:cubicBezTo>
                    <a:pt x="95" y="7168"/>
                    <a:pt x="36" y="7585"/>
                    <a:pt x="12" y="7883"/>
                  </a:cubicBezTo>
                  <a:cubicBezTo>
                    <a:pt x="0" y="8180"/>
                    <a:pt x="0" y="8347"/>
                    <a:pt x="0" y="8347"/>
                  </a:cubicBezTo>
                  <a:cubicBezTo>
                    <a:pt x="0" y="8347"/>
                    <a:pt x="12" y="8180"/>
                    <a:pt x="72" y="7895"/>
                  </a:cubicBezTo>
                  <a:cubicBezTo>
                    <a:pt x="131" y="7621"/>
                    <a:pt x="238" y="7216"/>
                    <a:pt x="429" y="6740"/>
                  </a:cubicBezTo>
                  <a:cubicBezTo>
                    <a:pt x="786" y="5787"/>
                    <a:pt x="1560" y="4561"/>
                    <a:pt x="2679" y="3478"/>
                  </a:cubicBezTo>
                  <a:cubicBezTo>
                    <a:pt x="3798" y="2382"/>
                    <a:pt x="4977" y="1561"/>
                    <a:pt x="5822" y="965"/>
                  </a:cubicBezTo>
                  <a:cubicBezTo>
                    <a:pt x="6668" y="370"/>
                    <a:pt x="7203" y="1"/>
                    <a:pt x="7203" y="1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663" name="Google Shape;12663;p49"/>
            <p:cNvSpPr/>
            <p:nvPr/>
          </p:nvSpPr>
          <p:spPr>
            <a:xfrm>
              <a:off x="3951675" y="2765350"/>
              <a:ext cx="96750" cy="141400"/>
            </a:xfrm>
            <a:custGeom>
              <a:avLst/>
              <a:gdLst/>
              <a:ahLst/>
              <a:cxnLst/>
              <a:rect l="l" t="t" r="r" b="b"/>
              <a:pathLst>
                <a:path w="3870" h="5656" extrusionOk="0">
                  <a:moveTo>
                    <a:pt x="3870" y="1"/>
                  </a:moveTo>
                  <a:cubicBezTo>
                    <a:pt x="3870" y="1"/>
                    <a:pt x="3548" y="227"/>
                    <a:pt x="3036" y="620"/>
                  </a:cubicBezTo>
                  <a:cubicBezTo>
                    <a:pt x="2560" y="1036"/>
                    <a:pt x="1941" y="1655"/>
                    <a:pt x="1382" y="2465"/>
                  </a:cubicBezTo>
                  <a:cubicBezTo>
                    <a:pt x="846" y="3263"/>
                    <a:pt x="489" y="4084"/>
                    <a:pt x="286" y="4680"/>
                  </a:cubicBezTo>
                  <a:cubicBezTo>
                    <a:pt x="72" y="5275"/>
                    <a:pt x="0" y="5656"/>
                    <a:pt x="0" y="5656"/>
                  </a:cubicBezTo>
                  <a:cubicBezTo>
                    <a:pt x="0" y="5656"/>
                    <a:pt x="191" y="5323"/>
                    <a:pt x="489" y="4763"/>
                  </a:cubicBezTo>
                  <a:cubicBezTo>
                    <a:pt x="810" y="4215"/>
                    <a:pt x="1251" y="3489"/>
                    <a:pt x="1774" y="2715"/>
                  </a:cubicBezTo>
                  <a:cubicBezTo>
                    <a:pt x="2310" y="1941"/>
                    <a:pt x="2834" y="1251"/>
                    <a:pt x="3215" y="774"/>
                  </a:cubicBezTo>
                  <a:cubicBezTo>
                    <a:pt x="3620" y="298"/>
                    <a:pt x="3870" y="1"/>
                    <a:pt x="3870" y="1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664" name="Google Shape;12664;p49"/>
            <p:cNvSpPr/>
            <p:nvPr/>
          </p:nvSpPr>
          <p:spPr>
            <a:xfrm>
              <a:off x="3953750" y="2776950"/>
              <a:ext cx="50625" cy="74450"/>
            </a:xfrm>
            <a:custGeom>
              <a:avLst/>
              <a:gdLst/>
              <a:ahLst/>
              <a:cxnLst/>
              <a:rect l="l" t="t" r="r" b="b"/>
              <a:pathLst>
                <a:path w="2025" h="2978" extrusionOk="0">
                  <a:moveTo>
                    <a:pt x="2025" y="1"/>
                  </a:moveTo>
                  <a:cubicBezTo>
                    <a:pt x="2025" y="1"/>
                    <a:pt x="1822" y="96"/>
                    <a:pt x="1549" y="287"/>
                  </a:cubicBezTo>
                  <a:cubicBezTo>
                    <a:pt x="1263" y="489"/>
                    <a:pt x="918" y="799"/>
                    <a:pt x="620" y="1239"/>
                  </a:cubicBezTo>
                  <a:cubicBezTo>
                    <a:pt x="334" y="1668"/>
                    <a:pt x="179" y="2108"/>
                    <a:pt x="84" y="2442"/>
                  </a:cubicBezTo>
                  <a:cubicBezTo>
                    <a:pt x="13" y="2775"/>
                    <a:pt x="1" y="2977"/>
                    <a:pt x="1" y="2977"/>
                  </a:cubicBezTo>
                  <a:cubicBezTo>
                    <a:pt x="1" y="2977"/>
                    <a:pt x="441" y="2311"/>
                    <a:pt x="1013" y="1489"/>
                  </a:cubicBezTo>
                  <a:cubicBezTo>
                    <a:pt x="1560" y="668"/>
                    <a:pt x="2025" y="1"/>
                    <a:pt x="2025" y="1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665" name="Google Shape;12665;p49"/>
            <p:cNvSpPr/>
            <p:nvPr/>
          </p:nvSpPr>
          <p:spPr>
            <a:xfrm>
              <a:off x="3960300" y="2769225"/>
              <a:ext cx="20875" cy="33650"/>
            </a:xfrm>
            <a:custGeom>
              <a:avLst/>
              <a:gdLst/>
              <a:ahLst/>
              <a:cxnLst/>
              <a:rect l="l" t="t" r="r" b="b"/>
              <a:pathLst>
                <a:path w="835" h="1346" extrusionOk="0">
                  <a:moveTo>
                    <a:pt x="810" y="0"/>
                  </a:moveTo>
                  <a:lnTo>
                    <a:pt x="810" y="0"/>
                  </a:lnTo>
                  <a:cubicBezTo>
                    <a:pt x="810" y="0"/>
                    <a:pt x="429" y="191"/>
                    <a:pt x="227" y="560"/>
                  </a:cubicBezTo>
                  <a:cubicBezTo>
                    <a:pt x="1" y="941"/>
                    <a:pt x="36" y="1346"/>
                    <a:pt x="36" y="1346"/>
                  </a:cubicBezTo>
                  <a:cubicBezTo>
                    <a:pt x="36" y="1346"/>
                    <a:pt x="405" y="1155"/>
                    <a:pt x="608" y="786"/>
                  </a:cubicBezTo>
                  <a:cubicBezTo>
                    <a:pt x="834" y="417"/>
                    <a:pt x="810" y="0"/>
                    <a:pt x="810" y="0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666" name="Google Shape;12666;p49"/>
            <p:cNvSpPr/>
            <p:nvPr/>
          </p:nvSpPr>
          <p:spPr>
            <a:xfrm>
              <a:off x="3959125" y="2012575"/>
              <a:ext cx="207475" cy="176550"/>
            </a:xfrm>
            <a:custGeom>
              <a:avLst/>
              <a:gdLst/>
              <a:ahLst/>
              <a:cxnLst/>
              <a:rect l="l" t="t" r="r" b="b"/>
              <a:pathLst>
                <a:path w="8299" h="7062" extrusionOk="0">
                  <a:moveTo>
                    <a:pt x="8299" y="1"/>
                  </a:moveTo>
                  <a:cubicBezTo>
                    <a:pt x="8299" y="1"/>
                    <a:pt x="8144" y="36"/>
                    <a:pt x="7846" y="108"/>
                  </a:cubicBezTo>
                  <a:cubicBezTo>
                    <a:pt x="7561" y="167"/>
                    <a:pt x="7168" y="275"/>
                    <a:pt x="6691" y="453"/>
                  </a:cubicBezTo>
                  <a:cubicBezTo>
                    <a:pt x="6215" y="620"/>
                    <a:pt x="5644" y="870"/>
                    <a:pt x="5048" y="1191"/>
                  </a:cubicBezTo>
                  <a:cubicBezTo>
                    <a:pt x="4465" y="1537"/>
                    <a:pt x="3846" y="1953"/>
                    <a:pt x="3239" y="2465"/>
                  </a:cubicBezTo>
                  <a:cubicBezTo>
                    <a:pt x="2643" y="2965"/>
                    <a:pt x="2131" y="3513"/>
                    <a:pt x="1703" y="4061"/>
                  </a:cubicBezTo>
                  <a:cubicBezTo>
                    <a:pt x="1286" y="4596"/>
                    <a:pt x="953" y="5108"/>
                    <a:pt x="703" y="5561"/>
                  </a:cubicBezTo>
                  <a:cubicBezTo>
                    <a:pt x="452" y="6001"/>
                    <a:pt x="274" y="6382"/>
                    <a:pt x="167" y="6644"/>
                  </a:cubicBezTo>
                  <a:cubicBezTo>
                    <a:pt x="60" y="6918"/>
                    <a:pt x="0" y="7061"/>
                    <a:pt x="0" y="7061"/>
                  </a:cubicBezTo>
                  <a:cubicBezTo>
                    <a:pt x="0" y="7061"/>
                    <a:pt x="83" y="6930"/>
                    <a:pt x="226" y="6692"/>
                  </a:cubicBezTo>
                  <a:cubicBezTo>
                    <a:pt x="357" y="6454"/>
                    <a:pt x="583" y="6109"/>
                    <a:pt x="881" y="5692"/>
                  </a:cubicBezTo>
                  <a:cubicBezTo>
                    <a:pt x="1167" y="5287"/>
                    <a:pt x="1536" y="4811"/>
                    <a:pt x="1988" y="4323"/>
                  </a:cubicBezTo>
                  <a:cubicBezTo>
                    <a:pt x="2441" y="3834"/>
                    <a:pt x="2953" y="3311"/>
                    <a:pt x="3536" y="2822"/>
                  </a:cubicBezTo>
                  <a:cubicBezTo>
                    <a:pt x="4108" y="2334"/>
                    <a:pt x="4703" y="1894"/>
                    <a:pt x="5263" y="1537"/>
                  </a:cubicBezTo>
                  <a:cubicBezTo>
                    <a:pt x="5822" y="1179"/>
                    <a:pt x="6346" y="882"/>
                    <a:pt x="6787" y="667"/>
                  </a:cubicBezTo>
                  <a:cubicBezTo>
                    <a:pt x="7239" y="441"/>
                    <a:pt x="7608" y="275"/>
                    <a:pt x="7882" y="167"/>
                  </a:cubicBezTo>
                  <a:cubicBezTo>
                    <a:pt x="8144" y="60"/>
                    <a:pt x="8299" y="1"/>
                    <a:pt x="8299" y="1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667" name="Google Shape;12667;p49"/>
            <p:cNvSpPr/>
            <p:nvPr/>
          </p:nvSpPr>
          <p:spPr>
            <a:xfrm>
              <a:off x="3962100" y="2081925"/>
              <a:ext cx="147650" cy="145000"/>
            </a:xfrm>
            <a:custGeom>
              <a:avLst/>
              <a:gdLst/>
              <a:ahLst/>
              <a:cxnLst/>
              <a:rect l="l" t="t" r="r" b="b"/>
              <a:pathLst>
                <a:path w="5906" h="5800" extrusionOk="0">
                  <a:moveTo>
                    <a:pt x="5906" y="1"/>
                  </a:moveTo>
                  <a:lnTo>
                    <a:pt x="5906" y="1"/>
                  </a:lnTo>
                  <a:cubicBezTo>
                    <a:pt x="5906" y="1"/>
                    <a:pt x="5798" y="48"/>
                    <a:pt x="5596" y="132"/>
                  </a:cubicBezTo>
                  <a:cubicBezTo>
                    <a:pt x="5406" y="215"/>
                    <a:pt x="5108" y="322"/>
                    <a:pt x="4763" y="489"/>
                  </a:cubicBezTo>
                  <a:cubicBezTo>
                    <a:pt x="4084" y="834"/>
                    <a:pt x="3155" y="1394"/>
                    <a:pt x="2322" y="2263"/>
                  </a:cubicBezTo>
                  <a:cubicBezTo>
                    <a:pt x="1476" y="3108"/>
                    <a:pt x="941" y="4061"/>
                    <a:pt x="607" y="4751"/>
                  </a:cubicBezTo>
                  <a:cubicBezTo>
                    <a:pt x="453" y="5085"/>
                    <a:pt x="310" y="5359"/>
                    <a:pt x="203" y="5537"/>
                  </a:cubicBezTo>
                  <a:cubicBezTo>
                    <a:pt x="83" y="5716"/>
                    <a:pt x="0" y="5799"/>
                    <a:pt x="0" y="5799"/>
                  </a:cubicBezTo>
                  <a:cubicBezTo>
                    <a:pt x="0" y="5799"/>
                    <a:pt x="95" y="5752"/>
                    <a:pt x="238" y="5585"/>
                  </a:cubicBezTo>
                  <a:cubicBezTo>
                    <a:pt x="405" y="5418"/>
                    <a:pt x="595" y="5168"/>
                    <a:pt x="810" y="4859"/>
                  </a:cubicBezTo>
                  <a:cubicBezTo>
                    <a:pt x="1226" y="4216"/>
                    <a:pt x="1834" y="3382"/>
                    <a:pt x="2631" y="2561"/>
                  </a:cubicBezTo>
                  <a:cubicBezTo>
                    <a:pt x="3429" y="1739"/>
                    <a:pt x="4239" y="1108"/>
                    <a:pt x="4870" y="668"/>
                  </a:cubicBezTo>
                  <a:cubicBezTo>
                    <a:pt x="5179" y="465"/>
                    <a:pt x="5453" y="287"/>
                    <a:pt x="5632" y="179"/>
                  </a:cubicBezTo>
                  <a:cubicBezTo>
                    <a:pt x="5810" y="60"/>
                    <a:pt x="5906" y="1"/>
                    <a:pt x="5906" y="1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668" name="Google Shape;12668;p49"/>
            <p:cNvSpPr/>
            <p:nvPr/>
          </p:nvSpPr>
          <p:spPr>
            <a:xfrm>
              <a:off x="3957025" y="2150100"/>
              <a:ext cx="96475" cy="110450"/>
            </a:xfrm>
            <a:custGeom>
              <a:avLst/>
              <a:gdLst/>
              <a:ahLst/>
              <a:cxnLst/>
              <a:rect l="l" t="t" r="r" b="b"/>
              <a:pathLst>
                <a:path w="3859" h="4418" extrusionOk="0">
                  <a:moveTo>
                    <a:pt x="3858" y="0"/>
                  </a:moveTo>
                  <a:cubicBezTo>
                    <a:pt x="3858" y="0"/>
                    <a:pt x="3561" y="131"/>
                    <a:pt x="3096" y="417"/>
                  </a:cubicBezTo>
                  <a:cubicBezTo>
                    <a:pt x="2632" y="715"/>
                    <a:pt x="2037" y="1191"/>
                    <a:pt x="1489" y="1810"/>
                  </a:cubicBezTo>
                  <a:cubicBezTo>
                    <a:pt x="941" y="2453"/>
                    <a:pt x="548" y="3108"/>
                    <a:pt x="322" y="3596"/>
                  </a:cubicBezTo>
                  <a:cubicBezTo>
                    <a:pt x="84" y="4096"/>
                    <a:pt x="1" y="4418"/>
                    <a:pt x="1" y="4418"/>
                  </a:cubicBezTo>
                  <a:cubicBezTo>
                    <a:pt x="1" y="4418"/>
                    <a:pt x="191" y="4156"/>
                    <a:pt x="525" y="3715"/>
                  </a:cubicBezTo>
                  <a:cubicBezTo>
                    <a:pt x="846" y="3298"/>
                    <a:pt x="1310" y="2739"/>
                    <a:pt x="1834" y="2132"/>
                  </a:cubicBezTo>
                  <a:cubicBezTo>
                    <a:pt x="2346" y="1512"/>
                    <a:pt x="2858" y="977"/>
                    <a:pt x="3227" y="608"/>
                  </a:cubicBezTo>
                  <a:cubicBezTo>
                    <a:pt x="3620" y="239"/>
                    <a:pt x="3858" y="0"/>
                    <a:pt x="3858" y="0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669" name="Google Shape;12669;p49"/>
            <p:cNvSpPr/>
            <p:nvPr/>
          </p:nvSpPr>
          <p:spPr>
            <a:xfrm>
              <a:off x="3958525" y="2201000"/>
              <a:ext cx="77700" cy="87225"/>
            </a:xfrm>
            <a:custGeom>
              <a:avLst/>
              <a:gdLst/>
              <a:ahLst/>
              <a:cxnLst/>
              <a:rect l="l" t="t" r="r" b="b"/>
              <a:pathLst>
                <a:path w="3108" h="3489" extrusionOk="0">
                  <a:moveTo>
                    <a:pt x="3108" y="0"/>
                  </a:moveTo>
                  <a:cubicBezTo>
                    <a:pt x="3108" y="0"/>
                    <a:pt x="2870" y="119"/>
                    <a:pt x="2501" y="358"/>
                  </a:cubicBezTo>
                  <a:cubicBezTo>
                    <a:pt x="2143" y="584"/>
                    <a:pt x="1667" y="953"/>
                    <a:pt x="1215" y="1441"/>
                  </a:cubicBezTo>
                  <a:cubicBezTo>
                    <a:pt x="786" y="1929"/>
                    <a:pt x="476" y="2453"/>
                    <a:pt x="286" y="2846"/>
                  </a:cubicBezTo>
                  <a:cubicBezTo>
                    <a:pt x="84" y="3227"/>
                    <a:pt x="0" y="3489"/>
                    <a:pt x="0" y="3489"/>
                  </a:cubicBezTo>
                  <a:cubicBezTo>
                    <a:pt x="0" y="3489"/>
                    <a:pt x="703" y="2691"/>
                    <a:pt x="1560" y="1739"/>
                  </a:cubicBezTo>
                  <a:cubicBezTo>
                    <a:pt x="2405" y="774"/>
                    <a:pt x="3108" y="0"/>
                    <a:pt x="3108" y="0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670" name="Google Shape;12670;p49"/>
            <p:cNvSpPr/>
            <p:nvPr/>
          </p:nvSpPr>
          <p:spPr>
            <a:xfrm>
              <a:off x="3969225" y="2252800"/>
              <a:ext cx="44075" cy="52700"/>
            </a:xfrm>
            <a:custGeom>
              <a:avLst/>
              <a:gdLst/>
              <a:ahLst/>
              <a:cxnLst/>
              <a:rect l="l" t="t" r="r" b="b"/>
              <a:pathLst>
                <a:path w="1763" h="2108" extrusionOk="0">
                  <a:moveTo>
                    <a:pt x="1763" y="0"/>
                  </a:moveTo>
                  <a:cubicBezTo>
                    <a:pt x="1763" y="0"/>
                    <a:pt x="1596" y="60"/>
                    <a:pt x="1382" y="191"/>
                  </a:cubicBezTo>
                  <a:cubicBezTo>
                    <a:pt x="1168" y="321"/>
                    <a:pt x="882" y="548"/>
                    <a:pt x="632" y="845"/>
                  </a:cubicBezTo>
                  <a:cubicBezTo>
                    <a:pt x="370" y="1143"/>
                    <a:pt x="215" y="1464"/>
                    <a:pt x="120" y="1703"/>
                  </a:cubicBezTo>
                  <a:cubicBezTo>
                    <a:pt x="37" y="1941"/>
                    <a:pt x="1" y="2107"/>
                    <a:pt x="1" y="2107"/>
                  </a:cubicBezTo>
                  <a:cubicBezTo>
                    <a:pt x="1" y="2107"/>
                    <a:pt x="132" y="2000"/>
                    <a:pt x="310" y="1822"/>
                  </a:cubicBezTo>
                  <a:cubicBezTo>
                    <a:pt x="513" y="1643"/>
                    <a:pt x="751" y="1405"/>
                    <a:pt x="989" y="1131"/>
                  </a:cubicBezTo>
                  <a:cubicBezTo>
                    <a:pt x="1227" y="845"/>
                    <a:pt x="1418" y="560"/>
                    <a:pt x="1549" y="357"/>
                  </a:cubicBezTo>
                  <a:cubicBezTo>
                    <a:pt x="1680" y="143"/>
                    <a:pt x="1763" y="0"/>
                    <a:pt x="1763" y="0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671" name="Google Shape;12671;p49"/>
            <p:cNvSpPr/>
            <p:nvPr/>
          </p:nvSpPr>
          <p:spPr>
            <a:xfrm>
              <a:off x="4234450" y="2011325"/>
              <a:ext cx="372675" cy="76300"/>
            </a:xfrm>
            <a:custGeom>
              <a:avLst/>
              <a:gdLst/>
              <a:ahLst/>
              <a:cxnLst/>
              <a:rect l="l" t="t" r="r" b="b"/>
              <a:pathLst>
                <a:path w="14907" h="3052" extrusionOk="0">
                  <a:moveTo>
                    <a:pt x="2439" y="1"/>
                  </a:moveTo>
                  <a:cubicBezTo>
                    <a:pt x="2371" y="1"/>
                    <a:pt x="2304" y="1"/>
                    <a:pt x="2239" y="3"/>
                  </a:cubicBezTo>
                  <a:cubicBezTo>
                    <a:pt x="1536" y="3"/>
                    <a:pt x="989" y="51"/>
                    <a:pt x="596" y="134"/>
                  </a:cubicBezTo>
                  <a:cubicBezTo>
                    <a:pt x="215" y="194"/>
                    <a:pt x="0" y="253"/>
                    <a:pt x="0" y="253"/>
                  </a:cubicBezTo>
                  <a:cubicBezTo>
                    <a:pt x="0" y="253"/>
                    <a:pt x="215" y="217"/>
                    <a:pt x="596" y="194"/>
                  </a:cubicBezTo>
                  <a:cubicBezTo>
                    <a:pt x="778" y="177"/>
                    <a:pt x="994" y="168"/>
                    <a:pt x="1242" y="168"/>
                  </a:cubicBezTo>
                  <a:cubicBezTo>
                    <a:pt x="1528" y="168"/>
                    <a:pt x="1857" y="180"/>
                    <a:pt x="2227" y="205"/>
                  </a:cubicBezTo>
                  <a:cubicBezTo>
                    <a:pt x="3608" y="301"/>
                    <a:pt x="5453" y="741"/>
                    <a:pt x="7442" y="1384"/>
                  </a:cubicBezTo>
                  <a:cubicBezTo>
                    <a:pt x="9454" y="2039"/>
                    <a:pt x="11287" y="2599"/>
                    <a:pt x="12669" y="2825"/>
                  </a:cubicBezTo>
                  <a:cubicBezTo>
                    <a:pt x="13359" y="2944"/>
                    <a:pt x="13919" y="3003"/>
                    <a:pt x="14312" y="3015"/>
                  </a:cubicBezTo>
                  <a:cubicBezTo>
                    <a:pt x="14693" y="3051"/>
                    <a:pt x="14907" y="3051"/>
                    <a:pt x="14907" y="3051"/>
                  </a:cubicBezTo>
                  <a:cubicBezTo>
                    <a:pt x="14907" y="3051"/>
                    <a:pt x="14681" y="3003"/>
                    <a:pt x="14312" y="2980"/>
                  </a:cubicBezTo>
                  <a:cubicBezTo>
                    <a:pt x="13931" y="2896"/>
                    <a:pt x="13383" y="2801"/>
                    <a:pt x="12716" y="2622"/>
                  </a:cubicBezTo>
                  <a:cubicBezTo>
                    <a:pt x="11371" y="2289"/>
                    <a:pt x="9585" y="1622"/>
                    <a:pt x="7585" y="967"/>
                  </a:cubicBezTo>
                  <a:cubicBezTo>
                    <a:pt x="5667" y="343"/>
                    <a:pt x="3815" y="1"/>
                    <a:pt x="2439" y="1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672" name="Google Shape;12672;p49"/>
            <p:cNvSpPr/>
            <p:nvPr/>
          </p:nvSpPr>
          <p:spPr>
            <a:xfrm>
              <a:off x="4323750" y="2032700"/>
              <a:ext cx="186650" cy="45975"/>
            </a:xfrm>
            <a:custGeom>
              <a:avLst/>
              <a:gdLst/>
              <a:ahLst/>
              <a:cxnLst/>
              <a:rect l="l" t="t" r="r" b="b"/>
              <a:pathLst>
                <a:path w="7466" h="1839" extrusionOk="0">
                  <a:moveTo>
                    <a:pt x="489" y="0"/>
                  </a:moveTo>
                  <a:cubicBezTo>
                    <a:pt x="418" y="0"/>
                    <a:pt x="354" y="2"/>
                    <a:pt x="298" y="5"/>
                  </a:cubicBezTo>
                  <a:cubicBezTo>
                    <a:pt x="107" y="17"/>
                    <a:pt x="0" y="17"/>
                    <a:pt x="0" y="17"/>
                  </a:cubicBezTo>
                  <a:cubicBezTo>
                    <a:pt x="0" y="17"/>
                    <a:pt x="107" y="41"/>
                    <a:pt x="298" y="77"/>
                  </a:cubicBezTo>
                  <a:cubicBezTo>
                    <a:pt x="500" y="124"/>
                    <a:pt x="762" y="184"/>
                    <a:pt x="1107" y="255"/>
                  </a:cubicBezTo>
                  <a:cubicBezTo>
                    <a:pt x="1786" y="410"/>
                    <a:pt x="2703" y="672"/>
                    <a:pt x="3715" y="970"/>
                  </a:cubicBezTo>
                  <a:cubicBezTo>
                    <a:pt x="4727" y="1267"/>
                    <a:pt x="5656" y="1505"/>
                    <a:pt x="6346" y="1648"/>
                  </a:cubicBezTo>
                  <a:cubicBezTo>
                    <a:pt x="7025" y="1791"/>
                    <a:pt x="7465" y="1839"/>
                    <a:pt x="7465" y="1839"/>
                  </a:cubicBezTo>
                  <a:cubicBezTo>
                    <a:pt x="7465" y="1839"/>
                    <a:pt x="7061" y="1672"/>
                    <a:pt x="6406" y="1422"/>
                  </a:cubicBezTo>
                  <a:cubicBezTo>
                    <a:pt x="5751" y="1172"/>
                    <a:pt x="4858" y="827"/>
                    <a:pt x="3822" y="529"/>
                  </a:cubicBezTo>
                  <a:cubicBezTo>
                    <a:pt x="2798" y="232"/>
                    <a:pt x="1834" y="65"/>
                    <a:pt x="1131" y="17"/>
                  </a:cubicBezTo>
                  <a:cubicBezTo>
                    <a:pt x="879" y="9"/>
                    <a:pt x="662" y="0"/>
                    <a:pt x="489" y="0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673" name="Google Shape;12673;p49"/>
            <p:cNvSpPr/>
            <p:nvPr/>
          </p:nvSpPr>
          <p:spPr>
            <a:xfrm>
              <a:off x="4432975" y="2078975"/>
              <a:ext cx="53900" cy="15825"/>
            </a:xfrm>
            <a:custGeom>
              <a:avLst/>
              <a:gdLst/>
              <a:ahLst/>
              <a:cxnLst/>
              <a:rect l="l" t="t" r="r" b="b"/>
              <a:pathLst>
                <a:path w="2156" h="633" extrusionOk="0">
                  <a:moveTo>
                    <a:pt x="264" y="0"/>
                  </a:moveTo>
                  <a:cubicBezTo>
                    <a:pt x="102" y="0"/>
                    <a:pt x="1" y="12"/>
                    <a:pt x="1" y="12"/>
                  </a:cubicBezTo>
                  <a:cubicBezTo>
                    <a:pt x="1" y="12"/>
                    <a:pt x="394" y="393"/>
                    <a:pt x="1013" y="547"/>
                  </a:cubicBezTo>
                  <a:cubicBezTo>
                    <a:pt x="1249" y="612"/>
                    <a:pt x="1474" y="632"/>
                    <a:pt x="1662" y="632"/>
                  </a:cubicBezTo>
                  <a:cubicBezTo>
                    <a:pt x="1956" y="632"/>
                    <a:pt x="2156" y="583"/>
                    <a:pt x="2156" y="583"/>
                  </a:cubicBezTo>
                  <a:cubicBezTo>
                    <a:pt x="2156" y="583"/>
                    <a:pt x="1703" y="274"/>
                    <a:pt x="1108" y="107"/>
                  </a:cubicBezTo>
                  <a:cubicBezTo>
                    <a:pt x="785" y="19"/>
                    <a:pt x="473" y="0"/>
                    <a:pt x="264" y="0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674" name="Google Shape;12674;p49"/>
            <p:cNvSpPr/>
            <p:nvPr/>
          </p:nvSpPr>
          <p:spPr>
            <a:xfrm>
              <a:off x="4279100" y="2676175"/>
              <a:ext cx="474475" cy="52000"/>
            </a:xfrm>
            <a:custGeom>
              <a:avLst/>
              <a:gdLst/>
              <a:ahLst/>
              <a:cxnLst/>
              <a:rect l="l" t="t" r="r" b="b"/>
              <a:pathLst>
                <a:path w="18979" h="2080" extrusionOk="0">
                  <a:moveTo>
                    <a:pt x="6526" y="0"/>
                  </a:moveTo>
                  <a:cubicBezTo>
                    <a:pt x="5097" y="0"/>
                    <a:pt x="3820" y="74"/>
                    <a:pt x="2786" y="174"/>
                  </a:cubicBezTo>
                  <a:cubicBezTo>
                    <a:pt x="1929" y="270"/>
                    <a:pt x="1227" y="353"/>
                    <a:pt x="750" y="436"/>
                  </a:cubicBezTo>
                  <a:cubicBezTo>
                    <a:pt x="274" y="508"/>
                    <a:pt x="0" y="555"/>
                    <a:pt x="0" y="555"/>
                  </a:cubicBezTo>
                  <a:cubicBezTo>
                    <a:pt x="0" y="555"/>
                    <a:pt x="274" y="531"/>
                    <a:pt x="762" y="508"/>
                  </a:cubicBezTo>
                  <a:cubicBezTo>
                    <a:pt x="1250" y="472"/>
                    <a:pt x="1953" y="448"/>
                    <a:pt x="2810" y="412"/>
                  </a:cubicBezTo>
                  <a:cubicBezTo>
                    <a:pt x="3287" y="399"/>
                    <a:pt x="3815" y="392"/>
                    <a:pt x="4386" y="392"/>
                  </a:cubicBezTo>
                  <a:cubicBezTo>
                    <a:pt x="5881" y="392"/>
                    <a:pt x="7665" y="444"/>
                    <a:pt x="9561" y="591"/>
                  </a:cubicBezTo>
                  <a:cubicBezTo>
                    <a:pt x="12180" y="817"/>
                    <a:pt x="14538" y="1174"/>
                    <a:pt x="16240" y="1496"/>
                  </a:cubicBezTo>
                  <a:cubicBezTo>
                    <a:pt x="17086" y="1663"/>
                    <a:pt x="17776" y="1817"/>
                    <a:pt x="18253" y="1924"/>
                  </a:cubicBezTo>
                  <a:cubicBezTo>
                    <a:pt x="18717" y="2020"/>
                    <a:pt x="18979" y="2079"/>
                    <a:pt x="18979" y="2079"/>
                  </a:cubicBezTo>
                  <a:cubicBezTo>
                    <a:pt x="18979" y="2079"/>
                    <a:pt x="18729" y="2008"/>
                    <a:pt x="18253" y="1817"/>
                  </a:cubicBezTo>
                  <a:cubicBezTo>
                    <a:pt x="17788" y="1663"/>
                    <a:pt x="17121" y="1472"/>
                    <a:pt x="16264" y="1246"/>
                  </a:cubicBezTo>
                  <a:cubicBezTo>
                    <a:pt x="14585" y="817"/>
                    <a:pt x="12216" y="329"/>
                    <a:pt x="9573" y="115"/>
                  </a:cubicBezTo>
                  <a:cubicBezTo>
                    <a:pt x="8508" y="34"/>
                    <a:pt x="7483" y="0"/>
                    <a:pt x="6526" y="0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675" name="Google Shape;12675;p49"/>
            <p:cNvSpPr/>
            <p:nvPr/>
          </p:nvSpPr>
          <p:spPr>
            <a:xfrm>
              <a:off x="4762200" y="2729025"/>
              <a:ext cx="98250" cy="20475"/>
            </a:xfrm>
            <a:custGeom>
              <a:avLst/>
              <a:gdLst/>
              <a:ahLst/>
              <a:cxnLst/>
              <a:rect l="l" t="t" r="r" b="b"/>
              <a:pathLst>
                <a:path w="3930" h="819" extrusionOk="0"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91" y="132"/>
                    <a:pt x="512" y="299"/>
                  </a:cubicBezTo>
                  <a:cubicBezTo>
                    <a:pt x="845" y="465"/>
                    <a:pt x="1322" y="644"/>
                    <a:pt x="1881" y="739"/>
                  </a:cubicBezTo>
                  <a:cubicBezTo>
                    <a:pt x="2209" y="795"/>
                    <a:pt x="2525" y="818"/>
                    <a:pt x="2804" y="818"/>
                  </a:cubicBezTo>
                  <a:cubicBezTo>
                    <a:pt x="3002" y="818"/>
                    <a:pt x="3181" y="807"/>
                    <a:pt x="3334" y="787"/>
                  </a:cubicBezTo>
                  <a:cubicBezTo>
                    <a:pt x="3703" y="739"/>
                    <a:pt x="3929" y="680"/>
                    <a:pt x="3929" y="680"/>
                  </a:cubicBezTo>
                  <a:cubicBezTo>
                    <a:pt x="3929" y="680"/>
                    <a:pt x="3703" y="620"/>
                    <a:pt x="3358" y="561"/>
                  </a:cubicBezTo>
                  <a:cubicBezTo>
                    <a:pt x="3000" y="489"/>
                    <a:pt x="2512" y="382"/>
                    <a:pt x="1977" y="299"/>
                  </a:cubicBezTo>
                  <a:cubicBezTo>
                    <a:pt x="1441" y="191"/>
                    <a:pt x="953" y="132"/>
                    <a:pt x="595" y="72"/>
                  </a:cubicBezTo>
                  <a:lnTo>
                    <a:pt x="0" y="1"/>
                  </a:ln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676" name="Google Shape;12676;p49"/>
            <p:cNvSpPr/>
            <p:nvPr/>
          </p:nvSpPr>
          <p:spPr>
            <a:xfrm>
              <a:off x="4370175" y="2643900"/>
              <a:ext cx="264650" cy="42000"/>
            </a:xfrm>
            <a:custGeom>
              <a:avLst/>
              <a:gdLst/>
              <a:ahLst/>
              <a:cxnLst/>
              <a:rect l="l" t="t" r="r" b="b"/>
              <a:pathLst>
                <a:path w="10586" h="1680" extrusionOk="0">
                  <a:moveTo>
                    <a:pt x="3299" y="1"/>
                  </a:moveTo>
                  <a:cubicBezTo>
                    <a:pt x="2644" y="1"/>
                    <a:pt x="2060" y="25"/>
                    <a:pt x="1572" y="84"/>
                  </a:cubicBezTo>
                  <a:cubicBezTo>
                    <a:pt x="1084" y="144"/>
                    <a:pt x="691" y="215"/>
                    <a:pt x="417" y="298"/>
                  </a:cubicBezTo>
                  <a:cubicBezTo>
                    <a:pt x="155" y="370"/>
                    <a:pt x="1" y="394"/>
                    <a:pt x="1" y="394"/>
                  </a:cubicBezTo>
                  <a:cubicBezTo>
                    <a:pt x="1" y="394"/>
                    <a:pt x="155" y="382"/>
                    <a:pt x="417" y="370"/>
                  </a:cubicBezTo>
                  <a:cubicBezTo>
                    <a:pt x="691" y="334"/>
                    <a:pt x="1096" y="322"/>
                    <a:pt x="1572" y="322"/>
                  </a:cubicBezTo>
                  <a:cubicBezTo>
                    <a:pt x="2060" y="322"/>
                    <a:pt x="2632" y="358"/>
                    <a:pt x="3263" y="394"/>
                  </a:cubicBezTo>
                  <a:cubicBezTo>
                    <a:pt x="3894" y="453"/>
                    <a:pt x="4584" y="537"/>
                    <a:pt x="5323" y="656"/>
                  </a:cubicBezTo>
                  <a:cubicBezTo>
                    <a:pt x="6775" y="894"/>
                    <a:pt x="8085" y="1168"/>
                    <a:pt x="9037" y="1370"/>
                  </a:cubicBezTo>
                  <a:cubicBezTo>
                    <a:pt x="9990" y="1572"/>
                    <a:pt x="10585" y="1680"/>
                    <a:pt x="10585" y="1680"/>
                  </a:cubicBezTo>
                  <a:cubicBezTo>
                    <a:pt x="10585" y="1680"/>
                    <a:pt x="10026" y="1453"/>
                    <a:pt x="9121" y="1132"/>
                  </a:cubicBezTo>
                  <a:cubicBezTo>
                    <a:pt x="8192" y="834"/>
                    <a:pt x="6894" y="429"/>
                    <a:pt x="5406" y="191"/>
                  </a:cubicBezTo>
                  <a:cubicBezTo>
                    <a:pt x="4668" y="72"/>
                    <a:pt x="3953" y="13"/>
                    <a:pt x="3299" y="1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677" name="Google Shape;12677;p49"/>
            <p:cNvSpPr/>
            <p:nvPr/>
          </p:nvSpPr>
          <p:spPr>
            <a:xfrm>
              <a:off x="4420475" y="2612175"/>
              <a:ext cx="151825" cy="18650"/>
            </a:xfrm>
            <a:custGeom>
              <a:avLst/>
              <a:gdLst/>
              <a:ahLst/>
              <a:cxnLst/>
              <a:rect l="l" t="t" r="r" b="b"/>
              <a:pathLst>
                <a:path w="6073" h="746" extrusionOk="0">
                  <a:moveTo>
                    <a:pt x="1926" y="0"/>
                  </a:moveTo>
                  <a:cubicBezTo>
                    <a:pt x="1537" y="0"/>
                    <a:pt x="1186" y="19"/>
                    <a:pt x="894" y="43"/>
                  </a:cubicBezTo>
                  <a:cubicBezTo>
                    <a:pt x="346" y="91"/>
                    <a:pt x="1" y="151"/>
                    <a:pt x="1" y="151"/>
                  </a:cubicBezTo>
                  <a:cubicBezTo>
                    <a:pt x="1" y="151"/>
                    <a:pt x="346" y="198"/>
                    <a:pt x="894" y="270"/>
                  </a:cubicBezTo>
                  <a:cubicBezTo>
                    <a:pt x="1453" y="329"/>
                    <a:pt x="2203" y="436"/>
                    <a:pt x="3037" y="508"/>
                  </a:cubicBezTo>
                  <a:cubicBezTo>
                    <a:pt x="3870" y="591"/>
                    <a:pt x="4632" y="639"/>
                    <a:pt x="5180" y="686"/>
                  </a:cubicBezTo>
                  <a:cubicBezTo>
                    <a:pt x="5740" y="734"/>
                    <a:pt x="6073" y="746"/>
                    <a:pt x="6073" y="746"/>
                  </a:cubicBezTo>
                  <a:cubicBezTo>
                    <a:pt x="6073" y="746"/>
                    <a:pt x="5751" y="615"/>
                    <a:pt x="5216" y="460"/>
                  </a:cubicBezTo>
                  <a:cubicBezTo>
                    <a:pt x="4680" y="317"/>
                    <a:pt x="3918" y="151"/>
                    <a:pt x="3073" y="55"/>
                  </a:cubicBezTo>
                  <a:cubicBezTo>
                    <a:pt x="2669" y="16"/>
                    <a:pt x="2281" y="0"/>
                    <a:pt x="1926" y="0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678" name="Google Shape;12678;p49"/>
            <p:cNvSpPr/>
            <p:nvPr/>
          </p:nvSpPr>
          <p:spPr>
            <a:xfrm>
              <a:off x="4445475" y="2584150"/>
              <a:ext cx="108975" cy="19600"/>
            </a:xfrm>
            <a:custGeom>
              <a:avLst/>
              <a:gdLst/>
              <a:ahLst/>
              <a:cxnLst/>
              <a:rect l="l" t="t" r="r" b="b"/>
              <a:pathLst>
                <a:path w="4359" h="784" extrusionOk="0">
                  <a:moveTo>
                    <a:pt x="1158" y="0"/>
                  </a:moveTo>
                  <a:cubicBezTo>
                    <a:pt x="973" y="0"/>
                    <a:pt x="804" y="8"/>
                    <a:pt x="656" y="21"/>
                  </a:cubicBezTo>
                  <a:cubicBezTo>
                    <a:pt x="251" y="45"/>
                    <a:pt x="1" y="93"/>
                    <a:pt x="1" y="93"/>
                  </a:cubicBezTo>
                  <a:cubicBezTo>
                    <a:pt x="1" y="93"/>
                    <a:pt x="965" y="343"/>
                    <a:pt x="2156" y="545"/>
                  </a:cubicBezTo>
                  <a:cubicBezTo>
                    <a:pt x="3347" y="736"/>
                    <a:pt x="4359" y="783"/>
                    <a:pt x="4359" y="783"/>
                  </a:cubicBezTo>
                  <a:cubicBezTo>
                    <a:pt x="4359" y="783"/>
                    <a:pt x="4132" y="664"/>
                    <a:pt x="3751" y="510"/>
                  </a:cubicBezTo>
                  <a:cubicBezTo>
                    <a:pt x="3382" y="367"/>
                    <a:pt x="2846" y="188"/>
                    <a:pt x="2239" y="93"/>
                  </a:cubicBezTo>
                  <a:cubicBezTo>
                    <a:pt x="1847" y="25"/>
                    <a:pt x="1478" y="0"/>
                    <a:pt x="1158" y="0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679" name="Google Shape;12679;p49"/>
            <p:cNvSpPr/>
            <p:nvPr/>
          </p:nvSpPr>
          <p:spPr>
            <a:xfrm>
              <a:off x="4450850" y="2560800"/>
              <a:ext cx="92875" cy="13175"/>
            </a:xfrm>
            <a:custGeom>
              <a:avLst/>
              <a:gdLst/>
              <a:ahLst/>
              <a:cxnLst/>
              <a:rect l="l" t="t" r="r" b="b"/>
              <a:pathLst>
                <a:path w="3715" h="527" extrusionOk="0">
                  <a:moveTo>
                    <a:pt x="1288" y="0"/>
                  </a:moveTo>
                  <a:cubicBezTo>
                    <a:pt x="541" y="0"/>
                    <a:pt x="0" y="122"/>
                    <a:pt x="0" y="122"/>
                  </a:cubicBezTo>
                  <a:cubicBezTo>
                    <a:pt x="0" y="122"/>
                    <a:pt x="834" y="372"/>
                    <a:pt x="1846" y="479"/>
                  </a:cubicBezTo>
                  <a:cubicBezTo>
                    <a:pt x="2183" y="515"/>
                    <a:pt x="2503" y="527"/>
                    <a:pt x="2780" y="527"/>
                  </a:cubicBezTo>
                  <a:cubicBezTo>
                    <a:pt x="3334" y="527"/>
                    <a:pt x="3715" y="479"/>
                    <a:pt x="3715" y="479"/>
                  </a:cubicBezTo>
                  <a:cubicBezTo>
                    <a:pt x="3715" y="479"/>
                    <a:pt x="2929" y="122"/>
                    <a:pt x="1881" y="27"/>
                  </a:cubicBezTo>
                  <a:cubicBezTo>
                    <a:pt x="1674" y="8"/>
                    <a:pt x="1475" y="0"/>
                    <a:pt x="1288" y="0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680" name="Google Shape;12680;p49"/>
            <p:cNvSpPr/>
            <p:nvPr/>
          </p:nvSpPr>
          <p:spPr>
            <a:xfrm>
              <a:off x="4136525" y="2379650"/>
              <a:ext cx="511100" cy="68125"/>
            </a:xfrm>
            <a:custGeom>
              <a:avLst/>
              <a:gdLst/>
              <a:ahLst/>
              <a:cxnLst/>
              <a:rect l="l" t="t" r="r" b="b"/>
              <a:pathLst>
                <a:path w="20444" h="2725" extrusionOk="0">
                  <a:moveTo>
                    <a:pt x="8596" y="1"/>
                  </a:moveTo>
                  <a:cubicBezTo>
                    <a:pt x="6305" y="1"/>
                    <a:pt x="4247" y="409"/>
                    <a:pt x="2786" y="951"/>
                  </a:cubicBezTo>
                  <a:cubicBezTo>
                    <a:pt x="1881" y="1284"/>
                    <a:pt x="1179" y="1617"/>
                    <a:pt x="715" y="1891"/>
                  </a:cubicBezTo>
                  <a:cubicBezTo>
                    <a:pt x="476" y="2010"/>
                    <a:pt x="298" y="2129"/>
                    <a:pt x="179" y="2201"/>
                  </a:cubicBezTo>
                  <a:cubicBezTo>
                    <a:pt x="60" y="2272"/>
                    <a:pt x="0" y="2320"/>
                    <a:pt x="0" y="2320"/>
                  </a:cubicBezTo>
                  <a:cubicBezTo>
                    <a:pt x="0" y="2320"/>
                    <a:pt x="84" y="2296"/>
                    <a:pt x="203" y="2236"/>
                  </a:cubicBezTo>
                  <a:cubicBezTo>
                    <a:pt x="322" y="2177"/>
                    <a:pt x="512" y="2070"/>
                    <a:pt x="750" y="1963"/>
                  </a:cubicBezTo>
                  <a:cubicBezTo>
                    <a:pt x="1238" y="1724"/>
                    <a:pt x="1953" y="1439"/>
                    <a:pt x="2858" y="1177"/>
                  </a:cubicBezTo>
                  <a:cubicBezTo>
                    <a:pt x="4271" y="752"/>
                    <a:pt x="6172" y="456"/>
                    <a:pt x="8294" y="456"/>
                  </a:cubicBezTo>
                  <a:cubicBezTo>
                    <a:pt x="8906" y="456"/>
                    <a:pt x="9537" y="480"/>
                    <a:pt x="10180" y="534"/>
                  </a:cubicBezTo>
                  <a:cubicBezTo>
                    <a:pt x="13061" y="772"/>
                    <a:pt x="15621" y="1427"/>
                    <a:pt x="17467" y="1903"/>
                  </a:cubicBezTo>
                  <a:cubicBezTo>
                    <a:pt x="18372" y="2153"/>
                    <a:pt x="19110" y="2367"/>
                    <a:pt x="19634" y="2498"/>
                  </a:cubicBezTo>
                  <a:cubicBezTo>
                    <a:pt x="20157" y="2653"/>
                    <a:pt x="20443" y="2725"/>
                    <a:pt x="20443" y="2725"/>
                  </a:cubicBezTo>
                  <a:cubicBezTo>
                    <a:pt x="20443" y="2725"/>
                    <a:pt x="20157" y="2617"/>
                    <a:pt x="19669" y="2415"/>
                  </a:cubicBezTo>
                  <a:cubicBezTo>
                    <a:pt x="19157" y="2236"/>
                    <a:pt x="18431" y="1963"/>
                    <a:pt x="17526" y="1665"/>
                  </a:cubicBezTo>
                  <a:cubicBezTo>
                    <a:pt x="15705" y="1082"/>
                    <a:pt x="13145" y="308"/>
                    <a:pt x="10216" y="69"/>
                  </a:cubicBezTo>
                  <a:cubicBezTo>
                    <a:pt x="9666" y="23"/>
                    <a:pt x="9125" y="1"/>
                    <a:pt x="8596" y="1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681" name="Google Shape;12681;p49"/>
            <p:cNvSpPr/>
            <p:nvPr/>
          </p:nvSpPr>
          <p:spPr>
            <a:xfrm>
              <a:off x="4200800" y="2346525"/>
              <a:ext cx="294725" cy="22675"/>
            </a:xfrm>
            <a:custGeom>
              <a:avLst/>
              <a:gdLst/>
              <a:ahLst/>
              <a:cxnLst/>
              <a:rect l="l" t="t" r="r" b="b"/>
              <a:pathLst>
                <a:path w="11789" h="907" extrusionOk="0">
                  <a:moveTo>
                    <a:pt x="6033" y="1"/>
                  </a:moveTo>
                  <a:cubicBezTo>
                    <a:pt x="5987" y="1"/>
                    <a:pt x="5941" y="1"/>
                    <a:pt x="5895" y="1"/>
                  </a:cubicBezTo>
                  <a:cubicBezTo>
                    <a:pt x="4240" y="13"/>
                    <a:pt x="2751" y="240"/>
                    <a:pt x="1692" y="466"/>
                  </a:cubicBezTo>
                  <a:cubicBezTo>
                    <a:pt x="1156" y="585"/>
                    <a:pt x="727" y="680"/>
                    <a:pt x="441" y="775"/>
                  </a:cubicBezTo>
                  <a:cubicBezTo>
                    <a:pt x="156" y="859"/>
                    <a:pt x="1" y="906"/>
                    <a:pt x="1" y="906"/>
                  </a:cubicBezTo>
                  <a:cubicBezTo>
                    <a:pt x="1" y="906"/>
                    <a:pt x="156" y="894"/>
                    <a:pt x="453" y="847"/>
                  </a:cubicBezTo>
                  <a:cubicBezTo>
                    <a:pt x="751" y="799"/>
                    <a:pt x="1192" y="763"/>
                    <a:pt x="1727" y="704"/>
                  </a:cubicBezTo>
                  <a:cubicBezTo>
                    <a:pt x="2775" y="597"/>
                    <a:pt x="4263" y="490"/>
                    <a:pt x="5895" y="478"/>
                  </a:cubicBezTo>
                  <a:cubicBezTo>
                    <a:pt x="7514" y="478"/>
                    <a:pt x="8990" y="549"/>
                    <a:pt x="10062" y="656"/>
                  </a:cubicBezTo>
                  <a:cubicBezTo>
                    <a:pt x="10597" y="704"/>
                    <a:pt x="11026" y="740"/>
                    <a:pt x="11324" y="787"/>
                  </a:cubicBezTo>
                  <a:cubicBezTo>
                    <a:pt x="11621" y="835"/>
                    <a:pt x="11788" y="847"/>
                    <a:pt x="11788" y="847"/>
                  </a:cubicBezTo>
                  <a:cubicBezTo>
                    <a:pt x="11788" y="847"/>
                    <a:pt x="11621" y="799"/>
                    <a:pt x="11348" y="704"/>
                  </a:cubicBezTo>
                  <a:cubicBezTo>
                    <a:pt x="11050" y="609"/>
                    <a:pt x="10633" y="502"/>
                    <a:pt x="10097" y="406"/>
                  </a:cubicBezTo>
                  <a:cubicBezTo>
                    <a:pt x="9079" y="198"/>
                    <a:pt x="7622" y="1"/>
                    <a:pt x="6033" y="1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682" name="Google Shape;12682;p49"/>
            <p:cNvSpPr/>
            <p:nvPr/>
          </p:nvSpPr>
          <p:spPr>
            <a:xfrm>
              <a:off x="4289500" y="2309725"/>
              <a:ext cx="125350" cy="12300"/>
            </a:xfrm>
            <a:custGeom>
              <a:avLst/>
              <a:gdLst/>
              <a:ahLst/>
              <a:cxnLst/>
              <a:rect l="l" t="t" r="r" b="b"/>
              <a:pathLst>
                <a:path w="5014" h="492" extrusionOk="0">
                  <a:moveTo>
                    <a:pt x="2121" y="1"/>
                  </a:moveTo>
                  <a:cubicBezTo>
                    <a:pt x="911" y="1"/>
                    <a:pt x="1" y="223"/>
                    <a:pt x="1" y="223"/>
                  </a:cubicBezTo>
                  <a:cubicBezTo>
                    <a:pt x="1" y="223"/>
                    <a:pt x="1132" y="414"/>
                    <a:pt x="2501" y="473"/>
                  </a:cubicBezTo>
                  <a:cubicBezTo>
                    <a:pt x="2804" y="486"/>
                    <a:pt x="3094" y="491"/>
                    <a:pt x="3362" y="491"/>
                  </a:cubicBezTo>
                  <a:cubicBezTo>
                    <a:pt x="4328" y="491"/>
                    <a:pt x="5014" y="426"/>
                    <a:pt x="5014" y="426"/>
                  </a:cubicBezTo>
                  <a:cubicBezTo>
                    <a:pt x="5014" y="426"/>
                    <a:pt x="3930" y="69"/>
                    <a:pt x="2525" y="9"/>
                  </a:cubicBezTo>
                  <a:cubicBezTo>
                    <a:pt x="2387" y="3"/>
                    <a:pt x="2252" y="1"/>
                    <a:pt x="2121" y="1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683" name="Google Shape;12683;p49"/>
            <p:cNvSpPr/>
            <p:nvPr/>
          </p:nvSpPr>
          <p:spPr>
            <a:xfrm>
              <a:off x="4305875" y="2279300"/>
              <a:ext cx="73550" cy="12400"/>
            </a:xfrm>
            <a:custGeom>
              <a:avLst/>
              <a:gdLst/>
              <a:ahLst/>
              <a:cxnLst/>
              <a:rect l="l" t="t" r="r" b="b"/>
              <a:pathLst>
                <a:path w="2942" h="496" extrusionOk="0">
                  <a:moveTo>
                    <a:pt x="1234" y="1"/>
                  </a:moveTo>
                  <a:cubicBezTo>
                    <a:pt x="922" y="1"/>
                    <a:pt x="648" y="48"/>
                    <a:pt x="441" y="95"/>
                  </a:cubicBezTo>
                  <a:cubicBezTo>
                    <a:pt x="168" y="154"/>
                    <a:pt x="1" y="238"/>
                    <a:pt x="1" y="238"/>
                  </a:cubicBezTo>
                  <a:cubicBezTo>
                    <a:pt x="1" y="238"/>
                    <a:pt x="679" y="416"/>
                    <a:pt x="1465" y="476"/>
                  </a:cubicBezTo>
                  <a:cubicBezTo>
                    <a:pt x="1652" y="490"/>
                    <a:pt x="1834" y="495"/>
                    <a:pt x="2002" y="495"/>
                  </a:cubicBezTo>
                  <a:cubicBezTo>
                    <a:pt x="2541" y="495"/>
                    <a:pt x="2942" y="440"/>
                    <a:pt x="2942" y="440"/>
                  </a:cubicBezTo>
                  <a:cubicBezTo>
                    <a:pt x="2942" y="440"/>
                    <a:pt x="2787" y="357"/>
                    <a:pt x="2537" y="250"/>
                  </a:cubicBezTo>
                  <a:cubicBezTo>
                    <a:pt x="2263" y="143"/>
                    <a:pt x="1906" y="35"/>
                    <a:pt x="1489" y="12"/>
                  </a:cubicBezTo>
                  <a:cubicBezTo>
                    <a:pt x="1402" y="4"/>
                    <a:pt x="1317" y="1"/>
                    <a:pt x="1234" y="1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684" name="Google Shape;12684;p49"/>
            <p:cNvSpPr/>
            <p:nvPr/>
          </p:nvSpPr>
          <p:spPr>
            <a:xfrm>
              <a:off x="4321950" y="2252750"/>
              <a:ext cx="82175" cy="14300"/>
            </a:xfrm>
            <a:custGeom>
              <a:avLst/>
              <a:gdLst/>
              <a:ahLst/>
              <a:cxnLst/>
              <a:rect l="l" t="t" r="r" b="b"/>
              <a:pathLst>
                <a:path w="3287" h="572" extrusionOk="0">
                  <a:moveTo>
                    <a:pt x="1030" y="1"/>
                  </a:moveTo>
                  <a:cubicBezTo>
                    <a:pt x="429" y="1"/>
                    <a:pt x="1" y="121"/>
                    <a:pt x="1" y="121"/>
                  </a:cubicBezTo>
                  <a:cubicBezTo>
                    <a:pt x="1" y="121"/>
                    <a:pt x="727" y="371"/>
                    <a:pt x="1620" y="490"/>
                  </a:cubicBezTo>
                  <a:cubicBezTo>
                    <a:pt x="2116" y="556"/>
                    <a:pt x="2575" y="571"/>
                    <a:pt x="2886" y="571"/>
                  </a:cubicBezTo>
                  <a:cubicBezTo>
                    <a:pt x="3134" y="571"/>
                    <a:pt x="3287" y="562"/>
                    <a:pt x="3287" y="562"/>
                  </a:cubicBezTo>
                  <a:cubicBezTo>
                    <a:pt x="3287" y="562"/>
                    <a:pt x="2620" y="181"/>
                    <a:pt x="1680" y="50"/>
                  </a:cubicBezTo>
                  <a:cubicBezTo>
                    <a:pt x="1450" y="14"/>
                    <a:pt x="1231" y="1"/>
                    <a:pt x="1030" y="1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685" name="Google Shape;12685;p49"/>
            <p:cNvSpPr/>
            <p:nvPr/>
          </p:nvSpPr>
          <p:spPr>
            <a:xfrm>
              <a:off x="3583775" y="2767900"/>
              <a:ext cx="367325" cy="163875"/>
            </a:xfrm>
            <a:custGeom>
              <a:avLst/>
              <a:gdLst/>
              <a:ahLst/>
              <a:cxnLst/>
              <a:rect l="l" t="t" r="r" b="b"/>
              <a:pathLst>
                <a:path w="14693" h="6555" extrusionOk="0">
                  <a:moveTo>
                    <a:pt x="1172" y="1"/>
                  </a:moveTo>
                  <a:cubicBezTo>
                    <a:pt x="976" y="1"/>
                    <a:pt x="807" y="9"/>
                    <a:pt x="655" y="18"/>
                  </a:cubicBezTo>
                  <a:cubicBezTo>
                    <a:pt x="238" y="53"/>
                    <a:pt x="0" y="65"/>
                    <a:pt x="0" y="65"/>
                  </a:cubicBezTo>
                  <a:cubicBezTo>
                    <a:pt x="0" y="65"/>
                    <a:pt x="238" y="77"/>
                    <a:pt x="667" y="125"/>
                  </a:cubicBezTo>
                  <a:cubicBezTo>
                    <a:pt x="881" y="125"/>
                    <a:pt x="1131" y="137"/>
                    <a:pt x="1429" y="172"/>
                  </a:cubicBezTo>
                  <a:cubicBezTo>
                    <a:pt x="1727" y="208"/>
                    <a:pt x="2048" y="232"/>
                    <a:pt x="2429" y="291"/>
                  </a:cubicBezTo>
                  <a:cubicBezTo>
                    <a:pt x="2798" y="351"/>
                    <a:pt x="3203" y="410"/>
                    <a:pt x="3632" y="494"/>
                  </a:cubicBezTo>
                  <a:cubicBezTo>
                    <a:pt x="4060" y="565"/>
                    <a:pt x="4513" y="684"/>
                    <a:pt x="4989" y="803"/>
                  </a:cubicBezTo>
                  <a:cubicBezTo>
                    <a:pt x="5918" y="1065"/>
                    <a:pt x="6954" y="1423"/>
                    <a:pt x="7989" y="1863"/>
                  </a:cubicBezTo>
                  <a:cubicBezTo>
                    <a:pt x="9013" y="2327"/>
                    <a:pt x="9966" y="2851"/>
                    <a:pt x="10799" y="3363"/>
                  </a:cubicBezTo>
                  <a:cubicBezTo>
                    <a:pt x="11204" y="3637"/>
                    <a:pt x="11609" y="3887"/>
                    <a:pt x="11954" y="4161"/>
                  </a:cubicBezTo>
                  <a:cubicBezTo>
                    <a:pt x="12323" y="4411"/>
                    <a:pt x="12633" y="4661"/>
                    <a:pt x="12919" y="4899"/>
                  </a:cubicBezTo>
                  <a:cubicBezTo>
                    <a:pt x="13216" y="5137"/>
                    <a:pt x="13454" y="5375"/>
                    <a:pt x="13681" y="5566"/>
                  </a:cubicBezTo>
                  <a:cubicBezTo>
                    <a:pt x="13895" y="5768"/>
                    <a:pt x="14085" y="5947"/>
                    <a:pt x="14228" y="6090"/>
                  </a:cubicBezTo>
                  <a:lnTo>
                    <a:pt x="14693" y="6554"/>
                  </a:lnTo>
                  <a:cubicBezTo>
                    <a:pt x="14693" y="6554"/>
                    <a:pt x="14550" y="6376"/>
                    <a:pt x="14288" y="6042"/>
                  </a:cubicBezTo>
                  <a:cubicBezTo>
                    <a:pt x="14157" y="5887"/>
                    <a:pt x="13990" y="5685"/>
                    <a:pt x="13788" y="5471"/>
                  </a:cubicBezTo>
                  <a:cubicBezTo>
                    <a:pt x="13573" y="5256"/>
                    <a:pt x="13347" y="4994"/>
                    <a:pt x="13073" y="4732"/>
                  </a:cubicBezTo>
                  <a:cubicBezTo>
                    <a:pt x="12799" y="4471"/>
                    <a:pt x="12490" y="4185"/>
                    <a:pt x="12145" y="3899"/>
                  </a:cubicBezTo>
                  <a:cubicBezTo>
                    <a:pt x="11799" y="3601"/>
                    <a:pt x="11418" y="3339"/>
                    <a:pt x="11014" y="3042"/>
                  </a:cubicBezTo>
                  <a:cubicBezTo>
                    <a:pt x="10180" y="2482"/>
                    <a:pt x="9228" y="1911"/>
                    <a:pt x="8168" y="1434"/>
                  </a:cubicBezTo>
                  <a:cubicBezTo>
                    <a:pt x="7120" y="958"/>
                    <a:pt x="6061" y="637"/>
                    <a:pt x="5072" y="410"/>
                  </a:cubicBezTo>
                  <a:cubicBezTo>
                    <a:pt x="4584" y="303"/>
                    <a:pt x="4120" y="196"/>
                    <a:pt x="3679" y="160"/>
                  </a:cubicBezTo>
                  <a:cubicBezTo>
                    <a:pt x="3227" y="101"/>
                    <a:pt x="2810" y="65"/>
                    <a:pt x="2441" y="41"/>
                  </a:cubicBezTo>
                  <a:cubicBezTo>
                    <a:pt x="2072" y="6"/>
                    <a:pt x="1727" y="6"/>
                    <a:pt x="1429" y="6"/>
                  </a:cubicBezTo>
                  <a:cubicBezTo>
                    <a:pt x="1338" y="2"/>
                    <a:pt x="1253" y="1"/>
                    <a:pt x="1172" y="1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686" name="Google Shape;12686;p49"/>
            <p:cNvSpPr/>
            <p:nvPr/>
          </p:nvSpPr>
          <p:spPr>
            <a:xfrm>
              <a:off x="3687350" y="2738550"/>
              <a:ext cx="259575" cy="143500"/>
            </a:xfrm>
            <a:custGeom>
              <a:avLst/>
              <a:gdLst/>
              <a:ahLst/>
              <a:cxnLst/>
              <a:rect l="l" t="t" r="r" b="b"/>
              <a:pathLst>
                <a:path w="10383" h="5740" extrusionOk="0">
                  <a:moveTo>
                    <a:pt x="1" y="1"/>
                  </a:moveTo>
                  <a:lnTo>
                    <a:pt x="1" y="1"/>
                  </a:lnTo>
                  <a:cubicBezTo>
                    <a:pt x="1" y="1"/>
                    <a:pt x="179" y="37"/>
                    <a:pt x="477" y="96"/>
                  </a:cubicBezTo>
                  <a:cubicBezTo>
                    <a:pt x="620" y="120"/>
                    <a:pt x="810" y="156"/>
                    <a:pt x="1025" y="203"/>
                  </a:cubicBezTo>
                  <a:cubicBezTo>
                    <a:pt x="1251" y="239"/>
                    <a:pt x="1489" y="287"/>
                    <a:pt x="1751" y="358"/>
                  </a:cubicBezTo>
                  <a:cubicBezTo>
                    <a:pt x="2287" y="501"/>
                    <a:pt x="2906" y="692"/>
                    <a:pt x="3584" y="942"/>
                  </a:cubicBezTo>
                  <a:cubicBezTo>
                    <a:pt x="4251" y="1215"/>
                    <a:pt x="4977" y="1537"/>
                    <a:pt x="5704" y="1942"/>
                  </a:cubicBezTo>
                  <a:cubicBezTo>
                    <a:pt x="6430" y="2346"/>
                    <a:pt x="7097" y="2775"/>
                    <a:pt x="7668" y="3204"/>
                  </a:cubicBezTo>
                  <a:cubicBezTo>
                    <a:pt x="8252" y="3632"/>
                    <a:pt x="8740" y="4049"/>
                    <a:pt x="9145" y="4442"/>
                  </a:cubicBezTo>
                  <a:cubicBezTo>
                    <a:pt x="9335" y="4621"/>
                    <a:pt x="9514" y="4811"/>
                    <a:pt x="9669" y="4966"/>
                  </a:cubicBezTo>
                  <a:cubicBezTo>
                    <a:pt x="9835" y="5121"/>
                    <a:pt x="9954" y="5264"/>
                    <a:pt x="10050" y="5383"/>
                  </a:cubicBezTo>
                  <a:cubicBezTo>
                    <a:pt x="10264" y="5597"/>
                    <a:pt x="10383" y="5740"/>
                    <a:pt x="10383" y="5740"/>
                  </a:cubicBezTo>
                  <a:cubicBezTo>
                    <a:pt x="10383" y="5740"/>
                    <a:pt x="10276" y="5585"/>
                    <a:pt x="10121" y="5335"/>
                  </a:cubicBezTo>
                  <a:cubicBezTo>
                    <a:pt x="10026" y="5204"/>
                    <a:pt x="9919" y="5049"/>
                    <a:pt x="9788" y="4871"/>
                  </a:cubicBezTo>
                  <a:cubicBezTo>
                    <a:pt x="9657" y="4704"/>
                    <a:pt x="9502" y="4502"/>
                    <a:pt x="9311" y="4287"/>
                  </a:cubicBezTo>
                  <a:cubicBezTo>
                    <a:pt x="8954" y="3859"/>
                    <a:pt x="8478" y="3382"/>
                    <a:pt x="7918" y="2906"/>
                  </a:cubicBezTo>
                  <a:cubicBezTo>
                    <a:pt x="7335" y="2430"/>
                    <a:pt x="6668" y="1954"/>
                    <a:pt x="5918" y="1537"/>
                  </a:cubicBezTo>
                  <a:cubicBezTo>
                    <a:pt x="5156" y="1120"/>
                    <a:pt x="4406" y="822"/>
                    <a:pt x="3703" y="584"/>
                  </a:cubicBezTo>
                  <a:cubicBezTo>
                    <a:pt x="2989" y="358"/>
                    <a:pt x="2334" y="215"/>
                    <a:pt x="1787" y="144"/>
                  </a:cubicBezTo>
                  <a:cubicBezTo>
                    <a:pt x="1513" y="84"/>
                    <a:pt x="1263" y="60"/>
                    <a:pt x="1036" y="49"/>
                  </a:cubicBezTo>
                  <a:cubicBezTo>
                    <a:pt x="810" y="37"/>
                    <a:pt x="620" y="25"/>
                    <a:pt x="477" y="25"/>
                  </a:cubicBezTo>
                  <a:cubicBezTo>
                    <a:pt x="179" y="1"/>
                    <a:pt x="1" y="1"/>
                    <a:pt x="1" y="1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687" name="Google Shape;12687;p49"/>
            <p:cNvSpPr/>
            <p:nvPr/>
          </p:nvSpPr>
          <p:spPr>
            <a:xfrm>
              <a:off x="3817725" y="2742725"/>
              <a:ext cx="131600" cy="98550"/>
            </a:xfrm>
            <a:custGeom>
              <a:avLst/>
              <a:gdLst/>
              <a:ahLst/>
              <a:cxnLst/>
              <a:rect l="l" t="t" r="r" b="b"/>
              <a:pathLst>
                <a:path w="5264" h="3942" extrusionOk="0">
                  <a:moveTo>
                    <a:pt x="1" y="1"/>
                  </a:moveTo>
                  <a:cubicBezTo>
                    <a:pt x="1" y="1"/>
                    <a:pt x="96" y="36"/>
                    <a:pt x="239" y="96"/>
                  </a:cubicBezTo>
                  <a:cubicBezTo>
                    <a:pt x="405" y="155"/>
                    <a:pt x="632" y="251"/>
                    <a:pt x="917" y="370"/>
                  </a:cubicBezTo>
                  <a:cubicBezTo>
                    <a:pt x="1465" y="632"/>
                    <a:pt x="2191" y="1025"/>
                    <a:pt x="2918" y="1584"/>
                  </a:cubicBezTo>
                  <a:cubicBezTo>
                    <a:pt x="3644" y="2132"/>
                    <a:pt x="4227" y="2715"/>
                    <a:pt x="4632" y="3168"/>
                  </a:cubicBezTo>
                  <a:cubicBezTo>
                    <a:pt x="4835" y="3406"/>
                    <a:pt x="4989" y="3608"/>
                    <a:pt x="5096" y="3739"/>
                  </a:cubicBezTo>
                  <a:cubicBezTo>
                    <a:pt x="5204" y="3870"/>
                    <a:pt x="5263" y="3942"/>
                    <a:pt x="5263" y="3942"/>
                  </a:cubicBezTo>
                  <a:cubicBezTo>
                    <a:pt x="5263" y="3942"/>
                    <a:pt x="5216" y="3858"/>
                    <a:pt x="5156" y="3692"/>
                  </a:cubicBezTo>
                  <a:cubicBezTo>
                    <a:pt x="5096" y="3525"/>
                    <a:pt x="4989" y="3299"/>
                    <a:pt x="4823" y="3037"/>
                  </a:cubicBezTo>
                  <a:cubicBezTo>
                    <a:pt x="4525" y="2501"/>
                    <a:pt x="3977" y="1798"/>
                    <a:pt x="3203" y="1215"/>
                  </a:cubicBezTo>
                  <a:cubicBezTo>
                    <a:pt x="2429" y="644"/>
                    <a:pt x="1608" y="310"/>
                    <a:pt x="1001" y="167"/>
                  </a:cubicBezTo>
                  <a:cubicBezTo>
                    <a:pt x="691" y="96"/>
                    <a:pt x="453" y="48"/>
                    <a:pt x="274" y="36"/>
                  </a:cubicBezTo>
                  <a:cubicBezTo>
                    <a:pt x="96" y="13"/>
                    <a:pt x="1" y="1"/>
                    <a:pt x="1" y="1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688" name="Google Shape;12688;p49"/>
            <p:cNvSpPr/>
            <p:nvPr/>
          </p:nvSpPr>
          <p:spPr>
            <a:xfrm>
              <a:off x="3859100" y="2723375"/>
              <a:ext cx="94675" cy="71475"/>
            </a:xfrm>
            <a:custGeom>
              <a:avLst/>
              <a:gdLst/>
              <a:ahLst/>
              <a:cxnLst/>
              <a:rect l="l" t="t" r="r" b="b"/>
              <a:pathLst>
                <a:path w="3787" h="2859" extrusionOk="0">
                  <a:moveTo>
                    <a:pt x="1" y="1"/>
                  </a:moveTo>
                  <a:cubicBezTo>
                    <a:pt x="1" y="1"/>
                    <a:pt x="239" y="120"/>
                    <a:pt x="608" y="358"/>
                  </a:cubicBezTo>
                  <a:cubicBezTo>
                    <a:pt x="989" y="584"/>
                    <a:pt x="1477" y="906"/>
                    <a:pt x="2001" y="1299"/>
                  </a:cubicBezTo>
                  <a:cubicBezTo>
                    <a:pt x="2513" y="1680"/>
                    <a:pt x="2965" y="2072"/>
                    <a:pt x="3275" y="2370"/>
                  </a:cubicBezTo>
                  <a:cubicBezTo>
                    <a:pt x="3584" y="2668"/>
                    <a:pt x="3787" y="2858"/>
                    <a:pt x="3787" y="2858"/>
                  </a:cubicBezTo>
                  <a:cubicBezTo>
                    <a:pt x="3787" y="2858"/>
                    <a:pt x="3680" y="2584"/>
                    <a:pt x="3441" y="2215"/>
                  </a:cubicBezTo>
                  <a:cubicBezTo>
                    <a:pt x="3203" y="1846"/>
                    <a:pt x="2810" y="1358"/>
                    <a:pt x="2263" y="941"/>
                  </a:cubicBezTo>
                  <a:cubicBezTo>
                    <a:pt x="1715" y="525"/>
                    <a:pt x="1132" y="275"/>
                    <a:pt x="703" y="156"/>
                  </a:cubicBezTo>
                  <a:cubicBezTo>
                    <a:pt x="286" y="36"/>
                    <a:pt x="1" y="1"/>
                    <a:pt x="1" y="1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689" name="Google Shape;12689;p49"/>
            <p:cNvSpPr/>
            <p:nvPr/>
          </p:nvSpPr>
          <p:spPr>
            <a:xfrm>
              <a:off x="3880825" y="2702850"/>
              <a:ext cx="72350" cy="46550"/>
            </a:xfrm>
            <a:custGeom>
              <a:avLst/>
              <a:gdLst/>
              <a:ahLst/>
              <a:cxnLst/>
              <a:rect l="l" t="t" r="r" b="b"/>
              <a:pathLst>
                <a:path w="2894" h="1862" extrusionOk="0">
                  <a:moveTo>
                    <a:pt x="1" y="0"/>
                  </a:moveTo>
                  <a:cubicBezTo>
                    <a:pt x="1" y="0"/>
                    <a:pt x="513" y="631"/>
                    <a:pt x="1310" y="1155"/>
                  </a:cubicBezTo>
                  <a:cubicBezTo>
                    <a:pt x="1703" y="1405"/>
                    <a:pt x="2096" y="1596"/>
                    <a:pt x="2394" y="1727"/>
                  </a:cubicBezTo>
                  <a:cubicBezTo>
                    <a:pt x="2537" y="1786"/>
                    <a:pt x="2656" y="1858"/>
                    <a:pt x="2763" y="1858"/>
                  </a:cubicBezTo>
                  <a:cubicBezTo>
                    <a:pt x="2776" y="1861"/>
                    <a:pt x="2788" y="1862"/>
                    <a:pt x="2799" y="1862"/>
                  </a:cubicBezTo>
                  <a:cubicBezTo>
                    <a:pt x="2876" y="1862"/>
                    <a:pt x="2894" y="1798"/>
                    <a:pt x="2894" y="1798"/>
                  </a:cubicBezTo>
                  <a:lnTo>
                    <a:pt x="2894" y="1798"/>
                  </a:lnTo>
                  <a:cubicBezTo>
                    <a:pt x="2894" y="1798"/>
                    <a:pt x="2878" y="1819"/>
                    <a:pt x="2843" y="1819"/>
                  </a:cubicBezTo>
                  <a:cubicBezTo>
                    <a:pt x="2825" y="1819"/>
                    <a:pt x="2803" y="1814"/>
                    <a:pt x="2775" y="1798"/>
                  </a:cubicBezTo>
                  <a:cubicBezTo>
                    <a:pt x="2703" y="1762"/>
                    <a:pt x="2632" y="1655"/>
                    <a:pt x="2513" y="1548"/>
                  </a:cubicBezTo>
                  <a:cubicBezTo>
                    <a:pt x="2287" y="1322"/>
                    <a:pt x="1965" y="1048"/>
                    <a:pt x="1560" y="774"/>
                  </a:cubicBezTo>
                  <a:cubicBezTo>
                    <a:pt x="775" y="238"/>
                    <a:pt x="1" y="0"/>
                    <a:pt x="1" y="0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690" name="Google Shape;12690;p49"/>
            <p:cNvSpPr/>
            <p:nvPr/>
          </p:nvSpPr>
          <p:spPr>
            <a:xfrm>
              <a:off x="3900475" y="2684975"/>
              <a:ext cx="44375" cy="26225"/>
            </a:xfrm>
            <a:custGeom>
              <a:avLst/>
              <a:gdLst/>
              <a:ahLst/>
              <a:cxnLst/>
              <a:rect l="l" t="t" r="r" b="b"/>
              <a:pathLst>
                <a:path w="1775" h="1049" extrusionOk="0">
                  <a:moveTo>
                    <a:pt x="1" y="1"/>
                  </a:moveTo>
                  <a:lnTo>
                    <a:pt x="1" y="1"/>
                  </a:lnTo>
                  <a:cubicBezTo>
                    <a:pt x="1" y="1"/>
                    <a:pt x="286" y="441"/>
                    <a:pt x="774" y="715"/>
                  </a:cubicBezTo>
                  <a:cubicBezTo>
                    <a:pt x="1263" y="1013"/>
                    <a:pt x="1775" y="1049"/>
                    <a:pt x="1775" y="1049"/>
                  </a:cubicBezTo>
                  <a:cubicBezTo>
                    <a:pt x="1775" y="1049"/>
                    <a:pt x="1489" y="620"/>
                    <a:pt x="1001" y="334"/>
                  </a:cubicBezTo>
                  <a:cubicBezTo>
                    <a:pt x="501" y="37"/>
                    <a:pt x="1" y="1"/>
                    <a:pt x="1" y="1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691" name="Google Shape;12691;p49"/>
            <p:cNvSpPr/>
            <p:nvPr/>
          </p:nvSpPr>
          <p:spPr>
            <a:xfrm>
              <a:off x="3894825" y="2666600"/>
              <a:ext cx="46150" cy="19300"/>
            </a:xfrm>
            <a:custGeom>
              <a:avLst/>
              <a:gdLst/>
              <a:ahLst/>
              <a:cxnLst/>
              <a:rect l="l" t="t" r="r" b="b"/>
              <a:pathLst>
                <a:path w="1846" h="772" extrusionOk="0">
                  <a:moveTo>
                    <a:pt x="287" y="0"/>
                  </a:moveTo>
                  <a:cubicBezTo>
                    <a:pt x="114" y="0"/>
                    <a:pt x="0" y="21"/>
                    <a:pt x="0" y="21"/>
                  </a:cubicBezTo>
                  <a:cubicBezTo>
                    <a:pt x="0" y="21"/>
                    <a:pt x="369" y="355"/>
                    <a:pt x="858" y="557"/>
                  </a:cubicBezTo>
                  <a:cubicBezTo>
                    <a:pt x="1358" y="760"/>
                    <a:pt x="1846" y="772"/>
                    <a:pt x="1846" y="772"/>
                  </a:cubicBezTo>
                  <a:cubicBezTo>
                    <a:pt x="1846" y="772"/>
                    <a:pt x="1548" y="355"/>
                    <a:pt x="1024" y="141"/>
                  </a:cubicBezTo>
                  <a:cubicBezTo>
                    <a:pt x="753" y="27"/>
                    <a:pt x="482" y="0"/>
                    <a:pt x="287" y="0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692" name="Google Shape;12692;p49"/>
            <p:cNvSpPr/>
            <p:nvPr/>
          </p:nvSpPr>
          <p:spPr>
            <a:xfrm>
              <a:off x="3632575" y="2067200"/>
              <a:ext cx="242925" cy="79650"/>
            </a:xfrm>
            <a:custGeom>
              <a:avLst/>
              <a:gdLst/>
              <a:ahLst/>
              <a:cxnLst/>
              <a:rect l="l" t="t" r="r" b="b"/>
              <a:pathLst>
                <a:path w="9717" h="3186" extrusionOk="0">
                  <a:moveTo>
                    <a:pt x="2445" y="1"/>
                  </a:moveTo>
                  <a:cubicBezTo>
                    <a:pt x="2104" y="1"/>
                    <a:pt x="1790" y="19"/>
                    <a:pt x="1513" y="54"/>
                  </a:cubicBezTo>
                  <a:cubicBezTo>
                    <a:pt x="1275" y="66"/>
                    <a:pt x="1072" y="114"/>
                    <a:pt x="882" y="149"/>
                  </a:cubicBezTo>
                  <a:cubicBezTo>
                    <a:pt x="680" y="173"/>
                    <a:pt x="537" y="221"/>
                    <a:pt x="406" y="245"/>
                  </a:cubicBezTo>
                  <a:cubicBezTo>
                    <a:pt x="144" y="328"/>
                    <a:pt x="1" y="352"/>
                    <a:pt x="1" y="352"/>
                  </a:cubicBezTo>
                  <a:cubicBezTo>
                    <a:pt x="1" y="352"/>
                    <a:pt x="144" y="340"/>
                    <a:pt x="418" y="328"/>
                  </a:cubicBezTo>
                  <a:cubicBezTo>
                    <a:pt x="537" y="304"/>
                    <a:pt x="703" y="292"/>
                    <a:pt x="894" y="292"/>
                  </a:cubicBezTo>
                  <a:cubicBezTo>
                    <a:pt x="1021" y="292"/>
                    <a:pt x="1153" y="287"/>
                    <a:pt x="1298" y="287"/>
                  </a:cubicBezTo>
                  <a:cubicBezTo>
                    <a:pt x="1370" y="287"/>
                    <a:pt x="1446" y="288"/>
                    <a:pt x="1525" y="292"/>
                  </a:cubicBezTo>
                  <a:cubicBezTo>
                    <a:pt x="1989" y="292"/>
                    <a:pt x="2561" y="340"/>
                    <a:pt x="3168" y="411"/>
                  </a:cubicBezTo>
                  <a:cubicBezTo>
                    <a:pt x="3775" y="506"/>
                    <a:pt x="4454" y="637"/>
                    <a:pt x="5132" y="828"/>
                  </a:cubicBezTo>
                  <a:cubicBezTo>
                    <a:pt x="5799" y="1042"/>
                    <a:pt x="6442" y="1280"/>
                    <a:pt x="7014" y="1530"/>
                  </a:cubicBezTo>
                  <a:cubicBezTo>
                    <a:pt x="7573" y="1780"/>
                    <a:pt x="8061" y="2054"/>
                    <a:pt x="8466" y="2304"/>
                  </a:cubicBezTo>
                  <a:cubicBezTo>
                    <a:pt x="8669" y="2411"/>
                    <a:pt x="8835" y="2542"/>
                    <a:pt x="9002" y="2650"/>
                  </a:cubicBezTo>
                  <a:cubicBezTo>
                    <a:pt x="9157" y="2745"/>
                    <a:pt x="9288" y="2852"/>
                    <a:pt x="9395" y="2923"/>
                  </a:cubicBezTo>
                  <a:cubicBezTo>
                    <a:pt x="9597" y="3090"/>
                    <a:pt x="9716" y="3185"/>
                    <a:pt x="9716" y="3185"/>
                  </a:cubicBezTo>
                  <a:cubicBezTo>
                    <a:pt x="9716" y="3185"/>
                    <a:pt x="9609" y="3078"/>
                    <a:pt x="9443" y="2864"/>
                  </a:cubicBezTo>
                  <a:cubicBezTo>
                    <a:pt x="9347" y="2769"/>
                    <a:pt x="9240" y="2650"/>
                    <a:pt x="9085" y="2531"/>
                  </a:cubicBezTo>
                  <a:cubicBezTo>
                    <a:pt x="8954" y="2411"/>
                    <a:pt x="8788" y="2257"/>
                    <a:pt x="8597" y="2114"/>
                  </a:cubicBezTo>
                  <a:cubicBezTo>
                    <a:pt x="8228" y="1792"/>
                    <a:pt x="7752" y="1483"/>
                    <a:pt x="7180" y="1173"/>
                  </a:cubicBezTo>
                  <a:cubicBezTo>
                    <a:pt x="6621" y="876"/>
                    <a:pt x="5978" y="590"/>
                    <a:pt x="5263" y="387"/>
                  </a:cubicBezTo>
                  <a:cubicBezTo>
                    <a:pt x="4549" y="185"/>
                    <a:pt x="3859" y="66"/>
                    <a:pt x="3216" y="30"/>
                  </a:cubicBezTo>
                  <a:cubicBezTo>
                    <a:pt x="2947" y="10"/>
                    <a:pt x="2689" y="1"/>
                    <a:pt x="2445" y="1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693" name="Google Shape;12693;p49"/>
            <p:cNvSpPr/>
            <p:nvPr/>
          </p:nvSpPr>
          <p:spPr>
            <a:xfrm>
              <a:off x="3648075" y="2114950"/>
              <a:ext cx="232775" cy="71475"/>
            </a:xfrm>
            <a:custGeom>
              <a:avLst/>
              <a:gdLst/>
              <a:ahLst/>
              <a:cxnLst/>
              <a:rect l="l" t="t" r="r" b="b"/>
              <a:pathLst>
                <a:path w="9311" h="2859" extrusionOk="0">
                  <a:moveTo>
                    <a:pt x="2469" y="1"/>
                  </a:moveTo>
                  <a:cubicBezTo>
                    <a:pt x="2080" y="1"/>
                    <a:pt x="1724" y="32"/>
                    <a:pt x="1417" y="85"/>
                  </a:cubicBezTo>
                  <a:cubicBezTo>
                    <a:pt x="976" y="156"/>
                    <a:pt x="619" y="240"/>
                    <a:pt x="381" y="335"/>
                  </a:cubicBezTo>
                  <a:cubicBezTo>
                    <a:pt x="143" y="406"/>
                    <a:pt x="0" y="466"/>
                    <a:pt x="0" y="466"/>
                  </a:cubicBezTo>
                  <a:cubicBezTo>
                    <a:pt x="0" y="466"/>
                    <a:pt x="143" y="442"/>
                    <a:pt x="393" y="394"/>
                  </a:cubicBezTo>
                  <a:cubicBezTo>
                    <a:pt x="643" y="359"/>
                    <a:pt x="1000" y="323"/>
                    <a:pt x="1453" y="299"/>
                  </a:cubicBezTo>
                  <a:cubicBezTo>
                    <a:pt x="1515" y="297"/>
                    <a:pt x="1579" y="297"/>
                    <a:pt x="1645" y="297"/>
                  </a:cubicBezTo>
                  <a:cubicBezTo>
                    <a:pt x="2516" y="297"/>
                    <a:pt x="3650" y="446"/>
                    <a:pt x="4846" y="823"/>
                  </a:cubicBezTo>
                  <a:cubicBezTo>
                    <a:pt x="6120" y="1228"/>
                    <a:pt x="7227" y="1764"/>
                    <a:pt x="8025" y="2180"/>
                  </a:cubicBezTo>
                  <a:cubicBezTo>
                    <a:pt x="8811" y="2597"/>
                    <a:pt x="9311" y="2859"/>
                    <a:pt x="9311" y="2859"/>
                  </a:cubicBezTo>
                  <a:cubicBezTo>
                    <a:pt x="9311" y="2859"/>
                    <a:pt x="8870" y="2490"/>
                    <a:pt x="8132" y="1990"/>
                  </a:cubicBezTo>
                  <a:cubicBezTo>
                    <a:pt x="7382" y="1478"/>
                    <a:pt x="6298" y="811"/>
                    <a:pt x="4965" y="394"/>
                  </a:cubicBezTo>
                  <a:cubicBezTo>
                    <a:pt x="4082" y="113"/>
                    <a:pt x="3214" y="1"/>
                    <a:pt x="2469" y="1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694" name="Google Shape;12694;p49"/>
            <p:cNvSpPr/>
            <p:nvPr/>
          </p:nvSpPr>
          <p:spPr>
            <a:xfrm>
              <a:off x="3719500" y="2151850"/>
              <a:ext cx="113125" cy="39650"/>
            </a:xfrm>
            <a:custGeom>
              <a:avLst/>
              <a:gdLst/>
              <a:ahLst/>
              <a:cxnLst/>
              <a:rect l="l" t="t" r="r" b="b"/>
              <a:pathLst>
                <a:path w="4525" h="1586" extrusionOk="0">
                  <a:moveTo>
                    <a:pt x="825" y="0"/>
                  </a:moveTo>
                  <a:cubicBezTo>
                    <a:pt x="788" y="0"/>
                    <a:pt x="751" y="1"/>
                    <a:pt x="715" y="2"/>
                  </a:cubicBezTo>
                  <a:cubicBezTo>
                    <a:pt x="274" y="2"/>
                    <a:pt x="1" y="61"/>
                    <a:pt x="1" y="61"/>
                  </a:cubicBezTo>
                  <a:cubicBezTo>
                    <a:pt x="1" y="61"/>
                    <a:pt x="274" y="121"/>
                    <a:pt x="703" y="228"/>
                  </a:cubicBezTo>
                  <a:cubicBezTo>
                    <a:pt x="1120" y="335"/>
                    <a:pt x="1703" y="490"/>
                    <a:pt x="2310" y="704"/>
                  </a:cubicBezTo>
                  <a:cubicBezTo>
                    <a:pt x="2918" y="907"/>
                    <a:pt x="3477" y="1121"/>
                    <a:pt x="3870" y="1300"/>
                  </a:cubicBezTo>
                  <a:cubicBezTo>
                    <a:pt x="4275" y="1478"/>
                    <a:pt x="4525" y="1585"/>
                    <a:pt x="4525" y="1585"/>
                  </a:cubicBezTo>
                  <a:cubicBezTo>
                    <a:pt x="4525" y="1585"/>
                    <a:pt x="4346" y="1371"/>
                    <a:pt x="3977" y="1109"/>
                  </a:cubicBezTo>
                  <a:cubicBezTo>
                    <a:pt x="3632" y="823"/>
                    <a:pt x="3096" y="490"/>
                    <a:pt x="2441" y="276"/>
                  </a:cubicBezTo>
                  <a:cubicBezTo>
                    <a:pt x="1838" y="67"/>
                    <a:pt x="1266" y="0"/>
                    <a:pt x="825" y="0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695" name="Google Shape;12695;p49"/>
            <p:cNvSpPr/>
            <p:nvPr/>
          </p:nvSpPr>
          <p:spPr>
            <a:xfrm>
              <a:off x="3756400" y="2206375"/>
              <a:ext cx="75925" cy="33650"/>
            </a:xfrm>
            <a:custGeom>
              <a:avLst/>
              <a:gdLst/>
              <a:ahLst/>
              <a:cxnLst/>
              <a:rect l="l" t="t" r="r" b="b"/>
              <a:pathLst>
                <a:path w="3037" h="1346" extrusionOk="0">
                  <a:moveTo>
                    <a:pt x="671" y="0"/>
                  </a:moveTo>
                  <a:cubicBezTo>
                    <a:pt x="597" y="0"/>
                    <a:pt x="528" y="4"/>
                    <a:pt x="465" y="12"/>
                  </a:cubicBezTo>
                  <a:cubicBezTo>
                    <a:pt x="370" y="23"/>
                    <a:pt x="310" y="23"/>
                    <a:pt x="239" y="35"/>
                  </a:cubicBezTo>
                  <a:cubicBezTo>
                    <a:pt x="168" y="59"/>
                    <a:pt x="120" y="95"/>
                    <a:pt x="72" y="131"/>
                  </a:cubicBezTo>
                  <a:cubicBezTo>
                    <a:pt x="1" y="214"/>
                    <a:pt x="49" y="273"/>
                    <a:pt x="49" y="273"/>
                  </a:cubicBezTo>
                  <a:cubicBezTo>
                    <a:pt x="49" y="273"/>
                    <a:pt x="49" y="214"/>
                    <a:pt x="120" y="190"/>
                  </a:cubicBezTo>
                  <a:cubicBezTo>
                    <a:pt x="132" y="188"/>
                    <a:pt x="146" y="187"/>
                    <a:pt x="160" y="187"/>
                  </a:cubicBezTo>
                  <a:cubicBezTo>
                    <a:pt x="230" y="187"/>
                    <a:pt x="325" y="210"/>
                    <a:pt x="453" y="250"/>
                  </a:cubicBezTo>
                  <a:cubicBezTo>
                    <a:pt x="727" y="321"/>
                    <a:pt x="1120" y="476"/>
                    <a:pt x="1537" y="631"/>
                  </a:cubicBezTo>
                  <a:cubicBezTo>
                    <a:pt x="1954" y="797"/>
                    <a:pt x="2323" y="964"/>
                    <a:pt x="2596" y="1107"/>
                  </a:cubicBezTo>
                  <a:cubicBezTo>
                    <a:pt x="2870" y="1262"/>
                    <a:pt x="3037" y="1345"/>
                    <a:pt x="3037" y="1345"/>
                  </a:cubicBezTo>
                  <a:cubicBezTo>
                    <a:pt x="3037" y="1345"/>
                    <a:pt x="2954" y="1166"/>
                    <a:pt x="2727" y="928"/>
                  </a:cubicBezTo>
                  <a:cubicBezTo>
                    <a:pt x="2513" y="678"/>
                    <a:pt x="2156" y="393"/>
                    <a:pt x="1703" y="202"/>
                  </a:cubicBezTo>
                  <a:cubicBezTo>
                    <a:pt x="1333" y="60"/>
                    <a:pt x="963" y="0"/>
                    <a:pt x="671" y="0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696" name="Google Shape;12696;p49"/>
            <p:cNvSpPr/>
            <p:nvPr/>
          </p:nvSpPr>
          <p:spPr>
            <a:xfrm>
              <a:off x="3764150" y="2249050"/>
              <a:ext cx="51825" cy="17750"/>
            </a:xfrm>
            <a:custGeom>
              <a:avLst/>
              <a:gdLst/>
              <a:ahLst/>
              <a:cxnLst/>
              <a:rect l="l" t="t" r="r" b="b"/>
              <a:pathLst>
                <a:path w="2073" h="710" extrusionOk="0">
                  <a:moveTo>
                    <a:pt x="561" y="1"/>
                  </a:moveTo>
                  <a:cubicBezTo>
                    <a:pt x="478" y="1"/>
                    <a:pt x="401" y="7"/>
                    <a:pt x="334" y="19"/>
                  </a:cubicBezTo>
                  <a:cubicBezTo>
                    <a:pt x="131" y="43"/>
                    <a:pt x="0" y="90"/>
                    <a:pt x="0" y="90"/>
                  </a:cubicBezTo>
                  <a:cubicBezTo>
                    <a:pt x="0" y="90"/>
                    <a:pt x="120" y="162"/>
                    <a:pt x="298" y="257"/>
                  </a:cubicBezTo>
                  <a:cubicBezTo>
                    <a:pt x="477" y="341"/>
                    <a:pt x="715" y="448"/>
                    <a:pt x="1001" y="531"/>
                  </a:cubicBezTo>
                  <a:cubicBezTo>
                    <a:pt x="1286" y="614"/>
                    <a:pt x="1548" y="650"/>
                    <a:pt x="1751" y="686"/>
                  </a:cubicBezTo>
                  <a:cubicBezTo>
                    <a:pt x="1941" y="710"/>
                    <a:pt x="2072" y="710"/>
                    <a:pt x="2072" y="710"/>
                  </a:cubicBezTo>
                  <a:cubicBezTo>
                    <a:pt x="2072" y="710"/>
                    <a:pt x="2001" y="614"/>
                    <a:pt x="1822" y="471"/>
                  </a:cubicBezTo>
                  <a:cubicBezTo>
                    <a:pt x="1655" y="341"/>
                    <a:pt x="1417" y="174"/>
                    <a:pt x="1120" y="90"/>
                  </a:cubicBezTo>
                  <a:cubicBezTo>
                    <a:pt x="921" y="27"/>
                    <a:pt x="728" y="1"/>
                    <a:pt x="561" y="1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697" name="Google Shape;12697;p49"/>
            <p:cNvSpPr/>
            <p:nvPr/>
          </p:nvSpPr>
          <p:spPr>
            <a:xfrm>
              <a:off x="3493875" y="2528200"/>
              <a:ext cx="383100" cy="74650"/>
            </a:xfrm>
            <a:custGeom>
              <a:avLst/>
              <a:gdLst/>
              <a:ahLst/>
              <a:cxnLst/>
              <a:rect l="l" t="t" r="r" b="b"/>
              <a:pathLst>
                <a:path w="15324" h="2986" extrusionOk="0">
                  <a:moveTo>
                    <a:pt x="4082" y="0"/>
                  </a:moveTo>
                  <a:cubicBezTo>
                    <a:pt x="3418" y="0"/>
                    <a:pt x="2816" y="25"/>
                    <a:pt x="2287" y="69"/>
                  </a:cubicBezTo>
                  <a:cubicBezTo>
                    <a:pt x="1572" y="128"/>
                    <a:pt x="989" y="188"/>
                    <a:pt x="608" y="259"/>
                  </a:cubicBezTo>
                  <a:cubicBezTo>
                    <a:pt x="215" y="343"/>
                    <a:pt x="1" y="366"/>
                    <a:pt x="1" y="366"/>
                  </a:cubicBezTo>
                  <a:cubicBezTo>
                    <a:pt x="1" y="366"/>
                    <a:pt x="215" y="354"/>
                    <a:pt x="620" y="343"/>
                  </a:cubicBezTo>
                  <a:cubicBezTo>
                    <a:pt x="1013" y="307"/>
                    <a:pt x="1584" y="295"/>
                    <a:pt x="2298" y="295"/>
                  </a:cubicBezTo>
                  <a:cubicBezTo>
                    <a:pt x="3013" y="295"/>
                    <a:pt x="3846" y="319"/>
                    <a:pt x="4787" y="402"/>
                  </a:cubicBezTo>
                  <a:cubicBezTo>
                    <a:pt x="5727" y="474"/>
                    <a:pt x="6740" y="593"/>
                    <a:pt x="7811" y="771"/>
                  </a:cubicBezTo>
                  <a:cubicBezTo>
                    <a:pt x="8883" y="962"/>
                    <a:pt x="9883" y="1188"/>
                    <a:pt x="10788" y="1426"/>
                  </a:cubicBezTo>
                  <a:cubicBezTo>
                    <a:pt x="11693" y="1664"/>
                    <a:pt x="12502" y="1914"/>
                    <a:pt x="13169" y="2152"/>
                  </a:cubicBezTo>
                  <a:cubicBezTo>
                    <a:pt x="13836" y="2390"/>
                    <a:pt x="14371" y="2605"/>
                    <a:pt x="14741" y="2748"/>
                  </a:cubicBezTo>
                  <a:cubicBezTo>
                    <a:pt x="15122" y="2902"/>
                    <a:pt x="15324" y="2986"/>
                    <a:pt x="15324" y="2986"/>
                  </a:cubicBezTo>
                  <a:cubicBezTo>
                    <a:pt x="15324" y="2986"/>
                    <a:pt x="15133" y="2879"/>
                    <a:pt x="14764" y="2688"/>
                  </a:cubicBezTo>
                  <a:cubicBezTo>
                    <a:pt x="14419" y="2498"/>
                    <a:pt x="13895" y="2248"/>
                    <a:pt x="13240" y="1950"/>
                  </a:cubicBezTo>
                  <a:cubicBezTo>
                    <a:pt x="12585" y="1652"/>
                    <a:pt x="11800" y="1355"/>
                    <a:pt x="10895" y="1057"/>
                  </a:cubicBezTo>
                  <a:cubicBezTo>
                    <a:pt x="9978" y="771"/>
                    <a:pt x="8966" y="521"/>
                    <a:pt x="7883" y="319"/>
                  </a:cubicBezTo>
                  <a:cubicBezTo>
                    <a:pt x="6799" y="140"/>
                    <a:pt x="5751" y="45"/>
                    <a:pt x="4799" y="9"/>
                  </a:cubicBezTo>
                  <a:cubicBezTo>
                    <a:pt x="4553" y="3"/>
                    <a:pt x="4314" y="0"/>
                    <a:pt x="4082" y="0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698" name="Google Shape;12698;p49"/>
            <p:cNvSpPr/>
            <p:nvPr/>
          </p:nvSpPr>
          <p:spPr>
            <a:xfrm>
              <a:off x="3660850" y="2501325"/>
              <a:ext cx="133975" cy="30400"/>
            </a:xfrm>
            <a:custGeom>
              <a:avLst/>
              <a:gdLst/>
              <a:ahLst/>
              <a:cxnLst/>
              <a:rect l="l" t="t" r="r" b="b"/>
              <a:pathLst>
                <a:path w="5359" h="1216" extrusionOk="0">
                  <a:moveTo>
                    <a:pt x="823" y="1"/>
                  </a:moveTo>
                  <a:cubicBezTo>
                    <a:pt x="311" y="1"/>
                    <a:pt x="1" y="48"/>
                    <a:pt x="1" y="48"/>
                  </a:cubicBezTo>
                  <a:lnTo>
                    <a:pt x="2680" y="644"/>
                  </a:lnTo>
                  <a:cubicBezTo>
                    <a:pt x="4156" y="953"/>
                    <a:pt x="5359" y="1215"/>
                    <a:pt x="5359" y="1215"/>
                  </a:cubicBezTo>
                  <a:cubicBezTo>
                    <a:pt x="5359" y="1215"/>
                    <a:pt x="5085" y="1037"/>
                    <a:pt x="4644" y="834"/>
                  </a:cubicBezTo>
                  <a:cubicBezTo>
                    <a:pt x="4192" y="608"/>
                    <a:pt x="3537" y="358"/>
                    <a:pt x="2787" y="191"/>
                  </a:cubicBezTo>
                  <a:cubicBezTo>
                    <a:pt x="2025" y="25"/>
                    <a:pt x="1323" y="1"/>
                    <a:pt x="823" y="1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699" name="Google Shape;12699;p49"/>
            <p:cNvSpPr/>
            <p:nvPr/>
          </p:nvSpPr>
          <p:spPr>
            <a:xfrm>
              <a:off x="3723375" y="2480900"/>
              <a:ext cx="66100" cy="18850"/>
            </a:xfrm>
            <a:custGeom>
              <a:avLst/>
              <a:gdLst/>
              <a:ahLst/>
              <a:cxnLst/>
              <a:rect l="l" t="t" r="r" b="b"/>
              <a:pathLst>
                <a:path w="2644" h="754" extrusionOk="0">
                  <a:moveTo>
                    <a:pt x="224" y="0"/>
                  </a:moveTo>
                  <a:cubicBezTo>
                    <a:pt x="84" y="0"/>
                    <a:pt x="0" y="8"/>
                    <a:pt x="0" y="8"/>
                  </a:cubicBezTo>
                  <a:cubicBezTo>
                    <a:pt x="0" y="8"/>
                    <a:pt x="536" y="401"/>
                    <a:pt x="1262" y="591"/>
                  </a:cubicBezTo>
                  <a:cubicBezTo>
                    <a:pt x="1729" y="729"/>
                    <a:pt x="2167" y="754"/>
                    <a:pt x="2419" y="754"/>
                  </a:cubicBezTo>
                  <a:cubicBezTo>
                    <a:pt x="2560" y="754"/>
                    <a:pt x="2643" y="746"/>
                    <a:pt x="2643" y="746"/>
                  </a:cubicBezTo>
                  <a:cubicBezTo>
                    <a:pt x="2643" y="746"/>
                    <a:pt x="2108" y="353"/>
                    <a:pt x="1381" y="163"/>
                  </a:cubicBezTo>
                  <a:cubicBezTo>
                    <a:pt x="915" y="25"/>
                    <a:pt x="477" y="0"/>
                    <a:pt x="224" y="0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700" name="Google Shape;12700;p49"/>
            <p:cNvSpPr/>
            <p:nvPr/>
          </p:nvSpPr>
          <p:spPr>
            <a:xfrm>
              <a:off x="3730225" y="2454850"/>
              <a:ext cx="58950" cy="13650"/>
            </a:xfrm>
            <a:custGeom>
              <a:avLst/>
              <a:gdLst/>
              <a:ahLst/>
              <a:cxnLst/>
              <a:rect l="l" t="t" r="r" b="b"/>
              <a:pathLst>
                <a:path w="2358" h="546" extrusionOk="0">
                  <a:moveTo>
                    <a:pt x="794" y="1"/>
                  </a:moveTo>
                  <a:cubicBezTo>
                    <a:pt x="334" y="1"/>
                    <a:pt x="0" y="121"/>
                    <a:pt x="0" y="121"/>
                  </a:cubicBezTo>
                  <a:cubicBezTo>
                    <a:pt x="0" y="121"/>
                    <a:pt x="512" y="383"/>
                    <a:pt x="1155" y="490"/>
                  </a:cubicBezTo>
                  <a:cubicBezTo>
                    <a:pt x="1407" y="532"/>
                    <a:pt x="1645" y="545"/>
                    <a:pt x="1843" y="545"/>
                  </a:cubicBezTo>
                  <a:cubicBezTo>
                    <a:pt x="2150" y="545"/>
                    <a:pt x="2358" y="514"/>
                    <a:pt x="2358" y="514"/>
                  </a:cubicBezTo>
                  <a:cubicBezTo>
                    <a:pt x="2358" y="514"/>
                    <a:pt x="1893" y="157"/>
                    <a:pt x="1226" y="38"/>
                  </a:cubicBezTo>
                  <a:cubicBezTo>
                    <a:pt x="1075" y="11"/>
                    <a:pt x="929" y="1"/>
                    <a:pt x="794" y="1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701" name="Google Shape;12701;p49"/>
            <p:cNvSpPr/>
            <p:nvPr/>
          </p:nvSpPr>
          <p:spPr>
            <a:xfrm>
              <a:off x="3750150" y="2434850"/>
              <a:ext cx="37550" cy="11625"/>
            </a:xfrm>
            <a:custGeom>
              <a:avLst/>
              <a:gdLst/>
              <a:ahLst/>
              <a:cxnLst/>
              <a:rect l="l" t="t" r="r" b="b"/>
              <a:pathLst>
                <a:path w="1502" h="465" extrusionOk="0">
                  <a:moveTo>
                    <a:pt x="669" y="0"/>
                  </a:moveTo>
                  <a:cubicBezTo>
                    <a:pt x="299" y="0"/>
                    <a:pt x="1" y="159"/>
                    <a:pt x="1" y="159"/>
                  </a:cubicBezTo>
                  <a:cubicBezTo>
                    <a:pt x="1" y="159"/>
                    <a:pt x="310" y="409"/>
                    <a:pt x="727" y="457"/>
                  </a:cubicBezTo>
                  <a:cubicBezTo>
                    <a:pt x="771" y="462"/>
                    <a:pt x="814" y="464"/>
                    <a:pt x="856" y="464"/>
                  </a:cubicBezTo>
                  <a:cubicBezTo>
                    <a:pt x="1215" y="464"/>
                    <a:pt x="1501" y="302"/>
                    <a:pt x="1501" y="302"/>
                  </a:cubicBezTo>
                  <a:cubicBezTo>
                    <a:pt x="1501" y="302"/>
                    <a:pt x="1180" y="52"/>
                    <a:pt x="775" y="5"/>
                  </a:cubicBezTo>
                  <a:cubicBezTo>
                    <a:pt x="739" y="2"/>
                    <a:pt x="704" y="0"/>
                    <a:pt x="669" y="0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702" name="Google Shape;12702;p49"/>
            <p:cNvSpPr/>
            <p:nvPr/>
          </p:nvSpPr>
          <p:spPr>
            <a:xfrm>
              <a:off x="3751650" y="2409650"/>
              <a:ext cx="39300" cy="11350"/>
            </a:xfrm>
            <a:custGeom>
              <a:avLst/>
              <a:gdLst/>
              <a:ahLst/>
              <a:cxnLst/>
              <a:rect l="l" t="t" r="r" b="b"/>
              <a:pathLst>
                <a:path w="1572" h="454" extrusionOk="0">
                  <a:moveTo>
                    <a:pt x="786" y="1"/>
                  </a:moveTo>
                  <a:cubicBezTo>
                    <a:pt x="358" y="1"/>
                    <a:pt x="0" y="227"/>
                    <a:pt x="0" y="227"/>
                  </a:cubicBezTo>
                  <a:cubicBezTo>
                    <a:pt x="0" y="227"/>
                    <a:pt x="358" y="453"/>
                    <a:pt x="786" y="453"/>
                  </a:cubicBezTo>
                  <a:cubicBezTo>
                    <a:pt x="1215" y="453"/>
                    <a:pt x="1572" y="227"/>
                    <a:pt x="1572" y="227"/>
                  </a:cubicBezTo>
                  <a:cubicBezTo>
                    <a:pt x="1572" y="227"/>
                    <a:pt x="1239" y="1"/>
                    <a:pt x="786" y="1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703" name="Google Shape;12703;p49"/>
            <p:cNvSpPr/>
            <p:nvPr/>
          </p:nvSpPr>
          <p:spPr>
            <a:xfrm>
              <a:off x="3755225" y="2382375"/>
              <a:ext cx="41400" cy="11650"/>
            </a:xfrm>
            <a:custGeom>
              <a:avLst/>
              <a:gdLst/>
              <a:ahLst/>
              <a:cxnLst/>
              <a:rect l="l" t="t" r="r" b="b"/>
              <a:pathLst>
                <a:path w="1656" h="466" extrusionOk="0">
                  <a:moveTo>
                    <a:pt x="714" y="1"/>
                  </a:moveTo>
                  <a:cubicBezTo>
                    <a:pt x="315" y="1"/>
                    <a:pt x="0" y="163"/>
                    <a:pt x="0" y="163"/>
                  </a:cubicBezTo>
                  <a:cubicBezTo>
                    <a:pt x="0" y="163"/>
                    <a:pt x="346" y="413"/>
                    <a:pt x="810" y="461"/>
                  </a:cubicBezTo>
                  <a:cubicBezTo>
                    <a:pt x="850" y="464"/>
                    <a:pt x="889" y="465"/>
                    <a:pt x="927" y="465"/>
                  </a:cubicBezTo>
                  <a:cubicBezTo>
                    <a:pt x="1337" y="465"/>
                    <a:pt x="1655" y="306"/>
                    <a:pt x="1655" y="306"/>
                  </a:cubicBezTo>
                  <a:cubicBezTo>
                    <a:pt x="1655" y="306"/>
                    <a:pt x="1298" y="56"/>
                    <a:pt x="858" y="8"/>
                  </a:cubicBezTo>
                  <a:cubicBezTo>
                    <a:pt x="809" y="3"/>
                    <a:pt x="761" y="1"/>
                    <a:pt x="714" y="1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704" name="Google Shape;12704;p49"/>
            <p:cNvSpPr/>
            <p:nvPr/>
          </p:nvSpPr>
          <p:spPr>
            <a:xfrm>
              <a:off x="3771600" y="2357625"/>
              <a:ext cx="25025" cy="12075"/>
            </a:xfrm>
            <a:custGeom>
              <a:avLst/>
              <a:gdLst/>
              <a:ahLst/>
              <a:cxnLst/>
              <a:rect l="l" t="t" r="r" b="b"/>
              <a:pathLst>
                <a:path w="1001" h="483" extrusionOk="0">
                  <a:moveTo>
                    <a:pt x="383" y="0"/>
                  </a:moveTo>
                  <a:cubicBezTo>
                    <a:pt x="311" y="0"/>
                    <a:pt x="241" y="13"/>
                    <a:pt x="179" y="34"/>
                  </a:cubicBezTo>
                  <a:cubicBezTo>
                    <a:pt x="83" y="58"/>
                    <a:pt x="0" y="93"/>
                    <a:pt x="0" y="93"/>
                  </a:cubicBezTo>
                  <a:cubicBezTo>
                    <a:pt x="0" y="93"/>
                    <a:pt x="36" y="165"/>
                    <a:pt x="107" y="260"/>
                  </a:cubicBezTo>
                  <a:cubicBezTo>
                    <a:pt x="179" y="343"/>
                    <a:pt x="298" y="439"/>
                    <a:pt x="453" y="462"/>
                  </a:cubicBezTo>
                  <a:cubicBezTo>
                    <a:pt x="494" y="476"/>
                    <a:pt x="535" y="482"/>
                    <a:pt x="575" y="482"/>
                  </a:cubicBezTo>
                  <a:cubicBezTo>
                    <a:pt x="670" y="482"/>
                    <a:pt x="758" y="448"/>
                    <a:pt x="834" y="415"/>
                  </a:cubicBezTo>
                  <a:cubicBezTo>
                    <a:pt x="941" y="379"/>
                    <a:pt x="1000" y="319"/>
                    <a:pt x="1000" y="319"/>
                  </a:cubicBezTo>
                  <a:cubicBezTo>
                    <a:pt x="1000" y="319"/>
                    <a:pt x="941" y="236"/>
                    <a:pt x="869" y="177"/>
                  </a:cubicBezTo>
                  <a:cubicBezTo>
                    <a:pt x="774" y="117"/>
                    <a:pt x="679" y="46"/>
                    <a:pt x="536" y="22"/>
                  </a:cubicBezTo>
                  <a:cubicBezTo>
                    <a:pt x="486" y="7"/>
                    <a:pt x="434" y="0"/>
                    <a:pt x="383" y="0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705" name="Google Shape;12705;p49"/>
            <p:cNvSpPr/>
            <p:nvPr/>
          </p:nvSpPr>
          <p:spPr>
            <a:xfrm>
              <a:off x="3217350" y="1987875"/>
              <a:ext cx="155400" cy="66700"/>
            </a:xfrm>
            <a:custGeom>
              <a:avLst/>
              <a:gdLst/>
              <a:ahLst/>
              <a:cxnLst/>
              <a:rect l="l" t="t" r="r" b="b"/>
              <a:pathLst>
                <a:path w="6216" h="2668" extrusionOk="0">
                  <a:moveTo>
                    <a:pt x="1" y="0"/>
                  </a:moveTo>
                  <a:cubicBezTo>
                    <a:pt x="1" y="1"/>
                    <a:pt x="275" y="251"/>
                    <a:pt x="786" y="620"/>
                  </a:cubicBezTo>
                  <a:cubicBezTo>
                    <a:pt x="1298" y="1001"/>
                    <a:pt x="2025" y="1453"/>
                    <a:pt x="2906" y="1834"/>
                  </a:cubicBezTo>
                  <a:cubicBezTo>
                    <a:pt x="3775" y="2203"/>
                    <a:pt x="4608" y="2406"/>
                    <a:pt x="5228" y="2525"/>
                  </a:cubicBezTo>
                  <a:cubicBezTo>
                    <a:pt x="5835" y="2632"/>
                    <a:pt x="6216" y="2667"/>
                    <a:pt x="6216" y="2667"/>
                  </a:cubicBezTo>
                  <a:cubicBezTo>
                    <a:pt x="6216" y="2667"/>
                    <a:pt x="5859" y="2525"/>
                    <a:pt x="5287" y="2322"/>
                  </a:cubicBezTo>
                  <a:cubicBezTo>
                    <a:pt x="4716" y="2096"/>
                    <a:pt x="3930" y="1786"/>
                    <a:pt x="3084" y="1417"/>
                  </a:cubicBezTo>
                  <a:cubicBezTo>
                    <a:pt x="2227" y="1036"/>
                    <a:pt x="1453" y="703"/>
                    <a:pt x="906" y="429"/>
                  </a:cubicBezTo>
                  <a:cubicBezTo>
                    <a:pt x="334" y="167"/>
                    <a:pt x="1" y="1"/>
                    <a:pt x="1" y="0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706" name="Google Shape;12706;p49"/>
            <p:cNvSpPr/>
            <p:nvPr/>
          </p:nvSpPr>
          <p:spPr>
            <a:xfrm>
              <a:off x="3218850" y="2012575"/>
              <a:ext cx="69975" cy="42000"/>
            </a:xfrm>
            <a:custGeom>
              <a:avLst/>
              <a:gdLst/>
              <a:ahLst/>
              <a:cxnLst/>
              <a:rect l="l" t="t" r="r" b="b"/>
              <a:pathLst>
                <a:path w="2799" h="1680" extrusionOk="0"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07" y="167"/>
                    <a:pt x="310" y="394"/>
                  </a:cubicBezTo>
                  <a:cubicBezTo>
                    <a:pt x="524" y="620"/>
                    <a:pt x="834" y="894"/>
                    <a:pt x="1215" y="1144"/>
                  </a:cubicBezTo>
                  <a:cubicBezTo>
                    <a:pt x="1619" y="1382"/>
                    <a:pt x="2012" y="1513"/>
                    <a:pt x="2310" y="1584"/>
                  </a:cubicBezTo>
                  <a:cubicBezTo>
                    <a:pt x="2608" y="1656"/>
                    <a:pt x="2798" y="1679"/>
                    <a:pt x="2798" y="1679"/>
                  </a:cubicBezTo>
                  <a:cubicBezTo>
                    <a:pt x="2798" y="1679"/>
                    <a:pt x="2643" y="1560"/>
                    <a:pt x="2393" y="1370"/>
                  </a:cubicBezTo>
                  <a:cubicBezTo>
                    <a:pt x="2143" y="1215"/>
                    <a:pt x="1810" y="977"/>
                    <a:pt x="1441" y="751"/>
                  </a:cubicBezTo>
                  <a:cubicBezTo>
                    <a:pt x="1072" y="525"/>
                    <a:pt x="715" y="346"/>
                    <a:pt x="441" y="215"/>
                  </a:cubicBezTo>
                  <a:cubicBezTo>
                    <a:pt x="179" y="84"/>
                    <a:pt x="0" y="1"/>
                    <a:pt x="0" y="1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707" name="Google Shape;12707;p49"/>
            <p:cNvSpPr/>
            <p:nvPr/>
          </p:nvSpPr>
          <p:spPr>
            <a:xfrm>
              <a:off x="3172700" y="2106925"/>
              <a:ext cx="73250" cy="22950"/>
            </a:xfrm>
            <a:custGeom>
              <a:avLst/>
              <a:gdLst/>
              <a:ahLst/>
              <a:cxnLst/>
              <a:rect l="l" t="t" r="r" b="b"/>
              <a:pathLst>
                <a:path w="2930" h="918" extrusionOk="0">
                  <a:moveTo>
                    <a:pt x="1" y="1"/>
                  </a:moveTo>
                  <a:cubicBezTo>
                    <a:pt x="1" y="1"/>
                    <a:pt x="132" y="120"/>
                    <a:pt x="370" y="287"/>
                  </a:cubicBezTo>
                  <a:cubicBezTo>
                    <a:pt x="608" y="441"/>
                    <a:pt x="953" y="620"/>
                    <a:pt x="1370" y="751"/>
                  </a:cubicBezTo>
                  <a:cubicBezTo>
                    <a:pt x="1787" y="882"/>
                    <a:pt x="2191" y="918"/>
                    <a:pt x="2465" y="918"/>
                  </a:cubicBezTo>
                  <a:cubicBezTo>
                    <a:pt x="2751" y="918"/>
                    <a:pt x="2930" y="894"/>
                    <a:pt x="2930" y="894"/>
                  </a:cubicBezTo>
                  <a:cubicBezTo>
                    <a:pt x="2930" y="894"/>
                    <a:pt x="2287" y="549"/>
                    <a:pt x="1501" y="322"/>
                  </a:cubicBezTo>
                  <a:cubicBezTo>
                    <a:pt x="715" y="72"/>
                    <a:pt x="1" y="1"/>
                    <a:pt x="1" y="1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708" name="Google Shape;12708;p49"/>
            <p:cNvSpPr/>
            <p:nvPr/>
          </p:nvSpPr>
          <p:spPr>
            <a:xfrm>
              <a:off x="2975950" y="2639750"/>
              <a:ext cx="235775" cy="52800"/>
            </a:xfrm>
            <a:custGeom>
              <a:avLst/>
              <a:gdLst/>
              <a:ahLst/>
              <a:cxnLst/>
              <a:rect l="l" t="t" r="r" b="b"/>
              <a:pathLst>
                <a:path w="9431" h="2112" extrusionOk="0">
                  <a:moveTo>
                    <a:pt x="1" y="0"/>
                  </a:moveTo>
                  <a:cubicBezTo>
                    <a:pt x="1" y="0"/>
                    <a:pt x="477" y="250"/>
                    <a:pt x="1287" y="595"/>
                  </a:cubicBezTo>
                  <a:cubicBezTo>
                    <a:pt x="2108" y="953"/>
                    <a:pt x="3251" y="1357"/>
                    <a:pt x="4585" y="1655"/>
                  </a:cubicBezTo>
                  <a:cubicBezTo>
                    <a:pt x="5906" y="1953"/>
                    <a:pt x="7121" y="2072"/>
                    <a:pt x="8002" y="2096"/>
                  </a:cubicBezTo>
                  <a:cubicBezTo>
                    <a:pt x="8295" y="2108"/>
                    <a:pt x="8552" y="2111"/>
                    <a:pt x="8764" y="2111"/>
                  </a:cubicBezTo>
                  <a:cubicBezTo>
                    <a:pt x="9187" y="2111"/>
                    <a:pt x="9430" y="2096"/>
                    <a:pt x="9430" y="2096"/>
                  </a:cubicBezTo>
                  <a:cubicBezTo>
                    <a:pt x="9430" y="2096"/>
                    <a:pt x="8895" y="2012"/>
                    <a:pt x="8014" y="1857"/>
                  </a:cubicBezTo>
                  <a:cubicBezTo>
                    <a:pt x="7156" y="1715"/>
                    <a:pt x="5966" y="1488"/>
                    <a:pt x="4668" y="1203"/>
                  </a:cubicBezTo>
                  <a:cubicBezTo>
                    <a:pt x="3370" y="917"/>
                    <a:pt x="2215" y="619"/>
                    <a:pt x="1370" y="381"/>
                  </a:cubicBezTo>
                  <a:cubicBezTo>
                    <a:pt x="513" y="143"/>
                    <a:pt x="1" y="0"/>
                    <a:pt x="1" y="0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709" name="Google Shape;12709;p49"/>
            <p:cNvSpPr/>
            <p:nvPr/>
          </p:nvSpPr>
          <p:spPr>
            <a:xfrm>
              <a:off x="2991725" y="2597975"/>
              <a:ext cx="61050" cy="16575"/>
            </a:xfrm>
            <a:custGeom>
              <a:avLst/>
              <a:gdLst/>
              <a:ahLst/>
              <a:cxnLst/>
              <a:rect l="l" t="t" r="r" b="b"/>
              <a:pathLst>
                <a:path w="2442" h="663" extrusionOk="0">
                  <a:moveTo>
                    <a:pt x="332" y="1"/>
                  </a:moveTo>
                  <a:cubicBezTo>
                    <a:pt x="128" y="1"/>
                    <a:pt x="1" y="16"/>
                    <a:pt x="1" y="16"/>
                  </a:cubicBezTo>
                  <a:cubicBezTo>
                    <a:pt x="1" y="16"/>
                    <a:pt x="501" y="373"/>
                    <a:pt x="1168" y="552"/>
                  </a:cubicBezTo>
                  <a:cubicBezTo>
                    <a:pt x="1533" y="642"/>
                    <a:pt x="1874" y="662"/>
                    <a:pt x="2111" y="662"/>
                  </a:cubicBezTo>
                  <a:cubicBezTo>
                    <a:pt x="2315" y="662"/>
                    <a:pt x="2442" y="647"/>
                    <a:pt x="2442" y="647"/>
                  </a:cubicBezTo>
                  <a:cubicBezTo>
                    <a:pt x="2442" y="647"/>
                    <a:pt x="1953" y="290"/>
                    <a:pt x="1287" y="111"/>
                  </a:cubicBezTo>
                  <a:cubicBezTo>
                    <a:pt x="915" y="22"/>
                    <a:pt x="571" y="1"/>
                    <a:pt x="332" y="1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710" name="Google Shape;12710;p49"/>
            <p:cNvSpPr/>
            <p:nvPr/>
          </p:nvSpPr>
          <p:spPr>
            <a:xfrm>
              <a:off x="3004525" y="2565800"/>
              <a:ext cx="58675" cy="13975"/>
            </a:xfrm>
            <a:custGeom>
              <a:avLst/>
              <a:gdLst/>
              <a:ahLst/>
              <a:cxnLst/>
              <a:rect l="l" t="t" r="r" b="b"/>
              <a:pathLst>
                <a:path w="2347" h="559" extrusionOk="0">
                  <a:moveTo>
                    <a:pt x="609" y="0"/>
                  </a:moveTo>
                  <a:cubicBezTo>
                    <a:pt x="249" y="0"/>
                    <a:pt x="1" y="53"/>
                    <a:pt x="1" y="53"/>
                  </a:cubicBezTo>
                  <a:cubicBezTo>
                    <a:pt x="1" y="53"/>
                    <a:pt x="477" y="386"/>
                    <a:pt x="1132" y="505"/>
                  </a:cubicBezTo>
                  <a:cubicBezTo>
                    <a:pt x="1350" y="545"/>
                    <a:pt x="1558" y="558"/>
                    <a:pt x="1738" y="558"/>
                  </a:cubicBezTo>
                  <a:cubicBezTo>
                    <a:pt x="2098" y="558"/>
                    <a:pt x="2346" y="505"/>
                    <a:pt x="2346" y="505"/>
                  </a:cubicBezTo>
                  <a:cubicBezTo>
                    <a:pt x="2346" y="505"/>
                    <a:pt x="1870" y="184"/>
                    <a:pt x="1215" y="53"/>
                  </a:cubicBezTo>
                  <a:cubicBezTo>
                    <a:pt x="997" y="13"/>
                    <a:pt x="789" y="0"/>
                    <a:pt x="609" y="0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711" name="Google Shape;12711;p49"/>
            <p:cNvSpPr/>
            <p:nvPr/>
          </p:nvSpPr>
          <p:spPr>
            <a:xfrm>
              <a:off x="3017025" y="2533350"/>
              <a:ext cx="35750" cy="13675"/>
            </a:xfrm>
            <a:custGeom>
              <a:avLst/>
              <a:gdLst/>
              <a:ahLst/>
              <a:cxnLst/>
              <a:rect l="l" t="t" r="r" b="b"/>
              <a:pathLst>
                <a:path w="1430" h="547" extrusionOk="0">
                  <a:moveTo>
                    <a:pt x="405" y="0"/>
                  </a:moveTo>
                  <a:cubicBezTo>
                    <a:pt x="175" y="0"/>
                    <a:pt x="1" y="53"/>
                    <a:pt x="1" y="53"/>
                  </a:cubicBezTo>
                  <a:cubicBezTo>
                    <a:pt x="1" y="53"/>
                    <a:pt x="251" y="375"/>
                    <a:pt x="656" y="494"/>
                  </a:cubicBezTo>
                  <a:cubicBezTo>
                    <a:pt x="787" y="533"/>
                    <a:pt x="916" y="547"/>
                    <a:pt x="1031" y="547"/>
                  </a:cubicBezTo>
                  <a:cubicBezTo>
                    <a:pt x="1260" y="547"/>
                    <a:pt x="1430" y="494"/>
                    <a:pt x="1430" y="494"/>
                  </a:cubicBezTo>
                  <a:cubicBezTo>
                    <a:pt x="1430" y="494"/>
                    <a:pt x="1179" y="172"/>
                    <a:pt x="775" y="53"/>
                  </a:cubicBezTo>
                  <a:cubicBezTo>
                    <a:pt x="648" y="14"/>
                    <a:pt x="519" y="0"/>
                    <a:pt x="405" y="0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712" name="Google Shape;12712;p49"/>
            <p:cNvSpPr/>
            <p:nvPr/>
          </p:nvSpPr>
          <p:spPr>
            <a:xfrm>
              <a:off x="3025950" y="2504300"/>
              <a:ext cx="30400" cy="11650"/>
            </a:xfrm>
            <a:custGeom>
              <a:avLst/>
              <a:gdLst/>
              <a:ahLst/>
              <a:cxnLst/>
              <a:rect l="l" t="t" r="r" b="b"/>
              <a:pathLst>
                <a:path w="1216" h="466" extrusionOk="0">
                  <a:moveTo>
                    <a:pt x="632" y="1"/>
                  </a:moveTo>
                  <a:cubicBezTo>
                    <a:pt x="453" y="1"/>
                    <a:pt x="287" y="60"/>
                    <a:pt x="180" y="120"/>
                  </a:cubicBezTo>
                  <a:cubicBezTo>
                    <a:pt x="60" y="191"/>
                    <a:pt x="1" y="251"/>
                    <a:pt x="1" y="251"/>
                  </a:cubicBezTo>
                  <a:cubicBezTo>
                    <a:pt x="1" y="251"/>
                    <a:pt x="84" y="310"/>
                    <a:pt x="180" y="358"/>
                  </a:cubicBezTo>
                  <a:cubicBezTo>
                    <a:pt x="299" y="406"/>
                    <a:pt x="441" y="465"/>
                    <a:pt x="596" y="465"/>
                  </a:cubicBezTo>
                  <a:cubicBezTo>
                    <a:pt x="751" y="465"/>
                    <a:pt x="894" y="429"/>
                    <a:pt x="1013" y="382"/>
                  </a:cubicBezTo>
                  <a:cubicBezTo>
                    <a:pt x="1132" y="346"/>
                    <a:pt x="1215" y="298"/>
                    <a:pt x="1215" y="298"/>
                  </a:cubicBezTo>
                  <a:cubicBezTo>
                    <a:pt x="1215" y="298"/>
                    <a:pt x="1168" y="227"/>
                    <a:pt x="1061" y="167"/>
                  </a:cubicBezTo>
                  <a:cubicBezTo>
                    <a:pt x="953" y="84"/>
                    <a:pt x="811" y="13"/>
                    <a:pt x="632" y="1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713" name="Google Shape;12713;p49"/>
            <p:cNvSpPr/>
            <p:nvPr/>
          </p:nvSpPr>
          <p:spPr>
            <a:xfrm>
              <a:off x="2825925" y="2812075"/>
              <a:ext cx="125050" cy="19025"/>
            </a:xfrm>
            <a:custGeom>
              <a:avLst/>
              <a:gdLst/>
              <a:ahLst/>
              <a:cxnLst/>
              <a:rect l="l" t="t" r="r" b="b"/>
              <a:pathLst>
                <a:path w="5002" h="761" extrusionOk="0">
                  <a:moveTo>
                    <a:pt x="5002" y="1"/>
                  </a:moveTo>
                  <a:cubicBezTo>
                    <a:pt x="5001" y="1"/>
                    <a:pt x="3858" y="60"/>
                    <a:pt x="2489" y="227"/>
                  </a:cubicBezTo>
                  <a:cubicBezTo>
                    <a:pt x="1120" y="406"/>
                    <a:pt x="1" y="644"/>
                    <a:pt x="1" y="644"/>
                  </a:cubicBezTo>
                  <a:cubicBezTo>
                    <a:pt x="1" y="644"/>
                    <a:pt x="287" y="703"/>
                    <a:pt x="739" y="739"/>
                  </a:cubicBezTo>
                  <a:cubicBezTo>
                    <a:pt x="915" y="753"/>
                    <a:pt x="1118" y="761"/>
                    <a:pt x="1339" y="761"/>
                  </a:cubicBezTo>
                  <a:cubicBezTo>
                    <a:pt x="1700" y="761"/>
                    <a:pt x="2113" y="739"/>
                    <a:pt x="2549" y="679"/>
                  </a:cubicBezTo>
                  <a:cubicBezTo>
                    <a:pt x="3239" y="596"/>
                    <a:pt x="3870" y="418"/>
                    <a:pt x="4299" y="263"/>
                  </a:cubicBezTo>
                  <a:cubicBezTo>
                    <a:pt x="4728" y="120"/>
                    <a:pt x="5002" y="1"/>
                    <a:pt x="5002" y="1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714" name="Google Shape;12714;p49"/>
            <p:cNvSpPr/>
            <p:nvPr/>
          </p:nvSpPr>
          <p:spPr>
            <a:xfrm>
              <a:off x="2836650" y="2794625"/>
              <a:ext cx="56875" cy="12400"/>
            </a:xfrm>
            <a:custGeom>
              <a:avLst/>
              <a:gdLst/>
              <a:ahLst/>
              <a:cxnLst/>
              <a:rect l="l" t="t" r="r" b="b"/>
              <a:pathLst>
                <a:path w="2275" h="496" extrusionOk="0">
                  <a:moveTo>
                    <a:pt x="1427" y="0"/>
                  </a:moveTo>
                  <a:cubicBezTo>
                    <a:pt x="1329" y="0"/>
                    <a:pt x="1225" y="6"/>
                    <a:pt x="1120" y="20"/>
                  </a:cubicBezTo>
                  <a:cubicBezTo>
                    <a:pt x="465" y="103"/>
                    <a:pt x="1" y="425"/>
                    <a:pt x="1" y="425"/>
                  </a:cubicBezTo>
                  <a:cubicBezTo>
                    <a:pt x="1" y="425"/>
                    <a:pt x="318" y="495"/>
                    <a:pt x="751" y="495"/>
                  </a:cubicBezTo>
                  <a:cubicBezTo>
                    <a:pt x="881" y="495"/>
                    <a:pt x="1022" y="489"/>
                    <a:pt x="1167" y="473"/>
                  </a:cubicBezTo>
                  <a:cubicBezTo>
                    <a:pt x="1775" y="401"/>
                    <a:pt x="2275" y="139"/>
                    <a:pt x="2275" y="139"/>
                  </a:cubicBezTo>
                  <a:cubicBezTo>
                    <a:pt x="2275" y="139"/>
                    <a:pt x="1906" y="0"/>
                    <a:pt x="1427" y="0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715" name="Google Shape;12715;p49"/>
            <p:cNvSpPr/>
            <p:nvPr/>
          </p:nvSpPr>
          <p:spPr>
            <a:xfrm>
              <a:off x="2850350" y="2757150"/>
              <a:ext cx="38125" cy="11325"/>
            </a:xfrm>
            <a:custGeom>
              <a:avLst/>
              <a:gdLst/>
              <a:ahLst/>
              <a:cxnLst/>
              <a:rect l="l" t="t" r="r" b="b"/>
              <a:pathLst>
                <a:path w="1525" h="453" extrusionOk="0">
                  <a:moveTo>
                    <a:pt x="847" y="1"/>
                  </a:moveTo>
                  <a:cubicBezTo>
                    <a:pt x="808" y="1"/>
                    <a:pt x="768" y="3"/>
                    <a:pt x="727" y="7"/>
                  </a:cubicBezTo>
                  <a:cubicBezTo>
                    <a:pt x="298" y="31"/>
                    <a:pt x="0" y="317"/>
                    <a:pt x="0" y="317"/>
                  </a:cubicBezTo>
                  <a:cubicBezTo>
                    <a:pt x="0" y="317"/>
                    <a:pt x="301" y="453"/>
                    <a:pt x="658" y="453"/>
                  </a:cubicBezTo>
                  <a:cubicBezTo>
                    <a:pt x="696" y="453"/>
                    <a:pt x="735" y="451"/>
                    <a:pt x="774" y="448"/>
                  </a:cubicBezTo>
                  <a:cubicBezTo>
                    <a:pt x="1179" y="424"/>
                    <a:pt x="1524" y="198"/>
                    <a:pt x="1524" y="198"/>
                  </a:cubicBezTo>
                  <a:cubicBezTo>
                    <a:pt x="1524" y="198"/>
                    <a:pt x="1239" y="1"/>
                    <a:pt x="847" y="1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716" name="Google Shape;12716;p49"/>
            <p:cNvSpPr/>
            <p:nvPr/>
          </p:nvSpPr>
          <p:spPr>
            <a:xfrm>
              <a:off x="2920300" y="2601275"/>
              <a:ext cx="43175" cy="11450"/>
            </a:xfrm>
            <a:custGeom>
              <a:avLst/>
              <a:gdLst/>
              <a:ahLst/>
              <a:cxnLst/>
              <a:rect l="l" t="t" r="r" b="b"/>
              <a:pathLst>
                <a:path w="1727" h="458" extrusionOk="0">
                  <a:moveTo>
                    <a:pt x="976" y="0"/>
                  </a:moveTo>
                  <a:cubicBezTo>
                    <a:pt x="937" y="0"/>
                    <a:pt x="897" y="1"/>
                    <a:pt x="857" y="3"/>
                  </a:cubicBezTo>
                  <a:cubicBezTo>
                    <a:pt x="619" y="15"/>
                    <a:pt x="417" y="75"/>
                    <a:pt x="262" y="122"/>
                  </a:cubicBezTo>
                  <a:cubicBezTo>
                    <a:pt x="107" y="170"/>
                    <a:pt x="0" y="218"/>
                    <a:pt x="0" y="218"/>
                  </a:cubicBezTo>
                  <a:cubicBezTo>
                    <a:pt x="0" y="218"/>
                    <a:pt x="95" y="289"/>
                    <a:pt x="262" y="348"/>
                  </a:cubicBezTo>
                  <a:cubicBezTo>
                    <a:pt x="403" y="403"/>
                    <a:pt x="604" y="457"/>
                    <a:pt x="828" y="457"/>
                  </a:cubicBezTo>
                  <a:cubicBezTo>
                    <a:pt x="850" y="457"/>
                    <a:pt x="871" y="457"/>
                    <a:pt x="893" y="456"/>
                  </a:cubicBezTo>
                  <a:cubicBezTo>
                    <a:pt x="1155" y="432"/>
                    <a:pt x="1358" y="348"/>
                    <a:pt x="1512" y="253"/>
                  </a:cubicBezTo>
                  <a:cubicBezTo>
                    <a:pt x="1655" y="170"/>
                    <a:pt x="1727" y="98"/>
                    <a:pt x="1727" y="98"/>
                  </a:cubicBezTo>
                  <a:cubicBezTo>
                    <a:pt x="1727" y="98"/>
                    <a:pt x="1608" y="63"/>
                    <a:pt x="1453" y="39"/>
                  </a:cubicBezTo>
                  <a:cubicBezTo>
                    <a:pt x="1326" y="19"/>
                    <a:pt x="1152" y="0"/>
                    <a:pt x="976" y="0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717" name="Google Shape;12717;p49"/>
            <p:cNvSpPr/>
            <p:nvPr/>
          </p:nvSpPr>
          <p:spPr>
            <a:xfrm>
              <a:off x="2931300" y="2574250"/>
              <a:ext cx="30400" cy="11050"/>
            </a:xfrm>
            <a:custGeom>
              <a:avLst/>
              <a:gdLst/>
              <a:ahLst/>
              <a:cxnLst/>
              <a:rect l="l" t="t" r="r" b="b"/>
              <a:pathLst>
                <a:path w="1216" h="442" extrusionOk="0">
                  <a:moveTo>
                    <a:pt x="608" y="1"/>
                  </a:moveTo>
                  <a:cubicBezTo>
                    <a:pt x="263" y="1"/>
                    <a:pt x="1" y="227"/>
                    <a:pt x="1" y="227"/>
                  </a:cubicBezTo>
                  <a:cubicBezTo>
                    <a:pt x="1" y="227"/>
                    <a:pt x="263" y="441"/>
                    <a:pt x="608" y="441"/>
                  </a:cubicBezTo>
                  <a:cubicBezTo>
                    <a:pt x="953" y="441"/>
                    <a:pt x="1215" y="227"/>
                    <a:pt x="1215" y="227"/>
                  </a:cubicBezTo>
                  <a:cubicBezTo>
                    <a:pt x="1215" y="227"/>
                    <a:pt x="929" y="1"/>
                    <a:pt x="608" y="1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718" name="Google Shape;12718;p49"/>
            <p:cNvSpPr/>
            <p:nvPr/>
          </p:nvSpPr>
          <p:spPr>
            <a:xfrm>
              <a:off x="2954225" y="2542100"/>
              <a:ext cx="26825" cy="11350"/>
            </a:xfrm>
            <a:custGeom>
              <a:avLst/>
              <a:gdLst/>
              <a:ahLst/>
              <a:cxnLst/>
              <a:rect l="l" t="t" r="r" b="b"/>
              <a:pathLst>
                <a:path w="1073" h="454" extrusionOk="0">
                  <a:moveTo>
                    <a:pt x="558" y="0"/>
                  </a:moveTo>
                  <a:cubicBezTo>
                    <a:pt x="551" y="0"/>
                    <a:pt x="544" y="1"/>
                    <a:pt x="536" y="1"/>
                  </a:cubicBezTo>
                  <a:cubicBezTo>
                    <a:pt x="239" y="1"/>
                    <a:pt x="1" y="227"/>
                    <a:pt x="1" y="227"/>
                  </a:cubicBezTo>
                  <a:cubicBezTo>
                    <a:pt x="1" y="227"/>
                    <a:pt x="239" y="453"/>
                    <a:pt x="536" y="453"/>
                  </a:cubicBezTo>
                  <a:cubicBezTo>
                    <a:pt x="834" y="453"/>
                    <a:pt x="1072" y="227"/>
                    <a:pt x="1072" y="227"/>
                  </a:cubicBezTo>
                  <a:cubicBezTo>
                    <a:pt x="1072" y="227"/>
                    <a:pt x="845" y="0"/>
                    <a:pt x="558" y="0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719" name="Google Shape;12719;p49"/>
            <p:cNvSpPr/>
            <p:nvPr/>
          </p:nvSpPr>
          <p:spPr>
            <a:xfrm>
              <a:off x="3016725" y="2803450"/>
              <a:ext cx="430750" cy="31575"/>
            </a:xfrm>
            <a:custGeom>
              <a:avLst/>
              <a:gdLst/>
              <a:ahLst/>
              <a:cxnLst/>
              <a:rect l="l" t="t" r="r" b="b"/>
              <a:pathLst>
                <a:path w="17230" h="1263" extrusionOk="0">
                  <a:moveTo>
                    <a:pt x="17229" y="1"/>
                  </a:moveTo>
                  <a:cubicBezTo>
                    <a:pt x="17229" y="1"/>
                    <a:pt x="13359" y="48"/>
                    <a:pt x="8597" y="405"/>
                  </a:cubicBezTo>
                  <a:cubicBezTo>
                    <a:pt x="3835" y="763"/>
                    <a:pt x="1" y="1263"/>
                    <a:pt x="1" y="1263"/>
                  </a:cubicBezTo>
                  <a:cubicBezTo>
                    <a:pt x="1" y="1263"/>
                    <a:pt x="3882" y="1203"/>
                    <a:pt x="8633" y="858"/>
                  </a:cubicBezTo>
                  <a:cubicBezTo>
                    <a:pt x="13395" y="501"/>
                    <a:pt x="17229" y="1"/>
                    <a:pt x="17229" y="1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720" name="Google Shape;12720;p49"/>
            <p:cNvSpPr/>
            <p:nvPr/>
          </p:nvSpPr>
          <p:spPr>
            <a:xfrm>
              <a:off x="3045900" y="2792250"/>
              <a:ext cx="214650" cy="13900"/>
            </a:xfrm>
            <a:custGeom>
              <a:avLst/>
              <a:gdLst/>
              <a:ahLst/>
              <a:cxnLst/>
              <a:rect l="l" t="t" r="r" b="b"/>
              <a:pathLst>
                <a:path w="8586" h="556" extrusionOk="0">
                  <a:moveTo>
                    <a:pt x="5255" y="1"/>
                  </a:moveTo>
                  <a:cubicBezTo>
                    <a:pt x="4943" y="1"/>
                    <a:pt x="4619" y="7"/>
                    <a:pt x="4287" y="20"/>
                  </a:cubicBezTo>
                  <a:cubicBezTo>
                    <a:pt x="3096" y="56"/>
                    <a:pt x="2025" y="198"/>
                    <a:pt x="1251" y="318"/>
                  </a:cubicBezTo>
                  <a:cubicBezTo>
                    <a:pt x="477" y="449"/>
                    <a:pt x="1" y="556"/>
                    <a:pt x="1" y="556"/>
                  </a:cubicBezTo>
                  <a:cubicBezTo>
                    <a:pt x="1" y="556"/>
                    <a:pt x="1929" y="556"/>
                    <a:pt x="4299" y="460"/>
                  </a:cubicBezTo>
                  <a:cubicBezTo>
                    <a:pt x="6644" y="377"/>
                    <a:pt x="8585" y="222"/>
                    <a:pt x="8585" y="222"/>
                  </a:cubicBezTo>
                  <a:cubicBezTo>
                    <a:pt x="8585" y="222"/>
                    <a:pt x="8109" y="151"/>
                    <a:pt x="7335" y="91"/>
                  </a:cubicBezTo>
                  <a:cubicBezTo>
                    <a:pt x="6777" y="40"/>
                    <a:pt x="6058" y="1"/>
                    <a:pt x="5255" y="1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721" name="Google Shape;12721;p49"/>
            <p:cNvSpPr/>
            <p:nvPr/>
          </p:nvSpPr>
          <p:spPr>
            <a:xfrm>
              <a:off x="3036375" y="2778700"/>
              <a:ext cx="103900" cy="11425"/>
            </a:xfrm>
            <a:custGeom>
              <a:avLst/>
              <a:gdLst/>
              <a:ahLst/>
              <a:cxnLst/>
              <a:rect l="l" t="t" r="r" b="b"/>
              <a:pathLst>
                <a:path w="4156" h="457" extrusionOk="0">
                  <a:moveTo>
                    <a:pt x="2261" y="0"/>
                  </a:moveTo>
                  <a:cubicBezTo>
                    <a:pt x="2199" y="0"/>
                    <a:pt x="2136" y="1"/>
                    <a:pt x="2072" y="2"/>
                  </a:cubicBezTo>
                  <a:cubicBezTo>
                    <a:pt x="929" y="26"/>
                    <a:pt x="1" y="276"/>
                    <a:pt x="1" y="276"/>
                  </a:cubicBezTo>
                  <a:cubicBezTo>
                    <a:pt x="1" y="276"/>
                    <a:pt x="840" y="457"/>
                    <a:pt x="1896" y="457"/>
                  </a:cubicBezTo>
                  <a:cubicBezTo>
                    <a:pt x="1958" y="457"/>
                    <a:pt x="2021" y="456"/>
                    <a:pt x="2084" y="455"/>
                  </a:cubicBezTo>
                  <a:cubicBezTo>
                    <a:pt x="3239" y="443"/>
                    <a:pt x="4156" y="181"/>
                    <a:pt x="4156" y="181"/>
                  </a:cubicBezTo>
                  <a:cubicBezTo>
                    <a:pt x="4156" y="181"/>
                    <a:pt x="3317" y="0"/>
                    <a:pt x="2261" y="0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722" name="Google Shape;12722;p49"/>
            <p:cNvSpPr/>
            <p:nvPr/>
          </p:nvSpPr>
          <p:spPr>
            <a:xfrm>
              <a:off x="3034900" y="2753425"/>
              <a:ext cx="57175" cy="11675"/>
            </a:xfrm>
            <a:custGeom>
              <a:avLst/>
              <a:gdLst/>
              <a:ahLst/>
              <a:cxnLst/>
              <a:rect l="l" t="t" r="r" b="b"/>
              <a:pathLst>
                <a:path w="2287" h="467" extrusionOk="0">
                  <a:moveTo>
                    <a:pt x="1185" y="1"/>
                  </a:moveTo>
                  <a:cubicBezTo>
                    <a:pt x="1167" y="1"/>
                    <a:pt x="1149" y="1"/>
                    <a:pt x="1131" y="1"/>
                  </a:cubicBezTo>
                  <a:cubicBezTo>
                    <a:pt x="512" y="37"/>
                    <a:pt x="0" y="275"/>
                    <a:pt x="0" y="275"/>
                  </a:cubicBezTo>
                  <a:cubicBezTo>
                    <a:pt x="0" y="275"/>
                    <a:pt x="494" y="466"/>
                    <a:pt x="1101" y="466"/>
                  </a:cubicBezTo>
                  <a:cubicBezTo>
                    <a:pt x="1119" y="466"/>
                    <a:pt x="1137" y="466"/>
                    <a:pt x="1155" y="466"/>
                  </a:cubicBezTo>
                  <a:cubicBezTo>
                    <a:pt x="1774" y="442"/>
                    <a:pt x="2286" y="192"/>
                    <a:pt x="2286" y="192"/>
                  </a:cubicBezTo>
                  <a:cubicBezTo>
                    <a:pt x="2286" y="192"/>
                    <a:pt x="1792" y="1"/>
                    <a:pt x="1185" y="1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723" name="Google Shape;12723;p49"/>
            <p:cNvSpPr/>
            <p:nvPr/>
          </p:nvSpPr>
          <p:spPr>
            <a:xfrm>
              <a:off x="2993825" y="2730825"/>
              <a:ext cx="30375" cy="11625"/>
            </a:xfrm>
            <a:custGeom>
              <a:avLst/>
              <a:gdLst/>
              <a:ahLst/>
              <a:cxnLst/>
              <a:rect l="l" t="t" r="r" b="b"/>
              <a:pathLst>
                <a:path w="1215" h="465" extrusionOk="0">
                  <a:moveTo>
                    <a:pt x="619" y="0"/>
                  </a:moveTo>
                  <a:cubicBezTo>
                    <a:pt x="441" y="0"/>
                    <a:pt x="262" y="60"/>
                    <a:pt x="155" y="131"/>
                  </a:cubicBezTo>
                  <a:cubicBezTo>
                    <a:pt x="60" y="191"/>
                    <a:pt x="0" y="274"/>
                    <a:pt x="0" y="274"/>
                  </a:cubicBezTo>
                  <a:lnTo>
                    <a:pt x="179" y="358"/>
                  </a:lnTo>
                  <a:cubicBezTo>
                    <a:pt x="298" y="405"/>
                    <a:pt x="441" y="453"/>
                    <a:pt x="595" y="465"/>
                  </a:cubicBezTo>
                  <a:cubicBezTo>
                    <a:pt x="738" y="465"/>
                    <a:pt x="893" y="429"/>
                    <a:pt x="1012" y="405"/>
                  </a:cubicBezTo>
                  <a:cubicBezTo>
                    <a:pt x="1131" y="369"/>
                    <a:pt x="1215" y="346"/>
                    <a:pt x="1215" y="346"/>
                  </a:cubicBezTo>
                  <a:cubicBezTo>
                    <a:pt x="1215" y="346"/>
                    <a:pt x="1167" y="274"/>
                    <a:pt x="1072" y="179"/>
                  </a:cubicBezTo>
                  <a:cubicBezTo>
                    <a:pt x="964" y="96"/>
                    <a:pt x="810" y="12"/>
                    <a:pt x="619" y="0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724" name="Google Shape;12724;p49"/>
            <p:cNvSpPr/>
            <p:nvPr/>
          </p:nvSpPr>
          <p:spPr>
            <a:xfrm>
              <a:off x="3764150" y="3101350"/>
              <a:ext cx="434600" cy="11425"/>
            </a:xfrm>
            <a:custGeom>
              <a:avLst/>
              <a:gdLst/>
              <a:ahLst/>
              <a:cxnLst/>
              <a:rect l="l" t="t" r="r" b="b"/>
              <a:pathLst>
                <a:path w="17384" h="457" extrusionOk="0">
                  <a:moveTo>
                    <a:pt x="7901" y="1"/>
                  </a:moveTo>
                  <a:cubicBezTo>
                    <a:pt x="3473" y="1"/>
                    <a:pt x="0" y="181"/>
                    <a:pt x="0" y="181"/>
                  </a:cubicBezTo>
                  <a:cubicBezTo>
                    <a:pt x="0" y="181"/>
                    <a:pt x="3906" y="419"/>
                    <a:pt x="8692" y="455"/>
                  </a:cubicBezTo>
                  <a:cubicBezTo>
                    <a:pt x="8945" y="456"/>
                    <a:pt x="9196" y="457"/>
                    <a:pt x="9443" y="457"/>
                  </a:cubicBezTo>
                  <a:cubicBezTo>
                    <a:pt x="13900" y="457"/>
                    <a:pt x="17384" y="265"/>
                    <a:pt x="17384" y="265"/>
                  </a:cubicBezTo>
                  <a:cubicBezTo>
                    <a:pt x="17384" y="265"/>
                    <a:pt x="13502" y="15"/>
                    <a:pt x="8692" y="3"/>
                  </a:cubicBezTo>
                  <a:cubicBezTo>
                    <a:pt x="8425" y="1"/>
                    <a:pt x="8162" y="1"/>
                    <a:pt x="7901" y="1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725" name="Google Shape;12725;p49"/>
            <p:cNvSpPr/>
            <p:nvPr/>
          </p:nvSpPr>
          <p:spPr>
            <a:xfrm>
              <a:off x="3764750" y="3085325"/>
              <a:ext cx="192600" cy="11350"/>
            </a:xfrm>
            <a:custGeom>
              <a:avLst/>
              <a:gdLst/>
              <a:ahLst/>
              <a:cxnLst/>
              <a:rect l="l" t="t" r="r" b="b"/>
              <a:pathLst>
                <a:path w="7704" h="454" extrusionOk="0">
                  <a:moveTo>
                    <a:pt x="3846" y="1"/>
                  </a:moveTo>
                  <a:cubicBezTo>
                    <a:pt x="1727" y="1"/>
                    <a:pt x="0" y="227"/>
                    <a:pt x="0" y="227"/>
                  </a:cubicBezTo>
                  <a:cubicBezTo>
                    <a:pt x="0" y="227"/>
                    <a:pt x="1727" y="453"/>
                    <a:pt x="3846" y="453"/>
                  </a:cubicBezTo>
                  <a:cubicBezTo>
                    <a:pt x="5977" y="453"/>
                    <a:pt x="7704" y="227"/>
                    <a:pt x="7704" y="227"/>
                  </a:cubicBezTo>
                  <a:cubicBezTo>
                    <a:pt x="7704" y="227"/>
                    <a:pt x="5977" y="1"/>
                    <a:pt x="3846" y="1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726" name="Google Shape;12726;p49"/>
            <p:cNvSpPr/>
            <p:nvPr/>
          </p:nvSpPr>
          <p:spPr>
            <a:xfrm>
              <a:off x="3792425" y="3067475"/>
              <a:ext cx="154200" cy="11325"/>
            </a:xfrm>
            <a:custGeom>
              <a:avLst/>
              <a:gdLst/>
              <a:ahLst/>
              <a:cxnLst/>
              <a:rect l="l" t="t" r="r" b="b"/>
              <a:pathLst>
                <a:path w="6168" h="453" extrusionOk="0">
                  <a:moveTo>
                    <a:pt x="3084" y="0"/>
                  </a:moveTo>
                  <a:cubicBezTo>
                    <a:pt x="1382" y="0"/>
                    <a:pt x="1" y="227"/>
                    <a:pt x="1" y="227"/>
                  </a:cubicBezTo>
                  <a:cubicBezTo>
                    <a:pt x="1" y="227"/>
                    <a:pt x="1382" y="453"/>
                    <a:pt x="3084" y="453"/>
                  </a:cubicBezTo>
                  <a:cubicBezTo>
                    <a:pt x="4787" y="453"/>
                    <a:pt x="6168" y="227"/>
                    <a:pt x="6168" y="227"/>
                  </a:cubicBezTo>
                  <a:cubicBezTo>
                    <a:pt x="6168" y="227"/>
                    <a:pt x="4787" y="0"/>
                    <a:pt x="3084" y="0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727" name="Google Shape;12727;p49"/>
            <p:cNvSpPr/>
            <p:nvPr/>
          </p:nvSpPr>
          <p:spPr>
            <a:xfrm>
              <a:off x="3859100" y="3048125"/>
              <a:ext cx="160750" cy="11325"/>
            </a:xfrm>
            <a:custGeom>
              <a:avLst/>
              <a:gdLst/>
              <a:ahLst/>
              <a:cxnLst/>
              <a:rect l="l" t="t" r="r" b="b"/>
              <a:pathLst>
                <a:path w="6430" h="453" extrusionOk="0">
                  <a:moveTo>
                    <a:pt x="3345" y="0"/>
                  </a:moveTo>
                  <a:cubicBezTo>
                    <a:pt x="3302" y="0"/>
                    <a:pt x="3259" y="0"/>
                    <a:pt x="3215" y="0"/>
                  </a:cubicBezTo>
                  <a:cubicBezTo>
                    <a:pt x="1441" y="0"/>
                    <a:pt x="1" y="227"/>
                    <a:pt x="1" y="227"/>
                  </a:cubicBezTo>
                  <a:cubicBezTo>
                    <a:pt x="1" y="227"/>
                    <a:pt x="1441" y="453"/>
                    <a:pt x="3215" y="453"/>
                  </a:cubicBezTo>
                  <a:cubicBezTo>
                    <a:pt x="4989" y="453"/>
                    <a:pt x="6430" y="227"/>
                    <a:pt x="6430" y="227"/>
                  </a:cubicBezTo>
                  <a:cubicBezTo>
                    <a:pt x="6430" y="227"/>
                    <a:pt x="5070" y="0"/>
                    <a:pt x="3345" y="0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728" name="Google Shape;12728;p49"/>
            <p:cNvSpPr/>
            <p:nvPr/>
          </p:nvSpPr>
          <p:spPr>
            <a:xfrm>
              <a:off x="4972050" y="2710275"/>
              <a:ext cx="27400" cy="64925"/>
            </a:xfrm>
            <a:custGeom>
              <a:avLst/>
              <a:gdLst/>
              <a:ahLst/>
              <a:cxnLst/>
              <a:rect l="l" t="t" r="r" b="b"/>
              <a:pathLst>
                <a:path w="1096" h="2597" extrusionOk="0">
                  <a:moveTo>
                    <a:pt x="167" y="1"/>
                  </a:moveTo>
                  <a:cubicBezTo>
                    <a:pt x="167" y="1"/>
                    <a:pt x="83" y="168"/>
                    <a:pt x="24" y="418"/>
                  </a:cubicBezTo>
                  <a:cubicBezTo>
                    <a:pt x="0" y="691"/>
                    <a:pt x="0" y="1072"/>
                    <a:pt x="143" y="1465"/>
                  </a:cubicBezTo>
                  <a:cubicBezTo>
                    <a:pt x="298" y="1870"/>
                    <a:pt x="548" y="2168"/>
                    <a:pt x="738" y="2346"/>
                  </a:cubicBezTo>
                  <a:cubicBezTo>
                    <a:pt x="953" y="2525"/>
                    <a:pt x="1095" y="2596"/>
                    <a:pt x="1095" y="2596"/>
                  </a:cubicBezTo>
                  <a:cubicBezTo>
                    <a:pt x="1095" y="2596"/>
                    <a:pt x="1036" y="2442"/>
                    <a:pt x="929" y="2204"/>
                  </a:cubicBezTo>
                  <a:cubicBezTo>
                    <a:pt x="845" y="1965"/>
                    <a:pt x="726" y="1656"/>
                    <a:pt x="595" y="1311"/>
                  </a:cubicBezTo>
                  <a:cubicBezTo>
                    <a:pt x="476" y="977"/>
                    <a:pt x="357" y="644"/>
                    <a:pt x="286" y="406"/>
                  </a:cubicBezTo>
                  <a:cubicBezTo>
                    <a:pt x="202" y="156"/>
                    <a:pt x="167" y="1"/>
                    <a:pt x="167" y="1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729" name="Google Shape;12729;p49"/>
            <p:cNvSpPr/>
            <p:nvPr/>
          </p:nvSpPr>
          <p:spPr>
            <a:xfrm>
              <a:off x="4954775" y="2749875"/>
              <a:ext cx="18175" cy="31275"/>
            </a:xfrm>
            <a:custGeom>
              <a:avLst/>
              <a:gdLst/>
              <a:ahLst/>
              <a:cxnLst/>
              <a:rect l="l" t="t" r="r" b="b"/>
              <a:pathLst>
                <a:path w="727" h="1251" extrusionOk="0">
                  <a:moveTo>
                    <a:pt x="84" y="0"/>
                  </a:moveTo>
                  <a:cubicBezTo>
                    <a:pt x="84" y="0"/>
                    <a:pt x="0" y="370"/>
                    <a:pt x="155" y="715"/>
                  </a:cubicBezTo>
                  <a:cubicBezTo>
                    <a:pt x="322" y="1060"/>
                    <a:pt x="643" y="1251"/>
                    <a:pt x="643" y="1251"/>
                  </a:cubicBezTo>
                  <a:cubicBezTo>
                    <a:pt x="643" y="1251"/>
                    <a:pt x="727" y="881"/>
                    <a:pt x="572" y="536"/>
                  </a:cubicBezTo>
                  <a:cubicBezTo>
                    <a:pt x="405" y="191"/>
                    <a:pt x="84" y="0"/>
                    <a:pt x="84" y="0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730" name="Google Shape;12730;p49"/>
            <p:cNvSpPr/>
            <p:nvPr/>
          </p:nvSpPr>
          <p:spPr>
            <a:xfrm>
              <a:off x="4199625" y="1988475"/>
              <a:ext cx="16975" cy="54800"/>
            </a:xfrm>
            <a:custGeom>
              <a:avLst/>
              <a:gdLst/>
              <a:ahLst/>
              <a:cxnLst/>
              <a:rect l="l" t="t" r="r" b="b"/>
              <a:pathLst>
                <a:path w="679" h="2192" extrusionOk="0">
                  <a:moveTo>
                    <a:pt x="131" y="0"/>
                  </a:moveTo>
                  <a:cubicBezTo>
                    <a:pt x="131" y="0"/>
                    <a:pt x="0" y="524"/>
                    <a:pt x="119" y="1131"/>
                  </a:cubicBezTo>
                  <a:cubicBezTo>
                    <a:pt x="238" y="1750"/>
                    <a:pt x="548" y="2191"/>
                    <a:pt x="548" y="2191"/>
                  </a:cubicBezTo>
                  <a:cubicBezTo>
                    <a:pt x="548" y="2191"/>
                    <a:pt x="679" y="1667"/>
                    <a:pt x="560" y="1060"/>
                  </a:cubicBezTo>
                  <a:cubicBezTo>
                    <a:pt x="441" y="453"/>
                    <a:pt x="131" y="0"/>
                    <a:pt x="131" y="0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731" name="Google Shape;12731;p49"/>
            <p:cNvSpPr/>
            <p:nvPr/>
          </p:nvSpPr>
          <p:spPr>
            <a:xfrm>
              <a:off x="4658600" y="2070925"/>
              <a:ext cx="19075" cy="57175"/>
            </a:xfrm>
            <a:custGeom>
              <a:avLst/>
              <a:gdLst/>
              <a:ahLst/>
              <a:cxnLst/>
              <a:rect l="l" t="t" r="r" b="b"/>
              <a:pathLst>
                <a:path w="763" h="2287" extrusionOk="0">
                  <a:moveTo>
                    <a:pt x="1" y="0"/>
                  </a:moveTo>
                  <a:cubicBezTo>
                    <a:pt x="1" y="0"/>
                    <a:pt x="25" y="560"/>
                    <a:pt x="215" y="1191"/>
                  </a:cubicBezTo>
                  <a:cubicBezTo>
                    <a:pt x="406" y="1798"/>
                    <a:pt x="715" y="2286"/>
                    <a:pt x="715" y="2286"/>
                  </a:cubicBezTo>
                  <a:cubicBezTo>
                    <a:pt x="715" y="2286"/>
                    <a:pt x="751" y="2143"/>
                    <a:pt x="763" y="1917"/>
                  </a:cubicBezTo>
                  <a:cubicBezTo>
                    <a:pt x="763" y="1691"/>
                    <a:pt x="751" y="1381"/>
                    <a:pt x="644" y="1048"/>
                  </a:cubicBezTo>
                  <a:cubicBezTo>
                    <a:pt x="537" y="727"/>
                    <a:pt x="370" y="453"/>
                    <a:pt x="239" y="274"/>
                  </a:cubicBezTo>
                  <a:cubicBezTo>
                    <a:pt x="108" y="96"/>
                    <a:pt x="1" y="0"/>
                    <a:pt x="1" y="0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732" name="Google Shape;12732;p49"/>
            <p:cNvSpPr/>
            <p:nvPr/>
          </p:nvSpPr>
          <p:spPr>
            <a:xfrm>
              <a:off x="4621700" y="2066750"/>
              <a:ext cx="17275" cy="33075"/>
            </a:xfrm>
            <a:custGeom>
              <a:avLst/>
              <a:gdLst/>
              <a:ahLst/>
              <a:cxnLst/>
              <a:rect l="l" t="t" r="r" b="b"/>
              <a:pathLst>
                <a:path w="691" h="1323" extrusionOk="0">
                  <a:moveTo>
                    <a:pt x="143" y="1"/>
                  </a:moveTo>
                  <a:cubicBezTo>
                    <a:pt x="143" y="1"/>
                    <a:pt x="0" y="370"/>
                    <a:pt x="143" y="739"/>
                  </a:cubicBezTo>
                  <a:cubicBezTo>
                    <a:pt x="274" y="1132"/>
                    <a:pt x="619" y="1322"/>
                    <a:pt x="619" y="1322"/>
                  </a:cubicBezTo>
                  <a:cubicBezTo>
                    <a:pt x="619" y="1322"/>
                    <a:pt x="691" y="953"/>
                    <a:pt x="572" y="596"/>
                  </a:cubicBezTo>
                  <a:cubicBezTo>
                    <a:pt x="441" y="239"/>
                    <a:pt x="143" y="1"/>
                    <a:pt x="143" y="1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733" name="Google Shape;12733;p49"/>
            <p:cNvSpPr/>
            <p:nvPr/>
          </p:nvSpPr>
          <p:spPr>
            <a:xfrm>
              <a:off x="3442075" y="2701050"/>
              <a:ext cx="20875" cy="98550"/>
            </a:xfrm>
            <a:custGeom>
              <a:avLst/>
              <a:gdLst/>
              <a:ahLst/>
              <a:cxnLst/>
              <a:rect l="l" t="t" r="r" b="b"/>
              <a:pathLst>
                <a:path w="835" h="3942" extrusionOk="0">
                  <a:moveTo>
                    <a:pt x="775" y="1"/>
                  </a:moveTo>
                  <a:cubicBezTo>
                    <a:pt x="775" y="1"/>
                    <a:pt x="382" y="846"/>
                    <a:pt x="191" y="1941"/>
                  </a:cubicBezTo>
                  <a:cubicBezTo>
                    <a:pt x="1" y="3025"/>
                    <a:pt x="60" y="3942"/>
                    <a:pt x="60" y="3942"/>
                  </a:cubicBezTo>
                  <a:cubicBezTo>
                    <a:pt x="60" y="3942"/>
                    <a:pt x="441" y="3096"/>
                    <a:pt x="644" y="2013"/>
                  </a:cubicBezTo>
                  <a:cubicBezTo>
                    <a:pt x="834" y="930"/>
                    <a:pt x="775" y="1"/>
                    <a:pt x="775" y="1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734" name="Google Shape;12734;p49"/>
            <p:cNvSpPr/>
            <p:nvPr/>
          </p:nvSpPr>
          <p:spPr>
            <a:xfrm>
              <a:off x="3463225" y="2773100"/>
              <a:ext cx="13125" cy="28000"/>
            </a:xfrm>
            <a:custGeom>
              <a:avLst/>
              <a:gdLst/>
              <a:ahLst/>
              <a:cxnLst/>
              <a:rect l="l" t="t" r="r" b="b"/>
              <a:pathLst>
                <a:path w="525" h="1120" extrusionOk="0">
                  <a:moveTo>
                    <a:pt x="357" y="0"/>
                  </a:moveTo>
                  <a:cubicBezTo>
                    <a:pt x="357" y="0"/>
                    <a:pt x="298" y="72"/>
                    <a:pt x="215" y="167"/>
                  </a:cubicBezTo>
                  <a:cubicBezTo>
                    <a:pt x="155" y="262"/>
                    <a:pt x="60" y="381"/>
                    <a:pt x="36" y="524"/>
                  </a:cubicBezTo>
                  <a:cubicBezTo>
                    <a:pt x="0" y="667"/>
                    <a:pt x="12" y="810"/>
                    <a:pt x="36" y="929"/>
                  </a:cubicBezTo>
                  <a:cubicBezTo>
                    <a:pt x="48" y="1036"/>
                    <a:pt x="72" y="1119"/>
                    <a:pt x="72" y="1119"/>
                  </a:cubicBezTo>
                  <a:cubicBezTo>
                    <a:pt x="72" y="1119"/>
                    <a:pt x="155" y="1095"/>
                    <a:pt x="238" y="1000"/>
                  </a:cubicBezTo>
                  <a:cubicBezTo>
                    <a:pt x="334" y="929"/>
                    <a:pt x="429" y="798"/>
                    <a:pt x="476" y="631"/>
                  </a:cubicBezTo>
                  <a:cubicBezTo>
                    <a:pt x="524" y="464"/>
                    <a:pt x="488" y="298"/>
                    <a:pt x="453" y="191"/>
                  </a:cubicBezTo>
                  <a:cubicBezTo>
                    <a:pt x="417" y="83"/>
                    <a:pt x="357" y="0"/>
                    <a:pt x="357" y="0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735" name="Google Shape;12735;p49"/>
            <p:cNvSpPr/>
            <p:nvPr/>
          </p:nvSpPr>
          <p:spPr>
            <a:xfrm>
              <a:off x="3483750" y="2774875"/>
              <a:ext cx="16100" cy="23250"/>
            </a:xfrm>
            <a:custGeom>
              <a:avLst/>
              <a:gdLst/>
              <a:ahLst/>
              <a:cxnLst/>
              <a:rect l="l" t="t" r="r" b="b"/>
              <a:pathLst>
                <a:path w="644" h="930" extrusionOk="0">
                  <a:moveTo>
                    <a:pt x="477" y="1"/>
                  </a:moveTo>
                  <a:cubicBezTo>
                    <a:pt x="477" y="1"/>
                    <a:pt x="203" y="143"/>
                    <a:pt x="108" y="382"/>
                  </a:cubicBezTo>
                  <a:cubicBezTo>
                    <a:pt x="1" y="632"/>
                    <a:pt x="108" y="929"/>
                    <a:pt x="108" y="929"/>
                  </a:cubicBezTo>
                  <a:cubicBezTo>
                    <a:pt x="108" y="929"/>
                    <a:pt x="417" y="846"/>
                    <a:pt x="525" y="560"/>
                  </a:cubicBezTo>
                  <a:cubicBezTo>
                    <a:pt x="644" y="274"/>
                    <a:pt x="477" y="1"/>
                    <a:pt x="477" y="1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736" name="Google Shape;12736;p49"/>
            <p:cNvSpPr/>
            <p:nvPr/>
          </p:nvSpPr>
          <p:spPr>
            <a:xfrm>
              <a:off x="3460250" y="2009300"/>
              <a:ext cx="18775" cy="67000"/>
            </a:xfrm>
            <a:custGeom>
              <a:avLst/>
              <a:gdLst/>
              <a:ahLst/>
              <a:cxnLst/>
              <a:rect l="l" t="t" r="r" b="b"/>
              <a:pathLst>
                <a:path w="751" h="2680" extrusionOk="0">
                  <a:moveTo>
                    <a:pt x="643" y="1"/>
                  </a:moveTo>
                  <a:cubicBezTo>
                    <a:pt x="643" y="1"/>
                    <a:pt x="298" y="560"/>
                    <a:pt x="155" y="1298"/>
                  </a:cubicBezTo>
                  <a:cubicBezTo>
                    <a:pt x="0" y="2049"/>
                    <a:pt x="107" y="2680"/>
                    <a:pt x="107" y="2680"/>
                  </a:cubicBezTo>
                  <a:cubicBezTo>
                    <a:pt x="107" y="2680"/>
                    <a:pt x="429" y="2120"/>
                    <a:pt x="595" y="1394"/>
                  </a:cubicBezTo>
                  <a:cubicBezTo>
                    <a:pt x="750" y="644"/>
                    <a:pt x="643" y="1"/>
                    <a:pt x="643" y="1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737" name="Google Shape;12737;p49"/>
            <p:cNvSpPr/>
            <p:nvPr/>
          </p:nvSpPr>
          <p:spPr>
            <a:xfrm>
              <a:off x="3484650" y="2016750"/>
              <a:ext cx="13125" cy="25025"/>
            </a:xfrm>
            <a:custGeom>
              <a:avLst/>
              <a:gdLst/>
              <a:ahLst/>
              <a:cxnLst/>
              <a:rect l="l" t="t" r="r" b="b"/>
              <a:pathLst>
                <a:path w="525" h="1001" extrusionOk="0">
                  <a:moveTo>
                    <a:pt x="453" y="0"/>
                  </a:moveTo>
                  <a:cubicBezTo>
                    <a:pt x="453" y="0"/>
                    <a:pt x="381" y="12"/>
                    <a:pt x="286" y="96"/>
                  </a:cubicBezTo>
                  <a:cubicBezTo>
                    <a:pt x="191" y="167"/>
                    <a:pt x="96" y="286"/>
                    <a:pt x="48" y="429"/>
                  </a:cubicBezTo>
                  <a:cubicBezTo>
                    <a:pt x="0" y="584"/>
                    <a:pt x="48" y="727"/>
                    <a:pt x="96" y="834"/>
                  </a:cubicBezTo>
                  <a:cubicBezTo>
                    <a:pt x="143" y="941"/>
                    <a:pt x="203" y="1000"/>
                    <a:pt x="203" y="1000"/>
                  </a:cubicBezTo>
                  <a:cubicBezTo>
                    <a:pt x="203" y="1000"/>
                    <a:pt x="262" y="941"/>
                    <a:pt x="334" y="846"/>
                  </a:cubicBezTo>
                  <a:cubicBezTo>
                    <a:pt x="393" y="774"/>
                    <a:pt x="465" y="655"/>
                    <a:pt x="501" y="536"/>
                  </a:cubicBezTo>
                  <a:cubicBezTo>
                    <a:pt x="524" y="417"/>
                    <a:pt x="512" y="286"/>
                    <a:pt x="501" y="179"/>
                  </a:cubicBezTo>
                  <a:cubicBezTo>
                    <a:pt x="489" y="72"/>
                    <a:pt x="453" y="0"/>
                    <a:pt x="453" y="0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738" name="Google Shape;12738;p49"/>
            <p:cNvSpPr/>
            <p:nvPr/>
          </p:nvSpPr>
          <p:spPr>
            <a:xfrm>
              <a:off x="3177475" y="2730825"/>
              <a:ext cx="22050" cy="59250"/>
            </a:xfrm>
            <a:custGeom>
              <a:avLst/>
              <a:gdLst/>
              <a:ahLst/>
              <a:cxnLst/>
              <a:rect l="l" t="t" r="r" b="b"/>
              <a:pathLst>
                <a:path w="882" h="2370" extrusionOk="0">
                  <a:moveTo>
                    <a:pt x="834" y="0"/>
                  </a:moveTo>
                  <a:cubicBezTo>
                    <a:pt x="834" y="0"/>
                    <a:pt x="453" y="465"/>
                    <a:pt x="226" y="1120"/>
                  </a:cubicBezTo>
                  <a:cubicBezTo>
                    <a:pt x="0" y="1774"/>
                    <a:pt x="48" y="2370"/>
                    <a:pt x="48" y="2370"/>
                  </a:cubicBezTo>
                  <a:cubicBezTo>
                    <a:pt x="48" y="2370"/>
                    <a:pt x="429" y="1905"/>
                    <a:pt x="655" y="1251"/>
                  </a:cubicBezTo>
                  <a:cubicBezTo>
                    <a:pt x="881" y="596"/>
                    <a:pt x="834" y="1"/>
                    <a:pt x="834" y="0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739" name="Google Shape;12739;p49"/>
            <p:cNvSpPr/>
            <p:nvPr/>
          </p:nvSpPr>
          <p:spPr>
            <a:xfrm>
              <a:off x="3195625" y="2756125"/>
              <a:ext cx="17875" cy="33075"/>
            </a:xfrm>
            <a:custGeom>
              <a:avLst/>
              <a:gdLst/>
              <a:ahLst/>
              <a:cxnLst/>
              <a:rect l="l" t="t" r="r" b="b"/>
              <a:pathLst>
                <a:path w="715" h="1323" extrusionOk="0">
                  <a:moveTo>
                    <a:pt x="620" y="0"/>
                  </a:moveTo>
                  <a:lnTo>
                    <a:pt x="620" y="0"/>
                  </a:lnTo>
                  <a:cubicBezTo>
                    <a:pt x="620" y="0"/>
                    <a:pt x="286" y="215"/>
                    <a:pt x="155" y="584"/>
                  </a:cubicBezTo>
                  <a:cubicBezTo>
                    <a:pt x="1" y="953"/>
                    <a:pt x="108" y="1322"/>
                    <a:pt x="108" y="1322"/>
                  </a:cubicBezTo>
                  <a:cubicBezTo>
                    <a:pt x="108" y="1322"/>
                    <a:pt x="441" y="1108"/>
                    <a:pt x="572" y="751"/>
                  </a:cubicBezTo>
                  <a:cubicBezTo>
                    <a:pt x="715" y="370"/>
                    <a:pt x="620" y="0"/>
                    <a:pt x="620" y="0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740" name="Google Shape;12740;p49"/>
            <p:cNvSpPr/>
            <p:nvPr/>
          </p:nvSpPr>
          <p:spPr>
            <a:xfrm>
              <a:off x="4286525" y="3098125"/>
              <a:ext cx="568550" cy="11050"/>
            </a:xfrm>
            <a:custGeom>
              <a:avLst/>
              <a:gdLst/>
              <a:ahLst/>
              <a:cxnLst/>
              <a:rect l="l" t="t" r="r" b="b"/>
              <a:pathLst>
                <a:path w="22742" h="442" extrusionOk="0">
                  <a:moveTo>
                    <a:pt x="11829" y="0"/>
                  </a:moveTo>
                  <a:cubicBezTo>
                    <a:pt x="11677" y="0"/>
                    <a:pt x="11525" y="0"/>
                    <a:pt x="11371" y="1"/>
                  </a:cubicBezTo>
                  <a:cubicBezTo>
                    <a:pt x="5097" y="1"/>
                    <a:pt x="1" y="227"/>
                    <a:pt x="1" y="227"/>
                  </a:cubicBezTo>
                  <a:cubicBezTo>
                    <a:pt x="1" y="227"/>
                    <a:pt x="5097" y="441"/>
                    <a:pt x="11371" y="441"/>
                  </a:cubicBezTo>
                  <a:cubicBezTo>
                    <a:pt x="17658" y="441"/>
                    <a:pt x="22742" y="227"/>
                    <a:pt x="22742" y="227"/>
                  </a:cubicBezTo>
                  <a:cubicBezTo>
                    <a:pt x="22742" y="227"/>
                    <a:pt x="17903" y="0"/>
                    <a:pt x="11829" y="0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741" name="Google Shape;12741;p49"/>
            <p:cNvSpPr/>
            <p:nvPr/>
          </p:nvSpPr>
          <p:spPr>
            <a:xfrm>
              <a:off x="4874100" y="3096625"/>
              <a:ext cx="64025" cy="11050"/>
            </a:xfrm>
            <a:custGeom>
              <a:avLst/>
              <a:gdLst/>
              <a:ahLst/>
              <a:cxnLst/>
              <a:rect l="l" t="t" r="r" b="b"/>
              <a:pathLst>
                <a:path w="2561" h="442" extrusionOk="0">
                  <a:moveTo>
                    <a:pt x="1337" y="1"/>
                  </a:moveTo>
                  <a:cubicBezTo>
                    <a:pt x="1320" y="1"/>
                    <a:pt x="1304" y="1"/>
                    <a:pt x="1287" y="1"/>
                  </a:cubicBezTo>
                  <a:cubicBezTo>
                    <a:pt x="584" y="1"/>
                    <a:pt x="1" y="227"/>
                    <a:pt x="1" y="227"/>
                  </a:cubicBezTo>
                  <a:cubicBezTo>
                    <a:pt x="1" y="227"/>
                    <a:pt x="572" y="442"/>
                    <a:pt x="1287" y="442"/>
                  </a:cubicBezTo>
                  <a:cubicBezTo>
                    <a:pt x="1977" y="442"/>
                    <a:pt x="2561" y="227"/>
                    <a:pt x="2561" y="227"/>
                  </a:cubicBezTo>
                  <a:cubicBezTo>
                    <a:pt x="2561" y="227"/>
                    <a:pt x="2005" y="1"/>
                    <a:pt x="1337" y="1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742" name="Google Shape;12742;p49"/>
            <p:cNvSpPr/>
            <p:nvPr/>
          </p:nvSpPr>
          <p:spPr>
            <a:xfrm>
              <a:off x="4958350" y="3093075"/>
              <a:ext cx="39300" cy="11325"/>
            </a:xfrm>
            <a:custGeom>
              <a:avLst/>
              <a:gdLst/>
              <a:ahLst/>
              <a:cxnLst/>
              <a:rect l="l" t="t" r="r" b="b"/>
              <a:pathLst>
                <a:path w="1572" h="453" extrusionOk="0">
                  <a:moveTo>
                    <a:pt x="786" y="0"/>
                  </a:moveTo>
                  <a:cubicBezTo>
                    <a:pt x="358" y="0"/>
                    <a:pt x="0" y="226"/>
                    <a:pt x="0" y="226"/>
                  </a:cubicBezTo>
                  <a:cubicBezTo>
                    <a:pt x="0" y="226"/>
                    <a:pt x="358" y="453"/>
                    <a:pt x="786" y="453"/>
                  </a:cubicBezTo>
                  <a:cubicBezTo>
                    <a:pt x="1215" y="453"/>
                    <a:pt x="1572" y="226"/>
                    <a:pt x="1572" y="226"/>
                  </a:cubicBezTo>
                  <a:cubicBezTo>
                    <a:pt x="1572" y="226"/>
                    <a:pt x="1215" y="0"/>
                    <a:pt x="786" y="0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743" name="Google Shape;12743;p49"/>
            <p:cNvSpPr/>
            <p:nvPr/>
          </p:nvSpPr>
          <p:spPr>
            <a:xfrm>
              <a:off x="5018175" y="3096625"/>
              <a:ext cx="32775" cy="11050"/>
            </a:xfrm>
            <a:custGeom>
              <a:avLst/>
              <a:gdLst/>
              <a:ahLst/>
              <a:cxnLst/>
              <a:rect l="l" t="t" r="r" b="b"/>
              <a:pathLst>
                <a:path w="1311" h="442" extrusionOk="0">
                  <a:moveTo>
                    <a:pt x="681" y="1"/>
                  </a:moveTo>
                  <a:cubicBezTo>
                    <a:pt x="673" y="1"/>
                    <a:pt x="664" y="1"/>
                    <a:pt x="655" y="1"/>
                  </a:cubicBezTo>
                  <a:cubicBezTo>
                    <a:pt x="298" y="1"/>
                    <a:pt x="0" y="227"/>
                    <a:pt x="0" y="227"/>
                  </a:cubicBezTo>
                  <a:cubicBezTo>
                    <a:pt x="0" y="227"/>
                    <a:pt x="298" y="442"/>
                    <a:pt x="655" y="442"/>
                  </a:cubicBezTo>
                  <a:cubicBezTo>
                    <a:pt x="1013" y="442"/>
                    <a:pt x="1310" y="227"/>
                    <a:pt x="1310" y="227"/>
                  </a:cubicBezTo>
                  <a:cubicBezTo>
                    <a:pt x="1310" y="227"/>
                    <a:pt x="1027" y="1"/>
                    <a:pt x="681" y="1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744" name="Google Shape;12744;p49"/>
            <p:cNvSpPr/>
            <p:nvPr/>
          </p:nvSpPr>
          <p:spPr>
            <a:xfrm>
              <a:off x="5094375" y="3096625"/>
              <a:ext cx="55100" cy="11050"/>
            </a:xfrm>
            <a:custGeom>
              <a:avLst/>
              <a:gdLst/>
              <a:ahLst/>
              <a:cxnLst/>
              <a:rect l="l" t="t" r="r" b="b"/>
              <a:pathLst>
                <a:path w="2204" h="442" extrusionOk="0">
                  <a:moveTo>
                    <a:pt x="1152" y="1"/>
                  </a:moveTo>
                  <a:cubicBezTo>
                    <a:pt x="1137" y="1"/>
                    <a:pt x="1123" y="1"/>
                    <a:pt x="1108" y="1"/>
                  </a:cubicBezTo>
                  <a:cubicBezTo>
                    <a:pt x="489" y="1"/>
                    <a:pt x="0" y="227"/>
                    <a:pt x="0" y="227"/>
                  </a:cubicBezTo>
                  <a:cubicBezTo>
                    <a:pt x="0" y="227"/>
                    <a:pt x="489" y="442"/>
                    <a:pt x="1108" y="442"/>
                  </a:cubicBezTo>
                  <a:cubicBezTo>
                    <a:pt x="1715" y="442"/>
                    <a:pt x="2203" y="227"/>
                    <a:pt x="2203" y="227"/>
                  </a:cubicBezTo>
                  <a:cubicBezTo>
                    <a:pt x="2203" y="227"/>
                    <a:pt x="1738" y="1"/>
                    <a:pt x="1152" y="1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745" name="Google Shape;12745;p49"/>
            <p:cNvSpPr/>
            <p:nvPr/>
          </p:nvSpPr>
          <p:spPr>
            <a:xfrm>
              <a:off x="2982200" y="3102600"/>
              <a:ext cx="748625" cy="11075"/>
            </a:xfrm>
            <a:custGeom>
              <a:avLst/>
              <a:gdLst/>
              <a:ahLst/>
              <a:cxnLst/>
              <a:rect l="l" t="t" r="r" b="b"/>
              <a:pathLst>
                <a:path w="29945" h="443" extrusionOk="0">
                  <a:moveTo>
                    <a:pt x="14967" y="0"/>
                  </a:moveTo>
                  <a:cubicBezTo>
                    <a:pt x="6692" y="0"/>
                    <a:pt x="1" y="215"/>
                    <a:pt x="1" y="215"/>
                  </a:cubicBezTo>
                  <a:cubicBezTo>
                    <a:pt x="1" y="215"/>
                    <a:pt x="6098" y="442"/>
                    <a:pt x="13849" y="442"/>
                  </a:cubicBezTo>
                  <a:cubicBezTo>
                    <a:pt x="14218" y="442"/>
                    <a:pt x="14591" y="442"/>
                    <a:pt x="14967" y="441"/>
                  </a:cubicBezTo>
                  <a:cubicBezTo>
                    <a:pt x="23242" y="441"/>
                    <a:pt x="29945" y="215"/>
                    <a:pt x="29945" y="215"/>
                  </a:cubicBezTo>
                  <a:cubicBezTo>
                    <a:pt x="29945" y="215"/>
                    <a:pt x="23242" y="0"/>
                    <a:pt x="14967" y="0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746" name="Google Shape;12746;p49"/>
            <p:cNvSpPr/>
            <p:nvPr/>
          </p:nvSpPr>
          <p:spPr>
            <a:xfrm>
              <a:off x="2952750" y="3106700"/>
              <a:ext cx="11925" cy="9075"/>
            </a:xfrm>
            <a:custGeom>
              <a:avLst/>
              <a:gdLst/>
              <a:ahLst/>
              <a:cxnLst/>
              <a:rect l="l" t="t" r="r" b="b"/>
              <a:pathLst>
                <a:path w="477" h="363" extrusionOk="0">
                  <a:moveTo>
                    <a:pt x="327" y="0"/>
                  </a:moveTo>
                  <a:cubicBezTo>
                    <a:pt x="239" y="0"/>
                    <a:pt x="119" y="51"/>
                    <a:pt x="119" y="51"/>
                  </a:cubicBezTo>
                  <a:cubicBezTo>
                    <a:pt x="119" y="51"/>
                    <a:pt x="0" y="277"/>
                    <a:pt x="95" y="336"/>
                  </a:cubicBezTo>
                  <a:cubicBezTo>
                    <a:pt x="108" y="356"/>
                    <a:pt x="135" y="363"/>
                    <a:pt x="166" y="363"/>
                  </a:cubicBezTo>
                  <a:cubicBezTo>
                    <a:pt x="249" y="363"/>
                    <a:pt x="369" y="313"/>
                    <a:pt x="369" y="313"/>
                  </a:cubicBezTo>
                  <a:cubicBezTo>
                    <a:pt x="369" y="313"/>
                    <a:pt x="476" y="98"/>
                    <a:pt x="405" y="27"/>
                  </a:cubicBezTo>
                  <a:cubicBezTo>
                    <a:pt x="389" y="7"/>
                    <a:pt x="360" y="0"/>
                    <a:pt x="327" y="0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747" name="Google Shape;12747;p49"/>
            <p:cNvSpPr/>
            <p:nvPr/>
          </p:nvSpPr>
          <p:spPr>
            <a:xfrm>
              <a:off x="2814625" y="3105875"/>
              <a:ext cx="31275" cy="11325"/>
            </a:xfrm>
            <a:custGeom>
              <a:avLst/>
              <a:gdLst/>
              <a:ahLst/>
              <a:cxnLst/>
              <a:rect l="l" t="t" r="r" b="b"/>
              <a:pathLst>
                <a:path w="1251" h="453" extrusionOk="0">
                  <a:moveTo>
                    <a:pt x="632" y="0"/>
                  </a:moveTo>
                  <a:cubicBezTo>
                    <a:pt x="286" y="0"/>
                    <a:pt x="1" y="226"/>
                    <a:pt x="1" y="226"/>
                  </a:cubicBezTo>
                  <a:cubicBezTo>
                    <a:pt x="1" y="226"/>
                    <a:pt x="286" y="453"/>
                    <a:pt x="632" y="453"/>
                  </a:cubicBezTo>
                  <a:cubicBezTo>
                    <a:pt x="977" y="453"/>
                    <a:pt x="1251" y="226"/>
                    <a:pt x="1251" y="226"/>
                  </a:cubicBezTo>
                  <a:cubicBezTo>
                    <a:pt x="1251" y="226"/>
                    <a:pt x="977" y="0"/>
                    <a:pt x="632" y="0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748" name="Google Shape;12748;p49"/>
            <p:cNvSpPr/>
            <p:nvPr/>
          </p:nvSpPr>
          <p:spPr>
            <a:xfrm>
              <a:off x="4163000" y="3163900"/>
              <a:ext cx="410200" cy="11050"/>
            </a:xfrm>
            <a:custGeom>
              <a:avLst/>
              <a:gdLst/>
              <a:ahLst/>
              <a:cxnLst/>
              <a:rect l="l" t="t" r="r" b="b"/>
              <a:pathLst>
                <a:path w="16408" h="442" extrusionOk="0">
                  <a:moveTo>
                    <a:pt x="8204" y="1"/>
                  </a:moveTo>
                  <a:cubicBezTo>
                    <a:pt x="3680" y="1"/>
                    <a:pt x="1" y="227"/>
                    <a:pt x="1" y="227"/>
                  </a:cubicBezTo>
                  <a:cubicBezTo>
                    <a:pt x="1" y="227"/>
                    <a:pt x="3680" y="441"/>
                    <a:pt x="8204" y="441"/>
                  </a:cubicBezTo>
                  <a:cubicBezTo>
                    <a:pt x="12729" y="441"/>
                    <a:pt x="16408" y="227"/>
                    <a:pt x="16408" y="227"/>
                  </a:cubicBezTo>
                  <a:cubicBezTo>
                    <a:pt x="16408" y="227"/>
                    <a:pt x="12729" y="1"/>
                    <a:pt x="8204" y="1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749" name="Google Shape;12749;p49"/>
            <p:cNvSpPr/>
            <p:nvPr/>
          </p:nvSpPr>
          <p:spPr>
            <a:xfrm>
              <a:off x="3923100" y="3180275"/>
              <a:ext cx="595325" cy="11350"/>
            </a:xfrm>
            <a:custGeom>
              <a:avLst/>
              <a:gdLst/>
              <a:ahLst/>
              <a:cxnLst/>
              <a:rect l="l" t="t" r="r" b="b"/>
              <a:pathLst>
                <a:path w="23813" h="454" extrusionOk="0">
                  <a:moveTo>
                    <a:pt x="11907" y="1"/>
                  </a:moveTo>
                  <a:cubicBezTo>
                    <a:pt x="5334" y="1"/>
                    <a:pt x="0" y="227"/>
                    <a:pt x="0" y="227"/>
                  </a:cubicBezTo>
                  <a:cubicBezTo>
                    <a:pt x="0" y="227"/>
                    <a:pt x="5334" y="453"/>
                    <a:pt x="11907" y="453"/>
                  </a:cubicBezTo>
                  <a:cubicBezTo>
                    <a:pt x="18491" y="453"/>
                    <a:pt x="23813" y="227"/>
                    <a:pt x="23813" y="227"/>
                  </a:cubicBezTo>
                  <a:cubicBezTo>
                    <a:pt x="23813" y="227"/>
                    <a:pt x="18467" y="1"/>
                    <a:pt x="11907" y="1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750" name="Google Shape;12750;p49"/>
            <p:cNvSpPr/>
            <p:nvPr/>
          </p:nvSpPr>
          <p:spPr>
            <a:xfrm>
              <a:off x="4106150" y="3215700"/>
              <a:ext cx="1046300" cy="11050"/>
            </a:xfrm>
            <a:custGeom>
              <a:avLst/>
              <a:gdLst/>
              <a:ahLst/>
              <a:cxnLst/>
              <a:rect l="l" t="t" r="r" b="b"/>
              <a:pathLst>
                <a:path w="41852" h="442" extrusionOk="0">
                  <a:moveTo>
                    <a:pt x="20932" y="1"/>
                  </a:moveTo>
                  <a:cubicBezTo>
                    <a:pt x="9383" y="1"/>
                    <a:pt x="1" y="227"/>
                    <a:pt x="1" y="227"/>
                  </a:cubicBezTo>
                  <a:cubicBezTo>
                    <a:pt x="1" y="227"/>
                    <a:pt x="9359" y="441"/>
                    <a:pt x="20932" y="441"/>
                  </a:cubicBezTo>
                  <a:cubicBezTo>
                    <a:pt x="32481" y="441"/>
                    <a:pt x="41851" y="227"/>
                    <a:pt x="41851" y="227"/>
                  </a:cubicBezTo>
                  <a:cubicBezTo>
                    <a:pt x="41851" y="227"/>
                    <a:pt x="32481" y="1"/>
                    <a:pt x="20932" y="1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751" name="Google Shape;12751;p49"/>
            <p:cNvSpPr/>
            <p:nvPr/>
          </p:nvSpPr>
          <p:spPr>
            <a:xfrm>
              <a:off x="3556675" y="3237725"/>
              <a:ext cx="1029925" cy="11050"/>
            </a:xfrm>
            <a:custGeom>
              <a:avLst/>
              <a:gdLst/>
              <a:ahLst/>
              <a:cxnLst/>
              <a:rect l="l" t="t" r="r" b="b"/>
              <a:pathLst>
                <a:path w="41197" h="442" extrusionOk="0">
                  <a:moveTo>
                    <a:pt x="20599" y="1"/>
                  </a:moveTo>
                  <a:cubicBezTo>
                    <a:pt x="9228" y="1"/>
                    <a:pt x="1" y="215"/>
                    <a:pt x="1" y="215"/>
                  </a:cubicBezTo>
                  <a:cubicBezTo>
                    <a:pt x="1" y="215"/>
                    <a:pt x="9228" y="441"/>
                    <a:pt x="20599" y="441"/>
                  </a:cubicBezTo>
                  <a:cubicBezTo>
                    <a:pt x="31969" y="441"/>
                    <a:pt x="41196" y="215"/>
                    <a:pt x="41196" y="215"/>
                  </a:cubicBezTo>
                  <a:cubicBezTo>
                    <a:pt x="41196" y="215"/>
                    <a:pt x="31969" y="1"/>
                    <a:pt x="20599" y="1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752" name="Google Shape;12752;p49"/>
            <p:cNvSpPr/>
            <p:nvPr/>
          </p:nvSpPr>
          <p:spPr>
            <a:xfrm>
              <a:off x="3589425" y="3213025"/>
              <a:ext cx="505150" cy="11325"/>
            </a:xfrm>
            <a:custGeom>
              <a:avLst/>
              <a:gdLst/>
              <a:ahLst/>
              <a:cxnLst/>
              <a:rect l="l" t="t" r="r" b="b"/>
              <a:pathLst>
                <a:path w="20206" h="453" extrusionOk="0">
                  <a:moveTo>
                    <a:pt x="10109" y="0"/>
                  </a:moveTo>
                  <a:cubicBezTo>
                    <a:pt x="4525" y="0"/>
                    <a:pt x="0" y="227"/>
                    <a:pt x="0" y="227"/>
                  </a:cubicBezTo>
                  <a:cubicBezTo>
                    <a:pt x="0" y="227"/>
                    <a:pt x="4525" y="453"/>
                    <a:pt x="10109" y="453"/>
                  </a:cubicBezTo>
                  <a:cubicBezTo>
                    <a:pt x="15681" y="453"/>
                    <a:pt x="20205" y="227"/>
                    <a:pt x="20205" y="227"/>
                  </a:cubicBezTo>
                  <a:cubicBezTo>
                    <a:pt x="20205" y="227"/>
                    <a:pt x="15681" y="0"/>
                    <a:pt x="10109" y="0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753" name="Google Shape;12753;p49"/>
            <p:cNvSpPr/>
            <p:nvPr/>
          </p:nvSpPr>
          <p:spPr>
            <a:xfrm>
              <a:off x="3272425" y="3163900"/>
              <a:ext cx="617650" cy="11050"/>
            </a:xfrm>
            <a:custGeom>
              <a:avLst/>
              <a:gdLst/>
              <a:ahLst/>
              <a:cxnLst/>
              <a:rect l="l" t="t" r="r" b="b"/>
              <a:pathLst>
                <a:path w="24706" h="442" extrusionOk="0">
                  <a:moveTo>
                    <a:pt x="12347" y="1"/>
                  </a:moveTo>
                  <a:cubicBezTo>
                    <a:pt x="5537" y="1"/>
                    <a:pt x="0" y="227"/>
                    <a:pt x="0" y="227"/>
                  </a:cubicBezTo>
                  <a:cubicBezTo>
                    <a:pt x="0" y="227"/>
                    <a:pt x="5537" y="441"/>
                    <a:pt x="12347" y="441"/>
                  </a:cubicBezTo>
                  <a:cubicBezTo>
                    <a:pt x="19169" y="441"/>
                    <a:pt x="24706" y="227"/>
                    <a:pt x="24706" y="227"/>
                  </a:cubicBezTo>
                  <a:cubicBezTo>
                    <a:pt x="24706" y="227"/>
                    <a:pt x="19169" y="1"/>
                    <a:pt x="12347" y="1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754" name="Google Shape;12754;p49"/>
            <p:cNvSpPr/>
            <p:nvPr/>
          </p:nvSpPr>
          <p:spPr>
            <a:xfrm>
              <a:off x="3613825" y="3180275"/>
              <a:ext cx="303650" cy="11350"/>
            </a:xfrm>
            <a:custGeom>
              <a:avLst/>
              <a:gdLst/>
              <a:ahLst/>
              <a:cxnLst/>
              <a:rect l="l" t="t" r="r" b="b"/>
              <a:pathLst>
                <a:path w="12146" h="454" extrusionOk="0">
                  <a:moveTo>
                    <a:pt x="6073" y="1"/>
                  </a:moveTo>
                  <a:cubicBezTo>
                    <a:pt x="2715" y="1"/>
                    <a:pt x="1" y="227"/>
                    <a:pt x="1" y="227"/>
                  </a:cubicBezTo>
                  <a:cubicBezTo>
                    <a:pt x="1" y="227"/>
                    <a:pt x="2715" y="453"/>
                    <a:pt x="6073" y="453"/>
                  </a:cubicBezTo>
                  <a:cubicBezTo>
                    <a:pt x="9442" y="453"/>
                    <a:pt x="12145" y="227"/>
                    <a:pt x="12145" y="227"/>
                  </a:cubicBezTo>
                  <a:cubicBezTo>
                    <a:pt x="12145" y="227"/>
                    <a:pt x="9419" y="1"/>
                    <a:pt x="6073" y="1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755" name="Google Shape;12755;p49"/>
            <p:cNvSpPr/>
            <p:nvPr/>
          </p:nvSpPr>
          <p:spPr>
            <a:xfrm>
              <a:off x="2048150" y="3141875"/>
              <a:ext cx="951050" cy="11350"/>
            </a:xfrm>
            <a:custGeom>
              <a:avLst/>
              <a:gdLst/>
              <a:ahLst/>
              <a:cxnLst/>
              <a:rect l="l" t="t" r="r" b="b"/>
              <a:pathLst>
                <a:path w="38042" h="454" extrusionOk="0">
                  <a:moveTo>
                    <a:pt x="19027" y="1"/>
                  </a:moveTo>
                  <a:cubicBezTo>
                    <a:pt x="8514" y="1"/>
                    <a:pt x="1" y="227"/>
                    <a:pt x="1" y="227"/>
                  </a:cubicBezTo>
                  <a:cubicBezTo>
                    <a:pt x="1" y="227"/>
                    <a:pt x="8514" y="453"/>
                    <a:pt x="19027" y="453"/>
                  </a:cubicBezTo>
                  <a:cubicBezTo>
                    <a:pt x="29528" y="453"/>
                    <a:pt x="38041" y="227"/>
                    <a:pt x="38041" y="227"/>
                  </a:cubicBezTo>
                  <a:cubicBezTo>
                    <a:pt x="38041" y="227"/>
                    <a:pt x="29528" y="1"/>
                    <a:pt x="19027" y="1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756" name="Google Shape;12756;p49"/>
            <p:cNvSpPr/>
            <p:nvPr/>
          </p:nvSpPr>
          <p:spPr>
            <a:xfrm>
              <a:off x="2414275" y="3182950"/>
              <a:ext cx="639400" cy="11050"/>
            </a:xfrm>
            <a:custGeom>
              <a:avLst/>
              <a:gdLst/>
              <a:ahLst/>
              <a:cxnLst/>
              <a:rect l="l" t="t" r="r" b="b"/>
              <a:pathLst>
                <a:path w="25576" h="442" extrusionOk="0">
                  <a:moveTo>
                    <a:pt x="12788" y="1"/>
                  </a:moveTo>
                  <a:cubicBezTo>
                    <a:pt x="5739" y="1"/>
                    <a:pt x="1" y="227"/>
                    <a:pt x="1" y="227"/>
                  </a:cubicBezTo>
                  <a:cubicBezTo>
                    <a:pt x="1" y="227"/>
                    <a:pt x="5716" y="441"/>
                    <a:pt x="12788" y="441"/>
                  </a:cubicBezTo>
                  <a:cubicBezTo>
                    <a:pt x="19848" y="441"/>
                    <a:pt x="25575" y="227"/>
                    <a:pt x="25575" y="227"/>
                  </a:cubicBezTo>
                  <a:cubicBezTo>
                    <a:pt x="25575" y="227"/>
                    <a:pt x="19860" y="1"/>
                    <a:pt x="12788" y="1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757" name="Google Shape;12757;p49"/>
            <p:cNvSpPr/>
            <p:nvPr/>
          </p:nvSpPr>
          <p:spPr>
            <a:xfrm>
              <a:off x="2580675" y="3221350"/>
              <a:ext cx="320000" cy="11050"/>
            </a:xfrm>
            <a:custGeom>
              <a:avLst/>
              <a:gdLst/>
              <a:ahLst/>
              <a:cxnLst/>
              <a:rect l="l" t="t" r="r" b="b"/>
              <a:pathLst>
                <a:path w="12800" h="442" extrusionOk="0">
                  <a:moveTo>
                    <a:pt x="6406" y="1"/>
                  </a:moveTo>
                  <a:cubicBezTo>
                    <a:pt x="2858" y="1"/>
                    <a:pt x="0" y="215"/>
                    <a:pt x="0" y="215"/>
                  </a:cubicBezTo>
                  <a:cubicBezTo>
                    <a:pt x="0" y="215"/>
                    <a:pt x="2870" y="441"/>
                    <a:pt x="6406" y="441"/>
                  </a:cubicBezTo>
                  <a:cubicBezTo>
                    <a:pt x="9942" y="441"/>
                    <a:pt x="12799" y="215"/>
                    <a:pt x="12799" y="215"/>
                  </a:cubicBezTo>
                  <a:cubicBezTo>
                    <a:pt x="12799" y="215"/>
                    <a:pt x="9942" y="1"/>
                    <a:pt x="6406" y="1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758" name="Google Shape;12758;p49"/>
            <p:cNvSpPr/>
            <p:nvPr/>
          </p:nvSpPr>
          <p:spPr>
            <a:xfrm>
              <a:off x="2750625" y="3248725"/>
              <a:ext cx="237550" cy="11350"/>
            </a:xfrm>
            <a:custGeom>
              <a:avLst/>
              <a:gdLst/>
              <a:ahLst/>
              <a:cxnLst/>
              <a:rect l="l" t="t" r="r" b="b"/>
              <a:pathLst>
                <a:path w="9502" h="454" extrusionOk="0">
                  <a:moveTo>
                    <a:pt x="4942" y="1"/>
                  </a:moveTo>
                  <a:cubicBezTo>
                    <a:pt x="4879" y="1"/>
                    <a:pt x="4815" y="1"/>
                    <a:pt x="4751" y="1"/>
                  </a:cubicBezTo>
                  <a:cubicBezTo>
                    <a:pt x="2132" y="1"/>
                    <a:pt x="1" y="227"/>
                    <a:pt x="1" y="227"/>
                  </a:cubicBezTo>
                  <a:cubicBezTo>
                    <a:pt x="1" y="227"/>
                    <a:pt x="2132" y="454"/>
                    <a:pt x="4751" y="454"/>
                  </a:cubicBezTo>
                  <a:cubicBezTo>
                    <a:pt x="7371" y="454"/>
                    <a:pt x="9502" y="227"/>
                    <a:pt x="9502" y="227"/>
                  </a:cubicBezTo>
                  <a:cubicBezTo>
                    <a:pt x="9502" y="227"/>
                    <a:pt x="7473" y="1"/>
                    <a:pt x="4942" y="1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759" name="Google Shape;12759;p49"/>
            <p:cNvSpPr/>
            <p:nvPr/>
          </p:nvSpPr>
          <p:spPr>
            <a:xfrm>
              <a:off x="3095325" y="3229400"/>
              <a:ext cx="220875" cy="11325"/>
            </a:xfrm>
            <a:custGeom>
              <a:avLst/>
              <a:gdLst/>
              <a:ahLst/>
              <a:cxnLst/>
              <a:rect l="l" t="t" r="r" b="b"/>
              <a:pathLst>
                <a:path w="8835" h="453" extrusionOk="0">
                  <a:moveTo>
                    <a:pt x="4417" y="0"/>
                  </a:moveTo>
                  <a:cubicBezTo>
                    <a:pt x="1977" y="0"/>
                    <a:pt x="0" y="227"/>
                    <a:pt x="0" y="227"/>
                  </a:cubicBezTo>
                  <a:cubicBezTo>
                    <a:pt x="0" y="227"/>
                    <a:pt x="1977" y="453"/>
                    <a:pt x="4417" y="453"/>
                  </a:cubicBezTo>
                  <a:cubicBezTo>
                    <a:pt x="6858" y="453"/>
                    <a:pt x="8835" y="227"/>
                    <a:pt x="8835" y="227"/>
                  </a:cubicBezTo>
                  <a:cubicBezTo>
                    <a:pt x="8835" y="227"/>
                    <a:pt x="6858" y="0"/>
                    <a:pt x="4417" y="0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760" name="Google Shape;12760;p49"/>
            <p:cNvSpPr/>
            <p:nvPr/>
          </p:nvSpPr>
          <p:spPr>
            <a:xfrm>
              <a:off x="3136100" y="3254100"/>
              <a:ext cx="212850" cy="11050"/>
            </a:xfrm>
            <a:custGeom>
              <a:avLst/>
              <a:gdLst/>
              <a:ahLst/>
              <a:cxnLst/>
              <a:rect l="l" t="t" r="r" b="b"/>
              <a:pathLst>
                <a:path w="8514" h="442" extrusionOk="0">
                  <a:moveTo>
                    <a:pt x="4263" y="1"/>
                  </a:moveTo>
                  <a:cubicBezTo>
                    <a:pt x="1905" y="1"/>
                    <a:pt x="0" y="215"/>
                    <a:pt x="0" y="215"/>
                  </a:cubicBezTo>
                  <a:cubicBezTo>
                    <a:pt x="0" y="215"/>
                    <a:pt x="1905" y="441"/>
                    <a:pt x="4263" y="441"/>
                  </a:cubicBezTo>
                  <a:cubicBezTo>
                    <a:pt x="6608" y="441"/>
                    <a:pt x="8513" y="215"/>
                    <a:pt x="8513" y="215"/>
                  </a:cubicBezTo>
                  <a:cubicBezTo>
                    <a:pt x="8513" y="215"/>
                    <a:pt x="6608" y="1"/>
                    <a:pt x="4263" y="1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761" name="Google Shape;12761;p49"/>
            <p:cNvSpPr/>
            <p:nvPr/>
          </p:nvSpPr>
          <p:spPr>
            <a:xfrm>
              <a:off x="3181925" y="3270475"/>
              <a:ext cx="153325" cy="11025"/>
            </a:xfrm>
            <a:custGeom>
              <a:avLst/>
              <a:gdLst/>
              <a:ahLst/>
              <a:cxnLst/>
              <a:rect l="l" t="t" r="r" b="b"/>
              <a:pathLst>
                <a:path w="6133" h="441" extrusionOk="0">
                  <a:moveTo>
                    <a:pt x="3073" y="0"/>
                  </a:moveTo>
                  <a:cubicBezTo>
                    <a:pt x="1370" y="0"/>
                    <a:pt x="1" y="215"/>
                    <a:pt x="1" y="215"/>
                  </a:cubicBezTo>
                  <a:cubicBezTo>
                    <a:pt x="1" y="215"/>
                    <a:pt x="1370" y="441"/>
                    <a:pt x="3073" y="441"/>
                  </a:cubicBezTo>
                  <a:cubicBezTo>
                    <a:pt x="4763" y="441"/>
                    <a:pt x="6133" y="215"/>
                    <a:pt x="6133" y="215"/>
                  </a:cubicBezTo>
                  <a:cubicBezTo>
                    <a:pt x="6133" y="215"/>
                    <a:pt x="4763" y="0"/>
                    <a:pt x="3073" y="0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762" name="Google Shape;12762;p49"/>
            <p:cNvSpPr/>
            <p:nvPr/>
          </p:nvSpPr>
          <p:spPr>
            <a:xfrm>
              <a:off x="3239375" y="3294875"/>
              <a:ext cx="104200" cy="11350"/>
            </a:xfrm>
            <a:custGeom>
              <a:avLst/>
              <a:gdLst/>
              <a:ahLst/>
              <a:cxnLst/>
              <a:rect l="l" t="t" r="r" b="b"/>
              <a:pathLst>
                <a:path w="4168" h="454" extrusionOk="0">
                  <a:moveTo>
                    <a:pt x="2084" y="1"/>
                  </a:moveTo>
                  <a:cubicBezTo>
                    <a:pt x="918" y="1"/>
                    <a:pt x="1" y="227"/>
                    <a:pt x="1" y="227"/>
                  </a:cubicBezTo>
                  <a:cubicBezTo>
                    <a:pt x="1" y="227"/>
                    <a:pt x="929" y="453"/>
                    <a:pt x="2084" y="453"/>
                  </a:cubicBezTo>
                  <a:cubicBezTo>
                    <a:pt x="3239" y="453"/>
                    <a:pt x="4168" y="227"/>
                    <a:pt x="4168" y="227"/>
                  </a:cubicBezTo>
                  <a:cubicBezTo>
                    <a:pt x="4168" y="227"/>
                    <a:pt x="3227" y="1"/>
                    <a:pt x="2084" y="1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763" name="Google Shape;12763;p49"/>
            <p:cNvSpPr/>
            <p:nvPr/>
          </p:nvSpPr>
          <p:spPr>
            <a:xfrm>
              <a:off x="2302350" y="3117475"/>
              <a:ext cx="229225" cy="11050"/>
            </a:xfrm>
            <a:custGeom>
              <a:avLst/>
              <a:gdLst/>
              <a:ahLst/>
              <a:cxnLst/>
              <a:rect l="l" t="t" r="r" b="b"/>
              <a:pathLst>
                <a:path w="9169" h="442" extrusionOk="0">
                  <a:moveTo>
                    <a:pt x="4585" y="1"/>
                  </a:moveTo>
                  <a:cubicBezTo>
                    <a:pt x="2049" y="1"/>
                    <a:pt x="1" y="215"/>
                    <a:pt x="1" y="215"/>
                  </a:cubicBezTo>
                  <a:cubicBezTo>
                    <a:pt x="1" y="215"/>
                    <a:pt x="2061" y="441"/>
                    <a:pt x="4585" y="441"/>
                  </a:cubicBezTo>
                  <a:cubicBezTo>
                    <a:pt x="7109" y="441"/>
                    <a:pt x="9169" y="215"/>
                    <a:pt x="9169" y="215"/>
                  </a:cubicBezTo>
                  <a:cubicBezTo>
                    <a:pt x="9169" y="215"/>
                    <a:pt x="7109" y="1"/>
                    <a:pt x="4585" y="1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764" name="Google Shape;12764;p49"/>
            <p:cNvSpPr/>
            <p:nvPr/>
          </p:nvSpPr>
          <p:spPr>
            <a:xfrm>
              <a:off x="2384225" y="3076400"/>
              <a:ext cx="106275" cy="11325"/>
            </a:xfrm>
            <a:custGeom>
              <a:avLst/>
              <a:gdLst/>
              <a:ahLst/>
              <a:cxnLst/>
              <a:rect l="l" t="t" r="r" b="b"/>
              <a:pathLst>
                <a:path w="4251" h="453" extrusionOk="0">
                  <a:moveTo>
                    <a:pt x="2131" y="1"/>
                  </a:moveTo>
                  <a:cubicBezTo>
                    <a:pt x="953" y="1"/>
                    <a:pt x="0" y="227"/>
                    <a:pt x="0" y="227"/>
                  </a:cubicBezTo>
                  <a:cubicBezTo>
                    <a:pt x="0" y="227"/>
                    <a:pt x="953" y="453"/>
                    <a:pt x="2131" y="453"/>
                  </a:cubicBezTo>
                  <a:cubicBezTo>
                    <a:pt x="3298" y="453"/>
                    <a:pt x="4251" y="227"/>
                    <a:pt x="4251" y="227"/>
                  </a:cubicBezTo>
                  <a:cubicBezTo>
                    <a:pt x="4251" y="227"/>
                    <a:pt x="3298" y="1"/>
                    <a:pt x="2131" y="1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765" name="Google Shape;12765;p49"/>
            <p:cNvSpPr/>
            <p:nvPr/>
          </p:nvSpPr>
          <p:spPr>
            <a:xfrm>
              <a:off x="2436300" y="3057050"/>
              <a:ext cx="68500" cy="11350"/>
            </a:xfrm>
            <a:custGeom>
              <a:avLst/>
              <a:gdLst/>
              <a:ahLst/>
              <a:cxnLst/>
              <a:rect l="l" t="t" r="r" b="b"/>
              <a:pathLst>
                <a:path w="2740" h="454" extrusionOk="0">
                  <a:moveTo>
                    <a:pt x="1370" y="1"/>
                  </a:moveTo>
                  <a:cubicBezTo>
                    <a:pt x="608" y="1"/>
                    <a:pt x="1" y="227"/>
                    <a:pt x="1" y="227"/>
                  </a:cubicBezTo>
                  <a:cubicBezTo>
                    <a:pt x="1" y="227"/>
                    <a:pt x="579" y="453"/>
                    <a:pt x="1314" y="453"/>
                  </a:cubicBezTo>
                  <a:cubicBezTo>
                    <a:pt x="1333" y="453"/>
                    <a:pt x="1351" y="453"/>
                    <a:pt x="1370" y="453"/>
                  </a:cubicBezTo>
                  <a:cubicBezTo>
                    <a:pt x="2132" y="453"/>
                    <a:pt x="2739" y="227"/>
                    <a:pt x="2739" y="227"/>
                  </a:cubicBezTo>
                  <a:cubicBezTo>
                    <a:pt x="2739" y="227"/>
                    <a:pt x="2132" y="1"/>
                    <a:pt x="1370" y="1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766" name="Google Shape;12766;p49"/>
            <p:cNvSpPr/>
            <p:nvPr/>
          </p:nvSpPr>
          <p:spPr>
            <a:xfrm>
              <a:off x="2266650" y="3032650"/>
              <a:ext cx="248550" cy="11075"/>
            </a:xfrm>
            <a:custGeom>
              <a:avLst/>
              <a:gdLst/>
              <a:ahLst/>
              <a:cxnLst/>
              <a:rect l="l" t="t" r="r" b="b"/>
              <a:pathLst>
                <a:path w="9942" h="443" extrusionOk="0">
                  <a:moveTo>
                    <a:pt x="4977" y="0"/>
                  </a:moveTo>
                  <a:cubicBezTo>
                    <a:pt x="2238" y="0"/>
                    <a:pt x="0" y="227"/>
                    <a:pt x="0" y="227"/>
                  </a:cubicBezTo>
                  <a:cubicBezTo>
                    <a:pt x="0" y="227"/>
                    <a:pt x="2030" y="443"/>
                    <a:pt x="4589" y="443"/>
                  </a:cubicBezTo>
                  <a:cubicBezTo>
                    <a:pt x="4717" y="443"/>
                    <a:pt x="4847" y="442"/>
                    <a:pt x="4977" y="441"/>
                  </a:cubicBezTo>
                  <a:cubicBezTo>
                    <a:pt x="7715" y="441"/>
                    <a:pt x="9942" y="227"/>
                    <a:pt x="9942" y="227"/>
                  </a:cubicBezTo>
                  <a:cubicBezTo>
                    <a:pt x="9942" y="227"/>
                    <a:pt x="7727" y="0"/>
                    <a:pt x="4977" y="0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767" name="Google Shape;12767;p49"/>
            <p:cNvSpPr/>
            <p:nvPr/>
          </p:nvSpPr>
          <p:spPr>
            <a:xfrm>
              <a:off x="2461000" y="2994550"/>
              <a:ext cx="70575" cy="11325"/>
            </a:xfrm>
            <a:custGeom>
              <a:avLst/>
              <a:gdLst/>
              <a:ahLst/>
              <a:cxnLst/>
              <a:rect l="l" t="t" r="r" b="b"/>
              <a:pathLst>
                <a:path w="2823" h="453" extrusionOk="0">
                  <a:moveTo>
                    <a:pt x="1406" y="0"/>
                  </a:moveTo>
                  <a:cubicBezTo>
                    <a:pt x="632" y="0"/>
                    <a:pt x="1" y="227"/>
                    <a:pt x="1" y="227"/>
                  </a:cubicBezTo>
                  <a:cubicBezTo>
                    <a:pt x="1" y="227"/>
                    <a:pt x="632" y="453"/>
                    <a:pt x="1406" y="453"/>
                  </a:cubicBezTo>
                  <a:cubicBezTo>
                    <a:pt x="2180" y="453"/>
                    <a:pt x="2823" y="227"/>
                    <a:pt x="2823" y="227"/>
                  </a:cubicBezTo>
                  <a:cubicBezTo>
                    <a:pt x="2823" y="227"/>
                    <a:pt x="2192" y="0"/>
                    <a:pt x="1406" y="0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768" name="Google Shape;12768;p49"/>
            <p:cNvSpPr/>
            <p:nvPr/>
          </p:nvSpPr>
          <p:spPr>
            <a:xfrm>
              <a:off x="4903575" y="2253975"/>
              <a:ext cx="341450" cy="11050"/>
            </a:xfrm>
            <a:custGeom>
              <a:avLst/>
              <a:gdLst/>
              <a:ahLst/>
              <a:cxnLst/>
              <a:rect l="l" t="t" r="r" b="b"/>
              <a:pathLst>
                <a:path w="13658" h="442" extrusionOk="0">
                  <a:moveTo>
                    <a:pt x="6835" y="1"/>
                  </a:moveTo>
                  <a:cubicBezTo>
                    <a:pt x="3060" y="1"/>
                    <a:pt x="1" y="215"/>
                    <a:pt x="1" y="215"/>
                  </a:cubicBezTo>
                  <a:cubicBezTo>
                    <a:pt x="1" y="215"/>
                    <a:pt x="3060" y="441"/>
                    <a:pt x="6835" y="441"/>
                  </a:cubicBezTo>
                  <a:cubicBezTo>
                    <a:pt x="10609" y="441"/>
                    <a:pt x="13657" y="215"/>
                    <a:pt x="13657" y="215"/>
                  </a:cubicBezTo>
                  <a:cubicBezTo>
                    <a:pt x="13657" y="215"/>
                    <a:pt x="10609" y="1"/>
                    <a:pt x="6835" y="1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769" name="Google Shape;12769;p49"/>
            <p:cNvSpPr/>
            <p:nvPr/>
          </p:nvSpPr>
          <p:spPr>
            <a:xfrm>
              <a:off x="4975025" y="2286725"/>
              <a:ext cx="106275" cy="11025"/>
            </a:xfrm>
            <a:custGeom>
              <a:avLst/>
              <a:gdLst/>
              <a:ahLst/>
              <a:cxnLst/>
              <a:rect l="l" t="t" r="r" b="b"/>
              <a:pathLst>
                <a:path w="4251" h="441" extrusionOk="0">
                  <a:moveTo>
                    <a:pt x="2131" y="0"/>
                  </a:moveTo>
                  <a:cubicBezTo>
                    <a:pt x="953" y="0"/>
                    <a:pt x="0" y="215"/>
                    <a:pt x="0" y="215"/>
                  </a:cubicBezTo>
                  <a:cubicBezTo>
                    <a:pt x="0" y="215"/>
                    <a:pt x="953" y="441"/>
                    <a:pt x="2131" y="441"/>
                  </a:cubicBezTo>
                  <a:cubicBezTo>
                    <a:pt x="3298" y="441"/>
                    <a:pt x="4251" y="215"/>
                    <a:pt x="4251" y="215"/>
                  </a:cubicBezTo>
                  <a:cubicBezTo>
                    <a:pt x="4251" y="215"/>
                    <a:pt x="3298" y="0"/>
                    <a:pt x="2131" y="0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770" name="Google Shape;12770;p49"/>
            <p:cNvSpPr/>
            <p:nvPr/>
          </p:nvSpPr>
          <p:spPr>
            <a:xfrm>
              <a:off x="5018175" y="2316775"/>
              <a:ext cx="104200" cy="11050"/>
            </a:xfrm>
            <a:custGeom>
              <a:avLst/>
              <a:gdLst/>
              <a:ahLst/>
              <a:cxnLst/>
              <a:rect l="l" t="t" r="r" b="b"/>
              <a:pathLst>
                <a:path w="4168" h="442" extrusionOk="0">
                  <a:moveTo>
                    <a:pt x="2084" y="1"/>
                  </a:moveTo>
                  <a:cubicBezTo>
                    <a:pt x="917" y="1"/>
                    <a:pt x="0" y="227"/>
                    <a:pt x="0" y="227"/>
                  </a:cubicBezTo>
                  <a:cubicBezTo>
                    <a:pt x="0" y="227"/>
                    <a:pt x="941" y="441"/>
                    <a:pt x="2084" y="441"/>
                  </a:cubicBezTo>
                  <a:cubicBezTo>
                    <a:pt x="3239" y="441"/>
                    <a:pt x="4168" y="227"/>
                    <a:pt x="4168" y="227"/>
                  </a:cubicBezTo>
                  <a:cubicBezTo>
                    <a:pt x="4168" y="227"/>
                    <a:pt x="3227" y="1"/>
                    <a:pt x="2084" y="1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771" name="Google Shape;12771;p49"/>
            <p:cNvSpPr/>
            <p:nvPr/>
          </p:nvSpPr>
          <p:spPr>
            <a:xfrm>
              <a:off x="5058950" y="2344150"/>
              <a:ext cx="44075" cy="11350"/>
            </a:xfrm>
            <a:custGeom>
              <a:avLst/>
              <a:gdLst/>
              <a:ahLst/>
              <a:cxnLst/>
              <a:rect l="l" t="t" r="r" b="b"/>
              <a:pathLst>
                <a:path w="1763" h="454" extrusionOk="0">
                  <a:moveTo>
                    <a:pt x="917" y="1"/>
                  </a:moveTo>
                  <a:cubicBezTo>
                    <a:pt x="905" y="1"/>
                    <a:pt x="894" y="1"/>
                    <a:pt x="882" y="1"/>
                  </a:cubicBezTo>
                  <a:cubicBezTo>
                    <a:pt x="394" y="1"/>
                    <a:pt x="1" y="227"/>
                    <a:pt x="1" y="227"/>
                  </a:cubicBezTo>
                  <a:cubicBezTo>
                    <a:pt x="1" y="227"/>
                    <a:pt x="405" y="454"/>
                    <a:pt x="882" y="454"/>
                  </a:cubicBezTo>
                  <a:cubicBezTo>
                    <a:pt x="1370" y="454"/>
                    <a:pt x="1763" y="227"/>
                    <a:pt x="1763" y="227"/>
                  </a:cubicBezTo>
                  <a:cubicBezTo>
                    <a:pt x="1763" y="227"/>
                    <a:pt x="1389" y="1"/>
                    <a:pt x="917" y="1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772" name="Google Shape;12772;p49"/>
            <p:cNvSpPr/>
            <p:nvPr/>
          </p:nvSpPr>
          <p:spPr>
            <a:xfrm>
              <a:off x="5078900" y="2379600"/>
              <a:ext cx="49125" cy="11325"/>
            </a:xfrm>
            <a:custGeom>
              <a:avLst/>
              <a:gdLst/>
              <a:ahLst/>
              <a:cxnLst/>
              <a:rect l="l" t="t" r="r" b="b"/>
              <a:pathLst>
                <a:path w="1965" h="453" extrusionOk="0">
                  <a:moveTo>
                    <a:pt x="977" y="0"/>
                  </a:moveTo>
                  <a:cubicBezTo>
                    <a:pt x="441" y="0"/>
                    <a:pt x="0" y="226"/>
                    <a:pt x="0" y="226"/>
                  </a:cubicBezTo>
                  <a:cubicBezTo>
                    <a:pt x="0" y="226"/>
                    <a:pt x="429" y="452"/>
                    <a:pt x="977" y="452"/>
                  </a:cubicBezTo>
                  <a:cubicBezTo>
                    <a:pt x="1512" y="452"/>
                    <a:pt x="1965" y="226"/>
                    <a:pt x="1965" y="226"/>
                  </a:cubicBezTo>
                  <a:cubicBezTo>
                    <a:pt x="1965" y="226"/>
                    <a:pt x="1512" y="0"/>
                    <a:pt x="977" y="0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773" name="Google Shape;12773;p49"/>
            <p:cNvSpPr/>
            <p:nvPr/>
          </p:nvSpPr>
          <p:spPr>
            <a:xfrm>
              <a:off x="4758925" y="3158250"/>
              <a:ext cx="991800" cy="11350"/>
            </a:xfrm>
            <a:custGeom>
              <a:avLst/>
              <a:gdLst/>
              <a:ahLst/>
              <a:cxnLst/>
              <a:rect l="l" t="t" r="r" b="b"/>
              <a:pathLst>
                <a:path w="39672" h="454" extrusionOk="0">
                  <a:moveTo>
                    <a:pt x="19836" y="1"/>
                  </a:moveTo>
                  <a:cubicBezTo>
                    <a:pt x="8882" y="1"/>
                    <a:pt x="0" y="227"/>
                    <a:pt x="0" y="227"/>
                  </a:cubicBezTo>
                  <a:cubicBezTo>
                    <a:pt x="0" y="227"/>
                    <a:pt x="8882" y="453"/>
                    <a:pt x="19836" y="453"/>
                  </a:cubicBezTo>
                  <a:cubicBezTo>
                    <a:pt x="30790" y="453"/>
                    <a:pt x="39672" y="227"/>
                    <a:pt x="39672" y="227"/>
                  </a:cubicBezTo>
                  <a:cubicBezTo>
                    <a:pt x="39672" y="227"/>
                    <a:pt x="30790" y="1"/>
                    <a:pt x="19836" y="1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774" name="Google Shape;12774;p49"/>
            <p:cNvSpPr/>
            <p:nvPr/>
          </p:nvSpPr>
          <p:spPr>
            <a:xfrm>
              <a:off x="4580925" y="3147550"/>
              <a:ext cx="251525" cy="11325"/>
            </a:xfrm>
            <a:custGeom>
              <a:avLst/>
              <a:gdLst/>
              <a:ahLst/>
              <a:cxnLst/>
              <a:rect l="l" t="t" r="r" b="b"/>
              <a:pathLst>
                <a:path w="10061" h="453" extrusionOk="0">
                  <a:moveTo>
                    <a:pt x="5037" y="0"/>
                  </a:moveTo>
                  <a:cubicBezTo>
                    <a:pt x="2250" y="0"/>
                    <a:pt x="0" y="226"/>
                    <a:pt x="0" y="226"/>
                  </a:cubicBezTo>
                  <a:cubicBezTo>
                    <a:pt x="0" y="226"/>
                    <a:pt x="2250" y="453"/>
                    <a:pt x="5037" y="453"/>
                  </a:cubicBezTo>
                  <a:cubicBezTo>
                    <a:pt x="7811" y="453"/>
                    <a:pt x="10061" y="226"/>
                    <a:pt x="10061" y="226"/>
                  </a:cubicBezTo>
                  <a:cubicBezTo>
                    <a:pt x="10061" y="226"/>
                    <a:pt x="7811" y="0"/>
                    <a:pt x="5037" y="0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775" name="Google Shape;12775;p49"/>
            <p:cNvSpPr/>
            <p:nvPr/>
          </p:nvSpPr>
          <p:spPr>
            <a:xfrm>
              <a:off x="4744925" y="3139500"/>
              <a:ext cx="183075" cy="11050"/>
            </a:xfrm>
            <a:custGeom>
              <a:avLst/>
              <a:gdLst/>
              <a:ahLst/>
              <a:cxnLst/>
              <a:rect l="l" t="t" r="r" b="b"/>
              <a:pathLst>
                <a:path w="7323" h="442" extrusionOk="0">
                  <a:moveTo>
                    <a:pt x="3668" y="1"/>
                  </a:moveTo>
                  <a:cubicBezTo>
                    <a:pt x="1644" y="1"/>
                    <a:pt x="1" y="215"/>
                    <a:pt x="1" y="215"/>
                  </a:cubicBezTo>
                  <a:cubicBezTo>
                    <a:pt x="1" y="215"/>
                    <a:pt x="1644" y="441"/>
                    <a:pt x="3668" y="441"/>
                  </a:cubicBezTo>
                  <a:cubicBezTo>
                    <a:pt x="5692" y="441"/>
                    <a:pt x="7323" y="215"/>
                    <a:pt x="7323" y="215"/>
                  </a:cubicBezTo>
                  <a:cubicBezTo>
                    <a:pt x="7323" y="215"/>
                    <a:pt x="5692" y="1"/>
                    <a:pt x="3668" y="1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776" name="Google Shape;12776;p49"/>
            <p:cNvSpPr/>
            <p:nvPr/>
          </p:nvSpPr>
          <p:spPr>
            <a:xfrm>
              <a:off x="5160150" y="3133850"/>
              <a:ext cx="453950" cy="11025"/>
            </a:xfrm>
            <a:custGeom>
              <a:avLst/>
              <a:gdLst/>
              <a:ahLst/>
              <a:cxnLst/>
              <a:rect l="l" t="t" r="r" b="b"/>
              <a:pathLst>
                <a:path w="18158" h="441" extrusionOk="0">
                  <a:moveTo>
                    <a:pt x="9085" y="0"/>
                  </a:moveTo>
                  <a:cubicBezTo>
                    <a:pt x="4073" y="0"/>
                    <a:pt x="1" y="227"/>
                    <a:pt x="1" y="227"/>
                  </a:cubicBezTo>
                  <a:cubicBezTo>
                    <a:pt x="1" y="227"/>
                    <a:pt x="4073" y="441"/>
                    <a:pt x="9085" y="441"/>
                  </a:cubicBezTo>
                  <a:cubicBezTo>
                    <a:pt x="14098" y="441"/>
                    <a:pt x="18158" y="227"/>
                    <a:pt x="18158" y="227"/>
                  </a:cubicBezTo>
                  <a:cubicBezTo>
                    <a:pt x="18158" y="227"/>
                    <a:pt x="14098" y="0"/>
                    <a:pt x="9085" y="0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777" name="Google Shape;12777;p49"/>
            <p:cNvSpPr/>
            <p:nvPr/>
          </p:nvSpPr>
          <p:spPr>
            <a:xfrm>
              <a:off x="5392325" y="3114800"/>
              <a:ext cx="112550" cy="11325"/>
            </a:xfrm>
            <a:custGeom>
              <a:avLst/>
              <a:gdLst/>
              <a:ahLst/>
              <a:cxnLst/>
              <a:rect l="l" t="t" r="r" b="b"/>
              <a:pathLst>
                <a:path w="4502" h="453" extrusionOk="0">
                  <a:moveTo>
                    <a:pt x="2342" y="0"/>
                  </a:moveTo>
                  <a:cubicBezTo>
                    <a:pt x="2312" y="0"/>
                    <a:pt x="2281" y="0"/>
                    <a:pt x="2251" y="0"/>
                  </a:cubicBezTo>
                  <a:cubicBezTo>
                    <a:pt x="1001" y="0"/>
                    <a:pt x="1" y="227"/>
                    <a:pt x="1" y="227"/>
                  </a:cubicBezTo>
                  <a:cubicBezTo>
                    <a:pt x="1" y="227"/>
                    <a:pt x="1013" y="453"/>
                    <a:pt x="2251" y="453"/>
                  </a:cubicBezTo>
                  <a:cubicBezTo>
                    <a:pt x="3501" y="453"/>
                    <a:pt x="4501" y="227"/>
                    <a:pt x="4501" y="227"/>
                  </a:cubicBezTo>
                  <a:cubicBezTo>
                    <a:pt x="4501" y="227"/>
                    <a:pt x="3549" y="0"/>
                    <a:pt x="2342" y="0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778" name="Google Shape;12778;p49"/>
            <p:cNvSpPr/>
            <p:nvPr/>
          </p:nvSpPr>
          <p:spPr>
            <a:xfrm>
              <a:off x="5403925" y="3084725"/>
              <a:ext cx="81900" cy="11050"/>
            </a:xfrm>
            <a:custGeom>
              <a:avLst/>
              <a:gdLst/>
              <a:ahLst/>
              <a:cxnLst/>
              <a:rect l="l" t="t" r="r" b="b"/>
              <a:pathLst>
                <a:path w="3276" h="442" extrusionOk="0">
                  <a:moveTo>
                    <a:pt x="1644" y="1"/>
                  </a:moveTo>
                  <a:cubicBezTo>
                    <a:pt x="727" y="1"/>
                    <a:pt x="1" y="227"/>
                    <a:pt x="1" y="227"/>
                  </a:cubicBezTo>
                  <a:cubicBezTo>
                    <a:pt x="1" y="227"/>
                    <a:pt x="727" y="441"/>
                    <a:pt x="1644" y="441"/>
                  </a:cubicBezTo>
                  <a:cubicBezTo>
                    <a:pt x="2549" y="441"/>
                    <a:pt x="3275" y="227"/>
                    <a:pt x="3275" y="227"/>
                  </a:cubicBezTo>
                  <a:cubicBezTo>
                    <a:pt x="3275" y="227"/>
                    <a:pt x="2537" y="1"/>
                    <a:pt x="1644" y="1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779" name="Google Shape;12779;p49"/>
            <p:cNvSpPr/>
            <p:nvPr/>
          </p:nvSpPr>
          <p:spPr>
            <a:xfrm>
              <a:off x="5390250" y="3060025"/>
              <a:ext cx="81875" cy="11350"/>
            </a:xfrm>
            <a:custGeom>
              <a:avLst/>
              <a:gdLst/>
              <a:ahLst/>
              <a:cxnLst/>
              <a:rect l="l" t="t" r="r" b="b"/>
              <a:pathLst>
                <a:path w="3275" h="454" extrusionOk="0">
                  <a:moveTo>
                    <a:pt x="1631" y="1"/>
                  </a:moveTo>
                  <a:cubicBezTo>
                    <a:pt x="727" y="1"/>
                    <a:pt x="0" y="227"/>
                    <a:pt x="0" y="227"/>
                  </a:cubicBezTo>
                  <a:cubicBezTo>
                    <a:pt x="0" y="227"/>
                    <a:pt x="727" y="453"/>
                    <a:pt x="1631" y="453"/>
                  </a:cubicBezTo>
                  <a:cubicBezTo>
                    <a:pt x="2548" y="453"/>
                    <a:pt x="3275" y="227"/>
                    <a:pt x="3275" y="227"/>
                  </a:cubicBezTo>
                  <a:cubicBezTo>
                    <a:pt x="3275" y="227"/>
                    <a:pt x="2548" y="1"/>
                    <a:pt x="1631" y="1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780" name="Google Shape;12780;p49"/>
            <p:cNvSpPr/>
            <p:nvPr/>
          </p:nvSpPr>
          <p:spPr>
            <a:xfrm>
              <a:off x="5384875" y="3024300"/>
              <a:ext cx="78925" cy="11350"/>
            </a:xfrm>
            <a:custGeom>
              <a:avLst/>
              <a:gdLst/>
              <a:ahLst/>
              <a:cxnLst/>
              <a:rect l="l" t="t" r="r" b="b"/>
              <a:pathLst>
                <a:path w="3157" h="454" extrusionOk="0">
                  <a:moveTo>
                    <a:pt x="1585" y="1"/>
                  </a:moveTo>
                  <a:cubicBezTo>
                    <a:pt x="715" y="1"/>
                    <a:pt x="1" y="227"/>
                    <a:pt x="1" y="227"/>
                  </a:cubicBezTo>
                  <a:cubicBezTo>
                    <a:pt x="1" y="227"/>
                    <a:pt x="703" y="453"/>
                    <a:pt x="1585" y="453"/>
                  </a:cubicBezTo>
                  <a:cubicBezTo>
                    <a:pt x="2442" y="453"/>
                    <a:pt x="3156" y="227"/>
                    <a:pt x="3156" y="227"/>
                  </a:cubicBezTo>
                  <a:cubicBezTo>
                    <a:pt x="3156" y="227"/>
                    <a:pt x="2442" y="1"/>
                    <a:pt x="1585" y="1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781" name="Google Shape;12781;p49"/>
            <p:cNvSpPr/>
            <p:nvPr/>
          </p:nvSpPr>
          <p:spPr>
            <a:xfrm>
              <a:off x="5256600" y="2737675"/>
              <a:ext cx="404250" cy="11025"/>
            </a:xfrm>
            <a:custGeom>
              <a:avLst/>
              <a:gdLst/>
              <a:ahLst/>
              <a:cxnLst/>
              <a:rect l="l" t="t" r="r" b="b"/>
              <a:pathLst>
                <a:path w="16170" h="441" extrusionOk="0">
                  <a:moveTo>
                    <a:pt x="8085" y="0"/>
                  </a:moveTo>
                  <a:cubicBezTo>
                    <a:pt x="3620" y="0"/>
                    <a:pt x="0" y="215"/>
                    <a:pt x="0" y="215"/>
                  </a:cubicBezTo>
                  <a:cubicBezTo>
                    <a:pt x="0" y="215"/>
                    <a:pt x="3620" y="441"/>
                    <a:pt x="8085" y="441"/>
                  </a:cubicBezTo>
                  <a:cubicBezTo>
                    <a:pt x="12550" y="441"/>
                    <a:pt x="16169" y="215"/>
                    <a:pt x="16169" y="215"/>
                  </a:cubicBezTo>
                  <a:cubicBezTo>
                    <a:pt x="16169" y="215"/>
                    <a:pt x="12538" y="0"/>
                    <a:pt x="8085" y="0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782" name="Google Shape;12782;p49"/>
            <p:cNvSpPr/>
            <p:nvPr/>
          </p:nvSpPr>
          <p:spPr>
            <a:xfrm>
              <a:off x="5264050" y="2693900"/>
              <a:ext cx="87825" cy="11350"/>
            </a:xfrm>
            <a:custGeom>
              <a:avLst/>
              <a:gdLst/>
              <a:ahLst/>
              <a:cxnLst/>
              <a:rect l="l" t="t" r="r" b="b"/>
              <a:pathLst>
                <a:path w="3513" h="454" extrusionOk="0">
                  <a:moveTo>
                    <a:pt x="1832" y="1"/>
                  </a:moveTo>
                  <a:cubicBezTo>
                    <a:pt x="1809" y="1"/>
                    <a:pt x="1786" y="1"/>
                    <a:pt x="1762" y="1"/>
                  </a:cubicBezTo>
                  <a:cubicBezTo>
                    <a:pt x="786" y="1"/>
                    <a:pt x="0" y="227"/>
                    <a:pt x="0" y="227"/>
                  </a:cubicBezTo>
                  <a:cubicBezTo>
                    <a:pt x="0" y="227"/>
                    <a:pt x="786" y="453"/>
                    <a:pt x="1762" y="453"/>
                  </a:cubicBezTo>
                  <a:cubicBezTo>
                    <a:pt x="2727" y="453"/>
                    <a:pt x="3512" y="227"/>
                    <a:pt x="3512" y="227"/>
                  </a:cubicBezTo>
                  <a:cubicBezTo>
                    <a:pt x="3512" y="227"/>
                    <a:pt x="2764" y="1"/>
                    <a:pt x="1832" y="1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783" name="Google Shape;12783;p49"/>
            <p:cNvSpPr/>
            <p:nvPr/>
          </p:nvSpPr>
          <p:spPr>
            <a:xfrm>
              <a:off x="5226525" y="2653125"/>
              <a:ext cx="78900" cy="11050"/>
            </a:xfrm>
            <a:custGeom>
              <a:avLst/>
              <a:gdLst/>
              <a:ahLst/>
              <a:cxnLst/>
              <a:rect l="l" t="t" r="r" b="b"/>
              <a:pathLst>
                <a:path w="3156" h="442" extrusionOk="0">
                  <a:moveTo>
                    <a:pt x="1636" y="0"/>
                  </a:moveTo>
                  <a:cubicBezTo>
                    <a:pt x="1615" y="0"/>
                    <a:pt x="1594" y="1"/>
                    <a:pt x="1572" y="1"/>
                  </a:cubicBezTo>
                  <a:cubicBezTo>
                    <a:pt x="715" y="1"/>
                    <a:pt x="1" y="227"/>
                    <a:pt x="1" y="227"/>
                  </a:cubicBezTo>
                  <a:cubicBezTo>
                    <a:pt x="1" y="227"/>
                    <a:pt x="703" y="441"/>
                    <a:pt x="1572" y="441"/>
                  </a:cubicBezTo>
                  <a:cubicBezTo>
                    <a:pt x="2442" y="441"/>
                    <a:pt x="3156" y="227"/>
                    <a:pt x="3156" y="227"/>
                  </a:cubicBezTo>
                  <a:cubicBezTo>
                    <a:pt x="3156" y="227"/>
                    <a:pt x="2476" y="0"/>
                    <a:pt x="1636" y="0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784" name="Google Shape;12784;p49"/>
            <p:cNvSpPr/>
            <p:nvPr/>
          </p:nvSpPr>
          <p:spPr>
            <a:xfrm>
              <a:off x="5209275" y="2614725"/>
              <a:ext cx="60450" cy="11350"/>
            </a:xfrm>
            <a:custGeom>
              <a:avLst/>
              <a:gdLst/>
              <a:ahLst/>
              <a:cxnLst/>
              <a:rect l="l" t="t" r="r" b="b"/>
              <a:pathLst>
                <a:path w="2418" h="454" extrusionOk="0">
                  <a:moveTo>
                    <a:pt x="1263" y="1"/>
                  </a:moveTo>
                  <a:cubicBezTo>
                    <a:pt x="1247" y="1"/>
                    <a:pt x="1231" y="1"/>
                    <a:pt x="1215" y="1"/>
                  </a:cubicBezTo>
                  <a:cubicBezTo>
                    <a:pt x="536" y="1"/>
                    <a:pt x="0" y="227"/>
                    <a:pt x="0" y="227"/>
                  </a:cubicBezTo>
                  <a:cubicBezTo>
                    <a:pt x="0" y="227"/>
                    <a:pt x="536" y="453"/>
                    <a:pt x="1215" y="453"/>
                  </a:cubicBezTo>
                  <a:cubicBezTo>
                    <a:pt x="1881" y="453"/>
                    <a:pt x="2417" y="227"/>
                    <a:pt x="2417" y="227"/>
                  </a:cubicBezTo>
                  <a:cubicBezTo>
                    <a:pt x="2417" y="227"/>
                    <a:pt x="1907" y="1"/>
                    <a:pt x="1263" y="1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785" name="Google Shape;12785;p49"/>
            <p:cNvSpPr/>
            <p:nvPr/>
          </p:nvSpPr>
          <p:spPr>
            <a:xfrm>
              <a:off x="5168200" y="2578900"/>
              <a:ext cx="12225" cy="8975"/>
            </a:xfrm>
            <a:custGeom>
              <a:avLst/>
              <a:gdLst/>
              <a:ahLst/>
              <a:cxnLst/>
              <a:rect l="l" t="t" r="r" b="b"/>
              <a:pathLst>
                <a:path w="489" h="359" extrusionOk="0">
                  <a:moveTo>
                    <a:pt x="220" y="1"/>
                  </a:moveTo>
                  <a:cubicBezTo>
                    <a:pt x="156" y="1"/>
                    <a:pt x="88" y="14"/>
                    <a:pt x="60" y="65"/>
                  </a:cubicBezTo>
                  <a:cubicBezTo>
                    <a:pt x="0" y="160"/>
                    <a:pt x="131" y="351"/>
                    <a:pt x="131" y="351"/>
                  </a:cubicBezTo>
                  <a:cubicBezTo>
                    <a:pt x="131" y="351"/>
                    <a:pt x="182" y="358"/>
                    <a:pt x="242" y="358"/>
                  </a:cubicBezTo>
                  <a:cubicBezTo>
                    <a:pt x="313" y="358"/>
                    <a:pt x="397" y="348"/>
                    <a:pt x="429" y="303"/>
                  </a:cubicBezTo>
                  <a:cubicBezTo>
                    <a:pt x="488" y="220"/>
                    <a:pt x="357" y="17"/>
                    <a:pt x="357" y="17"/>
                  </a:cubicBezTo>
                  <a:cubicBezTo>
                    <a:pt x="357" y="17"/>
                    <a:pt x="291" y="1"/>
                    <a:pt x="220" y="1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786" name="Google Shape;12786;p49"/>
            <p:cNvSpPr/>
            <p:nvPr/>
          </p:nvSpPr>
          <p:spPr>
            <a:xfrm>
              <a:off x="2535425" y="28722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1"/>
                  </a:move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accent4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787" name="Google Shape;12787;p49"/>
            <p:cNvSpPr/>
            <p:nvPr/>
          </p:nvSpPr>
          <p:spPr>
            <a:xfrm>
              <a:off x="2461300" y="2798700"/>
              <a:ext cx="84875" cy="11025"/>
            </a:xfrm>
            <a:custGeom>
              <a:avLst/>
              <a:gdLst/>
              <a:ahLst/>
              <a:cxnLst/>
              <a:rect l="l" t="t" r="r" b="b"/>
              <a:pathLst>
                <a:path w="3395" h="441" extrusionOk="0">
                  <a:moveTo>
                    <a:pt x="1691" y="0"/>
                  </a:moveTo>
                  <a:cubicBezTo>
                    <a:pt x="763" y="0"/>
                    <a:pt x="1" y="214"/>
                    <a:pt x="1" y="214"/>
                  </a:cubicBezTo>
                  <a:cubicBezTo>
                    <a:pt x="1" y="214"/>
                    <a:pt x="775" y="441"/>
                    <a:pt x="1691" y="441"/>
                  </a:cubicBezTo>
                  <a:cubicBezTo>
                    <a:pt x="2632" y="441"/>
                    <a:pt x="3394" y="214"/>
                    <a:pt x="3394" y="214"/>
                  </a:cubicBezTo>
                  <a:cubicBezTo>
                    <a:pt x="3394" y="214"/>
                    <a:pt x="2632" y="0"/>
                    <a:pt x="1691" y="0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788" name="Google Shape;12788;p49"/>
            <p:cNvSpPr/>
            <p:nvPr/>
          </p:nvSpPr>
          <p:spPr>
            <a:xfrm>
              <a:off x="2501200" y="2843925"/>
              <a:ext cx="62525" cy="11075"/>
            </a:xfrm>
            <a:custGeom>
              <a:avLst/>
              <a:gdLst/>
              <a:ahLst/>
              <a:cxnLst/>
              <a:rect l="l" t="t" r="r" b="b"/>
              <a:pathLst>
                <a:path w="2501" h="443" extrusionOk="0">
                  <a:moveTo>
                    <a:pt x="1250" y="1"/>
                  </a:moveTo>
                  <a:cubicBezTo>
                    <a:pt x="560" y="1"/>
                    <a:pt x="0" y="227"/>
                    <a:pt x="0" y="227"/>
                  </a:cubicBezTo>
                  <a:cubicBezTo>
                    <a:pt x="0" y="227"/>
                    <a:pt x="508" y="443"/>
                    <a:pt x="1153" y="443"/>
                  </a:cubicBezTo>
                  <a:cubicBezTo>
                    <a:pt x="1185" y="443"/>
                    <a:pt x="1217" y="442"/>
                    <a:pt x="1250" y="441"/>
                  </a:cubicBezTo>
                  <a:cubicBezTo>
                    <a:pt x="1929" y="441"/>
                    <a:pt x="2501" y="227"/>
                    <a:pt x="2501" y="227"/>
                  </a:cubicBezTo>
                  <a:cubicBezTo>
                    <a:pt x="2501" y="227"/>
                    <a:pt x="1929" y="1"/>
                    <a:pt x="1250" y="1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789" name="Google Shape;12789;p49"/>
            <p:cNvSpPr/>
            <p:nvPr/>
          </p:nvSpPr>
          <p:spPr>
            <a:xfrm>
              <a:off x="2512500" y="2810000"/>
              <a:ext cx="73850" cy="11325"/>
            </a:xfrm>
            <a:custGeom>
              <a:avLst/>
              <a:gdLst/>
              <a:ahLst/>
              <a:cxnLst/>
              <a:rect l="l" t="t" r="r" b="b"/>
              <a:pathLst>
                <a:path w="2954" h="453" extrusionOk="0">
                  <a:moveTo>
                    <a:pt x="1477" y="0"/>
                  </a:moveTo>
                  <a:cubicBezTo>
                    <a:pt x="656" y="0"/>
                    <a:pt x="1" y="227"/>
                    <a:pt x="1" y="227"/>
                  </a:cubicBezTo>
                  <a:cubicBezTo>
                    <a:pt x="1" y="227"/>
                    <a:pt x="656" y="453"/>
                    <a:pt x="1477" y="453"/>
                  </a:cubicBezTo>
                  <a:cubicBezTo>
                    <a:pt x="2299" y="453"/>
                    <a:pt x="2953" y="227"/>
                    <a:pt x="2953" y="227"/>
                  </a:cubicBezTo>
                  <a:cubicBezTo>
                    <a:pt x="2953" y="227"/>
                    <a:pt x="2299" y="0"/>
                    <a:pt x="1477" y="0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790" name="Google Shape;12790;p49"/>
            <p:cNvSpPr/>
            <p:nvPr/>
          </p:nvSpPr>
          <p:spPr>
            <a:xfrm>
              <a:off x="2268125" y="2758800"/>
              <a:ext cx="351850" cy="11625"/>
            </a:xfrm>
            <a:custGeom>
              <a:avLst/>
              <a:gdLst/>
              <a:ahLst/>
              <a:cxnLst/>
              <a:rect l="l" t="t" r="r" b="b"/>
              <a:pathLst>
                <a:path w="14074" h="465" extrusionOk="0">
                  <a:moveTo>
                    <a:pt x="7037" y="1"/>
                  </a:moveTo>
                  <a:cubicBezTo>
                    <a:pt x="3156" y="1"/>
                    <a:pt x="1" y="227"/>
                    <a:pt x="1" y="227"/>
                  </a:cubicBezTo>
                  <a:cubicBezTo>
                    <a:pt x="1" y="227"/>
                    <a:pt x="3156" y="465"/>
                    <a:pt x="7061" y="465"/>
                  </a:cubicBezTo>
                  <a:cubicBezTo>
                    <a:pt x="10942" y="465"/>
                    <a:pt x="14074" y="227"/>
                    <a:pt x="14074" y="227"/>
                  </a:cubicBezTo>
                  <a:cubicBezTo>
                    <a:pt x="14074" y="227"/>
                    <a:pt x="10931" y="1"/>
                    <a:pt x="7037" y="1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791" name="Google Shape;12791;p49"/>
            <p:cNvSpPr/>
            <p:nvPr/>
          </p:nvSpPr>
          <p:spPr>
            <a:xfrm>
              <a:off x="2313375" y="2673675"/>
              <a:ext cx="352150" cy="11025"/>
            </a:xfrm>
            <a:custGeom>
              <a:avLst/>
              <a:gdLst/>
              <a:ahLst/>
              <a:cxnLst/>
              <a:rect l="l" t="t" r="r" b="b"/>
              <a:pathLst>
                <a:path w="14086" h="441" extrusionOk="0">
                  <a:moveTo>
                    <a:pt x="7049" y="0"/>
                  </a:moveTo>
                  <a:cubicBezTo>
                    <a:pt x="3167" y="0"/>
                    <a:pt x="0" y="215"/>
                    <a:pt x="0" y="215"/>
                  </a:cubicBezTo>
                  <a:cubicBezTo>
                    <a:pt x="0" y="215"/>
                    <a:pt x="3167" y="441"/>
                    <a:pt x="7049" y="441"/>
                  </a:cubicBezTo>
                  <a:cubicBezTo>
                    <a:pt x="10930" y="441"/>
                    <a:pt x="14085" y="215"/>
                    <a:pt x="14085" y="215"/>
                  </a:cubicBezTo>
                  <a:cubicBezTo>
                    <a:pt x="14085" y="215"/>
                    <a:pt x="10930" y="0"/>
                    <a:pt x="7049" y="0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792" name="Google Shape;12792;p49"/>
            <p:cNvSpPr/>
            <p:nvPr/>
          </p:nvSpPr>
          <p:spPr>
            <a:xfrm>
              <a:off x="2580675" y="2639750"/>
              <a:ext cx="102125" cy="11025"/>
            </a:xfrm>
            <a:custGeom>
              <a:avLst/>
              <a:gdLst/>
              <a:ahLst/>
              <a:cxnLst/>
              <a:rect l="l" t="t" r="r" b="b"/>
              <a:pathLst>
                <a:path w="4085" h="441" extrusionOk="0">
                  <a:moveTo>
                    <a:pt x="2036" y="0"/>
                  </a:moveTo>
                  <a:cubicBezTo>
                    <a:pt x="929" y="0"/>
                    <a:pt x="0" y="226"/>
                    <a:pt x="0" y="226"/>
                  </a:cubicBezTo>
                  <a:cubicBezTo>
                    <a:pt x="0" y="226"/>
                    <a:pt x="905" y="441"/>
                    <a:pt x="2036" y="441"/>
                  </a:cubicBezTo>
                  <a:cubicBezTo>
                    <a:pt x="3155" y="441"/>
                    <a:pt x="4084" y="226"/>
                    <a:pt x="4084" y="226"/>
                  </a:cubicBezTo>
                  <a:cubicBezTo>
                    <a:pt x="4084" y="226"/>
                    <a:pt x="3167" y="0"/>
                    <a:pt x="2036" y="0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793" name="Google Shape;12793;p49"/>
            <p:cNvSpPr/>
            <p:nvPr/>
          </p:nvSpPr>
          <p:spPr>
            <a:xfrm>
              <a:off x="2625900" y="2605500"/>
              <a:ext cx="68800" cy="11050"/>
            </a:xfrm>
            <a:custGeom>
              <a:avLst/>
              <a:gdLst/>
              <a:ahLst/>
              <a:cxnLst/>
              <a:rect l="l" t="t" r="r" b="b"/>
              <a:pathLst>
                <a:path w="2752" h="442" extrusionOk="0">
                  <a:moveTo>
                    <a:pt x="1382" y="1"/>
                  </a:moveTo>
                  <a:cubicBezTo>
                    <a:pt x="620" y="1"/>
                    <a:pt x="1" y="227"/>
                    <a:pt x="1" y="227"/>
                  </a:cubicBezTo>
                  <a:cubicBezTo>
                    <a:pt x="1" y="227"/>
                    <a:pt x="620" y="441"/>
                    <a:pt x="1382" y="441"/>
                  </a:cubicBezTo>
                  <a:cubicBezTo>
                    <a:pt x="2132" y="441"/>
                    <a:pt x="2751" y="227"/>
                    <a:pt x="2751" y="227"/>
                  </a:cubicBezTo>
                  <a:cubicBezTo>
                    <a:pt x="2751" y="227"/>
                    <a:pt x="2132" y="1"/>
                    <a:pt x="1382" y="1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794" name="Google Shape;12794;p49"/>
            <p:cNvSpPr/>
            <p:nvPr/>
          </p:nvSpPr>
          <p:spPr>
            <a:xfrm>
              <a:off x="2671450" y="2571575"/>
              <a:ext cx="39325" cy="11350"/>
            </a:xfrm>
            <a:custGeom>
              <a:avLst/>
              <a:gdLst/>
              <a:ahLst/>
              <a:cxnLst/>
              <a:rect l="l" t="t" r="r" b="b"/>
              <a:pathLst>
                <a:path w="1573" h="454" extrusionOk="0">
                  <a:moveTo>
                    <a:pt x="786" y="1"/>
                  </a:moveTo>
                  <a:cubicBezTo>
                    <a:pt x="358" y="1"/>
                    <a:pt x="1" y="227"/>
                    <a:pt x="1" y="227"/>
                  </a:cubicBezTo>
                  <a:cubicBezTo>
                    <a:pt x="1" y="227"/>
                    <a:pt x="358" y="453"/>
                    <a:pt x="786" y="453"/>
                  </a:cubicBezTo>
                  <a:cubicBezTo>
                    <a:pt x="1227" y="453"/>
                    <a:pt x="1572" y="227"/>
                    <a:pt x="1572" y="227"/>
                  </a:cubicBezTo>
                  <a:cubicBezTo>
                    <a:pt x="1572" y="227"/>
                    <a:pt x="1239" y="1"/>
                    <a:pt x="786" y="1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795" name="Google Shape;12795;p49"/>
            <p:cNvSpPr/>
            <p:nvPr/>
          </p:nvSpPr>
          <p:spPr>
            <a:xfrm>
              <a:off x="2711350" y="257722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1"/>
                  </a:move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accent4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796" name="Google Shape;12796;p49"/>
            <p:cNvSpPr/>
            <p:nvPr/>
          </p:nvSpPr>
          <p:spPr>
            <a:xfrm>
              <a:off x="2705675" y="2509075"/>
              <a:ext cx="39625" cy="11325"/>
            </a:xfrm>
            <a:custGeom>
              <a:avLst/>
              <a:gdLst/>
              <a:ahLst/>
              <a:cxnLst/>
              <a:rect l="l" t="t" r="r" b="b"/>
              <a:pathLst>
                <a:path w="1585" h="453" extrusionOk="0">
                  <a:moveTo>
                    <a:pt x="787" y="0"/>
                  </a:moveTo>
                  <a:cubicBezTo>
                    <a:pt x="358" y="0"/>
                    <a:pt x="1" y="226"/>
                    <a:pt x="1" y="226"/>
                  </a:cubicBezTo>
                  <a:cubicBezTo>
                    <a:pt x="1" y="226"/>
                    <a:pt x="358" y="453"/>
                    <a:pt x="787" y="453"/>
                  </a:cubicBezTo>
                  <a:cubicBezTo>
                    <a:pt x="1227" y="453"/>
                    <a:pt x="1584" y="226"/>
                    <a:pt x="1584" y="226"/>
                  </a:cubicBezTo>
                  <a:cubicBezTo>
                    <a:pt x="1584" y="226"/>
                    <a:pt x="1239" y="0"/>
                    <a:pt x="787" y="0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797" name="Google Shape;12797;p49"/>
            <p:cNvSpPr/>
            <p:nvPr/>
          </p:nvSpPr>
          <p:spPr>
            <a:xfrm>
              <a:off x="2739625" y="2492100"/>
              <a:ext cx="28300" cy="11050"/>
            </a:xfrm>
            <a:custGeom>
              <a:avLst/>
              <a:gdLst/>
              <a:ahLst/>
              <a:cxnLst/>
              <a:rect l="l" t="t" r="r" b="b"/>
              <a:pathLst>
                <a:path w="1132" h="442" extrusionOk="0">
                  <a:moveTo>
                    <a:pt x="560" y="1"/>
                  </a:moveTo>
                  <a:cubicBezTo>
                    <a:pt x="250" y="1"/>
                    <a:pt x="0" y="215"/>
                    <a:pt x="0" y="215"/>
                  </a:cubicBezTo>
                  <a:cubicBezTo>
                    <a:pt x="0" y="215"/>
                    <a:pt x="250" y="441"/>
                    <a:pt x="560" y="441"/>
                  </a:cubicBezTo>
                  <a:cubicBezTo>
                    <a:pt x="869" y="441"/>
                    <a:pt x="1131" y="215"/>
                    <a:pt x="1131" y="215"/>
                  </a:cubicBezTo>
                  <a:cubicBezTo>
                    <a:pt x="1131" y="215"/>
                    <a:pt x="881" y="1"/>
                    <a:pt x="560" y="1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798" name="Google Shape;12798;p49"/>
            <p:cNvSpPr/>
            <p:nvPr/>
          </p:nvSpPr>
          <p:spPr>
            <a:xfrm>
              <a:off x="2404750" y="2417975"/>
              <a:ext cx="431625" cy="11100"/>
            </a:xfrm>
            <a:custGeom>
              <a:avLst/>
              <a:gdLst/>
              <a:ahLst/>
              <a:cxnLst/>
              <a:rect l="l" t="t" r="r" b="b"/>
              <a:pathLst>
                <a:path w="17265" h="444" extrusionOk="0">
                  <a:moveTo>
                    <a:pt x="8633" y="1"/>
                  </a:moveTo>
                  <a:cubicBezTo>
                    <a:pt x="3870" y="1"/>
                    <a:pt x="1" y="227"/>
                    <a:pt x="1" y="227"/>
                  </a:cubicBezTo>
                  <a:cubicBezTo>
                    <a:pt x="1" y="227"/>
                    <a:pt x="3500" y="443"/>
                    <a:pt x="7957" y="443"/>
                  </a:cubicBezTo>
                  <a:cubicBezTo>
                    <a:pt x="8180" y="443"/>
                    <a:pt x="8405" y="443"/>
                    <a:pt x="8633" y="441"/>
                  </a:cubicBezTo>
                  <a:cubicBezTo>
                    <a:pt x="13395" y="441"/>
                    <a:pt x="17265" y="227"/>
                    <a:pt x="17265" y="227"/>
                  </a:cubicBezTo>
                  <a:cubicBezTo>
                    <a:pt x="17265" y="227"/>
                    <a:pt x="13395" y="1"/>
                    <a:pt x="8633" y="1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799" name="Google Shape;12799;p49"/>
            <p:cNvSpPr/>
            <p:nvPr/>
          </p:nvSpPr>
          <p:spPr>
            <a:xfrm>
              <a:off x="2625900" y="2361425"/>
              <a:ext cx="193225" cy="11050"/>
            </a:xfrm>
            <a:custGeom>
              <a:avLst/>
              <a:gdLst/>
              <a:ahLst/>
              <a:cxnLst/>
              <a:rect l="l" t="t" r="r" b="b"/>
              <a:pathLst>
                <a:path w="7729" h="442" extrusionOk="0">
                  <a:moveTo>
                    <a:pt x="3882" y="1"/>
                  </a:moveTo>
                  <a:cubicBezTo>
                    <a:pt x="1739" y="1"/>
                    <a:pt x="1" y="227"/>
                    <a:pt x="1" y="227"/>
                  </a:cubicBezTo>
                  <a:cubicBezTo>
                    <a:pt x="1" y="227"/>
                    <a:pt x="1739" y="441"/>
                    <a:pt x="3882" y="441"/>
                  </a:cubicBezTo>
                  <a:cubicBezTo>
                    <a:pt x="6002" y="441"/>
                    <a:pt x="7728" y="227"/>
                    <a:pt x="7728" y="227"/>
                  </a:cubicBezTo>
                  <a:cubicBezTo>
                    <a:pt x="7728" y="227"/>
                    <a:pt x="6002" y="1"/>
                    <a:pt x="3882" y="1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800" name="Google Shape;12800;p49"/>
            <p:cNvSpPr/>
            <p:nvPr/>
          </p:nvSpPr>
          <p:spPr>
            <a:xfrm>
              <a:off x="2620550" y="2344175"/>
              <a:ext cx="221775" cy="11325"/>
            </a:xfrm>
            <a:custGeom>
              <a:avLst/>
              <a:gdLst/>
              <a:ahLst/>
              <a:cxnLst/>
              <a:rect l="l" t="t" r="r" b="b"/>
              <a:pathLst>
                <a:path w="8871" h="453" extrusionOk="0">
                  <a:moveTo>
                    <a:pt x="4430" y="0"/>
                  </a:moveTo>
                  <a:cubicBezTo>
                    <a:pt x="1977" y="0"/>
                    <a:pt x="1" y="226"/>
                    <a:pt x="1" y="226"/>
                  </a:cubicBezTo>
                  <a:cubicBezTo>
                    <a:pt x="1" y="226"/>
                    <a:pt x="1977" y="453"/>
                    <a:pt x="4430" y="453"/>
                  </a:cubicBezTo>
                  <a:cubicBezTo>
                    <a:pt x="6882" y="453"/>
                    <a:pt x="8871" y="226"/>
                    <a:pt x="8871" y="226"/>
                  </a:cubicBezTo>
                  <a:cubicBezTo>
                    <a:pt x="8871" y="226"/>
                    <a:pt x="6871" y="0"/>
                    <a:pt x="4430" y="0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801" name="Google Shape;12801;p49"/>
            <p:cNvSpPr/>
            <p:nvPr/>
          </p:nvSpPr>
          <p:spPr>
            <a:xfrm>
              <a:off x="2694075" y="2219150"/>
              <a:ext cx="352150" cy="11350"/>
            </a:xfrm>
            <a:custGeom>
              <a:avLst/>
              <a:gdLst/>
              <a:ahLst/>
              <a:cxnLst/>
              <a:rect l="l" t="t" r="r" b="b"/>
              <a:pathLst>
                <a:path w="14086" h="454" extrusionOk="0">
                  <a:moveTo>
                    <a:pt x="7049" y="1"/>
                  </a:moveTo>
                  <a:cubicBezTo>
                    <a:pt x="3156" y="1"/>
                    <a:pt x="0" y="227"/>
                    <a:pt x="0" y="227"/>
                  </a:cubicBezTo>
                  <a:cubicBezTo>
                    <a:pt x="0" y="227"/>
                    <a:pt x="3156" y="453"/>
                    <a:pt x="7049" y="453"/>
                  </a:cubicBezTo>
                  <a:cubicBezTo>
                    <a:pt x="10930" y="453"/>
                    <a:pt x="14086" y="227"/>
                    <a:pt x="14086" y="227"/>
                  </a:cubicBezTo>
                  <a:cubicBezTo>
                    <a:pt x="14086" y="227"/>
                    <a:pt x="10930" y="1"/>
                    <a:pt x="7049" y="1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802" name="Google Shape;12802;p49"/>
            <p:cNvSpPr/>
            <p:nvPr/>
          </p:nvSpPr>
          <p:spPr>
            <a:xfrm>
              <a:off x="2909875" y="2173900"/>
              <a:ext cx="142300" cy="11050"/>
            </a:xfrm>
            <a:custGeom>
              <a:avLst/>
              <a:gdLst/>
              <a:ahLst/>
              <a:cxnLst/>
              <a:rect l="l" t="t" r="r" b="b"/>
              <a:pathLst>
                <a:path w="5692" h="442" extrusionOk="0">
                  <a:moveTo>
                    <a:pt x="2846" y="1"/>
                  </a:moveTo>
                  <a:cubicBezTo>
                    <a:pt x="1274" y="1"/>
                    <a:pt x="1" y="227"/>
                    <a:pt x="1" y="227"/>
                  </a:cubicBezTo>
                  <a:cubicBezTo>
                    <a:pt x="1" y="227"/>
                    <a:pt x="1286" y="441"/>
                    <a:pt x="2846" y="441"/>
                  </a:cubicBezTo>
                  <a:cubicBezTo>
                    <a:pt x="4430" y="441"/>
                    <a:pt x="5692" y="227"/>
                    <a:pt x="5692" y="227"/>
                  </a:cubicBezTo>
                  <a:cubicBezTo>
                    <a:pt x="5692" y="227"/>
                    <a:pt x="4406" y="1"/>
                    <a:pt x="2846" y="1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4" name="TextBox 3">
            <a:extLst>
              <a:ext uri="{FF2B5EF4-FFF2-40B4-BE49-F238E27FC236}">
                <a16:creationId xmlns:a16="http://schemas.microsoft.com/office/drawing/2014/main" id="{45F438A8-6146-429E-90CF-77742091D57D}"/>
              </a:ext>
            </a:extLst>
          </p:cNvPr>
          <p:cNvSpPr txBox="1"/>
          <p:nvPr/>
        </p:nvSpPr>
        <p:spPr>
          <a:xfrm>
            <a:off x="977493" y="6858001"/>
            <a:ext cx="1023701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219170">
              <a:buClr>
                <a:srgbClr val="000000"/>
              </a:buClr>
            </a:pPr>
            <a:r>
              <a:rPr lang="en-US" sz="1200" kern="0">
                <a:solidFill>
                  <a:srgbClr val="000000"/>
                </a:solidFill>
                <a:latin typeface="Arial"/>
                <a:cs typeface="Arial"/>
                <a:sym typeface="Arial"/>
                <a:hlinkClick r:id="rId3" tooltip="https://www.flickr.com/photos/vastateparksstaff/16267659963"/>
              </a:rPr>
              <a:t>This Photo</a:t>
            </a:r>
            <a:r>
              <a:rPr lang="en-US" sz="1200" kern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 by Unknown Author is licensed under </a:t>
            </a:r>
            <a:r>
              <a:rPr lang="en-US" sz="1200" kern="0">
                <a:solidFill>
                  <a:srgbClr val="000000"/>
                </a:solidFill>
                <a:latin typeface="Arial"/>
                <a:cs typeface="Arial"/>
                <a:sym typeface="Arial"/>
                <a:hlinkClick r:id="rId4" tooltip="https://creativecommons.org/licenses/by/3.0/"/>
              </a:rPr>
              <a:t>CC BY</a:t>
            </a:r>
            <a:endParaRPr lang="en-US" sz="12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768710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4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427" name="Google Shape;12427;p49"/>
          <p:cNvGrpSpPr/>
          <p:nvPr/>
        </p:nvGrpSpPr>
        <p:grpSpPr>
          <a:xfrm>
            <a:off x="2942164" y="5319933"/>
            <a:ext cx="6714003" cy="2456568"/>
            <a:chOff x="2048150" y="1951500"/>
            <a:chExt cx="3702575" cy="1354725"/>
          </a:xfrm>
        </p:grpSpPr>
        <p:sp>
          <p:nvSpPr>
            <p:cNvPr id="12428" name="Google Shape;12428;p49"/>
            <p:cNvSpPr/>
            <p:nvPr/>
          </p:nvSpPr>
          <p:spPr>
            <a:xfrm>
              <a:off x="2486300" y="2263500"/>
              <a:ext cx="2933425" cy="909675"/>
            </a:xfrm>
            <a:custGeom>
              <a:avLst/>
              <a:gdLst/>
              <a:ahLst/>
              <a:cxnLst/>
              <a:rect l="l" t="t" r="r" b="b"/>
              <a:pathLst>
                <a:path w="117337" h="36387" extrusionOk="0">
                  <a:moveTo>
                    <a:pt x="18849" y="1"/>
                  </a:moveTo>
                  <a:cubicBezTo>
                    <a:pt x="17991" y="1"/>
                    <a:pt x="17205" y="477"/>
                    <a:pt x="16789" y="1239"/>
                  </a:cubicBezTo>
                  <a:lnTo>
                    <a:pt x="430" y="31445"/>
                  </a:lnTo>
                  <a:cubicBezTo>
                    <a:pt x="1" y="32267"/>
                    <a:pt x="13" y="33231"/>
                    <a:pt x="489" y="34029"/>
                  </a:cubicBezTo>
                  <a:cubicBezTo>
                    <a:pt x="965" y="34814"/>
                    <a:pt x="1799" y="35291"/>
                    <a:pt x="2716" y="35291"/>
                  </a:cubicBezTo>
                  <a:lnTo>
                    <a:pt x="48519" y="35291"/>
                  </a:lnTo>
                  <a:lnTo>
                    <a:pt x="49388" y="36267"/>
                  </a:lnTo>
                  <a:cubicBezTo>
                    <a:pt x="49448" y="36350"/>
                    <a:pt x="49543" y="36386"/>
                    <a:pt x="49650" y="36386"/>
                  </a:cubicBezTo>
                  <a:lnTo>
                    <a:pt x="68343" y="36386"/>
                  </a:lnTo>
                  <a:cubicBezTo>
                    <a:pt x="68426" y="36386"/>
                    <a:pt x="68498" y="36362"/>
                    <a:pt x="68557" y="36303"/>
                  </a:cubicBezTo>
                  <a:lnTo>
                    <a:pt x="69772" y="35267"/>
                  </a:lnTo>
                  <a:lnTo>
                    <a:pt x="114884" y="35267"/>
                  </a:lnTo>
                  <a:cubicBezTo>
                    <a:pt x="115718" y="35267"/>
                    <a:pt x="116480" y="34838"/>
                    <a:pt x="116896" y="34124"/>
                  </a:cubicBezTo>
                  <a:cubicBezTo>
                    <a:pt x="117337" y="33409"/>
                    <a:pt x="117337" y="32552"/>
                    <a:pt x="116932" y="31814"/>
                  </a:cubicBezTo>
                  <a:lnTo>
                    <a:pt x="99668" y="846"/>
                  </a:lnTo>
                  <a:cubicBezTo>
                    <a:pt x="99382" y="322"/>
                    <a:pt x="98811" y="1"/>
                    <a:pt x="98216" y="1"/>
                  </a:cubicBezTo>
                  <a:lnTo>
                    <a:pt x="95894" y="1"/>
                  </a:lnTo>
                  <a:cubicBezTo>
                    <a:pt x="95703" y="1"/>
                    <a:pt x="95560" y="144"/>
                    <a:pt x="95560" y="346"/>
                  </a:cubicBezTo>
                  <a:cubicBezTo>
                    <a:pt x="95560" y="536"/>
                    <a:pt x="95703" y="679"/>
                    <a:pt x="95894" y="679"/>
                  </a:cubicBezTo>
                  <a:lnTo>
                    <a:pt x="98216" y="679"/>
                  </a:lnTo>
                  <a:cubicBezTo>
                    <a:pt x="98573" y="679"/>
                    <a:pt x="98894" y="882"/>
                    <a:pt x="99073" y="1191"/>
                  </a:cubicBezTo>
                  <a:lnTo>
                    <a:pt x="116337" y="32159"/>
                  </a:lnTo>
                  <a:cubicBezTo>
                    <a:pt x="116635" y="32683"/>
                    <a:pt x="116623" y="33290"/>
                    <a:pt x="116325" y="33802"/>
                  </a:cubicBezTo>
                  <a:cubicBezTo>
                    <a:pt x="116027" y="34314"/>
                    <a:pt x="115503" y="34612"/>
                    <a:pt x="114908" y="34612"/>
                  </a:cubicBezTo>
                  <a:lnTo>
                    <a:pt x="69664" y="34612"/>
                  </a:lnTo>
                  <a:cubicBezTo>
                    <a:pt x="69569" y="34612"/>
                    <a:pt x="69498" y="34636"/>
                    <a:pt x="69438" y="34695"/>
                  </a:cubicBezTo>
                  <a:lnTo>
                    <a:pt x="68236" y="35719"/>
                  </a:lnTo>
                  <a:lnTo>
                    <a:pt x="49805" y="35719"/>
                  </a:lnTo>
                  <a:lnTo>
                    <a:pt x="48936" y="34731"/>
                  </a:lnTo>
                  <a:cubicBezTo>
                    <a:pt x="48864" y="34660"/>
                    <a:pt x="48781" y="34612"/>
                    <a:pt x="48674" y="34612"/>
                  </a:cubicBezTo>
                  <a:lnTo>
                    <a:pt x="2739" y="34612"/>
                  </a:lnTo>
                  <a:cubicBezTo>
                    <a:pt x="2049" y="34612"/>
                    <a:pt x="1442" y="34255"/>
                    <a:pt x="1084" y="33683"/>
                  </a:cubicBezTo>
                  <a:cubicBezTo>
                    <a:pt x="727" y="33088"/>
                    <a:pt x="715" y="32374"/>
                    <a:pt x="1037" y="31778"/>
                  </a:cubicBezTo>
                  <a:lnTo>
                    <a:pt x="17396" y="1560"/>
                  </a:lnTo>
                  <a:cubicBezTo>
                    <a:pt x="17694" y="1025"/>
                    <a:pt x="18253" y="691"/>
                    <a:pt x="18872" y="691"/>
                  </a:cubicBezTo>
                  <a:lnTo>
                    <a:pt x="19646" y="691"/>
                  </a:lnTo>
                  <a:cubicBezTo>
                    <a:pt x="19837" y="691"/>
                    <a:pt x="19980" y="536"/>
                    <a:pt x="19980" y="346"/>
                  </a:cubicBezTo>
                  <a:cubicBezTo>
                    <a:pt x="19980" y="155"/>
                    <a:pt x="19837" y="1"/>
                    <a:pt x="19646" y="1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429" name="Google Shape;12429;p49"/>
            <p:cNvSpPr/>
            <p:nvPr/>
          </p:nvSpPr>
          <p:spPr>
            <a:xfrm>
              <a:off x="2559525" y="2126950"/>
              <a:ext cx="2800975" cy="980425"/>
            </a:xfrm>
            <a:custGeom>
              <a:avLst/>
              <a:gdLst/>
              <a:ahLst/>
              <a:cxnLst/>
              <a:rect l="l" t="t" r="r" b="b"/>
              <a:pathLst>
                <a:path w="112039" h="39217" extrusionOk="0">
                  <a:moveTo>
                    <a:pt x="22639" y="0"/>
                  </a:moveTo>
                  <a:cubicBezTo>
                    <a:pt x="22555" y="0"/>
                    <a:pt x="22471" y="30"/>
                    <a:pt x="22408" y="93"/>
                  </a:cubicBezTo>
                  <a:lnTo>
                    <a:pt x="15717" y="6272"/>
                  </a:lnTo>
                  <a:cubicBezTo>
                    <a:pt x="15681" y="6296"/>
                    <a:pt x="15658" y="6332"/>
                    <a:pt x="15634" y="6368"/>
                  </a:cubicBezTo>
                  <a:lnTo>
                    <a:pt x="37" y="37895"/>
                  </a:lnTo>
                  <a:cubicBezTo>
                    <a:pt x="1" y="38002"/>
                    <a:pt x="1" y="38121"/>
                    <a:pt x="37" y="38205"/>
                  </a:cubicBezTo>
                  <a:cubicBezTo>
                    <a:pt x="96" y="38300"/>
                    <a:pt x="191" y="38371"/>
                    <a:pt x="299" y="38383"/>
                  </a:cubicBezTo>
                  <a:cubicBezTo>
                    <a:pt x="2672" y="38751"/>
                    <a:pt x="5148" y="38899"/>
                    <a:pt x="7682" y="38899"/>
                  </a:cubicBezTo>
                  <a:cubicBezTo>
                    <a:pt x="12941" y="38899"/>
                    <a:pt x="18454" y="38264"/>
                    <a:pt x="23837" y="37645"/>
                  </a:cubicBezTo>
                  <a:cubicBezTo>
                    <a:pt x="27016" y="37264"/>
                    <a:pt x="30005" y="36931"/>
                    <a:pt x="32874" y="36716"/>
                  </a:cubicBezTo>
                  <a:cubicBezTo>
                    <a:pt x="33891" y="36642"/>
                    <a:pt x="34859" y="36608"/>
                    <a:pt x="35776" y="36608"/>
                  </a:cubicBezTo>
                  <a:cubicBezTo>
                    <a:pt x="43751" y="36608"/>
                    <a:pt x="47940" y="39148"/>
                    <a:pt x="47983" y="39169"/>
                  </a:cubicBezTo>
                  <a:cubicBezTo>
                    <a:pt x="48043" y="39205"/>
                    <a:pt x="48102" y="39217"/>
                    <a:pt x="48162" y="39217"/>
                  </a:cubicBezTo>
                  <a:cubicBezTo>
                    <a:pt x="48233" y="39217"/>
                    <a:pt x="48328" y="39193"/>
                    <a:pt x="48376" y="39110"/>
                  </a:cubicBezTo>
                  <a:cubicBezTo>
                    <a:pt x="48416" y="39069"/>
                    <a:pt x="51350" y="36576"/>
                    <a:pt x="56270" y="36576"/>
                  </a:cubicBezTo>
                  <a:cubicBezTo>
                    <a:pt x="58581" y="36576"/>
                    <a:pt x="61331" y="37127"/>
                    <a:pt x="64426" y="38741"/>
                  </a:cubicBezTo>
                  <a:cubicBezTo>
                    <a:pt x="64472" y="38766"/>
                    <a:pt x="64525" y="38779"/>
                    <a:pt x="64579" y="38779"/>
                  </a:cubicBezTo>
                  <a:cubicBezTo>
                    <a:pt x="64650" y="38779"/>
                    <a:pt x="64722" y="38757"/>
                    <a:pt x="64783" y="38717"/>
                  </a:cubicBezTo>
                  <a:cubicBezTo>
                    <a:pt x="64795" y="38717"/>
                    <a:pt x="66223" y="37657"/>
                    <a:pt x="68998" y="36836"/>
                  </a:cubicBezTo>
                  <a:cubicBezTo>
                    <a:pt x="70682" y="36329"/>
                    <a:pt x="73129" y="35844"/>
                    <a:pt x="76270" y="35844"/>
                  </a:cubicBezTo>
                  <a:cubicBezTo>
                    <a:pt x="77858" y="35844"/>
                    <a:pt x="79624" y="35968"/>
                    <a:pt x="81559" y="36276"/>
                  </a:cubicBezTo>
                  <a:cubicBezTo>
                    <a:pt x="88379" y="37346"/>
                    <a:pt x="96490" y="38435"/>
                    <a:pt x="103670" y="38435"/>
                  </a:cubicBezTo>
                  <a:cubicBezTo>
                    <a:pt x="106555" y="38435"/>
                    <a:pt x="109289" y="38259"/>
                    <a:pt x="111729" y="37836"/>
                  </a:cubicBezTo>
                  <a:cubicBezTo>
                    <a:pt x="111848" y="37824"/>
                    <a:pt x="111932" y="37764"/>
                    <a:pt x="111979" y="37657"/>
                  </a:cubicBezTo>
                  <a:cubicBezTo>
                    <a:pt x="112039" y="37550"/>
                    <a:pt x="112027" y="37431"/>
                    <a:pt x="111979" y="37348"/>
                  </a:cubicBezTo>
                  <a:lnTo>
                    <a:pt x="95537" y="6356"/>
                  </a:lnTo>
                  <a:cubicBezTo>
                    <a:pt x="95477" y="6248"/>
                    <a:pt x="95358" y="6177"/>
                    <a:pt x="95239" y="6177"/>
                  </a:cubicBezTo>
                  <a:lnTo>
                    <a:pt x="93155" y="6177"/>
                  </a:lnTo>
                  <a:cubicBezTo>
                    <a:pt x="92953" y="6177"/>
                    <a:pt x="92810" y="6320"/>
                    <a:pt x="92810" y="6522"/>
                  </a:cubicBezTo>
                  <a:cubicBezTo>
                    <a:pt x="92810" y="6713"/>
                    <a:pt x="92953" y="6856"/>
                    <a:pt x="93155" y="6856"/>
                  </a:cubicBezTo>
                  <a:lnTo>
                    <a:pt x="95025" y="6856"/>
                  </a:lnTo>
                  <a:lnTo>
                    <a:pt x="111146" y="37252"/>
                  </a:lnTo>
                  <a:cubicBezTo>
                    <a:pt x="108869" y="37611"/>
                    <a:pt x="106345" y="37762"/>
                    <a:pt x="103690" y="37762"/>
                  </a:cubicBezTo>
                  <a:cubicBezTo>
                    <a:pt x="96558" y="37762"/>
                    <a:pt x="88477" y="36673"/>
                    <a:pt x="81666" y="35597"/>
                  </a:cubicBezTo>
                  <a:cubicBezTo>
                    <a:pt x="79693" y="35289"/>
                    <a:pt x="77890" y="35161"/>
                    <a:pt x="76256" y="35161"/>
                  </a:cubicBezTo>
                  <a:cubicBezTo>
                    <a:pt x="69311" y="35161"/>
                    <a:pt x="65424" y="37472"/>
                    <a:pt x="64557" y="38050"/>
                  </a:cubicBezTo>
                  <a:cubicBezTo>
                    <a:pt x="61442" y="36458"/>
                    <a:pt x="58658" y="35909"/>
                    <a:pt x="56299" y="35909"/>
                  </a:cubicBezTo>
                  <a:cubicBezTo>
                    <a:pt x="51831" y="35909"/>
                    <a:pt x="48890" y="37878"/>
                    <a:pt x="48126" y="38455"/>
                  </a:cubicBezTo>
                  <a:cubicBezTo>
                    <a:pt x="47166" y="37927"/>
                    <a:pt x="43040" y="35906"/>
                    <a:pt x="35788" y="35906"/>
                  </a:cubicBezTo>
                  <a:cubicBezTo>
                    <a:pt x="34853" y="35906"/>
                    <a:pt x="33866" y="35939"/>
                    <a:pt x="32826" y="36014"/>
                  </a:cubicBezTo>
                  <a:cubicBezTo>
                    <a:pt x="29945" y="36228"/>
                    <a:pt x="26957" y="36562"/>
                    <a:pt x="23766" y="36943"/>
                  </a:cubicBezTo>
                  <a:cubicBezTo>
                    <a:pt x="18406" y="37559"/>
                    <a:pt x="12915" y="38193"/>
                    <a:pt x="7690" y="38193"/>
                  </a:cubicBezTo>
                  <a:cubicBezTo>
                    <a:pt x="5347" y="38193"/>
                    <a:pt x="3058" y="38066"/>
                    <a:pt x="858" y="37752"/>
                  </a:cubicBezTo>
                  <a:lnTo>
                    <a:pt x="16241" y="6713"/>
                  </a:lnTo>
                  <a:lnTo>
                    <a:pt x="22873" y="581"/>
                  </a:lnTo>
                  <a:cubicBezTo>
                    <a:pt x="23004" y="462"/>
                    <a:pt x="23016" y="236"/>
                    <a:pt x="22885" y="105"/>
                  </a:cubicBezTo>
                  <a:cubicBezTo>
                    <a:pt x="22822" y="36"/>
                    <a:pt x="22731" y="0"/>
                    <a:pt x="22639" y="0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430" name="Google Shape;12430;p49"/>
            <p:cNvSpPr/>
            <p:nvPr/>
          </p:nvSpPr>
          <p:spPr>
            <a:xfrm>
              <a:off x="2941125" y="1951500"/>
              <a:ext cx="1021875" cy="1061525"/>
            </a:xfrm>
            <a:custGeom>
              <a:avLst/>
              <a:gdLst/>
              <a:ahLst/>
              <a:cxnLst/>
              <a:rect l="l" t="t" r="r" b="b"/>
              <a:pathLst>
                <a:path w="40875" h="42461" extrusionOk="0">
                  <a:moveTo>
                    <a:pt x="12026" y="920"/>
                  </a:moveTo>
                  <a:cubicBezTo>
                    <a:pt x="13972" y="2497"/>
                    <a:pt x="16162" y="2926"/>
                    <a:pt x="18689" y="2926"/>
                  </a:cubicBezTo>
                  <a:cubicBezTo>
                    <a:pt x="20073" y="2926"/>
                    <a:pt x="21557" y="2797"/>
                    <a:pt x="23158" y="2658"/>
                  </a:cubicBezTo>
                  <a:cubicBezTo>
                    <a:pt x="24934" y="2503"/>
                    <a:pt x="26899" y="2332"/>
                    <a:pt x="29003" y="2332"/>
                  </a:cubicBezTo>
                  <a:cubicBezTo>
                    <a:pt x="29481" y="2332"/>
                    <a:pt x="29966" y="2341"/>
                    <a:pt x="30457" y="2360"/>
                  </a:cubicBezTo>
                  <a:cubicBezTo>
                    <a:pt x="34576" y="2515"/>
                    <a:pt x="36993" y="4075"/>
                    <a:pt x="38279" y="5337"/>
                  </a:cubicBezTo>
                  <a:cubicBezTo>
                    <a:pt x="39553" y="6575"/>
                    <a:pt x="40041" y="7790"/>
                    <a:pt x="40125" y="8052"/>
                  </a:cubicBezTo>
                  <a:lnTo>
                    <a:pt x="40172" y="40698"/>
                  </a:lnTo>
                  <a:cubicBezTo>
                    <a:pt x="36517" y="34436"/>
                    <a:pt x="28326" y="33709"/>
                    <a:pt x="21253" y="33709"/>
                  </a:cubicBezTo>
                  <a:cubicBezTo>
                    <a:pt x="20146" y="33709"/>
                    <a:pt x="19051" y="33721"/>
                    <a:pt x="18003" y="33745"/>
                  </a:cubicBezTo>
                  <a:cubicBezTo>
                    <a:pt x="17074" y="33764"/>
                    <a:pt x="16175" y="33780"/>
                    <a:pt x="15337" y="33780"/>
                  </a:cubicBezTo>
                  <a:cubicBezTo>
                    <a:pt x="14585" y="33780"/>
                    <a:pt x="13883" y="33767"/>
                    <a:pt x="13252" y="33733"/>
                  </a:cubicBezTo>
                  <a:cubicBezTo>
                    <a:pt x="7002" y="33364"/>
                    <a:pt x="1906" y="30340"/>
                    <a:pt x="798" y="29638"/>
                  </a:cubicBezTo>
                  <a:lnTo>
                    <a:pt x="12026" y="920"/>
                  </a:lnTo>
                  <a:close/>
                  <a:moveTo>
                    <a:pt x="11911" y="1"/>
                  </a:moveTo>
                  <a:cubicBezTo>
                    <a:pt x="11882" y="1"/>
                    <a:pt x="11852" y="5"/>
                    <a:pt x="11824" y="15"/>
                  </a:cubicBezTo>
                  <a:cubicBezTo>
                    <a:pt x="11716" y="39"/>
                    <a:pt x="11633" y="110"/>
                    <a:pt x="11585" y="217"/>
                  </a:cubicBezTo>
                  <a:lnTo>
                    <a:pt x="60" y="29638"/>
                  </a:lnTo>
                  <a:cubicBezTo>
                    <a:pt x="1" y="29792"/>
                    <a:pt x="48" y="29959"/>
                    <a:pt x="179" y="30042"/>
                  </a:cubicBezTo>
                  <a:cubicBezTo>
                    <a:pt x="239" y="30078"/>
                    <a:pt x="5978" y="33971"/>
                    <a:pt x="13217" y="34388"/>
                  </a:cubicBezTo>
                  <a:cubicBezTo>
                    <a:pt x="13864" y="34422"/>
                    <a:pt x="14578" y="34434"/>
                    <a:pt x="15338" y="34434"/>
                  </a:cubicBezTo>
                  <a:cubicBezTo>
                    <a:pt x="16186" y="34434"/>
                    <a:pt x="17091" y="34419"/>
                    <a:pt x="18027" y="34400"/>
                  </a:cubicBezTo>
                  <a:cubicBezTo>
                    <a:pt x="19021" y="34385"/>
                    <a:pt x="20061" y="34369"/>
                    <a:pt x="21128" y="34369"/>
                  </a:cubicBezTo>
                  <a:cubicBezTo>
                    <a:pt x="28493" y="34369"/>
                    <a:pt x="37098" y="35133"/>
                    <a:pt x="40208" y="42246"/>
                  </a:cubicBezTo>
                  <a:cubicBezTo>
                    <a:pt x="40268" y="42377"/>
                    <a:pt x="40387" y="42461"/>
                    <a:pt x="40518" y="42461"/>
                  </a:cubicBezTo>
                  <a:lnTo>
                    <a:pt x="40601" y="42461"/>
                  </a:lnTo>
                  <a:cubicBezTo>
                    <a:pt x="40756" y="42425"/>
                    <a:pt x="40875" y="42294"/>
                    <a:pt x="40875" y="42127"/>
                  </a:cubicBezTo>
                  <a:lnTo>
                    <a:pt x="40827" y="7992"/>
                  </a:lnTo>
                  <a:cubicBezTo>
                    <a:pt x="40827" y="7956"/>
                    <a:pt x="40827" y="7909"/>
                    <a:pt x="40815" y="7885"/>
                  </a:cubicBezTo>
                  <a:cubicBezTo>
                    <a:pt x="40780" y="7825"/>
                    <a:pt x="40327" y="6361"/>
                    <a:pt x="38803" y="4873"/>
                  </a:cubicBezTo>
                  <a:cubicBezTo>
                    <a:pt x="37422" y="3503"/>
                    <a:pt x="34850" y="1836"/>
                    <a:pt x="30504" y="1682"/>
                  </a:cubicBezTo>
                  <a:cubicBezTo>
                    <a:pt x="29987" y="1661"/>
                    <a:pt x="29477" y="1652"/>
                    <a:pt x="28976" y="1652"/>
                  </a:cubicBezTo>
                  <a:cubicBezTo>
                    <a:pt x="26856" y="1652"/>
                    <a:pt x="24884" y="1816"/>
                    <a:pt x="23123" y="1979"/>
                  </a:cubicBezTo>
                  <a:cubicBezTo>
                    <a:pt x="21563" y="2110"/>
                    <a:pt x="20116" y="2232"/>
                    <a:pt x="18773" y="2232"/>
                  </a:cubicBezTo>
                  <a:cubicBezTo>
                    <a:pt x="16201" y="2232"/>
                    <a:pt x="14010" y="1784"/>
                    <a:pt x="12133" y="86"/>
                  </a:cubicBezTo>
                  <a:cubicBezTo>
                    <a:pt x="12072" y="34"/>
                    <a:pt x="11992" y="1"/>
                    <a:pt x="11911" y="1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431" name="Google Shape;12431;p49"/>
            <p:cNvSpPr/>
            <p:nvPr/>
          </p:nvSpPr>
          <p:spPr>
            <a:xfrm>
              <a:off x="2797950" y="1979225"/>
              <a:ext cx="2263400" cy="1033800"/>
            </a:xfrm>
            <a:custGeom>
              <a:avLst/>
              <a:gdLst/>
              <a:ahLst/>
              <a:cxnLst/>
              <a:rect l="l" t="t" r="r" b="b"/>
              <a:pathLst>
                <a:path w="90536" h="41352" extrusionOk="0">
                  <a:moveTo>
                    <a:pt x="57256" y="0"/>
                  </a:moveTo>
                  <a:cubicBezTo>
                    <a:pt x="52615" y="0"/>
                    <a:pt x="48389" y="1624"/>
                    <a:pt x="45864" y="6681"/>
                  </a:cubicBezTo>
                  <a:cubicBezTo>
                    <a:pt x="45780" y="6859"/>
                    <a:pt x="45852" y="7050"/>
                    <a:pt x="46018" y="7145"/>
                  </a:cubicBezTo>
                  <a:cubicBezTo>
                    <a:pt x="46071" y="7173"/>
                    <a:pt x="46124" y="7185"/>
                    <a:pt x="46175" y="7185"/>
                  </a:cubicBezTo>
                  <a:cubicBezTo>
                    <a:pt x="46300" y="7185"/>
                    <a:pt x="46415" y="7112"/>
                    <a:pt x="46483" y="7002"/>
                  </a:cubicBezTo>
                  <a:cubicBezTo>
                    <a:pt x="48855" y="2237"/>
                    <a:pt x="52878" y="701"/>
                    <a:pt x="57317" y="701"/>
                  </a:cubicBezTo>
                  <a:cubicBezTo>
                    <a:pt x="60742" y="701"/>
                    <a:pt x="64416" y="1615"/>
                    <a:pt x="67771" y="2668"/>
                  </a:cubicBezTo>
                  <a:cubicBezTo>
                    <a:pt x="71386" y="3803"/>
                    <a:pt x="73615" y="4096"/>
                    <a:pt x="74949" y="4096"/>
                  </a:cubicBezTo>
                  <a:cubicBezTo>
                    <a:pt x="75658" y="4096"/>
                    <a:pt x="76114" y="4013"/>
                    <a:pt x="76391" y="3930"/>
                  </a:cubicBezTo>
                  <a:lnTo>
                    <a:pt x="89679" y="31326"/>
                  </a:lnTo>
                  <a:cubicBezTo>
                    <a:pt x="87702" y="31753"/>
                    <a:pt x="85948" y="31924"/>
                    <a:pt x="84331" y="31924"/>
                  </a:cubicBezTo>
                  <a:cubicBezTo>
                    <a:pt x="81117" y="31924"/>
                    <a:pt x="78450" y="31246"/>
                    <a:pt x="75677" y="30541"/>
                  </a:cubicBezTo>
                  <a:cubicBezTo>
                    <a:pt x="72625" y="29759"/>
                    <a:pt x="69483" y="28964"/>
                    <a:pt x="65378" y="28964"/>
                  </a:cubicBezTo>
                  <a:cubicBezTo>
                    <a:pt x="64103" y="28964"/>
                    <a:pt x="62734" y="29041"/>
                    <a:pt x="61247" y="29219"/>
                  </a:cubicBezTo>
                  <a:cubicBezTo>
                    <a:pt x="50281" y="30529"/>
                    <a:pt x="46923" y="37815"/>
                    <a:pt x="46126" y="40185"/>
                  </a:cubicBezTo>
                  <a:cubicBezTo>
                    <a:pt x="44959" y="38577"/>
                    <a:pt x="41113" y="34529"/>
                    <a:pt x="31481" y="33755"/>
                  </a:cubicBezTo>
                  <a:cubicBezTo>
                    <a:pt x="30239" y="33656"/>
                    <a:pt x="28811" y="33613"/>
                    <a:pt x="27262" y="33613"/>
                  </a:cubicBezTo>
                  <a:cubicBezTo>
                    <a:pt x="17819" y="33613"/>
                    <a:pt x="3921" y="35219"/>
                    <a:pt x="894" y="35577"/>
                  </a:cubicBezTo>
                  <a:lnTo>
                    <a:pt x="14086" y="5371"/>
                  </a:lnTo>
                  <a:lnTo>
                    <a:pt x="15348" y="5371"/>
                  </a:lnTo>
                  <a:cubicBezTo>
                    <a:pt x="15538" y="5371"/>
                    <a:pt x="15693" y="5228"/>
                    <a:pt x="15693" y="5038"/>
                  </a:cubicBezTo>
                  <a:cubicBezTo>
                    <a:pt x="15693" y="4835"/>
                    <a:pt x="15538" y="4692"/>
                    <a:pt x="15348" y="4692"/>
                  </a:cubicBezTo>
                  <a:lnTo>
                    <a:pt x="13860" y="4692"/>
                  </a:lnTo>
                  <a:cubicBezTo>
                    <a:pt x="13729" y="4692"/>
                    <a:pt x="13610" y="4776"/>
                    <a:pt x="13550" y="4895"/>
                  </a:cubicBezTo>
                  <a:lnTo>
                    <a:pt x="48" y="35839"/>
                  </a:lnTo>
                  <a:cubicBezTo>
                    <a:pt x="1" y="35958"/>
                    <a:pt x="13" y="36077"/>
                    <a:pt x="96" y="36184"/>
                  </a:cubicBezTo>
                  <a:cubicBezTo>
                    <a:pt x="159" y="36278"/>
                    <a:pt x="258" y="36317"/>
                    <a:pt x="362" y="36317"/>
                  </a:cubicBezTo>
                  <a:cubicBezTo>
                    <a:pt x="377" y="36317"/>
                    <a:pt x="391" y="36317"/>
                    <a:pt x="406" y="36315"/>
                  </a:cubicBezTo>
                  <a:cubicBezTo>
                    <a:pt x="582" y="36294"/>
                    <a:pt x="16715" y="34280"/>
                    <a:pt x="27241" y="34280"/>
                  </a:cubicBezTo>
                  <a:cubicBezTo>
                    <a:pt x="28781" y="34280"/>
                    <a:pt x="30201" y="34323"/>
                    <a:pt x="31433" y="34422"/>
                  </a:cubicBezTo>
                  <a:cubicBezTo>
                    <a:pt x="42851" y="35339"/>
                    <a:pt x="45911" y="41090"/>
                    <a:pt x="45947" y="41149"/>
                  </a:cubicBezTo>
                  <a:cubicBezTo>
                    <a:pt x="45995" y="41268"/>
                    <a:pt x="46114" y="41352"/>
                    <a:pt x="46245" y="41352"/>
                  </a:cubicBezTo>
                  <a:cubicBezTo>
                    <a:pt x="46257" y="41352"/>
                    <a:pt x="46268" y="41352"/>
                    <a:pt x="46292" y="41304"/>
                  </a:cubicBezTo>
                  <a:cubicBezTo>
                    <a:pt x="46423" y="41280"/>
                    <a:pt x="46542" y="41161"/>
                    <a:pt x="46566" y="41030"/>
                  </a:cubicBezTo>
                  <a:cubicBezTo>
                    <a:pt x="46590" y="40947"/>
                    <a:pt x="48745" y="31374"/>
                    <a:pt x="61318" y="29874"/>
                  </a:cubicBezTo>
                  <a:cubicBezTo>
                    <a:pt x="62756" y="29704"/>
                    <a:pt x="64081" y="29630"/>
                    <a:pt x="65317" y="29630"/>
                  </a:cubicBezTo>
                  <a:cubicBezTo>
                    <a:pt x="69366" y="29630"/>
                    <a:pt x="72470" y="30418"/>
                    <a:pt x="75498" y="31184"/>
                  </a:cubicBezTo>
                  <a:cubicBezTo>
                    <a:pt x="78326" y="31896"/>
                    <a:pt x="81048" y="32589"/>
                    <a:pt x="84343" y="32589"/>
                  </a:cubicBezTo>
                  <a:cubicBezTo>
                    <a:pt x="86112" y="32589"/>
                    <a:pt x="88046" y="32389"/>
                    <a:pt x="90250" y="31886"/>
                  </a:cubicBezTo>
                  <a:cubicBezTo>
                    <a:pt x="90357" y="31862"/>
                    <a:pt x="90441" y="31791"/>
                    <a:pt x="90488" y="31707"/>
                  </a:cubicBezTo>
                  <a:cubicBezTo>
                    <a:pt x="90536" y="31612"/>
                    <a:pt x="90536" y="31493"/>
                    <a:pt x="90488" y="31410"/>
                  </a:cubicBezTo>
                  <a:lnTo>
                    <a:pt x="76868" y="3335"/>
                  </a:lnTo>
                  <a:cubicBezTo>
                    <a:pt x="76820" y="3252"/>
                    <a:pt x="76748" y="3180"/>
                    <a:pt x="76665" y="3156"/>
                  </a:cubicBezTo>
                  <a:cubicBezTo>
                    <a:pt x="76632" y="3144"/>
                    <a:pt x="76600" y="3139"/>
                    <a:pt x="76569" y="3139"/>
                  </a:cubicBezTo>
                  <a:cubicBezTo>
                    <a:pt x="76510" y="3139"/>
                    <a:pt x="76453" y="3157"/>
                    <a:pt x="76391" y="3180"/>
                  </a:cubicBezTo>
                  <a:cubicBezTo>
                    <a:pt x="76380" y="3191"/>
                    <a:pt x="75995" y="3391"/>
                    <a:pt x="74918" y="3391"/>
                  </a:cubicBezTo>
                  <a:cubicBezTo>
                    <a:pt x="73679" y="3391"/>
                    <a:pt x="71526" y="3127"/>
                    <a:pt x="67974" y="2013"/>
                  </a:cubicBezTo>
                  <a:cubicBezTo>
                    <a:pt x="64537" y="935"/>
                    <a:pt x="60777" y="0"/>
                    <a:pt x="57256" y="0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432" name="Google Shape;12432;p49"/>
            <p:cNvSpPr/>
            <p:nvPr/>
          </p:nvSpPr>
          <p:spPr>
            <a:xfrm>
              <a:off x="4127000" y="2162600"/>
              <a:ext cx="1021275" cy="706050"/>
            </a:xfrm>
            <a:custGeom>
              <a:avLst/>
              <a:gdLst/>
              <a:ahLst/>
              <a:cxnLst/>
              <a:rect l="l" t="t" r="r" b="b"/>
              <a:pathLst>
                <a:path w="40851" h="28242" extrusionOk="0">
                  <a:moveTo>
                    <a:pt x="25432" y="0"/>
                  </a:moveTo>
                  <a:cubicBezTo>
                    <a:pt x="25241" y="0"/>
                    <a:pt x="25099" y="155"/>
                    <a:pt x="25099" y="346"/>
                  </a:cubicBezTo>
                  <a:cubicBezTo>
                    <a:pt x="25099" y="536"/>
                    <a:pt x="25241" y="691"/>
                    <a:pt x="25432" y="691"/>
                  </a:cubicBezTo>
                  <a:lnTo>
                    <a:pt x="26551" y="691"/>
                  </a:lnTo>
                  <a:lnTo>
                    <a:pt x="39874" y="27444"/>
                  </a:lnTo>
                  <a:cubicBezTo>
                    <a:pt x="37493" y="27004"/>
                    <a:pt x="29278" y="25468"/>
                    <a:pt x="23360" y="24325"/>
                  </a:cubicBezTo>
                  <a:lnTo>
                    <a:pt x="22908" y="24230"/>
                  </a:lnTo>
                  <a:cubicBezTo>
                    <a:pt x="20016" y="23666"/>
                    <a:pt x="15930" y="22873"/>
                    <a:pt x="11603" y="22873"/>
                  </a:cubicBezTo>
                  <a:cubicBezTo>
                    <a:pt x="7698" y="22873"/>
                    <a:pt x="3598" y="23519"/>
                    <a:pt x="0" y="25563"/>
                  </a:cubicBezTo>
                  <a:cubicBezTo>
                    <a:pt x="107" y="25527"/>
                    <a:pt x="203" y="25515"/>
                    <a:pt x="310" y="25480"/>
                  </a:cubicBezTo>
                  <a:cubicBezTo>
                    <a:pt x="1536" y="25063"/>
                    <a:pt x="2798" y="24765"/>
                    <a:pt x="4048" y="24575"/>
                  </a:cubicBezTo>
                  <a:cubicBezTo>
                    <a:pt x="6513" y="23827"/>
                    <a:pt x="9094" y="23555"/>
                    <a:pt x="11598" y="23555"/>
                  </a:cubicBezTo>
                  <a:cubicBezTo>
                    <a:pt x="15868" y="23555"/>
                    <a:pt x="19913" y="24345"/>
                    <a:pt x="22765" y="24908"/>
                  </a:cubicBezTo>
                  <a:lnTo>
                    <a:pt x="23229" y="24992"/>
                  </a:lnTo>
                  <a:cubicBezTo>
                    <a:pt x="30171" y="26337"/>
                    <a:pt x="40303" y="28218"/>
                    <a:pt x="40410" y="28242"/>
                  </a:cubicBezTo>
                  <a:lnTo>
                    <a:pt x="40470" y="28242"/>
                  </a:lnTo>
                  <a:cubicBezTo>
                    <a:pt x="40565" y="28242"/>
                    <a:pt x="40672" y="28194"/>
                    <a:pt x="40731" y="28099"/>
                  </a:cubicBezTo>
                  <a:cubicBezTo>
                    <a:pt x="40839" y="28016"/>
                    <a:pt x="40851" y="27885"/>
                    <a:pt x="40791" y="27766"/>
                  </a:cubicBezTo>
                  <a:lnTo>
                    <a:pt x="27075" y="203"/>
                  </a:lnTo>
                  <a:cubicBezTo>
                    <a:pt x="27015" y="84"/>
                    <a:pt x="26896" y="0"/>
                    <a:pt x="26765" y="0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433" name="Google Shape;12433;p49"/>
            <p:cNvSpPr/>
            <p:nvPr/>
          </p:nvSpPr>
          <p:spPr>
            <a:xfrm>
              <a:off x="4095150" y="2218250"/>
              <a:ext cx="1139450" cy="753400"/>
            </a:xfrm>
            <a:custGeom>
              <a:avLst/>
              <a:gdLst/>
              <a:ahLst/>
              <a:cxnLst/>
              <a:rect l="l" t="t" r="r" b="b"/>
              <a:pathLst>
                <a:path w="45578" h="30136" extrusionOk="0">
                  <a:moveTo>
                    <a:pt x="29147" y="1"/>
                  </a:moveTo>
                  <a:cubicBezTo>
                    <a:pt x="28956" y="1"/>
                    <a:pt x="28813" y="144"/>
                    <a:pt x="28813" y="334"/>
                  </a:cubicBezTo>
                  <a:cubicBezTo>
                    <a:pt x="28813" y="537"/>
                    <a:pt x="28956" y="680"/>
                    <a:pt x="29147" y="680"/>
                  </a:cubicBezTo>
                  <a:lnTo>
                    <a:pt x="30254" y="680"/>
                  </a:lnTo>
                  <a:lnTo>
                    <a:pt x="44684" y="29362"/>
                  </a:lnTo>
                  <a:cubicBezTo>
                    <a:pt x="44523" y="29369"/>
                    <a:pt x="44357" y="29372"/>
                    <a:pt x="44185" y="29372"/>
                  </a:cubicBezTo>
                  <a:cubicBezTo>
                    <a:pt x="42307" y="29372"/>
                    <a:pt x="39697" y="28959"/>
                    <a:pt x="34909" y="28207"/>
                  </a:cubicBezTo>
                  <a:cubicBezTo>
                    <a:pt x="31528" y="27671"/>
                    <a:pt x="26908" y="26945"/>
                    <a:pt x="20681" y="26087"/>
                  </a:cubicBezTo>
                  <a:cubicBezTo>
                    <a:pt x="18588" y="25794"/>
                    <a:pt x="16667" y="25666"/>
                    <a:pt x="14906" y="25666"/>
                  </a:cubicBezTo>
                  <a:cubicBezTo>
                    <a:pt x="7012" y="25666"/>
                    <a:pt x="2356" y="28247"/>
                    <a:pt x="0" y="30136"/>
                  </a:cubicBezTo>
                  <a:cubicBezTo>
                    <a:pt x="1215" y="29505"/>
                    <a:pt x="2501" y="29016"/>
                    <a:pt x="3822" y="28612"/>
                  </a:cubicBezTo>
                  <a:cubicBezTo>
                    <a:pt x="6405" y="27382"/>
                    <a:pt x="10054" y="26349"/>
                    <a:pt x="14987" y="26349"/>
                  </a:cubicBezTo>
                  <a:cubicBezTo>
                    <a:pt x="16693" y="26349"/>
                    <a:pt x="18552" y="26473"/>
                    <a:pt x="20574" y="26754"/>
                  </a:cubicBezTo>
                  <a:cubicBezTo>
                    <a:pt x="26801" y="27611"/>
                    <a:pt x="31433" y="28350"/>
                    <a:pt x="34790" y="28885"/>
                  </a:cubicBezTo>
                  <a:cubicBezTo>
                    <a:pt x="39555" y="29634"/>
                    <a:pt x="42179" y="30048"/>
                    <a:pt x="44116" y="30048"/>
                  </a:cubicBezTo>
                  <a:cubicBezTo>
                    <a:pt x="44521" y="30048"/>
                    <a:pt x="44897" y="30030"/>
                    <a:pt x="45256" y="29993"/>
                  </a:cubicBezTo>
                  <a:cubicBezTo>
                    <a:pt x="45375" y="29981"/>
                    <a:pt x="45458" y="29921"/>
                    <a:pt x="45518" y="29814"/>
                  </a:cubicBezTo>
                  <a:cubicBezTo>
                    <a:pt x="45565" y="29731"/>
                    <a:pt x="45577" y="29612"/>
                    <a:pt x="45518" y="29505"/>
                  </a:cubicBezTo>
                  <a:lnTo>
                    <a:pt x="30754" y="191"/>
                  </a:lnTo>
                  <a:cubicBezTo>
                    <a:pt x="30695" y="72"/>
                    <a:pt x="30575" y="1"/>
                    <a:pt x="30456" y="1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434" name="Google Shape;12434;p49"/>
            <p:cNvSpPr/>
            <p:nvPr/>
          </p:nvSpPr>
          <p:spPr>
            <a:xfrm>
              <a:off x="3949300" y="2994550"/>
              <a:ext cx="12525" cy="33950"/>
            </a:xfrm>
            <a:custGeom>
              <a:avLst/>
              <a:gdLst/>
              <a:ahLst/>
              <a:cxnLst/>
              <a:rect l="l" t="t" r="r" b="b"/>
              <a:pathLst>
                <a:path w="501" h="1358" extrusionOk="0">
                  <a:moveTo>
                    <a:pt x="155" y="0"/>
                  </a:moveTo>
                  <a:cubicBezTo>
                    <a:pt x="155" y="0"/>
                    <a:pt x="0" y="334"/>
                    <a:pt x="12" y="691"/>
                  </a:cubicBezTo>
                  <a:cubicBezTo>
                    <a:pt x="36" y="1048"/>
                    <a:pt x="250" y="1358"/>
                    <a:pt x="250" y="1358"/>
                  </a:cubicBezTo>
                  <a:cubicBezTo>
                    <a:pt x="250" y="1358"/>
                    <a:pt x="500" y="1060"/>
                    <a:pt x="453" y="667"/>
                  </a:cubicBezTo>
                  <a:cubicBezTo>
                    <a:pt x="441" y="274"/>
                    <a:pt x="155" y="0"/>
                    <a:pt x="155" y="0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435" name="Google Shape;12435;p49"/>
            <p:cNvSpPr/>
            <p:nvPr/>
          </p:nvSpPr>
          <p:spPr>
            <a:xfrm>
              <a:off x="3959125" y="2793625"/>
              <a:ext cx="388150" cy="234575"/>
            </a:xfrm>
            <a:custGeom>
              <a:avLst/>
              <a:gdLst/>
              <a:ahLst/>
              <a:cxnLst/>
              <a:rect l="l" t="t" r="r" b="b"/>
              <a:pathLst>
                <a:path w="15526" h="9383" extrusionOk="0">
                  <a:moveTo>
                    <a:pt x="15526" y="1"/>
                  </a:moveTo>
                  <a:cubicBezTo>
                    <a:pt x="15526" y="1"/>
                    <a:pt x="15252" y="36"/>
                    <a:pt x="14811" y="108"/>
                  </a:cubicBezTo>
                  <a:cubicBezTo>
                    <a:pt x="14335" y="179"/>
                    <a:pt x="13657" y="286"/>
                    <a:pt x="12823" y="465"/>
                  </a:cubicBezTo>
                  <a:cubicBezTo>
                    <a:pt x="11156" y="822"/>
                    <a:pt x="8811" y="1417"/>
                    <a:pt x="6477" y="2644"/>
                  </a:cubicBezTo>
                  <a:cubicBezTo>
                    <a:pt x="4143" y="3870"/>
                    <a:pt x="2357" y="5561"/>
                    <a:pt x="1357" y="6954"/>
                  </a:cubicBezTo>
                  <a:cubicBezTo>
                    <a:pt x="857" y="7656"/>
                    <a:pt x="512" y="8264"/>
                    <a:pt x="298" y="8692"/>
                  </a:cubicBezTo>
                  <a:cubicBezTo>
                    <a:pt x="202" y="8918"/>
                    <a:pt x="143" y="9085"/>
                    <a:pt x="83" y="9204"/>
                  </a:cubicBezTo>
                  <a:cubicBezTo>
                    <a:pt x="36" y="9323"/>
                    <a:pt x="0" y="9383"/>
                    <a:pt x="0" y="9383"/>
                  </a:cubicBezTo>
                  <a:cubicBezTo>
                    <a:pt x="0" y="9383"/>
                    <a:pt x="36" y="9323"/>
                    <a:pt x="95" y="9216"/>
                  </a:cubicBezTo>
                  <a:cubicBezTo>
                    <a:pt x="155" y="9109"/>
                    <a:pt x="226" y="8930"/>
                    <a:pt x="357" y="8740"/>
                  </a:cubicBezTo>
                  <a:cubicBezTo>
                    <a:pt x="619" y="8323"/>
                    <a:pt x="1000" y="7763"/>
                    <a:pt x="1536" y="7109"/>
                  </a:cubicBezTo>
                  <a:cubicBezTo>
                    <a:pt x="2608" y="5787"/>
                    <a:pt x="4405" y="4239"/>
                    <a:pt x="6691" y="3049"/>
                  </a:cubicBezTo>
                  <a:cubicBezTo>
                    <a:pt x="8965" y="1858"/>
                    <a:pt x="11228" y="1167"/>
                    <a:pt x="12859" y="703"/>
                  </a:cubicBezTo>
                  <a:cubicBezTo>
                    <a:pt x="13680" y="465"/>
                    <a:pt x="14347" y="298"/>
                    <a:pt x="14811" y="179"/>
                  </a:cubicBezTo>
                  <a:cubicBezTo>
                    <a:pt x="15276" y="60"/>
                    <a:pt x="15526" y="1"/>
                    <a:pt x="15526" y="1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436" name="Google Shape;12436;p49"/>
            <p:cNvSpPr/>
            <p:nvPr/>
          </p:nvSpPr>
          <p:spPr>
            <a:xfrm>
              <a:off x="3967150" y="2821900"/>
              <a:ext cx="398000" cy="204525"/>
            </a:xfrm>
            <a:custGeom>
              <a:avLst/>
              <a:gdLst/>
              <a:ahLst/>
              <a:cxnLst/>
              <a:rect l="l" t="t" r="r" b="b"/>
              <a:pathLst>
                <a:path w="15920" h="8181" extrusionOk="0">
                  <a:moveTo>
                    <a:pt x="15919" y="1"/>
                  </a:moveTo>
                  <a:cubicBezTo>
                    <a:pt x="15919" y="1"/>
                    <a:pt x="15669" y="25"/>
                    <a:pt x="15193" y="48"/>
                  </a:cubicBezTo>
                  <a:cubicBezTo>
                    <a:pt x="14955" y="60"/>
                    <a:pt x="14669" y="84"/>
                    <a:pt x="14348" y="120"/>
                  </a:cubicBezTo>
                  <a:cubicBezTo>
                    <a:pt x="14014" y="167"/>
                    <a:pt x="13633" y="215"/>
                    <a:pt x="13228" y="286"/>
                  </a:cubicBezTo>
                  <a:cubicBezTo>
                    <a:pt x="12812" y="346"/>
                    <a:pt x="12359" y="441"/>
                    <a:pt x="11883" y="560"/>
                  </a:cubicBezTo>
                  <a:cubicBezTo>
                    <a:pt x="11395" y="656"/>
                    <a:pt x="10907" y="810"/>
                    <a:pt x="10371" y="977"/>
                  </a:cubicBezTo>
                  <a:cubicBezTo>
                    <a:pt x="9323" y="1310"/>
                    <a:pt x="8192" y="1763"/>
                    <a:pt x="7049" y="2346"/>
                  </a:cubicBezTo>
                  <a:cubicBezTo>
                    <a:pt x="5918" y="2918"/>
                    <a:pt x="4894" y="3596"/>
                    <a:pt x="4001" y="4251"/>
                  </a:cubicBezTo>
                  <a:cubicBezTo>
                    <a:pt x="3572" y="4573"/>
                    <a:pt x="3132" y="4906"/>
                    <a:pt x="2775" y="5228"/>
                  </a:cubicBezTo>
                  <a:cubicBezTo>
                    <a:pt x="2406" y="5537"/>
                    <a:pt x="2084" y="5859"/>
                    <a:pt x="1786" y="6156"/>
                  </a:cubicBezTo>
                  <a:cubicBezTo>
                    <a:pt x="1489" y="6454"/>
                    <a:pt x="1227" y="6728"/>
                    <a:pt x="1013" y="6966"/>
                  </a:cubicBezTo>
                  <a:cubicBezTo>
                    <a:pt x="786" y="7204"/>
                    <a:pt x="608" y="7430"/>
                    <a:pt x="453" y="7609"/>
                  </a:cubicBezTo>
                  <a:cubicBezTo>
                    <a:pt x="155" y="7978"/>
                    <a:pt x="1" y="8180"/>
                    <a:pt x="1" y="8180"/>
                  </a:cubicBezTo>
                  <a:lnTo>
                    <a:pt x="501" y="7668"/>
                  </a:lnTo>
                  <a:cubicBezTo>
                    <a:pt x="667" y="7502"/>
                    <a:pt x="870" y="7311"/>
                    <a:pt x="1108" y="7085"/>
                  </a:cubicBezTo>
                  <a:cubicBezTo>
                    <a:pt x="1370" y="6871"/>
                    <a:pt x="1620" y="6609"/>
                    <a:pt x="1941" y="6347"/>
                  </a:cubicBezTo>
                  <a:cubicBezTo>
                    <a:pt x="2263" y="6073"/>
                    <a:pt x="2596" y="5799"/>
                    <a:pt x="2989" y="5501"/>
                  </a:cubicBezTo>
                  <a:cubicBezTo>
                    <a:pt x="3370" y="5180"/>
                    <a:pt x="3787" y="4882"/>
                    <a:pt x="4239" y="4573"/>
                  </a:cubicBezTo>
                  <a:cubicBezTo>
                    <a:pt x="5144" y="3965"/>
                    <a:pt x="6156" y="3334"/>
                    <a:pt x="7275" y="2763"/>
                  </a:cubicBezTo>
                  <a:cubicBezTo>
                    <a:pt x="8394" y="2180"/>
                    <a:pt x="9490" y="1715"/>
                    <a:pt x="10514" y="1346"/>
                  </a:cubicBezTo>
                  <a:cubicBezTo>
                    <a:pt x="11038" y="1168"/>
                    <a:pt x="11526" y="1001"/>
                    <a:pt x="11990" y="870"/>
                  </a:cubicBezTo>
                  <a:cubicBezTo>
                    <a:pt x="12454" y="715"/>
                    <a:pt x="12883" y="620"/>
                    <a:pt x="13288" y="513"/>
                  </a:cubicBezTo>
                  <a:cubicBezTo>
                    <a:pt x="13693" y="406"/>
                    <a:pt x="14050" y="346"/>
                    <a:pt x="14371" y="275"/>
                  </a:cubicBezTo>
                  <a:cubicBezTo>
                    <a:pt x="14705" y="191"/>
                    <a:pt x="14979" y="155"/>
                    <a:pt x="15205" y="120"/>
                  </a:cubicBezTo>
                  <a:cubicBezTo>
                    <a:pt x="15669" y="48"/>
                    <a:pt x="15919" y="1"/>
                    <a:pt x="15919" y="1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437" name="Google Shape;12437;p49"/>
            <p:cNvSpPr/>
            <p:nvPr/>
          </p:nvSpPr>
          <p:spPr>
            <a:xfrm>
              <a:off x="3994525" y="2964775"/>
              <a:ext cx="104225" cy="68800"/>
            </a:xfrm>
            <a:custGeom>
              <a:avLst/>
              <a:gdLst/>
              <a:ahLst/>
              <a:cxnLst/>
              <a:rect l="l" t="t" r="r" b="b"/>
              <a:pathLst>
                <a:path w="4169" h="2752" extrusionOk="0">
                  <a:moveTo>
                    <a:pt x="4168" y="1"/>
                  </a:moveTo>
                  <a:cubicBezTo>
                    <a:pt x="4168" y="1"/>
                    <a:pt x="3882" y="1"/>
                    <a:pt x="3406" y="120"/>
                  </a:cubicBezTo>
                  <a:cubicBezTo>
                    <a:pt x="2966" y="227"/>
                    <a:pt x="2335" y="453"/>
                    <a:pt x="1727" y="858"/>
                  </a:cubicBezTo>
                  <a:cubicBezTo>
                    <a:pt x="1132" y="1251"/>
                    <a:pt x="668" y="1727"/>
                    <a:pt x="406" y="2120"/>
                  </a:cubicBezTo>
                  <a:cubicBezTo>
                    <a:pt x="120" y="2489"/>
                    <a:pt x="1" y="2751"/>
                    <a:pt x="1" y="2751"/>
                  </a:cubicBezTo>
                  <a:cubicBezTo>
                    <a:pt x="1" y="2751"/>
                    <a:pt x="203" y="2561"/>
                    <a:pt x="560" y="2263"/>
                  </a:cubicBezTo>
                  <a:cubicBezTo>
                    <a:pt x="918" y="1989"/>
                    <a:pt x="1418" y="1596"/>
                    <a:pt x="1977" y="1227"/>
                  </a:cubicBezTo>
                  <a:cubicBezTo>
                    <a:pt x="2549" y="858"/>
                    <a:pt x="3097" y="536"/>
                    <a:pt x="3501" y="334"/>
                  </a:cubicBezTo>
                  <a:cubicBezTo>
                    <a:pt x="3906" y="120"/>
                    <a:pt x="4168" y="1"/>
                    <a:pt x="4168" y="1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438" name="Google Shape;12438;p49"/>
            <p:cNvSpPr/>
            <p:nvPr/>
          </p:nvSpPr>
          <p:spPr>
            <a:xfrm>
              <a:off x="4028775" y="2989475"/>
              <a:ext cx="75325" cy="42000"/>
            </a:xfrm>
            <a:custGeom>
              <a:avLst/>
              <a:gdLst/>
              <a:ahLst/>
              <a:cxnLst/>
              <a:rect l="l" t="t" r="r" b="b"/>
              <a:pathLst>
                <a:path w="3013" h="1680" extrusionOk="0">
                  <a:moveTo>
                    <a:pt x="3012" y="1"/>
                  </a:moveTo>
                  <a:cubicBezTo>
                    <a:pt x="3012" y="1"/>
                    <a:pt x="2810" y="13"/>
                    <a:pt x="2512" y="72"/>
                  </a:cubicBezTo>
                  <a:cubicBezTo>
                    <a:pt x="2191" y="132"/>
                    <a:pt x="1750" y="263"/>
                    <a:pt x="1322" y="501"/>
                  </a:cubicBezTo>
                  <a:cubicBezTo>
                    <a:pt x="893" y="739"/>
                    <a:pt x="548" y="1037"/>
                    <a:pt x="322" y="1275"/>
                  </a:cubicBezTo>
                  <a:cubicBezTo>
                    <a:pt x="107" y="1513"/>
                    <a:pt x="0" y="1680"/>
                    <a:pt x="0" y="1680"/>
                  </a:cubicBezTo>
                  <a:cubicBezTo>
                    <a:pt x="0" y="1680"/>
                    <a:pt x="179" y="1584"/>
                    <a:pt x="464" y="1453"/>
                  </a:cubicBezTo>
                  <a:cubicBezTo>
                    <a:pt x="750" y="1311"/>
                    <a:pt x="1131" y="1120"/>
                    <a:pt x="1536" y="894"/>
                  </a:cubicBezTo>
                  <a:cubicBezTo>
                    <a:pt x="1941" y="668"/>
                    <a:pt x="2310" y="441"/>
                    <a:pt x="2572" y="275"/>
                  </a:cubicBezTo>
                  <a:cubicBezTo>
                    <a:pt x="2846" y="120"/>
                    <a:pt x="3012" y="1"/>
                    <a:pt x="3012" y="1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439" name="Google Shape;12439;p49"/>
            <p:cNvSpPr/>
            <p:nvPr/>
          </p:nvSpPr>
          <p:spPr>
            <a:xfrm>
              <a:off x="4084125" y="2918350"/>
              <a:ext cx="545625" cy="124750"/>
            </a:xfrm>
            <a:custGeom>
              <a:avLst/>
              <a:gdLst/>
              <a:ahLst/>
              <a:cxnLst/>
              <a:rect l="l" t="t" r="r" b="b"/>
              <a:pathLst>
                <a:path w="21825" h="4990" extrusionOk="0">
                  <a:moveTo>
                    <a:pt x="14943" y="0"/>
                  </a:moveTo>
                  <a:cubicBezTo>
                    <a:pt x="13562" y="0"/>
                    <a:pt x="12038" y="107"/>
                    <a:pt x="10466" y="369"/>
                  </a:cubicBezTo>
                  <a:cubicBezTo>
                    <a:pt x="8883" y="655"/>
                    <a:pt x="7430" y="1084"/>
                    <a:pt x="6132" y="1560"/>
                  </a:cubicBezTo>
                  <a:cubicBezTo>
                    <a:pt x="5489" y="1834"/>
                    <a:pt x="4882" y="2048"/>
                    <a:pt x="4335" y="2334"/>
                  </a:cubicBezTo>
                  <a:cubicBezTo>
                    <a:pt x="4049" y="2465"/>
                    <a:pt x="3787" y="2584"/>
                    <a:pt x="3525" y="2727"/>
                  </a:cubicBezTo>
                  <a:cubicBezTo>
                    <a:pt x="3275" y="2870"/>
                    <a:pt x="3037" y="3013"/>
                    <a:pt x="2811" y="3120"/>
                  </a:cubicBezTo>
                  <a:cubicBezTo>
                    <a:pt x="2358" y="3370"/>
                    <a:pt x="1965" y="3632"/>
                    <a:pt x="1608" y="3858"/>
                  </a:cubicBezTo>
                  <a:cubicBezTo>
                    <a:pt x="1251" y="4060"/>
                    <a:pt x="965" y="4275"/>
                    <a:pt x="727" y="4453"/>
                  </a:cubicBezTo>
                  <a:cubicBezTo>
                    <a:pt x="251" y="4799"/>
                    <a:pt x="1" y="4989"/>
                    <a:pt x="1" y="4989"/>
                  </a:cubicBezTo>
                  <a:cubicBezTo>
                    <a:pt x="1" y="4989"/>
                    <a:pt x="275" y="4810"/>
                    <a:pt x="763" y="4513"/>
                  </a:cubicBezTo>
                  <a:cubicBezTo>
                    <a:pt x="1001" y="4346"/>
                    <a:pt x="1310" y="4168"/>
                    <a:pt x="1668" y="3977"/>
                  </a:cubicBezTo>
                  <a:cubicBezTo>
                    <a:pt x="2025" y="3775"/>
                    <a:pt x="2430" y="3525"/>
                    <a:pt x="2906" y="3322"/>
                  </a:cubicBezTo>
                  <a:cubicBezTo>
                    <a:pt x="3144" y="3203"/>
                    <a:pt x="3382" y="3084"/>
                    <a:pt x="3632" y="2965"/>
                  </a:cubicBezTo>
                  <a:cubicBezTo>
                    <a:pt x="3882" y="2846"/>
                    <a:pt x="4156" y="2739"/>
                    <a:pt x="4442" y="2620"/>
                  </a:cubicBezTo>
                  <a:cubicBezTo>
                    <a:pt x="4989" y="2382"/>
                    <a:pt x="5597" y="2179"/>
                    <a:pt x="6240" y="1929"/>
                  </a:cubicBezTo>
                  <a:cubicBezTo>
                    <a:pt x="7514" y="1501"/>
                    <a:pt x="8966" y="1120"/>
                    <a:pt x="10514" y="834"/>
                  </a:cubicBezTo>
                  <a:cubicBezTo>
                    <a:pt x="12038" y="572"/>
                    <a:pt x="13550" y="441"/>
                    <a:pt x="14895" y="405"/>
                  </a:cubicBezTo>
                  <a:cubicBezTo>
                    <a:pt x="15172" y="405"/>
                    <a:pt x="15440" y="403"/>
                    <a:pt x="15702" y="403"/>
                  </a:cubicBezTo>
                  <a:cubicBezTo>
                    <a:pt x="16095" y="403"/>
                    <a:pt x="16472" y="408"/>
                    <a:pt x="16836" y="429"/>
                  </a:cubicBezTo>
                  <a:cubicBezTo>
                    <a:pt x="17134" y="441"/>
                    <a:pt x="17431" y="441"/>
                    <a:pt x="17717" y="477"/>
                  </a:cubicBezTo>
                  <a:cubicBezTo>
                    <a:pt x="17991" y="488"/>
                    <a:pt x="18265" y="524"/>
                    <a:pt x="18515" y="548"/>
                  </a:cubicBezTo>
                  <a:cubicBezTo>
                    <a:pt x="19039" y="596"/>
                    <a:pt x="19503" y="691"/>
                    <a:pt x="19896" y="739"/>
                  </a:cubicBezTo>
                  <a:cubicBezTo>
                    <a:pt x="20313" y="798"/>
                    <a:pt x="20658" y="881"/>
                    <a:pt x="20944" y="941"/>
                  </a:cubicBezTo>
                  <a:cubicBezTo>
                    <a:pt x="21515" y="1060"/>
                    <a:pt x="21825" y="1120"/>
                    <a:pt x="21825" y="1120"/>
                  </a:cubicBezTo>
                  <a:cubicBezTo>
                    <a:pt x="21825" y="1120"/>
                    <a:pt x="21515" y="1024"/>
                    <a:pt x="20991" y="834"/>
                  </a:cubicBezTo>
                  <a:cubicBezTo>
                    <a:pt x="20706" y="762"/>
                    <a:pt x="20360" y="655"/>
                    <a:pt x="19956" y="584"/>
                  </a:cubicBezTo>
                  <a:cubicBezTo>
                    <a:pt x="19539" y="488"/>
                    <a:pt x="19098" y="381"/>
                    <a:pt x="18574" y="310"/>
                  </a:cubicBezTo>
                  <a:cubicBezTo>
                    <a:pt x="18324" y="286"/>
                    <a:pt x="18051" y="238"/>
                    <a:pt x="17777" y="191"/>
                  </a:cubicBezTo>
                  <a:cubicBezTo>
                    <a:pt x="17491" y="143"/>
                    <a:pt x="17193" y="131"/>
                    <a:pt x="16896" y="107"/>
                  </a:cubicBezTo>
                  <a:cubicBezTo>
                    <a:pt x="16288" y="24"/>
                    <a:pt x="15634" y="12"/>
                    <a:pt x="14943" y="0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440" name="Google Shape;12440;p49"/>
            <p:cNvSpPr/>
            <p:nvPr/>
          </p:nvSpPr>
          <p:spPr>
            <a:xfrm>
              <a:off x="4123125" y="2961400"/>
              <a:ext cx="359900" cy="95675"/>
            </a:xfrm>
            <a:custGeom>
              <a:avLst/>
              <a:gdLst/>
              <a:ahLst/>
              <a:cxnLst/>
              <a:rect l="l" t="t" r="r" b="b"/>
              <a:pathLst>
                <a:path w="14396" h="3827" extrusionOk="0">
                  <a:moveTo>
                    <a:pt x="10580" y="0"/>
                  </a:moveTo>
                  <a:cubicBezTo>
                    <a:pt x="10315" y="0"/>
                    <a:pt x="10039" y="6"/>
                    <a:pt x="9752" y="17"/>
                  </a:cubicBezTo>
                  <a:cubicBezTo>
                    <a:pt x="8835" y="64"/>
                    <a:pt x="7823" y="195"/>
                    <a:pt x="6787" y="433"/>
                  </a:cubicBezTo>
                  <a:cubicBezTo>
                    <a:pt x="5763" y="695"/>
                    <a:pt x="4811" y="1029"/>
                    <a:pt x="3965" y="1386"/>
                  </a:cubicBezTo>
                  <a:cubicBezTo>
                    <a:pt x="3120" y="1767"/>
                    <a:pt x="2382" y="2148"/>
                    <a:pt x="1810" y="2517"/>
                  </a:cubicBezTo>
                  <a:cubicBezTo>
                    <a:pt x="1512" y="2696"/>
                    <a:pt x="1251" y="2898"/>
                    <a:pt x="1036" y="3041"/>
                  </a:cubicBezTo>
                  <a:cubicBezTo>
                    <a:pt x="810" y="3196"/>
                    <a:pt x="620" y="3338"/>
                    <a:pt x="465" y="3458"/>
                  </a:cubicBezTo>
                  <a:cubicBezTo>
                    <a:pt x="167" y="3696"/>
                    <a:pt x="0" y="3827"/>
                    <a:pt x="0" y="3827"/>
                  </a:cubicBezTo>
                  <a:cubicBezTo>
                    <a:pt x="0" y="3827"/>
                    <a:pt x="179" y="3731"/>
                    <a:pt x="512" y="3517"/>
                  </a:cubicBezTo>
                  <a:cubicBezTo>
                    <a:pt x="679" y="3410"/>
                    <a:pt x="870" y="3291"/>
                    <a:pt x="1108" y="3160"/>
                  </a:cubicBezTo>
                  <a:cubicBezTo>
                    <a:pt x="1346" y="3029"/>
                    <a:pt x="1596" y="2862"/>
                    <a:pt x="1917" y="2719"/>
                  </a:cubicBezTo>
                  <a:cubicBezTo>
                    <a:pt x="2525" y="2386"/>
                    <a:pt x="3263" y="2065"/>
                    <a:pt x="4096" y="1731"/>
                  </a:cubicBezTo>
                  <a:cubicBezTo>
                    <a:pt x="4953" y="1422"/>
                    <a:pt x="5882" y="1112"/>
                    <a:pt x="6894" y="874"/>
                  </a:cubicBezTo>
                  <a:cubicBezTo>
                    <a:pt x="7906" y="648"/>
                    <a:pt x="8894" y="481"/>
                    <a:pt x="9787" y="398"/>
                  </a:cubicBezTo>
                  <a:cubicBezTo>
                    <a:pt x="10542" y="317"/>
                    <a:pt x="11246" y="288"/>
                    <a:pt x="11856" y="288"/>
                  </a:cubicBezTo>
                  <a:cubicBezTo>
                    <a:pt x="11967" y="288"/>
                    <a:pt x="12075" y="289"/>
                    <a:pt x="12180" y="290"/>
                  </a:cubicBezTo>
                  <a:cubicBezTo>
                    <a:pt x="12246" y="288"/>
                    <a:pt x="12311" y="287"/>
                    <a:pt x="12374" y="287"/>
                  </a:cubicBezTo>
                  <a:cubicBezTo>
                    <a:pt x="12643" y="287"/>
                    <a:pt x="12888" y="305"/>
                    <a:pt x="13109" y="314"/>
                  </a:cubicBezTo>
                  <a:cubicBezTo>
                    <a:pt x="13371" y="314"/>
                    <a:pt x="13609" y="350"/>
                    <a:pt x="13800" y="362"/>
                  </a:cubicBezTo>
                  <a:cubicBezTo>
                    <a:pt x="14193" y="410"/>
                    <a:pt x="14395" y="421"/>
                    <a:pt x="14395" y="421"/>
                  </a:cubicBezTo>
                  <a:cubicBezTo>
                    <a:pt x="14395" y="421"/>
                    <a:pt x="14193" y="374"/>
                    <a:pt x="13788" y="314"/>
                  </a:cubicBezTo>
                  <a:cubicBezTo>
                    <a:pt x="13609" y="279"/>
                    <a:pt x="13371" y="231"/>
                    <a:pt x="13097" y="195"/>
                  </a:cubicBezTo>
                  <a:cubicBezTo>
                    <a:pt x="12835" y="160"/>
                    <a:pt x="12526" y="112"/>
                    <a:pt x="12180" y="76"/>
                  </a:cubicBezTo>
                  <a:cubicBezTo>
                    <a:pt x="11704" y="27"/>
                    <a:pt x="11170" y="0"/>
                    <a:pt x="10580" y="0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441" name="Google Shape;12441;p49"/>
            <p:cNvSpPr/>
            <p:nvPr/>
          </p:nvSpPr>
          <p:spPr>
            <a:xfrm>
              <a:off x="4615450" y="2986200"/>
              <a:ext cx="654575" cy="48625"/>
            </a:xfrm>
            <a:custGeom>
              <a:avLst/>
              <a:gdLst/>
              <a:ahLst/>
              <a:cxnLst/>
              <a:rect l="l" t="t" r="r" b="b"/>
              <a:pathLst>
                <a:path w="26183" h="1945" extrusionOk="0">
                  <a:moveTo>
                    <a:pt x="26182" y="1144"/>
                  </a:moveTo>
                  <a:cubicBezTo>
                    <a:pt x="26182" y="1144"/>
                    <a:pt x="26109" y="1152"/>
                    <a:pt x="26003" y="1195"/>
                  </a:cubicBezTo>
                  <a:lnTo>
                    <a:pt x="26003" y="1195"/>
                  </a:lnTo>
                  <a:cubicBezTo>
                    <a:pt x="26123" y="1161"/>
                    <a:pt x="26182" y="1144"/>
                    <a:pt x="26182" y="1144"/>
                  </a:cubicBezTo>
                  <a:close/>
                  <a:moveTo>
                    <a:pt x="26003" y="1195"/>
                  </a:moveTo>
                  <a:cubicBezTo>
                    <a:pt x="25982" y="1201"/>
                    <a:pt x="25958" y="1208"/>
                    <a:pt x="25932" y="1215"/>
                  </a:cubicBezTo>
                  <a:cubicBezTo>
                    <a:pt x="25887" y="1228"/>
                    <a:pt x="25837" y="1243"/>
                    <a:pt x="25780" y="1261"/>
                  </a:cubicBezTo>
                  <a:lnTo>
                    <a:pt x="25780" y="1261"/>
                  </a:lnTo>
                  <a:cubicBezTo>
                    <a:pt x="25837" y="1248"/>
                    <a:pt x="25887" y="1237"/>
                    <a:pt x="25932" y="1227"/>
                  </a:cubicBezTo>
                  <a:cubicBezTo>
                    <a:pt x="25957" y="1215"/>
                    <a:pt x="25981" y="1204"/>
                    <a:pt x="26003" y="1195"/>
                  </a:cubicBezTo>
                  <a:close/>
                  <a:moveTo>
                    <a:pt x="0" y="1"/>
                  </a:moveTo>
                  <a:cubicBezTo>
                    <a:pt x="0" y="1"/>
                    <a:pt x="1477" y="144"/>
                    <a:pt x="3846" y="382"/>
                  </a:cubicBezTo>
                  <a:cubicBezTo>
                    <a:pt x="6215" y="620"/>
                    <a:pt x="9466" y="965"/>
                    <a:pt x="13085" y="1346"/>
                  </a:cubicBezTo>
                  <a:cubicBezTo>
                    <a:pt x="14883" y="1549"/>
                    <a:pt x="16610" y="1751"/>
                    <a:pt x="18193" y="1858"/>
                  </a:cubicBezTo>
                  <a:cubicBezTo>
                    <a:pt x="19022" y="1915"/>
                    <a:pt x="19812" y="1945"/>
                    <a:pt x="20548" y="1945"/>
                  </a:cubicBezTo>
                  <a:cubicBezTo>
                    <a:pt x="21206" y="1945"/>
                    <a:pt x="21822" y="1921"/>
                    <a:pt x="22384" y="1870"/>
                  </a:cubicBezTo>
                  <a:cubicBezTo>
                    <a:pt x="23599" y="1787"/>
                    <a:pt x="24551" y="1584"/>
                    <a:pt x="25182" y="1430"/>
                  </a:cubicBezTo>
                  <a:cubicBezTo>
                    <a:pt x="25426" y="1369"/>
                    <a:pt x="25625" y="1308"/>
                    <a:pt x="25780" y="1261"/>
                  </a:cubicBezTo>
                  <a:lnTo>
                    <a:pt x="25780" y="1261"/>
                  </a:lnTo>
                  <a:cubicBezTo>
                    <a:pt x="25625" y="1295"/>
                    <a:pt x="25426" y="1338"/>
                    <a:pt x="25182" y="1382"/>
                  </a:cubicBezTo>
                  <a:cubicBezTo>
                    <a:pt x="24527" y="1501"/>
                    <a:pt x="23575" y="1632"/>
                    <a:pt x="22384" y="1668"/>
                  </a:cubicBezTo>
                  <a:cubicBezTo>
                    <a:pt x="22184" y="1674"/>
                    <a:pt x="21976" y="1677"/>
                    <a:pt x="21762" y="1677"/>
                  </a:cubicBezTo>
                  <a:cubicBezTo>
                    <a:pt x="20727" y="1677"/>
                    <a:pt x="19533" y="1608"/>
                    <a:pt x="18241" y="1489"/>
                  </a:cubicBezTo>
                  <a:cubicBezTo>
                    <a:pt x="16669" y="1334"/>
                    <a:pt x="14966" y="1096"/>
                    <a:pt x="13145" y="906"/>
                  </a:cubicBezTo>
                  <a:cubicBezTo>
                    <a:pt x="9525" y="513"/>
                    <a:pt x="6239" y="299"/>
                    <a:pt x="3858" y="156"/>
                  </a:cubicBezTo>
                  <a:cubicBezTo>
                    <a:pt x="1477" y="25"/>
                    <a:pt x="1" y="1"/>
                    <a:pt x="0" y="1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442" name="Google Shape;12442;p49"/>
            <p:cNvSpPr/>
            <p:nvPr/>
          </p:nvSpPr>
          <p:spPr>
            <a:xfrm>
              <a:off x="4455900" y="2820725"/>
              <a:ext cx="672725" cy="91700"/>
            </a:xfrm>
            <a:custGeom>
              <a:avLst/>
              <a:gdLst/>
              <a:ahLst/>
              <a:cxnLst/>
              <a:rect l="l" t="t" r="r" b="b"/>
              <a:pathLst>
                <a:path w="26909" h="3668" extrusionOk="0">
                  <a:moveTo>
                    <a:pt x="3567" y="1"/>
                  </a:moveTo>
                  <a:cubicBezTo>
                    <a:pt x="3109" y="1"/>
                    <a:pt x="2688" y="38"/>
                    <a:pt x="2310" y="48"/>
                  </a:cubicBezTo>
                  <a:cubicBezTo>
                    <a:pt x="2060" y="72"/>
                    <a:pt x="1834" y="83"/>
                    <a:pt x="1620" y="95"/>
                  </a:cubicBezTo>
                  <a:cubicBezTo>
                    <a:pt x="1417" y="131"/>
                    <a:pt x="1239" y="143"/>
                    <a:pt x="1060" y="167"/>
                  </a:cubicBezTo>
                  <a:cubicBezTo>
                    <a:pt x="370" y="274"/>
                    <a:pt x="1" y="322"/>
                    <a:pt x="1" y="322"/>
                  </a:cubicBezTo>
                  <a:cubicBezTo>
                    <a:pt x="1" y="322"/>
                    <a:pt x="393" y="286"/>
                    <a:pt x="1072" y="250"/>
                  </a:cubicBezTo>
                  <a:cubicBezTo>
                    <a:pt x="1239" y="226"/>
                    <a:pt x="1429" y="214"/>
                    <a:pt x="1644" y="202"/>
                  </a:cubicBezTo>
                  <a:lnTo>
                    <a:pt x="2322" y="202"/>
                  </a:lnTo>
                  <a:cubicBezTo>
                    <a:pt x="2462" y="202"/>
                    <a:pt x="2607" y="202"/>
                    <a:pt x="2758" y="202"/>
                  </a:cubicBezTo>
                  <a:cubicBezTo>
                    <a:pt x="3134" y="202"/>
                    <a:pt x="3544" y="208"/>
                    <a:pt x="3977" y="250"/>
                  </a:cubicBezTo>
                  <a:cubicBezTo>
                    <a:pt x="4287" y="262"/>
                    <a:pt x="4608" y="286"/>
                    <a:pt x="4942" y="310"/>
                  </a:cubicBezTo>
                  <a:cubicBezTo>
                    <a:pt x="5287" y="333"/>
                    <a:pt x="5620" y="381"/>
                    <a:pt x="5989" y="429"/>
                  </a:cubicBezTo>
                  <a:cubicBezTo>
                    <a:pt x="6692" y="500"/>
                    <a:pt x="7454" y="631"/>
                    <a:pt x="8264" y="762"/>
                  </a:cubicBezTo>
                  <a:cubicBezTo>
                    <a:pt x="9859" y="1060"/>
                    <a:pt x="11597" y="1453"/>
                    <a:pt x="13431" y="1881"/>
                  </a:cubicBezTo>
                  <a:cubicBezTo>
                    <a:pt x="15252" y="2310"/>
                    <a:pt x="17003" y="2715"/>
                    <a:pt x="18598" y="3012"/>
                  </a:cubicBezTo>
                  <a:cubicBezTo>
                    <a:pt x="19408" y="3143"/>
                    <a:pt x="20170" y="3286"/>
                    <a:pt x="20896" y="3370"/>
                  </a:cubicBezTo>
                  <a:cubicBezTo>
                    <a:pt x="21253" y="3417"/>
                    <a:pt x="21599" y="3477"/>
                    <a:pt x="21944" y="3501"/>
                  </a:cubicBezTo>
                  <a:cubicBezTo>
                    <a:pt x="22277" y="3536"/>
                    <a:pt x="22599" y="3548"/>
                    <a:pt x="22908" y="3584"/>
                  </a:cubicBezTo>
                  <a:cubicBezTo>
                    <a:pt x="23515" y="3655"/>
                    <a:pt x="24087" y="3643"/>
                    <a:pt x="24575" y="3655"/>
                  </a:cubicBezTo>
                  <a:cubicBezTo>
                    <a:pt x="24825" y="3667"/>
                    <a:pt x="25051" y="3667"/>
                    <a:pt x="25254" y="3667"/>
                  </a:cubicBezTo>
                  <a:cubicBezTo>
                    <a:pt x="25480" y="3655"/>
                    <a:pt x="25659" y="3655"/>
                    <a:pt x="25837" y="3643"/>
                  </a:cubicBezTo>
                  <a:cubicBezTo>
                    <a:pt x="26528" y="3596"/>
                    <a:pt x="26909" y="3584"/>
                    <a:pt x="26909" y="3584"/>
                  </a:cubicBezTo>
                  <a:cubicBezTo>
                    <a:pt x="26909" y="3584"/>
                    <a:pt x="26528" y="3584"/>
                    <a:pt x="25801" y="3536"/>
                  </a:cubicBezTo>
                  <a:lnTo>
                    <a:pt x="25242" y="3536"/>
                  </a:lnTo>
                  <a:cubicBezTo>
                    <a:pt x="25039" y="3536"/>
                    <a:pt x="24789" y="3501"/>
                    <a:pt x="24551" y="3489"/>
                  </a:cubicBezTo>
                  <a:cubicBezTo>
                    <a:pt x="24063" y="3441"/>
                    <a:pt x="23515" y="3429"/>
                    <a:pt x="22908" y="3346"/>
                  </a:cubicBezTo>
                  <a:cubicBezTo>
                    <a:pt x="22611" y="3298"/>
                    <a:pt x="22277" y="3262"/>
                    <a:pt x="21956" y="3227"/>
                  </a:cubicBezTo>
                  <a:cubicBezTo>
                    <a:pt x="21622" y="3179"/>
                    <a:pt x="21277" y="3120"/>
                    <a:pt x="20920" y="3060"/>
                  </a:cubicBezTo>
                  <a:cubicBezTo>
                    <a:pt x="20205" y="2953"/>
                    <a:pt x="19455" y="2786"/>
                    <a:pt x="18658" y="2631"/>
                  </a:cubicBezTo>
                  <a:cubicBezTo>
                    <a:pt x="17086" y="2286"/>
                    <a:pt x="15348" y="1869"/>
                    <a:pt x="13514" y="1441"/>
                  </a:cubicBezTo>
                  <a:cubicBezTo>
                    <a:pt x="11681" y="1000"/>
                    <a:pt x="9907" y="631"/>
                    <a:pt x="8299" y="381"/>
                  </a:cubicBezTo>
                  <a:cubicBezTo>
                    <a:pt x="7490" y="262"/>
                    <a:pt x="6728" y="143"/>
                    <a:pt x="6001" y="95"/>
                  </a:cubicBezTo>
                  <a:cubicBezTo>
                    <a:pt x="5620" y="83"/>
                    <a:pt x="5287" y="36"/>
                    <a:pt x="4942" y="24"/>
                  </a:cubicBezTo>
                  <a:cubicBezTo>
                    <a:pt x="4608" y="24"/>
                    <a:pt x="4287" y="12"/>
                    <a:pt x="3977" y="12"/>
                  </a:cubicBezTo>
                  <a:cubicBezTo>
                    <a:pt x="3838" y="4"/>
                    <a:pt x="3701" y="1"/>
                    <a:pt x="3567" y="1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443" name="Google Shape;12443;p49"/>
            <p:cNvSpPr/>
            <p:nvPr/>
          </p:nvSpPr>
          <p:spPr>
            <a:xfrm>
              <a:off x="4495800" y="2796300"/>
              <a:ext cx="401850" cy="70875"/>
            </a:xfrm>
            <a:custGeom>
              <a:avLst/>
              <a:gdLst/>
              <a:ahLst/>
              <a:cxnLst/>
              <a:rect l="l" t="t" r="r" b="b"/>
              <a:pathLst>
                <a:path w="16074" h="2835" extrusionOk="0">
                  <a:moveTo>
                    <a:pt x="0" y="1"/>
                  </a:moveTo>
                  <a:cubicBezTo>
                    <a:pt x="0" y="1"/>
                    <a:pt x="214" y="13"/>
                    <a:pt x="631" y="60"/>
                  </a:cubicBezTo>
                  <a:cubicBezTo>
                    <a:pt x="1048" y="108"/>
                    <a:pt x="1643" y="167"/>
                    <a:pt x="2381" y="251"/>
                  </a:cubicBezTo>
                  <a:cubicBezTo>
                    <a:pt x="3846" y="417"/>
                    <a:pt x="5870" y="703"/>
                    <a:pt x="8096" y="1084"/>
                  </a:cubicBezTo>
                  <a:cubicBezTo>
                    <a:pt x="10311" y="1477"/>
                    <a:pt x="12299" y="1906"/>
                    <a:pt x="13752" y="2251"/>
                  </a:cubicBezTo>
                  <a:cubicBezTo>
                    <a:pt x="14466" y="2406"/>
                    <a:pt x="15038" y="2561"/>
                    <a:pt x="15442" y="2668"/>
                  </a:cubicBezTo>
                  <a:cubicBezTo>
                    <a:pt x="15847" y="2775"/>
                    <a:pt x="16073" y="2834"/>
                    <a:pt x="16073" y="2834"/>
                  </a:cubicBezTo>
                  <a:lnTo>
                    <a:pt x="15478" y="2596"/>
                  </a:lnTo>
                  <a:cubicBezTo>
                    <a:pt x="15085" y="2442"/>
                    <a:pt x="14526" y="2251"/>
                    <a:pt x="13811" y="2025"/>
                  </a:cubicBezTo>
                  <a:cubicBezTo>
                    <a:pt x="12394" y="1584"/>
                    <a:pt x="10394" y="1025"/>
                    <a:pt x="8168" y="644"/>
                  </a:cubicBezTo>
                  <a:cubicBezTo>
                    <a:pt x="5929" y="251"/>
                    <a:pt x="3881" y="96"/>
                    <a:pt x="2393" y="36"/>
                  </a:cubicBezTo>
                  <a:cubicBezTo>
                    <a:pt x="1643" y="1"/>
                    <a:pt x="1048" y="1"/>
                    <a:pt x="631" y="1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444" name="Google Shape;12444;p49"/>
            <p:cNvSpPr/>
            <p:nvPr/>
          </p:nvSpPr>
          <p:spPr>
            <a:xfrm>
              <a:off x="2594350" y="2880150"/>
              <a:ext cx="218225" cy="179900"/>
            </a:xfrm>
            <a:custGeom>
              <a:avLst/>
              <a:gdLst/>
              <a:ahLst/>
              <a:cxnLst/>
              <a:rect l="l" t="t" r="r" b="b"/>
              <a:pathLst>
                <a:path w="8729" h="7196" extrusionOk="0">
                  <a:moveTo>
                    <a:pt x="8180" y="1"/>
                  </a:moveTo>
                  <a:cubicBezTo>
                    <a:pt x="8037" y="1"/>
                    <a:pt x="7864" y="33"/>
                    <a:pt x="7716" y="171"/>
                  </a:cubicBezTo>
                  <a:cubicBezTo>
                    <a:pt x="7621" y="242"/>
                    <a:pt x="7538" y="362"/>
                    <a:pt x="7514" y="516"/>
                  </a:cubicBezTo>
                  <a:cubicBezTo>
                    <a:pt x="7514" y="659"/>
                    <a:pt x="7549" y="778"/>
                    <a:pt x="7502" y="838"/>
                  </a:cubicBezTo>
                  <a:cubicBezTo>
                    <a:pt x="7454" y="921"/>
                    <a:pt x="7359" y="945"/>
                    <a:pt x="7216" y="981"/>
                  </a:cubicBezTo>
                  <a:cubicBezTo>
                    <a:pt x="7085" y="1004"/>
                    <a:pt x="6942" y="1028"/>
                    <a:pt x="6764" y="1076"/>
                  </a:cubicBezTo>
                  <a:cubicBezTo>
                    <a:pt x="6668" y="1112"/>
                    <a:pt x="6561" y="1171"/>
                    <a:pt x="6490" y="1278"/>
                  </a:cubicBezTo>
                  <a:cubicBezTo>
                    <a:pt x="6418" y="1374"/>
                    <a:pt x="6406" y="1528"/>
                    <a:pt x="6406" y="1600"/>
                  </a:cubicBezTo>
                  <a:cubicBezTo>
                    <a:pt x="6406" y="1755"/>
                    <a:pt x="6359" y="1874"/>
                    <a:pt x="6264" y="1993"/>
                  </a:cubicBezTo>
                  <a:cubicBezTo>
                    <a:pt x="6097" y="2231"/>
                    <a:pt x="5799" y="2409"/>
                    <a:pt x="5466" y="2624"/>
                  </a:cubicBezTo>
                  <a:cubicBezTo>
                    <a:pt x="5132" y="2838"/>
                    <a:pt x="4811" y="3076"/>
                    <a:pt x="4478" y="3314"/>
                  </a:cubicBezTo>
                  <a:cubicBezTo>
                    <a:pt x="3144" y="4267"/>
                    <a:pt x="2025" y="5243"/>
                    <a:pt x="1239" y="5981"/>
                  </a:cubicBezTo>
                  <a:cubicBezTo>
                    <a:pt x="453" y="6708"/>
                    <a:pt x="1" y="7196"/>
                    <a:pt x="1" y="7196"/>
                  </a:cubicBezTo>
                  <a:cubicBezTo>
                    <a:pt x="1" y="7196"/>
                    <a:pt x="537" y="6803"/>
                    <a:pt x="1370" y="6124"/>
                  </a:cubicBezTo>
                  <a:cubicBezTo>
                    <a:pt x="2239" y="5481"/>
                    <a:pt x="3418" y="4612"/>
                    <a:pt x="4740" y="3660"/>
                  </a:cubicBezTo>
                  <a:cubicBezTo>
                    <a:pt x="5061" y="3421"/>
                    <a:pt x="5394" y="3183"/>
                    <a:pt x="5704" y="2957"/>
                  </a:cubicBezTo>
                  <a:cubicBezTo>
                    <a:pt x="6002" y="2731"/>
                    <a:pt x="6359" y="2528"/>
                    <a:pt x="6585" y="2171"/>
                  </a:cubicBezTo>
                  <a:cubicBezTo>
                    <a:pt x="6704" y="1993"/>
                    <a:pt x="6764" y="1766"/>
                    <a:pt x="6740" y="1576"/>
                  </a:cubicBezTo>
                  <a:cubicBezTo>
                    <a:pt x="6728" y="1481"/>
                    <a:pt x="6740" y="1457"/>
                    <a:pt x="6764" y="1421"/>
                  </a:cubicBezTo>
                  <a:cubicBezTo>
                    <a:pt x="6787" y="1397"/>
                    <a:pt x="6823" y="1362"/>
                    <a:pt x="6883" y="1338"/>
                  </a:cubicBezTo>
                  <a:cubicBezTo>
                    <a:pt x="7002" y="1290"/>
                    <a:pt x="7145" y="1254"/>
                    <a:pt x="7299" y="1219"/>
                  </a:cubicBezTo>
                  <a:cubicBezTo>
                    <a:pt x="7430" y="1171"/>
                    <a:pt x="7621" y="1112"/>
                    <a:pt x="7716" y="933"/>
                  </a:cubicBezTo>
                  <a:cubicBezTo>
                    <a:pt x="7752" y="838"/>
                    <a:pt x="7752" y="754"/>
                    <a:pt x="7740" y="683"/>
                  </a:cubicBezTo>
                  <a:cubicBezTo>
                    <a:pt x="7728" y="623"/>
                    <a:pt x="7716" y="564"/>
                    <a:pt x="7716" y="516"/>
                  </a:cubicBezTo>
                  <a:cubicBezTo>
                    <a:pt x="7716" y="421"/>
                    <a:pt x="7752" y="338"/>
                    <a:pt x="7811" y="266"/>
                  </a:cubicBezTo>
                  <a:cubicBezTo>
                    <a:pt x="7930" y="111"/>
                    <a:pt x="8109" y="88"/>
                    <a:pt x="8264" y="64"/>
                  </a:cubicBezTo>
                  <a:cubicBezTo>
                    <a:pt x="8302" y="61"/>
                    <a:pt x="8339" y="59"/>
                    <a:pt x="8373" y="59"/>
                  </a:cubicBezTo>
                  <a:cubicBezTo>
                    <a:pt x="8468" y="59"/>
                    <a:pt x="8548" y="70"/>
                    <a:pt x="8609" y="88"/>
                  </a:cubicBezTo>
                  <a:cubicBezTo>
                    <a:pt x="8681" y="100"/>
                    <a:pt x="8728" y="100"/>
                    <a:pt x="8728" y="100"/>
                  </a:cubicBezTo>
                  <a:cubicBezTo>
                    <a:pt x="8728" y="100"/>
                    <a:pt x="8681" y="88"/>
                    <a:pt x="8609" y="64"/>
                  </a:cubicBezTo>
                  <a:cubicBezTo>
                    <a:pt x="8526" y="52"/>
                    <a:pt x="8407" y="28"/>
                    <a:pt x="8264" y="4"/>
                  </a:cubicBezTo>
                  <a:cubicBezTo>
                    <a:pt x="8237" y="2"/>
                    <a:pt x="8209" y="1"/>
                    <a:pt x="8180" y="1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445" name="Google Shape;12445;p49"/>
            <p:cNvSpPr/>
            <p:nvPr/>
          </p:nvSpPr>
          <p:spPr>
            <a:xfrm>
              <a:off x="2647050" y="2995725"/>
              <a:ext cx="509300" cy="34925"/>
            </a:xfrm>
            <a:custGeom>
              <a:avLst/>
              <a:gdLst/>
              <a:ahLst/>
              <a:cxnLst/>
              <a:rect l="l" t="t" r="r" b="b"/>
              <a:pathLst>
                <a:path w="20372" h="1397" extrusionOk="0">
                  <a:moveTo>
                    <a:pt x="20372" y="1"/>
                  </a:moveTo>
                  <a:cubicBezTo>
                    <a:pt x="20372" y="1"/>
                    <a:pt x="20086" y="49"/>
                    <a:pt x="19586" y="108"/>
                  </a:cubicBezTo>
                  <a:cubicBezTo>
                    <a:pt x="19074" y="180"/>
                    <a:pt x="18336" y="287"/>
                    <a:pt x="17407" y="394"/>
                  </a:cubicBezTo>
                  <a:cubicBezTo>
                    <a:pt x="15562" y="596"/>
                    <a:pt x="13014" y="822"/>
                    <a:pt x="10204" y="906"/>
                  </a:cubicBezTo>
                  <a:cubicBezTo>
                    <a:pt x="9220" y="939"/>
                    <a:pt x="8267" y="954"/>
                    <a:pt x="7364" y="954"/>
                  </a:cubicBezTo>
                  <a:cubicBezTo>
                    <a:pt x="5689" y="954"/>
                    <a:pt x="4188" y="904"/>
                    <a:pt x="2989" y="834"/>
                  </a:cubicBezTo>
                  <a:cubicBezTo>
                    <a:pt x="2060" y="787"/>
                    <a:pt x="1322" y="751"/>
                    <a:pt x="798" y="703"/>
                  </a:cubicBezTo>
                  <a:cubicBezTo>
                    <a:pt x="274" y="656"/>
                    <a:pt x="0" y="644"/>
                    <a:pt x="0" y="644"/>
                  </a:cubicBezTo>
                  <a:lnTo>
                    <a:pt x="0" y="644"/>
                  </a:lnTo>
                  <a:cubicBezTo>
                    <a:pt x="0" y="644"/>
                    <a:pt x="274" y="692"/>
                    <a:pt x="786" y="775"/>
                  </a:cubicBezTo>
                  <a:cubicBezTo>
                    <a:pt x="1286" y="870"/>
                    <a:pt x="2036" y="965"/>
                    <a:pt x="2953" y="1073"/>
                  </a:cubicBezTo>
                  <a:cubicBezTo>
                    <a:pt x="4449" y="1246"/>
                    <a:pt x="6414" y="1396"/>
                    <a:pt x="8620" y="1396"/>
                  </a:cubicBezTo>
                  <a:cubicBezTo>
                    <a:pt x="9136" y="1396"/>
                    <a:pt x="9665" y="1388"/>
                    <a:pt x="10204" y="1370"/>
                  </a:cubicBezTo>
                  <a:cubicBezTo>
                    <a:pt x="13050" y="1287"/>
                    <a:pt x="15597" y="942"/>
                    <a:pt x="17419" y="608"/>
                  </a:cubicBezTo>
                  <a:cubicBezTo>
                    <a:pt x="18348" y="453"/>
                    <a:pt x="19074" y="299"/>
                    <a:pt x="19586" y="180"/>
                  </a:cubicBezTo>
                  <a:cubicBezTo>
                    <a:pt x="20086" y="61"/>
                    <a:pt x="20372" y="1"/>
                    <a:pt x="20372" y="1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446" name="Google Shape;12446;p49"/>
            <p:cNvSpPr/>
            <p:nvPr/>
          </p:nvSpPr>
          <p:spPr>
            <a:xfrm>
              <a:off x="2698550" y="2967150"/>
              <a:ext cx="191400" cy="17800"/>
            </a:xfrm>
            <a:custGeom>
              <a:avLst/>
              <a:gdLst/>
              <a:ahLst/>
              <a:cxnLst/>
              <a:rect l="l" t="t" r="r" b="b"/>
              <a:pathLst>
                <a:path w="7656" h="712" extrusionOk="0">
                  <a:moveTo>
                    <a:pt x="7656" y="1"/>
                  </a:moveTo>
                  <a:lnTo>
                    <a:pt x="7656" y="1"/>
                  </a:lnTo>
                  <a:cubicBezTo>
                    <a:pt x="7656" y="1"/>
                    <a:pt x="7227" y="25"/>
                    <a:pt x="6525" y="108"/>
                  </a:cubicBezTo>
                  <a:cubicBezTo>
                    <a:pt x="5834" y="144"/>
                    <a:pt x="4882" y="203"/>
                    <a:pt x="3834" y="251"/>
                  </a:cubicBezTo>
                  <a:cubicBezTo>
                    <a:pt x="2786" y="299"/>
                    <a:pt x="1834" y="311"/>
                    <a:pt x="1131" y="311"/>
                  </a:cubicBezTo>
                  <a:lnTo>
                    <a:pt x="0" y="311"/>
                  </a:lnTo>
                  <a:cubicBezTo>
                    <a:pt x="0" y="311"/>
                    <a:pt x="417" y="418"/>
                    <a:pt x="1119" y="537"/>
                  </a:cubicBezTo>
                  <a:cubicBezTo>
                    <a:pt x="1719" y="628"/>
                    <a:pt x="2510" y="711"/>
                    <a:pt x="3395" y="711"/>
                  </a:cubicBezTo>
                  <a:cubicBezTo>
                    <a:pt x="3547" y="711"/>
                    <a:pt x="3701" y="709"/>
                    <a:pt x="3858" y="703"/>
                  </a:cubicBezTo>
                  <a:cubicBezTo>
                    <a:pt x="4929" y="656"/>
                    <a:pt x="5882" y="477"/>
                    <a:pt x="6572" y="311"/>
                  </a:cubicBezTo>
                  <a:cubicBezTo>
                    <a:pt x="7251" y="144"/>
                    <a:pt x="7656" y="1"/>
                    <a:pt x="7656" y="1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447" name="Google Shape;12447;p49"/>
            <p:cNvSpPr/>
            <p:nvPr/>
          </p:nvSpPr>
          <p:spPr>
            <a:xfrm>
              <a:off x="2862550" y="2897875"/>
              <a:ext cx="950150" cy="82400"/>
            </a:xfrm>
            <a:custGeom>
              <a:avLst/>
              <a:gdLst/>
              <a:ahLst/>
              <a:cxnLst/>
              <a:rect l="l" t="t" r="r" b="b"/>
              <a:pathLst>
                <a:path w="38006" h="3296" extrusionOk="0">
                  <a:moveTo>
                    <a:pt x="22933" y="1"/>
                  </a:moveTo>
                  <a:cubicBezTo>
                    <a:pt x="21699" y="1"/>
                    <a:pt x="20427" y="66"/>
                    <a:pt x="19134" y="188"/>
                  </a:cubicBezTo>
                  <a:cubicBezTo>
                    <a:pt x="16479" y="450"/>
                    <a:pt x="13978" y="819"/>
                    <a:pt x="11704" y="1046"/>
                  </a:cubicBezTo>
                  <a:cubicBezTo>
                    <a:pt x="9430" y="1260"/>
                    <a:pt x="7358" y="1319"/>
                    <a:pt x="5620" y="1319"/>
                  </a:cubicBezTo>
                  <a:cubicBezTo>
                    <a:pt x="3894" y="1319"/>
                    <a:pt x="2477" y="1260"/>
                    <a:pt x="1513" y="1224"/>
                  </a:cubicBezTo>
                  <a:cubicBezTo>
                    <a:pt x="536" y="1177"/>
                    <a:pt x="1" y="1141"/>
                    <a:pt x="0" y="1141"/>
                  </a:cubicBezTo>
                  <a:lnTo>
                    <a:pt x="0" y="1141"/>
                  </a:lnTo>
                  <a:cubicBezTo>
                    <a:pt x="1" y="1141"/>
                    <a:pt x="536" y="1200"/>
                    <a:pt x="1513" y="1296"/>
                  </a:cubicBezTo>
                  <a:cubicBezTo>
                    <a:pt x="2489" y="1379"/>
                    <a:pt x="3894" y="1486"/>
                    <a:pt x="5632" y="1546"/>
                  </a:cubicBezTo>
                  <a:cubicBezTo>
                    <a:pt x="6255" y="1567"/>
                    <a:pt x="6922" y="1581"/>
                    <a:pt x="7626" y="1581"/>
                  </a:cubicBezTo>
                  <a:cubicBezTo>
                    <a:pt x="8887" y="1581"/>
                    <a:pt x="10270" y="1537"/>
                    <a:pt x="11752" y="1415"/>
                  </a:cubicBezTo>
                  <a:cubicBezTo>
                    <a:pt x="14062" y="1236"/>
                    <a:pt x="16550" y="891"/>
                    <a:pt x="19193" y="641"/>
                  </a:cubicBezTo>
                  <a:cubicBezTo>
                    <a:pt x="20633" y="504"/>
                    <a:pt x="22037" y="428"/>
                    <a:pt x="23388" y="428"/>
                  </a:cubicBezTo>
                  <a:cubicBezTo>
                    <a:pt x="24506" y="428"/>
                    <a:pt x="25588" y="480"/>
                    <a:pt x="26623" y="593"/>
                  </a:cubicBezTo>
                  <a:cubicBezTo>
                    <a:pt x="28897" y="831"/>
                    <a:pt x="30921" y="1260"/>
                    <a:pt x="32600" y="1700"/>
                  </a:cubicBezTo>
                  <a:cubicBezTo>
                    <a:pt x="34279" y="2129"/>
                    <a:pt x="35636" y="2546"/>
                    <a:pt x="36565" y="2831"/>
                  </a:cubicBezTo>
                  <a:cubicBezTo>
                    <a:pt x="37493" y="3129"/>
                    <a:pt x="38005" y="3296"/>
                    <a:pt x="38005" y="3296"/>
                  </a:cubicBezTo>
                  <a:cubicBezTo>
                    <a:pt x="38005" y="3296"/>
                    <a:pt x="37493" y="3093"/>
                    <a:pt x="36576" y="2772"/>
                  </a:cubicBezTo>
                  <a:cubicBezTo>
                    <a:pt x="35648" y="2439"/>
                    <a:pt x="34326" y="1962"/>
                    <a:pt x="32647" y="1486"/>
                  </a:cubicBezTo>
                  <a:cubicBezTo>
                    <a:pt x="30957" y="1010"/>
                    <a:pt x="28933" y="510"/>
                    <a:pt x="26647" y="224"/>
                  </a:cubicBezTo>
                  <a:cubicBezTo>
                    <a:pt x="25467" y="72"/>
                    <a:pt x="24221" y="1"/>
                    <a:pt x="22933" y="1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448" name="Google Shape;12448;p49"/>
            <p:cNvSpPr/>
            <p:nvPr/>
          </p:nvSpPr>
          <p:spPr>
            <a:xfrm>
              <a:off x="3315875" y="2930175"/>
              <a:ext cx="382525" cy="50100"/>
            </a:xfrm>
            <a:custGeom>
              <a:avLst/>
              <a:gdLst/>
              <a:ahLst/>
              <a:cxnLst/>
              <a:rect l="l" t="t" r="r" b="b"/>
              <a:pathLst>
                <a:path w="15301" h="2004" extrusionOk="0">
                  <a:moveTo>
                    <a:pt x="5642" y="1"/>
                  </a:moveTo>
                  <a:cubicBezTo>
                    <a:pt x="4334" y="1"/>
                    <a:pt x="3168" y="108"/>
                    <a:pt x="2251" y="242"/>
                  </a:cubicBezTo>
                  <a:cubicBezTo>
                    <a:pt x="1548" y="349"/>
                    <a:pt x="989" y="456"/>
                    <a:pt x="596" y="539"/>
                  </a:cubicBezTo>
                  <a:cubicBezTo>
                    <a:pt x="203" y="635"/>
                    <a:pt x="1" y="670"/>
                    <a:pt x="1" y="670"/>
                  </a:cubicBezTo>
                  <a:cubicBezTo>
                    <a:pt x="1" y="670"/>
                    <a:pt x="227" y="658"/>
                    <a:pt x="608" y="611"/>
                  </a:cubicBezTo>
                  <a:cubicBezTo>
                    <a:pt x="1001" y="575"/>
                    <a:pt x="1560" y="527"/>
                    <a:pt x="2263" y="480"/>
                  </a:cubicBezTo>
                  <a:cubicBezTo>
                    <a:pt x="2900" y="442"/>
                    <a:pt x="3642" y="416"/>
                    <a:pt x="4462" y="416"/>
                  </a:cubicBezTo>
                  <a:cubicBezTo>
                    <a:pt x="5450" y="416"/>
                    <a:pt x="6551" y="454"/>
                    <a:pt x="7716" y="551"/>
                  </a:cubicBezTo>
                  <a:cubicBezTo>
                    <a:pt x="9835" y="754"/>
                    <a:pt x="11728" y="1087"/>
                    <a:pt x="13098" y="1420"/>
                  </a:cubicBezTo>
                  <a:cubicBezTo>
                    <a:pt x="13788" y="1575"/>
                    <a:pt x="14336" y="1730"/>
                    <a:pt x="14705" y="1837"/>
                  </a:cubicBezTo>
                  <a:cubicBezTo>
                    <a:pt x="15098" y="1944"/>
                    <a:pt x="15300" y="2004"/>
                    <a:pt x="15300" y="2004"/>
                  </a:cubicBezTo>
                  <a:cubicBezTo>
                    <a:pt x="15300" y="2004"/>
                    <a:pt x="15098" y="1909"/>
                    <a:pt x="14752" y="1742"/>
                  </a:cubicBezTo>
                  <a:cubicBezTo>
                    <a:pt x="14383" y="1599"/>
                    <a:pt x="13848" y="1409"/>
                    <a:pt x="13169" y="1182"/>
                  </a:cubicBezTo>
                  <a:cubicBezTo>
                    <a:pt x="11835" y="754"/>
                    <a:pt x="9930" y="289"/>
                    <a:pt x="7775" y="99"/>
                  </a:cubicBezTo>
                  <a:cubicBezTo>
                    <a:pt x="7036" y="30"/>
                    <a:pt x="6320" y="1"/>
                    <a:pt x="5642" y="1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449" name="Google Shape;12449;p49"/>
            <p:cNvSpPr/>
            <p:nvPr/>
          </p:nvSpPr>
          <p:spPr>
            <a:xfrm>
              <a:off x="3478100" y="2965425"/>
              <a:ext cx="132475" cy="15200"/>
            </a:xfrm>
            <a:custGeom>
              <a:avLst/>
              <a:gdLst/>
              <a:ahLst/>
              <a:cxnLst/>
              <a:rect l="l" t="t" r="r" b="b"/>
              <a:pathLst>
                <a:path w="5299" h="608" extrusionOk="0">
                  <a:moveTo>
                    <a:pt x="1616" y="0"/>
                  </a:moveTo>
                  <a:cubicBezTo>
                    <a:pt x="667" y="0"/>
                    <a:pt x="1" y="106"/>
                    <a:pt x="1" y="106"/>
                  </a:cubicBezTo>
                  <a:cubicBezTo>
                    <a:pt x="1" y="106"/>
                    <a:pt x="1179" y="368"/>
                    <a:pt x="2632" y="499"/>
                  </a:cubicBezTo>
                  <a:cubicBezTo>
                    <a:pt x="3706" y="595"/>
                    <a:pt x="4639" y="607"/>
                    <a:pt x="5060" y="607"/>
                  </a:cubicBezTo>
                  <a:cubicBezTo>
                    <a:pt x="5213" y="607"/>
                    <a:pt x="5299" y="606"/>
                    <a:pt x="5299" y="606"/>
                  </a:cubicBezTo>
                  <a:cubicBezTo>
                    <a:pt x="5299" y="606"/>
                    <a:pt x="4156" y="177"/>
                    <a:pt x="2679" y="46"/>
                  </a:cubicBezTo>
                  <a:cubicBezTo>
                    <a:pt x="2302" y="13"/>
                    <a:pt x="1942" y="0"/>
                    <a:pt x="1616" y="0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450" name="Google Shape;12450;p49"/>
            <p:cNvSpPr/>
            <p:nvPr/>
          </p:nvSpPr>
          <p:spPr>
            <a:xfrm>
              <a:off x="3505200" y="2876350"/>
              <a:ext cx="306000" cy="62250"/>
            </a:xfrm>
            <a:custGeom>
              <a:avLst/>
              <a:gdLst/>
              <a:ahLst/>
              <a:cxnLst/>
              <a:rect l="l" t="t" r="r" b="b"/>
              <a:pathLst>
                <a:path w="12240" h="2490" extrusionOk="0">
                  <a:moveTo>
                    <a:pt x="702" y="1"/>
                  </a:moveTo>
                  <a:cubicBezTo>
                    <a:pt x="253" y="1"/>
                    <a:pt x="0" y="13"/>
                    <a:pt x="0" y="13"/>
                  </a:cubicBezTo>
                  <a:cubicBezTo>
                    <a:pt x="0" y="13"/>
                    <a:pt x="691" y="97"/>
                    <a:pt x="1822" y="252"/>
                  </a:cubicBezTo>
                  <a:cubicBezTo>
                    <a:pt x="2941" y="418"/>
                    <a:pt x="4489" y="668"/>
                    <a:pt x="6167" y="1014"/>
                  </a:cubicBezTo>
                  <a:cubicBezTo>
                    <a:pt x="7846" y="1359"/>
                    <a:pt x="9370" y="1728"/>
                    <a:pt x="10466" y="2014"/>
                  </a:cubicBezTo>
                  <a:cubicBezTo>
                    <a:pt x="11549" y="2311"/>
                    <a:pt x="12240" y="2490"/>
                    <a:pt x="12240" y="2490"/>
                  </a:cubicBezTo>
                  <a:cubicBezTo>
                    <a:pt x="12240" y="2490"/>
                    <a:pt x="11597" y="2192"/>
                    <a:pt x="10549" y="1787"/>
                  </a:cubicBezTo>
                  <a:cubicBezTo>
                    <a:pt x="9489" y="1383"/>
                    <a:pt x="7977" y="906"/>
                    <a:pt x="6275" y="561"/>
                  </a:cubicBezTo>
                  <a:cubicBezTo>
                    <a:pt x="4560" y="216"/>
                    <a:pt x="2977" y="73"/>
                    <a:pt x="1845" y="25"/>
                  </a:cubicBezTo>
                  <a:cubicBezTo>
                    <a:pt x="1388" y="6"/>
                    <a:pt x="1002" y="1"/>
                    <a:pt x="702" y="1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451" name="Google Shape;12451;p49"/>
            <p:cNvSpPr/>
            <p:nvPr/>
          </p:nvSpPr>
          <p:spPr>
            <a:xfrm>
              <a:off x="3798075" y="2921325"/>
              <a:ext cx="146175" cy="109850"/>
            </a:xfrm>
            <a:custGeom>
              <a:avLst/>
              <a:gdLst/>
              <a:ahLst/>
              <a:cxnLst/>
              <a:rect l="l" t="t" r="r" b="b"/>
              <a:pathLst>
                <a:path w="5847" h="4394" extrusionOk="0">
                  <a:moveTo>
                    <a:pt x="1" y="0"/>
                  </a:moveTo>
                  <a:lnTo>
                    <a:pt x="1" y="0"/>
                  </a:lnTo>
                  <a:cubicBezTo>
                    <a:pt x="1" y="0"/>
                    <a:pt x="406" y="179"/>
                    <a:pt x="1001" y="465"/>
                  </a:cubicBezTo>
                  <a:cubicBezTo>
                    <a:pt x="1596" y="774"/>
                    <a:pt x="2394" y="1239"/>
                    <a:pt x="3239" y="1810"/>
                  </a:cubicBezTo>
                  <a:cubicBezTo>
                    <a:pt x="4097" y="2382"/>
                    <a:pt x="4787" y="2977"/>
                    <a:pt x="5228" y="3501"/>
                  </a:cubicBezTo>
                  <a:cubicBezTo>
                    <a:pt x="5442" y="3751"/>
                    <a:pt x="5597" y="3977"/>
                    <a:pt x="5704" y="4132"/>
                  </a:cubicBezTo>
                  <a:cubicBezTo>
                    <a:pt x="5787" y="4299"/>
                    <a:pt x="5847" y="4394"/>
                    <a:pt x="5847" y="4394"/>
                  </a:cubicBezTo>
                  <a:cubicBezTo>
                    <a:pt x="5847" y="4394"/>
                    <a:pt x="5823" y="4287"/>
                    <a:pt x="5763" y="4108"/>
                  </a:cubicBezTo>
                  <a:cubicBezTo>
                    <a:pt x="5704" y="3929"/>
                    <a:pt x="5585" y="3656"/>
                    <a:pt x="5406" y="3358"/>
                  </a:cubicBezTo>
                  <a:cubicBezTo>
                    <a:pt x="5049" y="2763"/>
                    <a:pt x="4382" y="2036"/>
                    <a:pt x="3501" y="1441"/>
                  </a:cubicBezTo>
                  <a:cubicBezTo>
                    <a:pt x="2620" y="846"/>
                    <a:pt x="1727" y="477"/>
                    <a:pt x="1072" y="274"/>
                  </a:cubicBezTo>
                  <a:cubicBezTo>
                    <a:pt x="418" y="60"/>
                    <a:pt x="1" y="0"/>
                    <a:pt x="1" y="0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452" name="Google Shape;12452;p49"/>
            <p:cNvSpPr/>
            <p:nvPr/>
          </p:nvSpPr>
          <p:spPr>
            <a:xfrm>
              <a:off x="3826650" y="2973700"/>
              <a:ext cx="92900" cy="57175"/>
            </a:xfrm>
            <a:custGeom>
              <a:avLst/>
              <a:gdLst/>
              <a:ahLst/>
              <a:cxnLst/>
              <a:rect l="l" t="t" r="r" b="b"/>
              <a:pathLst>
                <a:path w="3716" h="2287" extrusionOk="0">
                  <a:moveTo>
                    <a:pt x="1" y="1"/>
                  </a:moveTo>
                  <a:cubicBezTo>
                    <a:pt x="1" y="1"/>
                    <a:pt x="215" y="120"/>
                    <a:pt x="560" y="346"/>
                  </a:cubicBezTo>
                  <a:cubicBezTo>
                    <a:pt x="894" y="537"/>
                    <a:pt x="1358" y="822"/>
                    <a:pt x="1858" y="1132"/>
                  </a:cubicBezTo>
                  <a:cubicBezTo>
                    <a:pt x="2370" y="1453"/>
                    <a:pt x="2834" y="1727"/>
                    <a:pt x="3156" y="1942"/>
                  </a:cubicBezTo>
                  <a:cubicBezTo>
                    <a:pt x="3501" y="2144"/>
                    <a:pt x="3716" y="2287"/>
                    <a:pt x="3716" y="2287"/>
                  </a:cubicBezTo>
                  <a:cubicBezTo>
                    <a:pt x="3716" y="2287"/>
                    <a:pt x="3573" y="2073"/>
                    <a:pt x="3311" y="1763"/>
                  </a:cubicBezTo>
                  <a:cubicBezTo>
                    <a:pt x="3037" y="1453"/>
                    <a:pt x="2644" y="1061"/>
                    <a:pt x="2096" y="739"/>
                  </a:cubicBezTo>
                  <a:cubicBezTo>
                    <a:pt x="1572" y="406"/>
                    <a:pt x="1037" y="227"/>
                    <a:pt x="644" y="120"/>
                  </a:cubicBezTo>
                  <a:cubicBezTo>
                    <a:pt x="263" y="25"/>
                    <a:pt x="1" y="1"/>
                    <a:pt x="1" y="1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453" name="Google Shape;12453;p49"/>
            <p:cNvSpPr/>
            <p:nvPr/>
          </p:nvSpPr>
          <p:spPr>
            <a:xfrm>
              <a:off x="3798075" y="2993050"/>
              <a:ext cx="73550" cy="48550"/>
            </a:xfrm>
            <a:custGeom>
              <a:avLst/>
              <a:gdLst/>
              <a:ahLst/>
              <a:cxnLst/>
              <a:rect l="l" t="t" r="r" b="b"/>
              <a:pathLst>
                <a:path w="2942" h="1942" extrusionOk="0">
                  <a:moveTo>
                    <a:pt x="1" y="1"/>
                  </a:moveTo>
                  <a:lnTo>
                    <a:pt x="1" y="1"/>
                  </a:lnTo>
                  <a:cubicBezTo>
                    <a:pt x="1" y="1"/>
                    <a:pt x="167" y="120"/>
                    <a:pt x="417" y="346"/>
                  </a:cubicBezTo>
                  <a:cubicBezTo>
                    <a:pt x="679" y="525"/>
                    <a:pt x="1025" y="787"/>
                    <a:pt x="1430" y="1049"/>
                  </a:cubicBezTo>
                  <a:cubicBezTo>
                    <a:pt x="1834" y="1299"/>
                    <a:pt x="2203" y="1525"/>
                    <a:pt x="2489" y="1680"/>
                  </a:cubicBezTo>
                  <a:cubicBezTo>
                    <a:pt x="2763" y="1846"/>
                    <a:pt x="2942" y="1942"/>
                    <a:pt x="2942" y="1942"/>
                  </a:cubicBezTo>
                  <a:cubicBezTo>
                    <a:pt x="2942" y="1942"/>
                    <a:pt x="2846" y="1763"/>
                    <a:pt x="2632" y="1513"/>
                  </a:cubicBezTo>
                  <a:cubicBezTo>
                    <a:pt x="2430" y="1251"/>
                    <a:pt x="2096" y="929"/>
                    <a:pt x="1680" y="656"/>
                  </a:cubicBezTo>
                  <a:cubicBezTo>
                    <a:pt x="1263" y="382"/>
                    <a:pt x="834" y="215"/>
                    <a:pt x="525" y="120"/>
                  </a:cubicBezTo>
                  <a:cubicBezTo>
                    <a:pt x="215" y="37"/>
                    <a:pt x="1" y="1"/>
                    <a:pt x="1" y="1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454" name="Google Shape;12454;p49"/>
            <p:cNvSpPr/>
            <p:nvPr/>
          </p:nvSpPr>
          <p:spPr>
            <a:xfrm>
              <a:off x="3646275" y="3014500"/>
              <a:ext cx="141425" cy="65800"/>
            </a:xfrm>
            <a:custGeom>
              <a:avLst/>
              <a:gdLst/>
              <a:ahLst/>
              <a:cxnLst/>
              <a:rect l="l" t="t" r="r" b="b"/>
              <a:pathLst>
                <a:path w="5657" h="2632" extrusionOk="0">
                  <a:moveTo>
                    <a:pt x="1" y="0"/>
                  </a:moveTo>
                  <a:cubicBezTo>
                    <a:pt x="1" y="0"/>
                    <a:pt x="346" y="119"/>
                    <a:pt x="882" y="286"/>
                  </a:cubicBezTo>
                  <a:cubicBezTo>
                    <a:pt x="1417" y="488"/>
                    <a:pt x="2132" y="786"/>
                    <a:pt x="2906" y="1143"/>
                  </a:cubicBezTo>
                  <a:cubicBezTo>
                    <a:pt x="3680" y="1512"/>
                    <a:pt x="4358" y="1869"/>
                    <a:pt x="4858" y="2155"/>
                  </a:cubicBezTo>
                  <a:cubicBezTo>
                    <a:pt x="5346" y="2453"/>
                    <a:pt x="5656" y="2631"/>
                    <a:pt x="5656" y="2631"/>
                  </a:cubicBezTo>
                  <a:cubicBezTo>
                    <a:pt x="5656" y="2631"/>
                    <a:pt x="5418" y="2357"/>
                    <a:pt x="4989" y="1976"/>
                  </a:cubicBezTo>
                  <a:cubicBezTo>
                    <a:pt x="4549" y="1584"/>
                    <a:pt x="3906" y="1107"/>
                    <a:pt x="3096" y="738"/>
                  </a:cubicBezTo>
                  <a:cubicBezTo>
                    <a:pt x="2298" y="369"/>
                    <a:pt x="1501" y="179"/>
                    <a:pt x="941" y="83"/>
                  </a:cubicBezTo>
                  <a:cubicBezTo>
                    <a:pt x="358" y="0"/>
                    <a:pt x="1" y="0"/>
                    <a:pt x="1" y="0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455" name="Google Shape;12455;p49"/>
            <p:cNvSpPr/>
            <p:nvPr/>
          </p:nvSpPr>
          <p:spPr>
            <a:xfrm>
              <a:off x="2907500" y="2169450"/>
              <a:ext cx="176225" cy="400375"/>
            </a:xfrm>
            <a:custGeom>
              <a:avLst/>
              <a:gdLst/>
              <a:ahLst/>
              <a:cxnLst/>
              <a:rect l="l" t="t" r="r" b="b"/>
              <a:pathLst>
                <a:path w="7049" h="16015" extrusionOk="0">
                  <a:moveTo>
                    <a:pt x="7049" y="0"/>
                  </a:moveTo>
                  <a:cubicBezTo>
                    <a:pt x="7048" y="1"/>
                    <a:pt x="5263" y="3501"/>
                    <a:pt x="3310" y="7918"/>
                  </a:cubicBezTo>
                  <a:cubicBezTo>
                    <a:pt x="1369" y="12335"/>
                    <a:pt x="0" y="16014"/>
                    <a:pt x="0" y="16014"/>
                  </a:cubicBezTo>
                  <a:cubicBezTo>
                    <a:pt x="0" y="16014"/>
                    <a:pt x="1798" y="12514"/>
                    <a:pt x="3727" y="8096"/>
                  </a:cubicBezTo>
                  <a:cubicBezTo>
                    <a:pt x="5679" y="3680"/>
                    <a:pt x="7049" y="1"/>
                    <a:pt x="7049" y="0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456" name="Google Shape;12456;p49"/>
            <p:cNvSpPr/>
            <p:nvPr/>
          </p:nvSpPr>
          <p:spPr>
            <a:xfrm>
              <a:off x="2784850" y="2298325"/>
              <a:ext cx="212275" cy="456325"/>
            </a:xfrm>
            <a:custGeom>
              <a:avLst/>
              <a:gdLst/>
              <a:ahLst/>
              <a:cxnLst/>
              <a:rect l="l" t="t" r="r" b="b"/>
              <a:pathLst>
                <a:path w="8491" h="18253" extrusionOk="0">
                  <a:moveTo>
                    <a:pt x="8490" y="1"/>
                  </a:moveTo>
                  <a:cubicBezTo>
                    <a:pt x="8490" y="1"/>
                    <a:pt x="6287" y="3942"/>
                    <a:pt x="3930" y="8978"/>
                  </a:cubicBezTo>
                  <a:cubicBezTo>
                    <a:pt x="1596" y="14026"/>
                    <a:pt x="1" y="18253"/>
                    <a:pt x="1" y="18253"/>
                  </a:cubicBezTo>
                  <a:cubicBezTo>
                    <a:pt x="1" y="18253"/>
                    <a:pt x="2013" y="14205"/>
                    <a:pt x="4347" y="9168"/>
                  </a:cubicBezTo>
                  <a:cubicBezTo>
                    <a:pt x="6692" y="4144"/>
                    <a:pt x="8490" y="1"/>
                    <a:pt x="8490" y="1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457" name="Google Shape;12457;p49"/>
            <p:cNvSpPr/>
            <p:nvPr/>
          </p:nvSpPr>
          <p:spPr>
            <a:xfrm>
              <a:off x="2934875" y="2266475"/>
              <a:ext cx="56875" cy="120275"/>
            </a:xfrm>
            <a:custGeom>
              <a:avLst/>
              <a:gdLst/>
              <a:ahLst/>
              <a:cxnLst/>
              <a:rect l="l" t="t" r="r" b="b"/>
              <a:pathLst>
                <a:path w="2275" h="4811" extrusionOk="0">
                  <a:moveTo>
                    <a:pt x="2275" y="1"/>
                  </a:moveTo>
                  <a:cubicBezTo>
                    <a:pt x="2275" y="1"/>
                    <a:pt x="1560" y="989"/>
                    <a:pt x="941" y="2311"/>
                  </a:cubicBezTo>
                  <a:cubicBezTo>
                    <a:pt x="298" y="3632"/>
                    <a:pt x="1" y="4811"/>
                    <a:pt x="1" y="4811"/>
                  </a:cubicBezTo>
                  <a:cubicBezTo>
                    <a:pt x="1" y="4811"/>
                    <a:pt x="715" y="3846"/>
                    <a:pt x="1346" y="2501"/>
                  </a:cubicBezTo>
                  <a:cubicBezTo>
                    <a:pt x="1977" y="1180"/>
                    <a:pt x="2275" y="1"/>
                    <a:pt x="2275" y="1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458" name="Google Shape;12458;p49"/>
            <p:cNvSpPr/>
            <p:nvPr/>
          </p:nvSpPr>
          <p:spPr>
            <a:xfrm>
              <a:off x="2625625" y="2781125"/>
              <a:ext cx="121750" cy="253325"/>
            </a:xfrm>
            <a:custGeom>
              <a:avLst/>
              <a:gdLst/>
              <a:ahLst/>
              <a:cxnLst/>
              <a:rect l="l" t="t" r="r" b="b"/>
              <a:pathLst>
                <a:path w="4870" h="10133" extrusionOk="0">
                  <a:moveTo>
                    <a:pt x="4870" y="1"/>
                  </a:moveTo>
                  <a:cubicBezTo>
                    <a:pt x="4870" y="1"/>
                    <a:pt x="4584" y="572"/>
                    <a:pt x="4155" y="1501"/>
                  </a:cubicBezTo>
                  <a:cubicBezTo>
                    <a:pt x="3739" y="2441"/>
                    <a:pt x="3179" y="3715"/>
                    <a:pt x="2536" y="5132"/>
                  </a:cubicBezTo>
                  <a:cubicBezTo>
                    <a:pt x="1893" y="6525"/>
                    <a:pt x="1286" y="7799"/>
                    <a:pt x="810" y="8692"/>
                  </a:cubicBezTo>
                  <a:cubicBezTo>
                    <a:pt x="572" y="9133"/>
                    <a:pt x="381" y="9490"/>
                    <a:pt x="226" y="9752"/>
                  </a:cubicBezTo>
                  <a:cubicBezTo>
                    <a:pt x="83" y="10002"/>
                    <a:pt x="0" y="10133"/>
                    <a:pt x="0" y="10133"/>
                  </a:cubicBezTo>
                  <a:cubicBezTo>
                    <a:pt x="0" y="10133"/>
                    <a:pt x="107" y="10014"/>
                    <a:pt x="286" y="9787"/>
                  </a:cubicBezTo>
                  <a:cubicBezTo>
                    <a:pt x="464" y="9573"/>
                    <a:pt x="703" y="9228"/>
                    <a:pt x="1000" y="8811"/>
                  </a:cubicBezTo>
                  <a:cubicBezTo>
                    <a:pt x="1584" y="7966"/>
                    <a:pt x="2310" y="6739"/>
                    <a:pt x="2953" y="5311"/>
                  </a:cubicBezTo>
                  <a:cubicBezTo>
                    <a:pt x="3608" y="3882"/>
                    <a:pt x="4072" y="2548"/>
                    <a:pt x="4382" y="1572"/>
                  </a:cubicBezTo>
                  <a:cubicBezTo>
                    <a:pt x="4703" y="608"/>
                    <a:pt x="4870" y="1"/>
                    <a:pt x="4870" y="1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459" name="Google Shape;12459;p49"/>
            <p:cNvSpPr/>
            <p:nvPr/>
          </p:nvSpPr>
          <p:spPr>
            <a:xfrm>
              <a:off x="2705375" y="2802850"/>
              <a:ext cx="58675" cy="146175"/>
            </a:xfrm>
            <a:custGeom>
              <a:avLst/>
              <a:gdLst/>
              <a:ahLst/>
              <a:cxnLst/>
              <a:rect l="l" t="t" r="r" b="b"/>
              <a:pathLst>
                <a:path w="2347" h="5847" extrusionOk="0">
                  <a:moveTo>
                    <a:pt x="2346" y="1"/>
                  </a:moveTo>
                  <a:cubicBezTo>
                    <a:pt x="2346" y="1"/>
                    <a:pt x="2204" y="334"/>
                    <a:pt x="1965" y="858"/>
                  </a:cubicBezTo>
                  <a:cubicBezTo>
                    <a:pt x="1751" y="1394"/>
                    <a:pt x="1453" y="2108"/>
                    <a:pt x="1132" y="2906"/>
                  </a:cubicBezTo>
                  <a:cubicBezTo>
                    <a:pt x="822" y="3727"/>
                    <a:pt x="537" y="4442"/>
                    <a:pt x="322" y="4978"/>
                  </a:cubicBezTo>
                  <a:cubicBezTo>
                    <a:pt x="120" y="5513"/>
                    <a:pt x="1" y="5847"/>
                    <a:pt x="1" y="5847"/>
                  </a:cubicBezTo>
                  <a:cubicBezTo>
                    <a:pt x="1" y="5847"/>
                    <a:pt x="227" y="5573"/>
                    <a:pt x="537" y="5085"/>
                  </a:cubicBezTo>
                  <a:cubicBezTo>
                    <a:pt x="846" y="4608"/>
                    <a:pt x="1239" y="3906"/>
                    <a:pt x="1561" y="3084"/>
                  </a:cubicBezTo>
                  <a:cubicBezTo>
                    <a:pt x="1894" y="2275"/>
                    <a:pt x="2096" y="1489"/>
                    <a:pt x="2204" y="929"/>
                  </a:cubicBezTo>
                  <a:cubicBezTo>
                    <a:pt x="2323" y="358"/>
                    <a:pt x="2346" y="1"/>
                    <a:pt x="2346" y="1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460" name="Google Shape;12460;p49"/>
            <p:cNvSpPr/>
            <p:nvPr/>
          </p:nvSpPr>
          <p:spPr>
            <a:xfrm>
              <a:off x="2766100" y="2592425"/>
              <a:ext cx="130400" cy="279500"/>
            </a:xfrm>
            <a:custGeom>
              <a:avLst/>
              <a:gdLst/>
              <a:ahLst/>
              <a:cxnLst/>
              <a:rect l="l" t="t" r="r" b="b"/>
              <a:pathLst>
                <a:path w="5216" h="11180" extrusionOk="0">
                  <a:moveTo>
                    <a:pt x="5216" y="0"/>
                  </a:moveTo>
                  <a:lnTo>
                    <a:pt x="5216" y="0"/>
                  </a:lnTo>
                  <a:cubicBezTo>
                    <a:pt x="5215" y="0"/>
                    <a:pt x="3846" y="2393"/>
                    <a:pt x="2406" y="5489"/>
                  </a:cubicBezTo>
                  <a:cubicBezTo>
                    <a:pt x="965" y="8572"/>
                    <a:pt x="1" y="11180"/>
                    <a:pt x="1" y="11180"/>
                  </a:cubicBezTo>
                  <a:cubicBezTo>
                    <a:pt x="1" y="11180"/>
                    <a:pt x="1370" y="8763"/>
                    <a:pt x="2811" y="5691"/>
                  </a:cubicBezTo>
                  <a:cubicBezTo>
                    <a:pt x="4251" y="2608"/>
                    <a:pt x="5216" y="0"/>
                    <a:pt x="5216" y="0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461" name="Google Shape;12461;p49"/>
            <p:cNvSpPr/>
            <p:nvPr/>
          </p:nvSpPr>
          <p:spPr>
            <a:xfrm>
              <a:off x="2966425" y="2863275"/>
              <a:ext cx="463475" cy="37925"/>
            </a:xfrm>
            <a:custGeom>
              <a:avLst/>
              <a:gdLst/>
              <a:ahLst/>
              <a:cxnLst/>
              <a:rect l="l" t="t" r="r" b="b"/>
              <a:pathLst>
                <a:path w="18539" h="1517" extrusionOk="0">
                  <a:moveTo>
                    <a:pt x="18539" y="1"/>
                  </a:moveTo>
                  <a:lnTo>
                    <a:pt x="18539" y="1"/>
                  </a:lnTo>
                  <a:cubicBezTo>
                    <a:pt x="18538" y="1"/>
                    <a:pt x="14371" y="132"/>
                    <a:pt x="9240" y="584"/>
                  </a:cubicBezTo>
                  <a:cubicBezTo>
                    <a:pt x="6680" y="810"/>
                    <a:pt x="4358" y="1060"/>
                    <a:pt x="2692" y="1263"/>
                  </a:cubicBezTo>
                  <a:cubicBezTo>
                    <a:pt x="2075" y="1343"/>
                    <a:pt x="1533" y="1383"/>
                    <a:pt x="1104" y="1383"/>
                  </a:cubicBezTo>
                  <a:cubicBezTo>
                    <a:pt x="961" y="1383"/>
                    <a:pt x="831" y="1379"/>
                    <a:pt x="715" y="1370"/>
                  </a:cubicBezTo>
                  <a:cubicBezTo>
                    <a:pt x="263" y="1346"/>
                    <a:pt x="1" y="1263"/>
                    <a:pt x="1" y="1263"/>
                  </a:cubicBezTo>
                  <a:lnTo>
                    <a:pt x="1" y="1263"/>
                  </a:lnTo>
                  <a:cubicBezTo>
                    <a:pt x="1" y="1263"/>
                    <a:pt x="239" y="1370"/>
                    <a:pt x="715" y="1441"/>
                  </a:cubicBezTo>
                  <a:cubicBezTo>
                    <a:pt x="1008" y="1493"/>
                    <a:pt x="1382" y="1517"/>
                    <a:pt x="1823" y="1517"/>
                  </a:cubicBezTo>
                  <a:cubicBezTo>
                    <a:pt x="2099" y="1517"/>
                    <a:pt x="2402" y="1507"/>
                    <a:pt x="2727" y="1489"/>
                  </a:cubicBezTo>
                  <a:cubicBezTo>
                    <a:pt x="4406" y="1406"/>
                    <a:pt x="6728" y="1251"/>
                    <a:pt x="9288" y="1025"/>
                  </a:cubicBezTo>
                  <a:cubicBezTo>
                    <a:pt x="14407" y="584"/>
                    <a:pt x="18539" y="1"/>
                    <a:pt x="18539" y="1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462" name="Google Shape;12462;p49"/>
            <p:cNvSpPr/>
            <p:nvPr/>
          </p:nvSpPr>
          <p:spPr>
            <a:xfrm>
              <a:off x="3469475" y="2849575"/>
              <a:ext cx="89325" cy="11050"/>
            </a:xfrm>
            <a:custGeom>
              <a:avLst/>
              <a:gdLst/>
              <a:ahLst/>
              <a:cxnLst/>
              <a:rect l="l" t="t" r="r" b="b"/>
              <a:pathLst>
                <a:path w="3573" h="442" extrusionOk="0">
                  <a:moveTo>
                    <a:pt x="1786" y="1"/>
                  </a:moveTo>
                  <a:cubicBezTo>
                    <a:pt x="810" y="1"/>
                    <a:pt x="0" y="215"/>
                    <a:pt x="0" y="215"/>
                  </a:cubicBezTo>
                  <a:cubicBezTo>
                    <a:pt x="0" y="215"/>
                    <a:pt x="810" y="442"/>
                    <a:pt x="1786" y="442"/>
                  </a:cubicBezTo>
                  <a:cubicBezTo>
                    <a:pt x="2774" y="442"/>
                    <a:pt x="3572" y="215"/>
                    <a:pt x="3572" y="215"/>
                  </a:cubicBezTo>
                  <a:cubicBezTo>
                    <a:pt x="3572" y="215"/>
                    <a:pt x="2774" y="1"/>
                    <a:pt x="1786" y="1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463" name="Google Shape;12463;p49"/>
            <p:cNvSpPr/>
            <p:nvPr/>
          </p:nvSpPr>
          <p:spPr>
            <a:xfrm>
              <a:off x="3572750" y="2855225"/>
              <a:ext cx="87850" cy="12250"/>
            </a:xfrm>
            <a:custGeom>
              <a:avLst/>
              <a:gdLst/>
              <a:ahLst/>
              <a:cxnLst/>
              <a:rect l="l" t="t" r="r" b="b"/>
              <a:pathLst>
                <a:path w="3514" h="490" extrusionOk="0">
                  <a:moveTo>
                    <a:pt x="1362" y="1"/>
                  </a:moveTo>
                  <a:cubicBezTo>
                    <a:pt x="587" y="1"/>
                    <a:pt x="1" y="132"/>
                    <a:pt x="1" y="132"/>
                  </a:cubicBezTo>
                  <a:cubicBezTo>
                    <a:pt x="1" y="132"/>
                    <a:pt x="775" y="418"/>
                    <a:pt x="1739" y="477"/>
                  </a:cubicBezTo>
                  <a:cubicBezTo>
                    <a:pt x="1877" y="486"/>
                    <a:pt x="2011" y="490"/>
                    <a:pt x="2141" y="490"/>
                  </a:cubicBezTo>
                  <a:cubicBezTo>
                    <a:pt x="2918" y="490"/>
                    <a:pt x="3513" y="358"/>
                    <a:pt x="3513" y="358"/>
                  </a:cubicBezTo>
                  <a:cubicBezTo>
                    <a:pt x="3513" y="358"/>
                    <a:pt x="2751" y="85"/>
                    <a:pt x="1763" y="13"/>
                  </a:cubicBezTo>
                  <a:cubicBezTo>
                    <a:pt x="1625" y="5"/>
                    <a:pt x="1491" y="1"/>
                    <a:pt x="1362" y="1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464" name="Google Shape;12464;p49"/>
            <p:cNvSpPr/>
            <p:nvPr/>
          </p:nvSpPr>
          <p:spPr>
            <a:xfrm>
              <a:off x="4790775" y="2957350"/>
              <a:ext cx="477150" cy="47650"/>
            </a:xfrm>
            <a:custGeom>
              <a:avLst/>
              <a:gdLst/>
              <a:ahLst/>
              <a:cxnLst/>
              <a:rect l="l" t="t" r="r" b="b"/>
              <a:pathLst>
                <a:path w="19086" h="1906" extrusionOk="0">
                  <a:moveTo>
                    <a:pt x="0" y="0"/>
                  </a:moveTo>
                  <a:cubicBezTo>
                    <a:pt x="0" y="0"/>
                    <a:pt x="1072" y="155"/>
                    <a:pt x="2786" y="476"/>
                  </a:cubicBezTo>
                  <a:cubicBezTo>
                    <a:pt x="4501" y="798"/>
                    <a:pt x="6846" y="1345"/>
                    <a:pt x="9513" y="1691"/>
                  </a:cubicBezTo>
                  <a:cubicBezTo>
                    <a:pt x="10677" y="1838"/>
                    <a:pt x="11808" y="1906"/>
                    <a:pt x="12858" y="1906"/>
                  </a:cubicBezTo>
                  <a:cubicBezTo>
                    <a:pt x="14192" y="1906"/>
                    <a:pt x="15393" y="1795"/>
                    <a:pt x="16359" y="1595"/>
                  </a:cubicBezTo>
                  <a:cubicBezTo>
                    <a:pt x="17217" y="1429"/>
                    <a:pt x="17907" y="1226"/>
                    <a:pt x="18371" y="1060"/>
                  </a:cubicBezTo>
                  <a:cubicBezTo>
                    <a:pt x="18824" y="893"/>
                    <a:pt x="19086" y="798"/>
                    <a:pt x="19086" y="798"/>
                  </a:cubicBezTo>
                  <a:lnTo>
                    <a:pt x="19086" y="798"/>
                  </a:lnTo>
                  <a:cubicBezTo>
                    <a:pt x="19086" y="798"/>
                    <a:pt x="18812" y="881"/>
                    <a:pt x="18371" y="988"/>
                  </a:cubicBezTo>
                  <a:cubicBezTo>
                    <a:pt x="17895" y="1119"/>
                    <a:pt x="17205" y="1262"/>
                    <a:pt x="16347" y="1369"/>
                  </a:cubicBezTo>
                  <a:cubicBezTo>
                    <a:pt x="15599" y="1472"/>
                    <a:pt x="14724" y="1526"/>
                    <a:pt x="13758" y="1526"/>
                  </a:cubicBezTo>
                  <a:cubicBezTo>
                    <a:pt x="12495" y="1526"/>
                    <a:pt x="11076" y="1434"/>
                    <a:pt x="9585" y="1238"/>
                  </a:cubicBezTo>
                  <a:cubicBezTo>
                    <a:pt x="6953" y="893"/>
                    <a:pt x="4572" y="464"/>
                    <a:pt x="2822" y="262"/>
                  </a:cubicBezTo>
                  <a:cubicBezTo>
                    <a:pt x="1084" y="48"/>
                    <a:pt x="0" y="0"/>
                    <a:pt x="0" y="0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465" name="Google Shape;12465;p49"/>
            <p:cNvSpPr/>
            <p:nvPr/>
          </p:nvSpPr>
          <p:spPr>
            <a:xfrm>
              <a:off x="5201525" y="2869525"/>
              <a:ext cx="64925" cy="107175"/>
            </a:xfrm>
            <a:custGeom>
              <a:avLst/>
              <a:gdLst/>
              <a:ahLst/>
              <a:cxnLst/>
              <a:rect l="l" t="t" r="r" b="b"/>
              <a:pathLst>
                <a:path w="2597" h="4287" extrusionOk="0">
                  <a:moveTo>
                    <a:pt x="1" y="1"/>
                  </a:moveTo>
                  <a:cubicBezTo>
                    <a:pt x="1" y="1"/>
                    <a:pt x="477" y="1049"/>
                    <a:pt x="1179" y="2227"/>
                  </a:cubicBezTo>
                  <a:cubicBezTo>
                    <a:pt x="1894" y="3394"/>
                    <a:pt x="2596" y="4287"/>
                    <a:pt x="2596" y="4287"/>
                  </a:cubicBezTo>
                  <a:cubicBezTo>
                    <a:pt x="2596" y="4287"/>
                    <a:pt x="2275" y="3180"/>
                    <a:pt x="1560" y="1989"/>
                  </a:cubicBezTo>
                  <a:cubicBezTo>
                    <a:pt x="834" y="799"/>
                    <a:pt x="1" y="1"/>
                    <a:pt x="1" y="1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466" name="Google Shape;12466;p49"/>
            <p:cNvSpPr/>
            <p:nvPr/>
          </p:nvSpPr>
          <p:spPr>
            <a:xfrm>
              <a:off x="5239025" y="2963875"/>
              <a:ext cx="83075" cy="80400"/>
            </a:xfrm>
            <a:custGeom>
              <a:avLst/>
              <a:gdLst/>
              <a:ahLst/>
              <a:cxnLst/>
              <a:rect l="l" t="t" r="r" b="b"/>
              <a:pathLst>
                <a:path w="3323" h="3216" extrusionOk="0">
                  <a:moveTo>
                    <a:pt x="1632" y="1454"/>
                  </a:moveTo>
                  <a:lnTo>
                    <a:pt x="1632" y="1454"/>
                  </a:lnTo>
                  <a:cubicBezTo>
                    <a:pt x="1632" y="1454"/>
                    <a:pt x="1624" y="1462"/>
                    <a:pt x="1614" y="1471"/>
                  </a:cubicBezTo>
                  <a:lnTo>
                    <a:pt x="1614" y="1471"/>
                  </a:lnTo>
                  <a:cubicBezTo>
                    <a:pt x="1621" y="1459"/>
                    <a:pt x="1632" y="1454"/>
                    <a:pt x="1632" y="1454"/>
                  </a:cubicBezTo>
                  <a:close/>
                  <a:moveTo>
                    <a:pt x="25" y="1"/>
                  </a:moveTo>
                  <a:cubicBezTo>
                    <a:pt x="25" y="1"/>
                    <a:pt x="1" y="25"/>
                    <a:pt x="49" y="156"/>
                  </a:cubicBezTo>
                  <a:cubicBezTo>
                    <a:pt x="84" y="215"/>
                    <a:pt x="144" y="311"/>
                    <a:pt x="239" y="382"/>
                  </a:cubicBezTo>
                  <a:cubicBezTo>
                    <a:pt x="299" y="430"/>
                    <a:pt x="358" y="453"/>
                    <a:pt x="453" y="477"/>
                  </a:cubicBezTo>
                  <a:cubicBezTo>
                    <a:pt x="501" y="489"/>
                    <a:pt x="537" y="489"/>
                    <a:pt x="584" y="489"/>
                  </a:cubicBezTo>
                  <a:cubicBezTo>
                    <a:pt x="620" y="477"/>
                    <a:pt x="656" y="477"/>
                    <a:pt x="691" y="453"/>
                  </a:cubicBezTo>
                  <a:lnTo>
                    <a:pt x="691" y="453"/>
                  </a:lnTo>
                  <a:cubicBezTo>
                    <a:pt x="656" y="501"/>
                    <a:pt x="691" y="453"/>
                    <a:pt x="703" y="549"/>
                  </a:cubicBezTo>
                  <a:lnTo>
                    <a:pt x="703" y="692"/>
                  </a:lnTo>
                  <a:cubicBezTo>
                    <a:pt x="703" y="727"/>
                    <a:pt x="691" y="787"/>
                    <a:pt x="680" y="834"/>
                  </a:cubicBezTo>
                  <a:cubicBezTo>
                    <a:pt x="656" y="870"/>
                    <a:pt x="632" y="918"/>
                    <a:pt x="620" y="965"/>
                  </a:cubicBezTo>
                  <a:cubicBezTo>
                    <a:pt x="584" y="1025"/>
                    <a:pt x="584" y="1084"/>
                    <a:pt x="584" y="1144"/>
                  </a:cubicBezTo>
                  <a:cubicBezTo>
                    <a:pt x="582" y="1142"/>
                    <a:pt x="581" y="1141"/>
                    <a:pt x="579" y="1141"/>
                  </a:cubicBezTo>
                  <a:cubicBezTo>
                    <a:pt x="570" y="1141"/>
                    <a:pt x="564" y="1171"/>
                    <a:pt x="584" y="1251"/>
                  </a:cubicBezTo>
                  <a:cubicBezTo>
                    <a:pt x="620" y="1334"/>
                    <a:pt x="715" y="1442"/>
                    <a:pt x="918" y="1442"/>
                  </a:cubicBezTo>
                  <a:cubicBezTo>
                    <a:pt x="953" y="1442"/>
                    <a:pt x="1001" y="1442"/>
                    <a:pt x="1061" y="1430"/>
                  </a:cubicBezTo>
                  <a:cubicBezTo>
                    <a:pt x="1096" y="1406"/>
                    <a:pt x="1120" y="1406"/>
                    <a:pt x="1156" y="1394"/>
                  </a:cubicBezTo>
                  <a:lnTo>
                    <a:pt x="1192" y="1382"/>
                  </a:lnTo>
                  <a:lnTo>
                    <a:pt x="1192" y="1382"/>
                  </a:lnTo>
                  <a:lnTo>
                    <a:pt x="1168" y="1394"/>
                  </a:lnTo>
                  <a:lnTo>
                    <a:pt x="1168" y="1406"/>
                  </a:lnTo>
                  <a:lnTo>
                    <a:pt x="1168" y="1442"/>
                  </a:lnTo>
                  <a:lnTo>
                    <a:pt x="1168" y="1489"/>
                  </a:lnTo>
                  <a:cubicBezTo>
                    <a:pt x="1168" y="1513"/>
                    <a:pt x="1168" y="1561"/>
                    <a:pt x="1180" y="1608"/>
                  </a:cubicBezTo>
                  <a:cubicBezTo>
                    <a:pt x="1239" y="1763"/>
                    <a:pt x="1346" y="1846"/>
                    <a:pt x="1453" y="1882"/>
                  </a:cubicBezTo>
                  <a:cubicBezTo>
                    <a:pt x="1486" y="1898"/>
                    <a:pt x="1525" y="1906"/>
                    <a:pt x="1564" y="1907"/>
                  </a:cubicBezTo>
                  <a:lnTo>
                    <a:pt x="1564" y="1907"/>
                  </a:lnTo>
                  <a:cubicBezTo>
                    <a:pt x="1966" y="2499"/>
                    <a:pt x="2457" y="2766"/>
                    <a:pt x="2775" y="2942"/>
                  </a:cubicBezTo>
                  <a:cubicBezTo>
                    <a:pt x="3132" y="3132"/>
                    <a:pt x="3323" y="3216"/>
                    <a:pt x="3323" y="3216"/>
                  </a:cubicBezTo>
                  <a:cubicBezTo>
                    <a:pt x="3323" y="3216"/>
                    <a:pt x="3156" y="3073"/>
                    <a:pt x="2942" y="2775"/>
                  </a:cubicBezTo>
                  <a:cubicBezTo>
                    <a:pt x="2656" y="2513"/>
                    <a:pt x="2192" y="2144"/>
                    <a:pt x="1894" y="1525"/>
                  </a:cubicBezTo>
                  <a:lnTo>
                    <a:pt x="1608" y="1549"/>
                  </a:lnTo>
                  <a:lnTo>
                    <a:pt x="1608" y="1561"/>
                  </a:lnTo>
                  <a:cubicBezTo>
                    <a:pt x="1608" y="1563"/>
                    <a:pt x="1608" y="1564"/>
                    <a:pt x="1607" y="1564"/>
                  </a:cubicBezTo>
                  <a:cubicBezTo>
                    <a:pt x="1605" y="1564"/>
                    <a:pt x="1599" y="1540"/>
                    <a:pt x="1608" y="1493"/>
                  </a:cubicBezTo>
                  <a:lnTo>
                    <a:pt x="1608" y="1493"/>
                  </a:lnTo>
                  <a:cubicBezTo>
                    <a:pt x="1620" y="1492"/>
                    <a:pt x="1636" y="1491"/>
                    <a:pt x="1656" y="1489"/>
                  </a:cubicBezTo>
                  <a:lnTo>
                    <a:pt x="1656" y="1465"/>
                  </a:lnTo>
                  <a:lnTo>
                    <a:pt x="1656" y="1454"/>
                  </a:lnTo>
                  <a:cubicBezTo>
                    <a:pt x="1704" y="1382"/>
                    <a:pt x="1775" y="1299"/>
                    <a:pt x="1846" y="1215"/>
                  </a:cubicBezTo>
                  <a:lnTo>
                    <a:pt x="1787" y="1096"/>
                  </a:lnTo>
                  <a:lnTo>
                    <a:pt x="1775" y="1061"/>
                  </a:lnTo>
                  <a:cubicBezTo>
                    <a:pt x="1763" y="1037"/>
                    <a:pt x="1751" y="1001"/>
                    <a:pt x="1727" y="989"/>
                  </a:cubicBezTo>
                  <a:cubicBezTo>
                    <a:pt x="1656" y="906"/>
                    <a:pt x="1549" y="858"/>
                    <a:pt x="1453" y="858"/>
                  </a:cubicBezTo>
                  <a:cubicBezTo>
                    <a:pt x="1346" y="858"/>
                    <a:pt x="1215" y="894"/>
                    <a:pt x="1108" y="953"/>
                  </a:cubicBezTo>
                  <a:lnTo>
                    <a:pt x="1049" y="977"/>
                  </a:lnTo>
                  <a:lnTo>
                    <a:pt x="1037" y="989"/>
                  </a:lnTo>
                  <a:cubicBezTo>
                    <a:pt x="1023" y="1003"/>
                    <a:pt x="1007" y="1006"/>
                    <a:pt x="993" y="1006"/>
                  </a:cubicBezTo>
                  <a:cubicBezTo>
                    <a:pt x="981" y="1006"/>
                    <a:pt x="969" y="1004"/>
                    <a:pt x="960" y="1004"/>
                  </a:cubicBezTo>
                  <a:cubicBezTo>
                    <a:pt x="952" y="1004"/>
                    <a:pt x="945" y="1006"/>
                    <a:pt x="942" y="1013"/>
                  </a:cubicBezTo>
                  <a:cubicBezTo>
                    <a:pt x="930" y="989"/>
                    <a:pt x="942" y="977"/>
                    <a:pt x="942" y="965"/>
                  </a:cubicBezTo>
                  <a:cubicBezTo>
                    <a:pt x="942" y="953"/>
                    <a:pt x="953" y="918"/>
                    <a:pt x="953" y="906"/>
                  </a:cubicBezTo>
                  <a:cubicBezTo>
                    <a:pt x="977" y="811"/>
                    <a:pt x="977" y="739"/>
                    <a:pt x="977" y="680"/>
                  </a:cubicBezTo>
                  <a:cubicBezTo>
                    <a:pt x="977" y="549"/>
                    <a:pt x="918" y="430"/>
                    <a:pt x="882" y="370"/>
                  </a:cubicBezTo>
                  <a:cubicBezTo>
                    <a:pt x="850" y="301"/>
                    <a:pt x="820" y="282"/>
                    <a:pt x="798" y="282"/>
                  </a:cubicBezTo>
                  <a:cubicBezTo>
                    <a:pt x="772" y="282"/>
                    <a:pt x="756" y="311"/>
                    <a:pt x="763" y="311"/>
                  </a:cubicBezTo>
                  <a:cubicBezTo>
                    <a:pt x="703" y="358"/>
                    <a:pt x="632" y="370"/>
                    <a:pt x="584" y="382"/>
                  </a:cubicBezTo>
                  <a:lnTo>
                    <a:pt x="465" y="382"/>
                  </a:lnTo>
                  <a:cubicBezTo>
                    <a:pt x="394" y="370"/>
                    <a:pt x="322" y="358"/>
                    <a:pt x="275" y="322"/>
                  </a:cubicBezTo>
                  <a:cubicBezTo>
                    <a:pt x="168" y="263"/>
                    <a:pt x="108" y="203"/>
                    <a:pt x="84" y="144"/>
                  </a:cubicBezTo>
                  <a:cubicBezTo>
                    <a:pt x="25" y="37"/>
                    <a:pt x="25" y="1"/>
                    <a:pt x="25" y="1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467" name="Google Shape;12467;p49"/>
            <p:cNvSpPr/>
            <p:nvPr/>
          </p:nvSpPr>
          <p:spPr>
            <a:xfrm>
              <a:off x="4916975" y="2278100"/>
              <a:ext cx="94975" cy="186650"/>
            </a:xfrm>
            <a:custGeom>
              <a:avLst/>
              <a:gdLst/>
              <a:ahLst/>
              <a:cxnLst/>
              <a:rect l="l" t="t" r="r" b="b"/>
              <a:pathLst>
                <a:path w="3799" h="7466" extrusionOk="0">
                  <a:moveTo>
                    <a:pt x="0" y="0"/>
                  </a:moveTo>
                  <a:cubicBezTo>
                    <a:pt x="0" y="0"/>
                    <a:pt x="655" y="1774"/>
                    <a:pt x="1691" y="3834"/>
                  </a:cubicBezTo>
                  <a:cubicBezTo>
                    <a:pt x="2739" y="5906"/>
                    <a:pt x="3798" y="7465"/>
                    <a:pt x="3798" y="7465"/>
                  </a:cubicBezTo>
                  <a:cubicBezTo>
                    <a:pt x="3798" y="7465"/>
                    <a:pt x="3156" y="5679"/>
                    <a:pt x="2096" y="3631"/>
                  </a:cubicBezTo>
                  <a:cubicBezTo>
                    <a:pt x="1048" y="1572"/>
                    <a:pt x="1" y="0"/>
                    <a:pt x="0" y="0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468" name="Google Shape;12468;p49"/>
            <p:cNvSpPr/>
            <p:nvPr/>
          </p:nvSpPr>
          <p:spPr>
            <a:xfrm>
              <a:off x="5015500" y="2480800"/>
              <a:ext cx="23525" cy="41975"/>
            </a:xfrm>
            <a:custGeom>
              <a:avLst/>
              <a:gdLst/>
              <a:ahLst/>
              <a:cxnLst/>
              <a:rect l="l" t="t" r="r" b="b"/>
              <a:pathLst>
                <a:path w="941" h="1679" extrusionOk="0">
                  <a:moveTo>
                    <a:pt x="0" y="0"/>
                  </a:moveTo>
                  <a:lnTo>
                    <a:pt x="0" y="0"/>
                  </a:lnTo>
                  <a:cubicBezTo>
                    <a:pt x="0" y="0"/>
                    <a:pt x="12" y="488"/>
                    <a:pt x="274" y="953"/>
                  </a:cubicBezTo>
                  <a:cubicBezTo>
                    <a:pt x="524" y="1417"/>
                    <a:pt x="941" y="1679"/>
                    <a:pt x="941" y="1679"/>
                  </a:cubicBezTo>
                  <a:cubicBezTo>
                    <a:pt x="941" y="1679"/>
                    <a:pt x="929" y="1191"/>
                    <a:pt x="667" y="726"/>
                  </a:cubicBezTo>
                  <a:cubicBezTo>
                    <a:pt x="417" y="274"/>
                    <a:pt x="0" y="0"/>
                    <a:pt x="0" y="0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469" name="Google Shape;12469;p49"/>
            <p:cNvSpPr/>
            <p:nvPr/>
          </p:nvSpPr>
          <p:spPr>
            <a:xfrm>
              <a:off x="5043475" y="2540625"/>
              <a:ext cx="18175" cy="25025"/>
            </a:xfrm>
            <a:custGeom>
              <a:avLst/>
              <a:gdLst/>
              <a:ahLst/>
              <a:cxnLst/>
              <a:rect l="l" t="t" r="r" b="b"/>
              <a:pathLst>
                <a:path w="727" h="1001" extrusionOk="0">
                  <a:moveTo>
                    <a:pt x="36" y="0"/>
                  </a:moveTo>
                  <a:cubicBezTo>
                    <a:pt x="36" y="0"/>
                    <a:pt x="1" y="346"/>
                    <a:pt x="179" y="631"/>
                  </a:cubicBezTo>
                  <a:cubicBezTo>
                    <a:pt x="346" y="893"/>
                    <a:pt x="679" y="1000"/>
                    <a:pt x="679" y="1000"/>
                  </a:cubicBezTo>
                  <a:cubicBezTo>
                    <a:pt x="679" y="1000"/>
                    <a:pt x="727" y="643"/>
                    <a:pt x="548" y="381"/>
                  </a:cubicBezTo>
                  <a:cubicBezTo>
                    <a:pt x="382" y="108"/>
                    <a:pt x="36" y="0"/>
                    <a:pt x="36" y="0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470" name="Google Shape;12470;p49"/>
            <p:cNvSpPr/>
            <p:nvPr/>
          </p:nvSpPr>
          <p:spPr>
            <a:xfrm>
              <a:off x="3961800" y="2745100"/>
              <a:ext cx="180100" cy="208700"/>
            </a:xfrm>
            <a:custGeom>
              <a:avLst/>
              <a:gdLst/>
              <a:ahLst/>
              <a:cxnLst/>
              <a:rect l="l" t="t" r="r" b="b"/>
              <a:pathLst>
                <a:path w="7204" h="8348" extrusionOk="0">
                  <a:moveTo>
                    <a:pt x="7203" y="1"/>
                  </a:moveTo>
                  <a:cubicBezTo>
                    <a:pt x="7203" y="1"/>
                    <a:pt x="6620" y="263"/>
                    <a:pt x="5715" y="751"/>
                  </a:cubicBezTo>
                  <a:cubicBezTo>
                    <a:pt x="4810" y="1263"/>
                    <a:pt x="3524" y="2001"/>
                    <a:pt x="2370" y="3132"/>
                  </a:cubicBezTo>
                  <a:cubicBezTo>
                    <a:pt x="1203" y="4287"/>
                    <a:pt x="488" y="5621"/>
                    <a:pt x="226" y="6645"/>
                  </a:cubicBezTo>
                  <a:cubicBezTo>
                    <a:pt x="95" y="7168"/>
                    <a:pt x="36" y="7585"/>
                    <a:pt x="12" y="7883"/>
                  </a:cubicBezTo>
                  <a:cubicBezTo>
                    <a:pt x="0" y="8180"/>
                    <a:pt x="0" y="8347"/>
                    <a:pt x="0" y="8347"/>
                  </a:cubicBezTo>
                  <a:cubicBezTo>
                    <a:pt x="0" y="8347"/>
                    <a:pt x="12" y="8180"/>
                    <a:pt x="72" y="7895"/>
                  </a:cubicBezTo>
                  <a:cubicBezTo>
                    <a:pt x="131" y="7621"/>
                    <a:pt x="238" y="7216"/>
                    <a:pt x="429" y="6740"/>
                  </a:cubicBezTo>
                  <a:cubicBezTo>
                    <a:pt x="786" y="5787"/>
                    <a:pt x="1560" y="4561"/>
                    <a:pt x="2679" y="3478"/>
                  </a:cubicBezTo>
                  <a:cubicBezTo>
                    <a:pt x="3798" y="2382"/>
                    <a:pt x="4977" y="1561"/>
                    <a:pt x="5822" y="965"/>
                  </a:cubicBezTo>
                  <a:cubicBezTo>
                    <a:pt x="6668" y="370"/>
                    <a:pt x="7203" y="1"/>
                    <a:pt x="7203" y="1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471" name="Google Shape;12471;p49"/>
            <p:cNvSpPr/>
            <p:nvPr/>
          </p:nvSpPr>
          <p:spPr>
            <a:xfrm>
              <a:off x="3951675" y="2765350"/>
              <a:ext cx="96750" cy="141400"/>
            </a:xfrm>
            <a:custGeom>
              <a:avLst/>
              <a:gdLst/>
              <a:ahLst/>
              <a:cxnLst/>
              <a:rect l="l" t="t" r="r" b="b"/>
              <a:pathLst>
                <a:path w="3870" h="5656" extrusionOk="0">
                  <a:moveTo>
                    <a:pt x="3870" y="1"/>
                  </a:moveTo>
                  <a:cubicBezTo>
                    <a:pt x="3870" y="1"/>
                    <a:pt x="3548" y="227"/>
                    <a:pt x="3036" y="620"/>
                  </a:cubicBezTo>
                  <a:cubicBezTo>
                    <a:pt x="2560" y="1036"/>
                    <a:pt x="1941" y="1655"/>
                    <a:pt x="1382" y="2465"/>
                  </a:cubicBezTo>
                  <a:cubicBezTo>
                    <a:pt x="846" y="3263"/>
                    <a:pt x="489" y="4084"/>
                    <a:pt x="286" y="4680"/>
                  </a:cubicBezTo>
                  <a:cubicBezTo>
                    <a:pt x="72" y="5275"/>
                    <a:pt x="0" y="5656"/>
                    <a:pt x="0" y="5656"/>
                  </a:cubicBezTo>
                  <a:cubicBezTo>
                    <a:pt x="0" y="5656"/>
                    <a:pt x="191" y="5323"/>
                    <a:pt x="489" y="4763"/>
                  </a:cubicBezTo>
                  <a:cubicBezTo>
                    <a:pt x="810" y="4215"/>
                    <a:pt x="1251" y="3489"/>
                    <a:pt x="1774" y="2715"/>
                  </a:cubicBezTo>
                  <a:cubicBezTo>
                    <a:pt x="2310" y="1941"/>
                    <a:pt x="2834" y="1251"/>
                    <a:pt x="3215" y="774"/>
                  </a:cubicBezTo>
                  <a:cubicBezTo>
                    <a:pt x="3620" y="298"/>
                    <a:pt x="3870" y="1"/>
                    <a:pt x="3870" y="1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472" name="Google Shape;12472;p49"/>
            <p:cNvSpPr/>
            <p:nvPr/>
          </p:nvSpPr>
          <p:spPr>
            <a:xfrm>
              <a:off x="3953750" y="2776950"/>
              <a:ext cx="50625" cy="74450"/>
            </a:xfrm>
            <a:custGeom>
              <a:avLst/>
              <a:gdLst/>
              <a:ahLst/>
              <a:cxnLst/>
              <a:rect l="l" t="t" r="r" b="b"/>
              <a:pathLst>
                <a:path w="2025" h="2978" extrusionOk="0">
                  <a:moveTo>
                    <a:pt x="2025" y="1"/>
                  </a:moveTo>
                  <a:cubicBezTo>
                    <a:pt x="2025" y="1"/>
                    <a:pt x="1822" y="96"/>
                    <a:pt x="1549" y="287"/>
                  </a:cubicBezTo>
                  <a:cubicBezTo>
                    <a:pt x="1263" y="489"/>
                    <a:pt x="918" y="799"/>
                    <a:pt x="620" y="1239"/>
                  </a:cubicBezTo>
                  <a:cubicBezTo>
                    <a:pt x="334" y="1668"/>
                    <a:pt x="179" y="2108"/>
                    <a:pt x="84" y="2442"/>
                  </a:cubicBezTo>
                  <a:cubicBezTo>
                    <a:pt x="13" y="2775"/>
                    <a:pt x="1" y="2977"/>
                    <a:pt x="1" y="2977"/>
                  </a:cubicBezTo>
                  <a:cubicBezTo>
                    <a:pt x="1" y="2977"/>
                    <a:pt x="441" y="2311"/>
                    <a:pt x="1013" y="1489"/>
                  </a:cubicBezTo>
                  <a:cubicBezTo>
                    <a:pt x="1560" y="668"/>
                    <a:pt x="2025" y="1"/>
                    <a:pt x="2025" y="1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473" name="Google Shape;12473;p49"/>
            <p:cNvSpPr/>
            <p:nvPr/>
          </p:nvSpPr>
          <p:spPr>
            <a:xfrm>
              <a:off x="3960300" y="2769225"/>
              <a:ext cx="20875" cy="33650"/>
            </a:xfrm>
            <a:custGeom>
              <a:avLst/>
              <a:gdLst/>
              <a:ahLst/>
              <a:cxnLst/>
              <a:rect l="l" t="t" r="r" b="b"/>
              <a:pathLst>
                <a:path w="835" h="1346" extrusionOk="0">
                  <a:moveTo>
                    <a:pt x="810" y="0"/>
                  </a:moveTo>
                  <a:lnTo>
                    <a:pt x="810" y="0"/>
                  </a:lnTo>
                  <a:cubicBezTo>
                    <a:pt x="810" y="0"/>
                    <a:pt x="429" y="191"/>
                    <a:pt x="227" y="560"/>
                  </a:cubicBezTo>
                  <a:cubicBezTo>
                    <a:pt x="1" y="941"/>
                    <a:pt x="36" y="1346"/>
                    <a:pt x="36" y="1346"/>
                  </a:cubicBezTo>
                  <a:cubicBezTo>
                    <a:pt x="36" y="1346"/>
                    <a:pt x="405" y="1155"/>
                    <a:pt x="608" y="786"/>
                  </a:cubicBezTo>
                  <a:cubicBezTo>
                    <a:pt x="834" y="417"/>
                    <a:pt x="810" y="0"/>
                    <a:pt x="810" y="0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474" name="Google Shape;12474;p49"/>
            <p:cNvSpPr/>
            <p:nvPr/>
          </p:nvSpPr>
          <p:spPr>
            <a:xfrm>
              <a:off x="3959125" y="2012575"/>
              <a:ext cx="207475" cy="176550"/>
            </a:xfrm>
            <a:custGeom>
              <a:avLst/>
              <a:gdLst/>
              <a:ahLst/>
              <a:cxnLst/>
              <a:rect l="l" t="t" r="r" b="b"/>
              <a:pathLst>
                <a:path w="8299" h="7062" extrusionOk="0">
                  <a:moveTo>
                    <a:pt x="8299" y="1"/>
                  </a:moveTo>
                  <a:cubicBezTo>
                    <a:pt x="8299" y="1"/>
                    <a:pt x="8144" y="36"/>
                    <a:pt x="7846" y="108"/>
                  </a:cubicBezTo>
                  <a:cubicBezTo>
                    <a:pt x="7561" y="167"/>
                    <a:pt x="7168" y="275"/>
                    <a:pt x="6691" y="453"/>
                  </a:cubicBezTo>
                  <a:cubicBezTo>
                    <a:pt x="6215" y="620"/>
                    <a:pt x="5644" y="870"/>
                    <a:pt x="5048" y="1191"/>
                  </a:cubicBezTo>
                  <a:cubicBezTo>
                    <a:pt x="4465" y="1537"/>
                    <a:pt x="3846" y="1953"/>
                    <a:pt x="3239" y="2465"/>
                  </a:cubicBezTo>
                  <a:cubicBezTo>
                    <a:pt x="2643" y="2965"/>
                    <a:pt x="2131" y="3513"/>
                    <a:pt x="1703" y="4061"/>
                  </a:cubicBezTo>
                  <a:cubicBezTo>
                    <a:pt x="1286" y="4596"/>
                    <a:pt x="953" y="5108"/>
                    <a:pt x="703" y="5561"/>
                  </a:cubicBezTo>
                  <a:cubicBezTo>
                    <a:pt x="452" y="6001"/>
                    <a:pt x="274" y="6382"/>
                    <a:pt x="167" y="6644"/>
                  </a:cubicBezTo>
                  <a:cubicBezTo>
                    <a:pt x="60" y="6918"/>
                    <a:pt x="0" y="7061"/>
                    <a:pt x="0" y="7061"/>
                  </a:cubicBezTo>
                  <a:cubicBezTo>
                    <a:pt x="0" y="7061"/>
                    <a:pt x="83" y="6930"/>
                    <a:pt x="226" y="6692"/>
                  </a:cubicBezTo>
                  <a:cubicBezTo>
                    <a:pt x="357" y="6454"/>
                    <a:pt x="583" y="6109"/>
                    <a:pt x="881" y="5692"/>
                  </a:cubicBezTo>
                  <a:cubicBezTo>
                    <a:pt x="1167" y="5287"/>
                    <a:pt x="1536" y="4811"/>
                    <a:pt x="1988" y="4323"/>
                  </a:cubicBezTo>
                  <a:cubicBezTo>
                    <a:pt x="2441" y="3834"/>
                    <a:pt x="2953" y="3311"/>
                    <a:pt x="3536" y="2822"/>
                  </a:cubicBezTo>
                  <a:cubicBezTo>
                    <a:pt x="4108" y="2334"/>
                    <a:pt x="4703" y="1894"/>
                    <a:pt x="5263" y="1537"/>
                  </a:cubicBezTo>
                  <a:cubicBezTo>
                    <a:pt x="5822" y="1179"/>
                    <a:pt x="6346" y="882"/>
                    <a:pt x="6787" y="667"/>
                  </a:cubicBezTo>
                  <a:cubicBezTo>
                    <a:pt x="7239" y="441"/>
                    <a:pt x="7608" y="275"/>
                    <a:pt x="7882" y="167"/>
                  </a:cubicBezTo>
                  <a:cubicBezTo>
                    <a:pt x="8144" y="60"/>
                    <a:pt x="8299" y="1"/>
                    <a:pt x="8299" y="1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475" name="Google Shape;12475;p49"/>
            <p:cNvSpPr/>
            <p:nvPr/>
          </p:nvSpPr>
          <p:spPr>
            <a:xfrm>
              <a:off x="3962100" y="2081925"/>
              <a:ext cx="147650" cy="145000"/>
            </a:xfrm>
            <a:custGeom>
              <a:avLst/>
              <a:gdLst/>
              <a:ahLst/>
              <a:cxnLst/>
              <a:rect l="l" t="t" r="r" b="b"/>
              <a:pathLst>
                <a:path w="5906" h="5800" extrusionOk="0">
                  <a:moveTo>
                    <a:pt x="5906" y="1"/>
                  </a:moveTo>
                  <a:lnTo>
                    <a:pt x="5906" y="1"/>
                  </a:lnTo>
                  <a:cubicBezTo>
                    <a:pt x="5906" y="1"/>
                    <a:pt x="5798" y="48"/>
                    <a:pt x="5596" y="132"/>
                  </a:cubicBezTo>
                  <a:cubicBezTo>
                    <a:pt x="5406" y="215"/>
                    <a:pt x="5108" y="322"/>
                    <a:pt x="4763" y="489"/>
                  </a:cubicBezTo>
                  <a:cubicBezTo>
                    <a:pt x="4084" y="834"/>
                    <a:pt x="3155" y="1394"/>
                    <a:pt x="2322" y="2263"/>
                  </a:cubicBezTo>
                  <a:cubicBezTo>
                    <a:pt x="1476" y="3108"/>
                    <a:pt x="941" y="4061"/>
                    <a:pt x="607" y="4751"/>
                  </a:cubicBezTo>
                  <a:cubicBezTo>
                    <a:pt x="453" y="5085"/>
                    <a:pt x="310" y="5359"/>
                    <a:pt x="203" y="5537"/>
                  </a:cubicBezTo>
                  <a:cubicBezTo>
                    <a:pt x="83" y="5716"/>
                    <a:pt x="0" y="5799"/>
                    <a:pt x="0" y="5799"/>
                  </a:cubicBezTo>
                  <a:cubicBezTo>
                    <a:pt x="0" y="5799"/>
                    <a:pt x="95" y="5752"/>
                    <a:pt x="238" y="5585"/>
                  </a:cubicBezTo>
                  <a:cubicBezTo>
                    <a:pt x="405" y="5418"/>
                    <a:pt x="595" y="5168"/>
                    <a:pt x="810" y="4859"/>
                  </a:cubicBezTo>
                  <a:cubicBezTo>
                    <a:pt x="1226" y="4216"/>
                    <a:pt x="1834" y="3382"/>
                    <a:pt x="2631" y="2561"/>
                  </a:cubicBezTo>
                  <a:cubicBezTo>
                    <a:pt x="3429" y="1739"/>
                    <a:pt x="4239" y="1108"/>
                    <a:pt x="4870" y="668"/>
                  </a:cubicBezTo>
                  <a:cubicBezTo>
                    <a:pt x="5179" y="465"/>
                    <a:pt x="5453" y="287"/>
                    <a:pt x="5632" y="179"/>
                  </a:cubicBezTo>
                  <a:cubicBezTo>
                    <a:pt x="5810" y="60"/>
                    <a:pt x="5906" y="1"/>
                    <a:pt x="5906" y="1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476" name="Google Shape;12476;p49"/>
            <p:cNvSpPr/>
            <p:nvPr/>
          </p:nvSpPr>
          <p:spPr>
            <a:xfrm>
              <a:off x="3957025" y="2150100"/>
              <a:ext cx="96475" cy="110450"/>
            </a:xfrm>
            <a:custGeom>
              <a:avLst/>
              <a:gdLst/>
              <a:ahLst/>
              <a:cxnLst/>
              <a:rect l="l" t="t" r="r" b="b"/>
              <a:pathLst>
                <a:path w="3859" h="4418" extrusionOk="0">
                  <a:moveTo>
                    <a:pt x="3858" y="0"/>
                  </a:moveTo>
                  <a:cubicBezTo>
                    <a:pt x="3858" y="0"/>
                    <a:pt x="3561" y="131"/>
                    <a:pt x="3096" y="417"/>
                  </a:cubicBezTo>
                  <a:cubicBezTo>
                    <a:pt x="2632" y="715"/>
                    <a:pt x="2037" y="1191"/>
                    <a:pt x="1489" y="1810"/>
                  </a:cubicBezTo>
                  <a:cubicBezTo>
                    <a:pt x="941" y="2453"/>
                    <a:pt x="548" y="3108"/>
                    <a:pt x="322" y="3596"/>
                  </a:cubicBezTo>
                  <a:cubicBezTo>
                    <a:pt x="84" y="4096"/>
                    <a:pt x="1" y="4418"/>
                    <a:pt x="1" y="4418"/>
                  </a:cubicBezTo>
                  <a:cubicBezTo>
                    <a:pt x="1" y="4418"/>
                    <a:pt x="191" y="4156"/>
                    <a:pt x="525" y="3715"/>
                  </a:cubicBezTo>
                  <a:cubicBezTo>
                    <a:pt x="846" y="3298"/>
                    <a:pt x="1310" y="2739"/>
                    <a:pt x="1834" y="2132"/>
                  </a:cubicBezTo>
                  <a:cubicBezTo>
                    <a:pt x="2346" y="1512"/>
                    <a:pt x="2858" y="977"/>
                    <a:pt x="3227" y="608"/>
                  </a:cubicBezTo>
                  <a:cubicBezTo>
                    <a:pt x="3620" y="239"/>
                    <a:pt x="3858" y="0"/>
                    <a:pt x="3858" y="0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477" name="Google Shape;12477;p49"/>
            <p:cNvSpPr/>
            <p:nvPr/>
          </p:nvSpPr>
          <p:spPr>
            <a:xfrm>
              <a:off x="3958525" y="2201000"/>
              <a:ext cx="77700" cy="87225"/>
            </a:xfrm>
            <a:custGeom>
              <a:avLst/>
              <a:gdLst/>
              <a:ahLst/>
              <a:cxnLst/>
              <a:rect l="l" t="t" r="r" b="b"/>
              <a:pathLst>
                <a:path w="3108" h="3489" extrusionOk="0">
                  <a:moveTo>
                    <a:pt x="3108" y="0"/>
                  </a:moveTo>
                  <a:cubicBezTo>
                    <a:pt x="3108" y="0"/>
                    <a:pt x="2870" y="119"/>
                    <a:pt x="2501" y="358"/>
                  </a:cubicBezTo>
                  <a:cubicBezTo>
                    <a:pt x="2143" y="584"/>
                    <a:pt x="1667" y="953"/>
                    <a:pt x="1215" y="1441"/>
                  </a:cubicBezTo>
                  <a:cubicBezTo>
                    <a:pt x="786" y="1929"/>
                    <a:pt x="476" y="2453"/>
                    <a:pt x="286" y="2846"/>
                  </a:cubicBezTo>
                  <a:cubicBezTo>
                    <a:pt x="84" y="3227"/>
                    <a:pt x="0" y="3489"/>
                    <a:pt x="0" y="3489"/>
                  </a:cubicBezTo>
                  <a:cubicBezTo>
                    <a:pt x="0" y="3489"/>
                    <a:pt x="703" y="2691"/>
                    <a:pt x="1560" y="1739"/>
                  </a:cubicBezTo>
                  <a:cubicBezTo>
                    <a:pt x="2405" y="774"/>
                    <a:pt x="3108" y="0"/>
                    <a:pt x="3108" y="0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478" name="Google Shape;12478;p49"/>
            <p:cNvSpPr/>
            <p:nvPr/>
          </p:nvSpPr>
          <p:spPr>
            <a:xfrm>
              <a:off x="3969225" y="2252800"/>
              <a:ext cx="44075" cy="52700"/>
            </a:xfrm>
            <a:custGeom>
              <a:avLst/>
              <a:gdLst/>
              <a:ahLst/>
              <a:cxnLst/>
              <a:rect l="l" t="t" r="r" b="b"/>
              <a:pathLst>
                <a:path w="1763" h="2108" extrusionOk="0">
                  <a:moveTo>
                    <a:pt x="1763" y="0"/>
                  </a:moveTo>
                  <a:cubicBezTo>
                    <a:pt x="1763" y="0"/>
                    <a:pt x="1596" y="60"/>
                    <a:pt x="1382" y="191"/>
                  </a:cubicBezTo>
                  <a:cubicBezTo>
                    <a:pt x="1168" y="321"/>
                    <a:pt x="882" y="548"/>
                    <a:pt x="632" y="845"/>
                  </a:cubicBezTo>
                  <a:cubicBezTo>
                    <a:pt x="370" y="1143"/>
                    <a:pt x="215" y="1464"/>
                    <a:pt x="120" y="1703"/>
                  </a:cubicBezTo>
                  <a:cubicBezTo>
                    <a:pt x="37" y="1941"/>
                    <a:pt x="1" y="2107"/>
                    <a:pt x="1" y="2107"/>
                  </a:cubicBezTo>
                  <a:cubicBezTo>
                    <a:pt x="1" y="2107"/>
                    <a:pt x="132" y="2000"/>
                    <a:pt x="310" y="1822"/>
                  </a:cubicBezTo>
                  <a:cubicBezTo>
                    <a:pt x="513" y="1643"/>
                    <a:pt x="751" y="1405"/>
                    <a:pt x="989" y="1131"/>
                  </a:cubicBezTo>
                  <a:cubicBezTo>
                    <a:pt x="1227" y="845"/>
                    <a:pt x="1418" y="560"/>
                    <a:pt x="1549" y="357"/>
                  </a:cubicBezTo>
                  <a:cubicBezTo>
                    <a:pt x="1680" y="143"/>
                    <a:pt x="1763" y="0"/>
                    <a:pt x="1763" y="0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479" name="Google Shape;12479;p49"/>
            <p:cNvSpPr/>
            <p:nvPr/>
          </p:nvSpPr>
          <p:spPr>
            <a:xfrm>
              <a:off x="4234450" y="2011325"/>
              <a:ext cx="372675" cy="76300"/>
            </a:xfrm>
            <a:custGeom>
              <a:avLst/>
              <a:gdLst/>
              <a:ahLst/>
              <a:cxnLst/>
              <a:rect l="l" t="t" r="r" b="b"/>
              <a:pathLst>
                <a:path w="14907" h="3052" extrusionOk="0">
                  <a:moveTo>
                    <a:pt x="2439" y="1"/>
                  </a:moveTo>
                  <a:cubicBezTo>
                    <a:pt x="2371" y="1"/>
                    <a:pt x="2304" y="1"/>
                    <a:pt x="2239" y="3"/>
                  </a:cubicBezTo>
                  <a:cubicBezTo>
                    <a:pt x="1536" y="3"/>
                    <a:pt x="989" y="51"/>
                    <a:pt x="596" y="134"/>
                  </a:cubicBezTo>
                  <a:cubicBezTo>
                    <a:pt x="215" y="194"/>
                    <a:pt x="0" y="253"/>
                    <a:pt x="0" y="253"/>
                  </a:cubicBezTo>
                  <a:cubicBezTo>
                    <a:pt x="0" y="253"/>
                    <a:pt x="215" y="217"/>
                    <a:pt x="596" y="194"/>
                  </a:cubicBezTo>
                  <a:cubicBezTo>
                    <a:pt x="778" y="177"/>
                    <a:pt x="994" y="168"/>
                    <a:pt x="1242" y="168"/>
                  </a:cubicBezTo>
                  <a:cubicBezTo>
                    <a:pt x="1528" y="168"/>
                    <a:pt x="1857" y="180"/>
                    <a:pt x="2227" y="205"/>
                  </a:cubicBezTo>
                  <a:cubicBezTo>
                    <a:pt x="3608" y="301"/>
                    <a:pt x="5453" y="741"/>
                    <a:pt x="7442" y="1384"/>
                  </a:cubicBezTo>
                  <a:cubicBezTo>
                    <a:pt x="9454" y="2039"/>
                    <a:pt x="11287" y="2599"/>
                    <a:pt x="12669" y="2825"/>
                  </a:cubicBezTo>
                  <a:cubicBezTo>
                    <a:pt x="13359" y="2944"/>
                    <a:pt x="13919" y="3003"/>
                    <a:pt x="14312" y="3015"/>
                  </a:cubicBezTo>
                  <a:cubicBezTo>
                    <a:pt x="14693" y="3051"/>
                    <a:pt x="14907" y="3051"/>
                    <a:pt x="14907" y="3051"/>
                  </a:cubicBezTo>
                  <a:cubicBezTo>
                    <a:pt x="14907" y="3051"/>
                    <a:pt x="14681" y="3003"/>
                    <a:pt x="14312" y="2980"/>
                  </a:cubicBezTo>
                  <a:cubicBezTo>
                    <a:pt x="13931" y="2896"/>
                    <a:pt x="13383" y="2801"/>
                    <a:pt x="12716" y="2622"/>
                  </a:cubicBezTo>
                  <a:cubicBezTo>
                    <a:pt x="11371" y="2289"/>
                    <a:pt x="9585" y="1622"/>
                    <a:pt x="7585" y="967"/>
                  </a:cubicBezTo>
                  <a:cubicBezTo>
                    <a:pt x="5667" y="343"/>
                    <a:pt x="3815" y="1"/>
                    <a:pt x="2439" y="1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480" name="Google Shape;12480;p49"/>
            <p:cNvSpPr/>
            <p:nvPr/>
          </p:nvSpPr>
          <p:spPr>
            <a:xfrm>
              <a:off x="4323750" y="2032700"/>
              <a:ext cx="186650" cy="45975"/>
            </a:xfrm>
            <a:custGeom>
              <a:avLst/>
              <a:gdLst/>
              <a:ahLst/>
              <a:cxnLst/>
              <a:rect l="l" t="t" r="r" b="b"/>
              <a:pathLst>
                <a:path w="7466" h="1839" extrusionOk="0">
                  <a:moveTo>
                    <a:pt x="489" y="0"/>
                  </a:moveTo>
                  <a:cubicBezTo>
                    <a:pt x="418" y="0"/>
                    <a:pt x="354" y="2"/>
                    <a:pt x="298" y="5"/>
                  </a:cubicBezTo>
                  <a:cubicBezTo>
                    <a:pt x="107" y="17"/>
                    <a:pt x="0" y="17"/>
                    <a:pt x="0" y="17"/>
                  </a:cubicBezTo>
                  <a:cubicBezTo>
                    <a:pt x="0" y="17"/>
                    <a:pt x="107" y="41"/>
                    <a:pt x="298" y="77"/>
                  </a:cubicBezTo>
                  <a:cubicBezTo>
                    <a:pt x="500" y="124"/>
                    <a:pt x="762" y="184"/>
                    <a:pt x="1107" y="255"/>
                  </a:cubicBezTo>
                  <a:cubicBezTo>
                    <a:pt x="1786" y="410"/>
                    <a:pt x="2703" y="672"/>
                    <a:pt x="3715" y="970"/>
                  </a:cubicBezTo>
                  <a:cubicBezTo>
                    <a:pt x="4727" y="1267"/>
                    <a:pt x="5656" y="1505"/>
                    <a:pt x="6346" y="1648"/>
                  </a:cubicBezTo>
                  <a:cubicBezTo>
                    <a:pt x="7025" y="1791"/>
                    <a:pt x="7465" y="1839"/>
                    <a:pt x="7465" y="1839"/>
                  </a:cubicBezTo>
                  <a:cubicBezTo>
                    <a:pt x="7465" y="1839"/>
                    <a:pt x="7061" y="1672"/>
                    <a:pt x="6406" y="1422"/>
                  </a:cubicBezTo>
                  <a:cubicBezTo>
                    <a:pt x="5751" y="1172"/>
                    <a:pt x="4858" y="827"/>
                    <a:pt x="3822" y="529"/>
                  </a:cubicBezTo>
                  <a:cubicBezTo>
                    <a:pt x="2798" y="232"/>
                    <a:pt x="1834" y="65"/>
                    <a:pt x="1131" y="17"/>
                  </a:cubicBezTo>
                  <a:cubicBezTo>
                    <a:pt x="879" y="9"/>
                    <a:pt x="662" y="0"/>
                    <a:pt x="489" y="0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481" name="Google Shape;12481;p49"/>
            <p:cNvSpPr/>
            <p:nvPr/>
          </p:nvSpPr>
          <p:spPr>
            <a:xfrm>
              <a:off x="4432975" y="2078975"/>
              <a:ext cx="53900" cy="15825"/>
            </a:xfrm>
            <a:custGeom>
              <a:avLst/>
              <a:gdLst/>
              <a:ahLst/>
              <a:cxnLst/>
              <a:rect l="l" t="t" r="r" b="b"/>
              <a:pathLst>
                <a:path w="2156" h="633" extrusionOk="0">
                  <a:moveTo>
                    <a:pt x="264" y="0"/>
                  </a:moveTo>
                  <a:cubicBezTo>
                    <a:pt x="102" y="0"/>
                    <a:pt x="1" y="12"/>
                    <a:pt x="1" y="12"/>
                  </a:cubicBezTo>
                  <a:cubicBezTo>
                    <a:pt x="1" y="12"/>
                    <a:pt x="394" y="393"/>
                    <a:pt x="1013" y="547"/>
                  </a:cubicBezTo>
                  <a:cubicBezTo>
                    <a:pt x="1249" y="612"/>
                    <a:pt x="1474" y="632"/>
                    <a:pt x="1662" y="632"/>
                  </a:cubicBezTo>
                  <a:cubicBezTo>
                    <a:pt x="1956" y="632"/>
                    <a:pt x="2156" y="583"/>
                    <a:pt x="2156" y="583"/>
                  </a:cubicBezTo>
                  <a:cubicBezTo>
                    <a:pt x="2156" y="583"/>
                    <a:pt x="1703" y="274"/>
                    <a:pt x="1108" y="107"/>
                  </a:cubicBezTo>
                  <a:cubicBezTo>
                    <a:pt x="785" y="19"/>
                    <a:pt x="473" y="0"/>
                    <a:pt x="264" y="0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482" name="Google Shape;12482;p49"/>
            <p:cNvSpPr/>
            <p:nvPr/>
          </p:nvSpPr>
          <p:spPr>
            <a:xfrm>
              <a:off x="4279100" y="2676175"/>
              <a:ext cx="474475" cy="52000"/>
            </a:xfrm>
            <a:custGeom>
              <a:avLst/>
              <a:gdLst/>
              <a:ahLst/>
              <a:cxnLst/>
              <a:rect l="l" t="t" r="r" b="b"/>
              <a:pathLst>
                <a:path w="18979" h="2080" extrusionOk="0">
                  <a:moveTo>
                    <a:pt x="6526" y="0"/>
                  </a:moveTo>
                  <a:cubicBezTo>
                    <a:pt x="5097" y="0"/>
                    <a:pt x="3820" y="74"/>
                    <a:pt x="2786" y="174"/>
                  </a:cubicBezTo>
                  <a:cubicBezTo>
                    <a:pt x="1929" y="270"/>
                    <a:pt x="1227" y="353"/>
                    <a:pt x="750" y="436"/>
                  </a:cubicBezTo>
                  <a:cubicBezTo>
                    <a:pt x="274" y="508"/>
                    <a:pt x="0" y="555"/>
                    <a:pt x="0" y="555"/>
                  </a:cubicBezTo>
                  <a:cubicBezTo>
                    <a:pt x="0" y="555"/>
                    <a:pt x="274" y="531"/>
                    <a:pt x="762" y="508"/>
                  </a:cubicBezTo>
                  <a:cubicBezTo>
                    <a:pt x="1250" y="472"/>
                    <a:pt x="1953" y="448"/>
                    <a:pt x="2810" y="412"/>
                  </a:cubicBezTo>
                  <a:cubicBezTo>
                    <a:pt x="3287" y="399"/>
                    <a:pt x="3815" y="392"/>
                    <a:pt x="4386" y="392"/>
                  </a:cubicBezTo>
                  <a:cubicBezTo>
                    <a:pt x="5881" y="392"/>
                    <a:pt x="7665" y="444"/>
                    <a:pt x="9561" y="591"/>
                  </a:cubicBezTo>
                  <a:cubicBezTo>
                    <a:pt x="12180" y="817"/>
                    <a:pt x="14538" y="1174"/>
                    <a:pt x="16240" y="1496"/>
                  </a:cubicBezTo>
                  <a:cubicBezTo>
                    <a:pt x="17086" y="1663"/>
                    <a:pt x="17776" y="1817"/>
                    <a:pt x="18253" y="1924"/>
                  </a:cubicBezTo>
                  <a:cubicBezTo>
                    <a:pt x="18717" y="2020"/>
                    <a:pt x="18979" y="2079"/>
                    <a:pt x="18979" y="2079"/>
                  </a:cubicBezTo>
                  <a:cubicBezTo>
                    <a:pt x="18979" y="2079"/>
                    <a:pt x="18729" y="2008"/>
                    <a:pt x="18253" y="1817"/>
                  </a:cubicBezTo>
                  <a:cubicBezTo>
                    <a:pt x="17788" y="1663"/>
                    <a:pt x="17121" y="1472"/>
                    <a:pt x="16264" y="1246"/>
                  </a:cubicBezTo>
                  <a:cubicBezTo>
                    <a:pt x="14585" y="817"/>
                    <a:pt x="12216" y="329"/>
                    <a:pt x="9573" y="115"/>
                  </a:cubicBezTo>
                  <a:cubicBezTo>
                    <a:pt x="8508" y="34"/>
                    <a:pt x="7483" y="0"/>
                    <a:pt x="6526" y="0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483" name="Google Shape;12483;p49"/>
            <p:cNvSpPr/>
            <p:nvPr/>
          </p:nvSpPr>
          <p:spPr>
            <a:xfrm>
              <a:off x="4762200" y="2729025"/>
              <a:ext cx="98250" cy="20475"/>
            </a:xfrm>
            <a:custGeom>
              <a:avLst/>
              <a:gdLst/>
              <a:ahLst/>
              <a:cxnLst/>
              <a:rect l="l" t="t" r="r" b="b"/>
              <a:pathLst>
                <a:path w="3930" h="819" extrusionOk="0"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91" y="132"/>
                    <a:pt x="512" y="299"/>
                  </a:cubicBezTo>
                  <a:cubicBezTo>
                    <a:pt x="845" y="465"/>
                    <a:pt x="1322" y="644"/>
                    <a:pt x="1881" y="739"/>
                  </a:cubicBezTo>
                  <a:cubicBezTo>
                    <a:pt x="2209" y="795"/>
                    <a:pt x="2525" y="818"/>
                    <a:pt x="2804" y="818"/>
                  </a:cubicBezTo>
                  <a:cubicBezTo>
                    <a:pt x="3002" y="818"/>
                    <a:pt x="3181" y="807"/>
                    <a:pt x="3334" y="787"/>
                  </a:cubicBezTo>
                  <a:cubicBezTo>
                    <a:pt x="3703" y="739"/>
                    <a:pt x="3929" y="680"/>
                    <a:pt x="3929" y="680"/>
                  </a:cubicBezTo>
                  <a:cubicBezTo>
                    <a:pt x="3929" y="680"/>
                    <a:pt x="3703" y="620"/>
                    <a:pt x="3358" y="561"/>
                  </a:cubicBezTo>
                  <a:cubicBezTo>
                    <a:pt x="3000" y="489"/>
                    <a:pt x="2512" y="382"/>
                    <a:pt x="1977" y="299"/>
                  </a:cubicBezTo>
                  <a:cubicBezTo>
                    <a:pt x="1441" y="191"/>
                    <a:pt x="953" y="132"/>
                    <a:pt x="595" y="72"/>
                  </a:cubicBezTo>
                  <a:lnTo>
                    <a:pt x="0" y="1"/>
                  </a:ln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484" name="Google Shape;12484;p49"/>
            <p:cNvSpPr/>
            <p:nvPr/>
          </p:nvSpPr>
          <p:spPr>
            <a:xfrm>
              <a:off x="4370175" y="2643900"/>
              <a:ext cx="264650" cy="42000"/>
            </a:xfrm>
            <a:custGeom>
              <a:avLst/>
              <a:gdLst/>
              <a:ahLst/>
              <a:cxnLst/>
              <a:rect l="l" t="t" r="r" b="b"/>
              <a:pathLst>
                <a:path w="10586" h="1680" extrusionOk="0">
                  <a:moveTo>
                    <a:pt x="3299" y="1"/>
                  </a:moveTo>
                  <a:cubicBezTo>
                    <a:pt x="2644" y="1"/>
                    <a:pt x="2060" y="25"/>
                    <a:pt x="1572" y="84"/>
                  </a:cubicBezTo>
                  <a:cubicBezTo>
                    <a:pt x="1084" y="144"/>
                    <a:pt x="691" y="215"/>
                    <a:pt x="417" y="298"/>
                  </a:cubicBezTo>
                  <a:cubicBezTo>
                    <a:pt x="155" y="370"/>
                    <a:pt x="1" y="394"/>
                    <a:pt x="1" y="394"/>
                  </a:cubicBezTo>
                  <a:cubicBezTo>
                    <a:pt x="1" y="394"/>
                    <a:pt x="155" y="382"/>
                    <a:pt x="417" y="370"/>
                  </a:cubicBezTo>
                  <a:cubicBezTo>
                    <a:pt x="691" y="334"/>
                    <a:pt x="1096" y="322"/>
                    <a:pt x="1572" y="322"/>
                  </a:cubicBezTo>
                  <a:cubicBezTo>
                    <a:pt x="2060" y="322"/>
                    <a:pt x="2632" y="358"/>
                    <a:pt x="3263" y="394"/>
                  </a:cubicBezTo>
                  <a:cubicBezTo>
                    <a:pt x="3894" y="453"/>
                    <a:pt x="4584" y="537"/>
                    <a:pt x="5323" y="656"/>
                  </a:cubicBezTo>
                  <a:cubicBezTo>
                    <a:pt x="6775" y="894"/>
                    <a:pt x="8085" y="1168"/>
                    <a:pt x="9037" y="1370"/>
                  </a:cubicBezTo>
                  <a:cubicBezTo>
                    <a:pt x="9990" y="1572"/>
                    <a:pt x="10585" y="1680"/>
                    <a:pt x="10585" y="1680"/>
                  </a:cubicBezTo>
                  <a:cubicBezTo>
                    <a:pt x="10585" y="1680"/>
                    <a:pt x="10026" y="1453"/>
                    <a:pt x="9121" y="1132"/>
                  </a:cubicBezTo>
                  <a:cubicBezTo>
                    <a:pt x="8192" y="834"/>
                    <a:pt x="6894" y="429"/>
                    <a:pt x="5406" y="191"/>
                  </a:cubicBezTo>
                  <a:cubicBezTo>
                    <a:pt x="4668" y="72"/>
                    <a:pt x="3953" y="13"/>
                    <a:pt x="3299" y="1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485" name="Google Shape;12485;p49"/>
            <p:cNvSpPr/>
            <p:nvPr/>
          </p:nvSpPr>
          <p:spPr>
            <a:xfrm>
              <a:off x="4420475" y="2612175"/>
              <a:ext cx="151825" cy="18650"/>
            </a:xfrm>
            <a:custGeom>
              <a:avLst/>
              <a:gdLst/>
              <a:ahLst/>
              <a:cxnLst/>
              <a:rect l="l" t="t" r="r" b="b"/>
              <a:pathLst>
                <a:path w="6073" h="746" extrusionOk="0">
                  <a:moveTo>
                    <a:pt x="1926" y="0"/>
                  </a:moveTo>
                  <a:cubicBezTo>
                    <a:pt x="1537" y="0"/>
                    <a:pt x="1186" y="19"/>
                    <a:pt x="894" y="43"/>
                  </a:cubicBezTo>
                  <a:cubicBezTo>
                    <a:pt x="346" y="91"/>
                    <a:pt x="1" y="151"/>
                    <a:pt x="1" y="151"/>
                  </a:cubicBezTo>
                  <a:cubicBezTo>
                    <a:pt x="1" y="151"/>
                    <a:pt x="346" y="198"/>
                    <a:pt x="894" y="270"/>
                  </a:cubicBezTo>
                  <a:cubicBezTo>
                    <a:pt x="1453" y="329"/>
                    <a:pt x="2203" y="436"/>
                    <a:pt x="3037" y="508"/>
                  </a:cubicBezTo>
                  <a:cubicBezTo>
                    <a:pt x="3870" y="591"/>
                    <a:pt x="4632" y="639"/>
                    <a:pt x="5180" y="686"/>
                  </a:cubicBezTo>
                  <a:cubicBezTo>
                    <a:pt x="5740" y="734"/>
                    <a:pt x="6073" y="746"/>
                    <a:pt x="6073" y="746"/>
                  </a:cubicBezTo>
                  <a:cubicBezTo>
                    <a:pt x="6073" y="746"/>
                    <a:pt x="5751" y="615"/>
                    <a:pt x="5216" y="460"/>
                  </a:cubicBezTo>
                  <a:cubicBezTo>
                    <a:pt x="4680" y="317"/>
                    <a:pt x="3918" y="151"/>
                    <a:pt x="3073" y="55"/>
                  </a:cubicBezTo>
                  <a:cubicBezTo>
                    <a:pt x="2669" y="16"/>
                    <a:pt x="2281" y="0"/>
                    <a:pt x="1926" y="0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486" name="Google Shape;12486;p49"/>
            <p:cNvSpPr/>
            <p:nvPr/>
          </p:nvSpPr>
          <p:spPr>
            <a:xfrm>
              <a:off x="4445475" y="2584150"/>
              <a:ext cx="108975" cy="19600"/>
            </a:xfrm>
            <a:custGeom>
              <a:avLst/>
              <a:gdLst/>
              <a:ahLst/>
              <a:cxnLst/>
              <a:rect l="l" t="t" r="r" b="b"/>
              <a:pathLst>
                <a:path w="4359" h="784" extrusionOk="0">
                  <a:moveTo>
                    <a:pt x="1158" y="0"/>
                  </a:moveTo>
                  <a:cubicBezTo>
                    <a:pt x="973" y="0"/>
                    <a:pt x="804" y="8"/>
                    <a:pt x="656" y="21"/>
                  </a:cubicBezTo>
                  <a:cubicBezTo>
                    <a:pt x="251" y="45"/>
                    <a:pt x="1" y="93"/>
                    <a:pt x="1" y="93"/>
                  </a:cubicBezTo>
                  <a:cubicBezTo>
                    <a:pt x="1" y="93"/>
                    <a:pt x="965" y="343"/>
                    <a:pt x="2156" y="545"/>
                  </a:cubicBezTo>
                  <a:cubicBezTo>
                    <a:pt x="3347" y="736"/>
                    <a:pt x="4359" y="783"/>
                    <a:pt x="4359" y="783"/>
                  </a:cubicBezTo>
                  <a:cubicBezTo>
                    <a:pt x="4359" y="783"/>
                    <a:pt x="4132" y="664"/>
                    <a:pt x="3751" y="510"/>
                  </a:cubicBezTo>
                  <a:cubicBezTo>
                    <a:pt x="3382" y="367"/>
                    <a:pt x="2846" y="188"/>
                    <a:pt x="2239" y="93"/>
                  </a:cubicBezTo>
                  <a:cubicBezTo>
                    <a:pt x="1847" y="25"/>
                    <a:pt x="1478" y="0"/>
                    <a:pt x="1158" y="0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487" name="Google Shape;12487;p49"/>
            <p:cNvSpPr/>
            <p:nvPr/>
          </p:nvSpPr>
          <p:spPr>
            <a:xfrm>
              <a:off x="4450850" y="2560800"/>
              <a:ext cx="92875" cy="13175"/>
            </a:xfrm>
            <a:custGeom>
              <a:avLst/>
              <a:gdLst/>
              <a:ahLst/>
              <a:cxnLst/>
              <a:rect l="l" t="t" r="r" b="b"/>
              <a:pathLst>
                <a:path w="3715" h="527" extrusionOk="0">
                  <a:moveTo>
                    <a:pt x="1288" y="0"/>
                  </a:moveTo>
                  <a:cubicBezTo>
                    <a:pt x="541" y="0"/>
                    <a:pt x="0" y="122"/>
                    <a:pt x="0" y="122"/>
                  </a:cubicBezTo>
                  <a:cubicBezTo>
                    <a:pt x="0" y="122"/>
                    <a:pt x="834" y="372"/>
                    <a:pt x="1846" y="479"/>
                  </a:cubicBezTo>
                  <a:cubicBezTo>
                    <a:pt x="2183" y="515"/>
                    <a:pt x="2503" y="527"/>
                    <a:pt x="2780" y="527"/>
                  </a:cubicBezTo>
                  <a:cubicBezTo>
                    <a:pt x="3334" y="527"/>
                    <a:pt x="3715" y="479"/>
                    <a:pt x="3715" y="479"/>
                  </a:cubicBezTo>
                  <a:cubicBezTo>
                    <a:pt x="3715" y="479"/>
                    <a:pt x="2929" y="122"/>
                    <a:pt x="1881" y="27"/>
                  </a:cubicBezTo>
                  <a:cubicBezTo>
                    <a:pt x="1674" y="8"/>
                    <a:pt x="1475" y="0"/>
                    <a:pt x="1288" y="0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488" name="Google Shape;12488;p49"/>
            <p:cNvSpPr/>
            <p:nvPr/>
          </p:nvSpPr>
          <p:spPr>
            <a:xfrm>
              <a:off x="4136525" y="2379650"/>
              <a:ext cx="511100" cy="68125"/>
            </a:xfrm>
            <a:custGeom>
              <a:avLst/>
              <a:gdLst/>
              <a:ahLst/>
              <a:cxnLst/>
              <a:rect l="l" t="t" r="r" b="b"/>
              <a:pathLst>
                <a:path w="20444" h="2725" extrusionOk="0">
                  <a:moveTo>
                    <a:pt x="8596" y="1"/>
                  </a:moveTo>
                  <a:cubicBezTo>
                    <a:pt x="6305" y="1"/>
                    <a:pt x="4247" y="409"/>
                    <a:pt x="2786" y="951"/>
                  </a:cubicBezTo>
                  <a:cubicBezTo>
                    <a:pt x="1881" y="1284"/>
                    <a:pt x="1179" y="1617"/>
                    <a:pt x="715" y="1891"/>
                  </a:cubicBezTo>
                  <a:cubicBezTo>
                    <a:pt x="476" y="2010"/>
                    <a:pt x="298" y="2129"/>
                    <a:pt x="179" y="2201"/>
                  </a:cubicBezTo>
                  <a:cubicBezTo>
                    <a:pt x="60" y="2272"/>
                    <a:pt x="0" y="2320"/>
                    <a:pt x="0" y="2320"/>
                  </a:cubicBezTo>
                  <a:cubicBezTo>
                    <a:pt x="0" y="2320"/>
                    <a:pt x="84" y="2296"/>
                    <a:pt x="203" y="2236"/>
                  </a:cubicBezTo>
                  <a:cubicBezTo>
                    <a:pt x="322" y="2177"/>
                    <a:pt x="512" y="2070"/>
                    <a:pt x="750" y="1963"/>
                  </a:cubicBezTo>
                  <a:cubicBezTo>
                    <a:pt x="1238" y="1724"/>
                    <a:pt x="1953" y="1439"/>
                    <a:pt x="2858" y="1177"/>
                  </a:cubicBezTo>
                  <a:cubicBezTo>
                    <a:pt x="4271" y="752"/>
                    <a:pt x="6172" y="456"/>
                    <a:pt x="8294" y="456"/>
                  </a:cubicBezTo>
                  <a:cubicBezTo>
                    <a:pt x="8906" y="456"/>
                    <a:pt x="9537" y="480"/>
                    <a:pt x="10180" y="534"/>
                  </a:cubicBezTo>
                  <a:cubicBezTo>
                    <a:pt x="13061" y="772"/>
                    <a:pt x="15621" y="1427"/>
                    <a:pt x="17467" y="1903"/>
                  </a:cubicBezTo>
                  <a:cubicBezTo>
                    <a:pt x="18372" y="2153"/>
                    <a:pt x="19110" y="2367"/>
                    <a:pt x="19634" y="2498"/>
                  </a:cubicBezTo>
                  <a:cubicBezTo>
                    <a:pt x="20157" y="2653"/>
                    <a:pt x="20443" y="2725"/>
                    <a:pt x="20443" y="2725"/>
                  </a:cubicBezTo>
                  <a:cubicBezTo>
                    <a:pt x="20443" y="2725"/>
                    <a:pt x="20157" y="2617"/>
                    <a:pt x="19669" y="2415"/>
                  </a:cubicBezTo>
                  <a:cubicBezTo>
                    <a:pt x="19157" y="2236"/>
                    <a:pt x="18431" y="1963"/>
                    <a:pt x="17526" y="1665"/>
                  </a:cubicBezTo>
                  <a:cubicBezTo>
                    <a:pt x="15705" y="1082"/>
                    <a:pt x="13145" y="308"/>
                    <a:pt x="10216" y="69"/>
                  </a:cubicBezTo>
                  <a:cubicBezTo>
                    <a:pt x="9666" y="23"/>
                    <a:pt x="9125" y="1"/>
                    <a:pt x="8596" y="1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489" name="Google Shape;12489;p49"/>
            <p:cNvSpPr/>
            <p:nvPr/>
          </p:nvSpPr>
          <p:spPr>
            <a:xfrm>
              <a:off x="4200800" y="2346525"/>
              <a:ext cx="294725" cy="22675"/>
            </a:xfrm>
            <a:custGeom>
              <a:avLst/>
              <a:gdLst/>
              <a:ahLst/>
              <a:cxnLst/>
              <a:rect l="l" t="t" r="r" b="b"/>
              <a:pathLst>
                <a:path w="11789" h="907" extrusionOk="0">
                  <a:moveTo>
                    <a:pt x="6033" y="1"/>
                  </a:moveTo>
                  <a:cubicBezTo>
                    <a:pt x="5987" y="1"/>
                    <a:pt x="5941" y="1"/>
                    <a:pt x="5895" y="1"/>
                  </a:cubicBezTo>
                  <a:cubicBezTo>
                    <a:pt x="4240" y="13"/>
                    <a:pt x="2751" y="240"/>
                    <a:pt x="1692" y="466"/>
                  </a:cubicBezTo>
                  <a:cubicBezTo>
                    <a:pt x="1156" y="585"/>
                    <a:pt x="727" y="680"/>
                    <a:pt x="441" y="775"/>
                  </a:cubicBezTo>
                  <a:cubicBezTo>
                    <a:pt x="156" y="859"/>
                    <a:pt x="1" y="906"/>
                    <a:pt x="1" y="906"/>
                  </a:cubicBezTo>
                  <a:cubicBezTo>
                    <a:pt x="1" y="906"/>
                    <a:pt x="156" y="894"/>
                    <a:pt x="453" y="847"/>
                  </a:cubicBezTo>
                  <a:cubicBezTo>
                    <a:pt x="751" y="799"/>
                    <a:pt x="1192" y="763"/>
                    <a:pt x="1727" y="704"/>
                  </a:cubicBezTo>
                  <a:cubicBezTo>
                    <a:pt x="2775" y="597"/>
                    <a:pt x="4263" y="490"/>
                    <a:pt x="5895" y="478"/>
                  </a:cubicBezTo>
                  <a:cubicBezTo>
                    <a:pt x="7514" y="478"/>
                    <a:pt x="8990" y="549"/>
                    <a:pt x="10062" y="656"/>
                  </a:cubicBezTo>
                  <a:cubicBezTo>
                    <a:pt x="10597" y="704"/>
                    <a:pt x="11026" y="740"/>
                    <a:pt x="11324" y="787"/>
                  </a:cubicBezTo>
                  <a:cubicBezTo>
                    <a:pt x="11621" y="835"/>
                    <a:pt x="11788" y="847"/>
                    <a:pt x="11788" y="847"/>
                  </a:cubicBezTo>
                  <a:cubicBezTo>
                    <a:pt x="11788" y="847"/>
                    <a:pt x="11621" y="799"/>
                    <a:pt x="11348" y="704"/>
                  </a:cubicBezTo>
                  <a:cubicBezTo>
                    <a:pt x="11050" y="609"/>
                    <a:pt x="10633" y="502"/>
                    <a:pt x="10097" y="406"/>
                  </a:cubicBezTo>
                  <a:cubicBezTo>
                    <a:pt x="9079" y="198"/>
                    <a:pt x="7622" y="1"/>
                    <a:pt x="6033" y="1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490" name="Google Shape;12490;p49"/>
            <p:cNvSpPr/>
            <p:nvPr/>
          </p:nvSpPr>
          <p:spPr>
            <a:xfrm>
              <a:off x="4289500" y="2309725"/>
              <a:ext cx="125350" cy="12300"/>
            </a:xfrm>
            <a:custGeom>
              <a:avLst/>
              <a:gdLst/>
              <a:ahLst/>
              <a:cxnLst/>
              <a:rect l="l" t="t" r="r" b="b"/>
              <a:pathLst>
                <a:path w="5014" h="492" extrusionOk="0">
                  <a:moveTo>
                    <a:pt x="2121" y="1"/>
                  </a:moveTo>
                  <a:cubicBezTo>
                    <a:pt x="911" y="1"/>
                    <a:pt x="1" y="223"/>
                    <a:pt x="1" y="223"/>
                  </a:cubicBezTo>
                  <a:cubicBezTo>
                    <a:pt x="1" y="223"/>
                    <a:pt x="1132" y="414"/>
                    <a:pt x="2501" y="473"/>
                  </a:cubicBezTo>
                  <a:cubicBezTo>
                    <a:pt x="2804" y="486"/>
                    <a:pt x="3094" y="491"/>
                    <a:pt x="3362" y="491"/>
                  </a:cubicBezTo>
                  <a:cubicBezTo>
                    <a:pt x="4328" y="491"/>
                    <a:pt x="5014" y="426"/>
                    <a:pt x="5014" y="426"/>
                  </a:cubicBezTo>
                  <a:cubicBezTo>
                    <a:pt x="5014" y="426"/>
                    <a:pt x="3930" y="69"/>
                    <a:pt x="2525" y="9"/>
                  </a:cubicBezTo>
                  <a:cubicBezTo>
                    <a:pt x="2387" y="3"/>
                    <a:pt x="2252" y="1"/>
                    <a:pt x="2121" y="1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491" name="Google Shape;12491;p49"/>
            <p:cNvSpPr/>
            <p:nvPr/>
          </p:nvSpPr>
          <p:spPr>
            <a:xfrm>
              <a:off x="4305875" y="2279300"/>
              <a:ext cx="73550" cy="12400"/>
            </a:xfrm>
            <a:custGeom>
              <a:avLst/>
              <a:gdLst/>
              <a:ahLst/>
              <a:cxnLst/>
              <a:rect l="l" t="t" r="r" b="b"/>
              <a:pathLst>
                <a:path w="2942" h="496" extrusionOk="0">
                  <a:moveTo>
                    <a:pt x="1234" y="1"/>
                  </a:moveTo>
                  <a:cubicBezTo>
                    <a:pt x="922" y="1"/>
                    <a:pt x="648" y="48"/>
                    <a:pt x="441" y="95"/>
                  </a:cubicBezTo>
                  <a:cubicBezTo>
                    <a:pt x="168" y="154"/>
                    <a:pt x="1" y="238"/>
                    <a:pt x="1" y="238"/>
                  </a:cubicBezTo>
                  <a:cubicBezTo>
                    <a:pt x="1" y="238"/>
                    <a:pt x="679" y="416"/>
                    <a:pt x="1465" y="476"/>
                  </a:cubicBezTo>
                  <a:cubicBezTo>
                    <a:pt x="1652" y="490"/>
                    <a:pt x="1834" y="495"/>
                    <a:pt x="2002" y="495"/>
                  </a:cubicBezTo>
                  <a:cubicBezTo>
                    <a:pt x="2541" y="495"/>
                    <a:pt x="2942" y="440"/>
                    <a:pt x="2942" y="440"/>
                  </a:cubicBezTo>
                  <a:cubicBezTo>
                    <a:pt x="2942" y="440"/>
                    <a:pt x="2787" y="357"/>
                    <a:pt x="2537" y="250"/>
                  </a:cubicBezTo>
                  <a:cubicBezTo>
                    <a:pt x="2263" y="143"/>
                    <a:pt x="1906" y="35"/>
                    <a:pt x="1489" y="12"/>
                  </a:cubicBezTo>
                  <a:cubicBezTo>
                    <a:pt x="1402" y="4"/>
                    <a:pt x="1317" y="1"/>
                    <a:pt x="1234" y="1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492" name="Google Shape;12492;p49"/>
            <p:cNvSpPr/>
            <p:nvPr/>
          </p:nvSpPr>
          <p:spPr>
            <a:xfrm>
              <a:off x="4321950" y="2252750"/>
              <a:ext cx="82175" cy="14300"/>
            </a:xfrm>
            <a:custGeom>
              <a:avLst/>
              <a:gdLst/>
              <a:ahLst/>
              <a:cxnLst/>
              <a:rect l="l" t="t" r="r" b="b"/>
              <a:pathLst>
                <a:path w="3287" h="572" extrusionOk="0">
                  <a:moveTo>
                    <a:pt x="1030" y="1"/>
                  </a:moveTo>
                  <a:cubicBezTo>
                    <a:pt x="429" y="1"/>
                    <a:pt x="1" y="121"/>
                    <a:pt x="1" y="121"/>
                  </a:cubicBezTo>
                  <a:cubicBezTo>
                    <a:pt x="1" y="121"/>
                    <a:pt x="727" y="371"/>
                    <a:pt x="1620" y="490"/>
                  </a:cubicBezTo>
                  <a:cubicBezTo>
                    <a:pt x="2116" y="556"/>
                    <a:pt x="2575" y="571"/>
                    <a:pt x="2886" y="571"/>
                  </a:cubicBezTo>
                  <a:cubicBezTo>
                    <a:pt x="3134" y="571"/>
                    <a:pt x="3287" y="562"/>
                    <a:pt x="3287" y="562"/>
                  </a:cubicBezTo>
                  <a:cubicBezTo>
                    <a:pt x="3287" y="562"/>
                    <a:pt x="2620" y="181"/>
                    <a:pt x="1680" y="50"/>
                  </a:cubicBezTo>
                  <a:cubicBezTo>
                    <a:pt x="1450" y="14"/>
                    <a:pt x="1231" y="1"/>
                    <a:pt x="1030" y="1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493" name="Google Shape;12493;p49"/>
            <p:cNvSpPr/>
            <p:nvPr/>
          </p:nvSpPr>
          <p:spPr>
            <a:xfrm>
              <a:off x="3583775" y="2767900"/>
              <a:ext cx="367325" cy="163875"/>
            </a:xfrm>
            <a:custGeom>
              <a:avLst/>
              <a:gdLst/>
              <a:ahLst/>
              <a:cxnLst/>
              <a:rect l="l" t="t" r="r" b="b"/>
              <a:pathLst>
                <a:path w="14693" h="6555" extrusionOk="0">
                  <a:moveTo>
                    <a:pt x="1172" y="1"/>
                  </a:moveTo>
                  <a:cubicBezTo>
                    <a:pt x="976" y="1"/>
                    <a:pt x="807" y="9"/>
                    <a:pt x="655" y="18"/>
                  </a:cubicBezTo>
                  <a:cubicBezTo>
                    <a:pt x="238" y="53"/>
                    <a:pt x="0" y="65"/>
                    <a:pt x="0" y="65"/>
                  </a:cubicBezTo>
                  <a:cubicBezTo>
                    <a:pt x="0" y="65"/>
                    <a:pt x="238" y="77"/>
                    <a:pt x="667" y="125"/>
                  </a:cubicBezTo>
                  <a:cubicBezTo>
                    <a:pt x="881" y="125"/>
                    <a:pt x="1131" y="137"/>
                    <a:pt x="1429" y="172"/>
                  </a:cubicBezTo>
                  <a:cubicBezTo>
                    <a:pt x="1727" y="208"/>
                    <a:pt x="2048" y="232"/>
                    <a:pt x="2429" y="291"/>
                  </a:cubicBezTo>
                  <a:cubicBezTo>
                    <a:pt x="2798" y="351"/>
                    <a:pt x="3203" y="410"/>
                    <a:pt x="3632" y="494"/>
                  </a:cubicBezTo>
                  <a:cubicBezTo>
                    <a:pt x="4060" y="565"/>
                    <a:pt x="4513" y="684"/>
                    <a:pt x="4989" y="803"/>
                  </a:cubicBezTo>
                  <a:cubicBezTo>
                    <a:pt x="5918" y="1065"/>
                    <a:pt x="6954" y="1423"/>
                    <a:pt x="7989" y="1863"/>
                  </a:cubicBezTo>
                  <a:cubicBezTo>
                    <a:pt x="9013" y="2327"/>
                    <a:pt x="9966" y="2851"/>
                    <a:pt x="10799" y="3363"/>
                  </a:cubicBezTo>
                  <a:cubicBezTo>
                    <a:pt x="11204" y="3637"/>
                    <a:pt x="11609" y="3887"/>
                    <a:pt x="11954" y="4161"/>
                  </a:cubicBezTo>
                  <a:cubicBezTo>
                    <a:pt x="12323" y="4411"/>
                    <a:pt x="12633" y="4661"/>
                    <a:pt x="12919" y="4899"/>
                  </a:cubicBezTo>
                  <a:cubicBezTo>
                    <a:pt x="13216" y="5137"/>
                    <a:pt x="13454" y="5375"/>
                    <a:pt x="13681" y="5566"/>
                  </a:cubicBezTo>
                  <a:cubicBezTo>
                    <a:pt x="13895" y="5768"/>
                    <a:pt x="14085" y="5947"/>
                    <a:pt x="14228" y="6090"/>
                  </a:cubicBezTo>
                  <a:lnTo>
                    <a:pt x="14693" y="6554"/>
                  </a:lnTo>
                  <a:cubicBezTo>
                    <a:pt x="14693" y="6554"/>
                    <a:pt x="14550" y="6376"/>
                    <a:pt x="14288" y="6042"/>
                  </a:cubicBezTo>
                  <a:cubicBezTo>
                    <a:pt x="14157" y="5887"/>
                    <a:pt x="13990" y="5685"/>
                    <a:pt x="13788" y="5471"/>
                  </a:cubicBezTo>
                  <a:cubicBezTo>
                    <a:pt x="13573" y="5256"/>
                    <a:pt x="13347" y="4994"/>
                    <a:pt x="13073" y="4732"/>
                  </a:cubicBezTo>
                  <a:cubicBezTo>
                    <a:pt x="12799" y="4471"/>
                    <a:pt x="12490" y="4185"/>
                    <a:pt x="12145" y="3899"/>
                  </a:cubicBezTo>
                  <a:cubicBezTo>
                    <a:pt x="11799" y="3601"/>
                    <a:pt x="11418" y="3339"/>
                    <a:pt x="11014" y="3042"/>
                  </a:cubicBezTo>
                  <a:cubicBezTo>
                    <a:pt x="10180" y="2482"/>
                    <a:pt x="9228" y="1911"/>
                    <a:pt x="8168" y="1434"/>
                  </a:cubicBezTo>
                  <a:cubicBezTo>
                    <a:pt x="7120" y="958"/>
                    <a:pt x="6061" y="637"/>
                    <a:pt x="5072" y="410"/>
                  </a:cubicBezTo>
                  <a:cubicBezTo>
                    <a:pt x="4584" y="303"/>
                    <a:pt x="4120" y="196"/>
                    <a:pt x="3679" y="160"/>
                  </a:cubicBezTo>
                  <a:cubicBezTo>
                    <a:pt x="3227" y="101"/>
                    <a:pt x="2810" y="65"/>
                    <a:pt x="2441" y="41"/>
                  </a:cubicBezTo>
                  <a:cubicBezTo>
                    <a:pt x="2072" y="6"/>
                    <a:pt x="1727" y="6"/>
                    <a:pt x="1429" y="6"/>
                  </a:cubicBezTo>
                  <a:cubicBezTo>
                    <a:pt x="1338" y="2"/>
                    <a:pt x="1253" y="1"/>
                    <a:pt x="1172" y="1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494" name="Google Shape;12494;p49"/>
            <p:cNvSpPr/>
            <p:nvPr/>
          </p:nvSpPr>
          <p:spPr>
            <a:xfrm>
              <a:off x="3687350" y="2738550"/>
              <a:ext cx="259575" cy="143500"/>
            </a:xfrm>
            <a:custGeom>
              <a:avLst/>
              <a:gdLst/>
              <a:ahLst/>
              <a:cxnLst/>
              <a:rect l="l" t="t" r="r" b="b"/>
              <a:pathLst>
                <a:path w="10383" h="5740" extrusionOk="0">
                  <a:moveTo>
                    <a:pt x="1" y="1"/>
                  </a:moveTo>
                  <a:lnTo>
                    <a:pt x="1" y="1"/>
                  </a:lnTo>
                  <a:cubicBezTo>
                    <a:pt x="1" y="1"/>
                    <a:pt x="179" y="37"/>
                    <a:pt x="477" y="96"/>
                  </a:cubicBezTo>
                  <a:cubicBezTo>
                    <a:pt x="620" y="120"/>
                    <a:pt x="810" y="156"/>
                    <a:pt x="1025" y="203"/>
                  </a:cubicBezTo>
                  <a:cubicBezTo>
                    <a:pt x="1251" y="239"/>
                    <a:pt x="1489" y="287"/>
                    <a:pt x="1751" y="358"/>
                  </a:cubicBezTo>
                  <a:cubicBezTo>
                    <a:pt x="2287" y="501"/>
                    <a:pt x="2906" y="692"/>
                    <a:pt x="3584" y="942"/>
                  </a:cubicBezTo>
                  <a:cubicBezTo>
                    <a:pt x="4251" y="1215"/>
                    <a:pt x="4977" y="1537"/>
                    <a:pt x="5704" y="1942"/>
                  </a:cubicBezTo>
                  <a:cubicBezTo>
                    <a:pt x="6430" y="2346"/>
                    <a:pt x="7097" y="2775"/>
                    <a:pt x="7668" y="3204"/>
                  </a:cubicBezTo>
                  <a:cubicBezTo>
                    <a:pt x="8252" y="3632"/>
                    <a:pt x="8740" y="4049"/>
                    <a:pt x="9145" y="4442"/>
                  </a:cubicBezTo>
                  <a:cubicBezTo>
                    <a:pt x="9335" y="4621"/>
                    <a:pt x="9514" y="4811"/>
                    <a:pt x="9669" y="4966"/>
                  </a:cubicBezTo>
                  <a:cubicBezTo>
                    <a:pt x="9835" y="5121"/>
                    <a:pt x="9954" y="5264"/>
                    <a:pt x="10050" y="5383"/>
                  </a:cubicBezTo>
                  <a:cubicBezTo>
                    <a:pt x="10264" y="5597"/>
                    <a:pt x="10383" y="5740"/>
                    <a:pt x="10383" y="5740"/>
                  </a:cubicBezTo>
                  <a:cubicBezTo>
                    <a:pt x="10383" y="5740"/>
                    <a:pt x="10276" y="5585"/>
                    <a:pt x="10121" y="5335"/>
                  </a:cubicBezTo>
                  <a:cubicBezTo>
                    <a:pt x="10026" y="5204"/>
                    <a:pt x="9919" y="5049"/>
                    <a:pt x="9788" y="4871"/>
                  </a:cubicBezTo>
                  <a:cubicBezTo>
                    <a:pt x="9657" y="4704"/>
                    <a:pt x="9502" y="4502"/>
                    <a:pt x="9311" y="4287"/>
                  </a:cubicBezTo>
                  <a:cubicBezTo>
                    <a:pt x="8954" y="3859"/>
                    <a:pt x="8478" y="3382"/>
                    <a:pt x="7918" y="2906"/>
                  </a:cubicBezTo>
                  <a:cubicBezTo>
                    <a:pt x="7335" y="2430"/>
                    <a:pt x="6668" y="1954"/>
                    <a:pt x="5918" y="1537"/>
                  </a:cubicBezTo>
                  <a:cubicBezTo>
                    <a:pt x="5156" y="1120"/>
                    <a:pt x="4406" y="822"/>
                    <a:pt x="3703" y="584"/>
                  </a:cubicBezTo>
                  <a:cubicBezTo>
                    <a:pt x="2989" y="358"/>
                    <a:pt x="2334" y="215"/>
                    <a:pt x="1787" y="144"/>
                  </a:cubicBezTo>
                  <a:cubicBezTo>
                    <a:pt x="1513" y="84"/>
                    <a:pt x="1263" y="60"/>
                    <a:pt x="1036" y="49"/>
                  </a:cubicBezTo>
                  <a:cubicBezTo>
                    <a:pt x="810" y="37"/>
                    <a:pt x="620" y="25"/>
                    <a:pt x="477" y="25"/>
                  </a:cubicBezTo>
                  <a:cubicBezTo>
                    <a:pt x="179" y="1"/>
                    <a:pt x="1" y="1"/>
                    <a:pt x="1" y="1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495" name="Google Shape;12495;p49"/>
            <p:cNvSpPr/>
            <p:nvPr/>
          </p:nvSpPr>
          <p:spPr>
            <a:xfrm>
              <a:off x="3817725" y="2742725"/>
              <a:ext cx="131600" cy="98550"/>
            </a:xfrm>
            <a:custGeom>
              <a:avLst/>
              <a:gdLst/>
              <a:ahLst/>
              <a:cxnLst/>
              <a:rect l="l" t="t" r="r" b="b"/>
              <a:pathLst>
                <a:path w="5264" h="3942" extrusionOk="0">
                  <a:moveTo>
                    <a:pt x="1" y="1"/>
                  </a:moveTo>
                  <a:cubicBezTo>
                    <a:pt x="1" y="1"/>
                    <a:pt x="96" y="36"/>
                    <a:pt x="239" y="96"/>
                  </a:cubicBezTo>
                  <a:cubicBezTo>
                    <a:pt x="405" y="155"/>
                    <a:pt x="632" y="251"/>
                    <a:pt x="917" y="370"/>
                  </a:cubicBezTo>
                  <a:cubicBezTo>
                    <a:pt x="1465" y="632"/>
                    <a:pt x="2191" y="1025"/>
                    <a:pt x="2918" y="1584"/>
                  </a:cubicBezTo>
                  <a:cubicBezTo>
                    <a:pt x="3644" y="2132"/>
                    <a:pt x="4227" y="2715"/>
                    <a:pt x="4632" y="3168"/>
                  </a:cubicBezTo>
                  <a:cubicBezTo>
                    <a:pt x="4835" y="3406"/>
                    <a:pt x="4989" y="3608"/>
                    <a:pt x="5096" y="3739"/>
                  </a:cubicBezTo>
                  <a:cubicBezTo>
                    <a:pt x="5204" y="3870"/>
                    <a:pt x="5263" y="3942"/>
                    <a:pt x="5263" y="3942"/>
                  </a:cubicBezTo>
                  <a:cubicBezTo>
                    <a:pt x="5263" y="3942"/>
                    <a:pt x="5216" y="3858"/>
                    <a:pt x="5156" y="3692"/>
                  </a:cubicBezTo>
                  <a:cubicBezTo>
                    <a:pt x="5096" y="3525"/>
                    <a:pt x="4989" y="3299"/>
                    <a:pt x="4823" y="3037"/>
                  </a:cubicBezTo>
                  <a:cubicBezTo>
                    <a:pt x="4525" y="2501"/>
                    <a:pt x="3977" y="1798"/>
                    <a:pt x="3203" y="1215"/>
                  </a:cubicBezTo>
                  <a:cubicBezTo>
                    <a:pt x="2429" y="644"/>
                    <a:pt x="1608" y="310"/>
                    <a:pt x="1001" y="167"/>
                  </a:cubicBezTo>
                  <a:cubicBezTo>
                    <a:pt x="691" y="96"/>
                    <a:pt x="453" y="48"/>
                    <a:pt x="274" y="36"/>
                  </a:cubicBezTo>
                  <a:cubicBezTo>
                    <a:pt x="96" y="13"/>
                    <a:pt x="1" y="1"/>
                    <a:pt x="1" y="1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496" name="Google Shape;12496;p49"/>
            <p:cNvSpPr/>
            <p:nvPr/>
          </p:nvSpPr>
          <p:spPr>
            <a:xfrm>
              <a:off x="3859100" y="2723375"/>
              <a:ext cx="94675" cy="71475"/>
            </a:xfrm>
            <a:custGeom>
              <a:avLst/>
              <a:gdLst/>
              <a:ahLst/>
              <a:cxnLst/>
              <a:rect l="l" t="t" r="r" b="b"/>
              <a:pathLst>
                <a:path w="3787" h="2859" extrusionOk="0">
                  <a:moveTo>
                    <a:pt x="1" y="1"/>
                  </a:moveTo>
                  <a:cubicBezTo>
                    <a:pt x="1" y="1"/>
                    <a:pt x="239" y="120"/>
                    <a:pt x="608" y="358"/>
                  </a:cubicBezTo>
                  <a:cubicBezTo>
                    <a:pt x="989" y="584"/>
                    <a:pt x="1477" y="906"/>
                    <a:pt x="2001" y="1299"/>
                  </a:cubicBezTo>
                  <a:cubicBezTo>
                    <a:pt x="2513" y="1680"/>
                    <a:pt x="2965" y="2072"/>
                    <a:pt x="3275" y="2370"/>
                  </a:cubicBezTo>
                  <a:cubicBezTo>
                    <a:pt x="3584" y="2668"/>
                    <a:pt x="3787" y="2858"/>
                    <a:pt x="3787" y="2858"/>
                  </a:cubicBezTo>
                  <a:cubicBezTo>
                    <a:pt x="3787" y="2858"/>
                    <a:pt x="3680" y="2584"/>
                    <a:pt x="3441" y="2215"/>
                  </a:cubicBezTo>
                  <a:cubicBezTo>
                    <a:pt x="3203" y="1846"/>
                    <a:pt x="2810" y="1358"/>
                    <a:pt x="2263" y="941"/>
                  </a:cubicBezTo>
                  <a:cubicBezTo>
                    <a:pt x="1715" y="525"/>
                    <a:pt x="1132" y="275"/>
                    <a:pt x="703" y="156"/>
                  </a:cubicBezTo>
                  <a:cubicBezTo>
                    <a:pt x="286" y="36"/>
                    <a:pt x="1" y="1"/>
                    <a:pt x="1" y="1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497" name="Google Shape;12497;p49"/>
            <p:cNvSpPr/>
            <p:nvPr/>
          </p:nvSpPr>
          <p:spPr>
            <a:xfrm>
              <a:off x="3880825" y="2702850"/>
              <a:ext cx="72350" cy="46550"/>
            </a:xfrm>
            <a:custGeom>
              <a:avLst/>
              <a:gdLst/>
              <a:ahLst/>
              <a:cxnLst/>
              <a:rect l="l" t="t" r="r" b="b"/>
              <a:pathLst>
                <a:path w="2894" h="1862" extrusionOk="0">
                  <a:moveTo>
                    <a:pt x="1" y="0"/>
                  </a:moveTo>
                  <a:cubicBezTo>
                    <a:pt x="1" y="0"/>
                    <a:pt x="513" y="631"/>
                    <a:pt x="1310" y="1155"/>
                  </a:cubicBezTo>
                  <a:cubicBezTo>
                    <a:pt x="1703" y="1405"/>
                    <a:pt x="2096" y="1596"/>
                    <a:pt x="2394" y="1727"/>
                  </a:cubicBezTo>
                  <a:cubicBezTo>
                    <a:pt x="2537" y="1786"/>
                    <a:pt x="2656" y="1858"/>
                    <a:pt x="2763" y="1858"/>
                  </a:cubicBezTo>
                  <a:cubicBezTo>
                    <a:pt x="2776" y="1861"/>
                    <a:pt x="2788" y="1862"/>
                    <a:pt x="2799" y="1862"/>
                  </a:cubicBezTo>
                  <a:cubicBezTo>
                    <a:pt x="2876" y="1862"/>
                    <a:pt x="2894" y="1798"/>
                    <a:pt x="2894" y="1798"/>
                  </a:cubicBezTo>
                  <a:lnTo>
                    <a:pt x="2894" y="1798"/>
                  </a:lnTo>
                  <a:cubicBezTo>
                    <a:pt x="2894" y="1798"/>
                    <a:pt x="2878" y="1819"/>
                    <a:pt x="2843" y="1819"/>
                  </a:cubicBezTo>
                  <a:cubicBezTo>
                    <a:pt x="2825" y="1819"/>
                    <a:pt x="2803" y="1814"/>
                    <a:pt x="2775" y="1798"/>
                  </a:cubicBezTo>
                  <a:cubicBezTo>
                    <a:pt x="2703" y="1762"/>
                    <a:pt x="2632" y="1655"/>
                    <a:pt x="2513" y="1548"/>
                  </a:cubicBezTo>
                  <a:cubicBezTo>
                    <a:pt x="2287" y="1322"/>
                    <a:pt x="1965" y="1048"/>
                    <a:pt x="1560" y="774"/>
                  </a:cubicBezTo>
                  <a:cubicBezTo>
                    <a:pt x="775" y="238"/>
                    <a:pt x="1" y="0"/>
                    <a:pt x="1" y="0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498" name="Google Shape;12498;p49"/>
            <p:cNvSpPr/>
            <p:nvPr/>
          </p:nvSpPr>
          <p:spPr>
            <a:xfrm>
              <a:off x="3900475" y="2684975"/>
              <a:ext cx="44375" cy="26225"/>
            </a:xfrm>
            <a:custGeom>
              <a:avLst/>
              <a:gdLst/>
              <a:ahLst/>
              <a:cxnLst/>
              <a:rect l="l" t="t" r="r" b="b"/>
              <a:pathLst>
                <a:path w="1775" h="1049" extrusionOk="0">
                  <a:moveTo>
                    <a:pt x="1" y="1"/>
                  </a:moveTo>
                  <a:lnTo>
                    <a:pt x="1" y="1"/>
                  </a:lnTo>
                  <a:cubicBezTo>
                    <a:pt x="1" y="1"/>
                    <a:pt x="286" y="441"/>
                    <a:pt x="774" y="715"/>
                  </a:cubicBezTo>
                  <a:cubicBezTo>
                    <a:pt x="1263" y="1013"/>
                    <a:pt x="1775" y="1049"/>
                    <a:pt x="1775" y="1049"/>
                  </a:cubicBezTo>
                  <a:cubicBezTo>
                    <a:pt x="1775" y="1049"/>
                    <a:pt x="1489" y="620"/>
                    <a:pt x="1001" y="334"/>
                  </a:cubicBezTo>
                  <a:cubicBezTo>
                    <a:pt x="501" y="37"/>
                    <a:pt x="1" y="1"/>
                    <a:pt x="1" y="1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499" name="Google Shape;12499;p49"/>
            <p:cNvSpPr/>
            <p:nvPr/>
          </p:nvSpPr>
          <p:spPr>
            <a:xfrm>
              <a:off x="3894825" y="2666600"/>
              <a:ext cx="46150" cy="19300"/>
            </a:xfrm>
            <a:custGeom>
              <a:avLst/>
              <a:gdLst/>
              <a:ahLst/>
              <a:cxnLst/>
              <a:rect l="l" t="t" r="r" b="b"/>
              <a:pathLst>
                <a:path w="1846" h="772" extrusionOk="0">
                  <a:moveTo>
                    <a:pt x="287" y="0"/>
                  </a:moveTo>
                  <a:cubicBezTo>
                    <a:pt x="114" y="0"/>
                    <a:pt x="0" y="21"/>
                    <a:pt x="0" y="21"/>
                  </a:cubicBezTo>
                  <a:cubicBezTo>
                    <a:pt x="0" y="21"/>
                    <a:pt x="369" y="355"/>
                    <a:pt x="858" y="557"/>
                  </a:cubicBezTo>
                  <a:cubicBezTo>
                    <a:pt x="1358" y="760"/>
                    <a:pt x="1846" y="772"/>
                    <a:pt x="1846" y="772"/>
                  </a:cubicBezTo>
                  <a:cubicBezTo>
                    <a:pt x="1846" y="772"/>
                    <a:pt x="1548" y="355"/>
                    <a:pt x="1024" y="141"/>
                  </a:cubicBezTo>
                  <a:cubicBezTo>
                    <a:pt x="753" y="27"/>
                    <a:pt x="482" y="0"/>
                    <a:pt x="287" y="0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500" name="Google Shape;12500;p49"/>
            <p:cNvSpPr/>
            <p:nvPr/>
          </p:nvSpPr>
          <p:spPr>
            <a:xfrm>
              <a:off x="3632575" y="2067200"/>
              <a:ext cx="242925" cy="79650"/>
            </a:xfrm>
            <a:custGeom>
              <a:avLst/>
              <a:gdLst/>
              <a:ahLst/>
              <a:cxnLst/>
              <a:rect l="l" t="t" r="r" b="b"/>
              <a:pathLst>
                <a:path w="9717" h="3186" extrusionOk="0">
                  <a:moveTo>
                    <a:pt x="2445" y="1"/>
                  </a:moveTo>
                  <a:cubicBezTo>
                    <a:pt x="2104" y="1"/>
                    <a:pt x="1790" y="19"/>
                    <a:pt x="1513" y="54"/>
                  </a:cubicBezTo>
                  <a:cubicBezTo>
                    <a:pt x="1275" y="66"/>
                    <a:pt x="1072" y="114"/>
                    <a:pt x="882" y="149"/>
                  </a:cubicBezTo>
                  <a:cubicBezTo>
                    <a:pt x="680" y="173"/>
                    <a:pt x="537" y="221"/>
                    <a:pt x="406" y="245"/>
                  </a:cubicBezTo>
                  <a:cubicBezTo>
                    <a:pt x="144" y="328"/>
                    <a:pt x="1" y="352"/>
                    <a:pt x="1" y="352"/>
                  </a:cubicBezTo>
                  <a:cubicBezTo>
                    <a:pt x="1" y="352"/>
                    <a:pt x="144" y="340"/>
                    <a:pt x="418" y="328"/>
                  </a:cubicBezTo>
                  <a:cubicBezTo>
                    <a:pt x="537" y="304"/>
                    <a:pt x="703" y="292"/>
                    <a:pt x="894" y="292"/>
                  </a:cubicBezTo>
                  <a:cubicBezTo>
                    <a:pt x="1021" y="292"/>
                    <a:pt x="1153" y="287"/>
                    <a:pt x="1298" y="287"/>
                  </a:cubicBezTo>
                  <a:cubicBezTo>
                    <a:pt x="1370" y="287"/>
                    <a:pt x="1446" y="288"/>
                    <a:pt x="1525" y="292"/>
                  </a:cubicBezTo>
                  <a:cubicBezTo>
                    <a:pt x="1989" y="292"/>
                    <a:pt x="2561" y="340"/>
                    <a:pt x="3168" y="411"/>
                  </a:cubicBezTo>
                  <a:cubicBezTo>
                    <a:pt x="3775" y="506"/>
                    <a:pt x="4454" y="637"/>
                    <a:pt x="5132" y="828"/>
                  </a:cubicBezTo>
                  <a:cubicBezTo>
                    <a:pt x="5799" y="1042"/>
                    <a:pt x="6442" y="1280"/>
                    <a:pt x="7014" y="1530"/>
                  </a:cubicBezTo>
                  <a:cubicBezTo>
                    <a:pt x="7573" y="1780"/>
                    <a:pt x="8061" y="2054"/>
                    <a:pt x="8466" y="2304"/>
                  </a:cubicBezTo>
                  <a:cubicBezTo>
                    <a:pt x="8669" y="2411"/>
                    <a:pt x="8835" y="2542"/>
                    <a:pt x="9002" y="2650"/>
                  </a:cubicBezTo>
                  <a:cubicBezTo>
                    <a:pt x="9157" y="2745"/>
                    <a:pt x="9288" y="2852"/>
                    <a:pt x="9395" y="2923"/>
                  </a:cubicBezTo>
                  <a:cubicBezTo>
                    <a:pt x="9597" y="3090"/>
                    <a:pt x="9716" y="3185"/>
                    <a:pt x="9716" y="3185"/>
                  </a:cubicBezTo>
                  <a:cubicBezTo>
                    <a:pt x="9716" y="3185"/>
                    <a:pt x="9609" y="3078"/>
                    <a:pt x="9443" y="2864"/>
                  </a:cubicBezTo>
                  <a:cubicBezTo>
                    <a:pt x="9347" y="2769"/>
                    <a:pt x="9240" y="2650"/>
                    <a:pt x="9085" y="2531"/>
                  </a:cubicBezTo>
                  <a:cubicBezTo>
                    <a:pt x="8954" y="2411"/>
                    <a:pt x="8788" y="2257"/>
                    <a:pt x="8597" y="2114"/>
                  </a:cubicBezTo>
                  <a:cubicBezTo>
                    <a:pt x="8228" y="1792"/>
                    <a:pt x="7752" y="1483"/>
                    <a:pt x="7180" y="1173"/>
                  </a:cubicBezTo>
                  <a:cubicBezTo>
                    <a:pt x="6621" y="876"/>
                    <a:pt x="5978" y="590"/>
                    <a:pt x="5263" y="387"/>
                  </a:cubicBezTo>
                  <a:cubicBezTo>
                    <a:pt x="4549" y="185"/>
                    <a:pt x="3859" y="66"/>
                    <a:pt x="3216" y="30"/>
                  </a:cubicBezTo>
                  <a:cubicBezTo>
                    <a:pt x="2947" y="10"/>
                    <a:pt x="2689" y="1"/>
                    <a:pt x="2445" y="1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501" name="Google Shape;12501;p49"/>
            <p:cNvSpPr/>
            <p:nvPr/>
          </p:nvSpPr>
          <p:spPr>
            <a:xfrm>
              <a:off x="3648075" y="2114950"/>
              <a:ext cx="232775" cy="71475"/>
            </a:xfrm>
            <a:custGeom>
              <a:avLst/>
              <a:gdLst/>
              <a:ahLst/>
              <a:cxnLst/>
              <a:rect l="l" t="t" r="r" b="b"/>
              <a:pathLst>
                <a:path w="9311" h="2859" extrusionOk="0">
                  <a:moveTo>
                    <a:pt x="2469" y="1"/>
                  </a:moveTo>
                  <a:cubicBezTo>
                    <a:pt x="2080" y="1"/>
                    <a:pt x="1724" y="32"/>
                    <a:pt x="1417" y="85"/>
                  </a:cubicBezTo>
                  <a:cubicBezTo>
                    <a:pt x="976" y="156"/>
                    <a:pt x="619" y="240"/>
                    <a:pt x="381" y="335"/>
                  </a:cubicBezTo>
                  <a:cubicBezTo>
                    <a:pt x="143" y="406"/>
                    <a:pt x="0" y="466"/>
                    <a:pt x="0" y="466"/>
                  </a:cubicBezTo>
                  <a:cubicBezTo>
                    <a:pt x="0" y="466"/>
                    <a:pt x="143" y="442"/>
                    <a:pt x="393" y="394"/>
                  </a:cubicBezTo>
                  <a:cubicBezTo>
                    <a:pt x="643" y="359"/>
                    <a:pt x="1000" y="323"/>
                    <a:pt x="1453" y="299"/>
                  </a:cubicBezTo>
                  <a:cubicBezTo>
                    <a:pt x="1515" y="297"/>
                    <a:pt x="1579" y="297"/>
                    <a:pt x="1645" y="297"/>
                  </a:cubicBezTo>
                  <a:cubicBezTo>
                    <a:pt x="2516" y="297"/>
                    <a:pt x="3650" y="446"/>
                    <a:pt x="4846" y="823"/>
                  </a:cubicBezTo>
                  <a:cubicBezTo>
                    <a:pt x="6120" y="1228"/>
                    <a:pt x="7227" y="1764"/>
                    <a:pt x="8025" y="2180"/>
                  </a:cubicBezTo>
                  <a:cubicBezTo>
                    <a:pt x="8811" y="2597"/>
                    <a:pt x="9311" y="2859"/>
                    <a:pt x="9311" y="2859"/>
                  </a:cubicBezTo>
                  <a:cubicBezTo>
                    <a:pt x="9311" y="2859"/>
                    <a:pt x="8870" y="2490"/>
                    <a:pt x="8132" y="1990"/>
                  </a:cubicBezTo>
                  <a:cubicBezTo>
                    <a:pt x="7382" y="1478"/>
                    <a:pt x="6298" y="811"/>
                    <a:pt x="4965" y="394"/>
                  </a:cubicBezTo>
                  <a:cubicBezTo>
                    <a:pt x="4082" y="113"/>
                    <a:pt x="3214" y="1"/>
                    <a:pt x="2469" y="1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502" name="Google Shape;12502;p49"/>
            <p:cNvSpPr/>
            <p:nvPr/>
          </p:nvSpPr>
          <p:spPr>
            <a:xfrm>
              <a:off x="3719500" y="2151850"/>
              <a:ext cx="113125" cy="39650"/>
            </a:xfrm>
            <a:custGeom>
              <a:avLst/>
              <a:gdLst/>
              <a:ahLst/>
              <a:cxnLst/>
              <a:rect l="l" t="t" r="r" b="b"/>
              <a:pathLst>
                <a:path w="4525" h="1586" extrusionOk="0">
                  <a:moveTo>
                    <a:pt x="825" y="0"/>
                  </a:moveTo>
                  <a:cubicBezTo>
                    <a:pt x="788" y="0"/>
                    <a:pt x="751" y="1"/>
                    <a:pt x="715" y="2"/>
                  </a:cubicBezTo>
                  <a:cubicBezTo>
                    <a:pt x="274" y="2"/>
                    <a:pt x="1" y="61"/>
                    <a:pt x="1" y="61"/>
                  </a:cubicBezTo>
                  <a:cubicBezTo>
                    <a:pt x="1" y="61"/>
                    <a:pt x="274" y="121"/>
                    <a:pt x="703" y="228"/>
                  </a:cubicBezTo>
                  <a:cubicBezTo>
                    <a:pt x="1120" y="335"/>
                    <a:pt x="1703" y="490"/>
                    <a:pt x="2310" y="704"/>
                  </a:cubicBezTo>
                  <a:cubicBezTo>
                    <a:pt x="2918" y="907"/>
                    <a:pt x="3477" y="1121"/>
                    <a:pt x="3870" y="1300"/>
                  </a:cubicBezTo>
                  <a:cubicBezTo>
                    <a:pt x="4275" y="1478"/>
                    <a:pt x="4525" y="1585"/>
                    <a:pt x="4525" y="1585"/>
                  </a:cubicBezTo>
                  <a:cubicBezTo>
                    <a:pt x="4525" y="1585"/>
                    <a:pt x="4346" y="1371"/>
                    <a:pt x="3977" y="1109"/>
                  </a:cubicBezTo>
                  <a:cubicBezTo>
                    <a:pt x="3632" y="823"/>
                    <a:pt x="3096" y="490"/>
                    <a:pt x="2441" y="276"/>
                  </a:cubicBezTo>
                  <a:cubicBezTo>
                    <a:pt x="1838" y="67"/>
                    <a:pt x="1266" y="0"/>
                    <a:pt x="825" y="0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503" name="Google Shape;12503;p49"/>
            <p:cNvSpPr/>
            <p:nvPr/>
          </p:nvSpPr>
          <p:spPr>
            <a:xfrm>
              <a:off x="3756400" y="2206375"/>
              <a:ext cx="75925" cy="33650"/>
            </a:xfrm>
            <a:custGeom>
              <a:avLst/>
              <a:gdLst/>
              <a:ahLst/>
              <a:cxnLst/>
              <a:rect l="l" t="t" r="r" b="b"/>
              <a:pathLst>
                <a:path w="3037" h="1346" extrusionOk="0">
                  <a:moveTo>
                    <a:pt x="671" y="0"/>
                  </a:moveTo>
                  <a:cubicBezTo>
                    <a:pt x="597" y="0"/>
                    <a:pt x="528" y="4"/>
                    <a:pt x="465" y="12"/>
                  </a:cubicBezTo>
                  <a:cubicBezTo>
                    <a:pt x="370" y="23"/>
                    <a:pt x="310" y="23"/>
                    <a:pt x="239" y="35"/>
                  </a:cubicBezTo>
                  <a:cubicBezTo>
                    <a:pt x="168" y="59"/>
                    <a:pt x="120" y="95"/>
                    <a:pt x="72" y="131"/>
                  </a:cubicBezTo>
                  <a:cubicBezTo>
                    <a:pt x="1" y="214"/>
                    <a:pt x="49" y="273"/>
                    <a:pt x="49" y="273"/>
                  </a:cubicBezTo>
                  <a:cubicBezTo>
                    <a:pt x="49" y="273"/>
                    <a:pt x="49" y="214"/>
                    <a:pt x="120" y="190"/>
                  </a:cubicBezTo>
                  <a:cubicBezTo>
                    <a:pt x="132" y="188"/>
                    <a:pt x="146" y="187"/>
                    <a:pt x="160" y="187"/>
                  </a:cubicBezTo>
                  <a:cubicBezTo>
                    <a:pt x="230" y="187"/>
                    <a:pt x="325" y="210"/>
                    <a:pt x="453" y="250"/>
                  </a:cubicBezTo>
                  <a:cubicBezTo>
                    <a:pt x="727" y="321"/>
                    <a:pt x="1120" y="476"/>
                    <a:pt x="1537" y="631"/>
                  </a:cubicBezTo>
                  <a:cubicBezTo>
                    <a:pt x="1954" y="797"/>
                    <a:pt x="2323" y="964"/>
                    <a:pt x="2596" y="1107"/>
                  </a:cubicBezTo>
                  <a:cubicBezTo>
                    <a:pt x="2870" y="1262"/>
                    <a:pt x="3037" y="1345"/>
                    <a:pt x="3037" y="1345"/>
                  </a:cubicBezTo>
                  <a:cubicBezTo>
                    <a:pt x="3037" y="1345"/>
                    <a:pt x="2954" y="1166"/>
                    <a:pt x="2727" y="928"/>
                  </a:cubicBezTo>
                  <a:cubicBezTo>
                    <a:pt x="2513" y="678"/>
                    <a:pt x="2156" y="393"/>
                    <a:pt x="1703" y="202"/>
                  </a:cubicBezTo>
                  <a:cubicBezTo>
                    <a:pt x="1333" y="60"/>
                    <a:pt x="963" y="0"/>
                    <a:pt x="671" y="0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504" name="Google Shape;12504;p49"/>
            <p:cNvSpPr/>
            <p:nvPr/>
          </p:nvSpPr>
          <p:spPr>
            <a:xfrm>
              <a:off x="3764150" y="2249050"/>
              <a:ext cx="51825" cy="17750"/>
            </a:xfrm>
            <a:custGeom>
              <a:avLst/>
              <a:gdLst/>
              <a:ahLst/>
              <a:cxnLst/>
              <a:rect l="l" t="t" r="r" b="b"/>
              <a:pathLst>
                <a:path w="2073" h="710" extrusionOk="0">
                  <a:moveTo>
                    <a:pt x="561" y="1"/>
                  </a:moveTo>
                  <a:cubicBezTo>
                    <a:pt x="478" y="1"/>
                    <a:pt x="401" y="7"/>
                    <a:pt x="334" y="19"/>
                  </a:cubicBezTo>
                  <a:cubicBezTo>
                    <a:pt x="131" y="43"/>
                    <a:pt x="0" y="90"/>
                    <a:pt x="0" y="90"/>
                  </a:cubicBezTo>
                  <a:cubicBezTo>
                    <a:pt x="0" y="90"/>
                    <a:pt x="120" y="162"/>
                    <a:pt x="298" y="257"/>
                  </a:cubicBezTo>
                  <a:cubicBezTo>
                    <a:pt x="477" y="341"/>
                    <a:pt x="715" y="448"/>
                    <a:pt x="1001" y="531"/>
                  </a:cubicBezTo>
                  <a:cubicBezTo>
                    <a:pt x="1286" y="614"/>
                    <a:pt x="1548" y="650"/>
                    <a:pt x="1751" y="686"/>
                  </a:cubicBezTo>
                  <a:cubicBezTo>
                    <a:pt x="1941" y="710"/>
                    <a:pt x="2072" y="710"/>
                    <a:pt x="2072" y="710"/>
                  </a:cubicBezTo>
                  <a:cubicBezTo>
                    <a:pt x="2072" y="710"/>
                    <a:pt x="2001" y="614"/>
                    <a:pt x="1822" y="471"/>
                  </a:cubicBezTo>
                  <a:cubicBezTo>
                    <a:pt x="1655" y="341"/>
                    <a:pt x="1417" y="174"/>
                    <a:pt x="1120" y="90"/>
                  </a:cubicBezTo>
                  <a:cubicBezTo>
                    <a:pt x="921" y="27"/>
                    <a:pt x="728" y="1"/>
                    <a:pt x="561" y="1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505" name="Google Shape;12505;p49"/>
            <p:cNvSpPr/>
            <p:nvPr/>
          </p:nvSpPr>
          <p:spPr>
            <a:xfrm>
              <a:off x="3493875" y="2528200"/>
              <a:ext cx="383100" cy="74650"/>
            </a:xfrm>
            <a:custGeom>
              <a:avLst/>
              <a:gdLst/>
              <a:ahLst/>
              <a:cxnLst/>
              <a:rect l="l" t="t" r="r" b="b"/>
              <a:pathLst>
                <a:path w="15324" h="2986" extrusionOk="0">
                  <a:moveTo>
                    <a:pt x="4082" y="0"/>
                  </a:moveTo>
                  <a:cubicBezTo>
                    <a:pt x="3418" y="0"/>
                    <a:pt x="2816" y="25"/>
                    <a:pt x="2287" y="69"/>
                  </a:cubicBezTo>
                  <a:cubicBezTo>
                    <a:pt x="1572" y="128"/>
                    <a:pt x="989" y="188"/>
                    <a:pt x="608" y="259"/>
                  </a:cubicBezTo>
                  <a:cubicBezTo>
                    <a:pt x="215" y="343"/>
                    <a:pt x="1" y="366"/>
                    <a:pt x="1" y="366"/>
                  </a:cubicBezTo>
                  <a:cubicBezTo>
                    <a:pt x="1" y="366"/>
                    <a:pt x="215" y="354"/>
                    <a:pt x="620" y="343"/>
                  </a:cubicBezTo>
                  <a:cubicBezTo>
                    <a:pt x="1013" y="307"/>
                    <a:pt x="1584" y="295"/>
                    <a:pt x="2298" y="295"/>
                  </a:cubicBezTo>
                  <a:cubicBezTo>
                    <a:pt x="3013" y="295"/>
                    <a:pt x="3846" y="319"/>
                    <a:pt x="4787" y="402"/>
                  </a:cubicBezTo>
                  <a:cubicBezTo>
                    <a:pt x="5727" y="474"/>
                    <a:pt x="6740" y="593"/>
                    <a:pt x="7811" y="771"/>
                  </a:cubicBezTo>
                  <a:cubicBezTo>
                    <a:pt x="8883" y="962"/>
                    <a:pt x="9883" y="1188"/>
                    <a:pt x="10788" y="1426"/>
                  </a:cubicBezTo>
                  <a:cubicBezTo>
                    <a:pt x="11693" y="1664"/>
                    <a:pt x="12502" y="1914"/>
                    <a:pt x="13169" y="2152"/>
                  </a:cubicBezTo>
                  <a:cubicBezTo>
                    <a:pt x="13836" y="2390"/>
                    <a:pt x="14371" y="2605"/>
                    <a:pt x="14741" y="2748"/>
                  </a:cubicBezTo>
                  <a:cubicBezTo>
                    <a:pt x="15122" y="2902"/>
                    <a:pt x="15324" y="2986"/>
                    <a:pt x="15324" y="2986"/>
                  </a:cubicBezTo>
                  <a:cubicBezTo>
                    <a:pt x="15324" y="2986"/>
                    <a:pt x="15133" y="2879"/>
                    <a:pt x="14764" y="2688"/>
                  </a:cubicBezTo>
                  <a:cubicBezTo>
                    <a:pt x="14419" y="2498"/>
                    <a:pt x="13895" y="2248"/>
                    <a:pt x="13240" y="1950"/>
                  </a:cubicBezTo>
                  <a:cubicBezTo>
                    <a:pt x="12585" y="1652"/>
                    <a:pt x="11800" y="1355"/>
                    <a:pt x="10895" y="1057"/>
                  </a:cubicBezTo>
                  <a:cubicBezTo>
                    <a:pt x="9978" y="771"/>
                    <a:pt x="8966" y="521"/>
                    <a:pt x="7883" y="319"/>
                  </a:cubicBezTo>
                  <a:cubicBezTo>
                    <a:pt x="6799" y="140"/>
                    <a:pt x="5751" y="45"/>
                    <a:pt x="4799" y="9"/>
                  </a:cubicBezTo>
                  <a:cubicBezTo>
                    <a:pt x="4553" y="3"/>
                    <a:pt x="4314" y="0"/>
                    <a:pt x="4082" y="0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506" name="Google Shape;12506;p49"/>
            <p:cNvSpPr/>
            <p:nvPr/>
          </p:nvSpPr>
          <p:spPr>
            <a:xfrm>
              <a:off x="3660850" y="2501325"/>
              <a:ext cx="133975" cy="30400"/>
            </a:xfrm>
            <a:custGeom>
              <a:avLst/>
              <a:gdLst/>
              <a:ahLst/>
              <a:cxnLst/>
              <a:rect l="l" t="t" r="r" b="b"/>
              <a:pathLst>
                <a:path w="5359" h="1216" extrusionOk="0">
                  <a:moveTo>
                    <a:pt x="823" y="1"/>
                  </a:moveTo>
                  <a:cubicBezTo>
                    <a:pt x="311" y="1"/>
                    <a:pt x="1" y="48"/>
                    <a:pt x="1" y="48"/>
                  </a:cubicBezTo>
                  <a:lnTo>
                    <a:pt x="2680" y="644"/>
                  </a:lnTo>
                  <a:cubicBezTo>
                    <a:pt x="4156" y="953"/>
                    <a:pt x="5359" y="1215"/>
                    <a:pt x="5359" y="1215"/>
                  </a:cubicBezTo>
                  <a:cubicBezTo>
                    <a:pt x="5359" y="1215"/>
                    <a:pt x="5085" y="1037"/>
                    <a:pt x="4644" y="834"/>
                  </a:cubicBezTo>
                  <a:cubicBezTo>
                    <a:pt x="4192" y="608"/>
                    <a:pt x="3537" y="358"/>
                    <a:pt x="2787" y="191"/>
                  </a:cubicBezTo>
                  <a:cubicBezTo>
                    <a:pt x="2025" y="25"/>
                    <a:pt x="1323" y="1"/>
                    <a:pt x="823" y="1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507" name="Google Shape;12507;p49"/>
            <p:cNvSpPr/>
            <p:nvPr/>
          </p:nvSpPr>
          <p:spPr>
            <a:xfrm>
              <a:off x="3723375" y="2480900"/>
              <a:ext cx="66100" cy="18850"/>
            </a:xfrm>
            <a:custGeom>
              <a:avLst/>
              <a:gdLst/>
              <a:ahLst/>
              <a:cxnLst/>
              <a:rect l="l" t="t" r="r" b="b"/>
              <a:pathLst>
                <a:path w="2644" h="754" extrusionOk="0">
                  <a:moveTo>
                    <a:pt x="224" y="0"/>
                  </a:moveTo>
                  <a:cubicBezTo>
                    <a:pt x="84" y="0"/>
                    <a:pt x="0" y="8"/>
                    <a:pt x="0" y="8"/>
                  </a:cubicBezTo>
                  <a:cubicBezTo>
                    <a:pt x="0" y="8"/>
                    <a:pt x="536" y="401"/>
                    <a:pt x="1262" y="591"/>
                  </a:cubicBezTo>
                  <a:cubicBezTo>
                    <a:pt x="1729" y="729"/>
                    <a:pt x="2167" y="754"/>
                    <a:pt x="2419" y="754"/>
                  </a:cubicBezTo>
                  <a:cubicBezTo>
                    <a:pt x="2560" y="754"/>
                    <a:pt x="2643" y="746"/>
                    <a:pt x="2643" y="746"/>
                  </a:cubicBezTo>
                  <a:cubicBezTo>
                    <a:pt x="2643" y="746"/>
                    <a:pt x="2108" y="353"/>
                    <a:pt x="1381" y="163"/>
                  </a:cubicBezTo>
                  <a:cubicBezTo>
                    <a:pt x="915" y="25"/>
                    <a:pt x="477" y="0"/>
                    <a:pt x="224" y="0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508" name="Google Shape;12508;p49"/>
            <p:cNvSpPr/>
            <p:nvPr/>
          </p:nvSpPr>
          <p:spPr>
            <a:xfrm>
              <a:off x="3730225" y="2454850"/>
              <a:ext cx="58950" cy="13650"/>
            </a:xfrm>
            <a:custGeom>
              <a:avLst/>
              <a:gdLst/>
              <a:ahLst/>
              <a:cxnLst/>
              <a:rect l="l" t="t" r="r" b="b"/>
              <a:pathLst>
                <a:path w="2358" h="546" extrusionOk="0">
                  <a:moveTo>
                    <a:pt x="794" y="1"/>
                  </a:moveTo>
                  <a:cubicBezTo>
                    <a:pt x="334" y="1"/>
                    <a:pt x="0" y="121"/>
                    <a:pt x="0" y="121"/>
                  </a:cubicBezTo>
                  <a:cubicBezTo>
                    <a:pt x="0" y="121"/>
                    <a:pt x="512" y="383"/>
                    <a:pt x="1155" y="490"/>
                  </a:cubicBezTo>
                  <a:cubicBezTo>
                    <a:pt x="1407" y="532"/>
                    <a:pt x="1645" y="545"/>
                    <a:pt x="1843" y="545"/>
                  </a:cubicBezTo>
                  <a:cubicBezTo>
                    <a:pt x="2150" y="545"/>
                    <a:pt x="2358" y="514"/>
                    <a:pt x="2358" y="514"/>
                  </a:cubicBezTo>
                  <a:cubicBezTo>
                    <a:pt x="2358" y="514"/>
                    <a:pt x="1893" y="157"/>
                    <a:pt x="1226" y="38"/>
                  </a:cubicBezTo>
                  <a:cubicBezTo>
                    <a:pt x="1075" y="11"/>
                    <a:pt x="929" y="1"/>
                    <a:pt x="794" y="1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509" name="Google Shape;12509;p49"/>
            <p:cNvSpPr/>
            <p:nvPr/>
          </p:nvSpPr>
          <p:spPr>
            <a:xfrm>
              <a:off x="3750150" y="2434850"/>
              <a:ext cx="37550" cy="11625"/>
            </a:xfrm>
            <a:custGeom>
              <a:avLst/>
              <a:gdLst/>
              <a:ahLst/>
              <a:cxnLst/>
              <a:rect l="l" t="t" r="r" b="b"/>
              <a:pathLst>
                <a:path w="1502" h="465" extrusionOk="0">
                  <a:moveTo>
                    <a:pt x="669" y="0"/>
                  </a:moveTo>
                  <a:cubicBezTo>
                    <a:pt x="299" y="0"/>
                    <a:pt x="1" y="159"/>
                    <a:pt x="1" y="159"/>
                  </a:cubicBezTo>
                  <a:cubicBezTo>
                    <a:pt x="1" y="159"/>
                    <a:pt x="310" y="409"/>
                    <a:pt x="727" y="457"/>
                  </a:cubicBezTo>
                  <a:cubicBezTo>
                    <a:pt x="771" y="462"/>
                    <a:pt x="814" y="464"/>
                    <a:pt x="856" y="464"/>
                  </a:cubicBezTo>
                  <a:cubicBezTo>
                    <a:pt x="1215" y="464"/>
                    <a:pt x="1501" y="302"/>
                    <a:pt x="1501" y="302"/>
                  </a:cubicBezTo>
                  <a:cubicBezTo>
                    <a:pt x="1501" y="302"/>
                    <a:pt x="1180" y="52"/>
                    <a:pt x="775" y="5"/>
                  </a:cubicBezTo>
                  <a:cubicBezTo>
                    <a:pt x="739" y="2"/>
                    <a:pt x="704" y="0"/>
                    <a:pt x="669" y="0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510" name="Google Shape;12510;p49"/>
            <p:cNvSpPr/>
            <p:nvPr/>
          </p:nvSpPr>
          <p:spPr>
            <a:xfrm>
              <a:off x="3751650" y="2409650"/>
              <a:ext cx="39300" cy="11350"/>
            </a:xfrm>
            <a:custGeom>
              <a:avLst/>
              <a:gdLst/>
              <a:ahLst/>
              <a:cxnLst/>
              <a:rect l="l" t="t" r="r" b="b"/>
              <a:pathLst>
                <a:path w="1572" h="454" extrusionOk="0">
                  <a:moveTo>
                    <a:pt x="786" y="1"/>
                  </a:moveTo>
                  <a:cubicBezTo>
                    <a:pt x="358" y="1"/>
                    <a:pt x="0" y="227"/>
                    <a:pt x="0" y="227"/>
                  </a:cubicBezTo>
                  <a:cubicBezTo>
                    <a:pt x="0" y="227"/>
                    <a:pt x="358" y="453"/>
                    <a:pt x="786" y="453"/>
                  </a:cubicBezTo>
                  <a:cubicBezTo>
                    <a:pt x="1215" y="453"/>
                    <a:pt x="1572" y="227"/>
                    <a:pt x="1572" y="227"/>
                  </a:cubicBezTo>
                  <a:cubicBezTo>
                    <a:pt x="1572" y="227"/>
                    <a:pt x="1239" y="1"/>
                    <a:pt x="786" y="1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511" name="Google Shape;12511;p49"/>
            <p:cNvSpPr/>
            <p:nvPr/>
          </p:nvSpPr>
          <p:spPr>
            <a:xfrm>
              <a:off x="3755225" y="2382375"/>
              <a:ext cx="41400" cy="11650"/>
            </a:xfrm>
            <a:custGeom>
              <a:avLst/>
              <a:gdLst/>
              <a:ahLst/>
              <a:cxnLst/>
              <a:rect l="l" t="t" r="r" b="b"/>
              <a:pathLst>
                <a:path w="1656" h="466" extrusionOk="0">
                  <a:moveTo>
                    <a:pt x="714" y="1"/>
                  </a:moveTo>
                  <a:cubicBezTo>
                    <a:pt x="315" y="1"/>
                    <a:pt x="0" y="163"/>
                    <a:pt x="0" y="163"/>
                  </a:cubicBezTo>
                  <a:cubicBezTo>
                    <a:pt x="0" y="163"/>
                    <a:pt x="346" y="413"/>
                    <a:pt x="810" y="461"/>
                  </a:cubicBezTo>
                  <a:cubicBezTo>
                    <a:pt x="850" y="464"/>
                    <a:pt x="889" y="465"/>
                    <a:pt x="927" y="465"/>
                  </a:cubicBezTo>
                  <a:cubicBezTo>
                    <a:pt x="1337" y="465"/>
                    <a:pt x="1655" y="306"/>
                    <a:pt x="1655" y="306"/>
                  </a:cubicBezTo>
                  <a:cubicBezTo>
                    <a:pt x="1655" y="306"/>
                    <a:pt x="1298" y="56"/>
                    <a:pt x="858" y="8"/>
                  </a:cubicBezTo>
                  <a:cubicBezTo>
                    <a:pt x="809" y="3"/>
                    <a:pt x="761" y="1"/>
                    <a:pt x="714" y="1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512" name="Google Shape;12512;p49"/>
            <p:cNvSpPr/>
            <p:nvPr/>
          </p:nvSpPr>
          <p:spPr>
            <a:xfrm>
              <a:off x="3771600" y="2357625"/>
              <a:ext cx="25025" cy="12075"/>
            </a:xfrm>
            <a:custGeom>
              <a:avLst/>
              <a:gdLst/>
              <a:ahLst/>
              <a:cxnLst/>
              <a:rect l="l" t="t" r="r" b="b"/>
              <a:pathLst>
                <a:path w="1001" h="483" extrusionOk="0">
                  <a:moveTo>
                    <a:pt x="383" y="0"/>
                  </a:moveTo>
                  <a:cubicBezTo>
                    <a:pt x="311" y="0"/>
                    <a:pt x="241" y="13"/>
                    <a:pt x="179" y="34"/>
                  </a:cubicBezTo>
                  <a:cubicBezTo>
                    <a:pt x="83" y="58"/>
                    <a:pt x="0" y="93"/>
                    <a:pt x="0" y="93"/>
                  </a:cubicBezTo>
                  <a:cubicBezTo>
                    <a:pt x="0" y="93"/>
                    <a:pt x="36" y="165"/>
                    <a:pt x="107" y="260"/>
                  </a:cubicBezTo>
                  <a:cubicBezTo>
                    <a:pt x="179" y="343"/>
                    <a:pt x="298" y="439"/>
                    <a:pt x="453" y="462"/>
                  </a:cubicBezTo>
                  <a:cubicBezTo>
                    <a:pt x="494" y="476"/>
                    <a:pt x="535" y="482"/>
                    <a:pt x="575" y="482"/>
                  </a:cubicBezTo>
                  <a:cubicBezTo>
                    <a:pt x="670" y="482"/>
                    <a:pt x="758" y="448"/>
                    <a:pt x="834" y="415"/>
                  </a:cubicBezTo>
                  <a:cubicBezTo>
                    <a:pt x="941" y="379"/>
                    <a:pt x="1000" y="319"/>
                    <a:pt x="1000" y="319"/>
                  </a:cubicBezTo>
                  <a:cubicBezTo>
                    <a:pt x="1000" y="319"/>
                    <a:pt x="941" y="236"/>
                    <a:pt x="869" y="177"/>
                  </a:cubicBezTo>
                  <a:cubicBezTo>
                    <a:pt x="774" y="117"/>
                    <a:pt x="679" y="46"/>
                    <a:pt x="536" y="22"/>
                  </a:cubicBezTo>
                  <a:cubicBezTo>
                    <a:pt x="486" y="7"/>
                    <a:pt x="434" y="0"/>
                    <a:pt x="383" y="0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513" name="Google Shape;12513;p49"/>
            <p:cNvSpPr/>
            <p:nvPr/>
          </p:nvSpPr>
          <p:spPr>
            <a:xfrm>
              <a:off x="3217350" y="1987875"/>
              <a:ext cx="155400" cy="66700"/>
            </a:xfrm>
            <a:custGeom>
              <a:avLst/>
              <a:gdLst/>
              <a:ahLst/>
              <a:cxnLst/>
              <a:rect l="l" t="t" r="r" b="b"/>
              <a:pathLst>
                <a:path w="6216" h="2668" extrusionOk="0">
                  <a:moveTo>
                    <a:pt x="1" y="0"/>
                  </a:moveTo>
                  <a:cubicBezTo>
                    <a:pt x="1" y="1"/>
                    <a:pt x="275" y="251"/>
                    <a:pt x="786" y="620"/>
                  </a:cubicBezTo>
                  <a:cubicBezTo>
                    <a:pt x="1298" y="1001"/>
                    <a:pt x="2025" y="1453"/>
                    <a:pt x="2906" y="1834"/>
                  </a:cubicBezTo>
                  <a:cubicBezTo>
                    <a:pt x="3775" y="2203"/>
                    <a:pt x="4608" y="2406"/>
                    <a:pt x="5228" y="2525"/>
                  </a:cubicBezTo>
                  <a:cubicBezTo>
                    <a:pt x="5835" y="2632"/>
                    <a:pt x="6216" y="2667"/>
                    <a:pt x="6216" y="2667"/>
                  </a:cubicBezTo>
                  <a:cubicBezTo>
                    <a:pt x="6216" y="2667"/>
                    <a:pt x="5859" y="2525"/>
                    <a:pt x="5287" y="2322"/>
                  </a:cubicBezTo>
                  <a:cubicBezTo>
                    <a:pt x="4716" y="2096"/>
                    <a:pt x="3930" y="1786"/>
                    <a:pt x="3084" y="1417"/>
                  </a:cubicBezTo>
                  <a:cubicBezTo>
                    <a:pt x="2227" y="1036"/>
                    <a:pt x="1453" y="703"/>
                    <a:pt x="906" y="429"/>
                  </a:cubicBezTo>
                  <a:cubicBezTo>
                    <a:pt x="334" y="167"/>
                    <a:pt x="1" y="1"/>
                    <a:pt x="1" y="0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514" name="Google Shape;12514;p49"/>
            <p:cNvSpPr/>
            <p:nvPr/>
          </p:nvSpPr>
          <p:spPr>
            <a:xfrm>
              <a:off x="3218850" y="2012575"/>
              <a:ext cx="69975" cy="42000"/>
            </a:xfrm>
            <a:custGeom>
              <a:avLst/>
              <a:gdLst/>
              <a:ahLst/>
              <a:cxnLst/>
              <a:rect l="l" t="t" r="r" b="b"/>
              <a:pathLst>
                <a:path w="2799" h="1680" extrusionOk="0"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07" y="167"/>
                    <a:pt x="310" y="394"/>
                  </a:cubicBezTo>
                  <a:cubicBezTo>
                    <a:pt x="524" y="620"/>
                    <a:pt x="834" y="894"/>
                    <a:pt x="1215" y="1144"/>
                  </a:cubicBezTo>
                  <a:cubicBezTo>
                    <a:pt x="1619" y="1382"/>
                    <a:pt x="2012" y="1513"/>
                    <a:pt x="2310" y="1584"/>
                  </a:cubicBezTo>
                  <a:cubicBezTo>
                    <a:pt x="2608" y="1656"/>
                    <a:pt x="2798" y="1679"/>
                    <a:pt x="2798" y="1679"/>
                  </a:cubicBezTo>
                  <a:cubicBezTo>
                    <a:pt x="2798" y="1679"/>
                    <a:pt x="2643" y="1560"/>
                    <a:pt x="2393" y="1370"/>
                  </a:cubicBezTo>
                  <a:cubicBezTo>
                    <a:pt x="2143" y="1215"/>
                    <a:pt x="1810" y="977"/>
                    <a:pt x="1441" y="751"/>
                  </a:cubicBezTo>
                  <a:cubicBezTo>
                    <a:pt x="1072" y="525"/>
                    <a:pt x="715" y="346"/>
                    <a:pt x="441" y="215"/>
                  </a:cubicBezTo>
                  <a:cubicBezTo>
                    <a:pt x="179" y="84"/>
                    <a:pt x="0" y="1"/>
                    <a:pt x="0" y="1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515" name="Google Shape;12515;p49"/>
            <p:cNvSpPr/>
            <p:nvPr/>
          </p:nvSpPr>
          <p:spPr>
            <a:xfrm>
              <a:off x="3172700" y="2106925"/>
              <a:ext cx="73250" cy="22950"/>
            </a:xfrm>
            <a:custGeom>
              <a:avLst/>
              <a:gdLst/>
              <a:ahLst/>
              <a:cxnLst/>
              <a:rect l="l" t="t" r="r" b="b"/>
              <a:pathLst>
                <a:path w="2930" h="918" extrusionOk="0">
                  <a:moveTo>
                    <a:pt x="1" y="1"/>
                  </a:moveTo>
                  <a:cubicBezTo>
                    <a:pt x="1" y="1"/>
                    <a:pt x="132" y="120"/>
                    <a:pt x="370" y="287"/>
                  </a:cubicBezTo>
                  <a:cubicBezTo>
                    <a:pt x="608" y="441"/>
                    <a:pt x="953" y="620"/>
                    <a:pt x="1370" y="751"/>
                  </a:cubicBezTo>
                  <a:cubicBezTo>
                    <a:pt x="1787" y="882"/>
                    <a:pt x="2191" y="918"/>
                    <a:pt x="2465" y="918"/>
                  </a:cubicBezTo>
                  <a:cubicBezTo>
                    <a:pt x="2751" y="918"/>
                    <a:pt x="2930" y="894"/>
                    <a:pt x="2930" y="894"/>
                  </a:cubicBezTo>
                  <a:cubicBezTo>
                    <a:pt x="2930" y="894"/>
                    <a:pt x="2287" y="549"/>
                    <a:pt x="1501" y="322"/>
                  </a:cubicBezTo>
                  <a:cubicBezTo>
                    <a:pt x="715" y="72"/>
                    <a:pt x="1" y="1"/>
                    <a:pt x="1" y="1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516" name="Google Shape;12516;p49"/>
            <p:cNvSpPr/>
            <p:nvPr/>
          </p:nvSpPr>
          <p:spPr>
            <a:xfrm>
              <a:off x="2975950" y="2639750"/>
              <a:ext cx="235775" cy="52800"/>
            </a:xfrm>
            <a:custGeom>
              <a:avLst/>
              <a:gdLst/>
              <a:ahLst/>
              <a:cxnLst/>
              <a:rect l="l" t="t" r="r" b="b"/>
              <a:pathLst>
                <a:path w="9431" h="2112" extrusionOk="0">
                  <a:moveTo>
                    <a:pt x="1" y="0"/>
                  </a:moveTo>
                  <a:cubicBezTo>
                    <a:pt x="1" y="0"/>
                    <a:pt x="477" y="250"/>
                    <a:pt x="1287" y="595"/>
                  </a:cubicBezTo>
                  <a:cubicBezTo>
                    <a:pt x="2108" y="953"/>
                    <a:pt x="3251" y="1357"/>
                    <a:pt x="4585" y="1655"/>
                  </a:cubicBezTo>
                  <a:cubicBezTo>
                    <a:pt x="5906" y="1953"/>
                    <a:pt x="7121" y="2072"/>
                    <a:pt x="8002" y="2096"/>
                  </a:cubicBezTo>
                  <a:cubicBezTo>
                    <a:pt x="8295" y="2108"/>
                    <a:pt x="8552" y="2111"/>
                    <a:pt x="8764" y="2111"/>
                  </a:cubicBezTo>
                  <a:cubicBezTo>
                    <a:pt x="9187" y="2111"/>
                    <a:pt x="9430" y="2096"/>
                    <a:pt x="9430" y="2096"/>
                  </a:cubicBezTo>
                  <a:cubicBezTo>
                    <a:pt x="9430" y="2096"/>
                    <a:pt x="8895" y="2012"/>
                    <a:pt x="8014" y="1857"/>
                  </a:cubicBezTo>
                  <a:cubicBezTo>
                    <a:pt x="7156" y="1715"/>
                    <a:pt x="5966" y="1488"/>
                    <a:pt x="4668" y="1203"/>
                  </a:cubicBezTo>
                  <a:cubicBezTo>
                    <a:pt x="3370" y="917"/>
                    <a:pt x="2215" y="619"/>
                    <a:pt x="1370" y="381"/>
                  </a:cubicBezTo>
                  <a:cubicBezTo>
                    <a:pt x="513" y="143"/>
                    <a:pt x="1" y="0"/>
                    <a:pt x="1" y="0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517" name="Google Shape;12517;p49"/>
            <p:cNvSpPr/>
            <p:nvPr/>
          </p:nvSpPr>
          <p:spPr>
            <a:xfrm>
              <a:off x="2991725" y="2597975"/>
              <a:ext cx="61050" cy="16575"/>
            </a:xfrm>
            <a:custGeom>
              <a:avLst/>
              <a:gdLst/>
              <a:ahLst/>
              <a:cxnLst/>
              <a:rect l="l" t="t" r="r" b="b"/>
              <a:pathLst>
                <a:path w="2442" h="663" extrusionOk="0">
                  <a:moveTo>
                    <a:pt x="332" y="1"/>
                  </a:moveTo>
                  <a:cubicBezTo>
                    <a:pt x="128" y="1"/>
                    <a:pt x="1" y="16"/>
                    <a:pt x="1" y="16"/>
                  </a:cubicBezTo>
                  <a:cubicBezTo>
                    <a:pt x="1" y="16"/>
                    <a:pt x="501" y="373"/>
                    <a:pt x="1168" y="552"/>
                  </a:cubicBezTo>
                  <a:cubicBezTo>
                    <a:pt x="1533" y="642"/>
                    <a:pt x="1874" y="662"/>
                    <a:pt x="2111" y="662"/>
                  </a:cubicBezTo>
                  <a:cubicBezTo>
                    <a:pt x="2315" y="662"/>
                    <a:pt x="2442" y="647"/>
                    <a:pt x="2442" y="647"/>
                  </a:cubicBezTo>
                  <a:cubicBezTo>
                    <a:pt x="2442" y="647"/>
                    <a:pt x="1953" y="290"/>
                    <a:pt x="1287" y="111"/>
                  </a:cubicBezTo>
                  <a:cubicBezTo>
                    <a:pt x="915" y="22"/>
                    <a:pt x="571" y="1"/>
                    <a:pt x="332" y="1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518" name="Google Shape;12518;p49"/>
            <p:cNvSpPr/>
            <p:nvPr/>
          </p:nvSpPr>
          <p:spPr>
            <a:xfrm>
              <a:off x="3004525" y="2565800"/>
              <a:ext cx="58675" cy="13975"/>
            </a:xfrm>
            <a:custGeom>
              <a:avLst/>
              <a:gdLst/>
              <a:ahLst/>
              <a:cxnLst/>
              <a:rect l="l" t="t" r="r" b="b"/>
              <a:pathLst>
                <a:path w="2347" h="559" extrusionOk="0">
                  <a:moveTo>
                    <a:pt x="609" y="0"/>
                  </a:moveTo>
                  <a:cubicBezTo>
                    <a:pt x="249" y="0"/>
                    <a:pt x="1" y="53"/>
                    <a:pt x="1" y="53"/>
                  </a:cubicBezTo>
                  <a:cubicBezTo>
                    <a:pt x="1" y="53"/>
                    <a:pt x="477" y="386"/>
                    <a:pt x="1132" y="505"/>
                  </a:cubicBezTo>
                  <a:cubicBezTo>
                    <a:pt x="1350" y="545"/>
                    <a:pt x="1558" y="558"/>
                    <a:pt x="1738" y="558"/>
                  </a:cubicBezTo>
                  <a:cubicBezTo>
                    <a:pt x="2098" y="558"/>
                    <a:pt x="2346" y="505"/>
                    <a:pt x="2346" y="505"/>
                  </a:cubicBezTo>
                  <a:cubicBezTo>
                    <a:pt x="2346" y="505"/>
                    <a:pt x="1870" y="184"/>
                    <a:pt x="1215" y="53"/>
                  </a:cubicBezTo>
                  <a:cubicBezTo>
                    <a:pt x="997" y="13"/>
                    <a:pt x="789" y="0"/>
                    <a:pt x="609" y="0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519" name="Google Shape;12519;p49"/>
            <p:cNvSpPr/>
            <p:nvPr/>
          </p:nvSpPr>
          <p:spPr>
            <a:xfrm>
              <a:off x="3017025" y="2533350"/>
              <a:ext cx="35750" cy="13675"/>
            </a:xfrm>
            <a:custGeom>
              <a:avLst/>
              <a:gdLst/>
              <a:ahLst/>
              <a:cxnLst/>
              <a:rect l="l" t="t" r="r" b="b"/>
              <a:pathLst>
                <a:path w="1430" h="547" extrusionOk="0">
                  <a:moveTo>
                    <a:pt x="405" y="0"/>
                  </a:moveTo>
                  <a:cubicBezTo>
                    <a:pt x="175" y="0"/>
                    <a:pt x="1" y="53"/>
                    <a:pt x="1" y="53"/>
                  </a:cubicBezTo>
                  <a:cubicBezTo>
                    <a:pt x="1" y="53"/>
                    <a:pt x="251" y="375"/>
                    <a:pt x="656" y="494"/>
                  </a:cubicBezTo>
                  <a:cubicBezTo>
                    <a:pt x="787" y="533"/>
                    <a:pt x="916" y="547"/>
                    <a:pt x="1031" y="547"/>
                  </a:cubicBezTo>
                  <a:cubicBezTo>
                    <a:pt x="1260" y="547"/>
                    <a:pt x="1430" y="494"/>
                    <a:pt x="1430" y="494"/>
                  </a:cubicBezTo>
                  <a:cubicBezTo>
                    <a:pt x="1430" y="494"/>
                    <a:pt x="1179" y="172"/>
                    <a:pt x="775" y="53"/>
                  </a:cubicBezTo>
                  <a:cubicBezTo>
                    <a:pt x="648" y="14"/>
                    <a:pt x="519" y="0"/>
                    <a:pt x="405" y="0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520" name="Google Shape;12520;p49"/>
            <p:cNvSpPr/>
            <p:nvPr/>
          </p:nvSpPr>
          <p:spPr>
            <a:xfrm>
              <a:off x="3025950" y="2504300"/>
              <a:ext cx="30400" cy="11650"/>
            </a:xfrm>
            <a:custGeom>
              <a:avLst/>
              <a:gdLst/>
              <a:ahLst/>
              <a:cxnLst/>
              <a:rect l="l" t="t" r="r" b="b"/>
              <a:pathLst>
                <a:path w="1216" h="466" extrusionOk="0">
                  <a:moveTo>
                    <a:pt x="632" y="1"/>
                  </a:moveTo>
                  <a:cubicBezTo>
                    <a:pt x="453" y="1"/>
                    <a:pt x="287" y="60"/>
                    <a:pt x="180" y="120"/>
                  </a:cubicBezTo>
                  <a:cubicBezTo>
                    <a:pt x="60" y="191"/>
                    <a:pt x="1" y="251"/>
                    <a:pt x="1" y="251"/>
                  </a:cubicBezTo>
                  <a:cubicBezTo>
                    <a:pt x="1" y="251"/>
                    <a:pt x="84" y="310"/>
                    <a:pt x="180" y="358"/>
                  </a:cubicBezTo>
                  <a:cubicBezTo>
                    <a:pt x="299" y="406"/>
                    <a:pt x="441" y="465"/>
                    <a:pt x="596" y="465"/>
                  </a:cubicBezTo>
                  <a:cubicBezTo>
                    <a:pt x="751" y="465"/>
                    <a:pt x="894" y="429"/>
                    <a:pt x="1013" y="382"/>
                  </a:cubicBezTo>
                  <a:cubicBezTo>
                    <a:pt x="1132" y="346"/>
                    <a:pt x="1215" y="298"/>
                    <a:pt x="1215" y="298"/>
                  </a:cubicBezTo>
                  <a:cubicBezTo>
                    <a:pt x="1215" y="298"/>
                    <a:pt x="1168" y="227"/>
                    <a:pt x="1061" y="167"/>
                  </a:cubicBezTo>
                  <a:cubicBezTo>
                    <a:pt x="953" y="84"/>
                    <a:pt x="811" y="13"/>
                    <a:pt x="632" y="1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521" name="Google Shape;12521;p49"/>
            <p:cNvSpPr/>
            <p:nvPr/>
          </p:nvSpPr>
          <p:spPr>
            <a:xfrm>
              <a:off x="2825925" y="2812075"/>
              <a:ext cx="125050" cy="19025"/>
            </a:xfrm>
            <a:custGeom>
              <a:avLst/>
              <a:gdLst/>
              <a:ahLst/>
              <a:cxnLst/>
              <a:rect l="l" t="t" r="r" b="b"/>
              <a:pathLst>
                <a:path w="5002" h="761" extrusionOk="0">
                  <a:moveTo>
                    <a:pt x="5002" y="1"/>
                  </a:moveTo>
                  <a:cubicBezTo>
                    <a:pt x="5001" y="1"/>
                    <a:pt x="3858" y="60"/>
                    <a:pt x="2489" y="227"/>
                  </a:cubicBezTo>
                  <a:cubicBezTo>
                    <a:pt x="1120" y="406"/>
                    <a:pt x="1" y="644"/>
                    <a:pt x="1" y="644"/>
                  </a:cubicBezTo>
                  <a:cubicBezTo>
                    <a:pt x="1" y="644"/>
                    <a:pt x="287" y="703"/>
                    <a:pt x="739" y="739"/>
                  </a:cubicBezTo>
                  <a:cubicBezTo>
                    <a:pt x="915" y="753"/>
                    <a:pt x="1118" y="761"/>
                    <a:pt x="1339" y="761"/>
                  </a:cubicBezTo>
                  <a:cubicBezTo>
                    <a:pt x="1700" y="761"/>
                    <a:pt x="2113" y="739"/>
                    <a:pt x="2549" y="679"/>
                  </a:cubicBezTo>
                  <a:cubicBezTo>
                    <a:pt x="3239" y="596"/>
                    <a:pt x="3870" y="418"/>
                    <a:pt x="4299" y="263"/>
                  </a:cubicBezTo>
                  <a:cubicBezTo>
                    <a:pt x="4728" y="120"/>
                    <a:pt x="5002" y="1"/>
                    <a:pt x="5002" y="1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522" name="Google Shape;12522;p49"/>
            <p:cNvSpPr/>
            <p:nvPr/>
          </p:nvSpPr>
          <p:spPr>
            <a:xfrm>
              <a:off x="2836650" y="2794625"/>
              <a:ext cx="56875" cy="12400"/>
            </a:xfrm>
            <a:custGeom>
              <a:avLst/>
              <a:gdLst/>
              <a:ahLst/>
              <a:cxnLst/>
              <a:rect l="l" t="t" r="r" b="b"/>
              <a:pathLst>
                <a:path w="2275" h="496" extrusionOk="0">
                  <a:moveTo>
                    <a:pt x="1427" y="0"/>
                  </a:moveTo>
                  <a:cubicBezTo>
                    <a:pt x="1329" y="0"/>
                    <a:pt x="1225" y="6"/>
                    <a:pt x="1120" y="20"/>
                  </a:cubicBezTo>
                  <a:cubicBezTo>
                    <a:pt x="465" y="103"/>
                    <a:pt x="1" y="425"/>
                    <a:pt x="1" y="425"/>
                  </a:cubicBezTo>
                  <a:cubicBezTo>
                    <a:pt x="1" y="425"/>
                    <a:pt x="318" y="495"/>
                    <a:pt x="751" y="495"/>
                  </a:cubicBezTo>
                  <a:cubicBezTo>
                    <a:pt x="881" y="495"/>
                    <a:pt x="1022" y="489"/>
                    <a:pt x="1167" y="473"/>
                  </a:cubicBezTo>
                  <a:cubicBezTo>
                    <a:pt x="1775" y="401"/>
                    <a:pt x="2275" y="139"/>
                    <a:pt x="2275" y="139"/>
                  </a:cubicBezTo>
                  <a:cubicBezTo>
                    <a:pt x="2275" y="139"/>
                    <a:pt x="1906" y="0"/>
                    <a:pt x="1427" y="0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523" name="Google Shape;12523;p49"/>
            <p:cNvSpPr/>
            <p:nvPr/>
          </p:nvSpPr>
          <p:spPr>
            <a:xfrm>
              <a:off x="2850350" y="2757150"/>
              <a:ext cx="38125" cy="11325"/>
            </a:xfrm>
            <a:custGeom>
              <a:avLst/>
              <a:gdLst/>
              <a:ahLst/>
              <a:cxnLst/>
              <a:rect l="l" t="t" r="r" b="b"/>
              <a:pathLst>
                <a:path w="1525" h="453" extrusionOk="0">
                  <a:moveTo>
                    <a:pt x="847" y="1"/>
                  </a:moveTo>
                  <a:cubicBezTo>
                    <a:pt x="808" y="1"/>
                    <a:pt x="768" y="3"/>
                    <a:pt x="727" y="7"/>
                  </a:cubicBezTo>
                  <a:cubicBezTo>
                    <a:pt x="298" y="31"/>
                    <a:pt x="0" y="317"/>
                    <a:pt x="0" y="317"/>
                  </a:cubicBezTo>
                  <a:cubicBezTo>
                    <a:pt x="0" y="317"/>
                    <a:pt x="301" y="453"/>
                    <a:pt x="658" y="453"/>
                  </a:cubicBezTo>
                  <a:cubicBezTo>
                    <a:pt x="696" y="453"/>
                    <a:pt x="735" y="451"/>
                    <a:pt x="774" y="448"/>
                  </a:cubicBezTo>
                  <a:cubicBezTo>
                    <a:pt x="1179" y="424"/>
                    <a:pt x="1524" y="198"/>
                    <a:pt x="1524" y="198"/>
                  </a:cubicBezTo>
                  <a:cubicBezTo>
                    <a:pt x="1524" y="198"/>
                    <a:pt x="1239" y="1"/>
                    <a:pt x="847" y="1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524" name="Google Shape;12524;p49"/>
            <p:cNvSpPr/>
            <p:nvPr/>
          </p:nvSpPr>
          <p:spPr>
            <a:xfrm>
              <a:off x="2920300" y="2601275"/>
              <a:ext cx="43175" cy="11450"/>
            </a:xfrm>
            <a:custGeom>
              <a:avLst/>
              <a:gdLst/>
              <a:ahLst/>
              <a:cxnLst/>
              <a:rect l="l" t="t" r="r" b="b"/>
              <a:pathLst>
                <a:path w="1727" h="458" extrusionOk="0">
                  <a:moveTo>
                    <a:pt x="976" y="0"/>
                  </a:moveTo>
                  <a:cubicBezTo>
                    <a:pt x="937" y="0"/>
                    <a:pt x="897" y="1"/>
                    <a:pt x="857" y="3"/>
                  </a:cubicBezTo>
                  <a:cubicBezTo>
                    <a:pt x="619" y="15"/>
                    <a:pt x="417" y="75"/>
                    <a:pt x="262" y="122"/>
                  </a:cubicBezTo>
                  <a:cubicBezTo>
                    <a:pt x="107" y="170"/>
                    <a:pt x="0" y="218"/>
                    <a:pt x="0" y="218"/>
                  </a:cubicBezTo>
                  <a:cubicBezTo>
                    <a:pt x="0" y="218"/>
                    <a:pt x="95" y="289"/>
                    <a:pt x="262" y="348"/>
                  </a:cubicBezTo>
                  <a:cubicBezTo>
                    <a:pt x="403" y="403"/>
                    <a:pt x="604" y="457"/>
                    <a:pt x="828" y="457"/>
                  </a:cubicBezTo>
                  <a:cubicBezTo>
                    <a:pt x="850" y="457"/>
                    <a:pt x="871" y="457"/>
                    <a:pt x="893" y="456"/>
                  </a:cubicBezTo>
                  <a:cubicBezTo>
                    <a:pt x="1155" y="432"/>
                    <a:pt x="1358" y="348"/>
                    <a:pt x="1512" y="253"/>
                  </a:cubicBezTo>
                  <a:cubicBezTo>
                    <a:pt x="1655" y="170"/>
                    <a:pt x="1727" y="98"/>
                    <a:pt x="1727" y="98"/>
                  </a:cubicBezTo>
                  <a:cubicBezTo>
                    <a:pt x="1727" y="98"/>
                    <a:pt x="1608" y="63"/>
                    <a:pt x="1453" y="39"/>
                  </a:cubicBezTo>
                  <a:cubicBezTo>
                    <a:pt x="1326" y="19"/>
                    <a:pt x="1152" y="0"/>
                    <a:pt x="976" y="0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525" name="Google Shape;12525;p49"/>
            <p:cNvSpPr/>
            <p:nvPr/>
          </p:nvSpPr>
          <p:spPr>
            <a:xfrm>
              <a:off x="2931300" y="2574250"/>
              <a:ext cx="30400" cy="11050"/>
            </a:xfrm>
            <a:custGeom>
              <a:avLst/>
              <a:gdLst/>
              <a:ahLst/>
              <a:cxnLst/>
              <a:rect l="l" t="t" r="r" b="b"/>
              <a:pathLst>
                <a:path w="1216" h="442" extrusionOk="0">
                  <a:moveTo>
                    <a:pt x="608" y="1"/>
                  </a:moveTo>
                  <a:cubicBezTo>
                    <a:pt x="263" y="1"/>
                    <a:pt x="1" y="227"/>
                    <a:pt x="1" y="227"/>
                  </a:cubicBezTo>
                  <a:cubicBezTo>
                    <a:pt x="1" y="227"/>
                    <a:pt x="263" y="441"/>
                    <a:pt x="608" y="441"/>
                  </a:cubicBezTo>
                  <a:cubicBezTo>
                    <a:pt x="953" y="441"/>
                    <a:pt x="1215" y="227"/>
                    <a:pt x="1215" y="227"/>
                  </a:cubicBezTo>
                  <a:cubicBezTo>
                    <a:pt x="1215" y="227"/>
                    <a:pt x="929" y="1"/>
                    <a:pt x="608" y="1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526" name="Google Shape;12526;p49"/>
            <p:cNvSpPr/>
            <p:nvPr/>
          </p:nvSpPr>
          <p:spPr>
            <a:xfrm>
              <a:off x="2954225" y="2542100"/>
              <a:ext cx="26825" cy="11350"/>
            </a:xfrm>
            <a:custGeom>
              <a:avLst/>
              <a:gdLst/>
              <a:ahLst/>
              <a:cxnLst/>
              <a:rect l="l" t="t" r="r" b="b"/>
              <a:pathLst>
                <a:path w="1073" h="454" extrusionOk="0">
                  <a:moveTo>
                    <a:pt x="558" y="0"/>
                  </a:moveTo>
                  <a:cubicBezTo>
                    <a:pt x="551" y="0"/>
                    <a:pt x="544" y="1"/>
                    <a:pt x="536" y="1"/>
                  </a:cubicBezTo>
                  <a:cubicBezTo>
                    <a:pt x="239" y="1"/>
                    <a:pt x="1" y="227"/>
                    <a:pt x="1" y="227"/>
                  </a:cubicBezTo>
                  <a:cubicBezTo>
                    <a:pt x="1" y="227"/>
                    <a:pt x="239" y="453"/>
                    <a:pt x="536" y="453"/>
                  </a:cubicBezTo>
                  <a:cubicBezTo>
                    <a:pt x="834" y="453"/>
                    <a:pt x="1072" y="227"/>
                    <a:pt x="1072" y="227"/>
                  </a:cubicBezTo>
                  <a:cubicBezTo>
                    <a:pt x="1072" y="227"/>
                    <a:pt x="845" y="0"/>
                    <a:pt x="558" y="0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527" name="Google Shape;12527;p49"/>
            <p:cNvSpPr/>
            <p:nvPr/>
          </p:nvSpPr>
          <p:spPr>
            <a:xfrm>
              <a:off x="3016725" y="2803450"/>
              <a:ext cx="430750" cy="31575"/>
            </a:xfrm>
            <a:custGeom>
              <a:avLst/>
              <a:gdLst/>
              <a:ahLst/>
              <a:cxnLst/>
              <a:rect l="l" t="t" r="r" b="b"/>
              <a:pathLst>
                <a:path w="17230" h="1263" extrusionOk="0">
                  <a:moveTo>
                    <a:pt x="17229" y="1"/>
                  </a:moveTo>
                  <a:cubicBezTo>
                    <a:pt x="17229" y="1"/>
                    <a:pt x="13359" y="48"/>
                    <a:pt x="8597" y="405"/>
                  </a:cubicBezTo>
                  <a:cubicBezTo>
                    <a:pt x="3835" y="763"/>
                    <a:pt x="1" y="1263"/>
                    <a:pt x="1" y="1263"/>
                  </a:cubicBezTo>
                  <a:cubicBezTo>
                    <a:pt x="1" y="1263"/>
                    <a:pt x="3882" y="1203"/>
                    <a:pt x="8633" y="858"/>
                  </a:cubicBezTo>
                  <a:cubicBezTo>
                    <a:pt x="13395" y="501"/>
                    <a:pt x="17229" y="1"/>
                    <a:pt x="17229" y="1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528" name="Google Shape;12528;p49"/>
            <p:cNvSpPr/>
            <p:nvPr/>
          </p:nvSpPr>
          <p:spPr>
            <a:xfrm>
              <a:off x="3045900" y="2792250"/>
              <a:ext cx="214650" cy="13900"/>
            </a:xfrm>
            <a:custGeom>
              <a:avLst/>
              <a:gdLst/>
              <a:ahLst/>
              <a:cxnLst/>
              <a:rect l="l" t="t" r="r" b="b"/>
              <a:pathLst>
                <a:path w="8586" h="556" extrusionOk="0">
                  <a:moveTo>
                    <a:pt x="5255" y="1"/>
                  </a:moveTo>
                  <a:cubicBezTo>
                    <a:pt x="4943" y="1"/>
                    <a:pt x="4619" y="7"/>
                    <a:pt x="4287" y="20"/>
                  </a:cubicBezTo>
                  <a:cubicBezTo>
                    <a:pt x="3096" y="56"/>
                    <a:pt x="2025" y="198"/>
                    <a:pt x="1251" y="318"/>
                  </a:cubicBezTo>
                  <a:cubicBezTo>
                    <a:pt x="477" y="449"/>
                    <a:pt x="1" y="556"/>
                    <a:pt x="1" y="556"/>
                  </a:cubicBezTo>
                  <a:cubicBezTo>
                    <a:pt x="1" y="556"/>
                    <a:pt x="1929" y="556"/>
                    <a:pt x="4299" y="460"/>
                  </a:cubicBezTo>
                  <a:cubicBezTo>
                    <a:pt x="6644" y="377"/>
                    <a:pt x="8585" y="222"/>
                    <a:pt x="8585" y="222"/>
                  </a:cubicBezTo>
                  <a:cubicBezTo>
                    <a:pt x="8585" y="222"/>
                    <a:pt x="8109" y="151"/>
                    <a:pt x="7335" y="91"/>
                  </a:cubicBezTo>
                  <a:cubicBezTo>
                    <a:pt x="6777" y="40"/>
                    <a:pt x="6058" y="1"/>
                    <a:pt x="5255" y="1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529" name="Google Shape;12529;p49"/>
            <p:cNvSpPr/>
            <p:nvPr/>
          </p:nvSpPr>
          <p:spPr>
            <a:xfrm>
              <a:off x="3036375" y="2778700"/>
              <a:ext cx="103900" cy="11425"/>
            </a:xfrm>
            <a:custGeom>
              <a:avLst/>
              <a:gdLst/>
              <a:ahLst/>
              <a:cxnLst/>
              <a:rect l="l" t="t" r="r" b="b"/>
              <a:pathLst>
                <a:path w="4156" h="457" extrusionOk="0">
                  <a:moveTo>
                    <a:pt x="2261" y="0"/>
                  </a:moveTo>
                  <a:cubicBezTo>
                    <a:pt x="2199" y="0"/>
                    <a:pt x="2136" y="1"/>
                    <a:pt x="2072" y="2"/>
                  </a:cubicBezTo>
                  <a:cubicBezTo>
                    <a:pt x="929" y="26"/>
                    <a:pt x="1" y="276"/>
                    <a:pt x="1" y="276"/>
                  </a:cubicBezTo>
                  <a:cubicBezTo>
                    <a:pt x="1" y="276"/>
                    <a:pt x="840" y="457"/>
                    <a:pt x="1896" y="457"/>
                  </a:cubicBezTo>
                  <a:cubicBezTo>
                    <a:pt x="1958" y="457"/>
                    <a:pt x="2021" y="456"/>
                    <a:pt x="2084" y="455"/>
                  </a:cubicBezTo>
                  <a:cubicBezTo>
                    <a:pt x="3239" y="443"/>
                    <a:pt x="4156" y="181"/>
                    <a:pt x="4156" y="181"/>
                  </a:cubicBezTo>
                  <a:cubicBezTo>
                    <a:pt x="4156" y="181"/>
                    <a:pt x="3317" y="0"/>
                    <a:pt x="2261" y="0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530" name="Google Shape;12530;p49"/>
            <p:cNvSpPr/>
            <p:nvPr/>
          </p:nvSpPr>
          <p:spPr>
            <a:xfrm>
              <a:off x="3034900" y="2753425"/>
              <a:ext cx="57175" cy="11675"/>
            </a:xfrm>
            <a:custGeom>
              <a:avLst/>
              <a:gdLst/>
              <a:ahLst/>
              <a:cxnLst/>
              <a:rect l="l" t="t" r="r" b="b"/>
              <a:pathLst>
                <a:path w="2287" h="467" extrusionOk="0">
                  <a:moveTo>
                    <a:pt x="1185" y="1"/>
                  </a:moveTo>
                  <a:cubicBezTo>
                    <a:pt x="1167" y="1"/>
                    <a:pt x="1149" y="1"/>
                    <a:pt x="1131" y="1"/>
                  </a:cubicBezTo>
                  <a:cubicBezTo>
                    <a:pt x="512" y="37"/>
                    <a:pt x="0" y="275"/>
                    <a:pt x="0" y="275"/>
                  </a:cubicBezTo>
                  <a:cubicBezTo>
                    <a:pt x="0" y="275"/>
                    <a:pt x="494" y="466"/>
                    <a:pt x="1101" y="466"/>
                  </a:cubicBezTo>
                  <a:cubicBezTo>
                    <a:pt x="1119" y="466"/>
                    <a:pt x="1137" y="466"/>
                    <a:pt x="1155" y="466"/>
                  </a:cubicBezTo>
                  <a:cubicBezTo>
                    <a:pt x="1774" y="442"/>
                    <a:pt x="2286" y="192"/>
                    <a:pt x="2286" y="192"/>
                  </a:cubicBezTo>
                  <a:cubicBezTo>
                    <a:pt x="2286" y="192"/>
                    <a:pt x="1792" y="1"/>
                    <a:pt x="1185" y="1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531" name="Google Shape;12531;p49"/>
            <p:cNvSpPr/>
            <p:nvPr/>
          </p:nvSpPr>
          <p:spPr>
            <a:xfrm>
              <a:off x="2993825" y="2730825"/>
              <a:ext cx="30375" cy="11625"/>
            </a:xfrm>
            <a:custGeom>
              <a:avLst/>
              <a:gdLst/>
              <a:ahLst/>
              <a:cxnLst/>
              <a:rect l="l" t="t" r="r" b="b"/>
              <a:pathLst>
                <a:path w="1215" h="465" extrusionOk="0">
                  <a:moveTo>
                    <a:pt x="619" y="0"/>
                  </a:moveTo>
                  <a:cubicBezTo>
                    <a:pt x="441" y="0"/>
                    <a:pt x="262" y="60"/>
                    <a:pt x="155" y="131"/>
                  </a:cubicBezTo>
                  <a:cubicBezTo>
                    <a:pt x="60" y="191"/>
                    <a:pt x="0" y="274"/>
                    <a:pt x="0" y="274"/>
                  </a:cubicBezTo>
                  <a:lnTo>
                    <a:pt x="179" y="358"/>
                  </a:lnTo>
                  <a:cubicBezTo>
                    <a:pt x="298" y="405"/>
                    <a:pt x="441" y="453"/>
                    <a:pt x="595" y="465"/>
                  </a:cubicBezTo>
                  <a:cubicBezTo>
                    <a:pt x="738" y="465"/>
                    <a:pt x="893" y="429"/>
                    <a:pt x="1012" y="405"/>
                  </a:cubicBezTo>
                  <a:cubicBezTo>
                    <a:pt x="1131" y="369"/>
                    <a:pt x="1215" y="346"/>
                    <a:pt x="1215" y="346"/>
                  </a:cubicBezTo>
                  <a:cubicBezTo>
                    <a:pt x="1215" y="346"/>
                    <a:pt x="1167" y="274"/>
                    <a:pt x="1072" y="179"/>
                  </a:cubicBezTo>
                  <a:cubicBezTo>
                    <a:pt x="964" y="96"/>
                    <a:pt x="810" y="12"/>
                    <a:pt x="619" y="0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532" name="Google Shape;12532;p49"/>
            <p:cNvSpPr/>
            <p:nvPr/>
          </p:nvSpPr>
          <p:spPr>
            <a:xfrm>
              <a:off x="3764150" y="3101350"/>
              <a:ext cx="434600" cy="11425"/>
            </a:xfrm>
            <a:custGeom>
              <a:avLst/>
              <a:gdLst/>
              <a:ahLst/>
              <a:cxnLst/>
              <a:rect l="l" t="t" r="r" b="b"/>
              <a:pathLst>
                <a:path w="17384" h="457" extrusionOk="0">
                  <a:moveTo>
                    <a:pt x="7901" y="1"/>
                  </a:moveTo>
                  <a:cubicBezTo>
                    <a:pt x="3473" y="1"/>
                    <a:pt x="0" y="181"/>
                    <a:pt x="0" y="181"/>
                  </a:cubicBezTo>
                  <a:cubicBezTo>
                    <a:pt x="0" y="181"/>
                    <a:pt x="3906" y="419"/>
                    <a:pt x="8692" y="455"/>
                  </a:cubicBezTo>
                  <a:cubicBezTo>
                    <a:pt x="8945" y="456"/>
                    <a:pt x="9196" y="457"/>
                    <a:pt x="9443" y="457"/>
                  </a:cubicBezTo>
                  <a:cubicBezTo>
                    <a:pt x="13900" y="457"/>
                    <a:pt x="17384" y="265"/>
                    <a:pt x="17384" y="265"/>
                  </a:cubicBezTo>
                  <a:cubicBezTo>
                    <a:pt x="17384" y="265"/>
                    <a:pt x="13502" y="15"/>
                    <a:pt x="8692" y="3"/>
                  </a:cubicBezTo>
                  <a:cubicBezTo>
                    <a:pt x="8425" y="1"/>
                    <a:pt x="8162" y="1"/>
                    <a:pt x="7901" y="1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533" name="Google Shape;12533;p49"/>
            <p:cNvSpPr/>
            <p:nvPr/>
          </p:nvSpPr>
          <p:spPr>
            <a:xfrm>
              <a:off x="3764750" y="3085325"/>
              <a:ext cx="192600" cy="11350"/>
            </a:xfrm>
            <a:custGeom>
              <a:avLst/>
              <a:gdLst/>
              <a:ahLst/>
              <a:cxnLst/>
              <a:rect l="l" t="t" r="r" b="b"/>
              <a:pathLst>
                <a:path w="7704" h="454" extrusionOk="0">
                  <a:moveTo>
                    <a:pt x="3846" y="1"/>
                  </a:moveTo>
                  <a:cubicBezTo>
                    <a:pt x="1727" y="1"/>
                    <a:pt x="0" y="227"/>
                    <a:pt x="0" y="227"/>
                  </a:cubicBezTo>
                  <a:cubicBezTo>
                    <a:pt x="0" y="227"/>
                    <a:pt x="1727" y="453"/>
                    <a:pt x="3846" y="453"/>
                  </a:cubicBezTo>
                  <a:cubicBezTo>
                    <a:pt x="5977" y="453"/>
                    <a:pt x="7704" y="227"/>
                    <a:pt x="7704" y="227"/>
                  </a:cubicBezTo>
                  <a:cubicBezTo>
                    <a:pt x="7704" y="227"/>
                    <a:pt x="5977" y="1"/>
                    <a:pt x="3846" y="1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534" name="Google Shape;12534;p49"/>
            <p:cNvSpPr/>
            <p:nvPr/>
          </p:nvSpPr>
          <p:spPr>
            <a:xfrm>
              <a:off x="3792425" y="3067475"/>
              <a:ext cx="154200" cy="11325"/>
            </a:xfrm>
            <a:custGeom>
              <a:avLst/>
              <a:gdLst/>
              <a:ahLst/>
              <a:cxnLst/>
              <a:rect l="l" t="t" r="r" b="b"/>
              <a:pathLst>
                <a:path w="6168" h="453" extrusionOk="0">
                  <a:moveTo>
                    <a:pt x="3084" y="0"/>
                  </a:moveTo>
                  <a:cubicBezTo>
                    <a:pt x="1382" y="0"/>
                    <a:pt x="1" y="227"/>
                    <a:pt x="1" y="227"/>
                  </a:cubicBezTo>
                  <a:cubicBezTo>
                    <a:pt x="1" y="227"/>
                    <a:pt x="1382" y="453"/>
                    <a:pt x="3084" y="453"/>
                  </a:cubicBezTo>
                  <a:cubicBezTo>
                    <a:pt x="4787" y="453"/>
                    <a:pt x="6168" y="227"/>
                    <a:pt x="6168" y="227"/>
                  </a:cubicBezTo>
                  <a:cubicBezTo>
                    <a:pt x="6168" y="227"/>
                    <a:pt x="4787" y="0"/>
                    <a:pt x="3084" y="0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535" name="Google Shape;12535;p49"/>
            <p:cNvSpPr/>
            <p:nvPr/>
          </p:nvSpPr>
          <p:spPr>
            <a:xfrm>
              <a:off x="3859100" y="3048125"/>
              <a:ext cx="160750" cy="11325"/>
            </a:xfrm>
            <a:custGeom>
              <a:avLst/>
              <a:gdLst/>
              <a:ahLst/>
              <a:cxnLst/>
              <a:rect l="l" t="t" r="r" b="b"/>
              <a:pathLst>
                <a:path w="6430" h="453" extrusionOk="0">
                  <a:moveTo>
                    <a:pt x="3345" y="0"/>
                  </a:moveTo>
                  <a:cubicBezTo>
                    <a:pt x="3302" y="0"/>
                    <a:pt x="3259" y="0"/>
                    <a:pt x="3215" y="0"/>
                  </a:cubicBezTo>
                  <a:cubicBezTo>
                    <a:pt x="1441" y="0"/>
                    <a:pt x="1" y="227"/>
                    <a:pt x="1" y="227"/>
                  </a:cubicBezTo>
                  <a:cubicBezTo>
                    <a:pt x="1" y="227"/>
                    <a:pt x="1441" y="453"/>
                    <a:pt x="3215" y="453"/>
                  </a:cubicBezTo>
                  <a:cubicBezTo>
                    <a:pt x="4989" y="453"/>
                    <a:pt x="6430" y="227"/>
                    <a:pt x="6430" y="227"/>
                  </a:cubicBezTo>
                  <a:cubicBezTo>
                    <a:pt x="6430" y="227"/>
                    <a:pt x="5070" y="0"/>
                    <a:pt x="3345" y="0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536" name="Google Shape;12536;p49"/>
            <p:cNvSpPr/>
            <p:nvPr/>
          </p:nvSpPr>
          <p:spPr>
            <a:xfrm>
              <a:off x="4972050" y="2710275"/>
              <a:ext cx="27400" cy="64925"/>
            </a:xfrm>
            <a:custGeom>
              <a:avLst/>
              <a:gdLst/>
              <a:ahLst/>
              <a:cxnLst/>
              <a:rect l="l" t="t" r="r" b="b"/>
              <a:pathLst>
                <a:path w="1096" h="2597" extrusionOk="0">
                  <a:moveTo>
                    <a:pt x="167" y="1"/>
                  </a:moveTo>
                  <a:cubicBezTo>
                    <a:pt x="167" y="1"/>
                    <a:pt x="83" y="168"/>
                    <a:pt x="24" y="418"/>
                  </a:cubicBezTo>
                  <a:cubicBezTo>
                    <a:pt x="0" y="691"/>
                    <a:pt x="0" y="1072"/>
                    <a:pt x="143" y="1465"/>
                  </a:cubicBezTo>
                  <a:cubicBezTo>
                    <a:pt x="298" y="1870"/>
                    <a:pt x="548" y="2168"/>
                    <a:pt x="738" y="2346"/>
                  </a:cubicBezTo>
                  <a:cubicBezTo>
                    <a:pt x="953" y="2525"/>
                    <a:pt x="1095" y="2596"/>
                    <a:pt x="1095" y="2596"/>
                  </a:cubicBezTo>
                  <a:cubicBezTo>
                    <a:pt x="1095" y="2596"/>
                    <a:pt x="1036" y="2442"/>
                    <a:pt x="929" y="2204"/>
                  </a:cubicBezTo>
                  <a:cubicBezTo>
                    <a:pt x="845" y="1965"/>
                    <a:pt x="726" y="1656"/>
                    <a:pt x="595" y="1311"/>
                  </a:cubicBezTo>
                  <a:cubicBezTo>
                    <a:pt x="476" y="977"/>
                    <a:pt x="357" y="644"/>
                    <a:pt x="286" y="406"/>
                  </a:cubicBezTo>
                  <a:cubicBezTo>
                    <a:pt x="202" y="156"/>
                    <a:pt x="167" y="1"/>
                    <a:pt x="167" y="1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537" name="Google Shape;12537;p49"/>
            <p:cNvSpPr/>
            <p:nvPr/>
          </p:nvSpPr>
          <p:spPr>
            <a:xfrm>
              <a:off x="4954775" y="2749875"/>
              <a:ext cx="18175" cy="31275"/>
            </a:xfrm>
            <a:custGeom>
              <a:avLst/>
              <a:gdLst/>
              <a:ahLst/>
              <a:cxnLst/>
              <a:rect l="l" t="t" r="r" b="b"/>
              <a:pathLst>
                <a:path w="727" h="1251" extrusionOk="0">
                  <a:moveTo>
                    <a:pt x="84" y="0"/>
                  </a:moveTo>
                  <a:cubicBezTo>
                    <a:pt x="84" y="0"/>
                    <a:pt x="0" y="370"/>
                    <a:pt x="155" y="715"/>
                  </a:cubicBezTo>
                  <a:cubicBezTo>
                    <a:pt x="322" y="1060"/>
                    <a:pt x="643" y="1251"/>
                    <a:pt x="643" y="1251"/>
                  </a:cubicBezTo>
                  <a:cubicBezTo>
                    <a:pt x="643" y="1251"/>
                    <a:pt x="727" y="881"/>
                    <a:pt x="572" y="536"/>
                  </a:cubicBezTo>
                  <a:cubicBezTo>
                    <a:pt x="405" y="191"/>
                    <a:pt x="84" y="0"/>
                    <a:pt x="84" y="0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538" name="Google Shape;12538;p49"/>
            <p:cNvSpPr/>
            <p:nvPr/>
          </p:nvSpPr>
          <p:spPr>
            <a:xfrm>
              <a:off x="4199625" y="1988475"/>
              <a:ext cx="16975" cy="54800"/>
            </a:xfrm>
            <a:custGeom>
              <a:avLst/>
              <a:gdLst/>
              <a:ahLst/>
              <a:cxnLst/>
              <a:rect l="l" t="t" r="r" b="b"/>
              <a:pathLst>
                <a:path w="679" h="2192" extrusionOk="0">
                  <a:moveTo>
                    <a:pt x="131" y="0"/>
                  </a:moveTo>
                  <a:cubicBezTo>
                    <a:pt x="131" y="0"/>
                    <a:pt x="0" y="524"/>
                    <a:pt x="119" y="1131"/>
                  </a:cubicBezTo>
                  <a:cubicBezTo>
                    <a:pt x="238" y="1750"/>
                    <a:pt x="548" y="2191"/>
                    <a:pt x="548" y="2191"/>
                  </a:cubicBezTo>
                  <a:cubicBezTo>
                    <a:pt x="548" y="2191"/>
                    <a:pt x="679" y="1667"/>
                    <a:pt x="560" y="1060"/>
                  </a:cubicBezTo>
                  <a:cubicBezTo>
                    <a:pt x="441" y="453"/>
                    <a:pt x="131" y="0"/>
                    <a:pt x="131" y="0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539" name="Google Shape;12539;p49"/>
            <p:cNvSpPr/>
            <p:nvPr/>
          </p:nvSpPr>
          <p:spPr>
            <a:xfrm>
              <a:off x="4658600" y="2070925"/>
              <a:ext cx="19075" cy="57175"/>
            </a:xfrm>
            <a:custGeom>
              <a:avLst/>
              <a:gdLst/>
              <a:ahLst/>
              <a:cxnLst/>
              <a:rect l="l" t="t" r="r" b="b"/>
              <a:pathLst>
                <a:path w="763" h="2287" extrusionOk="0">
                  <a:moveTo>
                    <a:pt x="1" y="0"/>
                  </a:moveTo>
                  <a:cubicBezTo>
                    <a:pt x="1" y="0"/>
                    <a:pt x="25" y="560"/>
                    <a:pt x="215" y="1191"/>
                  </a:cubicBezTo>
                  <a:cubicBezTo>
                    <a:pt x="406" y="1798"/>
                    <a:pt x="715" y="2286"/>
                    <a:pt x="715" y="2286"/>
                  </a:cubicBezTo>
                  <a:cubicBezTo>
                    <a:pt x="715" y="2286"/>
                    <a:pt x="751" y="2143"/>
                    <a:pt x="763" y="1917"/>
                  </a:cubicBezTo>
                  <a:cubicBezTo>
                    <a:pt x="763" y="1691"/>
                    <a:pt x="751" y="1381"/>
                    <a:pt x="644" y="1048"/>
                  </a:cubicBezTo>
                  <a:cubicBezTo>
                    <a:pt x="537" y="727"/>
                    <a:pt x="370" y="453"/>
                    <a:pt x="239" y="274"/>
                  </a:cubicBezTo>
                  <a:cubicBezTo>
                    <a:pt x="108" y="96"/>
                    <a:pt x="1" y="0"/>
                    <a:pt x="1" y="0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540" name="Google Shape;12540;p49"/>
            <p:cNvSpPr/>
            <p:nvPr/>
          </p:nvSpPr>
          <p:spPr>
            <a:xfrm>
              <a:off x="4621700" y="2066750"/>
              <a:ext cx="17275" cy="33075"/>
            </a:xfrm>
            <a:custGeom>
              <a:avLst/>
              <a:gdLst/>
              <a:ahLst/>
              <a:cxnLst/>
              <a:rect l="l" t="t" r="r" b="b"/>
              <a:pathLst>
                <a:path w="691" h="1323" extrusionOk="0">
                  <a:moveTo>
                    <a:pt x="143" y="1"/>
                  </a:moveTo>
                  <a:cubicBezTo>
                    <a:pt x="143" y="1"/>
                    <a:pt x="0" y="370"/>
                    <a:pt x="143" y="739"/>
                  </a:cubicBezTo>
                  <a:cubicBezTo>
                    <a:pt x="274" y="1132"/>
                    <a:pt x="619" y="1322"/>
                    <a:pt x="619" y="1322"/>
                  </a:cubicBezTo>
                  <a:cubicBezTo>
                    <a:pt x="619" y="1322"/>
                    <a:pt x="691" y="953"/>
                    <a:pt x="572" y="596"/>
                  </a:cubicBezTo>
                  <a:cubicBezTo>
                    <a:pt x="441" y="239"/>
                    <a:pt x="143" y="1"/>
                    <a:pt x="143" y="1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541" name="Google Shape;12541;p49"/>
            <p:cNvSpPr/>
            <p:nvPr/>
          </p:nvSpPr>
          <p:spPr>
            <a:xfrm>
              <a:off x="3442075" y="2701050"/>
              <a:ext cx="20875" cy="98550"/>
            </a:xfrm>
            <a:custGeom>
              <a:avLst/>
              <a:gdLst/>
              <a:ahLst/>
              <a:cxnLst/>
              <a:rect l="l" t="t" r="r" b="b"/>
              <a:pathLst>
                <a:path w="835" h="3942" extrusionOk="0">
                  <a:moveTo>
                    <a:pt x="775" y="1"/>
                  </a:moveTo>
                  <a:cubicBezTo>
                    <a:pt x="775" y="1"/>
                    <a:pt x="382" y="846"/>
                    <a:pt x="191" y="1941"/>
                  </a:cubicBezTo>
                  <a:cubicBezTo>
                    <a:pt x="1" y="3025"/>
                    <a:pt x="60" y="3942"/>
                    <a:pt x="60" y="3942"/>
                  </a:cubicBezTo>
                  <a:cubicBezTo>
                    <a:pt x="60" y="3942"/>
                    <a:pt x="441" y="3096"/>
                    <a:pt x="644" y="2013"/>
                  </a:cubicBezTo>
                  <a:cubicBezTo>
                    <a:pt x="834" y="930"/>
                    <a:pt x="775" y="1"/>
                    <a:pt x="775" y="1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542" name="Google Shape;12542;p49"/>
            <p:cNvSpPr/>
            <p:nvPr/>
          </p:nvSpPr>
          <p:spPr>
            <a:xfrm>
              <a:off x="3463225" y="2773100"/>
              <a:ext cx="13125" cy="28000"/>
            </a:xfrm>
            <a:custGeom>
              <a:avLst/>
              <a:gdLst/>
              <a:ahLst/>
              <a:cxnLst/>
              <a:rect l="l" t="t" r="r" b="b"/>
              <a:pathLst>
                <a:path w="525" h="1120" extrusionOk="0">
                  <a:moveTo>
                    <a:pt x="357" y="0"/>
                  </a:moveTo>
                  <a:cubicBezTo>
                    <a:pt x="357" y="0"/>
                    <a:pt x="298" y="72"/>
                    <a:pt x="215" y="167"/>
                  </a:cubicBezTo>
                  <a:cubicBezTo>
                    <a:pt x="155" y="262"/>
                    <a:pt x="60" y="381"/>
                    <a:pt x="36" y="524"/>
                  </a:cubicBezTo>
                  <a:cubicBezTo>
                    <a:pt x="0" y="667"/>
                    <a:pt x="12" y="810"/>
                    <a:pt x="36" y="929"/>
                  </a:cubicBezTo>
                  <a:cubicBezTo>
                    <a:pt x="48" y="1036"/>
                    <a:pt x="72" y="1119"/>
                    <a:pt x="72" y="1119"/>
                  </a:cubicBezTo>
                  <a:cubicBezTo>
                    <a:pt x="72" y="1119"/>
                    <a:pt x="155" y="1095"/>
                    <a:pt x="238" y="1000"/>
                  </a:cubicBezTo>
                  <a:cubicBezTo>
                    <a:pt x="334" y="929"/>
                    <a:pt x="429" y="798"/>
                    <a:pt x="476" y="631"/>
                  </a:cubicBezTo>
                  <a:cubicBezTo>
                    <a:pt x="524" y="464"/>
                    <a:pt x="488" y="298"/>
                    <a:pt x="453" y="191"/>
                  </a:cubicBezTo>
                  <a:cubicBezTo>
                    <a:pt x="417" y="83"/>
                    <a:pt x="357" y="0"/>
                    <a:pt x="357" y="0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543" name="Google Shape;12543;p49"/>
            <p:cNvSpPr/>
            <p:nvPr/>
          </p:nvSpPr>
          <p:spPr>
            <a:xfrm>
              <a:off x="3483750" y="2774875"/>
              <a:ext cx="16100" cy="23250"/>
            </a:xfrm>
            <a:custGeom>
              <a:avLst/>
              <a:gdLst/>
              <a:ahLst/>
              <a:cxnLst/>
              <a:rect l="l" t="t" r="r" b="b"/>
              <a:pathLst>
                <a:path w="644" h="930" extrusionOk="0">
                  <a:moveTo>
                    <a:pt x="477" y="1"/>
                  </a:moveTo>
                  <a:cubicBezTo>
                    <a:pt x="477" y="1"/>
                    <a:pt x="203" y="143"/>
                    <a:pt x="108" y="382"/>
                  </a:cubicBezTo>
                  <a:cubicBezTo>
                    <a:pt x="1" y="632"/>
                    <a:pt x="108" y="929"/>
                    <a:pt x="108" y="929"/>
                  </a:cubicBezTo>
                  <a:cubicBezTo>
                    <a:pt x="108" y="929"/>
                    <a:pt x="417" y="846"/>
                    <a:pt x="525" y="560"/>
                  </a:cubicBezTo>
                  <a:cubicBezTo>
                    <a:pt x="644" y="274"/>
                    <a:pt x="477" y="1"/>
                    <a:pt x="477" y="1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544" name="Google Shape;12544;p49"/>
            <p:cNvSpPr/>
            <p:nvPr/>
          </p:nvSpPr>
          <p:spPr>
            <a:xfrm>
              <a:off x="3460250" y="2009300"/>
              <a:ext cx="18775" cy="67000"/>
            </a:xfrm>
            <a:custGeom>
              <a:avLst/>
              <a:gdLst/>
              <a:ahLst/>
              <a:cxnLst/>
              <a:rect l="l" t="t" r="r" b="b"/>
              <a:pathLst>
                <a:path w="751" h="2680" extrusionOk="0">
                  <a:moveTo>
                    <a:pt x="643" y="1"/>
                  </a:moveTo>
                  <a:cubicBezTo>
                    <a:pt x="643" y="1"/>
                    <a:pt x="298" y="560"/>
                    <a:pt x="155" y="1298"/>
                  </a:cubicBezTo>
                  <a:cubicBezTo>
                    <a:pt x="0" y="2049"/>
                    <a:pt x="107" y="2680"/>
                    <a:pt x="107" y="2680"/>
                  </a:cubicBezTo>
                  <a:cubicBezTo>
                    <a:pt x="107" y="2680"/>
                    <a:pt x="429" y="2120"/>
                    <a:pt x="595" y="1394"/>
                  </a:cubicBezTo>
                  <a:cubicBezTo>
                    <a:pt x="750" y="644"/>
                    <a:pt x="643" y="1"/>
                    <a:pt x="643" y="1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545" name="Google Shape;12545;p49"/>
            <p:cNvSpPr/>
            <p:nvPr/>
          </p:nvSpPr>
          <p:spPr>
            <a:xfrm>
              <a:off x="3484650" y="2016750"/>
              <a:ext cx="13125" cy="25025"/>
            </a:xfrm>
            <a:custGeom>
              <a:avLst/>
              <a:gdLst/>
              <a:ahLst/>
              <a:cxnLst/>
              <a:rect l="l" t="t" r="r" b="b"/>
              <a:pathLst>
                <a:path w="525" h="1001" extrusionOk="0">
                  <a:moveTo>
                    <a:pt x="453" y="0"/>
                  </a:moveTo>
                  <a:cubicBezTo>
                    <a:pt x="453" y="0"/>
                    <a:pt x="381" y="12"/>
                    <a:pt x="286" y="96"/>
                  </a:cubicBezTo>
                  <a:cubicBezTo>
                    <a:pt x="191" y="167"/>
                    <a:pt x="96" y="286"/>
                    <a:pt x="48" y="429"/>
                  </a:cubicBezTo>
                  <a:cubicBezTo>
                    <a:pt x="0" y="584"/>
                    <a:pt x="48" y="727"/>
                    <a:pt x="96" y="834"/>
                  </a:cubicBezTo>
                  <a:cubicBezTo>
                    <a:pt x="143" y="941"/>
                    <a:pt x="203" y="1000"/>
                    <a:pt x="203" y="1000"/>
                  </a:cubicBezTo>
                  <a:cubicBezTo>
                    <a:pt x="203" y="1000"/>
                    <a:pt x="262" y="941"/>
                    <a:pt x="334" y="846"/>
                  </a:cubicBezTo>
                  <a:cubicBezTo>
                    <a:pt x="393" y="774"/>
                    <a:pt x="465" y="655"/>
                    <a:pt x="501" y="536"/>
                  </a:cubicBezTo>
                  <a:cubicBezTo>
                    <a:pt x="524" y="417"/>
                    <a:pt x="512" y="286"/>
                    <a:pt x="501" y="179"/>
                  </a:cubicBezTo>
                  <a:cubicBezTo>
                    <a:pt x="489" y="72"/>
                    <a:pt x="453" y="0"/>
                    <a:pt x="453" y="0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546" name="Google Shape;12546;p49"/>
            <p:cNvSpPr/>
            <p:nvPr/>
          </p:nvSpPr>
          <p:spPr>
            <a:xfrm>
              <a:off x="3177475" y="2730825"/>
              <a:ext cx="22050" cy="59250"/>
            </a:xfrm>
            <a:custGeom>
              <a:avLst/>
              <a:gdLst/>
              <a:ahLst/>
              <a:cxnLst/>
              <a:rect l="l" t="t" r="r" b="b"/>
              <a:pathLst>
                <a:path w="882" h="2370" extrusionOk="0">
                  <a:moveTo>
                    <a:pt x="834" y="0"/>
                  </a:moveTo>
                  <a:cubicBezTo>
                    <a:pt x="834" y="0"/>
                    <a:pt x="453" y="465"/>
                    <a:pt x="226" y="1120"/>
                  </a:cubicBezTo>
                  <a:cubicBezTo>
                    <a:pt x="0" y="1774"/>
                    <a:pt x="48" y="2370"/>
                    <a:pt x="48" y="2370"/>
                  </a:cubicBezTo>
                  <a:cubicBezTo>
                    <a:pt x="48" y="2370"/>
                    <a:pt x="429" y="1905"/>
                    <a:pt x="655" y="1251"/>
                  </a:cubicBezTo>
                  <a:cubicBezTo>
                    <a:pt x="881" y="596"/>
                    <a:pt x="834" y="1"/>
                    <a:pt x="834" y="0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547" name="Google Shape;12547;p49"/>
            <p:cNvSpPr/>
            <p:nvPr/>
          </p:nvSpPr>
          <p:spPr>
            <a:xfrm>
              <a:off x="3195625" y="2756125"/>
              <a:ext cx="17875" cy="33075"/>
            </a:xfrm>
            <a:custGeom>
              <a:avLst/>
              <a:gdLst/>
              <a:ahLst/>
              <a:cxnLst/>
              <a:rect l="l" t="t" r="r" b="b"/>
              <a:pathLst>
                <a:path w="715" h="1323" extrusionOk="0">
                  <a:moveTo>
                    <a:pt x="620" y="0"/>
                  </a:moveTo>
                  <a:lnTo>
                    <a:pt x="620" y="0"/>
                  </a:lnTo>
                  <a:cubicBezTo>
                    <a:pt x="620" y="0"/>
                    <a:pt x="286" y="215"/>
                    <a:pt x="155" y="584"/>
                  </a:cubicBezTo>
                  <a:cubicBezTo>
                    <a:pt x="1" y="953"/>
                    <a:pt x="108" y="1322"/>
                    <a:pt x="108" y="1322"/>
                  </a:cubicBezTo>
                  <a:cubicBezTo>
                    <a:pt x="108" y="1322"/>
                    <a:pt x="441" y="1108"/>
                    <a:pt x="572" y="751"/>
                  </a:cubicBezTo>
                  <a:cubicBezTo>
                    <a:pt x="715" y="370"/>
                    <a:pt x="620" y="0"/>
                    <a:pt x="620" y="0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548" name="Google Shape;12548;p49"/>
            <p:cNvSpPr/>
            <p:nvPr/>
          </p:nvSpPr>
          <p:spPr>
            <a:xfrm>
              <a:off x="4286525" y="3098125"/>
              <a:ext cx="568550" cy="11050"/>
            </a:xfrm>
            <a:custGeom>
              <a:avLst/>
              <a:gdLst/>
              <a:ahLst/>
              <a:cxnLst/>
              <a:rect l="l" t="t" r="r" b="b"/>
              <a:pathLst>
                <a:path w="22742" h="442" extrusionOk="0">
                  <a:moveTo>
                    <a:pt x="11829" y="0"/>
                  </a:moveTo>
                  <a:cubicBezTo>
                    <a:pt x="11677" y="0"/>
                    <a:pt x="11525" y="0"/>
                    <a:pt x="11371" y="1"/>
                  </a:cubicBezTo>
                  <a:cubicBezTo>
                    <a:pt x="5097" y="1"/>
                    <a:pt x="1" y="227"/>
                    <a:pt x="1" y="227"/>
                  </a:cubicBezTo>
                  <a:cubicBezTo>
                    <a:pt x="1" y="227"/>
                    <a:pt x="5097" y="441"/>
                    <a:pt x="11371" y="441"/>
                  </a:cubicBezTo>
                  <a:cubicBezTo>
                    <a:pt x="17658" y="441"/>
                    <a:pt x="22742" y="227"/>
                    <a:pt x="22742" y="227"/>
                  </a:cubicBezTo>
                  <a:cubicBezTo>
                    <a:pt x="22742" y="227"/>
                    <a:pt x="17903" y="0"/>
                    <a:pt x="11829" y="0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549" name="Google Shape;12549;p49"/>
            <p:cNvSpPr/>
            <p:nvPr/>
          </p:nvSpPr>
          <p:spPr>
            <a:xfrm>
              <a:off x="4874100" y="3096625"/>
              <a:ext cx="64025" cy="11050"/>
            </a:xfrm>
            <a:custGeom>
              <a:avLst/>
              <a:gdLst/>
              <a:ahLst/>
              <a:cxnLst/>
              <a:rect l="l" t="t" r="r" b="b"/>
              <a:pathLst>
                <a:path w="2561" h="442" extrusionOk="0">
                  <a:moveTo>
                    <a:pt x="1337" y="1"/>
                  </a:moveTo>
                  <a:cubicBezTo>
                    <a:pt x="1320" y="1"/>
                    <a:pt x="1304" y="1"/>
                    <a:pt x="1287" y="1"/>
                  </a:cubicBezTo>
                  <a:cubicBezTo>
                    <a:pt x="584" y="1"/>
                    <a:pt x="1" y="227"/>
                    <a:pt x="1" y="227"/>
                  </a:cubicBezTo>
                  <a:cubicBezTo>
                    <a:pt x="1" y="227"/>
                    <a:pt x="572" y="442"/>
                    <a:pt x="1287" y="442"/>
                  </a:cubicBezTo>
                  <a:cubicBezTo>
                    <a:pt x="1977" y="442"/>
                    <a:pt x="2561" y="227"/>
                    <a:pt x="2561" y="227"/>
                  </a:cubicBezTo>
                  <a:cubicBezTo>
                    <a:pt x="2561" y="227"/>
                    <a:pt x="2005" y="1"/>
                    <a:pt x="1337" y="1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550" name="Google Shape;12550;p49"/>
            <p:cNvSpPr/>
            <p:nvPr/>
          </p:nvSpPr>
          <p:spPr>
            <a:xfrm>
              <a:off x="4958350" y="3093075"/>
              <a:ext cx="39300" cy="11325"/>
            </a:xfrm>
            <a:custGeom>
              <a:avLst/>
              <a:gdLst/>
              <a:ahLst/>
              <a:cxnLst/>
              <a:rect l="l" t="t" r="r" b="b"/>
              <a:pathLst>
                <a:path w="1572" h="453" extrusionOk="0">
                  <a:moveTo>
                    <a:pt x="786" y="0"/>
                  </a:moveTo>
                  <a:cubicBezTo>
                    <a:pt x="358" y="0"/>
                    <a:pt x="0" y="226"/>
                    <a:pt x="0" y="226"/>
                  </a:cubicBezTo>
                  <a:cubicBezTo>
                    <a:pt x="0" y="226"/>
                    <a:pt x="358" y="453"/>
                    <a:pt x="786" y="453"/>
                  </a:cubicBezTo>
                  <a:cubicBezTo>
                    <a:pt x="1215" y="453"/>
                    <a:pt x="1572" y="226"/>
                    <a:pt x="1572" y="226"/>
                  </a:cubicBezTo>
                  <a:cubicBezTo>
                    <a:pt x="1572" y="226"/>
                    <a:pt x="1215" y="0"/>
                    <a:pt x="786" y="0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551" name="Google Shape;12551;p49"/>
            <p:cNvSpPr/>
            <p:nvPr/>
          </p:nvSpPr>
          <p:spPr>
            <a:xfrm>
              <a:off x="5018175" y="3096625"/>
              <a:ext cx="32775" cy="11050"/>
            </a:xfrm>
            <a:custGeom>
              <a:avLst/>
              <a:gdLst/>
              <a:ahLst/>
              <a:cxnLst/>
              <a:rect l="l" t="t" r="r" b="b"/>
              <a:pathLst>
                <a:path w="1311" h="442" extrusionOk="0">
                  <a:moveTo>
                    <a:pt x="681" y="1"/>
                  </a:moveTo>
                  <a:cubicBezTo>
                    <a:pt x="673" y="1"/>
                    <a:pt x="664" y="1"/>
                    <a:pt x="655" y="1"/>
                  </a:cubicBezTo>
                  <a:cubicBezTo>
                    <a:pt x="298" y="1"/>
                    <a:pt x="0" y="227"/>
                    <a:pt x="0" y="227"/>
                  </a:cubicBezTo>
                  <a:cubicBezTo>
                    <a:pt x="0" y="227"/>
                    <a:pt x="298" y="442"/>
                    <a:pt x="655" y="442"/>
                  </a:cubicBezTo>
                  <a:cubicBezTo>
                    <a:pt x="1013" y="442"/>
                    <a:pt x="1310" y="227"/>
                    <a:pt x="1310" y="227"/>
                  </a:cubicBezTo>
                  <a:cubicBezTo>
                    <a:pt x="1310" y="227"/>
                    <a:pt x="1027" y="1"/>
                    <a:pt x="681" y="1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552" name="Google Shape;12552;p49"/>
            <p:cNvSpPr/>
            <p:nvPr/>
          </p:nvSpPr>
          <p:spPr>
            <a:xfrm>
              <a:off x="5094375" y="3096625"/>
              <a:ext cx="55100" cy="11050"/>
            </a:xfrm>
            <a:custGeom>
              <a:avLst/>
              <a:gdLst/>
              <a:ahLst/>
              <a:cxnLst/>
              <a:rect l="l" t="t" r="r" b="b"/>
              <a:pathLst>
                <a:path w="2204" h="442" extrusionOk="0">
                  <a:moveTo>
                    <a:pt x="1152" y="1"/>
                  </a:moveTo>
                  <a:cubicBezTo>
                    <a:pt x="1137" y="1"/>
                    <a:pt x="1123" y="1"/>
                    <a:pt x="1108" y="1"/>
                  </a:cubicBezTo>
                  <a:cubicBezTo>
                    <a:pt x="489" y="1"/>
                    <a:pt x="0" y="227"/>
                    <a:pt x="0" y="227"/>
                  </a:cubicBezTo>
                  <a:cubicBezTo>
                    <a:pt x="0" y="227"/>
                    <a:pt x="489" y="442"/>
                    <a:pt x="1108" y="442"/>
                  </a:cubicBezTo>
                  <a:cubicBezTo>
                    <a:pt x="1715" y="442"/>
                    <a:pt x="2203" y="227"/>
                    <a:pt x="2203" y="227"/>
                  </a:cubicBezTo>
                  <a:cubicBezTo>
                    <a:pt x="2203" y="227"/>
                    <a:pt x="1738" y="1"/>
                    <a:pt x="1152" y="1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553" name="Google Shape;12553;p49"/>
            <p:cNvSpPr/>
            <p:nvPr/>
          </p:nvSpPr>
          <p:spPr>
            <a:xfrm>
              <a:off x="2982200" y="3102600"/>
              <a:ext cx="748625" cy="11075"/>
            </a:xfrm>
            <a:custGeom>
              <a:avLst/>
              <a:gdLst/>
              <a:ahLst/>
              <a:cxnLst/>
              <a:rect l="l" t="t" r="r" b="b"/>
              <a:pathLst>
                <a:path w="29945" h="443" extrusionOk="0">
                  <a:moveTo>
                    <a:pt x="14967" y="0"/>
                  </a:moveTo>
                  <a:cubicBezTo>
                    <a:pt x="6692" y="0"/>
                    <a:pt x="1" y="215"/>
                    <a:pt x="1" y="215"/>
                  </a:cubicBezTo>
                  <a:cubicBezTo>
                    <a:pt x="1" y="215"/>
                    <a:pt x="6098" y="442"/>
                    <a:pt x="13849" y="442"/>
                  </a:cubicBezTo>
                  <a:cubicBezTo>
                    <a:pt x="14218" y="442"/>
                    <a:pt x="14591" y="442"/>
                    <a:pt x="14967" y="441"/>
                  </a:cubicBezTo>
                  <a:cubicBezTo>
                    <a:pt x="23242" y="441"/>
                    <a:pt x="29945" y="215"/>
                    <a:pt x="29945" y="215"/>
                  </a:cubicBezTo>
                  <a:cubicBezTo>
                    <a:pt x="29945" y="215"/>
                    <a:pt x="23242" y="0"/>
                    <a:pt x="14967" y="0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554" name="Google Shape;12554;p49"/>
            <p:cNvSpPr/>
            <p:nvPr/>
          </p:nvSpPr>
          <p:spPr>
            <a:xfrm>
              <a:off x="2952750" y="3106700"/>
              <a:ext cx="11925" cy="9075"/>
            </a:xfrm>
            <a:custGeom>
              <a:avLst/>
              <a:gdLst/>
              <a:ahLst/>
              <a:cxnLst/>
              <a:rect l="l" t="t" r="r" b="b"/>
              <a:pathLst>
                <a:path w="477" h="363" extrusionOk="0">
                  <a:moveTo>
                    <a:pt x="327" y="0"/>
                  </a:moveTo>
                  <a:cubicBezTo>
                    <a:pt x="239" y="0"/>
                    <a:pt x="119" y="51"/>
                    <a:pt x="119" y="51"/>
                  </a:cubicBezTo>
                  <a:cubicBezTo>
                    <a:pt x="119" y="51"/>
                    <a:pt x="0" y="277"/>
                    <a:pt x="95" y="336"/>
                  </a:cubicBezTo>
                  <a:cubicBezTo>
                    <a:pt x="108" y="356"/>
                    <a:pt x="135" y="363"/>
                    <a:pt x="166" y="363"/>
                  </a:cubicBezTo>
                  <a:cubicBezTo>
                    <a:pt x="249" y="363"/>
                    <a:pt x="369" y="313"/>
                    <a:pt x="369" y="313"/>
                  </a:cubicBezTo>
                  <a:cubicBezTo>
                    <a:pt x="369" y="313"/>
                    <a:pt x="476" y="98"/>
                    <a:pt x="405" y="27"/>
                  </a:cubicBezTo>
                  <a:cubicBezTo>
                    <a:pt x="389" y="7"/>
                    <a:pt x="360" y="0"/>
                    <a:pt x="327" y="0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555" name="Google Shape;12555;p49"/>
            <p:cNvSpPr/>
            <p:nvPr/>
          </p:nvSpPr>
          <p:spPr>
            <a:xfrm>
              <a:off x="2814625" y="3105875"/>
              <a:ext cx="31275" cy="11325"/>
            </a:xfrm>
            <a:custGeom>
              <a:avLst/>
              <a:gdLst/>
              <a:ahLst/>
              <a:cxnLst/>
              <a:rect l="l" t="t" r="r" b="b"/>
              <a:pathLst>
                <a:path w="1251" h="453" extrusionOk="0">
                  <a:moveTo>
                    <a:pt x="632" y="0"/>
                  </a:moveTo>
                  <a:cubicBezTo>
                    <a:pt x="286" y="0"/>
                    <a:pt x="1" y="226"/>
                    <a:pt x="1" y="226"/>
                  </a:cubicBezTo>
                  <a:cubicBezTo>
                    <a:pt x="1" y="226"/>
                    <a:pt x="286" y="453"/>
                    <a:pt x="632" y="453"/>
                  </a:cubicBezTo>
                  <a:cubicBezTo>
                    <a:pt x="977" y="453"/>
                    <a:pt x="1251" y="226"/>
                    <a:pt x="1251" y="226"/>
                  </a:cubicBezTo>
                  <a:cubicBezTo>
                    <a:pt x="1251" y="226"/>
                    <a:pt x="977" y="0"/>
                    <a:pt x="632" y="0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556" name="Google Shape;12556;p49"/>
            <p:cNvSpPr/>
            <p:nvPr/>
          </p:nvSpPr>
          <p:spPr>
            <a:xfrm>
              <a:off x="4163000" y="3163900"/>
              <a:ext cx="410200" cy="11050"/>
            </a:xfrm>
            <a:custGeom>
              <a:avLst/>
              <a:gdLst/>
              <a:ahLst/>
              <a:cxnLst/>
              <a:rect l="l" t="t" r="r" b="b"/>
              <a:pathLst>
                <a:path w="16408" h="442" extrusionOk="0">
                  <a:moveTo>
                    <a:pt x="8204" y="1"/>
                  </a:moveTo>
                  <a:cubicBezTo>
                    <a:pt x="3680" y="1"/>
                    <a:pt x="1" y="227"/>
                    <a:pt x="1" y="227"/>
                  </a:cubicBezTo>
                  <a:cubicBezTo>
                    <a:pt x="1" y="227"/>
                    <a:pt x="3680" y="441"/>
                    <a:pt x="8204" y="441"/>
                  </a:cubicBezTo>
                  <a:cubicBezTo>
                    <a:pt x="12729" y="441"/>
                    <a:pt x="16408" y="227"/>
                    <a:pt x="16408" y="227"/>
                  </a:cubicBezTo>
                  <a:cubicBezTo>
                    <a:pt x="16408" y="227"/>
                    <a:pt x="12729" y="1"/>
                    <a:pt x="8204" y="1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557" name="Google Shape;12557;p49"/>
            <p:cNvSpPr/>
            <p:nvPr/>
          </p:nvSpPr>
          <p:spPr>
            <a:xfrm>
              <a:off x="3923100" y="3180275"/>
              <a:ext cx="595325" cy="11350"/>
            </a:xfrm>
            <a:custGeom>
              <a:avLst/>
              <a:gdLst/>
              <a:ahLst/>
              <a:cxnLst/>
              <a:rect l="l" t="t" r="r" b="b"/>
              <a:pathLst>
                <a:path w="23813" h="454" extrusionOk="0">
                  <a:moveTo>
                    <a:pt x="11907" y="1"/>
                  </a:moveTo>
                  <a:cubicBezTo>
                    <a:pt x="5334" y="1"/>
                    <a:pt x="0" y="227"/>
                    <a:pt x="0" y="227"/>
                  </a:cubicBezTo>
                  <a:cubicBezTo>
                    <a:pt x="0" y="227"/>
                    <a:pt x="5334" y="453"/>
                    <a:pt x="11907" y="453"/>
                  </a:cubicBezTo>
                  <a:cubicBezTo>
                    <a:pt x="18491" y="453"/>
                    <a:pt x="23813" y="227"/>
                    <a:pt x="23813" y="227"/>
                  </a:cubicBezTo>
                  <a:cubicBezTo>
                    <a:pt x="23813" y="227"/>
                    <a:pt x="18467" y="1"/>
                    <a:pt x="11907" y="1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558" name="Google Shape;12558;p49"/>
            <p:cNvSpPr/>
            <p:nvPr/>
          </p:nvSpPr>
          <p:spPr>
            <a:xfrm>
              <a:off x="4106150" y="3215700"/>
              <a:ext cx="1046300" cy="11050"/>
            </a:xfrm>
            <a:custGeom>
              <a:avLst/>
              <a:gdLst/>
              <a:ahLst/>
              <a:cxnLst/>
              <a:rect l="l" t="t" r="r" b="b"/>
              <a:pathLst>
                <a:path w="41852" h="442" extrusionOk="0">
                  <a:moveTo>
                    <a:pt x="20932" y="1"/>
                  </a:moveTo>
                  <a:cubicBezTo>
                    <a:pt x="9383" y="1"/>
                    <a:pt x="1" y="227"/>
                    <a:pt x="1" y="227"/>
                  </a:cubicBezTo>
                  <a:cubicBezTo>
                    <a:pt x="1" y="227"/>
                    <a:pt x="9359" y="441"/>
                    <a:pt x="20932" y="441"/>
                  </a:cubicBezTo>
                  <a:cubicBezTo>
                    <a:pt x="32481" y="441"/>
                    <a:pt x="41851" y="227"/>
                    <a:pt x="41851" y="227"/>
                  </a:cubicBezTo>
                  <a:cubicBezTo>
                    <a:pt x="41851" y="227"/>
                    <a:pt x="32481" y="1"/>
                    <a:pt x="20932" y="1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559" name="Google Shape;12559;p49"/>
            <p:cNvSpPr/>
            <p:nvPr/>
          </p:nvSpPr>
          <p:spPr>
            <a:xfrm>
              <a:off x="3556675" y="3237725"/>
              <a:ext cx="1029925" cy="11050"/>
            </a:xfrm>
            <a:custGeom>
              <a:avLst/>
              <a:gdLst/>
              <a:ahLst/>
              <a:cxnLst/>
              <a:rect l="l" t="t" r="r" b="b"/>
              <a:pathLst>
                <a:path w="41197" h="442" extrusionOk="0">
                  <a:moveTo>
                    <a:pt x="20599" y="1"/>
                  </a:moveTo>
                  <a:cubicBezTo>
                    <a:pt x="9228" y="1"/>
                    <a:pt x="1" y="215"/>
                    <a:pt x="1" y="215"/>
                  </a:cubicBezTo>
                  <a:cubicBezTo>
                    <a:pt x="1" y="215"/>
                    <a:pt x="9228" y="441"/>
                    <a:pt x="20599" y="441"/>
                  </a:cubicBezTo>
                  <a:cubicBezTo>
                    <a:pt x="31969" y="441"/>
                    <a:pt x="41196" y="215"/>
                    <a:pt x="41196" y="215"/>
                  </a:cubicBezTo>
                  <a:cubicBezTo>
                    <a:pt x="41196" y="215"/>
                    <a:pt x="31969" y="1"/>
                    <a:pt x="20599" y="1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560" name="Google Shape;12560;p49"/>
            <p:cNvSpPr/>
            <p:nvPr/>
          </p:nvSpPr>
          <p:spPr>
            <a:xfrm>
              <a:off x="3589425" y="3213025"/>
              <a:ext cx="505150" cy="11325"/>
            </a:xfrm>
            <a:custGeom>
              <a:avLst/>
              <a:gdLst/>
              <a:ahLst/>
              <a:cxnLst/>
              <a:rect l="l" t="t" r="r" b="b"/>
              <a:pathLst>
                <a:path w="20206" h="453" extrusionOk="0">
                  <a:moveTo>
                    <a:pt x="10109" y="0"/>
                  </a:moveTo>
                  <a:cubicBezTo>
                    <a:pt x="4525" y="0"/>
                    <a:pt x="0" y="227"/>
                    <a:pt x="0" y="227"/>
                  </a:cubicBezTo>
                  <a:cubicBezTo>
                    <a:pt x="0" y="227"/>
                    <a:pt x="4525" y="453"/>
                    <a:pt x="10109" y="453"/>
                  </a:cubicBezTo>
                  <a:cubicBezTo>
                    <a:pt x="15681" y="453"/>
                    <a:pt x="20205" y="227"/>
                    <a:pt x="20205" y="227"/>
                  </a:cubicBezTo>
                  <a:cubicBezTo>
                    <a:pt x="20205" y="227"/>
                    <a:pt x="15681" y="0"/>
                    <a:pt x="10109" y="0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561" name="Google Shape;12561;p49"/>
            <p:cNvSpPr/>
            <p:nvPr/>
          </p:nvSpPr>
          <p:spPr>
            <a:xfrm>
              <a:off x="3272425" y="3163900"/>
              <a:ext cx="617650" cy="11050"/>
            </a:xfrm>
            <a:custGeom>
              <a:avLst/>
              <a:gdLst/>
              <a:ahLst/>
              <a:cxnLst/>
              <a:rect l="l" t="t" r="r" b="b"/>
              <a:pathLst>
                <a:path w="24706" h="442" extrusionOk="0">
                  <a:moveTo>
                    <a:pt x="12347" y="1"/>
                  </a:moveTo>
                  <a:cubicBezTo>
                    <a:pt x="5537" y="1"/>
                    <a:pt x="0" y="227"/>
                    <a:pt x="0" y="227"/>
                  </a:cubicBezTo>
                  <a:cubicBezTo>
                    <a:pt x="0" y="227"/>
                    <a:pt x="5537" y="441"/>
                    <a:pt x="12347" y="441"/>
                  </a:cubicBezTo>
                  <a:cubicBezTo>
                    <a:pt x="19169" y="441"/>
                    <a:pt x="24706" y="227"/>
                    <a:pt x="24706" y="227"/>
                  </a:cubicBezTo>
                  <a:cubicBezTo>
                    <a:pt x="24706" y="227"/>
                    <a:pt x="19169" y="1"/>
                    <a:pt x="12347" y="1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562" name="Google Shape;12562;p49"/>
            <p:cNvSpPr/>
            <p:nvPr/>
          </p:nvSpPr>
          <p:spPr>
            <a:xfrm>
              <a:off x="3613825" y="3180275"/>
              <a:ext cx="303650" cy="11350"/>
            </a:xfrm>
            <a:custGeom>
              <a:avLst/>
              <a:gdLst/>
              <a:ahLst/>
              <a:cxnLst/>
              <a:rect l="l" t="t" r="r" b="b"/>
              <a:pathLst>
                <a:path w="12146" h="454" extrusionOk="0">
                  <a:moveTo>
                    <a:pt x="6073" y="1"/>
                  </a:moveTo>
                  <a:cubicBezTo>
                    <a:pt x="2715" y="1"/>
                    <a:pt x="1" y="227"/>
                    <a:pt x="1" y="227"/>
                  </a:cubicBezTo>
                  <a:cubicBezTo>
                    <a:pt x="1" y="227"/>
                    <a:pt x="2715" y="453"/>
                    <a:pt x="6073" y="453"/>
                  </a:cubicBezTo>
                  <a:cubicBezTo>
                    <a:pt x="9442" y="453"/>
                    <a:pt x="12145" y="227"/>
                    <a:pt x="12145" y="227"/>
                  </a:cubicBezTo>
                  <a:cubicBezTo>
                    <a:pt x="12145" y="227"/>
                    <a:pt x="9419" y="1"/>
                    <a:pt x="6073" y="1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563" name="Google Shape;12563;p49"/>
            <p:cNvSpPr/>
            <p:nvPr/>
          </p:nvSpPr>
          <p:spPr>
            <a:xfrm>
              <a:off x="2048150" y="3141875"/>
              <a:ext cx="951050" cy="11350"/>
            </a:xfrm>
            <a:custGeom>
              <a:avLst/>
              <a:gdLst/>
              <a:ahLst/>
              <a:cxnLst/>
              <a:rect l="l" t="t" r="r" b="b"/>
              <a:pathLst>
                <a:path w="38042" h="454" extrusionOk="0">
                  <a:moveTo>
                    <a:pt x="19027" y="1"/>
                  </a:moveTo>
                  <a:cubicBezTo>
                    <a:pt x="8514" y="1"/>
                    <a:pt x="1" y="227"/>
                    <a:pt x="1" y="227"/>
                  </a:cubicBezTo>
                  <a:cubicBezTo>
                    <a:pt x="1" y="227"/>
                    <a:pt x="8514" y="453"/>
                    <a:pt x="19027" y="453"/>
                  </a:cubicBezTo>
                  <a:cubicBezTo>
                    <a:pt x="29528" y="453"/>
                    <a:pt x="38041" y="227"/>
                    <a:pt x="38041" y="227"/>
                  </a:cubicBezTo>
                  <a:cubicBezTo>
                    <a:pt x="38041" y="227"/>
                    <a:pt x="29528" y="1"/>
                    <a:pt x="19027" y="1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564" name="Google Shape;12564;p49"/>
            <p:cNvSpPr/>
            <p:nvPr/>
          </p:nvSpPr>
          <p:spPr>
            <a:xfrm>
              <a:off x="2414275" y="3182950"/>
              <a:ext cx="639400" cy="11050"/>
            </a:xfrm>
            <a:custGeom>
              <a:avLst/>
              <a:gdLst/>
              <a:ahLst/>
              <a:cxnLst/>
              <a:rect l="l" t="t" r="r" b="b"/>
              <a:pathLst>
                <a:path w="25576" h="442" extrusionOk="0">
                  <a:moveTo>
                    <a:pt x="12788" y="1"/>
                  </a:moveTo>
                  <a:cubicBezTo>
                    <a:pt x="5739" y="1"/>
                    <a:pt x="1" y="227"/>
                    <a:pt x="1" y="227"/>
                  </a:cubicBezTo>
                  <a:cubicBezTo>
                    <a:pt x="1" y="227"/>
                    <a:pt x="5716" y="441"/>
                    <a:pt x="12788" y="441"/>
                  </a:cubicBezTo>
                  <a:cubicBezTo>
                    <a:pt x="19848" y="441"/>
                    <a:pt x="25575" y="227"/>
                    <a:pt x="25575" y="227"/>
                  </a:cubicBezTo>
                  <a:cubicBezTo>
                    <a:pt x="25575" y="227"/>
                    <a:pt x="19860" y="1"/>
                    <a:pt x="12788" y="1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565" name="Google Shape;12565;p49"/>
            <p:cNvSpPr/>
            <p:nvPr/>
          </p:nvSpPr>
          <p:spPr>
            <a:xfrm>
              <a:off x="2580675" y="3221350"/>
              <a:ext cx="320000" cy="11050"/>
            </a:xfrm>
            <a:custGeom>
              <a:avLst/>
              <a:gdLst/>
              <a:ahLst/>
              <a:cxnLst/>
              <a:rect l="l" t="t" r="r" b="b"/>
              <a:pathLst>
                <a:path w="12800" h="442" extrusionOk="0">
                  <a:moveTo>
                    <a:pt x="6406" y="1"/>
                  </a:moveTo>
                  <a:cubicBezTo>
                    <a:pt x="2858" y="1"/>
                    <a:pt x="0" y="215"/>
                    <a:pt x="0" y="215"/>
                  </a:cubicBezTo>
                  <a:cubicBezTo>
                    <a:pt x="0" y="215"/>
                    <a:pt x="2870" y="441"/>
                    <a:pt x="6406" y="441"/>
                  </a:cubicBezTo>
                  <a:cubicBezTo>
                    <a:pt x="9942" y="441"/>
                    <a:pt x="12799" y="215"/>
                    <a:pt x="12799" y="215"/>
                  </a:cubicBezTo>
                  <a:cubicBezTo>
                    <a:pt x="12799" y="215"/>
                    <a:pt x="9942" y="1"/>
                    <a:pt x="6406" y="1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566" name="Google Shape;12566;p49"/>
            <p:cNvSpPr/>
            <p:nvPr/>
          </p:nvSpPr>
          <p:spPr>
            <a:xfrm>
              <a:off x="2750625" y="3248725"/>
              <a:ext cx="237550" cy="11350"/>
            </a:xfrm>
            <a:custGeom>
              <a:avLst/>
              <a:gdLst/>
              <a:ahLst/>
              <a:cxnLst/>
              <a:rect l="l" t="t" r="r" b="b"/>
              <a:pathLst>
                <a:path w="9502" h="454" extrusionOk="0">
                  <a:moveTo>
                    <a:pt x="4942" y="1"/>
                  </a:moveTo>
                  <a:cubicBezTo>
                    <a:pt x="4879" y="1"/>
                    <a:pt x="4815" y="1"/>
                    <a:pt x="4751" y="1"/>
                  </a:cubicBezTo>
                  <a:cubicBezTo>
                    <a:pt x="2132" y="1"/>
                    <a:pt x="1" y="227"/>
                    <a:pt x="1" y="227"/>
                  </a:cubicBezTo>
                  <a:cubicBezTo>
                    <a:pt x="1" y="227"/>
                    <a:pt x="2132" y="454"/>
                    <a:pt x="4751" y="454"/>
                  </a:cubicBezTo>
                  <a:cubicBezTo>
                    <a:pt x="7371" y="454"/>
                    <a:pt x="9502" y="227"/>
                    <a:pt x="9502" y="227"/>
                  </a:cubicBezTo>
                  <a:cubicBezTo>
                    <a:pt x="9502" y="227"/>
                    <a:pt x="7473" y="1"/>
                    <a:pt x="4942" y="1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567" name="Google Shape;12567;p49"/>
            <p:cNvSpPr/>
            <p:nvPr/>
          </p:nvSpPr>
          <p:spPr>
            <a:xfrm>
              <a:off x="3095325" y="3229400"/>
              <a:ext cx="220875" cy="11325"/>
            </a:xfrm>
            <a:custGeom>
              <a:avLst/>
              <a:gdLst/>
              <a:ahLst/>
              <a:cxnLst/>
              <a:rect l="l" t="t" r="r" b="b"/>
              <a:pathLst>
                <a:path w="8835" h="453" extrusionOk="0">
                  <a:moveTo>
                    <a:pt x="4417" y="0"/>
                  </a:moveTo>
                  <a:cubicBezTo>
                    <a:pt x="1977" y="0"/>
                    <a:pt x="0" y="227"/>
                    <a:pt x="0" y="227"/>
                  </a:cubicBezTo>
                  <a:cubicBezTo>
                    <a:pt x="0" y="227"/>
                    <a:pt x="1977" y="453"/>
                    <a:pt x="4417" y="453"/>
                  </a:cubicBezTo>
                  <a:cubicBezTo>
                    <a:pt x="6858" y="453"/>
                    <a:pt x="8835" y="227"/>
                    <a:pt x="8835" y="227"/>
                  </a:cubicBezTo>
                  <a:cubicBezTo>
                    <a:pt x="8835" y="227"/>
                    <a:pt x="6858" y="0"/>
                    <a:pt x="4417" y="0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568" name="Google Shape;12568;p49"/>
            <p:cNvSpPr/>
            <p:nvPr/>
          </p:nvSpPr>
          <p:spPr>
            <a:xfrm>
              <a:off x="3136100" y="3254100"/>
              <a:ext cx="212850" cy="11050"/>
            </a:xfrm>
            <a:custGeom>
              <a:avLst/>
              <a:gdLst/>
              <a:ahLst/>
              <a:cxnLst/>
              <a:rect l="l" t="t" r="r" b="b"/>
              <a:pathLst>
                <a:path w="8514" h="442" extrusionOk="0">
                  <a:moveTo>
                    <a:pt x="4263" y="1"/>
                  </a:moveTo>
                  <a:cubicBezTo>
                    <a:pt x="1905" y="1"/>
                    <a:pt x="0" y="215"/>
                    <a:pt x="0" y="215"/>
                  </a:cubicBezTo>
                  <a:cubicBezTo>
                    <a:pt x="0" y="215"/>
                    <a:pt x="1905" y="441"/>
                    <a:pt x="4263" y="441"/>
                  </a:cubicBezTo>
                  <a:cubicBezTo>
                    <a:pt x="6608" y="441"/>
                    <a:pt x="8513" y="215"/>
                    <a:pt x="8513" y="215"/>
                  </a:cubicBezTo>
                  <a:cubicBezTo>
                    <a:pt x="8513" y="215"/>
                    <a:pt x="6608" y="1"/>
                    <a:pt x="4263" y="1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569" name="Google Shape;12569;p49"/>
            <p:cNvSpPr/>
            <p:nvPr/>
          </p:nvSpPr>
          <p:spPr>
            <a:xfrm>
              <a:off x="3181925" y="3270475"/>
              <a:ext cx="153325" cy="11025"/>
            </a:xfrm>
            <a:custGeom>
              <a:avLst/>
              <a:gdLst/>
              <a:ahLst/>
              <a:cxnLst/>
              <a:rect l="l" t="t" r="r" b="b"/>
              <a:pathLst>
                <a:path w="6133" h="441" extrusionOk="0">
                  <a:moveTo>
                    <a:pt x="3073" y="0"/>
                  </a:moveTo>
                  <a:cubicBezTo>
                    <a:pt x="1370" y="0"/>
                    <a:pt x="1" y="215"/>
                    <a:pt x="1" y="215"/>
                  </a:cubicBezTo>
                  <a:cubicBezTo>
                    <a:pt x="1" y="215"/>
                    <a:pt x="1370" y="441"/>
                    <a:pt x="3073" y="441"/>
                  </a:cubicBezTo>
                  <a:cubicBezTo>
                    <a:pt x="4763" y="441"/>
                    <a:pt x="6133" y="215"/>
                    <a:pt x="6133" y="215"/>
                  </a:cubicBezTo>
                  <a:cubicBezTo>
                    <a:pt x="6133" y="215"/>
                    <a:pt x="4763" y="0"/>
                    <a:pt x="3073" y="0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570" name="Google Shape;12570;p49"/>
            <p:cNvSpPr/>
            <p:nvPr/>
          </p:nvSpPr>
          <p:spPr>
            <a:xfrm>
              <a:off x="3239375" y="3294875"/>
              <a:ext cx="104200" cy="11350"/>
            </a:xfrm>
            <a:custGeom>
              <a:avLst/>
              <a:gdLst/>
              <a:ahLst/>
              <a:cxnLst/>
              <a:rect l="l" t="t" r="r" b="b"/>
              <a:pathLst>
                <a:path w="4168" h="454" extrusionOk="0">
                  <a:moveTo>
                    <a:pt x="2084" y="1"/>
                  </a:moveTo>
                  <a:cubicBezTo>
                    <a:pt x="918" y="1"/>
                    <a:pt x="1" y="227"/>
                    <a:pt x="1" y="227"/>
                  </a:cubicBezTo>
                  <a:cubicBezTo>
                    <a:pt x="1" y="227"/>
                    <a:pt x="929" y="453"/>
                    <a:pt x="2084" y="453"/>
                  </a:cubicBezTo>
                  <a:cubicBezTo>
                    <a:pt x="3239" y="453"/>
                    <a:pt x="4168" y="227"/>
                    <a:pt x="4168" y="227"/>
                  </a:cubicBezTo>
                  <a:cubicBezTo>
                    <a:pt x="4168" y="227"/>
                    <a:pt x="3227" y="1"/>
                    <a:pt x="2084" y="1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571" name="Google Shape;12571;p49"/>
            <p:cNvSpPr/>
            <p:nvPr/>
          </p:nvSpPr>
          <p:spPr>
            <a:xfrm>
              <a:off x="2302350" y="3117475"/>
              <a:ext cx="229225" cy="11050"/>
            </a:xfrm>
            <a:custGeom>
              <a:avLst/>
              <a:gdLst/>
              <a:ahLst/>
              <a:cxnLst/>
              <a:rect l="l" t="t" r="r" b="b"/>
              <a:pathLst>
                <a:path w="9169" h="442" extrusionOk="0">
                  <a:moveTo>
                    <a:pt x="4585" y="1"/>
                  </a:moveTo>
                  <a:cubicBezTo>
                    <a:pt x="2049" y="1"/>
                    <a:pt x="1" y="215"/>
                    <a:pt x="1" y="215"/>
                  </a:cubicBezTo>
                  <a:cubicBezTo>
                    <a:pt x="1" y="215"/>
                    <a:pt x="2061" y="441"/>
                    <a:pt x="4585" y="441"/>
                  </a:cubicBezTo>
                  <a:cubicBezTo>
                    <a:pt x="7109" y="441"/>
                    <a:pt x="9169" y="215"/>
                    <a:pt x="9169" y="215"/>
                  </a:cubicBezTo>
                  <a:cubicBezTo>
                    <a:pt x="9169" y="215"/>
                    <a:pt x="7109" y="1"/>
                    <a:pt x="4585" y="1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572" name="Google Shape;12572;p49"/>
            <p:cNvSpPr/>
            <p:nvPr/>
          </p:nvSpPr>
          <p:spPr>
            <a:xfrm>
              <a:off x="2384225" y="3076400"/>
              <a:ext cx="106275" cy="11325"/>
            </a:xfrm>
            <a:custGeom>
              <a:avLst/>
              <a:gdLst/>
              <a:ahLst/>
              <a:cxnLst/>
              <a:rect l="l" t="t" r="r" b="b"/>
              <a:pathLst>
                <a:path w="4251" h="453" extrusionOk="0">
                  <a:moveTo>
                    <a:pt x="2131" y="1"/>
                  </a:moveTo>
                  <a:cubicBezTo>
                    <a:pt x="953" y="1"/>
                    <a:pt x="0" y="227"/>
                    <a:pt x="0" y="227"/>
                  </a:cubicBezTo>
                  <a:cubicBezTo>
                    <a:pt x="0" y="227"/>
                    <a:pt x="953" y="453"/>
                    <a:pt x="2131" y="453"/>
                  </a:cubicBezTo>
                  <a:cubicBezTo>
                    <a:pt x="3298" y="453"/>
                    <a:pt x="4251" y="227"/>
                    <a:pt x="4251" y="227"/>
                  </a:cubicBezTo>
                  <a:cubicBezTo>
                    <a:pt x="4251" y="227"/>
                    <a:pt x="3298" y="1"/>
                    <a:pt x="2131" y="1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573" name="Google Shape;12573;p49"/>
            <p:cNvSpPr/>
            <p:nvPr/>
          </p:nvSpPr>
          <p:spPr>
            <a:xfrm>
              <a:off x="2436300" y="3057050"/>
              <a:ext cx="68500" cy="11350"/>
            </a:xfrm>
            <a:custGeom>
              <a:avLst/>
              <a:gdLst/>
              <a:ahLst/>
              <a:cxnLst/>
              <a:rect l="l" t="t" r="r" b="b"/>
              <a:pathLst>
                <a:path w="2740" h="454" extrusionOk="0">
                  <a:moveTo>
                    <a:pt x="1370" y="1"/>
                  </a:moveTo>
                  <a:cubicBezTo>
                    <a:pt x="608" y="1"/>
                    <a:pt x="1" y="227"/>
                    <a:pt x="1" y="227"/>
                  </a:cubicBezTo>
                  <a:cubicBezTo>
                    <a:pt x="1" y="227"/>
                    <a:pt x="579" y="453"/>
                    <a:pt x="1314" y="453"/>
                  </a:cubicBezTo>
                  <a:cubicBezTo>
                    <a:pt x="1333" y="453"/>
                    <a:pt x="1351" y="453"/>
                    <a:pt x="1370" y="453"/>
                  </a:cubicBezTo>
                  <a:cubicBezTo>
                    <a:pt x="2132" y="453"/>
                    <a:pt x="2739" y="227"/>
                    <a:pt x="2739" y="227"/>
                  </a:cubicBezTo>
                  <a:cubicBezTo>
                    <a:pt x="2739" y="227"/>
                    <a:pt x="2132" y="1"/>
                    <a:pt x="1370" y="1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574" name="Google Shape;12574;p49"/>
            <p:cNvSpPr/>
            <p:nvPr/>
          </p:nvSpPr>
          <p:spPr>
            <a:xfrm>
              <a:off x="2266650" y="3032650"/>
              <a:ext cx="248550" cy="11075"/>
            </a:xfrm>
            <a:custGeom>
              <a:avLst/>
              <a:gdLst/>
              <a:ahLst/>
              <a:cxnLst/>
              <a:rect l="l" t="t" r="r" b="b"/>
              <a:pathLst>
                <a:path w="9942" h="443" extrusionOk="0">
                  <a:moveTo>
                    <a:pt x="4977" y="0"/>
                  </a:moveTo>
                  <a:cubicBezTo>
                    <a:pt x="2238" y="0"/>
                    <a:pt x="0" y="227"/>
                    <a:pt x="0" y="227"/>
                  </a:cubicBezTo>
                  <a:cubicBezTo>
                    <a:pt x="0" y="227"/>
                    <a:pt x="2030" y="443"/>
                    <a:pt x="4589" y="443"/>
                  </a:cubicBezTo>
                  <a:cubicBezTo>
                    <a:pt x="4717" y="443"/>
                    <a:pt x="4847" y="442"/>
                    <a:pt x="4977" y="441"/>
                  </a:cubicBezTo>
                  <a:cubicBezTo>
                    <a:pt x="7715" y="441"/>
                    <a:pt x="9942" y="227"/>
                    <a:pt x="9942" y="227"/>
                  </a:cubicBezTo>
                  <a:cubicBezTo>
                    <a:pt x="9942" y="227"/>
                    <a:pt x="7727" y="0"/>
                    <a:pt x="4977" y="0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575" name="Google Shape;12575;p49"/>
            <p:cNvSpPr/>
            <p:nvPr/>
          </p:nvSpPr>
          <p:spPr>
            <a:xfrm>
              <a:off x="2461000" y="2994550"/>
              <a:ext cx="70575" cy="11325"/>
            </a:xfrm>
            <a:custGeom>
              <a:avLst/>
              <a:gdLst/>
              <a:ahLst/>
              <a:cxnLst/>
              <a:rect l="l" t="t" r="r" b="b"/>
              <a:pathLst>
                <a:path w="2823" h="453" extrusionOk="0">
                  <a:moveTo>
                    <a:pt x="1406" y="0"/>
                  </a:moveTo>
                  <a:cubicBezTo>
                    <a:pt x="632" y="0"/>
                    <a:pt x="1" y="227"/>
                    <a:pt x="1" y="227"/>
                  </a:cubicBezTo>
                  <a:cubicBezTo>
                    <a:pt x="1" y="227"/>
                    <a:pt x="632" y="453"/>
                    <a:pt x="1406" y="453"/>
                  </a:cubicBezTo>
                  <a:cubicBezTo>
                    <a:pt x="2180" y="453"/>
                    <a:pt x="2823" y="227"/>
                    <a:pt x="2823" y="227"/>
                  </a:cubicBezTo>
                  <a:cubicBezTo>
                    <a:pt x="2823" y="227"/>
                    <a:pt x="2192" y="0"/>
                    <a:pt x="1406" y="0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576" name="Google Shape;12576;p49"/>
            <p:cNvSpPr/>
            <p:nvPr/>
          </p:nvSpPr>
          <p:spPr>
            <a:xfrm>
              <a:off x="4903575" y="2253975"/>
              <a:ext cx="341450" cy="11050"/>
            </a:xfrm>
            <a:custGeom>
              <a:avLst/>
              <a:gdLst/>
              <a:ahLst/>
              <a:cxnLst/>
              <a:rect l="l" t="t" r="r" b="b"/>
              <a:pathLst>
                <a:path w="13658" h="442" extrusionOk="0">
                  <a:moveTo>
                    <a:pt x="6835" y="1"/>
                  </a:moveTo>
                  <a:cubicBezTo>
                    <a:pt x="3060" y="1"/>
                    <a:pt x="1" y="215"/>
                    <a:pt x="1" y="215"/>
                  </a:cubicBezTo>
                  <a:cubicBezTo>
                    <a:pt x="1" y="215"/>
                    <a:pt x="3060" y="441"/>
                    <a:pt x="6835" y="441"/>
                  </a:cubicBezTo>
                  <a:cubicBezTo>
                    <a:pt x="10609" y="441"/>
                    <a:pt x="13657" y="215"/>
                    <a:pt x="13657" y="215"/>
                  </a:cubicBezTo>
                  <a:cubicBezTo>
                    <a:pt x="13657" y="215"/>
                    <a:pt x="10609" y="1"/>
                    <a:pt x="6835" y="1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577" name="Google Shape;12577;p49"/>
            <p:cNvSpPr/>
            <p:nvPr/>
          </p:nvSpPr>
          <p:spPr>
            <a:xfrm>
              <a:off x="4975025" y="2286725"/>
              <a:ext cx="106275" cy="11025"/>
            </a:xfrm>
            <a:custGeom>
              <a:avLst/>
              <a:gdLst/>
              <a:ahLst/>
              <a:cxnLst/>
              <a:rect l="l" t="t" r="r" b="b"/>
              <a:pathLst>
                <a:path w="4251" h="441" extrusionOk="0">
                  <a:moveTo>
                    <a:pt x="2131" y="0"/>
                  </a:moveTo>
                  <a:cubicBezTo>
                    <a:pt x="953" y="0"/>
                    <a:pt x="0" y="215"/>
                    <a:pt x="0" y="215"/>
                  </a:cubicBezTo>
                  <a:cubicBezTo>
                    <a:pt x="0" y="215"/>
                    <a:pt x="953" y="441"/>
                    <a:pt x="2131" y="441"/>
                  </a:cubicBezTo>
                  <a:cubicBezTo>
                    <a:pt x="3298" y="441"/>
                    <a:pt x="4251" y="215"/>
                    <a:pt x="4251" y="215"/>
                  </a:cubicBezTo>
                  <a:cubicBezTo>
                    <a:pt x="4251" y="215"/>
                    <a:pt x="3298" y="0"/>
                    <a:pt x="2131" y="0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578" name="Google Shape;12578;p49"/>
            <p:cNvSpPr/>
            <p:nvPr/>
          </p:nvSpPr>
          <p:spPr>
            <a:xfrm>
              <a:off x="5018175" y="2316775"/>
              <a:ext cx="104200" cy="11050"/>
            </a:xfrm>
            <a:custGeom>
              <a:avLst/>
              <a:gdLst/>
              <a:ahLst/>
              <a:cxnLst/>
              <a:rect l="l" t="t" r="r" b="b"/>
              <a:pathLst>
                <a:path w="4168" h="442" extrusionOk="0">
                  <a:moveTo>
                    <a:pt x="2084" y="1"/>
                  </a:moveTo>
                  <a:cubicBezTo>
                    <a:pt x="917" y="1"/>
                    <a:pt x="0" y="227"/>
                    <a:pt x="0" y="227"/>
                  </a:cubicBezTo>
                  <a:cubicBezTo>
                    <a:pt x="0" y="227"/>
                    <a:pt x="941" y="441"/>
                    <a:pt x="2084" y="441"/>
                  </a:cubicBezTo>
                  <a:cubicBezTo>
                    <a:pt x="3239" y="441"/>
                    <a:pt x="4168" y="227"/>
                    <a:pt x="4168" y="227"/>
                  </a:cubicBezTo>
                  <a:cubicBezTo>
                    <a:pt x="4168" y="227"/>
                    <a:pt x="3227" y="1"/>
                    <a:pt x="2084" y="1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579" name="Google Shape;12579;p49"/>
            <p:cNvSpPr/>
            <p:nvPr/>
          </p:nvSpPr>
          <p:spPr>
            <a:xfrm>
              <a:off x="5058950" y="2344150"/>
              <a:ext cx="44075" cy="11350"/>
            </a:xfrm>
            <a:custGeom>
              <a:avLst/>
              <a:gdLst/>
              <a:ahLst/>
              <a:cxnLst/>
              <a:rect l="l" t="t" r="r" b="b"/>
              <a:pathLst>
                <a:path w="1763" h="454" extrusionOk="0">
                  <a:moveTo>
                    <a:pt x="917" y="1"/>
                  </a:moveTo>
                  <a:cubicBezTo>
                    <a:pt x="905" y="1"/>
                    <a:pt x="894" y="1"/>
                    <a:pt x="882" y="1"/>
                  </a:cubicBezTo>
                  <a:cubicBezTo>
                    <a:pt x="394" y="1"/>
                    <a:pt x="1" y="227"/>
                    <a:pt x="1" y="227"/>
                  </a:cubicBezTo>
                  <a:cubicBezTo>
                    <a:pt x="1" y="227"/>
                    <a:pt x="405" y="454"/>
                    <a:pt x="882" y="454"/>
                  </a:cubicBezTo>
                  <a:cubicBezTo>
                    <a:pt x="1370" y="454"/>
                    <a:pt x="1763" y="227"/>
                    <a:pt x="1763" y="227"/>
                  </a:cubicBezTo>
                  <a:cubicBezTo>
                    <a:pt x="1763" y="227"/>
                    <a:pt x="1389" y="1"/>
                    <a:pt x="917" y="1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580" name="Google Shape;12580;p49"/>
            <p:cNvSpPr/>
            <p:nvPr/>
          </p:nvSpPr>
          <p:spPr>
            <a:xfrm>
              <a:off x="5078900" y="2379600"/>
              <a:ext cx="49125" cy="11325"/>
            </a:xfrm>
            <a:custGeom>
              <a:avLst/>
              <a:gdLst/>
              <a:ahLst/>
              <a:cxnLst/>
              <a:rect l="l" t="t" r="r" b="b"/>
              <a:pathLst>
                <a:path w="1965" h="453" extrusionOk="0">
                  <a:moveTo>
                    <a:pt x="977" y="0"/>
                  </a:moveTo>
                  <a:cubicBezTo>
                    <a:pt x="441" y="0"/>
                    <a:pt x="0" y="226"/>
                    <a:pt x="0" y="226"/>
                  </a:cubicBezTo>
                  <a:cubicBezTo>
                    <a:pt x="0" y="226"/>
                    <a:pt x="429" y="452"/>
                    <a:pt x="977" y="452"/>
                  </a:cubicBezTo>
                  <a:cubicBezTo>
                    <a:pt x="1512" y="452"/>
                    <a:pt x="1965" y="226"/>
                    <a:pt x="1965" y="226"/>
                  </a:cubicBezTo>
                  <a:cubicBezTo>
                    <a:pt x="1965" y="226"/>
                    <a:pt x="1512" y="0"/>
                    <a:pt x="977" y="0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581" name="Google Shape;12581;p49"/>
            <p:cNvSpPr/>
            <p:nvPr/>
          </p:nvSpPr>
          <p:spPr>
            <a:xfrm>
              <a:off x="4758925" y="3158250"/>
              <a:ext cx="991800" cy="11350"/>
            </a:xfrm>
            <a:custGeom>
              <a:avLst/>
              <a:gdLst/>
              <a:ahLst/>
              <a:cxnLst/>
              <a:rect l="l" t="t" r="r" b="b"/>
              <a:pathLst>
                <a:path w="39672" h="454" extrusionOk="0">
                  <a:moveTo>
                    <a:pt x="19836" y="1"/>
                  </a:moveTo>
                  <a:cubicBezTo>
                    <a:pt x="8882" y="1"/>
                    <a:pt x="0" y="227"/>
                    <a:pt x="0" y="227"/>
                  </a:cubicBezTo>
                  <a:cubicBezTo>
                    <a:pt x="0" y="227"/>
                    <a:pt x="8882" y="453"/>
                    <a:pt x="19836" y="453"/>
                  </a:cubicBezTo>
                  <a:cubicBezTo>
                    <a:pt x="30790" y="453"/>
                    <a:pt x="39672" y="227"/>
                    <a:pt x="39672" y="227"/>
                  </a:cubicBezTo>
                  <a:cubicBezTo>
                    <a:pt x="39672" y="227"/>
                    <a:pt x="30790" y="1"/>
                    <a:pt x="19836" y="1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582" name="Google Shape;12582;p49"/>
            <p:cNvSpPr/>
            <p:nvPr/>
          </p:nvSpPr>
          <p:spPr>
            <a:xfrm>
              <a:off x="4580925" y="3147550"/>
              <a:ext cx="251525" cy="11325"/>
            </a:xfrm>
            <a:custGeom>
              <a:avLst/>
              <a:gdLst/>
              <a:ahLst/>
              <a:cxnLst/>
              <a:rect l="l" t="t" r="r" b="b"/>
              <a:pathLst>
                <a:path w="10061" h="453" extrusionOk="0">
                  <a:moveTo>
                    <a:pt x="5037" y="0"/>
                  </a:moveTo>
                  <a:cubicBezTo>
                    <a:pt x="2250" y="0"/>
                    <a:pt x="0" y="226"/>
                    <a:pt x="0" y="226"/>
                  </a:cubicBezTo>
                  <a:cubicBezTo>
                    <a:pt x="0" y="226"/>
                    <a:pt x="2250" y="453"/>
                    <a:pt x="5037" y="453"/>
                  </a:cubicBezTo>
                  <a:cubicBezTo>
                    <a:pt x="7811" y="453"/>
                    <a:pt x="10061" y="226"/>
                    <a:pt x="10061" y="226"/>
                  </a:cubicBezTo>
                  <a:cubicBezTo>
                    <a:pt x="10061" y="226"/>
                    <a:pt x="7811" y="0"/>
                    <a:pt x="5037" y="0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583" name="Google Shape;12583;p49"/>
            <p:cNvSpPr/>
            <p:nvPr/>
          </p:nvSpPr>
          <p:spPr>
            <a:xfrm>
              <a:off x="4744925" y="3139500"/>
              <a:ext cx="183075" cy="11050"/>
            </a:xfrm>
            <a:custGeom>
              <a:avLst/>
              <a:gdLst/>
              <a:ahLst/>
              <a:cxnLst/>
              <a:rect l="l" t="t" r="r" b="b"/>
              <a:pathLst>
                <a:path w="7323" h="442" extrusionOk="0">
                  <a:moveTo>
                    <a:pt x="3668" y="1"/>
                  </a:moveTo>
                  <a:cubicBezTo>
                    <a:pt x="1644" y="1"/>
                    <a:pt x="1" y="215"/>
                    <a:pt x="1" y="215"/>
                  </a:cubicBezTo>
                  <a:cubicBezTo>
                    <a:pt x="1" y="215"/>
                    <a:pt x="1644" y="441"/>
                    <a:pt x="3668" y="441"/>
                  </a:cubicBezTo>
                  <a:cubicBezTo>
                    <a:pt x="5692" y="441"/>
                    <a:pt x="7323" y="215"/>
                    <a:pt x="7323" y="215"/>
                  </a:cubicBezTo>
                  <a:cubicBezTo>
                    <a:pt x="7323" y="215"/>
                    <a:pt x="5692" y="1"/>
                    <a:pt x="3668" y="1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584" name="Google Shape;12584;p49"/>
            <p:cNvSpPr/>
            <p:nvPr/>
          </p:nvSpPr>
          <p:spPr>
            <a:xfrm>
              <a:off x="5160150" y="3133850"/>
              <a:ext cx="453950" cy="11025"/>
            </a:xfrm>
            <a:custGeom>
              <a:avLst/>
              <a:gdLst/>
              <a:ahLst/>
              <a:cxnLst/>
              <a:rect l="l" t="t" r="r" b="b"/>
              <a:pathLst>
                <a:path w="18158" h="441" extrusionOk="0">
                  <a:moveTo>
                    <a:pt x="9085" y="0"/>
                  </a:moveTo>
                  <a:cubicBezTo>
                    <a:pt x="4073" y="0"/>
                    <a:pt x="1" y="227"/>
                    <a:pt x="1" y="227"/>
                  </a:cubicBezTo>
                  <a:cubicBezTo>
                    <a:pt x="1" y="227"/>
                    <a:pt x="4073" y="441"/>
                    <a:pt x="9085" y="441"/>
                  </a:cubicBezTo>
                  <a:cubicBezTo>
                    <a:pt x="14098" y="441"/>
                    <a:pt x="18158" y="227"/>
                    <a:pt x="18158" y="227"/>
                  </a:cubicBezTo>
                  <a:cubicBezTo>
                    <a:pt x="18158" y="227"/>
                    <a:pt x="14098" y="0"/>
                    <a:pt x="9085" y="0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585" name="Google Shape;12585;p49"/>
            <p:cNvSpPr/>
            <p:nvPr/>
          </p:nvSpPr>
          <p:spPr>
            <a:xfrm>
              <a:off x="5392325" y="3114800"/>
              <a:ext cx="112550" cy="11325"/>
            </a:xfrm>
            <a:custGeom>
              <a:avLst/>
              <a:gdLst/>
              <a:ahLst/>
              <a:cxnLst/>
              <a:rect l="l" t="t" r="r" b="b"/>
              <a:pathLst>
                <a:path w="4502" h="453" extrusionOk="0">
                  <a:moveTo>
                    <a:pt x="2342" y="0"/>
                  </a:moveTo>
                  <a:cubicBezTo>
                    <a:pt x="2312" y="0"/>
                    <a:pt x="2281" y="0"/>
                    <a:pt x="2251" y="0"/>
                  </a:cubicBezTo>
                  <a:cubicBezTo>
                    <a:pt x="1001" y="0"/>
                    <a:pt x="1" y="227"/>
                    <a:pt x="1" y="227"/>
                  </a:cubicBezTo>
                  <a:cubicBezTo>
                    <a:pt x="1" y="227"/>
                    <a:pt x="1013" y="453"/>
                    <a:pt x="2251" y="453"/>
                  </a:cubicBezTo>
                  <a:cubicBezTo>
                    <a:pt x="3501" y="453"/>
                    <a:pt x="4501" y="227"/>
                    <a:pt x="4501" y="227"/>
                  </a:cubicBezTo>
                  <a:cubicBezTo>
                    <a:pt x="4501" y="227"/>
                    <a:pt x="3549" y="0"/>
                    <a:pt x="2342" y="0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586" name="Google Shape;12586;p49"/>
            <p:cNvSpPr/>
            <p:nvPr/>
          </p:nvSpPr>
          <p:spPr>
            <a:xfrm>
              <a:off x="5403925" y="3084725"/>
              <a:ext cx="81900" cy="11050"/>
            </a:xfrm>
            <a:custGeom>
              <a:avLst/>
              <a:gdLst/>
              <a:ahLst/>
              <a:cxnLst/>
              <a:rect l="l" t="t" r="r" b="b"/>
              <a:pathLst>
                <a:path w="3276" h="442" extrusionOk="0">
                  <a:moveTo>
                    <a:pt x="1644" y="1"/>
                  </a:moveTo>
                  <a:cubicBezTo>
                    <a:pt x="727" y="1"/>
                    <a:pt x="1" y="227"/>
                    <a:pt x="1" y="227"/>
                  </a:cubicBezTo>
                  <a:cubicBezTo>
                    <a:pt x="1" y="227"/>
                    <a:pt x="727" y="441"/>
                    <a:pt x="1644" y="441"/>
                  </a:cubicBezTo>
                  <a:cubicBezTo>
                    <a:pt x="2549" y="441"/>
                    <a:pt x="3275" y="227"/>
                    <a:pt x="3275" y="227"/>
                  </a:cubicBezTo>
                  <a:cubicBezTo>
                    <a:pt x="3275" y="227"/>
                    <a:pt x="2537" y="1"/>
                    <a:pt x="1644" y="1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587" name="Google Shape;12587;p49"/>
            <p:cNvSpPr/>
            <p:nvPr/>
          </p:nvSpPr>
          <p:spPr>
            <a:xfrm>
              <a:off x="5390250" y="3060025"/>
              <a:ext cx="81875" cy="11350"/>
            </a:xfrm>
            <a:custGeom>
              <a:avLst/>
              <a:gdLst/>
              <a:ahLst/>
              <a:cxnLst/>
              <a:rect l="l" t="t" r="r" b="b"/>
              <a:pathLst>
                <a:path w="3275" h="454" extrusionOk="0">
                  <a:moveTo>
                    <a:pt x="1631" y="1"/>
                  </a:moveTo>
                  <a:cubicBezTo>
                    <a:pt x="727" y="1"/>
                    <a:pt x="0" y="227"/>
                    <a:pt x="0" y="227"/>
                  </a:cubicBezTo>
                  <a:cubicBezTo>
                    <a:pt x="0" y="227"/>
                    <a:pt x="727" y="453"/>
                    <a:pt x="1631" y="453"/>
                  </a:cubicBezTo>
                  <a:cubicBezTo>
                    <a:pt x="2548" y="453"/>
                    <a:pt x="3275" y="227"/>
                    <a:pt x="3275" y="227"/>
                  </a:cubicBezTo>
                  <a:cubicBezTo>
                    <a:pt x="3275" y="227"/>
                    <a:pt x="2548" y="1"/>
                    <a:pt x="1631" y="1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588" name="Google Shape;12588;p49"/>
            <p:cNvSpPr/>
            <p:nvPr/>
          </p:nvSpPr>
          <p:spPr>
            <a:xfrm>
              <a:off x="5384875" y="3024300"/>
              <a:ext cx="78925" cy="11350"/>
            </a:xfrm>
            <a:custGeom>
              <a:avLst/>
              <a:gdLst/>
              <a:ahLst/>
              <a:cxnLst/>
              <a:rect l="l" t="t" r="r" b="b"/>
              <a:pathLst>
                <a:path w="3157" h="454" extrusionOk="0">
                  <a:moveTo>
                    <a:pt x="1585" y="1"/>
                  </a:moveTo>
                  <a:cubicBezTo>
                    <a:pt x="715" y="1"/>
                    <a:pt x="1" y="227"/>
                    <a:pt x="1" y="227"/>
                  </a:cubicBezTo>
                  <a:cubicBezTo>
                    <a:pt x="1" y="227"/>
                    <a:pt x="703" y="453"/>
                    <a:pt x="1585" y="453"/>
                  </a:cubicBezTo>
                  <a:cubicBezTo>
                    <a:pt x="2442" y="453"/>
                    <a:pt x="3156" y="227"/>
                    <a:pt x="3156" y="227"/>
                  </a:cubicBezTo>
                  <a:cubicBezTo>
                    <a:pt x="3156" y="227"/>
                    <a:pt x="2442" y="1"/>
                    <a:pt x="1585" y="1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589" name="Google Shape;12589;p49"/>
            <p:cNvSpPr/>
            <p:nvPr/>
          </p:nvSpPr>
          <p:spPr>
            <a:xfrm>
              <a:off x="5256600" y="2737675"/>
              <a:ext cx="404250" cy="11025"/>
            </a:xfrm>
            <a:custGeom>
              <a:avLst/>
              <a:gdLst/>
              <a:ahLst/>
              <a:cxnLst/>
              <a:rect l="l" t="t" r="r" b="b"/>
              <a:pathLst>
                <a:path w="16170" h="441" extrusionOk="0">
                  <a:moveTo>
                    <a:pt x="8085" y="0"/>
                  </a:moveTo>
                  <a:cubicBezTo>
                    <a:pt x="3620" y="0"/>
                    <a:pt x="0" y="215"/>
                    <a:pt x="0" y="215"/>
                  </a:cubicBezTo>
                  <a:cubicBezTo>
                    <a:pt x="0" y="215"/>
                    <a:pt x="3620" y="441"/>
                    <a:pt x="8085" y="441"/>
                  </a:cubicBezTo>
                  <a:cubicBezTo>
                    <a:pt x="12550" y="441"/>
                    <a:pt x="16169" y="215"/>
                    <a:pt x="16169" y="215"/>
                  </a:cubicBezTo>
                  <a:cubicBezTo>
                    <a:pt x="16169" y="215"/>
                    <a:pt x="12538" y="0"/>
                    <a:pt x="8085" y="0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590" name="Google Shape;12590;p49"/>
            <p:cNvSpPr/>
            <p:nvPr/>
          </p:nvSpPr>
          <p:spPr>
            <a:xfrm>
              <a:off x="5264050" y="2693900"/>
              <a:ext cx="87825" cy="11350"/>
            </a:xfrm>
            <a:custGeom>
              <a:avLst/>
              <a:gdLst/>
              <a:ahLst/>
              <a:cxnLst/>
              <a:rect l="l" t="t" r="r" b="b"/>
              <a:pathLst>
                <a:path w="3513" h="454" extrusionOk="0">
                  <a:moveTo>
                    <a:pt x="1832" y="1"/>
                  </a:moveTo>
                  <a:cubicBezTo>
                    <a:pt x="1809" y="1"/>
                    <a:pt x="1786" y="1"/>
                    <a:pt x="1762" y="1"/>
                  </a:cubicBezTo>
                  <a:cubicBezTo>
                    <a:pt x="786" y="1"/>
                    <a:pt x="0" y="227"/>
                    <a:pt x="0" y="227"/>
                  </a:cubicBezTo>
                  <a:cubicBezTo>
                    <a:pt x="0" y="227"/>
                    <a:pt x="786" y="453"/>
                    <a:pt x="1762" y="453"/>
                  </a:cubicBezTo>
                  <a:cubicBezTo>
                    <a:pt x="2727" y="453"/>
                    <a:pt x="3512" y="227"/>
                    <a:pt x="3512" y="227"/>
                  </a:cubicBezTo>
                  <a:cubicBezTo>
                    <a:pt x="3512" y="227"/>
                    <a:pt x="2764" y="1"/>
                    <a:pt x="1832" y="1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591" name="Google Shape;12591;p49"/>
            <p:cNvSpPr/>
            <p:nvPr/>
          </p:nvSpPr>
          <p:spPr>
            <a:xfrm>
              <a:off x="5226525" y="2653125"/>
              <a:ext cx="78900" cy="11050"/>
            </a:xfrm>
            <a:custGeom>
              <a:avLst/>
              <a:gdLst/>
              <a:ahLst/>
              <a:cxnLst/>
              <a:rect l="l" t="t" r="r" b="b"/>
              <a:pathLst>
                <a:path w="3156" h="442" extrusionOk="0">
                  <a:moveTo>
                    <a:pt x="1636" y="0"/>
                  </a:moveTo>
                  <a:cubicBezTo>
                    <a:pt x="1615" y="0"/>
                    <a:pt x="1594" y="1"/>
                    <a:pt x="1572" y="1"/>
                  </a:cubicBezTo>
                  <a:cubicBezTo>
                    <a:pt x="715" y="1"/>
                    <a:pt x="1" y="227"/>
                    <a:pt x="1" y="227"/>
                  </a:cubicBezTo>
                  <a:cubicBezTo>
                    <a:pt x="1" y="227"/>
                    <a:pt x="703" y="441"/>
                    <a:pt x="1572" y="441"/>
                  </a:cubicBezTo>
                  <a:cubicBezTo>
                    <a:pt x="2442" y="441"/>
                    <a:pt x="3156" y="227"/>
                    <a:pt x="3156" y="227"/>
                  </a:cubicBezTo>
                  <a:cubicBezTo>
                    <a:pt x="3156" y="227"/>
                    <a:pt x="2476" y="0"/>
                    <a:pt x="1636" y="0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592" name="Google Shape;12592;p49"/>
            <p:cNvSpPr/>
            <p:nvPr/>
          </p:nvSpPr>
          <p:spPr>
            <a:xfrm>
              <a:off x="5209275" y="2614725"/>
              <a:ext cx="60450" cy="11350"/>
            </a:xfrm>
            <a:custGeom>
              <a:avLst/>
              <a:gdLst/>
              <a:ahLst/>
              <a:cxnLst/>
              <a:rect l="l" t="t" r="r" b="b"/>
              <a:pathLst>
                <a:path w="2418" h="454" extrusionOk="0">
                  <a:moveTo>
                    <a:pt x="1263" y="1"/>
                  </a:moveTo>
                  <a:cubicBezTo>
                    <a:pt x="1247" y="1"/>
                    <a:pt x="1231" y="1"/>
                    <a:pt x="1215" y="1"/>
                  </a:cubicBezTo>
                  <a:cubicBezTo>
                    <a:pt x="536" y="1"/>
                    <a:pt x="0" y="227"/>
                    <a:pt x="0" y="227"/>
                  </a:cubicBezTo>
                  <a:cubicBezTo>
                    <a:pt x="0" y="227"/>
                    <a:pt x="536" y="453"/>
                    <a:pt x="1215" y="453"/>
                  </a:cubicBezTo>
                  <a:cubicBezTo>
                    <a:pt x="1881" y="453"/>
                    <a:pt x="2417" y="227"/>
                    <a:pt x="2417" y="227"/>
                  </a:cubicBezTo>
                  <a:cubicBezTo>
                    <a:pt x="2417" y="227"/>
                    <a:pt x="1907" y="1"/>
                    <a:pt x="1263" y="1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593" name="Google Shape;12593;p49"/>
            <p:cNvSpPr/>
            <p:nvPr/>
          </p:nvSpPr>
          <p:spPr>
            <a:xfrm>
              <a:off x="5168200" y="2578900"/>
              <a:ext cx="12225" cy="8975"/>
            </a:xfrm>
            <a:custGeom>
              <a:avLst/>
              <a:gdLst/>
              <a:ahLst/>
              <a:cxnLst/>
              <a:rect l="l" t="t" r="r" b="b"/>
              <a:pathLst>
                <a:path w="489" h="359" extrusionOk="0">
                  <a:moveTo>
                    <a:pt x="220" y="1"/>
                  </a:moveTo>
                  <a:cubicBezTo>
                    <a:pt x="156" y="1"/>
                    <a:pt x="88" y="14"/>
                    <a:pt x="60" y="65"/>
                  </a:cubicBezTo>
                  <a:cubicBezTo>
                    <a:pt x="0" y="160"/>
                    <a:pt x="131" y="351"/>
                    <a:pt x="131" y="351"/>
                  </a:cubicBezTo>
                  <a:cubicBezTo>
                    <a:pt x="131" y="351"/>
                    <a:pt x="182" y="358"/>
                    <a:pt x="242" y="358"/>
                  </a:cubicBezTo>
                  <a:cubicBezTo>
                    <a:pt x="313" y="358"/>
                    <a:pt x="397" y="348"/>
                    <a:pt x="429" y="303"/>
                  </a:cubicBezTo>
                  <a:cubicBezTo>
                    <a:pt x="488" y="220"/>
                    <a:pt x="357" y="17"/>
                    <a:pt x="357" y="17"/>
                  </a:cubicBezTo>
                  <a:cubicBezTo>
                    <a:pt x="357" y="17"/>
                    <a:pt x="291" y="1"/>
                    <a:pt x="220" y="1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594" name="Google Shape;12594;p49"/>
            <p:cNvSpPr/>
            <p:nvPr/>
          </p:nvSpPr>
          <p:spPr>
            <a:xfrm>
              <a:off x="2535425" y="28722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1"/>
                  </a:move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595" name="Google Shape;12595;p49"/>
            <p:cNvSpPr/>
            <p:nvPr/>
          </p:nvSpPr>
          <p:spPr>
            <a:xfrm>
              <a:off x="2461300" y="2798700"/>
              <a:ext cx="84875" cy="11025"/>
            </a:xfrm>
            <a:custGeom>
              <a:avLst/>
              <a:gdLst/>
              <a:ahLst/>
              <a:cxnLst/>
              <a:rect l="l" t="t" r="r" b="b"/>
              <a:pathLst>
                <a:path w="3395" h="441" extrusionOk="0">
                  <a:moveTo>
                    <a:pt x="1691" y="0"/>
                  </a:moveTo>
                  <a:cubicBezTo>
                    <a:pt x="763" y="0"/>
                    <a:pt x="1" y="214"/>
                    <a:pt x="1" y="214"/>
                  </a:cubicBezTo>
                  <a:cubicBezTo>
                    <a:pt x="1" y="214"/>
                    <a:pt x="775" y="441"/>
                    <a:pt x="1691" y="441"/>
                  </a:cubicBezTo>
                  <a:cubicBezTo>
                    <a:pt x="2632" y="441"/>
                    <a:pt x="3394" y="214"/>
                    <a:pt x="3394" y="214"/>
                  </a:cubicBezTo>
                  <a:cubicBezTo>
                    <a:pt x="3394" y="214"/>
                    <a:pt x="2632" y="0"/>
                    <a:pt x="1691" y="0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596" name="Google Shape;12596;p49"/>
            <p:cNvSpPr/>
            <p:nvPr/>
          </p:nvSpPr>
          <p:spPr>
            <a:xfrm>
              <a:off x="2501200" y="2843925"/>
              <a:ext cx="62525" cy="11075"/>
            </a:xfrm>
            <a:custGeom>
              <a:avLst/>
              <a:gdLst/>
              <a:ahLst/>
              <a:cxnLst/>
              <a:rect l="l" t="t" r="r" b="b"/>
              <a:pathLst>
                <a:path w="2501" h="443" extrusionOk="0">
                  <a:moveTo>
                    <a:pt x="1250" y="1"/>
                  </a:moveTo>
                  <a:cubicBezTo>
                    <a:pt x="560" y="1"/>
                    <a:pt x="0" y="227"/>
                    <a:pt x="0" y="227"/>
                  </a:cubicBezTo>
                  <a:cubicBezTo>
                    <a:pt x="0" y="227"/>
                    <a:pt x="508" y="443"/>
                    <a:pt x="1153" y="443"/>
                  </a:cubicBezTo>
                  <a:cubicBezTo>
                    <a:pt x="1185" y="443"/>
                    <a:pt x="1217" y="442"/>
                    <a:pt x="1250" y="441"/>
                  </a:cubicBezTo>
                  <a:cubicBezTo>
                    <a:pt x="1929" y="441"/>
                    <a:pt x="2501" y="227"/>
                    <a:pt x="2501" y="227"/>
                  </a:cubicBezTo>
                  <a:cubicBezTo>
                    <a:pt x="2501" y="227"/>
                    <a:pt x="1929" y="1"/>
                    <a:pt x="1250" y="1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597" name="Google Shape;12597;p49"/>
            <p:cNvSpPr/>
            <p:nvPr/>
          </p:nvSpPr>
          <p:spPr>
            <a:xfrm>
              <a:off x="2512500" y="2810000"/>
              <a:ext cx="73850" cy="11325"/>
            </a:xfrm>
            <a:custGeom>
              <a:avLst/>
              <a:gdLst/>
              <a:ahLst/>
              <a:cxnLst/>
              <a:rect l="l" t="t" r="r" b="b"/>
              <a:pathLst>
                <a:path w="2954" h="453" extrusionOk="0">
                  <a:moveTo>
                    <a:pt x="1477" y="0"/>
                  </a:moveTo>
                  <a:cubicBezTo>
                    <a:pt x="656" y="0"/>
                    <a:pt x="1" y="227"/>
                    <a:pt x="1" y="227"/>
                  </a:cubicBezTo>
                  <a:cubicBezTo>
                    <a:pt x="1" y="227"/>
                    <a:pt x="656" y="453"/>
                    <a:pt x="1477" y="453"/>
                  </a:cubicBezTo>
                  <a:cubicBezTo>
                    <a:pt x="2299" y="453"/>
                    <a:pt x="2953" y="227"/>
                    <a:pt x="2953" y="227"/>
                  </a:cubicBezTo>
                  <a:cubicBezTo>
                    <a:pt x="2953" y="227"/>
                    <a:pt x="2299" y="0"/>
                    <a:pt x="1477" y="0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598" name="Google Shape;12598;p49"/>
            <p:cNvSpPr/>
            <p:nvPr/>
          </p:nvSpPr>
          <p:spPr>
            <a:xfrm>
              <a:off x="2268125" y="2758800"/>
              <a:ext cx="351850" cy="11625"/>
            </a:xfrm>
            <a:custGeom>
              <a:avLst/>
              <a:gdLst/>
              <a:ahLst/>
              <a:cxnLst/>
              <a:rect l="l" t="t" r="r" b="b"/>
              <a:pathLst>
                <a:path w="14074" h="465" extrusionOk="0">
                  <a:moveTo>
                    <a:pt x="7037" y="1"/>
                  </a:moveTo>
                  <a:cubicBezTo>
                    <a:pt x="3156" y="1"/>
                    <a:pt x="1" y="227"/>
                    <a:pt x="1" y="227"/>
                  </a:cubicBezTo>
                  <a:cubicBezTo>
                    <a:pt x="1" y="227"/>
                    <a:pt x="3156" y="465"/>
                    <a:pt x="7061" y="465"/>
                  </a:cubicBezTo>
                  <a:cubicBezTo>
                    <a:pt x="10942" y="465"/>
                    <a:pt x="14074" y="227"/>
                    <a:pt x="14074" y="227"/>
                  </a:cubicBezTo>
                  <a:cubicBezTo>
                    <a:pt x="14074" y="227"/>
                    <a:pt x="10931" y="1"/>
                    <a:pt x="7037" y="1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599" name="Google Shape;12599;p49"/>
            <p:cNvSpPr/>
            <p:nvPr/>
          </p:nvSpPr>
          <p:spPr>
            <a:xfrm>
              <a:off x="2313375" y="2673675"/>
              <a:ext cx="352150" cy="11025"/>
            </a:xfrm>
            <a:custGeom>
              <a:avLst/>
              <a:gdLst/>
              <a:ahLst/>
              <a:cxnLst/>
              <a:rect l="l" t="t" r="r" b="b"/>
              <a:pathLst>
                <a:path w="14086" h="441" extrusionOk="0">
                  <a:moveTo>
                    <a:pt x="7049" y="0"/>
                  </a:moveTo>
                  <a:cubicBezTo>
                    <a:pt x="3167" y="0"/>
                    <a:pt x="0" y="215"/>
                    <a:pt x="0" y="215"/>
                  </a:cubicBezTo>
                  <a:cubicBezTo>
                    <a:pt x="0" y="215"/>
                    <a:pt x="3167" y="441"/>
                    <a:pt x="7049" y="441"/>
                  </a:cubicBezTo>
                  <a:cubicBezTo>
                    <a:pt x="10930" y="441"/>
                    <a:pt x="14085" y="215"/>
                    <a:pt x="14085" y="215"/>
                  </a:cubicBezTo>
                  <a:cubicBezTo>
                    <a:pt x="14085" y="215"/>
                    <a:pt x="10930" y="0"/>
                    <a:pt x="7049" y="0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600" name="Google Shape;12600;p49"/>
            <p:cNvSpPr/>
            <p:nvPr/>
          </p:nvSpPr>
          <p:spPr>
            <a:xfrm>
              <a:off x="2580675" y="2639750"/>
              <a:ext cx="102125" cy="11025"/>
            </a:xfrm>
            <a:custGeom>
              <a:avLst/>
              <a:gdLst/>
              <a:ahLst/>
              <a:cxnLst/>
              <a:rect l="l" t="t" r="r" b="b"/>
              <a:pathLst>
                <a:path w="4085" h="441" extrusionOk="0">
                  <a:moveTo>
                    <a:pt x="2036" y="0"/>
                  </a:moveTo>
                  <a:cubicBezTo>
                    <a:pt x="929" y="0"/>
                    <a:pt x="0" y="226"/>
                    <a:pt x="0" y="226"/>
                  </a:cubicBezTo>
                  <a:cubicBezTo>
                    <a:pt x="0" y="226"/>
                    <a:pt x="905" y="441"/>
                    <a:pt x="2036" y="441"/>
                  </a:cubicBezTo>
                  <a:cubicBezTo>
                    <a:pt x="3155" y="441"/>
                    <a:pt x="4084" y="226"/>
                    <a:pt x="4084" y="226"/>
                  </a:cubicBezTo>
                  <a:cubicBezTo>
                    <a:pt x="4084" y="226"/>
                    <a:pt x="3167" y="0"/>
                    <a:pt x="2036" y="0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601" name="Google Shape;12601;p49"/>
            <p:cNvSpPr/>
            <p:nvPr/>
          </p:nvSpPr>
          <p:spPr>
            <a:xfrm>
              <a:off x="2625900" y="2605500"/>
              <a:ext cx="68800" cy="11050"/>
            </a:xfrm>
            <a:custGeom>
              <a:avLst/>
              <a:gdLst/>
              <a:ahLst/>
              <a:cxnLst/>
              <a:rect l="l" t="t" r="r" b="b"/>
              <a:pathLst>
                <a:path w="2752" h="442" extrusionOk="0">
                  <a:moveTo>
                    <a:pt x="1382" y="1"/>
                  </a:moveTo>
                  <a:cubicBezTo>
                    <a:pt x="620" y="1"/>
                    <a:pt x="1" y="227"/>
                    <a:pt x="1" y="227"/>
                  </a:cubicBezTo>
                  <a:cubicBezTo>
                    <a:pt x="1" y="227"/>
                    <a:pt x="620" y="441"/>
                    <a:pt x="1382" y="441"/>
                  </a:cubicBezTo>
                  <a:cubicBezTo>
                    <a:pt x="2132" y="441"/>
                    <a:pt x="2751" y="227"/>
                    <a:pt x="2751" y="227"/>
                  </a:cubicBezTo>
                  <a:cubicBezTo>
                    <a:pt x="2751" y="227"/>
                    <a:pt x="2132" y="1"/>
                    <a:pt x="1382" y="1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602" name="Google Shape;12602;p49"/>
            <p:cNvSpPr/>
            <p:nvPr/>
          </p:nvSpPr>
          <p:spPr>
            <a:xfrm>
              <a:off x="2671450" y="2571575"/>
              <a:ext cx="39325" cy="11350"/>
            </a:xfrm>
            <a:custGeom>
              <a:avLst/>
              <a:gdLst/>
              <a:ahLst/>
              <a:cxnLst/>
              <a:rect l="l" t="t" r="r" b="b"/>
              <a:pathLst>
                <a:path w="1573" h="454" extrusionOk="0">
                  <a:moveTo>
                    <a:pt x="786" y="1"/>
                  </a:moveTo>
                  <a:cubicBezTo>
                    <a:pt x="358" y="1"/>
                    <a:pt x="1" y="227"/>
                    <a:pt x="1" y="227"/>
                  </a:cubicBezTo>
                  <a:cubicBezTo>
                    <a:pt x="1" y="227"/>
                    <a:pt x="358" y="453"/>
                    <a:pt x="786" y="453"/>
                  </a:cubicBezTo>
                  <a:cubicBezTo>
                    <a:pt x="1227" y="453"/>
                    <a:pt x="1572" y="227"/>
                    <a:pt x="1572" y="227"/>
                  </a:cubicBezTo>
                  <a:cubicBezTo>
                    <a:pt x="1572" y="227"/>
                    <a:pt x="1239" y="1"/>
                    <a:pt x="786" y="1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603" name="Google Shape;12603;p49"/>
            <p:cNvSpPr/>
            <p:nvPr/>
          </p:nvSpPr>
          <p:spPr>
            <a:xfrm>
              <a:off x="2711350" y="257722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1"/>
                  </a:move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604" name="Google Shape;12604;p49"/>
            <p:cNvSpPr/>
            <p:nvPr/>
          </p:nvSpPr>
          <p:spPr>
            <a:xfrm>
              <a:off x="2705675" y="2509075"/>
              <a:ext cx="39625" cy="11325"/>
            </a:xfrm>
            <a:custGeom>
              <a:avLst/>
              <a:gdLst/>
              <a:ahLst/>
              <a:cxnLst/>
              <a:rect l="l" t="t" r="r" b="b"/>
              <a:pathLst>
                <a:path w="1585" h="453" extrusionOk="0">
                  <a:moveTo>
                    <a:pt x="787" y="0"/>
                  </a:moveTo>
                  <a:cubicBezTo>
                    <a:pt x="358" y="0"/>
                    <a:pt x="1" y="226"/>
                    <a:pt x="1" y="226"/>
                  </a:cubicBezTo>
                  <a:cubicBezTo>
                    <a:pt x="1" y="226"/>
                    <a:pt x="358" y="453"/>
                    <a:pt x="787" y="453"/>
                  </a:cubicBezTo>
                  <a:cubicBezTo>
                    <a:pt x="1227" y="453"/>
                    <a:pt x="1584" y="226"/>
                    <a:pt x="1584" y="226"/>
                  </a:cubicBezTo>
                  <a:cubicBezTo>
                    <a:pt x="1584" y="226"/>
                    <a:pt x="1239" y="0"/>
                    <a:pt x="787" y="0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605" name="Google Shape;12605;p49"/>
            <p:cNvSpPr/>
            <p:nvPr/>
          </p:nvSpPr>
          <p:spPr>
            <a:xfrm>
              <a:off x="2739625" y="2492100"/>
              <a:ext cx="28300" cy="11050"/>
            </a:xfrm>
            <a:custGeom>
              <a:avLst/>
              <a:gdLst/>
              <a:ahLst/>
              <a:cxnLst/>
              <a:rect l="l" t="t" r="r" b="b"/>
              <a:pathLst>
                <a:path w="1132" h="442" extrusionOk="0">
                  <a:moveTo>
                    <a:pt x="560" y="1"/>
                  </a:moveTo>
                  <a:cubicBezTo>
                    <a:pt x="250" y="1"/>
                    <a:pt x="0" y="215"/>
                    <a:pt x="0" y="215"/>
                  </a:cubicBezTo>
                  <a:cubicBezTo>
                    <a:pt x="0" y="215"/>
                    <a:pt x="250" y="441"/>
                    <a:pt x="560" y="441"/>
                  </a:cubicBezTo>
                  <a:cubicBezTo>
                    <a:pt x="869" y="441"/>
                    <a:pt x="1131" y="215"/>
                    <a:pt x="1131" y="215"/>
                  </a:cubicBezTo>
                  <a:cubicBezTo>
                    <a:pt x="1131" y="215"/>
                    <a:pt x="881" y="1"/>
                    <a:pt x="560" y="1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606" name="Google Shape;12606;p49"/>
            <p:cNvSpPr/>
            <p:nvPr/>
          </p:nvSpPr>
          <p:spPr>
            <a:xfrm>
              <a:off x="2404750" y="2417975"/>
              <a:ext cx="431625" cy="11100"/>
            </a:xfrm>
            <a:custGeom>
              <a:avLst/>
              <a:gdLst/>
              <a:ahLst/>
              <a:cxnLst/>
              <a:rect l="l" t="t" r="r" b="b"/>
              <a:pathLst>
                <a:path w="17265" h="444" extrusionOk="0">
                  <a:moveTo>
                    <a:pt x="8633" y="1"/>
                  </a:moveTo>
                  <a:cubicBezTo>
                    <a:pt x="3870" y="1"/>
                    <a:pt x="1" y="227"/>
                    <a:pt x="1" y="227"/>
                  </a:cubicBezTo>
                  <a:cubicBezTo>
                    <a:pt x="1" y="227"/>
                    <a:pt x="3500" y="443"/>
                    <a:pt x="7957" y="443"/>
                  </a:cubicBezTo>
                  <a:cubicBezTo>
                    <a:pt x="8180" y="443"/>
                    <a:pt x="8405" y="443"/>
                    <a:pt x="8633" y="441"/>
                  </a:cubicBezTo>
                  <a:cubicBezTo>
                    <a:pt x="13395" y="441"/>
                    <a:pt x="17265" y="227"/>
                    <a:pt x="17265" y="227"/>
                  </a:cubicBezTo>
                  <a:cubicBezTo>
                    <a:pt x="17265" y="227"/>
                    <a:pt x="13395" y="1"/>
                    <a:pt x="8633" y="1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607" name="Google Shape;12607;p49"/>
            <p:cNvSpPr/>
            <p:nvPr/>
          </p:nvSpPr>
          <p:spPr>
            <a:xfrm>
              <a:off x="2625900" y="2361425"/>
              <a:ext cx="193225" cy="11050"/>
            </a:xfrm>
            <a:custGeom>
              <a:avLst/>
              <a:gdLst/>
              <a:ahLst/>
              <a:cxnLst/>
              <a:rect l="l" t="t" r="r" b="b"/>
              <a:pathLst>
                <a:path w="7729" h="442" extrusionOk="0">
                  <a:moveTo>
                    <a:pt x="3882" y="1"/>
                  </a:moveTo>
                  <a:cubicBezTo>
                    <a:pt x="1739" y="1"/>
                    <a:pt x="1" y="227"/>
                    <a:pt x="1" y="227"/>
                  </a:cubicBezTo>
                  <a:cubicBezTo>
                    <a:pt x="1" y="227"/>
                    <a:pt x="1739" y="441"/>
                    <a:pt x="3882" y="441"/>
                  </a:cubicBezTo>
                  <a:cubicBezTo>
                    <a:pt x="6002" y="441"/>
                    <a:pt x="7728" y="227"/>
                    <a:pt x="7728" y="227"/>
                  </a:cubicBezTo>
                  <a:cubicBezTo>
                    <a:pt x="7728" y="227"/>
                    <a:pt x="6002" y="1"/>
                    <a:pt x="3882" y="1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608" name="Google Shape;12608;p49"/>
            <p:cNvSpPr/>
            <p:nvPr/>
          </p:nvSpPr>
          <p:spPr>
            <a:xfrm>
              <a:off x="2620550" y="2344175"/>
              <a:ext cx="221775" cy="11325"/>
            </a:xfrm>
            <a:custGeom>
              <a:avLst/>
              <a:gdLst/>
              <a:ahLst/>
              <a:cxnLst/>
              <a:rect l="l" t="t" r="r" b="b"/>
              <a:pathLst>
                <a:path w="8871" h="453" extrusionOk="0">
                  <a:moveTo>
                    <a:pt x="4430" y="0"/>
                  </a:moveTo>
                  <a:cubicBezTo>
                    <a:pt x="1977" y="0"/>
                    <a:pt x="1" y="226"/>
                    <a:pt x="1" y="226"/>
                  </a:cubicBezTo>
                  <a:cubicBezTo>
                    <a:pt x="1" y="226"/>
                    <a:pt x="1977" y="453"/>
                    <a:pt x="4430" y="453"/>
                  </a:cubicBezTo>
                  <a:cubicBezTo>
                    <a:pt x="6882" y="453"/>
                    <a:pt x="8871" y="226"/>
                    <a:pt x="8871" y="226"/>
                  </a:cubicBezTo>
                  <a:cubicBezTo>
                    <a:pt x="8871" y="226"/>
                    <a:pt x="6871" y="0"/>
                    <a:pt x="4430" y="0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609" name="Google Shape;12609;p49"/>
            <p:cNvSpPr/>
            <p:nvPr/>
          </p:nvSpPr>
          <p:spPr>
            <a:xfrm>
              <a:off x="2694075" y="2219150"/>
              <a:ext cx="352150" cy="11350"/>
            </a:xfrm>
            <a:custGeom>
              <a:avLst/>
              <a:gdLst/>
              <a:ahLst/>
              <a:cxnLst/>
              <a:rect l="l" t="t" r="r" b="b"/>
              <a:pathLst>
                <a:path w="14086" h="454" extrusionOk="0">
                  <a:moveTo>
                    <a:pt x="7049" y="1"/>
                  </a:moveTo>
                  <a:cubicBezTo>
                    <a:pt x="3156" y="1"/>
                    <a:pt x="0" y="227"/>
                    <a:pt x="0" y="227"/>
                  </a:cubicBezTo>
                  <a:cubicBezTo>
                    <a:pt x="0" y="227"/>
                    <a:pt x="3156" y="453"/>
                    <a:pt x="7049" y="453"/>
                  </a:cubicBezTo>
                  <a:cubicBezTo>
                    <a:pt x="10930" y="453"/>
                    <a:pt x="14086" y="227"/>
                    <a:pt x="14086" y="227"/>
                  </a:cubicBezTo>
                  <a:cubicBezTo>
                    <a:pt x="14086" y="227"/>
                    <a:pt x="10930" y="1"/>
                    <a:pt x="7049" y="1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610" name="Google Shape;12610;p49"/>
            <p:cNvSpPr/>
            <p:nvPr/>
          </p:nvSpPr>
          <p:spPr>
            <a:xfrm>
              <a:off x="2909875" y="2173900"/>
              <a:ext cx="142300" cy="11050"/>
            </a:xfrm>
            <a:custGeom>
              <a:avLst/>
              <a:gdLst/>
              <a:ahLst/>
              <a:cxnLst/>
              <a:rect l="l" t="t" r="r" b="b"/>
              <a:pathLst>
                <a:path w="5692" h="442" extrusionOk="0">
                  <a:moveTo>
                    <a:pt x="2846" y="1"/>
                  </a:moveTo>
                  <a:cubicBezTo>
                    <a:pt x="1274" y="1"/>
                    <a:pt x="1" y="227"/>
                    <a:pt x="1" y="227"/>
                  </a:cubicBezTo>
                  <a:cubicBezTo>
                    <a:pt x="1" y="227"/>
                    <a:pt x="1286" y="441"/>
                    <a:pt x="2846" y="441"/>
                  </a:cubicBezTo>
                  <a:cubicBezTo>
                    <a:pt x="4430" y="441"/>
                    <a:pt x="5692" y="227"/>
                    <a:pt x="5692" y="227"/>
                  </a:cubicBezTo>
                  <a:cubicBezTo>
                    <a:pt x="5692" y="227"/>
                    <a:pt x="4406" y="1"/>
                    <a:pt x="2846" y="1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12611" name="Google Shape;12611;p49"/>
          <p:cNvSpPr txBox="1">
            <a:spLocks noGrp="1"/>
          </p:cNvSpPr>
          <p:nvPr>
            <p:ph type="title"/>
          </p:nvPr>
        </p:nvSpPr>
        <p:spPr>
          <a:xfrm>
            <a:off x="877820" y="96465"/>
            <a:ext cx="10290000" cy="7636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r>
              <a:rPr lang="en-US" i="1" u="sng" dirty="0"/>
              <a:t>Life Under Slavery p. 214</a:t>
            </a:r>
            <a:endParaRPr i="1" u="sng" dirty="0"/>
          </a:p>
        </p:txBody>
      </p:sp>
      <p:sp>
        <p:nvSpPr>
          <p:cNvPr id="12612" name="Google Shape;12612;p49"/>
          <p:cNvSpPr txBox="1">
            <a:spLocks noGrp="1"/>
          </p:cNvSpPr>
          <p:nvPr>
            <p:ph type="subTitle" idx="2"/>
          </p:nvPr>
        </p:nvSpPr>
        <p:spPr>
          <a:xfrm>
            <a:off x="1883952" y="881599"/>
            <a:ext cx="8712800" cy="34000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indent="0" algn="l"/>
            <a:endParaRPr lang="en-US" sz="3067" b="1" i="1" dirty="0"/>
          </a:p>
          <a:p>
            <a:pPr marL="0" indent="0" algn="l"/>
            <a:endParaRPr sz="3067" b="1" i="1" dirty="0"/>
          </a:p>
        </p:txBody>
      </p:sp>
      <p:grpSp>
        <p:nvGrpSpPr>
          <p:cNvPr id="12613" name="Google Shape;12613;p49"/>
          <p:cNvGrpSpPr/>
          <p:nvPr/>
        </p:nvGrpSpPr>
        <p:grpSpPr>
          <a:xfrm>
            <a:off x="950978" y="493771"/>
            <a:ext cx="699101" cy="609359"/>
            <a:chOff x="1132700" y="548825"/>
            <a:chExt cx="5280225" cy="4597775"/>
          </a:xfrm>
        </p:grpSpPr>
        <p:sp>
          <p:nvSpPr>
            <p:cNvPr id="12614" name="Google Shape;12614;p49"/>
            <p:cNvSpPr/>
            <p:nvPr/>
          </p:nvSpPr>
          <p:spPr>
            <a:xfrm>
              <a:off x="2447300" y="1380625"/>
              <a:ext cx="1209400" cy="152525"/>
            </a:xfrm>
            <a:custGeom>
              <a:avLst/>
              <a:gdLst/>
              <a:ahLst/>
              <a:cxnLst/>
              <a:rect l="l" t="t" r="r" b="b"/>
              <a:pathLst>
                <a:path w="48376" h="6101" extrusionOk="0">
                  <a:moveTo>
                    <a:pt x="3066" y="0"/>
                  </a:moveTo>
                  <a:cubicBezTo>
                    <a:pt x="1370" y="0"/>
                    <a:pt x="0" y="1370"/>
                    <a:pt x="0" y="3067"/>
                  </a:cubicBezTo>
                  <a:cubicBezTo>
                    <a:pt x="0" y="4730"/>
                    <a:pt x="1370" y="6100"/>
                    <a:pt x="3066" y="6100"/>
                  </a:cubicBezTo>
                  <a:lnTo>
                    <a:pt x="45309" y="6100"/>
                  </a:lnTo>
                  <a:cubicBezTo>
                    <a:pt x="47005" y="6100"/>
                    <a:pt x="48375" y="4730"/>
                    <a:pt x="48375" y="3067"/>
                  </a:cubicBezTo>
                  <a:cubicBezTo>
                    <a:pt x="48375" y="1370"/>
                    <a:pt x="47005" y="0"/>
                    <a:pt x="45309" y="0"/>
                  </a:cubicBez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615" name="Google Shape;12615;p49"/>
            <p:cNvSpPr/>
            <p:nvPr/>
          </p:nvSpPr>
          <p:spPr>
            <a:xfrm>
              <a:off x="4374300" y="3952700"/>
              <a:ext cx="718500" cy="152525"/>
            </a:xfrm>
            <a:custGeom>
              <a:avLst/>
              <a:gdLst/>
              <a:ahLst/>
              <a:cxnLst/>
              <a:rect l="l" t="t" r="r" b="b"/>
              <a:pathLst>
                <a:path w="28740" h="6101" extrusionOk="0">
                  <a:moveTo>
                    <a:pt x="3067" y="0"/>
                  </a:moveTo>
                  <a:cubicBezTo>
                    <a:pt x="1371" y="0"/>
                    <a:pt x="1" y="1371"/>
                    <a:pt x="1" y="3034"/>
                  </a:cubicBezTo>
                  <a:cubicBezTo>
                    <a:pt x="1" y="4730"/>
                    <a:pt x="1371" y="6100"/>
                    <a:pt x="3067" y="6100"/>
                  </a:cubicBezTo>
                  <a:lnTo>
                    <a:pt x="25673" y="6100"/>
                  </a:lnTo>
                  <a:cubicBezTo>
                    <a:pt x="27369" y="6100"/>
                    <a:pt x="28739" y="4730"/>
                    <a:pt x="28739" y="3034"/>
                  </a:cubicBezTo>
                  <a:cubicBezTo>
                    <a:pt x="28739" y="1371"/>
                    <a:pt x="27369" y="0"/>
                    <a:pt x="25673" y="0"/>
                  </a:cubicBez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616" name="Google Shape;12616;p49"/>
            <p:cNvSpPr/>
            <p:nvPr/>
          </p:nvSpPr>
          <p:spPr>
            <a:xfrm>
              <a:off x="1132700" y="548825"/>
              <a:ext cx="5280225" cy="4597775"/>
            </a:xfrm>
            <a:custGeom>
              <a:avLst/>
              <a:gdLst/>
              <a:ahLst/>
              <a:cxnLst/>
              <a:rect l="l" t="t" r="r" b="b"/>
              <a:pathLst>
                <a:path w="211209" h="183911" extrusionOk="0">
                  <a:moveTo>
                    <a:pt x="19997" y="6100"/>
                  </a:moveTo>
                  <a:lnTo>
                    <a:pt x="22019" y="6328"/>
                  </a:lnTo>
                  <a:cubicBezTo>
                    <a:pt x="22052" y="6328"/>
                    <a:pt x="22052" y="6361"/>
                    <a:pt x="22085" y="6361"/>
                  </a:cubicBezTo>
                  <a:cubicBezTo>
                    <a:pt x="26130" y="7405"/>
                    <a:pt x="29294" y="12265"/>
                    <a:pt x="31512" y="20812"/>
                  </a:cubicBezTo>
                  <a:cubicBezTo>
                    <a:pt x="31675" y="21464"/>
                    <a:pt x="31838" y="22084"/>
                    <a:pt x="31968" y="22704"/>
                  </a:cubicBezTo>
                  <a:lnTo>
                    <a:pt x="8743" y="22704"/>
                  </a:lnTo>
                  <a:cubicBezTo>
                    <a:pt x="8580" y="21725"/>
                    <a:pt x="8450" y="20485"/>
                    <a:pt x="8417" y="19115"/>
                  </a:cubicBezTo>
                  <a:cubicBezTo>
                    <a:pt x="8384" y="16343"/>
                    <a:pt x="8743" y="12461"/>
                    <a:pt x="10831" y="9754"/>
                  </a:cubicBezTo>
                  <a:cubicBezTo>
                    <a:pt x="12723" y="7340"/>
                    <a:pt x="15724" y="6133"/>
                    <a:pt x="19997" y="6100"/>
                  </a:cubicBezTo>
                  <a:close/>
                  <a:moveTo>
                    <a:pt x="200548" y="161208"/>
                  </a:moveTo>
                  <a:cubicBezTo>
                    <a:pt x="201005" y="164437"/>
                    <a:pt x="201331" y="170406"/>
                    <a:pt x="198460" y="174158"/>
                  </a:cubicBezTo>
                  <a:cubicBezTo>
                    <a:pt x="196568" y="176604"/>
                    <a:pt x="193502" y="177811"/>
                    <a:pt x="189098" y="177811"/>
                  </a:cubicBezTo>
                  <a:lnTo>
                    <a:pt x="69905" y="177811"/>
                  </a:lnTo>
                  <a:cubicBezTo>
                    <a:pt x="73820" y="172624"/>
                    <a:pt x="73787" y="165513"/>
                    <a:pt x="73265" y="161208"/>
                  </a:cubicBezTo>
                  <a:close/>
                  <a:moveTo>
                    <a:pt x="20160" y="0"/>
                  </a:moveTo>
                  <a:cubicBezTo>
                    <a:pt x="13864" y="0"/>
                    <a:pt x="9069" y="2023"/>
                    <a:pt x="6003" y="6035"/>
                  </a:cubicBezTo>
                  <a:cubicBezTo>
                    <a:pt x="1" y="13798"/>
                    <a:pt x="3100" y="26031"/>
                    <a:pt x="3263" y="26553"/>
                  </a:cubicBezTo>
                  <a:cubicBezTo>
                    <a:pt x="3589" y="27890"/>
                    <a:pt x="4829" y="28836"/>
                    <a:pt x="6199" y="28836"/>
                  </a:cubicBezTo>
                  <a:lnTo>
                    <a:pt x="33110" y="28836"/>
                  </a:lnTo>
                  <a:cubicBezTo>
                    <a:pt x="35850" y="46223"/>
                    <a:pt x="35720" y="70981"/>
                    <a:pt x="35589" y="93750"/>
                  </a:cubicBezTo>
                  <a:cubicBezTo>
                    <a:pt x="35524" y="105330"/>
                    <a:pt x="35459" y="117269"/>
                    <a:pt x="35720" y="128196"/>
                  </a:cubicBezTo>
                  <a:cubicBezTo>
                    <a:pt x="35784" y="129840"/>
                    <a:pt x="37154" y="131165"/>
                    <a:pt x="38823" y="131165"/>
                  </a:cubicBezTo>
                  <a:cubicBezTo>
                    <a:pt x="38843" y="131165"/>
                    <a:pt x="38864" y="131165"/>
                    <a:pt x="38884" y="131165"/>
                  </a:cubicBezTo>
                  <a:cubicBezTo>
                    <a:pt x="40547" y="131132"/>
                    <a:pt x="41885" y="129729"/>
                    <a:pt x="41852" y="128033"/>
                  </a:cubicBezTo>
                  <a:cubicBezTo>
                    <a:pt x="41559" y="117236"/>
                    <a:pt x="41657" y="105330"/>
                    <a:pt x="41722" y="93782"/>
                  </a:cubicBezTo>
                  <a:cubicBezTo>
                    <a:pt x="41852" y="66512"/>
                    <a:pt x="42015" y="40253"/>
                    <a:pt x="38199" y="22508"/>
                  </a:cubicBezTo>
                  <a:cubicBezTo>
                    <a:pt x="37840" y="20812"/>
                    <a:pt x="37416" y="19148"/>
                    <a:pt x="36927" y="17484"/>
                  </a:cubicBezTo>
                  <a:cubicBezTo>
                    <a:pt x="35589" y="12852"/>
                    <a:pt x="33860" y="9003"/>
                    <a:pt x="31675" y="6100"/>
                  </a:cubicBezTo>
                  <a:lnTo>
                    <a:pt x="153641" y="6100"/>
                  </a:lnTo>
                  <a:cubicBezTo>
                    <a:pt x="159186" y="6100"/>
                    <a:pt x="163100" y="11874"/>
                    <a:pt x="165645" y="23650"/>
                  </a:cubicBezTo>
                  <a:cubicBezTo>
                    <a:pt x="162350" y="25998"/>
                    <a:pt x="159121" y="28510"/>
                    <a:pt x="155989" y="31217"/>
                  </a:cubicBezTo>
                  <a:cubicBezTo>
                    <a:pt x="149041" y="37219"/>
                    <a:pt x="142582" y="44102"/>
                    <a:pt x="137037" y="51540"/>
                  </a:cubicBezTo>
                  <a:lnTo>
                    <a:pt x="55650" y="51540"/>
                  </a:lnTo>
                  <a:cubicBezTo>
                    <a:pt x="53954" y="51540"/>
                    <a:pt x="52584" y="52910"/>
                    <a:pt x="52584" y="54606"/>
                  </a:cubicBezTo>
                  <a:cubicBezTo>
                    <a:pt x="52584" y="56302"/>
                    <a:pt x="53954" y="57672"/>
                    <a:pt x="55650" y="57672"/>
                  </a:cubicBezTo>
                  <a:lnTo>
                    <a:pt x="132764" y="57672"/>
                  </a:lnTo>
                  <a:cubicBezTo>
                    <a:pt x="130513" y="61130"/>
                    <a:pt x="128491" y="64653"/>
                    <a:pt x="126729" y="68176"/>
                  </a:cubicBezTo>
                  <a:lnTo>
                    <a:pt x="55650" y="68176"/>
                  </a:lnTo>
                  <a:cubicBezTo>
                    <a:pt x="53954" y="68176"/>
                    <a:pt x="52584" y="69546"/>
                    <a:pt x="52584" y="71242"/>
                  </a:cubicBezTo>
                  <a:cubicBezTo>
                    <a:pt x="52584" y="72938"/>
                    <a:pt x="53954" y="74308"/>
                    <a:pt x="55650" y="74308"/>
                  </a:cubicBezTo>
                  <a:lnTo>
                    <a:pt x="123891" y="74308"/>
                  </a:lnTo>
                  <a:cubicBezTo>
                    <a:pt x="122423" y="77831"/>
                    <a:pt x="121216" y="81321"/>
                    <a:pt x="120270" y="84812"/>
                  </a:cubicBezTo>
                  <a:lnTo>
                    <a:pt x="55650" y="84812"/>
                  </a:lnTo>
                  <a:cubicBezTo>
                    <a:pt x="53954" y="84812"/>
                    <a:pt x="52584" y="86182"/>
                    <a:pt x="52584" y="87878"/>
                  </a:cubicBezTo>
                  <a:cubicBezTo>
                    <a:pt x="52584" y="89542"/>
                    <a:pt x="53954" y="90912"/>
                    <a:pt x="55650" y="90912"/>
                  </a:cubicBezTo>
                  <a:lnTo>
                    <a:pt x="118900" y="90912"/>
                  </a:lnTo>
                  <a:cubicBezTo>
                    <a:pt x="118639" y="92380"/>
                    <a:pt x="118444" y="93815"/>
                    <a:pt x="118313" y="95250"/>
                  </a:cubicBezTo>
                  <a:lnTo>
                    <a:pt x="108853" y="104710"/>
                  </a:lnTo>
                  <a:cubicBezTo>
                    <a:pt x="107679" y="105884"/>
                    <a:pt x="107679" y="107841"/>
                    <a:pt x="108853" y="109016"/>
                  </a:cubicBezTo>
                  <a:cubicBezTo>
                    <a:pt x="109445" y="109607"/>
                    <a:pt x="110234" y="109909"/>
                    <a:pt x="111027" y="109909"/>
                  </a:cubicBezTo>
                  <a:cubicBezTo>
                    <a:pt x="111808" y="109909"/>
                    <a:pt x="112593" y="109615"/>
                    <a:pt x="113192" y="109016"/>
                  </a:cubicBezTo>
                  <a:lnTo>
                    <a:pt x="122619" y="99589"/>
                  </a:lnTo>
                  <a:cubicBezTo>
                    <a:pt x="128295" y="99001"/>
                    <a:pt x="133873" y="97599"/>
                    <a:pt x="139223" y="95707"/>
                  </a:cubicBezTo>
                  <a:cubicBezTo>
                    <a:pt x="144735" y="93717"/>
                    <a:pt x="150052" y="91205"/>
                    <a:pt x="155141" y="88270"/>
                  </a:cubicBezTo>
                  <a:cubicBezTo>
                    <a:pt x="160001" y="85432"/>
                    <a:pt x="164666" y="82235"/>
                    <a:pt x="169102" y="78745"/>
                  </a:cubicBezTo>
                  <a:lnTo>
                    <a:pt x="169102" y="78745"/>
                  </a:lnTo>
                  <a:cubicBezTo>
                    <a:pt x="169102" y="83735"/>
                    <a:pt x="169070" y="88791"/>
                    <a:pt x="169037" y="93750"/>
                  </a:cubicBezTo>
                  <a:cubicBezTo>
                    <a:pt x="168939" y="115735"/>
                    <a:pt x="168809" y="138406"/>
                    <a:pt x="171060" y="155075"/>
                  </a:cubicBezTo>
                  <a:lnTo>
                    <a:pt x="69612" y="155075"/>
                  </a:lnTo>
                  <a:cubicBezTo>
                    <a:pt x="67687" y="155075"/>
                    <a:pt x="66219" y="156934"/>
                    <a:pt x="66643" y="158826"/>
                  </a:cubicBezTo>
                  <a:cubicBezTo>
                    <a:pt x="66643" y="158859"/>
                    <a:pt x="66643" y="158859"/>
                    <a:pt x="66643" y="158892"/>
                  </a:cubicBezTo>
                  <a:cubicBezTo>
                    <a:pt x="66643" y="158924"/>
                    <a:pt x="66676" y="158924"/>
                    <a:pt x="66676" y="158957"/>
                  </a:cubicBezTo>
                  <a:cubicBezTo>
                    <a:pt x="66839" y="159674"/>
                    <a:pt x="68894" y="168743"/>
                    <a:pt x="65143" y="173929"/>
                  </a:cubicBezTo>
                  <a:cubicBezTo>
                    <a:pt x="65110" y="173962"/>
                    <a:pt x="65110" y="173962"/>
                    <a:pt x="65110" y="173995"/>
                  </a:cubicBezTo>
                  <a:cubicBezTo>
                    <a:pt x="62925" y="176930"/>
                    <a:pt x="59076" y="177811"/>
                    <a:pt x="55618" y="177811"/>
                  </a:cubicBezTo>
                  <a:cubicBezTo>
                    <a:pt x="48181" y="177746"/>
                    <a:pt x="43842" y="165448"/>
                    <a:pt x="42342" y="140168"/>
                  </a:cubicBezTo>
                  <a:cubicBezTo>
                    <a:pt x="42247" y="138533"/>
                    <a:pt x="40911" y="137292"/>
                    <a:pt x="39295" y="137292"/>
                  </a:cubicBezTo>
                  <a:cubicBezTo>
                    <a:pt x="39235" y="137292"/>
                    <a:pt x="39174" y="137294"/>
                    <a:pt x="39112" y="137297"/>
                  </a:cubicBezTo>
                  <a:cubicBezTo>
                    <a:pt x="37416" y="137395"/>
                    <a:pt x="36144" y="138830"/>
                    <a:pt x="36242" y="140527"/>
                  </a:cubicBezTo>
                  <a:cubicBezTo>
                    <a:pt x="37449" y="160718"/>
                    <a:pt x="40711" y="183911"/>
                    <a:pt x="55650" y="183911"/>
                  </a:cubicBezTo>
                  <a:lnTo>
                    <a:pt x="189098" y="183911"/>
                  </a:lnTo>
                  <a:cubicBezTo>
                    <a:pt x="195427" y="183911"/>
                    <a:pt x="200189" y="181889"/>
                    <a:pt x="203288" y="177876"/>
                  </a:cubicBezTo>
                  <a:cubicBezTo>
                    <a:pt x="209290" y="170113"/>
                    <a:pt x="206159" y="157880"/>
                    <a:pt x="206028" y="157358"/>
                  </a:cubicBezTo>
                  <a:cubicBezTo>
                    <a:pt x="205669" y="156021"/>
                    <a:pt x="204462" y="155075"/>
                    <a:pt x="203060" y="155075"/>
                  </a:cubicBezTo>
                  <a:lnTo>
                    <a:pt x="177225" y="155075"/>
                  </a:lnTo>
                  <a:cubicBezTo>
                    <a:pt x="174909" y="138798"/>
                    <a:pt x="175039" y="115931"/>
                    <a:pt x="175170" y="93782"/>
                  </a:cubicBezTo>
                  <a:cubicBezTo>
                    <a:pt x="175202" y="87128"/>
                    <a:pt x="175235" y="80245"/>
                    <a:pt x="175202" y="73591"/>
                  </a:cubicBezTo>
                  <a:cubicBezTo>
                    <a:pt x="176931" y="72057"/>
                    <a:pt x="178595" y="70459"/>
                    <a:pt x="180226" y="68828"/>
                  </a:cubicBezTo>
                  <a:cubicBezTo>
                    <a:pt x="185314" y="63739"/>
                    <a:pt x="189946" y="58259"/>
                    <a:pt x="193991" y="52551"/>
                  </a:cubicBezTo>
                  <a:cubicBezTo>
                    <a:pt x="194970" y="51181"/>
                    <a:pt x="194644" y="49289"/>
                    <a:pt x="193274" y="48310"/>
                  </a:cubicBezTo>
                  <a:cubicBezTo>
                    <a:pt x="192726" y="47928"/>
                    <a:pt x="192104" y="47745"/>
                    <a:pt x="191491" y="47745"/>
                  </a:cubicBezTo>
                  <a:cubicBezTo>
                    <a:pt x="190534" y="47745"/>
                    <a:pt x="189597" y="48192"/>
                    <a:pt x="189000" y="49028"/>
                  </a:cubicBezTo>
                  <a:cubicBezTo>
                    <a:pt x="185151" y="54443"/>
                    <a:pt x="180748" y="59662"/>
                    <a:pt x="175887" y="64522"/>
                  </a:cubicBezTo>
                  <a:cubicBezTo>
                    <a:pt x="172071" y="68339"/>
                    <a:pt x="167993" y="71927"/>
                    <a:pt x="163687" y="75222"/>
                  </a:cubicBezTo>
                  <a:cubicBezTo>
                    <a:pt x="153151" y="83213"/>
                    <a:pt x="141897" y="88987"/>
                    <a:pt x="131165" y="91792"/>
                  </a:cubicBezTo>
                  <a:cubicBezTo>
                    <a:pt x="130839" y="91890"/>
                    <a:pt x="130480" y="91988"/>
                    <a:pt x="130154" y="92053"/>
                  </a:cubicBezTo>
                  <a:lnTo>
                    <a:pt x="184499" y="37709"/>
                  </a:lnTo>
                  <a:cubicBezTo>
                    <a:pt x="185673" y="36534"/>
                    <a:pt x="185673" y="34577"/>
                    <a:pt x="184499" y="33403"/>
                  </a:cubicBezTo>
                  <a:cubicBezTo>
                    <a:pt x="183895" y="32799"/>
                    <a:pt x="183113" y="32498"/>
                    <a:pt x="182330" y="32498"/>
                  </a:cubicBezTo>
                  <a:cubicBezTo>
                    <a:pt x="181547" y="32498"/>
                    <a:pt x="180764" y="32799"/>
                    <a:pt x="180161" y="33403"/>
                  </a:cubicBezTo>
                  <a:lnTo>
                    <a:pt x="125816" y="87748"/>
                  </a:lnTo>
                  <a:cubicBezTo>
                    <a:pt x="125914" y="87421"/>
                    <a:pt x="125979" y="87095"/>
                    <a:pt x="126044" y="86802"/>
                  </a:cubicBezTo>
                  <a:cubicBezTo>
                    <a:pt x="129176" y="74830"/>
                    <a:pt x="135178" y="63935"/>
                    <a:pt x="142680" y="54214"/>
                  </a:cubicBezTo>
                  <a:cubicBezTo>
                    <a:pt x="142713" y="54182"/>
                    <a:pt x="142713" y="54149"/>
                    <a:pt x="142746" y="54117"/>
                  </a:cubicBezTo>
                  <a:cubicBezTo>
                    <a:pt x="149726" y="44983"/>
                    <a:pt x="158044" y="36828"/>
                    <a:pt x="167308" y="30010"/>
                  </a:cubicBezTo>
                  <a:cubicBezTo>
                    <a:pt x="179508" y="21073"/>
                    <a:pt x="192556" y="15168"/>
                    <a:pt x="204528" y="13342"/>
                  </a:cubicBezTo>
                  <a:lnTo>
                    <a:pt x="204528" y="13342"/>
                  </a:lnTo>
                  <a:cubicBezTo>
                    <a:pt x="203288" y="21497"/>
                    <a:pt x="200124" y="30271"/>
                    <a:pt x="195296" y="39014"/>
                  </a:cubicBezTo>
                  <a:cubicBezTo>
                    <a:pt x="194481" y="40481"/>
                    <a:pt x="195035" y="42341"/>
                    <a:pt x="196503" y="43156"/>
                  </a:cubicBezTo>
                  <a:cubicBezTo>
                    <a:pt x="196971" y="43416"/>
                    <a:pt x="197478" y="43540"/>
                    <a:pt x="197978" y="43540"/>
                  </a:cubicBezTo>
                  <a:cubicBezTo>
                    <a:pt x="199049" y="43540"/>
                    <a:pt x="200090" y="42972"/>
                    <a:pt x="200646" y="41949"/>
                  </a:cubicBezTo>
                  <a:cubicBezTo>
                    <a:pt x="206648" y="31120"/>
                    <a:pt x="210269" y="20094"/>
                    <a:pt x="211084" y="10112"/>
                  </a:cubicBezTo>
                  <a:cubicBezTo>
                    <a:pt x="211208" y="8341"/>
                    <a:pt x="209763" y="6806"/>
                    <a:pt x="208047" y="6806"/>
                  </a:cubicBezTo>
                  <a:cubicBezTo>
                    <a:pt x="207962" y="6806"/>
                    <a:pt x="207876" y="6810"/>
                    <a:pt x="207790" y="6818"/>
                  </a:cubicBezTo>
                  <a:cubicBezTo>
                    <a:pt x="196112" y="7764"/>
                    <a:pt x="183325" y="12494"/>
                    <a:pt x="171092" y="20094"/>
                  </a:cubicBezTo>
                  <a:cubicBezTo>
                    <a:pt x="169787" y="14712"/>
                    <a:pt x="168091" y="10504"/>
                    <a:pt x="166036" y="7340"/>
                  </a:cubicBezTo>
                  <a:cubicBezTo>
                    <a:pt x="162839" y="2479"/>
                    <a:pt x="158664" y="0"/>
                    <a:pt x="153641" y="0"/>
                  </a:cubicBez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12617" name="Google Shape;12617;p49"/>
          <p:cNvSpPr/>
          <p:nvPr/>
        </p:nvSpPr>
        <p:spPr>
          <a:xfrm>
            <a:off x="10210100" y="188567"/>
            <a:ext cx="414339" cy="609603"/>
          </a:xfrm>
          <a:custGeom>
            <a:avLst/>
            <a:gdLst/>
            <a:ahLst/>
            <a:cxnLst/>
            <a:rect l="l" t="t" r="r" b="b"/>
            <a:pathLst>
              <a:path w="141897" h="208768" extrusionOk="0">
                <a:moveTo>
                  <a:pt x="70949" y="34414"/>
                </a:moveTo>
                <a:cubicBezTo>
                  <a:pt x="83409" y="34414"/>
                  <a:pt x="93913" y="42863"/>
                  <a:pt x="97044" y="54345"/>
                </a:cubicBezTo>
                <a:cubicBezTo>
                  <a:pt x="95745" y="54674"/>
                  <a:pt x="94461" y="54822"/>
                  <a:pt x="93242" y="54822"/>
                </a:cubicBezTo>
                <a:cubicBezTo>
                  <a:pt x="90360" y="54822"/>
                  <a:pt x="87845" y="53994"/>
                  <a:pt x="86378" y="52779"/>
                </a:cubicBezTo>
                <a:cubicBezTo>
                  <a:pt x="85628" y="52192"/>
                  <a:pt x="85106" y="51442"/>
                  <a:pt x="84518" y="50626"/>
                </a:cubicBezTo>
                <a:cubicBezTo>
                  <a:pt x="83409" y="49060"/>
                  <a:pt x="81974" y="47070"/>
                  <a:pt x="79006" y="46483"/>
                </a:cubicBezTo>
                <a:cubicBezTo>
                  <a:pt x="78502" y="46389"/>
                  <a:pt x="78018" y="46348"/>
                  <a:pt x="77556" y="46348"/>
                </a:cubicBezTo>
                <a:cubicBezTo>
                  <a:pt x="75295" y="46348"/>
                  <a:pt x="73537" y="47339"/>
                  <a:pt x="72319" y="48016"/>
                </a:cubicBezTo>
                <a:cubicBezTo>
                  <a:pt x="71992" y="48212"/>
                  <a:pt x="71503" y="48473"/>
                  <a:pt x="71210" y="48604"/>
                </a:cubicBezTo>
                <a:cubicBezTo>
                  <a:pt x="70590" y="47658"/>
                  <a:pt x="70068" y="44363"/>
                  <a:pt x="69709" y="42145"/>
                </a:cubicBezTo>
                <a:cubicBezTo>
                  <a:pt x="69318" y="39633"/>
                  <a:pt x="68861" y="36991"/>
                  <a:pt x="68339" y="34544"/>
                </a:cubicBezTo>
                <a:cubicBezTo>
                  <a:pt x="69187" y="34447"/>
                  <a:pt x="70068" y="34414"/>
                  <a:pt x="70949" y="34414"/>
                </a:cubicBezTo>
                <a:close/>
                <a:moveTo>
                  <a:pt x="47462" y="48082"/>
                </a:moveTo>
                <a:cubicBezTo>
                  <a:pt x="48898" y="49386"/>
                  <a:pt x="49974" y="50887"/>
                  <a:pt x="50431" y="52388"/>
                </a:cubicBezTo>
                <a:cubicBezTo>
                  <a:pt x="50789" y="53529"/>
                  <a:pt x="50692" y="54475"/>
                  <a:pt x="50594" y="56041"/>
                </a:cubicBezTo>
                <a:cubicBezTo>
                  <a:pt x="50431" y="58063"/>
                  <a:pt x="50202" y="60836"/>
                  <a:pt x="51018" y="65109"/>
                </a:cubicBezTo>
                <a:cubicBezTo>
                  <a:pt x="51507" y="67654"/>
                  <a:pt x="52029" y="69056"/>
                  <a:pt x="52420" y="70067"/>
                </a:cubicBezTo>
                <a:cubicBezTo>
                  <a:pt x="52747" y="70981"/>
                  <a:pt x="52812" y="71144"/>
                  <a:pt x="52779" y="71764"/>
                </a:cubicBezTo>
                <a:cubicBezTo>
                  <a:pt x="52616" y="73721"/>
                  <a:pt x="51344" y="76037"/>
                  <a:pt x="49485" y="77896"/>
                </a:cubicBezTo>
                <a:cubicBezTo>
                  <a:pt x="45994" y="73329"/>
                  <a:pt x="43907" y="67654"/>
                  <a:pt x="43907" y="61456"/>
                </a:cubicBezTo>
                <a:cubicBezTo>
                  <a:pt x="43907" y="56595"/>
                  <a:pt x="45211" y="52029"/>
                  <a:pt x="47462" y="48082"/>
                </a:cubicBezTo>
                <a:close/>
                <a:moveTo>
                  <a:pt x="62370" y="35817"/>
                </a:moveTo>
                <a:cubicBezTo>
                  <a:pt x="62859" y="38165"/>
                  <a:pt x="63283" y="40677"/>
                  <a:pt x="63674" y="43091"/>
                </a:cubicBezTo>
                <a:cubicBezTo>
                  <a:pt x="64522" y="48506"/>
                  <a:pt x="65240" y="53203"/>
                  <a:pt x="69350" y="54508"/>
                </a:cubicBezTo>
                <a:cubicBezTo>
                  <a:pt x="69952" y="54706"/>
                  <a:pt x="70527" y="54788"/>
                  <a:pt x="71073" y="54788"/>
                </a:cubicBezTo>
                <a:cubicBezTo>
                  <a:pt x="72778" y="54788"/>
                  <a:pt x="74208" y="53984"/>
                  <a:pt x="75320" y="53366"/>
                </a:cubicBezTo>
                <a:cubicBezTo>
                  <a:pt x="76368" y="52759"/>
                  <a:pt x="76974" y="52455"/>
                  <a:pt x="77530" y="52455"/>
                </a:cubicBezTo>
                <a:cubicBezTo>
                  <a:pt x="77631" y="52455"/>
                  <a:pt x="77731" y="52465"/>
                  <a:pt x="77831" y="52485"/>
                </a:cubicBezTo>
                <a:cubicBezTo>
                  <a:pt x="78321" y="52583"/>
                  <a:pt x="78582" y="52844"/>
                  <a:pt x="79560" y="54182"/>
                </a:cubicBezTo>
                <a:cubicBezTo>
                  <a:pt x="80245" y="55160"/>
                  <a:pt x="81126" y="56400"/>
                  <a:pt x="82496" y="57509"/>
                </a:cubicBezTo>
                <a:cubicBezTo>
                  <a:pt x="85236" y="59760"/>
                  <a:pt x="89118" y="60934"/>
                  <a:pt x="93195" y="60934"/>
                </a:cubicBezTo>
                <a:cubicBezTo>
                  <a:pt x="94761" y="60934"/>
                  <a:pt x="96392" y="60771"/>
                  <a:pt x="97958" y="60412"/>
                </a:cubicBezTo>
                <a:lnTo>
                  <a:pt x="97958" y="60412"/>
                </a:lnTo>
                <a:cubicBezTo>
                  <a:pt x="98186" y="66316"/>
                  <a:pt x="96457" y="72057"/>
                  <a:pt x="93326" y="76657"/>
                </a:cubicBezTo>
                <a:cubicBezTo>
                  <a:pt x="91597" y="74699"/>
                  <a:pt x="89803" y="73068"/>
                  <a:pt x="88629" y="71992"/>
                </a:cubicBezTo>
                <a:cubicBezTo>
                  <a:pt x="86060" y="69640"/>
                  <a:pt x="81182" y="65203"/>
                  <a:pt x="76542" y="65203"/>
                </a:cubicBezTo>
                <a:cubicBezTo>
                  <a:pt x="75584" y="65203"/>
                  <a:pt x="74636" y="65392"/>
                  <a:pt x="73721" y="65827"/>
                </a:cubicBezTo>
                <a:cubicBezTo>
                  <a:pt x="70720" y="67262"/>
                  <a:pt x="70264" y="70198"/>
                  <a:pt x="69872" y="72775"/>
                </a:cubicBezTo>
                <a:cubicBezTo>
                  <a:pt x="69611" y="74406"/>
                  <a:pt x="69350" y="76265"/>
                  <a:pt x="68437" y="78288"/>
                </a:cubicBezTo>
                <a:cubicBezTo>
                  <a:pt x="66741" y="82202"/>
                  <a:pt x="63707" y="84551"/>
                  <a:pt x="60510" y="86410"/>
                </a:cubicBezTo>
                <a:cubicBezTo>
                  <a:pt x="58031" y="85366"/>
                  <a:pt x="55748" y="83996"/>
                  <a:pt x="53725" y="82300"/>
                </a:cubicBezTo>
                <a:cubicBezTo>
                  <a:pt x="56694" y="79397"/>
                  <a:pt x="58618" y="75678"/>
                  <a:pt x="58879" y="72188"/>
                </a:cubicBezTo>
                <a:cubicBezTo>
                  <a:pt x="59010" y="70263"/>
                  <a:pt x="58553" y="69089"/>
                  <a:pt x="58129" y="67947"/>
                </a:cubicBezTo>
                <a:cubicBezTo>
                  <a:pt x="57803" y="67066"/>
                  <a:pt x="57411" y="65990"/>
                  <a:pt x="57020" y="63968"/>
                </a:cubicBezTo>
                <a:cubicBezTo>
                  <a:pt x="56367" y="60510"/>
                  <a:pt x="56531" y="58390"/>
                  <a:pt x="56661" y="56530"/>
                </a:cubicBezTo>
                <a:cubicBezTo>
                  <a:pt x="56824" y="54704"/>
                  <a:pt x="56955" y="52844"/>
                  <a:pt x="56270" y="50561"/>
                </a:cubicBezTo>
                <a:cubicBezTo>
                  <a:pt x="55422" y="47853"/>
                  <a:pt x="53595" y="45276"/>
                  <a:pt x="51083" y="43123"/>
                </a:cubicBezTo>
                <a:cubicBezTo>
                  <a:pt x="54149" y="39829"/>
                  <a:pt x="57998" y="37285"/>
                  <a:pt x="62370" y="35817"/>
                </a:cubicBezTo>
                <a:close/>
                <a:moveTo>
                  <a:pt x="76659" y="71313"/>
                </a:moveTo>
                <a:cubicBezTo>
                  <a:pt x="77356" y="71313"/>
                  <a:pt x="79431" y="71863"/>
                  <a:pt x="84518" y="76526"/>
                </a:cubicBezTo>
                <a:cubicBezTo>
                  <a:pt x="85693" y="77603"/>
                  <a:pt x="87650" y="79364"/>
                  <a:pt x="89281" y="81321"/>
                </a:cubicBezTo>
                <a:cubicBezTo>
                  <a:pt x="84486" y="85790"/>
                  <a:pt x="78027" y="88530"/>
                  <a:pt x="70949" y="88530"/>
                </a:cubicBezTo>
                <a:cubicBezTo>
                  <a:pt x="70068" y="88530"/>
                  <a:pt x="69187" y="88465"/>
                  <a:pt x="68339" y="88400"/>
                </a:cubicBezTo>
                <a:cubicBezTo>
                  <a:pt x="70459" y="86541"/>
                  <a:pt x="72580" y="84061"/>
                  <a:pt x="74047" y="80734"/>
                </a:cubicBezTo>
                <a:cubicBezTo>
                  <a:pt x="75254" y="77994"/>
                  <a:pt x="75646" y="75515"/>
                  <a:pt x="75907" y="73688"/>
                </a:cubicBezTo>
                <a:cubicBezTo>
                  <a:pt x="76037" y="72840"/>
                  <a:pt x="76233" y="71731"/>
                  <a:pt x="76429" y="71340"/>
                </a:cubicBezTo>
                <a:cubicBezTo>
                  <a:pt x="76477" y="71327"/>
                  <a:pt x="76551" y="71313"/>
                  <a:pt x="76659" y="71313"/>
                </a:cubicBezTo>
                <a:close/>
                <a:moveTo>
                  <a:pt x="70949" y="28314"/>
                </a:moveTo>
                <a:cubicBezTo>
                  <a:pt x="53073" y="28314"/>
                  <a:pt x="37774" y="43678"/>
                  <a:pt x="37774" y="61456"/>
                </a:cubicBezTo>
                <a:cubicBezTo>
                  <a:pt x="37774" y="79560"/>
                  <a:pt x="53171" y="94630"/>
                  <a:pt x="70949" y="94630"/>
                </a:cubicBezTo>
                <a:cubicBezTo>
                  <a:pt x="89053" y="94630"/>
                  <a:pt x="104123" y="79625"/>
                  <a:pt x="104123" y="61456"/>
                </a:cubicBezTo>
                <a:cubicBezTo>
                  <a:pt x="104123" y="43417"/>
                  <a:pt x="89444" y="28314"/>
                  <a:pt x="70949" y="28314"/>
                </a:cubicBezTo>
                <a:close/>
                <a:moveTo>
                  <a:pt x="135797" y="6133"/>
                </a:moveTo>
                <a:lnTo>
                  <a:pt x="135797" y="15494"/>
                </a:lnTo>
                <a:lnTo>
                  <a:pt x="47006" y="15494"/>
                </a:lnTo>
                <a:cubicBezTo>
                  <a:pt x="45309" y="15494"/>
                  <a:pt x="43939" y="16864"/>
                  <a:pt x="43939" y="18561"/>
                </a:cubicBezTo>
                <a:cubicBezTo>
                  <a:pt x="43939" y="20257"/>
                  <a:pt x="45309" y="21627"/>
                  <a:pt x="47006" y="21627"/>
                </a:cubicBezTo>
                <a:lnTo>
                  <a:pt x="123303" y="21627"/>
                </a:lnTo>
                <a:lnTo>
                  <a:pt x="123303" y="48962"/>
                </a:lnTo>
                <a:cubicBezTo>
                  <a:pt x="123303" y="77831"/>
                  <a:pt x="99817" y="101317"/>
                  <a:pt x="70949" y="101317"/>
                </a:cubicBezTo>
                <a:cubicBezTo>
                  <a:pt x="42080" y="101317"/>
                  <a:pt x="18594" y="77831"/>
                  <a:pt x="18594" y="48962"/>
                </a:cubicBezTo>
                <a:lnTo>
                  <a:pt x="18594" y="21627"/>
                </a:lnTo>
                <a:lnTo>
                  <a:pt x="32685" y="21627"/>
                </a:lnTo>
                <a:cubicBezTo>
                  <a:pt x="34382" y="21627"/>
                  <a:pt x="35752" y="20257"/>
                  <a:pt x="35752" y="18561"/>
                </a:cubicBezTo>
                <a:cubicBezTo>
                  <a:pt x="35752" y="16864"/>
                  <a:pt x="34382" y="15494"/>
                  <a:pt x="32685" y="15494"/>
                </a:cubicBezTo>
                <a:lnTo>
                  <a:pt x="6133" y="15494"/>
                </a:lnTo>
                <a:lnTo>
                  <a:pt x="6133" y="6133"/>
                </a:lnTo>
                <a:close/>
                <a:moveTo>
                  <a:pt x="90941" y="118480"/>
                </a:moveTo>
                <a:cubicBezTo>
                  <a:pt x="89841" y="118480"/>
                  <a:pt x="88780" y="119066"/>
                  <a:pt x="88237" y="120106"/>
                </a:cubicBezTo>
                <a:cubicBezTo>
                  <a:pt x="87454" y="121607"/>
                  <a:pt x="88041" y="123466"/>
                  <a:pt x="89542" y="124249"/>
                </a:cubicBezTo>
                <a:cubicBezTo>
                  <a:pt x="96262" y="127772"/>
                  <a:pt x="101872" y="133154"/>
                  <a:pt x="105689" y="139744"/>
                </a:cubicBezTo>
                <a:cubicBezTo>
                  <a:pt x="106255" y="140724"/>
                  <a:pt x="107288" y="141254"/>
                  <a:pt x="108339" y="141254"/>
                </a:cubicBezTo>
                <a:cubicBezTo>
                  <a:pt x="108861" y="141254"/>
                  <a:pt x="109388" y="141123"/>
                  <a:pt x="109864" y="140853"/>
                </a:cubicBezTo>
                <a:cubicBezTo>
                  <a:pt x="111332" y="140004"/>
                  <a:pt x="111821" y="138113"/>
                  <a:pt x="110973" y="136677"/>
                </a:cubicBezTo>
                <a:cubicBezTo>
                  <a:pt x="106569" y="129077"/>
                  <a:pt x="100143" y="122912"/>
                  <a:pt x="92380" y="118834"/>
                </a:cubicBezTo>
                <a:cubicBezTo>
                  <a:pt x="91920" y="118594"/>
                  <a:pt x="91427" y="118480"/>
                  <a:pt x="90941" y="118480"/>
                </a:cubicBezTo>
                <a:close/>
                <a:moveTo>
                  <a:pt x="70949" y="129240"/>
                </a:moveTo>
                <a:cubicBezTo>
                  <a:pt x="69252" y="129240"/>
                  <a:pt x="67882" y="130610"/>
                  <a:pt x="67882" y="132306"/>
                </a:cubicBezTo>
                <a:lnTo>
                  <a:pt x="67882" y="139841"/>
                </a:lnTo>
                <a:cubicBezTo>
                  <a:pt x="67882" y="141505"/>
                  <a:pt x="69252" y="142875"/>
                  <a:pt x="70949" y="142875"/>
                </a:cubicBezTo>
                <a:cubicBezTo>
                  <a:pt x="72645" y="142875"/>
                  <a:pt x="74015" y="141505"/>
                  <a:pt x="74015" y="139841"/>
                </a:cubicBezTo>
                <a:lnTo>
                  <a:pt x="74015" y="132306"/>
                </a:lnTo>
                <a:cubicBezTo>
                  <a:pt x="74015" y="130610"/>
                  <a:pt x="72645" y="129240"/>
                  <a:pt x="70949" y="129240"/>
                </a:cubicBezTo>
                <a:close/>
                <a:moveTo>
                  <a:pt x="63609" y="167829"/>
                </a:moveTo>
                <a:cubicBezTo>
                  <a:pt x="61913" y="167829"/>
                  <a:pt x="60575" y="169199"/>
                  <a:pt x="60575" y="170895"/>
                </a:cubicBezTo>
                <a:cubicBezTo>
                  <a:pt x="60575" y="172592"/>
                  <a:pt x="61913" y="173962"/>
                  <a:pt x="63609" y="173962"/>
                </a:cubicBezTo>
                <a:cubicBezTo>
                  <a:pt x="65305" y="173962"/>
                  <a:pt x="66675" y="172592"/>
                  <a:pt x="66675" y="170895"/>
                </a:cubicBezTo>
                <a:cubicBezTo>
                  <a:pt x="66675" y="169199"/>
                  <a:pt x="65305" y="167829"/>
                  <a:pt x="63609" y="167829"/>
                </a:cubicBezTo>
                <a:close/>
                <a:moveTo>
                  <a:pt x="52127" y="176702"/>
                </a:moveTo>
                <a:cubicBezTo>
                  <a:pt x="50431" y="176702"/>
                  <a:pt x="49061" y="178072"/>
                  <a:pt x="49061" y="179735"/>
                </a:cubicBezTo>
                <a:cubicBezTo>
                  <a:pt x="49061" y="181432"/>
                  <a:pt x="50431" y="182802"/>
                  <a:pt x="52127" y="182802"/>
                </a:cubicBezTo>
                <a:cubicBezTo>
                  <a:pt x="53823" y="182802"/>
                  <a:pt x="55193" y="181432"/>
                  <a:pt x="55193" y="179735"/>
                </a:cubicBezTo>
                <a:cubicBezTo>
                  <a:pt x="55193" y="178072"/>
                  <a:pt x="53823" y="176702"/>
                  <a:pt x="52127" y="176702"/>
                </a:cubicBezTo>
                <a:close/>
                <a:moveTo>
                  <a:pt x="74015" y="107548"/>
                </a:moveTo>
                <a:cubicBezTo>
                  <a:pt x="101448" y="109113"/>
                  <a:pt x="123303" y="131947"/>
                  <a:pt x="123303" y="159805"/>
                </a:cubicBezTo>
                <a:lnTo>
                  <a:pt x="123303" y="184465"/>
                </a:lnTo>
                <a:lnTo>
                  <a:pt x="106472" y="173081"/>
                </a:lnTo>
                <a:cubicBezTo>
                  <a:pt x="105943" y="172725"/>
                  <a:pt x="105345" y="172553"/>
                  <a:pt x="104755" y="172553"/>
                </a:cubicBezTo>
                <a:cubicBezTo>
                  <a:pt x="103778" y="172553"/>
                  <a:pt x="102821" y="173022"/>
                  <a:pt x="102231" y="173896"/>
                </a:cubicBezTo>
                <a:cubicBezTo>
                  <a:pt x="101285" y="175299"/>
                  <a:pt x="101644" y="177191"/>
                  <a:pt x="103047" y="178137"/>
                </a:cubicBezTo>
                <a:lnTo>
                  <a:pt x="116388" y="187173"/>
                </a:lnTo>
                <a:lnTo>
                  <a:pt x="25509" y="187173"/>
                </a:lnTo>
                <a:lnTo>
                  <a:pt x="65795" y="159903"/>
                </a:lnTo>
                <a:cubicBezTo>
                  <a:pt x="67360" y="158842"/>
                  <a:pt x="69154" y="158312"/>
                  <a:pt x="70949" y="158312"/>
                </a:cubicBezTo>
                <a:cubicBezTo>
                  <a:pt x="72743" y="158312"/>
                  <a:pt x="74537" y="158842"/>
                  <a:pt x="76103" y="159903"/>
                </a:cubicBezTo>
                <a:lnTo>
                  <a:pt x="93000" y="171352"/>
                </a:lnTo>
                <a:cubicBezTo>
                  <a:pt x="93528" y="171708"/>
                  <a:pt x="94126" y="171880"/>
                  <a:pt x="94716" y="171880"/>
                </a:cubicBezTo>
                <a:cubicBezTo>
                  <a:pt x="95693" y="171880"/>
                  <a:pt x="96651" y="171411"/>
                  <a:pt x="97240" y="170537"/>
                </a:cubicBezTo>
                <a:cubicBezTo>
                  <a:pt x="98186" y="169134"/>
                  <a:pt x="97827" y="167242"/>
                  <a:pt x="96425" y="166296"/>
                </a:cubicBezTo>
                <a:lnTo>
                  <a:pt x="79528" y="154846"/>
                </a:lnTo>
                <a:cubicBezTo>
                  <a:pt x="76918" y="153085"/>
                  <a:pt x="73933" y="152204"/>
                  <a:pt x="70949" y="152204"/>
                </a:cubicBezTo>
                <a:cubicBezTo>
                  <a:pt x="67964" y="152204"/>
                  <a:pt x="64979" y="153085"/>
                  <a:pt x="62370" y="154846"/>
                </a:cubicBezTo>
                <a:lnTo>
                  <a:pt x="18594" y="184465"/>
                </a:lnTo>
                <a:lnTo>
                  <a:pt x="18594" y="159805"/>
                </a:lnTo>
                <a:cubicBezTo>
                  <a:pt x="18594" y="131947"/>
                  <a:pt x="40449" y="109113"/>
                  <a:pt x="67882" y="107548"/>
                </a:cubicBezTo>
                <a:lnTo>
                  <a:pt x="67882" y="120857"/>
                </a:lnTo>
                <a:cubicBezTo>
                  <a:pt x="67882" y="122553"/>
                  <a:pt x="69252" y="123923"/>
                  <a:pt x="70949" y="123923"/>
                </a:cubicBezTo>
                <a:cubicBezTo>
                  <a:pt x="72645" y="123923"/>
                  <a:pt x="74015" y="122553"/>
                  <a:pt x="74015" y="120857"/>
                </a:cubicBezTo>
                <a:lnTo>
                  <a:pt x="74015" y="107548"/>
                </a:lnTo>
                <a:close/>
                <a:moveTo>
                  <a:pt x="135797" y="193273"/>
                </a:moveTo>
                <a:lnTo>
                  <a:pt x="135797" y="202667"/>
                </a:lnTo>
                <a:lnTo>
                  <a:pt x="6133" y="202667"/>
                </a:lnTo>
                <a:lnTo>
                  <a:pt x="6133" y="193273"/>
                </a:lnTo>
                <a:close/>
                <a:moveTo>
                  <a:pt x="5905" y="0"/>
                </a:moveTo>
                <a:cubicBezTo>
                  <a:pt x="2643" y="0"/>
                  <a:pt x="0" y="2642"/>
                  <a:pt x="0" y="5904"/>
                </a:cubicBezTo>
                <a:lnTo>
                  <a:pt x="0" y="15690"/>
                </a:lnTo>
                <a:cubicBezTo>
                  <a:pt x="0" y="18952"/>
                  <a:pt x="2643" y="21627"/>
                  <a:pt x="5905" y="21627"/>
                </a:cubicBezTo>
                <a:lnTo>
                  <a:pt x="12494" y="21627"/>
                </a:lnTo>
                <a:lnTo>
                  <a:pt x="12494" y="48962"/>
                </a:lnTo>
                <a:cubicBezTo>
                  <a:pt x="12494" y="74699"/>
                  <a:pt x="29163" y="96587"/>
                  <a:pt x="52290" y="104384"/>
                </a:cubicBezTo>
                <a:cubicBezTo>
                  <a:pt x="29163" y="112180"/>
                  <a:pt x="12494" y="134068"/>
                  <a:pt x="12494" y="159805"/>
                </a:cubicBezTo>
                <a:lnTo>
                  <a:pt x="12494" y="187173"/>
                </a:lnTo>
                <a:lnTo>
                  <a:pt x="5905" y="187173"/>
                </a:lnTo>
                <a:cubicBezTo>
                  <a:pt x="2643" y="187173"/>
                  <a:pt x="0" y="189815"/>
                  <a:pt x="0" y="193077"/>
                </a:cubicBezTo>
                <a:lnTo>
                  <a:pt x="0" y="202863"/>
                </a:lnTo>
                <a:cubicBezTo>
                  <a:pt x="0" y="206125"/>
                  <a:pt x="2643" y="208767"/>
                  <a:pt x="5905" y="208767"/>
                </a:cubicBezTo>
                <a:lnTo>
                  <a:pt x="135993" y="208767"/>
                </a:lnTo>
                <a:cubicBezTo>
                  <a:pt x="139255" y="208767"/>
                  <a:pt x="141897" y="206125"/>
                  <a:pt x="141897" y="202863"/>
                </a:cubicBezTo>
                <a:lnTo>
                  <a:pt x="141897" y="193077"/>
                </a:lnTo>
                <a:cubicBezTo>
                  <a:pt x="141897" y="189815"/>
                  <a:pt x="139255" y="187173"/>
                  <a:pt x="135993" y="187173"/>
                </a:cubicBezTo>
                <a:lnTo>
                  <a:pt x="129403" y="187173"/>
                </a:lnTo>
                <a:lnTo>
                  <a:pt x="129403" y="159805"/>
                </a:lnTo>
                <a:cubicBezTo>
                  <a:pt x="129403" y="134068"/>
                  <a:pt x="112735" y="112180"/>
                  <a:pt x="89607" y="104384"/>
                </a:cubicBezTo>
                <a:cubicBezTo>
                  <a:pt x="112735" y="96587"/>
                  <a:pt x="129403" y="74699"/>
                  <a:pt x="129403" y="48962"/>
                </a:cubicBezTo>
                <a:lnTo>
                  <a:pt x="129403" y="21627"/>
                </a:lnTo>
                <a:lnTo>
                  <a:pt x="135993" y="21627"/>
                </a:lnTo>
                <a:cubicBezTo>
                  <a:pt x="139255" y="21627"/>
                  <a:pt x="141897" y="18952"/>
                  <a:pt x="141897" y="15690"/>
                </a:cubicBezTo>
                <a:lnTo>
                  <a:pt x="141897" y="5904"/>
                </a:lnTo>
                <a:cubicBezTo>
                  <a:pt x="141897" y="2642"/>
                  <a:pt x="139255" y="0"/>
                  <a:pt x="135993" y="0"/>
                </a:cubicBezTo>
                <a:close/>
              </a:path>
            </a:pathLst>
          </a:custGeom>
          <a:solidFill>
            <a:schemeClr val="accent2"/>
          </a:solidFill>
          <a:ln w="9525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2618" name="Google Shape;12618;p49"/>
          <p:cNvSpPr/>
          <p:nvPr/>
        </p:nvSpPr>
        <p:spPr>
          <a:xfrm>
            <a:off x="10927155" y="593373"/>
            <a:ext cx="753044" cy="609596"/>
          </a:xfrm>
          <a:custGeom>
            <a:avLst/>
            <a:gdLst/>
            <a:ahLst/>
            <a:cxnLst/>
            <a:rect l="l" t="t" r="r" b="b"/>
            <a:pathLst>
              <a:path w="11967" h="9809" extrusionOk="0">
                <a:moveTo>
                  <a:pt x="8309" y="358"/>
                </a:moveTo>
                <a:cubicBezTo>
                  <a:pt x="8940" y="358"/>
                  <a:pt x="9663" y="469"/>
                  <a:pt x="10418" y="796"/>
                </a:cubicBezTo>
                <a:lnTo>
                  <a:pt x="10418" y="7796"/>
                </a:lnTo>
                <a:cubicBezTo>
                  <a:pt x="9723" y="7513"/>
                  <a:pt x="8997" y="7381"/>
                  <a:pt x="8289" y="7381"/>
                </a:cubicBezTo>
                <a:cubicBezTo>
                  <a:pt x="7542" y="7381"/>
                  <a:pt x="6816" y="7527"/>
                  <a:pt x="6168" y="7796"/>
                </a:cubicBezTo>
                <a:lnTo>
                  <a:pt x="6168" y="796"/>
                </a:lnTo>
                <a:cubicBezTo>
                  <a:pt x="6430" y="676"/>
                  <a:pt x="7238" y="358"/>
                  <a:pt x="8309" y="358"/>
                </a:cubicBezTo>
                <a:close/>
                <a:moveTo>
                  <a:pt x="3700" y="358"/>
                </a:moveTo>
                <a:cubicBezTo>
                  <a:pt x="4458" y="358"/>
                  <a:pt x="5191" y="513"/>
                  <a:pt x="5823" y="796"/>
                </a:cubicBezTo>
                <a:cubicBezTo>
                  <a:pt x="5811" y="1677"/>
                  <a:pt x="5811" y="6761"/>
                  <a:pt x="5811" y="7796"/>
                </a:cubicBezTo>
                <a:cubicBezTo>
                  <a:pt x="5418" y="7642"/>
                  <a:pt x="4656" y="7392"/>
                  <a:pt x="3668" y="7392"/>
                </a:cubicBezTo>
                <a:cubicBezTo>
                  <a:pt x="2929" y="7392"/>
                  <a:pt x="2215" y="7523"/>
                  <a:pt x="1548" y="7808"/>
                </a:cubicBezTo>
                <a:lnTo>
                  <a:pt x="1548" y="3867"/>
                </a:lnTo>
                <a:cubicBezTo>
                  <a:pt x="1548" y="3760"/>
                  <a:pt x="1477" y="3689"/>
                  <a:pt x="1370" y="3689"/>
                </a:cubicBezTo>
                <a:cubicBezTo>
                  <a:pt x="1262" y="3689"/>
                  <a:pt x="1191" y="3760"/>
                  <a:pt x="1191" y="3867"/>
                </a:cubicBezTo>
                <a:lnTo>
                  <a:pt x="1191" y="7987"/>
                </a:lnTo>
                <a:cubicBezTo>
                  <a:pt x="1191" y="8118"/>
                  <a:pt x="1298" y="8225"/>
                  <a:pt x="1429" y="8225"/>
                </a:cubicBezTo>
                <a:cubicBezTo>
                  <a:pt x="1465" y="8225"/>
                  <a:pt x="1489" y="8225"/>
                  <a:pt x="1524" y="8213"/>
                </a:cubicBezTo>
                <a:cubicBezTo>
                  <a:pt x="2203" y="7916"/>
                  <a:pt x="2917" y="7761"/>
                  <a:pt x="3656" y="7761"/>
                </a:cubicBezTo>
                <a:cubicBezTo>
                  <a:pt x="4715" y="7761"/>
                  <a:pt x="5537" y="8070"/>
                  <a:pt x="5799" y="8189"/>
                </a:cubicBezTo>
                <a:lnTo>
                  <a:pt x="5799" y="8606"/>
                </a:lnTo>
                <a:lnTo>
                  <a:pt x="417" y="8606"/>
                </a:lnTo>
                <a:cubicBezTo>
                  <a:pt x="381" y="8606"/>
                  <a:pt x="358" y="8582"/>
                  <a:pt x="358" y="8547"/>
                </a:cubicBezTo>
                <a:lnTo>
                  <a:pt x="358" y="1248"/>
                </a:lnTo>
                <a:cubicBezTo>
                  <a:pt x="358" y="1212"/>
                  <a:pt x="381" y="1188"/>
                  <a:pt x="417" y="1188"/>
                </a:cubicBezTo>
                <a:lnTo>
                  <a:pt x="1203" y="1188"/>
                </a:lnTo>
                <a:lnTo>
                  <a:pt x="1203" y="3153"/>
                </a:lnTo>
                <a:cubicBezTo>
                  <a:pt x="1203" y="3248"/>
                  <a:pt x="1274" y="3332"/>
                  <a:pt x="1382" y="3332"/>
                </a:cubicBezTo>
                <a:cubicBezTo>
                  <a:pt x="1489" y="3332"/>
                  <a:pt x="1560" y="3248"/>
                  <a:pt x="1560" y="3153"/>
                </a:cubicBezTo>
                <a:lnTo>
                  <a:pt x="1560" y="796"/>
                </a:lnTo>
                <a:cubicBezTo>
                  <a:pt x="2253" y="495"/>
                  <a:pt x="2987" y="358"/>
                  <a:pt x="3700" y="358"/>
                </a:cubicBezTo>
                <a:close/>
                <a:moveTo>
                  <a:pt x="6608" y="7987"/>
                </a:moveTo>
                <a:lnTo>
                  <a:pt x="6608" y="9249"/>
                </a:lnTo>
                <a:lnTo>
                  <a:pt x="6501" y="9166"/>
                </a:lnTo>
                <a:cubicBezTo>
                  <a:pt x="6471" y="9136"/>
                  <a:pt x="6430" y="9121"/>
                  <a:pt x="6390" y="9121"/>
                </a:cubicBezTo>
                <a:cubicBezTo>
                  <a:pt x="6349" y="9121"/>
                  <a:pt x="6311" y="9136"/>
                  <a:pt x="6287" y="9166"/>
                </a:cubicBezTo>
                <a:lnTo>
                  <a:pt x="6168" y="9261"/>
                </a:lnTo>
                <a:lnTo>
                  <a:pt x="6168" y="8166"/>
                </a:lnTo>
                <a:cubicBezTo>
                  <a:pt x="6251" y="8118"/>
                  <a:pt x="6418" y="8058"/>
                  <a:pt x="6608" y="7987"/>
                </a:cubicBezTo>
                <a:close/>
                <a:moveTo>
                  <a:pt x="8273" y="0"/>
                </a:moveTo>
                <a:cubicBezTo>
                  <a:pt x="7438" y="0"/>
                  <a:pt x="6643" y="178"/>
                  <a:pt x="5989" y="486"/>
                </a:cubicBezTo>
                <a:cubicBezTo>
                  <a:pt x="5715" y="367"/>
                  <a:pt x="4858" y="10"/>
                  <a:pt x="3668" y="10"/>
                </a:cubicBezTo>
                <a:cubicBezTo>
                  <a:pt x="2858" y="10"/>
                  <a:pt x="2072" y="176"/>
                  <a:pt x="1322" y="510"/>
                </a:cubicBezTo>
                <a:cubicBezTo>
                  <a:pt x="1143" y="593"/>
                  <a:pt x="1191" y="796"/>
                  <a:pt x="1191" y="843"/>
                </a:cubicBezTo>
                <a:lnTo>
                  <a:pt x="405" y="843"/>
                </a:lnTo>
                <a:cubicBezTo>
                  <a:pt x="179" y="843"/>
                  <a:pt x="0" y="1022"/>
                  <a:pt x="0" y="1248"/>
                </a:cubicBezTo>
                <a:lnTo>
                  <a:pt x="0" y="8535"/>
                </a:lnTo>
                <a:cubicBezTo>
                  <a:pt x="0" y="8761"/>
                  <a:pt x="179" y="8939"/>
                  <a:pt x="405" y="8939"/>
                </a:cubicBezTo>
                <a:lnTo>
                  <a:pt x="5811" y="8939"/>
                </a:lnTo>
                <a:lnTo>
                  <a:pt x="5811" y="9630"/>
                </a:lnTo>
                <a:cubicBezTo>
                  <a:pt x="5811" y="9740"/>
                  <a:pt x="5889" y="9808"/>
                  <a:pt x="5977" y="9808"/>
                </a:cubicBezTo>
                <a:cubicBezTo>
                  <a:pt x="6013" y="9808"/>
                  <a:pt x="6050" y="9797"/>
                  <a:pt x="6084" y="9773"/>
                </a:cubicBezTo>
                <a:lnTo>
                  <a:pt x="6382" y="9535"/>
                </a:lnTo>
                <a:cubicBezTo>
                  <a:pt x="6656" y="9737"/>
                  <a:pt x="6668" y="9809"/>
                  <a:pt x="6787" y="9809"/>
                </a:cubicBezTo>
                <a:cubicBezTo>
                  <a:pt x="6894" y="9809"/>
                  <a:pt x="6966" y="9737"/>
                  <a:pt x="6966" y="9630"/>
                </a:cubicBezTo>
                <a:lnTo>
                  <a:pt x="6966" y="8939"/>
                </a:lnTo>
                <a:lnTo>
                  <a:pt x="9335" y="8939"/>
                </a:lnTo>
                <a:cubicBezTo>
                  <a:pt x="9442" y="8939"/>
                  <a:pt x="9513" y="8856"/>
                  <a:pt x="9513" y="8761"/>
                </a:cubicBezTo>
                <a:cubicBezTo>
                  <a:pt x="9513" y="8654"/>
                  <a:pt x="9442" y="8582"/>
                  <a:pt x="9335" y="8582"/>
                </a:cubicBezTo>
                <a:lnTo>
                  <a:pt x="6966" y="8582"/>
                </a:lnTo>
                <a:lnTo>
                  <a:pt x="6966" y="7892"/>
                </a:lnTo>
                <a:cubicBezTo>
                  <a:pt x="7400" y="7783"/>
                  <a:pt x="7847" y="7728"/>
                  <a:pt x="8295" y="7728"/>
                </a:cubicBezTo>
                <a:cubicBezTo>
                  <a:pt x="9025" y="7728"/>
                  <a:pt x="9760" y="7875"/>
                  <a:pt x="10454" y="8177"/>
                </a:cubicBezTo>
                <a:cubicBezTo>
                  <a:pt x="10483" y="8192"/>
                  <a:pt x="10514" y="8199"/>
                  <a:pt x="10544" y="8199"/>
                </a:cubicBezTo>
                <a:cubicBezTo>
                  <a:pt x="10662" y="8199"/>
                  <a:pt x="10776" y="8096"/>
                  <a:pt x="10776" y="7963"/>
                </a:cubicBezTo>
                <a:lnTo>
                  <a:pt x="10776" y="1177"/>
                </a:lnTo>
                <a:lnTo>
                  <a:pt x="11561" y="1177"/>
                </a:lnTo>
                <a:cubicBezTo>
                  <a:pt x="11597" y="1177"/>
                  <a:pt x="11621" y="1212"/>
                  <a:pt x="11621" y="1236"/>
                </a:cubicBezTo>
                <a:lnTo>
                  <a:pt x="11621" y="8535"/>
                </a:lnTo>
                <a:cubicBezTo>
                  <a:pt x="11621" y="8570"/>
                  <a:pt x="11597" y="8594"/>
                  <a:pt x="11561" y="8594"/>
                </a:cubicBezTo>
                <a:lnTo>
                  <a:pt x="10049" y="8594"/>
                </a:lnTo>
                <a:cubicBezTo>
                  <a:pt x="9942" y="8594"/>
                  <a:pt x="9871" y="8666"/>
                  <a:pt x="9871" y="8773"/>
                </a:cubicBezTo>
                <a:cubicBezTo>
                  <a:pt x="9871" y="8880"/>
                  <a:pt x="9942" y="8951"/>
                  <a:pt x="10049" y="8951"/>
                </a:cubicBezTo>
                <a:lnTo>
                  <a:pt x="11561" y="8951"/>
                </a:lnTo>
                <a:cubicBezTo>
                  <a:pt x="11788" y="8951"/>
                  <a:pt x="11966" y="8773"/>
                  <a:pt x="11966" y="8547"/>
                </a:cubicBezTo>
                <a:lnTo>
                  <a:pt x="11966" y="1236"/>
                </a:lnTo>
                <a:cubicBezTo>
                  <a:pt x="11954" y="998"/>
                  <a:pt x="11776" y="831"/>
                  <a:pt x="11549" y="831"/>
                </a:cubicBezTo>
                <a:lnTo>
                  <a:pt x="10764" y="831"/>
                </a:lnTo>
                <a:cubicBezTo>
                  <a:pt x="10752" y="784"/>
                  <a:pt x="10811" y="581"/>
                  <a:pt x="10633" y="498"/>
                </a:cubicBezTo>
                <a:cubicBezTo>
                  <a:pt x="9864" y="154"/>
                  <a:pt x="9051" y="0"/>
                  <a:pt x="8273" y="0"/>
                </a:cubicBezTo>
                <a:close/>
              </a:path>
            </a:pathLst>
          </a:custGeom>
          <a:solidFill>
            <a:schemeClr val="accent2"/>
          </a:solidFill>
          <a:ln w="9525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grpSp>
        <p:nvGrpSpPr>
          <p:cNvPr id="12619" name="Google Shape;12619;p49"/>
          <p:cNvGrpSpPr/>
          <p:nvPr/>
        </p:nvGrpSpPr>
        <p:grpSpPr>
          <a:xfrm>
            <a:off x="2738964" y="5319933"/>
            <a:ext cx="6714003" cy="2456568"/>
            <a:chOff x="2048150" y="1951500"/>
            <a:chExt cx="3702575" cy="1354725"/>
          </a:xfrm>
        </p:grpSpPr>
        <p:sp>
          <p:nvSpPr>
            <p:cNvPr id="12620" name="Google Shape;12620;p49"/>
            <p:cNvSpPr/>
            <p:nvPr/>
          </p:nvSpPr>
          <p:spPr>
            <a:xfrm>
              <a:off x="2486300" y="2263500"/>
              <a:ext cx="2933425" cy="909675"/>
            </a:xfrm>
            <a:custGeom>
              <a:avLst/>
              <a:gdLst/>
              <a:ahLst/>
              <a:cxnLst/>
              <a:rect l="l" t="t" r="r" b="b"/>
              <a:pathLst>
                <a:path w="117337" h="36387" extrusionOk="0">
                  <a:moveTo>
                    <a:pt x="18849" y="1"/>
                  </a:moveTo>
                  <a:cubicBezTo>
                    <a:pt x="17991" y="1"/>
                    <a:pt x="17205" y="477"/>
                    <a:pt x="16789" y="1239"/>
                  </a:cubicBezTo>
                  <a:lnTo>
                    <a:pt x="430" y="31445"/>
                  </a:lnTo>
                  <a:cubicBezTo>
                    <a:pt x="1" y="32267"/>
                    <a:pt x="13" y="33231"/>
                    <a:pt x="489" y="34029"/>
                  </a:cubicBezTo>
                  <a:cubicBezTo>
                    <a:pt x="965" y="34814"/>
                    <a:pt x="1799" y="35291"/>
                    <a:pt x="2716" y="35291"/>
                  </a:cubicBezTo>
                  <a:lnTo>
                    <a:pt x="48519" y="35291"/>
                  </a:lnTo>
                  <a:lnTo>
                    <a:pt x="49388" y="36267"/>
                  </a:lnTo>
                  <a:cubicBezTo>
                    <a:pt x="49448" y="36350"/>
                    <a:pt x="49543" y="36386"/>
                    <a:pt x="49650" y="36386"/>
                  </a:cubicBezTo>
                  <a:lnTo>
                    <a:pt x="68343" y="36386"/>
                  </a:lnTo>
                  <a:cubicBezTo>
                    <a:pt x="68426" y="36386"/>
                    <a:pt x="68498" y="36362"/>
                    <a:pt x="68557" y="36303"/>
                  </a:cubicBezTo>
                  <a:lnTo>
                    <a:pt x="69772" y="35267"/>
                  </a:lnTo>
                  <a:lnTo>
                    <a:pt x="114884" y="35267"/>
                  </a:lnTo>
                  <a:cubicBezTo>
                    <a:pt x="115718" y="35267"/>
                    <a:pt x="116480" y="34838"/>
                    <a:pt x="116896" y="34124"/>
                  </a:cubicBezTo>
                  <a:cubicBezTo>
                    <a:pt x="117337" y="33409"/>
                    <a:pt x="117337" y="32552"/>
                    <a:pt x="116932" y="31814"/>
                  </a:cubicBezTo>
                  <a:lnTo>
                    <a:pt x="99668" y="846"/>
                  </a:lnTo>
                  <a:cubicBezTo>
                    <a:pt x="99382" y="322"/>
                    <a:pt x="98811" y="1"/>
                    <a:pt x="98216" y="1"/>
                  </a:cubicBezTo>
                  <a:lnTo>
                    <a:pt x="95894" y="1"/>
                  </a:lnTo>
                  <a:cubicBezTo>
                    <a:pt x="95703" y="1"/>
                    <a:pt x="95560" y="144"/>
                    <a:pt x="95560" y="346"/>
                  </a:cubicBezTo>
                  <a:cubicBezTo>
                    <a:pt x="95560" y="536"/>
                    <a:pt x="95703" y="679"/>
                    <a:pt x="95894" y="679"/>
                  </a:cubicBezTo>
                  <a:lnTo>
                    <a:pt x="98216" y="679"/>
                  </a:lnTo>
                  <a:cubicBezTo>
                    <a:pt x="98573" y="679"/>
                    <a:pt x="98894" y="882"/>
                    <a:pt x="99073" y="1191"/>
                  </a:cubicBezTo>
                  <a:lnTo>
                    <a:pt x="116337" y="32159"/>
                  </a:lnTo>
                  <a:cubicBezTo>
                    <a:pt x="116635" y="32683"/>
                    <a:pt x="116623" y="33290"/>
                    <a:pt x="116325" y="33802"/>
                  </a:cubicBezTo>
                  <a:cubicBezTo>
                    <a:pt x="116027" y="34314"/>
                    <a:pt x="115503" y="34612"/>
                    <a:pt x="114908" y="34612"/>
                  </a:cubicBezTo>
                  <a:lnTo>
                    <a:pt x="69664" y="34612"/>
                  </a:lnTo>
                  <a:cubicBezTo>
                    <a:pt x="69569" y="34612"/>
                    <a:pt x="69498" y="34636"/>
                    <a:pt x="69438" y="34695"/>
                  </a:cubicBezTo>
                  <a:lnTo>
                    <a:pt x="68236" y="35719"/>
                  </a:lnTo>
                  <a:lnTo>
                    <a:pt x="49805" y="35719"/>
                  </a:lnTo>
                  <a:lnTo>
                    <a:pt x="48936" y="34731"/>
                  </a:lnTo>
                  <a:cubicBezTo>
                    <a:pt x="48864" y="34660"/>
                    <a:pt x="48781" y="34612"/>
                    <a:pt x="48674" y="34612"/>
                  </a:cubicBezTo>
                  <a:lnTo>
                    <a:pt x="2739" y="34612"/>
                  </a:lnTo>
                  <a:cubicBezTo>
                    <a:pt x="2049" y="34612"/>
                    <a:pt x="1442" y="34255"/>
                    <a:pt x="1084" y="33683"/>
                  </a:cubicBezTo>
                  <a:cubicBezTo>
                    <a:pt x="727" y="33088"/>
                    <a:pt x="715" y="32374"/>
                    <a:pt x="1037" y="31778"/>
                  </a:cubicBezTo>
                  <a:lnTo>
                    <a:pt x="17396" y="1560"/>
                  </a:lnTo>
                  <a:cubicBezTo>
                    <a:pt x="17694" y="1025"/>
                    <a:pt x="18253" y="691"/>
                    <a:pt x="18872" y="691"/>
                  </a:cubicBezTo>
                  <a:lnTo>
                    <a:pt x="19646" y="691"/>
                  </a:lnTo>
                  <a:cubicBezTo>
                    <a:pt x="19837" y="691"/>
                    <a:pt x="19980" y="536"/>
                    <a:pt x="19980" y="346"/>
                  </a:cubicBezTo>
                  <a:cubicBezTo>
                    <a:pt x="19980" y="155"/>
                    <a:pt x="19837" y="1"/>
                    <a:pt x="19646" y="1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621" name="Google Shape;12621;p49"/>
            <p:cNvSpPr/>
            <p:nvPr/>
          </p:nvSpPr>
          <p:spPr>
            <a:xfrm>
              <a:off x="2559525" y="2126950"/>
              <a:ext cx="2800975" cy="980425"/>
            </a:xfrm>
            <a:custGeom>
              <a:avLst/>
              <a:gdLst/>
              <a:ahLst/>
              <a:cxnLst/>
              <a:rect l="l" t="t" r="r" b="b"/>
              <a:pathLst>
                <a:path w="112039" h="39217" extrusionOk="0">
                  <a:moveTo>
                    <a:pt x="22639" y="0"/>
                  </a:moveTo>
                  <a:cubicBezTo>
                    <a:pt x="22555" y="0"/>
                    <a:pt x="22471" y="30"/>
                    <a:pt x="22408" y="93"/>
                  </a:cubicBezTo>
                  <a:lnTo>
                    <a:pt x="15717" y="6272"/>
                  </a:lnTo>
                  <a:cubicBezTo>
                    <a:pt x="15681" y="6296"/>
                    <a:pt x="15658" y="6332"/>
                    <a:pt x="15634" y="6368"/>
                  </a:cubicBezTo>
                  <a:lnTo>
                    <a:pt x="37" y="37895"/>
                  </a:lnTo>
                  <a:cubicBezTo>
                    <a:pt x="1" y="38002"/>
                    <a:pt x="1" y="38121"/>
                    <a:pt x="37" y="38205"/>
                  </a:cubicBezTo>
                  <a:cubicBezTo>
                    <a:pt x="96" y="38300"/>
                    <a:pt x="191" y="38371"/>
                    <a:pt x="299" y="38383"/>
                  </a:cubicBezTo>
                  <a:cubicBezTo>
                    <a:pt x="2672" y="38751"/>
                    <a:pt x="5148" y="38899"/>
                    <a:pt x="7682" y="38899"/>
                  </a:cubicBezTo>
                  <a:cubicBezTo>
                    <a:pt x="12941" y="38899"/>
                    <a:pt x="18454" y="38264"/>
                    <a:pt x="23837" y="37645"/>
                  </a:cubicBezTo>
                  <a:cubicBezTo>
                    <a:pt x="27016" y="37264"/>
                    <a:pt x="30005" y="36931"/>
                    <a:pt x="32874" y="36716"/>
                  </a:cubicBezTo>
                  <a:cubicBezTo>
                    <a:pt x="33891" y="36642"/>
                    <a:pt x="34859" y="36608"/>
                    <a:pt x="35776" y="36608"/>
                  </a:cubicBezTo>
                  <a:cubicBezTo>
                    <a:pt x="43751" y="36608"/>
                    <a:pt x="47940" y="39148"/>
                    <a:pt x="47983" y="39169"/>
                  </a:cubicBezTo>
                  <a:cubicBezTo>
                    <a:pt x="48043" y="39205"/>
                    <a:pt x="48102" y="39217"/>
                    <a:pt x="48162" y="39217"/>
                  </a:cubicBezTo>
                  <a:cubicBezTo>
                    <a:pt x="48233" y="39217"/>
                    <a:pt x="48328" y="39193"/>
                    <a:pt x="48376" y="39110"/>
                  </a:cubicBezTo>
                  <a:cubicBezTo>
                    <a:pt x="48416" y="39069"/>
                    <a:pt x="51350" y="36576"/>
                    <a:pt x="56270" y="36576"/>
                  </a:cubicBezTo>
                  <a:cubicBezTo>
                    <a:pt x="58581" y="36576"/>
                    <a:pt x="61331" y="37127"/>
                    <a:pt x="64426" y="38741"/>
                  </a:cubicBezTo>
                  <a:cubicBezTo>
                    <a:pt x="64472" y="38766"/>
                    <a:pt x="64525" y="38779"/>
                    <a:pt x="64579" y="38779"/>
                  </a:cubicBezTo>
                  <a:cubicBezTo>
                    <a:pt x="64650" y="38779"/>
                    <a:pt x="64722" y="38757"/>
                    <a:pt x="64783" y="38717"/>
                  </a:cubicBezTo>
                  <a:cubicBezTo>
                    <a:pt x="64795" y="38717"/>
                    <a:pt x="66223" y="37657"/>
                    <a:pt x="68998" y="36836"/>
                  </a:cubicBezTo>
                  <a:cubicBezTo>
                    <a:pt x="70682" y="36329"/>
                    <a:pt x="73129" y="35844"/>
                    <a:pt x="76270" y="35844"/>
                  </a:cubicBezTo>
                  <a:cubicBezTo>
                    <a:pt x="77858" y="35844"/>
                    <a:pt x="79624" y="35968"/>
                    <a:pt x="81559" y="36276"/>
                  </a:cubicBezTo>
                  <a:cubicBezTo>
                    <a:pt x="88379" y="37346"/>
                    <a:pt x="96490" y="38435"/>
                    <a:pt x="103670" y="38435"/>
                  </a:cubicBezTo>
                  <a:cubicBezTo>
                    <a:pt x="106555" y="38435"/>
                    <a:pt x="109289" y="38259"/>
                    <a:pt x="111729" y="37836"/>
                  </a:cubicBezTo>
                  <a:cubicBezTo>
                    <a:pt x="111848" y="37824"/>
                    <a:pt x="111932" y="37764"/>
                    <a:pt x="111979" y="37657"/>
                  </a:cubicBezTo>
                  <a:cubicBezTo>
                    <a:pt x="112039" y="37550"/>
                    <a:pt x="112027" y="37431"/>
                    <a:pt x="111979" y="37348"/>
                  </a:cubicBezTo>
                  <a:lnTo>
                    <a:pt x="95537" y="6356"/>
                  </a:lnTo>
                  <a:cubicBezTo>
                    <a:pt x="95477" y="6248"/>
                    <a:pt x="95358" y="6177"/>
                    <a:pt x="95239" y="6177"/>
                  </a:cubicBezTo>
                  <a:lnTo>
                    <a:pt x="93155" y="6177"/>
                  </a:lnTo>
                  <a:cubicBezTo>
                    <a:pt x="92953" y="6177"/>
                    <a:pt x="92810" y="6320"/>
                    <a:pt x="92810" y="6522"/>
                  </a:cubicBezTo>
                  <a:cubicBezTo>
                    <a:pt x="92810" y="6713"/>
                    <a:pt x="92953" y="6856"/>
                    <a:pt x="93155" y="6856"/>
                  </a:cubicBezTo>
                  <a:lnTo>
                    <a:pt x="95025" y="6856"/>
                  </a:lnTo>
                  <a:lnTo>
                    <a:pt x="111146" y="37252"/>
                  </a:lnTo>
                  <a:cubicBezTo>
                    <a:pt x="108869" y="37611"/>
                    <a:pt x="106345" y="37762"/>
                    <a:pt x="103690" y="37762"/>
                  </a:cubicBezTo>
                  <a:cubicBezTo>
                    <a:pt x="96558" y="37762"/>
                    <a:pt x="88477" y="36673"/>
                    <a:pt x="81666" y="35597"/>
                  </a:cubicBezTo>
                  <a:cubicBezTo>
                    <a:pt x="79693" y="35289"/>
                    <a:pt x="77890" y="35161"/>
                    <a:pt x="76256" y="35161"/>
                  </a:cubicBezTo>
                  <a:cubicBezTo>
                    <a:pt x="69311" y="35161"/>
                    <a:pt x="65424" y="37472"/>
                    <a:pt x="64557" y="38050"/>
                  </a:cubicBezTo>
                  <a:cubicBezTo>
                    <a:pt x="61442" y="36458"/>
                    <a:pt x="58658" y="35909"/>
                    <a:pt x="56299" y="35909"/>
                  </a:cubicBezTo>
                  <a:cubicBezTo>
                    <a:pt x="51831" y="35909"/>
                    <a:pt x="48890" y="37878"/>
                    <a:pt x="48126" y="38455"/>
                  </a:cubicBezTo>
                  <a:cubicBezTo>
                    <a:pt x="47166" y="37927"/>
                    <a:pt x="43040" y="35906"/>
                    <a:pt x="35788" y="35906"/>
                  </a:cubicBezTo>
                  <a:cubicBezTo>
                    <a:pt x="34853" y="35906"/>
                    <a:pt x="33866" y="35939"/>
                    <a:pt x="32826" y="36014"/>
                  </a:cubicBezTo>
                  <a:cubicBezTo>
                    <a:pt x="29945" y="36228"/>
                    <a:pt x="26957" y="36562"/>
                    <a:pt x="23766" y="36943"/>
                  </a:cubicBezTo>
                  <a:cubicBezTo>
                    <a:pt x="18406" y="37559"/>
                    <a:pt x="12915" y="38193"/>
                    <a:pt x="7690" y="38193"/>
                  </a:cubicBezTo>
                  <a:cubicBezTo>
                    <a:pt x="5347" y="38193"/>
                    <a:pt x="3058" y="38066"/>
                    <a:pt x="858" y="37752"/>
                  </a:cubicBezTo>
                  <a:lnTo>
                    <a:pt x="16241" y="6713"/>
                  </a:lnTo>
                  <a:lnTo>
                    <a:pt x="22873" y="581"/>
                  </a:lnTo>
                  <a:cubicBezTo>
                    <a:pt x="23004" y="462"/>
                    <a:pt x="23016" y="236"/>
                    <a:pt x="22885" y="105"/>
                  </a:cubicBezTo>
                  <a:cubicBezTo>
                    <a:pt x="22822" y="36"/>
                    <a:pt x="22731" y="0"/>
                    <a:pt x="22639" y="0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622" name="Google Shape;12622;p49"/>
            <p:cNvSpPr/>
            <p:nvPr/>
          </p:nvSpPr>
          <p:spPr>
            <a:xfrm>
              <a:off x="2941125" y="1951500"/>
              <a:ext cx="1021875" cy="1061525"/>
            </a:xfrm>
            <a:custGeom>
              <a:avLst/>
              <a:gdLst/>
              <a:ahLst/>
              <a:cxnLst/>
              <a:rect l="l" t="t" r="r" b="b"/>
              <a:pathLst>
                <a:path w="40875" h="42461" extrusionOk="0">
                  <a:moveTo>
                    <a:pt x="12026" y="920"/>
                  </a:moveTo>
                  <a:cubicBezTo>
                    <a:pt x="13972" y="2497"/>
                    <a:pt x="16162" y="2926"/>
                    <a:pt x="18689" y="2926"/>
                  </a:cubicBezTo>
                  <a:cubicBezTo>
                    <a:pt x="20073" y="2926"/>
                    <a:pt x="21557" y="2797"/>
                    <a:pt x="23158" y="2658"/>
                  </a:cubicBezTo>
                  <a:cubicBezTo>
                    <a:pt x="24934" y="2503"/>
                    <a:pt x="26899" y="2332"/>
                    <a:pt x="29003" y="2332"/>
                  </a:cubicBezTo>
                  <a:cubicBezTo>
                    <a:pt x="29481" y="2332"/>
                    <a:pt x="29966" y="2341"/>
                    <a:pt x="30457" y="2360"/>
                  </a:cubicBezTo>
                  <a:cubicBezTo>
                    <a:pt x="34576" y="2515"/>
                    <a:pt x="36993" y="4075"/>
                    <a:pt x="38279" y="5337"/>
                  </a:cubicBezTo>
                  <a:cubicBezTo>
                    <a:pt x="39553" y="6575"/>
                    <a:pt x="40041" y="7790"/>
                    <a:pt x="40125" y="8052"/>
                  </a:cubicBezTo>
                  <a:lnTo>
                    <a:pt x="40172" y="40698"/>
                  </a:lnTo>
                  <a:cubicBezTo>
                    <a:pt x="36517" y="34436"/>
                    <a:pt x="28326" y="33709"/>
                    <a:pt x="21253" y="33709"/>
                  </a:cubicBezTo>
                  <a:cubicBezTo>
                    <a:pt x="20146" y="33709"/>
                    <a:pt x="19051" y="33721"/>
                    <a:pt x="18003" y="33745"/>
                  </a:cubicBezTo>
                  <a:cubicBezTo>
                    <a:pt x="17074" y="33764"/>
                    <a:pt x="16175" y="33780"/>
                    <a:pt x="15337" y="33780"/>
                  </a:cubicBezTo>
                  <a:cubicBezTo>
                    <a:pt x="14585" y="33780"/>
                    <a:pt x="13883" y="33767"/>
                    <a:pt x="13252" y="33733"/>
                  </a:cubicBezTo>
                  <a:cubicBezTo>
                    <a:pt x="7002" y="33364"/>
                    <a:pt x="1906" y="30340"/>
                    <a:pt x="798" y="29638"/>
                  </a:cubicBezTo>
                  <a:lnTo>
                    <a:pt x="12026" y="920"/>
                  </a:lnTo>
                  <a:close/>
                  <a:moveTo>
                    <a:pt x="11911" y="1"/>
                  </a:moveTo>
                  <a:cubicBezTo>
                    <a:pt x="11882" y="1"/>
                    <a:pt x="11852" y="5"/>
                    <a:pt x="11824" y="15"/>
                  </a:cubicBezTo>
                  <a:cubicBezTo>
                    <a:pt x="11716" y="39"/>
                    <a:pt x="11633" y="110"/>
                    <a:pt x="11585" y="217"/>
                  </a:cubicBezTo>
                  <a:lnTo>
                    <a:pt x="60" y="29638"/>
                  </a:lnTo>
                  <a:cubicBezTo>
                    <a:pt x="1" y="29792"/>
                    <a:pt x="48" y="29959"/>
                    <a:pt x="179" y="30042"/>
                  </a:cubicBezTo>
                  <a:cubicBezTo>
                    <a:pt x="239" y="30078"/>
                    <a:pt x="5978" y="33971"/>
                    <a:pt x="13217" y="34388"/>
                  </a:cubicBezTo>
                  <a:cubicBezTo>
                    <a:pt x="13864" y="34422"/>
                    <a:pt x="14578" y="34434"/>
                    <a:pt x="15338" y="34434"/>
                  </a:cubicBezTo>
                  <a:cubicBezTo>
                    <a:pt x="16186" y="34434"/>
                    <a:pt x="17091" y="34419"/>
                    <a:pt x="18027" y="34400"/>
                  </a:cubicBezTo>
                  <a:cubicBezTo>
                    <a:pt x="19021" y="34385"/>
                    <a:pt x="20061" y="34369"/>
                    <a:pt x="21128" y="34369"/>
                  </a:cubicBezTo>
                  <a:cubicBezTo>
                    <a:pt x="28493" y="34369"/>
                    <a:pt x="37098" y="35133"/>
                    <a:pt x="40208" y="42246"/>
                  </a:cubicBezTo>
                  <a:cubicBezTo>
                    <a:pt x="40268" y="42377"/>
                    <a:pt x="40387" y="42461"/>
                    <a:pt x="40518" y="42461"/>
                  </a:cubicBezTo>
                  <a:lnTo>
                    <a:pt x="40601" y="42461"/>
                  </a:lnTo>
                  <a:cubicBezTo>
                    <a:pt x="40756" y="42425"/>
                    <a:pt x="40875" y="42294"/>
                    <a:pt x="40875" y="42127"/>
                  </a:cubicBezTo>
                  <a:lnTo>
                    <a:pt x="40827" y="7992"/>
                  </a:lnTo>
                  <a:cubicBezTo>
                    <a:pt x="40827" y="7956"/>
                    <a:pt x="40827" y="7909"/>
                    <a:pt x="40815" y="7885"/>
                  </a:cubicBezTo>
                  <a:cubicBezTo>
                    <a:pt x="40780" y="7825"/>
                    <a:pt x="40327" y="6361"/>
                    <a:pt x="38803" y="4873"/>
                  </a:cubicBezTo>
                  <a:cubicBezTo>
                    <a:pt x="37422" y="3503"/>
                    <a:pt x="34850" y="1836"/>
                    <a:pt x="30504" y="1682"/>
                  </a:cubicBezTo>
                  <a:cubicBezTo>
                    <a:pt x="29987" y="1661"/>
                    <a:pt x="29477" y="1652"/>
                    <a:pt x="28976" y="1652"/>
                  </a:cubicBezTo>
                  <a:cubicBezTo>
                    <a:pt x="26856" y="1652"/>
                    <a:pt x="24884" y="1816"/>
                    <a:pt x="23123" y="1979"/>
                  </a:cubicBezTo>
                  <a:cubicBezTo>
                    <a:pt x="21563" y="2110"/>
                    <a:pt x="20116" y="2232"/>
                    <a:pt x="18773" y="2232"/>
                  </a:cubicBezTo>
                  <a:cubicBezTo>
                    <a:pt x="16201" y="2232"/>
                    <a:pt x="14010" y="1784"/>
                    <a:pt x="12133" y="86"/>
                  </a:cubicBezTo>
                  <a:cubicBezTo>
                    <a:pt x="12072" y="34"/>
                    <a:pt x="11992" y="1"/>
                    <a:pt x="11911" y="1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623" name="Google Shape;12623;p49"/>
            <p:cNvSpPr/>
            <p:nvPr/>
          </p:nvSpPr>
          <p:spPr>
            <a:xfrm>
              <a:off x="2797950" y="1979225"/>
              <a:ext cx="2263400" cy="1033800"/>
            </a:xfrm>
            <a:custGeom>
              <a:avLst/>
              <a:gdLst/>
              <a:ahLst/>
              <a:cxnLst/>
              <a:rect l="l" t="t" r="r" b="b"/>
              <a:pathLst>
                <a:path w="90536" h="41352" extrusionOk="0">
                  <a:moveTo>
                    <a:pt x="57256" y="0"/>
                  </a:moveTo>
                  <a:cubicBezTo>
                    <a:pt x="52615" y="0"/>
                    <a:pt x="48389" y="1624"/>
                    <a:pt x="45864" y="6681"/>
                  </a:cubicBezTo>
                  <a:cubicBezTo>
                    <a:pt x="45780" y="6859"/>
                    <a:pt x="45852" y="7050"/>
                    <a:pt x="46018" y="7145"/>
                  </a:cubicBezTo>
                  <a:cubicBezTo>
                    <a:pt x="46071" y="7173"/>
                    <a:pt x="46124" y="7185"/>
                    <a:pt x="46175" y="7185"/>
                  </a:cubicBezTo>
                  <a:cubicBezTo>
                    <a:pt x="46300" y="7185"/>
                    <a:pt x="46415" y="7112"/>
                    <a:pt x="46483" y="7002"/>
                  </a:cubicBezTo>
                  <a:cubicBezTo>
                    <a:pt x="48855" y="2237"/>
                    <a:pt x="52878" y="701"/>
                    <a:pt x="57317" y="701"/>
                  </a:cubicBezTo>
                  <a:cubicBezTo>
                    <a:pt x="60742" y="701"/>
                    <a:pt x="64416" y="1615"/>
                    <a:pt x="67771" y="2668"/>
                  </a:cubicBezTo>
                  <a:cubicBezTo>
                    <a:pt x="71386" y="3803"/>
                    <a:pt x="73615" y="4096"/>
                    <a:pt x="74949" y="4096"/>
                  </a:cubicBezTo>
                  <a:cubicBezTo>
                    <a:pt x="75658" y="4096"/>
                    <a:pt x="76114" y="4013"/>
                    <a:pt x="76391" y="3930"/>
                  </a:cubicBezTo>
                  <a:lnTo>
                    <a:pt x="89679" y="31326"/>
                  </a:lnTo>
                  <a:cubicBezTo>
                    <a:pt x="87702" y="31753"/>
                    <a:pt x="85948" y="31924"/>
                    <a:pt x="84331" y="31924"/>
                  </a:cubicBezTo>
                  <a:cubicBezTo>
                    <a:pt x="81117" y="31924"/>
                    <a:pt x="78450" y="31246"/>
                    <a:pt x="75677" y="30541"/>
                  </a:cubicBezTo>
                  <a:cubicBezTo>
                    <a:pt x="72625" y="29759"/>
                    <a:pt x="69483" y="28964"/>
                    <a:pt x="65378" y="28964"/>
                  </a:cubicBezTo>
                  <a:cubicBezTo>
                    <a:pt x="64103" y="28964"/>
                    <a:pt x="62734" y="29041"/>
                    <a:pt x="61247" y="29219"/>
                  </a:cubicBezTo>
                  <a:cubicBezTo>
                    <a:pt x="50281" y="30529"/>
                    <a:pt x="46923" y="37815"/>
                    <a:pt x="46126" y="40185"/>
                  </a:cubicBezTo>
                  <a:cubicBezTo>
                    <a:pt x="44959" y="38577"/>
                    <a:pt x="41113" y="34529"/>
                    <a:pt x="31481" y="33755"/>
                  </a:cubicBezTo>
                  <a:cubicBezTo>
                    <a:pt x="30239" y="33656"/>
                    <a:pt x="28811" y="33613"/>
                    <a:pt x="27262" y="33613"/>
                  </a:cubicBezTo>
                  <a:cubicBezTo>
                    <a:pt x="17819" y="33613"/>
                    <a:pt x="3921" y="35219"/>
                    <a:pt x="894" y="35577"/>
                  </a:cubicBezTo>
                  <a:lnTo>
                    <a:pt x="14086" y="5371"/>
                  </a:lnTo>
                  <a:lnTo>
                    <a:pt x="15348" y="5371"/>
                  </a:lnTo>
                  <a:cubicBezTo>
                    <a:pt x="15538" y="5371"/>
                    <a:pt x="15693" y="5228"/>
                    <a:pt x="15693" y="5038"/>
                  </a:cubicBezTo>
                  <a:cubicBezTo>
                    <a:pt x="15693" y="4835"/>
                    <a:pt x="15538" y="4692"/>
                    <a:pt x="15348" y="4692"/>
                  </a:cubicBezTo>
                  <a:lnTo>
                    <a:pt x="13860" y="4692"/>
                  </a:lnTo>
                  <a:cubicBezTo>
                    <a:pt x="13729" y="4692"/>
                    <a:pt x="13610" y="4776"/>
                    <a:pt x="13550" y="4895"/>
                  </a:cubicBezTo>
                  <a:lnTo>
                    <a:pt x="48" y="35839"/>
                  </a:lnTo>
                  <a:cubicBezTo>
                    <a:pt x="1" y="35958"/>
                    <a:pt x="13" y="36077"/>
                    <a:pt x="96" y="36184"/>
                  </a:cubicBezTo>
                  <a:cubicBezTo>
                    <a:pt x="159" y="36278"/>
                    <a:pt x="258" y="36317"/>
                    <a:pt x="362" y="36317"/>
                  </a:cubicBezTo>
                  <a:cubicBezTo>
                    <a:pt x="377" y="36317"/>
                    <a:pt x="391" y="36317"/>
                    <a:pt x="406" y="36315"/>
                  </a:cubicBezTo>
                  <a:cubicBezTo>
                    <a:pt x="582" y="36294"/>
                    <a:pt x="16715" y="34280"/>
                    <a:pt x="27241" y="34280"/>
                  </a:cubicBezTo>
                  <a:cubicBezTo>
                    <a:pt x="28781" y="34280"/>
                    <a:pt x="30201" y="34323"/>
                    <a:pt x="31433" y="34422"/>
                  </a:cubicBezTo>
                  <a:cubicBezTo>
                    <a:pt x="42851" y="35339"/>
                    <a:pt x="45911" y="41090"/>
                    <a:pt x="45947" y="41149"/>
                  </a:cubicBezTo>
                  <a:cubicBezTo>
                    <a:pt x="45995" y="41268"/>
                    <a:pt x="46114" y="41352"/>
                    <a:pt x="46245" y="41352"/>
                  </a:cubicBezTo>
                  <a:cubicBezTo>
                    <a:pt x="46257" y="41352"/>
                    <a:pt x="46268" y="41352"/>
                    <a:pt x="46292" y="41304"/>
                  </a:cubicBezTo>
                  <a:cubicBezTo>
                    <a:pt x="46423" y="41280"/>
                    <a:pt x="46542" y="41161"/>
                    <a:pt x="46566" y="41030"/>
                  </a:cubicBezTo>
                  <a:cubicBezTo>
                    <a:pt x="46590" y="40947"/>
                    <a:pt x="48745" y="31374"/>
                    <a:pt x="61318" y="29874"/>
                  </a:cubicBezTo>
                  <a:cubicBezTo>
                    <a:pt x="62756" y="29704"/>
                    <a:pt x="64081" y="29630"/>
                    <a:pt x="65317" y="29630"/>
                  </a:cubicBezTo>
                  <a:cubicBezTo>
                    <a:pt x="69366" y="29630"/>
                    <a:pt x="72470" y="30418"/>
                    <a:pt x="75498" y="31184"/>
                  </a:cubicBezTo>
                  <a:cubicBezTo>
                    <a:pt x="78326" y="31896"/>
                    <a:pt x="81048" y="32589"/>
                    <a:pt x="84343" y="32589"/>
                  </a:cubicBezTo>
                  <a:cubicBezTo>
                    <a:pt x="86112" y="32589"/>
                    <a:pt x="88046" y="32389"/>
                    <a:pt x="90250" y="31886"/>
                  </a:cubicBezTo>
                  <a:cubicBezTo>
                    <a:pt x="90357" y="31862"/>
                    <a:pt x="90441" y="31791"/>
                    <a:pt x="90488" y="31707"/>
                  </a:cubicBezTo>
                  <a:cubicBezTo>
                    <a:pt x="90536" y="31612"/>
                    <a:pt x="90536" y="31493"/>
                    <a:pt x="90488" y="31410"/>
                  </a:cubicBezTo>
                  <a:lnTo>
                    <a:pt x="76868" y="3335"/>
                  </a:lnTo>
                  <a:cubicBezTo>
                    <a:pt x="76820" y="3252"/>
                    <a:pt x="76748" y="3180"/>
                    <a:pt x="76665" y="3156"/>
                  </a:cubicBezTo>
                  <a:cubicBezTo>
                    <a:pt x="76632" y="3144"/>
                    <a:pt x="76600" y="3139"/>
                    <a:pt x="76569" y="3139"/>
                  </a:cubicBezTo>
                  <a:cubicBezTo>
                    <a:pt x="76510" y="3139"/>
                    <a:pt x="76453" y="3157"/>
                    <a:pt x="76391" y="3180"/>
                  </a:cubicBezTo>
                  <a:cubicBezTo>
                    <a:pt x="76380" y="3191"/>
                    <a:pt x="75995" y="3391"/>
                    <a:pt x="74918" y="3391"/>
                  </a:cubicBezTo>
                  <a:cubicBezTo>
                    <a:pt x="73679" y="3391"/>
                    <a:pt x="71526" y="3127"/>
                    <a:pt x="67974" y="2013"/>
                  </a:cubicBezTo>
                  <a:cubicBezTo>
                    <a:pt x="64537" y="935"/>
                    <a:pt x="60777" y="0"/>
                    <a:pt x="57256" y="0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624" name="Google Shape;12624;p49"/>
            <p:cNvSpPr/>
            <p:nvPr/>
          </p:nvSpPr>
          <p:spPr>
            <a:xfrm>
              <a:off x="4127000" y="2162600"/>
              <a:ext cx="1021275" cy="706050"/>
            </a:xfrm>
            <a:custGeom>
              <a:avLst/>
              <a:gdLst/>
              <a:ahLst/>
              <a:cxnLst/>
              <a:rect l="l" t="t" r="r" b="b"/>
              <a:pathLst>
                <a:path w="40851" h="28242" extrusionOk="0">
                  <a:moveTo>
                    <a:pt x="25432" y="0"/>
                  </a:moveTo>
                  <a:cubicBezTo>
                    <a:pt x="25241" y="0"/>
                    <a:pt x="25099" y="155"/>
                    <a:pt x="25099" y="346"/>
                  </a:cubicBezTo>
                  <a:cubicBezTo>
                    <a:pt x="25099" y="536"/>
                    <a:pt x="25241" y="691"/>
                    <a:pt x="25432" y="691"/>
                  </a:cubicBezTo>
                  <a:lnTo>
                    <a:pt x="26551" y="691"/>
                  </a:lnTo>
                  <a:lnTo>
                    <a:pt x="39874" y="27444"/>
                  </a:lnTo>
                  <a:cubicBezTo>
                    <a:pt x="37493" y="27004"/>
                    <a:pt x="29278" y="25468"/>
                    <a:pt x="23360" y="24325"/>
                  </a:cubicBezTo>
                  <a:lnTo>
                    <a:pt x="22908" y="24230"/>
                  </a:lnTo>
                  <a:cubicBezTo>
                    <a:pt x="20016" y="23666"/>
                    <a:pt x="15930" y="22873"/>
                    <a:pt x="11603" y="22873"/>
                  </a:cubicBezTo>
                  <a:cubicBezTo>
                    <a:pt x="7698" y="22873"/>
                    <a:pt x="3598" y="23519"/>
                    <a:pt x="0" y="25563"/>
                  </a:cubicBezTo>
                  <a:cubicBezTo>
                    <a:pt x="107" y="25527"/>
                    <a:pt x="203" y="25515"/>
                    <a:pt x="310" y="25480"/>
                  </a:cubicBezTo>
                  <a:cubicBezTo>
                    <a:pt x="1536" y="25063"/>
                    <a:pt x="2798" y="24765"/>
                    <a:pt x="4048" y="24575"/>
                  </a:cubicBezTo>
                  <a:cubicBezTo>
                    <a:pt x="6513" y="23827"/>
                    <a:pt x="9094" y="23555"/>
                    <a:pt x="11598" y="23555"/>
                  </a:cubicBezTo>
                  <a:cubicBezTo>
                    <a:pt x="15868" y="23555"/>
                    <a:pt x="19913" y="24345"/>
                    <a:pt x="22765" y="24908"/>
                  </a:cubicBezTo>
                  <a:lnTo>
                    <a:pt x="23229" y="24992"/>
                  </a:lnTo>
                  <a:cubicBezTo>
                    <a:pt x="30171" y="26337"/>
                    <a:pt x="40303" y="28218"/>
                    <a:pt x="40410" y="28242"/>
                  </a:cubicBezTo>
                  <a:lnTo>
                    <a:pt x="40470" y="28242"/>
                  </a:lnTo>
                  <a:cubicBezTo>
                    <a:pt x="40565" y="28242"/>
                    <a:pt x="40672" y="28194"/>
                    <a:pt x="40731" y="28099"/>
                  </a:cubicBezTo>
                  <a:cubicBezTo>
                    <a:pt x="40839" y="28016"/>
                    <a:pt x="40851" y="27885"/>
                    <a:pt x="40791" y="27766"/>
                  </a:cubicBezTo>
                  <a:lnTo>
                    <a:pt x="27075" y="203"/>
                  </a:lnTo>
                  <a:cubicBezTo>
                    <a:pt x="27015" y="84"/>
                    <a:pt x="26896" y="0"/>
                    <a:pt x="26765" y="0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625" name="Google Shape;12625;p49"/>
            <p:cNvSpPr/>
            <p:nvPr/>
          </p:nvSpPr>
          <p:spPr>
            <a:xfrm>
              <a:off x="4095150" y="2218250"/>
              <a:ext cx="1139450" cy="753400"/>
            </a:xfrm>
            <a:custGeom>
              <a:avLst/>
              <a:gdLst/>
              <a:ahLst/>
              <a:cxnLst/>
              <a:rect l="l" t="t" r="r" b="b"/>
              <a:pathLst>
                <a:path w="45578" h="30136" extrusionOk="0">
                  <a:moveTo>
                    <a:pt x="29147" y="1"/>
                  </a:moveTo>
                  <a:cubicBezTo>
                    <a:pt x="28956" y="1"/>
                    <a:pt x="28813" y="144"/>
                    <a:pt x="28813" y="334"/>
                  </a:cubicBezTo>
                  <a:cubicBezTo>
                    <a:pt x="28813" y="537"/>
                    <a:pt x="28956" y="680"/>
                    <a:pt x="29147" y="680"/>
                  </a:cubicBezTo>
                  <a:lnTo>
                    <a:pt x="30254" y="680"/>
                  </a:lnTo>
                  <a:lnTo>
                    <a:pt x="44684" y="29362"/>
                  </a:lnTo>
                  <a:cubicBezTo>
                    <a:pt x="44523" y="29369"/>
                    <a:pt x="44357" y="29372"/>
                    <a:pt x="44185" y="29372"/>
                  </a:cubicBezTo>
                  <a:cubicBezTo>
                    <a:pt x="42307" y="29372"/>
                    <a:pt x="39697" y="28959"/>
                    <a:pt x="34909" y="28207"/>
                  </a:cubicBezTo>
                  <a:cubicBezTo>
                    <a:pt x="31528" y="27671"/>
                    <a:pt x="26908" y="26945"/>
                    <a:pt x="20681" y="26087"/>
                  </a:cubicBezTo>
                  <a:cubicBezTo>
                    <a:pt x="18588" y="25794"/>
                    <a:pt x="16667" y="25666"/>
                    <a:pt x="14906" y="25666"/>
                  </a:cubicBezTo>
                  <a:cubicBezTo>
                    <a:pt x="7012" y="25666"/>
                    <a:pt x="2356" y="28247"/>
                    <a:pt x="0" y="30136"/>
                  </a:cubicBezTo>
                  <a:cubicBezTo>
                    <a:pt x="1215" y="29505"/>
                    <a:pt x="2501" y="29016"/>
                    <a:pt x="3822" y="28612"/>
                  </a:cubicBezTo>
                  <a:cubicBezTo>
                    <a:pt x="6405" y="27382"/>
                    <a:pt x="10054" y="26349"/>
                    <a:pt x="14987" y="26349"/>
                  </a:cubicBezTo>
                  <a:cubicBezTo>
                    <a:pt x="16693" y="26349"/>
                    <a:pt x="18552" y="26473"/>
                    <a:pt x="20574" y="26754"/>
                  </a:cubicBezTo>
                  <a:cubicBezTo>
                    <a:pt x="26801" y="27611"/>
                    <a:pt x="31433" y="28350"/>
                    <a:pt x="34790" y="28885"/>
                  </a:cubicBezTo>
                  <a:cubicBezTo>
                    <a:pt x="39555" y="29634"/>
                    <a:pt x="42179" y="30048"/>
                    <a:pt x="44116" y="30048"/>
                  </a:cubicBezTo>
                  <a:cubicBezTo>
                    <a:pt x="44521" y="30048"/>
                    <a:pt x="44897" y="30030"/>
                    <a:pt x="45256" y="29993"/>
                  </a:cubicBezTo>
                  <a:cubicBezTo>
                    <a:pt x="45375" y="29981"/>
                    <a:pt x="45458" y="29921"/>
                    <a:pt x="45518" y="29814"/>
                  </a:cubicBezTo>
                  <a:cubicBezTo>
                    <a:pt x="45565" y="29731"/>
                    <a:pt x="45577" y="29612"/>
                    <a:pt x="45518" y="29505"/>
                  </a:cubicBezTo>
                  <a:lnTo>
                    <a:pt x="30754" y="191"/>
                  </a:lnTo>
                  <a:cubicBezTo>
                    <a:pt x="30695" y="72"/>
                    <a:pt x="30575" y="1"/>
                    <a:pt x="30456" y="1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626" name="Google Shape;12626;p49"/>
            <p:cNvSpPr/>
            <p:nvPr/>
          </p:nvSpPr>
          <p:spPr>
            <a:xfrm>
              <a:off x="3949300" y="2994550"/>
              <a:ext cx="12525" cy="33950"/>
            </a:xfrm>
            <a:custGeom>
              <a:avLst/>
              <a:gdLst/>
              <a:ahLst/>
              <a:cxnLst/>
              <a:rect l="l" t="t" r="r" b="b"/>
              <a:pathLst>
                <a:path w="501" h="1358" extrusionOk="0">
                  <a:moveTo>
                    <a:pt x="155" y="0"/>
                  </a:moveTo>
                  <a:cubicBezTo>
                    <a:pt x="155" y="0"/>
                    <a:pt x="0" y="334"/>
                    <a:pt x="12" y="691"/>
                  </a:cubicBezTo>
                  <a:cubicBezTo>
                    <a:pt x="36" y="1048"/>
                    <a:pt x="250" y="1358"/>
                    <a:pt x="250" y="1358"/>
                  </a:cubicBezTo>
                  <a:cubicBezTo>
                    <a:pt x="250" y="1358"/>
                    <a:pt x="500" y="1060"/>
                    <a:pt x="453" y="667"/>
                  </a:cubicBezTo>
                  <a:cubicBezTo>
                    <a:pt x="441" y="274"/>
                    <a:pt x="155" y="0"/>
                    <a:pt x="155" y="0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627" name="Google Shape;12627;p49"/>
            <p:cNvSpPr/>
            <p:nvPr/>
          </p:nvSpPr>
          <p:spPr>
            <a:xfrm>
              <a:off x="3959125" y="2793625"/>
              <a:ext cx="388150" cy="234575"/>
            </a:xfrm>
            <a:custGeom>
              <a:avLst/>
              <a:gdLst/>
              <a:ahLst/>
              <a:cxnLst/>
              <a:rect l="l" t="t" r="r" b="b"/>
              <a:pathLst>
                <a:path w="15526" h="9383" extrusionOk="0">
                  <a:moveTo>
                    <a:pt x="15526" y="1"/>
                  </a:moveTo>
                  <a:cubicBezTo>
                    <a:pt x="15526" y="1"/>
                    <a:pt x="15252" y="36"/>
                    <a:pt x="14811" y="108"/>
                  </a:cubicBezTo>
                  <a:cubicBezTo>
                    <a:pt x="14335" y="179"/>
                    <a:pt x="13657" y="286"/>
                    <a:pt x="12823" y="465"/>
                  </a:cubicBezTo>
                  <a:cubicBezTo>
                    <a:pt x="11156" y="822"/>
                    <a:pt x="8811" y="1417"/>
                    <a:pt x="6477" y="2644"/>
                  </a:cubicBezTo>
                  <a:cubicBezTo>
                    <a:pt x="4143" y="3870"/>
                    <a:pt x="2357" y="5561"/>
                    <a:pt x="1357" y="6954"/>
                  </a:cubicBezTo>
                  <a:cubicBezTo>
                    <a:pt x="857" y="7656"/>
                    <a:pt x="512" y="8264"/>
                    <a:pt x="298" y="8692"/>
                  </a:cubicBezTo>
                  <a:cubicBezTo>
                    <a:pt x="202" y="8918"/>
                    <a:pt x="143" y="9085"/>
                    <a:pt x="83" y="9204"/>
                  </a:cubicBezTo>
                  <a:cubicBezTo>
                    <a:pt x="36" y="9323"/>
                    <a:pt x="0" y="9383"/>
                    <a:pt x="0" y="9383"/>
                  </a:cubicBezTo>
                  <a:cubicBezTo>
                    <a:pt x="0" y="9383"/>
                    <a:pt x="36" y="9323"/>
                    <a:pt x="95" y="9216"/>
                  </a:cubicBezTo>
                  <a:cubicBezTo>
                    <a:pt x="155" y="9109"/>
                    <a:pt x="226" y="8930"/>
                    <a:pt x="357" y="8740"/>
                  </a:cubicBezTo>
                  <a:cubicBezTo>
                    <a:pt x="619" y="8323"/>
                    <a:pt x="1000" y="7763"/>
                    <a:pt x="1536" y="7109"/>
                  </a:cubicBezTo>
                  <a:cubicBezTo>
                    <a:pt x="2608" y="5787"/>
                    <a:pt x="4405" y="4239"/>
                    <a:pt x="6691" y="3049"/>
                  </a:cubicBezTo>
                  <a:cubicBezTo>
                    <a:pt x="8965" y="1858"/>
                    <a:pt x="11228" y="1167"/>
                    <a:pt x="12859" y="703"/>
                  </a:cubicBezTo>
                  <a:cubicBezTo>
                    <a:pt x="13680" y="465"/>
                    <a:pt x="14347" y="298"/>
                    <a:pt x="14811" y="179"/>
                  </a:cubicBezTo>
                  <a:cubicBezTo>
                    <a:pt x="15276" y="60"/>
                    <a:pt x="15526" y="1"/>
                    <a:pt x="15526" y="1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628" name="Google Shape;12628;p49"/>
            <p:cNvSpPr/>
            <p:nvPr/>
          </p:nvSpPr>
          <p:spPr>
            <a:xfrm>
              <a:off x="3967150" y="2821900"/>
              <a:ext cx="398000" cy="204525"/>
            </a:xfrm>
            <a:custGeom>
              <a:avLst/>
              <a:gdLst/>
              <a:ahLst/>
              <a:cxnLst/>
              <a:rect l="l" t="t" r="r" b="b"/>
              <a:pathLst>
                <a:path w="15920" h="8181" extrusionOk="0">
                  <a:moveTo>
                    <a:pt x="15919" y="1"/>
                  </a:moveTo>
                  <a:cubicBezTo>
                    <a:pt x="15919" y="1"/>
                    <a:pt x="15669" y="25"/>
                    <a:pt x="15193" y="48"/>
                  </a:cubicBezTo>
                  <a:cubicBezTo>
                    <a:pt x="14955" y="60"/>
                    <a:pt x="14669" y="84"/>
                    <a:pt x="14348" y="120"/>
                  </a:cubicBezTo>
                  <a:cubicBezTo>
                    <a:pt x="14014" y="167"/>
                    <a:pt x="13633" y="215"/>
                    <a:pt x="13228" y="286"/>
                  </a:cubicBezTo>
                  <a:cubicBezTo>
                    <a:pt x="12812" y="346"/>
                    <a:pt x="12359" y="441"/>
                    <a:pt x="11883" y="560"/>
                  </a:cubicBezTo>
                  <a:cubicBezTo>
                    <a:pt x="11395" y="656"/>
                    <a:pt x="10907" y="810"/>
                    <a:pt x="10371" y="977"/>
                  </a:cubicBezTo>
                  <a:cubicBezTo>
                    <a:pt x="9323" y="1310"/>
                    <a:pt x="8192" y="1763"/>
                    <a:pt x="7049" y="2346"/>
                  </a:cubicBezTo>
                  <a:cubicBezTo>
                    <a:pt x="5918" y="2918"/>
                    <a:pt x="4894" y="3596"/>
                    <a:pt x="4001" y="4251"/>
                  </a:cubicBezTo>
                  <a:cubicBezTo>
                    <a:pt x="3572" y="4573"/>
                    <a:pt x="3132" y="4906"/>
                    <a:pt x="2775" y="5228"/>
                  </a:cubicBezTo>
                  <a:cubicBezTo>
                    <a:pt x="2406" y="5537"/>
                    <a:pt x="2084" y="5859"/>
                    <a:pt x="1786" y="6156"/>
                  </a:cubicBezTo>
                  <a:cubicBezTo>
                    <a:pt x="1489" y="6454"/>
                    <a:pt x="1227" y="6728"/>
                    <a:pt x="1013" y="6966"/>
                  </a:cubicBezTo>
                  <a:cubicBezTo>
                    <a:pt x="786" y="7204"/>
                    <a:pt x="608" y="7430"/>
                    <a:pt x="453" y="7609"/>
                  </a:cubicBezTo>
                  <a:cubicBezTo>
                    <a:pt x="155" y="7978"/>
                    <a:pt x="1" y="8180"/>
                    <a:pt x="1" y="8180"/>
                  </a:cubicBezTo>
                  <a:lnTo>
                    <a:pt x="501" y="7668"/>
                  </a:lnTo>
                  <a:cubicBezTo>
                    <a:pt x="667" y="7502"/>
                    <a:pt x="870" y="7311"/>
                    <a:pt x="1108" y="7085"/>
                  </a:cubicBezTo>
                  <a:cubicBezTo>
                    <a:pt x="1370" y="6871"/>
                    <a:pt x="1620" y="6609"/>
                    <a:pt x="1941" y="6347"/>
                  </a:cubicBezTo>
                  <a:cubicBezTo>
                    <a:pt x="2263" y="6073"/>
                    <a:pt x="2596" y="5799"/>
                    <a:pt x="2989" y="5501"/>
                  </a:cubicBezTo>
                  <a:cubicBezTo>
                    <a:pt x="3370" y="5180"/>
                    <a:pt x="3787" y="4882"/>
                    <a:pt x="4239" y="4573"/>
                  </a:cubicBezTo>
                  <a:cubicBezTo>
                    <a:pt x="5144" y="3965"/>
                    <a:pt x="6156" y="3334"/>
                    <a:pt x="7275" y="2763"/>
                  </a:cubicBezTo>
                  <a:cubicBezTo>
                    <a:pt x="8394" y="2180"/>
                    <a:pt x="9490" y="1715"/>
                    <a:pt x="10514" y="1346"/>
                  </a:cubicBezTo>
                  <a:cubicBezTo>
                    <a:pt x="11038" y="1168"/>
                    <a:pt x="11526" y="1001"/>
                    <a:pt x="11990" y="870"/>
                  </a:cubicBezTo>
                  <a:cubicBezTo>
                    <a:pt x="12454" y="715"/>
                    <a:pt x="12883" y="620"/>
                    <a:pt x="13288" y="513"/>
                  </a:cubicBezTo>
                  <a:cubicBezTo>
                    <a:pt x="13693" y="406"/>
                    <a:pt x="14050" y="346"/>
                    <a:pt x="14371" y="275"/>
                  </a:cubicBezTo>
                  <a:cubicBezTo>
                    <a:pt x="14705" y="191"/>
                    <a:pt x="14979" y="155"/>
                    <a:pt x="15205" y="120"/>
                  </a:cubicBezTo>
                  <a:cubicBezTo>
                    <a:pt x="15669" y="48"/>
                    <a:pt x="15919" y="1"/>
                    <a:pt x="15919" y="1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629" name="Google Shape;12629;p49"/>
            <p:cNvSpPr/>
            <p:nvPr/>
          </p:nvSpPr>
          <p:spPr>
            <a:xfrm>
              <a:off x="3994525" y="2964775"/>
              <a:ext cx="104225" cy="68800"/>
            </a:xfrm>
            <a:custGeom>
              <a:avLst/>
              <a:gdLst/>
              <a:ahLst/>
              <a:cxnLst/>
              <a:rect l="l" t="t" r="r" b="b"/>
              <a:pathLst>
                <a:path w="4169" h="2752" extrusionOk="0">
                  <a:moveTo>
                    <a:pt x="4168" y="1"/>
                  </a:moveTo>
                  <a:cubicBezTo>
                    <a:pt x="4168" y="1"/>
                    <a:pt x="3882" y="1"/>
                    <a:pt x="3406" y="120"/>
                  </a:cubicBezTo>
                  <a:cubicBezTo>
                    <a:pt x="2966" y="227"/>
                    <a:pt x="2335" y="453"/>
                    <a:pt x="1727" y="858"/>
                  </a:cubicBezTo>
                  <a:cubicBezTo>
                    <a:pt x="1132" y="1251"/>
                    <a:pt x="668" y="1727"/>
                    <a:pt x="406" y="2120"/>
                  </a:cubicBezTo>
                  <a:cubicBezTo>
                    <a:pt x="120" y="2489"/>
                    <a:pt x="1" y="2751"/>
                    <a:pt x="1" y="2751"/>
                  </a:cubicBezTo>
                  <a:cubicBezTo>
                    <a:pt x="1" y="2751"/>
                    <a:pt x="203" y="2561"/>
                    <a:pt x="560" y="2263"/>
                  </a:cubicBezTo>
                  <a:cubicBezTo>
                    <a:pt x="918" y="1989"/>
                    <a:pt x="1418" y="1596"/>
                    <a:pt x="1977" y="1227"/>
                  </a:cubicBezTo>
                  <a:cubicBezTo>
                    <a:pt x="2549" y="858"/>
                    <a:pt x="3097" y="536"/>
                    <a:pt x="3501" y="334"/>
                  </a:cubicBezTo>
                  <a:cubicBezTo>
                    <a:pt x="3906" y="120"/>
                    <a:pt x="4168" y="1"/>
                    <a:pt x="4168" y="1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630" name="Google Shape;12630;p49"/>
            <p:cNvSpPr/>
            <p:nvPr/>
          </p:nvSpPr>
          <p:spPr>
            <a:xfrm>
              <a:off x="4028775" y="2989475"/>
              <a:ext cx="75325" cy="42000"/>
            </a:xfrm>
            <a:custGeom>
              <a:avLst/>
              <a:gdLst/>
              <a:ahLst/>
              <a:cxnLst/>
              <a:rect l="l" t="t" r="r" b="b"/>
              <a:pathLst>
                <a:path w="3013" h="1680" extrusionOk="0">
                  <a:moveTo>
                    <a:pt x="3012" y="1"/>
                  </a:moveTo>
                  <a:cubicBezTo>
                    <a:pt x="3012" y="1"/>
                    <a:pt x="2810" y="13"/>
                    <a:pt x="2512" y="72"/>
                  </a:cubicBezTo>
                  <a:cubicBezTo>
                    <a:pt x="2191" y="132"/>
                    <a:pt x="1750" y="263"/>
                    <a:pt x="1322" y="501"/>
                  </a:cubicBezTo>
                  <a:cubicBezTo>
                    <a:pt x="893" y="739"/>
                    <a:pt x="548" y="1037"/>
                    <a:pt x="322" y="1275"/>
                  </a:cubicBezTo>
                  <a:cubicBezTo>
                    <a:pt x="107" y="1513"/>
                    <a:pt x="0" y="1680"/>
                    <a:pt x="0" y="1680"/>
                  </a:cubicBezTo>
                  <a:cubicBezTo>
                    <a:pt x="0" y="1680"/>
                    <a:pt x="179" y="1584"/>
                    <a:pt x="464" y="1453"/>
                  </a:cubicBezTo>
                  <a:cubicBezTo>
                    <a:pt x="750" y="1311"/>
                    <a:pt x="1131" y="1120"/>
                    <a:pt x="1536" y="894"/>
                  </a:cubicBezTo>
                  <a:cubicBezTo>
                    <a:pt x="1941" y="668"/>
                    <a:pt x="2310" y="441"/>
                    <a:pt x="2572" y="275"/>
                  </a:cubicBezTo>
                  <a:cubicBezTo>
                    <a:pt x="2846" y="120"/>
                    <a:pt x="3012" y="1"/>
                    <a:pt x="3012" y="1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631" name="Google Shape;12631;p49"/>
            <p:cNvSpPr/>
            <p:nvPr/>
          </p:nvSpPr>
          <p:spPr>
            <a:xfrm>
              <a:off x="4084125" y="2918350"/>
              <a:ext cx="545625" cy="124750"/>
            </a:xfrm>
            <a:custGeom>
              <a:avLst/>
              <a:gdLst/>
              <a:ahLst/>
              <a:cxnLst/>
              <a:rect l="l" t="t" r="r" b="b"/>
              <a:pathLst>
                <a:path w="21825" h="4990" extrusionOk="0">
                  <a:moveTo>
                    <a:pt x="14943" y="0"/>
                  </a:moveTo>
                  <a:cubicBezTo>
                    <a:pt x="13562" y="0"/>
                    <a:pt x="12038" y="107"/>
                    <a:pt x="10466" y="369"/>
                  </a:cubicBezTo>
                  <a:cubicBezTo>
                    <a:pt x="8883" y="655"/>
                    <a:pt x="7430" y="1084"/>
                    <a:pt x="6132" y="1560"/>
                  </a:cubicBezTo>
                  <a:cubicBezTo>
                    <a:pt x="5489" y="1834"/>
                    <a:pt x="4882" y="2048"/>
                    <a:pt x="4335" y="2334"/>
                  </a:cubicBezTo>
                  <a:cubicBezTo>
                    <a:pt x="4049" y="2465"/>
                    <a:pt x="3787" y="2584"/>
                    <a:pt x="3525" y="2727"/>
                  </a:cubicBezTo>
                  <a:cubicBezTo>
                    <a:pt x="3275" y="2870"/>
                    <a:pt x="3037" y="3013"/>
                    <a:pt x="2811" y="3120"/>
                  </a:cubicBezTo>
                  <a:cubicBezTo>
                    <a:pt x="2358" y="3370"/>
                    <a:pt x="1965" y="3632"/>
                    <a:pt x="1608" y="3858"/>
                  </a:cubicBezTo>
                  <a:cubicBezTo>
                    <a:pt x="1251" y="4060"/>
                    <a:pt x="965" y="4275"/>
                    <a:pt x="727" y="4453"/>
                  </a:cubicBezTo>
                  <a:cubicBezTo>
                    <a:pt x="251" y="4799"/>
                    <a:pt x="1" y="4989"/>
                    <a:pt x="1" y="4989"/>
                  </a:cubicBezTo>
                  <a:cubicBezTo>
                    <a:pt x="1" y="4989"/>
                    <a:pt x="275" y="4810"/>
                    <a:pt x="763" y="4513"/>
                  </a:cubicBezTo>
                  <a:cubicBezTo>
                    <a:pt x="1001" y="4346"/>
                    <a:pt x="1310" y="4168"/>
                    <a:pt x="1668" y="3977"/>
                  </a:cubicBezTo>
                  <a:cubicBezTo>
                    <a:pt x="2025" y="3775"/>
                    <a:pt x="2430" y="3525"/>
                    <a:pt x="2906" y="3322"/>
                  </a:cubicBezTo>
                  <a:cubicBezTo>
                    <a:pt x="3144" y="3203"/>
                    <a:pt x="3382" y="3084"/>
                    <a:pt x="3632" y="2965"/>
                  </a:cubicBezTo>
                  <a:cubicBezTo>
                    <a:pt x="3882" y="2846"/>
                    <a:pt x="4156" y="2739"/>
                    <a:pt x="4442" y="2620"/>
                  </a:cubicBezTo>
                  <a:cubicBezTo>
                    <a:pt x="4989" y="2382"/>
                    <a:pt x="5597" y="2179"/>
                    <a:pt x="6240" y="1929"/>
                  </a:cubicBezTo>
                  <a:cubicBezTo>
                    <a:pt x="7514" y="1501"/>
                    <a:pt x="8966" y="1120"/>
                    <a:pt x="10514" y="834"/>
                  </a:cubicBezTo>
                  <a:cubicBezTo>
                    <a:pt x="12038" y="572"/>
                    <a:pt x="13550" y="441"/>
                    <a:pt x="14895" y="405"/>
                  </a:cubicBezTo>
                  <a:cubicBezTo>
                    <a:pt x="15172" y="405"/>
                    <a:pt x="15440" y="403"/>
                    <a:pt x="15702" y="403"/>
                  </a:cubicBezTo>
                  <a:cubicBezTo>
                    <a:pt x="16095" y="403"/>
                    <a:pt x="16472" y="408"/>
                    <a:pt x="16836" y="429"/>
                  </a:cubicBezTo>
                  <a:cubicBezTo>
                    <a:pt x="17134" y="441"/>
                    <a:pt x="17431" y="441"/>
                    <a:pt x="17717" y="477"/>
                  </a:cubicBezTo>
                  <a:cubicBezTo>
                    <a:pt x="17991" y="488"/>
                    <a:pt x="18265" y="524"/>
                    <a:pt x="18515" y="548"/>
                  </a:cubicBezTo>
                  <a:cubicBezTo>
                    <a:pt x="19039" y="596"/>
                    <a:pt x="19503" y="691"/>
                    <a:pt x="19896" y="739"/>
                  </a:cubicBezTo>
                  <a:cubicBezTo>
                    <a:pt x="20313" y="798"/>
                    <a:pt x="20658" y="881"/>
                    <a:pt x="20944" y="941"/>
                  </a:cubicBezTo>
                  <a:cubicBezTo>
                    <a:pt x="21515" y="1060"/>
                    <a:pt x="21825" y="1120"/>
                    <a:pt x="21825" y="1120"/>
                  </a:cubicBezTo>
                  <a:cubicBezTo>
                    <a:pt x="21825" y="1120"/>
                    <a:pt x="21515" y="1024"/>
                    <a:pt x="20991" y="834"/>
                  </a:cubicBezTo>
                  <a:cubicBezTo>
                    <a:pt x="20706" y="762"/>
                    <a:pt x="20360" y="655"/>
                    <a:pt x="19956" y="584"/>
                  </a:cubicBezTo>
                  <a:cubicBezTo>
                    <a:pt x="19539" y="488"/>
                    <a:pt x="19098" y="381"/>
                    <a:pt x="18574" y="310"/>
                  </a:cubicBezTo>
                  <a:cubicBezTo>
                    <a:pt x="18324" y="286"/>
                    <a:pt x="18051" y="238"/>
                    <a:pt x="17777" y="191"/>
                  </a:cubicBezTo>
                  <a:cubicBezTo>
                    <a:pt x="17491" y="143"/>
                    <a:pt x="17193" y="131"/>
                    <a:pt x="16896" y="107"/>
                  </a:cubicBezTo>
                  <a:cubicBezTo>
                    <a:pt x="16288" y="24"/>
                    <a:pt x="15634" y="12"/>
                    <a:pt x="14943" y="0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632" name="Google Shape;12632;p49"/>
            <p:cNvSpPr/>
            <p:nvPr/>
          </p:nvSpPr>
          <p:spPr>
            <a:xfrm>
              <a:off x="4123125" y="2961400"/>
              <a:ext cx="359900" cy="95675"/>
            </a:xfrm>
            <a:custGeom>
              <a:avLst/>
              <a:gdLst/>
              <a:ahLst/>
              <a:cxnLst/>
              <a:rect l="l" t="t" r="r" b="b"/>
              <a:pathLst>
                <a:path w="14396" h="3827" extrusionOk="0">
                  <a:moveTo>
                    <a:pt x="10580" y="0"/>
                  </a:moveTo>
                  <a:cubicBezTo>
                    <a:pt x="10315" y="0"/>
                    <a:pt x="10039" y="6"/>
                    <a:pt x="9752" y="17"/>
                  </a:cubicBezTo>
                  <a:cubicBezTo>
                    <a:pt x="8835" y="64"/>
                    <a:pt x="7823" y="195"/>
                    <a:pt x="6787" y="433"/>
                  </a:cubicBezTo>
                  <a:cubicBezTo>
                    <a:pt x="5763" y="695"/>
                    <a:pt x="4811" y="1029"/>
                    <a:pt x="3965" y="1386"/>
                  </a:cubicBezTo>
                  <a:cubicBezTo>
                    <a:pt x="3120" y="1767"/>
                    <a:pt x="2382" y="2148"/>
                    <a:pt x="1810" y="2517"/>
                  </a:cubicBezTo>
                  <a:cubicBezTo>
                    <a:pt x="1512" y="2696"/>
                    <a:pt x="1251" y="2898"/>
                    <a:pt x="1036" y="3041"/>
                  </a:cubicBezTo>
                  <a:cubicBezTo>
                    <a:pt x="810" y="3196"/>
                    <a:pt x="620" y="3338"/>
                    <a:pt x="465" y="3458"/>
                  </a:cubicBezTo>
                  <a:cubicBezTo>
                    <a:pt x="167" y="3696"/>
                    <a:pt x="0" y="3827"/>
                    <a:pt x="0" y="3827"/>
                  </a:cubicBezTo>
                  <a:cubicBezTo>
                    <a:pt x="0" y="3827"/>
                    <a:pt x="179" y="3731"/>
                    <a:pt x="512" y="3517"/>
                  </a:cubicBezTo>
                  <a:cubicBezTo>
                    <a:pt x="679" y="3410"/>
                    <a:pt x="870" y="3291"/>
                    <a:pt x="1108" y="3160"/>
                  </a:cubicBezTo>
                  <a:cubicBezTo>
                    <a:pt x="1346" y="3029"/>
                    <a:pt x="1596" y="2862"/>
                    <a:pt x="1917" y="2719"/>
                  </a:cubicBezTo>
                  <a:cubicBezTo>
                    <a:pt x="2525" y="2386"/>
                    <a:pt x="3263" y="2065"/>
                    <a:pt x="4096" y="1731"/>
                  </a:cubicBezTo>
                  <a:cubicBezTo>
                    <a:pt x="4953" y="1422"/>
                    <a:pt x="5882" y="1112"/>
                    <a:pt x="6894" y="874"/>
                  </a:cubicBezTo>
                  <a:cubicBezTo>
                    <a:pt x="7906" y="648"/>
                    <a:pt x="8894" y="481"/>
                    <a:pt x="9787" y="398"/>
                  </a:cubicBezTo>
                  <a:cubicBezTo>
                    <a:pt x="10542" y="317"/>
                    <a:pt x="11246" y="288"/>
                    <a:pt x="11856" y="288"/>
                  </a:cubicBezTo>
                  <a:cubicBezTo>
                    <a:pt x="11967" y="288"/>
                    <a:pt x="12075" y="289"/>
                    <a:pt x="12180" y="290"/>
                  </a:cubicBezTo>
                  <a:cubicBezTo>
                    <a:pt x="12246" y="288"/>
                    <a:pt x="12311" y="287"/>
                    <a:pt x="12374" y="287"/>
                  </a:cubicBezTo>
                  <a:cubicBezTo>
                    <a:pt x="12643" y="287"/>
                    <a:pt x="12888" y="305"/>
                    <a:pt x="13109" y="314"/>
                  </a:cubicBezTo>
                  <a:cubicBezTo>
                    <a:pt x="13371" y="314"/>
                    <a:pt x="13609" y="350"/>
                    <a:pt x="13800" y="362"/>
                  </a:cubicBezTo>
                  <a:cubicBezTo>
                    <a:pt x="14193" y="410"/>
                    <a:pt x="14395" y="421"/>
                    <a:pt x="14395" y="421"/>
                  </a:cubicBezTo>
                  <a:cubicBezTo>
                    <a:pt x="14395" y="421"/>
                    <a:pt x="14193" y="374"/>
                    <a:pt x="13788" y="314"/>
                  </a:cubicBezTo>
                  <a:cubicBezTo>
                    <a:pt x="13609" y="279"/>
                    <a:pt x="13371" y="231"/>
                    <a:pt x="13097" y="195"/>
                  </a:cubicBezTo>
                  <a:cubicBezTo>
                    <a:pt x="12835" y="160"/>
                    <a:pt x="12526" y="112"/>
                    <a:pt x="12180" y="76"/>
                  </a:cubicBezTo>
                  <a:cubicBezTo>
                    <a:pt x="11704" y="27"/>
                    <a:pt x="11170" y="0"/>
                    <a:pt x="10580" y="0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633" name="Google Shape;12633;p49"/>
            <p:cNvSpPr/>
            <p:nvPr/>
          </p:nvSpPr>
          <p:spPr>
            <a:xfrm>
              <a:off x="4615450" y="2986200"/>
              <a:ext cx="654575" cy="48625"/>
            </a:xfrm>
            <a:custGeom>
              <a:avLst/>
              <a:gdLst/>
              <a:ahLst/>
              <a:cxnLst/>
              <a:rect l="l" t="t" r="r" b="b"/>
              <a:pathLst>
                <a:path w="26183" h="1945" extrusionOk="0">
                  <a:moveTo>
                    <a:pt x="26182" y="1144"/>
                  </a:moveTo>
                  <a:cubicBezTo>
                    <a:pt x="26182" y="1144"/>
                    <a:pt x="26109" y="1152"/>
                    <a:pt x="26003" y="1195"/>
                  </a:cubicBezTo>
                  <a:lnTo>
                    <a:pt x="26003" y="1195"/>
                  </a:lnTo>
                  <a:cubicBezTo>
                    <a:pt x="26123" y="1161"/>
                    <a:pt x="26182" y="1144"/>
                    <a:pt x="26182" y="1144"/>
                  </a:cubicBezTo>
                  <a:close/>
                  <a:moveTo>
                    <a:pt x="26003" y="1195"/>
                  </a:moveTo>
                  <a:cubicBezTo>
                    <a:pt x="25982" y="1201"/>
                    <a:pt x="25958" y="1208"/>
                    <a:pt x="25932" y="1215"/>
                  </a:cubicBezTo>
                  <a:cubicBezTo>
                    <a:pt x="25887" y="1228"/>
                    <a:pt x="25837" y="1243"/>
                    <a:pt x="25780" y="1261"/>
                  </a:cubicBezTo>
                  <a:lnTo>
                    <a:pt x="25780" y="1261"/>
                  </a:lnTo>
                  <a:cubicBezTo>
                    <a:pt x="25837" y="1248"/>
                    <a:pt x="25887" y="1237"/>
                    <a:pt x="25932" y="1227"/>
                  </a:cubicBezTo>
                  <a:cubicBezTo>
                    <a:pt x="25957" y="1215"/>
                    <a:pt x="25981" y="1204"/>
                    <a:pt x="26003" y="1195"/>
                  </a:cubicBezTo>
                  <a:close/>
                  <a:moveTo>
                    <a:pt x="0" y="1"/>
                  </a:moveTo>
                  <a:cubicBezTo>
                    <a:pt x="0" y="1"/>
                    <a:pt x="1477" y="144"/>
                    <a:pt x="3846" y="382"/>
                  </a:cubicBezTo>
                  <a:cubicBezTo>
                    <a:pt x="6215" y="620"/>
                    <a:pt x="9466" y="965"/>
                    <a:pt x="13085" y="1346"/>
                  </a:cubicBezTo>
                  <a:cubicBezTo>
                    <a:pt x="14883" y="1549"/>
                    <a:pt x="16610" y="1751"/>
                    <a:pt x="18193" y="1858"/>
                  </a:cubicBezTo>
                  <a:cubicBezTo>
                    <a:pt x="19022" y="1915"/>
                    <a:pt x="19812" y="1945"/>
                    <a:pt x="20548" y="1945"/>
                  </a:cubicBezTo>
                  <a:cubicBezTo>
                    <a:pt x="21206" y="1945"/>
                    <a:pt x="21822" y="1921"/>
                    <a:pt x="22384" y="1870"/>
                  </a:cubicBezTo>
                  <a:cubicBezTo>
                    <a:pt x="23599" y="1787"/>
                    <a:pt x="24551" y="1584"/>
                    <a:pt x="25182" y="1430"/>
                  </a:cubicBezTo>
                  <a:cubicBezTo>
                    <a:pt x="25426" y="1369"/>
                    <a:pt x="25625" y="1308"/>
                    <a:pt x="25780" y="1261"/>
                  </a:cubicBezTo>
                  <a:lnTo>
                    <a:pt x="25780" y="1261"/>
                  </a:lnTo>
                  <a:cubicBezTo>
                    <a:pt x="25625" y="1295"/>
                    <a:pt x="25426" y="1338"/>
                    <a:pt x="25182" y="1382"/>
                  </a:cubicBezTo>
                  <a:cubicBezTo>
                    <a:pt x="24527" y="1501"/>
                    <a:pt x="23575" y="1632"/>
                    <a:pt x="22384" y="1668"/>
                  </a:cubicBezTo>
                  <a:cubicBezTo>
                    <a:pt x="22184" y="1674"/>
                    <a:pt x="21976" y="1677"/>
                    <a:pt x="21762" y="1677"/>
                  </a:cubicBezTo>
                  <a:cubicBezTo>
                    <a:pt x="20727" y="1677"/>
                    <a:pt x="19533" y="1608"/>
                    <a:pt x="18241" y="1489"/>
                  </a:cubicBezTo>
                  <a:cubicBezTo>
                    <a:pt x="16669" y="1334"/>
                    <a:pt x="14966" y="1096"/>
                    <a:pt x="13145" y="906"/>
                  </a:cubicBezTo>
                  <a:cubicBezTo>
                    <a:pt x="9525" y="513"/>
                    <a:pt x="6239" y="299"/>
                    <a:pt x="3858" y="156"/>
                  </a:cubicBezTo>
                  <a:cubicBezTo>
                    <a:pt x="1477" y="25"/>
                    <a:pt x="1" y="1"/>
                    <a:pt x="0" y="1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634" name="Google Shape;12634;p49"/>
            <p:cNvSpPr/>
            <p:nvPr/>
          </p:nvSpPr>
          <p:spPr>
            <a:xfrm>
              <a:off x="4455900" y="2820725"/>
              <a:ext cx="672725" cy="91700"/>
            </a:xfrm>
            <a:custGeom>
              <a:avLst/>
              <a:gdLst/>
              <a:ahLst/>
              <a:cxnLst/>
              <a:rect l="l" t="t" r="r" b="b"/>
              <a:pathLst>
                <a:path w="26909" h="3668" extrusionOk="0">
                  <a:moveTo>
                    <a:pt x="3567" y="1"/>
                  </a:moveTo>
                  <a:cubicBezTo>
                    <a:pt x="3109" y="1"/>
                    <a:pt x="2688" y="38"/>
                    <a:pt x="2310" y="48"/>
                  </a:cubicBezTo>
                  <a:cubicBezTo>
                    <a:pt x="2060" y="72"/>
                    <a:pt x="1834" y="83"/>
                    <a:pt x="1620" y="95"/>
                  </a:cubicBezTo>
                  <a:cubicBezTo>
                    <a:pt x="1417" y="131"/>
                    <a:pt x="1239" y="143"/>
                    <a:pt x="1060" y="167"/>
                  </a:cubicBezTo>
                  <a:cubicBezTo>
                    <a:pt x="370" y="274"/>
                    <a:pt x="1" y="322"/>
                    <a:pt x="1" y="322"/>
                  </a:cubicBezTo>
                  <a:cubicBezTo>
                    <a:pt x="1" y="322"/>
                    <a:pt x="393" y="286"/>
                    <a:pt x="1072" y="250"/>
                  </a:cubicBezTo>
                  <a:cubicBezTo>
                    <a:pt x="1239" y="226"/>
                    <a:pt x="1429" y="214"/>
                    <a:pt x="1644" y="202"/>
                  </a:cubicBezTo>
                  <a:lnTo>
                    <a:pt x="2322" y="202"/>
                  </a:lnTo>
                  <a:cubicBezTo>
                    <a:pt x="2462" y="202"/>
                    <a:pt x="2607" y="202"/>
                    <a:pt x="2758" y="202"/>
                  </a:cubicBezTo>
                  <a:cubicBezTo>
                    <a:pt x="3134" y="202"/>
                    <a:pt x="3544" y="208"/>
                    <a:pt x="3977" y="250"/>
                  </a:cubicBezTo>
                  <a:cubicBezTo>
                    <a:pt x="4287" y="262"/>
                    <a:pt x="4608" y="286"/>
                    <a:pt x="4942" y="310"/>
                  </a:cubicBezTo>
                  <a:cubicBezTo>
                    <a:pt x="5287" y="333"/>
                    <a:pt x="5620" y="381"/>
                    <a:pt x="5989" y="429"/>
                  </a:cubicBezTo>
                  <a:cubicBezTo>
                    <a:pt x="6692" y="500"/>
                    <a:pt x="7454" y="631"/>
                    <a:pt x="8264" y="762"/>
                  </a:cubicBezTo>
                  <a:cubicBezTo>
                    <a:pt x="9859" y="1060"/>
                    <a:pt x="11597" y="1453"/>
                    <a:pt x="13431" y="1881"/>
                  </a:cubicBezTo>
                  <a:cubicBezTo>
                    <a:pt x="15252" y="2310"/>
                    <a:pt x="17003" y="2715"/>
                    <a:pt x="18598" y="3012"/>
                  </a:cubicBezTo>
                  <a:cubicBezTo>
                    <a:pt x="19408" y="3143"/>
                    <a:pt x="20170" y="3286"/>
                    <a:pt x="20896" y="3370"/>
                  </a:cubicBezTo>
                  <a:cubicBezTo>
                    <a:pt x="21253" y="3417"/>
                    <a:pt x="21599" y="3477"/>
                    <a:pt x="21944" y="3501"/>
                  </a:cubicBezTo>
                  <a:cubicBezTo>
                    <a:pt x="22277" y="3536"/>
                    <a:pt x="22599" y="3548"/>
                    <a:pt x="22908" y="3584"/>
                  </a:cubicBezTo>
                  <a:cubicBezTo>
                    <a:pt x="23515" y="3655"/>
                    <a:pt x="24087" y="3643"/>
                    <a:pt x="24575" y="3655"/>
                  </a:cubicBezTo>
                  <a:cubicBezTo>
                    <a:pt x="24825" y="3667"/>
                    <a:pt x="25051" y="3667"/>
                    <a:pt x="25254" y="3667"/>
                  </a:cubicBezTo>
                  <a:cubicBezTo>
                    <a:pt x="25480" y="3655"/>
                    <a:pt x="25659" y="3655"/>
                    <a:pt x="25837" y="3643"/>
                  </a:cubicBezTo>
                  <a:cubicBezTo>
                    <a:pt x="26528" y="3596"/>
                    <a:pt x="26909" y="3584"/>
                    <a:pt x="26909" y="3584"/>
                  </a:cubicBezTo>
                  <a:cubicBezTo>
                    <a:pt x="26909" y="3584"/>
                    <a:pt x="26528" y="3584"/>
                    <a:pt x="25801" y="3536"/>
                  </a:cubicBezTo>
                  <a:lnTo>
                    <a:pt x="25242" y="3536"/>
                  </a:lnTo>
                  <a:cubicBezTo>
                    <a:pt x="25039" y="3536"/>
                    <a:pt x="24789" y="3501"/>
                    <a:pt x="24551" y="3489"/>
                  </a:cubicBezTo>
                  <a:cubicBezTo>
                    <a:pt x="24063" y="3441"/>
                    <a:pt x="23515" y="3429"/>
                    <a:pt x="22908" y="3346"/>
                  </a:cubicBezTo>
                  <a:cubicBezTo>
                    <a:pt x="22611" y="3298"/>
                    <a:pt x="22277" y="3262"/>
                    <a:pt x="21956" y="3227"/>
                  </a:cubicBezTo>
                  <a:cubicBezTo>
                    <a:pt x="21622" y="3179"/>
                    <a:pt x="21277" y="3120"/>
                    <a:pt x="20920" y="3060"/>
                  </a:cubicBezTo>
                  <a:cubicBezTo>
                    <a:pt x="20205" y="2953"/>
                    <a:pt x="19455" y="2786"/>
                    <a:pt x="18658" y="2631"/>
                  </a:cubicBezTo>
                  <a:cubicBezTo>
                    <a:pt x="17086" y="2286"/>
                    <a:pt x="15348" y="1869"/>
                    <a:pt x="13514" y="1441"/>
                  </a:cubicBezTo>
                  <a:cubicBezTo>
                    <a:pt x="11681" y="1000"/>
                    <a:pt x="9907" y="631"/>
                    <a:pt x="8299" y="381"/>
                  </a:cubicBezTo>
                  <a:cubicBezTo>
                    <a:pt x="7490" y="262"/>
                    <a:pt x="6728" y="143"/>
                    <a:pt x="6001" y="95"/>
                  </a:cubicBezTo>
                  <a:cubicBezTo>
                    <a:pt x="5620" y="83"/>
                    <a:pt x="5287" y="36"/>
                    <a:pt x="4942" y="24"/>
                  </a:cubicBezTo>
                  <a:cubicBezTo>
                    <a:pt x="4608" y="24"/>
                    <a:pt x="4287" y="12"/>
                    <a:pt x="3977" y="12"/>
                  </a:cubicBezTo>
                  <a:cubicBezTo>
                    <a:pt x="3838" y="4"/>
                    <a:pt x="3701" y="1"/>
                    <a:pt x="3567" y="1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635" name="Google Shape;12635;p49"/>
            <p:cNvSpPr/>
            <p:nvPr/>
          </p:nvSpPr>
          <p:spPr>
            <a:xfrm>
              <a:off x="4495800" y="2796300"/>
              <a:ext cx="401850" cy="70875"/>
            </a:xfrm>
            <a:custGeom>
              <a:avLst/>
              <a:gdLst/>
              <a:ahLst/>
              <a:cxnLst/>
              <a:rect l="l" t="t" r="r" b="b"/>
              <a:pathLst>
                <a:path w="16074" h="2835" extrusionOk="0">
                  <a:moveTo>
                    <a:pt x="0" y="1"/>
                  </a:moveTo>
                  <a:cubicBezTo>
                    <a:pt x="0" y="1"/>
                    <a:pt x="214" y="13"/>
                    <a:pt x="631" y="60"/>
                  </a:cubicBezTo>
                  <a:cubicBezTo>
                    <a:pt x="1048" y="108"/>
                    <a:pt x="1643" y="167"/>
                    <a:pt x="2381" y="251"/>
                  </a:cubicBezTo>
                  <a:cubicBezTo>
                    <a:pt x="3846" y="417"/>
                    <a:pt x="5870" y="703"/>
                    <a:pt x="8096" y="1084"/>
                  </a:cubicBezTo>
                  <a:cubicBezTo>
                    <a:pt x="10311" y="1477"/>
                    <a:pt x="12299" y="1906"/>
                    <a:pt x="13752" y="2251"/>
                  </a:cubicBezTo>
                  <a:cubicBezTo>
                    <a:pt x="14466" y="2406"/>
                    <a:pt x="15038" y="2561"/>
                    <a:pt x="15442" y="2668"/>
                  </a:cubicBezTo>
                  <a:cubicBezTo>
                    <a:pt x="15847" y="2775"/>
                    <a:pt x="16073" y="2834"/>
                    <a:pt x="16073" y="2834"/>
                  </a:cubicBezTo>
                  <a:lnTo>
                    <a:pt x="15478" y="2596"/>
                  </a:lnTo>
                  <a:cubicBezTo>
                    <a:pt x="15085" y="2442"/>
                    <a:pt x="14526" y="2251"/>
                    <a:pt x="13811" y="2025"/>
                  </a:cubicBezTo>
                  <a:cubicBezTo>
                    <a:pt x="12394" y="1584"/>
                    <a:pt x="10394" y="1025"/>
                    <a:pt x="8168" y="644"/>
                  </a:cubicBezTo>
                  <a:cubicBezTo>
                    <a:pt x="5929" y="251"/>
                    <a:pt x="3881" y="96"/>
                    <a:pt x="2393" y="36"/>
                  </a:cubicBezTo>
                  <a:cubicBezTo>
                    <a:pt x="1643" y="1"/>
                    <a:pt x="1048" y="1"/>
                    <a:pt x="631" y="1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636" name="Google Shape;12636;p49"/>
            <p:cNvSpPr/>
            <p:nvPr/>
          </p:nvSpPr>
          <p:spPr>
            <a:xfrm>
              <a:off x="2594350" y="2880150"/>
              <a:ext cx="218225" cy="179900"/>
            </a:xfrm>
            <a:custGeom>
              <a:avLst/>
              <a:gdLst/>
              <a:ahLst/>
              <a:cxnLst/>
              <a:rect l="l" t="t" r="r" b="b"/>
              <a:pathLst>
                <a:path w="8729" h="7196" extrusionOk="0">
                  <a:moveTo>
                    <a:pt x="8180" y="1"/>
                  </a:moveTo>
                  <a:cubicBezTo>
                    <a:pt x="8037" y="1"/>
                    <a:pt x="7864" y="33"/>
                    <a:pt x="7716" y="171"/>
                  </a:cubicBezTo>
                  <a:cubicBezTo>
                    <a:pt x="7621" y="242"/>
                    <a:pt x="7538" y="362"/>
                    <a:pt x="7514" y="516"/>
                  </a:cubicBezTo>
                  <a:cubicBezTo>
                    <a:pt x="7514" y="659"/>
                    <a:pt x="7549" y="778"/>
                    <a:pt x="7502" y="838"/>
                  </a:cubicBezTo>
                  <a:cubicBezTo>
                    <a:pt x="7454" y="921"/>
                    <a:pt x="7359" y="945"/>
                    <a:pt x="7216" y="981"/>
                  </a:cubicBezTo>
                  <a:cubicBezTo>
                    <a:pt x="7085" y="1004"/>
                    <a:pt x="6942" y="1028"/>
                    <a:pt x="6764" y="1076"/>
                  </a:cubicBezTo>
                  <a:cubicBezTo>
                    <a:pt x="6668" y="1112"/>
                    <a:pt x="6561" y="1171"/>
                    <a:pt x="6490" y="1278"/>
                  </a:cubicBezTo>
                  <a:cubicBezTo>
                    <a:pt x="6418" y="1374"/>
                    <a:pt x="6406" y="1528"/>
                    <a:pt x="6406" y="1600"/>
                  </a:cubicBezTo>
                  <a:cubicBezTo>
                    <a:pt x="6406" y="1755"/>
                    <a:pt x="6359" y="1874"/>
                    <a:pt x="6264" y="1993"/>
                  </a:cubicBezTo>
                  <a:cubicBezTo>
                    <a:pt x="6097" y="2231"/>
                    <a:pt x="5799" y="2409"/>
                    <a:pt x="5466" y="2624"/>
                  </a:cubicBezTo>
                  <a:cubicBezTo>
                    <a:pt x="5132" y="2838"/>
                    <a:pt x="4811" y="3076"/>
                    <a:pt x="4478" y="3314"/>
                  </a:cubicBezTo>
                  <a:cubicBezTo>
                    <a:pt x="3144" y="4267"/>
                    <a:pt x="2025" y="5243"/>
                    <a:pt x="1239" y="5981"/>
                  </a:cubicBezTo>
                  <a:cubicBezTo>
                    <a:pt x="453" y="6708"/>
                    <a:pt x="1" y="7196"/>
                    <a:pt x="1" y="7196"/>
                  </a:cubicBezTo>
                  <a:cubicBezTo>
                    <a:pt x="1" y="7196"/>
                    <a:pt x="537" y="6803"/>
                    <a:pt x="1370" y="6124"/>
                  </a:cubicBezTo>
                  <a:cubicBezTo>
                    <a:pt x="2239" y="5481"/>
                    <a:pt x="3418" y="4612"/>
                    <a:pt x="4740" y="3660"/>
                  </a:cubicBezTo>
                  <a:cubicBezTo>
                    <a:pt x="5061" y="3421"/>
                    <a:pt x="5394" y="3183"/>
                    <a:pt x="5704" y="2957"/>
                  </a:cubicBezTo>
                  <a:cubicBezTo>
                    <a:pt x="6002" y="2731"/>
                    <a:pt x="6359" y="2528"/>
                    <a:pt x="6585" y="2171"/>
                  </a:cubicBezTo>
                  <a:cubicBezTo>
                    <a:pt x="6704" y="1993"/>
                    <a:pt x="6764" y="1766"/>
                    <a:pt x="6740" y="1576"/>
                  </a:cubicBezTo>
                  <a:cubicBezTo>
                    <a:pt x="6728" y="1481"/>
                    <a:pt x="6740" y="1457"/>
                    <a:pt x="6764" y="1421"/>
                  </a:cubicBezTo>
                  <a:cubicBezTo>
                    <a:pt x="6787" y="1397"/>
                    <a:pt x="6823" y="1362"/>
                    <a:pt x="6883" y="1338"/>
                  </a:cubicBezTo>
                  <a:cubicBezTo>
                    <a:pt x="7002" y="1290"/>
                    <a:pt x="7145" y="1254"/>
                    <a:pt x="7299" y="1219"/>
                  </a:cubicBezTo>
                  <a:cubicBezTo>
                    <a:pt x="7430" y="1171"/>
                    <a:pt x="7621" y="1112"/>
                    <a:pt x="7716" y="933"/>
                  </a:cubicBezTo>
                  <a:cubicBezTo>
                    <a:pt x="7752" y="838"/>
                    <a:pt x="7752" y="754"/>
                    <a:pt x="7740" y="683"/>
                  </a:cubicBezTo>
                  <a:cubicBezTo>
                    <a:pt x="7728" y="623"/>
                    <a:pt x="7716" y="564"/>
                    <a:pt x="7716" y="516"/>
                  </a:cubicBezTo>
                  <a:cubicBezTo>
                    <a:pt x="7716" y="421"/>
                    <a:pt x="7752" y="338"/>
                    <a:pt x="7811" y="266"/>
                  </a:cubicBezTo>
                  <a:cubicBezTo>
                    <a:pt x="7930" y="111"/>
                    <a:pt x="8109" y="88"/>
                    <a:pt x="8264" y="64"/>
                  </a:cubicBezTo>
                  <a:cubicBezTo>
                    <a:pt x="8302" y="61"/>
                    <a:pt x="8339" y="59"/>
                    <a:pt x="8373" y="59"/>
                  </a:cubicBezTo>
                  <a:cubicBezTo>
                    <a:pt x="8468" y="59"/>
                    <a:pt x="8548" y="70"/>
                    <a:pt x="8609" y="88"/>
                  </a:cubicBezTo>
                  <a:cubicBezTo>
                    <a:pt x="8681" y="100"/>
                    <a:pt x="8728" y="100"/>
                    <a:pt x="8728" y="100"/>
                  </a:cubicBezTo>
                  <a:cubicBezTo>
                    <a:pt x="8728" y="100"/>
                    <a:pt x="8681" y="88"/>
                    <a:pt x="8609" y="64"/>
                  </a:cubicBezTo>
                  <a:cubicBezTo>
                    <a:pt x="8526" y="52"/>
                    <a:pt x="8407" y="28"/>
                    <a:pt x="8264" y="4"/>
                  </a:cubicBezTo>
                  <a:cubicBezTo>
                    <a:pt x="8237" y="2"/>
                    <a:pt x="8209" y="1"/>
                    <a:pt x="8180" y="1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637" name="Google Shape;12637;p49"/>
            <p:cNvSpPr/>
            <p:nvPr/>
          </p:nvSpPr>
          <p:spPr>
            <a:xfrm>
              <a:off x="2647050" y="2995725"/>
              <a:ext cx="509300" cy="34925"/>
            </a:xfrm>
            <a:custGeom>
              <a:avLst/>
              <a:gdLst/>
              <a:ahLst/>
              <a:cxnLst/>
              <a:rect l="l" t="t" r="r" b="b"/>
              <a:pathLst>
                <a:path w="20372" h="1397" extrusionOk="0">
                  <a:moveTo>
                    <a:pt x="20372" y="1"/>
                  </a:moveTo>
                  <a:cubicBezTo>
                    <a:pt x="20372" y="1"/>
                    <a:pt x="20086" y="49"/>
                    <a:pt x="19586" y="108"/>
                  </a:cubicBezTo>
                  <a:cubicBezTo>
                    <a:pt x="19074" y="180"/>
                    <a:pt x="18336" y="287"/>
                    <a:pt x="17407" y="394"/>
                  </a:cubicBezTo>
                  <a:cubicBezTo>
                    <a:pt x="15562" y="596"/>
                    <a:pt x="13014" y="822"/>
                    <a:pt x="10204" y="906"/>
                  </a:cubicBezTo>
                  <a:cubicBezTo>
                    <a:pt x="9220" y="939"/>
                    <a:pt x="8267" y="954"/>
                    <a:pt x="7364" y="954"/>
                  </a:cubicBezTo>
                  <a:cubicBezTo>
                    <a:pt x="5689" y="954"/>
                    <a:pt x="4188" y="904"/>
                    <a:pt x="2989" y="834"/>
                  </a:cubicBezTo>
                  <a:cubicBezTo>
                    <a:pt x="2060" y="787"/>
                    <a:pt x="1322" y="751"/>
                    <a:pt x="798" y="703"/>
                  </a:cubicBezTo>
                  <a:cubicBezTo>
                    <a:pt x="274" y="656"/>
                    <a:pt x="0" y="644"/>
                    <a:pt x="0" y="644"/>
                  </a:cubicBezTo>
                  <a:lnTo>
                    <a:pt x="0" y="644"/>
                  </a:lnTo>
                  <a:cubicBezTo>
                    <a:pt x="0" y="644"/>
                    <a:pt x="274" y="692"/>
                    <a:pt x="786" y="775"/>
                  </a:cubicBezTo>
                  <a:cubicBezTo>
                    <a:pt x="1286" y="870"/>
                    <a:pt x="2036" y="965"/>
                    <a:pt x="2953" y="1073"/>
                  </a:cubicBezTo>
                  <a:cubicBezTo>
                    <a:pt x="4449" y="1246"/>
                    <a:pt x="6414" y="1396"/>
                    <a:pt x="8620" y="1396"/>
                  </a:cubicBezTo>
                  <a:cubicBezTo>
                    <a:pt x="9136" y="1396"/>
                    <a:pt x="9665" y="1388"/>
                    <a:pt x="10204" y="1370"/>
                  </a:cubicBezTo>
                  <a:cubicBezTo>
                    <a:pt x="13050" y="1287"/>
                    <a:pt x="15597" y="942"/>
                    <a:pt x="17419" y="608"/>
                  </a:cubicBezTo>
                  <a:cubicBezTo>
                    <a:pt x="18348" y="453"/>
                    <a:pt x="19074" y="299"/>
                    <a:pt x="19586" y="180"/>
                  </a:cubicBezTo>
                  <a:cubicBezTo>
                    <a:pt x="20086" y="61"/>
                    <a:pt x="20372" y="1"/>
                    <a:pt x="20372" y="1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638" name="Google Shape;12638;p49"/>
            <p:cNvSpPr/>
            <p:nvPr/>
          </p:nvSpPr>
          <p:spPr>
            <a:xfrm>
              <a:off x="2698550" y="2967150"/>
              <a:ext cx="191400" cy="17800"/>
            </a:xfrm>
            <a:custGeom>
              <a:avLst/>
              <a:gdLst/>
              <a:ahLst/>
              <a:cxnLst/>
              <a:rect l="l" t="t" r="r" b="b"/>
              <a:pathLst>
                <a:path w="7656" h="712" extrusionOk="0">
                  <a:moveTo>
                    <a:pt x="7656" y="1"/>
                  </a:moveTo>
                  <a:lnTo>
                    <a:pt x="7656" y="1"/>
                  </a:lnTo>
                  <a:cubicBezTo>
                    <a:pt x="7656" y="1"/>
                    <a:pt x="7227" y="25"/>
                    <a:pt x="6525" y="108"/>
                  </a:cubicBezTo>
                  <a:cubicBezTo>
                    <a:pt x="5834" y="144"/>
                    <a:pt x="4882" y="203"/>
                    <a:pt x="3834" y="251"/>
                  </a:cubicBezTo>
                  <a:cubicBezTo>
                    <a:pt x="2786" y="299"/>
                    <a:pt x="1834" y="311"/>
                    <a:pt x="1131" y="311"/>
                  </a:cubicBezTo>
                  <a:lnTo>
                    <a:pt x="0" y="311"/>
                  </a:lnTo>
                  <a:cubicBezTo>
                    <a:pt x="0" y="311"/>
                    <a:pt x="417" y="418"/>
                    <a:pt x="1119" y="537"/>
                  </a:cubicBezTo>
                  <a:cubicBezTo>
                    <a:pt x="1719" y="628"/>
                    <a:pt x="2510" y="711"/>
                    <a:pt x="3395" y="711"/>
                  </a:cubicBezTo>
                  <a:cubicBezTo>
                    <a:pt x="3547" y="711"/>
                    <a:pt x="3701" y="709"/>
                    <a:pt x="3858" y="703"/>
                  </a:cubicBezTo>
                  <a:cubicBezTo>
                    <a:pt x="4929" y="656"/>
                    <a:pt x="5882" y="477"/>
                    <a:pt x="6572" y="311"/>
                  </a:cubicBezTo>
                  <a:cubicBezTo>
                    <a:pt x="7251" y="144"/>
                    <a:pt x="7656" y="1"/>
                    <a:pt x="7656" y="1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639" name="Google Shape;12639;p49"/>
            <p:cNvSpPr/>
            <p:nvPr/>
          </p:nvSpPr>
          <p:spPr>
            <a:xfrm>
              <a:off x="2862550" y="2897875"/>
              <a:ext cx="950150" cy="82400"/>
            </a:xfrm>
            <a:custGeom>
              <a:avLst/>
              <a:gdLst/>
              <a:ahLst/>
              <a:cxnLst/>
              <a:rect l="l" t="t" r="r" b="b"/>
              <a:pathLst>
                <a:path w="38006" h="3296" extrusionOk="0">
                  <a:moveTo>
                    <a:pt x="22933" y="1"/>
                  </a:moveTo>
                  <a:cubicBezTo>
                    <a:pt x="21699" y="1"/>
                    <a:pt x="20427" y="66"/>
                    <a:pt x="19134" y="188"/>
                  </a:cubicBezTo>
                  <a:cubicBezTo>
                    <a:pt x="16479" y="450"/>
                    <a:pt x="13978" y="819"/>
                    <a:pt x="11704" y="1046"/>
                  </a:cubicBezTo>
                  <a:cubicBezTo>
                    <a:pt x="9430" y="1260"/>
                    <a:pt x="7358" y="1319"/>
                    <a:pt x="5620" y="1319"/>
                  </a:cubicBezTo>
                  <a:cubicBezTo>
                    <a:pt x="3894" y="1319"/>
                    <a:pt x="2477" y="1260"/>
                    <a:pt x="1513" y="1224"/>
                  </a:cubicBezTo>
                  <a:cubicBezTo>
                    <a:pt x="536" y="1177"/>
                    <a:pt x="1" y="1141"/>
                    <a:pt x="0" y="1141"/>
                  </a:cubicBezTo>
                  <a:lnTo>
                    <a:pt x="0" y="1141"/>
                  </a:lnTo>
                  <a:cubicBezTo>
                    <a:pt x="1" y="1141"/>
                    <a:pt x="536" y="1200"/>
                    <a:pt x="1513" y="1296"/>
                  </a:cubicBezTo>
                  <a:cubicBezTo>
                    <a:pt x="2489" y="1379"/>
                    <a:pt x="3894" y="1486"/>
                    <a:pt x="5632" y="1546"/>
                  </a:cubicBezTo>
                  <a:cubicBezTo>
                    <a:pt x="6255" y="1567"/>
                    <a:pt x="6922" y="1581"/>
                    <a:pt x="7626" y="1581"/>
                  </a:cubicBezTo>
                  <a:cubicBezTo>
                    <a:pt x="8887" y="1581"/>
                    <a:pt x="10270" y="1537"/>
                    <a:pt x="11752" y="1415"/>
                  </a:cubicBezTo>
                  <a:cubicBezTo>
                    <a:pt x="14062" y="1236"/>
                    <a:pt x="16550" y="891"/>
                    <a:pt x="19193" y="641"/>
                  </a:cubicBezTo>
                  <a:cubicBezTo>
                    <a:pt x="20633" y="504"/>
                    <a:pt x="22037" y="428"/>
                    <a:pt x="23388" y="428"/>
                  </a:cubicBezTo>
                  <a:cubicBezTo>
                    <a:pt x="24506" y="428"/>
                    <a:pt x="25588" y="480"/>
                    <a:pt x="26623" y="593"/>
                  </a:cubicBezTo>
                  <a:cubicBezTo>
                    <a:pt x="28897" y="831"/>
                    <a:pt x="30921" y="1260"/>
                    <a:pt x="32600" y="1700"/>
                  </a:cubicBezTo>
                  <a:cubicBezTo>
                    <a:pt x="34279" y="2129"/>
                    <a:pt x="35636" y="2546"/>
                    <a:pt x="36565" y="2831"/>
                  </a:cubicBezTo>
                  <a:cubicBezTo>
                    <a:pt x="37493" y="3129"/>
                    <a:pt x="38005" y="3296"/>
                    <a:pt x="38005" y="3296"/>
                  </a:cubicBezTo>
                  <a:cubicBezTo>
                    <a:pt x="38005" y="3296"/>
                    <a:pt x="37493" y="3093"/>
                    <a:pt x="36576" y="2772"/>
                  </a:cubicBezTo>
                  <a:cubicBezTo>
                    <a:pt x="35648" y="2439"/>
                    <a:pt x="34326" y="1962"/>
                    <a:pt x="32647" y="1486"/>
                  </a:cubicBezTo>
                  <a:cubicBezTo>
                    <a:pt x="30957" y="1010"/>
                    <a:pt x="28933" y="510"/>
                    <a:pt x="26647" y="224"/>
                  </a:cubicBezTo>
                  <a:cubicBezTo>
                    <a:pt x="25467" y="72"/>
                    <a:pt x="24221" y="1"/>
                    <a:pt x="22933" y="1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640" name="Google Shape;12640;p49"/>
            <p:cNvSpPr/>
            <p:nvPr/>
          </p:nvSpPr>
          <p:spPr>
            <a:xfrm>
              <a:off x="3315875" y="2930175"/>
              <a:ext cx="382525" cy="50100"/>
            </a:xfrm>
            <a:custGeom>
              <a:avLst/>
              <a:gdLst/>
              <a:ahLst/>
              <a:cxnLst/>
              <a:rect l="l" t="t" r="r" b="b"/>
              <a:pathLst>
                <a:path w="15301" h="2004" extrusionOk="0">
                  <a:moveTo>
                    <a:pt x="5642" y="1"/>
                  </a:moveTo>
                  <a:cubicBezTo>
                    <a:pt x="4334" y="1"/>
                    <a:pt x="3168" y="108"/>
                    <a:pt x="2251" y="242"/>
                  </a:cubicBezTo>
                  <a:cubicBezTo>
                    <a:pt x="1548" y="349"/>
                    <a:pt x="989" y="456"/>
                    <a:pt x="596" y="539"/>
                  </a:cubicBezTo>
                  <a:cubicBezTo>
                    <a:pt x="203" y="635"/>
                    <a:pt x="1" y="670"/>
                    <a:pt x="1" y="670"/>
                  </a:cubicBezTo>
                  <a:cubicBezTo>
                    <a:pt x="1" y="670"/>
                    <a:pt x="227" y="658"/>
                    <a:pt x="608" y="611"/>
                  </a:cubicBezTo>
                  <a:cubicBezTo>
                    <a:pt x="1001" y="575"/>
                    <a:pt x="1560" y="527"/>
                    <a:pt x="2263" y="480"/>
                  </a:cubicBezTo>
                  <a:cubicBezTo>
                    <a:pt x="2900" y="442"/>
                    <a:pt x="3642" y="416"/>
                    <a:pt x="4462" y="416"/>
                  </a:cubicBezTo>
                  <a:cubicBezTo>
                    <a:pt x="5450" y="416"/>
                    <a:pt x="6551" y="454"/>
                    <a:pt x="7716" y="551"/>
                  </a:cubicBezTo>
                  <a:cubicBezTo>
                    <a:pt x="9835" y="754"/>
                    <a:pt x="11728" y="1087"/>
                    <a:pt x="13098" y="1420"/>
                  </a:cubicBezTo>
                  <a:cubicBezTo>
                    <a:pt x="13788" y="1575"/>
                    <a:pt x="14336" y="1730"/>
                    <a:pt x="14705" y="1837"/>
                  </a:cubicBezTo>
                  <a:cubicBezTo>
                    <a:pt x="15098" y="1944"/>
                    <a:pt x="15300" y="2004"/>
                    <a:pt x="15300" y="2004"/>
                  </a:cubicBezTo>
                  <a:cubicBezTo>
                    <a:pt x="15300" y="2004"/>
                    <a:pt x="15098" y="1909"/>
                    <a:pt x="14752" y="1742"/>
                  </a:cubicBezTo>
                  <a:cubicBezTo>
                    <a:pt x="14383" y="1599"/>
                    <a:pt x="13848" y="1409"/>
                    <a:pt x="13169" y="1182"/>
                  </a:cubicBezTo>
                  <a:cubicBezTo>
                    <a:pt x="11835" y="754"/>
                    <a:pt x="9930" y="289"/>
                    <a:pt x="7775" y="99"/>
                  </a:cubicBezTo>
                  <a:cubicBezTo>
                    <a:pt x="7036" y="30"/>
                    <a:pt x="6320" y="1"/>
                    <a:pt x="5642" y="1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641" name="Google Shape;12641;p49"/>
            <p:cNvSpPr/>
            <p:nvPr/>
          </p:nvSpPr>
          <p:spPr>
            <a:xfrm>
              <a:off x="3478100" y="2965425"/>
              <a:ext cx="132475" cy="15200"/>
            </a:xfrm>
            <a:custGeom>
              <a:avLst/>
              <a:gdLst/>
              <a:ahLst/>
              <a:cxnLst/>
              <a:rect l="l" t="t" r="r" b="b"/>
              <a:pathLst>
                <a:path w="5299" h="608" extrusionOk="0">
                  <a:moveTo>
                    <a:pt x="1616" y="0"/>
                  </a:moveTo>
                  <a:cubicBezTo>
                    <a:pt x="667" y="0"/>
                    <a:pt x="1" y="106"/>
                    <a:pt x="1" y="106"/>
                  </a:cubicBezTo>
                  <a:cubicBezTo>
                    <a:pt x="1" y="106"/>
                    <a:pt x="1179" y="368"/>
                    <a:pt x="2632" y="499"/>
                  </a:cubicBezTo>
                  <a:cubicBezTo>
                    <a:pt x="3706" y="595"/>
                    <a:pt x="4639" y="607"/>
                    <a:pt x="5060" y="607"/>
                  </a:cubicBezTo>
                  <a:cubicBezTo>
                    <a:pt x="5213" y="607"/>
                    <a:pt x="5299" y="606"/>
                    <a:pt x="5299" y="606"/>
                  </a:cubicBezTo>
                  <a:cubicBezTo>
                    <a:pt x="5299" y="606"/>
                    <a:pt x="4156" y="177"/>
                    <a:pt x="2679" y="46"/>
                  </a:cubicBezTo>
                  <a:cubicBezTo>
                    <a:pt x="2302" y="13"/>
                    <a:pt x="1942" y="0"/>
                    <a:pt x="1616" y="0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642" name="Google Shape;12642;p49"/>
            <p:cNvSpPr/>
            <p:nvPr/>
          </p:nvSpPr>
          <p:spPr>
            <a:xfrm>
              <a:off x="3505200" y="2876350"/>
              <a:ext cx="306000" cy="62250"/>
            </a:xfrm>
            <a:custGeom>
              <a:avLst/>
              <a:gdLst/>
              <a:ahLst/>
              <a:cxnLst/>
              <a:rect l="l" t="t" r="r" b="b"/>
              <a:pathLst>
                <a:path w="12240" h="2490" extrusionOk="0">
                  <a:moveTo>
                    <a:pt x="702" y="1"/>
                  </a:moveTo>
                  <a:cubicBezTo>
                    <a:pt x="253" y="1"/>
                    <a:pt x="0" y="13"/>
                    <a:pt x="0" y="13"/>
                  </a:cubicBezTo>
                  <a:cubicBezTo>
                    <a:pt x="0" y="13"/>
                    <a:pt x="691" y="97"/>
                    <a:pt x="1822" y="252"/>
                  </a:cubicBezTo>
                  <a:cubicBezTo>
                    <a:pt x="2941" y="418"/>
                    <a:pt x="4489" y="668"/>
                    <a:pt x="6167" y="1014"/>
                  </a:cubicBezTo>
                  <a:cubicBezTo>
                    <a:pt x="7846" y="1359"/>
                    <a:pt x="9370" y="1728"/>
                    <a:pt x="10466" y="2014"/>
                  </a:cubicBezTo>
                  <a:cubicBezTo>
                    <a:pt x="11549" y="2311"/>
                    <a:pt x="12240" y="2490"/>
                    <a:pt x="12240" y="2490"/>
                  </a:cubicBezTo>
                  <a:cubicBezTo>
                    <a:pt x="12240" y="2490"/>
                    <a:pt x="11597" y="2192"/>
                    <a:pt x="10549" y="1787"/>
                  </a:cubicBezTo>
                  <a:cubicBezTo>
                    <a:pt x="9489" y="1383"/>
                    <a:pt x="7977" y="906"/>
                    <a:pt x="6275" y="561"/>
                  </a:cubicBezTo>
                  <a:cubicBezTo>
                    <a:pt x="4560" y="216"/>
                    <a:pt x="2977" y="73"/>
                    <a:pt x="1845" y="25"/>
                  </a:cubicBezTo>
                  <a:cubicBezTo>
                    <a:pt x="1388" y="6"/>
                    <a:pt x="1002" y="1"/>
                    <a:pt x="702" y="1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643" name="Google Shape;12643;p49"/>
            <p:cNvSpPr/>
            <p:nvPr/>
          </p:nvSpPr>
          <p:spPr>
            <a:xfrm>
              <a:off x="3798075" y="2921325"/>
              <a:ext cx="146175" cy="109850"/>
            </a:xfrm>
            <a:custGeom>
              <a:avLst/>
              <a:gdLst/>
              <a:ahLst/>
              <a:cxnLst/>
              <a:rect l="l" t="t" r="r" b="b"/>
              <a:pathLst>
                <a:path w="5847" h="4394" extrusionOk="0">
                  <a:moveTo>
                    <a:pt x="1" y="0"/>
                  </a:moveTo>
                  <a:lnTo>
                    <a:pt x="1" y="0"/>
                  </a:lnTo>
                  <a:cubicBezTo>
                    <a:pt x="1" y="0"/>
                    <a:pt x="406" y="179"/>
                    <a:pt x="1001" y="465"/>
                  </a:cubicBezTo>
                  <a:cubicBezTo>
                    <a:pt x="1596" y="774"/>
                    <a:pt x="2394" y="1239"/>
                    <a:pt x="3239" y="1810"/>
                  </a:cubicBezTo>
                  <a:cubicBezTo>
                    <a:pt x="4097" y="2382"/>
                    <a:pt x="4787" y="2977"/>
                    <a:pt x="5228" y="3501"/>
                  </a:cubicBezTo>
                  <a:cubicBezTo>
                    <a:pt x="5442" y="3751"/>
                    <a:pt x="5597" y="3977"/>
                    <a:pt x="5704" y="4132"/>
                  </a:cubicBezTo>
                  <a:cubicBezTo>
                    <a:pt x="5787" y="4299"/>
                    <a:pt x="5847" y="4394"/>
                    <a:pt x="5847" y="4394"/>
                  </a:cubicBezTo>
                  <a:cubicBezTo>
                    <a:pt x="5847" y="4394"/>
                    <a:pt x="5823" y="4287"/>
                    <a:pt x="5763" y="4108"/>
                  </a:cubicBezTo>
                  <a:cubicBezTo>
                    <a:pt x="5704" y="3929"/>
                    <a:pt x="5585" y="3656"/>
                    <a:pt x="5406" y="3358"/>
                  </a:cubicBezTo>
                  <a:cubicBezTo>
                    <a:pt x="5049" y="2763"/>
                    <a:pt x="4382" y="2036"/>
                    <a:pt x="3501" y="1441"/>
                  </a:cubicBezTo>
                  <a:cubicBezTo>
                    <a:pt x="2620" y="846"/>
                    <a:pt x="1727" y="477"/>
                    <a:pt x="1072" y="274"/>
                  </a:cubicBezTo>
                  <a:cubicBezTo>
                    <a:pt x="418" y="60"/>
                    <a:pt x="1" y="0"/>
                    <a:pt x="1" y="0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644" name="Google Shape;12644;p49"/>
            <p:cNvSpPr/>
            <p:nvPr/>
          </p:nvSpPr>
          <p:spPr>
            <a:xfrm>
              <a:off x="3826650" y="2973700"/>
              <a:ext cx="92900" cy="57175"/>
            </a:xfrm>
            <a:custGeom>
              <a:avLst/>
              <a:gdLst/>
              <a:ahLst/>
              <a:cxnLst/>
              <a:rect l="l" t="t" r="r" b="b"/>
              <a:pathLst>
                <a:path w="3716" h="2287" extrusionOk="0">
                  <a:moveTo>
                    <a:pt x="1" y="1"/>
                  </a:moveTo>
                  <a:cubicBezTo>
                    <a:pt x="1" y="1"/>
                    <a:pt x="215" y="120"/>
                    <a:pt x="560" y="346"/>
                  </a:cubicBezTo>
                  <a:cubicBezTo>
                    <a:pt x="894" y="537"/>
                    <a:pt x="1358" y="822"/>
                    <a:pt x="1858" y="1132"/>
                  </a:cubicBezTo>
                  <a:cubicBezTo>
                    <a:pt x="2370" y="1453"/>
                    <a:pt x="2834" y="1727"/>
                    <a:pt x="3156" y="1942"/>
                  </a:cubicBezTo>
                  <a:cubicBezTo>
                    <a:pt x="3501" y="2144"/>
                    <a:pt x="3716" y="2287"/>
                    <a:pt x="3716" y="2287"/>
                  </a:cubicBezTo>
                  <a:cubicBezTo>
                    <a:pt x="3716" y="2287"/>
                    <a:pt x="3573" y="2073"/>
                    <a:pt x="3311" y="1763"/>
                  </a:cubicBezTo>
                  <a:cubicBezTo>
                    <a:pt x="3037" y="1453"/>
                    <a:pt x="2644" y="1061"/>
                    <a:pt x="2096" y="739"/>
                  </a:cubicBezTo>
                  <a:cubicBezTo>
                    <a:pt x="1572" y="406"/>
                    <a:pt x="1037" y="227"/>
                    <a:pt x="644" y="120"/>
                  </a:cubicBezTo>
                  <a:cubicBezTo>
                    <a:pt x="263" y="25"/>
                    <a:pt x="1" y="1"/>
                    <a:pt x="1" y="1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645" name="Google Shape;12645;p49"/>
            <p:cNvSpPr/>
            <p:nvPr/>
          </p:nvSpPr>
          <p:spPr>
            <a:xfrm>
              <a:off x="3798075" y="2993050"/>
              <a:ext cx="73550" cy="48550"/>
            </a:xfrm>
            <a:custGeom>
              <a:avLst/>
              <a:gdLst/>
              <a:ahLst/>
              <a:cxnLst/>
              <a:rect l="l" t="t" r="r" b="b"/>
              <a:pathLst>
                <a:path w="2942" h="1942" extrusionOk="0">
                  <a:moveTo>
                    <a:pt x="1" y="1"/>
                  </a:moveTo>
                  <a:lnTo>
                    <a:pt x="1" y="1"/>
                  </a:lnTo>
                  <a:cubicBezTo>
                    <a:pt x="1" y="1"/>
                    <a:pt x="167" y="120"/>
                    <a:pt x="417" y="346"/>
                  </a:cubicBezTo>
                  <a:cubicBezTo>
                    <a:pt x="679" y="525"/>
                    <a:pt x="1025" y="787"/>
                    <a:pt x="1430" y="1049"/>
                  </a:cubicBezTo>
                  <a:cubicBezTo>
                    <a:pt x="1834" y="1299"/>
                    <a:pt x="2203" y="1525"/>
                    <a:pt x="2489" y="1680"/>
                  </a:cubicBezTo>
                  <a:cubicBezTo>
                    <a:pt x="2763" y="1846"/>
                    <a:pt x="2942" y="1942"/>
                    <a:pt x="2942" y="1942"/>
                  </a:cubicBezTo>
                  <a:cubicBezTo>
                    <a:pt x="2942" y="1942"/>
                    <a:pt x="2846" y="1763"/>
                    <a:pt x="2632" y="1513"/>
                  </a:cubicBezTo>
                  <a:cubicBezTo>
                    <a:pt x="2430" y="1251"/>
                    <a:pt x="2096" y="929"/>
                    <a:pt x="1680" y="656"/>
                  </a:cubicBezTo>
                  <a:cubicBezTo>
                    <a:pt x="1263" y="382"/>
                    <a:pt x="834" y="215"/>
                    <a:pt x="525" y="120"/>
                  </a:cubicBezTo>
                  <a:cubicBezTo>
                    <a:pt x="215" y="37"/>
                    <a:pt x="1" y="1"/>
                    <a:pt x="1" y="1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646" name="Google Shape;12646;p49"/>
            <p:cNvSpPr/>
            <p:nvPr/>
          </p:nvSpPr>
          <p:spPr>
            <a:xfrm>
              <a:off x="3646275" y="3014500"/>
              <a:ext cx="141425" cy="65800"/>
            </a:xfrm>
            <a:custGeom>
              <a:avLst/>
              <a:gdLst/>
              <a:ahLst/>
              <a:cxnLst/>
              <a:rect l="l" t="t" r="r" b="b"/>
              <a:pathLst>
                <a:path w="5657" h="2632" extrusionOk="0">
                  <a:moveTo>
                    <a:pt x="1" y="0"/>
                  </a:moveTo>
                  <a:cubicBezTo>
                    <a:pt x="1" y="0"/>
                    <a:pt x="346" y="119"/>
                    <a:pt x="882" y="286"/>
                  </a:cubicBezTo>
                  <a:cubicBezTo>
                    <a:pt x="1417" y="488"/>
                    <a:pt x="2132" y="786"/>
                    <a:pt x="2906" y="1143"/>
                  </a:cubicBezTo>
                  <a:cubicBezTo>
                    <a:pt x="3680" y="1512"/>
                    <a:pt x="4358" y="1869"/>
                    <a:pt x="4858" y="2155"/>
                  </a:cubicBezTo>
                  <a:cubicBezTo>
                    <a:pt x="5346" y="2453"/>
                    <a:pt x="5656" y="2631"/>
                    <a:pt x="5656" y="2631"/>
                  </a:cubicBezTo>
                  <a:cubicBezTo>
                    <a:pt x="5656" y="2631"/>
                    <a:pt x="5418" y="2357"/>
                    <a:pt x="4989" y="1976"/>
                  </a:cubicBezTo>
                  <a:cubicBezTo>
                    <a:pt x="4549" y="1584"/>
                    <a:pt x="3906" y="1107"/>
                    <a:pt x="3096" y="738"/>
                  </a:cubicBezTo>
                  <a:cubicBezTo>
                    <a:pt x="2298" y="369"/>
                    <a:pt x="1501" y="179"/>
                    <a:pt x="941" y="83"/>
                  </a:cubicBezTo>
                  <a:cubicBezTo>
                    <a:pt x="358" y="0"/>
                    <a:pt x="1" y="0"/>
                    <a:pt x="1" y="0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647" name="Google Shape;12647;p49"/>
            <p:cNvSpPr/>
            <p:nvPr/>
          </p:nvSpPr>
          <p:spPr>
            <a:xfrm>
              <a:off x="2907500" y="2169450"/>
              <a:ext cx="176225" cy="400375"/>
            </a:xfrm>
            <a:custGeom>
              <a:avLst/>
              <a:gdLst/>
              <a:ahLst/>
              <a:cxnLst/>
              <a:rect l="l" t="t" r="r" b="b"/>
              <a:pathLst>
                <a:path w="7049" h="16015" extrusionOk="0">
                  <a:moveTo>
                    <a:pt x="7049" y="0"/>
                  </a:moveTo>
                  <a:cubicBezTo>
                    <a:pt x="7048" y="1"/>
                    <a:pt x="5263" y="3501"/>
                    <a:pt x="3310" y="7918"/>
                  </a:cubicBezTo>
                  <a:cubicBezTo>
                    <a:pt x="1369" y="12335"/>
                    <a:pt x="0" y="16014"/>
                    <a:pt x="0" y="16014"/>
                  </a:cubicBezTo>
                  <a:cubicBezTo>
                    <a:pt x="0" y="16014"/>
                    <a:pt x="1798" y="12514"/>
                    <a:pt x="3727" y="8096"/>
                  </a:cubicBezTo>
                  <a:cubicBezTo>
                    <a:pt x="5679" y="3680"/>
                    <a:pt x="7049" y="1"/>
                    <a:pt x="7049" y="0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648" name="Google Shape;12648;p49"/>
            <p:cNvSpPr/>
            <p:nvPr/>
          </p:nvSpPr>
          <p:spPr>
            <a:xfrm>
              <a:off x="2784850" y="2298325"/>
              <a:ext cx="212275" cy="456325"/>
            </a:xfrm>
            <a:custGeom>
              <a:avLst/>
              <a:gdLst/>
              <a:ahLst/>
              <a:cxnLst/>
              <a:rect l="l" t="t" r="r" b="b"/>
              <a:pathLst>
                <a:path w="8491" h="18253" extrusionOk="0">
                  <a:moveTo>
                    <a:pt x="8490" y="1"/>
                  </a:moveTo>
                  <a:cubicBezTo>
                    <a:pt x="8490" y="1"/>
                    <a:pt x="6287" y="3942"/>
                    <a:pt x="3930" y="8978"/>
                  </a:cubicBezTo>
                  <a:cubicBezTo>
                    <a:pt x="1596" y="14026"/>
                    <a:pt x="1" y="18253"/>
                    <a:pt x="1" y="18253"/>
                  </a:cubicBezTo>
                  <a:cubicBezTo>
                    <a:pt x="1" y="18253"/>
                    <a:pt x="2013" y="14205"/>
                    <a:pt x="4347" y="9168"/>
                  </a:cubicBezTo>
                  <a:cubicBezTo>
                    <a:pt x="6692" y="4144"/>
                    <a:pt x="8490" y="1"/>
                    <a:pt x="8490" y="1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649" name="Google Shape;12649;p49"/>
            <p:cNvSpPr/>
            <p:nvPr/>
          </p:nvSpPr>
          <p:spPr>
            <a:xfrm>
              <a:off x="2934875" y="2266475"/>
              <a:ext cx="56875" cy="120275"/>
            </a:xfrm>
            <a:custGeom>
              <a:avLst/>
              <a:gdLst/>
              <a:ahLst/>
              <a:cxnLst/>
              <a:rect l="l" t="t" r="r" b="b"/>
              <a:pathLst>
                <a:path w="2275" h="4811" extrusionOk="0">
                  <a:moveTo>
                    <a:pt x="2275" y="1"/>
                  </a:moveTo>
                  <a:cubicBezTo>
                    <a:pt x="2275" y="1"/>
                    <a:pt x="1560" y="989"/>
                    <a:pt x="941" y="2311"/>
                  </a:cubicBezTo>
                  <a:cubicBezTo>
                    <a:pt x="298" y="3632"/>
                    <a:pt x="1" y="4811"/>
                    <a:pt x="1" y="4811"/>
                  </a:cubicBezTo>
                  <a:cubicBezTo>
                    <a:pt x="1" y="4811"/>
                    <a:pt x="715" y="3846"/>
                    <a:pt x="1346" y="2501"/>
                  </a:cubicBezTo>
                  <a:cubicBezTo>
                    <a:pt x="1977" y="1180"/>
                    <a:pt x="2275" y="1"/>
                    <a:pt x="2275" y="1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650" name="Google Shape;12650;p49"/>
            <p:cNvSpPr/>
            <p:nvPr/>
          </p:nvSpPr>
          <p:spPr>
            <a:xfrm>
              <a:off x="2625625" y="2781125"/>
              <a:ext cx="121750" cy="253325"/>
            </a:xfrm>
            <a:custGeom>
              <a:avLst/>
              <a:gdLst/>
              <a:ahLst/>
              <a:cxnLst/>
              <a:rect l="l" t="t" r="r" b="b"/>
              <a:pathLst>
                <a:path w="4870" h="10133" extrusionOk="0">
                  <a:moveTo>
                    <a:pt x="4870" y="1"/>
                  </a:moveTo>
                  <a:cubicBezTo>
                    <a:pt x="4870" y="1"/>
                    <a:pt x="4584" y="572"/>
                    <a:pt x="4155" y="1501"/>
                  </a:cubicBezTo>
                  <a:cubicBezTo>
                    <a:pt x="3739" y="2441"/>
                    <a:pt x="3179" y="3715"/>
                    <a:pt x="2536" y="5132"/>
                  </a:cubicBezTo>
                  <a:cubicBezTo>
                    <a:pt x="1893" y="6525"/>
                    <a:pt x="1286" y="7799"/>
                    <a:pt x="810" y="8692"/>
                  </a:cubicBezTo>
                  <a:cubicBezTo>
                    <a:pt x="572" y="9133"/>
                    <a:pt x="381" y="9490"/>
                    <a:pt x="226" y="9752"/>
                  </a:cubicBezTo>
                  <a:cubicBezTo>
                    <a:pt x="83" y="10002"/>
                    <a:pt x="0" y="10133"/>
                    <a:pt x="0" y="10133"/>
                  </a:cubicBezTo>
                  <a:cubicBezTo>
                    <a:pt x="0" y="10133"/>
                    <a:pt x="107" y="10014"/>
                    <a:pt x="286" y="9787"/>
                  </a:cubicBezTo>
                  <a:cubicBezTo>
                    <a:pt x="464" y="9573"/>
                    <a:pt x="703" y="9228"/>
                    <a:pt x="1000" y="8811"/>
                  </a:cubicBezTo>
                  <a:cubicBezTo>
                    <a:pt x="1584" y="7966"/>
                    <a:pt x="2310" y="6739"/>
                    <a:pt x="2953" y="5311"/>
                  </a:cubicBezTo>
                  <a:cubicBezTo>
                    <a:pt x="3608" y="3882"/>
                    <a:pt x="4072" y="2548"/>
                    <a:pt x="4382" y="1572"/>
                  </a:cubicBezTo>
                  <a:cubicBezTo>
                    <a:pt x="4703" y="608"/>
                    <a:pt x="4870" y="1"/>
                    <a:pt x="4870" y="1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651" name="Google Shape;12651;p49"/>
            <p:cNvSpPr/>
            <p:nvPr/>
          </p:nvSpPr>
          <p:spPr>
            <a:xfrm>
              <a:off x="2705375" y="2802850"/>
              <a:ext cx="58675" cy="146175"/>
            </a:xfrm>
            <a:custGeom>
              <a:avLst/>
              <a:gdLst/>
              <a:ahLst/>
              <a:cxnLst/>
              <a:rect l="l" t="t" r="r" b="b"/>
              <a:pathLst>
                <a:path w="2347" h="5847" extrusionOk="0">
                  <a:moveTo>
                    <a:pt x="2346" y="1"/>
                  </a:moveTo>
                  <a:cubicBezTo>
                    <a:pt x="2346" y="1"/>
                    <a:pt x="2204" y="334"/>
                    <a:pt x="1965" y="858"/>
                  </a:cubicBezTo>
                  <a:cubicBezTo>
                    <a:pt x="1751" y="1394"/>
                    <a:pt x="1453" y="2108"/>
                    <a:pt x="1132" y="2906"/>
                  </a:cubicBezTo>
                  <a:cubicBezTo>
                    <a:pt x="822" y="3727"/>
                    <a:pt x="537" y="4442"/>
                    <a:pt x="322" y="4978"/>
                  </a:cubicBezTo>
                  <a:cubicBezTo>
                    <a:pt x="120" y="5513"/>
                    <a:pt x="1" y="5847"/>
                    <a:pt x="1" y="5847"/>
                  </a:cubicBezTo>
                  <a:cubicBezTo>
                    <a:pt x="1" y="5847"/>
                    <a:pt x="227" y="5573"/>
                    <a:pt x="537" y="5085"/>
                  </a:cubicBezTo>
                  <a:cubicBezTo>
                    <a:pt x="846" y="4608"/>
                    <a:pt x="1239" y="3906"/>
                    <a:pt x="1561" y="3084"/>
                  </a:cubicBezTo>
                  <a:cubicBezTo>
                    <a:pt x="1894" y="2275"/>
                    <a:pt x="2096" y="1489"/>
                    <a:pt x="2204" y="929"/>
                  </a:cubicBezTo>
                  <a:cubicBezTo>
                    <a:pt x="2323" y="358"/>
                    <a:pt x="2346" y="1"/>
                    <a:pt x="2346" y="1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652" name="Google Shape;12652;p49"/>
            <p:cNvSpPr/>
            <p:nvPr/>
          </p:nvSpPr>
          <p:spPr>
            <a:xfrm>
              <a:off x="2766100" y="2592425"/>
              <a:ext cx="130400" cy="279500"/>
            </a:xfrm>
            <a:custGeom>
              <a:avLst/>
              <a:gdLst/>
              <a:ahLst/>
              <a:cxnLst/>
              <a:rect l="l" t="t" r="r" b="b"/>
              <a:pathLst>
                <a:path w="5216" h="11180" extrusionOk="0">
                  <a:moveTo>
                    <a:pt x="5216" y="0"/>
                  </a:moveTo>
                  <a:lnTo>
                    <a:pt x="5216" y="0"/>
                  </a:lnTo>
                  <a:cubicBezTo>
                    <a:pt x="5215" y="0"/>
                    <a:pt x="3846" y="2393"/>
                    <a:pt x="2406" y="5489"/>
                  </a:cubicBezTo>
                  <a:cubicBezTo>
                    <a:pt x="965" y="8572"/>
                    <a:pt x="1" y="11180"/>
                    <a:pt x="1" y="11180"/>
                  </a:cubicBezTo>
                  <a:cubicBezTo>
                    <a:pt x="1" y="11180"/>
                    <a:pt x="1370" y="8763"/>
                    <a:pt x="2811" y="5691"/>
                  </a:cubicBezTo>
                  <a:cubicBezTo>
                    <a:pt x="4251" y="2608"/>
                    <a:pt x="5216" y="0"/>
                    <a:pt x="5216" y="0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653" name="Google Shape;12653;p49"/>
            <p:cNvSpPr/>
            <p:nvPr/>
          </p:nvSpPr>
          <p:spPr>
            <a:xfrm>
              <a:off x="2966425" y="2863275"/>
              <a:ext cx="463475" cy="37925"/>
            </a:xfrm>
            <a:custGeom>
              <a:avLst/>
              <a:gdLst/>
              <a:ahLst/>
              <a:cxnLst/>
              <a:rect l="l" t="t" r="r" b="b"/>
              <a:pathLst>
                <a:path w="18539" h="1517" extrusionOk="0">
                  <a:moveTo>
                    <a:pt x="18539" y="1"/>
                  </a:moveTo>
                  <a:lnTo>
                    <a:pt x="18539" y="1"/>
                  </a:lnTo>
                  <a:cubicBezTo>
                    <a:pt x="18538" y="1"/>
                    <a:pt x="14371" y="132"/>
                    <a:pt x="9240" y="584"/>
                  </a:cubicBezTo>
                  <a:cubicBezTo>
                    <a:pt x="6680" y="810"/>
                    <a:pt x="4358" y="1060"/>
                    <a:pt x="2692" y="1263"/>
                  </a:cubicBezTo>
                  <a:cubicBezTo>
                    <a:pt x="2075" y="1343"/>
                    <a:pt x="1533" y="1383"/>
                    <a:pt x="1104" y="1383"/>
                  </a:cubicBezTo>
                  <a:cubicBezTo>
                    <a:pt x="961" y="1383"/>
                    <a:pt x="831" y="1379"/>
                    <a:pt x="715" y="1370"/>
                  </a:cubicBezTo>
                  <a:cubicBezTo>
                    <a:pt x="263" y="1346"/>
                    <a:pt x="1" y="1263"/>
                    <a:pt x="1" y="1263"/>
                  </a:cubicBezTo>
                  <a:lnTo>
                    <a:pt x="1" y="1263"/>
                  </a:lnTo>
                  <a:cubicBezTo>
                    <a:pt x="1" y="1263"/>
                    <a:pt x="239" y="1370"/>
                    <a:pt x="715" y="1441"/>
                  </a:cubicBezTo>
                  <a:cubicBezTo>
                    <a:pt x="1008" y="1493"/>
                    <a:pt x="1382" y="1517"/>
                    <a:pt x="1823" y="1517"/>
                  </a:cubicBezTo>
                  <a:cubicBezTo>
                    <a:pt x="2099" y="1517"/>
                    <a:pt x="2402" y="1507"/>
                    <a:pt x="2727" y="1489"/>
                  </a:cubicBezTo>
                  <a:cubicBezTo>
                    <a:pt x="4406" y="1406"/>
                    <a:pt x="6728" y="1251"/>
                    <a:pt x="9288" y="1025"/>
                  </a:cubicBezTo>
                  <a:cubicBezTo>
                    <a:pt x="14407" y="584"/>
                    <a:pt x="18539" y="1"/>
                    <a:pt x="18539" y="1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654" name="Google Shape;12654;p49"/>
            <p:cNvSpPr/>
            <p:nvPr/>
          </p:nvSpPr>
          <p:spPr>
            <a:xfrm>
              <a:off x="3469475" y="2849575"/>
              <a:ext cx="89325" cy="11050"/>
            </a:xfrm>
            <a:custGeom>
              <a:avLst/>
              <a:gdLst/>
              <a:ahLst/>
              <a:cxnLst/>
              <a:rect l="l" t="t" r="r" b="b"/>
              <a:pathLst>
                <a:path w="3573" h="442" extrusionOk="0">
                  <a:moveTo>
                    <a:pt x="1786" y="1"/>
                  </a:moveTo>
                  <a:cubicBezTo>
                    <a:pt x="810" y="1"/>
                    <a:pt x="0" y="215"/>
                    <a:pt x="0" y="215"/>
                  </a:cubicBezTo>
                  <a:cubicBezTo>
                    <a:pt x="0" y="215"/>
                    <a:pt x="810" y="442"/>
                    <a:pt x="1786" y="442"/>
                  </a:cubicBezTo>
                  <a:cubicBezTo>
                    <a:pt x="2774" y="442"/>
                    <a:pt x="3572" y="215"/>
                    <a:pt x="3572" y="215"/>
                  </a:cubicBezTo>
                  <a:cubicBezTo>
                    <a:pt x="3572" y="215"/>
                    <a:pt x="2774" y="1"/>
                    <a:pt x="1786" y="1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655" name="Google Shape;12655;p49"/>
            <p:cNvSpPr/>
            <p:nvPr/>
          </p:nvSpPr>
          <p:spPr>
            <a:xfrm>
              <a:off x="3572750" y="2855225"/>
              <a:ext cx="87850" cy="12250"/>
            </a:xfrm>
            <a:custGeom>
              <a:avLst/>
              <a:gdLst/>
              <a:ahLst/>
              <a:cxnLst/>
              <a:rect l="l" t="t" r="r" b="b"/>
              <a:pathLst>
                <a:path w="3514" h="490" extrusionOk="0">
                  <a:moveTo>
                    <a:pt x="1362" y="1"/>
                  </a:moveTo>
                  <a:cubicBezTo>
                    <a:pt x="587" y="1"/>
                    <a:pt x="1" y="132"/>
                    <a:pt x="1" y="132"/>
                  </a:cubicBezTo>
                  <a:cubicBezTo>
                    <a:pt x="1" y="132"/>
                    <a:pt x="775" y="418"/>
                    <a:pt x="1739" y="477"/>
                  </a:cubicBezTo>
                  <a:cubicBezTo>
                    <a:pt x="1877" y="486"/>
                    <a:pt x="2011" y="490"/>
                    <a:pt x="2141" y="490"/>
                  </a:cubicBezTo>
                  <a:cubicBezTo>
                    <a:pt x="2918" y="490"/>
                    <a:pt x="3513" y="358"/>
                    <a:pt x="3513" y="358"/>
                  </a:cubicBezTo>
                  <a:cubicBezTo>
                    <a:pt x="3513" y="358"/>
                    <a:pt x="2751" y="85"/>
                    <a:pt x="1763" y="13"/>
                  </a:cubicBezTo>
                  <a:cubicBezTo>
                    <a:pt x="1625" y="5"/>
                    <a:pt x="1491" y="1"/>
                    <a:pt x="1362" y="1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656" name="Google Shape;12656;p49"/>
            <p:cNvSpPr/>
            <p:nvPr/>
          </p:nvSpPr>
          <p:spPr>
            <a:xfrm>
              <a:off x="4790775" y="2957350"/>
              <a:ext cx="477150" cy="47650"/>
            </a:xfrm>
            <a:custGeom>
              <a:avLst/>
              <a:gdLst/>
              <a:ahLst/>
              <a:cxnLst/>
              <a:rect l="l" t="t" r="r" b="b"/>
              <a:pathLst>
                <a:path w="19086" h="1906" extrusionOk="0">
                  <a:moveTo>
                    <a:pt x="0" y="0"/>
                  </a:moveTo>
                  <a:cubicBezTo>
                    <a:pt x="0" y="0"/>
                    <a:pt x="1072" y="155"/>
                    <a:pt x="2786" y="476"/>
                  </a:cubicBezTo>
                  <a:cubicBezTo>
                    <a:pt x="4501" y="798"/>
                    <a:pt x="6846" y="1345"/>
                    <a:pt x="9513" y="1691"/>
                  </a:cubicBezTo>
                  <a:cubicBezTo>
                    <a:pt x="10677" y="1838"/>
                    <a:pt x="11808" y="1906"/>
                    <a:pt x="12858" y="1906"/>
                  </a:cubicBezTo>
                  <a:cubicBezTo>
                    <a:pt x="14192" y="1906"/>
                    <a:pt x="15393" y="1795"/>
                    <a:pt x="16359" y="1595"/>
                  </a:cubicBezTo>
                  <a:cubicBezTo>
                    <a:pt x="17217" y="1429"/>
                    <a:pt x="17907" y="1226"/>
                    <a:pt x="18371" y="1060"/>
                  </a:cubicBezTo>
                  <a:cubicBezTo>
                    <a:pt x="18824" y="893"/>
                    <a:pt x="19086" y="798"/>
                    <a:pt x="19086" y="798"/>
                  </a:cubicBezTo>
                  <a:lnTo>
                    <a:pt x="19086" y="798"/>
                  </a:lnTo>
                  <a:cubicBezTo>
                    <a:pt x="19086" y="798"/>
                    <a:pt x="18812" y="881"/>
                    <a:pt x="18371" y="988"/>
                  </a:cubicBezTo>
                  <a:cubicBezTo>
                    <a:pt x="17895" y="1119"/>
                    <a:pt x="17205" y="1262"/>
                    <a:pt x="16347" y="1369"/>
                  </a:cubicBezTo>
                  <a:cubicBezTo>
                    <a:pt x="15599" y="1472"/>
                    <a:pt x="14724" y="1526"/>
                    <a:pt x="13758" y="1526"/>
                  </a:cubicBezTo>
                  <a:cubicBezTo>
                    <a:pt x="12495" y="1526"/>
                    <a:pt x="11076" y="1434"/>
                    <a:pt x="9585" y="1238"/>
                  </a:cubicBezTo>
                  <a:cubicBezTo>
                    <a:pt x="6953" y="893"/>
                    <a:pt x="4572" y="464"/>
                    <a:pt x="2822" y="262"/>
                  </a:cubicBezTo>
                  <a:cubicBezTo>
                    <a:pt x="1084" y="48"/>
                    <a:pt x="0" y="0"/>
                    <a:pt x="0" y="0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657" name="Google Shape;12657;p49"/>
            <p:cNvSpPr/>
            <p:nvPr/>
          </p:nvSpPr>
          <p:spPr>
            <a:xfrm>
              <a:off x="5201525" y="2869525"/>
              <a:ext cx="64925" cy="107175"/>
            </a:xfrm>
            <a:custGeom>
              <a:avLst/>
              <a:gdLst/>
              <a:ahLst/>
              <a:cxnLst/>
              <a:rect l="l" t="t" r="r" b="b"/>
              <a:pathLst>
                <a:path w="2597" h="4287" extrusionOk="0">
                  <a:moveTo>
                    <a:pt x="1" y="1"/>
                  </a:moveTo>
                  <a:cubicBezTo>
                    <a:pt x="1" y="1"/>
                    <a:pt x="477" y="1049"/>
                    <a:pt x="1179" y="2227"/>
                  </a:cubicBezTo>
                  <a:cubicBezTo>
                    <a:pt x="1894" y="3394"/>
                    <a:pt x="2596" y="4287"/>
                    <a:pt x="2596" y="4287"/>
                  </a:cubicBezTo>
                  <a:cubicBezTo>
                    <a:pt x="2596" y="4287"/>
                    <a:pt x="2275" y="3180"/>
                    <a:pt x="1560" y="1989"/>
                  </a:cubicBezTo>
                  <a:cubicBezTo>
                    <a:pt x="834" y="799"/>
                    <a:pt x="1" y="1"/>
                    <a:pt x="1" y="1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658" name="Google Shape;12658;p49"/>
            <p:cNvSpPr/>
            <p:nvPr/>
          </p:nvSpPr>
          <p:spPr>
            <a:xfrm>
              <a:off x="5239025" y="2963875"/>
              <a:ext cx="83075" cy="80400"/>
            </a:xfrm>
            <a:custGeom>
              <a:avLst/>
              <a:gdLst/>
              <a:ahLst/>
              <a:cxnLst/>
              <a:rect l="l" t="t" r="r" b="b"/>
              <a:pathLst>
                <a:path w="3323" h="3216" extrusionOk="0">
                  <a:moveTo>
                    <a:pt x="1632" y="1454"/>
                  </a:moveTo>
                  <a:lnTo>
                    <a:pt x="1632" y="1454"/>
                  </a:lnTo>
                  <a:cubicBezTo>
                    <a:pt x="1632" y="1454"/>
                    <a:pt x="1624" y="1462"/>
                    <a:pt x="1614" y="1471"/>
                  </a:cubicBezTo>
                  <a:lnTo>
                    <a:pt x="1614" y="1471"/>
                  </a:lnTo>
                  <a:cubicBezTo>
                    <a:pt x="1621" y="1459"/>
                    <a:pt x="1632" y="1454"/>
                    <a:pt x="1632" y="1454"/>
                  </a:cubicBezTo>
                  <a:close/>
                  <a:moveTo>
                    <a:pt x="25" y="1"/>
                  </a:moveTo>
                  <a:cubicBezTo>
                    <a:pt x="25" y="1"/>
                    <a:pt x="1" y="25"/>
                    <a:pt x="49" y="156"/>
                  </a:cubicBezTo>
                  <a:cubicBezTo>
                    <a:pt x="84" y="215"/>
                    <a:pt x="144" y="311"/>
                    <a:pt x="239" y="382"/>
                  </a:cubicBezTo>
                  <a:cubicBezTo>
                    <a:pt x="299" y="430"/>
                    <a:pt x="358" y="453"/>
                    <a:pt x="453" y="477"/>
                  </a:cubicBezTo>
                  <a:cubicBezTo>
                    <a:pt x="501" y="489"/>
                    <a:pt x="537" y="489"/>
                    <a:pt x="584" y="489"/>
                  </a:cubicBezTo>
                  <a:cubicBezTo>
                    <a:pt x="620" y="477"/>
                    <a:pt x="656" y="477"/>
                    <a:pt x="691" y="453"/>
                  </a:cubicBezTo>
                  <a:lnTo>
                    <a:pt x="691" y="453"/>
                  </a:lnTo>
                  <a:cubicBezTo>
                    <a:pt x="656" y="501"/>
                    <a:pt x="691" y="453"/>
                    <a:pt x="703" y="549"/>
                  </a:cubicBezTo>
                  <a:lnTo>
                    <a:pt x="703" y="692"/>
                  </a:lnTo>
                  <a:cubicBezTo>
                    <a:pt x="703" y="727"/>
                    <a:pt x="691" y="787"/>
                    <a:pt x="680" y="834"/>
                  </a:cubicBezTo>
                  <a:cubicBezTo>
                    <a:pt x="656" y="870"/>
                    <a:pt x="632" y="918"/>
                    <a:pt x="620" y="965"/>
                  </a:cubicBezTo>
                  <a:cubicBezTo>
                    <a:pt x="584" y="1025"/>
                    <a:pt x="584" y="1084"/>
                    <a:pt x="584" y="1144"/>
                  </a:cubicBezTo>
                  <a:cubicBezTo>
                    <a:pt x="582" y="1142"/>
                    <a:pt x="581" y="1141"/>
                    <a:pt x="579" y="1141"/>
                  </a:cubicBezTo>
                  <a:cubicBezTo>
                    <a:pt x="570" y="1141"/>
                    <a:pt x="564" y="1171"/>
                    <a:pt x="584" y="1251"/>
                  </a:cubicBezTo>
                  <a:cubicBezTo>
                    <a:pt x="620" y="1334"/>
                    <a:pt x="715" y="1442"/>
                    <a:pt x="918" y="1442"/>
                  </a:cubicBezTo>
                  <a:cubicBezTo>
                    <a:pt x="953" y="1442"/>
                    <a:pt x="1001" y="1442"/>
                    <a:pt x="1061" y="1430"/>
                  </a:cubicBezTo>
                  <a:cubicBezTo>
                    <a:pt x="1096" y="1406"/>
                    <a:pt x="1120" y="1406"/>
                    <a:pt x="1156" y="1394"/>
                  </a:cubicBezTo>
                  <a:lnTo>
                    <a:pt x="1192" y="1382"/>
                  </a:lnTo>
                  <a:lnTo>
                    <a:pt x="1192" y="1382"/>
                  </a:lnTo>
                  <a:lnTo>
                    <a:pt x="1168" y="1394"/>
                  </a:lnTo>
                  <a:lnTo>
                    <a:pt x="1168" y="1406"/>
                  </a:lnTo>
                  <a:lnTo>
                    <a:pt x="1168" y="1442"/>
                  </a:lnTo>
                  <a:lnTo>
                    <a:pt x="1168" y="1489"/>
                  </a:lnTo>
                  <a:cubicBezTo>
                    <a:pt x="1168" y="1513"/>
                    <a:pt x="1168" y="1561"/>
                    <a:pt x="1180" y="1608"/>
                  </a:cubicBezTo>
                  <a:cubicBezTo>
                    <a:pt x="1239" y="1763"/>
                    <a:pt x="1346" y="1846"/>
                    <a:pt x="1453" y="1882"/>
                  </a:cubicBezTo>
                  <a:cubicBezTo>
                    <a:pt x="1486" y="1898"/>
                    <a:pt x="1525" y="1906"/>
                    <a:pt x="1564" y="1907"/>
                  </a:cubicBezTo>
                  <a:lnTo>
                    <a:pt x="1564" y="1907"/>
                  </a:lnTo>
                  <a:cubicBezTo>
                    <a:pt x="1966" y="2499"/>
                    <a:pt x="2457" y="2766"/>
                    <a:pt x="2775" y="2942"/>
                  </a:cubicBezTo>
                  <a:cubicBezTo>
                    <a:pt x="3132" y="3132"/>
                    <a:pt x="3323" y="3216"/>
                    <a:pt x="3323" y="3216"/>
                  </a:cubicBezTo>
                  <a:cubicBezTo>
                    <a:pt x="3323" y="3216"/>
                    <a:pt x="3156" y="3073"/>
                    <a:pt x="2942" y="2775"/>
                  </a:cubicBezTo>
                  <a:cubicBezTo>
                    <a:pt x="2656" y="2513"/>
                    <a:pt x="2192" y="2144"/>
                    <a:pt x="1894" y="1525"/>
                  </a:cubicBezTo>
                  <a:lnTo>
                    <a:pt x="1608" y="1549"/>
                  </a:lnTo>
                  <a:lnTo>
                    <a:pt x="1608" y="1561"/>
                  </a:lnTo>
                  <a:cubicBezTo>
                    <a:pt x="1608" y="1563"/>
                    <a:pt x="1608" y="1564"/>
                    <a:pt x="1607" y="1564"/>
                  </a:cubicBezTo>
                  <a:cubicBezTo>
                    <a:pt x="1605" y="1564"/>
                    <a:pt x="1599" y="1540"/>
                    <a:pt x="1608" y="1493"/>
                  </a:cubicBezTo>
                  <a:lnTo>
                    <a:pt x="1608" y="1493"/>
                  </a:lnTo>
                  <a:cubicBezTo>
                    <a:pt x="1620" y="1492"/>
                    <a:pt x="1636" y="1491"/>
                    <a:pt x="1656" y="1489"/>
                  </a:cubicBezTo>
                  <a:lnTo>
                    <a:pt x="1656" y="1465"/>
                  </a:lnTo>
                  <a:lnTo>
                    <a:pt x="1656" y="1454"/>
                  </a:lnTo>
                  <a:cubicBezTo>
                    <a:pt x="1704" y="1382"/>
                    <a:pt x="1775" y="1299"/>
                    <a:pt x="1846" y="1215"/>
                  </a:cubicBezTo>
                  <a:lnTo>
                    <a:pt x="1787" y="1096"/>
                  </a:lnTo>
                  <a:lnTo>
                    <a:pt x="1775" y="1061"/>
                  </a:lnTo>
                  <a:cubicBezTo>
                    <a:pt x="1763" y="1037"/>
                    <a:pt x="1751" y="1001"/>
                    <a:pt x="1727" y="989"/>
                  </a:cubicBezTo>
                  <a:cubicBezTo>
                    <a:pt x="1656" y="906"/>
                    <a:pt x="1549" y="858"/>
                    <a:pt x="1453" y="858"/>
                  </a:cubicBezTo>
                  <a:cubicBezTo>
                    <a:pt x="1346" y="858"/>
                    <a:pt x="1215" y="894"/>
                    <a:pt x="1108" y="953"/>
                  </a:cubicBezTo>
                  <a:lnTo>
                    <a:pt x="1049" y="977"/>
                  </a:lnTo>
                  <a:lnTo>
                    <a:pt x="1037" y="989"/>
                  </a:lnTo>
                  <a:cubicBezTo>
                    <a:pt x="1023" y="1003"/>
                    <a:pt x="1007" y="1006"/>
                    <a:pt x="993" y="1006"/>
                  </a:cubicBezTo>
                  <a:cubicBezTo>
                    <a:pt x="981" y="1006"/>
                    <a:pt x="969" y="1004"/>
                    <a:pt x="960" y="1004"/>
                  </a:cubicBezTo>
                  <a:cubicBezTo>
                    <a:pt x="952" y="1004"/>
                    <a:pt x="945" y="1006"/>
                    <a:pt x="942" y="1013"/>
                  </a:cubicBezTo>
                  <a:cubicBezTo>
                    <a:pt x="930" y="989"/>
                    <a:pt x="942" y="977"/>
                    <a:pt x="942" y="965"/>
                  </a:cubicBezTo>
                  <a:cubicBezTo>
                    <a:pt x="942" y="953"/>
                    <a:pt x="953" y="918"/>
                    <a:pt x="953" y="906"/>
                  </a:cubicBezTo>
                  <a:cubicBezTo>
                    <a:pt x="977" y="811"/>
                    <a:pt x="977" y="739"/>
                    <a:pt x="977" y="680"/>
                  </a:cubicBezTo>
                  <a:cubicBezTo>
                    <a:pt x="977" y="549"/>
                    <a:pt x="918" y="430"/>
                    <a:pt x="882" y="370"/>
                  </a:cubicBezTo>
                  <a:cubicBezTo>
                    <a:pt x="850" y="301"/>
                    <a:pt x="820" y="282"/>
                    <a:pt x="798" y="282"/>
                  </a:cubicBezTo>
                  <a:cubicBezTo>
                    <a:pt x="772" y="282"/>
                    <a:pt x="756" y="311"/>
                    <a:pt x="763" y="311"/>
                  </a:cubicBezTo>
                  <a:cubicBezTo>
                    <a:pt x="703" y="358"/>
                    <a:pt x="632" y="370"/>
                    <a:pt x="584" y="382"/>
                  </a:cubicBezTo>
                  <a:lnTo>
                    <a:pt x="465" y="382"/>
                  </a:lnTo>
                  <a:cubicBezTo>
                    <a:pt x="394" y="370"/>
                    <a:pt x="322" y="358"/>
                    <a:pt x="275" y="322"/>
                  </a:cubicBezTo>
                  <a:cubicBezTo>
                    <a:pt x="168" y="263"/>
                    <a:pt x="108" y="203"/>
                    <a:pt x="84" y="144"/>
                  </a:cubicBezTo>
                  <a:cubicBezTo>
                    <a:pt x="25" y="37"/>
                    <a:pt x="25" y="1"/>
                    <a:pt x="25" y="1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659" name="Google Shape;12659;p49"/>
            <p:cNvSpPr/>
            <p:nvPr/>
          </p:nvSpPr>
          <p:spPr>
            <a:xfrm>
              <a:off x="4916975" y="2278100"/>
              <a:ext cx="94975" cy="186650"/>
            </a:xfrm>
            <a:custGeom>
              <a:avLst/>
              <a:gdLst/>
              <a:ahLst/>
              <a:cxnLst/>
              <a:rect l="l" t="t" r="r" b="b"/>
              <a:pathLst>
                <a:path w="3799" h="7466" extrusionOk="0">
                  <a:moveTo>
                    <a:pt x="0" y="0"/>
                  </a:moveTo>
                  <a:cubicBezTo>
                    <a:pt x="0" y="0"/>
                    <a:pt x="655" y="1774"/>
                    <a:pt x="1691" y="3834"/>
                  </a:cubicBezTo>
                  <a:cubicBezTo>
                    <a:pt x="2739" y="5906"/>
                    <a:pt x="3798" y="7465"/>
                    <a:pt x="3798" y="7465"/>
                  </a:cubicBezTo>
                  <a:cubicBezTo>
                    <a:pt x="3798" y="7465"/>
                    <a:pt x="3156" y="5679"/>
                    <a:pt x="2096" y="3631"/>
                  </a:cubicBezTo>
                  <a:cubicBezTo>
                    <a:pt x="1048" y="1572"/>
                    <a:pt x="1" y="0"/>
                    <a:pt x="0" y="0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660" name="Google Shape;12660;p49"/>
            <p:cNvSpPr/>
            <p:nvPr/>
          </p:nvSpPr>
          <p:spPr>
            <a:xfrm>
              <a:off x="5015500" y="2480800"/>
              <a:ext cx="23525" cy="41975"/>
            </a:xfrm>
            <a:custGeom>
              <a:avLst/>
              <a:gdLst/>
              <a:ahLst/>
              <a:cxnLst/>
              <a:rect l="l" t="t" r="r" b="b"/>
              <a:pathLst>
                <a:path w="941" h="1679" extrusionOk="0">
                  <a:moveTo>
                    <a:pt x="0" y="0"/>
                  </a:moveTo>
                  <a:lnTo>
                    <a:pt x="0" y="0"/>
                  </a:lnTo>
                  <a:cubicBezTo>
                    <a:pt x="0" y="0"/>
                    <a:pt x="12" y="488"/>
                    <a:pt x="274" y="953"/>
                  </a:cubicBezTo>
                  <a:cubicBezTo>
                    <a:pt x="524" y="1417"/>
                    <a:pt x="941" y="1679"/>
                    <a:pt x="941" y="1679"/>
                  </a:cubicBezTo>
                  <a:cubicBezTo>
                    <a:pt x="941" y="1679"/>
                    <a:pt x="929" y="1191"/>
                    <a:pt x="667" y="726"/>
                  </a:cubicBezTo>
                  <a:cubicBezTo>
                    <a:pt x="417" y="274"/>
                    <a:pt x="0" y="0"/>
                    <a:pt x="0" y="0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661" name="Google Shape;12661;p49"/>
            <p:cNvSpPr/>
            <p:nvPr/>
          </p:nvSpPr>
          <p:spPr>
            <a:xfrm>
              <a:off x="5043475" y="2540625"/>
              <a:ext cx="18175" cy="25025"/>
            </a:xfrm>
            <a:custGeom>
              <a:avLst/>
              <a:gdLst/>
              <a:ahLst/>
              <a:cxnLst/>
              <a:rect l="l" t="t" r="r" b="b"/>
              <a:pathLst>
                <a:path w="727" h="1001" extrusionOk="0">
                  <a:moveTo>
                    <a:pt x="36" y="0"/>
                  </a:moveTo>
                  <a:cubicBezTo>
                    <a:pt x="36" y="0"/>
                    <a:pt x="1" y="346"/>
                    <a:pt x="179" y="631"/>
                  </a:cubicBezTo>
                  <a:cubicBezTo>
                    <a:pt x="346" y="893"/>
                    <a:pt x="679" y="1000"/>
                    <a:pt x="679" y="1000"/>
                  </a:cubicBezTo>
                  <a:cubicBezTo>
                    <a:pt x="679" y="1000"/>
                    <a:pt x="727" y="643"/>
                    <a:pt x="548" y="381"/>
                  </a:cubicBezTo>
                  <a:cubicBezTo>
                    <a:pt x="382" y="108"/>
                    <a:pt x="36" y="0"/>
                    <a:pt x="36" y="0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662" name="Google Shape;12662;p49"/>
            <p:cNvSpPr/>
            <p:nvPr/>
          </p:nvSpPr>
          <p:spPr>
            <a:xfrm>
              <a:off x="3961800" y="2745100"/>
              <a:ext cx="180100" cy="208700"/>
            </a:xfrm>
            <a:custGeom>
              <a:avLst/>
              <a:gdLst/>
              <a:ahLst/>
              <a:cxnLst/>
              <a:rect l="l" t="t" r="r" b="b"/>
              <a:pathLst>
                <a:path w="7204" h="8348" extrusionOk="0">
                  <a:moveTo>
                    <a:pt x="7203" y="1"/>
                  </a:moveTo>
                  <a:cubicBezTo>
                    <a:pt x="7203" y="1"/>
                    <a:pt x="6620" y="263"/>
                    <a:pt x="5715" y="751"/>
                  </a:cubicBezTo>
                  <a:cubicBezTo>
                    <a:pt x="4810" y="1263"/>
                    <a:pt x="3524" y="2001"/>
                    <a:pt x="2370" y="3132"/>
                  </a:cubicBezTo>
                  <a:cubicBezTo>
                    <a:pt x="1203" y="4287"/>
                    <a:pt x="488" y="5621"/>
                    <a:pt x="226" y="6645"/>
                  </a:cubicBezTo>
                  <a:cubicBezTo>
                    <a:pt x="95" y="7168"/>
                    <a:pt x="36" y="7585"/>
                    <a:pt x="12" y="7883"/>
                  </a:cubicBezTo>
                  <a:cubicBezTo>
                    <a:pt x="0" y="8180"/>
                    <a:pt x="0" y="8347"/>
                    <a:pt x="0" y="8347"/>
                  </a:cubicBezTo>
                  <a:cubicBezTo>
                    <a:pt x="0" y="8347"/>
                    <a:pt x="12" y="8180"/>
                    <a:pt x="72" y="7895"/>
                  </a:cubicBezTo>
                  <a:cubicBezTo>
                    <a:pt x="131" y="7621"/>
                    <a:pt x="238" y="7216"/>
                    <a:pt x="429" y="6740"/>
                  </a:cubicBezTo>
                  <a:cubicBezTo>
                    <a:pt x="786" y="5787"/>
                    <a:pt x="1560" y="4561"/>
                    <a:pt x="2679" y="3478"/>
                  </a:cubicBezTo>
                  <a:cubicBezTo>
                    <a:pt x="3798" y="2382"/>
                    <a:pt x="4977" y="1561"/>
                    <a:pt x="5822" y="965"/>
                  </a:cubicBezTo>
                  <a:cubicBezTo>
                    <a:pt x="6668" y="370"/>
                    <a:pt x="7203" y="1"/>
                    <a:pt x="7203" y="1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663" name="Google Shape;12663;p49"/>
            <p:cNvSpPr/>
            <p:nvPr/>
          </p:nvSpPr>
          <p:spPr>
            <a:xfrm>
              <a:off x="3951675" y="2765350"/>
              <a:ext cx="96750" cy="141400"/>
            </a:xfrm>
            <a:custGeom>
              <a:avLst/>
              <a:gdLst/>
              <a:ahLst/>
              <a:cxnLst/>
              <a:rect l="l" t="t" r="r" b="b"/>
              <a:pathLst>
                <a:path w="3870" h="5656" extrusionOk="0">
                  <a:moveTo>
                    <a:pt x="3870" y="1"/>
                  </a:moveTo>
                  <a:cubicBezTo>
                    <a:pt x="3870" y="1"/>
                    <a:pt x="3548" y="227"/>
                    <a:pt x="3036" y="620"/>
                  </a:cubicBezTo>
                  <a:cubicBezTo>
                    <a:pt x="2560" y="1036"/>
                    <a:pt x="1941" y="1655"/>
                    <a:pt x="1382" y="2465"/>
                  </a:cubicBezTo>
                  <a:cubicBezTo>
                    <a:pt x="846" y="3263"/>
                    <a:pt x="489" y="4084"/>
                    <a:pt x="286" y="4680"/>
                  </a:cubicBezTo>
                  <a:cubicBezTo>
                    <a:pt x="72" y="5275"/>
                    <a:pt x="0" y="5656"/>
                    <a:pt x="0" y="5656"/>
                  </a:cubicBezTo>
                  <a:cubicBezTo>
                    <a:pt x="0" y="5656"/>
                    <a:pt x="191" y="5323"/>
                    <a:pt x="489" y="4763"/>
                  </a:cubicBezTo>
                  <a:cubicBezTo>
                    <a:pt x="810" y="4215"/>
                    <a:pt x="1251" y="3489"/>
                    <a:pt x="1774" y="2715"/>
                  </a:cubicBezTo>
                  <a:cubicBezTo>
                    <a:pt x="2310" y="1941"/>
                    <a:pt x="2834" y="1251"/>
                    <a:pt x="3215" y="774"/>
                  </a:cubicBezTo>
                  <a:cubicBezTo>
                    <a:pt x="3620" y="298"/>
                    <a:pt x="3870" y="1"/>
                    <a:pt x="3870" y="1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664" name="Google Shape;12664;p49"/>
            <p:cNvSpPr/>
            <p:nvPr/>
          </p:nvSpPr>
          <p:spPr>
            <a:xfrm>
              <a:off x="3953750" y="2776950"/>
              <a:ext cx="50625" cy="74450"/>
            </a:xfrm>
            <a:custGeom>
              <a:avLst/>
              <a:gdLst/>
              <a:ahLst/>
              <a:cxnLst/>
              <a:rect l="l" t="t" r="r" b="b"/>
              <a:pathLst>
                <a:path w="2025" h="2978" extrusionOk="0">
                  <a:moveTo>
                    <a:pt x="2025" y="1"/>
                  </a:moveTo>
                  <a:cubicBezTo>
                    <a:pt x="2025" y="1"/>
                    <a:pt x="1822" y="96"/>
                    <a:pt x="1549" y="287"/>
                  </a:cubicBezTo>
                  <a:cubicBezTo>
                    <a:pt x="1263" y="489"/>
                    <a:pt x="918" y="799"/>
                    <a:pt x="620" y="1239"/>
                  </a:cubicBezTo>
                  <a:cubicBezTo>
                    <a:pt x="334" y="1668"/>
                    <a:pt x="179" y="2108"/>
                    <a:pt x="84" y="2442"/>
                  </a:cubicBezTo>
                  <a:cubicBezTo>
                    <a:pt x="13" y="2775"/>
                    <a:pt x="1" y="2977"/>
                    <a:pt x="1" y="2977"/>
                  </a:cubicBezTo>
                  <a:cubicBezTo>
                    <a:pt x="1" y="2977"/>
                    <a:pt x="441" y="2311"/>
                    <a:pt x="1013" y="1489"/>
                  </a:cubicBezTo>
                  <a:cubicBezTo>
                    <a:pt x="1560" y="668"/>
                    <a:pt x="2025" y="1"/>
                    <a:pt x="2025" y="1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665" name="Google Shape;12665;p49"/>
            <p:cNvSpPr/>
            <p:nvPr/>
          </p:nvSpPr>
          <p:spPr>
            <a:xfrm>
              <a:off x="3960300" y="2769225"/>
              <a:ext cx="20875" cy="33650"/>
            </a:xfrm>
            <a:custGeom>
              <a:avLst/>
              <a:gdLst/>
              <a:ahLst/>
              <a:cxnLst/>
              <a:rect l="l" t="t" r="r" b="b"/>
              <a:pathLst>
                <a:path w="835" h="1346" extrusionOk="0">
                  <a:moveTo>
                    <a:pt x="810" y="0"/>
                  </a:moveTo>
                  <a:lnTo>
                    <a:pt x="810" y="0"/>
                  </a:lnTo>
                  <a:cubicBezTo>
                    <a:pt x="810" y="0"/>
                    <a:pt x="429" y="191"/>
                    <a:pt x="227" y="560"/>
                  </a:cubicBezTo>
                  <a:cubicBezTo>
                    <a:pt x="1" y="941"/>
                    <a:pt x="36" y="1346"/>
                    <a:pt x="36" y="1346"/>
                  </a:cubicBezTo>
                  <a:cubicBezTo>
                    <a:pt x="36" y="1346"/>
                    <a:pt x="405" y="1155"/>
                    <a:pt x="608" y="786"/>
                  </a:cubicBezTo>
                  <a:cubicBezTo>
                    <a:pt x="834" y="417"/>
                    <a:pt x="810" y="0"/>
                    <a:pt x="810" y="0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666" name="Google Shape;12666;p49"/>
            <p:cNvSpPr/>
            <p:nvPr/>
          </p:nvSpPr>
          <p:spPr>
            <a:xfrm>
              <a:off x="3959125" y="2012575"/>
              <a:ext cx="207475" cy="176550"/>
            </a:xfrm>
            <a:custGeom>
              <a:avLst/>
              <a:gdLst/>
              <a:ahLst/>
              <a:cxnLst/>
              <a:rect l="l" t="t" r="r" b="b"/>
              <a:pathLst>
                <a:path w="8299" h="7062" extrusionOk="0">
                  <a:moveTo>
                    <a:pt x="8299" y="1"/>
                  </a:moveTo>
                  <a:cubicBezTo>
                    <a:pt x="8299" y="1"/>
                    <a:pt x="8144" y="36"/>
                    <a:pt x="7846" y="108"/>
                  </a:cubicBezTo>
                  <a:cubicBezTo>
                    <a:pt x="7561" y="167"/>
                    <a:pt x="7168" y="275"/>
                    <a:pt x="6691" y="453"/>
                  </a:cubicBezTo>
                  <a:cubicBezTo>
                    <a:pt x="6215" y="620"/>
                    <a:pt x="5644" y="870"/>
                    <a:pt x="5048" y="1191"/>
                  </a:cubicBezTo>
                  <a:cubicBezTo>
                    <a:pt x="4465" y="1537"/>
                    <a:pt x="3846" y="1953"/>
                    <a:pt x="3239" y="2465"/>
                  </a:cubicBezTo>
                  <a:cubicBezTo>
                    <a:pt x="2643" y="2965"/>
                    <a:pt x="2131" y="3513"/>
                    <a:pt x="1703" y="4061"/>
                  </a:cubicBezTo>
                  <a:cubicBezTo>
                    <a:pt x="1286" y="4596"/>
                    <a:pt x="953" y="5108"/>
                    <a:pt x="703" y="5561"/>
                  </a:cubicBezTo>
                  <a:cubicBezTo>
                    <a:pt x="452" y="6001"/>
                    <a:pt x="274" y="6382"/>
                    <a:pt x="167" y="6644"/>
                  </a:cubicBezTo>
                  <a:cubicBezTo>
                    <a:pt x="60" y="6918"/>
                    <a:pt x="0" y="7061"/>
                    <a:pt x="0" y="7061"/>
                  </a:cubicBezTo>
                  <a:cubicBezTo>
                    <a:pt x="0" y="7061"/>
                    <a:pt x="83" y="6930"/>
                    <a:pt x="226" y="6692"/>
                  </a:cubicBezTo>
                  <a:cubicBezTo>
                    <a:pt x="357" y="6454"/>
                    <a:pt x="583" y="6109"/>
                    <a:pt x="881" y="5692"/>
                  </a:cubicBezTo>
                  <a:cubicBezTo>
                    <a:pt x="1167" y="5287"/>
                    <a:pt x="1536" y="4811"/>
                    <a:pt x="1988" y="4323"/>
                  </a:cubicBezTo>
                  <a:cubicBezTo>
                    <a:pt x="2441" y="3834"/>
                    <a:pt x="2953" y="3311"/>
                    <a:pt x="3536" y="2822"/>
                  </a:cubicBezTo>
                  <a:cubicBezTo>
                    <a:pt x="4108" y="2334"/>
                    <a:pt x="4703" y="1894"/>
                    <a:pt x="5263" y="1537"/>
                  </a:cubicBezTo>
                  <a:cubicBezTo>
                    <a:pt x="5822" y="1179"/>
                    <a:pt x="6346" y="882"/>
                    <a:pt x="6787" y="667"/>
                  </a:cubicBezTo>
                  <a:cubicBezTo>
                    <a:pt x="7239" y="441"/>
                    <a:pt x="7608" y="275"/>
                    <a:pt x="7882" y="167"/>
                  </a:cubicBezTo>
                  <a:cubicBezTo>
                    <a:pt x="8144" y="60"/>
                    <a:pt x="8299" y="1"/>
                    <a:pt x="8299" y="1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667" name="Google Shape;12667;p49"/>
            <p:cNvSpPr/>
            <p:nvPr/>
          </p:nvSpPr>
          <p:spPr>
            <a:xfrm>
              <a:off x="3962100" y="2081925"/>
              <a:ext cx="147650" cy="145000"/>
            </a:xfrm>
            <a:custGeom>
              <a:avLst/>
              <a:gdLst/>
              <a:ahLst/>
              <a:cxnLst/>
              <a:rect l="l" t="t" r="r" b="b"/>
              <a:pathLst>
                <a:path w="5906" h="5800" extrusionOk="0">
                  <a:moveTo>
                    <a:pt x="5906" y="1"/>
                  </a:moveTo>
                  <a:lnTo>
                    <a:pt x="5906" y="1"/>
                  </a:lnTo>
                  <a:cubicBezTo>
                    <a:pt x="5906" y="1"/>
                    <a:pt x="5798" y="48"/>
                    <a:pt x="5596" y="132"/>
                  </a:cubicBezTo>
                  <a:cubicBezTo>
                    <a:pt x="5406" y="215"/>
                    <a:pt x="5108" y="322"/>
                    <a:pt x="4763" y="489"/>
                  </a:cubicBezTo>
                  <a:cubicBezTo>
                    <a:pt x="4084" y="834"/>
                    <a:pt x="3155" y="1394"/>
                    <a:pt x="2322" y="2263"/>
                  </a:cubicBezTo>
                  <a:cubicBezTo>
                    <a:pt x="1476" y="3108"/>
                    <a:pt x="941" y="4061"/>
                    <a:pt x="607" y="4751"/>
                  </a:cubicBezTo>
                  <a:cubicBezTo>
                    <a:pt x="453" y="5085"/>
                    <a:pt x="310" y="5359"/>
                    <a:pt x="203" y="5537"/>
                  </a:cubicBezTo>
                  <a:cubicBezTo>
                    <a:pt x="83" y="5716"/>
                    <a:pt x="0" y="5799"/>
                    <a:pt x="0" y="5799"/>
                  </a:cubicBezTo>
                  <a:cubicBezTo>
                    <a:pt x="0" y="5799"/>
                    <a:pt x="95" y="5752"/>
                    <a:pt x="238" y="5585"/>
                  </a:cubicBezTo>
                  <a:cubicBezTo>
                    <a:pt x="405" y="5418"/>
                    <a:pt x="595" y="5168"/>
                    <a:pt x="810" y="4859"/>
                  </a:cubicBezTo>
                  <a:cubicBezTo>
                    <a:pt x="1226" y="4216"/>
                    <a:pt x="1834" y="3382"/>
                    <a:pt x="2631" y="2561"/>
                  </a:cubicBezTo>
                  <a:cubicBezTo>
                    <a:pt x="3429" y="1739"/>
                    <a:pt x="4239" y="1108"/>
                    <a:pt x="4870" y="668"/>
                  </a:cubicBezTo>
                  <a:cubicBezTo>
                    <a:pt x="5179" y="465"/>
                    <a:pt x="5453" y="287"/>
                    <a:pt x="5632" y="179"/>
                  </a:cubicBezTo>
                  <a:cubicBezTo>
                    <a:pt x="5810" y="60"/>
                    <a:pt x="5906" y="1"/>
                    <a:pt x="5906" y="1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668" name="Google Shape;12668;p49"/>
            <p:cNvSpPr/>
            <p:nvPr/>
          </p:nvSpPr>
          <p:spPr>
            <a:xfrm>
              <a:off x="3957025" y="2150100"/>
              <a:ext cx="96475" cy="110450"/>
            </a:xfrm>
            <a:custGeom>
              <a:avLst/>
              <a:gdLst/>
              <a:ahLst/>
              <a:cxnLst/>
              <a:rect l="l" t="t" r="r" b="b"/>
              <a:pathLst>
                <a:path w="3859" h="4418" extrusionOk="0">
                  <a:moveTo>
                    <a:pt x="3858" y="0"/>
                  </a:moveTo>
                  <a:cubicBezTo>
                    <a:pt x="3858" y="0"/>
                    <a:pt x="3561" y="131"/>
                    <a:pt x="3096" y="417"/>
                  </a:cubicBezTo>
                  <a:cubicBezTo>
                    <a:pt x="2632" y="715"/>
                    <a:pt x="2037" y="1191"/>
                    <a:pt x="1489" y="1810"/>
                  </a:cubicBezTo>
                  <a:cubicBezTo>
                    <a:pt x="941" y="2453"/>
                    <a:pt x="548" y="3108"/>
                    <a:pt x="322" y="3596"/>
                  </a:cubicBezTo>
                  <a:cubicBezTo>
                    <a:pt x="84" y="4096"/>
                    <a:pt x="1" y="4418"/>
                    <a:pt x="1" y="4418"/>
                  </a:cubicBezTo>
                  <a:cubicBezTo>
                    <a:pt x="1" y="4418"/>
                    <a:pt x="191" y="4156"/>
                    <a:pt x="525" y="3715"/>
                  </a:cubicBezTo>
                  <a:cubicBezTo>
                    <a:pt x="846" y="3298"/>
                    <a:pt x="1310" y="2739"/>
                    <a:pt x="1834" y="2132"/>
                  </a:cubicBezTo>
                  <a:cubicBezTo>
                    <a:pt x="2346" y="1512"/>
                    <a:pt x="2858" y="977"/>
                    <a:pt x="3227" y="608"/>
                  </a:cubicBezTo>
                  <a:cubicBezTo>
                    <a:pt x="3620" y="239"/>
                    <a:pt x="3858" y="0"/>
                    <a:pt x="3858" y="0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669" name="Google Shape;12669;p49"/>
            <p:cNvSpPr/>
            <p:nvPr/>
          </p:nvSpPr>
          <p:spPr>
            <a:xfrm>
              <a:off x="3958525" y="2201000"/>
              <a:ext cx="77700" cy="87225"/>
            </a:xfrm>
            <a:custGeom>
              <a:avLst/>
              <a:gdLst/>
              <a:ahLst/>
              <a:cxnLst/>
              <a:rect l="l" t="t" r="r" b="b"/>
              <a:pathLst>
                <a:path w="3108" h="3489" extrusionOk="0">
                  <a:moveTo>
                    <a:pt x="3108" y="0"/>
                  </a:moveTo>
                  <a:cubicBezTo>
                    <a:pt x="3108" y="0"/>
                    <a:pt x="2870" y="119"/>
                    <a:pt x="2501" y="358"/>
                  </a:cubicBezTo>
                  <a:cubicBezTo>
                    <a:pt x="2143" y="584"/>
                    <a:pt x="1667" y="953"/>
                    <a:pt x="1215" y="1441"/>
                  </a:cubicBezTo>
                  <a:cubicBezTo>
                    <a:pt x="786" y="1929"/>
                    <a:pt x="476" y="2453"/>
                    <a:pt x="286" y="2846"/>
                  </a:cubicBezTo>
                  <a:cubicBezTo>
                    <a:pt x="84" y="3227"/>
                    <a:pt x="0" y="3489"/>
                    <a:pt x="0" y="3489"/>
                  </a:cubicBezTo>
                  <a:cubicBezTo>
                    <a:pt x="0" y="3489"/>
                    <a:pt x="703" y="2691"/>
                    <a:pt x="1560" y="1739"/>
                  </a:cubicBezTo>
                  <a:cubicBezTo>
                    <a:pt x="2405" y="774"/>
                    <a:pt x="3108" y="0"/>
                    <a:pt x="3108" y="0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670" name="Google Shape;12670;p49"/>
            <p:cNvSpPr/>
            <p:nvPr/>
          </p:nvSpPr>
          <p:spPr>
            <a:xfrm>
              <a:off x="3969225" y="2252800"/>
              <a:ext cx="44075" cy="52700"/>
            </a:xfrm>
            <a:custGeom>
              <a:avLst/>
              <a:gdLst/>
              <a:ahLst/>
              <a:cxnLst/>
              <a:rect l="l" t="t" r="r" b="b"/>
              <a:pathLst>
                <a:path w="1763" h="2108" extrusionOk="0">
                  <a:moveTo>
                    <a:pt x="1763" y="0"/>
                  </a:moveTo>
                  <a:cubicBezTo>
                    <a:pt x="1763" y="0"/>
                    <a:pt x="1596" y="60"/>
                    <a:pt x="1382" y="191"/>
                  </a:cubicBezTo>
                  <a:cubicBezTo>
                    <a:pt x="1168" y="321"/>
                    <a:pt x="882" y="548"/>
                    <a:pt x="632" y="845"/>
                  </a:cubicBezTo>
                  <a:cubicBezTo>
                    <a:pt x="370" y="1143"/>
                    <a:pt x="215" y="1464"/>
                    <a:pt x="120" y="1703"/>
                  </a:cubicBezTo>
                  <a:cubicBezTo>
                    <a:pt x="37" y="1941"/>
                    <a:pt x="1" y="2107"/>
                    <a:pt x="1" y="2107"/>
                  </a:cubicBezTo>
                  <a:cubicBezTo>
                    <a:pt x="1" y="2107"/>
                    <a:pt x="132" y="2000"/>
                    <a:pt x="310" y="1822"/>
                  </a:cubicBezTo>
                  <a:cubicBezTo>
                    <a:pt x="513" y="1643"/>
                    <a:pt x="751" y="1405"/>
                    <a:pt x="989" y="1131"/>
                  </a:cubicBezTo>
                  <a:cubicBezTo>
                    <a:pt x="1227" y="845"/>
                    <a:pt x="1418" y="560"/>
                    <a:pt x="1549" y="357"/>
                  </a:cubicBezTo>
                  <a:cubicBezTo>
                    <a:pt x="1680" y="143"/>
                    <a:pt x="1763" y="0"/>
                    <a:pt x="1763" y="0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671" name="Google Shape;12671;p49"/>
            <p:cNvSpPr/>
            <p:nvPr/>
          </p:nvSpPr>
          <p:spPr>
            <a:xfrm>
              <a:off x="4234450" y="2011325"/>
              <a:ext cx="372675" cy="76300"/>
            </a:xfrm>
            <a:custGeom>
              <a:avLst/>
              <a:gdLst/>
              <a:ahLst/>
              <a:cxnLst/>
              <a:rect l="l" t="t" r="r" b="b"/>
              <a:pathLst>
                <a:path w="14907" h="3052" extrusionOk="0">
                  <a:moveTo>
                    <a:pt x="2439" y="1"/>
                  </a:moveTo>
                  <a:cubicBezTo>
                    <a:pt x="2371" y="1"/>
                    <a:pt x="2304" y="1"/>
                    <a:pt x="2239" y="3"/>
                  </a:cubicBezTo>
                  <a:cubicBezTo>
                    <a:pt x="1536" y="3"/>
                    <a:pt x="989" y="51"/>
                    <a:pt x="596" y="134"/>
                  </a:cubicBezTo>
                  <a:cubicBezTo>
                    <a:pt x="215" y="194"/>
                    <a:pt x="0" y="253"/>
                    <a:pt x="0" y="253"/>
                  </a:cubicBezTo>
                  <a:cubicBezTo>
                    <a:pt x="0" y="253"/>
                    <a:pt x="215" y="217"/>
                    <a:pt x="596" y="194"/>
                  </a:cubicBezTo>
                  <a:cubicBezTo>
                    <a:pt x="778" y="177"/>
                    <a:pt x="994" y="168"/>
                    <a:pt x="1242" y="168"/>
                  </a:cubicBezTo>
                  <a:cubicBezTo>
                    <a:pt x="1528" y="168"/>
                    <a:pt x="1857" y="180"/>
                    <a:pt x="2227" y="205"/>
                  </a:cubicBezTo>
                  <a:cubicBezTo>
                    <a:pt x="3608" y="301"/>
                    <a:pt x="5453" y="741"/>
                    <a:pt x="7442" y="1384"/>
                  </a:cubicBezTo>
                  <a:cubicBezTo>
                    <a:pt x="9454" y="2039"/>
                    <a:pt x="11287" y="2599"/>
                    <a:pt x="12669" y="2825"/>
                  </a:cubicBezTo>
                  <a:cubicBezTo>
                    <a:pt x="13359" y="2944"/>
                    <a:pt x="13919" y="3003"/>
                    <a:pt x="14312" y="3015"/>
                  </a:cubicBezTo>
                  <a:cubicBezTo>
                    <a:pt x="14693" y="3051"/>
                    <a:pt x="14907" y="3051"/>
                    <a:pt x="14907" y="3051"/>
                  </a:cubicBezTo>
                  <a:cubicBezTo>
                    <a:pt x="14907" y="3051"/>
                    <a:pt x="14681" y="3003"/>
                    <a:pt x="14312" y="2980"/>
                  </a:cubicBezTo>
                  <a:cubicBezTo>
                    <a:pt x="13931" y="2896"/>
                    <a:pt x="13383" y="2801"/>
                    <a:pt x="12716" y="2622"/>
                  </a:cubicBezTo>
                  <a:cubicBezTo>
                    <a:pt x="11371" y="2289"/>
                    <a:pt x="9585" y="1622"/>
                    <a:pt x="7585" y="967"/>
                  </a:cubicBezTo>
                  <a:cubicBezTo>
                    <a:pt x="5667" y="343"/>
                    <a:pt x="3815" y="1"/>
                    <a:pt x="2439" y="1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672" name="Google Shape;12672;p49"/>
            <p:cNvSpPr/>
            <p:nvPr/>
          </p:nvSpPr>
          <p:spPr>
            <a:xfrm>
              <a:off x="4323750" y="2032700"/>
              <a:ext cx="186650" cy="45975"/>
            </a:xfrm>
            <a:custGeom>
              <a:avLst/>
              <a:gdLst/>
              <a:ahLst/>
              <a:cxnLst/>
              <a:rect l="l" t="t" r="r" b="b"/>
              <a:pathLst>
                <a:path w="7466" h="1839" extrusionOk="0">
                  <a:moveTo>
                    <a:pt x="489" y="0"/>
                  </a:moveTo>
                  <a:cubicBezTo>
                    <a:pt x="418" y="0"/>
                    <a:pt x="354" y="2"/>
                    <a:pt x="298" y="5"/>
                  </a:cubicBezTo>
                  <a:cubicBezTo>
                    <a:pt x="107" y="17"/>
                    <a:pt x="0" y="17"/>
                    <a:pt x="0" y="17"/>
                  </a:cubicBezTo>
                  <a:cubicBezTo>
                    <a:pt x="0" y="17"/>
                    <a:pt x="107" y="41"/>
                    <a:pt x="298" y="77"/>
                  </a:cubicBezTo>
                  <a:cubicBezTo>
                    <a:pt x="500" y="124"/>
                    <a:pt x="762" y="184"/>
                    <a:pt x="1107" y="255"/>
                  </a:cubicBezTo>
                  <a:cubicBezTo>
                    <a:pt x="1786" y="410"/>
                    <a:pt x="2703" y="672"/>
                    <a:pt x="3715" y="970"/>
                  </a:cubicBezTo>
                  <a:cubicBezTo>
                    <a:pt x="4727" y="1267"/>
                    <a:pt x="5656" y="1505"/>
                    <a:pt x="6346" y="1648"/>
                  </a:cubicBezTo>
                  <a:cubicBezTo>
                    <a:pt x="7025" y="1791"/>
                    <a:pt x="7465" y="1839"/>
                    <a:pt x="7465" y="1839"/>
                  </a:cubicBezTo>
                  <a:cubicBezTo>
                    <a:pt x="7465" y="1839"/>
                    <a:pt x="7061" y="1672"/>
                    <a:pt x="6406" y="1422"/>
                  </a:cubicBezTo>
                  <a:cubicBezTo>
                    <a:pt x="5751" y="1172"/>
                    <a:pt x="4858" y="827"/>
                    <a:pt x="3822" y="529"/>
                  </a:cubicBezTo>
                  <a:cubicBezTo>
                    <a:pt x="2798" y="232"/>
                    <a:pt x="1834" y="65"/>
                    <a:pt x="1131" y="17"/>
                  </a:cubicBezTo>
                  <a:cubicBezTo>
                    <a:pt x="879" y="9"/>
                    <a:pt x="662" y="0"/>
                    <a:pt x="489" y="0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673" name="Google Shape;12673;p49"/>
            <p:cNvSpPr/>
            <p:nvPr/>
          </p:nvSpPr>
          <p:spPr>
            <a:xfrm>
              <a:off x="4432975" y="2078975"/>
              <a:ext cx="53900" cy="15825"/>
            </a:xfrm>
            <a:custGeom>
              <a:avLst/>
              <a:gdLst/>
              <a:ahLst/>
              <a:cxnLst/>
              <a:rect l="l" t="t" r="r" b="b"/>
              <a:pathLst>
                <a:path w="2156" h="633" extrusionOk="0">
                  <a:moveTo>
                    <a:pt x="264" y="0"/>
                  </a:moveTo>
                  <a:cubicBezTo>
                    <a:pt x="102" y="0"/>
                    <a:pt x="1" y="12"/>
                    <a:pt x="1" y="12"/>
                  </a:cubicBezTo>
                  <a:cubicBezTo>
                    <a:pt x="1" y="12"/>
                    <a:pt x="394" y="393"/>
                    <a:pt x="1013" y="547"/>
                  </a:cubicBezTo>
                  <a:cubicBezTo>
                    <a:pt x="1249" y="612"/>
                    <a:pt x="1474" y="632"/>
                    <a:pt x="1662" y="632"/>
                  </a:cubicBezTo>
                  <a:cubicBezTo>
                    <a:pt x="1956" y="632"/>
                    <a:pt x="2156" y="583"/>
                    <a:pt x="2156" y="583"/>
                  </a:cubicBezTo>
                  <a:cubicBezTo>
                    <a:pt x="2156" y="583"/>
                    <a:pt x="1703" y="274"/>
                    <a:pt x="1108" y="107"/>
                  </a:cubicBezTo>
                  <a:cubicBezTo>
                    <a:pt x="785" y="19"/>
                    <a:pt x="473" y="0"/>
                    <a:pt x="264" y="0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674" name="Google Shape;12674;p49"/>
            <p:cNvSpPr/>
            <p:nvPr/>
          </p:nvSpPr>
          <p:spPr>
            <a:xfrm>
              <a:off x="4279100" y="2676175"/>
              <a:ext cx="474475" cy="52000"/>
            </a:xfrm>
            <a:custGeom>
              <a:avLst/>
              <a:gdLst/>
              <a:ahLst/>
              <a:cxnLst/>
              <a:rect l="l" t="t" r="r" b="b"/>
              <a:pathLst>
                <a:path w="18979" h="2080" extrusionOk="0">
                  <a:moveTo>
                    <a:pt x="6526" y="0"/>
                  </a:moveTo>
                  <a:cubicBezTo>
                    <a:pt x="5097" y="0"/>
                    <a:pt x="3820" y="74"/>
                    <a:pt x="2786" y="174"/>
                  </a:cubicBezTo>
                  <a:cubicBezTo>
                    <a:pt x="1929" y="270"/>
                    <a:pt x="1227" y="353"/>
                    <a:pt x="750" y="436"/>
                  </a:cubicBezTo>
                  <a:cubicBezTo>
                    <a:pt x="274" y="508"/>
                    <a:pt x="0" y="555"/>
                    <a:pt x="0" y="555"/>
                  </a:cubicBezTo>
                  <a:cubicBezTo>
                    <a:pt x="0" y="555"/>
                    <a:pt x="274" y="531"/>
                    <a:pt x="762" y="508"/>
                  </a:cubicBezTo>
                  <a:cubicBezTo>
                    <a:pt x="1250" y="472"/>
                    <a:pt x="1953" y="448"/>
                    <a:pt x="2810" y="412"/>
                  </a:cubicBezTo>
                  <a:cubicBezTo>
                    <a:pt x="3287" y="399"/>
                    <a:pt x="3815" y="392"/>
                    <a:pt x="4386" y="392"/>
                  </a:cubicBezTo>
                  <a:cubicBezTo>
                    <a:pt x="5881" y="392"/>
                    <a:pt x="7665" y="444"/>
                    <a:pt x="9561" y="591"/>
                  </a:cubicBezTo>
                  <a:cubicBezTo>
                    <a:pt x="12180" y="817"/>
                    <a:pt x="14538" y="1174"/>
                    <a:pt x="16240" y="1496"/>
                  </a:cubicBezTo>
                  <a:cubicBezTo>
                    <a:pt x="17086" y="1663"/>
                    <a:pt x="17776" y="1817"/>
                    <a:pt x="18253" y="1924"/>
                  </a:cubicBezTo>
                  <a:cubicBezTo>
                    <a:pt x="18717" y="2020"/>
                    <a:pt x="18979" y="2079"/>
                    <a:pt x="18979" y="2079"/>
                  </a:cubicBezTo>
                  <a:cubicBezTo>
                    <a:pt x="18979" y="2079"/>
                    <a:pt x="18729" y="2008"/>
                    <a:pt x="18253" y="1817"/>
                  </a:cubicBezTo>
                  <a:cubicBezTo>
                    <a:pt x="17788" y="1663"/>
                    <a:pt x="17121" y="1472"/>
                    <a:pt x="16264" y="1246"/>
                  </a:cubicBezTo>
                  <a:cubicBezTo>
                    <a:pt x="14585" y="817"/>
                    <a:pt x="12216" y="329"/>
                    <a:pt x="9573" y="115"/>
                  </a:cubicBezTo>
                  <a:cubicBezTo>
                    <a:pt x="8508" y="34"/>
                    <a:pt x="7483" y="0"/>
                    <a:pt x="6526" y="0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675" name="Google Shape;12675;p49"/>
            <p:cNvSpPr/>
            <p:nvPr/>
          </p:nvSpPr>
          <p:spPr>
            <a:xfrm>
              <a:off x="4762200" y="2729025"/>
              <a:ext cx="98250" cy="20475"/>
            </a:xfrm>
            <a:custGeom>
              <a:avLst/>
              <a:gdLst/>
              <a:ahLst/>
              <a:cxnLst/>
              <a:rect l="l" t="t" r="r" b="b"/>
              <a:pathLst>
                <a:path w="3930" h="819" extrusionOk="0"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91" y="132"/>
                    <a:pt x="512" y="299"/>
                  </a:cubicBezTo>
                  <a:cubicBezTo>
                    <a:pt x="845" y="465"/>
                    <a:pt x="1322" y="644"/>
                    <a:pt x="1881" y="739"/>
                  </a:cubicBezTo>
                  <a:cubicBezTo>
                    <a:pt x="2209" y="795"/>
                    <a:pt x="2525" y="818"/>
                    <a:pt x="2804" y="818"/>
                  </a:cubicBezTo>
                  <a:cubicBezTo>
                    <a:pt x="3002" y="818"/>
                    <a:pt x="3181" y="807"/>
                    <a:pt x="3334" y="787"/>
                  </a:cubicBezTo>
                  <a:cubicBezTo>
                    <a:pt x="3703" y="739"/>
                    <a:pt x="3929" y="680"/>
                    <a:pt x="3929" y="680"/>
                  </a:cubicBezTo>
                  <a:cubicBezTo>
                    <a:pt x="3929" y="680"/>
                    <a:pt x="3703" y="620"/>
                    <a:pt x="3358" y="561"/>
                  </a:cubicBezTo>
                  <a:cubicBezTo>
                    <a:pt x="3000" y="489"/>
                    <a:pt x="2512" y="382"/>
                    <a:pt x="1977" y="299"/>
                  </a:cubicBezTo>
                  <a:cubicBezTo>
                    <a:pt x="1441" y="191"/>
                    <a:pt x="953" y="132"/>
                    <a:pt x="595" y="72"/>
                  </a:cubicBezTo>
                  <a:lnTo>
                    <a:pt x="0" y="1"/>
                  </a:ln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676" name="Google Shape;12676;p49"/>
            <p:cNvSpPr/>
            <p:nvPr/>
          </p:nvSpPr>
          <p:spPr>
            <a:xfrm>
              <a:off x="4370175" y="2643900"/>
              <a:ext cx="264650" cy="42000"/>
            </a:xfrm>
            <a:custGeom>
              <a:avLst/>
              <a:gdLst/>
              <a:ahLst/>
              <a:cxnLst/>
              <a:rect l="l" t="t" r="r" b="b"/>
              <a:pathLst>
                <a:path w="10586" h="1680" extrusionOk="0">
                  <a:moveTo>
                    <a:pt x="3299" y="1"/>
                  </a:moveTo>
                  <a:cubicBezTo>
                    <a:pt x="2644" y="1"/>
                    <a:pt x="2060" y="25"/>
                    <a:pt x="1572" y="84"/>
                  </a:cubicBezTo>
                  <a:cubicBezTo>
                    <a:pt x="1084" y="144"/>
                    <a:pt x="691" y="215"/>
                    <a:pt x="417" y="298"/>
                  </a:cubicBezTo>
                  <a:cubicBezTo>
                    <a:pt x="155" y="370"/>
                    <a:pt x="1" y="394"/>
                    <a:pt x="1" y="394"/>
                  </a:cubicBezTo>
                  <a:cubicBezTo>
                    <a:pt x="1" y="394"/>
                    <a:pt x="155" y="382"/>
                    <a:pt x="417" y="370"/>
                  </a:cubicBezTo>
                  <a:cubicBezTo>
                    <a:pt x="691" y="334"/>
                    <a:pt x="1096" y="322"/>
                    <a:pt x="1572" y="322"/>
                  </a:cubicBezTo>
                  <a:cubicBezTo>
                    <a:pt x="2060" y="322"/>
                    <a:pt x="2632" y="358"/>
                    <a:pt x="3263" y="394"/>
                  </a:cubicBezTo>
                  <a:cubicBezTo>
                    <a:pt x="3894" y="453"/>
                    <a:pt x="4584" y="537"/>
                    <a:pt x="5323" y="656"/>
                  </a:cubicBezTo>
                  <a:cubicBezTo>
                    <a:pt x="6775" y="894"/>
                    <a:pt x="8085" y="1168"/>
                    <a:pt x="9037" y="1370"/>
                  </a:cubicBezTo>
                  <a:cubicBezTo>
                    <a:pt x="9990" y="1572"/>
                    <a:pt x="10585" y="1680"/>
                    <a:pt x="10585" y="1680"/>
                  </a:cubicBezTo>
                  <a:cubicBezTo>
                    <a:pt x="10585" y="1680"/>
                    <a:pt x="10026" y="1453"/>
                    <a:pt x="9121" y="1132"/>
                  </a:cubicBezTo>
                  <a:cubicBezTo>
                    <a:pt x="8192" y="834"/>
                    <a:pt x="6894" y="429"/>
                    <a:pt x="5406" y="191"/>
                  </a:cubicBezTo>
                  <a:cubicBezTo>
                    <a:pt x="4668" y="72"/>
                    <a:pt x="3953" y="13"/>
                    <a:pt x="3299" y="1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677" name="Google Shape;12677;p49"/>
            <p:cNvSpPr/>
            <p:nvPr/>
          </p:nvSpPr>
          <p:spPr>
            <a:xfrm>
              <a:off x="4420475" y="2612175"/>
              <a:ext cx="151825" cy="18650"/>
            </a:xfrm>
            <a:custGeom>
              <a:avLst/>
              <a:gdLst/>
              <a:ahLst/>
              <a:cxnLst/>
              <a:rect l="l" t="t" r="r" b="b"/>
              <a:pathLst>
                <a:path w="6073" h="746" extrusionOk="0">
                  <a:moveTo>
                    <a:pt x="1926" y="0"/>
                  </a:moveTo>
                  <a:cubicBezTo>
                    <a:pt x="1537" y="0"/>
                    <a:pt x="1186" y="19"/>
                    <a:pt x="894" y="43"/>
                  </a:cubicBezTo>
                  <a:cubicBezTo>
                    <a:pt x="346" y="91"/>
                    <a:pt x="1" y="151"/>
                    <a:pt x="1" y="151"/>
                  </a:cubicBezTo>
                  <a:cubicBezTo>
                    <a:pt x="1" y="151"/>
                    <a:pt x="346" y="198"/>
                    <a:pt x="894" y="270"/>
                  </a:cubicBezTo>
                  <a:cubicBezTo>
                    <a:pt x="1453" y="329"/>
                    <a:pt x="2203" y="436"/>
                    <a:pt x="3037" y="508"/>
                  </a:cubicBezTo>
                  <a:cubicBezTo>
                    <a:pt x="3870" y="591"/>
                    <a:pt x="4632" y="639"/>
                    <a:pt x="5180" y="686"/>
                  </a:cubicBezTo>
                  <a:cubicBezTo>
                    <a:pt x="5740" y="734"/>
                    <a:pt x="6073" y="746"/>
                    <a:pt x="6073" y="746"/>
                  </a:cubicBezTo>
                  <a:cubicBezTo>
                    <a:pt x="6073" y="746"/>
                    <a:pt x="5751" y="615"/>
                    <a:pt x="5216" y="460"/>
                  </a:cubicBezTo>
                  <a:cubicBezTo>
                    <a:pt x="4680" y="317"/>
                    <a:pt x="3918" y="151"/>
                    <a:pt x="3073" y="55"/>
                  </a:cubicBezTo>
                  <a:cubicBezTo>
                    <a:pt x="2669" y="16"/>
                    <a:pt x="2281" y="0"/>
                    <a:pt x="1926" y="0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678" name="Google Shape;12678;p49"/>
            <p:cNvSpPr/>
            <p:nvPr/>
          </p:nvSpPr>
          <p:spPr>
            <a:xfrm>
              <a:off x="4445475" y="2584150"/>
              <a:ext cx="108975" cy="19600"/>
            </a:xfrm>
            <a:custGeom>
              <a:avLst/>
              <a:gdLst/>
              <a:ahLst/>
              <a:cxnLst/>
              <a:rect l="l" t="t" r="r" b="b"/>
              <a:pathLst>
                <a:path w="4359" h="784" extrusionOk="0">
                  <a:moveTo>
                    <a:pt x="1158" y="0"/>
                  </a:moveTo>
                  <a:cubicBezTo>
                    <a:pt x="973" y="0"/>
                    <a:pt x="804" y="8"/>
                    <a:pt x="656" y="21"/>
                  </a:cubicBezTo>
                  <a:cubicBezTo>
                    <a:pt x="251" y="45"/>
                    <a:pt x="1" y="93"/>
                    <a:pt x="1" y="93"/>
                  </a:cubicBezTo>
                  <a:cubicBezTo>
                    <a:pt x="1" y="93"/>
                    <a:pt x="965" y="343"/>
                    <a:pt x="2156" y="545"/>
                  </a:cubicBezTo>
                  <a:cubicBezTo>
                    <a:pt x="3347" y="736"/>
                    <a:pt x="4359" y="783"/>
                    <a:pt x="4359" y="783"/>
                  </a:cubicBezTo>
                  <a:cubicBezTo>
                    <a:pt x="4359" y="783"/>
                    <a:pt x="4132" y="664"/>
                    <a:pt x="3751" y="510"/>
                  </a:cubicBezTo>
                  <a:cubicBezTo>
                    <a:pt x="3382" y="367"/>
                    <a:pt x="2846" y="188"/>
                    <a:pt x="2239" y="93"/>
                  </a:cubicBezTo>
                  <a:cubicBezTo>
                    <a:pt x="1847" y="25"/>
                    <a:pt x="1478" y="0"/>
                    <a:pt x="1158" y="0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679" name="Google Shape;12679;p49"/>
            <p:cNvSpPr/>
            <p:nvPr/>
          </p:nvSpPr>
          <p:spPr>
            <a:xfrm>
              <a:off x="4450850" y="2560800"/>
              <a:ext cx="92875" cy="13175"/>
            </a:xfrm>
            <a:custGeom>
              <a:avLst/>
              <a:gdLst/>
              <a:ahLst/>
              <a:cxnLst/>
              <a:rect l="l" t="t" r="r" b="b"/>
              <a:pathLst>
                <a:path w="3715" h="527" extrusionOk="0">
                  <a:moveTo>
                    <a:pt x="1288" y="0"/>
                  </a:moveTo>
                  <a:cubicBezTo>
                    <a:pt x="541" y="0"/>
                    <a:pt x="0" y="122"/>
                    <a:pt x="0" y="122"/>
                  </a:cubicBezTo>
                  <a:cubicBezTo>
                    <a:pt x="0" y="122"/>
                    <a:pt x="834" y="372"/>
                    <a:pt x="1846" y="479"/>
                  </a:cubicBezTo>
                  <a:cubicBezTo>
                    <a:pt x="2183" y="515"/>
                    <a:pt x="2503" y="527"/>
                    <a:pt x="2780" y="527"/>
                  </a:cubicBezTo>
                  <a:cubicBezTo>
                    <a:pt x="3334" y="527"/>
                    <a:pt x="3715" y="479"/>
                    <a:pt x="3715" y="479"/>
                  </a:cubicBezTo>
                  <a:cubicBezTo>
                    <a:pt x="3715" y="479"/>
                    <a:pt x="2929" y="122"/>
                    <a:pt x="1881" y="27"/>
                  </a:cubicBezTo>
                  <a:cubicBezTo>
                    <a:pt x="1674" y="8"/>
                    <a:pt x="1475" y="0"/>
                    <a:pt x="1288" y="0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680" name="Google Shape;12680;p49"/>
            <p:cNvSpPr/>
            <p:nvPr/>
          </p:nvSpPr>
          <p:spPr>
            <a:xfrm>
              <a:off x="4136525" y="2379650"/>
              <a:ext cx="511100" cy="68125"/>
            </a:xfrm>
            <a:custGeom>
              <a:avLst/>
              <a:gdLst/>
              <a:ahLst/>
              <a:cxnLst/>
              <a:rect l="l" t="t" r="r" b="b"/>
              <a:pathLst>
                <a:path w="20444" h="2725" extrusionOk="0">
                  <a:moveTo>
                    <a:pt x="8596" y="1"/>
                  </a:moveTo>
                  <a:cubicBezTo>
                    <a:pt x="6305" y="1"/>
                    <a:pt x="4247" y="409"/>
                    <a:pt x="2786" y="951"/>
                  </a:cubicBezTo>
                  <a:cubicBezTo>
                    <a:pt x="1881" y="1284"/>
                    <a:pt x="1179" y="1617"/>
                    <a:pt x="715" y="1891"/>
                  </a:cubicBezTo>
                  <a:cubicBezTo>
                    <a:pt x="476" y="2010"/>
                    <a:pt x="298" y="2129"/>
                    <a:pt x="179" y="2201"/>
                  </a:cubicBezTo>
                  <a:cubicBezTo>
                    <a:pt x="60" y="2272"/>
                    <a:pt x="0" y="2320"/>
                    <a:pt x="0" y="2320"/>
                  </a:cubicBezTo>
                  <a:cubicBezTo>
                    <a:pt x="0" y="2320"/>
                    <a:pt x="84" y="2296"/>
                    <a:pt x="203" y="2236"/>
                  </a:cubicBezTo>
                  <a:cubicBezTo>
                    <a:pt x="322" y="2177"/>
                    <a:pt x="512" y="2070"/>
                    <a:pt x="750" y="1963"/>
                  </a:cubicBezTo>
                  <a:cubicBezTo>
                    <a:pt x="1238" y="1724"/>
                    <a:pt x="1953" y="1439"/>
                    <a:pt x="2858" y="1177"/>
                  </a:cubicBezTo>
                  <a:cubicBezTo>
                    <a:pt x="4271" y="752"/>
                    <a:pt x="6172" y="456"/>
                    <a:pt x="8294" y="456"/>
                  </a:cubicBezTo>
                  <a:cubicBezTo>
                    <a:pt x="8906" y="456"/>
                    <a:pt x="9537" y="480"/>
                    <a:pt x="10180" y="534"/>
                  </a:cubicBezTo>
                  <a:cubicBezTo>
                    <a:pt x="13061" y="772"/>
                    <a:pt x="15621" y="1427"/>
                    <a:pt x="17467" y="1903"/>
                  </a:cubicBezTo>
                  <a:cubicBezTo>
                    <a:pt x="18372" y="2153"/>
                    <a:pt x="19110" y="2367"/>
                    <a:pt x="19634" y="2498"/>
                  </a:cubicBezTo>
                  <a:cubicBezTo>
                    <a:pt x="20157" y="2653"/>
                    <a:pt x="20443" y="2725"/>
                    <a:pt x="20443" y="2725"/>
                  </a:cubicBezTo>
                  <a:cubicBezTo>
                    <a:pt x="20443" y="2725"/>
                    <a:pt x="20157" y="2617"/>
                    <a:pt x="19669" y="2415"/>
                  </a:cubicBezTo>
                  <a:cubicBezTo>
                    <a:pt x="19157" y="2236"/>
                    <a:pt x="18431" y="1963"/>
                    <a:pt x="17526" y="1665"/>
                  </a:cubicBezTo>
                  <a:cubicBezTo>
                    <a:pt x="15705" y="1082"/>
                    <a:pt x="13145" y="308"/>
                    <a:pt x="10216" y="69"/>
                  </a:cubicBezTo>
                  <a:cubicBezTo>
                    <a:pt x="9666" y="23"/>
                    <a:pt x="9125" y="1"/>
                    <a:pt x="8596" y="1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681" name="Google Shape;12681;p49"/>
            <p:cNvSpPr/>
            <p:nvPr/>
          </p:nvSpPr>
          <p:spPr>
            <a:xfrm>
              <a:off x="4200800" y="2346525"/>
              <a:ext cx="294725" cy="22675"/>
            </a:xfrm>
            <a:custGeom>
              <a:avLst/>
              <a:gdLst/>
              <a:ahLst/>
              <a:cxnLst/>
              <a:rect l="l" t="t" r="r" b="b"/>
              <a:pathLst>
                <a:path w="11789" h="907" extrusionOk="0">
                  <a:moveTo>
                    <a:pt x="6033" y="1"/>
                  </a:moveTo>
                  <a:cubicBezTo>
                    <a:pt x="5987" y="1"/>
                    <a:pt x="5941" y="1"/>
                    <a:pt x="5895" y="1"/>
                  </a:cubicBezTo>
                  <a:cubicBezTo>
                    <a:pt x="4240" y="13"/>
                    <a:pt x="2751" y="240"/>
                    <a:pt x="1692" y="466"/>
                  </a:cubicBezTo>
                  <a:cubicBezTo>
                    <a:pt x="1156" y="585"/>
                    <a:pt x="727" y="680"/>
                    <a:pt x="441" y="775"/>
                  </a:cubicBezTo>
                  <a:cubicBezTo>
                    <a:pt x="156" y="859"/>
                    <a:pt x="1" y="906"/>
                    <a:pt x="1" y="906"/>
                  </a:cubicBezTo>
                  <a:cubicBezTo>
                    <a:pt x="1" y="906"/>
                    <a:pt x="156" y="894"/>
                    <a:pt x="453" y="847"/>
                  </a:cubicBezTo>
                  <a:cubicBezTo>
                    <a:pt x="751" y="799"/>
                    <a:pt x="1192" y="763"/>
                    <a:pt x="1727" y="704"/>
                  </a:cubicBezTo>
                  <a:cubicBezTo>
                    <a:pt x="2775" y="597"/>
                    <a:pt x="4263" y="490"/>
                    <a:pt x="5895" y="478"/>
                  </a:cubicBezTo>
                  <a:cubicBezTo>
                    <a:pt x="7514" y="478"/>
                    <a:pt x="8990" y="549"/>
                    <a:pt x="10062" y="656"/>
                  </a:cubicBezTo>
                  <a:cubicBezTo>
                    <a:pt x="10597" y="704"/>
                    <a:pt x="11026" y="740"/>
                    <a:pt x="11324" y="787"/>
                  </a:cubicBezTo>
                  <a:cubicBezTo>
                    <a:pt x="11621" y="835"/>
                    <a:pt x="11788" y="847"/>
                    <a:pt x="11788" y="847"/>
                  </a:cubicBezTo>
                  <a:cubicBezTo>
                    <a:pt x="11788" y="847"/>
                    <a:pt x="11621" y="799"/>
                    <a:pt x="11348" y="704"/>
                  </a:cubicBezTo>
                  <a:cubicBezTo>
                    <a:pt x="11050" y="609"/>
                    <a:pt x="10633" y="502"/>
                    <a:pt x="10097" y="406"/>
                  </a:cubicBezTo>
                  <a:cubicBezTo>
                    <a:pt x="9079" y="198"/>
                    <a:pt x="7622" y="1"/>
                    <a:pt x="6033" y="1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682" name="Google Shape;12682;p49"/>
            <p:cNvSpPr/>
            <p:nvPr/>
          </p:nvSpPr>
          <p:spPr>
            <a:xfrm>
              <a:off x="4289500" y="2309725"/>
              <a:ext cx="125350" cy="12300"/>
            </a:xfrm>
            <a:custGeom>
              <a:avLst/>
              <a:gdLst/>
              <a:ahLst/>
              <a:cxnLst/>
              <a:rect l="l" t="t" r="r" b="b"/>
              <a:pathLst>
                <a:path w="5014" h="492" extrusionOk="0">
                  <a:moveTo>
                    <a:pt x="2121" y="1"/>
                  </a:moveTo>
                  <a:cubicBezTo>
                    <a:pt x="911" y="1"/>
                    <a:pt x="1" y="223"/>
                    <a:pt x="1" y="223"/>
                  </a:cubicBezTo>
                  <a:cubicBezTo>
                    <a:pt x="1" y="223"/>
                    <a:pt x="1132" y="414"/>
                    <a:pt x="2501" y="473"/>
                  </a:cubicBezTo>
                  <a:cubicBezTo>
                    <a:pt x="2804" y="486"/>
                    <a:pt x="3094" y="491"/>
                    <a:pt x="3362" y="491"/>
                  </a:cubicBezTo>
                  <a:cubicBezTo>
                    <a:pt x="4328" y="491"/>
                    <a:pt x="5014" y="426"/>
                    <a:pt x="5014" y="426"/>
                  </a:cubicBezTo>
                  <a:cubicBezTo>
                    <a:pt x="5014" y="426"/>
                    <a:pt x="3930" y="69"/>
                    <a:pt x="2525" y="9"/>
                  </a:cubicBezTo>
                  <a:cubicBezTo>
                    <a:pt x="2387" y="3"/>
                    <a:pt x="2252" y="1"/>
                    <a:pt x="2121" y="1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683" name="Google Shape;12683;p49"/>
            <p:cNvSpPr/>
            <p:nvPr/>
          </p:nvSpPr>
          <p:spPr>
            <a:xfrm>
              <a:off x="4305875" y="2279300"/>
              <a:ext cx="73550" cy="12400"/>
            </a:xfrm>
            <a:custGeom>
              <a:avLst/>
              <a:gdLst/>
              <a:ahLst/>
              <a:cxnLst/>
              <a:rect l="l" t="t" r="r" b="b"/>
              <a:pathLst>
                <a:path w="2942" h="496" extrusionOk="0">
                  <a:moveTo>
                    <a:pt x="1234" y="1"/>
                  </a:moveTo>
                  <a:cubicBezTo>
                    <a:pt x="922" y="1"/>
                    <a:pt x="648" y="48"/>
                    <a:pt x="441" y="95"/>
                  </a:cubicBezTo>
                  <a:cubicBezTo>
                    <a:pt x="168" y="154"/>
                    <a:pt x="1" y="238"/>
                    <a:pt x="1" y="238"/>
                  </a:cubicBezTo>
                  <a:cubicBezTo>
                    <a:pt x="1" y="238"/>
                    <a:pt x="679" y="416"/>
                    <a:pt x="1465" y="476"/>
                  </a:cubicBezTo>
                  <a:cubicBezTo>
                    <a:pt x="1652" y="490"/>
                    <a:pt x="1834" y="495"/>
                    <a:pt x="2002" y="495"/>
                  </a:cubicBezTo>
                  <a:cubicBezTo>
                    <a:pt x="2541" y="495"/>
                    <a:pt x="2942" y="440"/>
                    <a:pt x="2942" y="440"/>
                  </a:cubicBezTo>
                  <a:cubicBezTo>
                    <a:pt x="2942" y="440"/>
                    <a:pt x="2787" y="357"/>
                    <a:pt x="2537" y="250"/>
                  </a:cubicBezTo>
                  <a:cubicBezTo>
                    <a:pt x="2263" y="143"/>
                    <a:pt x="1906" y="35"/>
                    <a:pt x="1489" y="12"/>
                  </a:cubicBezTo>
                  <a:cubicBezTo>
                    <a:pt x="1402" y="4"/>
                    <a:pt x="1317" y="1"/>
                    <a:pt x="1234" y="1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684" name="Google Shape;12684;p49"/>
            <p:cNvSpPr/>
            <p:nvPr/>
          </p:nvSpPr>
          <p:spPr>
            <a:xfrm>
              <a:off x="4321950" y="2252750"/>
              <a:ext cx="82175" cy="14300"/>
            </a:xfrm>
            <a:custGeom>
              <a:avLst/>
              <a:gdLst/>
              <a:ahLst/>
              <a:cxnLst/>
              <a:rect l="l" t="t" r="r" b="b"/>
              <a:pathLst>
                <a:path w="3287" h="572" extrusionOk="0">
                  <a:moveTo>
                    <a:pt x="1030" y="1"/>
                  </a:moveTo>
                  <a:cubicBezTo>
                    <a:pt x="429" y="1"/>
                    <a:pt x="1" y="121"/>
                    <a:pt x="1" y="121"/>
                  </a:cubicBezTo>
                  <a:cubicBezTo>
                    <a:pt x="1" y="121"/>
                    <a:pt x="727" y="371"/>
                    <a:pt x="1620" y="490"/>
                  </a:cubicBezTo>
                  <a:cubicBezTo>
                    <a:pt x="2116" y="556"/>
                    <a:pt x="2575" y="571"/>
                    <a:pt x="2886" y="571"/>
                  </a:cubicBezTo>
                  <a:cubicBezTo>
                    <a:pt x="3134" y="571"/>
                    <a:pt x="3287" y="562"/>
                    <a:pt x="3287" y="562"/>
                  </a:cubicBezTo>
                  <a:cubicBezTo>
                    <a:pt x="3287" y="562"/>
                    <a:pt x="2620" y="181"/>
                    <a:pt x="1680" y="50"/>
                  </a:cubicBezTo>
                  <a:cubicBezTo>
                    <a:pt x="1450" y="14"/>
                    <a:pt x="1231" y="1"/>
                    <a:pt x="1030" y="1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685" name="Google Shape;12685;p49"/>
            <p:cNvSpPr/>
            <p:nvPr/>
          </p:nvSpPr>
          <p:spPr>
            <a:xfrm>
              <a:off x="3583775" y="2767900"/>
              <a:ext cx="367325" cy="163875"/>
            </a:xfrm>
            <a:custGeom>
              <a:avLst/>
              <a:gdLst/>
              <a:ahLst/>
              <a:cxnLst/>
              <a:rect l="l" t="t" r="r" b="b"/>
              <a:pathLst>
                <a:path w="14693" h="6555" extrusionOk="0">
                  <a:moveTo>
                    <a:pt x="1172" y="1"/>
                  </a:moveTo>
                  <a:cubicBezTo>
                    <a:pt x="976" y="1"/>
                    <a:pt x="807" y="9"/>
                    <a:pt x="655" y="18"/>
                  </a:cubicBezTo>
                  <a:cubicBezTo>
                    <a:pt x="238" y="53"/>
                    <a:pt x="0" y="65"/>
                    <a:pt x="0" y="65"/>
                  </a:cubicBezTo>
                  <a:cubicBezTo>
                    <a:pt x="0" y="65"/>
                    <a:pt x="238" y="77"/>
                    <a:pt x="667" y="125"/>
                  </a:cubicBezTo>
                  <a:cubicBezTo>
                    <a:pt x="881" y="125"/>
                    <a:pt x="1131" y="137"/>
                    <a:pt x="1429" y="172"/>
                  </a:cubicBezTo>
                  <a:cubicBezTo>
                    <a:pt x="1727" y="208"/>
                    <a:pt x="2048" y="232"/>
                    <a:pt x="2429" y="291"/>
                  </a:cubicBezTo>
                  <a:cubicBezTo>
                    <a:pt x="2798" y="351"/>
                    <a:pt x="3203" y="410"/>
                    <a:pt x="3632" y="494"/>
                  </a:cubicBezTo>
                  <a:cubicBezTo>
                    <a:pt x="4060" y="565"/>
                    <a:pt x="4513" y="684"/>
                    <a:pt x="4989" y="803"/>
                  </a:cubicBezTo>
                  <a:cubicBezTo>
                    <a:pt x="5918" y="1065"/>
                    <a:pt x="6954" y="1423"/>
                    <a:pt x="7989" y="1863"/>
                  </a:cubicBezTo>
                  <a:cubicBezTo>
                    <a:pt x="9013" y="2327"/>
                    <a:pt x="9966" y="2851"/>
                    <a:pt x="10799" y="3363"/>
                  </a:cubicBezTo>
                  <a:cubicBezTo>
                    <a:pt x="11204" y="3637"/>
                    <a:pt x="11609" y="3887"/>
                    <a:pt x="11954" y="4161"/>
                  </a:cubicBezTo>
                  <a:cubicBezTo>
                    <a:pt x="12323" y="4411"/>
                    <a:pt x="12633" y="4661"/>
                    <a:pt x="12919" y="4899"/>
                  </a:cubicBezTo>
                  <a:cubicBezTo>
                    <a:pt x="13216" y="5137"/>
                    <a:pt x="13454" y="5375"/>
                    <a:pt x="13681" y="5566"/>
                  </a:cubicBezTo>
                  <a:cubicBezTo>
                    <a:pt x="13895" y="5768"/>
                    <a:pt x="14085" y="5947"/>
                    <a:pt x="14228" y="6090"/>
                  </a:cubicBezTo>
                  <a:lnTo>
                    <a:pt x="14693" y="6554"/>
                  </a:lnTo>
                  <a:cubicBezTo>
                    <a:pt x="14693" y="6554"/>
                    <a:pt x="14550" y="6376"/>
                    <a:pt x="14288" y="6042"/>
                  </a:cubicBezTo>
                  <a:cubicBezTo>
                    <a:pt x="14157" y="5887"/>
                    <a:pt x="13990" y="5685"/>
                    <a:pt x="13788" y="5471"/>
                  </a:cubicBezTo>
                  <a:cubicBezTo>
                    <a:pt x="13573" y="5256"/>
                    <a:pt x="13347" y="4994"/>
                    <a:pt x="13073" y="4732"/>
                  </a:cubicBezTo>
                  <a:cubicBezTo>
                    <a:pt x="12799" y="4471"/>
                    <a:pt x="12490" y="4185"/>
                    <a:pt x="12145" y="3899"/>
                  </a:cubicBezTo>
                  <a:cubicBezTo>
                    <a:pt x="11799" y="3601"/>
                    <a:pt x="11418" y="3339"/>
                    <a:pt x="11014" y="3042"/>
                  </a:cubicBezTo>
                  <a:cubicBezTo>
                    <a:pt x="10180" y="2482"/>
                    <a:pt x="9228" y="1911"/>
                    <a:pt x="8168" y="1434"/>
                  </a:cubicBezTo>
                  <a:cubicBezTo>
                    <a:pt x="7120" y="958"/>
                    <a:pt x="6061" y="637"/>
                    <a:pt x="5072" y="410"/>
                  </a:cubicBezTo>
                  <a:cubicBezTo>
                    <a:pt x="4584" y="303"/>
                    <a:pt x="4120" y="196"/>
                    <a:pt x="3679" y="160"/>
                  </a:cubicBezTo>
                  <a:cubicBezTo>
                    <a:pt x="3227" y="101"/>
                    <a:pt x="2810" y="65"/>
                    <a:pt x="2441" y="41"/>
                  </a:cubicBezTo>
                  <a:cubicBezTo>
                    <a:pt x="2072" y="6"/>
                    <a:pt x="1727" y="6"/>
                    <a:pt x="1429" y="6"/>
                  </a:cubicBezTo>
                  <a:cubicBezTo>
                    <a:pt x="1338" y="2"/>
                    <a:pt x="1253" y="1"/>
                    <a:pt x="1172" y="1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686" name="Google Shape;12686;p49"/>
            <p:cNvSpPr/>
            <p:nvPr/>
          </p:nvSpPr>
          <p:spPr>
            <a:xfrm>
              <a:off x="3687350" y="2738550"/>
              <a:ext cx="259575" cy="143500"/>
            </a:xfrm>
            <a:custGeom>
              <a:avLst/>
              <a:gdLst/>
              <a:ahLst/>
              <a:cxnLst/>
              <a:rect l="l" t="t" r="r" b="b"/>
              <a:pathLst>
                <a:path w="10383" h="5740" extrusionOk="0">
                  <a:moveTo>
                    <a:pt x="1" y="1"/>
                  </a:moveTo>
                  <a:lnTo>
                    <a:pt x="1" y="1"/>
                  </a:lnTo>
                  <a:cubicBezTo>
                    <a:pt x="1" y="1"/>
                    <a:pt x="179" y="37"/>
                    <a:pt x="477" y="96"/>
                  </a:cubicBezTo>
                  <a:cubicBezTo>
                    <a:pt x="620" y="120"/>
                    <a:pt x="810" y="156"/>
                    <a:pt x="1025" y="203"/>
                  </a:cubicBezTo>
                  <a:cubicBezTo>
                    <a:pt x="1251" y="239"/>
                    <a:pt x="1489" y="287"/>
                    <a:pt x="1751" y="358"/>
                  </a:cubicBezTo>
                  <a:cubicBezTo>
                    <a:pt x="2287" y="501"/>
                    <a:pt x="2906" y="692"/>
                    <a:pt x="3584" y="942"/>
                  </a:cubicBezTo>
                  <a:cubicBezTo>
                    <a:pt x="4251" y="1215"/>
                    <a:pt x="4977" y="1537"/>
                    <a:pt x="5704" y="1942"/>
                  </a:cubicBezTo>
                  <a:cubicBezTo>
                    <a:pt x="6430" y="2346"/>
                    <a:pt x="7097" y="2775"/>
                    <a:pt x="7668" y="3204"/>
                  </a:cubicBezTo>
                  <a:cubicBezTo>
                    <a:pt x="8252" y="3632"/>
                    <a:pt x="8740" y="4049"/>
                    <a:pt x="9145" y="4442"/>
                  </a:cubicBezTo>
                  <a:cubicBezTo>
                    <a:pt x="9335" y="4621"/>
                    <a:pt x="9514" y="4811"/>
                    <a:pt x="9669" y="4966"/>
                  </a:cubicBezTo>
                  <a:cubicBezTo>
                    <a:pt x="9835" y="5121"/>
                    <a:pt x="9954" y="5264"/>
                    <a:pt x="10050" y="5383"/>
                  </a:cubicBezTo>
                  <a:cubicBezTo>
                    <a:pt x="10264" y="5597"/>
                    <a:pt x="10383" y="5740"/>
                    <a:pt x="10383" y="5740"/>
                  </a:cubicBezTo>
                  <a:cubicBezTo>
                    <a:pt x="10383" y="5740"/>
                    <a:pt x="10276" y="5585"/>
                    <a:pt x="10121" y="5335"/>
                  </a:cubicBezTo>
                  <a:cubicBezTo>
                    <a:pt x="10026" y="5204"/>
                    <a:pt x="9919" y="5049"/>
                    <a:pt x="9788" y="4871"/>
                  </a:cubicBezTo>
                  <a:cubicBezTo>
                    <a:pt x="9657" y="4704"/>
                    <a:pt x="9502" y="4502"/>
                    <a:pt x="9311" y="4287"/>
                  </a:cubicBezTo>
                  <a:cubicBezTo>
                    <a:pt x="8954" y="3859"/>
                    <a:pt x="8478" y="3382"/>
                    <a:pt x="7918" y="2906"/>
                  </a:cubicBezTo>
                  <a:cubicBezTo>
                    <a:pt x="7335" y="2430"/>
                    <a:pt x="6668" y="1954"/>
                    <a:pt x="5918" y="1537"/>
                  </a:cubicBezTo>
                  <a:cubicBezTo>
                    <a:pt x="5156" y="1120"/>
                    <a:pt x="4406" y="822"/>
                    <a:pt x="3703" y="584"/>
                  </a:cubicBezTo>
                  <a:cubicBezTo>
                    <a:pt x="2989" y="358"/>
                    <a:pt x="2334" y="215"/>
                    <a:pt x="1787" y="144"/>
                  </a:cubicBezTo>
                  <a:cubicBezTo>
                    <a:pt x="1513" y="84"/>
                    <a:pt x="1263" y="60"/>
                    <a:pt x="1036" y="49"/>
                  </a:cubicBezTo>
                  <a:cubicBezTo>
                    <a:pt x="810" y="37"/>
                    <a:pt x="620" y="25"/>
                    <a:pt x="477" y="25"/>
                  </a:cubicBezTo>
                  <a:cubicBezTo>
                    <a:pt x="179" y="1"/>
                    <a:pt x="1" y="1"/>
                    <a:pt x="1" y="1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687" name="Google Shape;12687;p49"/>
            <p:cNvSpPr/>
            <p:nvPr/>
          </p:nvSpPr>
          <p:spPr>
            <a:xfrm>
              <a:off x="3817725" y="2742725"/>
              <a:ext cx="131600" cy="98550"/>
            </a:xfrm>
            <a:custGeom>
              <a:avLst/>
              <a:gdLst/>
              <a:ahLst/>
              <a:cxnLst/>
              <a:rect l="l" t="t" r="r" b="b"/>
              <a:pathLst>
                <a:path w="5264" h="3942" extrusionOk="0">
                  <a:moveTo>
                    <a:pt x="1" y="1"/>
                  </a:moveTo>
                  <a:cubicBezTo>
                    <a:pt x="1" y="1"/>
                    <a:pt x="96" y="36"/>
                    <a:pt x="239" y="96"/>
                  </a:cubicBezTo>
                  <a:cubicBezTo>
                    <a:pt x="405" y="155"/>
                    <a:pt x="632" y="251"/>
                    <a:pt x="917" y="370"/>
                  </a:cubicBezTo>
                  <a:cubicBezTo>
                    <a:pt x="1465" y="632"/>
                    <a:pt x="2191" y="1025"/>
                    <a:pt x="2918" y="1584"/>
                  </a:cubicBezTo>
                  <a:cubicBezTo>
                    <a:pt x="3644" y="2132"/>
                    <a:pt x="4227" y="2715"/>
                    <a:pt x="4632" y="3168"/>
                  </a:cubicBezTo>
                  <a:cubicBezTo>
                    <a:pt x="4835" y="3406"/>
                    <a:pt x="4989" y="3608"/>
                    <a:pt x="5096" y="3739"/>
                  </a:cubicBezTo>
                  <a:cubicBezTo>
                    <a:pt x="5204" y="3870"/>
                    <a:pt x="5263" y="3942"/>
                    <a:pt x="5263" y="3942"/>
                  </a:cubicBezTo>
                  <a:cubicBezTo>
                    <a:pt x="5263" y="3942"/>
                    <a:pt x="5216" y="3858"/>
                    <a:pt x="5156" y="3692"/>
                  </a:cubicBezTo>
                  <a:cubicBezTo>
                    <a:pt x="5096" y="3525"/>
                    <a:pt x="4989" y="3299"/>
                    <a:pt x="4823" y="3037"/>
                  </a:cubicBezTo>
                  <a:cubicBezTo>
                    <a:pt x="4525" y="2501"/>
                    <a:pt x="3977" y="1798"/>
                    <a:pt x="3203" y="1215"/>
                  </a:cubicBezTo>
                  <a:cubicBezTo>
                    <a:pt x="2429" y="644"/>
                    <a:pt x="1608" y="310"/>
                    <a:pt x="1001" y="167"/>
                  </a:cubicBezTo>
                  <a:cubicBezTo>
                    <a:pt x="691" y="96"/>
                    <a:pt x="453" y="48"/>
                    <a:pt x="274" y="36"/>
                  </a:cubicBezTo>
                  <a:cubicBezTo>
                    <a:pt x="96" y="13"/>
                    <a:pt x="1" y="1"/>
                    <a:pt x="1" y="1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688" name="Google Shape;12688;p49"/>
            <p:cNvSpPr/>
            <p:nvPr/>
          </p:nvSpPr>
          <p:spPr>
            <a:xfrm>
              <a:off x="3859100" y="2723375"/>
              <a:ext cx="94675" cy="71475"/>
            </a:xfrm>
            <a:custGeom>
              <a:avLst/>
              <a:gdLst/>
              <a:ahLst/>
              <a:cxnLst/>
              <a:rect l="l" t="t" r="r" b="b"/>
              <a:pathLst>
                <a:path w="3787" h="2859" extrusionOk="0">
                  <a:moveTo>
                    <a:pt x="1" y="1"/>
                  </a:moveTo>
                  <a:cubicBezTo>
                    <a:pt x="1" y="1"/>
                    <a:pt x="239" y="120"/>
                    <a:pt x="608" y="358"/>
                  </a:cubicBezTo>
                  <a:cubicBezTo>
                    <a:pt x="989" y="584"/>
                    <a:pt x="1477" y="906"/>
                    <a:pt x="2001" y="1299"/>
                  </a:cubicBezTo>
                  <a:cubicBezTo>
                    <a:pt x="2513" y="1680"/>
                    <a:pt x="2965" y="2072"/>
                    <a:pt x="3275" y="2370"/>
                  </a:cubicBezTo>
                  <a:cubicBezTo>
                    <a:pt x="3584" y="2668"/>
                    <a:pt x="3787" y="2858"/>
                    <a:pt x="3787" y="2858"/>
                  </a:cubicBezTo>
                  <a:cubicBezTo>
                    <a:pt x="3787" y="2858"/>
                    <a:pt x="3680" y="2584"/>
                    <a:pt x="3441" y="2215"/>
                  </a:cubicBezTo>
                  <a:cubicBezTo>
                    <a:pt x="3203" y="1846"/>
                    <a:pt x="2810" y="1358"/>
                    <a:pt x="2263" y="941"/>
                  </a:cubicBezTo>
                  <a:cubicBezTo>
                    <a:pt x="1715" y="525"/>
                    <a:pt x="1132" y="275"/>
                    <a:pt x="703" y="156"/>
                  </a:cubicBezTo>
                  <a:cubicBezTo>
                    <a:pt x="286" y="36"/>
                    <a:pt x="1" y="1"/>
                    <a:pt x="1" y="1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689" name="Google Shape;12689;p49"/>
            <p:cNvSpPr/>
            <p:nvPr/>
          </p:nvSpPr>
          <p:spPr>
            <a:xfrm>
              <a:off x="3880825" y="2702850"/>
              <a:ext cx="72350" cy="46550"/>
            </a:xfrm>
            <a:custGeom>
              <a:avLst/>
              <a:gdLst/>
              <a:ahLst/>
              <a:cxnLst/>
              <a:rect l="l" t="t" r="r" b="b"/>
              <a:pathLst>
                <a:path w="2894" h="1862" extrusionOk="0">
                  <a:moveTo>
                    <a:pt x="1" y="0"/>
                  </a:moveTo>
                  <a:cubicBezTo>
                    <a:pt x="1" y="0"/>
                    <a:pt x="513" y="631"/>
                    <a:pt x="1310" y="1155"/>
                  </a:cubicBezTo>
                  <a:cubicBezTo>
                    <a:pt x="1703" y="1405"/>
                    <a:pt x="2096" y="1596"/>
                    <a:pt x="2394" y="1727"/>
                  </a:cubicBezTo>
                  <a:cubicBezTo>
                    <a:pt x="2537" y="1786"/>
                    <a:pt x="2656" y="1858"/>
                    <a:pt x="2763" y="1858"/>
                  </a:cubicBezTo>
                  <a:cubicBezTo>
                    <a:pt x="2776" y="1861"/>
                    <a:pt x="2788" y="1862"/>
                    <a:pt x="2799" y="1862"/>
                  </a:cubicBezTo>
                  <a:cubicBezTo>
                    <a:pt x="2876" y="1862"/>
                    <a:pt x="2894" y="1798"/>
                    <a:pt x="2894" y="1798"/>
                  </a:cubicBezTo>
                  <a:lnTo>
                    <a:pt x="2894" y="1798"/>
                  </a:lnTo>
                  <a:cubicBezTo>
                    <a:pt x="2894" y="1798"/>
                    <a:pt x="2878" y="1819"/>
                    <a:pt x="2843" y="1819"/>
                  </a:cubicBezTo>
                  <a:cubicBezTo>
                    <a:pt x="2825" y="1819"/>
                    <a:pt x="2803" y="1814"/>
                    <a:pt x="2775" y="1798"/>
                  </a:cubicBezTo>
                  <a:cubicBezTo>
                    <a:pt x="2703" y="1762"/>
                    <a:pt x="2632" y="1655"/>
                    <a:pt x="2513" y="1548"/>
                  </a:cubicBezTo>
                  <a:cubicBezTo>
                    <a:pt x="2287" y="1322"/>
                    <a:pt x="1965" y="1048"/>
                    <a:pt x="1560" y="774"/>
                  </a:cubicBezTo>
                  <a:cubicBezTo>
                    <a:pt x="775" y="238"/>
                    <a:pt x="1" y="0"/>
                    <a:pt x="1" y="0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690" name="Google Shape;12690;p49"/>
            <p:cNvSpPr/>
            <p:nvPr/>
          </p:nvSpPr>
          <p:spPr>
            <a:xfrm>
              <a:off x="3900475" y="2684975"/>
              <a:ext cx="44375" cy="26225"/>
            </a:xfrm>
            <a:custGeom>
              <a:avLst/>
              <a:gdLst/>
              <a:ahLst/>
              <a:cxnLst/>
              <a:rect l="l" t="t" r="r" b="b"/>
              <a:pathLst>
                <a:path w="1775" h="1049" extrusionOk="0">
                  <a:moveTo>
                    <a:pt x="1" y="1"/>
                  </a:moveTo>
                  <a:lnTo>
                    <a:pt x="1" y="1"/>
                  </a:lnTo>
                  <a:cubicBezTo>
                    <a:pt x="1" y="1"/>
                    <a:pt x="286" y="441"/>
                    <a:pt x="774" y="715"/>
                  </a:cubicBezTo>
                  <a:cubicBezTo>
                    <a:pt x="1263" y="1013"/>
                    <a:pt x="1775" y="1049"/>
                    <a:pt x="1775" y="1049"/>
                  </a:cubicBezTo>
                  <a:cubicBezTo>
                    <a:pt x="1775" y="1049"/>
                    <a:pt x="1489" y="620"/>
                    <a:pt x="1001" y="334"/>
                  </a:cubicBezTo>
                  <a:cubicBezTo>
                    <a:pt x="501" y="37"/>
                    <a:pt x="1" y="1"/>
                    <a:pt x="1" y="1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691" name="Google Shape;12691;p49"/>
            <p:cNvSpPr/>
            <p:nvPr/>
          </p:nvSpPr>
          <p:spPr>
            <a:xfrm>
              <a:off x="3894825" y="2666600"/>
              <a:ext cx="46150" cy="19300"/>
            </a:xfrm>
            <a:custGeom>
              <a:avLst/>
              <a:gdLst/>
              <a:ahLst/>
              <a:cxnLst/>
              <a:rect l="l" t="t" r="r" b="b"/>
              <a:pathLst>
                <a:path w="1846" h="772" extrusionOk="0">
                  <a:moveTo>
                    <a:pt x="287" y="0"/>
                  </a:moveTo>
                  <a:cubicBezTo>
                    <a:pt x="114" y="0"/>
                    <a:pt x="0" y="21"/>
                    <a:pt x="0" y="21"/>
                  </a:cubicBezTo>
                  <a:cubicBezTo>
                    <a:pt x="0" y="21"/>
                    <a:pt x="369" y="355"/>
                    <a:pt x="858" y="557"/>
                  </a:cubicBezTo>
                  <a:cubicBezTo>
                    <a:pt x="1358" y="760"/>
                    <a:pt x="1846" y="772"/>
                    <a:pt x="1846" y="772"/>
                  </a:cubicBezTo>
                  <a:cubicBezTo>
                    <a:pt x="1846" y="772"/>
                    <a:pt x="1548" y="355"/>
                    <a:pt x="1024" y="141"/>
                  </a:cubicBezTo>
                  <a:cubicBezTo>
                    <a:pt x="753" y="27"/>
                    <a:pt x="482" y="0"/>
                    <a:pt x="287" y="0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692" name="Google Shape;12692;p49"/>
            <p:cNvSpPr/>
            <p:nvPr/>
          </p:nvSpPr>
          <p:spPr>
            <a:xfrm>
              <a:off x="3632575" y="2067200"/>
              <a:ext cx="242925" cy="79650"/>
            </a:xfrm>
            <a:custGeom>
              <a:avLst/>
              <a:gdLst/>
              <a:ahLst/>
              <a:cxnLst/>
              <a:rect l="l" t="t" r="r" b="b"/>
              <a:pathLst>
                <a:path w="9717" h="3186" extrusionOk="0">
                  <a:moveTo>
                    <a:pt x="2445" y="1"/>
                  </a:moveTo>
                  <a:cubicBezTo>
                    <a:pt x="2104" y="1"/>
                    <a:pt x="1790" y="19"/>
                    <a:pt x="1513" y="54"/>
                  </a:cubicBezTo>
                  <a:cubicBezTo>
                    <a:pt x="1275" y="66"/>
                    <a:pt x="1072" y="114"/>
                    <a:pt x="882" y="149"/>
                  </a:cubicBezTo>
                  <a:cubicBezTo>
                    <a:pt x="680" y="173"/>
                    <a:pt x="537" y="221"/>
                    <a:pt x="406" y="245"/>
                  </a:cubicBezTo>
                  <a:cubicBezTo>
                    <a:pt x="144" y="328"/>
                    <a:pt x="1" y="352"/>
                    <a:pt x="1" y="352"/>
                  </a:cubicBezTo>
                  <a:cubicBezTo>
                    <a:pt x="1" y="352"/>
                    <a:pt x="144" y="340"/>
                    <a:pt x="418" y="328"/>
                  </a:cubicBezTo>
                  <a:cubicBezTo>
                    <a:pt x="537" y="304"/>
                    <a:pt x="703" y="292"/>
                    <a:pt x="894" y="292"/>
                  </a:cubicBezTo>
                  <a:cubicBezTo>
                    <a:pt x="1021" y="292"/>
                    <a:pt x="1153" y="287"/>
                    <a:pt x="1298" y="287"/>
                  </a:cubicBezTo>
                  <a:cubicBezTo>
                    <a:pt x="1370" y="287"/>
                    <a:pt x="1446" y="288"/>
                    <a:pt x="1525" y="292"/>
                  </a:cubicBezTo>
                  <a:cubicBezTo>
                    <a:pt x="1989" y="292"/>
                    <a:pt x="2561" y="340"/>
                    <a:pt x="3168" y="411"/>
                  </a:cubicBezTo>
                  <a:cubicBezTo>
                    <a:pt x="3775" y="506"/>
                    <a:pt x="4454" y="637"/>
                    <a:pt x="5132" y="828"/>
                  </a:cubicBezTo>
                  <a:cubicBezTo>
                    <a:pt x="5799" y="1042"/>
                    <a:pt x="6442" y="1280"/>
                    <a:pt x="7014" y="1530"/>
                  </a:cubicBezTo>
                  <a:cubicBezTo>
                    <a:pt x="7573" y="1780"/>
                    <a:pt x="8061" y="2054"/>
                    <a:pt x="8466" y="2304"/>
                  </a:cubicBezTo>
                  <a:cubicBezTo>
                    <a:pt x="8669" y="2411"/>
                    <a:pt x="8835" y="2542"/>
                    <a:pt x="9002" y="2650"/>
                  </a:cubicBezTo>
                  <a:cubicBezTo>
                    <a:pt x="9157" y="2745"/>
                    <a:pt x="9288" y="2852"/>
                    <a:pt x="9395" y="2923"/>
                  </a:cubicBezTo>
                  <a:cubicBezTo>
                    <a:pt x="9597" y="3090"/>
                    <a:pt x="9716" y="3185"/>
                    <a:pt x="9716" y="3185"/>
                  </a:cubicBezTo>
                  <a:cubicBezTo>
                    <a:pt x="9716" y="3185"/>
                    <a:pt x="9609" y="3078"/>
                    <a:pt x="9443" y="2864"/>
                  </a:cubicBezTo>
                  <a:cubicBezTo>
                    <a:pt x="9347" y="2769"/>
                    <a:pt x="9240" y="2650"/>
                    <a:pt x="9085" y="2531"/>
                  </a:cubicBezTo>
                  <a:cubicBezTo>
                    <a:pt x="8954" y="2411"/>
                    <a:pt x="8788" y="2257"/>
                    <a:pt x="8597" y="2114"/>
                  </a:cubicBezTo>
                  <a:cubicBezTo>
                    <a:pt x="8228" y="1792"/>
                    <a:pt x="7752" y="1483"/>
                    <a:pt x="7180" y="1173"/>
                  </a:cubicBezTo>
                  <a:cubicBezTo>
                    <a:pt x="6621" y="876"/>
                    <a:pt x="5978" y="590"/>
                    <a:pt x="5263" y="387"/>
                  </a:cubicBezTo>
                  <a:cubicBezTo>
                    <a:pt x="4549" y="185"/>
                    <a:pt x="3859" y="66"/>
                    <a:pt x="3216" y="30"/>
                  </a:cubicBezTo>
                  <a:cubicBezTo>
                    <a:pt x="2947" y="10"/>
                    <a:pt x="2689" y="1"/>
                    <a:pt x="2445" y="1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693" name="Google Shape;12693;p49"/>
            <p:cNvSpPr/>
            <p:nvPr/>
          </p:nvSpPr>
          <p:spPr>
            <a:xfrm>
              <a:off x="3648075" y="2114950"/>
              <a:ext cx="232775" cy="71475"/>
            </a:xfrm>
            <a:custGeom>
              <a:avLst/>
              <a:gdLst/>
              <a:ahLst/>
              <a:cxnLst/>
              <a:rect l="l" t="t" r="r" b="b"/>
              <a:pathLst>
                <a:path w="9311" h="2859" extrusionOk="0">
                  <a:moveTo>
                    <a:pt x="2469" y="1"/>
                  </a:moveTo>
                  <a:cubicBezTo>
                    <a:pt x="2080" y="1"/>
                    <a:pt x="1724" y="32"/>
                    <a:pt x="1417" y="85"/>
                  </a:cubicBezTo>
                  <a:cubicBezTo>
                    <a:pt x="976" y="156"/>
                    <a:pt x="619" y="240"/>
                    <a:pt x="381" y="335"/>
                  </a:cubicBezTo>
                  <a:cubicBezTo>
                    <a:pt x="143" y="406"/>
                    <a:pt x="0" y="466"/>
                    <a:pt x="0" y="466"/>
                  </a:cubicBezTo>
                  <a:cubicBezTo>
                    <a:pt x="0" y="466"/>
                    <a:pt x="143" y="442"/>
                    <a:pt x="393" y="394"/>
                  </a:cubicBezTo>
                  <a:cubicBezTo>
                    <a:pt x="643" y="359"/>
                    <a:pt x="1000" y="323"/>
                    <a:pt x="1453" y="299"/>
                  </a:cubicBezTo>
                  <a:cubicBezTo>
                    <a:pt x="1515" y="297"/>
                    <a:pt x="1579" y="297"/>
                    <a:pt x="1645" y="297"/>
                  </a:cubicBezTo>
                  <a:cubicBezTo>
                    <a:pt x="2516" y="297"/>
                    <a:pt x="3650" y="446"/>
                    <a:pt x="4846" y="823"/>
                  </a:cubicBezTo>
                  <a:cubicBezTo>
                    <a:pt x="6120" y="1228"/>
                    <a:pt x="7227" y="1764"/>
                    <a:pt x="8025" y="2180"/>
                  </a:cubicBezTo>
                  <a:cubicBezTo>
                    <a:pt x="8811" y="2597"/>
                    <a:pt x="9311" y="2859"/>
                    <a:pt x="9311" y="2859"/>
                  </a:cubicBezTo>
                  <a:cubicBezTo>
                    <a:pt x="9311" y="2859"/>
                    <a:pt x="8870" y="2490"/>
                    <a:pt x="8132" y="1990"/>
                  </a:cubicBezTo>
                  <a:cubicBezTo>
                    <a:pt x="7382" y="1478"/>
                    <a:pt x="6298" y="811"/>
                    <a:pt x="4965" y="394"/>
                  </a:cubicBezTo>
                  <a:cubicBezTo>
                    <a:pt x="4082" y="113"/>
                    <a:pt x="3214" y="1"/>
                    <a:pt x="2469" y="1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694" name="Google Shape;12694;p49"/>
            <p:cNvSpPr/>
            <p:nvPr/>
          </p:nvSpPr>
          <p:spPr>
            <a:xfrm>
              <a:off x="3719500" y="2151850"/>
              <a:ext cx="113125" cy="39650"/>
            </a:xfrm>
            <a:custGeom>
              <a:avLst/>
              <a:gdLst/>
              <a:ahLst/>
              <a:cxnLst/>
              <a:rect l="l" t="t" r="r" b="b"/>
              <a:pathLst>
                <a:path w="4525" h="1586" extrusionOk="0">
                  <a:moveTo>
                    <a:pt x="825" y="0"/>
                  </a:moveTo>
                  <a:cubicBezTo>
                    <a:pt x="788" y="0"/>
                    <a:pt x="751" y="1"/>
                    <a:pt x="715" y="2"/>
                  </a:cubicBezTo>
                  <a:cubicBezTo>
                    <a:pt x="274" y="2"/>
                    <a:pt x="1" y="61"/>
                    <a:pt x="1" y="61"/>
                  </a:cubicBezTo>
                  <a:cubicBezTo>
                    <a:pt x="1" y="61"/>
                    <a:pt x="274" y="121"/>
                    <a:pt x="703" y="228"/>
                  </a:cubicBezTo>
                  <a:cubicBezTo>
                    <a:pt x="1120" y="335"/>
                    <a:pt x="1703" y="490"/>
                    <a:pt x="2310" y="704"/>
                  </a:cubicBezTo>
                  <a:cubicBezTo>
                    <a:pt x="2918" y="907"/>
                    <a:pt x="3477" y="1121"/>
                    <a:pt x="3870" y="1300"/>
                  </a:cubicBezTo>
                  <a:cubicBezTo>
                    <a:pt x="4275" y="1478"/>
                    <a:pt x="4525" y="1585"/>
                    <a:pt x="4525" y="1585"/>
                  </a:cubicBezTo>
                  <a:cubicBezTo>
                    <a:pt x="4525" y="1585"/>
                    <a:pt x="4346" y="1371"/>
                    <a:pt x="3977" y="1109"/>
                  </a:cubicBezTo>
                  <a:cubicBezTo>
                    <a:pt x="3632" y="823"/>
                    <a:pt x="3096" y="490"/>
                    <a:pt x="2441" y="276"/>
                  </a:cubicBezTo>
                  <a:cubicBezTo>
                    <a:pt x="1838" y="67"/>
                    <a:pt x="1266" y="0"/>
                    <a:pt x="825" y="0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695" name="Google Shape;12695;p49"/>
            <p:cNvSpPr/>
            <p:nvPr/>
          </p:nvSpPr>
          <p:spPr>
            <a:xfrm>
              <a:off x="3756400" y="2206375"/>
              <a:ext cx="75925" cy="33650"/>
            </a:xfrm>
            <a:custGeom>
              <a:avLst/>
              <a:gdLst/>
              <a:ahLst/>
              <a:cxnLst/>
              <a:rect l="l" t="t" r="r" b="b"/>
              <a:pathLst>
                <a:path w="3037" h="1346" extrusionOk="0">
                  <a:moveTo>
                    <a:pt x="671" y="0"/>
                  </a:moveTo>
                  <a:cubicBezTo>
                    <a:pt x="597" y="0"/>
                    <a:pt x="528" y="4"/>
                    <a:pt x="465" y="12"/>
                  </a:cubicBezTo>
                  <a:cubicBezTo>
                    <a:pt x="370" y="23"/>
                    <a:pt x="310" y="23"/>
                    <a:pt x="239" y="35"/>
                  </a:cubicBezTo>
                  <a:cubicBezTo>
                    <a:pt x="168" y="59"/>
                    <a:pt x="120" y="95"/>
                    <a:pt x="72" y="131"/>
                  </a:cubicBezTo>
                  <a:cubicBezTo>
                    <a:pt x="1" y="214"/>
                    <a:pt x="49" y="273"/>
                    <a:pt x="49" y="273"/>
                  </a:cubicBezTo>
                  <a:cubicBezTo>
                    <a:pt x="49" y="273"/>
                    <a:pt x="49" y="214"/>
                    <a:pt x="120" y="190"/>
                  </a:cubicBezTo>
                  <a:cubicBezTo>
                    <a:pt x="132" y="188"/>
                    <a:pt x="146" y="187"/>
                    <a:pt x="160" y="187"/>
                  </a:cubicBezTo>
                  <a:cubicBezTo>
                    <a:pt x="230" y="187"/>
                    <a:pt x="325" y="210"/>
                    <a:pt x="453" y="250"/>
                  </a:cubicBezTo>
                  <a:cubicBezTo>
                    <a:pt x="727" y="321"/>
                    <a:pt x="1120" y="476"/>
                    <a:pt x="1537" y="631"/>
                  </a:cubicBezTo>
                  <a:cubicBezTo>
                    <a:pt x="1954" y="797"/>
                    <a:pt x="2323" y="964"/>
                    <a:pt x="2596" y="1107"/>
                  </a:cubicBezTo>
                  <a:cubicBezTo>
                    <a:pt x="2870" y="1262"/>
                    <a:pt x="3037" y="1345"/>
                    <a:pt x="3037" y="1345"/>
                  </a:cubicBezTo>
                  <a:cubicBezTo>
                    <a:pt x="3037" y="1345"/>
                    <a:pt x="2954" y="1166"/>
                    <a:pt x="2727" y="928"/>
                  </a:cubicBezTo>
                  <a:cubicBezTo>
                    <a:pt x="2513" y="678"/>
                    <a:pt x="2156" y="393"/>
                    <a:pt x="1703" y="202"/>
                  </a:cubicBezTo>
                  <a:cubicBezTo>
                    <a:pt x="1333" y="60"/>
                    <a:pt x="963" y="0"/>
                    <a:pt x="671" y="0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696" name="Google Shape;12696;p49"/>
            <p:cNvSpPr/>
            <p:nvPr/>
          </p:nvSpPr>
          <p:spPr>
            <a:xfrm>
              <a:off x="3764150" y="2249050"/>
              <a:ext cx="51825" cy="17750"/>
            </a:xfrm>
            <a:custGeom>
              <a:avLst/>
              <a:gdLst/>
              <a:ahLst/>
              <a:cxnLst/>
              <a:rect l="l" t="t" r="r" b="b"/>
              <a:pathLst>
                <a:path w="2073" h="710" extrusionOk="0">
                  <a:moveTo>
                    <a:pt x="561" y="1"/>
                  </a:moveTo>
                  <a:cubicBezTo>
                    <a:pt x="478" y="1"/>
                    <a:pt x="401" y="7"/>
                    <a:pt x="334" y="19"/>
                  </a:cubicBezTo>
                  <a:cubicBezTo>
                    <a:pt x="131" y="43"/>
                    <a:pt x="0" y="90"/>
                    <a:pt x="0" y="90"/>
                  </a:cubicBezTo>
                  <a:cubicBezTo>
                    <a:pt x="0" y="90"/>
                    <a:pt x="120" y="162"/>
                    <a:pt x="298" y="257"/>
                  </a:cubicBezTo>
                  <a:cubicBezTo>
                    <a:pt x="477" y="341"/>
                    <a:pt x="715" y="448"/>
                    <a:pt x="1001" y="531"/>
                  </a:cubicBezTo>
                  <a:cubicBezTo>
                    <a:pt x="1286" y="614"/>
                    <a:pt x="1548" y="650"/>
                    <a:pt x="1751" y="686"/>
                  </a:cubicBezTo>
                  <a:cubicBezTo>
                    <a:pt x="1941" y="710"/>
                    <a:pt x="2072" y="710"/>
                    <a:pt x="2072" y="710"/>
                  </a:cubicBezTo>
                  <a:cubicBezTo>
                    <a:pt x="2072" y="710"/>
                    <a:pt x="2001" y="614"/>
                    <a:pt x="1822" y="471"/>
                  </a:cubicBezTo>
                  <a:cubicBezTo>
                    <a:pt x="1655" y="341"/>
                    <a:pt x="1417" y="174"/>
                    <a:pt x="1120" y="90"/>
                  </a:cubicBezTo>
                  <a:cubicBezTo>
                    <a:pt x="921" y="27"/>
                    <a:pt x="728" y="1"/>
                    <a:pt x="561" y="1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697" name="Google Shape;12697;p49"/>
            <p:cNvSpPr/>
            <p:nvPr/>
          </p:nvSpPr>
          <p:spPr>
            <a:xfrm>
              <a:off x="3493875" y="2528200"/>
              <a:ext cx="383100" cy="74650"/>
            </a:xfrm>
            <a:custGeom>
              <a:avLst/>
              <a:gdLst/>
              <a:ahLst/>
              <a:cxnLst/>
              <a:rect l="l" t="t" r="r" b="b"/>
              <a:pathLst>
                <a:path w="15324" h="2986" extrusionOk="0">
                  <a:moveTo>
                    <a:pt x="4082" y="0"/>
                  </a:moveTo>
                  <a:cubicBezTo>
                    <a:pt x="3418" y="0"/>
                    <a:pt x="2816" y="25"/>
                    <a:pt x="2287" y="69"/>
                  </a:cubicBezTo>
                  <a:cubicBezTo>
                    <a:pt x="1572" y="128"/>
                    <a:pt x="989" y="188"/>
                    <a:pt x="608" y="259"/>
                  </a:cubicBezTo>
                  <a:cubicBezTo>
                    <a:pt x="215" y="343"/>
                    <a:pt x="1" y="366"/>
                    <a:pt x="1" y="366"/>
                  </a:cubicBezTo>
                  <a:cubicBezTo>
                    <a:pt x="1" y="366"/>
                    <a:pt x="215" y="354"/>
                    <a:pt x="620" y="343"/>
                  </a:cubicBezTo>
                  <a:cubicBezTo>
                    <a:pt x="1013" y="307"/>
                    <a:pt x="1584" y="295"/>
                    <a:pt x="2298" y="295"/>
                  </a:cubicBezTo>
                  <a:cubicBezTo>
                    <a:pt x="3013" y="295"/>
                    <a:pt x="3846" y="319"/>
                    <a:pt x="4787" y="402"/>
                  </a:cubicBezTo>
                  <a:cubicBezTo>
                    <a:pt x="5727" y="474"/>
                    <a:pt x="6740" y="593"/>
                    <a:pt x="7811" y="771"/>
                  </a:cubicBezTo>
                  <a:cubicBezTo>
                    <a:pt x="8883" y="962"/>
                    <a:pt x="9883" y="1188"/>
                    <a:pt x="10788" y="1426"/>
                  </a:cubicBezTo>
                  <a:cubicBezTo>
                    <a:pt x="11693" y="1664"/>
                    <a:pt x="12502" y="1914"/>
                    <a:pt x="13169" y="2152"/>
                  </a:cubicBezTo>
                  <a:cubicBezTo>
                    <a:pt x="13836" y="2390"/>
                    <a:pt x="14371" y="2605"/>
                    <a:pt x="14741" y="2748"/>
                  </a:cubicBezTo>
                  <a:cubicBezTo>
                    <a:pt x="15122" y="2902"/>
                    <a:pt x="15324" y="2986"/>
                    <a:pt x="15324" y="2986"/>
                  </a:cubicBezTo>
                  <a:cubicBezTo>
                    <a:pt x="15324" y="2986"/>
                    <a:pt x="15133" y="2879"/>
                    <a:pt x="14764" y="2688"/>
                  </a:cubicBezTo>
                  <a:cubicBezTo>
                    <a:pt x="14419" y="2498"/>
                    <a:pt x="13895" y="2248"/>
                    <a:pt x="13240" y="1950"/>
                  </a:cubicBezTo>
                  <a:cubicBezTo>
                    <a:pt x="12585" y="1652"/>
                    <a:pt x="11800" y="1355"/>
                    <a:pt x="10895" y="1057"/>
                  </a:cubicBezTo>
                  <a:cubicBezTo>
                    <a:pt x="9978" y="771"/>
                    <a:pt x="8966" y="521"/>
                    <a:pt x="7883" y="319"/>
                  </a:cubicBezTo>
                  <a:cubicBezTo>
                    <a:pt x="6799" y="140"/>
                    <a:pt x="5751" y="45"/>
                    <a:pt x="4799" y="9"/>
                  </a:cubicBezTo>
                  <a:cubicBezTo>
                    <a:pt x="4553" y="3"/>
                    <a:pt x="4314" y="0"/>
                    <a:pt x="4082" y="0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698" name="Google Shape;12698;p49"/>
            <p:cNvSpPr/>
            <p:nvPr/>
          </p:nvSpPr>
          <p:spPr>
            <a:xfrm>
              <a:off x="3660850" y="2501325"/>
              <a:ext cx="133975" cy="30400"/>
            </a:xfrm>
            <a:custGeom>
              <a:avLst/>
              <a:gdLst/>
              <a:ahLst/>
              <a:cxnLst/>
              <a:rect l="l" t="t" r="r" b="b"/>
              <a:pathLst>
                <a:path w="5359" h="1216" extrusionOk="0">
                  <a:moveTo>
                    <a:pt x="823" y="1"/>
                  </a:moveTo>
                  <a:cubicBezTo>
                    <a:pt x="311" y="1"/>
                    <a:pt x="1" y="48"/>
                    <a:pt x="1" y="48"/>
                  </a:cubicBezTo>
                  <a:lnTo>
                    <a:pt x="2680" y="644"/>
                  </a:lnTo>
                  <a:cubicBezTo>
                    <a:pt x="4156" y="953"/>
                    <a:pt x="5359" y="1215"/>
                    <a:pt x="5359" y="1215"/>
                  </a:cubicBezTo>
                  <a:cubicBezTo>
                    <a:pt x="5359" y="1215"/>
                    <a:pt x="5085" y="1037"/>
                    <a:pt x="4644" y="834"/>
                  </a:cubicBezTo>
                  <a:cubicBezTo>
                    <a:pt x="4192" y="608"/>
                    <a:pt x="3537" y="358"/>
                    <a:pt x="2787" y="191"/>
                  </a:cubicBezTo>
                  <a:cubicBezTo>
                    <a:pt x="2025" y="25"/>
                    <a:pt x="1323" y="1"/>
                    <a:pt x="823" y="1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699" name="Google Shape;12699;p49"/>
            <p:cNvSpPr/>
            <p:nvPr/>
          </p:nvSpPr>
          <p:spPr>
            <a:xfrm>
              <a:off x="3723375" y="2480900"/>
              <a:ext cx="66100" cy="18850"/>
            </a:xfrm>
            <a:custGeom>
              <a:avLst/>
              <a:gdLst/>
              <a:ahLst/>
              <a:cxnLst/>
              <a:rect l="l" t="t" r="r" b="b"/>
              <a:pathLst>
                <a:path w="2644" h="754" extrusionOk="0">
                  <a:moveTo>
                    <a:pt x="224" y="0"/>
                  </a:moveTo>
                  <a:cubicBezTo>
                    <a:pt x="84" y="0"/>
                    <a:pt x="0" y="8"/>
                    <a:pt x="0" y="8"/>
                  </a:cubicBezTo>
                  <a:cubicBezTo>
                    <a:pt x="0" y="8"/>
                    <a:pt x="536" y="401"/>
                    <a:pt x="1262" y="591"/>
                  </a:cubicBezTo>
                  <a:cubicBezTo>
                    <a:pt x="1729" y="729"/>
                    <a:pt x="2167" y="754"/>
                    <a:pt x="2419" y="754"/>
                  </a:cubicBezTo>
                  <a:cubicBezTo>
                    <a:pt x="2560" y="754"/>
                    <a:pt x="2643" y="746"/>
                    <a:pt x="2643" y="746"/>
                  </a:cubicBezTo>
                  <a:cubicBezTo>
                    <a:pt x="2643" y="746"/>
                    <a:pt x="2108" y="353"/>
                    <a:pt x="1381" y="163"/>
                  </a:cubicBezTo>
                  <a:cubicBezTo>
                    <a:pt x="915" y="25"/>
                    <a:pt x="477" y="0"/>
                    <a:pt x="224" y="0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700" name="Google Shape;12700;p49"/>
            <p:cNvSpPr/>
            <p:nvPr/>
          </p:nvSpPr>
          <p:spPr>
            <a:xfrm>
              <a:off x="3730225" y="2454850"/>
              <a:ext cx="58950" cy="13650"/>
            </a:xfrm>
            <a:custGeom>
              <a:avLst/>
              <a:gdLst/>
              <a:ahLst/>
              <a:cxnLst/>
              <a:rect l="l" t="t" r="r" b="b"/>
              <a:pathLst>
                <a:path w="2358" h="546" extrusionOk="0">
                  <a:moveTo>
                    <a:pt x="794" y="1"/>
                  </a:moveTo>
                  <a:cubicBezTo>
                    <a:pt x="334" y="1"/>
                    <a:pt x="0" y="121"/>
                    <a:pt x="0" y="121"/>
                  </a:cubicBezTo>
                  <a:cubicBezTo>
                    <a:pt x="0" y="121"/>
                    <a:pt x="512" y="383"/>
                    <a:pt x="1155" y="490"/>
                  </a:cubicBezTo>
                  <a:cubicBezTo>
                    <a:pt x="1407" y="532"/>
                    <a:pt x="1645" y="545"/>
                    <a:pt x="1843" y="545"/>
                  </a:cubicBezTo>
                  <a:cubicBezTo>
                    <a:pt x="2150" y="545"/>
                    <a:pt x="2358" y="514"/>
                    <a:pt x="2358" y="514"/>
                  </a:cubicBezTo>
                  <a:cubicBezTo>
                    <a:pt x="2358" y="514"/>
                    <a:pt x="1893" y="157"/>
                    <a:pt x="1226" y="38"/>
                  </a:cubicBezTo>
                  <a:cubicBezTo>
                    <a:pt x="1075" y="11"/>
                    <a:pt x="929" y="1"/>
                    <a:pt x="794" y="1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701" name="Google Shape;12701;p49"/>
            <p:cNvSpPr/>
            <p:nvPr/>
          </p:nvSpPr>
          <p:spPr>
            <a:xfrm>
              <a:off x="3750150" y="2434850"/>
              <a:ext cx="37550" cy="11625"/>
            </a:xfrm>
            <a:custGeom>
              <a:avLst/>
              <a:gdLst/>
              <a:ahLst/>
              <a:cxnLst/>
              <a:rect l="l" t="t" r="r" b="b"/>
              <a:pathLst>
                <a:path w="1502" h="465" extrusionOk="0">
                  <a:moveTo>
                    <a:pt x="669" y="0"/>
                  </a:moveTo>
                  <a:cubicBezTo>
                    <a:pt x="299" y="0"/>
                    <a:pt x="1" y="159"/>
                    <a:pt x="1" y="159"/>
                  </a:cubicBezTo>
                  <a:cubicBezTo>
                    <a:pt x="1" y="159"/>
                    <a:pt x="310" y="409"/>
                    <a:pt x="727" y="457"/>
                  </a:cubicBezTo>
                  <a:cubicBezTo>
                    <a:pt x="771" y="462"/>
                    <a:pt x="814" y="464"/>
                    <a:pt x="856" y="464"/>
                  </a:cubicBezTo>
                  <a:cubicBezTo>
                    <a:pt x="1215" y="464"/>
                    <a:pt x="1501" y="302"/>
                    <a:pt x="1501" y="302"/>
                  </a:cubicBezTo>
                  <a:cubicBezTo>
                    <a:pt x="1501" y="302"/>
                    <a:pt x="1180" y="52"/>
                    <a:pt x="775" y="5"/>
                  </a:cubicBezTo>
                  <a:cubicBezTo>
                    <a:pt x="739" y="2"/>
                    <a:pt x="704" y="0"/>
                    <a:pt x="669" y="0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702" name="Google Shape;12702;p49"/>
            <p:cNvSpPr/>
            <p:nvPr/>
          </p:nvSpPr>
          <p:spPr>
            <a:xfrm>
              <a:off x="3751650" y="2409650"/>
              <a:ext cx="39300" cy="11350"/>
            </a:xfrm>
            <a:custGeom>
              <a:avLst/>
              <a:gdLst/>
              <a:ahLst/>
              <a:cxnLst/>
              <a:rect l="l" t="t" r="r" b="b"/>
              <a:pathLst>
                <a:path w="1572" h="454" extrusionOk="0">
                  <a:moveTo>
                    <a:pt x="786" y="1"/>
                  </a:moveTo>
                  <a:cubicBezTo>
                    <a:pt x="358" y="1"/>
                    <a:pt x="0" y="227"/>
                    <a:pt x="0" y="227"/>
                  </a:cubicBezTo>
                  <a:cubicBezTo>
                    <a:pt x="0" y="227"/>
                    <a:pt x="358" y="453"/>
                    <a:pt x="786" y="453"/>
                  </a:cubicBezTo>
                  <a:cubicBezTo>
                    <a:pt x="1215" y="453"/>
                    <a:pt x="1572" y="227"/>
                    <a:pt x="1572" y="227"/>
                  </a:cubicBezTo>
                  <a:cubicBezTo>
                    <a:pt x="1572" y="227"/>
                    <a:pt x="1239" y="1"/>
                    <a:pt x="786" y="1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703" name="Google Shape;12703;p49"/>
            <p:cNvSpPr/>
            <p:nvPr/>
          </p:nvSpPr>
          <p:spPr>
            <a:xfrm>
              <a:off x="3755225" y="2382375"/>
              <a:ext cx="41400" cy="11650"/>
            </a:xfrm>
            <a:custGeom>
              <a:avLst/>
              <a:gdLst/>
              <a:ahLst/>
              <a:cxnLst/>
              <a:rect l="l" t="t" r="r" b="b"/>
              <a:pathLst>
                <a:path w="1656" h="466" extrusionOk="0">
                  <a:moveTo>
                    <a:pt x="714" y="1"/>
                  </a:moveTo>
                  <a:cubicBezTo>
                    <a:pt x="315" y="1"/>
                    <a:pt x="0" y="163"/>
                    <a:pt x="0" y="163"/>
                  </a:cubicBezTo>
                  <a:cubicBezTo>
                    <a:pt x="0" y="163"/>
                    <a:pt x="346" y="413"/>
                    <a:pt x="810" y="461"/>
                  </a:cubicBezTo>
                  <a:cubicBezTo>
                    <a:pt x="850" y="464"/>
                    <a:pt x="889" y="465"/>
                    <a:pt x="927" y="465"/>
                  </a:cubicBezTo>
                  <a:cubicBezTo>
                    <a:pt x="1337" y="465"/>
                    <a:pt x="1655" y="306"/>
                    <a:pt x="1655" y="306"/>
                  </a:cubicBezTo>
                  <a:cubicBezTo>
                    <a:pt x="1655" y="306"/>
                    <a:pt x="1298" y="56"/>
                    <a:pt x="858" y="8"/>
                  </a:cubicBezTo>
                  <a:cubicBezTo>
                    <a:pt x="809" y="3"/>
                    <a:pt x="761" y="1"/>
                    <a:pt x="714" y="1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704" name="Google Shape;12704;p49"/>
            <p:cNvSpPr/>
            <p:nvPr/>
          </p:nvSpPr>
          <p:spPr>
            <a:xfrm>
              <a:off x="3771600" y="2357625"/>
              <a:ext cx="25025" cy="12075"/>
            </a:xfrm>
            <a:custGeom>
              <a:avLst/>
              <a:gdLst/>
              <a:ahLst/>
              <a:cxnLst/>
              <a:rect l="l" t="t" r="r" b="b"/>
              <a:pathLst>
                <a:path w="1001" h="483" extrusionOk="0">
                  <a:moveTo>
                    <a:pt x="383" y="0"/>
                  </a:moveTo>
                  <a:cubicBezTo>
                    <a:pt x="311" y="0"/>
                    <a:pt x="241" y="13"/>
                    <a:pt x="179" y="34"/>
                  </a:cubicBezTo>
                  <a:cubicBezTo>
                    <a:pt x="83" y="58"/>
                    <a:pt x="0" y="93"/>
                    <a:pt x="0" y="93"/>
                  </a:cubicBezTo>
                  <a:cubicBezTo>
                    <a:pt x="0" y="93"/>
                    <a:pt x="36" y="165"/>
                    <a:pt x="107" y="260"/>
                  </a:cubicBezTo>
                  <a:cubicBezTo>
                    <a:pt x="179" y="343"/>
                    <a:pt x="298" y="439"/>
                    <a:pt x="453" y="462"/>
                  </a:cubicBezTo>
                  <a:cubicBezTo>
                    <a:pt x="494" y="476"/>
                    <a:pt x="535" y="482"/>
                    <a:pt x="575" y="482"/>
                  </a:cubicBezTo>
                  <a:cubicBezTo>
                    <a:pt x="670" y="482"/>
                    <a:pt x="758" y="448"/>
                    <a:pt x="834" y="415"/>
                  </a:cubicBezTo>
                  <a:cubicBezTo>
                    <a:pt x="941" y="379"/>
                    <a:pt x="1000" y="319"/>
                    <a:pt x="1000" y="319"/>
                  </a:cubicBezTo>
                  <a:cubicBezTo>
                    <a:pt x="1000" y="319"/>
                    <a:pt x="941" y="236"/>
                    <a:pt x="869" y="177"/>
                  </a:cubicBezTo>
                  <a:cubicBezTo>
                    <a:pt x="774" y="117"/>
                    <a:pt x="679" y="46"/>
                    <a:pt x="536" y="22"/>
                  </a:cubicBezTo>
                  <a:cubicBezTo>
                    <a:pt x="486" y="7"/>
                    <a:pt x="434" y="0"/>
                    <a:pt x="383" y="0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705" name="Google Shape;12705;p49"/>
            <p:cNvSpPr/>
            <p:nvPr/>
          </p:nvSpPr>
          <p:spPr>
            <a:xfrm>
              <a:off x="3217350" y="1987875"/>
              <a:ext cx="155400" cy="66700"/>
            </a:xfrm>
            <a:custGeom>
              <a:avLst/>
              <a:gdLst/>
              <a:ahLst/>
              <a:cxnLst/>
              <a:rect l="l" t="t" r="r" b="b"/>
              <a:pathLst>
                <a:path w="6216" h="2668" extrusionOk="0">
                  <a:moveTo>
                    <a:pt x="1" y="0"/>
                  </a:moveTo>
                  <a:cubicBezTo>
                    <a:pt x="1" y="1"/>
                    <a:pt x="275" y="251"/>
                    <a:pt x="786" y="620"/>
                  </a:cubicBezTo>
                  <a:cubicBezTo>
                    <a:pt x="1298" y="1001"/>
                    <a:pt x="2025" y="1453"/>
                    <a:pt x="2906" y="1834"/>
                  </a:cubicBezTo>
                  <a:cubicBezTo>
                    <a:pt x="3775" y="2203"/>
                    <a:pt x="4608" y="2406"/>
                    <a:pt x="5228" y="2525"/>
                  </a:cubicBezTo>
                  <a:cubicBezTo>
                    <a:pt x="5835" y="2632"/>
                    <a:pt x="6216" y="2667"/>
                    <a:pt x="6216" y="2667"/>
                  </a:cubicBezTo>
                  <a:cubicBezTo>
                    <a:pt x="6216" y="2667"/>
                    <a:pt x="5859" y="2525"/>
                    <a:pt x="5287" y="2322"/>
                  </a:cubicBezTo>
                  <a:cubicBezTo>
                    <a:pt x="4716" y="2096"/>
                    <a:pt x="3930" y="1786"/>
                    <a:pt x="3084" y="1417"/>
                  </a:cubicBezTo>
                  <a:cubicBezTo>
                    <a:pt x="2227" y="1036"/>
                    <a:pt x="1453" y="703"/>
                    <a:pt x="906" y="429"/>
                  </a:cubicBezTo>
                  <a:cubicBezTo>
                    <a:pt x="334" y="167"/>
                    <a:pt x="1" y="1"/>
                    <a:pt x="1" y="0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706" name="Google Shape;12706;p49"/>
            <p:cNvSpPr/>
            <p:nvPr/>
          </p:nvSpPr>
          <p:spPr>
            <a:xfrm>
              <a:off x="3218850" y="2012575"/>
              <a:ext cx="69975" cy="42000"/>
            </a:xfrm>
            <a:custGeom>
              <a:avLst/>
              <a:gdLst/>
              <a:ahLst/>
              <a:cxnLst/>
              <a:rect l="l" t="t" r="r" b="b"/>
              <a:pathLst>
                <a:path w="2799" h="1680" extrusionOk="0"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07" y="167"/>
                    <a:pt x="310" y="394"/>
                  </a:cubicBezTo>
                  <a:cubicBezTo>
                    <a:pt x="524" y="620"/>
                    <a:pt x="834" y="894"/>
                    <a:pt x="1215" y="1144"/>
                  </a:cubicBezTo>
                  <a:cubicBezTo>
                    <a:pt x="1619" y="1382"/>
                    <a:pt x="2012" y="1513"/>
                    <a:pt x="2310" y="1584"/>
                  </a:cubicBezTo>
                  <a:cubicBezTo>
                    <a:pt x="2608" y="1656"/>
                    <a:pt x="2798" y="1679"/>
                    <a:pt x="2798" y="1679"/>
                  </a:cubicBezTo>
                  <a:cubicBezTo>
                    <a:pt x="2798" y="1679"/>
                    <a:pt x="2643" y="1560"/>
                    <a:pt x="2393" y="1370"/>
                  </a:cubicBezTo>
                  <a:cubicBezTo>
                    <a:pt x="2143" y="1215"/>
                    <a:pt x="1810" y="977"/>
                    <a:pt x="1441" y="751"/>
                  </a:cubicBezTo>
                  <a:cubicBezTo>
                    <a:pt x="1072" y="525"/>
                    <a:pt x="715" y="346"/>
                    <a:pt x="441" y="215"/>
                  </a:cubicBezTo>
                  <a:cubicBezTo>
                    <a:pt x="179" y="84"/>
                    <a:pt x="0" y="1"/>
                    <a:pt x="0" y="1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707" name="Google Shape;12707;p49"/>
            <p:cNvSpPr/>
            <p:nvPr/>
          </p:nvSpPr>
          <p:spPr>
            <a:xfrm>
              <a:off x="3172700" y="2106925"/>
              <a:ext cx="73250" cy="22950"/>
            </a:xfrm>
            <a:custGeom>
              <a:avLst/>
              <a:gdLst/>
              <a:ahLst/>
              <a:cxnLst/>
              <a:rect l="l" t="t" r="r" b="b"/>
              <a:pathLst>
                <a:path w="2930" h="918" extrusionOk="0">
                  <a:moveTo>
                    <a:pt x="1" y="1"/>
                  </a:moveTo>
                  <a:cubicBezTo>
                    <a:pt x="1" y="1"/>
                    <a:pt x="132" y="120"/>
                    <a:pt x="370" y="287"/>
                  </a:cubicBezTo>
                  <a:cubicBezTo>
                    <a:pt x="608" y="441"/>
                    <a:pt x="953" y="620"/>
                    <a:pt x="1370" y="751"/>
                  </a:cubicBezTo>
                  <a:cubicBezTo>
                    <a:pt x="1787" y="882"/>
                    <a:pt x="2191" y="918"/>
                    <a:pt x="2465" y="918"/>
                  </a:cubicBezTo>
                  <a:cubicBezTo>
                    <a:pt x="2751" y="918"/>
                    <a:pt x="2930" y="894"/>
                    <a:pt x="2930" y="894"/>
                  </a:cubicBezTo>
                  <a:cubicBezTo>
                    <a:pt x="2930" y="894"/>
                    <a:pt x="2287" y="549"/>
                    <a:pt x="1501" y="322"/>
                  </a:cubicBezTo>
                  <a:cubicBezTo>
                    <a:pt x="715" y="72"/>
                    <a:pt x="1" y="1"/>
                    <a:pt x="1" y="1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708" name="Google Shape;12708;p49"/>
            <p:cNvSpPr/>
            <p:nvPr/>
          </p:nvSpPr>
          <p:spPr>
            <a:xfrm>
              <a:off x="2975950" y="2639750"/>
              <a:ext cx="235775" cy="52800"/>
            </a:xfrm>
            <a:custGeom>
              <a:avLst/>
              <a:gdLst/>
              <a:ahLst/>
              <a:cxnLst/>
              <a:rect l="l" t="t" r="r" b="b"/>
              <a:pathLst>
                <a:path w="9431" h="2112" extrusionOk="0">
                  <a:moveTo>
                    <a:pt x="1" y="0"/>
                  </a:moveTo>
                  <a:cubicBezTo>
                    <a:pt x="1" y="0"/>
                    <a:pt x="477" y="250"/>
                    <a:pt x="1287" y="595"/>
                  </a:cubicBezTo>
                  <a:cubicBezTo>
                    <a:pt x="2108" y="953"/>
                    <a:pt x="3251" y="1357"/>
                    <a:pt x="4585" y="1655"/>
                  </a:cubicBezTo>
                  <a:cubicBezTo>
                    <a:pt x="5906" y="1953"/>
                    <a:pt x="7121" y="2072"/>
                    <a:pt x="8002" y="2096"/>
                  </a:cubicBezTo>
                  <a:cubicBezTo>
                    <a:pt x="8295" y="2108"/>
                    <a:pt x="8552" y="2111"/>
                    <a:pt x="8764" y="2111"/>
                  </a:cubicBezTo>
                  <a:cubicBezTo>
                    <a:pt x="9187" y="2111"/>
                    <a:pt x="9430" y="2096"/>
                    <a:pt x="9430" y="2096"/>
                  </a:cubicBezTo>
                  <a:cubicBezTo>
                    <a:pt x="9430" y="2096"/>
                    <a:pt x="8895" y="2012"/>
                    <a:pt x="8014" y="1857"/>
                  </a:cubicBezTo>
                  <a:cubicBezTo>
                    <a:pt x="7156" y="1715"/>
                    <a:pt x="5966" y="1488"/>
                    <a:pt x="4668" y="1203"/>
                  </a:cubicBezTo>
                  <a:cubicBezTo>
                    <a:pt x="3370" y="917"/>
                    <a:pt x="2215" y="619"/>
                    <a:pt x="1370" y="381"/>
                  </a:cubicBezTo>
                  <a:cubicBezTo>
                    <a:pt x="513" y="143"/>
                    <a:pt x="1" y="0"/>
                    <a:pt x="1" y="0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709" name="Google Shape;12709;p49"/>
            <p:cNvSpPr/>
            <p:nvPr/>
          </p:nvSpPr>
          <p:spPr>
            <a:xfrm>
              <a:off x="2991725" y="2597975"/>
              <a:ext cx="61050" cy="16575"/>
            </a:xfrm>
            <a:custGeom>
              <a:avLst/>
              <a:gdLst/>
              <a:ahLst/>
              <a:cxnLst/>
              <a:rect l="l" t="t" r="r" b="b"/>
              <a:pathLst>
                <a:path w="2442" h="663" extrusionOk="0">
                  <a:moveTo>
                    <a:pt x="332" y="1"/>
                  </a:moveTo>
                  <a:cubicBezTo>
                    <a:pt x="128" y="1"/>
                    <a:pt x="1" y="16"/>
                    <a:pt x="1" y="16"/>
                  </a:cubicBezTo>
                  <a:cubicBezTo>
                    <a:pt x="1" y="16"/>
                    <a:pt x="501" y="373"/>
                    <a:pt x="1168" y="552"/>
                  </a:cubicBezTo>
                  <a:cubicBezTo>
                    <a:pt x="1533" y="642"/>
                    <a:pt x="1874" y="662"/>
                    <a:pt x="2111" y="662"/>
                  </a:cubicBezTo>
                  <a:cubicBezTo>
                    <a:pt x="2315" y="662"/>
                    <a:pt x="2442" y="647"/>
                    <a:pt x="2442" y="647"/>
                  </a:cubicBezTo>
                  <a:cubicBezTo>
                    <a:pt x="2442" y="647"/>
                    <a:pt x="1953" y="290"/>
                    <a:pt x="1287" y="111"/>
                  </a:cubicBezTo>
                  <a:cubicBezTo>
                    <a:pt x="915" y="22"/>
                    <a:pt x="571" y="1"/>
                    <a:pt x="332" y="1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710" name="Google Shape;12710;p49"/>
            <p:cNvSpPr/>
            <p:nvPr/>
          </p:nvSpPr>
          <p:spPr>
            <a:xfrm>
              <a:off x="3004525" y="2565800"/>
              <a:ext cx="58675" cy="13975"/>
            </a:xfrm>
            <a:custGeom>
              <a:avLst/>
              <a:gdLst/>
              <a:ahLst/>
              <a:cxnLst/>
              <a:rect l="l" t="t" r="r" b="b"/>
              <a:pathLst>
                <a:path w="2347" h="559" extrusionOk="0">
                  <a:moveTo>
                    <a:pt x="609" y="0"/>
                  </a:moveTo>
                  <a:cubicBezTo>
                    <a:pt x="249" y="0"/>
                    <a:pt x="1" y="53"/>
                    <a:pt x="1" y="53"/>
                  </a:cubicBezTo>
                  <a:cubicBezTo>
                    <a:pt x="1" y="53"/>
                    <a:pt x="477" y="386"/>
                    <a:pt x="1132" y="505"/>
                  </a:cubicBezTo>
                  <a:cubicBezTo>
                    <a:pt x="1350" y="545"/>
                    <a:pt x="1558" y="558"/>
                    <a:pt x="1738" y="558"/>
                  </a:cubicBezTo>
                  <a:cubicBezTo>
                    <a:pt x="2098" y="558"/>
                    <a:pt x="2346" y="505"/>
                    <a:pt x="2346" y="505"/>
                  </a:cubicBezTo>
                  <a:cubicBezTo>
                    <a:pt x="2346" y="505"/>
                    <a:pt x="1870" y="184"/>
                    <a:pt x="1215" y="53"/>
                  </a:cubicBezTo>
                  <a:cubicBezTo>
                    <a:pt x="997" y="13"/>
                    <a:pt x="789" y="0"/>
                    <a:pt x="609" y="0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711" name="Google Shape;12711;p49"/>
            <p:cNvSpPr/>
            <p:nvPr/>
          </p:nvSpPr>
          <p:spPr>
            <a:xfrm>
              <a:off x="3017025" y="2533350"/>
              <a:ext cx="35750" cy="13675"/>
            </a:xfrm>
            <a:custGeom>
              <a:avLst/>
              <a:gdLst/>
              <a:ahLst/>
              <a:cxnLst/>
              <a:rect l="l" t="t" r="r" b="b"/>
              <a:pathLst>
                <a:path w="1430" h="547" extrusionOk="0">
                  <a:moveTo>
                    <a:pt x="405" y="0"/>
                  </a:moveTo>
                  <a:cubicBezTo>
                    <a:pt x="175" y="0"/>
                    <a:pt x="1" y="53"/>
                    <a:pt x="1" y="53"/>
                  </a:cubicBezTo>
                  <a:cubicBezTo>
                    <a:pt x="1" y="53"/>
                    <a:pt x="251" y="375"/>
                    <a:pt x="656" y="494"/>
                  </a:cubicBezTo>
                  <a:cubicBezTo>
                    <a:pt x="787" y="533"/>
                    <a:pt x="916" y="547"/>
                    <a:pt x="1031" y="547"/>
                  </a:cubicBezTo>
                  <a:cubicBezTo>
                    <a:pt x="1260" y="547"/>
                    <a:pt x="1430" y="494"/>
                    <a:pt x="1430" y="494"/>
                  </a:cubicBezTo>
                  <a:cubicBezTo>
                    <a:pt x="1430" y="494"/>
                    <a:pt x="1179" y="172"/>
                    <a:pt x="775" y="53"/>
                  </a:cubicBezTo>
                  <a:cubicBezTo>
                    <a:pt x="648" y="14"/>
                    <a:pt x="519" y="0"/>
                    <a:pt x="405" y="0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712" name="Google Shape;12712;p49"/>
            <p:cNvSpPr/>
            <p:nvPr/>
          </p:nvSpPr>
          <p:spPr>
            <a:xfrm>
              <a:off x="3025950" y="2504300"/>
              <a:ext cx="30400" cy="11650"/>
            </a:xfrm>
            <a:custGeom>
              <a:avLst/>
              <a:gdLst/>
              <a:ahLst/>
              <a:cxnLst/>
              <a:rect l="l" t="t" r="r" b="b"/>
              <a:pathLst>
                <a:path w="1216" h="466" extrusionOk="0">
                  <a:moveTo>
                    <a:pt x="632" y="1"/>
                  </a:moveTo>
                  <a:cubicBezTo>
                    <a:pt x="453" y="1"/>
                    <a:pt x="287" y="60"/>
                    <a:pt x="180" y="120"/>
                  </a:cubicBezTo>
                  <a:cubicBezTo>
                    <a:pt x="60" y="191"/>
                    <a:pt x="1" y="251"/>
                    <a:pt x="1" y="251"/>
                  </a:cubicBezTo>
                  <a:cubicBezTo>
                    <a:pt x="1" y="251"/>
                    <a:pt x="84" y="310"/>
                    <a:pt x="180" y="358"/>
                  </a:cubicBezTo>
                  <a:cubicBezTo>
                    <a:pt x="299" y="406"/>
                    <a:pt x="441" y="465"/>
                    <a:pt x="596" y="465"/>
                  </a:cubicBezTo>
                  <a:cubicBezTo>
                    <a:pt x="751" y="465"/>
                    <a:pt x="894" y="429"/>
                    <a:pt x="1013" y="382"/>
                  </a:cubicBezTo>
                  <a:cubicBezTo>
                    <a:pt x="1132" y="346"/>
                    <a:pt x="1215" y="298"/>
                    <a:pt x="1215" y="298"/>
                  </a:cubicBezTo>
                  <a:cubicBezTo>
                    <a:pt x="1215" y="298"/>
                    <a:pt x="1168" y="227"/>
                    <a:pt x="1061" y="167"/>
                  </a:cubicBezTo>
                  <a:cubicBezTo>
                    <a:pt x="953" y="84"/>
                    <a:pt x="811" y="13"/>
                    <a:pt x="632" y="1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713" name="Google Shape;12713;p49"/>
            <p:cNvSpPr/>
            <p:nvPr/>
          </p:nvSpPr>
          <p:spPr>
            <a:xfrm>
              <a:off x="2825925" y="2812075"/>
              <a:ext cx="125050" cy="19025"/>
            </a:xfrm>
            <a:custGeom>
              <a:avLst/>
              <a:gdLst/>
              <a:ahLst/>
              <a:cxnLst/>
              <a:rect l="l" t="t" r="r" b="b"/>
              <a:pathLst>
                <a:path w="5002" h="761" extrusionOk="0">
                  <a:moveTo>
                    <a:pt x="5002" y="1"/>
                  </a:moveTo>
                  <a:cubicBezTo>
                    <a:pt x="5001" y="1"/>
                    <a:pt x="3858" y="60"/>
                    <a:pt x="2489" y="227"/>
                  </a:cubicBezTo>
                  <a:cubicBezTo>
                    <a:pt x="1120" y="406"/>
                    <a:pt x="1" y="644"/>
                    <a:pt x="1" y="644"/>
                  </a:cubicBezTo>
                  <a:cubicBezTo>
                    <a:pt x="1" y="644"/>
                    <a:pt x="287" y="703"/>
                    <a:pt x="739" y="739"/>
                  </a:cubicBezTo>
                  <a:cubicBezTo>
                    <a:pt x="915" y="753"/>
                    <a:pt x="1118" y="761"/>
                    <a:pt x="1339" y="761"/>
                  </a:cubicBezTo>
                  <a:cubicBezTo>
                    <a:pt x="1700" y="761"/>
                    <a:pt x="2113" y="739"/>
                    <a:pt x="2549" y="679"/>
                  </a:cubicBezTo>
                  <a:cubicBezTo>
                    <a:pt x="3239" y="596"/>
                    <a:pt x="3870" y="418"/>
                    <a:pt x="4299" y="263"/>
                  </a:cubicBezTo>
                  <a:cubicBezTo>
                    <a:pt x="4728" y="120"/>
                    <a:pt x="5002" y="1"/>
                    <a:pt x="5002" y="1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714" name="Google Shape;12714;p49"/>
            <p:cNvSpPr/>
            <p:nvPr/>
          </p:nvSpPr>
          <p:spPr>
            <a:xfrm>
              <a:off x="2836650" y="2794625"/>
              <a:ext cx="56875" cy="12400"/>
            </a:xfrm>
            <a:custGeom>
              <a:avLst/>
              <a:gdLst/>
              <a:ahLst/>
              <a:cxnLst/>
              <a:rect l="l" t="t" r="r" b="b"/>
              <a:pathLst>
                <a:path w="2275" h="496" extrusionOk="0">
                  <a:moveTo>
                    <a:pt x="1427" y="0"/>
                  </a:moveTo>
                  <a:cubicBezTo>
                    <a:pt x="1329" y="0"/>
                    <a:pt x="1225" y="6"/>
                    <a:pt x="1120" y="20"/>
                  </a:cubicBezTo>
                  <a:cubicBezTo>
                    <a:pt x="465" y="103"/>
                    <a:pt x="1" y="425"/>
                    <a:pt x="1" y="425"/>
                  </a:cubicBezTo>
                  <a:cubicBezTo>
                    <a:pt x="1" y="425"/>
                    <a:pt x="318" y="495"/>
                    <a:pt x="751" y="495"/>
                  </a:cubicBezTo>
                  <a:cubicBezTo>
                    <a:pt x="881" y="495"/>
                    <a:pt x="1022" y="489"/>
                    <a:pt x="1167" y="473"/>
                  </a:cubicBezTo>
                  <a:cubicBezTo>
                    <a:pt x="1775" y="401"/>
                    <a:pt x="2275" y="139"/>
                    <a:pt x="2275" y="139"/>
                  </a:cubicBezTo>
                  <a:cubicBezTo>
                    <a:pt x="2275" y="139"/>
                    <a:pt x="1906" y="0"/>
                    <a:pt x="1427" y="0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715" name="Google Shape;12715;p49"/>
            <p:cNvSpPr/>
            <p:nvPr/>
          </p:nvSpPr>
          <p:spPr>
            <a:xfrm>
              <a:off x="2850350" y="2757150"/>
              <a:ext cx="38125" cy="11325"/>
            </a:xfrm>
            <a:custGeom>
              <a:avLst/>
              <a:gdLst/>
              <a:ahLst/>
              <a:cxnLst/>
              <a:rect l="l" t="t" r="r" b="b"/>
              <a:pathLst>
                <a:path w="1525" h="453" extrusionOk="0">
                  <a:moveTo>
                    <a:pt x="847" y="1"/>
                  </a:moveTo>
                  <a:cubicBezTo>
                    <a:pt x="808" y="1"/>
                    <a:pt x="768" y="3"/>
                    <a:pt x="727" y="7"/>
                  </a:cubicBezTo>
                  <a:cubicBezTo>
                    <a:pt x="298" y="31"/>
                    <a:pt x="0" y="317"/>
                    <a:pt x="0" y="317"/>
                  </a:cubicBezTo>
                  <a:cubicBezTo>
                    <a:pt x="0" y="317"/>
                    <a:pt x="301" y="453"/>
                    <a:pt x="658" y="453"/>
                  </a:cubicBezTo>
                  <a:cubicBezTo>
                    <a:pt x="696" y="453"/>
                    <a:pt x="735" y="451"/>
                    <a:pt x="774" y="448"/>
                  </a:cubicBezTo>
                  <a:cubicBezTo>
                    <a:pt x="1179" y="424"/>
                    <a:pt x="1524" y="198"/>
                    <a:pt x="1524" y="198"/>
                  </a:cubicBezTo>
                  <a:cubicBezTo>
                    <a:pt x="1524" y="198"/>
                    <a:pt x="1239" y="1"/>
                    <a:pt x="847" y="1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716" name="Google Shape;12716;p49"/>
            <p:cNvSpPr/>
            <p:nvPr/>
          </p:nvSpPr>
          <p:spPr>
            <a:xfrm>
              <a:off x="2920300" y="2601275"/>
              <a:ext cx="43175" cy="11450"/>
            </a:xfrm>
            <a:custGeom>
              <a:avLst/>
              <a:gdLst/>
              <a:ahLst/>
              <a:cxnLst/>
              <a:rect l="l" t="t" r="r" b="b"/>
              <a:pathLst>
                <a:path w="1727" h="458" extrusionOk="0">
                  <a:moveTo>
                    <a:pt x="976" y="0"/>
                  </a:moveTo>
                  <a:cubicBezTo>
                    <a:pt x="937" y="0"/>
                    <a:pt x="897" y="1"/>
                    <a:pt x="857" y="3"/>
                  </a:cubicBezTo>
                  <a:cubicBezTo>
                    <a:pt x="619" y="15"/>
                    <a:pt x="417" y="75"/>
                    <a:pt x="262" y="122"/>
                  </a:cubicBezTo>
                  <a:cubicBezTo>
                    <a:pt x="107" y="170"/>
                    <a:pt x="0" y="218"/>
                    <a:pt x="0" y="218"/>
                  </a:cubicBezTo>
                  <a:cubicBezTo>
                    <a:pt x="0" y="218"/>
                    <a:pt x="95" y="289"/>
                    <a:pt x="262" y="348"/>
                  </a:cubicBezTo>
                  <a:cubicBezTo>
                    <a:pt x="403" y="403"/>
                    <a:pt x="604" y="457"/>
                    <a:pt x="828" y="457"/>
                  </a:cubicBezTo>
                  <a:cubicBezTo>
                    <a:pt x="850" y="457"/>
                    <a:pt x="871" y="457"/>
                    <a:pt x="893" y="456"/>
                  </a:cubicBezTo>
                  <a:cubicBezTo>
                    <a:pt x="1155" y="432"/>
                    <a:pt x="1358" y="348"/>
                    <a:pt x="1512" y="253"/>
                  </a:cubicBezTo>
                  <a:cubicBezTo>
                    <a:pt x="1655" y="170"/>
                    <a:pt x="1727" y="98"/>
                    <a:pt x="1727" y="98"/>
                  </a:cubicBezTo>
                  <a:cubicBezTo>
                    <a:pt x="1727" y="98"/>
                    <a:pt x="1608" y="63"/>
                    <a:pt x="1453" y="39"/>
                  </a:cubicBezTo>
                  <a:cubicBezTo>
                    <a:pt x="1326" y="19"/>
                    <a:pt x="1152" y="0"/>
                    <a:pt x="976" y="0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717" name="Google Shape;12717;p49"/>
            <p:cNvSpPr/>
            <p:nvPr/>
          </p:nvSpPr>
          <p:spPr>
            <a:xfrm>
              <a:off x="2931300" y="2574250"/>
              <a:ext cx="30400" cy="11050"/>
            </a:xfrm>
            <a:custGeom>
              <a:avLst/>
              <a:gdLst/>
              <a:ahLst/>
              <a:cxnLst/>
              <a:rect l="l" t="t" r="r" b="b"/>
              <a:pathLst>
                <a:path w="1216" h="442" extrusionOk="0">
                  <a:moveTo>
                    <a:pt x="608" y="1"/>
                  </a:moveTo>
                  <a:cubicBezTo>
                    <a:pt x="263" y="1"/>
                    <a:pt x="1" y="227"/>
                    <a:pt x="1" y="227"/>
                  </a:cubicBezTo>
                  <a:cubicBezTo>
                    <a:pt x="1" y="227"/>
                    <a:pt x="263" y="441"/>
                    <a:pt x="608" y="441"/>
                  </a:cubicBezTo>
                  <a:cubicBezTo>
                    <a:pt x="953" y="441"/>
                    <a:pt x="1215" y="227"/>
                    <a:pt x="1215" y="227"/>
                  </a:cubicBezTo>
                  <a:cubicBezTo>
                    <a:pt x="1215" y="227"/>
                    <a:pt x="929" y="1"/>
                    <a:pt x="608" y="1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718" name="Google Shape;12718;p49"/>
            <p:cNvSpPr/>
            <p:nvPr/>
          </p:nvSpPr>
          <p:spPr>
            <a:xfrm>
              <a:off x="2954225" y="2542100"/>
              <a:ext cx="26825" cy="11350"/>
            </a:xfrm>
            <a:custGeom>
              <a:avLst/>
              <a:gdLst/>
              <a:ahLst/>
              <a:cxnLst/>
              <a:rect l="l" t="t" r="r" b="b"/>
              <a:pathLst>
                <a:path w="1073" h="454" extrusionOk="0">
                  <a:moveTo>
                    <a:pt x="558" y="0"/>
                  </a:moveTo>
                  <a:cubicBezTo>
                    <a:pt x="551" y="0"/>
                    <a:pt x="544" y="1"/>
                    <a:pt x="536" y="1"/>
                  </a:cubicBezTo>
                  <a:cubicBezTo>
                    <a:pt x="239" y="1"/>
                    <a:pt x="1" y="227"/>
                    <a:pt x="1" y="227"/>
                  </a:cubicBezTo>
                  <a:cubicBezTo>
                    <a:pt x="1" y="227"/>
                    <a:pt x="239" y="453"/>
                    <a:pt x="536" y="453"/>
                  </a:cubicBezTo>
                  <a:cubicBezTo>
                    <a:pt x="834" y="453"/>
                    <a:pt x="1072" y="227"/>
                    <a:pt x="1072" y="227"/>
                  </a:cubicBezTo>
                  <a:cubicBezTo>
                    <a:pt x="1072" y="227"/>
                    <a:pt x="845" y="0"/>
                    <a:pt x="558" y="0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719" name="Google Shape;12719;p49"/>
            <p:cNvSpPr/>
            <p:nvPr/>
          </p:nvSpPr>
          <p:spPr>
            <a:xfrm>
              <a:off x="3016725" y="2803450"/>
              <a:ext cx="430750" cy="31575"/>
            </a:xfrm>
            <a:custGeom>
              <a:avLst/>
              <a:gdLst/>
              <a:ahLst/>
              <a:cxnLst/>
              <a:rect l="l" t="t" r="r" b="b"/>
              <a:pathLst>
                <a:path w="17230" h="1263" extrusionOk="0">
                  <a:moveTo>
                    <a:pt x="17229" y="1"/>
                  </a:moveTo>
                  <a:cubicBezTo>
                    <a:pt x="17229" y="1"/>
                    <a:pt x="13359" y="48"/>
                    <a:pt x="8597" y="405"/>
                  </a:cubicBezTo>
                  <a:cubicBezTo>
                    <a:pt x="3835" y="763"/>
                    <a:pt x="1" y="1263"/>
                    <a:pt x="1" y="1263"/>
                  </a:cubicBezTo>
                  <a:cubicBezTo>
                    <a:pt x="1" y="1263"/>
                    <a:pt x="3882" y="1203"/>
                    <a:pt x="8633" y="858"/>
                  </a:cubicBezTo>
                  <a:cubicBezTo>
                    <a:pt x="13395" y="501"/>
                    <a:pt x="17229" y="1"/>
                    <a:pt x="17229" y="1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720" name="Google Shape;12720;p49"/>
            <p:cNvSpPr/>
            <p:nvPr/>
          </p:nvSpPr>
          <p:spPr>
            <a:xfrm>
              <a:off x="3045900" y="2792250"/>
              <a:ext cx="214650" cy="13900"/>
            </a:xfrm>
            <a:custGeom>
              <a:avLst/>
              <a:gdLst/>
              <a:ahLst/>
              <a:cxnLst/>
              <a:rect l="l" t="t" r="r" b="b"/>
              <a:pathLst>
                <a:path w="8586" h="556" extrusionOk="0">
                  <a:moveTo>
                    <a:pt x="5255" y="1"/>
                  </a:moveTo>
                  <a:cubicBezTo>
                    <a:pt x="4943" y="1"/>
                    <a:pt x="4619" y="7"/>
                    <a:pt x="4287" y="20"/>
                  </a:cubicBezTo>
                  <a:cubicBezTo>
                    <a:pt x="3096" y="56"/>
                    <a:pt x="2025" y="198"/>
                    <a:pt x="1251" y="318"/>
                  </a:cubicBezTo>
                  <a:cubicBezTo>
                    <a:pt x="477" y="449"/>
                    <a:pt x="1" y="556"/>
                    <a:pt x="1" y="556"/>
                  </a:cubicBezTo>
                  <a:cubicBezTo>
                    <a:pt x="1" y="556"/>
                    <a:pt x="1929" y="556"/>
                    <a:pt x="4299" y="460"/>
                  </a:cubicBezTo>
                  <a:cubicBezTo>
                    <a:pt x="6644" y="377"/>
                    <a:pt x="8585" y="222"/>
                    <a:pt x="8585" y="222"/>
                  </a:cubicBezTo>
                  <a:cubicBezTo>
                    <a:pt x="8585" y="222"/>
                    <a:pt x="8109" y="151"/>
                    <a:pt x="7335" y="91"/>
                  </a:cubicBezTo>
                  <a:cubicBezTo>
                    <a:pt x="6777" y="40"/>
                    <a:pt x="6058" y="1"/>
                    <a:pt x="5255" y="1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721" name="Google Shape;12721;p49"/>
            <p:cNvSpPr/>
            <p:nvPr/>
          </p:nvSpPr>
          <p:spPr>
            <a:xfrm>
              <a:off x="3036375" y="2778700"/>
              <a:ext cx="103900" cy="11425"/>
            </a:xfrm>
            <a:custGeom>
              <a:avLst/>
              <a:gdLst/>
              <a:ahLst/>
              <a:cxnLst/>
              <a:rect l="l" t="t" r="r" b="b"/>
              <a:pathLst>
                <a:path w="4156" h="457" extrusionOk="0">
                  <a:moveTo>
                    <a:pt x="2261" y="0"/>
                  </a:moveTo>
                  <a:cubicBezTo>
                    <a:pt x="2199" y="0"/>
                    <a:pt x="2136" y="1"/>
                    <a:pt x="2072" y="2"/>
                  </a:cubicBezTo>
                  <a:cubicBezTo>
                    <a:pt x="929" y="26"/>
                    <a:pt x="1" y="276"/>
                    <a:pt x="1" y="276"/>
                  </a:cubicBezTo>
                  <a:cubicBezTo>
                    <a:pt x="1" y="276"/>
                    <a:pt x="840" y="457"/>
                    <a:pt x="1896" y="457"/>
                  </a:cubicBezTo>
                  <a:cubicBezTo>
                    <a:pt x="1958" y="457"/>
                    <a:pt x="2021" y="456"/>
                    <a:pt x="2084" y="455"/>
                  </a:cubicBezTo>
                  <a:cubicBezTo>
                    <a:pt x="3239" y="443"/>
                    <a:pt x="4156" y="181"/>
                    <a:pt x="4156" y="181"/>
                  </a:cubicBezTo>
                  <a:cubicBezTo>
                    <a:pt x="4156" y="181"/>
                    <a:pt x="3317" y="0"/>
                    <a:pt x="2261" y="0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722" name="Google Shape;12722;p49"/>
            <p:cNvSpPr/>
            <p:nvPr/>
          </p:nvSpPr>
          <p:spPr>
            <a:xfrm>
              <a:off x="3034900" y="2753425"/>
              <a:ext cx="57175" cy="11675"/>
            </a:xfrm>
            <a:custGeom>
              <a:avLst/>
              <a:gdLst/>
              <a:ahLst/>
              <a:cxnLst/>
              <a:rect l="l" t="t" r="r" b="b"/>
              <a:pathLst>
                <a:path w="2287" h="467" extrusionOk="0">
                  <a:moveTo>
                    <a:pt x="1185" y="1"/>
                  </a:moveTo>
                  <a:cubicBezTo>
                    <a:pt x="1167" y="1"/>
                    <a:pt x="1149" y="1"/>
                    <a:pt x="1131" y="1"/>
                  </a:cubicBezTo>
                  <a:cubicBezTo>
                    <a:pt x="512" y="37"/>
                    <a:pt x="0" y="275"/>
                    <a:pt x="0" y="275"/>
                  </a:cubicBezTo>
                  <a:cubicBezTo>
                    <a:pt x="0" y="275"/>
                    <a:pt x="494" y="466"/>
                    <a:pt x="1101" y="466"/>
                  </a:cubicBezTo>
                  <a:cubicBezTo>
                    <a:pt x="1119" y="466"/>
                    <a:pt x="1137" y="466"/>
                    <a:pt x="1155" y="466"/>
                  </a:cubicBezTo>
                  <a:cubicBezTo>
                    <a:pt x="1774" y="442"/>
                    <a:pt x="2286" y="192"/>
                    <a:pt x="2286" y="192"/>
                  </a:cubicBezTo>
                  <a:cubicBezTo>
                    <a:pt x="2286" y="192"/>
                    <a:pt x="1792" y="1"/>
                    <a:pt x="1185" y="1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723" name="Google Shape;12723;p49"/>
            <p:cNvSpPr/>
            <p:nvPr/>
          </p:nvSpPr>
          <p:spPr>
            <a:xfrm>
              <a:off x="2993825" y="2730825"/>
              <a:ext cx="30375" cy="11625"/>
            </a:xfrm>
            <a:custGeom>
              <a:avLst/>
              <a:gdLst/>
              <a:ahLst/>
              <a:cxnLst/>
              <a:rect l="l" t="t" r="r" b="b"/>
              <a:pathLst>
                <a:path w="1215" h="465" extrusionOk="0">
                  <a:moveTo>
                    <a:pt x="619" y="0"/>
                  </a:moveTo>
                  <a:cubicBezTo>
                    <a:pt x="441" y="0"/>
                    <a:pt x="262" y="60"/>
                    <a:pt x="155" y="131"/>
                  </a:cubicBezTo>
                  <a:cubicBezTo>
                    <a:pt x="60" y="191"/>
                    <a:pt x="0" y="274"/>
                    <a:pt x="0" y="274"/>
                  </a:cubicBezTo>
                  <a:lnTo>
                    <a:pt x="179" y="358"/>
                  </a:lnTo>
                  <a:cubicBezTo>
                    <a:pt x="298" y="405"/>
                    <a:pt x="441" y="453"/>
                    <a:pt x="595" y="465"/>
                  </a:cubicBezTo>
                  <a:cubicBezTo>
                    <a:pt x="738" y="465"/>
                    <a:pt x="893" y="429"/>
                    <a:pt x="1012" y="405"/>
                  </a:cubicBezTo>
                  <a:cubicBezTo>
                    <a:pt x="1131" y="369"/>
                    <a:pt x="1215" y="346"/>
                    <a:pt x="1215" y="346"/>
                  </a:cubicBezTo>
                  <a:cubicBezTo>
                    <a:pt x="1215" y="346"/>
                    <a:pt x="1167" y="274"/>
                    <a:pt x="1072" y="179"/>
                  </a:cubicBezTo>
                  <a:cubicBezTo>
                    <a:pt x="964" y="96"/>
                    <a:pt x="810" y="12"/>
                    <a:pt x="619" y="0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724" name="Google Shape;12724;p49"/>
            <p:cNvSpPr/>
            <p:nvPr/>
          </p:nvSpPr>
          <p:spPr>
            <a:xfrm>
              <a:off x="3764150" y="3101350"/>
              <a:ext cx="434600" cy="11425"/>
            </a:xfrm>
            <a:custGeom>
              <a:avLst/>
              <a:gdLst/>
              <a:ahLst/>
              <a:cxnLst/>
              <a:rect l="l" t="t" r="r" b="b"/>
              <a:pathLst>
                <a:path w="17384" h="457" extrusionOk="0">
                  <a:moveTo>
                    <a:pt x="7901" y="1"/>
                  </a:moveTo>
                  <a:cubicBezTo>
                    <a:pt x="3473" y="1"/>
                    <a:pt x="0" y="181"/>
                    <a:pt x="0" y="181"/>
                  </a:cubicBezTo>
                  <a:cubicBezTo>
                    <a:pt x="0" y="181"/>
                    <a:pt x="3906" y="419"/>
                    <a:pt x="8692" y="455"/>
                  </a:cubicBezTo>
                  <a:cubicBezTo>
                    <a:pt x="8945" y="456"/>
                    <a:pt x="9196" y="457"/>
                    <a:pt x="9443" y="457"/>
                  </a:cubicBezTo>
                  <a:cubicBezTo>
                    <a:pt x="13900" y="457"/>
                    <a:pt x="17384" y="265"/>
                    <a:pt x="17384" y="265"/>
                  </a:cubicBezTo>
                  <a:cubicBezTo>
                    <a:pt x="17384" y="265"/>
                    <a:pt x="13502" y="15"/>
                    <a:pt x="8692" y="3"/>
                  </a:cubicBezTo>
                  <a:cubicBezTo>
                    <a:pt x="8425" y="1"/>
                    <a:pt x="8162" y="1"/>
                    <a:pt x="7901" y="1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725" name="Google Shape;12725;p49"/>
            <p:cNvSpPr/>
            <p:nvPr/>
          </p:nvSpPr>
          <p:spPr>
            <a:xfrm>
              <a:off x="3764750" y="3085325"/>
              <a:ext cx="192600" cy="11350"/>
            </a:xfrm>
            <a:custGeom>
              <a:avLst/>
              <a:gdLst/>
              <a:ahLst/>
              <a:cxnLst/>
              <a:rect l="l" t="t" r="r" b="b"/>
              <a:pathLst>
                <a:path w="7704" h="454" extrusionOk="0">
                  <a:moveTo>
                    <a:pt x="3846" y="1"/>
                  </a:moveTo>
                  <a:cubicBezTo>
                    <a:pt x="1727" y="1"/>
                    <a:pt x="0" y="227"/>
                    <a:pt x="0" y="227"/>
                  </a:cubicBezTo>
                  <a:cubicBezTo>
                    <a:pt x="0" y="227"/>
                    <a:pt x="1727" y="453"/>
                    <a:pt x="3846" y="453"/>
                  </a:cubicBezTo>
                  <a:cubicBezTo>
                    <a:pt x="5977" y="453"/>
                    <a:pt x="7704" y="227"/>
                    <a:pt x="7704" y="227"/>
                  </a:cubicBezTo>
                  <a:cubicBezTo>
                    <a:pt x="7704" y="227"/>
                    <a:pt x="5977" y="1"/>
                    <a:pt x="3846" y="1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726" name="Google Shape;12726;p49"/>
            <p:cNvSpPr/>
            <p:nvPr/>
          </p:nvSpPr>
          <p:spPr>
            <a:xfrm>
              <a:off x="3792425" y="3067475"/>
              <a:ext cx="154200" cy="11325"/>
            </a:xfrm>
            <a:custGeom>
              <a:avLst/>
              <a:gdLst/>
              <a:ahLst/>
              <a:cxnLst/>
              <a:rect l="l" t="t" r="r" b="b"/>
              <a:pathLst>
                <a:path w="6168" h="453" extrusionOk="0">
                  <a:moveTo>
                    <a:pt x="3084" y="0"/>
                  </a:moveTo>
                  <a:cubicBezTo>
                    <a:pt x="1382" y="0"/>
                    <a:pt x="1" y="227"/>
                    <a:pt x="1" y="227"/>
                  </a:cubicBezTo>
                  <a:cubicBezTo>
                    <a:pt x="1" y="227"/>
                    <a:pt x="1382" y="453"/>
                    <a:pt x="3084" y="453"/>
                  </a:cubicBezTo>
                  <a:cubicBezTo>
                    <a:pt x="4787" y="453"/>
                    <a:pt x="6168" y="227"/>
                    <a:pt x="6168" y="227"/>
                  </a:cubicBezTo>
                  <a:cubicBezTo>
                    <a:pt x="6168" y="227"/>
                    <a:pt x="4787" y="0"/>
                    <a:pt x="3084" y="0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727" name="Google Shape;12727;p49"/>
            <p:cNvSpPr/>
            <p:nvPr/>
          </p:nvSpPr>
          <p:spPr>
            <a:xfrm>
              <a:off x="3859100" y="3048125"/>
              <a:ext cx="160750" cy="11325"/>
            </a:xfrm>
            <a:custGeom>
              <a:avLst/>
              <a:gdLst/>
              <a:ahLst/>
              <a:cxnLst/>
              <a:rect l="l" t="t" r="r" b="b"/>
              <a:pathLst>
                <a:path w="6430" h="453" extrusionOk="0">
                  <a:moveTo>
                    <a:pt x="3345" y="0"/>
                  </a:moveTo>
                  <a:cubicBezTo>
                    <a:pt x="3302" y="0"/>
                    <a:pt x="3259" y="0"/>
                    <a:pt x="3215" y="0"/>
                  </a:cubicBezTo>
                  <a:cubicBezTo>
                    <a:pt x="1441" y="0"/>
                    <a:pt x="1" y="227"/>
                    <a:pt x="1" y="227"/>
                  </a:cubicBezTo>
                  <a:cubicBezTo>
                    <a:pt x="1" y="227"/>
                    <a:pt x="1441" y="453"/>
                    <a:pt x="3215" y="453"/>
                  </a:cubicBezTo>
                  <a:cubicBezTo>
                    <a:pt x="4989" y="453"/>
                    <a:pt x="6430" y="227"/>
                    <a:pt x="6430" y="227"/>
                  </a:cubicBezTo>
                  <a:cubicBezTo>
                    <a:pt x="6430" y="227"/>
                    <a:pt x="5070" y="0"/>
                    <a:pt x="3345" y="0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728" name="Google Shape;12728;p49"/>
            <p:cNvSpPr/>
            <p:nvPr/>
          </p:nvSpPr>
          <p:spPr>
            <a:xfrm>
              <a:off x="4972050" y="2710275"/>
              <a:ext cx="27400" cy="64925"/>
            </a:xfrm>
            <a:custGeom>
              <a:avLst/>
              <a:gdLst/>
              <a:ahLst/>
              <a:cxnLst/>
              <a:rect l="l" t="t" r="r" b="b"/>
              <a:pathLst>
                <a:path w="1096" h="2597" extrusionOk="0">
                  <a:moveTo>
                    <a:pt x="167" y="1"/>
                  </a:moveTo>
                  <a:cubicBezTo>
                    <a:pt x="167" y="1"/>
                    <a:pt x="83" y="168"/>
                    <a:pt x="24" y="418"/>
                  </a:cubicBezTo>
                  <a:cubicBezTo>
                    <a:pt x="0" y="691"/>
                    <a:pt x="0" y="1072"/>
                    <a:pt x="143" y="1465"/>
                  </a:cubicBezTo>
                  <a:cubicBezTo>
                    <a:pt x="298" y="1870"/>
                    <a:pt x="548" y="2168"/>
                    <a:pt x="738" y="2346"/>
                  </a:cubicBezTo>
                  <a:cubicBezTo>
                    <a:pt x="953" y="2525"/>
                    <a:pt x="1095" y="2596"/>
                    <a:pt x="1095" y="2596"/>
                  </a:cubicBezTo>
                  <a:cubicBezTo>
                    <a:pt x="1095" y="2596"/>
                    <a:pt x="1036" y="2442"/>
                    <a:pt x="929" y="2204"/>
                  </a:cubicBezTo>
                  <a:cubicBezTo>
                    <a:pt x="845" y="1965"/>
                    <a:pt x="726" y="1656"/>
                    <a:pt x="595" y="1311"/>
                  </a:cubicBezTo>
                  <a:cubicBezTo>
                    <a:pt x="476" y="977"/>
                    <a:pt x="357" y="644"/>
                    <a:pt x="286" y="406"/>
                  </a:cubicBezTo>
                  <a:cubicBezTo>
                    <a:pt x="202" y="156"/>
                    <a:pt x="167" y="1"/>
                    <a:pt x="167" y="1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729" name="Google Shape;12729;p49"/>
            <p:cNvSpPr/>
            <p:nvPr/>
          </p:nvSpPr>
          <p:spPr>
            <a:xfrm>
              <a:off x="4954775" y="2749875"/>
              <a:ext cx="18175" cy="31275"/>
            </a:xfrm>
            <a:custGeom>
              <a:avLst/>
              <a:gdLst/>
              <a:ahLst/>
              <a:cxnLst/>
              <a:rect l="l" t="t" r="r" b="b"/>
              <a:pathLst>
                <a:path w="727" h="1251" extrusionOk="0">
                  <a:moveTo>
                    <a:pt x="84" y="0"/>
                  </a:moveTo>
                  <a:cubicBezTo>
                    <a:pt x="84" y="0"/>
                    <a:pt x="0" y="370"/>
                    <a:pt x="155" y="715"/>
                  </a:cubicBezTo>
                  <a:cubicBezTo>
                    <a:pt x="322" y="1060"/>
                    <a:pt x="643" y="1251"/>
                    <a:pt x="643" y="1251"/>
                  </a:cubicBezTo>
                  <a:cubicBezTo>
                    <a:pt x="643" y="1251"/>
                    <a:pt x="727" y="881"/>
                    <a:pt x="572" y="536"/>
                  </a:cubicBezTo>
                  <a:cubicBezTo>
                    <a:pt x="405" y="191"/>
                    <a:pt x="84" y="0"/>
                    <a:pt x="84" y="0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730" name="Google Shape;12730;p49"/>
            <p:cNvSpPr/>
            <p:nvPr/>
          </p:nvSpPr>
          <p:spPr>
            <a:xfrm>
              <a:off x="4199625" y="1988475"/>
              <a:ext cx="16975" cy="54800"/>
            </a:xfrm>
            <a:custGeom>
              <a:avLst/>
              <a:gdLst/>
              <a:ahLst/>
              <a:cxnLst/>
              <a:rect l="l" t="t" r="r" b="b"/>
              <a:pathLst>
                <a:path w="679" h="2192" extrusionOk="0">
                  <a:moveTo>
                    <a:pt x="131" y="0"/>
                  </a:moveTo>
                  <a:cubicBezTo>
                    <a:pt x="131" y="0"/>
                    <a:pt x="0" y="524"/>
                    <a:pt x="119" y="1131"/>
                  </a:cubicBezTo>
                  <a:cubicBezTo>
                    <a:pt x="238" y="1750"/>
                    <a:pt x="548" y="2191"/>
                    <a:pt x="548" y="2191"/>
                  </a:cubicBezTo>
                  <a:cubicBezTo>
                    <a:pt x="548" y="2191"/>
                    <a:pt x="679" y="1667"/>
                    <a:pt x="560" y="1060"/>
                  </a:cubicBezTo>
                  <a:cubicBezTo>
                    <a:pt x="441" y="453"/>
                    <a:pt x="131" y="0"/>
                    <a:pt x="131" y="0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731" name="Google Shape;12731;p49"/>
            <p:cNvSpPr/>
            <p:nvPr/>
          </p:nvSpPr>
          <p:spPr>
            <a:xfrm>
              <a:off x="4658600" y="2070925"/>
              <a:ext cx="19075" cy="57175"/>
            </a:xfrm>
            <a:custGeom>
              <a:avLst/>
              <a:gdLst/>
              <a:ahLst/>
              <a:cxnLst/>
              <a:rect l="l" t="t" r="r" b="b"/>
              <a:pathLst>
                <a:path w="763" h="2287" extrusionOk="0">
                  <a:moveTo>
                    <a:pt x="1" y="0"/>
                  </a:moveTo>
                  <a:cubicBezTo>
                    <a:pt x="1" y="0"/>
                    <a:pt x="25" y="560"/>
                    <a:pt x="215" y="1191"/>
                  </a:cubicBezTo>
                  <a:cubicBezTo>
                    <a:pt x="406" y="1798"/>
                    <a:pt x="715" y="2286"/>
                    <a:pt x="715" y="2286"/>
                  </a:cubicBezTo>
                  <a:cubicBezTo>
                    <a:pt x="715" y="2286"/>
                    <a:pt x="751" y="2143"/>
                    <a:pt x="763" y="1917"/>
                  </a:cubicBezTo>
                  <a:cubicBezTo>
                    <a:pt x="763" y="1691"/>
                    <a:pt x="751" y="1381"/>
                    <a:pt x="644" y="1048"/>
                  </a:cubicBezTo>
                  <a:cubicBezTo>
                    <a:pt x="537" y="727"/>
                    <a:pt x="370" y="453"/>
                    <a:pt x="239" y="274"/>
                  </a:cubicBezTo>
                  <a:cubicBezTo>
                    <a:pt x="108" y="96"/>
                    <a:pt x="1" y="0"/>
                    <a:pt x="1" y="0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732" name="Google Shape;12732;p49"/>
            <p:cNvSpPr/>
            <p:nvPr/>
          </p:nvSpPr>
          <p:spPr>
            <a:xfrm>
              <a:off x="4621700" y="2066750"/>
              <a:ext cx="17275" cy="33075"/>
            </a:xfrm>
            <a:custGeom>
              <a:avLst/>
              <a:gdLst/>
              <a:ahLst/>
              <a:cxnLst/>
              <a:rect l="l" t="t" r="r" b="b"/>
              <a:pathLst>
                <a:path w="691" h="1323" extrusionOk="0">
                  <a:moveTo>
                    <a:pt x="143" y="1"/>
                  </a:moveTo>
                  <a:cubicBezTo>
                    <a:pt x="143" y="1"/>
                    <a:pt x="0" y="370"/>
                    <a:pt x="143" y="739"/>
                  </a:cubicBezTo>
                  <a:cubicBezTo>
                    <a:pt x="274" y="1132"/>
                    <a:pt x="619" y="1322"/>
                    <a:pt x="619" y="1322"/>
                  </a:cubicBezTo>
                  <a:cubicBezTo>
                    <a:pt x="619" y="1322"/>
                    <a:pt x="691" y="953"/>
                    <a:pt x="572" y="596"/>
                  </a:cubicBezTo>
                  <a:cubicBezTo>
                    <a:pt x="441" y="239"/>
                    <a:pt x="143" y="1"/>
                    <a:pt x="143" y="1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733" name="Google Shape;12733;p49"/>
            <p:cNvSpPr/>
            <p:nvPr/>
          </p:nvSpPr>
          <p:spPr>
            <a:xfrm>
              <a:off x="3442075" y="2701050"/>
              <a:ext cx="20875" cy="98550"/>
            </a:xfrm>
            <a:custGeom>
              <a:avLst/>
              <a:gdLst/>
              <a:ahLst/>
              <a:cxnLst/>
              <a:rect l="l" t="t" r="r" b="b"/>
              <a:pathLst>
                <a:path w="835" h="3942" extrusionOk="0">
                  <a:moveTo>
                    <a:pt x="775" y="1"/>
                  </a:moveTo>
                  <a:cubicBezTo>
                    <a:pt x="775" y="1"/>
                    <a:pt x="382" y="846"/>
                    <a:pt x="191" y="1941"/>
                  </a:cubicBezTo>
                  <a:cubicBezTo>
                    <a:pt x="1" y="3025"/>
                    <a:pt x="60" y="3942"/>
                    <a:pt x="60" y="3942"/>
                  </a:cubicBezTo>
                  <a:cubicBezTo>
                    <a:pt x="60" y="3942"/>
                    <a:pt x="441" y="3096"/>
                    <a:pt x="644" y="2013"/>
                  </a:cubicBezTo>
                  <a:cubicBezTo>
                    <a:pt x="834" y="930"/>
                    <a:pt x="775" y="1"/>
                    <a:pt x="775" y="1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734" name="Google Shape;12734;p49"/>
            <p:cNvSpPr/>
            <p:nvPr/>
          </p:nvSpPr>
          <p:spPr>
            <a:xfrm>
              <a:off x="3463225" y="2773100"/>
              <a:ext cx="13125" cy="28000"/>
            </a:xfrm>
            <a:custGeom>
              <a:avLst/>
              <a:gdLst/>
              <a:ahLst/>
              <a:cxnLst/>
              <a:rect l="l" t="t" r="r" b="b"/>
              <a:pathLst>
                <a:path w="525" h="1120" extrusionOk="0">
                  <a:moveTo>
                    <a:pt x="357" y="0"/>
                  </a:moveTo>
                  <a:cubicBezTo>
                    <a:pt x="357" y="0"/>
                    <a:pt x="298" y="72"/>
                    <a:pt x="215" y="167"/>
                  </a:cubicBezTo>
                  <a:cubicBezTo>
                    <a:pt x="155" y="262"/>
                    <a:pt x="60" y="381"/>
                    <a:pt x="36" y="524"/>
                  </a:cubicBezTo>
                  <a:cubicBezTo>
                    <a:pt x="0" y="667"/>
                    <a:pt x="12" y="810"/>
                    <a:pt x="36" y="929"/>
                  </a:cubicBezTo>
                  <a:cubicBezTo>
                    <a:pt x="48" y="1036"/>
                    <a:pt x="72" y="1119"/>
                    <a:pt x="72" y="1119"/>
                  </a:cubicBezTo>
                  <a:cubicBezTo>
                    <a:pt x="72" y="1119"/>
                    <a:pt x="155" y="1095"/>
                    <a:pt x="238" y="1000"/>
                  </a:cubicBezTo>
                  <a:cubicBezTo>
                    <a:pt x="334" y="929"/>
                    <a:pt x="429" y="798"/>
                    <a:pt x="476" y="631"/>
                  </a:cubicBezTo>
                  <a:cubicBezTo>
                    <a:pt x="524" y="464"/>
                    <a:pt x="488" y="298"/>
                    <a:pt x="453" y="191"/>
                  </a:cubicBezTo>
                  <a:cubicBezTo>
                    <a:pt x="417" y="83"/>
                    <a:pt x="357" y="0"/>
                    <a:pt x="357" y="0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735" name="Google Shape;12735;p49"/>
            <p:cNvSpPr/>
            <p:nvPr/>
          </p:nvSpPr>
          <p:spPr>
            <a:xfrm>
              <a:off x="3483750" y="2774875"/>
              <a:ext cx="16100" cy="23250"/>
            </a:xfrm>
            <a:custGeom>
              <a:avLst/>
              <a:gdLst/>
              <a:ahLst/>
              <a:cxnLst/>
              <a:rect l="l" t="t" r="r" b="b"/>
              <a:pathLst>
                <a:path w="644" h="930" extrusionOk="0">
                  <a:moveTo>
                    <a:pt x="477" y="1"/>
                  </a:moveTo>
                  <a:cubicBezTo>
                    <a:pt x="477" y="1"/>
                    <a:pt x="203" y="143"/>
                    <a:pt x="108" y="382"/>
                  </a:cubicBezTo>
                  <a:cubicBezTo>
                    <a:pt x="1" y="632"/>
                    <a:pt x="108" y="929"/>
                    <a:pt x="108" y="929"/>
                  </a:cubicBezTo>
                  <a:cubicBezTo>
                    <a:pt x="108" y="929"/>
                    <a:pt x="417" y="846"/>
                    <a:pt x="525" y="560"/>
                  </a:cubicBezTo>
                  <a:cubicBezTo>
                    <a:pt x="644" y="274"/>
                    <a:pt x="477" y="1"/>
                    <a:pt x="477" y="1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736" name="Google Shape;12736;p49"/>
            <p:cNvSpPr/>
            <p:nvPr/>
          </p:nvSpPr>
          <p:spPr>
            <a:xfrm>
              <a:off x="3460250" y="2009300"/>
              <a:ext cx="18775" cy="67000"/>
            </a:xfrm>
            <a:custGeom>
              <a:avLst/>
              <a:gdLst/>
              <a:ahLst/>
              <a:cxnLst/>
              <a:rect l="l" t="t" r="r" b="b"/>
              <a:pathLst>
                <a:path w="751" h="2680" extrusionOk="0">
                  <a:moveTo>
                    <a:pt x="643" y="1"/>
                  </a:moveTo>
                  <a:cubicBezTo>
                    <a:pt x="643" y="1"/>
                    <a:pt x="298" y="560"/>
                    <a:pt x="155" y="1298"/>
                  </a:cubicBezTo>
                  <a:cubicBezTo>
                    <a:pt x="0" y="2049"/>
                    <a:pt x="107" y="2680"/>
                    <a:pt x="107" y="2680"/>
                  </a:cubicBezTo>
                  <a:cubicBezTo>
                    <a:pt x="107" y="2680"/>
                    <a:pt x="429" y="2120"/>
                    <a:pt x="595" y="1394"/>
                  </a:cubicBezTo>
                  <a:cubicBezTo>
                    <a:pt x="750" y="644"/>
                    <a:pt x="643" y="1"/>
                    <a:pt x="643" y="1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737" name="Google Shape;12737;p49"/>
            <p:cNvSpPr/>
            <p:nvPr/>
          </p:nvSpPr>
          <p:spPr>
            <a:xfrm>
              <a:off x="3484650" y="2016750"/>
              <a:ext cx="13125" cy="25025"/>
            </a:xfrm>
            <a:custGeom>
              <a:avLst/>
              <a:gdLst/>
              <a:ahLst/>
              <a:cxnLst/>
              <a:rect l="l" t="t" r="r" b="b"/>
              <a:pathLst>
                <a:path w="525" h="1001" extrusionOk="0">
                  <a:moveTo>
                    <a:pt x="453" y="0"/>
                  </a:moveTo>
                  <a:cubicBezTo>
                    <a:pt x="453" y="0"/>
                    <a:pt x="381" y="12"/>
                    <a:pt x="286" y="96"/>
                  </a:cubicBezTo>
                  <a:cubicBezTo>
                    <a:pt x="191" y="167"/>
                    <a:pt x="96" y="286"/>
                    <a:pt x="48" y="429"/>
                  </a:cubicBezTo>
                  <a:cubicBezTo>
                    <a:pt x="0" y="584"/>
                    <a:pt x="48" y="727"/>
                    <a:pt x="96" y="834"/>
                  </a:cubicBezTo>
                  <a:cubicBezTo>
                    <a:pt x="143" y="941"/>
                    <a:pt x="203" y="1000"/>
                    <a:pt x="203" y="1000"/>
                  </a:cubicBezTo>
                  <a:cubicBezTo>
                    <a:pt x="203" y="1000"/>
                    <a:pt x="262" y="941"/>
                    <a:pt x="334" y="846"/>
                  </a:cubicBezTo>
                  <a:cubicBezTo>
                    <a:pt x="393" y="774"/>
                    <a:pt x="465" y="655"/>
                    <a:pt x="501" y="536"/>
                  </a:cubicBezTo>
                  <a:cubicBezTo>
                    <a:pt x="524" y="417"/>
                    <a:pt x="512" y="286"/>
                    <a:pt x="501" y="179"/>
                  </a:cubicBezTo>
                  <a:cubicBezTo>
                    <a:pt x="489" y="72"/>
                    <a:pt x="453" y="0"/>
                    <a:pt x="453" y="0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738" name="Google Shape;12738;p49"/>
            <p:cNvSpPr/>
            <p:nvPr/>
          </p:nvSpPr>
          <p:spPr>
            <a:xfrm>
              <a:off x="3177475" y="2730825"/>
              <a:ext cx="22050" cy="59250"/>
            </a:xfrm>
            <a:custGeom>
              <a:avLst/>
              <a:gdLst/>
              <a:ahLst/>
              <a:cxnLst/>
              <a:rect l="l" t="t" r="r" b="b"/>
              <a:pathLst>
                <a:path w="882" h="2370" extrusionOk="0">
                  <a:moveTo>
                    <a:pt x="834" y="0"/>
                  </a:moveTo>
                  <a:cubicBezTo>
                    <a:pt x="834" y="0"/>
                    <a:pt x="453" y="465"/>
                    <a:pt x="226" y="1120"/>
                  </a:cubicBezTo>
                  <a:cubicBezTo>
                    <a:pt x="0" y="1774"/>
                    <a:pt x="48" y="2370"/>
                    <a:pt x="48" y="2370"/>
                  </a:cubicBezTo>
                  <a:cubicBezTo>
                    <a:pt x="48" y="2370"/>
                    <a:pt x="429" y="1905"/>
                    <a:pt x="655" y="1251"/>
                  </a:cubicBezTo>
                  <a:cubicBezTo>
                    <a:pt x="881" y="596"/>
                    <a:pt x="834" y="1"/>
                    <a:pt x="834" y="0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739" name="Google Shape;12739;p49"/>
            <p:cNvSpPr/>
            <p:nvPr/>
          </p:nvSpPr>
          <p:spPr>
            <a:xfrm>
              <a:off x="3195625" y="2756125"/>
              <a:ext cx="17875" cy="33075"/>
            </a:xfrm>
            <a:custGeom>
              <a:avLst/>
              <a:gdLst/>
              <a:ahLst/>
              <a:cxnLst/>
              <a:rect l="l" t="t" r="r" b="b"/>
              <a:pathLst>
                <a:path w="715" h="1323" extrusionOk="0">
                  <a:moveTo>
                    <a:pt x="620" y="0"/>
                  </a:moveTo>
                  <a:lnTo>
                    <a:pt x="620" y="0"/>
                  </a:lnTo>
                  <a:cubicBezTo>
                    <a:pt x="620" y="0"/>
                    <a:pt x="286" y="215"/>
                    <a:pt x="155" y="584"/>
                  </a:cubicBezTo>
                  <a:cubicBezTo>
                    <a:pt x="1" y="953"/>
                    <a:pt x="108" y="1322"/>
                    <a:pt x="108" y="1322"/>
                  </a:cubicBezTo>
                  <a:cubicBezTo>
                    <a:pt x="108" y="1322"/>
                    <a:pt x="441" y="1108"/>
                    <a:pt x="572" y="751"/>
                  </a:cubicBezTo>
                  <a:cubicBezTo>
                    <a:pt x="715" y="370"/>
                    <a:pt x="620" y="0"/>
                    <a:pt x="620" y="0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740" name="Google Shape;12740;p49"/>
            <p:cNvSpPr/>
            <p:nvPr/>
          </p:nvSpPr>
          <p:spPr>
            <a:xfrm>
              <a:off x="4286525" y="3098125"/>
              <a:ext cx="568550" cy="11050"/>
            </a:xfrm>
            <a:custGeom>
              <a:avLst/>
              <a:gdLst/>
              <a:ahLst/>
              <a:cxnLst/>
              <a:rect l="l" t="t" r="r" b="b"/>
              <a:pathLst>
                <a:path w="22742" h="442" extrusionOk="0">
                  <a:moveTo>
                    <a:pt x="11829" y="0"/>
                  </a:moveTo>
                  <a:cubicBezTo>
                    <a:pt x="11677" y="0"/>
                    <a:pt x="11525" y="0"/>
                    <a:pt x="11371" y="1"/>
                  </a:cubicBezTo>
                  <a:cubicBezTo>
                    <a:pt x="5097" y="1"/>
                    <a:pt x="1" y="227"/>
                    <a:pt x="1" y="227"/>
                  </a:cubicBezTo>
                  <a:cubicBezTo>
                    <a:pt x="1" y="227"/>
                    <a:pt x="5097" y="441"/>
                    <a:pt x="11371" y="441"/>
                  </a:cubicBezTo>
                  <a:cubicBezTo>
                    <a:pt x="17658" y="441"/>
                    <a:pt x="22742" y="227"/>
                    <a:pt x="22742" y="227"/>
                  </a:cubicBezTo>
                  <a:cubicBezTo>
                    <a:pt x="22742" y="227"/>
                    <a:pt x="17903" y="0"/>
                    <a:pt x="11829" y="0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741" name="Google Shape;12741;p49"/>
            <p:cNvSpPr/>
            <p:nvPr/>
          </p:nvSpPr>
          <p:spPr>
            <a:xfrm>
              <a:off x="4874100" y="3096625"/>
              <a:ext cx="64025" cy="11050"/>
            </a:xfrm>
            <a:custGeom>
              <a:avLst/>
              <a:gdLst/>
              <a:ahLst/>
              <a:cxnLst/>
              <a:rect l="l" t="t" r="r" b="b"/>
              <a:pathLst>
                <a:path w="2561" h="442" extrusionOk="0">
                  <a:moveTo>
                    <a:pt x="1337" y="1"/>
                  </a:moveTo>
                  <a:cubicBezTo>
                    <a:pt x="1320" y="1"/>
                    <a:pt x="1304" y="1"/>
                    <a:pt x="1287" y="1"/>
                  </a:cubicBezTo>
                  <a:cubicBezTo>
                    <a:pt x="584" y="1"/>
                    <a:pt x="1" y="227"/>
                    <a:pt x="1" y="227"/>
                  </a:cubicBezTo>
                  <a:cubicBezTo>
                    <a:pt x="1" y="227"/>
                    <a:pt x="572" y="442"/>
                    <a:pt x="1287" y="442"/>
                  </a:cubicBezTo>
                  <a:cubicBezTo>
                    <a:pt x="1977" y="442"/>
                    <a:pt x="2561" y="227"/>
                    <a:pt x="2561" y="227"/>
                  </a:cubicBezTo>
                  <a:cubicBezTo>
                    <a:pt x="2561" y="227"/>
                    <a:pt x="2005" y="1"/>
                    <a:pt x="1337" y="1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742" name="Google Shape;12742;p49"/>
            <p:cNvSpPr/>
            <p:nvPr/>
          </p:nvSpPr>
          <p:spPr>
            <a:xfrm>
              <a:off x="4958350" y="3093075"/>
              <a:ext cx="39300" cy="11325"/>
            </a:xfrm>
            <a:custGeom>
              <a:avLst/>
              <a:gdLst/>
              <a:ahLst/>
              <a:cxnLst/>
              <a:rect l="l" t="t" r="r" b="b"/>
              <a:pathLst>
                <a:path w="1572" h="453" extrusionOk="0">
                  <a:moveTo>
                    <a:pt x="786" y="0"/>
                  </a:moveTo>
                  <a:cubicBezTo>
                    <a:pt x="358" y="0"/>
                    <a:pt x="0" y="226"/>
                    <a:pt x="0" y="226"/>
                  </a:cubicBezTo>
                  <a:cubicBezTo>
                    <a:pt x="0" y="226"/>
                    <a:pt x="358" y="453"/>
                    <a:pt x="786" y="453"/>
                  </a:cubicBezTo>
                  <a:cubicBezTo>
                    <a:pt x="1215" y="453"/>
                    <a:pt x="1572" y="226"/>
                    <a:pt x="1572" y="226"/>
                  </a:cubicBezTo>
                  <a:cubicBezTo>
                    <a:pt x="1572" y="226"/>
                    <a:pt x="1215" y="0"/>
                    <a:pt x="786" y="0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743" name="Google Shape;12743;p49"/>
            <p:cNvSpPr/>
            <p:nvPr/>
          </p:nvSpPr>
          <p:spPr>
            <a:xfrm>
              <a:off x="5018175" y="3096625"/>
              <a:ext cx="32775" cy="11050"/>
            </a:xfrm>
            <a:custGeom>
              <a:avLst/>
              <a:gdLst/>
              <a:ahLst/>
              <a:cxnLst/>
              <a:rect l="l" t="t" r="r" b="b"/>
              <a:pathLst>
                <a:path w="1311" h="442" extrusionOk="0">
                  <a:moveTo>
                    <a:pt x="681" y="1"/>
                  </a:moveTo>
                  <a:cubicBezTo>
                    <a:pt x="673" y="1"/>
                    <a:pt x="664" y="1"/>
                    <a:pt x="655" y="1"/>
                  </a:cubicBezTo>
                  <a:cubicBezTo>
                    <a:pt x="298" y="1"/>
                    <a:pt x="0" y="227"/>
                    <a:pt x="0" y="227"/>
                  </a:cubicBezTo>
                  <a:cubicBezTo>
                    <a:pt x="0" y="227"/>
                    <a:pt x="298" y="442"/>
                    <a:pt x="655" y="442"/>
                  </a:cubicBezTo>
                  <a:cubicBezTo>
                    <a:pt x="1013" y="442"/>
                    <a:pt x="1310" y="227"/>
                    <a:pt x="1310" y="227"/>
                  </a:cubicBezTo>
                  <a:cubicBezTo>
                    <a:pt x="1310" y="227"/>
                    <a:pt x="1027" y="1"/>
                    <a:pt x="681" y="1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744" name="Google Shape;12744;p49"/>
            <p:cNvSpPr/>
            <p:nvPr/>
          </p:nvSpPr>
          <p:spPr>
            <a:xfrm>
              <a:off x="5094375" y="3096625"/>
              <a:ext cx="55100" cy="11050"/>
            </a:xfrm>
            <a:custGeom>
              <a:avLst/>
              <a:gdLst/>
              <a:ahLst/>
              <a:cxnLst/>
              <a:rect l="l" t="t" r="r" b="b"/>
              <a:pathLst>
                <a:path w="2204" h="442" extrusionOk="0">
                  <a:moveTo>
                    <a:pt x="1152" y="1"/>
                  </a:moveTo>
                  <a:cubicBezTo>
                    <a:pt x="1137" y="1"/>
                    <a:pt x="1123" y="1"/>
                    <a:pt x="1108" y="1"/>
                  </a:cubicBezTo>
                  <a:cubicBezTo>
                    <a:pt x="489" y="1"/>
                    <a:pt x="0" y="227"/>
                    <a:pt x="0" y="227"/>
                  </a:cubicBezTo>
                  <a:cubicBezTo>
                    <a:pt x="0" y="227"/>
                    <a:pt x="489" y="442"/>
                    <a:pt x="1108" y="442"/>
                  </a:cubicBezTo>
                  <a:cubicBezTo>
                    <a:pt x="1715" y="442"/>
                    <a:pt x="2203" y="227"/>
                    <a:pt x="2203" y="227"/>
                  </a:cubicBezTo>
                  <a:cubicBezTo>
                    <a:pt x="2203" y="227"/>
                    <a:pt x="1738" y="1"/>
                    <a:pt x="1152" y="1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745" name="Google Shape;12745;p49"/>
            <p:cNvSpPr/>
            <p:nvPr/>
          </p:nvSpPr>
          <p:spPr>
            <a:xfrm>
              <a:off x="2982200" y="3102600"/>
              <a:ext cx="748625" cy="11075"/>
            </a:xfrm>
            <a:custGeom>
              <a:avLst/>
              <a:gdLst/>
              <a:ahLst/>
              <a:cxnLst/>
              <a:rect l="l" t="t" r="r" b="b"/>
              <a:pathLst>
                <a:path w="29945" h="443" extrusionOk="0">
                  <a:moveTo>
                    <a:pt x="14967" y="0"/>
                  </a:moveTo>
                  <a:cubicBezTo>
                    <a:pt x="6692" y="0"/>
                    <a:pt x="1" y="215"/>
                    <a:pt x="1" y="215"/>
                  </a:cubicBezTo>
                  <a:cubicBezTo>
                    <a:pt x="1" y="215"/>
                    <a:pt x="6098" y="442"/>
                    <a:pt x="13849" y="442"/>
                  </a:cubicBezTo>
                  <a:cubicBezTo>
                    <a:pt x="14218" y="442"/>
                    <a:pt x="14591" y="442"/>
                    <a:pt x="14967" y="441"/>
                  </a:cubicBezTo>
                  <a:cubicBezTo>
                    <a:pt x="23242" y="441"/>
                    <a:pt x="29945" y="215"/>
                    <a:pt x="29945" y="215"/>
                  </a:cubicBezTo>
                  <a:cubicBezTo>
                    <a:pt x="29945" y="215"/>
                    <a:pt x="23242" y="0"/>
                    <a:pt x="14967" y="0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746" name="Google Shape;12746;p49"/>
            <p:cNvSpPr/>
            <p:nvPr/>
          </p:nvSpPr>
          <p:spPr>
            <a:xfrm>
              <a:off x="2952750" y="3106700"/>
              <a:ext cx="11925" cy="9075"/>
            </a:xfrm>
            <a:custGeom>
              <a:avLst/>
              <a:gdLst/>
              <a:ahLst/>
              <a:cxnLst/>
              <a:rect l="l" t="t" r="r" b="b"/>
              <a:pathLst>
                <a:path w="477" h="363" extrusionOk="0">
                  <a:moveTo>
                    <a:pt x="327" y="0"/>
                  </a:moveTo>
                  <a:cubicBezTo>
                    <a:pt x="239" y="0"/>
                    <a:pt x="119" y="51"/>
                    <a:pt x="119" y="51"/>
                  </a:cubicBezTo>
                  <a:cubicBezTo>
                    <a:pt x="119" y="51"/>
                    <a:pt x="0" y="277"/>
                    <a:pt x="95" y="336"/>
                  </a:cubicBezTo>
                  <a:cubicBezTo>
                    <a:pt x="108" y="356"/>
                    <a:pt x="135" y="363"/>
                    <a:pt x="166" y="363"/>
                  </a:cubicBezTo>
                  <a:cubicBezTo>
                    <a:pt x="249" y="363"/>
                    <a:pt x="369" y="313"/>
                    <a:pt x="369" y="313"/>
                  </a:cubicBezTo>
                  <a:cubicBezTo>
                    <a:pt x="369" y="313"/>
                    <a:pt x="476" y="98"/>
                    <a:pt x="405" y="27"/>
                  </a:cubicBezTo>
                  <a:cubicBezTo>
                    <a:pt x="389" y="7"/>
                    <a:pt x="360" y="0"/>
                    <a:pt x="327" y="0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747" name="Google Shape;12747;p49"/>
            <p:cNvSpPr/>
            <p:nvPr/>
          </p:nvSpPr>
          <p:spPr>
            <a:xfrm>
              <a:off x="2814625" y="3105875"/>
              <a:ext cx="31275" cy="11325"/>
            </a:xfrm>
            <a:custGeom>
              <a:avLst/>
              <a:gdLst/>
              <a:ahLst/>
              <a:cxnLst/>
              <a:rect l="l" t="t" r="r" b="b"/>
              <a:pathLst>
                <a:path w="1251" h="453" extrusionOk="0">
                  <a:moveTo>
                    <a:pt x="632" y="0"/>
                  </a:moveTo>
                  <a:cubicBezTo>
                    <a:pt x="286" y="0"/>
                    <a:pt x="1" y="226"/>
                    <a:pt x="1" y="226"/>
                  </a:cubicBezTo>
                  <a:cubicBezTo>
                    <a:pt x="1" y="226"/>
                    <a:pt x="286" y="453"/>
                    <a:pt x="632" y="453"/>
                  </a:cubicBezTo>
                  <a:cubicBezTo>
                    <a:pt x="977" y="453"/>
                    <a:pt x="1251" y="226"/>
                    <a:pt x="1251" y="226"/>
                  </a:cubicBezTo>
                  <a:cubicBezTo>
                    <a:pt x="1251" y="226"/>
                    <a:pt x="977" y="0"/>
                    <a:pt x="632" y="0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748" name="Google Shape;12748;p49"/>
            <p:cNvSpPr/>
            <p:nvPr/>
          </p:nvSpPr>
          <p:spPr>
            <a:xfrm>
              <a:off x="4163000" y="3163900"/>
              <a:ext cx="410200" cy="11050"/>
            </a:xfrm>
            <a:custGeom>
              <a:avLst/>
              <a:gdLst/>
              <a:ahLst/>
              <a:cxnLst/>
              <a:rect l="l" t="t" r="r" b="b"/>
              <a:pathLst>
                <a:path w="16408" h="442" extrusionOk="0">
                  <a:moveTo>
                    <a:pt x="8204" y="1"/>
                  </a:moveTo>
                  <a:cubicBezTo>
                    <a:pt x="3680" y="1"/>
                    <a:pt x="1" y="227"/>
                    <a:pt x="1" y="227"/>
                  </a:cubicBezTo>
                  <a:cubicBezTo>
                    <a:pt x="1" y="227"/>
                    <a:pt x="3680" y="441"/>
                    <a:pt x="8204" y="441"/>
                  </a:cubicBezTo>
                  <a:cubicBezTo>
                    <a:pt x="12729" y="441"/>
                    <a:pt x="16408" y="227"/>
                    <a:pt x="16408" y="227"/>
                  </a:cubicBezTo>
                  <a:cubicBezTo>
                    <a:pt x="16408" y="227"/>
                    <a:pt x="12729" y="1"/>
                    <a:pt x="8204" y="1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749" name="Google Shape;12749;p49"/>
            <p:cNvSpPr/>
            <p:nvPr/>
          </p:nvSpPr>
          <p:spPr>
            <a:xfrm>
              <a:off x="3923100" y="3180275"/>
              <a:ext cx="595325" cy="11350"/>
            </a:xfrm>
            <a:custGeom>
              <a:avLst/>
              <a:gdLst/>
              <a:ahLst/>
              <a:cxnLst/>
              <a:rect l="l" t="t" r="r" b="b"/>
              <a:pathLst>
                <a:path w="23813" h="454" extrusionOk="0">
                  <a:moveTo>
                    <a:pt x="11907" y="1"/>
                  </a:moveTo>
                  <a:cubicBezTo>
                    <a:pt x="5334" y="1"/>
                    <a:pt x="0" y="227"/>
                    <a:pt x="0" y="227"/>
                  </a:cubicBezTo>
                  <a:cubicBezTo>
                    <a:pt x="0" y="227"/>
                    <a:pt x="5334" y="453"/>
                    <a:pt x="11907" y="453"/>
                  </a:cubicBezTo>
                  <a:cubicBezTo>
                    <a:pt x="18491" y="453"/>
                    <a:pt x="23813" y="227"/>
                    <a:pt x="23813" y="227"/>
                  </a:cubicBezTo>
                  <a:cubicBezTo>
                    <a:pt x="23813" y="227"/>
                    <a:pt x="18467" y="1"/>
                    <a:pt x="11907" y="1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750" name="Google Shape;12750;p49"/>
            <p:cNvSpPr/>
            <p:nvPr/>
          </p:nvSpPr>
          <p:spPr>
            <a:xfrm>
              <a:off x="4106150" y="3215700"/>
              <a:ext cx="1046300" cy="11050"/>
            </a:xfrm>
            <a:custGeom>
              <a:avLst/>
              <a:gdLst/>
              <a:ahLst/>
              <a:cxnLst/>
              <a:rect l="l" t="t" r="r" b="b"/>
              <a:pathLst>
                <a:path w="41852" h="442" extrusionOk="0">
                  <a:moveTo>
                    <a:pt x="20932" y="1"/>
                  </a:moveTo>
                  <a:cubicBezTo>
                    <a:pt x="9383" y="1"/>
                    <a:pt x="1" y="227"/>
                    <a:pt x="1" y="227"/>
                  </a:cubicBezTo>
                  <a:cubicBezTo>
                    <a:pt x="1" y="227"/>
                    <a:pt x="9359" y="441"/>
                    <a:pt x="20932" y="441"/>
                  </a:cubicBezTo>
                  <a:cubicBezTo>
                    <a:pt x="32481" y="441"/>
                    <a:pt x="41851" y="227"/>
                    <a:pt x="41851" y="227"/>
                  </a:cubicBezTo>
                  <a:cubicBezTo>
                    <a:pt x="41851" y="227"/>
                    <a:pt x="32481" y="1"/>
                    <a:pt x="20932" y="1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751" name="Google Shape;12751;p49"/>
            <p:cNvSpPr/>
            <p:nvPr/>
          </p:nvSpPr>
          <p:spPr>
            <a:xfrm>
              <a:off x="3556675" y="3237725"/>
              <a:ext cx="1029925" cy="11050"/>
            </a:xfrm>
            <a:custGeom>
              <a:avLst/>
              <a:gdLst/>
              <a:ahLst/>
              <a:cxnLst/>
              <a:rect l="l" t="t" r="r" b="b"/>
              <a:pathLst>
                <a:path w="41197" h="442" extrusionOk="0">
                  <a:moveTo>
                    <a:pt x="20599" y="1"/>
                  </a:moveTo>
                  <a:cubicBezTo>
                    <a:pt x="9228" y="1"/>
                    <a:pt x="1" y="215"/>
                    <a:pt x="1" y="215"/>
                  </a:cubicBezTo>
                  <a:cubicBezTo>
                    <a:pt x="1" y="215"/>
                    <a:pt x="9228" y="441"/>
                    <a:pt x="20599" y="441"/>
                  </a:cubicBezTo>
                  <a:cubicBezTo>
                    <a:pt x="31969" y="441"/>
                    <a:pt x="41196" y="215"/>
                    <a:pt x="41196" y="215"/>
                  </a:cubicBezTo>
                  <a:cubicBezTo>
                    <a:pt x="41196" y="215"/>
                    <a:pt x="31969" y="1"/>
                    <a:pt x="20599" y="1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752" name="Google Shape;12752;p49"/>
            <p:cNvSpPr/>
            <p:nvPr/>
          </p:nvSpPr>
          <p:spPr>
            <a:xfrm>
              <a:off x="3589425" y="3213025"/>
              <a:ext cx="505150" cy="11325"/>
            </a:xfrm>
            <a:custGeom>
              <a:avLst/>
              <a:gdLst/>
              <a:ahLst/>
              <a:cxnLst/>
              <a:rect l="l" t="t" r="r" b="b"/>
              <a:pathLst>
                <a:path w="20206" h="453" extrusionOk="0">
                  <a:moveTo>
                    <a:pt x="10109" y="0"/>
                  </a:moveTo>
                  <a:cubicBezTo>
                    <a:pt x="4525" y="0"/>
                    <a:pt x="0" y="227"/>
                    <a:pt x="0" y="227"/>
                  </a:cubicBezTo>
                  <a:cubicBezTo>
                    <a:pt x="0" y="227"/>
                    <a:pt x="4525" y="453"/>
                    <a:pt x="10109" y="453"/>
                  </a:cubicBezTo>
                  <a:cubicBezTo>
                    <a:pt x="15681" y="453"/>
                    <a:pt x="20205" y="227"/>
                    <a:pt x="20205" y="227"/>
                  </a:cubicBezTo>
                  <a:cubicBezTo>
                    <a:pt x="20205" y="227"/>
                    <a:pt x="15681" y="0"/>
                    <a:pt x="10109" y="0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753" name="Google Shape;12753;p49"/>
            <p:cNvSpPr/>
            <p:nvPr/>
          </p:nvSpPr>
          <p:spPr>
            <a:xfrm>
              <a:off x="3272425" y="3163900"/>
              <a:ext cx="617650" cy="11050"/>
            </a:xfrm>
            <a:custGeom>
              <a:avLst/>
              <a:gdLst/>
              <a:ahLst/>
              <a:cxnLst/>
              <a:rect l="l" t="t" r="r" b="b"/>
              <a:pathLst>
                <a:path w="24706" h="442" extrusionOk="0">
                  <a:moveTo>
                    <a:pt x="12347" y="1"/>
                  </a:moveTo>
                  <a:cubicBezTo>
                    <a:pt x="5537" y="1"/>
                    <a:pt x="0" y="227"/>
                    <a:pt x="0" y="227"/>
                  </a:cubicBezTo>
                  <a:cubicBezTo>
                    <a:pt x="0" y="227"/>
                    <a:pt x="5537" y="441"/>
                    <a:pt x="12347" y="441"/>
                  </a:cubicBezTo>
                  <a:cubicBezTo>
                    <a:pt x="19169" y="441"/>
                    <a:pt x="24706" y="227"/>
                    <a:pt x="24706" y="227"/>
                  </a:cubicBezTo>
                  <a:cubicBezTo>
                    <a:pt x="24706" y="227"/>
                    <a:pt x="19169" y="1"/>
                    <a:pt x="12347" y="1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754" name="Google Shape;12754;p49"/>
            <p:cNvSpPr/>
            <p:nvPr/>
          </p:nvSpPr>
          <p:spPr>
            <a:xfrm>
              <a:off x="3613825" y="3180275"/>
              <a:ext cx="303650" cy="11350"/>
            </a:xfrm>
            <a:custGeom>
              <a:avLst/>
              <a:gdLst/>
              <a:ahLst/>
              <a:cxnLst/>
              <a:rect l="l" t="t" r="r" b="b"/>
              <a:pathLst>
                <a:path w="12146" h="454" extrusionOk="0">
                  <a:moveTo>
                    <a:pt x="6073" y="1"/>
                  </a:moveTo>
                  <a:cubicBezTo>
                    <a:pt x="2715" y="1"/>
                    <a:pt x="1" y="227"/>
                    <a:pt x="1" y="227"/>
                  </a:cubicBezTo>
                  <a:cubicBezTo>
                    <a:pt x="1" y="227"/>
                    <a:pt x="2715" y="453"/>
                    <a:pt x="6073" y="453"/>
                  </a:cubicBezTo>
                  <a:cubicBezTo>
                    <a:pt x="9442" y="453"/>
                    <a:pt x="12145" y="227"/>
                    <a:pt x="12145" y="227"/>
                  </a:cubicBezTo>
                  <a:cubicBezTo>
                    <a:pt x="12145" y="227"/>
                    <a:pt x="9419" y="1"/>
                    <a:pt x="6073" y="1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755" name="Google Shape;12755;p49"/>
            <p:cNvSpPr/>
            <p:nvPr/>
          </p:nvSpPr>
          <p:spPr>
            <a:xfrm>
              <a:off x="2048150" y="3141875"/>
              <a:ext cx="951050" cy="11350"/>
            </a:xfrm>
            <a:custGeom>
              <a:avLst/>
              <a:gdLst/>
              <a:ahLst/>
              <a:cxnLst/>
              <a:rect l="l" t="t" r="r" b="b"/>
              <a:pathLst>
                <a:path w="38042" h="454" extrusionOk="0">
                  <a:moveTo>
                    <a:pt x="19027" y="1"/>
                  </a:moveTo>
                  <a:cubicBezTo>
                    <a:pt x="8514" y="1"/>
                    <a:pt x="1" y="227"/>
                    <a:pt x="1" y="227"/>
                  </a:cubicBezTo>
                  <a:cubicBezTo>
                    <a:pt x="1" y="227"/>
                    <a:pt x="8514" y="453"/>
                    <a:pt x="19027" y="453"/>
                  </a:cubicBezTo>
                  <a:cubicBezTo>
                    <a:pt x="29528" y="453"/>
                    <a:pt x="38041" y="227"/>
                    <a:pt x="38041" y="227"/>
                  </a:cubicBezTo>
                  <a:cubicBezTo>
                    <a:pt x="38041" y="227"/>
                    <a:pt x="29528" y="1"/>
                    <a:pt x="19027" y="1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756" name="Google Shape;12756;p49"/>
            <p:cNvSpPr/>
            <p:nvPr/>
          </p:nvSpPr>
          <p:spPr>
            <a:xfrm>
              <a:off x="2414275" y="3182950"/>
              <a:ext cx="639400" cy="11050"/>
            </a:xfrm>
            <a:custGeom>
              <a:avLst/>
              <a:gdLst/>
              <a:ahLst/>
              <a:cxnLst/>
              <a:rect l="l" t="t" r="r" b="b"/>
              <a:pathLst>
                <a:path w="25576" h="442" extrusionOk="0">
                  <a:moveTo>
                    <a:pt x="12788" y="1"/>
                  </a:moveTo>
                  <a:cubicBezTo>
                    <a:pt x="5739" y="1"/>
                    <a:pt x="1" y="227"/>
                    <a:pt x="1" y="227"/>
                  </a:cubicBezTo>
                  <a:cubicBezTo>
                    <a:pt x="1" y="227"/>
                    <a:pt x="5716" y="441"/>
                    <a:pt x="12788" y="441"/>
                  </a:cubicBezTo>
                  <a:cubicBezTo>
                    <a:pt x="19848" y="441"/>
                    <a:pt x="25575" y="227"/>
                    <a:pt x="25575" y="227"/>
                  </a:cubicBezTo>
                  <a:cubicBezTo>
                    <a:pt x="25575" y="227"/>
                    <a:pt x="19860" y="1"/>
                    <a:pt x="12788" y="1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757" name="Google Shape;12757;p49"/>
            <p:cNvSpPr/>
            <p:nvPr/>
          </p:nvSpPr>
          <p:spPr>
            <a:xfrm>
              <a:off x="2580675" y="3221350"/>
              <a:ext cx="320000" cy="11050"/>
            </a:xfrm>
            <a:custGeom>
              <a:avLst/>
              <a:gdLst/>
              <a:ahLst/>
              <a:cxnLst/>
              <a:rect l="l" t="t" r="r" b="b"/>
              <a:pathLst>
                <a:path w="12800" h="442" extrusionOk="0">
                  <a:moveTo>
                    <a:pt x="6406" y="1"/>
                  </a:moveTo>
                  <a:cubicBezTo>
                    <a:pt x="2858" y="1"/>
                    <a:pt x="0" y="215"/>
                    <a:pt x="0" y="215"/>
                  </a:cubicBezTo>
                  <a:cubicBezTo>
                    <a:pt x="0" y="215"/>
                    <a:pt x="2870" y="441"/>
                    <a:pt x="6406" y="441"/>
                  </a:cubicBezTo>
                  <a:cubicBezTo>
                    <a:pt x="9942" y="441"/>
                    <a:pt x="12799" y="215"/>
                    <a:pt x="12799" y="215"/>
                  </a:cubicBezTo>
                  <a:cubicBezTo>
                    <a:pt x="12799" y="215"/>
                    <a:pt x="9942" y="1"/>
                    <a:pt x="6406" y="1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758" name="Google Shape;12758;p49"/>
            <p:cNvSpPr/>
            <p:nvPr/>
          </p:nvSpPr>
          <p:spPr>
            <a:xfrm>
              <a:off x="2750625" y="3248725"/>
              <a:ext cx="237550" cy="11350"/>
            </a:xfrm>
            <a:custGeom>
              <a:avLst/>
              <a:gdLst/>
              <a:ahLst/>
              <a:cxnLst/>
              <a:rect l="l" t="t" r="r" b="b"/>
              <a:pathLst>
                <a:path w="9502" h="454" extrusionOk="0">
                  <a:moveTo>
                    <a:pt x="4942" y="1"/>
                  </a:moveTo>
                  <a:cubicBezTo>
                    <a:pt x="4879" y="1"/>
                    <a:pt x="4815" y="1"/>
                    <a:pt x="4751" y="1"/>
                  </a:cubicBezTo>
                  <a:cubicBezTo>
                    <a:pt x="2132" y="1"/>
                    <a:pt x="1" y="227"/>
                    <a:pt x="1" y="227"/>
                  </a:cubicBezTo>
                  <a:cubicBezTo>
                    <a:pt x="1" y="227"/>
                    <a:pt x="2132" y="454"/>
                    <a:pt x="4751" y="454"/>
                  </a:cubicBezTo>
                  <a:cubicBezTo>
                    <a:pt x="7371" y="454"/>
                    <a:pt x="9502" y="227"/>
                    <a:pt x="9502" y="227"/>
                  </a:cubicBezTo>
                  <a:cubicBezTo>
                    <a:pt x="9502" y="227"/>
                    <a:pt x="7473" y="1"/>
                    <a:pt x="4942" y="1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759" name="Google Shape;12759;p49"/>
            <p:cNvSpPr/>
            <p:nvPr/>
          </p:nvSpPr>
          <p:spPr>
            <a:xfrm>
              <a:off x="3095325" y="3229400"/>
              <a:ext cx="220875" cy="11325"/>
            </a:xfrm>
            <a:custGeom>
              <a:avLst/>
              <a:gdLst/>
              <a:ahLst/>
              <a:cxnLst/>
              <a:rect l="l" t="t" r="r" b="b"/>
              <a:pathLst>
                <a:path w="8835" h="453" extrusionOk="0">
                  <a:moveTo>
                    <a:pt x="4417" y="0"/>
                  </a:moveTo>
                  <a:cubicBezTo>
                    <a:pt x="1977" y="0"/>
                    <a:pt x="0" y="227"/>
                    <a:pt x="0" y="227"/>
                  </a:cubicBezTo>
                  <a:cubicBezTo>
                    <a:pt x="0" y="227"/>
                    <a:pt x="1977" y="453"/>
                    <a:pt x="4417" y="453"/>
                  </a:cubicBezTo>
                  <a:cubicBezTo>
                    <a:pt x="6858" y="453"/>
                    <a:pt x="8835" y="227"/>
                    <a:pt x="8835" y="227"/>
                  </a:cubicBezTo>
                  <a:cubicBezTo>
                    <a:pt x="8835" y="227"/>
                    <a:pt x="6858" y="0"/>
                    <a:pt x="4417" y="0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760" name="Google Shape;12760;p49"/>
            <p:cNvSpPr/>
            <p:nvPr/>
          </p:nvSpPr>
          <p:spPr>
            <a:xfrm>
              <a:off x="3136100" y="3254100"/>
              <a:ext cx="212850" cy="11050"/>
            </a:xfrm>
            <a:custGeom>
              <a:avLst/>
              <a:gdLst/>
              <a:ahLst/>
              <a:cxnLst/>
              <a:rect l="l" t="t" r="r" b="b"/>
              <a:pathLst>
                <a:path w="8514" h="442" extrusionOk="0">
                  <a:moveTo>
                    <a:pt x="4263" y="1"/>
                  </a:moveTo>
                  <a:cubicBezTo>
                    <a:pt x="1905" y="1"/>
                    <a:pt x="0" y="215"/>
                    <a:pt x="0" y="215"/>
                  </a:cubicBezTo>
                  <a:cubicBezTo>
                    <a:pt x="0" y="215"/>
                    <a:pt x="1905" y="441"/>
                    <a:pt x="4263" y="441"/>
                  </a:cubicBezTo>
                  <a:cubicBezTo>
                    <a:pt x="6608" y="441"/>
                    <a:pt x="8513" y="215"/>
                    <a:pt x="8513" y="215"/>
                  </a:cubicBezTo>
                  <a:cubicBezTo>
                    <a:pt x="8513" y="215"/>
                    <a:pt x="6608" y="1"/>
                    <a:pt x="4263" y="1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761" name="Google Shape;12761;p49"/>
            <p:cNvSpPr/>
            <p:nvPr/>
          </p:nvSpPr>
          <p:spPr>
            <a:xfrm>
              <a:off x="3181925" y="3270475"/>
              <a:ext cx="153325" cy="11025"/>
            </a:xfrm>
            <a:custGeom>
              <a:avLst/>
              <a:gdLst/>
              <a:ahLst/>
              <a:cxnLst/>
              <a:rect l="l" t="t" r="r" b="b"/>
              <a:pathLst>
                <a:path w="6133" h="441" extrusionOk="0">
                  <a:moveTo>
                    <a:pt x="3073" y="0"/>
                  </a:moveTo>
                  <a:cubicBezTo>
                    <a:pt x="1370" y="0"/>
                    <a:pt x="1" y="215"/>
                    <a:pt x="1" y="215"/>
                  </a:cubicBezTo>
                  <a:cubicBezTo>
                    <a:pt x="1" y="215"/>
                    <a:pt x="1370" y="441"/>
                    <a:pt x="3073" y="441"/>
                  </a:cubicBezTo>
                  <a:cubicBezTo>
                    <a:pt x="4763" y="441"/>
                    <a:pt x="6133" y="215"/>
                    <a:pt x="6133" y="215"/>
                  </a:cubicBezTo>
                  <a:cubicBezTo>
                    <a:pt x="6133" y="215"/>
                    <a:pt x="4763" y="0"/>
                    <a:pt x="3073" y="0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762" name="Google Shape;12762;p49"/>
            <p:cNvSpPr/>
            <p:nvPr/>
          </p:nvSpPr>
          <p:spPr>
            <a:xfrm>
              <a:off x="3239375" y="3294875"/>
              <a:ext cx="104200" cy="11350"/>
            </a:xfrm>
            <a:custGeom>
              <a:avLst/>
              <a:gdLst/>
              <a:ahLst/>
              <a:cxnLst/>
              <a:rect l="l" t="t" r="r" b="b"/>
              <a:pathLst>
                <a:path w="4168" h="454" extrusionOk="0">
                  <a:moveTo>
                    <a:pt x="2084" y="1"/>
                  </a:moveTo>
                  <a:cubicBezTo>
                    <a:pt x="918" y="1"/>
                    <a:pt x="1" y="227"/>
                    <a:pt x="1" y="227"/>
                  </a:cubicBezTo>
                  <a:cubicBezTo>
                    <a:pt x="1" y="227"/>
                    <a:pt x="929" y="453"/>
                    <a:pt x="2084" y="453"/>
                  </a:cubicBezTo>
                  <a:cubicBezTo>
                    <a:pt x="3239" y="453"/>
                    <a:pt x="4168" y="227"/>
                    <a:pt x="4168" y="227"/>
                  </a:cubicBezTo>
                  <a:cubicBezTo>
                    <a:pt x="4168" y="227"/>
                    <a:pt x="3227" y="1"/>
                    <a:pt x="2084" y="1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763" name="Google Shape;12763;p49"/>
            <p:cNvSpPr/>
            <p:nvPr/>
          </p:nvSpPr>
          <p:spPr>
            <a:xfrm>
              <a:off x="2302350" y="3117475"/>
              <a:ext cx="229225" cy="11050"/>
            </a:xfrm>
            <a:custGeom>
              <a:avLst/>
              <a:gdLst/>
              <a:ahLst/>
              <a:cxnLst/>
              <a:rect l="l" t="t" r="r" b="b"/>
              <a:pathLst>
                <a:path w="9169" h="442" extrusionOk="0">
                  <a:moveTo>
                    <a:pt x="4585" y="1"/>
                  </a:moveTo>
                  <a:cubicBezTo>
                    <a:pt x="2049" y="1"/>
                    <a:pt x="1" y="215"/>
                    <a:pt x="1" y="215"/>
                  </a:cubicBezTo>
                  <a:cubicBezTo>
                    <a:pt x="1" y="215"/>
                    <a:pt x="2061" y="441"/>
                    <a:pt x="4585" y="441"/>
                  </a:cubicBezTo>
                  <a:cubicBezTo>
                    <a:pt x="7109" y="441"/>
                    <a:pt x="9169" y="215"/>
                    <a:pt x="9169" y="215"/>
                  </a:cubicBezTo>
                  <a:cubicBezTo>
                    <a:pt x="9169" y="215"/>
                    <a:pt x="7109" y="1"/>
                    <a:pt x="4585" y="1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764" name="Google Shape;12764;p49"/>
            <p:cNvSpPr/>
            <p:nvPr/>
          </p:nvSpPr>
          <p:spPr>
            <a:xfrm>
              <a:off x="2384225" y="3076400"/>
              <a:ext cx="106275" cy="11325"/>
            </a:xfrm>
            <a:custGeom>
              <a:avLst/>
              <a:gdLst/>
              <a:ahLst/>
              <a:cxnLst/>
              <a:rect l="l" t="t" r="r" b="b"/>
              <a:pathLst>
                <a:path w="4251" h="453" extrusionOk="0">
                  <a:moveTo>
                    <a:pt x="2131" y="1"/>
                  </a:moveTo>
                  <a:cubicBezTo>
                    <a:pt x="953" y="1"/>
                    <a:pt x="0" y="227"/>
                    <a:pt x="0" y="227"/>
                  </a:cubicBezTo>
                  <a:cubicBezTo>
                    <a:pt x="0" y="227"/>
                    <a:pt x="953" y="453"/>
                    <a:pt x="2131" y="453"/>
                  </a:cubicBezTo>
                  <a:cubicBezTo>
                    <a:pt x="3298" y="453"/>
                    <a:pt x="4251" y="227"/>
                    <a:pt x="4251" y="227"/>
                  </a:cubicBezTo>
                  <a:cubicBezTo>
                    <a:pt x="4251" y="227"/>
                    <a:pt x="3298" y="1"/>
                    <a:pt x="2131" y="1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765" name="Google Shape;12765;p49"/>
            <p:cNvSpPr/>
            <p:nvPr/>
          </p:nvSpPr>
          <p:spPr>
            <a:xfrm>
              <a:off x="2436300" y="3057050"/>
              <a:ext cx="68500" cy="11350"/>
            </a:xfrm>
            <a:custGeom>
              <a:avLst/>
              <a:gdLst/>
              <a:ahLst/>
              <a:cxnLst/>
              <a:rect l="l" t="t" r="r" b="b"/>
              <a:pathLst>
                <a:path w="2740" h="454" extrusionOk="0">
                  <a:moveTo>
                    <a:pt x="1370" y="1"/>
                  </a:moveTo>
                  <a:cubicBezTo>
                    <a:pt x="608" y="1"/>
                    <a:pt x="1" y="227"/>
                    <a:pt x="1" y="227"/>
                  </a:cubicBezTo>
                  <a:cubicBezTo>
                    <a:pt x="1" y="227"/>
                    <a:pt x="579" y="453"/>
                    <a:pt x="1314" y="453"/>
                  </a:cubicBezTo>
                  <a:cubicBezTo>
                    <a:pt x="1333" y="453"/>
                    <a:pt x="1351" y="453"/>
                    <a:pt x="1370" y="453"/>
                  </a:cubicBezTo>
                  <a:cubicBezTo>
                    <a:pt x="2132" y="453"/>
                    <a:pt x="2739" y="227"/>
                    <a:pt x="2739" y="227"/>
                  </a:cubicBezTo>
                  <a:cubicBezTo>
                    <a:pt x="2739" y="227"/>
                    <a:pt x="2132" y="1"/>
                    <a:pt x="1370" y="1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766" name="Google Shape;12766;p49"/>
            <p:cNvSpPr/>
            <p:nvPr/>
          </p:nvSpPr>
          <p:spPr>
            <a:xfrm>
              <a:off x="2266650" y="3032650"/>
              <a:ext cx="248550" cy="11075"/>
            </a:xfrm>
            <a:custGeom>
              <a:avLst/>
              <a:gdLst/>
              <a:ahLst/>
              <a:cxnLst/>
              <a:rect l="l" t="t" r="r" b="b"/>
              <a:pathLst>
                <a:path w="9942" h="443" extrusionOk="0">
                  <a:moveTo>
                    <a:pt x="4977" y="0"/>
                  </a:moveTo>
                  <a:cubicBezTo>
                    <a:pt x="2238" y="0"/>
                    <a:pt x="0" y="227"/>
                    <a:pt x="0" y="227"/>
                  </a:cubicBezTo>
                  <a:cubicBezTo>
                    <a:pt x="0" y="227"/>
                    <a:pt x="2030" y="443"/>
                    <a:pt x="4589" y="443"/>
                  </a:cubicBezTo>
                  <a:cubicBezTo>
                    <a:pt x="4717" y="443"/>
                    <a:pt x="4847" y="442"/>
                    <a:pt x="4977" y="441"/>
                  </a:cubicBezTo>
                  <a:cubicBezTo>
                    <a:pt x="7715" y="441"/>
                    <a:pt x="9942" y="227"/>
                    <a:pt x="9942" y="227"/>
                  </a:cubicBezTo>
                  <a:cubicBezTo>
                    <a:pt x="9942" y="227"/>
                    <a:pt x="7727" y="0"/>
                    <a:pt x="4977" y="0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767" name="Google Shape;12767;p49"/>
            <p:cNvSpPr/>
            <p:nvPr/>
          </p:nvSpPr>
          <p:spPr>
            <a:xfrm>
              <a:off x="2461000" y="2994550"/>
              <a:ext cx="70575" cy="11325"/>
            </a:xfrm>
            <a:custGeom>
              <a:avLst/>
              <a:gdLst/>
              <a:ahLst/>
              <a:cxnLst/>
              <a:rect l="l" t="t" r="r" b="b"/>
              <a:pathLst>
                <a:path w="2823" h="453" extrusionOk="0">
                  <a:moveTo>
                    <a:pt x="1406" y="0"/>
                  </a:moveTo>
                  <a:cubicBezTo>
                    <a:pt x="632" y="0"/>
                    <a:pt x="1" y="227"/>
                    <a:pt x="1" y="227"/>
                  </a:cubicBezTo>
                  <a:cubicBezTo>
                    <a:pt x="1" y="227"/>
                    <a:pt x="632" y="453"/>
                    <a:pt x="1406" y="453"/>
                  </a:cubicBezTo>
                  <a:cubicBezTo>
                    <a:pt x="2180" y="453"/>
                    <a:pt x="2823" y="227"/>
                    <a:pt x="2823" y="227"/>
                  </a:cubicBezTo>
                  <a:cubicBezTo>
                    <a:pt x="2823" y="227"/>
                    <a:pt x="2192" y="0"/>
                    <a:pt x="1406" y="0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768" name="Google Shape;12768;p49"/>
            <p:cNvSpPr/>
            <p:nvPr/>
          </p:nvSpPr>
          <p:spPr>
            <a:xfrm>
              <a:off x="4903575" y="2253975"/>
              <a:ext cx="341450" cy="11050"/>
            </a:xfrm>
            <a:custGeom>
              <a:avLst/>
              <a:gdLst/>
              <a:ahLst/>
              <a:cxnLst/>
              <a:rect l="l" t="t" r="r" b="b"/>
              <a:pathLst>
                <a:path w="13658" h="442" extrusionOk="0">
                  <a:moveTo>
                    <a:pt x="6835" y="1"/>
                  </a:moveTo>
                  <a:cubicBezTo>
                    <a:pt x="3060" y="1"/>
                    <a:pt x="1" y="215"/>
                    <a:pt x="1" y="215"/>
                  </a:cubicBezTo>
                  <a:cubicBezTo>
                    <a:pt x="1" y="215"/>
                    <a:pt x="3060" y="441"/>
                    <a:pt x="6835" y="441"/>
                  </a:cubicBezTo>
                  <a:cubicBezTo>
                    <a:pt x="10609" y="441"/>
                    <a:pt x="13657" y="215"/>
                    <a:pt x="13657" y="215"/>
                  </a:cubicBezTo>
                  <a:cubicBezTo>
                    <a:pt x="13657" y="215"/>
                    <a:pt x="10609" y="1"/>
                    <a:pt x="6835" y="1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769" name="Google Shape;12769;p49"/>
            <p:cNvSpPr/>
            <p:nvPr/>
          </p:nvSpPr>
          <p:spPr>
            <a:xfrm>
              <a:off x="4975025" y="2286725"/>
              <a:ext cx="106275" cy="11025"/>
            </a:xfrm>
            <a:custGeom>
              <a:avLst/>
              <a:gdLst/>
              <a:ahLst/>
              <a:cxnLst/>
              <a:rect l="l" t="t" r="r" b="b"/>
              <a:pathLst>
                <a:path w="4251" h="441" extrusionOk="0">
                  <a:moveTo>
                    <a:pt x="2131" y="0"/>
                  </a:moveTo>
                  <a:cubicBezTo>
                    <a:pt x="953" y="0"/>
                    <a:pt x="0" y="215"/>
                    <a:pt x="0" y="215"/>
                  </a:cubicBezTo>
                  <a:cubicBezTo>
                    <a:pt x="0" y="215"/>
                    <a:pt x="953" y="441"/>
                    <a:pt x="2131" y="441"/>
                  </a:cubicBezTo>
                  <a:cubicBezTo>
                    <a:pt x="3298" y="441"/>
                    <a:pt x="4251" y="215"/>
                    <a:pt x="4251" y="215"/>
                  </a:cubicBezTo>
                  <a:cubicBezTo>
                    <a:pt x="4251" y="215"/>
                    <a:pt x="3298" y="0"/>
                    <a:pt x="2131" y="0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770" name="Google Shape;12770;p49"/>
            <p:cNvSpPr/>
            <p:nvPr/>
          </p:nvSpPr>
          <p:spPr>
            <a:xfrm>
              <a:off x="5018175" y="2316775"/>
              <a:ext cx="104200" cy="11050"/>
            </a:xfrm>
            <a:custGeom>
              <a:avLst/>
              <a:gdLst/>
              <a:ahLst/>
              <a:cxnLst/>
              <a:rect l="l" t="t" r="r" b="b"/>
              <a:pathLst>
                <a:path w="4168" h="442" extrusionOk="0">
                  <a:moveTo>
                    <a:pt x="2084" y="1"/>
                  </a:moveTo>
                  <a:cubicBezTo>
                    <a:pt x="917" y="1"/>
                    <a:pt x="0" y="227"/>
                    <a:pt x="0" y="227"/>
                  </a:cubicBezTo>
                  <a:cubicBezTo>
                    <a:pt x="0" y="227"/>
                    <a:pt x="941" y="441"/>
                    <a:pt x="2084" y="441"/>
                  </a:cubicBezTo>
                  <a:cubicBezTo>
                    <a:pt x="3239" y="441"/>
                    <a:pt x="4168" y="227"/>
                    <a:pt x="4168" y="227"/>
                  </a:cubicBezTo>
                  <a:cubicBezTo>
                    <a:pt x="4168" y="227"/>
                    <a:pt x="3227" y="1"/>
                    <a:pt x="2084" y="1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771" name="Google Shape;12771;p49"/>
            <p:cNvSpPr/>
            <p:nvPr/>
          </p:nvSpPr>
          <p:spPr>
            <a:xfrm>
              <a:off x="5058950" y="2344150"/>
              <a:ext cx="44075" cy="11350"/>
            </a:xfrm>
            <a:custGeom>
              <a:avLst/>
              <a:gdLst/>
              <a:ahLst/>
              <a:cxnLst/>
              <a:rect l="l" t="t" r="r" b="b"/>
              <a:pathLst>
                <a:path w="1763" h="454" extrusionOk="0">
                  <a:moveTo>
                    <a:pt x="917" y="1"/>
                  </a:moveTo>
                  <a:cubicBezTo>
                    <a:pt x="905" y="1"/>
                    <a:pt x="894" y="1"/>
                    <a:pt x="882" y="1"/>
                  </a:cubicBezTo>
                  <a:cubicBezTo>
                    <a:pt x="394" y="1"/>
                    <a:pt x="1" y="227"/>
                    <a:pt x="1" y="227"/>
                  </a:cubicBezTo>
                  <a:cubicBezTo>
                    <a:pt x="1" y="227"/>
                    <a:pt x="405" y="454"/>
                    <a:pt x="882" y="454"/>
                  </a:cubicBezTo>
                  <a:cubicBezTo>
                    <a:pt x="1370" y="454"/>
                    <a:pt x="1763" y="227"/>
                    <a:pt x="1763" y="227"/>
                  </a:cubicBezTo>
                  <a:cubicBezTo>
                    <a:pt x="1763" y="227"/>
                    <a:pt x="1389" y="1"/>
                    <a:pt x="917" y="1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772" name="Google Shape;12772;p49"/>
            <p:cNvSpPr/>
            <p:nvPr/>
          </p:nvSpPr>
          <p:spPr>
            <a:xfrm>
              <a:off x="5078900" y="2379600"/>
              <a:ext cx="49125" cy="11325"/>
            </a:xfrm>
            <a:custGeom>
              <a:avLst/>
              <a:gdLst/>
              <a:ahLst/>
              <a:cxnLst/>
              <a:rect l="l" t="t" r="r" b="b"/>
              <a:pathLst>
                <a:path w="1965" h="453" extrusionOk="0">
                  <a:moveTo>
                    <a:pt x="977" y="0"/>
                  </a:moveTo>
                  <a:cubicBezTo>
                    <a:pt x="441" y="0"/>
                    <a:pt x="0" y="226"/>
                    <a:pt x="0" y="226"/>
                  </a:cubicBezTo>
                  <a:cubicBezTo>
                    <a:pt x="0" y="226"/>
                    <a:pt x="429" y="452"/>
                    <a:pt x="977" y="452"/>
                  </a:cubicBezTo>
                  <a:cubicBezTo>
                    <a:pt x="1512" y="452"/>
                    <a:pt x="1965" y="226"/>
                    <a:pt x="1965" y="226"/>
                  </a:cubicBezTo>
                  <a:cubicBezTo>
                    <a:pt x="1965" y="226"/>
                    <a:pt x="1512" y="0"/>
                    <a:pt x="977" y="0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773" name="Google Shape;12773;p49"/>
            <p:cNvSpPr/>
            <p:nvPr/>
          </p:nvSpPr>
          <p:spPr>
            <a:xfrm>
              <a:off x="4758925" y="3158250"/>
              <a:ext cx="991800" cy="11350"/>
            </a:xfrm>
            <a:custGeom>
              <a:avLst/>
              <a:gdLst/>
              <a:ahLst/>
              <a:cxnLst/>
              <a:rect l="l" t="t" r="r" b="b"/>
              <a:pathLst>
                <a:path w="39672" h="454" extrusionOk="0">
                  <a:moveTo>
                    <a:pt x="19836" y="1"/>
                  </a:moveTo>
                  <a:cubicBezTo>
                    <a:pt x="8882" y="1"/>
                    <a:pt x="0" y="227"/>
                    <a:pt x="0" y="227"/>
                  </a:cubicBezTo>
                  <a:cubicBezTo>
                    <a:pt x="0" y="227"/>
                    <a:pt x="8882" y="453"/>
                    <a:pt x="19836" y="453"/>
                  </a:cubicBezTo>
                  <a:cubicBezTo>
                    <a:pt x="30790" y="453"/>
                    <a:pt x="39672" y="227"/>
                    <a:pt x="39672" y="227"/>
                  </a:cubicBezTo>
                  <a:cubicBezTo>
                    <a:pt x="39672" y="227"/>
                    <a:pt x="30790" y="1"/>
                    <a:pt x="19836" y="1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774" name="Google Shape;12774;p49"/>
            <p:cNvSpPr/>
            <p:nvPr/>
          </p:nvSpPr>
          <p:spPr>
            <a:xfrm>
              <a:off x="4580925" y="3147550"/>
              <a:ext cx="251525" cy="11325"/>
            </a:xfrm>
            <a:custGeom>
              <a:avLst/>
              <a:gdLst/>
              <a:ahLst/>
              <a:cxnLst/>
              <a:rect l="l" t="t" r="r" b="b"/>
              <a:pathLst>
                <a:path w="10061" h="453" extrusionOk="0">
                  <a:moveTo>
                    <a:pt x="5037" y="0"/>
                  </a:moveTo>
                  <a:cubicBezTo>
                    <a:pt x="2250" y="0"/>
                    <a:pt x="0" y="226"/>
                    <a:pt x="0" y="226"/>
                  </a:cubicBezTo>
                  <a:cubicBezTo>
                    <a:pt x="0" y="226"/>
                    <a:pt x="2250" y="453"/>
                    <a:pt x="5037" y="453"/>
                  </a:cubicBezTo>
                  <a:cubicBezTo>
                    <a:pt x="7811" y="453"/>
                    <a:pt x="10061" y="226"/>
                    <a:pt x="10061" y="226"/>
                  </a:cubicBezTo>
                  <a:cubicBezTo>
                    <a:pt x="10061" y="226"/>
                    <a:pt x="7811" y="0"/>
                    <a:pt x="5037" y="0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775" name="Google Shape;12775;p49"/>
            <p:cNvSpPr/>
            <p:nvPr/>
          </p:nvSpPr>
          <p:spPr>
            <a:xfrm>
              <a:off x="4744925" y="3139500"/>
              <a:ext cx="183075" cy="11050"/>
            </a:xfrm>
            <a:custGeom>
              <a:avLst/>
              <a:gdLst/>
              <a:ahLst/>
              <a:cxnLst/>
              <a:rect l="l" t="t" r="r" b="b"/>
              <a:pathLst>
                <a:path w="7323" h="442" extrusionOk="0">
                  <a:moveTo>
                    <a:pt x="3668" y="1"/>
                  </a:moveTo>
                  <a:cubicBezTo>
                    <a:pt x="1644" y="1"/>
                    <a:pt x="1" y="215"/>
                    <a:pt x="1" y="215"/>
                  </a:cubicBezTo>
                  <a:cubicBezTo>
                    <a:pt x="1" y="215"/>
                    <a:pt x="1644" y="441"/>
                    <a:pt x="3668" y="441"/>
                  </a:cubicBezTo>
                  <a:cubicBezTo>
                    <a:pt x="5692" y="441"/>
                    <a:pt x="7323" y="215"/>
                    <a:pt x="7323" y="215"/>
                  </a:cubicBezTo>
                  <a:cubicBezTo>
                    <a:pt x="7323" y="215"/>
                    <a:pt x="5692" y="1"/>
                    <a:pt x="3668" y="1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776" name="Google Shape;12776;p49"/>
            <p:cNvSpPr/>
            <p:nvPr/>
          </p:nvSpPr>
          <p:spPr>
            <a:xfrm>
              <a:off x="5160150" y="3133850"/>
              <a:ext cx="453950" cy="11025"/>
            </a:xfrm>
            <a:custGeom>
              <a:avLst/>
              <a:gdLst/>
              <a:ahLst/>
              <a:cxnLst/>
              <a:rect l="l" t="t" r="r" b="b"/>
              <a:pathLst>
                <a:path w="18158" h="441" extrusionOk="0">
                  <a:moveTo>
                    <a:pt x="9085" y="0"/>
                  </a:moveTo>
                  <a:cubicBezTo>
                    <a:pt x="4073" y="0"/>
                    <a:pt x="1" y="227"/>
                    <a:pt x="1" y="227"/>
                  </a:cubicBezTo>
                  <a:cubicBezTo>
                    <a:pt x="1" y="227"/>
                    <a:pt x="4073" y="441"/>
                    <a:pt x="9085" y="441"/>
                  </a:cubicBezTo>
                  <a:cubicBezTo>
                    <a:pt x="14098" y="441"/>
                    <a:pt x="18158" y="227"/>
                    <a:pt x="18158" y="227"/>
                  </a:cubicBezTo>
                  <a:cubicBezTo>
                    <a:pt x="18158" y="227"/>
                    <a:pt x="14098" y="0"/>
                    <a:pt x="9085" y="0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777" name="Google Shape;12777;p49"/>
            <p:cNvSpPr/>
            <p:nvPr/>
          </p:nvSpPr>
          <p:spPr>
            <a:xfrm>
              <a:off x="5392325" y="3114800"/>
              <a:ext cx="112550" cy="11325"/>
            </a:xfrm>
            <a:custGeom>
              <a:avLst/>
              <a:gdLst/>
              <a:ahLst/>
              <a:cxnLst/>
              <a:rect l="l" t="t" r="r" b="b"/>
              <a:pathLst>
                <a:path w="4502" h="453" extrusionOk="0">
                  <a:moveTo>
                    <a:pt x="2342" y="0"/>
                  </a:moveTo>
                  <a:cubicBezTo>
                    <a:pt x="2312" y="0"/>
                    <a:pt x="2281" y="0"/>
                    <a:pt x="2251" y="0"/>
                  </a:cubicBezTo>
                  <a:cubicBezTo>
                    <a:pt x="1001" y="0"/>
                    <a:pt x="1" y="227"/>
                    <a:pt x="1" y="227"/>
                  </a:cubicBezTo>
                  <a:cubicBezTo>
                    <a:pt x="1" y="227"/>
                    <a:pt x="1013" y="453"/>
                    <a:pt x="2251" y="453"/>
                  </a:cubicBezTo>
                  <a:cubicBezTo>
                    <a:pt x="3501" y="453"/>
                    <a:pt x="4501" y="227"/>
                    <a:pt x="4501" y="227"/>
                  </a:cubicBezTo>
                  <a:cubicBezTo>
                    <a:pt x="4501" y="227"/>
                    <a:pt x="3549" y="0"/>
                    <a:pt x="2342" y="0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778" name="Google Shape;12778;p49"/>
            <p:cNvSpPr/>
            <p:nvPr/>
          </p:nvSpPr>
          <p:spPr>
            <a:xfrm>
              <a:off x="5403925" y="3084725"/>
              <a:ext cx="81900" cy="11050"/>
            </a:xfrm>
            <a:custGeom>
              <a:avLst/>
              <a:gdLst/>
              <a:ahLst/>
              <a:cxnLst/>
              <a:rect l="l" t="t" r="r" b="b"/>
              <a:pathLst>
                <a:path w="3276" h="442" extrusionOk="0">
                  <a:moveTo>
                    <a:pt x="1644" y="1"/>
                  </a:moveTo>
                  <a:cubicBezTo>
                    <a:pt x="727" y="1"/>
                    <a:pt x="1" y="227"/>
                    <a:pt x="1" y="227"/>
                  </a:cubicBezTo>
                  <a:cubicBezTo>
                    <a:pt x="1" y="227"/>
                    <a:pt x="727" y="441"/>
                    <a:pt x="1644" y="441"/>
                  </a:cubicBezTo>
                  <a:cubicBezTo>
                    <a:pt x="2549" y="441"/>
                    <a:pt x="3275" y="227"/>
                    <a:pt x="3275" y="227"/>
                  </a:cubicBezTo>
                  <a:cubicBezTo>
                    <a:pt x="3275" y="227"/>
                    <a:pt x="2537" y="1"/>
                    <a:pt x="1644" y="1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779" name="Google Shape;12779;p49"/>
            <p:cNvSpPr/>
            <p:nvPr/>
          </p:nvSpPr>
          <p:spPr>
            <a:xfrm>
              <a:off x="5390250" y="3060025"/>
              <a:ext cx="81875" cy="11350"/>
            </a:xfrm>
            <a:custGeom>
              <a:avLst/>
              <a:gdLst/>
              <a:ahLst/>
              <a:cxnLst/>
              <a:rect l="l" t="t" r="r" b="b"/>
              <a:pathLst>
                <a:path w="3275" h="454" extrusionOk="0">
                  <a:moveTo>
                    <a:pt x="1631" y="1"/>
                  </a:moveTo>
                  <a:cubicBezTo>
                    <a:pt x="727" y="1"/>
                    <a:pt x="0" y="227"/>
                    <a:pt x="0" y="227"/>
                  </a:cubicBezTo>
                  <a:cubicBezTo>
                    <a:pt x="0" y="227"/>
                    <a:pt x="727" y="453"/>
                    <a:pt x="1631" y="453"/>
                  </a:cubicBezTo>
                  <a:cubicBezTo>
                    <a:pt x="2548" y="453"/>
                    <a:pt x="3275" y="227"/>
                    <a:pt x="3275" y="227"/>
                  </a:cubicBezTo>
                  <a:cubicBezTo>
                    <a:pt x="3275" y="227"/>
                    <a:pt x="2548" y="1"/>
                    <a:pt x="1631" y="1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780" name="Google Shape;12780;p49"/>
            <p:cNvSpPr/>
            <p:nvPr/>
          </p:nvSpPr>
          <p:spPr>
            <a:xfrm>
              <a:off x="5384875" y="3024300"/>
              <a:ext cx="78925" cy="11350"/>
            </a:xfrm>
            <a:custGeom>
              <a:avLst/>
              <a:gdLst/>
              <a:ahLst/>
              <a:cxnLst/>
              <a:rect l="l" t="t" r="r" b="b"/>
              <a:pathLst>
                <a:path w="3157" h="454" extrusionOk="0">
                  <a:moveTo>
                    <a:pt x="1585" y="1"/>
                  </a:moveTo>
                  <a:cubicBezTo>
                    <a:pt x="715" y="1"/>
                    <a:pt x="1" y="227"/>
                    <a:pt x="1" y="227"/>
                  </a:cubicBezTo>
                  <a:cubicBezTo>
                    <a:pt x="1" y="227"/>
                    <a:pt x="703" y="453"/>
                    <a:pt x="1585" y="453"/>
                  </a:cubicBezTo>
                  <a:cubicBezTo>
                    <a:pt x="2442" y="453"/>
                    <a:pt x="3156" y="227"/>
                    <a:pt x="3156" y="227"/>
                  </a:cubicBezTo>
                  <a:cubicBezTo>
                    <a:pt x="3156" y="227"/>
                    <a:pt x="2442" y="1"/>
                    <a:pt x="1585" y="1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781" name="Google Shape;12781;p49"/>
            <p:cNvSpPr/>
            <p:nvPr/>
          </p:nvSpPr>
          <p:spPr>
            <a:xfrm>
              <a:off x="5256600" y="2737675"/>
              <a:ext cx="404250" cy="11025"/>
            </a:xfrm>
            <a:custGeom>
              <a:avLst/>
              <a:gdLst/>
              <a:ahLst/>
              <a:cxnLst/>
              <a:rect l="l" t="t" r="r" b="b"/>
              <a:pathLst>
                <a:path w="16170" h="441" extrusionOk="0">
                  <a:moveTo>
                    <a:pt x="8085" y="0"/>
                  </a:moveTo>
                  <a:cubicBezTo>
                    <a:pt x="3620" y="0"/>
                    <a:pt x="0" y="215"/>
                    <a:pt x="0" y="215"/>
                  </a:cubicBezTo>
                  <a:cubicBezTo>
                    <a:pt x="0" y="215"/>
                    <a:pt x="3620" y="441"/>
                    <a:pt x="8085" y="441"/>
                  </a:cubicBezTo>
                  <a:cubicBezTo>
                    <a:pt x="12550" y="441"/>
                    <a:pt x="16169" y="215"/>
                    <a:pt x="16169" y="215"/>
                  </a:cubicBezTo>
                  <a:cubicBezTo>
                    <a:pt x="16169" y="215"/>
                    <a:pt x="12538" y="0"/>
                    <a:pt x="8085" y="0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782" name="Google Shape;12782;p49"/>
            <p:cNvSpPr/>
            <p:nvPr/>
          </p:nvSpPr>
          <p:spPr>
            <a:xfrm>
              <a:off x="5264050" y="2693900"/>
              <a:ext cx="87825" cy="11350"/>
            </a:xfrm>
            <a:custGeom>
              <a:avLst/>
              <a:gdLst/>
              <a:ahLst/>
              <a:cxnLst/>
              <a:rect l="l" t="t" r="r" b="b"/>
              <a:pathLst>
                <a:path w="3513" h="454" extrusionOk="0">
                  <a:moveTo>
                    <a:pt x="1832" y="1"/>
                  </a:moveTo>
                  <a:cubicBezTo>
                    <a:pt x="1809" y="1"/>
                    <a:pt x="1786" y="1"/>
                    <a:pt x="1762" y="1"/>
                  </a:cubicBezTo>
                  <a:cubicBezTo>
                    <a:pt x="786" y="1"/>
                    <a:pt x="0" y="227"/>
                    <a:pt x="0" y="227"/>
                  </a:cubicBezTo>
                  <a:cubicBezTo>
                    <a:pt x="0" y="227"/>
                    <a:pt x="786" y="453"/>
                    <a:pt x="1762" y="453"/>
                  </a:cubicBezTo>
                  <a:cubicBezTo>
                    <a:pt x="2727" y="453"/>
                    <a:pt x="3512" y="227"/>
                    <a:pt x="3512" y="227"/>
                  </a:cubicBezTo>
                  <a:cubicBezTo>
                    <a:pt x="3512" y="227"/>
                    <a:pt x="2764" y="1"/>
                    <a:pt x="1832" y="1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783" name="Google Shape;12783;p49"/>
            <p:cNvSpPr/>
            <p:nvPr/>
          </p:nvSpPr>
          <p:spPr>
            <a:xfrm>
              <a:off x="5226525" y="2653125"/>
              <a:ext cx="78900" cy="11050"/>
            </a:xfrm>
            <a:custGeom>
              <a:avLst/>
              <a:gdLst/>
              <a:ahLst/>
              <a:cxnLst/>
              <a:rect l="l" t="t" r="r" b="b"/>
              <a:pathLst>
                <a:path w="3156" h="442" extrusionOk="0">
                  <a:moveTo>
                    <a:pt x="1636" y="0"/>
                  </a:moveTo>
                  <a:cubicBezTo>
                    <a:pt x="1615" y="0"/>
                    <a:pt x="1594" y="1"/>
                    <a:pt x="1572" y="1"/>
                  </a:cubicBezTo>
                  <a:cubicBezTo>
                    <a:pt x="715" y="1"/>
                    <a:pt x="1" y="227"/>
                    <a:pt x="1" y="227"/>
                  </a:cubicBezTo>
                  <a:cubicBezTo>
                    <a:pt x="1" y="227"/>
                    <a:pt x="703" y="441"/>
                    <a:pt x="1572" y="441"/>
                  </a:cubicBezTo>
                  <a:cubicBezTo>
                    <a:pt x="2442" y="441"/>
                    <a:pt x="3156" y="227"/>
                    <a:pt x="3156" y="227"/>
                  </a:cubicBezTo>
                  <a:cubicBezTo>
                    <a:pt x="3156" y="227"/>
                    <a:pt x="2476" y="0"/>
                    <a:pt x="1636" y="0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784" name="Google Shape;12784;p49"/>
            <p:cNvSpPr/>
            <p:nvPr/>
          </p:nvSpPr>
          <p:spPr>
            <a:xfrm>
              <a:off x="5209275" y="2614725"/>
              <a:ext cx="60450" cy="11350"/>
            </a:xfrm>
            <a:custGeom>
              <a:avLst/>
              <a:gdLst/>
              <a:ahLst/>
              <a:cxnLst/>
              <a:rect l="l" t="t" r="r" b="b"/>
              <a:pathLst>
                <a:path w="2418" h="454" extrusionOk="0">
                  <a:moveTo>
                    <a:pt x="1263" y="1"/>
                  </a:moveTo>
                  <a:cubicBezTo>
                    <a:pt x="1247" y="1"/>
                    <a:pt x="1231" y="1"/>
                    <a:pt x="1215" y="1"/>
                  </a:cubicBezTo>
                  <a:cubicBezTo>
                    <a:pt x="536" y="1"/>
                    <a:pt x="0" y="227"/>
                    <a:pt x="0" y="227"/>
                  </a:cubicBezTo>
                  <a:cubicBezTo>
                    <a:pt x="0" y="227"/>
                    <a:pt x="536" y="453"/>
                    <a:pt x="1215" y="453"/>
                  </a:cubicBezTo>
                  <a:cubicBezTo>
                    <a:pt x="1881" y="453"/>
                    <a:pt x="2417" y="227"/>
                    <a:pt x="2417" y="227"/>
                  </a:cubicBezTo>
                  <a:cubicBezTo>
                    <a:pt x="2417" y="227"/>
                    <a:pt x="1907" y="1"/>
                    <a:pt x="1263" y="1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785" name="Google Shape;12785;p49"/>
            <p:cNvSpPr/>
            <p:nvPr/>
          </p:nvSpPr>
          <p:spPr>
            <a:xfrm>
              <a:off x="5168200" y="2578900"/>
              <a:ext cx="12225" cy="8975"/>
            </a:xfrm>
            <a:custGeom>
              <a:avLst/>
              <a:gdLst/>
              <a:ahLst/>
              <a:cxnLst/>
              <a:rect l="l" t="t" r="r" b="b"/>
              <a:pathLst>
                <a:path w="489" h="359" extrusionOk="0">
                  <a:moveTo>
                    <a:pt x="220" y="1"/>
                  </a:moveTo>
                  <a:cubicBezTo>
                    <a:pt x="156" y="1"/>
                    <a:pt x="88" y="14"/>
                    <a:pt x="60" y="65"/>
                  </a:cubicBezTo>
                  <a:cubicBezTo>
                    <a:pt x="0" y="160"/>
                    <a:pt x="131" y="351"/>
                    <a:pt x="131" y="351"/>
                  </a:cubicBezTo>
                  <a:cubicBezTo>
                    <a:pt x="131" y="351"/>
                    <a:pt x="182" y="358"/>
                    <a:pt x="242" y="358"/>
                  </a:cubicBezTo>
                  <a:cubicBezTo>
                    <a:pt x="313" y="358"/>
                    <a:pt x="397" y="348"/>
                    <a:pt x="429" y="303"/>
                  </a:cubicBezTo>
                  <a:cubicBezTo>
                    <a:pt x="488" y="220"/>
                    <a:pt x="357" y="17"/>
                    <a:pt x="357" y="17"/>
                  </a:cubicBezTo>
                  <a:cubicBezTo>
                    <a:pt x="357" y="17"/>
                    <a:pt x="291" y="1"/>
                    <a:pt x="220" y="1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786" name="Google Shape;12786;p49"/>
            <p:cNvSpPr/>
            <p:nvPr/>
          </p:nvSpPr>
          <p:spPr>
            <a:xfrm>
              <a:off x="2535425" y="28722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1"/>
                  </a:move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accent4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787" name="Google Shape;12787;p49"/>
            <p:cNvSpPr/>
            <p:nvPr/>
          </p:nvSpPr>
          <p:spPr>
            <a:xfrm>
              <a:off x="2461300" y="2798700"/>
              <a:ext cx="84875" cy="11025"/>
            </a:xfrm>
            <a:custGeom>
              <a:avLst/>
              <a:gdLst/>
              <a:ahLst/>
              <a:cxnLst/>
              <a:rect l="l" t="t" r="r" b="b"/>
              <a:pathLst>
                <a:path w="3395" h="441" extrusionOk="0">
                  <a:moveTo>
                    <a:pt x="1691" y="0"/>
                  </a:moveTo>
                  <a:cubicBezTo>
                    <a:pt x="763" y="0"/>
                    <a:pt x="1" y="214"/>
                    <a:pt x="1" y="214"/>
                  </a:cubicBezTo>
                  <a:cubicBezTo>
                    <a:pt x="1" y="214"/>
                    <a:pt x="775" y="441"/>
                    <a:pt x="1691" y="441"/>
                  </a:cubicBezTo>
                  <a:cubicBezTo>
                    <a:pt x="2632" y="441"/>
                    <a:pt x="3394" y="214"/>
                    <a:pt x="3394" y="214"/>
                  </a:cubicBezTo>
                  <a:cubicBezTo>
                    <a:pt x="3394" y="214"/>
                    <a:pt x="2632" y="0"/>
                    <a:pt x="1691" y="0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788" name="Google Shape;12788;p49"/>
            <p:cNvSpPr/>
            <p:nvPr/>
          </p:nvSpPr>
          <p:spPr>
            <a:xfrm>
              <a:off x="2501200" y="2843925"/>
              <a:ext cx="62525" cy="11075"/>
            </a:xfrm>
            <a:custGeom>
              <a:avLst/>
              <a:gdLst/>
              <a:ahLst/>
              <a:cxnLst/>
              <a:rect l="l" t="t" r="r" b="b"/>
              <a:pathLst>
                <a:path w="2501" h="443" extrusionOk="0">
                  <a:moveTo>
                    <a:pt x="1250" y="1"/>
                  </a:moveTo>
                  <a:cubicBezTo>
                    <a:pt x="560" y="1"/>
                    <a:pt x="0" y="227"/>
                    <a:pt x="0" y="227"/>
                  </a:cubicBezTo>
                  <a:cubicBezTo>
                    <a:pt x="0" y="227"/>
                    <a:pt x="508" y="443"/>
                    <a:pt x="1153" y="443"/>
                  </a:cubicBezTo>
                  <a:cubicBezTo>
                    <a:pt x="1185" y="443"/>
                    <a:pt x="1217" y="442"/>
                    <a:pt x="1250" y="441"/>
                  </a:cubicBezTo>
                  <a:cubicBezTo>
                    <a:pt x="1929" y="441"/>
                    <a:pt x="2501" y="227"/>
                    <a:pt x="2501" y="227"/>
                  </a:cubicBezTo>
                  <a:cubicBezTo>
                    <a:pt x="2501" y="227"/>
                    <a:pt x="1929" y="1"/>
                    <a:pt x="1250" y="1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789" name="Google Shape;12789;p49"/>
            <p:cNvSpPr/>
            <p:nvPr/>
          </p:nvSpPr>
          <p:spPr>
            <a:xfrm>
              <a:off x="2512500" y="2810000"/>
              <a:ext cx="73850" cy="11325"/>
            </a:xfrm>
            <a:custGeom>
              <a:avLst/>
              <a:gdLst/>
              <a:ahLst/>
              <a:cxnLst/>
              <a:rect l="l" t="t" r="r" b="b"/>
              <a:pathLst>
                <a:path w="2954" h="453" extrusionOk="0">
                  <a:moveTo>
                    <a:pt x="1477" y="0"/>
                  </a:moveTo>
                  <a:cubicBezTo>
                    <a:pt x="656" y="0"/>
                    <a:pt x="1" y="227"/>
                    <a:pt x="1" y="227"/>
                  </a:cubicBezTo>
                  <a:cubicBezTo>
                    <a:pt x="1" y="227"/>
                    <a:pt x="656" y="453"/>
                    <a:pt x="1477" y="453"/>
                  </a:cubicBezTo>
                  <a:cubicBezTo>
                    <a:pt x="2299" y="453"/>
                    <a:pt x="2953" y="227"/>
                    <a:pt x="2953" y="227"/>
                  </a:cubicBezTo>
                  <a:cubicBezTo>
                    <a:pt x="2953" y="227"/>
                    <a:pt x="2299" y="0"/>
                    <a:pt x="1477" y="0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790" name="Google Shape;12790;p49"/>
            <p:cNvSpPr/>
            <p:nvPr/>
          </p:nvSpPr>
          <p:spPr>
            <a:xfrm>
              <a:off x="2268125" y="2758800"/>
              <a:ext cx="351850" cy="11625"/>
            </a:xfrm>
            <a:custGeom>
              <a:avLst/>
              <a:gdLst/>
              <a:ahLst/>
              <a:cxnLst/>
              <a:rect l="l" t="t" r="r" b="b"/>
              <a:pathLst>
                <a:path w="14074" h="465" extrusionOk="0">
                  <a:moveTo>
                    <a:pt x="7037" y="1"/>
                  </a:moveTo>
                  <a:cubicBezTo>
                    <a:pt x="3156" y="1"/>
                    <a:pt x="1" y="227"/>
                    <a:pt x="1" y="227"/>
                  </a:cubicBezTo>
                  <a:cubicBezTo>
                    <a:pt x="1" y="227"/>
                    <a:pt x="3156" y="465"/>
                    <a:pt x="7061" y="465"/>
                  </a:cubicBezTo>
                  <a:cubicBezTo>
                    <a:pt x="10942" y="465"/>
                    <a:pt x="14074" y="227"/>
                    <a:pt x="14074" y="227"/>
                  </a:cubicBezTo>
                  <a:cubicBezTo>
                    <a:pt x="14074" y="227"/>
                    <a:pt x="10931" y="1"/>
                    <a:pt x="7037" y="1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791" name="Google Shape;12791;p49"/>
            <p:cNvSpPr/>
            <p:nvPr/>
          </p:nvSpPr>
          <p:spPr>
            <a:xfrm>
              <a:off x="2313375" y="2673675"/>
              <a:ext cx="352150" cy="11025"/>
            </a:xfrm>
            <a:custGeom>
              <a:avLst/>
              <a:gdLst/>
              <a:ahLst/>
              <a:cxnLst/>
              <a:rect l="l" t="t" r="r" b="b"/>
              <a:pathLst>
                <a:path w="14086" h="441" extrusionOk="0">
                  <a:moveTo>
                    <a:pt x="7049" y="0"/>
                  </a:moveTo>
                  <a:cubicBezTo>
                    <a:pt x="3167" y="0"/>
                    <a:pt x="0" y="215"/>
                    <a:pt x="0" y="215"/>
                  </a:cubicBezTo>
                  <a:cubicBezTo>
                    <a:pt x="0" y="215"/>
                    <a:pt x="3167" y="441"/>
                    <a:pt x="7049" y="441"/>
                  </a:cubicBezTo>
                  <a:cubicBezTo>
                    <a:pt x="10930" y="441"/>
                    <a:pt x="14085" y="215"/>
                    <a:pt x="14085" y="215"/>
                  </a:cubicBezTo>
                  <a:cubicBezTo>
                    <a:pt x="14085" y="215"/>
                    <a:pt x="10930" y="0"/>
                    <a:pt x="7049" y="0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792" name="Google Shape;12792;p49"/>
            <p:cNvSpPr/>
            <p:nvPr/>
          </p:nvSpPr>
          <p:spPr>
            <a:xfrm>
              <a:off x="2580675" y="2639750"/>
              <a:ext cx="102125" cy="11025"/>
            </a:xfrm>
            <a:custGeom>
              <a:avLst/>
              <a:gdLst/>
              <a:ahLst/>
              <a:cxnLst/>
              <a:rect l="l" t="t" r="r" b="b"/>
              <a:pathLst>
                <a:path w="4085" h="441" extrusionOk="0">
                  <a:moveTo>
                    <a:pt x="2036" y="0"/>
                  </a:moveTo>
                  <a:cubicBezTo>
                    <a:pt x="929" y="0"/>
                    <a:pt x="0" y="226"/>
                    <a:pt x="0" y="226"/>
                  </a:cubicBezTo>
                  <a:cubicBezTo>
                    <a:pt x="0" y="226"/>
                    <a:pt x="905" y="441"/>
                    <a:pt x="2036" y="441"/>
                  </a:cubicBezTo>
                  <a:cubicBezTo>
                    <a:pt x="3155" y="441"/>
                    <a:pt x="4084" y="226"/>
                    <a:pt x="4084" y="226"/>
                  </a:cubicBezTo>
                  <a:cubicBezTo>
                    <a:pt x="4084" y="226"/>
                    <a:pt x="3167" y="0"/>
                    <a:pt x="2036" y="0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793" name="Google Shape;12793;p49"/>
            <p:cNvSpPr/>
            <p:nvPr/>
          </p:nvSpPr>
          <p:spPr>
            <a:xfrm>
              <a:off x="2625900" y="2605500"/>
              <a:ext cx="68800" cy="11050"/>
            </a:xfrm>
            <a:custGeom>
              <a:avLst/>
              <a:gdLst/>
              <a:ahLst/>
              <a:cxnLst/>
              <a:rect l="l" t="t" r="r" b="b"/>
              <a:pathLst>
                <a:path w="2752" h="442" extrusionOk="0">
                  <a:moveTo>
                    <a:pt x="1382" y="1"/>
                  </a:moveTo>
                  <a:cubicBezTo>
                    <a:pt x="620" y="1"/>
                    <a:pt x="1" y="227"/>
                    <a:pt x="1" y="227"/>
                  </a:cubicBezTo>
                  <a:cubicBezTo>
                    <a:pt x="1" y="227"/>
                    <a:pt x="620" y="441"/>
                    <a:pt x="1382" y="441"/>
                  </a:cubicBezTo>
                  <a:cubicBezTo>
                    <a:pt x="2132" y="441"/>
                    <a:pt x="2751" y="227"/>
                    <a:pt x="2751" y="227"/>
                  </a:cubicBezTo>
                  <a:cubicBezTo>
                    <a:pt x="2751" y="227"/>
                    <a:pt x="2132" y="1"/>
                    <a:pt x="1382" y="1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794" name="Google Shape;12794;p49"/>
            <p:cNvSpPr/>
            <p:nvPr/>
          </p:nvSpPr>
          <p:spPr>
            <a:xfrm>
              <a:off x="2671450" y="2571575"/>
              <a:ext cx="39325" cy="11350"/>
            </a:xfrm>
            <a:custGeom>
              <a:avLst/>
              <a:gdLst/>
              <a:ahLst/>
              <a:cxnLst/>
              <a:rect l="l" t="t" r="r" b="b"/>
              <a:pathLst>
                <a:path w="1573" h="454" extrusionOk="0">
                  <a:moveTo>
                    <a:pt x="786" y="1"/>
                  </a:moveTo>
                  <a:cubicBezTo>
                    <a:pt x="358" y="1"/>
                    <a:pt x="1" y="227"/>
                    <a:pt x="1" y="227"/>
                  </a:cubicBezTo>
                  <a:cubicBezTo>
                    <a:pt x="1" y="227"/>
                    <a:pt x="358" y="453"/>
                    <a:pt x="786" y="453"/>
                  </a:cubicBezTo>
                  <a:cubicBezTo>
                    <a:pt x="1227" y="453"/>
                    <a:pt x="1572" y="227"/>
                    <a:pt x="1572" y="227"/>
                  </a:cubicBezTo>
                  <a:cubicBezTo>
                    <a:pt x="1572" y="227"/>
                    <a:pt x="1239" y="1"/>
                    <a:pt x="786" y="1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795" name="Google Shape;12795;p49"/>
            <p:cNvSpPr/>
            <p:nvPr/>
          </p:nvSpPr>
          <p:spPr>
            <a:xfrm>
              <a:off x="2711350" y="257722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1"/>
                  </a:move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accent4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796" name="Google Shape;12796;p49"/>
            <p:cNvSpPr/>
            <p:nvPr/>
          </p:nvSpPr>
          <p:spPr>
            <a:xfrm>
              <a:off x="2705675" y="2509075"/>
              <a:ext cx="39625" cy="11325"/>
            </a:xfrm>
            <a:custGeom>
              <a:avLst/>
              <a:gdLst/>
              <a:ahLst/>
              <a:cxnLst/>
              <a:rect l="l" t="t" r="r" b="b"/>
              <a:pathLst>
                <a:path w="1585" h="453" extrusionOk="0">
                  <a:moveTo>
                    <a:pt x="787" y="0"/>
                  </a:moveTo>
                  <a:cubicBezTo>
                    <a:pt x="358" y="0"/>
                    <a:pt x="1" y="226"/>
                    <a:pt x="1" y="226"/>
                  </a:cubicBezTo>
                  <a:cubicBezTo>
                    <a:pt x="1" y="226"/>
                    <a:pt x="358" y="453"/>
                    <a:pt x="787" y="453"/>
                  </a:cubicBezTo>
                  <a:cubicBezTo>
                    <a:pt x="1227" y="453"/>
                    <a:pt x="1584" y="226"/>
                    <a:pt x="1584" y="226"/>
                  </a:cubicBezTo>
                  <a:cubicBezTo>
                    <a:pt x="1584" y="226"/>
                    <a:pt x="1239" y="0"/>
                    <a:pt x="787" y="0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797" name="Google Shape;12797;p49"/>
            <p:cNvSpPr/>
            <p:nvPr/>
          </p:nvSpPr>
          <p:spPr>
            <a:xfrm>
              <a:off x="2739625" y="2492100"/>
              <a:ext cx="28300" cy="11050"/>
            </a:xfrm>
            <a:custGeom>
              <a:avLst/>
              <a:gdLst/>
              <a:ahLst/>
              <a:cxnLst/>
              <a:rect l="l" t="t" r="r" b="b"/>
              <a:pathLst>
                <a:path w="1132" h="442" extrusionOk="0">
                  <a:moveTo>
                    <a:pt x="560" y="1"/>
                  </a:moveTo>
                  <a:cubicBezTo>
                    <a:pt x="250" y="1"/>
                    <a:pt x="0" y="215"/>
                    <a:pt x="0" y="215"/>
                  </a:cubicBezTo>
                  <a:cubicBezTo>
                    <a:pt x="0" y="215"/>
                    <a:pt x="250" y="441"/>
                    <a:pt x="560" y="441"/>
                  </a:cubicBezTo>
                  <a:cubicBezTo>
                    <a:pt x="869" y="441"/>
                    <a:pt x="1131" y="215"/>
                    <a:pt x="1131" y="215"/>
                  </a:cubicBezTo>
                  <a:cubicBezTo>
                    <a:pt x="1131" y="215"/>
                    <a:pt x="881" y="1"/>
                    <a:pt x="560" y="1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798" name="Google Shape;12798;p49"/>
            <p:cNvSpPr/>
            <p:nvPr/>
          </p:nvSpPr>
          <p:spPr>
            <a:xfrm>
              <a:off x="2404750" y="2417975"/>
              <a:ext cx="431625" cy="11100"/>
            </a:xfrm>
            <a:custGeom>
              <a:avLst/>
              <a:gdLst/>
              <a:ahLst/>
              <a:cxnLst/>
              <a:rect l="l" t="t" r="r" b="b"/>
              <a:pathLst>
                <a:path w="17265" h="444" extrusionOk="0">
                  <a:moveTo>
                    <a:pt x="8633" y="1"/>
                  </a:moveTo>
                  <a:cubicBezTo>
                    <a:pt x="3870" y="1"/>
                    <a:pt x="1" y="227"/>
                    <a:pt x="1" y="227"/>
                  </a:cubicBezTo>
                  <a:cubicBezTo>
                    <a:pt x="1" y="227"/>
                    <a:pt x="3500" y="443"/>
                    <a:pt x="7957" y="443"/>
                  </a:cubicBezTo>
                  <a:cubicBezTo>
                    <a:pt x="8180" y="443"/>
                    <a:pt x="8405" y="443"/>
                    <a:pt x="8633" y="441"/>
                  </a:cubicBezTo>
                  <a:cubicBezTo>
                    <a:pt x="13395" y="441"/>
                    <a:pt x="17265" y="227"/>
                    <a:pt x="17265" y="227"/>
                  </a:cubicBezTo>
                  <a:cubicBezTo>
                    <a:pt x="17265" y="227"/>
                    <a:pt x="13395" y="1"/>
                    <a:pt x="8633" y="1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799" name="Google Shape;12799;p49"/>
            <p:cNvSpPr/>
            <p:nvPr/>
          </p:nvSpPr>
          <p:spPr>
            <a:xfrm>
              <a:off x="2625900" y="2361425"/>
              <a:ext cx="193225" cy="11050"/>
            </a:xfrm>
            <a:custGeom>
              <a:avLst/>
              <a:gdLst/>
              <a:ahLst/>
              <a:cxnLst/>
              <a:rect l="l" t="t" r="r" b="b"/>
              <a:pathLst>
                <a:path w="7729" h="442" extrusionOk="0">
                  <a:moveTo>
                    <a:pt x="3882" y="1"/>
                  </a:moveTo>
                  <a:cubicBezTo>
                    <a:pt x="1739" y="1"/>
                    <a:pt x="1" y="227"/>
                    <a:pt x="1" y="227"/>
                  </a:cubicBezTo>
                  <a:cubicBezTo>
                    <a:pt x="1" y="227"/>
                    <a:pt x="1739" y="441"/>
                    <a:pt x="3882" y="441"/>
                  </a:cubicBezTo>
                  <a:cubicBezTo>
                    <a:pt x="6002" y="441"/>
                    <a:pt x="7728" y="227"/>
                    <a:pt x="7728" y="227"/>
                  </a:cubicBezTo>
                  <a:cubicBezTo>
                    <a:pt x="7728" y="227"/>
                    <a:pt x="6002" y="1"/>
                    <a:pt x="3882" y="1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800" name="Google Shape;12800;p49"/>
            <p:cNvSpPr/>
            <p:nvPr/>
          </p:nvSpPr>
          <p:spPr>
            <a:xfrm>
              <a:off x="2620550" y="2344175"/>
              <a:ext cx="221775" cy="11325"/>
            </a:xfrm>
            <a:custGeom>
              <a:avLst/>
              <a:gdLst/>
              <a:ahLst/>
              <a:cxnLst/>
              <a:rect l="l" t="t" r="r" b="b"/>
              <a:pathLst>
                <a:path w="8871" h="453" extrusionOk="0">
                  <a:moveTo>
                    <a:pt x="4430" y="0"/>
                  </a:moveTo>
                  <a:cubicBezTo>
                    <a:pt x="1977" y="0"/>
                    <a:pt x="1" y="226"/>
                    <a:pt x="1" y="226"/>
                  </a:cubicBezTo>
                  <a:cubicBezTo>
                    <a:pt x="1" y="226"/>
                    <a:pt x="1977" y="453"/>
                    <a:pt x="4430" y="453"/>
                  </a:cubicBezTo>
                  <a:cubicBezTo>
                    <a:pt x="6882" y="453"/>
                    <a:pt x="8871" y="226"/>
                    <a:pt x="8871" y="226"/>
                  </a:cubicBezTo>
                  <a:cubicBezTo>
                    <a:pt x="8871" y="226"/>
                    <a:pt x="6871" y="0"/>
                    <a:pt x="4430" y="0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801" name="Google Shape;12801;p49"/>
            <p:cNvSpPr/>
            <p:nvPr/>
          </p:nvSpPr>
          <p:spPr>
            <a:xfrm>
              <a:off x="2694075" y="2219150"/>
              <a:ext cx="352150" cy="11350"/>
            </a:xfrm>
            <a:custGeom>
              <a:avLst/>
              <a:gdLst/>
              <a:ahLst/>
              <a:cxnLst/>
              <a:rect l="l" t="t" r="r" b="b"/>
              <a:pathLst>
                <a:path w="14086" h="454" extrusionOk="0">
                  <a:moveTo>
                    <a:pt x="7049" y="1"/>
                  </a:moveTo>
                  <a:cubicBezTo>
                    <a:pt x="3156" y="1"/>
                    <a:pt x="0" y="227"/>
                    <a:pt x="0" y="227"/>
                  </a:cubicBezTo>
                  <a:cubicBezTo>
                    <a:pt x="0" y="227"/>
                    <a:pt x="3156" y="453"/>
                    <a:pt x="7049" y="453"/>
                  </a:cubicBezTo>
                  <a:cubicBezTo>
                    <a:pt x="10930" y="453"/>
                    <a:pt x="14086" y="227"/>
                    <a:pt x="14086" y="227"/>
                  </a:cubicBezTo>
                  <a:cubicBezTo>
                    <a:pt x="14086" y="227"/>
                    <a:pt x="10930" y="1"/>
                    <a:pt x="7049" y="1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802" name="Google Shape;12802;p49"/>
            <p:cNvSpPr/>
            <p:nvPr/>
          </p:nvSpPr>
          <p:spPr>
            <a:xfrm>
              <a:off x="2909875" y="2173900"/>
              <a:ext cx="142300" cy="11050"/>
            </a:xfrm>
            <a:custGeom>
              <a:avLst/>
              <a:gdLst/>
              <a:ahLst/>
              <a:cxnLst/>
              <a:rect l="l" t="t" r="r" b="b"/>
              <a:pathLst>
                <a:path w="5692" h="442" extrusionOk="0">
                  <a:moveTo>
                    <a:pt x="2846" y="1"/>
                  </a:moveTo>
                  <a:cubicBezTo>
                    <a:pt x="1274" y="1"/>
                    <a:pt x="1" y="227"/>
                    <a:pt x="1" y="227"/>
                  </a:cubicBezTo>
                  <a:cubicBezTo>
                    <a:pt x="1" y="227"/>
                    <a:pt x="1286" y="441"/>
                    <a:pt x="2846" y="441"/>
                  </a:cubicBezTo>
                  <a:cubicBezTo>
                    <a:pt x="4430" y="441"/>
                    <a:pt x="5692" y="227"/>
                    <a:pt x="5692" y="227"/>
                  </a:cubicBezTo>
                  <a:cubicBezTo>
                    <a:pt x="5692" y="227"/>
                    <a:pt x="4406" y="1"/>
                    <a:pt x="2846" y="1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4" name="TextBox 3">
            <a:extLst>
              <a:ext uri="{FF2B5EF4-FFF2-40B4-BE49-F238E27FC236}">
                <a16:creationId xmlns:a16="http://schemas.microsoft.com/office/drawing/2014/main" id="{45F438A8-6146-429E-90CF-77742091D57D}"/>
              </a:ext>
            </a:extLst>
          </p:cNvPr>
          <p:cNvSpPr txBox="1"/>
          <p:nvPr/>
        </p:nvSpPr>
        <p:spPr>
          <a:xfrm>
            <a:off x="977493" y="6858001"/>
            <a:ext cx="1023701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219170">
              <a:buClr>
                <a:srgbClr val="000000"/>
              </a:buClr>
            </a:pPr>
            <a:r>
              <a:rPr lang="en-US" sz="1200" kern="0">
                <a:solidFill>
                  <a:srgbClr val="000000"/>
                </a:solidFill>
                <a:latin typeface="Arial"/>
                <a:cs typeface="Arial"/>
                <a:sym typeface="Arial"/>
                <a:hlinkClick r:id="rId3" tooltip="https://www.flickr.com/photos/vastateparksstaff/16267659963"/>
              </a:rPr>
              <a:t>This Photo</a:t>
            </a:r>
            <a:r>
              <a:rPr lang="en-US" sz="1200" kern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 by Unknown Author is licensed under </a:t>
            </a:r>
            <a:r>
              <a:rPr lang="en-US" sz="1200" kern="0">
                <a:solidFill>
                  <a:srgbClr val="000000"/>
                </a:solidFill>
                <a:latin typeface="Arial"/>
                <a:cs typeface="Arial"/>
                <a:sym typeface="Arial"/>
                <a:hlinkClick r:id="rId4" tooltip="https://creativecommons.org/licenses/by/3.0/"/>
              </a:rPr>
              <a:t>CC BY</a:t>
            </a:r>
            <a:endParaRPr lang="en-US" sz="12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9AEBD369-7CD7-4C9F-8E1C-63FDFA0080DE}"/>
              </a:ext>
            </a:extLst>
          </p:cNvPr>
          <p:cNvSpPr txBox="1"/>
          <p:nvPr/>
        </p:nvSpPr>
        <p:spPr>
          <a:xfrm>
            <a:off x="2654462" y="1404395"/>
            <a:ext cx="8560045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219170">
              <a:buClr>
                <a:srgbClr val="000000"/>
              </a:buClr>
            </a:pPr>
            <a:r>
              <a:rPr lang="en-US" sz="2400" kern="0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In order to survive their harsh lives, enslaved Africans created a community that was like a large family</a:t>
            </a:r>
          </a:p>
          <a:p>
            <a:pPr defTabSz="1219170">
              <a:buClr>
                <a:srgbClr val="000000"/>
              </a:buClr>
            </a:pPr>
            <a:endParaRPr lang="en-US" sz="2400" kern="0" dirty="0">
              <a:solidFill>
                <a:srgbClr val="000000"/>
              </a:solidFill>
              <a:latin typeface="Arial"/>
              <a:cs typeface="Arial"/>
              <a:sym typeface="Arial"/>
            </a:endParaRPr>
          </a:p>
          <a:p>
            <a:pPr defTabSz="1219170">
              <a:buClr>
                <a:srgbClr val="000000"/>
              </a:buClr>
            </a:pPr>
            <a:r>
              <a:rPr lang="en-US" sz="2400" kern="0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They formed close relationships and helped each other to survive</a:t>
            </a:r>
          </a:p>
          <a:p>
            <a:pPr defTabSz="1219170">
              <a:buClr>
                <a:srgbClr val="000000"/>
              </a:buClr>
            </a:pPr>
            <a:endParaRPr lang="en-US" sz="2400" kern="0" dirty="0">
              <a:solidFill>
                <a:srgbClr val="000000"/>
              </a:solidFill>
              <a:latin typeface="Arial"/>
              <a:cs typeface="Arial"/>
              <a:sym typeface="Arial"/>
            </a:endParaRPr>
          </a:p>
          <a:p>
            <a:pPr defTabSz="1219170">
              <a:buClr>
                <a:srgbClr val="000000"/>
              </a:buClr>
            </a:pPr>
            <a:r>
              <a:rPr lang="en-US" sz="2400" kern="0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They created a new culture that blended African and American customs and religions! They remembered their past by telling stories about their homelands in Africa…</a:t>
            </a:r>
          </a:p>
        </p:txBody>
      </p:sp>
    </p:spTree>
    <p:extLst>
      <p:ext uri="{BB962C8B-B14F-4D97-AF65-F5344CB8AC3E}">
        <p14:creationId xmlns:p14="http://schemas.microsoft.com/office/powerpoint/2010/main" val="17798778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4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427" name="Google Shape;12427;p49"/>
          <p:cNvGrpSpPr/>
          <p:nvPr/>
        </p:nvGrpSpPr>
        <p:grpSpPr>
          <a:xfrm>
            <a:off x="2942164" y="5319933"/>
            <a:ext cx="6714003" cy="2456568"/>
            <a:chOff x="2048150" y="1951500"/>
            <a:chExt cx="3702575" cy="1354725"/>
          </a:xfrm>
        </p:grpSpPr>
        <p:sp>
          <p:nvSpPr>
            <p:cNvPr id="12428" name="Google Shape;12428;p49"/>
            <p:cNvSpPr/>
            <p:nvPr/>
          </p:nvSpPr>
          <p:spPr>
            <a:xfrm>
              <a:off x="2486300" y="2263500"/>
              <a:ext cx="2933425" cy="909675"/>
            </a:xfrm>
            <a:custGeom>
              <a:avLst/>
              <a:gdLst/>
              <a:ahLst/>
              <a:cxnLst/>
              <a:rect l="l" t="t" r="r" b="b"/>
              <a:pathLst>
                <a:path w="117337" h="36387" extrusionOk="0">
                  <a:moveTo>
                    <a:pt x="18849" y="1"/>
                  </a:moveTo>
                  <a:cubicBezTo>
                    <a:pt x="17991" y="1"/>
                    <a:pt x="17205" y="477"/>
                    <a:pt x="16789" y="1239"/>
                  </a:cubicBezTo>
                  <a:lnTo>
                    <a:pt x="430" y="31445"/>
                  </a:lnTo>
                  <a:cubicBezTo>
                    <a:pt x="1" y="32267"/>
                    <a:pt x="13" y="33231"/>
                    <a:pt x="489" y="34029"/>
                  </a:cubicBezTo>
                  <a:cubicBezTo>
                    <a:pt x="965" y="34814"/>
                    <a:pt x="1799" y="35291"/>
                    <a:pt x="2716" y="35291"/>
                  </a:cubicBezTo>
                  <a:lnTo>
                    <a:pt x="48519" y="35291"/>
                  </a:lnTo>
                  <a:lnTo>
                    <a:pt x="49388" y="36267"/>
                  </a:lnTo>
                  <a:cubicBezTo>
                    <a:pt x="49448" y="36350"/>
                    <a:pt x="49543" y="36386"/>
                    <a:pt x="49650" y="36386"/>
                  </a:cubicBezTo>
                  <a:lnTo>
                    <a:pt x="68343" y="36386"/>
                  </a:lnTo>
                  <a:cubicBezTo>
                    <a:pt x="68426" y="36386"/>
                    <a:pt x="68498" y="36362"/>
                    <a:pt x="68557" y="36303"/>
                  </a:cubicBezTo>
                  <a:lnTo>
                    <a:pt x="69772" y="35267"/>
                  </a:lnTo>
                  <a:lnTo>
                    <a:pt x="114884" y="35267"/>
                  </a:lnTo>
                  <a:cubicBezTo>
                    <a:pt x="115718" y="35267"/>
                    <a:pt x="116480" y="34838"/>
                    <a:pt x="116896" y="34124"/>
                  </a:cubicBezTo>
                  <a:cubicBezTo>
                    <a:pt x="117337" y="33409"/>
                    <a:pt x="117337" y="32552"/>
                    <a:pt x="116932" y="31814"/>
                  </a:cubicBezTo>
                  <a:lnTo>
                    <a:pt x="99668" y="846"/>
                  </a:lnTo>
                  <a:cubicBezTo>
                    <a:pt x="99382" y="322"/>
                    <a:pt x="98811" y="1"/>
                    <a:pt x="98216" y="1"/>
                  </a:cubicBezTo>
                  <a:lnTo>
                    <a:pt x="95894" y="1"/>
                  </a:lnTo>
                  <a:cubicBezTo>
                    <a:pt x="95703" y="1"/>
                    <a:pt x="95560" y="144"/>
                    <a:pt x="95560" y="346"/>
                  </a:cubicBezTo>
                  <a:cubicBezTo>
                    <a:pt x="95560" y="536"/>
                    <a:pt x="95703" y="679"/>
                    <a:pt x="95894" y="679"/>
                  </a:cubicBezTo>
                  <a:lnTo>
                    <a:pt x="98216" y="679"/>
                  </a:lnTo>
                  <a:cubicBezTo>
                    <a:pt x="98573" y="679"/>
                    <a:pt x="98894" y="882"/>
                    <a:pt x="99073" y="1191"/>
                  </a:cubicBezTo>
                  <a:lnTo>
                    <a:pt x="116337" y="32159"/>
                  </a:lnTo>
                  <a:cubicBezTo>
                    <a:pt x="116635" y="32683"/>
                    <a:pt x="116623" y="33290"/>
                    <a:pt x="116325" y="33802"/>
                  </a:cubicBezTo>
                  <a:cubicBezTo>
                    <a:pt x="116027" y="34314"/>
                    <a:pt x="115503" y="34612"/>
                    <a:pt x="114908" y="34612"/>
                  </a:cubicBezTo>
                  <a:lnTo>
                    <a:pt x="69664" y="34612"/>
                  </a:lnTo>
                  <a:cubicBezTo>
                    <a:pt x="69569" y="34612"/>
                    <a:pt x="69498" y="34636"/>
                    <a:pt x="69438" y="34695"/>
                  </a:cubicBezTo>
                  <a:lnTo>
                    <a:pt x="68236" y="35719"/>
                  </a:lnTo>
                  <a:lnTo>
                    <a:pt x="49805" y="35719"/>
                  </a:lnTo>
                  <a:lnTo>
                    <a:pt x="48936" y="34731"/>
                  </a:lnTo>
                  <a:cubicBezTo>
                    <a:pt x="48864" y="34660"/>
                    <a:pt x="48781" y="34612"/>
                    <a:pt x="48674" y="34612"/>
                  </a:cubicBezTo>
                  <a:lnTo>
                    <a:pt x="2739" y="34612"/>
                  </a:lnTo>
                  <a:cubicBezTo>
                    <a:pt x="2049" y="34612"/>
                    <a:pt x="1442" y="34255"/>
                    <a:pt x="1084" y="33683"/>
                  </a:cubicBezTo>
                  <a:cubicBezTo>
                    <a:pt x="727" y="33088"/>
                    <a:pt x="715" y="32374"/>
                    <a:pt x="1037" y="31778"/>
                  </a:cubicBezTo>
                  <a:lnTo>
                    <a:pt x="17396" y="1560"/>
                  </a:lnTo>
                  <a:cubicBezTo>
                    <a:pt x="17694" y="1025"/>
                    <a:pt x="18253" y="691"/>
                    <a:pt x="18872" y="691"/>
                  </a:cubicBezTo>
                  <a:lnTo>
                    <a:pt x="19646" y="691"/>
                  </a:lnTo>
                  <a:cubicBezTo>
                    <a:pt x="19837" y="691"/>
                    <a:pt x="19980" y="536"/>
                    <a:pt x="19980" y="346"/>
                  </a:cubicBezTo>
                  <a:cubicBezTo>
                    <a:pt x="19980" y="155"/>
                    <a:pt x="19837" y="1"/>
                    <a:pt x="19646" y="1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429" name="Google Shape;12429;p49"/>
            <p:cNvSpPr/>
            <p:nvPr/>
          </p:nvSpPr>
          <p:spPr>
            <a:xfrm>
              <a:off x="2559525" y="2126950"/>
              <a:ext cx="2800975" cy="980425"/>
            </a:xfrm>
            <a:custGeom>
              <a:avLst/>
              <a:gdLst/>
              <a:ahLst/>
              <a:cxnLst/>
              <a:rect l="l" t="t" r="r" b="b"/>
              <a:pathLst>
                <a:path w="112039" h="39217" extrusionOk="0">
                  <a:moveTo>
                    <a:pt x="22639" y="0"/>
                  </a:moveTo>
                  <a:cubicBezTo>
                    <a:pt x="22555" y="0"/>
                    <a:pt x="22471" y="30"/>
                    <a:pt x="22408" y="93"/>
                  </a:cubicBezTo>
                  <a:lnTo>
                    <a:pt x="15717" y="6272"/>
                  </a:lnTo>
                  <a:cubicBezTo>
                    <a:pt x="15681" y="6296"/>
                    <a:pt x="15658" y="6332"/>
                    <a:pt x="15634" y="6368"/>
                  </a:cubicBezTo>
                  <a:lnTo>
                    <a:pt x="37" y="37895"/>
                  </a:lnTo>
                  <a:cubicBezTo>
                    <a:pt x="1" y="38002"/>
                    <a:pt x="1" y="38121"/>
                    <a:pt x="37" y="38205"/>
                  </a:cubicBezTo>
                  <a:cubicBezTo>
                    <a:pt x="96" y="38300"/>
                    <a:pt x="191" y="38371"/>
                    <a:pt x="299" y="38383"/>
                  </a:cubicBezTo>
                  <a:cubicBezTo>
                    <a:pt x="2672" y="38751"/>
                    <a:pt x="5148" y="38899"/>
                    <a:pt x="7682" y="38899"/>
                  </a:cubicBezTo>
                  <a:cubicBezTo>
                    <a:pt x="12941" y="38899"/>
                    <a:pt x="18454" y="38264"/>
                    <a:pt x="23837" y="37645"/>
                  </a:cubicBezTo>
                  <a:cubicBezTo>
                    <a:pt x="27016" y="37264"/>
                    <a:pt x="30005" y="36931"/>
                    <a:pt x="32874" y="36716"/>
                  </a:cubicBezTo>
                  <a:cubicBezTo>
                    <a:pt x="33891" y="36642"/>
                    <a:pt x="34859" y="36608"/>
                    <a:pt x="35776" y="36608"/>
                  </a:cubicBezTo>
                  <a:cubicBezTo>
                    <a:pt x="43751" y="36608"/>
                    <a:pt x="47940" y="39148"/>
                    <a:pt x="47983" y="39169"/>
                  </a:cubicBezTo>
                  <a:cubicBezTo>
                    <a:pt x="48043" y="39205"/>
                    <a:pt x="48102" y="39217"/>
                    <a:pt x="48162" y="39217"/>
                  </a:cubicBezTo>
                  <a:cubicBezTo>
                    <a:pt x="48233" y="39217"/>
                    <a:pt x="48328" y="39193"/>
                    <a:pt x="48376" y="39110"/>
                  </a:cubicBezTo>
                  <a:cubicBezTo>
                    <a:pt x="48416" y="39069"/>
                    <a:pt x="51350" y="36576"/>
                    <a:pt x="56270" y="36576"/>
                  </a:cubicBezTo>
                  <a:cubicBezTo>
                    <a:pt x="58581" y="36576"/>
                    <a:pt x="61331" y="37127"/>
                    <a:pt x="64426" y="38741"/>
                  </a:cubicBezTo>
                  <a:cubicBezTo>
                    <a:pt x="64472" y="38766"/>
                    <a:pt x="64525" y="38779"/>
                    <a:pt x="64579" y="38779"/>
                  </a:cubicBezTo>
                  <a:cubicBezTo>
                    <a:pt x="64650" y="38779"/>
                    <a:pt x="64722" y="38757"/>
                    <a:pt x="64783" y="38717"/>
                  </a:cubicBezTo>
                  <a:cubicBezTo>
                    <a:pt x="64795" y="38717"/>
                    <a:pt x="66223" y="37657"/>
                    <a:pt x="68998" y="36836"/>
                  </a:cubicBezTo>
                  <a:cubicBezTo>
                    <a:pt x="70682" y="36329"/>
                    <a:pt x="73129" y="35844"/>
                    <a:pt x="76270" y="35844"/>
                  </a:cubicBezTo>
                  <a:cubicBezTo>
                    <a:pt x="77858" y="35844"/>
                    <a:pt x="79624" y="35968"/>
                    <a:pt x="81559" y="36276"/>
                  </a:cubicBezTo>
                  <a:cubicBezTo>
                    <a:pt x="88379" y="37346"/>
                    <a:pt x="96490" y="38435"/>
                    <a:pt x="103670" y="38435"/>
                  </a:cubicBezTo>
                  <a:cubicBezTo>
                    <a:pt x="106555" y="38435"/>
                    <a:pt x="109289" y="38259"/>
                    <a:pt x="111729" y="37836"/>
                  </a:cubicBezTo>
                  <a:cubicBezTo>
                    <a:pt x="111848" y="37824"/>
                    <a:pt x="111932" y="37764"/>
                    <a:pt x="111979" y="37657"/>
                  </a:cubicBezTo>
                  <a:cubicBezTo>
                    <a:pt x="112039" y="37550"/>
                    <a:pt x="112027" y="37431"/>
                    <a:pt x="111979" y="37348"/>
                  </a:cubicBezTo>
                  <a:lnTo>
                    <a:pt x="95537" y="6356"/>
                  </a:lnTo>
                  <a:cubicBezTo>
                    <a:pt x="95477" y="6248"/>
                    <a:pt x="95358" y="6177"/>
                    <a:pt x="95239" y="6177"/>
                  </a:cubicBezTo>
                  <a:lnTo>
                    <a:pt x="93155" y="6177"/>
                  </a:lnTo>
                  <a:cubicBezTo>
                    <a:pt x="92953" y="6177"/>
                    <a:pt x="92810" y="6320"/>
                    <a:pt x="92810" y="6522"/>
                  </a:cubicBezTo>
                  <a:cubicBezTo>
                    <a:pt x="92810" y="6713"/>
                    <a:pt x="92953" y="6856"/>
                    <a:pt x="93155" y="6856"/>
                  </a:cubicBezTo>
                  <a:lnTo>
                    <a:pt x="95025" y="6856"/>
                  </a:lnTo>
                  <a:lnTo>
                    <a:pt x="111146" y="37252"/>
                  </a:lnTo>
                  <a:cubicBezTo>
                    <a:pt x="108869" y="37611"/>
                    <a:pt x="106345" y="37762"/>
                    <a:pt x="103690" y="37762"/>
                  </a:cubicBezTo>
                  <a:cubicBezTo>
                    <a:pt x="96558" y="37762"/>
                    <a:pt x="88477" y="36673"/>
                    <a:pt x="81666" y="35597"/>
                  </a:cubicBezTo>
                  <a:cubicBezTo>
                    <a:pt x="79693" y="35289"/>
                    <a:pt x="77890" y="35161"/>
                    <a:pt x="76256" y="35161"/>
                  </a:cubicBezTo>
                  <a:cubicBezTo>
                    <a:pt x="69311" y="35161"/>
                    <a:pt x="65424" y="37472"/>
                    <a:pt x="64557" y="38050"/>
                  </a:cubicBezTo>
                  <a:cubicBezTo>
                    <a:pt x="61442" y="36458"/>
                    <a:pt x="58658" y="35909"/>
                    <a:pt x="56299" y="35909"/>
                  </a:cubicBezTo>
                  <a:cubicBezTo>
                    <a:pt x="51831" y="35909"/>
                    <a:pt x="48890" y="37878"/>
                    <a:pt x="48126" y="38455"/>
                  </a:cubicBezTo>
                  <a:cubicBezTo>
                    <a:pt x="47166" y="37927"/>
                    <a:pt x="43040" y="35906"/>
                    <a:pt x="35788" y="35906"/>
                  </a:cubicBezTo>
                  <a:cubicBezTo>
                    <a:pt x="34853" y="35906"/>
                    <a:pt x="33866" y="35939"/>
                    <a:pt x="32826" y="36014"/>
                  </a:cubicBezTo>
                  <a:cubicBezTo>
                    <a:pt x="29945" y="36228"/>
                    <a:pt x="26957" y="36562"/>
                    <a:pt x="23766" y="36943"/>
                  </a:cubicBezTo>
                  <a:cubicBezTo>
                    <a:pt x="18406" y="37559"/>
                    <a:pt x="12915" y="38193"/>
                    <a:pt x="7690" y="38193"/>
                  </a:cubicBezTo>
                  <a:cubicBezTo>
                    <a:pt x="5347" y="38193"/>
                    <a:pt x="3058" y="38066"/>
                    <a:pt x="858" y="37752"/>
                  </a:cubicBezTo>
                  <a:lnTo>
                    <a:pt x="16241" y="6713"/>
                  </a:lnTo>
                  <a:lnTo>
                    <a:pt x="22873" y="581"/>
                  </a:lnTo>
                  <a:cubicBezTo>
                    <a:pt x="23004" y="462"/>
                    <a:pt x="23016" y="236"/>
                    <a:pt x="22885" y="105"/>
                  </a:cubicBezTo>
                  <a:cubicBezTo>
                    <a:pt x="22822" y="36"/>
                    <a:pt x="22731" y="0"/>
                    <a:pt x="22639" y="0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430" name="Google Shape;12430;p49"/>
            <p:cNvSpPr/>
            <p:nvPr/>
          </p:nvSpPr>
          <p:spPr>
            <a:xfrm>
              <a:off x="2941125" y="1951500"/>
              <a:ext cx="1021875" cy="1061525"/>
            </a:xfrm>
            <a:custGeom>
              <a:avLst/>
              <a:gdLst/>
              <a:ahLst/>
              <a:cxnLst/>
              <a:rect l="l" t="t" r="r" b="b"/>
              <a:pathLst>
                <a:path w="40875" h="42461" extrusionOk="0">
                  <a:moveTo>
                    <a:pt x="12026" y="920"/>
                  </a:moveTo>
                  <a:cubicBezTo>
                    <a:pt x="13972" y="2497"/>
                    <a:pt x="16162" y="2926"/>
                    <a:pt x="18689" y="2926"/>
                  </a:cubicBezTo>
                  <a:cubicBezTo>
                    <a:pt x="20073" y="2926"/>
                    <a:pt x="21557" y="2797"/>
                    <a:pt x="23158" y="2658"/>
                  </a:cubicBezTo>
                  <a:cubicBezTo>
                    <a:pt x="24934" y="2503"/>
                    <a:pt x="26899" y="2332"/>
                    <a:pt x="29003" y="2332"/>
                  </a:cubicBezTo>
                  <a:cubicBezTo>
                    <a:pt x="29481" y="2332"/>
                    <a:pt x="29966" y="2341"/>
                    <a:pt x="30457" y="2360"/>
                  </a:cubicBezTo>
                  <a:cubicBezTo>
                    <a:pt x="34576" y="2515"/>
                    <a:pt x="36993" y="4075"/>
                    <a:pt x="38279" y="5337"/>
                  </a:cubicBezTo>
                  <a:cubicBezTo>
                    <a:pt x="39553" y="6575"/>
                    <a:pt x="40041" y="7790"/>
                    <a:pt x="40125" y="8052"/>
                  </a:cubicBezTo>
                  <a:lnTo>
                    <a:pt x="40172" y="40698"/>
                  </a:lnTo>
                  <a:cubicBezTo>
                    <a:pt x="36517" y="34436"/>
                    <a:pt x="28326" y="33709"/>
                    <a:pt x="21253" y="33709"/>
                  </a:cubicBezTo>
                  <a:cubicBezTo>
                    <a:pt x="20146" y="33709"/>
                    <a:pt x="19051" y="33721"/>
                    <a:pt x="18003" y="33745"/>
                  </a:cubicBezTo>
                  <a:cubicBezTo>
                    <a:pt x="17074" y="33764"/>
                    <a:pt x="16175" y="33780"/>
                    <a:pt x="15337" y="33780"/>
                  </a:cubicBezTo>
                  <a:cubicBezTo>
                    <a:pt x="14585" y="33780"/>
                    <a:pt x="13883" y="33767"/>
                    <a:pt x="13252" y="33733"/>
                  </a:cubicBezTo>
                  <a:cubicBezTo>
                    <a:pt x="7002" y="33364"/>
                    <a:pt x="1906" y="30340"/>
                    <a:pt x="798" y="29638"/>
                  </a:cubicBezTo>
                  <a:lnTo>
                    <a:pt x="12026" y="920"/>
                  </a:lnTo>
                  <a:close/>
                  <a:moveTo>
                    <a:pt x="11911" y="1"/>
                  </a:moveTo>
                  <a:cubicBezTo>
                    <a:pt x="11882" y="1"/>
                    <a:pt x="11852" y="5"/>
                    <a:pt x="11824" y="15"/>
                  </a:cubicBezTo>
                  <a:cubicBezTo>
                    <a:pt x="11716" y="39"/>
                    <a:pt x="11633" y="110"/>
                    <a:pt x="11585" y="217"/>
                  </a:cubicBezTo>
                  <a:lnTo>
                    <a:pt x="60" y="29638"/>
                  </a:lnTo>
                  <a:cubicBezTo>
                    <a:pt x="1" y="29792"/>
                    <a:pt x="48" y="29959"/>
                    <a:pt x="179" y="30042"/>
                  </a:cubicBezTo>
                  <a:cubicBezTo>
                    <a:pt x="239" y="30078"/>
                    <a:pt x="5978" y="33971"/>
                    <a:pt x="13217" y="34388"/>
                  </a:cubicBezTo>
                  <a:cubicBezTo>
                    <a:pt x="13864" y="34422"/>
                    <a:pt x="14578" y="34434"/>
                    <a:pt x="15338" y="34434"/>
                  </a:cubicBezTo>
                  <a:cubicBezTo>
                    <a:pt x="16186" y="34434"/>
                    <a:pt x="17091" y="34419"/>
                    <a:pt x="18027" y="34400"/>
                  </a:cubicBezTo>
                  <a:cubicBezTo>
                    <a:pt x="19021" y="34385"/>
                    <a:pt x="20061" y="34369"/>
                    <a:pt x="21128" y="34369"/>
                  </a:cubicBezTo>
                  <a:cubicBezTo>
                    <a:pt x="28493" y="34369"/>
                    <a:pt x="37098" y="35133"/>
                    <a:pt x="40208" y="42246"/>
                  </a:cubicBezTo>
                  <a:cubicBezTo>
                    <a:pt x="40268" y="42377"/>
                    <a:pt x="40387" y="42461"/>
                    <a:pt x="40518" y="42461"/>
                  </a:cubicBezTo>
                  <a:lnTo>
                    <a:pt x="40601" y="42461"/>
                  </a:lnTo>
                  <a:cubicBezTo>
                    <a:pt x="40756" y="42425"/>
                    <a:pt x="40875" y="42294"/>
                    <a:pt x="40875" y="42127"/>
                  </a:cubicBezTo>
                  <a:lnTo>
                    <a:pt x="40827" y="7992"/>
                  </a:lnTo>
                  <a:cubicBezTo>
                    <a:pt x="40827" y="7956"/>
                    <a:pt x="40827" y="7909"/>
                    <a:pt x="40815" y="7885"/>
                  </a:cubicBezTo>
                  <a:cubicBezTo>
                    <a:pt x="40780" y="7825"/>
                    <a:pt x="40327" y="6361"/>
                    <a:pt x="38803" y="4873"/>
                  </a:cubicBezTo>
                  <a:cubicBezTo>
                    <a:pt x="37422" y="3503"/>
                    <a:pt x="34850" y="1836"/>
                    <a:pt x="30504" y="1682"/>
                  </a:cubicBezTo>
                  <a:cubicBezTo>
                    <a:pt x="29987" y="1661"/>
                    <a:pt x="29477" y="1652"/>
                    <a:pt x="28976" y="1652"/>
                  </a:cubicBezTo>
                  <a:cubicBezTo>
                    <a:pt x="26856" y="1652"/>
                    <a:pt x="24884" y="1816"/>
                    <a:pt x="23123" y="1979"/>
                  </a:cubicBezTo>
                  <a:cubicBezTo>
                    <a:pt x="21563" y="2110"/>
                    <a:pt x="20116" y="2232"/>
                    <a:pt x="18773" y="2232"/>
                  </a:cubicBezTo>
                  <a:cubicBezTo>
                    <a:pt x="16201" y="2232"/>
                    <a:pt x="14010" y="1784"/>
                    <a:pt x="12133" y="86"/>
                  </a:cubicBezTo>
                  <a:cubicBezTo>
                    <a:pt x="12072" y="34"/>
                    <a:pt x="11992" y="1"/>
                    <a:pt x="11911" y="1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431" name="Google Shape;12431;p49"/>
            <p:cNvSpPr/>
            <p:nvPr/>
          </p:nvSpPr>
          <p:spPr>
            <a:xfrm>
              <a:off x="2797950" y="1979225"/>
              <a:ext cx="2263400" cy="1033800"/>
            </a:xfrm>
            <a:custGeom>
              <a:avLst/>
              <a:gdLst/>
              <a:ahLst/>
              <a:cxnLst/>
              <a:rect l="l" t="t" r="r" b="b"/>
              <a:pathLst>
                <a:path w="90536" h="41352" extrusionOk="0">
                  <a:moveTo>
                    <a:pt x="57256" y="0"/>
                  </a:moveTo>
                  <a:cubicBezTo>
                    <a:pt x="52615" y="0"/>
                    <a:pt x="48389" y="1624"/>
                    <a:pt x="45864" y="6681"/>
                  </a:cubicBezTo>
                  <a:cubicBezTo>
                    <a:pt x="45780" y="6859"/>
                    <a:pt x="45852" y="7050"/>
                    <a:pt x="46018" y="7145"/>
                  </a:cubicBezTo>
                  <a:cubicBezTo>
                    <a:pt x="46071" y="7173"/>
                    <a:pt x="46124" y="7185"/>
                    <a:pt x="46175" y="7185"/>
                  </a:cubicBezTo>
                  <a:cubicBezTo>
                    <a:pt x="46300" y="7185"/>
                    <a:pt x="46415" y="7112"/>
                    <a:pt x="46483" y="7002"/>
                  </a:cubicBezTo>
                  <a:cubicBezTo>
                    <a:pt x="48855" y="2237"/>
                    <a:pt x="52878" y="701"/>
                    <a:pt x="57317" y="701"/>
                  </a:cubicBezTo>
                  <a:cubicBezTo>
                    <a:pt x="60742" y="701"/>
                    <a:pt x="64416" y="1615"/>
                    <a:pt x="67771" y="2668"/>
                  </a:cubicBezTo>
                  <a:cubicBezTo>
                    <a:pt x="71386" y="3803"/>
                    <a:pt x="73615" y="4096"/>
                    <a:pt x="74949" y="4096"/>
                  </a:cubicBezTo>
                  <a:cubicBezTo>
                    <a:pt x="75658" y="4096"/>
                    <a:pt x="76114" y="4013"/>
                    <a:pt x="76391" y="3930"/>
                  </a:cubicBezTo>
                  <a:lnTo>
                    <a:pt x="89679" y="31326"/>
                  </a:lnTo>
                  <a:cubicBezTo>
                    <a:pt x="87702" y="31753"/>
                    <a:pt x="85948" y="31924"/>
                    <a:pt x="84331" y="31924"/>
                  </a:cubicBezTo>
                  <a:cubicBezTo>
                    <a:pt x="81117" y="31924"/>
                    <a:pt x="78450" y="31246"/>
                    <a:pt x="75677" y="30541"/>
                  </a:cubicBezTo>
                  <a:cubicBezTo>
                    <a:pt x="72625" y="29759"/>
                    <a:pt x="69483" y="28964"/>
                    <a:pt x="65378" y="28964"/>
                  </a:cubicBezTo>
                  <a:cubicBezTo>
                    <a:pt x="64103" y="28964"/>
                    <a:pt x="62734" y="29041"/>
                    <a:pt x="61247" y="29219"/>
                  </a:cubicBezTo>
                  <a:cubicBezTo>
                    <a:pt x="50281" y="30529"/>
                    <a:pt x="46923" y="37815"/>
                    <a:pt x="46126" y="40185"/>
                  </a:cubicBezTo>
                  <a:cubicBezTo>
                    <a:pt x="44959" y="38577"/>
                    <a:pt x="41113" y="34529"/>
                    <a:pt x="31481" y="33755"/>
                  </a:cubicBezTo>
                  <a:cubicBezTo>
                    <a:pt x="30239" y="33656"/>
                    <a:pt x="28811" y="33613"/>
                    <a:pt x="27262" y="33613"/>
                  </a:cubicBezTo>
                  <a:cubicBezTo>
                    <a:pt x="17819" y="33613"/>
                    <a:pt x="3921" y="35219"/>
                    <a:pt x="894" y="35577"/>
                  </a:cubicBezTo>
                  <a:lnTo>
                    <a:pt x="14086" y="5371"/>
                  </a:lnTo>
                  <a:lnTo>
                    <a:pt x="15348" y="5371"/>
                  </a:lnTo>
                  <a:cubicBezTo>
                    <a:pt x="15538" y="5371"/>
                    <a:pt x="15693" y="5228"/>
                    <a:pt x="15693" y="5038"/>
                  </a:cubicBezTo>
                  <a:cubicBezTo>
                    <a:pt x="15693" y="4835"/>
                    <a:pt x="15538" y="4692"/>
                    <a:pt x="15348" y="4692"/>
                  </a:cubicBezTo>
                  <a:lnTo>
                    <a:pt x="13860" y="4692"/>
                  </a:lnTo>
                  <a:cubicBezTo>
                    <a:pt x="13729" y="4692"/>
                    <a:pt x="13610" y="4776"/>
                    <a:pt x="13550" y="4895"/>
                  </a:cubicBezTo>
                  <a:lnTo>
                    <a:pt x="48" y="35839"/>
                  </a:lnTo>
                  <a:cubicBezTo>
                    <a:pt x="1" y="35958"/>
                    <a:pt x="13" y="36077"/>
                    <a:pt x="96" y="36184"/>
                  </a:cubicBezTo>
                  <a:cubicBezTo>
                    <a:pt x="159" y="36278"/>
                    <a:pt x="258" y="36317"/>
                    <a:pt x="362" y="36317"/>
                  </a:cubicBezTo>
                  <a:cubicBezTo>
                    <a:pt x="377" y="36317"/>
                    <a:pt x="391" y="36317"/>
                    <a:pt x="406" y="36315"/>
                  </a:cubicBezTo>
                  <a:cubicBezTo>
                    <a:pt x="582" y="36294"/>
                    <a:pt x="16715" y="34280"/>
                    <a:pt x="27241" y="34280"/>
                  </a:cubicBezTo>
                  <a:cubicBezTo>
                    <a:pt x="28781" y="34280"/>
                    <a:pt x="30201" y="34323"/>
                    <a:pt x="31433" y="34422"/>
                  </a:cubicBezTo>
                  <a:cubicBezTo>
                    <a:pt x="42851" y="35339"/>
                    <a:pt x="45911" y="41090"/>
                    <a:pt x="45947" y="41149"/>
                  </a:cubicBezTo>
                  <a:cubicBezTo>
                    <a:pt x="45995" y="41268"/>
                    <a:pt x="46114" y="41352"/>
                    <a:pt x="46245" y="41352"/>
                  </a:cubicBezTo>
                  <a:cubicBezTo>
                    <a:pt x="46257" y="41352"/>
                    <a:pt x="46268" y="41352"/>
                    <a:pt x="46292" y="41304"/>
                  </a:cubicBezTo>
                  <a:cubicBezTo>
                    <a:pt x="46423" y="41280"/>
                    <a:pt x="46542" y="41161"/>
                    <a:pt x="46566" y="41030"/>
                  </a:cubicBezTo>
                  <a:cubicBezTo>
                    <a:pt x="46590" y="40947"/>
                    <a:pt x="48745" y="31374"/>
                    <a:pt x="61318" y="29874"/>
                  </a:cubicBezTo>
                  <a:cubicBezTo>
                    <a:pt x="62756" y="29704"/>
                    <a:pt x="64081" y="29630"/>
                    <a:pt x="65317" y="29630"/>
                  </a:cubicBezTo>
                  <a:cubicBezTo>
                    <a:pt x="69366" y="29630"/>
                    <a:pt x="72470" y="30418"/>
                    <a:pt x="75498" y="31184"/>
                  </a:cubicBezTo>
                  <a:cubicBezTo>
                    <a:pt x="78326" y="31896"/>
                    <a:pt x="81048" y="32589"/>
                    <a:pt x="84343" y="32589"/>
                  </a:cubicBezTo>
                  <a:cubicBezTo>
                    <a:pt x="86112" y="32589"/>
                    <a:pt x="88046" y="32389"/>
                    <a:pt x="90250" y="31886"/>
                  </a:cubicBezTo>
                  <a:cubicBezTo>
                    <a:pt x="90357" y="31862"/>
                    <a:pt x="90441" y="31791"/>
                    <a:pt x="90488" y="31707"/>
                  </a:cubicBezTo>
                  <a:cubicBezTo>
                    <a:pt x="90536" y="31612"/>
                    <a:pt x="90536" y="31493"/>
                    <a:pt x="90488" y="31410"/>
                  </a:cubicBezTo>
                  <a:lnTo>
                    <a:pt x="76868" y="3335"/>
                  </a:lnTo>
                  <a:cubicBezTo>
                    <a:pt x="76820" y="3252"/>
                    <a:pt x="76748" y="3180"/>
                    <a:pt x="76665" y="3156"/>
                  </a:cubicBezTo>
                  <a:cubicBezTo>
                    <a:pt x="76632" y="3144"/>
                    <a:pt x="76600" y="3139"/>
                    <a:pt x="76569" y="3139"/>
                  </a:cubicBezTo>
                  <a:cubicBezTo>
                    <a:pt x="76510" y="3139"/>
                    <a:pt x="76453" y="3157"/>
                    <a:pt x="76391" y="3180"/>
                  </a:cubicBezTo>
                  <a:cubicBezTo>
                    <a:pt x="76380" y="3191"/>
                    <a:pt x="75995" y="3391"/>
                    <a:pt x="74918" y="3391"/>
                  </a:cubicBezTo>
                  <a:cubicBezTo>
                    <a:pt x="73679" y="3391"/>
                    <a:pt x="71526" y="3127"/>
                    <a:pt x="67974" y="2013"/>
                  </a:cubicBezTo>
                  <a:cubicBezTo>
                    <a:pt x="64537" y="935"/>
                    <a:pt x="60777" y="0"/>
                    <a:pt x="57256" y="0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432" name="Google Shape;12432;p49"/>
            <p:cNvSpPr/>
            <p:nvPr/>
          </p:nvSpPr>
          <p:spPr>
            <a:xfrm>
              <a:off x="4127000" y="2162600"/>
              <a:ext cx="1021275" cy="706050"/>
            </a:xfrm>
            <a:custGeom>
              <a:avLst/>
              <a:gdLst/>
              <a:ahLst/>
              <a:cxnLst/>
              <a:rect l="l" t="t" r="r" b="b"/>
              <a:pathLst>
                <a:path w="40851" h="28242" extrusionOk="0">
                  <a:moveTo>
                    <a:pt x="25432" y="0"/>
                  </a:moveTo>
                  <a:cubicBezTo>
                    <a:pt x="25241" y="0"/>
                    <a:pt x="25099" y="155"/>
                    <a:pt x="25099" y="346"/>
                  </a:cubicBezTo>
                  <a:cubicBezTo>
                    <a:pt x="25099" y="536"/>
                    <a:pt x="25241" y="691"/>
                    <a:pt x="25432" y="691"/>
                  </a:cubicBezTo>
                  <a:lnTo>
                    <a:pt x="26551" y="691"/>
                  </a:lnTo>
                  <a:lnTo>
                    <a:pt x="39874" y="27444"/>
                  </a:lnTo>
                  <a:cubicBezTo>
                    <a:pt x="37493" y="27004"/>
                    <a:pt x="29278" y="25468"/>
                    <a:pt x="23360" y="24325"/>
                  </a:cubicBezTo>
                  <a:lnTo>
                    <a:pt x="22908" y="24230"/>
                  </a:lnTo>
                  <a:cubicBezTo>
                    <a:pt x="20016" y="23666"/>
                    <a:pt x="15930" y="22873"/>
                    <a:pt x="11603" y="22873"/>
                  </a:cubicBezTo>
                  <a:cubicBezTo>
                    <a:pt x="7698" y="22873"/>
                    <a:pt x="3598" y="23519"/>
                    <a:pt x="0" y="25563"/>
                  </a:cubicBezTo>
                  <a:cubicBezTo>
                    <a:pt x="107" y="25527"/>
                    <a:pt x="203" y="25515"/>
                    <a:pt x="310" y="25480"/>
                  </a:cubicBezTo>
                  <a:cubicBezTo>
                    <a:pt x="1536" y="25063"/>
                    <a:pt x="2798" y="24765"/>
                    <a:pt x="4048" y="24575"/>
                  </a:cubicBezTo>
                  <a:cubicBezTo>
                    <a:pt x="6513" y="23827"/>
                    <a:pt x="9094" y="23555"/>
                    <a:pt x="11598" y="23555"/>
                  </a:cubicBezTo>
                  <a:cubicBezTo>
                    <a:pt x="15868" y="23555"/>
                    <a:pt x="19913" y="24345"/>
                    <a:pt x="22765" y="24908"/>
                  </a:cubicBezTo>
                  <a:lnTo>
                    <a:pt x="23229" y="24992"/>
                  </a:lnTo>
                  <a:cubicBezTo>
                    <a:pt x="30171" y="26337"/>
                    <a:pt x="40303" y="28218"/>
                    <a:pt x="40410" y="28242"/>
                  </a:cubicBezTo>
                  <a:lnTo>
                    <a:pt x="40470" y="28242"/>
                  </a:lnTo>
                  <a:cubicBezTo>
                    <a:pt x="40565" y="28242"/>
                    <a:pt x="40672" y="28194"/>
                    <a:pt x="40731" y="28099"/>
                  </a:cubicBezTo>
                  <a:cubicBezTo>
                    <a:pt x="40839" y="28016"/>
                    <a:pt x="40851" y="27885"/>
                    <a:pt x="40791" y="27766"/>
                  </a:cubicBezTo>
                  <a:lnTo>
                    <a:pt x="27075" y="203"/>
                  </a:lnTo>
                  <a:cubicBezTo>
                    <a:pt x="27015" y="84"/>
                    <a:pt x="26896" y="0"/>
                    <a:pt x="26765" y="0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433" name="Google Shape;12433;p49"/>
            <p:cNvSpPr/>
            <p:nvPr/>
          </p:nvSpPr>
          <p:spPr>
            <a:xfrm>
              <a:off x="4095150" y="2218250"/>
              <a:ext cx="1139450" cy="753400"/>
            </a:xfrm>
            <a:custGeom>
              <a:avLst/>
              <a:gdLst/>
              <a:ahLst/>
              <a:cxnLst/>
              <a:rect l="l" t="t" r="r" b="b"/>
              <a:pathLst>
                <a:path w="45578" h="30136" extrusionOk="0">
                  <a:moveTo>
                    <a:pt x="29147" y="1"/>
                  </a:moveTo>
                  <a:cubicBezTo>
                    <a:pt x="28956" y="1"/>
                    <a:pt x="28813" y="144"/>
                    <a:pt x="28813" y="334"/>
                  </a:cubicBezTo>
                  <a:cubicBezTo>
                    <a:pt x="28813" y="537"/>
                    <a:pt x="28956" y="680"/>
                    <a:pt x="29147" y="680"/>
                  </a:cubicBezTo>
                  <a:lnTo>
                    <a:pt x="30254" y="680"/>
                  </a:lnTo>
                  <a:lnTo>
                    <a:pt x="44684" y="29362"/>
                  </a:lnTo>
                  <a:cubicBezTo>
                    <a:pt x="44523" y="29369"/>
                    <a:pt x="44357" y="29372"/>
                    <a:pt x="44185" y="29372"/>
                  </a:cubicBezTo>
                  <a:cubicBezTo>
                    <a:pt x="42307" y="29372"/>
                    <a:pt x="39697" y="28959"/>
                    <a:pt x="34909" y="28207"/>
                  </a:cubicBezTo>
                  <a:cubicBezTo>
                    <a:pt x="31528" y="27671"/>
                    <a:pt x="26908" y="26945"/>
                    <a:pt x="20681" y="26087"/>
                  </a:cubicBezTo>
                  <a:cubicBezTo>
                    <a:pt x="18588" y="25794"/>
                    <a:pt x="16667" y="25666"/>
                    <a:pt x="14906" y="25666"/>
                  </a:cubicBezTo>
                  <a:cubicBezTo>
                    <a:pt x="7012" y="25666"/>
                    <a:pt x="2356" y="28247"/>
                    <a:pt x="0" y="30136"/>
                  </a:cubicBezTo>
                  <a:cubicBezTo>
                    <a:pt x="1215" y="29505"/>
                    <a:pt x="2501" y="29016"/>
                    <a:pt x="3822" y="28612"/>
                  </a:cubicBezTo>
                  <a:cubicBezTo>
                    <a:pt x="6405" y="27382"/>
                    <a:pt x="10054" y="26349"/>
                    <a:pt x="14987" y="26349"/>
                  </a:cubicBezTo>
                  <a:cubicBezTo>
                    <a:pt x="16693" y="26349"/>
                    <a:pt x="18552" y="26473"/>
                    <a:pt x="20574" y="26754"/>
                  </a:cubicBezTo>
                  <a:cubicBezTo>
                    <a:pt x="26801" y="27611"/>
                    <a:pt x="31433" y="28350"/>
                    <a:pt x="34790" y="28885"/>
                  </a:cubicBezTo>
                  <a:cubicBezTo>
                    <a:pt x="39555" y="29634"/>
                    <a:pt x="42179" y="30048"/>
                    <a:pt x="44116" y="30048"/>
                  </a:cubicBezTo>
                  <a:cubicBezTo>
                    <a:pt x="44521" y="30048"/>
                    <a:pt x="44897" y="30030"/>
                    <a:pt x="45256" y="29993"/>
                  </a:cubicBezTo>
                  <a:cubicBezTo>
                    <a:pt x="45375" y="29981"/>
                    <a:pt x="45458" y="29921"/>
                    <a:pt x="45518" y="29814"/>
                  </a:cubicBezTo>
                  <a:cubicBezTo>
                    <a:pt x="45565" y="29731"/>
                    <a:pt x="45577" y="29612"/>
                    <a:pt x="45518" y="29505"/>
                  </a:cubicBezTo>
                  <a:lnTo>
                    <a:pt x="30754" y="191"/>
                  </a:lnTo>
                  <a:cubicBezTo>
                    <a:pt x="30695" y="72"/>
                    <a:pt x="30575" y="1"/>
                    <a:pt x="30456" y="1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434" name="Google Shape;12434;p49"/>
            <p:cNvSpPr/>
            <p:nvPr/>
          </p:nvSpPr>
          <p:spPr>
            <a:xfrm>
              <a:off x="3949300" y="2994550"/>
              <a:ext cx="12525" cy="33950"/>
            </a:xfrm>
            <a:custGeom>
              <a:avLst/>
              <a:gdLst/>
              <a:ahLst/>
              <a:cxnLst/>
              <a:rect l="l" t="t" r="r" b="b"/>
              <a:pathLst>
                <a:path w="501" h="1358" extrusionOk="0">
                  <a:moveTo>
                    <a:pt x="155" y="0"/>
                  </a:moveTo>
                  <a:cubicBezTo>
                    <a:pt x="155" y="0"/>
                    <a:pt x="0" y="334"/>
                    <a:pt x="12" y="691"/>
                  </a:cubicBezTo>
                  <a:cubicBezTo>
                    <a:pt x="36" y="1048"/>
                    <a:pt x="250" y="1358"/>
                    <a:pt x="250" y="1358"/>
                  </a:cubicBezTo>
                  <a:cubicBezTo>
                    <a:pt x="250" y="1358"/>
                    <a:pt x="500" y="1060"/>
                    <a:pt x="453" y="667"/>
                  </a:cubicBezTo>
                  <a:cubicBezTo>
                    <a:pt x="441" y="274"/>
                    <a:pt x="155" y="0"/>
                    <a:pt x="155" y="0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435" name="Google Shape;12435;p49"/>
            <p:cNvSpPr/>
            <p:nvPr/>
          </p:nvSpPr>
          <p:spPr>
            <a:xfrm>
              <a:off x="3959125" y="2793625"/>
              <a:ext cx="388150" cy="234575"/>
            </a:xfrm>
            <a:custGeom>
              <a:avLst/>
              <a:gdLst/>
              <a:ahLst/>
              <a:cxnLst/>
              <a:rect l="l" t="t" r="r" b="b"/>
              <a:pathLst>
                <a:path w="15526" h="9383" extrusionOk="0">
                  <a:moveTo>
                    <a:pt x="15526" y="1"/>
                  </a:moveTo>
                  <a:cubicBezTo>
                    <a:pt x="15526" y="1"/>
                    <a:pt x="15252" y="36"/>
                    <a:pt x="14811" y="108"/>
                  </a:cubicBezTo>
                  <a:cubicBezTo>
                    <a:pt x="14335" y="179"/>
                    <a:pt x="13657" y="286"/>
                    <a:pt x="12823" y="465"/>
                  </a:cubicBezTo>
                  <a:cubicBezTo>
                    <a:pt x="11156" y="822"/>
                    <a:pt x="8811" y="1417"/>
                    <a:pt x="6477" y="2644"/>
                  </a:cubicBezTo>
                  <a:cubicBezTo>
                    <a:pt x="4143" y="3870"/>
                    <a:pt x="2357" y="5561"/>
                    <a:pt x="1357" y="6954"/>
                  </a:cubicBezTo>
                  <a:cubicBezTo>
                    <a:pt x="857" y="7656"/>
                    <a:pt x="512" y="8264"/>
                    <a:pt x="298" y="8692"/>
                  </a:cubicBezTo>
                  <a:cubicBezTo>
                    <a:pt x="202" y="8918"/>
                    <a:pt x="143" y="9085"/>
                    <a:pt x="83" y="9204"/>
                  </a:cubicBezTo>
                  <a:cubicBezTo>
                    <a:pt x="36" y="9323"/>
                    <a:pt x="0" y="9383"/>
                    <a:pt x="0" y="9383"/>
                  </a:cubicBezTo>
                  <a:cubicBezTo>
                    <a:pt x="0" y="9383"/>
                    <a:pt x="36" y="9323"/>
                    <a:pt x="95" y="9216"/>
                  </a:cubicBezTo>
                  <a:cubicBezTo>
                    <a:pt x="155" y="9109"/>
                    <a:pt x="226" y="8930"/>
                    <a:pt x="357" y="8740"/>
                  </a:cubicBezTo>
                  <a:cubicBezTo>
                    <a:pt x="619" y="8323"/>
                    <a:pt x="1000" y="7763"/>
                    <a:pt x="1536" y="7109"/>
                  </a:cubicBezTo>
                  <a:cubicBezTo>
                    <a:pt x="2608" y="5787"/>
                    <a:pt x="4405" y="4239"/>
                    <a:pt x="6691" y="3049"/>
                  </a:cubicBezTo>
                  <a:cubicBezTo>
                    <a:pt x="8965" y="1858"/>
                    <a:pt x="11228" y="1167"/>
                    <a:pt x="12859" y="703"/>
                  </a:cubicBezTo>
                  <a:cubicBezTo>
                    <a:pt x="13680" y="465"/>
                    <a:pt x="14347" y="298"/>
                    <a:pt x="14811" y="179"/>
                  </a:cubicBezTo>
                  <a:cubicBezTo>
                    <a:pt x="15276" y="60"/>
                    <a:pt x="15526" y="1"/>
                    <a:pt x="15526" y="1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436" name="Google Shape;12436;p49"/>
            <p:cNvSpPr/>
            <p:nvPr/>
          </p:nvSpPr>
          <p:spPr>
            <a:xfrm>
              <a:off x="3967150" y="2821900"/>
              <a:ext cx="398000" cy="204525"/>
            </a:xfrm>
            <a:custGeom>
              <a:avLst/>
              <a:gdLst/>
              <a:ahLst/>
              <a:cxnLst/>
              <a:rect l="l" t="t" r="r" b="b"/>
              <a:pathLst>
                <a:path w="15920" h="8181" extrusionOk="0">
                  <a:moveTo>
                    <a:pt x="15919" y="1"/>
                  </a:moveTo>
                  <a:cubicBezTo>
                    <a:pt x="15919" y="1"/>
                    <a:pt x="15669" y="25"/>
                    <a:pt x="15193" y="48"/>
                  </a:cubicBezTo>
                  <a:cubicBezTo>
                    <a:pt x="14955" y="60"/>
                    <a:pt x="14669" y="84"/>
                    <a:pt x="14348" y="120"/>
                  </a:cubicBezTo>
                  <a:cubicBezTo>
                    <a:pt x="14014" y="167"/>
                    <a:pt x="13633" y="215"/>
                    <a:pt x="13228" y="286"/>
                  </a:cubicBezTo>
                  <a:cubicBezTo>
                    <a:pt x="12812" y="346"/>
                    <a:pt x="12359" y="441"/>
                    <a:pt x="11883" y="560"/>
                  </a:cubicBezTo>
                  <a:cubicBezTo>
                    <a:pt x="11395" y="656"/>
                    <a:pt x="10907" y="810"/>
                    <a:pt x="10371" y="977"/>
                  </a:cubicBezTo>
                  <a:cubicBezTo>
                    <a:pt x="9323" y="1310"/>
                    <a:pt x="8192" y="1763"/>
                    <a:pt x="7049" y="2346"/>
                  </a:cubicBezTo>
                  <a:cubicBezTo>
                    <a:pt x="5918" y="2918"/>
                    <a:pt x="4894" y="3596"/>
                    <a:pt x="4001" y="4251"/>
                  </a:cubicBezTo>
                  <a:cubicBezTo>
                    <a:pt x="3572" y="4573"/>
                    <a:pt x="3132" y="4906"/>
                    <a:pt x="2775" y="5228"/>
                  </a:cubicBezTo>
                  <a:cubicBezTo>
                    <a:pt x="2406" y="5537"/>
                    <a:pt x="2084" y="5859"/>
                    <a:pt x="1786" y="6156"/>
                  </a:cubicBezTo>
                  <a:cubicBezTo>
                    <a:pt x="1489" y="6454"/>
                    <a:pt x="1227" y="6728"/>
                    <a:pt x="1013" y="6966"/>
                  </a:cubicBezTo>
                  <a:cubicBezTo>
                    <a:pt x="786" y="7204"/>
                    <a:pt x="608" y="7430"/>
                    <a:pt x="453" y="7609"/>
                  </a:cubicBezTo>
                  <a:cubicBezTo>
                    <a:pt x="155" y="7978"/>
                    <a:pt x="1" y="8180"/>
                    <a:pt x="1" y="8180"/>
                  </a:cubicBezTo>
                  <a:lnTo>
                    <a:pt x="501" y="7668"/>
                  </a:lnTo>
                  <a:cubicBezTo>
                    <a:pt x="667" y="7502"/>
                    <a:pt x="870" y="7311"/>
                    <a:pt x="1108" y="7085"/>
                  </a:cubicBezTo>
                  <a:cubicBezTo>
                    <a:pt x="1370" y="6871"/>
                    <a:pt x="1620" y="6609"/>
                    <a:pt x="1941" y="6347"/>
                  </a:cubicBezTo>
                  <a:cubicBezTo>
                    <a:pt x="2263" y="6073"/>
                    <a:pt x="2596" y="5799"/>
                    <a:pt x="2989" y="5501"/>
                  </a:cubicBezTo>
                  <a:cubicBezTo>
                    <a:pt x="3370" y="5180"/>
                    <a:pt x="3787" y="4882"/>
                    <a:pt x="4239" y="4573"/>
                  </a:cubicBezTo>
                  <a:cubicBezTo>
                    <a:pt x="5144" y="3965"/>
                    <a:pt x="6156" y="3334"/>
                    <a:pt x="7275" y="2763"/>
                  </a:cubicBezTo>
                  <a:cubicBezTo>
                    <a:pt x="8394" y="2180"/>
                    <a:pt x="9490" y="1715"/>
                    <a:pt x="10514" y="1346"/>
                  </a:cubicBezTo>
                  <a:cubicBezTo>
                    <a:pt x="11038" y="1168"/>
                    <a:pt x="11526" y="1001"/>
                    <a:pt x="11990" y="870"/>
                  </a:cubicBezTo>
                  <a:cubicBezTo>
                    <a:pt x="12454" y="715"/>
                    <a:pt x="12883" y="620"/>
                    <a:pt x="13288" y="513"/>
                  </a:cubicBezTo>
                  <a:cubicBezTo>
                    <a:pt x="13693" y="406"/>
                    <a:pt x="14050" y="346"/>
                    <a:pt x="14371" y="275"/>
                  </a:cubicBezTo>
                  <a:cubicBezTo>
                    <a:pt x="14705" y="191"/>
                    <a:pt x="14979" y="155"/>
                    <a:pt x="15205" y="120"/>
                  </a:cubicBezTo>
                  <a:cubicBezTo>
                    <a:pt x="15669" y="48"/>
                    <a:pt x="15919" y="1"/>
                    <a:pt x="15919" y="1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437" name="Google Shape;12437;p49"/>
            <p:cNvSpPr/>
            <p:nvPr/>
          </p:nvSpPr>
          <p:spPr>
            <a:xfrm>
              <a:off x="3994525" y="2964775"/>
              <a:ext cx="104225" cy="68800"/>
            </a:xfrm>
            <a:custGeom>
              <a:avLst/>
              <a:gdLst/>
              <a:ahLst/>
              <a:cxnLst/>
              <a:rect l="l" t="t" r="r" b="b"/>
              <a:pathLst>
                <a:path w="4169" h="2752" extrusionOk="0">
                  <a:moveTo>
                    <a:pt x="4168" y="1"/>
                  </a:moveTo>
                  <a:cubicBezTo>
                    <a:pt x="4168" y="1"/>
                    <a:pt x="3882" y="1"/>
                    <a:pt x="3406" y="120"/>
                  </a:cubicBezTo>
                  <a:cubicBezTo>
                    <a:pt x="2966" y="227"/>
                    <a:pt x="2335" y="453"/>
                    <a:pt x="1727" y="858"/>
                  </a:cubicBezTo>
                  <a:cubicBezTo>
                    <a:pt x="1132" y="1251"/>
                    <a:pt x="668" y="1727"/>
                    <a:pt x="406" y="2120"/>
                  </a:cubicBezTo>
                  <a:cubicBezTo>
                    <a:pt x="120" y="2489"/>
                    <a:pt x="1" y="2751"/>
                    <a:pt x="1" y="2751"/>
                  </a:cubicBezTo>
                  <a:cubicBezTo>
                    <a:pt x="1" y="2751"/>
                    <a:pt x="203" y="2561"/>
                    <a:pt x="560" y="2263"/>
                  </a:cubicBezTo>
                  <a:cubicBezTo>
                    <a:pt x="918" y="1989"/>
                    <a:pt x="1418" y="1596"/>
                    <a:pt x="1977" y="1227"/>
                  </a:cubicBezTo>
                  <a:cubicBezTo>
                    <a:pt x="2549" y="858"/>
                    <a:pt x="3097" y="536"/>
                    <a:pt x="3501" y="334"/>
                  </a:cubicBezTo>
                  <a:cubicBezTo>
                    <a:pt x="3906" y="120"/>
                    <a:pt x="4168" y="1"/>
                    <a:pt x="4168" y="1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438" name="Google Shape;12438;p49"/>
            <p:cNvSpPr/>
            <p:nvPr/>
          </p:nvSpPr>
          <p:spPr>
            <a:xfrm>
              <a:off x="4028775" y="2989475"/>
              <a:ext cx="75325" cy="42000"/>
            </a:xfrm>
            <a:custGeom>
              <a:avLst/>
              <a:gdLst/>
              <a:ahLst/>
              <a:cxnLst/>
              <a:rect l="l" t="t" r="r" b="b"/>
              <a:pathLst>
                <a:path w="3013" h="1680" extrusionOk="0">
                  <a:moveTo>
                    <a:pt x="3012" y="1"/>
                  </a:moveTo>
                  <a:cubicBezTo>
                    <a:pt x="3012" y="1"/>
                    <a:pt x="2810" y="13"/>
                    <a:pt x="2512" y="72"/>
                  </a:cubicBezTo>
                  <a:cubicBezTo>
                    <a:pt x="2191" y="132"/>
                    <a:pt x="1750" y="263"/>
                    <a:pt x="1322" y="501"/>
                  </a:cubicBezTo>
                  <a:cubicBezTo>
                    <a:pt x="893" y="739"/>
                    <a:pt x="548" y="1037"/>
                    <a:pt x="322" y="1275"/>
                  </a:cubicBezTo>
                  <a:cubicBezTo>
                    <a:pt x="107" y="1513"/>
                    <a:pt x="0" y="1680"/>
                    <a:pt x="0" y="1680"/>
                  </a:cubicBezTo>
                  <a:cubicBezTo>
                    <a:pt x="0" y="1680"/>
                    <a:pt x="179" y="1584"/>
                    <a:pt x="464" y="1453"/>
                  </a:cubicBezTo>
                  <a:cubicBezTo>
                    <a:pt x="750" y="1311"/>
                    <a:pt x="1131" y="1120"/>
                    <a:pt x="1536" y="894"/>
                  </a:cubicBezTo>
                  <a:cubicBezTo>
                    <a:pt x="1941" y="668"/>
                    <a:pt x="2310" y="441"/>
                    <a:pt x="2572" y="275"/>
                  </a:cubicBezTo>
                  <a:cubicBezTo>
                    <a:pt x="2846" y="120"/>
                    <a:pt x="3012" y="1"/>
                    <a:pt x="3012" y="1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439" name="Google Shape;12439;p49"/>
            <p:cNvSpPr/>
            <p:nvPr/>
          </p:nvSpPr>
          <p:spPr>
            <a:xfrm>
              <a:off x="4084125" y="2918350"/>
              <a:ext cx="545625" cy="124750"/>
            </a:xfrm>
            <a:custGeom>
              <a:avLst/>
              <a:gdLst/>
              <a:ahLst/>
              <a:cxnLst/>
              <a:rect l="l" t="t" r="r" b="b"/>
              <a:pathLst>
                <a:path w="21825" h="4990" extrusionOk="0">
                  <a:moveTo>
                    <a:pt x="14943" y="0"/>
                  </a:moveTo>
                  <a:cubicBezTo>
                    <a:pt x="13562" y="0"/>
                    <a:pt x="12038" y="107"/>
                    <a:pt x="10466" y="369"/>
                  </a:cubicBezTo>
                  <a:cubicBezTo>
                    <a:pt x="8883" y="655"/>
                    <a:pt x="7430" y="1084"/>
                    <a:pt x="6132" y="1560"/>
                  </a:cubicBezTo>
                  <a:cubicBezTo>
                    <a:pt x="5489" y="1834"/>
                    <a:pt x="4882" y="2048"/>
                    <a:pt x="4335" y="2334"/>
                  </a:cubicBezTo>
                  <a:cubicBezTo>
                    <a:pt x="4049" y="2465"/>
                    <a:pt x="3787" y="2584"/>
                    <a:pt x="3525" y="2727"/>
                  </a:cubicBezTo>
                  <a:cubicBezTo>
                    <a:pt x="3275" y="2870"/>
                    <a:pt x="3037" y="3013"/>
                    <a:pt x="2811" y="3120"/>
                  </a:cubicBezTo>
                  <a:cubicBezTo>
                    <a:pt x="2358" y="3370"/>
                    <a:pt x="1965" y="3632"/>
                    <a:pt x="1608" y="3858"/>
                  </a:cubicBezTo>
                  <a:cubicBezTo>
                    <a:pt x="1251" y="4060"/>
                    <a:pt x="965" y="4275"/>
                    <a:pt x="727" y="4453"/>
                  </a:cubicBezTo>
                  <a:cubicBezTo>
                    <a:pt x="251" y="4799"/>
                    <a:pt x="1" y="4989"/>
                    <a:pt x="1" y="4989"/>
                  </a:cubicBezTo>
                  <a:cubicBezTo>
                    <a:pt x="1" y="4989"/>
                    <a:pt x="275" y="4810"/>
                    <a:pt x="763" y="4513"/>
                  </a:cubicBezTo>
                  <a:cubicBezTo>
                    <a:pt x="1001" y="4346"/>
                    <a:pt x="1310" y="4168"/>
                    <a:pt x="1668" y="3977"/>
                  </a:cubicBezTo>
                  <a:cubicBezTo>
                    <a:pt x="2025" y="3775"/>
                    <a:pt x="2430" y="3525"/>
                    <a:pt x="2906" y="3322"/>
                  </a:cubicBezTo>
                  <a:cubicBezTo>
                    <a:pt x="3144" y="3203"/>
                    <a:pt x="3382" y="3084"/>
                    <a:pt x="3632" y="2965"/>
                  </a:cubicBezTo>
                  <a:cubicBezTo>
                    <a:pt x="3882" y="2846"/>
                    <a:pt x="4156" y="2739"/>
                    <a:pt x="4442" y="2620"/>
                  </a:cubicBezTo>
                  <a:cubicBezTo>
                    <a:pt x="4989" y="2382"/>
                    <a:pt x="5597" y="2179"/>
                    <a:pt x="6240" y="1929"/>
                  </a:cubicBezTo>
                  <a:cubicBezTo>
                    <a:pt x="7514" y="1501"/>
                    <a:pt x="8966" y="1120"/>
                    <a:pt x="10514" y="834"/>
                  </a:cubicBezTo>
                  <a:cubicBezTo>
                    <a:pt x="12038" y="572"/>
                    <a:pt x="13550" y="441"/>
                    <a:pt x="14895" y="405"/>
                  </a:cubicBezTo>
                  <a:cubicBezTo>
                    <a:pt x="15172" y="405"/>
                    <a:pt x="15440" y="403"/>
                    <a:pt x="15702" y="403"/>
                  </a:cubicBezTo>
                  <a:cubicBezTo>
                    <a:pt x="16095" y="403"/>
                    <a:pt x="16472" y="408"/>
                    <a:pt x="16836" y="429"/>
                  </a:cubicBezTo>
                  <a:cubicBezTo>
                    <a:pt x="17134" y="441"/>
                    <a:pt x="17431" y="441"/>
                    <a:pt x="17717" y="477"/>
                  </a:cubicBezTo>
                  <a:cubicBezTo>
                    <a:pt x="17991" y="488"/>
                    <a:pt x="18265" y="524"/>
                    <a:pt x="18515" y="548"/>
                  </a:cubicBezTo>
                  <a:cubicBezTo>
                    <a:pt x="19039" y="596"/>
                    <a:pt x="19503" y="691"/>
                    <a:pt x="19896" y="739"/>
                  </a:cubicBezTo>
                  <a:cubicBezTo>
                    <a:pt x="20313" y="798"/>
                    <a:pt x="20658" y="881"/>
                    <a:pt x="20944" y="941"/>
                  </a:cubicBezTo>
                  <a:cubicBezTo>
                    <a:pt x="21515" y="1060"/>
                    <a:pt x="21825" y="1120"/>
                    <a:pt x="21825" y="1120"/>
                  </a:cubicBezTo>
                  <a:cubicBezTo>
                    <a:pt x="21825" y="1120"/>
                    <a:pt x="21515" y="1024"/>
                    <a:pt x="20991" y="834"/>
                  </a:cubicBezTo>
                  <a:cubicBezTo>
                    <a:pt x="20706" y="762"/>
                    <a:pt x="20360" y="655"/>
                    <a:pt x="19956" y="584"/>
                  </a:cubicBezTo>
                  <a:cubicBezTo>
                    <a:pt x="19539" y="488"/>
                    <a:pt x="19098" y="381"/>
                    <a:pt x="18574" y="310"/>
                  </a:cubicBezTo>
                  <a:cubicBezTo>
                    <a:pt x="18324" y="286"/>
                    <a:pt x="18051" y="238"/>
                    <a:pt x="17777" y="191"/>
                  </a:cubicBezTo>
                  <a:cubicBezTo>
                    <a:pt x="17491" y="143"/>
                    <a:pt x="17193" y="131"/>
                    <a:pt x="16896" y="107"/>
                  </a:cubicBezTo>
                  <a:cubicBezTo>
                    <a:pt x="16288" y="24"/>
                    <a:pt x="15634" y="12"/>
                    <a:pt x="14943" y="0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440" name="Google Shape;12440;p49"/>
            <p:cNvSpPr/>
            <p:nvPr/>
          </p:nvSpPr>
          <p:spPr>
            <a:xfrm>
              <a:off x="4123125" y="2961400"/>
              <a:ext cx="359900" cy="95675"/>
            </a:xfrm>
            <a:custGeom>
              <a:avLst/>
              <a:gdLst/>
              <a:ahLst/>
              <a:cxnLst/>
              <a:rect l="l" t="t" r="r" b="b"/>
              <a:pathLst>
                <a:path w="14396" h="3827" extrusionOk="0">
                  <a:moveTo>
                    <a:pt x="10580" y="0"/>
                  </a:moveTo>
                  <a:cubicBezTo>
                    <a:pt x="10315" y="0"/>
                    <a:pt x="10039" y="6"/>
                    <a:pt x="9752" y="17"/>
                  </a:cubicBezTo>
                  <a:cubicBezTo>
                    <a:pt x="8835" y="64"/>
                    <a:pt x="7823" y="195"/>
                    <a:pt x="6787" y="433"/>
                  </a:cubicBezTo>
                  <a:cubicBezTo>
                    <a:pt x="5763" y="695"/>
                    <a:pt x="4811" y="1029"/>
                    <a:pt x="3965" y="1386"/>
                  </a:cubicBezTo>
                  <a:cubicBezTo>
                    <a:pt x="3120" y="1767"/>
                    <a:pt x="2382" y="2148"/>
                    <a:pt x="1810" y="2517"/>
                  </a:cubicBezTo>
                  <a:cubicBezTo>
                    <a:pt x="1512" y="2696"/>
                    <a:pt x="1251" y="2898"/>
                    <a:pt x="1036" y="3041"/>
                  </a:cubicBezTo>
                  <a:cubicBezTo>
                    <a:pt x="810" y="3196"/>
                    <a:pt x="620" y="3338"/>
                    <a:pt x="465" y="3458"/>
                  </a:cubicBezTo>
                  <a:cubicBezTo>
                    <a:pt x="167" y="3696"/>
                    <a:pt x="0" y="3827"/>
                    <a:pt x="0" y="3827"/>
                  </a:cubicBezTo>
                  <a:cubicBezTo>
                    <a:pt x="0" y="3827"/>
                    <a:pt x="179" y="3731"/>
                    <a:pt x="512" y="3517"/>
                  </a:cubicBezTo>
                  <a:cubicBezTo>
                    <a:pt x="679" y="3410"/>
                    <a:pt x="870" y="3291"/>
                    <a:pt x="1108" y="3160"/>
                  </a:cubicBezTo>
                  <a:cubicBezTo>
                    <a:pt x="1346" y="3029"/>
                    <a:pt x="1596" y="2862"/>
                    <a:pt x="1917" y="2719"/>
                  </a:cubicBezTo>
                  <a:cubicBezTo>
                    <a:pt x="2525" y="2386"/>
                    <a:pt x="3263" y="2065"/>
                    <a:pt x="4096" y="1731"/>
                  </a:cubicBezTo>
                  <a:cubicBezTo>
                    <a:pt x="4953" y="1422"/>
                    <a:pt x="5882" y="1112"/>
                    <a:pt x="6894" y="874"/>
                  </a:cubicBezTo>
                  <a:cubicBezTo>
                    <a:pt x="7906" y="648"/>
                    <a:pt x="8894" y="481"/>
                    <a:pt x="9787" y="398"/>
                  </a:cubicBezTo>
                  <a:cubicBezTo>
                    <a:pt x="10542" y="317"/>
                    <a:pt x="11246" y="288"/>
                    <a:pt x="11856" y="288"/>
                  </a:cubicBezTo>
                  <a:cubicBezTo>
                    <a:pt x="11967" y="288"/>
                    <a:pt x="12075" y="289"/>
                    <a:pt x="12180" y="290"/>
                  </a:cubicBezTo>
                  <a:cubicBezTo>
                    <a:pt x="12246" y="288"/>
                    <a:pt x="12311" y="287"/>
                    <a:pt x="12374" y="287"/>
                  </a:cubicBezTo>
                  <a:cubicBezTo>
                    <a:pt x="12643" y="287"/>
                    <a:pt x="12888" y="305"/>
                    <a:pt x="13109" y="314"/>
                  </a:cubicBezTo>
                  <a:cubicBezTo>
                    <a:pt x="13371" y="314"/>
                    <a:pt x="13609" y="350"/>
                    <a:pt x="13800" y="362"/>
                  </a:cubicBezTo>
                  <a:cubicBezTo>
                    <a:pt x="14193" y="410"/>
                    <a:pt x="14395" y="421"/>
                    <a:pt x="14395" y="421"/>
                  </a:cubicBezTo>
                  <a:cubicBezTo>
                    <a:pt x="14395" y="421"/>
                    <a:pt x="14193" y="374"/>
                    <a:pt x="13788" y="314"/>
                  </a:cubicBezTo>
                  <a:cubicBezTo>
                    <a:pt x="13609" y="279"/>
                    <a:pt x="13371" y="231"/>
                    <a:pt x="13097" y="195"/>
                  </a:cubicBezTo>
                  <a:cubicBezTo>
                    <a:pt x="12835" y="160"/>
                    <a:pt x="12526" y="112"/>
                    <a:pt x="12180" y="76"/>
                  </a:cubicBezTo>
                  <a:cubicBezTo>
                    <a:pt x="11704" y="27"/>
                    <a:pt x="11170" y="0"/>
                    <a:pt x="10580" y="0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441" name="Google Shape;12441;p49"/>
            <p:cNvSpPr/>
            <p:nvPr/>
          </p:nvSpPr>
          <p:spPr>
            <a:xfrm>
              <a:off x="4615450" y="2986200"/>
              <a:ext cx="654575" cy="48625"/>
            </a:xfrm>
            <a:custGeom>
              <a:avLst/>
              <a:gdLst/>
              <a:ahLst/>
              <a:cxnLst/>
              <a:rect l="l" t="t" r="r" b="b"/>
              <a:pathLst>
                <a:path w="26183" h="1945" extrusionOk="0">
                  <a:moveTo>
                    <a:pt x="26182" y="1144"/>
                  </a:moveTo>
                  <a:cubicBezTo>
                    <a:pt x="26182" y="1144"/>
                    <a:pt x="26109" y="1152"/>
                    <a:pt x="26003" y="1195"/>
                  </a:cubicBezTo>
                  <a:lnTo>
                    <a:pt x="26003" y="1195"/>
                  </a:lnTo>
                  <a:cubicBezTo>
                    <a:pt x="26123" y="1161"/>
                    <a:pt x="26182" y="1144"/>
                    <a:pt x="26182" y="1144"/>
                  </a:cubicBezTo>
                  <a:close/>
                  <a:moveTo>
                    <a:pt x="26003" y="1195"/>
                  </a:moveTo>
                  <a:cubicBezTo>
                    <a:pt x="25982" y="1201"/>
                    <a:pt x="25958" y="1208"/>
                    <a:pt x="25932" y="1215"/>
                  </a:cubicBezTo>
                  <a:cubicBezTo>
                    <a:pt x="25887" y="1228"/>
                    <a:pt x="25837" y="1243"/>
                    <a:pt x="25780" y="1261"/>
                  </a:cubicBezTo>
                  <a:lnTo>
                    <a:pt x="25780" y="1261"/>
                  </a:lnTo>
                  <a:cubicBezTo>
                    <a:pt x="25837" y="1248"/>
                    <a:pt x="25887" y="1237"/>
                    <a:pt x="25932" y="1227"/>
                  </a:cubicBezTo>
                  <a:cubicBezTo>
                    <a:pt x="25957" y="1215"/>
                    <a:pt x="25981" y="1204"/>
                    <a:pt x="26003" y="1195"/>
                  </a:cubicBezTo>
                  <a:close/>
                  <a:moveTo>
                    <a:pt x="0" y="1"/>
                  </a:moveTo>
                  <a:cubicBezTo>
                    <a:pt x="0" y="1"/>
                    <a:pt x="1477" y="144"/>
                    <a:pt x="3846" y="382"/>
                  </a:cubicBezTo>
                  <a:cubicBezTo>
                    <a:pt x="6215" y="620"/>
                    <a:pt x="9466" y="965"/>
                    <a:pt x="13085" y="1346"/>
                  </a:cubicBezTo>
                  <a:cubicBezTo>
                    <a:pt x="14883" y="1549"/>
                    <a:pt x="16610" y="1751"/>
                    <a:pt x="18193" y="1858"/>
                  </a:cubicBezTo>
                  <a:cubicBezTo>
                    <a:pt x="19022" y="1915"/>
                    <a:pt x="19812" y="1945"/>
                    <a:pt x="20548" y="1945"/>
                  </a:cubicBezTo>
                  <a:cubicBezTo>
                    <a:pt x="21206" y="1945"/>
                    <a:pt x="21822" y="1921"/>
                    <a:pt x="22384" y="1870"/>
                  </a:cubicBezTo>
                  <a:cubicBezTo>
                    <a:pt x="23599" y="1787"/>
                    <a:pt x="24551" y="1584"/>
                    <a:pt x="25182" y="1430"/>
                  </a:cubicBezTo>
                  <a:cubicBezTo>
                    <a:pt x="25426" y="1369"/>
                    <a:pt x="25625" y="1308"/>
                    <a:pt x="25780" y="1261"/>
                  </a:cubicBezTo>
                  <a:lnTo>
                    <a:pt x="25780" y="1261"/>
                  </a:lnTo>
                  <a:cubicBezTo>
                    <a:pt x="25625" y="1295"/>
                    <a:pt x="25426" y="1338"/>
                    <a:pt x="25182" y="1382"/>
                  </a:cubicBezTo>
                  <a:cubicBezTo>
                    <a:pt x="24527" y="1501"/>
                    <a:pt x="23575" y="1632"/>
                    <a:pt x="22384" y="1668"/>
                  </a:cubicBezTo>
                  <a:cubicBezTo>
                    <a:pt x="22184" y="1674"/>
                    <a:pt x="21976" y="1677"/>
                    <a:pt x="21762" y="1677"/>
                  </a:cubicBezTo>
                  <a:cubicBezTo>
                    <a:pt x="20727" y="1677"/>
                    <a:pt x="19533" y="1608"/>
                    <a:pt x="18241" y="1489"/>
                  </a:cubicBezTo>
                  <a:cubicBezTo>
                    <a:pt x="16669" y="1334"/>
                    <a:pt x="14966" y="1096"/>
                    <a:pt x="13145" y="906"/>
                  </a:cubicBezTo>
                  <a:cubicBezTo>
                    <a:pt x="9525" y="513"/>
                    <a:pt x="6239" y="299"/>
                    <a:pt x="3858" y="156"/>
                  </a:cubicBezTo>
                  <a:cubicBezTo>
                    <a:pt x="1477" y="25"/>
                    <a:pt x="1" y="1"/>
                    <a:pt x="0" y="1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442" name="Google Shape;12442;p49"/>
            <p:cNvSpPr/>
            <p:nvPr/>
          </p:nvSpPr>
          <p:spPr>
            <a:xfrm>
              <a:off x="4455900" y="2820725"/>
              <a:ext cx="672725" cy="91700"/>
            </a:xfrm>
            <a:custGeom>
              <a:avLst/>
              <a:gdLst/>
              <a:ahLst/>
              <a:cxnLst/>
              <a:rect l="l" t="t" r="r" b="b"/>
              <a:pathLst>
                <a:path w="26909" h="3668" extrusionOk="0">
                  <a:moveTo>
                    <a:pt x="3567" y="1"/>
                  </a:moveTo>
                  <a:cubicBezTo>
                    <a:pt x="3109" y="1"/>
                    <a:pt x="2688" y="38"/>
                    <a:pt x="2310" y="48"/>
                  </a:cubicBezTo>
                  <a:cubicBezTo>
                    <a:pt x="2060" y="72"/>
                    <a:pt x="1834" y="83"/>
                    <a:pt x="1620" y="95"/>
                  </a:cubicBezTo>
                  <a:cubicBezTo>
                    <a:pt x="1417" y="131"/>
                    <a:pt x="1239" y="143"/>
                    <a:pt x="1060" y="167"/>
                  </a:cubicBezTo>
                  <a:cubicBezTo>
                    <a:pt x="370" y="274"/>
                    <a:pt x="1" y="322"/>
                    <a:pt x="1" y="322"/>
                  </a:cubicBezTo>
                  <a:cubicBezTo>
                    <a:pt x="1" y="322"/>
                    <a:pt x="393" y="286"/>
                    <a:pt x="1072" y="250"/>
                  </a:cubicBezTo>
                  <a:cubicBezTo>
                    <a:pt x="1239" y="226"/>
                    <a:pt x="1429" y="214"/>
                    <a:pt x="1644" y="202"/>
                  </a:cubicBezTo>
                  <a:lnTo>
                    <a:pt x="2322" y="202"/>
                  </a:lnTo>
                  <a:cubicBezTo>
                    <a:pt x="2462" y="202"/>
                    <a:pt x="2607" y="202"/>
                    <a:pt x="2758" y="202"/>
                  </a:cubicBezTo>
                  <a:cubicBezTo>
                    <a:pt x="3134" y="202"/>
                    <a:pt x="3544" y="208"/>
                    <a:pt x="3977" y="250"/>
                  </a:cubicBezTo>
                  <a:cubicBezTo>
                    <a:pt x="4287" y="262"/>
                    <a:pt x="4608" y="286"/>
                    <a:pt x="4942" y="310"/>
                  </a:cubicBezTo>
                  <a:cubicBezTo>
                    <a:pt x="5287" y="333"/>
                    <a:pt x="5620" y="381"/>
                    <a:pt x="5989" y="429"/>
                  </a:cubicBezTo>
                  <a:cubicBezTo>
                    <a:pt x="6692" y="500"/>
                    <a:pt x="7454" y="631"/>
                    <a:pt x="8264" y="762"/>
                  </a:cubicBezTo>
                  <a:cubicBezTo>
                    <a:pt x="9859" y="1060"/>
                    <a:pt x="11597" y="1453"/>
                    <a:pt x="13431" y="1881"/>
                  </a:cubicBezTo>
                  <a:cubicBezTo>
                    <a:pt x="15252" y="2310"/>
                    <a:pt x="17003" y="2715"/>
                    <a:pt x="18598" y="3012"/>
                  </a:cubicBezTo>
                  <a:cubicBezTo>
                    <a:pt x="19408" y="3143"/>
                    <a:pt x="20170" y="3286"/>
                    <a:pt x="20896" y="3370"/>
                  </a:cubicBezTo>
                  <a:cubicBezTo>
                    <a:pt x="21253" y="3417"/>
                    <a:pt x="21599" y="3477"/>
                    <a:pt x="21944" y="3501"/>
                  </a:cubicBezTo>
                  <a:cubicBezTo>
                    <a:pt x="22277" y="3536"/>
                    <a:pt x="22599" y="3548"/>
                    <a:pt x="22908" y="3584"/>
                  </a:cubicBezTo>
                  <a:cubicBezTo>
                    <a:pt x="23515" y="3655"/>
                    <a:pt x="24087" y="3643"/>
                    <a:pt x="24575" y="3655"/>
                  </a:cubicBezTo>
                  <a:cubicBezTo>
                    <a:pt x="24825" y="3667"/>
                    <a:pt x="25051" y="3667"/>
                    <a:pt x="25254" y="3667"/>
                  </a:cubicBezTo>
                  <a:cubicBezTo>
                    <a:pt x="25480" y="3655"/>
                    <a:pt x="25659" y="3655"/>
                    <a:pt x="25837" y="3643"/>
                  </a:cubicBezTo>
                  <a:cubicBezTo>
                    <a:pt x="26528" y="3596"/>
                    <a:pt x="26909" y="3584"/>
                    <a:pt x="26909" y="3584"/>
                  </a:cubicBezTo>
                  <a:cubicBezTo>
                    <a:pt x="26909" y="3584"/>
                    <a:pt x="26528" y="3584"/>
                    <a:pt x="25801" y="3536"/>
                  </a:cubicBezTo>
                  <a:lnTo>
                    <a:pt x="25242" y="3536"/>
                  </a:lnTo>
                  <a:cubicBezTo>
                    <a:pt x="25039" y="3536"/>
                    <a:pt x="24789" y="3501"/>
                    <a:pt x="24551" y="3489"/>
                  </a:cubicBezTo>
                  <a:cubicBezTo>
                    <a:pt x="24063" y="3441"/>
                    <a:pt x="23515" y="3429"/>
                    <a:pt x="22908" y="3346"/>
                  </a:cubicBezTo>
                  <a:cubicBezTo>
                    <a:pt x="22611" y="3298"/>
                    <a:pt x="22277" y="3262"/>
                    <a:pt x="21956" y="3227"/>
                  </a:cubicBezTo>
                  <a:cubicBezTo>
                    <a:pt x="21622" y="3179"/>
                    <a:pt x="21277" y="3120"/>
                    <a:pt x="20920" y="3060"/>
                  </a:cubicBezTo>
                  <a:cubicBezTo>
                    <a:pt x="20205" y="2953"/>
                    <a:pt x="19455" y="2786"/>
                    <a:pt x="18658" y="2631"/>
                  </a:cubicBezTo>
                  <a:cubicBezTo>
                    <a:pt x="17086" y="2286"/>
                    <a:pt x="15348" y="1869"/>
                    <a:pt x="13514" y="1441"/>
                  </a:cubicBezTo>
                  <a:cubicBezTo>
                    <a:pt x="11681" y="1000"/>
                    <a:pt x="9907" y="631"/>
                    <a:pt x="8299" y="381"/>
                  </a:cubicBezTo>
                  <a:cubicBezTo>
                    <a:pt x="7490" y="262"/>
                    <a:pt x="6728" y="143"/>
                    <a:pt x="6001" y="95"/>
                  </a:cubicBezTo>
                  <a:cubicBezTo>
                    <a:pt x="5620" y="83"/>
                    <a:pt x="5287" y="36"/>
                    <a:pt x="4942" y="24"/>
                  </a:cubicBezTo>
                  <a:cubicBezTo>
                    <a:pt x="4608" y="24"/>
                    <a:pt x="4287" y="12"/>
                    <a:pt x="3977" y="12"/>
                  </a:cubicBezTo>
                  <a:cubicBezTo>
                    <a:pt x="3838" y="4"/>
                    <a:pt x="3701" y="1"/>
                    <a:pt x="3567" y="1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443" name="Google Shape;12443;p49"/>
            <p:cNvSpPr/>
            <p:nvPr/>
          </p:nvSpPr>
          <p:spPr>
            <a:xfrm>
              <a:off x="4495800" y="2796300"/>
              <a:ext cx="401850" cy="70875"/>
            </a:xfrm>
            <a:custGeom>
              <a:avLst/>
              <a:gdLst/>
              <a:ahLst/>
              <a:cxnLst/>
              <a:rect l="l" t="t" r="r" b="b"/>
              <a:pathLst>
                <a:path w="16074" h="2835" extrusionOk="0">
                  <a:moveTo>
                    <a:pt x="0" y="1"/>
                  </a:moveTo>
                  <a:cubicBezTo>
                    <a:pt x="0" y="1"/>
                    <a:pt x="214" y="13"/>
                    <a:pt x="631" y="60"/>
                  </a:cubicBezTo>
                  <a:cubicBezTo>
                    <a:pt x="1048" y="108"/>
                    <a:pt x="1643" y="167"/>
                    <a:pt x="2381" y="251"/>
                  </a:cubicBezTo>
                  <a:cubicBezTo>
                    <a:pt x="3846" y="417"/>
                    <a:pt x="5870" y="703"/>
                    <a:pt x="8096" y="1084"/>
                  </a:cubicBezTo>
                  <a:cubicBezTo>
                    <a:pt x="10311" y="1477"/>
                    <a:pt x="12299" y="1906"/>
                    <a:pt x="13752" y="2251"/>
                  </a:cubicBezTo>
                  <a:cubicBezTo>
                    <a:pt x="14466" y="2406"/>
                    <a:pt x="15038" y="2561"/>
                    <a:pt x="15442" y="2668"/>
                  </a:cubicBezTo>
                  <a:cubicBezTo>
                    <a:pt x="15847" y="2775"/>
                    <a:pt x="16073" y="2834"/>
                    <a:pt x="16073" y="2834"/>
                  </a:cubicBezTo>
                  <a:lnTo>
                    <a:pt x="15478" y="2596"/>
                  </a:lnTo>
                  <a:cubicBezTo>
                    <a:pt x="15085" y="2442"/>
                    <a:pt x="14526" y="2251"/>
                    <a:pt x="13811" y="2025"/>
                  </a:cubicBezTo>
                  <a:cubicBezTo>
                    <a:pt x="12394" y="1584"/>
                    <a:pt x="10394" y="1025"/>
                    <a:pt x="8168" y="644"/>
                  </a:cubicBezTo>
                  <a:cubicBezTo>
                    <a:pt x="5929" y="251"/>
                    <a:pt x="3881" y="96"/>
                    <a:pt x="2393" y="36"/>
                  </a:cubicBezTo>
                  <a:cubicBezTo>
                    <a:pt x="1643" y="1"/>
                    <a:pt x="1048" y="1"/>
                    <a:pt x="631" y="1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444" name="Google Shape;12444;p49"/>
            <p:cNvSpPr/>
            <p:nvPr/>
          </p:nvSpPr>
          <p:spPr>
            <a:xfrm>
              <a:off x="2594350" y="2880150"/>
              <a:ext cx="218225" cy="179900"/>
            </a:xfrm>
            <a:custGeom>
              <a:avLst/>
              <a:gdLst/>
              <a:ahLst/>
              <a:cxnLst/>
              <a:rect l="l" t="t" r="r" b="b"/>
              <a:pathLst>
                <a:path w="8729" h="7196" extrusionOk="0">
                  <a:moveTo>
                    <a:pt x="8180" y="1"/>
                  </a:moveTo>
                  <a:cubicBezTo>
                    <a:pt x="8037" y="1"/>
                    <a:pt x="7864" y="33"/>
                    <a:pt x="7716" y="171"/>
                  </a:cubicBezTo>
                  <a:cubicBezTo>
                    <a:pt x="7621" y="242"/>
                    <a:pt x="7538" y="362"/>
                    <a:pt x="7514" y="516"/>
                  </a:cubicBezTo>
                  <a:cubicBezTo>
                    <a:pt x="7514" y="659"/>
                    <a:pt x="7549" y="778"/>
                    <a:pt x="7502" y="838"/>
                  </a:cubicBezTo>
                  <a:cubicBezTo>
                    <a:pt x="7454" y="921"/>
                    <a:pt x="7359" y="945"/>
                    <a:pt x="7216" y="981"/>
                  </a:cubicBezTo>
                  <a:cubicBezTo>
                    <a:pt x="7085" y="1004"/>
                    <a:pt x="6942" y="1028"/>
                    <a:pt x="6764" y="1076"/>
                  </a:cubicBezTo>
                  <a:cubicBezTo>
                    <a:pt x="6668" y="1112"/>
                    <a:pt x="6561" y="1171"/>
                    <a:pt x="6490" y="1278"/>
                  </a:cubicBezTo>
                  <a:cubicBezTo>
                    <a:pt x="6418" y="1374"/>
                    <a:pt x="6406" y="1528"/>
                    <a:pt x="6406" y="1600"/>
                  </a:cubicBezTo>
                  <a:cubicBezTo>
                    <a:pt x="6406" y="1755"/>
                    <a:pt x="6359" y="1874"/>
                    <a:pt x="6264" y="1993"/>
                  </a:cubicBezTo>
                  <a:cubicBezTo>
                    <a:pt x="6097" y="2231"/>
                    <a:pt x="5799" y="2409"/>
                    <a:pt x="5466" y="2624"/>
                  </a:cubicBezTo>
                  <a:cubicBezTo>
                    <a:pt x="5132" y="2838"/>
                    <a:pt x="4811" y="3076"/>
                    <a:pt x="4478" y="3314"/>
                  </a:cubicBezTo>
                  <a:cubicBezTo>
                    <a:pt x="3144" y="4267"/>
                    <a:pt x="2025" y="5243"/>
                    <a:pt x="1239" y="5981"/>
                  </a:cubicBezTo>
                  <a:cubicBezTo>
                    <a:pt x="453" y="6708"/>
                    <a:pt x="1" y="7196"/>
                    <a:pt x="1" y="7196"/>
                  </a:cubicBezTo>
                  <a:cubicBezTo>
                    <a:pt x="1" y="7196"/>
                    <a:pt x="537" y="6803"/>
                    <a:pt x="1370" y="6124"/>
                  </a:cubicBezTo>
                  <a:cubicBezTo>
                    <a:pt x="2239" y="5481"/>
                    <a:pt x="3418" y="4612"/>
                    <a:pt x="4740" y="3660"/>
                  </a:cubicBezTo>
                  <a:cubicBezTo>
                    <a:pt x="5061" y="3421"/>
                    <a:pt x="5394" y="3183"/>
                    <a:pt x="5704" y="2957"/>
                  </a:cubicBezTo>
                  <a:cubicBezTo>
                    <a:pt x="6002" y="2731"/>
                    <a:pt x="6359" y="2528"/>
                    <a:pt x="6585" y="2171"/>
                  </a:cubicBezTo>
                  <a:cubicBezTo>
                    <a:pt x="6704" y="1993"/>
                    <a:pt x="6764" y="1766"/>
                    <a:pt x="6740" y="1576"/>
                  </a:cubicBezTo>
                  <a:cubicBezTo>
                    <a:pt x="6728" y="1481"/>
                    <a:pt x="6740" y="1457"/>
                    <a:pt x="6764" y="1421"/>
                  </a:cubicBezTo>
                  <a:cubicBezTo>
                    <a:pt x="6787" y="1397"/>
                    <a:pt x="6823" y="1362"/>
                    <a:pt x="6883" y="1338"/>
                  </a:cubicBezTo>
                  <a:cubicBezTo>
                    <a:pt x="7002" y="1290"/>
                    <a:pt x="7145" y="1254"/>
                    <a:pt x="7299" y="1219"/>
                  </a:cubicBezTo>
                  <a:cubicBezTo>
                    <a:pt x="7430" y="1171"/>
                    <a:pt x="7621" y="1112"/>
                    <a:pt x="7716" y="933"/>
                  </a:cubicBezTo>
                  <a:cubicBezTo>
                    <a:pt x="7752" y="838"/>
                    <a:pt x="7752" y="754"/>
                    <a:pt x="7740" y="683"/>
                  </a:cubicBezTo>
                  <a:cubicBezTo>
                    <a:pt x="7728" y="623"/>
                    <a:pt x="7716" y="564"/>
                    <a:pt x="7716" y="516"/>
                  </a:cubicBezTo>
                  <a:cubicBezTo>
                    <a:pt x="7716" y="421"/>
                    <a:pt x="7752" y="338"/>
                    <a:pt x="7811" y="266"/>
                  </a:cubicBezTo>
                  <a:cubicBezTo>
                    <a:pt x="7930" y="111"/>
                    <a:pt x="8109" y="88"/>
                    <a:pt x="8264" y="64"/>
                  </a:cubicBezTo>
                  <a:cubicBezTo>
                    <a:pt x="8302" y="61"/>
                    <a:pt x="8339" y="59"/>
                    <a:pt x="8373" y="59"/>
                  </a:cubicBezTo>
                  <a:cubicBezTo>
                    <a:pt x="8468" y="59"/>
                    <a:pt x="8548" y="70"/>
                    <a:pt x="8609" y="88"/>
                  </a:cubicBezTo>
                  <a:cubicBezTo>
                    <a:pt x="8681" y="100"/>
                    <a:pt x="8728" y="100"/>
                    <a:pt x="8728" y="100"/>
                  </a:cubicBezTo>
                  <a:cubicBezTo>
                    <a:pt x="8728" y="100"/>
                    <a:pt x="8681" y="88"/>
                    <a:pt x="8609" y="64"/>
                  </a:cubicBezTo>
                  <a:cubicBezTo>
                    <a:pt x="8526" y="52"/>
                    <a:pt x="8407" y="28"/>
                    <a:pt x="8264" y="4"/>
                  </a:cubicBezTo>
                  <a:cubicBezTo>
                    <a:pt x="8237" y="2"/>
                    <a:pt x="8209" y="1"/>
                    <a:pt x="8180" y="1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445" name="Google Shape;12445;p49"/>
            <p:cNvSpPr/>
            <p:nvPr/>
          </p:nvSpPr>
          <p:spPr>
            <a:xfrm>
              <a:off x="2647050" y="2995725"/>
              <a:ext cx="509300" cy="34925"/>
            </a:xfrm>
            <a:custGeom>
              <a:avLst/>
              <a:gdLst/>
              <a:ahLst/>
              <a:cxnLst/>
              <a:rect l="l" t="t" r="r" b="b"/>
              <a:pathLst>
                <a:path w="20372" h="1397" extrusionOk="0">
                  <a:moveTo>
                    <a:pt x="20372" y="1"/>
                  </a:moveTo>
                  <a:cubicBezTo>
                    <a:pt x="20372" y="1"/>
                    <a:pt x="20086" y="49"/>
                    <a:pt x="19586" y="108"/>
                  </a:cubicBezTo>
                  <a:cubicBezTo>
                    <a:pt x="19074" y="180"/>
                    <a:pt x="18336" y="287"/>
                    <a:pt x="17407" y="394"/>
                  </a:cubicBezTo>
                  <a:cubicBezTo>
                    <a:pt x="15562" y="596"/>
                    <a:pt x="13014" y="822"/>
                    <a:pt x="10204" y="906"/>
                  </a:cubicBezTo>
                  <a:cubicBezTo>
                    <a:pt x="9220" y="939"/>
                    <a:pt x="8267" y="954"/>
                    <a:pt x="7364" y="954"/>
                  </a:cubicBezTo>
                  <a:cubicBezTo>
                    <a:pt x="5689" y="954"/>
                    <a:pt x="4188" y="904"/>
                    <a:pt x="2989" y="834"/>
                  </a:cubicBezTo>
                  <a:cubicBezTo>
                    <a:pt x="2060" y="787"/>
                    <a:pt x="1322" y="751"/>
                    <a:pt x="798" y="703"/>
                  </a:cubicBezTo>
                  <a:cubicBezTo>
                    <a:pt x="274" y="656"/>
                    <a:pt x="0" y="644"/>
                    <a:pt x="0" y="644"/>
                  </a:cubicBezTo>
                  <a:lnTo>
                    <a:pt x="0" y="644"/>
                  </a:lnTo>
                  <a:cubicBezTo>
                    <a:pt x="0" y="644"/>
                    <a:pt x="274" y="692"/>
                    <a:pt x="786" y="775"/>
                  </a:cubicBezTo>
                  <a:cubicBezTo>
                    <a:pt x="1286" y="870"/>
                    <a:pt x="2036" y="965"/>
                    <a:pt x="2953" y="1073"/>
                  </a:cubicBezTo>
                  <a:cubicBezTo>
                    <a:pt x="4449" y="1246"/>
                    <a:pt x="6414" y="1396"/>
                    <a:pt x="8620" y="1396"/>
                  </a:cubicBezTo>
                  <a:cubicBezTo>
                    <a:pt x="9136" y="1396"/>
                    <a:pt x="9665" y="1388"/>
                    <a:pt x="10204" y="1370"/>
                  </a:cubicBezTo>
                  <a:cubicBezTo>
                    <a:pt x="13050" y="1287"/>
                    <a:pt x="15597" y="942"/>
                    <a:pt x="17419" y="608"/>
                  </a:cubicBezTo>
                  <a:cubicBezTo>
                    <a:pt x="18348" y="453"/>
                    <a:pt x="19074" y="299"/>
                    <a:pt x="19586" y="180"/>
                  </a:cubicBezTo>
                  <a:cubicBezTo>
                    <a:pt x="20086" y="61"/>
                    <a:pt x="20372" y="1"/>
                    <a:pt x="20372" y="1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446" name="Google Shape;12446;p49"/>
            <p:cNvSpPr/>
            <p:nvPr/>
          </p:nvSpPr>
          <p:spPr>
            <a:xfrm>
              <a:off x="2698550" y="2967150"/>
              <a:ext cx="191400" cy="17800"/>
            </a:xfrm>
            <a:custGeom>
              <a:avLst/>
              <a:gdLst/>
              <a:ahLst/>
              <a:cxnLst/>
              <a:rect l="l" t="t" r="r" b="b"/>
              <a:pathLst>
                <a:path w="7656" h="712" extrusionOk="0">
                  <a:moveTo>
                    <a:pt x="7656" y="1"/>
                  </a:moveTo>
                  <a:lnTo>
                    <a:pt x="7656" y="1"/>
                  </a:lnTo>
                  <a:cubicBezTo>
                    <a:pt x="7656" y="1"/>
                    <a:pt x="7227" y="25"/>
                    <a:pt x="6525" y="108"/>
                  </a:cubicBezTo>
                  <a:cubicBezTo>
                    <a:pt x="5834" y="144"/>
                    <a:pt x="4882" y="203"/>
                    <a:pt x="3834" y="251"/>
                  </a:cubicBezTo>
                  <a:cubicBezTo>
                    <a:pt x="2786" y="299"/>
                    <a:pt x="1834" y="311"/>
                    <a:pt x="1131" y="311"/>
                  </a:cubicBezTo>
                  <a:lnTo>
                    <a:pt x="0" y="311"/>
                  </a:lnTo>
                  <a:cubicBezTo>
                    <a:pt x="0" y="311"/>
                    <a:pt x="417" y="418"/>
                    <a:pt x="1119" y="537"/>
                  </a:cubicBezTo>
                  <a:cubicBezTo>
                    <a:pt x="1719" y="628"/>
                    <a:pt x="2510" y="711"/>
                    <a:pt x="3395" y="711"/>
                  </a:cubicBezTo>
                  <a:cubicBezTo>
                    <a:pt x="3547" y="711"/>
                    <a:pt x="3701" y="709"/>
                    <a:pt x="3858" y="703"/>
                  </a:cubicBezTo>
                  <a:cubicBezTo>
                    <a:pt x="4929" y="656"/>
                    <a:pt x="5882" y="477"/>
                    <a:pt x="6572" y="311"/>
                  </a:cubicBezTo>
                  <a:cubicBezTo>
                    <a:pt x="7251" y="144"/>
                    <a:pt x="7656" y="1"/>
                    <a:pt x="7656" y="1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447" name="Google Shape;12447;p49"/>
            <p:cNvSpPr/>
            <p:nvPr/>
          </p:nvSpPr>
          <p:spPr>
            <a:xfrm>
              <a:off x="2862550" y="2897875"/>
              <a:ext cx="950150" cy="82400"/>
            </a:xfrm>
            <a:custGeom>
              <a:avLst/>
              <a:gdLst/>
              <a:ahLst/>
              <a:cxnLst/>
              <a:rect l="l" t="t" r="r" b="b"/>
              <a:pathLst>
                <a:path w="38006" h="3296" extrusionOk="0">
                  <a:moveTo>
                    <a:pt x="22933" y="1"/>
                  </a:moveTo>
                  <a:cubicBezTo>
                    <a:pt x="21699" y="1"/>
                    <a:pt x="20427" y="66"/>
                    <a:pt x="19134" y="188"/>
                  </a:cubicBezTo>
                  <a:cubicBezTo>
                    <a:pt x="16479" y="450"/>
                    <a:pt x="13978" y="819"/>
                    <a:pt x="11704" y="1046"/>
                  </a:cubicBezTo>
                  <a:cubicBezTo>
                    <a:pt x="9430" y="1260"/>
                    <a:pt x="7358" y="1319"/>
                    <a:pt x="5620" y="1319"/>
                  </a:cubicBezTo>
                  <a:cubicBezTo>
                    <a:pt x="3894" y="1319"/>
                    <a:pt x="2477" y="1260"/>
                    <a:pt x="1513" y="1224"/>
                  </a:cubicBezTo>
                  <a:cubicBezTo>
                    <a:pt x="536" y="1177"/>
                    <a:pt x="1" y="1141"/>
                    <a:pt x="0" y="1141"/>
                  </a:cubicBezTo>
                  <a:lnTo>
                    <a:pt x="0" y="1141"/>
                  </a:lnTo>
                  <a:cubicBezTo>
                    <a:pt x="1" y="1141"/>
                    <a:pt x="536" y="1200"/>
                    <a:pt x="1513" y="1296"/>
                  </a:cubicBezTo>
                  <a:cubicBezTo>
                    <a:pt x="2489" y="1379"/>
                    <a:pt x="3894" y="1486"/>
                    <a:pt x="5632" y="1546"/>
                  </a:cubicBezTo>
                  <a:cubicBezTo>
                    <a:pt x="6255" y="1567"/>
                    <a:pt x="6922" y="1581"/>
                    <a:pt x="7626" y="1581"/>
                  </a:cubicBezTo>
                  <a:cubicBezTo>
                    <a:pt x="8887" y="1581"/>
                    <a:pt x="10270" y="1537"/>
                    <a:pt x="11752" y="1415"/>
                  </a:cubicBezTo>
                  <a:cubicBezTo>
                    <a:pt x="14062" y="1236"/>
                    <a:pt x="16550" y="891"/>
                    <a:pt x="19193" y="641"/>
                  </a:cubicBezTo>
                  <a:cubicBezTo>
                    <a:pt x="20633" y="504"/>
                    <a:pt x="22037" y="428"/>
                    <a:pt x="23388" y="428"/>
                  </a:cubicBezTo>
                  <a:cubicBezTo>
                    <a:pt x="24506" y="428"/>
                    <a:pt x="25588" y="480"/>
                    <a:pt x="26623" y="593"/>
                  </a:cubicBezTo>
                  <a:cubicBezTo>
                    <a:pt x="28897" y="831"/>
                    <a:pt x="30921" y="1260"/>
                    <a:pt x="32600" y="1700"/>
                  </a:cubicBezTo>
                  <a:cubicBezTo>
                    <a:pt x="34279" y="2129"/>
                    <a:pt x="35636" y="2546"/>
                    <a:pt x="36565" y="2831"/>
                  </a:cubicBezTo>
                  <a:cubicBezTo>
                    <a:pt x="37493" y="3129"/>
                    <a:pt x="38005" y="3296"/>
                    <a:pt x="38005" y="3296"/>
                  </a:cubicBezTo>
                  <a:cubicBezTo>
                    <a:pt x="38005" y="3296"/>
                    <a:pt x="37493" y="3093"/>
                    <a:pt x="36576" y="2772"/>
                  </a:cubicBezTo>
                  <a:cubicBezTo>
                    <a:pt x="35648" y="2439"/>
                    <a:pt x="34326" y="1962"/>
                    <a:pt x="32647" y="1486"/>
                  </a:cubicBezTo>
                  <a:cubicBezTo>
                    <a:pt x="30957" y="1010"/>
                    <a:pt x="28933" y="510"/>
                    <a:pt x="26647" y="224"/>
                  </a:cubicBezTo>
                  <a:cubicBezTo>
                    <a:pt x="25467" y="72"/>
                    <a:pt x="24221" y="1"/>
                    <a:pt x="22933" y="1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448" name="Google Shape;12448;p49"/>
            <p:cNvSpPr/>
            <p:nvPr/>
          </p:nvSpPr>
          <p:spPr>
            <a:xfrm>
              <a:off x="3315875" y="2930175"/>
              <a:ext cx="382525" cy="50100"/>
            </a:xfrm>
            <a:custGeom>
              <a:avLst/>
              <a:gdLst/>
              <a:ahLst/>
              <a:cxnLst/>
              <a:rect l="l" t="t" r="r" b="b"/>
              <a:pathLst>
                <a:path w="15301" h="2004" extrusionOk="0">
                  <a:moveTo>
                    <a:pt x="5642" y="1"/>
                  </a:moveTo>
                  <a:cubicBezTo>
                    <a:pt x="4334" y="1"/>
                    <a:pt x="3168" y="108"/>
                    <a:pt x="2251" y="242"/>
                  </a:cubicBezTo>
                  <a:cubicBezTo>
                    <a:pt x="1548" y="349"/>
                    <a:pt x="989" y="456"/>
                    <a:pt x="596" y="539"/>
                  </a:cubicBezTo>
                  <a:cubicBezTo>
                    <a:pt x="203" y="635"/>
                    <a:pt x="1" y="670"/>
                    <a:pt x="1" y="670"/>
                  </a:cubicBezTo>
                  <a:cubicBezTo>
                    <a:pt x="1" y="670"/>
                    <a:pt x="227" y="658"/>
                    <a:pt x="608" y="611"/>
                  </a:cubicBezTo>
                  <a:cubicBezTo>
                    <a:pt x="1001" y="575"/>
                    <a:pt x="1560" y="527"/>
                    <a:pt x="2263" y="480"/>
                  </a:cubicBezTo>
                  <a:cubicBezTo>
                    <a:pt x="2900" y="442"/>
                    <a:pt x="3642" y="416"/>
                    <a:pt x="4462" y="416"/>
                  </a:cubicBezTo>
                  <a:cubicBezTo>
                    <a:pt x="5450" y="416"/>
                    <a:pt x="6551" y="454"/>
                    <a:pt x="7716" y="551"/>
                  </a:cubicBezTo>
                  <a:cubicBezTo>
                    <a:pt x="9835" y="754"/>
                    <a:pt x="11728" y="1087"/>
                    <a:pt x="13098" y="1420"/>
                  </a:cubicBezTo>
                  <a:cubicBezTo>
                    <a:pt x="13788" y="1575"/>
                    <a:pt x="14336" y="1730"/>
                    <a:pt x="14705" y="1837"/>
                  </a:cubicBezTo>
                  <a:cubicBezTo>
                    <a:pt x="15098" y="1944"/>
                    <a:pt x="15300" y="2004"/>
                    <a:pt x="15300" y="2004"/>
                  </a:cubicBezTo>
                  <a:cubicBezTo>
                    <a:pt x="15300" y="2004"/>
                    <a:pt x="15098" y="1909"/>
                    <a:pt x="14752" y="1742"/>
                  </a:cubicBezTo>
                  <a:cubicBezTo>
                    <a:pt x="14383" y="1599"/>
                    <a:pt x="13848" y="1409"/>
                    <a:pt x="13169" y="1182"/>
                  </a:cubicBezTo>
                  <a:cubicBezTo>
                    <a:pt x="11835" y="754"/>
                    <a:pt x="9930" y="289"/>
                    <a:pt x="7775" y="99"/>
                  </a:cubicBezTo>
                  <a:cubicBezTo>
                    <a:pt x="7036" y="30"/>
                    <a:pt x="6320" y="1"/>
                    <a:pt x="5642" y="1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449" name="Google Shape;12449;p49"/>
            <p:cNvSpPr/>
            <p:nvPr/>
          </p:nvSpPr>
          <p:spPr>
            <a:xfrm>
              <a:off x="3478100" y="2965425"/>
              <a:ext cx="132475" cy="15200"/>
            </a:xfrm>
            <a:custGeom>
              <a:avLst/>
              <a:gdLst/>
              <a:ahLst/>
              <a:cxnLst/>
              <a:rect l="l" t="t" r="r" b="b"/>
              <a:pathLst>
                <a:path w="5299" h="608" extrusionOk="0">
                  <a:moveTo>
                    <a:pt x="1616" y="0"/>
                  </a:moveTo>
                  <a:cubicBezTo>
                    <a:pt x="667" y="0"/>
                    <a:pt x="1" y="106"/>
                    <a:pt x="1" y="106"/>
                  </a:cubicBezTo>
                  <a:cubicBezTo>
                    <a:pt x="1" y="106"/>
                    <a:pt x="1179" y="368"/>
                    <a:pt x="2632" y="499"/>
                  </a:cubicBezTo>
                  <a:cubicBezTo>
                    <a:pt x="3706" y="595"/>
                    <a:pt x="4639" y="607"/>
                    <a:pt x="5060" y="607"/>
                  </a:cubicBezTo>
                  <a:cubicBezTo>
                    <a:pt x="5213" y="607"/>
                    <a:pt x="5299" y="606"/>
                    <a:pt x="5299" y="606"/>
                  </a:cubicBezTo>
                  <a:cubicBezTo>
                    <a:pt x="5299" y="606"/>
                    <a:pt x="4156" y="177"/>
                    <a:pt x="2679" y="46"/>
                  </a:cubicBezTo>
                  <a:cubicBezTo>
                    <a:pt x="2302" y="13"/>
                    <a:pt x="1942" y="0"/>
                    <a:pt x="1616" y="0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450" name="Google Shape;12450;p49"/>
            <p:cNvSpPr/>
            <p:nvPr/>
          </p:nvSpPr>
          <p:spPr>
            <a:xfrm>
              <a:off x="3505200" y="2876350"/>
              <a:ext cx="306000" cy="62250"/>
            </a:xfrm>
            <a:custGeom>
              <a:avLst/>
              <a:gdLst/>
              <a:ahLst/>
              <a:cxnLst/>
              <a:rect l="l" t="t" r="r" b="b"/>
              <a:pathLst>
                <a:path w="12240" h="2490" extrusionOk="0">
                  <a:moveTo>
                    <a:pt x="702" y="1"/>
                  </a:moveTo>
                  <a:cubicBezTo>
                    <a:pt x="253" y="1"/>
                    <a:pt x="0" y="13"/>
                    <a:pt x="0" y="13"/>
                  </a:cubicBezTo>
                  <a:cubicBezTo>
                    <a:pt x="0" y="13"/>
                    <a:pt x="691" y="97"/>
                    <a:pt x="1822" y="252"/>
                  </a:cubicBezTo>
                  <a:cubicBezTo>
                    <a:pt x="2941" y="418"/>
                    <a:pt x="4489" y="668"/>
                    <a:pt x="6167" y="1014"/>
                  </a:cubicBezTo>
                  <a:cubicBezTo>
                    <a:pt x="7846" y="1359"/>
                    <a:pt x="9370" y="1728"/>
                    <a:pt x="10466" y="2014"/>
                  </a:cubicBezTo>
                  <a:cubicBezTo>
                    <a:pt x="11549" y="2311"/>
                    <a:pt x="12240" y="2490"/>
                    <a:pt x="12240" y="2490"/>
                  </a:cubicBezTo>
                  <a:cubicBezTo>
                    <a:pt x="12240" y="2490"/>
                    <a:pt x="11597" y="2192"/>
                    <a:pt x="10549" y="1787"/>
                  </a:cubicBezTo>
                  <a:cubicBezTo>
                    <a:pt x="9489" y="1383"/>
                    <a:pt x="7977" y="906"/>
                    <a:pt x="6275" y="561"/>
                  </a:cubicBezTo>
                  <a:cubicBezTo>
                    <a:pt x="4560" y="216"/>
                    <a:pt x="2977" y="73"/>
                    <a:pt x="1845" y="25"/>
                  </a:cubicBezTo>
                  <a:cubicBezTo>
                    <a:pt x="1388" y="6"/>
                    <a:pt x="1002" y="1"/>
                    <a:pt x="702" y="1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451" name="Google Shape;12451;p49"/>
            <p:cNvSpPr/>
            <p:nvPr/>
          </p:nvSpPr>
          <p:spPr>
            <a:xfrm>
              <a:off x="3798075" y="2921325"/>
              <a:ext cx="146175" cy="109850"/>
            </a:xfrm>
            <a:custGeom>
              <a:avLst/>
              <a:gdLst/>
              <a:ahLst/>
              <a:cxnLst/>
              <a:rect l="l" t="t" r="r" b="b"/>
              <a:pathLst>
                <a:path w="5847" h="4394" extrusionOk="0">
                  <a:moveTo>
                    <a:pt x="1" y="0"/>
                  </a:moveTo>
                  <a:lnTo>
                    <a:pt x="1" y="0"/>
                  </a:lnTo>
                  <a:cubicBezTo>
                    <a:pt x="1" y="0"/>
                    <a:pt x="406" y="179"/>
                    <a:pt x="1001" y="465"/>
                  </a:cubicBezTo>
                  <a:cubicBezTo>
                    <a:pt x="1596" y="774"/>
                    <a:pt x="2394" y="1239"/>
                    <a:pt x="3239" y="1810"/>
                  </a:cubicBezTo>
                  <a:cubicBezTo>
                    <a:pt x="4097" y="2382"/>
                    <a:pt x="4787" y="2977"/>
                    <a:pt x="5228" y="3501"/>
                  </a:cubicBezTo>
                  <a:cubicBezTo>
                    <a:pt x="5442" y="3751"/>
                    <a:pt x="5597" y="3977"/>
                    <a:pt x="5704" y="4132"/>
                  </a:cubicBezTo>
                  <a:cubicBezTo>
                    <a:pt x="5787" y="4299"/>
                    <a:pt x="5847" y="4394"/>
                    <a:pt x="5847" y="4394"/>
                  </a:cubicBezTo>
                  <a:cubicBezTo>
                    <a:pt x="5847" y="4394"/>
                    <a:pt x="5823" y="4287"/>
                    <a:pt x="5763" y="4108"/>
                  </a:cubicBezTo>
                  <a:cubicBezTo>
                    <a:pt x="5704" y="3929"/>
                    <a:pt x="5585" y="3656"/>
                    <a:pt x="5406" y="3358"/>
                  </a:cubicBezTo>
                  <a:cubicBezTo>
                    <a:pt x="5049" y="2763"/>
                    <a:pt x="4382" y="2036"/>
                    <a:pt x="3501" y="1441"/>
                  </a:cubicBezTo>
                  <a:cubicBezTo>
                    <a:pt x="2620" y="846"/>
                    <a:pt x="1727" y="477"/>
                    <a:pt x="1072" y="274"/>
                  </a:cubicBezTo>
                  <a:cubicBezTo>
                    <a:pt x="418" y="60"/>
                    <a:pt x="1" y="0"/>
                    <a:pt x="1" y="0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452" name="Google Shape;12452;p49"/>
            <p:cNvSpPr/>
            <p:nvPr/>
          </p:nvSpPr>
          <p:spPr>
            <a:xfrm>
              <a:off x="3826650" y="2973700"/>
              <a:ext cx="92900" cy="57175"/>
            </a:xfrm>
            <a:custGeom>
              <a:avLst/>
              <a:gdLst/>
              <a:ahLst/>
              <a:cxnLst/>
              <a:rect l="l" t="t" r="r" b="b"/>
              <a:pathLst>
                <a:path w="3716" h="2287" extrusionOk="0">
                  <a:moveTo>
                    <a:pt x="1" y="1"/>
                  </a:moveTo>
                  <a:cubicBezTo>
                    <a:pt x="1" y="1"/>
                    <a:pt x="215" y="120"/>
                    <a:pt x="560" y="346"/>
                  </a:cubicBezTo>
                  <a:cubicBezTo>
                    <a:pt x="894" y="537"/>
                    <a:pt x="1358" y="822"/>
                    <a:pt x="1858" y="1132"/>
                  </a:cubicBezTo>
                  <a:cubicBezTo>
                    <a:pt x="2370" y="1453"/>
                    <a:pt x="2834" y="1727"/>
                    <a:pt x="3156" y="1942"/>
                  </a:cubicBezTo>
                  <a:cubicBezTo>
                    <a:pt x="3501" y="2144"/>
                    <a:pt x="3716" y="2287"/>
                    <a:pt x="3716" y="2287"/>
                  </a:cubicBezTo>
                  <a:cubicBezTo>
                    <a:pt x="3716" y="2287"/>
                    <a:pt x="3573" y="2073"/>
                    <a:pt x="3311" y="1763"/>
                  </a:cubicBezTo>
                  <a:cubicBezTo>
                    <a:pt x="3037" y="1453"/>
                    <a:pt x="2644" y="1061"/>
                    <a:pt x="2096" y="739"/>
                  </a:cubicBezTo>
                  <a:cubicBezTo>
                    <a:pt x="1572" y="406"/>
                    <a:pt x="1037" y="227"/>
                    <a:pt x="644" y="120"/>
                  </a:cubicBezTo>
                  <a:cubicBezTo>
                    <a:pt x="263" y="25"/>
                    <a:pt x="1" y="1"/>
                    <a:pt x="1" y="1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453" name="Google Shape;12453;p49"/>
            <p:cNvSpPr/>
            <p:nvPr/>
          </p:nvSpPr>
          <p:spPr>
            <a:xfrm>
              <a:off x="3798075" y="2993050"/>
              <a:ext cx="73550" cy="48550"/>
            </a:xfrm>
            <a:custGeom>
              <a:avLst/>
              <a:gdLst/>
              <a:ahLst/>
              <a:cxnLst/>
              <a:rect l="l" t="t" r="r" b="b"/>
              <a:pathLst>
                <a:path w="2942" h="1942" extrusionOk="0">
                  <a:moveTo>
                    <a:pt x="1" y="1"/>
                  </a:moveTo>
                  <a:lnTo>
                    <a:pt x="1" y="1"/>
                  </a:lnTo>
                  <a:cubicBezTo>
                    <a:pt x="1" y="1"/>
                    <a:pt x="167" y="120"/>
                    <a:pt x="417" y="346"/>
                  </a:cubicBezTo>
                  <a:cubicBezTo>
                    <a:pt x="679" y="525"/>
                    <a:pt x="1025" y="787"/>
                    <a:pt x="1430" y="1049"/>
                  </a:cubicBezTo>
                  <a:cubicBezTo>
                    <a:pt x="1834" y="1299"/>
                    <a:pt x="2203" y="1525"/>
                    <a:pt x="2489" y="1680"/>
                  </a:cubicBezTo>
                  <a:cubicBezTo>
                    <a:pt x="2763" y="1846"/>
                    <a:pt x="2942" y="1942"/>
                    <a:pt x="2942" y="1942"/>
                  </a:cubicBezTo>
                  <a:cubicBezTo>
                    <a:pt x="2942" y="1942"/>
                    <a:pt x="2846" y="1763"/>
                    <a:pt x="2632" y="1513"/>
                  </a:cubicBezTo>
                  <a:cubicBezTo>
                    <a:pt x="2430" y="1251"/>
                    <a:pt x="2096" y="929"/>
                    <a:pt x="1680" y="656"/>
                  </a:cubicBezTo>
                  <a:cubicBezTo>
                    <a:pt x="1263" y="382"/>
                    <a:pt x="834" y="215"/>
                    <a:pt x="525" y="120"/>
                  </a:cubicBezTo>
                  <a:cubicBezTo>
                    <a:pt x="215" y="37"/>
                    <a:pt x="1" y="1"/>
                    <a:pt x="1" y="1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454" name="Google Shape;12454;p49"/>
            <p:cNvSpPr/>
            <p:nvPr/>
          </p:nvSpPr>
          <p:spPr>
            <a:xfrm>
              <a:off x="3646275" y="3014500"/>
              <a:ext cx="141425" cy="65800"/>
            </a:xfrm>
            <a:custGeom>
              <a:avLst/>
              <a:gdLst/>
              <a:ahLst/>
              <a:cxnLst/>
              <a:rect l="l" t="t" r="r" b="b"/>
              <a:pathLst>
                <a:path w="5657" h="2632" extrusionOk="0">
                  <a:moveTo>
                    <a:pt x="1" y="0"/>
                  </a:moveTo>
                  <a:cubicBezTo>
                    <a:pt x="1" y="0"/>
                    <a:pt x="346" y="119"/>
                    <a:pt x="882" y="286"/>
                  </a:cubicBezTo>
                  <a:cubicBezTo>
                    <a:pt x="1417" y="488"/>
                    <a:pt x="2132" y="786"/>
                    <a:pt x="2906" y="1143"/>
                  </a:cubicBezTo>
                  <a:cubicBezTo>
                    <a:pt x="3680" y="1512"/>
                    <a:pt x="4358" y="1869"/>
                    <a:pt x="4858" y="2155"/>
                  </a:cubicBezTo>
                  <a:cubicBezTo>
                    <a:pt x="5346" y="2453"/>
                    <a:pt x="5656" y="2631"/>
                    <a:pt x="5656" y="2631"/>
                  </a:cubicBezTo>
                  <a:cubicBezTo>
                    <a:pt x="5656" y="2631"/>
                    <a:pt x="5418" y="2357"/>
                    <a:pt x="4989" y="1976"/>
                  </a:cubicBezTo>
                  <a:cubicBezTo>
                    <a:pt x="4549" y="1584"/>
                    <a:pt x="3906" y="1107"/>
                    <a:pt x="3096" y="738"/>
                  </a:cubicBezTo>
                  <a:cubicBezTo>
                    <a:pt x="2298" y="369"/>
                    <a:pt x="1501" y="179"/>
                    <a:pt x="941" y="83"/>
                  </a:cubicBezTo>
                  <a:cubicBezTo>
                    <a:pt x="358" y="0"/>
                    <a:pt x="1" y="0"/>
                    <a:pt x="1" y="0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455" name="Google Shape;12455;p49"/>
            <p:cNvSpPr/>
            <p:nvPr/>
          </p:nvSpPr>
          <p:spPr>
            <a:xfrm>
              <a:off x="2907500" y="2169450"/>
              <a:ext cx="176225" cy="400375"/>
            </a:xfrm>
            <a:custGeom>
              <a:avLst/>
              <a:gdLst/>
              <a:ahLst/>
              <a:cxnLst/>
              <a:rect l="l" t="t" r="r" b="b"/>
              <a:pathLst>
                <a:path w="7049" h="16015" extrusionOk="0">
                  <a:moveTo>
                    <a:pt x="7049" y="0"/>
                  </a:moveTo>
                  <a:cubicBezTo>
                    <a:pt x="7048" y="1"/>
                    <a:pt x="5263" y="3501"/>
                    <a:pt x="3310" y="7918"/>
                  </a:cubicBezTo>
                  <a:cubicBezTo>
                    <a:pt x="1369" y="12335"/>
                    <a:pt x="0" y="16014"/>
                    <a:pt x="0" y="16014"/>
                  </a:cubicBezTo>
                  <a:cubicBezTo>
                    <a:pt x="0" y="16014"/>
                    <a:pt x="1798" y="12514"/>
                    <a:pt x="3727" y="8096"/>
                  </a:cubicBezTo>
                  <a:cubicBezTo>
                    <a:pt x="5679" y="3680"/>
                    <a:pt x="7049" y="1"/>
                    <a:pt x="7049" y="0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456" name="Google Shape;12456;p49"/>
            <p:cNvSpPr/>
            <p:nvPr/>
          </p:nvSpPr>
          <p:spPr>
            <a:xfrm>
              <a:off x="2784850" y="2298325"/>
              <a:ext cx="212275" cy="456325"/>
            </a:xfrm>
            <a:custGeom>
              <a:avLst/>
              <a:gdLst/>
              <a:ahLst/>
              <a:cxnLst/>
              <a:rect l="l" t="t" r="r" b="b"/>
              <a:pathLst>
                <a:path w="8491" h="18253" extrusionOk="0">
                  <a:moveTo>
                    <a:pt x="8490" y="1"/>
                  </a:moveTo>
                  <a:cubicBezTo>
                    <a:pt x="8490" y="1"/>
                    <a:pt x="6287" y="3942"/>
                    <a:pt x="3930" y="8978"/>
                  </a:cubicBezTo>
                  <a:cubicBezTo>
                    <a:pt x="1596" y="14026"/>
                    <a:pt x="1" y="18253"/>
                    <a:pt x="1" y="18253"/>
                  </a:cubicBezTo>
                  <a:cubicBezTo>
                    <a:pt x="1" y="18253"/>
                    <a:pt x="2013" y="14205"/>
                    <a:pt x="4347" y="9168"/>
                  </a:cubicBezTo>
                  <a:cubicBezTo>
                    <a:pt x="6692" y="4144"/>
                    <a:pt x="8490" y="1"/>
                    <a:pt x="8490" y="1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457" name="Google Shape;12457;p49"/>
            <p:cNvSpPr/>
            <p:nvPr/>
          </p:nvSpPr>
          <p:spPr>
            <a:xfrm>
              <a:off x="2934875" y="2266475"/>
              <a:ext cx="56875" cy="120275"/>
            </a:xfrm>
            <a:custGeom>
              <a:avLst/>
              <a:gdLst/>
              <a:ahLst/>
              <a:cxnLst/>
              <a:rect l="l" t="t" r="r" b="b"/>
              <a:pathLst>
                <a:path w="2275" h="4811" extrusionOk="0">
                  <a:moveTo>
                    <a:pt x="2275" y="1"/>
                  </a:moveTo>
                  <a:cubicBezTo>
                    <a:pt x="2275" y="1"/>
                    <a:pt x="1560" y="989"/>
                    <a:pt x="941" y="2311"/>
                  </a:cubicBezTo>
                  <a:cubicBezTo>
                    <a:pt x="298" y="3632"/>
                    <a:pt x="1" y="4811"/>
                    <a:pt x="1" y="4811"/>
                  </a:cubicBezTo>
                  <a:cubicBezTo>
                    <a:pt x="1" y="4811"/>
                    <a:pt x="715" y="3846"/>
                    <a:pt x="1346" y="2501"/>
                  </a:cubicBezTo>
                  <a:cubicBezTo>
                    <a:pt x="1977" y="1180"/>
                    <a:pt x="2275" y="1"/>
                    <a:pt x="2275" y="1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458" name="Google Shape;12458;p49"/>
            <p:cNvSpPr/>
            <p:nvPr/>
          </p:nvSpPr>
          <p:spPr>
            <a:xfrm>
              <a:off x="2625625" y="2781125"/>
              <a:ext cx="121750" cy="253325"/>
            </a:xfrm>
            <a:custGeom>
              <a:avLst/>
              <a:gdLst/>
              <a:ahLst/>
              <a:cxnLst/>
              <a:rect l="l" t="t" r="r" b="b"/>
              <a:pathLst>
                <a:path w="4870" h="10133" extrusionOk="0">
                  <a:moveTo>
                    <a:pt x="4870" y="1"/>
                  </a:moveTo>
                  <a:cubicBezTo>
                    <a:pt x="4870" y="1"/>
                    <a:pt x="4584" y="572"/>
                    <a:pt x="4155" y="1501"/>
                  </a:cubicBezTo>
                  <a:cubicBezTo>
                    <a:pt x="3739" y="2441"/>
                    <a:pt x="3179" y="3715"/>
                    <a:pt x="2536" y="5132"/>
                  </a:cubicBezTo>
                  <a:cubicBezTo>
                    <a:pt x="1893" y="6525"/>
                    <a:pt x="1286" y="7799"/>
                    <a:pt x="810" y="8692"/>
                  </a:cubicBezTo>
                  <a:cubicBezTo>
                    <a:pt x="572" y="9133"/>
                    <a:pt x="381" y="9490"/>
                    <a:pt x="226" y="9752"/>
                  </a:cubicBezTo>
                  <a:cubicBezTo>
                    <a:pt x="83" y="10002"/>
                    <a:pt x="0" y="10133"/>
                    <a:pt x="0" y="10133"/>
                  </a:cubicBezTo>
                  <a:cubicBezTo>
                    <a:pt x="0" y="10133"/>
                    <a:pt x="107" y="10014"/>
                    <a:pt x="286" y="9787"/>
                  </a:cubicBezTo>
                  <a:cubicBezTo>
                    <a:pt x="464" y="9573"/>
                    <a:pt x="703" y="9228"/>
                    <a:pt x="1000" y="8811"/>
                  </a:cubicBezTo>
                  <a:cubicBezTo>
                    <a:pt x="1584" y="7966"/>
                    <a:pt x="2310" y="6739"/>
                    <a:pt x="2953" y="5311"/>
                  </a:cubicBezTo>
                  <a:cubicBezTo>
                    <a:pt x="3608" y="3882"/>
                    <a:pt x="4072" y="2548"/>
                    <a:pt x="4382" y="1572"/>
                  </a:cubicBezTo>
                  <a:cubicBezTo>
                    <a:pt x="4703" y="608"/>
                    <a:pt x="4870" y="1"/>
                    <a:pt x="4870" y="1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459" name="Google Shape;12459;p49"/>
            <p:cNvSpPr/>
            <p:nvPr/>
          </p:nvSpPr>
          <p:spPr>
            <a:xfrm>
              <a:off x="2705375" y="2802850"/>
              <a:ext cx="58675" cy="146175"/>
            </a:xfrm>
            <a:custGeom>
              <a:avLst/>
              <a:gdLst/>
              <a:ahLst/>
              <a:cxnLst/>
              <a:rect l="l" t="t" r="r" b="b"/>
              <a:pathLst>
                <a:path w="2347" h="5847" extrusionOk="0">
                  <a:moveTo>
                    <a:pt x="2346" y="1"/>
                  </a:moveTo>
                  <a:cubicBezTo>
                    <a:pt x="2346" y="1"/>
                    <a:pt x="2204" y="334"/>
                    <a:pt x="1965" y="858"/>
                  </a:cubicBezTo>
                  <a:cubicBezTo>
                    <a:pt x="1751" y="1394"/>
                    <a:pt x="1453" y="2108"/>
                    <a:pt x="1132" y="2906"/>
                  </a:cubicBezTo>
                  <a:cubicBezTo>
                    <a:pt x="822" y="3727"/>
                    <a:pt x="537" y="4442"/>
                    <a:pt x="322" y="4978"/>
                  </a:cubicBezTo>
                  <a:cubicBezTo>
                    <a:pt x="120" y="5513"/>
                    <a:pt x="1" y="5847"/>
                    <a:pt x="1" y="5847"/>
                  </a:cubicBezTo>
                  <a:cubicBezTo>
                    <a:pt x="1" y="5847"/>
                    <a:pt x="227" y="5573"/>
                    <a:pt x="537" y="5085"/>
                  </a:cubicBezTo>
                  <a:cubicBezTo>
                    <a:pt x="846" y="4608"/>
                    <a:pt x="1239" y="3906"/>
                    <a:pt x="1561" y="3084"/>
                  </a:cubicBezTo>
                  <a:cubicBezTo>
                    <a:pt x="1894" y="2275"/>
                    <a:pt x="2096" y="1489"/>
                    <a:pt x="2204" y="929"/>
                  </a:cubicBezTo>
                  <a:cubicBezTo>
                    <a:pt x="2323" y="358"/>
                    <a:pt x="2346" y="1"/>
                    <a:pt x="2346" y="1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460" name="Google Shape;12460;p49"/>
            <p:cNvSpPr/>
            <p:nvPr/>
          </p:nvSpPr>
          <p:spPr>
            <a:xfrm>
              <a:off x="2766100" y="2592425"/>
              <a:ext cx="130400" cy="279500"/>
            </a:xfrm>
            <a:custGeom>
              <a:avLst/>
              <a:gdLst/>
              <a:ahLst/>
              <a:cxnLst/>
              <a:rect l="l" t="t" r="r" b="b"/>
              <a:pathLst>
                <a:path w="5216" h="11180" extrusionOk="0">
                  <a:moveTo>
                    <a:pt x="5216" y="0"/>
                  </a:moveTo>
                  <a:lnTo>
                    <a:pt x="5216" y="0"/>
                  </a:lnTo>
                  <a:cubicBezTo>
                    <a:pt x="5215" y="0"/>
                    <a:pt x="3846" y="2393"/>
                    <a:pt x="2406" y="5489"/>
                  </a:cubicBezTo>
                  <a:cubicBezTo>
                    <a:pt x="965" y="8572"/>
                    <a:pt x="1" y="11180"/>
                    <a:pt x="1" y="11180"/>
                  </a:cubicBezTo>
                  <a:cubicBezTo>
                    <a:pt x="1" y="11180"/>
                    <a:pt x="1370" y="8763"/>
                    <a:pt x="2811" y="5691"/>
                  </a:cubicBezTo>
                  <a:cubicBezTo>
                    <a:pt x="4251" y="2608"/>
                    <a:pt x="5216" y="0"/>
                    <a:pt x="5216" y="0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461" name="Google Shape;12461;p49"/>
            <p:cNvSpPr/>
            <p:nvPr/>
          </p:nvSpPr>
          <p:spPr>
            <a:xfrm>
              <a:off x="2966425" y="2863275"/>
              <a:ext cx="463475" cy="37925"/>
            </a:xfrm>
            <a:custGeom>
              <a:avLst/>
              <a:gdLst/>
              <a:ahLst/>
              <a:cxnLst/>
              <a:rect l="l" t="t" r="r" b="b"/>
              <a:pathLst>
                <a:path w="18539" h="1517" extrusionOk="0">
                  <a:moveTo>
                    <a:pt x="18539" y="1"/>
                  </a:moveTo>
                  <a:lnTo>
                    <a:pt x="18539" y="1"/>
                  </a:lnTo>
                  <a:cubicBezTo>
                    <a:pt x="18538" y="1"/>
                    <a:pt x="14371" y="132"/>
                    <a:pt x="9240" y="584"/>
                  </a:cubicBezTo>
                  <a:cubicBezTo>
                    <a:pt x="6680" y="810"/>
                    <a:pt x="4358" y="1060"/>
                    <a:pt x="2692" y="1263"/>
                  </a:cubicBezTo>
                  <a:cubicBezTo>
                    <a:pt x="2075" y="1343"/>
                    <a:pt x="1533" y="1383"/>
                    <a:pt x="1104" y="1383"/>
                  </a:cubicBezTo>
                  <a:cubicBezTo>
                    <a:pt x="961" y="1383"/>
                    <a:pt x="831" y="1379"/>
                    <a:pt x="715" y="1370"/>
                  </a:cubicBezTo>
                  <a:cubicBezTo>
                    <a:pt x="263" y="1346"/>
                    <a:pt x="1" y="1263"/>
                    <a:pt x="1" y="1263"/>
                  </a:cubicBezTo>
                  <a:lnTo>
                    <a:pt x="1" y="1263"/>
                  </a:lnTo>
                  <a:cubicBezTo>
                    <a:pt x="1" y="1263"/>
                    <a:pt x="239" y="1370"/>
                    <a:pt x="715" y="1441"/>
                  </a:cubicBezTo>
                  <a:cubicBezTo>
                    <a:pt x="1008" y="1493"/>
                    <a:pt x="1382" y="1517"/>
                    <a:pt x="1823" y="1517"/>
                  </a:cubicBezTo>
                  <a:cubicBezTo>
                    <a:pt x="2099" y="1517"/>
                    <a:pt x="2402" y="1507"/>
                    <a:pt x="2727" y="1489"/>
                  </a:cubicBezTo>
                  <a:cubicBezTo>
                    <a:pt x="4406" y="1406"/>
                    <a:pt x="6728" y="1251"/>
                    <a:pt x="9288" y="1025"/>
                  </a:cubicBezTo>
                  <a:cubicBezTo>
                    <a:pt x="14407" y="584"/>
                    <a:pt x="18539" y="1"/>
                    <a:pt x="18539" y="1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462" name="Google Shape;12462;p49"/>
            <p:cNvSpPr/>
            <p:nvPr/>
          </p:nvSpPr>
          <p:spPr>
            <a:xfrm>
              <a:off x="3469475" y="2849575"/>
              <a:ext cx="89325" cy="11050"/>
            </a:xfrm>
            <a:custGeom>
              <a:avLst/>
              <a:gdLst/>
              <a:ahLst/>
              <a:cxnLst/>
              <a:rect l="l" t="t" r="r" b="b"/>
              <a:pathLst>
                <a:path w="3573" h="442" extrusionOk="0">
                  <a:moveTo>
                    <a:pt x="1786" y="1"/>
                  </a:moveTo>
                  <a:cubicBezTo>
                    <a:pt x="810" y="1"/>
                    <a:pt x="0" y="215"/>
                    <a:pt x="0" y="215"/>
                  </a:cubicBezTo>
                  <a:cubicBezTo>
                    <a:pt x="0" y="215"/>
                    <a:pt x="810" y="442"/>
                    <a:pt x="1786" y="442"/>
                  </a:cubicBezTo>
                  <a:cubicBezTo>
                    <a:pt x="2774" y="442"/>
                    <a:pt x="3572" y="215"/>
                    <a:pt x="3572" y="215"/>
                  </a:cubicBezTo>
                  <a:cubicBezTo>
                    <a:pt x="3572" y="215"/>
                    <a:pt x="2774" y="1"/>
                    <a:pt x="1786" y="1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463" name="Google Shape;12463;p49"/>
            <p:cNvSpPr/>
            <p:nvPr/>
          </p:nvSpPr>
          <p:spPr>
            <a:xfrm>
              <a:off x="3572750" y="2855225"/>
              <a:ext cx="87850" cy="12250"/>
            </a:xfrm>
            <a:custGeom>
              <a:avLst/>
              <a:gdLst/>
              <a:ahLst/>
              <a:cxnLst/>
              <a:rect l="l" t="t" r="r" b="b"/>
              <a:pathLst>
                <a:path w="3514" h="490" extrusionOk="0">
                  <a:moveTo>
                    <a:pt x="1362" y="1"/>
                  </a:moveTo>
                  <a:cubicBezTo>
                    <a:pt x="587" y="1"/>
                    <a:pt x="1" y="132"/>
                    <a:pt x="1" y="132"/>
                  </a:cubicBezTo>
                  <a:cubicBezTo>
                    <a:pt x="1" y="132"/>
                    <a:pt x="775" y="418"/>
                    <a:pt x="1739" y="477"/>
                  </a:cubicBezTo>
                  <a:cubicBezTo>
                    <a:pt x="1877" y="486"/>
                    <a:pt x="2011" y="490"/>
                    <a:pt x="2141" y="490"/>
                  </a:cubicBezTo>
                  <a:cubicBezTo>
                    <a:pt x="2918" y="490"/>
                    <a:pt x="3513" y="358"/>
                    <a:pt x="3513" y="358"/>
                  </a:cubicBezTo>
                  <a:cubicBezTo>
                    <a:pt x="3513" y="358"/>
                    <a:pt x="2751" y="85"/>
                    <a:pt x="1763" y="13"/>
                  </a:cubicBezTo>
                  <a:cubicBezTo>
                    <a:pt x="1625" y="5"/>
                    <a:pt x="1491" y="1"/>
                    <a:pt x="1362" y="1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464" name="Google Shape;12464;p49"/>
            <p:cNvSpPr/>
            <p:nvPr/>
          </p:nvSpPr>
          <p:spPr>
            <a:xfrm>
              <a:off x="4790775" y="2957350"/>
              <a:ext cx="477150" cy="47650"/>
            </a:xfrm>
            <a:custGeom>
              <a:avLst/>
              <a:gdLst/>
              <a:ahLst/>
              <a:cxnLst/>
              <a:rect l="l" t="t" r="r" b="b"/>
              <a:pathLst>
                <a:path w="19086" h="1906" extrusionOk="0">
                  <a:moveTo>
                    <a:pt x="0" y="0"/>
                  </a:moveTo>
                  <a:cubicBezTo>
                    <a:pt x="0" y="0"/>
                    <a:pt x="1072" y="155"/>
                    <a:pt x="2786" y="476"/>
                  </a:cubicBezTo>
                  <a:cubicBezTo>
                    <a:pt x="4501" y="798"/>
                    <a:pt x="6846" y="1345"/>
                    <a:pt x="9513" y="1691"/>
                  </a:cubicBezTo>
                  <a:cubicBezTo>
                    <a:pt x="10677" y="1838"/>
                    <a:pt x="11808" y="1906"/>
                    <a:pt x="12858" y="1906"/>
                  </a:cubicBezTo>
                  <a:cubicBezTo>
                    <a:pt x="14192" y="1906"/>
                    <a:pt x="15393" y="1795"/>
                    <a:pt x="16359" y="1595"/>
                  </a:cubicBezTo>
                  <a:cubicBezTo>
                    <a:pt x="17217" y="1429"/>
                    <a:pt x="17907" y="1226"/>
                    <a:pt x="18371" y="1060"/>
                  </a:cubicBezTo>
                  <a:cubicBezTo>
                    <a:pt x="18824" y="893"/>
                    <a:pt x="19086" y="798"/>
                    <a:pt x="19086" y="798"/>
                  </a:cubicBezTo>
                  <a:lnTo>
                    <a:pt x="19086" y="798"/>
                  </a:lnTo>
                  <a:cubicBezTo>
                    <a:pt x="19086" y="798"/>
                    <a:pt x="18812" y="881"/>
                    <a:pt x="18371" y="988"/>
                  </a:cubicBezTo>
                  <a:cubicBezTo>
                    <a:pt x="17895" y="1119"/>
                    <a:pt x="17205" y="1262"/>
                    <a:pt x="16347" y="1369"/>
                  </a:cubicBezTo>
                  <a:cubicBezTo>
                    <a:pt x="15599" y="1472"/>
                    <a:pt x="14724" y="1526"/>
                    <a:pt x="13758" y="1526"/>
                  </a:cubicBezTo>
                  <a:cubicBezTo>
                    <a:pt x="12495" y="1526"/>
                    <a:pt x="11076" y="1434"/>
                    <a:pt x="9585" y="1238"/>
                  </a:cubicBezTo>
                  <a:cubicBezTo>
                    <a:pt x="6953" y="893"/>
                    <a:pt x="4572" y="464"/>
                    <a:pt x="2822" y="262"/>
                  </a:cubicBezTo>
                  <a:cubicBezTo>
                    <a:pt x="1084" y="48"/>
                    <a:pt x="0" y="0"/>
                    <a:pt x="0" y="0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465" name="Google Shape;12465;p49"/>
            <p:cNvSpPr/>
            <p:nvPr/>
          </p:nvSpPr>
          <p:spPr>
            <a:xfrm>
              <a:off x="5201525" y="2869525"/>
              <a:ext cx="64925" cy="107175"/>
            </a:xfrm>
            <a:custGeom>
              <a:avLst/>
              <a:gdLst/>
              <a:ahLst/>
              <a:cxnLst/>
              <a:rect l="l" t="t" r="r" b="b"/>
              <a:pathLst>
                <a:path w="2597" h="4287" extrusionOk="0">
                  <a:moveTo>
                    <a:pt x="1" y="1"/>
                  </a:moveTo>
                  <a:cubicBezTo>
                    <a:pt x="1" y="1"/>
                    <a:pt x="477" y="1049"/>
                    <a:pt x="1179" y="2227"/>
                  </a:cubicBezTo>
                  <a:cubicBezTo>
                    <a:pt x="1894" y="3394"/>
                    <a:pt x="2596" y="4287"/>
                    <a:pt x="2596" y="4287"/>
                  </a:cubicBezTo>
                  <a:cubicBezTo>
                    <a:pt x="2596" y="4287"/>
                    <a:pt x="2275" y="3180"/>
                    <a:pt x="1560" y="1989"/>
                  </a:cubicBezTo>
                  <a:cubicBezTo>
                    <a:pt x="834" y="799"/>
                    <a:pt x="1" y="1"/>
                    <a:pt x="1" y="1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466" name="Google Shape;12466;p49"/>
            <p:cNvSpPr/>
            <p:nvPr/>
          </p:nvSpPr>
          <p:spPr>
            <a:xfrm>
              <a:off x="5239025" y="2963875"/>
              <a:ext cx="83075" cy="80400"/>
            </a:xfrm>
            <a:custGeom>
              <a:avLst/>
              <a:gdLst/>
              <a:ahLst/>
              <a:cxnLst/>
              <a:rect l="l" t="t" r="r" b="b"/>
              <a:pathLst>
                <a:path w="3323" h="3216" extrusionOk="0">
                  <a:moveTo>
                    <a:pt x="1632" y="1454"/>
                  </a:moveTo>
                  <a:lnTo>
                    <a:pt x="1632" y="1454"/>
                  </a:lnTo>
                  <a:cubicBezTo>
                    <a:pt x="1632" y="1454"/>
                    <a:pt x="1624" y="1462"/>
                    <a:pt x="1614" y="1471"/>
                  </a:cubicBezTo>
                  <a:lnTo>
                    <a:pt x="1614" y="1471"/>
                  </a:lnTo>
                  <a:cubicBezTo>
                    <a:pt x="1621" y="1459"/>
                    <a:pt x="1632" y="1454"/>
                    <a:pt x="1632" y="1454"/>
                  </a:cubicBezTo>
                  <a:close/>
                  <a:moveTo>
                    <a:pt x="25" y="1"/>
                  </a:moveTo>
                  <a:cubicBezTo>
                    <a:pt x="25" y="1"/>
                    <a:pt x="1" y="25"/>
                    <a:pt x="49" y="156"/>
                  </a:cubicBezTo>
                  <a:cubicBezTo>
                    <a:pt x="84" y="215"/>
                    <a:pt x="144" y="311"/>
                    <a:pt x="239" y="382"/>
                  </a:cubicBezTo>
                  <a:cubicBezTo>
                    <a:pt x="299" y="430"/>
                    <a:pt x="358" y="453"/>
                    <a:pt x="453" y="477"/>
                  </a:cubicBezTo>
                  <a:cubicBezTo>
                    <a:pt x="501" y="489"/>
                    <a:pt x="537" y="489"/>
                    <a:pt x="584" y="489"/>
                  </a:cubicBezTo>
                  <a:cubicBezTo>
                    <a:pt x="620" y="477"/>
                    <a:pt x="656" y="477"/>
                    <a:pt x="691" y="453"/>
                  </a:cubicBezTo>
                  <a:lnTo>
                    <a:pt x="691" y="453"/>
                  </a:lnTo>
                  <a:cubicBezTo>
                    <a:pt x="656" y="501"/>
                    <a:pt x="691" y="453"/>
                    <a:pt x="703" y="549"/>
                  </a:cubicBezTo>
                  <a:lnTo>
                    <a:pt x="703" y="692"/>
                  </a:lnTo>
                  <a:cubicBezTo>
                    <a:pt x="703" y="727"/>
                    <a:pt x="691" y="787"/>
                    <a:pt x="680" y="834"/>
                  </a:cubicBezTo>
                  <a:cubicBezTo>
                    <a:pt x="656" y="870"/>
                    <a:pt x="632" y="918"/>
                    <a:pt x="620" y="965"/>
                  </a:cubicBezTo>
                  <a:cubicBezTo>
                    <a:pt x="584" y="1025"/>
                    <a:pt x="584" y="1084"/>
                    <a:pt x="584" y="1144"/>
                  </a:cubicBezTo>
                  <a:cubicBezTo>
                    <a:pt x="582" y="1142"/>
                    <a:pt x="581" y="1141"/>
                    <a:pt x="579" y="1141"/>
                  </a:cubicBezTo>
                  <a:cubicBezTo>
                    <a:pt x="570" y="1141"/>
                    <a:pt x="564" y="1171"/>
                    <a:pt x="584" y="1251"/>
                  </a:cubicBezTo>
                  <a:cubicBezTo>
                    <a:pt x="620" y="1334"/>
                    <a:pt x="715" y="1442"/>
                    <a:pt x="918" y="1442"/>
                  </a:cubicBezTo>
                  <a:cubicBezTo>
                    <a:pt x="953" y="1442"/>
                    <a:pt x="1001" y="1442"/>
                    <a:pt x="1061" y="1430"/>
                  </a:cubicBezTo>
                  <a:cubicBezTo>
                    <a:pt x="1096" y="1406"/>
                    <a:pt x="1120" y="1406"/>
                    <a:pt x="1156" y="1394"/>
                  </a:cubicBezTo>
                  <a:lnTo>
                    <a:pt x="1192" y="1382"/>
                  </a:lnTo>
                  <a:lnTo>
                    <a:pt x="1192" y="1382"/>
                  </a:lnTo>
                  <a:lnTo>
                    <a:pt x="1168" y="1394"/>
                  </a:lnTo>
                  <a:lnTo>
                    <a:pt x="1168" y="1406"/>
                  </a:lnTo>
                  <a:lnTo>
                    <a:pt x="1168" y="1442"/>
                  </a:lnTo>
                  <a:lnTo>
                    <a:pt x="1168" y="1489"/>
                  </a:lnTo>
                  <a:cubicBezTo>
                    <a:pt x="1168" y="1513"/>
                    <a:pt x="1168" y="1561"/>
                    <a:pt x="1180" y="1608"/>
                  </a:cubicBezTo>
                  <a:cubicBezTo>
                    <a:pt x="1239" y="1763"/>
                    <a:pt x="1346" y="1846"/>
                    <a:pt x="1453" y="1882"/>
                  </a:cubicBezTo>
                  <a:cubicBezTo>
                    <a:pt x="1486" y="1898"/>
                    <a:pt x="1525" y="1906"/>
                    <a:pt x="1564" y="1907"/>
                  </a:cubicBezTo>
                  <a:lnTo>
                    <a:pt x="1564" y="1907"/>
                  </a:lnTo>
                  <a:cubicBezTo>
                    <a:pt x="1966" y="2499"/>
                    <a:pt x="2457" y="2766"/>
                    <a:pt x="2775" y="2942"/>
                  </a:cubicBezTo>
                  <a:cubicBezTo>
                    <a:pt x="3132" y="3132"/>
                    <a:pt x="3323" y="3216"/>
                    <a:pt x="3323" y="3216"/>
                  </a:cubicBezTo>
                  <a:cubicBezTo>
                    <a:pt x="3323" y="3216"/>
                    <a:pt x="3156" y="3073"/>
                    <a:pt x="2942" y="2775"/>
                  </a:cubicBezTo>
                  <a:cubicBezTo>
                    <a:pt x="2656" y="2513"/>
                    <a:pt x="2192" y="2144"/>
                    <a:pt x="1894" y="1525"/>
                  </a:cubicBezTo>
                  <a:lnTo>
                    <a:pt x="1608" y="1549"/>
                  </a:lnTo>
                  <a:lnTo>
                    <a:pt x="1608" y="1561"/>
                  </a:lnTo>
                  <a:cubicBezTo>
                    <a:pt x="1608" y="1563"/>
                    <a:pt x="1608" y="1564"/>
                    <a:pt x="1607" y="1564"/>
                  </a:cubicBezTo>
                  <a:cubicBezTo>
                    <a:pt x="1605" y="1564"/>
                    <a:pt x="1599" y="1540"/>
                    <a:pt x="1608" y="1493"/>
                  </a:cubicBezTo>
                  <a:lnTo>
                    <a:pt x="1608" y="1493"/>
                  </a:lnTo>
                  <a:cubicBezTo>
                    <a:pt x="1620" y="1492"/>
                    <a:pt x="1636" y="1491"/>
                    <a:pt x="1656" y="1489"/>
                  </a:cubicBezTo>
                  <a:lnTo>
                    <a:pt x="1656" y="1465"/>
                  </a:lnTo>
                  <a:lnTo>
                    <a:pt x="1656" y="1454"/>
                  </a:lnTo>
                  <a:cubicBezTo>
                    <a:pt x="1704" y="1382"/>
                    <a:pt x="1775" y="1299"/>
                    <a:pt x="1846" y="1215"/>
                  </a:cubicBezTo>
                  <a:lnTo>
                    <a:pt x="1787" y="1096"/>
                  </a:lnTo>
                  <a:lnTo>
                    <a:pt x="1775" y="1061"/>
                  </a:lnTo>
                  <a:cubicBezTo>
                    <a:pt x="1763" y="1037"/>
                    <a:pt x="1751" y="1001"/>
                    <a:pt x="1727" y="989"/>
                  </a:cubicBezTo>
                  <a:cubicBezTo>
                    <a:pt x="1656" y="906"/>
                    <a:pt x="1549" y="858"/>
                    <a:pt x="1453" y="858"/>
                  </a:cubicBezTo>
                  <a:cubicBezTo>
                    <a:pt x="1346" y="858"/>
                    <a:pt x="1215" y="894"/>
                    <a:pt x="1108" y="953"/>
                  </a:cubicBezTo>
                  <a:lnTo>
                    <a:pt x="1049" y="977"/>
                  </a:lnTo>
                  <a:lnTo>
                    <a:pt x="1037" y="989"/>
                  </a:lnTo>
                  <a:cubicBezTo>
                    <a:pt x="1023" y="1003"/>
                    <a:pt x="1007" y="1006"/>
                    <a:pt x="993" y="1006"/>
                  </a:cubicBezTo>
                  <a:cubicBezTo>
                    <a:pt x="981" y="1006"/>
                    <a:pt x="969" y="1004"/>
                    <a:pt x="960" y="1004"/>
                  </a:cubicBezTo>
                  <a:cubicBezTo>
                    <a:pt x="952" y="1004"/>
                    <a:pt x="945" y="1006"/>
                    <a:pt x="942" y="1013"/>
                  </a:cubicBezTo>
                  <a:cubicBezTo>
                    <a:pt x="930" y="989"/>
                    <a:pt x="942" y="977"/>
                    <a:pt x="942" y="965"/>
                  </a:cubicBezTo>
                  <a:cubicBezTo>
                    <a:pt x="942" y="953"/>
                    <a:pt x="953" y="918"/>
                    <a:pt x="953" y="906"/>
                  </a:cubicBezTo>
                  <a:cubicBezTo>
                    <a:pt x="977" y="811"/>
                    <a:pt x="977" y="739"/>
                    <a:pt x="977" y="680"/>
                  </a:cubicBezTo>
                  <a:cubicBezTo>
                    <a:pt x="977" y="549"/>
                    <a:pt x="918" y="430"/>
                    <a:pt x="882" y="370"/>
                  </a:cubicBezTo>
                  <a:cubicBezTo>
                    <a:pt x="850" y="301"/>
                    <a:pt x="820" y="282"/>
                    <a:pt x="798" y="282"/>
                  </a:cubicBezTo>
                  <a:cubicBezTo>
                    <a:pt x="772" y="282"/>
                    <a:pt x="756" y="311"/>
                    <a:pt x="763" y="311"/>
                  </a:cubicBezTo>
                  <a:cubicBezTo>
                    <a:pt x="703" y="358"/>
                    <a:pt x="632" y="370"/>
                    <a:pt x="584" y="382"/>
                  </a:cubicBezTo>
                  <a:lnTo>
                    <a:pt x="465" y="382"/>
                  </a:lnTo>
                  <a:cubicBezTo>
                    <a:pt x="394" y="370"/>
                    <a:pt x="322" y="358"/>
                    <a:pt x="275" y="322"/>
                  </a:cubicBezTo>
                  <a:cubicBezTo>
                    <a:pt x="168" y="263"/>
                    <a:pt x="108" y="203"/>
                    <a:pt x="84" y="144"/>
                  </a:cubicBezTo>
                  <a:cubicBezTo>
                    <a:pt x="25" y="37"/>
                    <a:pt x="25" y="1"/>
                    <a:pt x="25" y="1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467" name="Google Shape;12467;p49"/>
            <p:cNvSpPr/>
            <p:nvPr/>
          </p:nvSpPr>
          <p:spPr>
            <a:xfrm>
              <a:off x="4916975" y="2278100"/>
              <a:ext cx="94975" cy="186650"/>
            </a:xfrm>
            <a:custGeom>
              <a:avLst/>
              <a:gdLst/>
              <a:ahLst/>
              <a:cxnLst/>
              <a:rect l="l" t="t" r="r" b="b"/>
              <a:pathLst>
                <a:path w="3799" h="7466" extrusionOk="0">
                  <a:moveTo>
                    <a:pt x="0" y="0"/>
                  </a:moveTo>
                  <a:cubicBezTo>
                    <a:pt x="0" y="0"/>
                    <a:pt x="655" y="1774"/>
                    <a:pt x="1691" y="3834"/>
                  </a:cubicBezTo>
                  <a:cubicBezTo>
                    <a:pt x="2739" y="5906"/>
                    <a:pt x="3798" y="7465"/>
                    <a:pt x="3798" y="7465"/>
                  </a:cubicBezTo>
                  <a:cubicBezTo>
                    <a:pt x="3798" y="7465"/>
                    <a:pt x="3156" y="5679"/>
                    <a:pt x="2096" y="3631"/>
                  </a:cubicBezTo>
                  <a:cubicBezTo>
                    <a:pt x="1048" y="1572"/>
                    <a:pt x="1" y="0"/>
                    <a:pt x="0" y="0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468" name="Google Shape;12468;p49"/>
            <p:cNvSpPr/>
            <p:nvPr/>
          </p:nvSpPr>
          <p:spPr>
            <a:xfrm>
              <a:off x="5015500" y="2480800"/>
              <a:ext cx="23525" cy="41975"/>
            </a:xfrm>
            <a:custGeom>
              <a:avLst/>
              <a:gdLst/>
              <a:ahLst/>
              <a:cxnLst/>
              <a:rect l="l" t="t" r="r" b="b"/>
              <a:pathLst>
                <a:path w="941" h="1679" extrusionOk="0">
                  <a:moveTo>
                    <a:pt x="0" y="0"/>
                  </a:moveTo>
                  <a:lnTo>
                    <a:pt x="0" y="0"/>
                  </a:lnTo>
                  <a:cubicBezTo>
                    <a:pt x="0" y="0"/>
                    <a:pt x="12" y="488"/>
                    <a:pt x="274" y="953"/>
                  </a:cubicBezTo>
                  <a:cubicBezTo>
                    <a:pt x="524" y="1417"/>
                    <a:pt x="941" y="1679"/>
                    <a:pt x="941" y="1679"/>
                  </a:cubicBezTo>
                  <a:cubicBezTo>
                    <a:pt x="941" y="1679"/>
                    <a:pt x="929" y="1191"/>
                    <a:pt x="667" y="726"/>
                  </a:cubicBezTo>
                  <a:cubicBezTo>
                    <a:pt x="417" y="274"/>
                    <a:pt x="0" y="0"/>
                    <a:pt x="0" y="0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469" name="Google Shape;12469;p49"/>
            <p:cNvSpPr/>
            <p:nvPr/>
          </p:nvSpPr>
          <p:spPr>
            <a:xfrm>
              <a:off x="5043475" y="2540625"/>
              <a:ext cx="18175" cy="25025"/>
            </a:xfrm>
            <a:custGeom>
              <a:avLst/>
              <a:gdLst/>
              <a:ahLst/>
              <a:cxnLst/>
              <a:rect l="l" t="t" r="r" b="b"/>
              <a:pathLst>
                <a:path w="727" h="1001" extrusionOk="0">
                  <a:moveTo>
                    <a:pt x="36" y="0"/>
                  </a:moveTo>
                  <a:cubicBezTo>
                    <a:pt x="36" y="0"/>
                    <a:pt x="1" y="346"/>
                    <a:pt x="179" y="631"/>
                  </a:cubicBezTo>
                  <a:cubicBezTo>
                    <a:pt x="346" y="893"/>
                    <a:pt x="679" y="1000"/>
                    <a:pt x="679" y="1000"/>
                  </a:cubicBezTo>
                  <a:cubicBezTo>
                    <a:pt x="679" y="1000"/>
                    <a:pt x="727" y="643"/>
                    <a:pt x="548" y="381"/>
                  </a:cubicBezTo>
                  <a:cubicBezTo>
                    <a:pt x="382" y="108"/>
                    <a:pt x="36" y="0"/>
                    <a:pt x="36" y="0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470" name="Google Shape;12470;p49"/>
            <p:cNvSpPr/>
            <p:nvPr/>
          </p:nvSpPr>
          <p:spPr>
            <a:xfrm>
              <a:off x="3961800" y="2745100"/>
              <a:ext cx="180100" cy="208700"/>
            </a:xfrm>
            <a:custGeom>
              <a:avLst/>
              <a:gdLst/>
              <a:ahLst/>
              <a:cxnLst/>
              <a:rect l="l" t="t" r="r" b="b"/>
              <a:pathLst>
                <a:path w="7204" h="8348" extrusionOk="0">
                  <a:moveTo>
                    <a:pt x="7203" y="1"/>
                  </a:moveTo>
                  <a:cubicBezTo>
                    <a:pt x="7203" y="1"/>
                    <a:pt x="6620" y="263"/>
                    <a:pt x="5715" y="751"/>
                  </a:cubicBezTo>
                  <a:cubicBezTo>
                    <a:pt x="4810" y="1263"/>
                    <a:pt x="3524" y="2001"/>
                    <a:pt x="2370" y="3132"/>
                  </a:cubicBezTo>
                  <a:cubicBezTo>
                    <a:pt x="1203" y="4287"/>
                    <a:pt x="488" y="5621"/>
                    <a:pt x="226" y="6645"/>
                  </a:cubicBezTo>
                  <a:cubicBezTo>
                    <a:pt x="95" y="7168"/>
                    <a:pt x="36" y="7585"/>
                    <a:pt x="12" y="7883"/>
                  </a:cubicBezTo>
                  <a:cubicBezTo>
                    <a:pt x="0" y="8180"/>
                    <a:pt x="0" y="8347"/>
                    <a:pt x="0" y="8347"/>
                  </a:cubicBezTo>
                  <a:cubicBezTo>
                    <a:pt x="0" y="8347"/>
                    <a:pt x="12" y="8180"/>
                    <a:pt x="72" y="7895"/>
                  </a:cubicBezTo>
                  <a:cubicBezTo>
                    <a:pt x="131" y="7621"/>
                    <a:pt x="238" y="7216"/>
                    <a:pt x="429" y="6740"/>
                  </a:cubicBezTo>
                  <a:cubicBezTo>
                    <a:pt x="786" y="5787"/>
                    <a:pt x="1560" y="4561"/>
                    <a:pt x="2679" y="3478"/>
                  </a:cubicBezTo>
                  <a:cubicBezTo>
                    <a:pt x="3798" y="2382"/>
                    <a:pt x="4977" y="1561"/>
                    <a:pt x="5822" y="965"/>
                  </a:cubicBezTo>
                  <a:cubicBezTo>
                    <a:pt x="6668" y="370"/>
                    <a:pt x="7203" y="1"/>
                    <a:pt x="7203" y="1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471" name="Google Shape;12471;p49"/>
            <p:cNvSpPr/>
            <p:nvPr/>
          </p:nvSpPr>
          <p:spPr>
            <a:xfrm>
              <a:off x="3951675" y="2765350"/>
              <a:ext cx="96750" cy="141400"/>
            </a:xfrm>
            <a:custGeom>
              <a:avLst/>
              <a:gdLst/>
              <a:ahLst/>
              <a:cxnLst/>
              <a:rect l="l" t="t" r="r" b="b"/>
              <a:pathLst>
                <a:path w="3870" h="5656" extrusionOk="0">
                  <a:moveTo>
                    <a:pt x="3870" y="1"/>
                  </a:moveTo>
                  <a:cubicBezTo>
                    <a:pt x="3870" y="1"/>
                    <a:pt x="3548" y="227"/>
                    <a:pt x="3036" y="620"/>
                  </a:cubicBezTo>
                  <a:cubicBezTo>
                    <a:pt x="2560" y="1036"/>
                    <a:pt x="1941" y="1655"/>
                    <a:pt x="1382" y="2465"/>
                  </a:cubicBezTo>
                  <a:cubicBezTo>
                    <a:pt x="846" y="3263"/>
                    <a:pt x="489" y="4084"/>
                    <a:pt x="286" y="4680"/>
                  </a:cubicBezTo>
                  <a:cubicBezTo>
                    <a:pt x="72" y="5275"/>
                    <a:pt x="0" y="5656"/>
                    <a:pt x="0" y="5656"/>
                  </a:cubicBezTo>
                  <a:cubicBezTo>
                    <a:pt x="0" y="5656"/>
                    <a:pt x="191" y="5323"/>
                    <a:pt x="489" y="4763"/>
                  </a:cubicBezTo>
                  <a:cubicBezTo>
                    <a:pt x="810" y="4215"/>
                    <a:pt x="1251" y="3489"/>
                    <a:pt x="1774" y="2715"/>
                  </a:cubicBezTo>
                  <a:cubicBezTo>
                    <a:pt x="2310" y="1941"/>
                    <a:pt x="2834" y="1251"/>
                    <a:pt x="3215" y="774"/>
                  </a:cubicBezTo>
                  <a:cubicBezTo>
                    <a:pt x="3620" y="298"/>
                    <a:pt x="3870" y="1"/>
                    <a:pt x="3870" y="1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472" name="Google Shape;12472;p49"/>
            <p:cNvSpPr/>
            <p:nvPr/>
          </p:nvSpPr>
          <p:spPr>
            <a:xfrm>
              <a:off x="3953750" y="2776950"/>
              <a:ext cx="50625" cy="74450"/>
            </a:xfrm>
            <a:custGeom>
              <a:avLst/>
              <a:gdLst/>
              <a:ahLst/>
              <a:cxnLst/>
              <a:rect l="l" t="t" r="r" b="b"/>
              <a:pathLst>
                <a:path w="2025" h="2978" extrusionOk="0">
                  <a:moveTo>
                    <a:pt x="2025" y="1"/>
                  </a:moveTo>
                  <a:cubicBezTo>
                    <a:pt x="2025" y="1"/>
                    <a:pt x="1822" y="96"/>
                    <a:pt x="1549" y="287"/>
                  </a:cubicBezTo>
                  <a:cubicBezTo>
                    <a:pt x="1263" y="489"/>
                    <a:pt x="918" y="799"/>
                    <a:pt x="620" y="1239"/>
                  </a:cubicBezTo>
                  <a:cubicBezTo>
                    <a:pt x="334" y="1668"/>
                    <a:pt x="179" y="2108"/>
                    <a:pt x="84" y="2442"/>
                  </a:cubicBezTo>
                  <a:cubicBezTo>
                    <a:pt x="13" y="2775"/>
                    <a:pt x="1" y="2977"/>
                    <a:pt x="1" y="2977"/>
                  </a:cubicBezTo>
                  <a:cubicBezTo>
                    <a:pt x="1" y="2977"/>
                    <a:pt x="441" y="2311"/>
                    <a:pt x="1013" y="1489"/>
                  </a:cubicBezTo>
                  <a:cubicBezTo>
                    <a:pt x="1560" y="668"/>
                    <a:pt x="2025" y="1"/>
                    <a:pt x="2025" y="1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473" name="Google Shape;12473;p49"/>
            <p:cNvSpPr/>
            <p:nvPr/>
          </p:nvSpPr>
          <p:spPr>
            <a:xfrm>
              <a:off x="3960300" y="2769225"/>
              <a:ext cx="20875" cy="33650"/>
            </a:xfrm>
            <a:custGeom>
              <a:avLst/>
              <a:gdLst/>
              <a:ahLst/>
              <a:cxnLst/>
              <a:rect l="l" t="t" r="r" b="b"/>
              <a:pathLst>
                <a:path w="835" h="1346" extrusionOk="0">
                  <a:moveTo>
                    <a:pt x="810" y="0"/>
                  </a:moveTo>
                  <a:lnTo>
                    <a:pt x="810" y="0"/>
                  </a:lnTo>
                  <a:cubicBezTo>
                    <a:pt x="810" y="0"/>
                    <a:pt x="429" y="191"/>
                    <a:pt x="227" y="560"/>
                  </a:cubicBezTo>
                  <a:cubicBezTo>
                    <a:pt x="1" y="941"/>
                    <a:pt x="36" y="1346"/>
                    <a:pt x="36" y="1346"/>
                  </a:cubicBezTo>
                  <a:cubicBezTo>
                    <a:pt x="36" y="1346"/>
                    <a:pt x="405" y="1155"/>
                    <a:pt x="608" y="786"/>
                  </a:cubicBezTo>
                  <a:cubicBezTo>
                    <a:pt x="834" y="417"/>
                    <a:pt x="810" y="0"/>
                    <a:pt x="810" y="0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474" name="Google Shape;12474;p49"/>
            <p:cNvSpPr/>
            <p:nvPr/>
          </p:nvSpPr>
          <p:spPr>
            <a:xfrm>
              <a:off x="3959125" y="2012575"/>
              <a:ext cx="207475" cy="176550"/>
            </a:xfrm>
            <a:custGeom>
              <a:avLst/>
              <a:gdLst/>
              <a:ahLst/>
              <a:cxnLst/>
              <a:rect l="l" t="t" r="r" b="b"/>
              <a:pathLst>
                <a:path w="8299" h="7062" extrusionOk="0">
                  <a:moveTo>
                    <a:pt x="8299" y="1"/>
                  </a:moveTo>
                  <a:cubicBezTo>
                    <a:pt x="8299" y="1"/>
                    <a:pt x="8144" y="36"/>
                    <a:pt x="7846" y="108"/>
                  </a:cubicBezTo>
                  <a:cubicBezTo>
                    <a:pt x="7561" y="167"/>
                    <a:pt x="7168" y="275"/>
                    <a:pt x="6691" y="453"/>
                  </a:cubicBezTo>
                  <a:cubicBezTo>
                    <a:pt x="6215" y="620"/>
                    <a:pt x="5644" y="870"/>
                    <a:pt x="5048" y="1191"/>
                  </a:cubicBezTo>
                  <a:cubicBezTo>
                    <a:pt x="4465" y="1537"/>
                    <a:pt x="3846" y="1953"/>
                    <a:pt x="3239" y="2465"/>
                  </a:cubicBezTo>
                  <a:cubicBezTo>
                    <a:pt x="2643" y="2965"/>
                    <a:pt x="2131" y="3513"/>
                    <a:pt x="1703" y="4061"/>
                  </a:cubicBezTo>
                  <a:cubicBezTo>
                    <a:pt x="1286" y="4596"/>
                    <a:pt x="953" y="5108"/>
                    <a:pt x="703" y="5561"/>
                  </a:cubicBezTo>
                  <a:cubicBezTo>
                    <a:pt x="452" y="6001"/>
                    <a:pt x="274" y="6382"/>
                    <a:pt x="167" y="6644"/>
                  </a:cubicBezTo>
                  <a:cubicBezTo>
                    <a:pt x="60" y="6918"/>
                    <a:pt x="0" y="7061"/>
                    <a:pt x="0" y="7061"/>
                  </a:cubicBezTo>
                  <a:cubicBezTo>
                    <a:pt x="0" y="7061"/>
                    <a:pt x="83" y="6930"/>
                    <a:pt x="226" y="6692"/>
                  </a:cubicBezTo>
                  <a:cubicBezTo>
                    <a:pt x="357" y="6454"/>
                    <a:pt x="583" y="6109"/>
                    <a:pt x="881" y="5692"/>
                  </a:cubicBezTo>
                  <a:cubicBezTo>
                    <a:pt x="1167" y="5287"/>
                    <a:pt x="1536" y="4811"/>
                    <a:pt x="1988" y="4323"/>
                  </a:cubicBezTo>
                  <a:cubicBezTo>
                    <a:pt x="2441" y="3834"/>
                    <a:pt x="2953" y="3311"/>
                    <a:pt x="3536" y="2822"/>
                  </a:cubicBezTo>
                  <a:cubicBezTo>
                    <a:pt x="4108" y="2334"/>
                    <a:pt x="4703" y="1894"/>
                    <a:pt x="5263" y="1537"/>
                  </a:cubicBezTo>
                  <a:cubicBezTo>
                    <a:pt x="5822" y="1179"/>
                    <a:pt x="6346" y="882"/>
                    <a:pt x="6787" y="667"/>
                  </a:cubicBezTo>
                  <a:cubicBezTo>
                    <a:pt x="7239" y="441"/>
                    <a:pt x="7608" y="275"/>
                    <a:pt x="7882" y="167"/>
                  </a:cubicBezTo>
                  <a:cubicBezTo>
                    <a:pt x="8144" y="60"/>
                    <a:pt x="8299" y="1"/>
                    <a:pt x="8299" y="1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475" name="Google Shape;12475;p49"/>
            <p:cNvSpPr/>
            <p:nvPr/>
          </p:nvSpPr>
          <p:spPr>
            <a:xfrm>
              <a:off x="3962100" y="2081925"/>
              <a:ext cx="147650" cy="145000"/>
            </a:xfrm>
            <a:custGeom>
              <a:avLst/>
              <a:gdLst/>
              <a:ahLst/>
              <a:cxnLst/>
              <a:rect l="l" t="t" r="r" b="b"/>
              <a:pathLst>
                <a:path w="5906" h="5800" extrusionOk="0">
                  <a:moveTo>
                    <a:pt x="5906" y="1"/>
                  </a:moveTo>
                  <a:lnTo>
                    <a:pt x="5906" y="1"/>
                  </a:lnTo>
                  <a:cubicBezTo>
                    <a:pt x="5906" y="1"/>
                    <a:pt x="5798" y="48"/>
                    <a:pt x="5596" y="132"/>
                  </a:cubicBezTo>
                  <a:cubicBezTo>
                    <a:pt x="5406" y="215"/>
                    <a:pt x="5108" y="322"/>
                    <a:pt x="4763" y="489"/>
                  </a:cubicBezTo>
                  <a:cubicBezTo>
                    <a:pt x="4084" y="834"/>
                    <a:pt x="3155" y="1394"/>
                    <a:pt x="2322" y="2263"/>
                  </a:cubicBezTo>
                  <a:cubicBezTo>
                    <a:pt x="1476" y="3108"/>
                    <a:pt x="941" y="4061"/>
                    <a:pt x="607" y="4751"/>
                  </a:cubicBezTo>
                  <a:cubicBezTo>
                    <a:pt x="453" y="5085"/>
                    <a:pt x="310" y="5359"/>
                    <a:pt x="203" y="5537"/>
                  </a:cubicBezTo>
                  <a:cubicBezTo>
                    <a:pt x="83" y="5716"/>
                    <a:pt x="0" y="5799"/>
                    <a:pt x="0" y="5799"/>
                  </a:cubicBezTo>
                  <a:cubicBezTo>
                    <a:pt x="0" y="5799"/>
                    <a:pt x="95" y="5752"/>
                    <a:pt x="238" y="5585"/>
                  </a:cubicBezTo>
                  <a:cubicBezTo>
                    <a:pt x="405" y="5418"/>
                    <a:pt x="595" y="5168"/>
                    <a:pt x="810" y="4859"/>
                  </a:cubicBezTo>
                  <a:cubicBezTo>
                    <a:pt x="1226" y="4216"/>
                    <a:pt x="1834" y="3382"/>
                    <a:pt x="2631" y="2561"/>
                  </a:cubicBezTo>
                  <a:cubicBezTo>
                    <a:pt x="3429" y="1739"/>
                    <a:pt x="4239" y="1108"/>
                    <a:pt x="4870" y="668"/>
                  </a:cubicBezTo>
                  <a:cubicBezTo>
                    <a:pt x="5179" y="465"/>
                    <a:pt x="5453" y="287"/>
                    <a:pt x="5632" y="179"/>
                  </a:cubicBezTo>
                  <a:cubicBezTo>
                    <a:pt x="5810" y="60"/>
                    <a:pt x="5906" y="1"/>
                    <a:pt x="5906" y="1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476" name="Google Shape;12476;p49"/>
            <p:cNvSpPr/>
            <p:nvPr/>
          </p:nvSpPr>
          <p:spPr>
            <a:xfrm>
              <a:off x="3957025" y="2150100"/>
              <a:ext cx="96475" cy="110450"/>
            </a:xfrm>
            <a:custGeom>
              <a:avLst/>
              <a:gdLst/>
              <a:ahLst/>
              <a:cxnLst/>
              <a:rect l="l" t="t" r="r" b="b"/>
              <a:pathLst>
                <a:path w="3859" h="4418" extrusionOk="0">
                  <a:moveTo>
                    <a:pt x="3858" y="0"/>
                  </a:moveTo>
                  <a:cubicBezTo>
                    <a:pt x="3858" y="0"/>
                    <a:pt x="3561" y="131"/>
                    <a:pt x="3096" y="417"/>
                  </a:cubicBezTo>
                  <a:cubicBezTo>
                    <a:pt x="2632" y="715"/>
                    <a:pt x="2037" y="1191"/>
                    <a:pt x="1489" y="1810"/>
                  </a:cubicBezTo>
                  <a:cubicBezTo>
                    <a:pt x="941" y="2453"/>
                    <a:pt x="548" y="3108"/>
                    <a:pt x="322" y="3596"/>
                  </a:cubicBezTo>
                  <a:cubicBezTo>
                    <a:pt x="84" y="4096"/>
                    <a:pt x="1" y="4418"/>
                    <a:pt x="1" y="4418"/>
                  </a:cubicBezTo>
                  <a:cubicBezTo>
                    <a:pt x="1" y="4418"/>
                    <a:pt x="191" y="4156"/>
                    <a:pt x="525" y="3715"/>
                  </a:cubicBezTo>
                  <a:cubicBezTo>
                    <a:pt x="846" y="3298"/>
                    <a:pt x="1310" y="2739"/>
                    <a:pt x="1834" y="2132"/>
                  </a:cubicBezTo>
                  <a:cubicBezTo>
                    <a:pt x="2346" y="1512"/>
                    <a:pt x="2858" y="977"/>
                    <a:pt x="3227" y="608"/>
                  </a:cubicBezTo>
                  <a:cubicBezTo>
                    <a:pt x="3620" y="239"/>
                    <a:pt x="3858" y="0"/>
                    <a:pt x="3858" y="0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477" name="Google Shape;12477;p49"/>
            <p:cNvSpPr/>
            <p:nvPr/>
          </p:nvSpPr>
          <p:spPr>
            <a:xfrm>
              <a:off x="3958525" y="2201000"/>
              <a:ext cx="77700" cy="87225"/>
            </a:xfrm>
            <a:custGeom>
              <a:avLst/>
              <a:gdLst/>
              <a:ahLst/>
              <a:cxnLst/>
              <a:rect l="l" t="t" r="r" b="b"/>
              <a:pathLst>
                <a:path w="3108" h="3489" extrusionOk="0">
                  <a:moveTo>
                    <a:pt x="3108" y="0"/>
                  </a:moveTo>
                  <a:cubicBezTo>
                    <a:pt x="3108" y="0"/>
                    <a:pt x="2870" y="119"/>
                    <a:pt x="2501" y="358"/>
                  </a:cubicBezTo>
                  <a:cubicBezTo>
                    <a:pt x="2143" y="584"/>
                    <a:pt x="1667" y="953"/>
                    <a:pt x="1215" y="1441"/>
                  </a:cubicBezTo>
                  <a:cubicBezTo>
                    <a:pt x="786" y="1929"/>
                    <a:pt x="476" y="2453"/>
                    <a:pt x="286" y="2846"/>
                  </a:cubicBezTo>
                  <a:cubicBezTo>
                    <a:pt x="84" y="3227"/>
                    <a:pt x="0" y="3489"/>
                    <a:pt x="0" y="3489"/>
                  </a:cubicBezTo>
                  <a:cubicBezTo>
                    <a:pt x="0" y="3489"/>
                    <a:pt x="703" y="2691"/>
                    <a:pt x="1560" y="1739"/>
                  </a:cubicBezTo>
                  <a:cubicBezTo>
                    <a:pt x="2405" y="774"/>
                    <a:pt x="3108" y="0"/>
                    <a:pt x="3108" y="0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478" name="Google Shape;12478;p49"/>
            <p:cNvSpPr/>
            <p:nvPr/>
          </p:nvSpPr>
          <p:spPr>
            <a:xfrm>
              <a:off x="3969225" y="2252800"/>
              <a:ext cx="44075" cy="52700"/>
            </a:xfrm>
            <a:custGeom>
              <a:avLst/>
              <a:gdLst/>
              <a:ahLst/>
              <a:cxnLst/>
              <a:rect l="l" t="t" r="r" b="b"/>
              <a:pathLst>
                <a:path w="1763" h="2108" extrusionOk="0">
                  <a:moveTo>
                    <a:pt x="1763" y="0"/>
                  </a:moveTo>
                  <a:cubicBezTo>
                    <a:pt x="1763" y="0"/>
                    <a:pt x="1596" y="60"/>
                    <a:pt x="1382" y="191"/>
                  </a:cubicBezTo>
                  <a:cubicBezTo>
                    <a:pt x="1168" y="321"/>
                    <a:pt x="882" y="548"/>
                    <a:pt x="632" y="845"/>
                  </a:cubicBezTo>
                  <a:cubicBezTo>
                    <a:pt x="370" y="1143"/>
                    <a:pt x="215" y="1464"/>
                    <a:pt x="120" y="1703"/>
                  </a:cubicBezTo>
                  <a:cubicBezTo>
                    <a:pt x="37" y="1941"/>
                    <a:pt x="1" y="2107"/>
                    <a:pt x="1" y="2107"/>
                  </a:cubicBezTo>
                  <a:cubicBezTo>
                    <a:pt x="1" y="2107"/>
                    <a:pt x="132" y="2000"/>
                    <a:pt x="310" y="1822"/>
                  </a:cubicBezTo>
                  <a:cubicBezTo>
                    <a:pt x="513" y="1643"/>
                    <a:pt x="751" y="1405"/>
                    <a:pt x="989" y="1131"/>
                  </a:cubicBezTo>
                  <a:cubicBezTo>
                    <a:pt x="1227" y="845"/>
                    <a:pt x="1418" y="560"/>
                    <a:pt x="1549" y="357"/>
                  </a:cubicBezTo>
                  <a:cubicBezTo>
                    <a:pt x="1680" y="143"/>
                    <a:pt x="1763" y="0"/>
                    <a:pt x="1763" y="0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479" name="Google Shape;12479;p49"/>
            <p:cNvSpPr/>
            <p:nvPr/>
          </p:nvSpPr>
          <p:spPr>
            <a:xfrm>
              <a:off x="4234450" y="2011325"/>
              <a:ext cx="372675" cy="76300"/>
            </a:xfrm>
            <a:custGeom>
              <a:avLst/>
              <a:gdLst/>
              <a:ahLst/>
              <a:cxnLst/>
              <a:rect l="l" t="t" r="r" b="b"/>
              <a:pathLst>
                <a:path w="14907" h="3052" extrusionOk="0">
                  <a:moveTo>
                    <a:pt x="2439" y="1"/>
                  </a:moveTo>
                  <a:cubicBezTo>
                    <a:pt x="2371" y="1"/>
                    <a:pt x="2304" y="1"/>
                    <a:pt x="2239" y="3"/>
                  </a:cubicBezTo>
                  <a:cubicBezTo>
                    <a:pt x="1536" y="3"/>
                    <a:pt x="989" y="51"/>
                    <a:pt x="596" y="134"/>
                  </a:cubicBezTo>
                  <a:cubicBezTo>
                    <a:pt x="215" y="194"/>
                    <a:pt x="0" y="253"/>
                    <a:pt x="0" y="253"/>
                  </a:cubicBezTo>
                  <a:cubicBezTo>
                    <a:pt x="0" y="253"/>
                    <a:pt x="215" y="217"/>
                    <a:pt x="596" y="194"/>
                  </a:cubicBezTo>
                  <a:cubicBezTo>
                    <a:pt x="778" y="177"/>
                    <a:pt x="994" y="168"/>
                    <a:pt x="1242" y="168"/>
                  </a:cubicBezTo>
                  <a:cubicBezTo>
                    <a:pt x="1528" y="168"/>
                    <a:pt x="1857" y="180"/>
                    <a:pt x="2227" y="205"/>
                  </a:cubicBezTo>
                  <a:cubicBezTo>
                    <a:pt x="3608" y="301"/>
                    <a:pt x="5453" y="741"/>
                    <a:pt x="7442" y="1384"/>
                  </a:cubicBezTo>
                  <a:cubicBezTo>
                    <a:pt x="9454" y="2039"/>
                    <a:pt x="11287" y="2599"/>
                    <a:pt x="12669" y="2825"/>
                  </a:cubicBezTo>
                  <a:cubicBezTo>
                    <a:pt x="13359" y="2944"/>
                    <a:pt x="13919" y="3003"/>
                    <a:pt x="14312" y="3015"/>
                  </a:cubicBezTo>
                  <a:cubicBezTo>
                    <a:pt x="14693" y="3051"/>
                    <a:pt x="14907" y="3051"/>
                    <a:pt x="14907" y="3051"/>
                  </a:cubicBezTo>
                  <a:cubicBezTo>
                    <a:pt x="14907" y="3051"/>
                    <a:pt x="14681" y="3003"/>
                    <a:pt x="14312" y="2980"/>
                  </a:cubicBezTo>
                  <a:cubicBezTo>
                    <a:pt x="13931" y="2896"/>
                    <a:pt x="13383" y="2801"/>
                    <a:pt x="12716" y="2622"/>
                  </a:cubicBezTo>
                  <a:cubicBezTo>
                    <a:pt x="11371" y="2289"/>
                    <a:pt x="9585" y="1622"/>
                    <a:pt x="7585" y="967"/>
                  </a:cubicBezTo>
                  <a:cubicBezTo>
                    <a:pt x="5667" y="343"/>
                    <a:pt x="3815" y="1"/>
                    <a:pt x="2439" y="1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480" name="Google Shape;12480;p49"/>
            <p:cNvSpPr/>
            <p:nvPr/>
          </p:nvSpPr>
          <p:spPr>
            <a:xfrm>
              <a:off x="4323750" y="2032700"/>
              <a:ext cx="186650" cy="45975"/>
            </a:xfrm>
            <a:custGeom>
              <a:avLst/>
              <a:gdLst/>
              <a:ahLst/>
              <a:cxnLst/>
              <a:rect l="l" t="t" r="r" b="b"/>
              <a:pathLst>
                <a:path w="7466" h="1839" extrusionOk="0">
                  <a:moveTo>
                    <a:pt x="489" y="0"/>
                  </a:moveTo>
                  <a:cubicBezTo>
                    <a:pt x="418" y="0"/>
                    <a:pt x="354" y="2"/>
                    <a:pt x="298" y="5"/>
                  </a:cubicBezTo>
                  <a:cubicBezTo>
                    <a:pt x="107" y="17"/>
                    <a:pt x="0" y="17"/>
                    <a:pt x="0" y="17"/>
                  </a:cubicBezTo>
                  <a:cubicBezTo>
                    <a:pt x="0" y="17"/>
                    <a:pt x="107" y="41"/>
                    <a:pt x="298" y="77"/>
                  </a:cubicBezTo>
                  <a:cubicBezTo>
                    <a:pt x="500" y="124"/>
                    <a:pt x="762" y="184"/>
                    <a:pt x="1107" y="255"/>
                  </a:cubicBezTo>
                  <a:cubicBezTo>
                    <a:pt x="1786" y="410"/>
                    <a:pt x="2703" y="672"/>
                    <a:pt x="3715" y="970"/>
                  </a:cubicBezTo>
                  <a:cubicBezTo>
                    <a:pt x="4727" y="1267"/>
                    <a:pt x="5656" y="1505"/>
                    <a:pt x="6346" y="1648"/>
                  </a:cubicBezTo>
                  <a:cubicBezTo>
                    <a:pt x="7025" y="1791"/>
                    <a:pt x="7465" y="1839"/>
                    <a:pt x="7465" y="1839"/>
                  </a:cubicBezTo>
                  <a:cubicBezTo>
                    <a:pt x="7465" y="1839"/>
                    <a:pt x="7061" y="1672"/>
                    <a:pt x="6406" y="1422"/>
                  </a:cubicBezTo>
                  <a:cubicBezTo>
                    <a:pt x="5751" y="1172"/>
                    <a:pt x="4858" y="827"/>
                    <a:pt x="3822" y="529"/>
                  </a:cubicBezTo>
                  <a:cubicBezTo>
                    <a:pt x="2798" y="232"/>
                    <a:pt x="1834" y="65"/>
                    <a:pt x="1131" y="17"/>
                  </a:cubicBezTo>
                  <a:cubicBezTo>
                    <a:pt x="879" y="9"/>
                    <a:pt x="662" y="0"/>
                    <a:pt x="489" y="0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481" name="Google Shape;12481;p49"/>
            <p:cNvSpPr/>
            <p:nvPr/>
          </p:nvSpPr>
          <p:spPr>
            <a:xfrm>
              <a:off x="4432975" y="2078975"/>
              <a:ext cx="53900" cy="15825"/>
            </a:xfrm>
            <a:custGeom>
              <a:avLst/>
              <a:gdLst/>
              <a:ahLst/>
              <a:cxnLst/>
              <a:rect l="l" t="t" r="r" b="b"/>
              <a:pathLst>
                <a:path w="2156" h="633" extrusionOk="0">
                  <a:moveTo>
                    <a:pt x="264" y="0"/>
                  </a:moveTo>
                  <a:cubicBezTo>
                    <a:pt x="102" y="0"/>
                    <a:pt x="1" y="12"/>
                    <a:pt x="1" y="12"/>
                  </a:cubicBezTo>
                  <a:cubicBezTo>
                    <a:pt x="1" y="12"/>
                    <a:pt x="394" y="393"/>
                    <a:pt x="1013" y="547"/>
                  </a:cubicBezTo>
                  <a:cubicBezTo>
                    <a:pt x="1249" y="612"/>
                    <a:pt x="1474" y="632"/>
                    <a:pt x="1662" y="632"/>
                  </a:cubicBezTo>
                  <a:cubicBezTo>
                    <a:pt x="1956" y="632"/>
                    <a:pt x="2156" y="583"/>
                    <a:pt x="2156" y="583"/>
                  </a:cubicBezTo>
                  <a:cubicBezTo>
                    <a:pt x="2156" y="583"/>
                    <a:pt x="1703" y="274"/>
                    <a:pt x="1108" y="107"/>
                  </a:cubicBezTo>
                  <a:cubicBezTo>
                    <a:pt x="785" y="19"/>
                    <a:pt x="473" y="0"/>
                    <a:pt x="264" y="0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482" name="Google Shape;12482;p49"/>
            <p:cNvSpPr/>
            <p:nvPr/>
          </p:nvSpPr>
          <p:spPr>
            <a:xfrm>
              <a:off x="4279100" y="2676175"/>
              <a:ext cx="474475" cy="52000"/>
            </a:xfrm>
            <a:custGeom>
              <a:avLst/>
              <a:gdLst/>
              <a:ahLst/>
              <a:cxnLst/>
              <a:rect l="l" t="t" r="r" b="b"/>
              <a:pathLst>
                <a:path w="18979" h="2080" extrusionOk="0">
                  <a:moveTo>
                    <a:pt x="6526" y="0"/>
                  </a:moveTo>
                  <a:cubicBezTo>
                    <a:pt x="5097" y="0"/>
                    <a:pt x="3820" y="74"/>
                    <a:pt x="2786" y="174"/>
                  </a:cubicBezTo>
                  <a:cubicBezTo>
                    <a:pt x="1929" y="270"/>
                    <a:pt x="1227" y="353"/>
                    <a:pt x="750" y="436"/>
                  </a:cubicBezTo>
                  <a:cubicBezTo>
                    <a:pt x="274" y="508"/>
                    <a:pt x="0" y="555"/>
                    <a:pt x="0" y="555"/>
                  </a:cubicBezTo>
                  <a:cubicBezTo>
                    <a:pt x="0" y="555"/>
                    <a:pt x="274" y="531"/>
                    <a:pt x="762" y="508"/>
                  </a:cubicBezTo>
                  <a:cubicBezTo>
                    <a:pt x="1250" y="472"/>
                    <a:pt x="1953" y="448"/>
                    <a:pt x="2810" y="412"/>
                  </a:cubicBezTo>
                  <a:cubicBezTo>
                    <a:pt x="3287" y="399"/>
                    <a:pt x="3815" y="392"/>
                    <a:pt x="4386" y="392"/>
                  </a:cubicBezTo>
                  <a:cubicBezTo>
                    <a:pt x="5881" y="392"/>
                    <a:pt x="7665" y="444"/>
                    <a:pt x="9561" y="591"/>
                  </a:cubicBezTo>
                  <a:cubicBezTo>
                    <a:pt x="12180" y="817"/>
                    <a:pt x="14538" y="1174"/>
                    <a:pt x="16240" y="1496"/>
                  </a:cubicBezTo>
                  <a:cubicBezTo>
                    <a:pt x="17086" y="1663"/>
                    <a:pt x="17776" y="1817"/>
                    <a:pt x="18253" y="1924"/>
                  </a:cubicBezTo>
                  <a:cubicBezTo>
                    <a:pt x="18717" y="2020"/>
                    <a:pt x="18979" y="2079"/>
                    <a:pt x="18979" y="2079"/>
                  </a:cubicBezTo>
                  <a:cubicBezTo>
                    <a:pt x="18979" y="2079"/>
                    <a:pt x="18729" y="2008"/>
                    <a:pt x="18253" y="1817"/>
                  </a:cubicBezTo>
                  <a:cubicBezTo>
                    <a:pt x="17788" y="1663"/>
                    <a:pt x="17121" y="1472"/>
                    <a:pt x="16264" y="1246"/>
                  </a:cubicBezTo>
                  <a:cubicBezTo>
                    <a:pt x="14585" y="817"/>
                    <a:pt x="12216" y="329"/>
                    <a:pt x="9573" y="115"/>
                  </a:cubicBezTo>
                  <a:cubicBezTo>
                    <a:pt x="8508" y="34"/>
                    <a:pt x="7483" y="0"/>
                    <a:pt x="6526" y="0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483" name="Google Shape;12483;p49"/>
            <p:cNvSpPr/>
            <p:nvPr/>
          </p:nvSpPr>
          <p:spPr>
            <a:xfrm>
              <a:off x="4762200" y="2729025"/>
              <a:ext cx="98250" cy="20475"/>
            </a:xfrm>
            <a:custGeom>
              <a:avLst/>
              <a:gdLst/>
              <a:ahLst/>
              <a:cxnLst/>
              <a:rect l="l" t="t" r="r" b="b"/>
              <a:pathLst>
                <a:path w="3930" h="819" extrusionOk="0"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91" y="132"/>
                    <a:pt x="512" y="299"/>
                  </a:cubicBezTo>
                  <a:cubicBezTo>
                    <a:pt x="845" y="465"/>
                    <a:pt x="1322" y="644"/>
                    <a:pt x="1881" y="739"/>
                  </a:cubicBezTo>
                  <a:cubicBezTo>
                    <a:pt x="2209" y="795"/>
                    <a:pt x="2525" y="818"/>
                    <a:pt x="2804" y="818"/>
                  </a:cubicBezTo>
                  <a:cubicBezTo>
                    <a:pt x="3002" y="818"/>
                    <a:pt x="3181" y="807"/>
                    <a:pt x="3334" y="787"/>
                  </a:cubicBezTo>
                  <a:cubicBezTo>
                    <a:pt x="3703" y="739"/>
                    <a:pt x="3929" y="680"/>
                    <a:pt x="3929" y="680"/>
                  </a:cubicBezTo>
                  <a:cubicBezTo>
                    <a:pt x="3929" y="680"/>
                    <a:pt x="3703" y="620"/>
                    <a:pt x="3358" y="561"/>
                  </a:cubicBezTo>
                  <a:cubicBezTo>
                    <a:pt x="3000" y="489"/>
                    <a:pt x="2512" y="382"/>
                    <a:pt x="1977" y="299"/>
                  </a:cubicBezTo>
                  <a:cubicBezTo>
                    <a:pt x="1441" y="191"/>
                    <a:pt x="953" y="132"/>
                    <a:pt x="595" y="72"/>
                  </a:cubicBezTo>
                  <a:lnTo>
                    <a:pt x="0" y="1"/>
                  </a:ln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484" name="Google Shape;12484;p49"/>
            <p:cNvSpPr/>
            <p:nvPr/>
          </p:nvSpPr>
          <p:spPr>
            <a:xfrm>
              <a:off x="4370175" y="2643900"/>
              <a:ext cx="264650" cy="42000"/>
            </a:xfrm>
            <a:custGeom>
              <a:avLst/>
              <a:gdLst/>
              <a:ahLst/>
              <a:cxnLst/>
              <a:rect l="l" t="t" r="r" b="b"/>
              <a:pathLst>
                <a:path w="10586" h="1680" extrusionOk="0">
                  <a:moveTo>
                    <a:pt x="3299" y="1"/>
                  </a:moveTo>
                  <a:cubicBezTo>
                    <a:pt x="2644" y="1"/>
                    <a:pt x="2060" y="25"/>
                    <a:pt x="1572" y="84"/>
                  </a:cubicBezTo>
                  <a:cubicBezTo>
                    <a:pt x="1084" y="144"/>
                    <a:pt x="691" y="215"/>
                    <a:pt x="417" y="298"/>
                  </a:cubicBezTo>
                  <a:cubicBezTo>
                    <a:pt x="155" y="370"/>
                    <a:pt x="1" y="394"/>
                    <a:pt x="1" y="394"/>
                  </a:cubicBezTo>
                  <a:cubicBezTo>
                    <a:pt x="1" y="394"/>
                    <a:pt x="155" y="382"/>
                    <a:pt x="417" y="370"/>
                  </a:cubicBezTo>
                  <a:cubicBezTo>
                    <a:pt x="691" y="334"/>
                    <a:pt x="1096" y="322"/>
                    <a:pt x="1572" y="322"/>
                  </a:cubicBezTo>
                  <a:cubicBezTo>
                    <a:pt x="2060" y="322"/>
                    <a:pt x="2632" y="358"/>
                    <a:pt x="3263" y="394"/>
                  </a:cubicBezTo>
                  <a:cubicBezTo>
                    <a:pt x="3894" y="453"/>
                    <a:pt x="4584" y="537"/>
                    <a:pt x="5323" y="656"/>
                  </a:cubicBezTo>
                  <a:cubicBezTo>
                    <a:pt x="6775" y="894"/>
                    <a:pt x="8085" y="1168"/>
                    <a:pt x="9037" y="1370"/>
                  </a:cubicBezTo>
                  <a:cubicBezTo>
                    <a:pt x="9990" y="1572"/>
                    <a:pt x="10585" y="1680"/>
                    <a:pt x="10585" y="1680"/>
                  </a:cubicBezTo>
                  <a:cubicBezTo>
                    <a:pt x="10585" y="1680"/>
                    <a:pt x="10026" y="1453"/>
                    <a:pt x="9121" y="1132"/>
                  </a:cubicBezTo>
                  <a:cubicBezTo>
                    <a:pt x="8192" y="834"/>
                    <a:pt x="6894" y="429"/>
                    <a:pt x="5406" y="191"/>
                  </a:cubicBezTo>
                  <a:cubicBezTo>
                    <a:pt x="4668" y="72"/>
                    <a:pt x="3953" y="13"/>
                    <a:pt x="3299" y="1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485" name="Google Shape;12485;p49"/>
            <p:cNvSpPr/>
            <p:nvPr/>
          </p:nvSpPr>
          <p:spPr>
            <a:xfrm>
              <a:off x="4420475" y="2612175"/>
              <a:ext cx="151825" cy="18650"/>
            </a:xfrm>
            <a:custGeom>
              <a:avLst/>
              <a:gdLst/>
              <a:ahLst/>
              <a:cxnLst/>
              <a:rect l="l" t="t" r="r" b="b"/>
              <a:pathLst>
                <a:path w="6073" h="746" extrusionOk="0">
                  <a:moveTo>
                    <a:pt x="1926" y="0"/>
                  </a:moveTo>
                  <a:cubicBezTo>
                    <a:pt x="1537" y="0"/>
                    <a:pt x="1186" y="19"/>
                    <a:pt x="894" y="43"/>
                  </a:cubicBezTo>
                  <a:cubicBezTo>
                    <a:pt x="346" y="91"/>
                    <a:pt x="1" y="151"/>
                    <a:pt x="1" y="151"/>
                  </a:cubicBezTo>
                  <a:cubicBezTo>
                    <a:pt x="1" y="151"/>
                    <a:pt x="346" y="198"/>
                    <a:pt x="894" y="270"/>
                  </a:cubicBezTo>
                  <a:cubicBezTo>
                    <a:pt x="1453" y="329"/>
                    <a:pt x="2203" y="436"/>
                    <a:pt x="3037" y="508"/>
                  </a:cubicBezTo>
                  <a:cubicBezTo>
                    <a:pt x="3870" y="591"/>
                    <a:pt x="4632" y="639"/>
                    <a:pt x="5180" y="686"/>
                  </a:cubicBezTo>
                  <a:cubicBezTo>
                    <a:pt x="5740" y="734"/>
                    <a:pt x="6073" y="746"/>
                    <a:pt x="6073" y="746"/>
                  </a:cubicBezTo>
                  <a:cubicBezTo>
                    <a:pt x="6073" y="746"/>
                    <a:pt x="5751" y="615"/>
                    <a:pt x="5216" y="460"/>
                  </a:cubicBezTo>
                  <a:cubicBezTo>
                    <a:pt x="4680" y="317"/>
                    <a:pt x="3918" y="151"/>
                    <a:pt x="3073" y="55"/>
                  </a:cubicBezTo>
                  <a:cubicBezTo>
                    <a:pt x="2669" y="16"/>
                    <a:pt x="2281" y="0"/>
                    <a:pt x="1926" y="0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486" name="Google Shape;12486;p49"/>
            <p:cNvSpPr/>
            <p:nvPr/>
          </p:nvSpPr>
          <p:spPr>
            <a:xfrm>
              <a:off x="4445475" y="2584150"/>
              <a:ext cx="108975" cy="19600"/>
            </a:xfrm>
            <a:custGeom>
              <a:avLst/>
              <a:gdLst/>
              <a:ahLst/>
              <a:cxnLst/>
              <a:rect l="l" t="t" r="r" b="b"/>
              <a:pathLst>
                <a:path w="4359" h="784" extrusionOk="0">
                  <a:moveTo>
                    <a:pt x="1158" y="0"/>
                  </a:moveTo>
                  <a:cubicBezTo>
                    <a:pt x="973" y="0"/>
                    <a:pt x="804" y="8"/>
                    <a:pt x="656" y="21"/>
                  </a:cubicBezTo>
                  <a:cubicBezTo>
                    <a:pt x="251" y="45"/>
                    <a:pt x="1" y="93"/>
                    <a:pt x="1" y="93"/>
                  </a:cubicBezTo>
                  <a:cubicBezTo>
                    <a:pt x="1" y="93"/>
                    <a:pt x="965" y="343"/>
                    <a:pt x="2156" y="545"/>
                  </a:cubicBezTo>
                  <a:cubicBezTo>
                    <a:pt x="3347" y="736"/>
                    <a:pt x="4359" y="783"/>
                    <a:pt x="4359" y="783"/>
                  </a:cubicBezTo>
                  <a:cubicBezTo>
                    <a:pt x="4359" y="783"/>
                    <a:pt x="4132" y="664"/>
                    <a:pt x="3751" y="510"/>
                  </a:cubicBezTo>
                  <a:cubicBezTo>
                    <a:pt x="3382" y="367"/>
                    <a:pt x="2846" y="188"/>
                    <a:pt x="2239" y="93"/>
                  </a:cubicBezTo>
                  <a:cubicBezTo>
                    <a:pt x="1847" y="25"/>
                    <a:pt x="1478" y="0"/>
                    <a:pt x="1158" y="0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487" name="Google Shape;12487;p49"/>
            <p:cNvSpPr/>
            <p:nvPr/>
          </p:nvSpPr>
          <p:spPr>
            <a:xfrm>
              <a:off x="4450850" y="2560800"/>
              <a:ext cx="92875" cy="13175"/>
            </a:xfrm>
            <a:custGeom>
              <a:avLst/>
              <a:gdLst/>
              <a:ahLst/>
              <a:cxnLst/>
              <a:rect l="l" t="t" r="r" b="b"/>
              <a:pathLst>
                <a:path w="3715" h="527" extrusionOk="0">
                  <a:moveTo>
                    <a:pt x="1288" y="0"/>
                  </a:moveTo>
                  <a:cubicBezTo>
                    <a:pt x="541" y="0"/>
                    <a:pt x="0" y="122"/>
                    <a:pt x="0" y="122"/>
                  </a:cubicBezTo>
                  <a:cubicBezTo>
                    <a:pt x="0" y="122"/>
                    <a:pt x="834" y="372"/>
                    <a:pt x="1846" y="479"/>
                  </a:cubicBezTo>
                  <a:cubicBezTo>
                    <a:pt x="2183" y="515"/>
                    <a:pt x="2503" y="527"/>
                    <a:pt x="2780" y="527"/>
                  </a:cubicBezTo>
                  <a:cubicBezTo>
                    <a:pt x="3334" y="527"/>
                    <a:pt x="3715" y="479"/>
                    <a:pt x="3715" y="479"/>
                  </a:cubicBezTo>
                  <a:cubicBezTo>
                    <a:pt x="3715" y="479"/>
                    <a:pt x="2929" y="122"/>
                    <a:pt x="1881" y="27"/>
                  </a:cubicBezTo>
                  <a:cubicBezTo>
                    <a:pt x="1674" y="8"/>
                    <a:pt x="1475" y="0"/>
                    <a:pt x="1288" y="0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488" name="Google Shape;12488;p49"/>
            <p:cNvSpPr/>
            <p:nvPr/>
          </p:nvSpPr>
          <p:spPr>
            <a:xfrm>
              <a:off x="4136525" y="2379650"/>
              <a:ext cx="511100" cy="68125"/>
            </a:xfrm>
            <a:custGeom>
              <a:avLst/>
              <a:gdLst/>
              <a:ahLst/>
              <a:cxnLst/>
              <a:rect l="l" t="t" r="r" b="b"/>
              <a:pathLst>
                <a:path w="20444" h="2725" extrusionOk="0">
                  <a:moveTo>
                    <a:pt x="8596" y="1"/>
                  </a:moveTo>
                  <a:cubicBezTo>
                    <a:pt x="6305" y="1"/>
                    <a:pt x="4247" y="409"/>
                    <a:pt x="2786" y="951"/>
                  </a:cubicBezTo>
                  <a:cubicBezTo>
                    <a:pt x="1881" y="1284"/>
                    <a:pt x="1179" y="1617"/>
                    <a:pt x="715" y="1891"/>
                  </a:cubicBezTo>
                  <a:cubicBezTo>
                    <a:pt x="476" y="2010"/>
                    <a:pt x="298" y="2129"/>
                    <a:pt x="179" y="2201"/>
                  </a:cubicBezTo>
                  <a:cubicBezTo>
                    <a:pt x="60" y="2272"/>
                    <a:pt x="0" y="2320"/>
                    <a:pt x="0" y="2320"/>
                  </a:cubicBezTo>
                  <a:cubicBezTo>
                    <a:pt x="0" y="2320"/>
                    <a:pt x="84" y="2296"/>
                    <a:pt x="203" y="2236"/>
                  </a:cubicBezTo>
                  <a:cubicBezTo>
                    <a:pt x="322" y="2177"/>
                    <a:pt x="512" y="2070"/>
                    <a:pt x="750" y="1963"/>
                  </a:cubicBezTo>
                  <a:cubicBezTo>
                    <a:pt x="1238" y="1724"/>
                    <a:pt x="1953" y="1439"/>
                    <a:pt x="2858" y="1177"/>
                  </a:cubicBezTo>
                  <a:cubicBezTo>
                    <a:pt x="4271" y="752"/>
                    <a:pt x="6172" y="456"/>
                    <a:pt x="8294" y="456"/>
                  </a:cubicBezTo>
                  <a:cubicBezTo>
                    <a:pt x="8906" y="456"/>
                    <a:pt x="9537" y="480"/>
                    <a:pt x="10180" y="534"/>
                  </a:cubicBezTo>
                  <a:cubicBezTo>
                    <a:pt x="13061" y="772"/>
                    <a:pt x="15621" y="1427"/>
                    <a:pt x="17467" y="1903"/>
                  </a:cubicBezTo>
                  <a:cubicBezTo>
                    <a:pt x="18372" y="2153"/>
                    <a:pt x="19110" y="2367"/>
                    <a:pt x="19634" y="2498"/>
                  </a:cubicBezTo>
                  <a:cubicBezTo>
                    <a:pt x="20157" y="2653"/>
                    <a:pt x="20443" y="2725"/>
                    <a:pt x="20443" y="2725"/>
                  </a:cubicBezTo>
                  <a:cubicBezTo>
                    <a:pt x="20443" y="2725"/>
                    <a:pt x="20157" y="2617"/>
                    <a:pt x="19669" y="2415"/>
                  </a:cubicBezTo>
                  <a:cubicBezTo>
                    <a:pt x="19157" y="2236"/>
                    <a:pt x="18431" y="1963"/>
                    <a:pt x="17526" y="1665"/>
                  </a:cubicBezTo>
                  <a:cubicBezTo>
                    <a:pt x="15705" y="1082"/>
                    <a:pt x="13145" y="308"/>
                    <a:pt x="10216" y="69"/>
                  </a:cubicBezTo>
                  <a:cubicBezTo>
                    <a:pt x="9666" y="23"/>
                    <a:pt x="9125" y="1"/>
                    <a:pt x="8596" y="1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489" name="Google Shape;12489;p49"/>
            <p:cNvSpPr/>
            <p:nvPr/>
          </p:nvSpPr>
          <p:spPr>
            <a:xfrm>
              <a:off x="4200800" y="2346525"/>
              <a:ext cx="294725" cy="22675"/>
            </a:xfrm>
            <a:custGeom>
              <a:avLst/>
              <a:gdLst/>
              <a:ahLst/>
              <a:cxnLst/>
              <a:rect l="l" t="t" r="r" b="b"/>
              <a:pathLst>
                <a:path w="11789" h="907" extrusionOk="0">
                  <a:moveTo>
                    <a:pt x="6033" y="1"/>
                  </a:moveTo>
                  <a:cubicBezTo>
                    <a:pt x="5987" y="1"/>
                    <a:pt x="5941" y="1"/>
                    <a:pt x="5895" y="1"/>
                  </a:cubicBezTo>
                  <a:cubicBezTo>
                    <a:pt x="4240" y="13"/>
                    <a:pt x="2751" y="240"/>
                    <a:pt x="1692" y="466"/>
                  </a:cubicBezTo>
                  <a:cubicBezTo>
                    <a:pt x="1156" y="585"/>
                    <a:pt x="727" y="680"/>
                    <a:pt x="441" y="775"/>
                  </a:cubicBezTo>
                  <a:cubicBezTo>
                    <a:pt x="156" y="859"/>
                    <a:pt x="1" y="906"/>
                    <a:pt x="1" y="906"/>
                  </a:cubicBezTo>
                  <a:cubicBezTo>
                    <a:pt x="1" y="906"/>
                    <a:pt x="156" y="894"/>
                    <a:pt x="453" y="847"/>
                  </a:cubicBezTo>
                  <a:cubicBezTo>
                    <a:pt x="751" y="799"/>
                    <a:pt x="1192" y="763"/>
                    <a:pt x="1727" y="704"/>
                  </a:cubicBezTo>
                  <a:cubicBezTo>
                    <a:pt x="2775" y="597"/>
                    <a:pt x="4263" y="490"/>
                    <a:pt x="5895" y="478"/>
                  </a:cubicBezTo>
                  <a:cubicBezTo>
                    <a:pt x="7514" y="478"/>
                    <a:pt x="8990" y="549"/>
                    <a:pt x="10062" y="656"/>
                  </a:cubicBezTo>
                  <a:cubicBezTo>
                    <a:pt x="10597" y="704"/>
                    <a:pt x="11026" y="740"/>
                    <a:pt x="11324" y="787"/>
                  </a:cubicBezTo>
                  <a:cubicBezTo>
                    <a:pt x="11621" y="835"/>
                    <a:pt x="11788" y="847"/>
                    <a:pt x="11788" y="847"/>
                  </a:cubicBezTo>
                  <a:cubicBezTo>
                    <a:pt x="11788" y="847"/>
                    <a:pt x="11621" y="799"/>
                    <a:pt x="11348" y="704"/>
                  </a:cubicBezTo>
                  <a:cubicBezTo>
                    <a:pt x="11050" y="609"/>
                    <a:pt x="10633" y="502"/>
                    <a:pt x="10097" y="406"/>
                  </a:cubicBezTo>
                  <a:cubicBezTo>
                    <a:pt x="9079" y="198"/>
                    <a:pt x="7622" y="1"/>
                    <a:pt x="6033" y="1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490" name="Google Shape;12490;p49"/>
            <p:cNvSpPr/>
            <p:nvPr/>
          </p:nvSpPr>
          <p:spPr>
            <a:xfrm>
              <a:off x="4289500" y="2309725"/>
              <a:ext cx="125350" cy="12300"/>
            </a:xfrm>
            <a:custGeom>
              <a:avLst/>
              <a:gdLst/>
              <a:ahLst/>
              <a:cxnLst/>
              <a:rect l="l" t="t" r="r" b="b"/>
              <a:pathLst>
                <a:path w="5014" h="492" extrusionOk="0">
                  <a:moveTo>
                    <a:pt x="2121" y="1"/>
                  </a:moveTo>
                  <a:cubicBezTo>
                    <a:pt x="911" y="1"/>
                    <a:pt x="1" y="223"/>
                    <a:pt x="1" y="223"/>
                  </a:cubicBezTo>
                  <a:cubicBezTo>
                    <a:pt x="1" y="223"/>
                    <a:pt x="1132" y="414"/>
                    <a:pt x="2501" y="473"/>
                  </a:cubicBezTo>
                  <a:cubicBezTo>
                    <a:pt x="2804" y="486"/>
                    <a:pt x="3094" y="491"/>
                    <a:pt x="3362" y="491"/>
                  </a:cubicBezTo>
                  <a:cubicBezTo>
                    <a:pt x="4328" y="491"/>
                    <a:pt x="5014" y="426"/>
                    <a:pt x="5014" y="426"/>
                  </a:cubicBezTo>
                  <a:cubicBezTo>
                    <a:pt x="5014" y="426"/>
                    <a:pt x="3930" y="69"/>
                    <a:pt x="2525" y="9"/>
                  </a:cubicBezTo>
                  <a:cubicBezTo>
                    <a:pt x="2387" y="3"/>
                    <a:pt x="2252" y="1"/>
                    <a:pt x="2121" y="1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491" name="Google Shape;12491;p49"/>
            <p:cNvSpPr/>
            <p:nvPr/>
          </p:nvSpPr>
          <p:spPr>
            <a:xfrm>
              <a:off x="4305875" y="2279300"/>
              <a:ext cx="73550" cy="12400"/>
            </a:xfrm>
            <a:custGeom>
              <a:avLst/>
              <a:gdLst/>
              <a:ahLst/>
              <a:cxnLst/>
              <a:rect l="l" t="t" r="r" b="b"/>
              <a:pathLst>
                <a:path w="2942" h="496" extrusionOk="0">
                  <a:moveTo>
                    <a:pt x="1234" y="1"/>
                  </a:moveTo>
                  <a:cubicBezTo>
                    <a:pt x="922" y="1"/>
                    <a:pt x="648" y="48"/>
                    <a:pt x="441" y="95"/>
                  </a:cubicBezTo>
                  <a:cubicBezTo>
                    <a:pt x="168" y="154"/>
                    <a:pt x="1" y="238"/>
                    <a:pt x="1" y="238"/>
                  </a:cubicBezTo>
                  <a:cubicBezTo>
                    <a:pt x="1" y="238"/>
                    <a:pt x="679" y="416"/>
                    <a:pt x="1465" y="476"/>
                  </a:cubicBezTo>
                  <a:cubicBezTo>
                    <a:pt x="1652" y="490"/>
                    <a:pt x="1834" y="495"/>
                    <a:pt x="2002" y="495"/>
                  </a:cubicBezTo>
                  <a:cubicBezTo>
                    <a:pt x="2541" y="495"/>
                    <a:pt x="2942" y="440"/>
                    <a:pt x="2942" y="440"/>
                  </a:cubicBezTo>
                  <a:cubicBezTo>
                    <a:pt x="2942" y="440"/>
                    <a:pt x="2787" y="357"/>
                    <a:pt x="2537" y="250"/>
                  </a:cubicBezTo>
                  <a:cubicBezTo>
                    <a:pt x="2263" y="143"/>
                    <a:pt x="1906" y="35"/>
                    <a:pt x="1489" y="12"/>
                  </a:cubicBezTo>
                  <a:cubicBezTo>
                    <a:pt x="1402" y="4"/>
                    <a:pt x="1317" y="1"/>
                    <a:pt x="1234" y="1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492" name="Google Shape;12492;p49"/>
            <p:cNvSpPr/>
            <p:nvPr/>
          </p:nvSpPr>
          <p:spPr>
            <a:xfrm>
              <a:off x="4321950" y="2252750"/>
              <a:ext cx="82175" cy="14300"/>
            </a:xfrm>
            <a:custGeom>
              <a:avLst/>
              <a:gdLst/>
              <a:ahLst/>
              <a:cxnLst/>
              <a:rect l="l" t="t" r="r" b="b"/>
              <a:pathLst>
                <a:path w="3287" h="572" extrusionOk="0">
                  <a:moveTo>
                    <a:pt x="1030" y="1"/>
                  </a:moveTo>
                  <a:cubicBezTo>
                    <a:pt x="429" y="1"/>
                    <a:pt x="1" y="121"/>
                    <a:pt x="1" y="121"/>
                  </a:cubicBezTo>
                  <a:cubicBezTo>
                    <a:pt x="1" y="121"/>
                    <a:pt x="727" y="371"/>
                    <a:pt x="1620" y="490"/>
                  </a:cubicBezTo>
                  <a:cubicBezTo>
                    <a:pt x="2116" y="556"/>
                    <a:pt x="2575" y="571"/>
                    <a:pt x="2886" y="571"/>
                  </a:cubicBezTo>
                  <a:cubicBezTo>
                    <a:pt x="3134" y="571"/>
                    <a:pt x="3287" y="562"/>
                    <a:pt x="3287" y="562"/>
                  </a:cubicBezTo>
                  <a:cubicBezTo>
                    <a:pt x="3287" y="562"/>
                    <a:pt x="2620" y="181"/>
                    <a:pt x="1680" y="50"/>
                  </a:cubicBezTo>
                  <a:cubicBezTo>
                    <a:pt x="1450" y="14"/>
                    <a:pt x="1231" y="1"/>
                    <a:pt x="1030" y="1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493" name="Google Shape;12493;p49"/>
            <p:cNvSpPr/>
            <p:nvPr/>
          </p:nvSpPr>
          <p:spPr>
            <a:xfrm>
              <a:off x="3583775" y="2767900"/>
              <a:ext cx="367325" cy="163875"/>
            </a:xfrm>
            <a:custGeom>
              <a:avLst/>
              <a:gdLst/>
              <a:ahLst/>
              <a:cxnLst/>
              <a:rect l="l" t="t" r="r" b="b"/>
              <a:pathLst>
                <a:path w="14693" h="6555" extrusionOk="0">
                  <a:moveTo>
                    <a:pt x="1172" y="1"/>
                  </a:moveTo>
                  <a:cubicBezTo>
                    <a:pt x="976" y="1"/>
                    <a:pt x="807" y="9"/>
                    <a:pt x="655" y="18"/>
                  </a:cubicBezTo>
                  <a:cubicBezTo>
                    <a:pt x="238" y="53"/>
                    <a:pt x="0" y="65"/>
                    <a:pt x="0" y="65"/>
                  </a:cubicBezTo>
                  <a:cubicBezTo>
                    <a:pt x="0" y="65"/>
                    <a:pt x="238" y="77"/>
                    <a:pt x="667" y="125"/>
                  </a:cubicBezTo>
                  <a:cubicBezTo>
                    <a:pt x="881" y="125"/>
                    <a:pt x="1131" y="137"/>
                    <a:pt x="1429" y="172"/>
                  </a:cubicBezTo>
                  <a:cubicBezTo>
                    <a:pt x="1727" y="208"/>
                    <a:pt x="2048" y="232"/>
                    <a:pt x="2429" y="291"/>
                  </a:cubicBezTo>
                  <a:cubicBezTo>
                    <a:pt x="2798" y="351"/>
                    <a:pt x="3203" y="410"/>
                    <a:pt x="3632" y="494"/>
                  </a:cubicBezTo>
                  <a:cubicBezTo>
                    <a:pt x="4060" y="565"/>
                    <a:pt x="4513" y="684"/>
                    <a:pt x="4989" y="803"/>
                  </a:cubicBezTo>
                  <a:cubicBezTo>
                    <a:pt x="5918" y="1065"/>
                    <a:pt x="6954" y="1423"/>
                    <a:pt x="7989" y="1863"/>
                  </a:cubicBezTo>
                  <a:cubicBezTo>
                    <a:pt x="9013" y="2327"/>
                    <a:pt x="9966" y="2851"/>
                    <a:pt x="10799" y="3363"/>
                  </a:cubicBezTo>
                  <a:cubicBezTo>
                    <a:pt x="11204" y="3637"/>
                    <a:pt x="11609" y="3887"/>
                    <a:pt x="11954" y="4161"/>
                  </a:cubicBezTo>
                  <a:cubicBezTo>
                    <a:pt x="12323" y="4411"/>
                    <a:pt x="12633" y="4661"/>
                    <a:pt x="12919" y="4899"/>
                  </a:cubicBezTo>
                  <a:cubicBezTo>
                    <a:pt x="13216" y="5137"/>
                    <a:pt x="13454" y="5375"/>
                    <a:pt x="13681" y="5566"/>
                  </a:cubicBezTo>
                  <a:cubicBezTo>
                    <a:pt x="13895" y="5768"/>
                    <a:pt x="14085" y="5947"/>
                    <a:pt x="14228" y="6090"/>
                  </a:cubicBezTo>
                  <a:lnTo>
                    <a:pt x="14693" y="6554"/>
                  </a:lnTo>
                  <a:cubicBezTo>
                    <a:pt x="14693" y="6554"/>
                    <a:pt x="14550" y="6376"/>
                    <a:pt x="14288" y="6042"/>
                  </a:cubicBezTo>
                  <a:cubicBezTo>
                    <a:pt x="14157" y="5887"/>
                    <a:pt x="13990" y="5685"/>
                    <a:pt x="13788" y="5471"/>
                  </a:cubicBezTo>
                  <a:cubicBezTo>
                    <a:pt x="13573" y="5256"/>
                    <a:pt x="13347" y="4994"/>
                    <a:pt x="13073" y="4732"/>
                  </a:cubicBezTo>
                  <a:cubicBezTo>
                    <a:pt x="12799" y="4471"/>
                    <a:pt x="12490" y="4185"/>
                    <a:pt x="12145" y="3899"/>
                  </a:cubicBezTo>
                  <a:cubicBezTo>
                    <a:pt x="11799" y="3601"/>
                    <a:pt x="11418" y="3339"/>
                    <a:pt x="11014" y="3042"/>
                  </a:cubicBezTo>
                  <a:cubicBezTo>
                    <a:pt x="10180" y="2482"/>
                    <a:pt x="9228" y="1911"/>
                    <a:pt x="8168" y="1434"/>
                  </a:cubicBezTo>
                  <a:cubicBezTo>
                    <a:pt x="7120" y="958"/>
                    <a:pt x="6061" y="637"/>
                    <a:pt x="5072" y="410"/>
                  </a:cubicBezTo>
                  <a:cubicBezTo>
                    <a:pt x="4584" y="303"/>
                    <a:pt x="4120" y="196"/>
                    <a:pt x="3679" y="160"/>
                  </a:cubicBezTo>
                  <a:cubicBezTo>
                    <a:pt x="3227" y="101"/>
                    <a:pt x="2810" y="65"/>
                    <a:pt x="2441" y="41"/>
                  </a:cubicBezTo>
                  <a:cubicBezTo>
                    <a:pt x="2072" y="6"/>
                    <a:pt x="1727" y="6"/>
                    <a:pt x="1429" y="6"/>
                  </a:cubicBezTo>
                  <a:cubicBezTo>
                    <a:pt x="1338" y="2"/>
                    <a:pt x="1253" y="1"/>
                    <a:pt x="1172" y="1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494" name="Google Shape;12494;p49"/>
            <p:cNvSpPr/>
            <p:nvPr/>
          </p:nvSpPr>
          <p:spPr>
            <a:xfrm>
              <a:off x="3687350" y="2738550"/>
              <a:ext cx="259575" cy="143500"/>
            </a:xfrm>
            <a:custGeom>
              <a:avLst/>
              <a:gdLst/>
              <a:ahLst/>
              <a:cxnLst/>
              <a:rect l="l" t="t" r="r" b="b"/>
              <a:pathLst>
                <a:path w="10383" h="5740" extrusionOk="0">
                  <a:moveTo>
                    <a:pt x="1" y="1"/>
                  </a:moveTo>
                  <a:lnTo>
                    <a:pt x="1" y="1"/>
                  </a:lnTo>
                  <a:cubicBezTo>
                    <a:pt x="1" y="1"/>
                    <a:pt x="179" y="37"/>
                    <a:pt x="477" y="96"/>
                  </a:cubicBezTo>
                  <a:cubicBezTo>
                    <a:pt x="620" y="120"/>
                    <a:pt x="810" y="156"/>
                    <a:pt x="1025" y="203"/>
                  </a:cubicBezTo>
                  <a:cubicBezTo>
                    <a:pt x="1251" y="239"/>
                    <a:pt x="1489" y="287"/>
                    <a:pt x="1751" y="358"/>
                  </a:cubicBezTo>
                  <a:cubicBezTo>
                    <a:pt x="2287" y="501"/>
                    <a:pt x="2906" y="692"/>
                    <a:pt x="3584" y="942"/>
                  </a:cubicBezTo>
                  <a:cubicBezTo>
                    <a:pt x="4251" y="1215"/>
                    <a:pt x="4977" y="1537"/>
                    <a:pt x="5704" y="1942"/>
                  </a:cubicBezTo>
                  <a:cubicBezTo>
                    <a:pt x="6430" y="2346"/>
                    <a:pt x="7097" y="2775"/>
                    <a:pt x="7668" y="3204"/>
                  </a:cubicBezTo>
                  <a:cubicBezTo>
                    <a:pt x="8252" y="3632"/>
                    <a:pt x="8740" y="4049"/>
                    <a:pt x="9145" y="4442"/>
                  </a:cubicBezTo>
                  <a:cubicBezTo>
                    <a:pt x="9335" y="4621"/>
                    <a:pt x="9514" y="4811"/>
                    <a:pt x="9669" y="4966"/>
                  </a:cubicBezTo>
                  <a:cubicBezTo>
                    <a:pt x="9835" y="5121"/>
                    <a:pt x="9954" y="5264"/>
                    <a:pt x="10050" y="5383"/>
                  </a:cubicBezTo>
                  <a:cubicBezTo>
                    <a:pt x="10264" y="5597"/>
                    <a:pt x="10383" y="5740"/>
                    <a:pt x="10383" y="5740"/>
                  </a:cubicBezTo>
                  <a:cubicBezTo>
                    <a:pt x="10383" y="5740"/>
                    <a:pt x="10276" y="5585"/>
                    <a:pt x="10121" y="5335"/>
                  </a:cubicBezTo>
                  <a:cubicBezTo>
                    <a:pt x="10026" y="5204"/>
                    <a:pt x="9919" y="5049"/>
                    <a:pt x="9788" y="4871"/>
                  </a:cubicBezTo>
                  <a:cubicBezTo>
                    <a:pt x="9657" y="4704"/>
                    <a:pt x="9502" y="4502"/>
                    <a:pt x="9311" y="4287"/>
                  </a:cubicBezTo>
                  <a:cubicBezTo>
                    <a:pt x="8954" y="3859"/>
                    <a:pt x="8478" y="3382"/>
                    <a:pt x="7918" y="2906"/>
                  </a:cubicBezTo>
                  <a:cubicBezTo>
                    <a:pt x="7335" y="2430"/>
                    <a:pt x="6668" y="1954"/>
                    <a:pt x="5918" y="1537"/>
                  </a:cubicBezTo>
                  <a:cubicBezTo>
                    <a:pt x="5156" y="1120"/>
                    <a:pt x="4406" y="822"/>
                    <a:pt x="3703" y="584"/>
                  </a:cubicBezTo>
                  <a:cubicBezTo>
                    <a:pt x="2989" y="358"/>
                    <a:pt x="2334" y="215"/>
                    <a:pt x="1787" y="144"/>
                  </a:cubicBezTo>
                  <a:cubicBezTo>
                    <a:pt x="1513" y="84"/>
                    <a:pt x="1263" y="60"/>
                    <a:pt x="1036" y="49"/>
                  </a:cubicBezTo>
                  <a:cubicBezTo>
                    <a:pt x="810" y="37"/>
                    <a:pt x="620" y="25"/>
                    <a:pt x="477" y="25"/>
                  </a:cubicBezTo>
                  <a:cubicBezTo>
                    <a:pt x="179" y="1"/>
                    <a:pt x="1" y="1"/>
                    <a:pt x="1" y="1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495" name="Google Shape;12495;p49"/>
            <p:cNvSpPr/>
            <p:nvPr/>
          </p:nvSpPr>
          <p:spPr>
            <a:xfrm>
              <a:off x="3817725" y="2742725"/>
              <a:ext cx="131600" cy="98550"/>
            </a:xfrm>
            <a:custGeom>
              <a:avLst/>
              <a:gdLst/>
              <a:ahLst/>
              <a:cxnLst/>
              <a:rect l="l" t="t" r="r" b="b"/>
              <a:pathLst>
                <a:path w="5264" h="3942" extrusionOk="0">
                  <a:moveTo>
                    <a:pt x="1" y="1"/>
                  </a:moveTo>
                  <a:cubicBezTo>
                    <a:pt x="1" y="1"/>
                    <a:pt x="96" y="36"/>
                    <a:pt x="239" y="96"/>
                  </a:cubicBezTo>
                  <a:cubicBezTo>
                    <a:pt x="405" y="155"/>
                    <a:pt x="632" y="251"/>
                    <a:pt x="917" y="370"/>
                  </a:cubicBezTo>
                  <a:cubicBezTo>
                    <a:pt x="1465" y="632"/>
                    <a:pt x="2191" y="1025"/>
                    <a:pt x="2918" y="1584"/>
                  </a:cubicBezTo>
                  <a:cubicBezTo>
                    <a:pt x="3644" y="2132"/>
                    <a:pt x="4227" y="2715"/>
                    <a:pt x="4632" y="3168"/>
                  </a:cubicBezTo>
                  <a:cubicBezTo>
                    <a:pt x="4835" y="3406"/>
                    <a:pt x="4989" y="3608"/>
                    <a:pt x="5096" y="3739"/>
                  </a:cubicBezTo>
                  <a:cubicBezTo>
                    <a:pt x="5204" y="3870"/>
                    <a:pt x="5263" y="3942"/>
                    <a:pt x="5263" y="3942"/>
                  </a:cubicBezTo>
                  <a:cubicBezTo>
                    <a:pt x="5263" y="3942"/>
                    <a:pt x="5216" y="3858"/>
                    <a:pt x="5156" y="3692"/>
                  </a:cubicBezTo>
                  <a:cubicBezTo>
                    <a:pt x="5096" y="3525"/>
                    <a:pt x="4989" y="3299"/>
                    <a:pt x="4823" y="3037"/>
                  </a:cubicBezTo>
                  <a:cubicBezTo>
                    <a:pt x="4525" y="2501"/>
                    <a:pt x="3977" y="1798"/>
                    <a:pt x="3203" y="1215"/>
                  </a:cubicBezTo>
                  <a:cubicBezTo>
                    <a:pt x="2429" y="644"/>
                    <a:pt x="1608" y="310"/>
                    <a:pt x="1001" y="167"/>
                  </a:cubicBezTo>
                  <a:cubicBezTo>
                    <a:pt x="691" y="96"/>
                    <a:pt x="453" y="48"/>
                    <a:pt x="274" y="36"/>
                  </a:cubicBezTo>
                  <a:cubicBezTo>
                    <a:pt x="96" y="13"/>
                    <a:pt x="1" y="1"/>
                    <a:pt x="1" y="1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496" name="Google Shape;12496;p49"/>
            <p:cNvSpPr/>
            <p:nvPr/>
          </p:nvSpPr>
          <p:spPr>
            <a:xfrm>
              <a:off x="3859100" y="2723375"/>
              <a:ext cx="94675" cy="71475"/>
            </a:xfrm>
            <a:custGeom>
              <a:avLst/>
              <a:gdLst/>
              <a:ahLst/>
              <a:cxnLst/>
              <a:rect l="l" t="t" r="r" b="b"/>
              <a:pathLst>
                <a:path w="3787" h="2859" extrusionOk="0">
                  <a:moveTo>
                    <a:pt x="1" y="1"/>
                  </a:moveTo>
                  <a:cubicBezTo>
                    <a:pt x="1" y="1"/>
                    <a:pt x="239" y="120"/>
                    <a:pt x="608" y="358"/>
                  </a:cubicBezTo>
                  <a:cubicBezTo>
                    <a:pt x="989" y="584"/>
                    <a:pt x="1477" y="906"/>
                    <a:pt x="2001" y="1299"/>
                  </a:cubicBezTo>
                  <a:cubicBezTo>
                    <a:pt x="2513" y="1680"/>
                    <a:pt x="2965" y="2072"/>
                    <a:pt x="3275" y="2370"/>
                  </a:cubicBezTo>
                  <a:cubicBezTo>
                    <a:pt x="3584" y="2668"/>
                    <a:pt x="3787" y="2858"/>
                    <a:pt x="3787" y="2858"/>
                  </a:cubicBezTo>
                  <a:cubicBezTo>
                    <a:pt x="3787" y="2858"/>
                    <a:pt x="3680" y="2584"/>
                    <a:pt x="3441" y="2215"/>
                  </a:cubicBezTo>
                  <a:cubicBezTo>
                    <a:pt x="3203" y="1846"/>
                    <a:pt x="2810" y="1358"/>
                    <a:pt x="2263" y="941"/>
                  </a:cubicBezTo>
                  <a:cubicBezTo>
                    <a:pt x="1715" y="525"/>
                    <a:pt x="1132" y="275"/>
                    <a:pt x="703" y="156"/>
                  </a:cubicBezTo>
                  <a:cubicBezTo>
                    <a:pt x="286" y="36"/>
                    <a:pt x="1" y="1"/>
                    <a:pt x="1" y="1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497" name="Google Shape;12497;p49"/>
            <p:cNvSpPr/>
            <p:nvPr/>
          </p:nvSpPr>
          <p:spPr>
            <a:xfrm>
              <a:off x="3880825" y="2702850"/>
              <a:ext cx="72350" cy="46550"/>
            </a:xfrm>
            <a:custGeom>
              <a:avLst/>
              <a:gdLst/>
              <a:ahLst/>
              <a:cxnLst/>
              <a:rect l="l" t="t" r="r" b="b"/>
              <a:pathLst>
                <a:path w="2894" h="1862" extrusionOk="0">
                  <a:moveTo>
                    <a:pt x="1" y="0"/>
                  </a:moveTo>
                  <a:cubicBezTo>
                    <a:pt x="1" y="0"/>
                    <a:pt x="513" y="631"/>
                    <a:pt x="1310" y="1155"/>
                  </a:cubicBezTo>
                  <a:cubicBezTo>
                    <a:pt x="1703" y="1405"/>
                    <a:pt x="2096" y="1596"/>
                    <a:pt x="2394" y="1727"/>
                  </a:cubicBezTo>
                  <a:cubicBezTo>
                    <a:pt x="2537" y="1786"/>
                    <a:pt x="2656" y="1858"/>
                    <a:pt x="2763" y="1858"/>
                  </a:cubicBezTo>
                  <a:cubicBezTo>
                    <a:pt x="2776" y="1861"/>
                    <a:pt x="2788" y="1862"/>
                    <a:pt x="2799" y="1862"/>
                  </a:cubicBezTo>
                  <a:cubicBezTo>
                    <a:pt x="2876" y="1862"/>
                    <a:pt x="2894" y="1798"/>
                    <a:pt x="2894" y="1798"/>
                  </a:cubicBezTo>
                  <a:lnTo>
                    <a:pt x="2894" y="1798"/>
                  </a:lnTo>
                  <a:cubicBezTo>
                    <a:pt x="2894" y="1798"/>
                    <a:pt x="2878" y="1819"/>
                    <a:pt x="2843" y="1819"/>
                  </a:cubicBezTo>
                  <a:cubicBezTo>
                    <a:pt x="2825" y="1819"/>
                    <a:pt x="2803" y="1814"/>
                    <a:pt x="2775" y="1798"/>
                  </a:cubicBezTo>
                  <a:cubicBezTo>
                    <a:pt x="2703" y="1762"/>
                    <a:pt x="2632" y="1655"/>
                    <a:pt x="2513" y="1548"/>
                  </a:cubicBezTo>
                  <a:cubicBezTo>
                    <a:pt x="2287" y="1322"/>
                    <a:pt x="1965" y="1048"/>
                    <a:pt x="1560" y="774"/>
                  </a:cubicBezTo>
                  <a:cubicBezTo>
                    <a:pt x="775" y="238"/>
                    <a:pt x="1" y="0"/>
                    <a:pt x="1" y="0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498" name="Google Shape;12498;p49"/>
            <p:cNvSpPr/>
            <p:nvPr/>
          </p:nvSpPr>
          <p:spPr>
            <a:xfrm>
              <a:off x="3900475" y="2684975"/>
              <a:ext cx="44375" cy="26225"/>
            </a:xfrm>
            <a:custGeom>
              <a:avLst/>
              <a:gdLst/>
              <a:ahLst/>
              <a:cxnLst/>
              <a:rect l="l" t="t" r="r" b="b"/>
              <a:pathLst>
                <a:path w="1775" h="1049" extrusionOk="0">
                  <a:moveTo>
                    <a:pt x="1" y="1"/>
                  </a:moveTo>
                  <a:lnTo>
                    <a:pt x="1" y="1"/>
                  </a:lnTo>
                  <a:cubicBezTo>
                    <a:pt x="1" y="1"/>
                    <a:pt x="286" y="441"/>
                    <a:pt x="774" y="715"/>
                  </a:cubicBezTo>
                  <a:cubicBezTo>
                    <a:pt x="1263" y="1013"/>
                    <a:pt x="1775" y="1049"/>
                    <a:pt x="1775" y="1049"/>
                  </a:cubicBezTo>
                  <a:cubicBezTo>
                    <a:pt x="1775" y="1049"/>
                    <a:pt x="1489" y="620"/>
                    <a:pt x="1001" y="334"/>
                  </a:cubicBezTo>
                  <a:cubicBezTo>
                    <a:pt x="501" y="37"/>
                    <a:pt x="1" y="1"/>
                    <a:pt x="1" y="1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499" name="Google Shape;12499;p49"/>
            <p:cNvSpPr/>
            <p:nvPr/>
          </p:nvSpPr>
          <p:spPr>
            <a:xfrm>
              <a:off x="3894825" y="2666600"/>
              <a:ext cx="46150" cy="19300"/>
            </a:xfrm>
            <a:custGeom>
              <a:avLst/>
              <a:gdLst/>
              <a:ahLst/>
              <a:cxnLst/>
              <a:rect l="l" t="t" r="r" b="b"/>
              <a:pathLst>
                <a:path w="1846" h="772" extrusionOk="0">
                  <a:moveTo>
                    <a:pt x="287" y="0"/>
                  </a:moveTo>
                  <a:cubicBezTo>
                    <a:pt x="114" y="0"/>
                    <a:pt x="0" y="21"/>
                    <a:pt x="0" y="21"/>
                  </a:cubicBezTo>
                  <a:cubicBezTo>
                    <a:pt x="0" y="21"/>
                    <a:pt x="369" y="355"/>
                    <a:pt x="858" y="557"/>
                  </a:cubicBezTo>
                  <a:cubicBezTo>
                    <a:pt x="1358" y="760"/>
                    <a:pt x="1846" y="772"/>
                    <a:pt x="1846" y="772"/>
                  </a:cubicBezTo>
                  <a:cubicBezTo>
                    <a:pt x="1846" y="772"/>
                    <a:pt x="1548" y="355"/>
                    <a:pt x="1024" y="141"/>
                  </a:cubicBezTo>
                  <a:cubicBezTo>
                    <a:pt x="753" y="27"/>
                    <a:pt x="482" y="0"/>
                    <a:pt x="287" y="0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500" name="Google Shape;12500;p49"/>
            <p:cNvSpPr/>
            <p:nvPr/>
          </p:nvSpPr>
          <p:spPr>
            <a:xfrm>
              <a:off x="3632575" y="2067200"/>
              <a:ext cx="242925" cy="79650"/>
            </a:xfrm>
            <a:custGeom>
              <a:avLst/>
              <a:gdLst/>
              <a:ahLst/>
              <a:cxnLst/>
              <a:rect l="l" t="t" r="r" b="b"/>
              <a:pathLst>
                <a:path w="9717" h="3186" extrusionOk="0">
                  <a:moveTo>
                    <a:pt x="2445" y="1"/>
                  </a:moveTo>
                  <a:cubicBezTo>
                    <a:pt x="2104" y="1"/>
                    <a:pt x="1790" y="19"/>
                    <a:pt x="1513" y="54"/>
                  </a:cubicBezTo>
                  <a:cubicBezTo>
                    <a:pt x="1275" y="66"/>
                    <a:pt x="1072" y="114"/>
                    <a:pt x="882" y="149"/>
                  </a:cubicBezTo>
                  <a:cubicBezTo>
                    <a:pt x="680" y="173"/>
                    <a:pt x="537" y="221"/>
                    <a:pt x="406" y="245"/>
                  </a:cubicBezTo>
                  <a:cubicBezTo>
                    <a:pt x="144" y="328"/>
                    <a:pt x="1" y="352"/>
                    <a:pt x="1" y="352"/>
                  </a:cubicBezTo>
                  <a:cubicBezTo>
                    <a:pt x="1" y="352"/>
                    <a:pt x="144" y="340"/>
                    <a:pt x="418" y="328"/>
                  </a:cubicBezTo>
                  <a:cubicBezTo>
                    <a:pt x="537" y="304"/>
                    <a:pt x="703" y="292"/>
                    <a:pt x="894" y="292"/>
                  </a:cubicBezTo>
                  <a:cubicBezTo>
                    <a:pt x="1021" y="292"/>
                    <a:pt x="1153" y="287"/>
                    <a:pt x="1298" y="287"/>
                  </a:cubicBezTo>
                  <a:cubicBezTo>
                    <a:pt x="1370" y="287"/>
                    <a:pt x="1446" y="288"/>
                    <a:pt x="1525" y="292"/>
                  </a:cubicBezTo>
                  <a:cubicBezTo>
                    <a:pt x="1989" y="292"/>
                    <a:pt x="2561" y="340"/>
                    <a:pt x="3168" y="411"/>
                  </a:cubicBezTo>
                  <a:cubicBezTo>
                    <a:pt x="3775" y="506"/>
                    <a:pt x="4454" y="637"/>
                    <a:pt x="5132" y="828"/>
                  </a:cubicBezTo>
                  <a:cubicBezTo>
                    <a:pt x="5799" y="1042"/>
                    <a:pt x="6442" y="1280"/>
                    <a:pt x="7014" y="1530"/>
                  </a:cubicBezTo>
                  <a:cubicBezTo>
                    <a:pt x="7573" y="1780"/>
                    <a:pt x="8061" y="2054"/>
                    <a:pt x="8466" y="2304"/>
                  </a:cubicBezTo>
                  <a:cubicBezTo>
                    <a:pt x="8669" y="2411"/>
                    <a:pt x="8835" y="2542"/>
                    <a:pt x="9002" y="2650"/>
                  </a:cubicBezTo>
                  <a:cubicBezTo>
                    <a:pt x="9157" y="2745"/>
                    <a:pt x="9288" y="2852"/>
                    <a:pt x="9395" y="2923"/>
                  </a:cubicBezTo>
                  <a:cubicBezTo>
                    <a:pt x="9597" y="3090"/>
                    <a:pt x="9716" y="3185"/>
                    <a:pt x="9716" y="3185"/>
                  </a:cubicBezTo>
                  <a:cubicBezTo>
                    <a:pt x="9716" y="3185"/>
                    <a:pt x="9609" y="3078"/>
                    <a:pt x="9443" y="2864"/>
                  </a:cubicBezTo>
                  <a:cubicBezTo>
                    <a:pt x="9347" y="2769"/>
                    <a:pt x="9240" y="2650"/>
                    <a:pt x="9085" y="2531"/>
                  </a:cubicBezTo>
                  <a:cubicBezTo>
                    <a:pt x="8954" y="2411"/>
                    <a:pt x="8788" y="2257"/>
                    <a:pt x="8597" y="2114"/>
                  </a:cubicBezTo>
                  <a:cubicBezTo>
                    <a:pt x="8228" y="1792"/>
                    <a:pt x="7752" y="1483"/>
                    <a:pt x="7180" y="1173"/>
                  </a:cubicBezTo>
                  <a:cubicBezTo>
                    <a:pt x="6621" y="876"/>
                    <a:pt x="5978" y="590"/>
                    <a:pt x="5263" y="387"/>
                  </a:cubicBezTo>
                  <a:cubicBezTo>
                    <a:pt x="4549" y="185"/>
                    <a:pt x="3859" y="66"/>
                    <a:pt x="3216" y="30"/>
                  </a:cubicBezTo>
                  <a:cubicBezTo>
                    <a:pt x="2947" y="10"/>
                    <a:pt x="2689" y="1"/>
                    <a:pt x="2445" y="1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501" name="Google Shape;12501;p49"/>
            <p:cNvSpPr/>
            <p:nvPr/>
          </p:nvSpPr>
          <p:spPr>
            <a:xfrm>
              <a:off x="3648075" y="2114950"/>
              <a:ext cx="232775" cy="71475"/>
            </a:xfrm>
            <a:custGeom>
              <a:avLst/>
              <a:gdLst/>
              <a:ahLst/>
              <a:cxnLst/>
              <a:rect l="l" t="t" r="r" b="b"/>
              <a:pathLst>
                <a:path w="9311" h="2859" extrusionOk="0">
                  <a:moveTo>
                    <a:pt x="2469" y="1"/>
                  </a:moveTo>
                  <a:cubicBezTo>
                    <a:pt x="2080" y="1"/>
                    <a:pt x="1724" y="32"/>
                    <a:pt x="1417" y="85"/>
                  </a:cubicBezTo>
                  <a:cubicBezTo>
                    <a:pt x="976" y="156"/>
                    <a:pt x="619" y="240"/>
                    <a:pt x="381" y="335"/>
                  </a:cubicBezTo>
                  <a:cubicBezTo>
                    <a:pt x="143" y="406"/>
                    <a:pt x="0" y="466"/>
                    <a:pt x="0" y="466"/>
                  </a:cubicBezTo>
                  <a:cubicBezTo>
                    <a:pt x="0" y="466"/>
                    <a:pt x="143" y="442"/>
                    <a:pt x="393" y="394"/>
                  </a:cubicBezTo>
                  <a:cubicBezTo>
                    <a:pt x="643" y="359"/>
                    <a:pt x="1000" y="323"/>
                    <a:pt x="1453" y="299"/>
                  </a:cubicBezTo>
                  <a:cubicBezTo>
                    <a:pt x="1515" y="297"/>
                    <a:pt x="1579" y="297"/>
                    <a:pt x="1645" y="297"/>
                  </a:cubicBezTo>
                  <a:cubicBezTo>
                    <a:pt x="2516" y="297"/>
                    <a:pt x="3650" y="446"/>
                    <a:pt x="4846" y="823"/>
                  </a:cubicBezTo>
                  <a:cubicBezTo>
                    <a:pt x="6120" y="1228"/>
                    <a:pt x="7227" y="1764"/>
                    <a:pt x="8025" y="2180"/>
                  </a:cubicBezTo>
                  <a:cubicBezTo>
                    <a:pt x="8811" y="2597"/>
                    <a:pt x="9311" y="2859"/>
                    <a:pt x="9311" y="2859"/>
                  </a:cubicBezTo>
                  <a:cubicBezTo>
                    <a:pt x="9311" y="2859"/>
                    <a:pt x="8870" y="2490"/>
                    <a:pt x="8132" y="1990"/>
                  </a:cubicBezTo>
                  <a:cubicBezTo>
                    <a:pt x="7382" y="1478"/>
                    <a:pt x="6298" y="811"/>
                    <a:pt x="4965" y="394"/>
                  </a:cubicBezTo>
                  <a:cubicBezTo>
                    <a:pt x="4082" y="113"/>
                    <a:pt x="3214" y="1"/>
                    <a:pt x="2469" y="1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502" name="Google Shape;12502;p49"/>
            <p:cNvSpPr/>
            <p:nvPr/>
          </p:nvSpPr>
          <p:spPr>
            <a:xfrm>
              <a:off x="3719500" y="2151850"/>
              <a:ext cx="113125" cy="39650"/>
            </a:xfrm>
            <a:custGeom>
              <a:avLst/>
              <a:gdLst/>
              <a:ahLst/>
              <a:cxnLst/>
              <a:rect l="l" t="t" r="r" b="b"/>
              <a:pathLst>
                <a:path w="4525" h="1586" extrusionOk="0">
                  <a:moveTo>
                    <a:pt x="825" y="0"/>
                  </a:moveTo>
                  <a:cubicBezTo>
                    <a:pt x="788" y="0"/>
                    <a:pt x="751" y="1"/>
                    <a:pt x="715" y="2"/>
                  </a:cubicBezTo>
                  <a:cubicBezTo>
                    <a:pt x="274" y="2"/>
                    <a:pt x="1" y="61"/>
                    <a:pt x="1" y="61"/>
                  </a:cubicBezTo>
                  <a:cubicBezTo>
                    <a:pt x="1" y="61"/>
                    <a:pt x="274" y="121"/>
                    <a:pt x="703" y="228"/>
                  </a:cubicBezTo>
                  <a:cubicBezTo>
                    <a:pt x="1120" y="335"/>
                    <a:pt x="1703" y="490"/>
                    <a:pt x="2310" y="704"/>
                  </a:cubicBezTo>
                  <a:cubicBezTo>
                    <a:pt x="2918" y="907"/>
                    <a:pt x="3477" y="1121"/>
                    <a:pt x="3870" y="1300"/>
                  </a:cubicBezTo>
                  <a:cubicBezTo>
                    <a:pt x="4275" y="1478"/>
                    <a:pt x="4525" y="1585"/>
                    <a:pt x="4525" y="1585"/>
                  </a:cubicBezTo>
                  <a:cubicBezTo>
                    <a:pt x="4525" y="1585"/>
                    <a:pt x="4346" y="1371"/>
                    <a:pt x="3977" y="1109"/>
                  </a:cubicBezTo>
                  <a:cubicBezTo>
                    <a:pt x="3632" y="823"/>
                    <a:pt x="3096" y="490"/>
                    <a:pt x="2441" y="276"/>
                  </a:cubicBezTo>
                  <a:cubicBezTo>
                    <a:pt x="1838" y="67"/>
                    <a:pt x="1266" y="0"/>
                    <a:pt x="825" y="0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503" name="Google Shape;12503;p49"/>
            <p:cNvSpPr/>
            <p:nvPr/>
          </p:nvSpPr>
          <p:spPr>
            <a:xfrm>
              <a:off x="3756400" y="2206375"/>
              <a:ext cx="75925" cy="33650"/>
            </a:xfrm>
            <a:custGeom>
              <a:avLst/>
              <a:gdLst/>
              <a:ahLst/>
              <a:cxnLst/>
              <a:rect l="l" t="t" r="r" b="b"/>
              <a:pathLst>
                <a:path w="3037" h="1346" extrusionOk="0">
                  <a:moveTo>
                    <a:pt x="671" y="0"/>
                  </a:moveTo>
                  <a:cubicBezTo>
                    <a:pt x="597" y="0"/>
                    <a:pt x="528" y="4"/>
                    <a:pt x="465" y="12"/>
                  </a:cubicBezTo>
                  <a:cubicBezTo>
                    <a:pt x="370" y="23"/>
                    <a:pt x="310" y="23"/>
                    <a:pt x="239" y="35"/>
                  </a:cubicBezTo>
                  <a:cubicBezTo>
                    <a:pt x="168" y="59"/>
                    <a:pt x="120" y="95"/>
                    <a:pt x="72" y="131"/>
                  </a:cubicBezTo>
                  <a:cubicBezTo>
                    <a:pt x="1" y="214"/>
                    <a:pt x="49" y="273"/>
                    <a:pt x="49" y="273"/>
                  </a:cubicBezTo>
                  <a:cubicBezTo>
                    <a:pt x="49" y="273"/>
                    <a:pt x="49" y="214"/>
                    <a:pt x="120" y="190"/>
                  </a:cubicBezTo>
                  <a:cubicBezTo>
                    <a:pt x="132" y="188"/>
                    <a:pt x="146" y="187"/>
                    <a:pt x="160" y="187"/>
                  </a:cubicBezTo>
                  <a:cubicBezTo>
                    <a:pt x="230" y="187"/>
                    <a:pt x="325" y="210"/>
                    <a:pt x="453" y="250"/>
                  </a:cubicBezTo>
                  <a:cubicBezTo>
                    <a:pt x="727" y="321"/>
                    <a:pt x="1120" y="476"/>
                    <a:pt x="1537" y="631"/>
                  </a:cubicBezTo>
                  <a:cubicBezTo>
                    <a:pt x="1954" y="797"/>
                    <a:pt x="2323" y="964"/>
                    <a:pt x="2596" y="1107"/>
                  </a:cubicBezTo>
                  <a:cubicBezTo>
                    <a:pt x="2870" y="1262"/>
                    <a:pt x="3037" y="1345"/>
                    <a:pt x="3037" y="1345"/>
                  </a:cubicBezTo>
                  <a:cubicBezTo>
                    <a:pt x="3037" y="1345"/>
                    <a:pt x="2954" y="1166"/>
                    <a:pt x="2727" y="928"/>
                  </a:cubicBezTo>
                  <a:cubicBezTo>
                    <a:pt x="2513" y="678"/>
                    <a:pt x="2156" y="393"/>
                    <a:pt x="1703" y="202"/>
                  </a:cubicBezTo>
                  <a:cubicBezTo>
                    <a:pt x="1333" y="60"/>
                    <a:pt x="963" y="0"/>
                    <a:pt x="671" y="0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504" name="Google Shape;12504;p49"/>
            <p:cNvSpPr/>
            <p:nvPr/>
          </p:nvSpPr>
          <p:spPr>
            <a:xfrm>
              <a:off x="3764150" y="2249050"/>
              <a:ext cx="51825" cy="17750"/>
            </a:xfrm>
            <a:custGeom>
              <a:avLst/>
              <a:gdLst/>
              <a:ahLst/>
              <a:cxnLst/>
              <a:rect l="l" t="t" r="r" b="b"/>
              <a:pathLst>
                <a:path w="2073" h="710" extrusionOk="0">
                  <a:moveTo>
                    <a:pt x="561" y="1"/>
                  </a:moveTo>
                  <a:cubicBezTo>
                    <a:pt x="478" y="1"/>
                    <a:pt x="401" y="7"/>
                    <a:pt x="334" y="19"/>
                  </a:cubicBezTo>
                  <a:cubicBezTo>
                    <a:pt x="131" y="43"/>
                    <a:pt x="0" y="90"/>
                    <a:pt x="0" y="90"/>
                  </a:cubicBezTo>
                  <a:cubicBezTo>
                    <a:pt x="0" y="90"/>
                    <a:pt x="120" y="162"/>
                    <a:pt x="298" y="257"/>
                  </a:cubicBezTo>
                  <a:cubicBezTo>
                    <a:pt x="477" y="341"/>
                    <a:pt x="715" y="448"/>
                    <a:pt x="1001" y="531"/>
                  </a:cubicBezTo>
                  <a:cubicBezTo>
                    <a:pt x="1286" y="614"/>
                    <a:pt x="1548" y="650"/>
                    <a:pt x="1751" y="686"/>
                  </a:cubicBezTo>
                  <a:cubicBezTo>
                    <a:pt x="1941" y="710"/>
                    <a:pt x="2072" y="710"/>
                    <a:pt x="2072" y="710"/>
                  </a:cubicBezTo>
                  <a:cubicBezTo>
                    <a:pt x="2072" y="710"/>
                    <a:pt x="2001" y="614"/>
                    <a:pt x="1822" y="471"/>
                  </a:cubicBezTo>
                  <a:cubicBezTo>
                    <a:pt x="1655" y="341"/>
                    <a:pt x="1417" y="174"/>
                    <a:pt x="1120" y="90"/>
                  </a:cubicBezTo>
                  <a:cubicBezTo>
                    <a:pt x="921" y="27"/>
                    <a:pt x="728" y="1"/>
                    <a:pt x="561" y="1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505" name="Google Shape;12505;p49"/>
            <p:cNvSpPr/>
            <p:nvPr/>
          </p:nvSpPr>
          <p:spPr>
            <a:xfrm>
              <a:off x="3493875" y="2528200"/>
              <a:ext cx="383100" cy="74650"/>
            </a:xfrm>
            <a:custGeom>
              <a:avLst/>
              <a:gdLst/>
              <a:ahLst/>
              <a:cxnLst/>
              <a:rect l="l" t="t" r="r" b="b"/>
              <a:pathLst>
                <a:path w="15324" h="2986" extrusionOk="0">
                  <a:moveTo>
                    <a:pt x="4082" y="0"/>
                  </a:moveTo>
                  <a:cubicBezTo>
                    <a:pt x="3418" y="0"/>
                    <a:pt x="2816" y="25"/>
                    <a:pt x="2287" y="69"/>
                  </a:cubicBezTo>
                  <a:cubicBezTo>
                    <a:pt x="1572" y="128"/>
                    <a:pt x="989" y="188"/>
                    <a:pt x="608" y="259"/>
                  </a:cubicBezTo>
                  <a:cubicBezTo>
                    <a:pt x="215" y="343"/>
                    <a:pt x="1" y="366"/>
                    <a:pt x="1" y="366"/>
                  </a:cubicBezTo>
                  <a:cubicBezTo>
                    <a:pt x="1" y="366"/>
                    <a:pt x="215" y="354"/>
                    <a:pt x="620" y="343"/>
                  </a:cubicBezTo>
                  <a:cubicBezTo>
                    <a:pt x="1013" y="307"/>
                    <a:pt x="1584" y="295"/>
                    <a:pt x="2298" y="295"/>
                  </a:cubicBezTo>
                  <a:cubicBezTo>
                    <a:pt x="3013" y="295"/>
                    <a:pt x="3846" y="319"/>
                    <a:pt x="4787" y="402"/>
                  </a:cubicBezTo>
                  <a:cubicBezTo>
                    <a:pt x="5727" y="474"/>
                    <a:pt x="6740" y="593"/>
                    <a:pt x="7811" y="771"/>
                  </a:cubicBezTo>
                  <a:cubicBezTo>
                    <a:pt x="8883" y="962"/>
                    <a:pt x="9883" y="1188"/>
                    <a:pt x="10788" y="1426"/>
                  </a:cubicBezTo>
                  <a:cubicBezTo>
                    <a:pt x="11693" y="1664"/>
                    <a:pt x="12502" y="1914"/>
                    <a:pt x="13169" y="2152"/>
                  </a:cubicBezTo>
                  <a:cubicBezTo>
                    <a:pt x="13836" y="2390"/>
                    <a:pt x="14371" y="2605"/>
                    <a:pt x="14741" y="2748"/>
                  </a:cubicBezTo>
                  <a:cubicBezTo>
                    <a:pt x="15122" y="2902"/>
                    <a:pt x="15324" y="2986"/>
                    <a:pt x="15324" y="2986"/>
                  </a:cubicBezTo>
                  <a:cubicBezTo>
                    <a:pt x="15324" y="2986"/>
                    <a:pt x="15133" y="2879"/>
                    <a:pt x="14764" y="2688"/>
                  </a:cubicBezTo>
                  <a:cubicBezTo>
                    <a:pt x="14419" y="2498"/>
                    <a:pt x="13895" y="2248"/>
                    <a:pt x="13240" y="1950"/>
                  </a:cubicBezTo>
                  <a:cubicBezTo>
                    <a:pt x="12585" y="1652"/>
                    <a:pt x="11800" y="1355"/>
                    <a:pt x="10895" y="1057"/>
                  </a:cubicBezTo>
                  <a:cubicBezTo>
                    <a:pt x="9978" y="771"/>
                    <a:pt x="8966" y="521"/>
                    <a:pt x="7883" y="319"/>
                  </a:cubicBezTo>
                  <a:cubicBezTo>
                    <a:pt x="6799" y="140"/>
                    <a:pt x="5751" y="45"/>
                    <a:pt x="4799" y="9"/>
                  </a:cubicBezTo>
                  <a:cubicBezTo>
                    <a:pt x="4553" y="3"/>
                    <a:pt x="4314" y="0"/>
                    <a:pt x="4082" y="0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506" name="Google Shape;12506;p49"/>
            <p:cNvSpPr/>
            <p:nvPr/>
          </p:nvSpPr>
          <p:spPr>
            <a:xfrm>
              <a:off x="3660850" y="2501325"/>
              <a:ext cx="133975" cy="30400"/>
            </a:xfrm>
            <a:custGeom>
              <a:avLst/>
              <a:gdLst/>
              <a:ahLst/>
              <a:cxnLst/>
              <a:rect l="l" t="t" r="r" b="b"/>
              <a:pathLst>
                <a:path w="5359" h="1216" extrusionOk="0">
                  <a:moveTo>
                    <a:pt x="823" y="1"/>
                  </a:moveTo>
                  <a:cubicBezTo>
                    <a:pt x="311" y="1"/>
                    <a:pt x="1" y="48"/>
                    <a:pt x="1" y="48"/>
                  </a:cubicBezTo>
                  <a:lnTo>
                    <a:pt x="2680" y="644"/>
                  </a:lnTo>
                  <a:cubicBezTo>
                    <a:pt x="4156" y="953"/>
                    <a:pt x="5359" y="1215"/>
                    <a:pt x="5359" y="1215"/>
                  </a:cubicBezTo>
                  <a:cubicBezTo>
                    <a:pt x="5359" y="1215"/>
                    <a:pt x="5085" y="1037"/>
                    <a:pt x="4644" y="834"/>
                  </a:cubicBezTo>
                  <a:cubicBezTo>
                    <a:pt x="4192" y="608"/>
                    <a:pt x="3537" y="358"/>
                    <a:pt x="2787" y="191"/>
                  </a:cubicBezTo>
                  <a:cubicBezTo>
                    <a:pt x="2025" y="25"/>
                    <a:pt x="1323" y="1"/>
                    <a:pt x="823" y="1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507" name="Google Shape;12507;p49"/>
            <p:cNvSpPr/>
            <p:nvPr/>
          </p:nvSpPr>
          <p:spPr>
            <a:xfrm>
              <a:off x="3723375" y="2480900"/>
              <a:ext cx="66100" cy="18850"/>
            </a:xfrm>
            <a:custGeom>
              <a:avLst/>
              <a:gdLst/>
              <a:ahLst/>
              <a:cxnLst/>
              <a:rect l="l" t="t" r="r" b="b"/>
              <a:pathLst>
                <a:path w="2644" h="754" extrusionOk="0">
                  <a:moveTo>
                    <a:pt x="224" y="0"/>
                  </a:moveTo>
                  <a:cubicBezTo>
                    <a:pt x="84" y="0"/>
                    <a:pt x="0" y="8"/>
                    <a:pt x="0" y="8"/>
                  </a:cubicBezTo>
                  <a:cubicBezTo>
                    <a:pt x="0" y="8"/>
                    <a:pt x="536" y="401"/>
                    <a:pt x="1262" y="591"/>
                  </a:cubicBezTo>
                  <a:cubicBezTo>
                    <a:pt x="1729" y="729"/>
                    <a:pt x="2167" y="754"/>
                    <a:pt x="2419" y="754"/>
                  </a:cubicBezTo>
                  <a:cubicBezTo>
                    <a:pt x="2560" y="754"/>
                    <a:pt x="2643" y="746"/>
                    <a:pt x="2643" y="746"/>
                  </a:cubicBezTo>
                  <a:cubicBezTo>
                    <a:pt x="2643" y="746"/>
                    <a:pt x="2108" y="353"/>
                    <a:pt x="1381" y="163"/>
                  </a:cubicBezTo>
                  <a:cubicBezTo>
                    <a:pt x="915" y="25"/>
                    <a:pt x="477" y="0"/>
                    <a:pt x="224" y="0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508" name="Google Shape;12508;p49"/>
            <p:cNvSpPr/>
            <p:nvPr/>
          </p:nvSpPr>
          <p:spPr>
            <a:xfrm>
              <a:off x="3730225" y="2454850"/>
              <a:ext cx="58950" cy="13650"/>
            </a:xfrm>
            <a:custGeom>
              <a:avLst/>
              <a:gdLst/>
              <a:ahLst/>
              <a:cxnLst/>
              <a:rect l="l" t="t" r="r" b="b"/>
              <a:pathLst>
                <a:path w="2358" h="546" extrusionOk="0">
                  <a:moveTo>
                    <a:pt x="794" y="1"/>
                  </a:moveTo>
                  <a:cubicBezTo>
                    <a:pt x="334" y="1"/>
                    <a:pt x="0" y="121"/>
                    <a:pt x="0" y="121"/>
                  </a:cubicBezTo>
                  <a:cubicBezTo>
                    <a:pt x="0" y="121"/>
                    <a:pt x="512" y="383"/>
                    <a:pt x="1155" y="490"/>
                  </a:cubicBezTo>
                  <a:cubicBezTo>
                    <a:pt x="1407" y="532"/>
                    <a:pt x="1645" y="545"/>
                    <a:pt x="1843" y="545"/>
                  </a:cubicBezTo>
                  <a:cubicBezTo>
                    <a:pt x="2150" y="545"/>
                    <a:pt x="2358" y="514"/>
                    <a:pt x="2358" y="514"/>
                  </a:cubicBezTo>
                  <a:cubicBezTo>
                    <a:pt x="2358" y="514"/>
                    <a:pt x="1893" y="157"/>
                    <a:pt x="1226" y="38"/>
                  </a:cubicBezTo>
                  <a:cubicBezTo>
                    <a:pt x="1075" y="11"/>
                    <a:pt x="929" y="1"/>
                    <a:pt x="794" y="1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509" name="Google Shape;12509;p49"/>
            <p:cNvSpPr/>
            <p:nvPr/>
          </p:nvSpPr>
          <p:spPr>
            <a:xfrm>
              <a:off x="3750150" y="2434850"/>
              <a:ext cx="37550" cy="11625"/>
            </a:xfrm>
            <a:custGeom>
              <a:avLst/>
              <a:gdLst/>
              <a:ahLst/>
              <a:cxnLst/>
              <a:rect l="l" t="t" r="r" b="b"/>
              <a:pathLst>
                <a:path w="1502" h="465" extrusionOk="0">
                  <a:moveTo>
                    <a:pt x="669" y="0"/>
                  </a:moveTo>
                  <a:cubicBezTo>
                    <a:pt x="299" y="0"/>
                    <a:pt x="1" y="159"/>
                    <a:pt x="1" y="159"/>
                  </a:cubicBezTo>
                  <a:cubicBezTo>
                    <a:pt x="1" y="159"/>
                    <a:pt x="310" y="409"/>
                    <a:pt x="727" y="457"/>
                  </a:cubicBezTo>
                  <a:cubicBezTo>
                    <a:pt x="771" y="462"/>
                    <a:pt x="814" y="464"/>
                    <a:pt x="856" y="464"/>
                  </a:cubicBezTo>
                  <a:cubicBezTo>
                    <a:pt x="1215" y="464"/>
                    <a:pt x="1501" y="302"/>
                    <a:pt x="1501" y="302"/>
                  </a:cubicBezTo>
                  <a:cubicBezTo>
                    <a:pt x="1501" y="302"/>
                    <a:pt x="1180" y="52"/>
                    <a:pt x="775" y="5"/>
                  </a:cubicBezTo>
                  <a:cubicBezTo>
                    <a:pt x="739" y="2"/>
                    <a:pt x="704" y="0"/>
                    <a:pt x="669" y="0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510" name="Google Shape;12510;p49"/>
            <p:cNvSpPr/>
            <p:nvPr/>
          </p:nvSpPr>
          <p:spPr>
            <a:xfrm>
              <a:off x="3751650" y="2409650"/>
              <a:ext cx="39300" cy="11350"/>
            </a:xfrm>
            <a:custGeom>
              <a:avLst/>
              <a:gdLst/>
              <a:ahLst/>
              <a:cxnLst/>
              <a:rect l="l" t="t" r="r" b="b"/>
              <a:pathLst>
                <a:path w="1572" h="454" extrusionOk="0">
                  <a:moveTo>
                    <a:pt x="786" y="1"/>
                  </a:moveTo>
                  <a:cubicBezTo>
                    <a:pt x="358" y="1"/>
                    <a:pt x="0" y="227"/>
                    <a:pt x="0" y="227"/>
                  </a:cubicBezTo>
                  <a:cubicBezTo>
                    <a:pt x="0" y="227"/>
                    <a:pt x="358" y="453"/>
                    <a:pt x="786" y="453"/>
                  </a:cubicBezTo>
                  <a:cubicBezTo>
                    <a:pt x="1215" y="453"/>
                    <a:pt x="1572" y="227"/>
                    <a:pt x="1572" y="227"/>
                  </a:cubicBezTo>
                  <a:cubicBezTo>
                    <a:pt x="1572" y="227"/>
                    <a:pt x="1239" y="1"/>
                    <a:pt x="786" y="1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511" name="Google Shape;12511;p49"/>
            <p:cNvSpPr/>
            <p:nvPr/>
          </p:nvSpPr>
          <p:spPr>
            <a:xfrm>
              <a:off x="3755225" y="2382375"/>
              <a:ext cx="41400" cy="11650"/>
            </a:xfrm>
            <a:custGeom>
              <a:avLst/>
              <a:gdLst/>
              <a:ahLst/>
              <a:cxnLst/>
              <a:rect l="l" t="t" r="r" b="b"/>
              <a:pathLst>
                <a:path w="1656" h="466" extrusionOk="0">
                  <a:moveTo>
                    <a:pt x="714" y="1"/>
                  </a:moveTo>
                  <a:cubicBezTo>
                    <a:pt x="315" y="1"/>
                    <a:pt x="0" y="163"/>
                    <a:pt x="0" y="163"/>
                  </a:cubicBezTo>
                  <a:cubicBezTo>
                    <a:pt x="0" y="163"/>
                    <a:pt x="346" y="413"/>
                    <a:pt x="810" y="461"/>
                  </a:cubicBezTo>
                  <a:cubicBezTo>
                    <a:pt x="850" y="464"/>
                    <a:pt x="889" y="465"/>
                    <a:pt x="927" y="465"/>
                  </a:cubicBezTo>
                  <a:cubicBezTo>
                    <a:pt x="1337" y="465"/>
                    <a:pt x="1655" y="306"/>
                    <a:pt x="1655" y="306"/>
                  </a:cubicBezTo>
                  <a:cubicBezTo>
                    <a:pt x="1655" y="306"/>
                    <a:pt x="1298" y="56"/>
                    <a:pt x="858" y="8"/>
                  </a:cubicBezTo>
                  <a:cubicBezTo>
                    <a:pt x="809" y="3"/>
                    <a:pt x="761" y="1"/>
                    <a:pt x="714" y="1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512" name="Google Shape;12512;p49"/>
            <p:cNvSpPr/>
            <p:nvPr/>
          </p:nvSpPr>
          <p:spPr>
            <a:xfrm>
              <a:off x="3771600" y="2357625"/>
              <a:ext cx="25025" cy="12075"/>
            </a:xfrm>
            <a:custGeom>
              <a:avLst/>
              <a:gdLst/>
              <a:ahLst/>
              <a:cxnLst/>
              <a:rect l="l" t="t" r="r" b="b"/>
              <a:pathLst>
                <a:path w="1001" h="483" extrusionOk="0">
                  <a:moveTo>
                    <a:pt x="383" y="0"/>
                  </a:moveTo>
                  <a:cubicBezTo>
                    <a:pt x="311" y="0"/>
                    <a:pt x="241" y="13"/>
                    <a:pt x="179" y="34"/>
                  </a:cubicBezTo>
                  <a:cubicBezTo>
                    <a:pt x="83" y="58"/>
                    <a:pt x="0" y="93"/>
                    <a:pt x="0" y="93"/>
                  </a:cubicBezTo>
                  <a:cubicBezTo>
                    <a:pt x="0" y="93"/>
                    <a:pt x="36" y="165"/>
                    <a:pt x="107" y="260"/>
                  </a:cubicBezTo>
                  <a:cubicBezTo>
                    <a:pt x="179" y="343"/>
                    <a:pt x="298" y="439"/>
                    <a:pt x="453" y="462"/>
                  </a:cubicBezTo>
                  <a:cubicBezTo>
                    <a:pt x="494" y="476"/>
                    <a:pt x="535" y="482"/>
                    <a:pt x="575" y="482"/>
                  </a:cubicBezTo>
                  <a:cubicBezTo>
                    <a:pt x="670" y="482"/>
                    <a:pt x="758" y="448"/>
                    <a:pt x="834" y="415"/>
                  </a:cubicBezTo>
                  <a:cubicBezTo>
                    <a:pt x="941" y="379"/>
                    <a:pt x="1000" y="319"/>
                    <a:pt x="1000" y="319"/>
                  </a:cubicBezTo>
                  <a:cubicBezTo>
                    <a:pt x="1000" y="319"/>
                    <a:pt x="941" y="236"/>
                    <a:pt x="869" y="177"/>
                  </a:cubicBezTo>
                  <a:cubicBezTo>
                    <a:pt x="774" y="117"/>
                    <a:pt x="679" y="46"/>
                    <a:pt x="536" y="22"/>
                  </a:cubicBezTo>
                  <a:cubicBezTo>
                    <a:pt x="486" y="7"/>
                    <a:pt x="434" y="0"/>
                    <a:pt x="383" y="0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513" name="Google Shape;12513;p49"/>
            <p:cNvSpPr/>
            <p:nvPr/>
          </p:nvSpPr>
          <p:spPr>
            <a:xfrm>
              <a:off x="3217350" y="1987875"/>
              <a:ext cx="155400" cy="66700"/>
            </a:xfrm>
            <a:custGeom>
              <a:avLst/>
              <a:gdLst/>
              <a:ahLst/>
              <a:cxnLst/>
              <a:rect l="l" t="t" r="r" b="b"/>
              <a:pathLst>
                <a:path w="6216" h="2668" extrusionOk="0">
                  <a:moveTo>
                    <a:pt x="1" y="0"/>
                  </a:moveTo>
                  <a:cubicBezTo>
                    <a:pt x="1" y="1"/>
                    <a:pt x="275" y="251"/>
                    <a:pt x="786" y="620"/>
                  </a:cubicBezTo>
                  <a:cubicBezTo>
                    <a:pt x="1298" y="1001"/>
                    <a:pt x="2025" y="1453"/>
                    <a:pt x="2906" y="1834"/>
                  </a:cubicBezTo>
                  <a:cubicBezTo>
                    <a:pt x="3775" y="2203"/>
                    <a:pt x="4608" y="2406"/>
                    <a:pt x="5228" y="2525"/>
                  </a:cubicBezTo>
                  <a:cubicBezTo>
                    <a:pt x="5835" y="2632"/>
                    <a:pt x="6216" y="2667"/>
                    <a:pt x="6216" y="2667"/>
                  </a:cubicBezTo>
                  <a:cubicBezTo>
                    <a:pt x="6216" y="2667"/>
                    <a:pt x="5859" y="2525"/>
                    <a:pt x="5287" y="2322"/>
                  </a:cubicBezTo>
                  <a:cubicBezTo>
                    <a:pt x="4716" y="2096"/>
                    <a:pt x="3930" y="1786"/>
                    <a:pt x="3084" y="1417"/>
                  </a:cubicBezTo>
                  <a:cubicBezTo>
                    <a:pt x="2227" y="1036"/>
                    <a:pt x="1453" y="703"/>
                    <a:pt x="906" y="429"/>
                  </a:cubicBezTo>
                  <a:cubicBezTo>
                    <a:pt x="334" y="167"/>
                    <a:pt x="1" y="1"/>
                    <a:pt x="1" y="0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514" name="Google Shape;12514;p49"/>
            <p:cNvSpPr/>
            <p:nvPr/>
          </p:nvSpPr>
          <p:spPr>
            <a:xfrm>
              <a:off x="3218850" y="2012575"/>
              <a:ext cx="69975" cy="42000"/>
            </a:xfrm>
            <a:custGeom>
              <a:avLst/>
              <a:gdLst/>
              <a:ahLst/>
              <a:cxnLst/>
              <a:rect l="l" t="t" r="r" b="b"/>
              <a:pathLst>
                <a:path w="2799" h="1680" extrusionOk="0"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07" y="167"/>
                    <a:pt x="310" y="394"/>
                  </a:cubicBezTo>
                  <a:cubicBezTo>
                    <a:pt x="524" y="620"/>
                    <a:pt x="834" y="894"/>
                    <a:pt x="1215" y="1144"/>
                  </a:cubicBezTo>
                  <a:cubicBezTo>
                    <a:pt x="1619" y="1382"/>
                    <a:pt x="2012" y="1513"/>
                    <a:pt x="2310" y="1584"/>
                  </a:cubicBezTo>
                  <a:cubicBezTo>
                    <a:pt x="2608" y="1656"/>
                    <a:pt x="2798" y="1679"/>
                    <a:pt x="2798" y="1679"/>
                  </a:cubicBezTo>
                  <a:cubicBezTo>
                    <a:pt x="2798" y="1679"/>
                    <a:pt x="2643" y="1560"/>
                    <a:pt x="2393" y="1370"/>
                  </a:cubicBezTo>
                  <a:cubicBezTo>
                    <a:pt x="2143" y="1215"/>
                    <a:pt x="1810" y="977"/>
                    <a:pt x="1441" y="751"/>
                  </a:cubicBezTo>
                  <a:cubicBezTo>
                    <a:pt x="1072" y="525"/>
                    <a:pt x="715" y="346"/>
                    <a:pt x="441" y="215"/>
                  </a:cubicBezTo>
                  <a:cubicBezTo>
                    <a:pt x="179" y="84"/>
                    <a:pt x="0" y="1"/>
                    <a:pt x="0" y="1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515" name="Google Shape;12515;p49"/>
            <p:cNvSpPr/>
            <p:nvPr/>
          </p:nvSpPr>
          <p:spPr>
            <a:xfrm>
              <a:off x="3172700" y="2106925"/>
              <a:ext cx="73250" cy="22950"/>
            </a:xfrm>
            <a:custGeom>
              <a:avLst/>
              <a:gdLst/>
              <a:ahLst/>
              <a:cxnLst/>
              <a:rect l="l" t="t" r="r" b="b"/>
              <a:pathLst>
                <a:path w="2930" h="918" extrusionOk="0">
                  <a:moveTo>
                    <a:pt x="1" y="1"/>
                  </a:moveTo>
                  <a:cubicBezTo>
                    <a:pt x="1" y="1"/>
                    <a:pt x="132" y="120"/>
                    <a:pt x="370" y="287"/>
                  </a:cubicBezTo>
                  <a:cubicBezTo>
                    <a:pt x="608" y="441"/>
                    <a:pt x="953" y="620"/>
                    <a:pt x="1370" y="751"/>
                  </a:cubicBezTo>
                  <a:cubicBezTo>
                    <a:pt x="1787" y="882"/>
                    <a:pt x="2191" y="918"/>
                    <a:pt x="2465" y="918"/>
                  </a:cubicBezTo>
                  <a:cubicBezTo>
                    <a:pt x="2751" y="918"/>
                    <a:pt x="2930" y="894"/>
                    <a:pt x="2930" y="894"/>
                  </a:cubicBezTo>
                  <a:cubicBezTo>
                    <a:pt x="2930" y="894"/>
                    <a:pt x="2287" y="549"/>
                    <a:pt x="1501" y="322"/>
                  </a:cubicBezTo>
                  <a:cubicBezTo>
                    <a:pt x="715" y="72"/>
                    <a:pt x="1" y="1"/>
                    <a:pt x="1" y="1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516" name="Google Shape;12516;p49"/>
            <p:cNvSpPr/>
            <p:nvPr/>
          </p:nvSpPr>
          <p:spPr>
            <a:xfrm>
              <a:off x="2975950" y="2639750"/>
              <a:ext cx="235775" cy="52800"/>
            </a:xfrm>
            <a:custGeom>
              <a:avLst/>
              <a:gdLst/>
              <a:ahLst/>
              <a:cxnLst/>
              <a:rect l="l" t="t" r="r" b="b"/>
              <a:pathLst>
                <a:path w="9431" h="2112" extrusionOk="0">
                  <a:moveTo>
                    <a:pt x="1" y="0"/>
                  </a:moveTo>
                  <a:cubicBezTo>
                    <a:pt x="1" y="0"/>
                    <a:pt x="477" y="250"/>
                    <a:pt x="1287" y="595"/>
                  </a:cubicBezTo>
                  <a:cubicBezTo>
                    <a:pt x="2108" y="953"/>
                    <a:pt x="3251" y="1357"/>
                    <a:pt x="4585" y="1655"/>
                  </a:cubicBezTo>
                  <a:cubicBezTo>
                    <a:pt x="5906" y="1953"/>
                    <a:pt x="7121" y="2072"/>
                    <a:pt x="8002" y="2096"/>
                  </a:cubicBezTo>
                  <a:cubicBezTo>
                    <a:pt x="8295" y="2108"/>
                    <a:pt x="8552" y="2111"/>
                    <a:pt x="8764" y="2111"/>
                  </a:cubicBezTo>
                  <a:cubicBezTo>
                    <a:pt x="9187" y="2111"/>
                    <a:pt x="9430" y="2096"/>
                    <a:pt x="9430" y="2096"/>
                  </a:cubicBezTo>
                  <a:cubicBezTo>
                    <a:pt x="9430" y="2096"/>
                    <a:pt x="8895" y="2012"/>
                    <a:pt x="8014" y="1857"/>
                  </a:cubicBezTo>
                  <a:cubicBezTo>
                    <a:pt x="7156" y="1715"/>
                    <a:pt x="5966" y="1488"/>
                    <a:pt x="4668" y="1203"/>
                  </a:cubicBezTo>
                  <a:cubicBezTo>
                    <a:pt x="3370" y="917"/>
                    <a:pt x="2215" y="619"/>
                    <a:pt x="1370" y="381"/>
                  </a:cubicBezTo>
                  <a:cubicBezTo>
                    <a:pt x="513" y="143"/>
                    <a:pt x="1" y="0"/>
                    <a:pt x="1" y="0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517" name="Google Shape;12517;p49"/>
            <p:cNvSpPr/>
            <p:nvPr/>
          </p:nvSpPr>
          <p:spPr>
            <a:xfrm>
              <a:off x="2991725" y="2597975"/>
              <a:ext cx="61050" cy="16575"/>
            </a:xfrm>
            <a:custGeom>
              <a:avLst/>
              <a:gdLst/>
              <a:ahLst/>
              <a:cxnLst/>
              <a:rect l="l" t="t" r="r" b="b"/>
              <a:pathLst>
                <a:path w="2442" h="663" extrusionOk="0">
                  <a:moveTo>
                    <a:pt x="332" y="1"/>
                  </a:moveTo>
                  <a:cubicBezTo>
                    <a:pt x="128" y="1"/>
                    <a:pt x="1" y="16"/>
                    <a:pt x="1" y="16"/>
                  </a:cubicBezTo>
                  <a:cubicBezTo>
                    <a:pt x="1" y="16"/>
                    <a:pt x="501" y="373"/>
                    <a:pt x="1168" y="552"/>
                  </a:cubicBezTo>
                  <a:cubicBezTo>
                    <a:pt x="1533" y="642"/>
                    <a:pt x="1874" y="662"/>
                    <a:pt x="2111" y="662"/>
                  </a:cubicBezTo>
                  <a:cubicBezTo>
                    <a:pt x="2315" y="662"/>
                    <a:pt x="2442" y="647"/>
                    <a:pt x="2442" y="647"/>
                  </a:cubicBezTo>
                  <a:cubicBezTo>
                    <a:pt x="2442" y="647"/>
                    <a:pt x="1953" y="290"/>
                    <a:pt x="1287" y="111"/>
                  </a:cubicBezTo>
                  <a:cubicBezTo>
                    <a:pt x="915" y="22"/>
                    <a:pt x="571" y="1"/>
                    <a:pt x="332" y="1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518" name="Google Shape;12518;p49"/>
            <p:cNvSpPr/>
            <p:nvPr/>
          </p:nvSpPr>
          <p:spPr>
            <a:xfrm>
              <a:off x="3004525" y="2565800"/>
              <a:ext cx="58675" cy="13975"/>
            </a:xfrm>
            <a:custGeom>
              <a:avLst/>
              <a:gdLst/>
              <a:ahLst/>
              <a:cxnLst/>
              <a:rect l="l" t="t" r="r" b="b"/>
              <a:pathLst>
                <a:path w="2347" h="559" extrusionOk="0">
                  <a:moveTo>
                    <a:pt x="609" y="0"/>
                  </a:moveTo>
                  <a:cubicBezTo>
                    <a:pt x="249" y="0"/>
                    <a:pt x="1" y="53"/>
                    <a:pt x="1" y="53"/>
                  </a:cubicBezTo>
                  <a:cubicBezTo>
                    <a:pt x="1" y="53"/>
                    <a:pt x="477" y="386"/>
                    <a:pt x="1132" y="505"/>
                  </a:cubicBezTo>
                  <a:cubicBezTo>
                    <a:pt x="1350" y="545"/>
                    <a:pt x="1558" y="558"/>
                    <a:pt x="1738" y="558"/>
                  </a:cubicBezTo>
                  <a:cubicBezTo>
                    <a:pt x="2098" y="558"/>
                    <a:pt x="2346" y="505"/>
                    <a:pt x="2346" y="505"/>
                  </a:cubicBezTo>
                  <a:cubicBezTo>
                    <a:pt x="2346" y="505"/>
                    <a:pt x="1870" y="184"/>
                    <a:pt x="1215" y="53"/>
                  </a:cubicBezTo>
                  <a:cubicBezTo>
                    <a:pt x="997" y="13"/>
                    <a:pt x="789" y="0"/>
                    <a:pt x="609" y="0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519" name="Google Shape;12519;p49"/>
            <p:cNvSpPr/>
            <p:nvPr/>
          </p:nvSpPr>
          <p:spPr>
            <a:xfrm>
              <a:off x="3017025" y="2533350"/>
              <a:ext cx="35750" cy="13675"/>
            </a:xfrm>
            <a:custGeom>
              <a:avLst/>
              <a:gdLst/>
              <a:ahLst/>
              <a:cxnLst/>
              <a:rect l="l" t="t" r="r" b="b"/>
              <a:pathLst>
                <a:path w="1430" h="547" extrusionOk="0">
                  <a:moveTo>
                    <a:pt x="405" y="0"/>
                  </a:moveTo>
                  <a:cubicBezTo>
                    <a:pt x="175" y="0"/>
                    <a:pt x="1" y="53"/>
                    <a:pt x="1" y="53"/>
                  </a:cubicBezTo>
                  <a:cubicBezTo>
                    <a:pt x="1" y="53"/>
                    <a:pt x="251" y="375"/>
                    <a:pt x="656" y="494"/>
                  </a:cubicBezTo>
                  <a:cubicBezTo>
                    <a:pt x="787" y="533"/>
                    <a:pt x="916" y="547"/>
                    <a:pt x="1031" y="547"/>
                  </a:cubicBezTo>
                  <a:cubicBezTo>
                    <a:pt x="1260" y="547"/>
                    <a:pt x="1430" y="494"/>
                    <a:pt x="1430" y="494"/>
                  </a:cubicBezTo>
                  <a:cubicBezTo>
                    <a:pt x="1430" y="494"/>
                    <a:pt x="1179" y="172"/>
                    <a:pt x="775" y="53"/>
                  </a:cubicBezTo>
                  <a:cubicBezTo>
                    <a:pt x="648" y="14"/>
                    <a:pt x="519" y="0"/>
                    <a:pt x="405" y="0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520" name="Google Shape;12520;p49"/>
            <p:cNvSpPr/>
            <p:nvPr/>
          </p:nvSpPr>
          <p:spPr>
            <a:xfrm>
              <a:off x="3025950" y="2504300"/>
              <a:ext cx="30400" cy="11650"/>
            </a:xfrm>
            <a:custGeom>
              <a:avLst/>
              <a:gdLst/>
              <a:ahLst/>
              <a:cxnLst/>
              <a:rect l="l" t="t" r="r" b="b"/>
              <a:pathLst>
                <a:path w="1216" h="466" extrusionOk="0">
                  <a:moveTo>
                    <a:pt x="632" y="1"/>
                  </a:moveTo>
                  <a:cubicBezTo>
                    <a:pt x="453" y="1"/>
                    <a:pt x="287" y="60"/>
                    <a:pt x="180" y="120"/>
                  </a:cubicBezTo>
                  <a:cubicBezTo>
                    <a:pt x="60" y="191"/>
                    <a:pt x="1" y="251"/>
                    <a:pt x="1" y="251"/>
                  </a:cubicBezTo>
                  <a:cubicBezTo>
                    <a:pt x="1" y="251"/>
                    <a:pt x="84" y="310"/>
                    <a:pt x="180" y="358"/>
                  </a:cubicBezTo>
                  <a:cubicBezTo>
                    <a:pt x="299" y="406"/>
                    <a:pt x="441" y="465"/>
                    <a:pt x="596" y="465"/>
                  </a:cubicBezTo>
                  <a:cubicBezTo>
                    <a:pt x="751" y="465"/>
                    <a:pt x="894" y="429"/>
                    <a:pt x="1013" y="382"/>
                  </a:cubicBezTo>
                  <a:cubicBezTo>
                    <a:pt x="1132" y="346"/>
                    <a:pt x="1215" y="298"/>
                    <a:pt x="1215" y="298"/>
                  </a:cubicBezTo>
                  <a:cubicBezTo>
                    <a:pt x="1215" y="298"/>
                    <a:pt x="1168" y="227"/>
                    <a:pt x="1061" y="167"/>
                  </a:cubicBezTo>
                  <a:cubicBezTo>
                    <a:pt x="953" y="84"/>
                    <a:pt x="811" y="13"/>
                    <a:pt x="632" y="1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521" name="Google Shape;12521;p49"/>
            <p:cNvSpPr/>
            <p:nvPr/>
          </p:nvSpPr>
          <p:spPr>
            <a:xfrm>
              <a:off x="2825925" y="2812075"/>
              <a:ext cx="125050" cy="19025"/>
            </a:xfrm>
            <a:custGeom>
              <a:avLst/>
              <a:gdLst/>
              <a:ahLst/>
              <a:cxnLst/>
              <a:rect l="l" t="t" r="r" b="b"/>
              <a:pathLst>
                <a:path w="5002" h="761" extrusionOk="0">
                  <a:moveTo>
                    <a:pt x="5002" y="1"/>
                  </a:moveTo>
                  <a:cubicBezTo>
                    <a:pt x="5001" y="1"/>
                    <a:pt x="3858" y="60"/>
                    <a:pt x="2489" y="227"/>
                  </a:cubicBezTo>
                  <a:cubicBezTo>
                    <a:pt x="1120" y="406"/>
                    <a:pt x="1" y="644"/>
                    <a:pt x="1" y="644"/>
                  </a:cubicBezTo>
                  <a:cubicBezTo>
                    <a:pt x="1" y="644"/>
                    <a:pt x="287" y="703"/>
                    <a:pt x="739" y="739"/>
                  </a:cubicBezTo>
                  <a:cubicBezTo>
                    <a:pt x="915" y="753"/>
                    <a:pt x="1118" y="761"/>
                    <a:pt x="1339" y="761"/>
                  </a:cubicBezTo>
                  <a:cubicBezTo>
                    <a:pt x="1700" y="761"/>
                    <a:pt x="2113" y="739"/>
                    <a:pt x="2549" y="679"/>
                  </a:cubicBezTo>
                  <a:cubicBezTo>
                    <a:pt x="3239" y="596"/>
                    <a:pt x="3870" y="418"/>
                    <a:pt x="4299" y="263"/>
                  </a:cubicBezTo>
                  <a:cubicBezTo>
                    <a:pt x="4728" y="120"/>
                    <a:pt x="5002" y="1"/>
                    <a:pt x="5002" y="1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522" name="Google Shape;12522;p49"/>
            <p:cNvSpPr/>
            <p:nvPr/>
          </p:nvSpPr>
          <p:spPr>
            <a:xfrm>
              <a:off x="2836650" y="2794625"/>
              <a:ext cx="56875" cy="12400"/>
            </a:xfrm>
            <a:custGeom>
              <a:avLst/>
              <a:gdLst/>
              <a:ahLst/>
              <a:cxnLst/>
              <a:rect l="l" t="t" r="r" b="b"/>
              <a:pathLst>
                <a:path w="2275" h="496" extrusionOk="0">
                  <a:moveTo>
                    <a:pt x="1427" y="0"/>
                  </a:moveTo>
                  <a:cubicBezTo>
                    <a:pt x="1329" y="0"/>
                    <a:pt x="1225" y="6"/>
                    <a:pt x="1120" y="20"/>
                  </a:cubicBezTo>
                  <a:cubicBezTo>
                    <a:pt x="465" y="103"/>
                    <a:pt x="1" y="425"/>
                    <a:pt x="1" y="425"/>
                  </a:cubicBezTo>
                  <a:cubicBezTo>
                    <a:pt x="1" y="425"/>
                    <a:pt x="318" y="495"/>
                    <a:pt x="751" y="495"/>
                  </a:cubicBezTo>
                  <a:cubicBezTo>
                    <a:pt x="881" y="495"/>
                    <a:pt x="1022" y="489"/>
                    <a:pt x="1167" y="473"/>
                  </a:cubicBezTo>
                  <a:cubicBezTo>
                    <a:pt x="1775" y="401"/>
                    <a:pt x="2275" y="139"/>
                    <a:pt x="2275" y="139"/>
                  </a:cubicBezTo>
                  <a:cubicBezTo>
                    <a:pt x="2275" y="139"/>
                    <a:pt x="1906" y="0"/>
                    <a:pt x="1427" y="0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523" name="Google Shape;12523;p49"/>
            <p:cNvSpPr/>
            <p:nvPr/>
          </p:nvSpPr>
          <p:spPr>
            <a:xfrm>
              <a:off x="2850350" y="2757150"/>
              <a:ext cx="38125" cy="11325"/>
            </a:xfrm>
            <a:custGeom>
              <a:avLst/>
              <a:gdLst/>
              <a:ahLst/>
              <a:cxnLst/>
              <a:rect l="l" t="t" r="r" b="b"/>
              <a:pathLst>
                <a:path w="1525" h="453" extrusionOk="0">
                  <a:moveTo>
                    <a:pt x="847" y="1"/>
                  </a:moveTo>
                  <a:cubicBezTo>
                    <a:pt x="808" y="1"/>
                    <a:pt x="768" y="3"/>
                    <a:pt x="727" y="7"/>
                  </a:cubicBezTo>
                  <a:cubicBezTo>
                    <a:pt x="298" y="31"/>
                    <a:pt x="0" y="317"/>
                    <a:pt x="0" y="317"/>
                  </a:cubicBezTo>
                  <a:cubicBezTo>
                    <a:pt x="0" y="317"/>
                    <a:pt x="301" y="453"/>
                    <a:pt x="658" y="453"/>
                  </a:cubicBezTo>
                  <a:cubicBezTo>
                    <a:pt x="696" y="453"/>
                    <a:pt x="735" y="451"/>
                    <a:pt x="774" y="448"/>
                  </a:cubicBezTo>
                  <a:cubicBezTo>
                    <a:pt x="1179" y="424"/>
                    <a:pt x="1524" y="198"/>
                    <a:pt x="1524" y="198"/>
                  </a:cubicBezTo>
                  <a:cubicBezTo>
                    <a:pt x="1524" y="198"/>
                    <a:pt x="1239" y="1"/>
                    <a:pt x="847" y="1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524" name="Google Shape;12524;p49"/>
            <p:cNvSpPr/>
            <p:nvPr/>
          </p:nvSpPr>
          <p:spPr>
            <a:xfrm>
              <a:off x="2920300" y="2601275"/>
              <a:ext cx="43175" cy="11450"/>
            </a:xfrm>
            <a:custGeom>
              <a:avLst/>
              <a:gdLst/>
              <a:ahLst/>
              <a:cxnLst/>
              <a:rect l="l" t="t" r="r" b="b"/>
              <a:pathLst>
                <a:path w="1727" h="458" extrusionOk="0">
                  <a:moveTo>
                    <a:pt x="976" y="0"/>
                  </a:moveTo>
                  <a:cubicBezTo>
                    <a:pt x="937" y="0"/>
                    <a:pt x="897" y="1"/>
                    <a:pt x="857" y="3"/>
                  </a:cubicBezTo>
                  <a:cubicBezTo>
                    <a:pt x="619" y="15"/>
                    <a:pt x="417" y="75"/>
                    <a:pt x="262" y="122"/>
                  </a:cubicBezTo>
                  <a:cubicBezTo>
                    <a:pt x="107" y="170"/>
                    <a:pt x="0" y="218"/>
                    <a:pt x="0" y="218"/>
                  </a:cubicBezTo>
                  <a:cubicBezTo>
                    <a:pt x="0" y="218"/>
                    <a:pt x="95" y="289"/>
                    <a:pt x="262" y="348"/>
                  </a:cubicBezTo>
                  <a:cubicBezTo>
                    <a:pt x="403" y="403"/>
                    <a:pt x="604" y="457"/>
                    <a:pt x="828" y="457"/>
                  </a:cubicBezTo>
                  <a:cubicBezTo>
                    <a:pt x="850" y="457"/>
                    <a:pt x="871" y="457"/>
                    <a:pt x="893" y="456"/>
                  </a:cubicBezTo>
                  <a:cubicBezTo>
                    <a:pt x="1155" y="432"/>
                    <a:pt x="1358" y="348"/>
                    <a:pt x="1512" y="253"/>
                  </a:cubicBezTo>
                  <a:cubicBezTo>
                    <a:pt x="1655" y="170"/>
                    <a:pt x="1727" y="98"/>
                    <a:pt x="1727" y="98"/>
                  </a:cubicBezTo>
                  <a:cubicBezTo>
                    <a:pt x="1727" y="98"/>
                    <a:pt x="1608" y="63"/>
                    <a:pt x="1453" y="39"/>
                  </a:cubicBezTo>
                  <a:cubicBezTo>
                    <a:pt x="1326" y="19"/>
                    <a:pt x="1152" y="0"/>
                    <a:pt x="976" y="0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525" name="Google Shape;12525;p49"/>
            <p:cNvSpPr/>
            <p:nvPr/>
          </p:nvSpPr>
          <p:spPr>
            <a:xfrm>
              <a:off x="2931300" y="2574250"/>
              <a:ext cx="30400" cy="11050"/>
            </a:xfrm>
            <a:custGeom>
              <a:avLst/>
              <a:gdLst/>
              <a:ahLst/>
              <a:cxnLst/>
              <a:rect l="l" t="t" r="r" b="b"/>
              <a:pathLst>
                <a:path w="1216" h="442" extrusionOk="0">
                  <a:moveTo>
                    <a:pt x="608" y="1"/>
                  </a:moveTo>
                  <a:cubicBezTo>
                    <a:pt x="263" y="1"/>
                    <a:pt x="1" y="227"/>
                    <a:pt x="1" y="227"/>
                  </a:cubicBezTo>
                  <a:cubicBezTo>
                    <a:pt x="1" y="227"/>
                    <a:pt x="263" y="441"/>
                    <a:pt x="608" y="441"/>
                  </a:cubicBezTo>
                  <a:cubicBezTo>
                    <a:pt x="953" y="441"/>
                    <a:pt x="1215" y="227"/>
                    <a:pt x="1215" y="227"/>
                  </a:cubicBezTo>
                  <a:cubicBezTo>
                    <a:pt x="1215" y="227"/>
                    <a:pt x="929" y="1"/>
                    <a:pt x="608" y="1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526" name="Google Shape;12526;p49"/>
            <p:cNvSpPr/>
            <p:nvPr/>
          </p:nvSpPr>
          <p:spPr>
            <a:xfrm>
              <a:off x="2954225" y="2542100"/>
              <a:ext cx="26825" cy="11350"/>
            </a:xfrm>
            <a:custGeom>
              <a:avLst/>
              <a:gdLst/>
              <a:ahLst/>
              <a:cxnLst/>
              <a:rect l="l" t="t" r="r" b="b"/>
              <a:pathLst>
                <a:path w="1073" h="454" extrusionOk="0">
                  <a:moveTo>
                    <a:pt x="558" y="0"/>
                  </a:moveTo>
                  <a:cubicBezTo>
                    <a:pt x="551" y="0"/>
                    <a:pt x="544" y="1"/>
                    <a:pt x="536" y="1"/>
                  </a:cubicBezTo>
                  <a:cubicBezTo>
                    <a:pt x="239" y="1"/>
                    <a:pt x="1" y="227"/>
                    <a:pt x="1" y="227"/>
                  </a:cubicBezTo>
                  <a:cubicBezTo>
                    <a:pt x="1" y="227"/>
                    <a:pt x="239" y="453"/>
                    <a:pt x="536" y="453"/>
                  </a:cubicBezTo>
                  <a:cubicBezTo>
                    <a:pt x="834" y="453"/>
                    <a:pt x="1072" y="227"/>
                    <a:pt x="1072" y="227"/>
                  </a:cubicBezTo>
                  <a:cubicBezTo>
                    <a:pt x="1072" y="227"/>
                    <a:pt x="845" y="0"/>
                    <a:pt x="558" y="0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527" name="Google Shape;12527;p49"/>
            <p:cNvSpPr/>
            <p:nvPr/>
          </p:nvSpPr>
          <p:spPr>
            <a:xfrm>
              <a:off x="3016725" y="2803450"/>
              <a:ext cx="430750" cy="31575"/>
            </a:xfrm>
            <a:custGeom>
              <a:avLst/>
              <a:gdLst/>
              <a:ahLst/>
              <a:cxnLst/>
              <a:rect l="l" t="t" r="r" b="b"/>
              <a:pathLst>
                <a:path w="17230" h="1263" extrusionOk="0">
                  <a:moveTo>
                    <a:pt x="17229" y="1"/>
                  </a:moveTo>
                  <a:cubicBezTo>
                    <a:pt x="17229" y="1"/>
                    <a:pt x="13359" y="48"/>
                    <a:pt x="8597" y="405"/>
                  </a:cubicBezTo>
                  <a:cubicBezTo>
                    <a:pt x="3835" y="763"/>
                    <a:pt x="1" y="1263"/>
                    <a:pt x="1" y="1263"/>
                  </a:cubicBezTo>
                  <a:cubicBezTo>
                    <a:pt x="1" y="1263"/>
                    <a:pt x="3882" y="1203"/>
                    <a:pt x="8633" y="858"/>
                  </a:cubicBezTo>
                  <a:cubicBezTo>
                    <a:pt x="13395" y="501"/>
                    <a:pt x="17229" y="1"/>
                    <a:pt x="17229" y="1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528" name="Google Shape;12528;p49"/>
            <p:cNvSpPr/>
            <p:nvPr/>
          </p:nvSpPr>
          <p:spPr>
            <a:xfrm>
              <a:off x="3045900" y="2792250"/>
              <a:ext cx="214650" cy="13900"/>
            </a:xfrm>
            <a:custGeom>
              <a:avLst/>
              <a:gdLst/>
              <a:ahLst/>
              <a:cxnLst/>
              <a:rect l="l" t="t" r="r" b="b"/>
              <a:pathLst>
                <a:path w="8586" h="556" extrusionOk="0">
                  <a:moveTo>
                    <a:pt x="5255" y="1"/>
                  </a:moveTo>
                  <a:cubicBezTo>
                    <a:pt x="4943" y="1"/>
                    <a:pt x="4619" y="7"/>
                    <a:pt x="4287" y="20"/>
                  </a:cubicBezTo>
                  <a:cubicBezTo>
                    <a:pt x="3096" y="56"/>
                    <a:pt x="2025" y="198"/>
                    <a:pt x="1251" y="318"/>
                  </a:cubicBezTo>
                  <a:cubicBezTo>
                    <a:pt x="477" y="449"/>
                    <a:pt x="1" y="556"/>
                    <a:pt x="1" y="556"/>
                  </a:cubicBezTo>
                  <a:cubicBezTo>
                    <a:pt x="1" y="556"/>
                    <a:pt x="1929" y="556"/>
                    <a:pt x="4299" y="460"/>
                  </a:cubicBezTo>
                  <a:cubicBezTo>
                    <a:pt x="6644" y="377"/>
                    <a:pt x="8585" y="222"/>
                    <a:pt x="8585" y="222"/>
                  </a:cubicBezTo>
                  <a:cubicBezTo>
                    <a:pt x="8585" y="222"/>
                    <a:pt x="8109" y="151"/>
                    <a:pt x="7335" y="91"/>
                  </a:cubicBezTo>
                  <a:cubicBezTo>
                    <a:pt x="6777" y="40"/>
                    <a:pt x="6058" y="1"/>
                    <a:pt x="5255" y="1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529" name="Google Shape;12529;p49"/>
            <p:cNvSpPr/>
            <p:nvPr/>
          </p:nvSpPr>
          <p:spPr>
            <a:xfrm>
              <a:off x="3036375" y="2778700"/>
              <a:ext cx="103900" cy="11425"/>
            </a:xfrm>
            <a:custGeom>
              <a:avLst/>
              <a:gdLst/>
              <a:ahLst/>
              <a:cxnLst/>
              <a:rect l="l" t="t" r="r" b="b"/>
              <a:pathLst>
                <a:path w="4156" h="457" extrusionOk="0">
                  <a:moveTo>
                    <a:pt x="2261" y="0"/>
                  </a:moveTo>
                  <a:cubicBezTo>
                    <a:pt x="2199" y="0"/>
                    <a:pt x="2136" y="1"/>
                    <a:pt x="2072" y="2"/>
                  </a:cubicBezTo>
                  <a:cubicBezTo>
                    <a:pt x="929" y="26"/>
                    <a:pt x="1" y="276"/>
                    <a:pt x="1" y="276"/>
                  </a:cubicBezTo>
                  <a:cubicBezTo>
                    <a:pt x="1" y="276"/>
                    <a:pt x="840" y="457"/>
                    <a:pt x="1896" y="457"/>
                  </a:cubicBezTo>
                  <a:cubicBezTo>
                    <a:pt x="1958" y="457"/>
                    <a:pt x="2021" y="456"/>
                    <a:pt x="2084" y="455"/>
                  </a:cubicBezTo>
                  <a:cubicBezTo>
                    <a:pt x="3239" y="443"/>
                    <a:pt x="4156" y="181"/>
                    <a:pt x="4156" y="181"/>
                  </a:cubicBezTo>
                  <a:cubicBezTo>
                    <a:pt x="4156" y="181"/>
                    <a:pt x="3317" y="0"/>
                    <a:pt x="2261" y="0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530" name="Google Shape;12530;p49"/>
            <p:cNvSpPr/>
            <p:nvPr/>
          </p:nvSpPr>
          <p:spPr>
            <a:xfrm>
              <a:off x="3034900" y="2753425"/>
              <a:ext cx="57175" cy="11675"/>
            </a:xfrm>
            <a:custGeom>
              <a:avLst/>
              <a:gdLst/>
              <a:ahLst/>
              <a:cxnLst/>
              <a:rect l="l" t="t" r="r" b="b"/>
              <a:pathLst>
                <a:path w="2287" h="467" extrusionOk="0">
                  <a:moveTo>
                    <a:pt x="1185" y="1"/>
                  </a:moveTo>
                  <a:cubicBezTo>
                    <a:pt x="1167" y="1"/>
                    <a:pt x="1149" y="1"/>
                    <a:pt x="1131" y="1"/>
                  </a:cubicBezTo>
                  <a:cubicBezTo>
                    <a:pt x="512" y="37"/>
                    <a:pt x="0" y="275"/>
                    <a:pt x="0" y="275"/>
                  </a:cubicBezTo>
                  <a:cubicBezTo>
                    <a:pt x="0" y="275"/>
                    <a:pt x="494" y="466"/>
                    <a:pt x="1101" y="466"/>
                  </a:cubicBezTo>
                  <a:cubicBezTo>
                    <a:pt x="1119" y="466"/>
                    <a:pt x="1137" y="466"/>
                    <a:pt x="1155" y="466"/>
                  </a:cubicBezTo>
                  <a:cubicBezTo>
                    <a:pt x="1774" y="442"/>
                    <a:pt x="2286" y="192"/>
                    <a:pt x="2286" y="192"/>
                  </a:cubicBezTo>
                  <a:cubicBezTo>
                    <a:pt x="2286" y="192"/>
                    <a:pt x="1792" y="1"/>
                    <a:pt x="1185" y="1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531" name="Google Shape;12531;p49"/>
            <p:cNvSpPr/>
            <p:nvPr/>
          </p:nvSpPr>
          <p:spPr>
            <a:xfrm>
              <a:off x="2993825" y="2730825"/>
              <a:ext cx="30375" cy="11625"/>
            </a:xfrm>
            <a:custGeom>
              <a:avLst/>
              <a:gdLst/>
              <a:ahLst/>
              <a:cxnLst/>
              <a:rect l="l" t="t" r="r" b="b"/>
              <a:pathLst>
                <a:path w="1215" h="465" extrusionOk="0">
                  <a:moveTo>
                    <a:pt x="619" y="0"/>
                  </a:moveTo>
                  <a:cubicBezTo>
                    <a:pt x="441" y="0"/>
                    <a:pt x="262" y="60"/>
                    <a:pt x="155" y="131"/>
                  </a:cubicBezTo>
                  <a:cubicBezTo>
                    <a:pt x="60" y="191"/>
                    <a:pt x="0" y="274"/>
                    <a:pt x="0" y="274"/>
                  </a:cubicBezTo>
                  <a:lnTo>
                    <a:pt x="179" y="358"/>
                  </a:lnTo>
                  <a:cubicBezTo>
                    <a:pt x="298" y="405"/>
                    <a:pt x="441" y="453"/>
                    <a:pt x="595" y="465"/>
                  </a:cubicBezTo>
                  <a:cubicBezTo>
                    <a:pt x="738" y="465"/>
                    <a:pt x="893" y="429"/>
                    <a:pt x="1012" y="405"/>
                  </a:cubicBezTo>
                  <a:cubicBezTo>
                    <a:pt x="1131" y="369"/>
                    <a:pt x="1215" y="346"/>
                    <a:pt x="1215" y="346"/>
                  </a:cubicBezTo>
                  <a:cubicBezTo>
                    <a:pt x="1215" y="346"/>
                    <a:pt x="1167" y="274"/>
                    <a:pt x="1072" y="179"/>
                  </a:cubicBezTo>
                  <a:cubicBezTo>
                    <a:pt x="964" y="96"/>
                    <a:pt x="810" y="12"/>
                    <a:pt x="619" y="0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532" name="Google Shape;12532;p49"/>
            <p:cNvSpPr/>
            <p:nvPr/>
          </p:nvSpPr>
          <p:spPr>
            <a:xfrm>
              <a:off x="3764150" y="3101350"/>
              <a:ext cx="434600" cy="11425"/>
            </a:xfrm>
            <a:custGeom>
              <a:avLst/>
              <a:gdLst/>
              <a:ahLst/>
              <a:cxnLst/>
              <a:rect l="l" t="t" r="r" b="b"/>
              <a:pathLst>
                <a:path w="17384" h="457" extrusionOk="0">
                  <a:moveTo>
                    <a:pt x="7901" y="1"/>
                  </a:moveTo>
                  <a:cubicBezTo>
                    <a:pt x="3473" y="1"/>
                    <a:pt x="0" y="181"/>
                    <a:pt x="0" y="181"/>
                  </a:cubicBezTo>
                  <a:cubicBezTo>
                    <a:pt x="0" y="181"/>
                    <a:pt x="3906" y="419"/>
                    <a:pt x="8692" y="455"/>
                  </a:cubicBezTo>
                  <a:cubicBezTo>
                    <a:pt x="8945" y="456"/>
                    <a:pt x="9196" y="457"/>
                    <a:pt x="9443" y="457"/>
                  </a:cubicBezTo>
                  <a:cubicBezTo>
                    <a:pt x="13900" y="457"/>
                    <a:pt x="17384" y="265"/>
                    <a:pt x="17384" y="265"/>
                  </a:cubicBezTo>
                  <a:cubicBezTo>
                    <a:pt x="17384" y="265"/>
                    <a:pt x="13502" y="15"/>
                    <a:pt x="8692" y="3"/>
                  </a:cubicBezTo>
                  <a:cubicBezTo>
                    <a:pt x="8425" y="1"/>
                    <a:pt x="8162" y="1"/>
                    <a:pt x="7901" y="1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533" name="Google Shape;12533;p49"/>
            <p:cNvSpPr/>
            <p:nvPr/>
          </p:nvSpPr>
          <p:spPr>
            <a:xfrm>
              <a:off x="3764750" y="3085325"/>
              <a:ext cx="192600" cy="11350"/>
            </a:xfrm>
            <a:custGeom>
              <a:avLst/>
              <a:gdLst/>
              <a:ahLst/>
              <a:cxnLst/>
              <a:rect l="l" t="t" r="r" b="b"/>
              <a:pathLst>
                <a:path w="7704" h="454" extrusionOk="0">
                  <a:moveTo>
                    <a:pt x="3846" y="1"/>
                  </a:moveTo>
                  <a:cubicBezTo>
                    <a:pt x="1727" y="1"/>
                    <a:pt x="0" y="227"/>
                    <a:pt x="0" y="227"/>
                  </a:cubicBezTo>
                  <a:cubicBezTo>
                    <a:pt x="0" y="227"/>
                    <a:pt x="1727" y="453"/>
                    <a:pt x="3846" y="453"/>
                  </a:cubicBezTo>
                  <a:cubicBezTo>
                    <a:pt x="5977" y="453"/>
                    <a:pt x="7704" y="227"/>
                    <a:pt x="7704" y="227"/>
                  </a:cubicBezTo>
                  <a:cubicBezTo>
                    <a:pt x="7704" y="227"/>
                    <a:pt x="5977" y="1"/>
                    <a:pt x="3846" y="1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534" name="Google Shape;12534;p49"/>
            <p:cNvSpPr/>
            <p:nvPr/>
          </p:nvSpPr>
          <p:spPr>
            <a:xfrm>
              <a:off x="3792425" y="3067475"/>
              <a:ext cx="154200" cy="11325"/>
            </a:xfrm>
            <a:custGeom>
              <a:avLst/>
              <a:gdLst/>
              <a:ahLst/>
              <a:cxnLst/>
              <a:rect l="l" t="t" r="r" b="b"/>
              <a:pathLst>
                <a:path w="6168" h="453" extrusionOk="0">
                  <a:moveTo>
                    <a:pt x="3084" y="0"/>
                  </a:moveTo>
                  <a:cubicBezTo>
                    <a:pt x="1382" y="0"/>
                    <a:pt x="1" y="227"/>
                    <a:pt x="1" y="227"/>
                  </a:cubicBezTo>
                  <a:cubicBezTo>
                    <a:pt x="1" y="227"/>
                    <a:pt x="1382" y="453"/>
                    <a:pt x="3084" y="453"/>
                  </a:cubicBezTo>
                  <a:cubicBezTo>
                    <a:pt x="4787" y="453"/>
                    <a:pt x="6168" y="227"/>
                    <a:pt x="6168" y="227"/>
                  </a:cubicBezTo>
                  <a:cubicBezTo>
                    <a:pt x="6168" y="227"/>
                    <a:pt x="4787" y="0"/>
                    <a:pt x="3084" y="0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535" name="Google Shape;12535;p49"/>
            <p:cNvSpPr/>
            <p:nvPr/>
          </p:nvSpPr>
          <p:spPr>
            <a:xfrm>
              <a:off x="3859100" y="3048125"/>
              <a:ext cx="160750" cy="11325"/>
            </a:xfrm>
            <a:custGeom>
              <a:avLst/>
              <a:gdLst/>
              <a:ahLst/>
              <a:cxnLst/>
              <a:rect l="l" t="t" r="r" b="b"/>
              <a:pathLst>
                <a:path w="6430" h="453" extrusionOk="0">
                  <a:moveTo>
                    <a:pt x="3345" y="0"/>
                  </a:moveTo>
                  <a:cubicBezTo>
                    <a:pt x="3302" y="0"/>
                    <a:pt x="3259" y="0"/>
                    <a:pt x="3215" y="0"/>
                  </a:cubicBezTo>
                  <a:cubicBezTo>
                    <a:pt x="1441" y="0"/>
                    <a:pt x="1" y="227"/>
                    <a:pt x="1" y="227"/>
                  </a:cubicBezTo>
                  <a:cubicBezTo>
                    <a:pt x="1" y="227"/>
                    <a:pt x="1441" y="453"/>
                    <a:pt x="3215" y="453"/>
                  </a:cubicBezTo>
                  <a:cubicBezTo>
                    <a:pt x="4989" y="453"/>
                    <a:pt x="6430" y="227"/>
                    <a:pt x="6430" y="227"/>
                  </a:cubicBezTo>
                  <a:cubicBezTo>
                    <a:pt x="6430" y="227"/>
                    <a:pt x="5070" y="0"/>
                    <a:pt x="3345" y="0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536" name="Google Shape;12536;p49"/>
            <p:cNvSpPr/>
            <p:nvPr/>
          </p:nvSpPr>
          <p:spPr>
            <a:xfrm>
              <a:off x="4972050" y="2710275"/>
              <a:ext cx="27400" cy="64925"/>
            </a:xfrm>
            <a:custGeom>
              <a:avLst/>
              <a:gdLst/>
              <a:ahLst/>
              <a:cxnLst/>
              <a:rect l="l" t="t" r="r" b="b"/>
              <a:pathLst>
                <a:path w="1096" h="2597" extrusionOk="0">
                  <a:moveTo>
                    <a:pt x="167" y="1"/>
                  </a:moveTo>
                  <a:cubicBezTo>
                    <a:pt x="167" y="1"/>
                    <a:pt x="83" y="168"/>
                    <a:pt x="24" y="418"/>
                  </a:cubicBezTo>
                  <a:cubicBezTo>
                    <a:pt x="0" y="691"/>
                    <a:pt x="0" y="1072"/>
                    <a:pt x="143" y="1465"/>
                  </a:cubicBezTo>
                  <a:cubicBezTo>
                    <a:pt x="298" y="1870"/>
                    <a:pt x="548" y="2168"/>
                    <a:pt x="738" y="2346"/>
                  </a:cubicBezTo>
                  <a:cubicBezTo>
                    <a:pt x="953" y="2525"/>
                    <a:pt x="1095" y="2596"/>
                    <a:pt x="1095" y="2596"/>
                  </a:cubicBezTo>
                  <a:cubicBezTo>
                    <a:pt x="1095" y="2596"/>
                    <a:pt x="1036" y="2442"/>
                    <a:pt x="929" y="2204"/>
                  </a:cubicBezTo>
                  <a:cubicBezTo>
                    <a:pt x="845" y="1965"/>
                    <a:pt x="726" y="1656"/>
                    <a:pt x="595" y="1311"/>
                  </a:cubicBezTo>
                  <a:cubicBezTo>
                    <a:pt x="476" y="977"/>
                    <a:pt x="357" y="644"/>
                    <a:pt x="286" y="406"/>
                  </a:cubicBezTo>
                  <a:cubicBezTo>
                    <a:pt x="202" y="156"/>
                    <a:pt x="167" y="1"/>
                    <a:pt x="167" y="1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537" name="Google Shape;12537;p49"/>
            <p:cNvSpPr/>
            <p:nvPr/>
          </p:nvSpPr>
          <p:spPr>
            <a:xfrm>
              <a:off x="4954775" y="2749875"/>
              <a:ext cx="18175" cy="31275"/>
            </a:xfrm>
            <a:custGeom>
              <a:avLst/>
              <a:gdLst/>
              <a:ahLst/>
              <a:cxnLst/>
              <a:rect l="l" t="t" r="r" b="b"/>
              <a:pathLst>
                <a:path w="727" h="1251" extrusionOk="0">
                  <a:moveTo>
                    <a:pt x="84" y="0"/>
                  </a:moveTo>
                  <a:cubicBezTo>
                    <a:pt x="84" y="0"/>
                    <a:pt x="0" y="370"/>
                    <a:pt x="155" y="715"/>
                  </a:cubicBezTo>
                  <a:cubicBezTo>
                    <a:pt x="322" y="1060"/>
                    <a:pt x="643" y="1251"/>
                    <a:pt x="643" y="1251"/>
                  </a:cubicBezTo>
                  <a:cubicBezTo>
                    <a:pt x="643" y="1251"/>
                    <a:pt x="727" y="881"/>
                    <a:pt x="572" y="536"/>
                  </a:cubicBezTo>
                  <a:cubicBezTo>
                    <a:pt x="405" y="191"/>
                    <a:pt x="84" y="0"/>
                    <a:pt x="84" y="0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538" name="Google Shape;12538;p49"/>
            <p:cNvSpPr/>
            <p:nvPr/>
          </p:nvSpPr>
          <p:spPr>
            <a:xfrm>
              <a:off x="4199625" y="1988475"/>
              <a:ext cx="16975" cy="54800"/>
            </a:xfrm>
            <a:custGeom>
              <a:avLst/>
              <a:gdLst/>
              <a:ahLst/>
              <a:cxnLst/>
              <a:rect l="l" t="t" r="r" b="b"/>
              <a:pathLst>
                <a:path w="679" h="2192" extrusionOk="0">
                  <a:moveTo>
                    <a:pt x="131" y="0"/>
                  </a:moveTo>
                  <a:cubicBezTo>
                    <a:pt x="131" y="0"/>
                    <a:pt x="0" y="524"/>
                    <a:pt x="119" y="1131"/>
                  </a:cubicBezTo>
                  <a:cubicBezTo>
                    <a:pt x="238" y="1750"/>
                    <a:pt x="548" y="2191"/>
                    <a:pt x="548" y="2191"/>
                  </a:cubicBezTo>
                  <a:cubicBezTo>
                    <a:pt x="548" y="2191"/>
                    <a:pt x="679" y="1667"/>
                    <a:pt x="560" y="1060"/>
                  </a:cubicBezTo>
                  <a:cubicBezTo>
                    <a:pt x="441" y="453"/>
                    <a:pt x="131" y="0"/>
                    <a:pt x="131" y="0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539" name="Google Shape;12539;p49"/>
            <p:cNvSpPr/>
            <p:nvPr/>
          </p:nvSpPr>
          <p:spPr>
            <a:xfrm>
              <a:off x="4658600" y="2070925"/>
              <a:ext cx="19075" cy="57175"/>
            </a:xfrm>
            <a:custGeom>
              <a:avLst/>
              <a:gdLst/>
              <a:ahLst/>
              <a:cxnLst/>
              <a:rect l="l" t="t" r="r" b="b"/>
              <a:pathLst>
                <a:path w="763" h="2287" extrusionOk="0">
                  <a:moveTo>
                    <a:pt x="1" y="0"/>
                  </a:moveTo>
                  <a:cubicBezTo>
                    <a:pt x="1" y="0"/>
                    <a:pt x="25" y="560"/>
                    <a:pt x="215" y="1191"/>
                  </a:cubicBezTo>
                  <a:cubicBezTo>
                    <a:pt x="406" y="1798"/>
                    <a:pt x="715" y="2286"/>
                    <a:pt x="715" y="2286"/>
                  </a:cubicBezTo>
                  <a:cubicBezTo>
                    <a:pt x="715" y="2286"/>
                    <a:pt x="751" y="2143"/>
                    <a:pt x="763" y="1917"/>
                  </a:cubicBezTo>
                  <a:cubicBezTo>
                    <a:pt x="763" y="1691"/>
                    <a:pt x="751" y="1381"/>
                    <a:pt x="644" y="1048"/>
                  </a:cubicBezTo>
                  <a:cubicBezTo>
                    <a:pt x="537" y="727"/>
                    <a:pt x="370" y="453"/>
                    <a:pt x="239" y="274"/>
                  </a:cubicBezTo>
                  <a:cubicBezTo>
                    <a:pt x="108" y="96"/>
                    <a:pt x="1" y="0"/>
                    <a:pt x="1" y="0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540" name="Google Shape;12540;p49"/>
            <p:cNvSpPr/>
            <p:nvPr/>
          </p:nvSpPr>
          <p:spPr>
            <a:xfrm>
              <a:off x="4621700" y="2066750"/>
              <a:ext cx="17275" cy="33075"/>
            </a:xfrm>
            <a:custGeom>
              <a:avLst/>
              <a:gdLst/>
              <a:ahLst/>
              <a:cxnLst/>
              <a:rect l="l" t="t" r="r" b="b"/>
              <a:pathLst>
                <a:path w="691" h="1323" extrusionOk="0">
                  <a:moveTo>
                    <a:pt x="143" y="1"/>
                  </a:moveTo>
                  <a:cubicBezTo>
                    <a:pt x="143" y="1"/>
                    <a:pt x="0" y="370"/>
                    <a:pt x="143" y="739"/>
                  </a:cubicBezTo>
                  <a:cubicBezTo>
                    <a:pt x="274" y="1132"/>
                    <a:pt x="619" y="1322"/>
                    <a:pt x="619" y="1322"/>
                  </a:cubicBezTo>
                  <a:cubicBezTo>
                    <a:pt x="619" y="1322"/>
                    <a:pt x="691" y="953"/>
                    <a:pt x="572" y="596"/>
                  </a:cubicBezTo>
                  <a:cubicBezTo>
                    <a:pt x="441" y="239"/>
                    <a:pt x="143" y="1"/>
                    <a:pt x="143" y="1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541" name="Google Shape;12541;p49"/>
            <p:cNvSpPr/>
            <p:nvPr/>
          </p:nvSpPr>
          <p:spPr>
            <a:xfrm>
              <a:off x="3442075" y="2701050"/>
              <a:ext cx="20875" cy="98550"/>
            </a:xfrm>
            <a:custGeom>
              <a:avLst/>
              <a:gdLst/>
              <a:ahLst/>
              <a:cxnLst/>
              <a:rect l="l" t="t" r="r" b="b"/>
              <a:pathLst>
                <a:path w="835" h="3942" extrusionOk="0">
                  <a:moveTo>
                    <a:pt x="775" y="1"/>
                  </a:moveTo>
                  <a:cubicBezTo>
                    <a:pt x="775" y="1"/>
                    <a:pt x="382" y="846"/>
                    <a:pt x="191" y="1941"/>
                  </a:cubicBezTo>
                  <a:cubicBezTo>
                    <a:pt x="1" y="3025"/>
                    <a:pt x="60" y="3942"/>
                    <a:pt x="60" y="3942"/>
                  </a:cubicBezTo>
                  <a:cubicBezTo>
                    <a:pt x="60" y="3942"/>
                    <a:pt x="441" y="3096"/>
                    <a:pt x="644" y="2013"/>
                  </a:cubicBezTo>
                  <a:cubicBezTo>
                    <a:pt x="834" y="930"/>
                    <a:pt x="775" y="1"/>
                    <a:pt x="775" y="1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542" name="Google Shape;12542;p49"/>
            <p:cNvSpPr/>
            <p:nvPr/>
          </p:nvSpPr>
          <p:spPr>
            <a:xfrm>
              <a:off x="3463225" y="2773100"/>
              <a:ext cx="13125" cy="28000"/>
            </a:xfrm>
            <a:custGeom>
              <a:avLst/>
              <a:gdLst/>
              <a:ahLst/>
              <a:cxnLst/>
              <a:rect l="l" t="t" r="r" b="b"/>
              <a:pathLst>
                <a:path w="525" h="1120" extrusionOk="0">
                  <a:moveTo>
                    <a:pt x="357" y="0"/>
                  </a:moveTo>
                  <a:cubicBezTo>
                    <a:pt x="357" y="0"/>
                    <a:pt x="298" y="72"/>
                    <a:pt x="215" y="167"/>
                  </a:cubicBezTo>
                  <a:cubicBezTo>
                    <a:pt x="155" y="262"/>
                    <a:pt x="60" y="381"/>
                    <a:pt x="36" y="524"/>
                  </a:cubicBezTo>
                  <a:cubicBezTo>
                    <a:pt x="0" y="667"/>
                    <a:pt x="12" y="810"/>
                    <a:pt x="36" y="929"/>
                  </a:cubicBezTo>
                  <a:cubicBezTo>
                    <a:pt x="48" y="1036"/>
                    <a:pt x="72" y="1119"/>
                    <a:pt x="72" y="1119"/>
                  </a:cubicBezTo>
                  <a:cubicBezTo>
                    <a:pt x="72" y="1119"/>
                    <a:pt x="155" y="1095"/>
                    <a:pt x="238" y="1000"/>
                  </a:cubicBezTo>
                  <a:cubicBezTo>
                    <a:pt x="334" y="929"/>
                    <a:pt x="429" y="798"/>
                    <a:pt x="476" y="631"/>
                  </a:cubicBezTo>
                  <a:cubicBezTo>
                    <a:pt x="524" y="464"/>
                    <a:pt x="488" y="298"/>
                    <a:pt x="453" y="191"/>
                  </a:cubicBezTo>
                  <a:cubicBezTo>
                    <a:pt x="417" y="83"/>
                    <a:pt x="357" y="0"/>
                    <a:pt x="357" y="0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543" name="Google Shape;12543;p49"/>
            <p:cNvSpPr/>
            <p:nvPr/>
          </p:nvSpPr>
          <p:spPr>
            <a:xfrm>
              <a:off x="3483750" y="2774875"/>
              <a:ext cx="16100" cy="23250"/>
            </a:xfrm>
            <a:custGeom>
              <a:avLst/>
              <a:gdLst/>
              <a:ahLst/>
              <a:cxnLst/>
              <a:rect l="l" t="t" r="r" b="b"/>
              <a:pathLst>
                <a:path w="644" h="930" extrusionOk="0">
                  <a:moveTo>
                    <a:pt x="477" y="1"/>
                  </a:moveTo>
                  <a:cubicBezTo>
                    <a:pt x="477" y="1"/>
                    <a:pt x="203" y="143"/>
                    <a:pt x="108" y="382"/>
                  </a:cubicBezTo>
                  <a:cubicBezTo>
                    <a:pt x="1" y="632"/>
                    <a:pt x="108" y="929"/>
                    <a:pt x="108" y="929"/>
                  </a:cubicBezTo>
                  <a:cubicBezTo>
                    <a:pt x="108" y="929"/>
                    <a:pt x="417" y="846"/>
                    <a:pt x="525" y="560"/>
                  </a:cubicBezTo>
                  <a:cubicBezTo>
                    <a:pt x="644" y="274"/>
                    <a:pt x="477" y="1"/>
                    <a:pt x="477" y="1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544" name="Google Shape;12544;p49"/>
            <p:cNvSpPr/>
            <p:nvPr/>
          </p:nvSpPr>
          <p:spPr>
            <a:xfrm>
              <a:off x="3460250" y="2009300"/>
              <a:ext cx="18775" cy="67000"/>
            </a:xfrm>
            <a:custGeom>
              <a:avLst/>
              <a:gdLst/>
              <a:ahLst/>
              <a:cxnLst/>
              <a:rect l="l" t="t" r="r" b="b"/>
              <a:pathLst>
                <a:path w="751" h="2680" extrusionOk="0">
                  <a:moveTo>
                    <a:pt x="643" y="1"/>
                  </a:moveTo>
                  <a:cubicBezTo>
                    <a:pt x="643" y="1"/>
                    <a:pt x="298" y="560"/>
                    <a:pt x="155" y="1298"/>
                  </a:cubicBezTo>
                  <a:cubicBezTo>
                    <a:pt x="0" y="2049"/>
                    <a:pt x="107" y="2680"/>
                    <a:pt x="107" y="2680"/>
                  </a:cubicBezTo>
                  <a:cubicBezTo>
                    <a:pt x="107" y="2680"/>
                    <a:pt x="429" y="2120"/>
                    <a:pt x="595" y="1394"/>
                  </a:cubicBezTo>
                  <a:cubicBezTo>
                    <a:pt x="750" y="644"/>
                    <a:pt x="643" y="1"/>
                    <a:pt x="643" y="1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545" name="Google Shape;12545;p49"/>
            <p:cNvSpPr/>
            <p:nvPr/>
          </p:nvSpPr>
          <p:spPr>
            <a:xfrm>
              <a:off x="3484650" y="2016750"/>
              <a:ext cx="13125" cy="25025"/>
            </a:xfrm>
            <a:custGeom>
              <a:avLst/>
              <a:gdLst/>
              <a:ahLst/>
              <a:cxnLst/>
              <a:rect l="l" t="t" r="r" b="b"/>
              <a:pathLst>
                <a:path w="525" h="1001" extrusionOk="0">
                  <a:moveTo>
                    <a:pt x="453" y="0"/>
                  </a:moveTo>
                  <a:cubicBezTo>
                    <a:pt x="453" y="0"/>
                    <a:pt x="381" y="12"/>
                    <a:pt x="286" y="96"/>
                  </a:cubicBezTo>
                  <a:cubicBezTo>
                    <a:pt x="191" y="167"/>
                    <a:pt x="96" y="286"/>
                    <a:pt x="48" y="429"/>
                  </a:cubicBezTo>
                  <a:cubicBezTo>
                    <a:pt x="0" y="584"/>
                    <a:pt x="48" y="727"/>
                    <a:pt x="96" y="834"/>
                  </a:cubicBezTo>
                  <a:cubicBezTo>
                    <a:pt x="143" y="941"/>
                    <a:pt x="203" y="1000"/>
                    <a:pt x="203" y="1000"/>
                  </a:cubicBezTo>
                  <a:cubicBezTo>
                    <a:pt x="203" y="1000"/>
                    <a:pt x="262" y="941"/>
                    <a:pt x="334" y="846"/>
                  </a:cubicBezTo>
                  <a:cubicBezTo>
                    <a:pt x="393" y="774"/>
                    <a:pt x="465" y="655"/>
                    <a:pt x="501" y="536"/>
                  </a:cubicBezTo>
                  <a:cubicBezTo>
                    <a:pt x="524" y="417"/>
                    <a:pt x="512" y="286"/>
                    <a:pt x="501" y="179"/>
                  </a:cubicBezTo>
                  <a:cubicBezTo>
                    <a:pt x="489" y="72"/>
                    <a:pt x="453" y="0"/>
                    <a:pt x="453" y="0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546" name="Google Shape;12546;p49"/>
            <p:cNvSpPr/>
            <p:nvPr/>
          </p:nvSpPr>
          <p:spPr>
            <a:xfrm>
              <a:off x="3177475" y="2730825"/>
              <a:ext cx="22050" cy="59250"/>
            </a:xfrm>
            <a:custGeom>
              <a:avLst/>
              <a:gdLst/>
              <a:ahLst/>
              <a:cxnLst/>
              <a:rect l="l" t="t" r="r" b="b"/>
              <a:pathLst>
                <a:path w="882" h="2370" extrusionOk="0">
                  <a:moveTo>
                    <a:pt x="834" y="0"/>
                  </a:moveTo>
                  <a:cubicBezTo>
                    <a:pt x="834" y="0"/>
                    <a:pt x="453" y="465"/>
                    <a:pt x="226" y="1120"/>
                  </a:cubicBezTo>
                  <a:cubicBezTo>
                    <a:pt x="0" y="1774"/>
                    <a:pt x="48" y="2370"/>
                    <a:pt x="48" y="2370"/>
                  </a:cubicBezTo>
                  <a:cubicBezTo>
                    <a:pt x="48" y="2370"/>
                    <a:pt x="429" y="1905"/>
                    <a:pt x="655" y="1251"/>
                  </a:cubicBezTo>
                  <a:cubicBezTo>
                    <a:pt x="881" y="596"/>
                    <a:pt x="834" y="1"/>
                    <a:pt x="834" y="0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547" name="Google Shape;12547;p49"/>
            <p:cNvSpPr/>
            <p:nvPr/>
          </p:nvSpPr>
          <p:spPr>
            <a:xfrm>
              <a:off x="3195625" y="2756125"/>
              <a:ext cx="17875" cy="33075"/>
            </a:xfrm>
            <a:custGeom>
              <a:avLst/>
              <a:gdLst/>
              <a:ahLst/>
              <a:cxnLst/>
              <a:rect l="l" t="t" r="r" b="b"/>
              <a:pathLst>
                <a:path w="715" h="1323" extrusionOk="0">
                  <a:moveTo>
                    <a:pt x="620" y="0"/>
                  </a:moveTo>
                  <a:lnTo>
                    <a:pt x="620" y="0"/>
                  </a:lnTo>
                  <a:cubicBezTo>
                    <a:pt x="620" y="0"/>
                    <a:pt x="286" y="215"/>
                    <a:pt x="155" y="584"/>
                  </a:cubicBezTo>
                  <a:cubicBezTo>
                    <a:pt x="1" y="953"/>
                    <a:pt x="108" y="1322"/>
                    <a:pt x="108" y="1322"/>
                  </a:cubicBezTo>
                  <a:cubicBezTo>
                    <a:pt x="108" y="1322"/>
                    <a:pt x="441" y="1108"/>
                    <a:pt x="572" y="751"/>
                  </a:cubicBezTo>
                  <a:cubicBezTo>
                    <a:pt x="715" y="370"/>
                    <a:pt x="620" y="0"/>
                    <a:pt x="620" y="0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548" name="Google Shape;12548;p49"/>
            <p:cNvSpPr/>
            <p:nvPr/>
          </p:nvSpPr>
          <p:spPr>
            <a:xfrm>
              <a:off x="4286525" y="3098125"/>
              <a:ext cx="568550" cy="11050"/>
            </a:xfrm>
            <a:custGeom>
              <a:avLst/>
              <a:gdLst/>
              <a:ahLst/>
              <a:cxnLst/>
              <a:rect l="l" t="t" r="r" b="b"/>
              <a:pathLst>
                <a:path w="22742" h="442" extrusionOk="0">
                  <a:moveTo>
                    <a:pt x="11829" y="0"/>
                  </a:moveTo>
                  <a:cubicBezTo>
                    <a:pt x="11677" y="0"/>
                    <a:pt x="11525" y="0"/>
                    <a:pt x="11371" y="1"/>
                  </a:cubicBezTo>
                  <a:cubicBezTo>
                    <a:pt x="5097" y="1"/>
                    <a:pt x="1" y="227"/>
                    <a:pt x="1" y="227"/>
                  </a:cubicBezTo>
                  <a:cubicBezTo>
                    <a:pt x="1" y="227"/>
                    <a:pt x="5097" y="441"/>
                    <a:pt x="11371" y="441"/>
                  </a:cubicBezTo>
                  <a:cubicBezTo>
                    <a:pt x="17658" y="441"/>
                    <a:pt x="22742" y="227"/>
                    <a:pt x="22742" y="227"/>
                  </a:cubicBezTo>
                  <a:cubicBezTo>
                    <a:pt x="22742" y="227"/>
                    <a:pt x="17903" y="0"/>
                    <a:pt x="11829" y="0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549" name="Google Shape;12549;p49"/>
            <p:cNvSpPr/>
            <p:nvPr/>
          </p:nvSpPr>
          <p:spPr>
            <a:xfrm>
              <a:off x="4874100" y="3096625"/>
              <a:ext cx="64025" cy="11050"/>
            </a:xfrm>
            <a:custGeom>
              <a:avLst/>
              <a:gdLst/>
              <a:ahLst/>
              <a:cxnLst/>
              <a:rect l="l" t="t" r="r" b="b"/>
              <a:pathLst>
                <a:path w="2561" h="442" extrusionOk="0">
                  <a:moveTo>
                    <a:pt x="1337" y="1"/>
                  </a:moveTo>
                  <a:cubicBezTo>
                    <a:pt x="1320" y="1"/>
                    <a:pt x="1304" y="1"/>
                    <a:pt x="1287" y="1"/>
                  </a:cubicBezTo>
                  <a:cubicBezTo>
                    <a:pt x="584" y="1"/>
                    <a:pt x="1" y="227"/>
                    <a:pt x="1" y="227"/>
                  </a:cubicBezTo>
                  <a:cubicBezTo>
                    <a:pt x="1" y="227"/>
                    <a:pt x="572" y="442"/>
                    <a:pt x="1287" y="442"/>
                  </a:cubicBezTo>
                  <a:cubicBezTo>
                    <a:pt x="1977" y="442"/>
                    <a:pt x="2561" y="227"/>
                    <a:pt x="2561" y="227"/>
                  </a:cubicBezTo>
                  <a:cubicBezTo>
                    <a:pt x="2561" y="227"/>
                    <a:pt x="2005" y="1"/>
                    <a:pt x="1337" y="1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550" name="Google Shape;12550;p49"/>
            <p:cNvSpPr/>
            <p:nvPr/>
          </p:nvSpPr>
          <p:spPr>
            <a:xfrm>
              <a:off x="4958350" y="3093075"/>
              <a:ext cx="39300" cy="11325"/>
            </a:xfrm>
            <a:custGeom>
              <a:avLst/>
              <a:gdLst/>
              <a:ahLst/>
              <a:cxnLst/>
              <a:rect l="l" t="t" r="r" b="b"/>
              <a:pathLst>
                <a:path w="1572" h="453" extrusionOk="0">
                  <a:moveTo>
                    <a:pt x="786" y="0"/>
                  </a:moveTo>
                  <a:cubicBezTo>
                    <a:pt x="358" y="0"/>
                    <a:pt x="0" y="226"/>
                    <a:pt x="0" y="226"/>
                  </a:cubicBezTo>
                  <a:cubicBezTo>
                    <a:pt x="0" y="226"/>
                    <a:pt x="358" y="453"/>
                    <a:pt x="786" y="453"/>
                  </a:cubicBezTo>
                  <a:cubicBezTo>
                    <a:pt x="1215" y="453"/>
                    <a:pt x="1572" y="226"/>
                    <a:pt x="1572" y="226"/>
                  </a:cubicBezTo>
                  <a:cubicBezTo>
                    <a:pt x="1572" y="226"/>
                    <a:pt x="1215" y="0"/>
                    <a:pt x="786" y="0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551" name="Google Shape;12551;p49"/>
            <p:cNvSpPr/>
            <p:nvPr/>
          </p:nvSpPr>
          <p:spPr>
            <a:xfrm>
              <a:off x="5018175" y="3096625"/>
              <a:ext cx="32775" cy="11050"/>
            </a:xfrm>
            <a:custGeom>
              <a:avLst/>
              <a:gdLst/>
              <a:ahLst/>
              <a:cxnLst/>
              <a:rect l="l" t="t" r="r" b="b"/>
              <a:pathLst>
                <a:path w="1311" h="442" extrusionOk="0">
                  <a:moveTo>
                    <a:pt x="681" y="1"/>
                  </a:moveTo>
                  <a:cubicBezTo>
                    <a:pt x="673" y="1"/>
                    <a:pt x="664" y="1"/>
                    <a:pt x="655" y="1"/>
                  </a:cubicBezTo>
                  <a:cubicBezTo>
                    <a:pt x="298" y="1"/>
                    <a:pt x="0" y="227"/>
                    <a:pt x="0" y="227"/>
                  </a:cubicBezTo>
                  <a:cubicBezTo>
                    <a:pt x="0" y="227"/>
                    <a:pt x="298" y="442"/>
                    <a:pt x="655" y="442"/>
                  </a:cubicBezTo>
                  <a:cubicBezTo>
                    <a:pt x="1013" y="442"/>
                    <a:pt x="1310" y="227"/>
                    <a:pt x="1310" y="227"/>
                  </a:cubicBezTo>
                  <a:cubicBezTo>
                    <a:pt x="1310" y="227"/>
                    <a:pt x="1027" y="1"/>
                    <a:pt x="681" y="1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552" name="Google Shape;12552;p49"/>
            <p:cNvSpPr/>
            <p:nvPr/>
          </p:nvSpPr>
          <p:spPr>
            <a:xfrm>
              <a:off x="5094375" y="3096625"/>
              <a:ext cx="55100" cy="11050"/>
            </a:xfrm>
            <a:custGeom>
              <a:avLst/>
              <a:gdLst/>
              <a:ahLst/>
              <a:cxnLst/>
              <a:rect l="l" t="t" r="r" b="b"/>
              <a:pathLst>
                <a:path w="2204" h="442" extrusionOk="0">
                  <a:moveTo>
                    <a:pt x="1152" y="1"/>
                  </a:moveTo>
                  <a:cubicBezTo>
                    <a:pt x="1137" y="1"/>
                    <a:pt x="1123" y="1"/>
                    <a:pt x="1108" y="1"/>
                  </a:cubicBezTo>
                  <a:cubicBezTo>
                    <a:pt x="489" y="1"/>
                    <a:pt x="0" y="227"/>
                    <a:pt x="0" y="227"/>
                  </a:cubicBezTo>
                  <a:cubicBezTo>
                    <a:pt x="0" y="227"/>
                    <a:pt x="489" y="442"/>
                    <a:pt x="1108" y="442"/>
                  </a:cubicBezTo>
                  <a:cubicBezTo>
                    <a:pt x="1715" y="442"/>
                    <a:pt x="2203" y="227"/>
                    <a:pt x="2203" y="227"/>
                  </a:cubicBezTo>
                  <a:cubicBezTo>
                    <a:pt x="2203" y="227"/>
                    <a:pt x="1738" y="1"/>
                    <a:pt x="1152" y="1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553" name="Google Shape;12553;p49"/>
            <p:cNvSpPr/>
            <p:nvPr/>
          </p:nvSpPr>
          <p:spPr>
            <a:xfrm>
              <a:off x="2982200" y="3102600"/>
              <a:ext cx="748625" cy="11075"/>
            </a:xfrm>
            <a:custGeom>
              <a:avLst/>
              <a:gdLst/>
              <a:ahLst/>
              <a:cxnLst/>
              <a:rect l="l" t="t" r="r" b="b"/>
              <a:pathLst>
                <a:path w="29945" h="443" extrusionOk="0">
                  <a:moveTo>
                    <a:pt x="14967" y="0"/>
                  </a:moveTo>
                  <a:cubicBezTo>
                    <a:pt x="6692" y="0"/>
                    <a:pt x="1" y="215"/>
                    <a:pt x="1" y="215"/>
                  </a:cubicBezTo>
                  <a:cubicBezTo>
                    <a:pt x="1" y="215"/>
                    <a:pt x="6098" y="442"/>
                    <a:pt x="13849" y="442"/>
                  </a:cubicBezTo>
                  <a:cubicBezTo>
                    <a:pt x="14218" y="442"/>
                    <a:pt x="14591" y="442"/>
                    <a:pt x="14967" y="441"/>
                  </a:cubicBezTo>
                  <a:cubicBezTo>
                    <a:pt x="23242" y="441"/>
                    <a:pt x="29945" y="215"/>
                    <a:pt x="29945" y="215"/>
                  </a:cubicBezTo>
                  <a:cubicBezTo>
                    <a:pt x="29945" y="215"/>
                    <a:pt x="23242" y="0"/>
                    <a:pt x="14967" y="0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554" name="Google Shape;12554;p49"/>
            <p:cNvSpPr/>
            <p:nvPr/>
          </p:nvSpPr>
          <p:spPr>
            <a:xfrm>
              <a:off x="2952750" y="3106700"/>
              <a:ext cx="11925" cy="9075"/>
            </a:xfrm>
            <a:custGeom>
              <a:avLst/>
              <a:gdLst/>
              <a:ahLst/>
              <a:cxnLst/>
              <a:rect l="l" t="t" r="r" b="b"/>
              <a:pathLst>
                <a:path w="477" h="363" extrusionOk="0">
                  <a:moveTo>
                    <a:pt x="327" y="0"/>
                  </a:moveTo>
                  <a:cubicBezTo>
                    <a:pt x="239" y="0"/>
                    <a:pt x="119" y="51"/>
                    <a:pt x="119" y="51"/>
                  </a:cubicBezTo>
                  <a:cubicBezTo>
                    <a:pt x="119" y="51"/>
                    <a:pt x="0" y="277"/>
                    <a:pt x="95" y="336"/>
                  </a:cubicBezTo>
                  <a:cubicBezTo>
                    <a:pt x="108" y="356"/>
                    <a:pt x="135" y="363"/>
                    <a:pt x="166" y="363"/>
                  </a:cubicBezTo>
                  <a:cubicBezTo>
                    <a:pt x="249" y="363"/>
                    <a:pt x="369" y="313"/>
                    <a:pt x="369" y="313"/>
                  </a:cubicBezTo>
                  <a:cubicBezTo>
                    <a:pt x="369" y="313"/>
                    <a:pt x="476" y="98"/>
                    <a:pt x="405" y="27"/>
                  </a:cubicBezTo>
                  <a:cubicBezTo>
                    <a:pt x="389" y="7"/>
                    <a:pt x="360" y="0"/>
                    <a:pt x="327" y="0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555" name="Google Shape;12555;p49"/>
            <p:cNvSpPr/>
            <p:nvPr/>
          </p:nvSpPr>
          <p:spPr>
            <a:xfrm>
              <a:off x="2814625" y="3105875"/>
              <a:ext cx="31275" cy="11325"/>
            </a:xfrm>
            <a:custGeom>
              <a:avLst/>
              <a:gdLst/>
              <a:ahLst/>
              <a:cxnLst/>
              <a:rect l="l" t="t" r="r" b="b"/>
              <a:pathLst>
                <a:path w="1251" h="453" extrusionOk="0">
                  <a:moveTo>
                    <a:pt x="632" y="0"/>
                  </a:moveTo>
                  <a:cubicBezTo>
                    <a:pt x="286" y="0"/>
                    <a:pt x="1" y="226"/>
                    <a:pt x="1" y="226"/>
                  </a:cubicBezTo>
                  <a:cubicBezTo>
                    <a:pt x="1" y="226"/>
                    <a:pt x="286" y="453"/>
                    <a:pt x="632" y="453"/>
                  </a:cubicBezTo>
                  <a:cubicBezTo>
                    <a:pt x="977" y="453"/>
                    <a:pt x="1251" y="226"/>
                    <a:pt x="1251" y="226"/>
                  </a:cubicBezTo>
                  <a:cubicBezTo>
                    <a:pt x="1251" y="226"/>
                    <a:pt x="977" y="0"/>
                    <a:pt x="632" y="0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556" name="Google Shape;12556;p49"/>
            <p:cNvSpPr/>
            <p:nvPr/>
          </p:nvSpPr>
          <p:spPr>
            <a:xfrm>
              <a:off x="4163000" y="3163900"/>
              <a:ext cx="410200" cy="11050"/>
            </a:xfrm>
            <a:custGeom>
              <a:avLst/>
              <a:gdLst/>
              <a:ahLst/>
              <a:cxnLst/>
              <a:rect l="l" t="t" r="r" b="b"/>
              <a:pathLst>
                <a:path w="16408" h="442" extrusionOk="0">
                  <a:moveTo>
                    <a:pt x="8204" y="1"/>
                  </a:moveTo>
                  <a:cubicBezTo>
                    <a:pt x="3680" y="1"/>
                    <a:pt x="1" y="227"/>
                    <a:pt x="1" y="227"/>
                  </a:cubicBezTo>
                  <a:cubicBezTo>
                    <a:pt x="1" y="227"/>
                    <a:pt x="3680" y="441"/>
                    <a:pt x="8204" y="441"/>
                  </a:cubicBezTo>
                  <a:cubicBezTo>
                    <a:pt x="12729" y="441"/>
                    <a:pt x="16408" y="227"/>
                    <a:pt x="16408" y="227"/>
                  </a:cubicBezTo>
                  <a:cubicBezTo>
                    <a:pt x="16408" y="227"/>
                    <a:pt x="12729" y="1"/>
                    <a:pt x="8204" y="1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557" name="Google Shape;12557;p49"/>
            <p:cNvSpPr/>
            <p:nvPr/>
          </p:nvSpPr>
          <p:spPr>
            <a:xfrm>
              <a:off x="3923100" y="3180275"/>
              <a:ext cx="595325" cy="11350"/>
            </a:xfrm>
            <a:custGeom>
              <a:avLst/>
              <a:gdLst/>
              <a:ahLst/>
              <a:cxnLst/>
              <a:rect l="l" t="t" r="r" b="b"/>
              <a:pathLst>
                <a:path w="23813" h="454" extrusionOk="0">
                  <a:moveTo>
                    <a:pt x="11907" y="1"/>
                  </a:moveTo>
                  <a:cubicBezTo>
                    <a:pt x="5334" y="1"/>
                    <a:pt x="0" y="227"/>
                    <a:pt x="0" y="227"/>
                  </a:cubicBezTo>
                  <a:cubicBezTo>
                    <a:pt x="0" y="227"/>
                    <a:pt x="5334" y="453"/>
                    <a:pt x="11907" y="453"/>
                  </a:cubicBezTo>
                  <a:cubicBezTo>
                    <a:pt x="18491" y="453"/>
                    <a:pt x="23813" y="227"/>
                    <a:pt x="23813" y="227"/>
                  </a:cubicBezTo>
                  <a:cubicBezTo>
                    <a:pt x="23813" y="227"/>
                    <a:pt x="18467" y="1"/>
                    <a:pt x="11907" y="1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558" name="Google Shape;12558;p49"/>
            <p:cNvSpPr/>
            <p:nvPr/>
          </p:nvSpPr>
          <p:spPr>
            <a:xfrm>
              <a:off x="4106150" y="3215700"/>
              <a:ext cx="1046300" cy="11050"/>
            </a:xfrm>
            <a:custGeom>
              <a:avLst/>
              <a:gdLst/>
              <a:ahLst/>
              <a:cxnLst/>
              <a:rect l="l" t="t" r="r" b="b"/>
              <a:pathLst>
                <a:path w="41852" h="442" extrusionOk="0">
                  <a:moveTo>
                    <a:pt x="20932" y="1"/>
                  </a:moveTo>
                  <a:cubicBezTo>
                    <a:pt x="9383" y="1"/>
                    <a:pt x="1" y="227"/>
                    <a:pt x="1" y="227"/>
                  </a:cubicBezTo>
                  <a:cubicBezTo>
                    <a:pt x="1" y="227"/>
                    <a:pt x="9359" y="441"/>
                    <a:pt x="20932" y="441"/>
                  </a:cubicBezTo>
                  <a:cubicBezTo>
                    <a:pt x="32481" y="441"/>
                    <a:pt x="41851" y="227"/>
                    <a:pt x="41851" y="227"/>
                  </a:cubicBezTo>
                  <a:cubicBezTo>
                    <a:pt x="41851" y="227"/>
                    <a:pt x="32481" y="1"/>
                    <a:pt x="20932" y="1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559" name="Google Shape;12559;p49"/>
            <p:cNvSpPr/>
            <p:nvPr/>
          </p:nvSpPr>
          <p:spPr>
            <a:xfrm>
              <a:off x="3556675" y="3237725"/>
              <a:ext cx="1029925" cy="11050"/>
            </a:xfrm>
            <a:custGeom>
              <a:avLst/>
              <a:gdLst/>
              <a:ahLst/>
              <a:cxnLst/>
              <a:rect l="l" t="t" r="r" b="b"/>
              <a:pathLst>
                <a:path w="41197" h="442" extrusionOk="0">
                  <a:moveTo>
                    <a:pt x="20599" y="1"/>
                  </a:moveTo>
                  <a:cubicBezTo>
                    <a:pt x="9228" y="1"/>
                    <a:pt x="1" y="215"/>
                    <a:pt x="1" y="215"/>
                  </a:cubicBezTo>
                  <a:cubicBezTo>
                    <a:pt x="1" y="215"/>
                    <a:pt x="9228" y="441"/>
                    <a:pt x="20599" y="441"/>
                  </a:cubicBezTo>
                  <a:cubicBezTo>
                    <a:pt x="31969" y="441"/>
                    <a:pt x="41196" y="215"/>
                    <a:pt x="41196" y="215"/>
                  </a:cubicBezTo>
                  <a:cubicBezTo>
                    <a:pt x="41196" y="215"/>
                    <a:pt x="31969" y="1"/>
                    <a:pt x="20599" y="1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560" name="Google Shape;12560;p49"/>
            <p:cNvSpPr/>
            <p:nvPr/>
          </p:nvSpPr>
          <p:spPr>
            <a:xfrm>
              <a:off x="3589425" y="3213025"/>
              <a:ext cx="505150" cy="11325"/>
            </a:xfrm>
            <a:custGeom>
              <a:avLst/>
              <a:gdLst/>
              <a:ahLst/>
              <a:cxnLst/>
              <a:rect l="l" t="t" r="r" b="b"/>
              <a:pathLst>
                <a:path w="20206" h="453" extrusionOk="0">
                  <a:moveTo>
                    <a:pt x="10109" y="0"/>
                  </a:moveTo>
                  <a:cubicBezTo>
                    <a:pt x="4525" y="0"/>
                    <a:pt x="0" y="227"/>
                    <a:pt x="0" y="227"/>
                  </a:cubicBezTo>
                  <a:cubicBezTo>
                    <a:pt x="0" y="227"/>
                    <a:pt x="4525" y="453"/>
                    <a:pt x="10109" y="453"/>
                  </a:cubicBezTo>
                  <a:cubicBezTo>
                    <a:pt x="15681" y="453"/>
                    <a:pt x="20205" y="227"/>
                    <a:pt x="20205" y="227"/>
                  </a:cubicBezTo>
                  <a:cubicBezTo>
                    <a:pt x="20205" y="227"/>
                    <a:pt x="15681" y="0"/>
                    <a:pt x="10109" y="0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561" name="Google Shape;12561;p49"/>
            <p:cNvSpPr/>
            <p:nvPr/>
          </p:nvSpPr>
          <p:spPr>
            <a:xfrm>
              <a:off x="3272425" y="3163900"/>
              <a:ext cx="617650" cy="11050"/>
            </a:xfrm>
            <a:custGeom>
              <a:avLst/>
              <a:gdLst/>
              <a:ahLst/>
              <a:cxnLst/>
              <a:rect l="l" t="t" r="r" b="b"/>
              <a:pathLst>
                <a:path w="24706" h="442" extrusionOk="0">
                  <a:moveTo>
                    <a:pt x="12347" y="1"/>
                  </a:moveTo>
                  <a:cubicBezTo>
                    <a:pt x="5537" y="1"/>
                    <a:pt x="0" y="227"/>
                    <a:pt x="0" y="227"/>
                  </a:cubicBezTo>
                  <a:cubicBezTo>
                    <a:pt x="0" y="227"/>
                    <a:pt x="5537" y="441"/>
                    <a:pt x="12347" y="441"/>
                  </a:cubicBezTo>
                  <a:cubicBezTo>
                    <a:pt x="19169" y="441"/>
                    <a:pt x="24706" y="227"/>
                    <a:pt x="24706" y="227"/>
                  </a:cubicBezTo>
                  <a:cubicBezTo>
                    <a:pt x="24706" y="227"/>
                    <a:pt x="19169" y="1"/>
                    <a:pt x="12347" y="1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562" name="Google Shape;12562;p49"/>
            <p:cNvSpPr/>
            <p:nvPr/>
          </p:nvSpPr>
          <p:spPr>
            <a:xfrm>
              <a:off x="3613825" y="3180275"/>
              <a:ext cx="303650" cy="11350"/>
            </a:xfrm>
            <a:custGeom>
              <a:avLst/>
              <a:gdLst/>
              <a:ahLst/>
              <a:cxnLst/>
              <a:rect l="l" t="t" r="r" b="b"/>
              <a:pathLst>
                <a:path w="12146" h="454" extrusionOk="0">
                  <a:moveTo>
                    <a:pt x="6073" y="1"/>
                  </a:moveTo>
                  <a:cubicBezTo>
                    <a:pt x="2715" y="1"/>
                    <a:pt x="1" y="227"/>
                    <a:pt x="1" y="227"/>
                  </a:cubicBezTo>
                  <a:cubicBezTo>
                    <a:pt x="1" y="227"/>
                    <a:pt x="2715" y="453"/>
                    <a:pt x="6073" y="453"/>
                  </a:cubicBezTo>
                  <a:cubicBezTo>
                    <a:pt x="9442" y="453"/>
                    <a:pt x="12145" y="227"/>
                    <a:pt x="12145" y="227"/>
                  </a:cubicBezTo>
                  <a:cubicBezTo>
                    <a:pt x="12145" y="227"/>
                    <a:pt x="9419" y="1"/>
                    <a:pt x="6073" y="1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563" name="Google Shape;12563;p49"/>
            <p:cNvSpPr/>
            <p:nvPr/>
          </p:nvSpPr>
          <p:spPr>
            <a:xfrm>
              <a:off x="2048150" y="3141875"/>
              <a:ext cx="951050" cy="11350"/>
            </a:xfrm>
            <a:custGeom>
              <a:avLst/>
              <a:gdLst/>
              <a:ahLst/>
              <a:cxnLst/>
              <a:rect l="l" t="t" r="r" b="b"/>
              <a:pathLst>
                <a:path w="38042" h="454" extrusionOk="0">
                  <a:moveTo>
                    <a:pt x="19027" y="1"/>
                  </a:moveTo>
                  <a:cubicBezTo>
                    <a:pt x="8514" y="1"/>
                    <a:pt x="1" y="227"/>
                    <a:pt x="1" y="227"/>
                  </a:cubicBezTo>
                  <a:cubicBezTo>
                    <a:pt x="1" y="227"/>
                    <a:pt x="8514" y="453"/>
                    <a:pt x="19027" y="453"/>
                  </a:cubicBezTo>
                  <a:cubicBezTo>
                    <a:pt x="29528" y="453"/>
                    <a:pt x="38041" y="227"/>
                    <a:pt x="38041" y="227"/>
                  </a:cubicBezTo>
                  <a:cubicBezTo>
                    <a:pt x="38041" y="227"/>
                    <a:pt x="29528" y="1"/>
                    <a:pt x="19027" y="1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564" name="Google Shape;12564;p49"/>
            <p:cNvSpPr/>
            <p:nvPr/>
          </p:nvSpPr>
          <p:spPr>
            <a:xfrm>
              <a:off x="2414275" y="3182950"/>
              <a:ext cx="639400" cy="11050"/>
            </a:xfrm>
            <a:custGeom>
              <a:avLst/>
              <a:gdLst/>
              <a:ahLst/>
              <a:cxnLst/>
              <a:rect l="l" t="t" r="r" b="b"/>
              <a:pathLst>
                <a:path w="25576" h="442" extrusionOk="0">
                  <a:moveTo>
                    <a:pt x="12788" y="1"/>
                  </a:moveTo>
                  <a:cubicBezTo>
                    <a:pt x="5739" y="1"/>
                    <a:pt x="1" y="227"/>
                    <a:pt x="1" y="227"/>
                  </a:cubicBezTo>
                  <a:cubicBezTo>
                    <a:pt x="1" y="227"/>
                    <a:pt x="5716" y="441"/>
                    <a:pt x="12788" y="441"/>
                  </a:cubicBezTo>
                  <a:cubicBezTo>
                    <a:pt x="19848" y="441"/>
                    <a:pt x="25575" y="227"/>
                    <a:pt x="25575" y="227"/>
                  </a:cubicBezTo>
                  <a:cubicBezTo>
                    <a:pt x="25575" y="227"/>
                    <a:pt x="19860" y="1"/>
                    <a:pt x="12788" y="1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565" name="Google Shape;12565;p49"/>
            <p:cNvSpPr/>
            <p:nvPr/>
          </p:nvSpPr>
          <p:spPr>
            <a:xfrm>
              <a:off x="2580675" y="3221350"/>
              <a:ext cx="320000" cy="11050"/>
            </a:xfrm>
            <a:custGeom>
              <a:avLst/>
              <a:gdLst/>
              <a:ahLst/>
              <a:cxnLst/>
              <a:rect l="l" t="t" r="r" b="b"/>
              <a:pathLst>
                <a:path w="12800" h="442" extrusionOk="0">
                  <a:moveTo>
                    <a:pt x="6406" y="1"/>
                  </a:moveTo>
                  <a:cubicBezTo>
                    <a:pt x="2858" y="1"/>
                    <a:pt x="0" y="215"/>
                    <a:pt x="0" y="215"/>
                  </a:cubicBezTo>
                  <a:cubicBezTo>
                    <a:pt x="0" y="215"/>
                    <a:pt x="2870" y="441"/>
                    <a:pt x="6406" y="441"/>
                  </a:cubicBezTo>
                  <a:cubicBezTo>
                    <a:pt x="9942" y="441"/>
                    <a:pt x="12799" y="215"/>
                    <a:pt x="12799" y="215"/>
                  </a:cubicBezTo>
                  <a:cubicBezTo>
                    <a:pt x="12799" y="215"/>
                    <a:pt x="9942" y="1"/>
                    <a:pt x="6406" y="1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566" name="Google Shape;12566;p49"/>
            <p:cNvSpPr/>
            <p:nvPr/>
          </p:nvSpPr>
          <p:spPr>
            <a:xfrm>
              <a:off x="2750625" y="3248725"/>
              <a:ext cx="237550" cy="11350"/>
            </a:xfrm>
            <a:custGeom>
              <a:avLst/>
              <a:gdLst/>
              <a:ahLst/>
              <a:cxnLst/>
              <a:rect l="l" t="t" r="r" b="b"/>
              <a:pathLst>
                <a:path w="9502" h="454" extrusionOk="0">
                  <a:moveTo>
                    <a:pt x="4942" y="1"/>
                  </a:moveTo>
                  <a:cubicBezTo>
                    <a:pt x="4879" y="1"/>
                    <a:pt x="4815" y="1"/>
                    <a:pt x="4751" y="1"/>
                  </a:cubicBezTo>
                  <a:cubicBezTo>
                    <a:pt x="2132" y="1"/>
                    <a:pt x="1" y="227"/>
                    <a:pt x="1" y="227"/>
                  </a:cubicBezTo>
                  <a:cubicBezTo>
                    <a:pt x="1" y="227"/>
                    <a:pt x="2132" y="454"/>
                    <a:pt x="4751" y="454"/>
                  </a:cubicBezTo>
                  <a:cubicBezTo>
                    <a:pt x="7371" y="454"/>
                    <a:pt x="9502" y="227"/>
                    <a:pt x="9502" y="227"/>
                  </a:cubicBezTo>
                  <a:cubicBezTo>
                    <a:pt x="9502" y="227"/>
                    <a:pt x="7473" y="1"/>
                    <a:pt x="4942" y="1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567" name="Google Shape;12567;p49"/>
            <p:cNvSpPr/>
            <p:nvPr/>
          </p:nvSpPr>
          <p:spPr>
            <a:xfrm>
              <a:off x="3095325" y="3229400"/>
              <a:ext cx="220875" cy="11325"/>
            </a:xfrm>
            <a:custGeom>
              <a:avLst/>
              <a:gdLst/>
              <a:ahLst/>
              <a:cxnLst/>
              <a:rect l="l" t="t" r="r" b="b"/>
              <a:pathLst>
                <a:path w="8835" h="453" extrusionOk="0">
                  <a:moveTo>
                    <a:pt x="4417" y="0"/>
                  </a:moveTo>
                  <a:cubicBezTo>
                    <a:pt x="1977" y="0"/>
                    <a:pt x="0" y="227"/>
                    <a:pt x="0" y="227"/>
                  </a:cubicBezTo>
                  <a:cubicBezTo>
                    <a:pt x="0" y="227"/>
                    <a:pt x="1977" y="453"/>
                    <a:pt x="4417" y="453"/>
                  </a:cubicBezTo>
                  <a:cubicBezTo>
                    <a:pt x="6858" y="453"/>
                    <a:pt x="8835" y="227"/>
                    <a:pt x="8835" y="227"/>
                  </a:cubicBezTo>
                  <a:cubicBezTo>
                    <a:pt x="8835" y="227"/>
                    <a:pt x="6858" y="0"/>
                    <a:pt x="4417" y="0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568" name="Google Shape;12568;p49"/>
            <p:cNvSpPr/>
            <p:nvPr/>
          </p:nvSpPr>
          <p:spPr>
            <a:xfrm>
              <a:off x="3136100" y="3254100"/>
              <a:ext cx="212850" cy="11050"/>
            </a:xfrm>
            <a:custGeom>
              <a:avLst/>
              <a:gdLst/>
              <a:ahLst/>
              <a:cxnLst/>
              <a:rect l="l" t="t" r="r" b="b"/>
              <a:pathLst>
                <a:path w="8514" h="442" extrusionOk="0">
                  <a:moveTo>
                    <a:pt x="4263" y="1"/>
                  </a:moveTo>
                  <a:cubicBezTo>
                    <a:pt x="1905" y="1"/>
                    <a:pt x="0" y="215"/>
                    <a:pt x="0" y="215"/>
                  </a:cubicBezTo>
                  <a:cubicBezTo>
                    <a:pt x="0" y="215"/>
                    <a:pt x="1905" y="441"/>
                    <a:pt x="4263" y="441"/>
                  </a:cubicBezTo>
                  <a:cubicBezTo>
                    <a:pt x="6608" y="441"/>
                    <a:pt x="8513" y="215"/>
                    <a:pt x="8513" y="215"/>
                  </a:cubicBezTo>
                  <a:cubicBezTo>
                    <a:pt x="8513" y="215"/>
                    <a:pt x="6608" y="1"/>
                    <a:pt x="4263" y="1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569" name="Google Shape;12569;p49"/>
            <p:cNvSpPr/>
            <p:nvPr/>
          </p:nvSpPr>
          <p:spPr>
            <a:xfrm>
              <a:off x="3181925" y="3270475"/>
              <a:ext cx="153325" cy="11025"/>
            </a:xfrm>
            <a:custGeom>
              <a:avLst/>
              <a:gdLst/>
              <a:ahLst/>
              <a:cxnLst/>
              <a:rect l="l" t="t" r="r" b="b"/>
              <a:pathLst>
                <a:path w="6133" h="441" extrusionOk="0">
                  <a:moveTo>
                    <a:pt x="3073" y="0"/>
                  </a:moveTo>
                  <a:cubicBezTo>
                    <a:pt x="1370" y="0"/>
                    <a:pt x="1" y="215"/>
                    <a:pt x="1" y="215"/>
                  </a:cubicBezTo>
                  <a:cubicBezTo>
                    <a:pt x="1" y="215"/>
                    <a:pt x="1370" y="441"/>
                    <a:pt x="3073" y="441"/>
                  </a:cubicBezTo>
                  <a:cubicBezTo>
                    <a:pt x="4763" y="441"/>
                    <a:pt x="6133" y="215"/>
                    <a:pt x="6133" y="215"/>
                  </a:cubicBezTo>
                  <a:cubicBezTo>
                    <a:pt x="6133" y="215"/>
                    <a:pt x="4763" y="0"/>
                    <a:pt x="3073" y="0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570" name="Google Shape;12570;p49"/>
            <p:cNvSpPr/>
            <p:nvPr/>
          </p:nvSpPr>
          <p:spPr>
            <a:xfrm>
              <a:off x="3239375" y="3294875"/>
              <a:ext cx="104200" cy="11350"/>
            </a:xfrm>
            <a:custGeom>
              <a:avLst/>
              <a:gdLst/>
              <a:ahLst/>
              <a:cxnLst/>
              <a:rect l="l" t="t" r="r" b="b"/>
              <a:pathLst>
                <a:path w="4168" h="454" extrusionOk="0">
                  <a:moveTo>
                    <a:pt x="2084" y="1"/>
                  </a:moveTo>
                  <a:cubicBezTo>
                    <a:pt x="918" y="1"/>
                    <a:pt x="1" y="227"/>
                    <a:pt x="1" y="227"/>
                  </a:cubicBezTo>
                  <a:cubicBezTo>
                    <a:pt x="1" y="227"/>
                    <a:pt x="929" y="453"/>
                    <a:pt x="2084" y="453"/>
                  </a:cubicBezTo>
                  <a:cubicBezTo>
                    <a:pt x="3239" y="453"/>
                    <a:pt x="4168" y="227"/>
                    <a:pt x="4168" y="227"/>
                  </a:cubicBezTo>
                  <a:cubicBezTo>
                    <a:pt x="4168" y="227"/>
                    <a:pt x="3227" y="1"/>
                    <a:pt x="2084" y="1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571" name="Google Shape;12571;p49"/>
            <p:cNvSpPr/>
            <p:nvPr/>
          </p:nvSpPr>
          <p:spPr>
            <a:xfrm>
              <a:off x="2302350" y="3117475"/>
              <a:ext cx="229225" cy="11050"/>
            </a:xfrm>
            <a:custGeom>
              <a:avLst/>
              <a:gdLst/>
              <a:ahLst/>
              <a:cxnLst/>
              <a:rect l="l" t="t" r="r" b="b"/>
              <a:pathLst>
                <a:path w="9169" h="442" extrusionOk="0">
                  <a:moveTo>
                    <a:pt x="4585" y="1"/>
                  </a:moveTo>
                  <a:cubicBezTo>
                    <a:pt x="2049" y="1"/>
                    <a:pt x="1" y="215"/>
                    <a:pt x="1" y="215"/>
                  </a:cubicBezTo>
                  <a:cubicBezTo>
                    <a:pt x="1" y="215"/>
                    <a:pt x="2061" y="441"/>
                    <a:pt x="4585" y="441"/>
                  </a:cubicBezTo>
                  <a:cubicBezTo>
                    <a:pt x="7109" y="441"/>
                    <a:pt x="9169" y="215"/>
                    <a:pt x="9169" y="215"/>
                  </a:cubicBezTo>
                  <a:cubicBezTo>
                    <a:pt x="9169" y="215"/>
                    <a:pt x="7109" y="1"/>
                    <a:pt x="4585" y="1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572" name="Google Shape;12572;p49"/>
            <p:cNvSpPr/>
            <p:nvPr/>
          </p:nvSpPr>
          <p:spPr>
            <a:xfrm>
              <a:off x="2384225" y="3076400"/>
              <a:ext cx="106275" cy="11325"/>
            </a:xfrm>
            <a:custGeom>
              <a:avLst/>
              <a:gdLst/>
              <a:ahLst/>
              <a:cxnLst/>
              <a:rect l="l" t="t" r="r" b="b"/>
              <a:pathLst>
                <a:path w="4251" h="453" extrusionOk="0">
                  <a:moveTo>
                    <a:pt x="2131" y="1"/>
                  </a:moveTo>
                  <a:cubicBezTo>
                    <a:pt x="953" y="1"/>
                    <a:pt x="0" y="227"/>
                    <a:pt x="0" y="227"/>
                  </a:cubicBezTo>
                  <a:cubicBezTo>
                    <a:pt x="0" y="227"/>
                    <a:pt x="953" y="453"/>
                    <a:pt x="2131" y="453"/>
                  </a:cubicBezTo>
                  <a:cubicBezTo>
                    <a:pt x="3298" y="453"/>
                    <a:pt x="4251" y="227"/>
                    <a:pt x="4251" y="227"/>
                  </a:cubicBezTo>
                  <a:cubicBezTo>
                    <a:pt x="4251" y="227"/>
                    <a:pt x="3298" y="1"/>
                    <a:pt x="2131" y="1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573" name="Google Shape;12573;p49"/>
            <p:cNvSpPr/>
            <p:nvPr/>
          </p:nvSpPr>
          <p:spPr>
            <a:xfrm>
              <a:off x="2436300" y="3057050"/>
              <a:ext cx="68500" cy="11350"/>
            </a:xfrm>
            <a:custGeom>
              <a:avLst/>
              <a:gdLst/>
              <a:ahLst/>
              <a:cxnLst/>
              <a:rect l="l" t="t" r="r" b="b"/>
              <a:pathLst>
                <a:path w="2740" h="454" extrusionOk="0">
                  <a:moveTo>
                    <a:pt x="1370" y="1"/>
                  </a:moveTo>
                  <a:cubicBezTo>
                    <a:pt x="608" y="1"/>
                    <a:pt x="1" y="227"/>
                    <a:pt x="1" y="227"/>
                  </a:cubicBezTo>
                  <a:cubicBezTo>
                    <a:pt x="1" y="227"/>
                    <a:pt x="579" y="453"/>
                    <a:pt x="1314" y="453"/>
                  </a:cubicBezTo>
                  <a:cubicBezTo>
                    <a:pt x="1333" y="453"/>
                    <a:pt x="1351" y="453"/>
                    <a:pt x="1370" y="453"/>
                  </a:cubicBezTo>
                  <a:cubicBezTo>
                    <a:pt x="2132" y="453"/>
                    <a:pt x="2739" y="227"/>
                    <a:pt x="2739" y="227"/>
                  </a:cubicBezTo>
                  <a:cubicBezTo>
                    <a:pt x="2739" y="227"/>
                    <a:pt x="2132" y="1"/>
                    <a:pt x="1370" y="1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574" name="Google Shape;12574;p49"/>
            <p:cNvSpPr/>
            <p:nvPr/>
          </p:nvSpPr>
          <p:spPr>
            <a:xfrm>
              <a:off x="2266650" y="3032650"/>
              <a:ext cx="248550" cy="11075"/>
            </a:xfrm>
            <a:custGeom>
              <a:avLst/>
              <a:gdLst/>
              <a:ahLst/>
              <a:cxnLst/>
              <a:rect l="l" t="t" r="r" b="b"/>
              <a:pathLst>
                <a:path w="9942" h="443" extrusionOk="0">
                  <a:moveTo>
                    <a:pt x="4977" y="0"/>
                  </a:moveTo>
                  <a:cubicBezTo>
                    <a:pt x="2238" y="0"/>
                    <a:pt x="0" y="227"/>
                    <a:pt x="0" y="227"/>
                  </a:cubicBezTo>
                  <a:cubicBezTo>
                    <a:pt x="0" y="227"/>
                    <a:pt x="2030" y="443"/>
                    <a:pt x="4589" y="443"/>
                  </a:cubicBezTo>
                  <a:cubicBezTo>
                    <a:pt x="4717" y="443"/>
                    <a:pt x="4847" y="442"/>
                    <a:pt x="4977" y="441"/>
                  </a:cubicBezTo>
                  <a:cubicBezTo>
                    <a:pt x="7715" y="441"/>
                    <a:pt x="9942" y="227"/>
                    <a:pt x="9942" y="227"/>
                  </a:cubicBezTo>
                  <a:cubicBezTo>
                    <a:pt x="9942" y="227"/>
                    <a:pt x="7727" y="0"/>
                    <a:pt x="4977" y="0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575" name="Google Shape;12575;p49"/>
            <p:cNvSpPr/>
            <p:nvPr/>
          </p:nvSpPr>
          <p:spPr>
            <a:xfrm>
              <a:off x="2461000" y="2994550"/>
              <a:ext cx="70575" cy="11325"/>
            </a:xfrm>
            <a:custGeom>
              <a:avLst/>
              <a:gdLst/>
              <a:ahLst/>
              <a:cxnLst/>
              <a:rect l="l" t="t" r="r" b="b"/>
              <a:pathLst>
                <a:path w="2823" h="453" extrusionOk="0">
                  <a:moveTo>
                    <a:pt x="1406" y="0"/>
                  </a:moveTo>
                  <a:cubicBezTo>
                    <a:pt x="632" y="0"/>
                    <a:pt x="1" y="227"/>
                    <a:pt x="1" y="227"/>
                  </a:cubicBezTo>
                  <a:cubicBezTo>
                    <a:pt x="1" y="227"/>
                    <a:pt x="632" y="453"/>
                    <a:pt x="1406" y="453"/>
                  </a:cubicBezTo>
                  <a:cubicBezTo>
                    <a:pt x="2180" y="453"/>
                    <a:pt x="2823" y="227"/>
                    <a:pt x="2823" y="227"/>
                  </a:cubicBezTo>
                  <a:cubicBezTo>
                    <a:pt x="2823" y="227"/>
                    <a:pt x="2192" y="0"/>
                    <a:pt x="1406" y="0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576" name="Google Shape;12576;p49"/>
            <p:cNvSpPr/>
            <p:nvPr/>
          </p:nvSpPr>
          <p:spPr>
            <a:xfrm>
              <a:off x="4903575" y="2253975"/>
              <a:ext cx="341450" cy="11050"/>
            </a:xfrm>
            <a:custGeom>
              <a:avLst/>
              <a:gdLst/>
              <a:ahLst/>
              <a:cxnLst/>
              <a:rect l="l" t="t" r="r" b="b"/>
              <a:pathLst>
                <a:path w="13658" h="442" extrusionOk="0">
                  <a:moveTo>
                    <a:pt x="6835" y="1"/>
                  </a:moveTo>
                  <a:cubicBezTo>
                    <a:pt x="3060" y="1"/>
                    <a:pt x="1" y="215"/>
                    <a:pt x="1" y="215"/>
                  </a:cubicBezTo>
                  <a:cubicBezTo>
                    <a:pt x="1" y="215"/>
                    <a:pt x="3060" y="441"/>
                    <a:pt x="6835" y="441"/>
                  </a:cubicBezTo>
                  <a:cubicBezTo>
                    <a:pt x="10609" y="441"/>
                    <a:pt x="13657" y="215"/>
                    <a:pt x="13657" y="215"/>
                  </a:cubicBezTo>
                  <a:cubicBezTo>
                    <a:pt x="13657" y="215"/>
                    <a:pt x="10609" y="1"/>
                    <a:pt x="6835" y="1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577" name="Google Shape;12577;p49"/>
            <p:cNvSpPr/>
            <p:nvPr/>
          </p:nvSpPr>
          <p:spPr>
            <a:xfrm>
              <a:off x="4975025" y="2286725"/>
              <a:ext cx="106275" cy="11025"/>
            </a:xfrm>
            <a:custGeom>
              <a:avLst/>
              <a:gdLst/>
              <a:ahLst/>
              <a:cxnLst/>
              <a:rect l="l" t="t" r="r" b="b"/>
              <a:pathLst>
                <a:path w="4251" h="441" extrusionOk="0">
                  <a:moveTo>
                    <a:pt x="2131" y="0"/>
                  </a:moveTo>
                  <a:cubicBezTo>
                    <a:pt x="953" y="0"/>
                    <a:pt x="0" y="215"/>
                    <a:pt x="0" y="215"/>
                  </a:cubicBezTo>
                  <a:cubicBezTo>
                    <a:pt x="0" y="215"/>
                    <a:pt x="953" y="441"/>
                    <a:pt x="2131" y="441"/>
                  </a:cubicBezTo>
                  <a:cubicBezTo>
                    <a:pt x="3298" y="441"/>
                    <a:pt x="4251" y="215"/>
                    <a:pt x="4251" y="215"/>
                  </a:cubicBezTo>
                  <a:cubicBezTo>
                    <a:pt x="4251" y="215"/>
                    <a:pt x="3298" y="0"/>
                    <a:pt x="2131" y="0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578" name="Google Shape;12578;p49"/>
            <p:cNvSpPr/>
            <p:nvPr/>
          </p:nvSpPr>
          <p:spPr>
            <a:xfrm>
              <a:off x="5018175" y="2316775"/>
              <a:ext cx="104200" cy="11050"/>
            </a:xfrm>
            <a:custGeom>
              <a:avLst/>
              <a:gdLst/>
              <a:ahLst/>
              <a:cxnLst/>
              <a:rect l="l" t="t" r="r" b="b"/>
              <a:pathLst>
                <a:path w="4168" h="442" extrusionOk="0">
                  <a:moveTo>
                    <a:pt x="2084" y="1"/>
                  </a:moveTo>
                  <a:cubicBezTo>
                    <a:pt x="917" y="1"/>
                    <a:pt x="0" y="227"/>
                    <a:pt x="0" y="227"/>
                  </a:cubicBezTo>
                  <a:cubicBezTo>
                    <a:pt x="0" y="227"/>
                    <a:pt x="941" y="441"/>
                    <a:pt x="2084" y="441"/>
                  </a:cubicBezTo>
                  <a:cubicBezTo>
                    <a:pt x="3239" y="441"/>
                    <a:pt x="4168" y="227"/>
                    <a:pt x="4168" y="227"/>
                  </a:cubicBezTo>
                  <a:cubicBezTo>
                    <a:pt x="4168" y="227"/>
                    <a:pt x="3227" y="1"/>
                    <a:pt x="2084" y="1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579" name="Google Shape;12579;p49"/>
            <p:cNvSpPr/>
            <p:nvPr/>
          </p:nvSpPr>
          <p:spPr>
            <a:xfrm>
              <a:off x="5058950" y="2344150"/>
              <a:ext cx="44075" cy="11350"/>
            </a:xfrm>
            <a:custGeom>
              <a:avLst/>
              <a:gdLst/>
              <a:ahLst/>
              <a:cxnLst/>
              <a:rect l="l" t="t" r="r" b="b"/>
              <a:pathLst>
                <a:path w="1763" h="454" extrusionOk="0">
                  <a:moveTo>
                    <a:pt x="917" y="1"/>
                  </a:moveTo>
                  <a:cubicBezTo>
                    <a:pt x="905" y="1"/>
                    <a:pt x="894" y="1"/>
                    <a:pt x="882" y="1"/>
                  </a:cubicBezTo>
                  <a:cubicBezTo>
                    <a:pt x="394" y="1"/>
                    <a:pt x="1" y="227"/>
                    <a:pt x="1" y="227"/>
                  </a:cubicBezTo>
                  <a:cubicBezTo>
                    <a:pt x="1" y="227"/>
                    <a:pt x="405" y="454"/>
                    <a:pt x="882" y="454"/>
                  </a:cubicBezTo>
                  <a:cubicBezTo>
                    <a:pt x="1370" y="454"/>
                    <a:pt x="1763" y="227"/>
                    <a:pt x="1763" y="227"/>
                  </a:cubicBezTo>
                  <a:cubicBezTo>
                    <a:pt x="1763" y="227"/>
                    <a:pt x="1389" y="1"/>
                    <a:pt x="917" y="1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580" name="Google Shape;12580;p49"/>
            <p:cNvSpPr/>
            <p:nvPr/>
          </p:nvSpPr>
          <p:spPr>
            <a:xfrm>
              <a:off x="5078900" y="2379600"/>
              <a:ext cx="49125" cy="11325"/>
            </a:xfrm>
            <a:custGeom>
              <a:avLst/>
              <a:gdLst/>
              <a:ahLst/>
              <a:cxnLst/>
              <a:rect l="l" t="t" r="r" b="b"/>
              <a:pathLst>
                <a:path w="1965" h="453" extrusionOk="0">
                  <a:moveTo>
                    <a:pt x="977" y="0"/>
                  </a:moveTo>
                  <a:cubicBezTo>
                    <a:pt x="441" y="0"/>
                    <a:pt x="0" y="226"/>
                    <a:pt x="0" y="226"/>
                  </a:cubicBezTo>
                  <a:cubicBezTo>
                    <a:pt x="0" y="226"/>
                    <a:pt x="429" y="452"/>
                    <a:pt x="977" y="452"/>
                  </a:cubicBezTo>
                  <a:cubicBezTo>
                    <a:pt x="1512" y="452"/>
                    <a:pt x="1965" y="226"/>
                    <a:pt x="1965" y="226"/>
                  </a:cubicBezTo>
                  <a:cubicBezTo>
                    <a:pt x="1965" y="226"/>
                    <a:pt x="1512" y="0"/>
                    <a:pt x="977" y="0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581" name="Google Shape;12581;p49"/>
            <p:cNvSpPr/>
            <p:nvPr/>
          </p:nvSpPr>
          <p:spPr>
            <a:xfrm>
              <a:off x="4758925" y="3158250"/>
              <a:ext cx="991800" cy="11350"/>
            </a:xfrm>
            <a:custGeom>
              <a:avLst/>
              <a:gdLst/>
              <a:ahLst/>
              <a:cxnLst/>
              <a:rect l="l" t="t" r="r" b="b"/>
              <a:pathLst>
                <a:path w="39672" h="454" extrusionOk="0">
                  <a:moveTo>
                    <a:pt x="19836" y="1"/>
                  </a:moveTo>
                  <a:cubicBezTo>
                    <a:pt x="8882" y="1"/>
                    <a:pt x="0" y="227"/>
                    <a:pt x="0" y="227"/>
                  </a:cubicBezTo>
                  <a:cubicBezTo>
                    <a:pt x="0" y="227"/>
                    <a:pt x="8882" y="453"/>
                    <a:pt x="19836" y="453"/>
                  </a:cubicBezTo>
                  <a:cubicBezTo>
                    <a:pt x="30790" y="453"/>
                    <a:pt x="39672" y="227"/>
                    <a:pt x="39672" y="227"/>
                  </a:cubicBezTo>
                  <a:cubicBezTo>
                    <a:pt x="39672" y="227"/>
                    <a:pt x="30790" y="1"/>
                    <a:pt x="19836" y="1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582" name="Google Shape;12582;p49"/>
            <p:cNvSpPr/>
            <p:nvPr/>
          </p:nvSpPr>
          <p:spPr>
            <a:xfrm>
              <a:off x="4580925" y="3147550"/>
              <a:ext cx="251525" cy="11325"/>
            </a:xfrm>
            <a:custGeom>
              <a:avLst/>
              <a:gdLst/>
              <a:ahLst/>
              <a:cxnLst/>
              <a:rect l="l" t="t" r="r" b="b"/>
              <a:pathLst>
                <a:path w="10061" h="453" extrusionOk="0">
                  <a:moveTo>
                    <a:pt x="5037" y="0"/>
                  </a:moveTo>
                  <a:cubicBezTo>
                    <a:pt x="2250" y="0"/>
                    <a:pt x="0" y="226"/>
                    <a:pt x="0" y="226"/>
                  </a:cubicBezTo>
                  <a:cubicBezTo>
                    <a:pt x="0" y="226"/>
                    <a:pt x="2250" y="453"/>
                    <a:pt x="5037" y="453"/>
                  </a:cubicBezTo>
                  <a:cubicBezTo>
                    <a:pt x="7811" y="453"/>
                    <a:pt x="10061" y="226"/>
                    <a:pt x="10061" y="226"/>
                  </a:cubicBezTo>
                  <a:cubicBezTo>
                    <a:pt x="10061" y="226"/>
                    <a:pt x="7811" y="0"/>
                    <a:pt x="5037" y="0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583" name="Google Shape;12583;p49"/>
            <p:cNvSpPr/>
            <p:nvPr/>
          </p:nvSpPr>
          <p:spPr>
            <a:xfrm>
              <a:off x="4744925" y="3139500"/>
              <a:ext cx="183075" cy="11050"/>
            </a:xfrm>
            <a:custGeom>
              <a:avLst/>
              <a:gdLst/>
              <a:ahLst/>
              <a:cxnLst/>
              <a:rect l="l" t="t" r="r" b="b"/>
              <a:pathLst>
                <a:path w="7323" h="442" extrusionOk="0">
                  <a:moveTo>
                    <a:pt x="3668" y="1"/>
                  </a:moveTo>
                  <a:cubicBezTo>
                    <a:pt x="1644" y="1"/>
                    <a:pt x="1" y="215"/>
                    <a:pt x="1" y="215"/>
                  </a:cubicBezTo>
                  <a:cubicBezTo>
                    <a:pt x="1" y="215"/>
                    <a:pt x="1644" y="441"/>
                    <a:pt x="3668" y="441"/>
                  </a:cubicBezTo>
                  <a:cubicBezTo>
                    <a:pt x="5692" y="441"/>
                    <a:pt x="7323" y="215"/>
                    <a:pt x="7323" y="215"/>
                  </a:cubicBezTo>
                  <a:cubicBezTo>
                    <a:pt x="7323" y="215"/>
                    <a:pt x="5692" y="1"/>
                    <a:pt x="3668" y="1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584" name="Google Shape;12584;p49"/>
            <p:cNvSpPr/>
            <p:nvPr/>
          </p:nvSpPr>
          <p:spPr>
            <a:xfrm>
              <a:off x="5160150" y="3133850"/>
              <a:ext cx="453950" cy="11025"/>
            </a:xfrm>
            <a:custGeom>
              <a:avLst/>
              <a:gdLst/>
              <a:ahLst/>
              <a:cxnLst/>
              <a:rect l="l" t="t" r="r" b="b"/>
              <a:pathLst>
                <a:path w="18158" h="441" extrusionOk="0">
                  <a:moveTo>
                    <a:pt x="9085" y="0"/>
                  </a:moveTo>
                  <a:cubicBezTo>
                    <a:pt x="4073" y="0"/>
                    <a:pt x="1" y="227"/>
                    <a:pt x="1" y="227"/>
                  </a:cubicBezTo>
                  <a:cubicBezTo>
                    <a:pt x="1" y="227"/>
                    <a:pt x="4073" y="441"/>
                    <a:pt x="9085" y="441"/>
                  </a:cubicBezTo>
                  <a:cubicBezTo>
                    <a:pt x="14098" y="441"/>
                    <a:pt x="18158" y="227"/>
                    <a:pt x="18158" y="227"/>
                  </a:cubicBezTo>
                  <a:cubicBezTo>
                    <a:pt x="18158" y="227"/>
                    <a:pt x="14098" y="0"/>
                    <a:pt x="9085" y="0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585" name="Google Shape;12585;p49"/>
            <p:cNvSpPr/>
            <p:nvPr/>
          </p:nvSpPr>
          <p:spPr>
            <a:xfrm>
              <a:off x="5392325" y="3114800"/>
              <a:ext cx="112550" cy="11325"/>
            </a:xfrm>
            <a:custGeom>
              <a:avLst/>
              <a:gdLst/>
              <a:ahLst/>
              <a:cxnLst/>
              <a:rect l="l" t="t" r="r" b="b"/>
              <a:pathLst>
                <a:path w="4502" h="453" extrusionOk="0">
                  <a:moveTo>
                    <a:pt x="2342" y="0"/>
                  </a:moveTo>
                  <a:cubicBezTo>
                    <a:pt x="2312" y="0"/>
                    <a:pt x="2281" y="0"/>
                    <a:pt x="2251" y="0"/>
                  </a:cubicBezTo>
                  <a:cubicBezTo>
                    <a:pt x="1001" y="0"/>
                    <a:pt x="1" y="227"/>
                    <a:pt x="1" y="227"/>
                  </a:cubicBezTo>
                  <a:cubicBezTo>
                    <a:pt x="1" y="227"/>
                    <a:pt x="1013" y="453"/>
                    <a:pt x="2251" y="453"/>
                  </a:cubicBezTo>
                  <a:cubicBezTo>
                    <a:pt x="3501" y="453"/>
                    <a:pt x="4501" y="227"/>
                    <a:pt x="4501" y="227"/>
                  </a:cubicBezTo>
                  <a:cubicBezTo>
                    <a:pt x="4501" y="227"/>
                    <a:pt x="3549" y="0"/>
                    <a:pt x="2342" y="0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586" name="Google Shape;12586;p49"/>
            <p:cNvSpPr/>
            <p:nvPr/>
          </p:nvSpPr>
          <p:spPr>
            <a:xfrm>
              <a:off x="5403925" y="3084725"/>
              <a:ext cx="81900" cy="11050"/>
            </a:xfrm>
            <a:custGeom>
              <a:avLst/>
              <a:gdLst/>
              <a:ahLst/>
              <a:cxnLst/>
              <a:rect l="l" t="t" r="r" b="b"/>
              <a:pathLst>
                <a:path w="3276" h="442" extrusionOk="0">
                  <a:moveTo>
                    <a:pt x="1644" y="1"/>
                  </a:moveTo>
                  <a:cubicBezTo>
                    <a:pt x="727" y="1"/>
                    <a:pt x="1" y="227"/>
                    <a:pt x="1" y="227"/>
                  </a:cubicBezTo>
                  <a:cubicBezTo>
                    <a:pt x="1" y="227"/>
                    <a:pt x="727" y="441"/>
                    <a:pt x="1644" y="441"/>
                  </a:cubicBezTo>
                  <a:cubicBezTo>
                    <a:pt x="2549" y="441"/>
                    <a:pt x="3275" y="227"/>
                    <a:pt x="3275" y="227"/>
                  </a:cubicBezTo>
                  <a:cubicBezTo>
                    <a:pt x="3275" y="227"/>
                    <a:pt x="2537" y="1"/>
                    <a:pt x="1644" y="1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587" name="Google Shape;12587;p49"/>
            <p:cNvSpPr/>
            <p:nvPr/>
          </p:nvSpPr>
          <p:spPr>
            <a:xfrm>
              <a:off x="5390250" y="3060025"/>
              <a:ext cx="81875" cy="11350"/>
            </a:xfrm>
            <a:custGeom>
              <a:avLst/>
              <a:gdLst/>
              <a:ahLst/>
              <a:cxnLst/>
              <a:rect l="l" t="t" r="r" b="b"/>
              <a:pathLst>
                <a:path w="3275" h="454" extrusionOk="0">
                  <a:moveTo>
                    <a:pt x="1631" y="1"/>
                  </a:moveTo>
                  <a:cubicBezTo>
                    <a:pt x="727" y="1"/>
                    <a:pt x="0" y="227"/>
                    <a:pt x="0" y="227"/>
                  </a:cubicBezTo>
                  <a:cubicBezTo>
                    <a:pt x="0" y="227"/>
                    <a:pt x="727" y="453"/>
                    <a:pt x="1631" y="453"/>
                  </a:cubicBezTo>
                  <a:cubicBezTo>
                    <a:pt x="2548" y="453"/>
                    <a:pt x="3275" y="227"/>
                    <a:pt x="3275" y="227"/>
                  </a:cubicBezTo>
                  <a:cubicBezTo>
                    <a:pt x="3275" y="227"/>
                    <a:pt x="2548" y="1"/>
                    <a:pt x="1631" y="1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588" name="Google Shape;12588;p49"/>
            <p:cNvSpPr/>
            <p:nvPr/>
          </p:nvSpPr>
          <p:spPr>
            <a:xfrm>
              <a:off x="5384875" y="3024300"/>
              <a:ext cx="78925" cy="11350"/>
            </a:xfrm>
            <a:custGeom>
              <a:avLst/>
              <a:gdLst/>
              <a:ahLst/>
              <a:cxnLst/>
              <a:rect l="l" t="t" r="r" b="b"/>
              <a:pathLst>
                <a:path w="3157" h="454" extrusionOk="0">
                  <a:moveTo>
                    <a:pt x="1585" y="1"/>
                  </a:moveTo>
                  <a:cubicBezTo>
                    <a:pt x="715" y="1"/>
                    <a:pt x="1" y="227"/>
                    <a:pt x="1" y="227"/>
                  </a:cubicBezTo>
                  <a:cubicBezTo>
                    <a:pt x="1" y="227"/>
                    <a:pt x="703" y="453"/>
                    <a:pt x="1585" y="453"/>
                  </a:cubicBezTo>
                  <a:cubicBezTo>
                    <a:pt x="2442" y="453"/>
                    <a:pt x="3156" y="227"/>
                    <a:pt x="3156" y="227"/>
                  </a:cubicBezTo>
                  <a:cubicBezTo>
                    <a:pt x="3156" y="227"/>
                    <a:pt x="2442" y="1"/>
                    <a:pt x="1585" y="1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589" name="Google Shape;12589;p49"/>
            <p:cNvSpPr/>
            <p:nvPr/>
          </p:nvSpPr>
          <p:spPr>
            <a:xfrm>
              <a:off x="5256600" y="2737675"/>
              <a:ext cx="404250" cy="11025"/>
            </a:xfrm>
            <a:custGeom>
              <a:avLst/>
              <a:gdLst/>
              <a:ahLst/>
              <a:cxnLst/>
              <a:rect l="l" t="t" r="r" b="b"/>
              <a:pathLst>
                <a:path w="16170" h="441" extrusionOk="0">
                  <a:moveTo>
                    <a:pt x="8085" y="0"/>
                  </a:moveTo>
                  <a:cubicBezTo>
                    <a:pt x="3620" y="0"/>
                    <a:pt x="0" y="215"/>
                    <a:pt x="0" y="215"/>
                  </a:cubicBezTo>
                  <a:cubicBezTo>
                    <a:pt x="0" y="215"/>
                    <a:pt x="3620" y="441"/>
                    <a:pt x="8085" y="441"/>
                  </a:cubicBezTo>
                  <a:cubicBezTo>
                    <a:pt x="12550" y="441"/>
                    <a:pt x="16169" y="215"/>
                    <a:pt x="16169" y="215"/>
                  </a:cubicBezTo>
                  <a:cubicBezTo>
                    <a:pt x="16169" y="215"/>
                    <a:pt x="12538" y="0"/>
                    <a:pt x="8085" y="0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590" name="Google Shape;12590;p49"/>
            <p:cNvSpPr/>
            <p:nvPr/>
          </p:nvSpPr>
          <p:spPr>
            <a:xfrm>
              <a:off x="5264050" y="2693900"/>
              <a:ext cx="87825" cy="11350"/>
            </a:xfrm>
            <a:custGeom>
              <a:avLst/>
              <a:gdLst/>
              <a:ahLst/>
              <a:cxnLst/>
              <a:rect l="l" t="t" r="r" b="b"/>
              <a:pathLst>
                <a:path w="3513" h="454" extrusionOk="0">
                  <a:moveTo>
                    <a:pt x="1832" y="1"/>
                  </a:moveTo>
                  <a:cubicBezTo>
                    <a:pt x="1809" y="1"/>
                    <a:pt x="1786" y="1"/>
                    <a:pt x="1762" y="1"/>
                  </a:cubicBezTo>
                  <a:cubicBezTo>
                    <a:pt x="786" y="1"/>
                    <a:pt x="0" y="227"/>
                    <a:pt x="0" y="227"/>
                  </a:cubicBezTo>
                  <a:cubicBezTo>
                    <a:pt x="0" y="227"/>
                    <a:pt x="786" y="453"/>
                    <a:pt x="1762" y="453"/>
                  </a:cubicBezTo>
                  <a:cubicBezTo>
                    <a:pt x="2727" y="453"/>
                    <a:pt x="3512" y="227"/>
                    <a:pt x="3512" y="227"/>
                  </a:cubicBezTo>
                  <a:cubicBezTo>
                    <a:pt x="3512" y="227"/>
                    <a:pt x="2764" y="1"/>
                    <a:pt x="1832" y="1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591" name="Google Shape;12591;p49"/>
            <p:cNvSpPr/>
            <p:nvPr/>
          </p:nvSpPr>
          <p:spPr>
            <a:xfrm>
              <a:off x="5226525" y="2653125"/>
              <a:ext cx="78900" cy="11050"/>
            </a:xfrm>
            <a:custGeom>
              <a:avLst/>
              <a:gdLst/>
              <a:ahLst/>
              <a:cxnLst/>
              <a:rect l="l" t="t" r="r" b="b"/>
              <a:pathLst>
                <a:path w="3156" h="442" extrusionOk="0">
                  <a:moveTo>
                    <a:pt x="1636" y="0"/>
                  </a:moveTo>
                  <a:cubicBezTo>
                    <a:pt x="1615" y="0"/>
                    <a:pt x="1594" y="1"/>
                    <a:pt x="1572" y="1"/>
                  </a:cubicBezTo>
                  <a:cubicBezTo>
                    <a:pt x="715" y="1"/>
                    <a:pt x="1" y="227"/>
                    <a:pt x="1" y="227"/>
                  </a:cubicBezTo>
                  <a:cubicBezTo>
                    <a:pt x="1" y="227"/>
                    <a:pt x="703" y="441"/>
                    <a:pt x="1572" y="441"/>
                  </a:cubicBezTo>
                  <a:cubicBezTo>
                    <a:pt x="2442" y="441"/>
                    <a:pt x="3156" y="227"/>
                    <a:pt x="3156" y="227"/>
                  </a:cubicBezTo>
                  <a:cubicBezTo>
                    <a:pt x="3156" y="227"/>
                    <a:pt x="2476" y="0"/>
                    <a:pt x="1636" y="0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592" name="Google Shape;12592;p49"/>
            <p:cNvSpPr/>
            <p:nvPr/>
          </p:nvSpPr>
          <p:spPr>
            <a:xfrm>
              <a:off x="5209275" y="2614725"/>
              <a:ext cx="60450" cy="11350"/>
            </a:xfrm>
            <a:custGeom>
              <a:avLst/>
              <a:gdLst/>
              <a:ahLst/>
              <a:cxnLst/>
              <a:rect l="l" t="t" r="r" b="b"/>
              <a:pathLst>
                <a:path w="2418" h="454" extrusionOk="0">
                  <a:moveTo>
                    <a:pt x="1263" y="1"/>
                  </a:moveTo>
                  <a:cubicBezTo>
                    <a:pt x="1247" y="1"/>
                    <a:pt x="1231" y="1"/>
                    <a:pt x="1215" y="1"/>
                  </a:cubicBezTo>
                  <a:cubicBezTo>
                    <a:pt x="536" y="1"/>
                    <a:pt x="0" y="227"/>
                    <a:pt x="0" y="227"/>
                  </a:cubicBezTo>
                  <a:cubicBezTo>
                    <a:pt x="0" y="227"/>
                    <a:pt x="536" y="453"/>
                    <a:pt x="1215" y="453"/>
                  </a:cubicBezTo>
                  <a:cubicBezTo>
                    <a:pt x="1881" y="453"/>
                    <a:pt x="2417" y="227"/>
                    <a:pt x="2417" y="227"/>
                  </a:cubicBezTo>
                  <a:cubicBezTo>
                    <a:pt x="2417" y="227"/>
                    <a:pt x="1907" y="1"/>
                    <a:pt x="1263" y="1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593" name="Google Shape;12593;p49"/>
            <p:cNvSpPr/>
            <p:nvPr/>
          </p:nvSpPr>
          <p:spPr>
            <a:xfrm>
              <a:off x="5168200" y="2578900"/>
              <a:ext cx="12225" cy="8975"/>
            </a:xfrm>
            <a:custGeom>
              <a:avLst/>
              <a:gdLst/>
              <a:ahLst/>
              <a:cxnLst/>
              <a:rect l="l" t="t" r="r" b="b"/>
              <a:pathLst>
                <a:path w="489" h="359" extrusionOk="0">
                  <a:moveTo>
                    <a:pt x="220" y="1"/>
                  </a:moveTo>
                  <a:cubicBezTo>
                    <a:pt x="156" y="1"/>
                    <a:pt x="88" y="14"/>
                    <a:pt x="60" y="65"/>
                  </a:cubicBezTo>
                  <a:cubicBezTo>
                    <a:pt x="0" y="160"/>
                    <a:pt x="131" y="351"/>
                    <a:pt x="131" y="351"/>
                  </a:cubicBezTo>
                  <a:cubicBezTo>
                    <a:pt x="131" y="351"/>
                    <a:pt x="182" y="358"/>
                    <a:pt x="242" y="358"/>
                  </a:cubicBezTo>
                  <a:cubicBezTo>
                    <a:pt x="313" y="358"/>
                    <a:pt x="397" y="348"/>
                    <a:pt x="429" y="303"/>
                  </a:cubicBezTo>
                  <a:cubicBezTo>
                    <a:pt x="488" y="220"/>
                    <a:pt x="357" y="17"/>
                    <a:pt x="357" y="17"/>
                  </a:cubicBezTo>
                  <a:cubicBezTo>
                    <a:pt x="357" y="17"/>
                    <a:pt x="291" y="1"/>
                    <a:pt x="220" y="1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594" name="Google Shape;12594;p49"/>
            <p:cNvSpPr/>
            <p:nvPr/>
          </p:nvSpPr>
          <p:spPr>
            <a:xfrm>
              <a:off x="2535425" y="28722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1"/>
                  </a:move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595" name="Google Shape;12595;p49"/>
            <p:cNvSpPr/>
            <p:nvPr/>
          </p:nvSpPr>
          <p:spPr>
            <a:xfrm>
              <a:off x="2461300" y="2798700"/>
              <a:ext cx="84875" cy="11025"/>
            </a:xfrm>
            <a:custGeom>
              <a:avLst/>
              <a:gdLst/>
              <a:ahLst/>
              <a:cxnLst/>
              <a:rect l="l" t="t" r="r" b="b"/>
              <a:pathLst>
                <a:path w="3395" h="441" extrusionOk="0">
                  <a:moveTo>
                    <a:pt x="1691" y="0"/>
                  </a:moveTo>
                  <a:cubicBezTo>
                    <a:pt x="763" y="0"/>
                    <a:pt x="1" y="214"/>
                    <a:pt x="1" y="214"/>
                  </a:cubicBezTo>
                  <a:cubicBezTo>
                    <a:pt x="1" y="214"/>
                    <a:pt x="775" y="441"/>
                    <a:pt x="1691" y="441"/>
                  </a:cubicBezTo>
                  <a:cubicBezTo>
                    <a:pt x="2632" y="441"/>
                    <a:pt x="3394" y="214"/>
                    <a:pt x="3394" y="214"/>
                  </a:cubicBezTo>
                  <a:cubicBezTo>
                    <a:pt x="3394" y="214"/>
                    <a:pt x="2632" y="0"/>
                    <a:pt x="1691" y="0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596" name="Google Shape;12596;p49"/>
            <p:cNvSpPr/>
            <p:nvPr/>
          </p:nvSpPr>
          <p:spPr>
            <a:xfrm>
              <a:off x="2501200" y="2843925"/>
              <a:ext cx="62525" cy="11075"/>
            </a:xfrm>
            <a:custGeom>
              <a:avLst/>
              <a:gdLst/>
              <a:ahLst/>
              <a:cxnLst/>
              <a:rect l="l" t="t" r="r" b="b"/>
              <a:pathLst>
                <a:path w="2501" h="443" extrusionOk="0">
                  <a:moveTo>
                    <a:pt x="1250" y="1"/>
                  </a:moveTo>
                  <a:cubicBezTo>
                    <a:pt x="560" y="1"/>
                    <a:pt x="0" y="227"/>
                    <a:pt x="0" y="227"/>
                  </a:cubicBezTo>
                  <a:cubicBezTo>
                    <a:pt x="0" y="227"/>
                    <a:pt x="508" y="443"/>
                    <a:pt x="1153" y="443"/>
                  </a:cubicBezTo>
                  <a:cubicBezTo>
                    <a:pt x="1185" y="443"/>
                    <a:pt x="1217" y="442"/>
                    <a:pt x="1250" y="441"/>
                  </a:cubicBezTo>
                  <a:cubicBezTo>
                    <a:pt x="1929" y="441"/>
                    <a:pt x="2501" y="227"/>
                    <a:pt x="2501" y="227"/>
                  </a:cubicBezTo>
                  <a:cubicBezTo>
                    <a:pt x="2501" y="227"/>
                    <a:pt x="1929" y="1"/>
                    <a:pt x="1250" y="1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597" name="Google Shape;12597;p49"/>
            <p:cNvSpPr/>
            <p:nvPr/>
          </p:nvSpPr>
          <p:spPr>
            <a:xfrm>
              <a:off x="2512500" y="2810000"/>
              <a:ext cx="73850" cy="11325"/>
            </a:xfrm>
            <a:custGeom>
              <a:avLst/>
              <a:gdLst/>
              <a:ahLst/>
              <a:cxnLst/>
              <a:rect l="l" t="t" r="r" b="b"/>
              <a:pathLst>
                <a:path w="2954" h="453" extrusionOk="0">
                  <a:moveTo>
                    <a:pt x="1477" y="0"/>
                  </a:moveTo>
                  <a:cubicBezTo>
                    <a:pt x="656" y="0"/>
                    <a:pt x="1" y="227"/>
                    <a:pt x="1" y="227"/>
                  </a:cubicBezTo>
                  <a:cubicBezTo>
                    <a:pt x="1" y="227"/>
                    <a:pt x="656" y="453"/>
                    <a:pt x="1477" y="453"/>
                  </a:cubicBezTo>
                  <a:cubicBezTo>
                    <a:pt x="2299" y="453"/>
                    <a:pt x="2953" y="227"/>
                    <a:pt x="2953" y="227"/>
                  </a:cubicBezTo>
                  <a:cubicBezTo>
                    <a:pt x="2953" y="227"/>
                    <a:pt x="2299" y="0"/>
                    <a:pt x="1477" y="0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598" name="Google Shape;12598;p49"/>
            <p:cNvSpPr/>
            <p:nvPr/>
          </p:nvSpPr>
          <p:spPr>
            <a:xfrm>
              <a:off x="2268125" y="2758800"/>
              <a:ext cx="351850" cy="11625"/>
            </a:xfrm>
            <a:custGeom>
              <a:avLst/>
              <a:gdLst/>
              <a:ahLst/>
              <a:cxnLst/>
              <a:rect l="l" t="t" r="r" b="b"/>
              <a:pathLst>
                <a:path w="14074" h="465" extrusionOk="0">
                  <a:moveTo>
                    <a:pt x="7037" y="1"/>
                  </a:moveTo>
                  <a:cubicBezTo>
                    <a:pt x="3156" y="1"/>
                    <a:pt x="1" y="227"/>
                    <a:pt x="1" y="227"/>
                  </a:cubicBezTo>
                  <a:cubicBezTo>
                    <a:pt x="1" y="227"/>
                    <a:pt x="3156" y="465"/>
                    <a:pt x="7061" y="465"/>
                  </a:cubicBezTo>
                  <a:cubicBezTo>
                    <a:pt x="10942" y="465"/>
                    <a:pt x="14074" y="227"/>
                    <a:pt x="14074" y="227"/>
                  </a:cubicBezTo>
                  <a:cubicBezTo>
                    <a:pt x="14074" y="227"/>
                    <a:pt x="10931" y="1"/>
                    <a:pt x="7037" y="1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599" name="Google Shape;12599;p49"/>
            <p:cNvSpPr/>
            <p:nvPr/>
          </p:nvSpPr>
          <p:spPr>
            <a:xfrm>
              <a:off x="2313375" y="2673675"/>
              <a:ext cx="352150" cy="11025"/>
            </a:xfrm>
            <a:custGeom>
              <a:avLst/>
              <a:gdLst/>
              <a:ahLst/>
              <a:cxnLst/>
              <a:rect l="l" t="t" r="r" b="b"/>
              <a:pathLst>
                <a:path w="14086" h="441" extrusionOk="0">
                  <a:moveTo>
                    <a:pt x="7049" y="0"/>
                  </a:moveTo>
                  <a:cubicBezTo>
                    <a:pt x="3167" y="0"/>
                    <a:pt x="0" y="215"/>
                    <a:pt x="0" y="215"/>
                  </a:cubicBezTo>
                  <a:cubicBezTo>
                    <a:pt x="0" y="215"/>
                    <a:pt x="3167" y="441"/>
                    <a:pt x="7049" y="441"/>
                  </a:cubicBezTo>
                  <a:cubicBezTo>
                    <a:pt x="10930" y="441"/>
                    <a:pt x="14085" y="215"/>
                    <a:pt x="14085" y="215"/>
                  </a:cubicBezTo>
                  <a:cubicBezTo>
                    <a:pt x="14085" y="215"/>
                    <a:pt x="10930" y="0"/>
                    <a:pt x="7049" y="0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600" name="Google Shape;12600;p49"/>
            <p:cNvSpPr/>
            <p:nvPr/>
          </p:nvSpPr>
          <p:spPr>
            <a:xfrm>
              <a:off x="2580675" y="2639750"/>
              <a:ext cx="102125" cy="11025"/>
            </a:xfrm>
            <a:custGeom>
              <a:avLst/>
              <a:gdLst/>
              <a:ahLst/>
              <a:cxnLst/>
              <a:rect l="l" t="t" r="r" b="b"/>
              <a:pathLst>
                <a:path w="4085" h="441" extrusionOk="0">
                  <a:moveTo>
                    <a:pt x="2036" y="0"/>
                  </a:moveTo>
                  <a:cubicBezTo>
                    <a:pt x="929" y="0"/>
                    <a:pt x="0" y="226"/>
                    <a:pt x="0" y="226"/>
                  </a:cubicBezTo>
                  <a:cubicBezTo>
                    <a:pt x="0" y="226"/>
                    <a:pt x="905" y="441"/>
                    <a:pt x="2036" y="441"/>
                  </a:cubicBezTo>
                  <a:cubicBezTo>
                    <a:pt x="3155" y="441"/>
                    <a:pt x="4084" y="226"/>
                    <a:pt x="4084" y="226"/>
                  </a:cubicBezTo>
                  <a:cubicBezTo>
                    <a:pt x="4084" y="226"/>
                    <a:pt x="3167" y="0"/>
                    <a:pt x="2036" y="0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601" name="Google Shape;12601;p49"/>
            <p:cNvSpPr/>
            <p:nvPr/>
          </p:nvSpPr>
          <p:spPr>
            <a:xfrm>
              <a:off x="2625900" y="2605500"/>
              <a:ext cx="68800" cy="11050"/>
            </a:xfrm>
            <a:custGeom>
              <a:avLst/>
              <a:gdLst/>
              <a:ahLst/>
              <a:cxnLst/>
              <a:rect l="l" t="t" r="r" b="b"/>
              <a:pathLst>
                <a:path w="2752" h="442" extrusionOk="0">
                  <a:moveTo>
                    <a:pt x="1382" y="1"/>
                  </a:moveTo>
                  <a:cubicBezTo>
                    <a:pt x="620" y="1"/>
                    <a:pt x="1" y="227"/>
                    <a:pt x="1" y="227"/>
                  </a:cubicBezTo>
                  <a:cubicBezTo>
                    <a:pt x="1" y="227"/>
                    <a:pt x="620" y="441"/>
                    <a:pt x="1382" y="441"/>
                  </a:cubicBezTo>
                  <a:cubicBezTo>
                    <a:pt x="2132" y="441"/>
                    <a:pt x="2751" y="227"/>
                    <a:pt x="2751" y="227"/>
                  </a:cubicBezTo>
                  <a:cubicBezTo>
                    <a:pt x="2751" y="227"/>
                    <a:pt x="2132" y="1"/>
                    <a:pt x="1382" y="1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602" name="Google Shape;12602;p49"/>
            <p:cNvSpPr/>
            <p:nvPr/>
          </p:nvSpPr>
          <p:spPr>
            <a:xfrm>
              <a:off x="2671450" y="2571575"/>
              <a:ext cx="39325" cy="11350"/>
            </a:xfrm>
            <a:custGeom>
              <a:avLst/>
              <a:gdLst/>
              <a:ahLst/>
              <a:cxnLst/>
              <a:rect l="l" t="t" r="r" b="b"/>
              <a:pathLst>
                <a:path w="1573" h="454" extrusionOk="0">
                  <a:moveTo>
                    <a:pt x="786" y="1"/>
                  </a:moveTo>
                  <a:cubicBezTo>
                    <a:pt x="358" y="1"/>
                    <a:pt x="1" y="227"/>
                    <a:pt x="1" y="227"/>
                  </a:cubicBezTo>
                  <a:cubicBezTo>
                    <a:pt x="1" y="227"/>
                    <a:pt x="358" y="453"/>
                    <a:pt x="786" y="453"/>
                  </a:cubicBezTo>
                  <a:cubicBezTo>
                    <a:pt x="1227" y="453"/>
                    <a:pt x="1572" y="227"/>
                    <a:pt x="1572" y="227"/>
                  </a:cubicBezTo>
                  <a:cubicBezTo>
                    <a:pt x="1572" y="227"/>
                    <a:pt x="1239" y="1"/>
                    <a:pt x="786" y="1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603" name="Google Shape;12603;p49"/>
            <p:cNvSpPr/>
            <p:nvPr/>
          </p:nvSpPr>
          <p:spPr>
            <a:xfrm>
              <a:off x="2711350" y="257722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1"/>
                  </a:move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604" name="Google Shape;12604;p49"/>
            <p:cNvSpPr/>
            <p:nvPr/>
          </p:nvSpPr>
          <p:spPr>
            <a:xfrm>
              <a:off x="2705675" y="2509075"/>
              <a:ext cx="39625" cy="11325"/>
            </a:xfrm>
            <a:custGeom>
              <a:avLst/>
              <a:gdLst/>
              <a:ahLst/>
              <a:cxnLst/>
              <a:rect l="l" t="t" r="r" b="b"/>
              <a:pathLst>
                <a:path w="1585" h="453" extrusionOk="0">
                  <a:moveTo>
                    <a:pt x="787" y="0"/>
                  </a:moveTo>
                  <a:cubicBezTo>
                    <a:pt x="358" y="0"/>
                    <a:pt x="1" y="226"/>
                    <a:pt x="1" y="226"/>
                  </a:cubicBezTo>
                  <a:cubicBezTo>
                    <a:pt x="1" y="226"/>
                    <a:pt x="358" y="453"/>
                    <a:pt x="787" y="453"/>
                  </a:cubicBezTo>
                  <a:cubicBezTo>
                    <a:pt x="1227" y="453"/>
                    <a:pt x="1584" y="226"/>
                    <a:pt x="1584" y="226"/>
                  </a:cubicBezTo>
                  <a:cubicBezTo>
                    <a:pt x="1584" y="226"/>
                    <a:pt x="1239" y="0"/>
                    <a:pt x="787" y="0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605" name="Google Shape;12605;p49"/>
            <p:cNvSpPr/>
            <p:nvPr/>
          </p:nvSpPr>
          <p:spPr>
            <a:xfrm>
              <a:off x="2739625" y="2492100"/>
              <a:ext cx="28300" cy="11050"/>
            </a:xfrm>
            <a:custGeom>
              <a:avLst/>
              <a:gdLst/>
              <a:ahLst/>
              <a:cxnLst/>
              <a:rect l="l" t="t" r="r" b="b"/>
              <a:pathLst>
                <a:path w="1132" h="442" extrusionOk="0">
                  <a:moveTo>
                    <a:pt x="560" y="1"/>
                  </a:moveTo>
                  <a:cubicBezTo>
                    <a:pt x="250" y="1"/>
                    <a:pt x="0" y="215"/>
                    <a:pt x="0" y="215"/>
                  </a:cubicBezTo>
                  <a:cubicBezTo>
                    <a:pt x="0" y="215"/>
                    <a:pt x="250" y="441"/>
                    <a:pt x="560" y="441"/>
                  </a:cubicBezTo>
                  <a:cubicBezTo>
                    <a:pt x="869" y="441"/>
                    <a:pt x="1131" y="215"/>
                    <a:pt x="1131" y="215"/>
                  </a:cubicBezTo>
                  <a:cubicBezTo>
                    <a:pt x="1131" y="215"/>
                    <a:pt x="881" y="1"/>
                    <a:pt x="560" y="1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606" name="Google Shape;12606;p49"/>
            <p:cNvSpPr/>
            <p:nvPr/>
          </p:nvSpPr>
          <p:spPr>
            <a:xfrm>
              <a:off x="2404750" y="2417975"/>
              <a:ext cx="431625" cy="11100"/>
            </a:xfrm>
            <a:custGeom>
              <a:avLst/>
              <a:gdLst/>
              <a:ahLst/>
              <a:cxnLst/>
              <a:rect l="l" t="t" r="r" b="b"/>
              <a:pathLst>
                <a:path w="17265" h="444" extrusionOk="0">
                  <a:moveTo>
                    <a:pt x="8633" y="1"/>
                  </a:moveTo>
                  <a:cubicBezTo>
                    <a:pt x="3870" y="1"/>
                    <a:pt x="1" y="227"/>
                    <a:pt x="1" y="227"/>
                  </a:cubicBezTo>
                  <a:cubicBezTo>
                    <a:pt x="1" y="227"/>
                    <a:pt x="3500" y="443"/>
                    <a:pt x="7957" y="443"/>
                  </a:cubicBezTo>
                  <a:cubicBezTo>
                    <a:pt x="8180" y="443"/>
                    <a:pt x="8405" y="443"/>
                    <a:pt x="8633" y="441"/>
                  </a:cubicBezTo>
                  <a:cubicBezTo>
                    <a:pt x="13395" y="441"/>
                    <a:pt x="17265" y="227"/>
                    <a:pt x="17265" y="227"/>
                  </a:cubicBezTo>
                  <a:cubicBezTo>
                    <a:pt x="17265" y="227"/>
                    <a:pt x="13395" y="1"/>
                    <a:pt x="8633" y="1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607" name="Google Shape;12607;p49"/>
            <p:cNvSpPr/>
            <p:nvPr/>
          </p:nvSpPr>
          <p:spPr>
            <a:xfrm>
              <a:off x="2625900" y="2361425"/>
              <a:ext cx="193225" cy="11050"/>
            </a:xfrm>
            <a:custGeom>
              <a:avLst/>
              <a:gdLst/>
              <a:ahLst/>
              <a:cxnLst/>
              <a:rect l="l" t="t" r="r" b="b"/>
              <a:pathLst>
                <a:path w="7729" h="442" extrusionOk="0">
                  <a:moveTo>
                    <a:pt x="3882" y="1"/>
                  </a:moveTo>
                  <a:cubicBezTo>
                    <a:pt x="1739" y="1"/>
                    <a:pt x="1" y="227"/>
                    <a:pt x="1" y="227"/>
                  </a:cubicBezTo>
                  <a:cubicBezTo>
                    <a:pt x="1" y="227"/>
                    <a:pt x="1739" y="441"/>
                    <a:pt x="3882" y="441"/>
                  </a:cubicBezTo>
                  <a:cubicBezTo>
                    <a:pt x="6002" y="441"/>
                    <a:pt x="7728" y="227"/>
                    <a:pt x="7728" y="227"/>
                  </a:cubicBezTo>
                  <a:cubicBezTo>
                    <a:pt x="7728" y="227"/>
                    <a:pt x="6002" y="1"/>
                    <a:pt x="3882" y="1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608" name="Google Shape;12608;p49"/>
            <p:cNvSpPr/>
            <p:nvPr/>
          </p:nvSpPr>
          <p:spPr>
            <a:xfrm>
              <a:off x="2620550" y="2344175"/>
              <a:ext cx="221775" cy="11325"/>
            </a:xfrm>
            <a:custGeom>
              <a:avLst/>
              <a:gdLst/>
              <a:ahLst/>
              <a:cxnLst/>
              <a:rect l="l" t="t" r="r" b="b"/>
              <a:pathLst>
                <a:path w="8871" h="453" extrusionOk="0">
                  <a:moveTo>
                    <a:pt x="4430" y="0"/>
                  </a:moveTo>
                  <a:cubicBezTo>
                    <a:pt x="1977" y="0"/>
                    <a:pt x="1" y="226"/>
                    <a:pt x="1" y="226"/>
                  </a:cubicBezTo>
                  <a:cubicBezTo>
                    <a:pt x="1" y="226"/>
                    <a:pt x="1977" y="453"/>
                    <a:pt x="4430" y="453"/>
                  </a:cubicBezTo>
                  <a:cubicBezTo>
                    <a:pt x="6882" y="453"/>
                    <a:pt x="8871" y="226"/>
                    <a:pt x="8871" y="226"/>
                  </a:cubicBezTo>
                  <a:cubicBezTo>
                    <a:pt x="8871" y="226"/>
                    <a:pt x="6871" y="0"/>
                    <a:pt x="4430" y="0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609" name="Google Shape;12609;p49"/>
            <p:cNvSpPr/>
            <p:nvPr/>
          </p:nvSpPr>
          <p:spPr>
            <a:xfrm>
              <a:off x="2694075" y="2219150"/>
              <a:ext cx="352150" cy="11350"/>
            </a:xfrm>
            <a:custGeom>
              <a:avLst/>
              <a:gdLst/>
              <a:ahLst/>
              <a:cxnLst/>
              <a:rect l="l" t="t" r="r" b="b"/>
              <a:pathLst>
                <a:path w="14086" h="454" extrusionOk="0">
                  <a:moveTo>
                    <a:pt x="7049" y="1"/>
                  </a:moveTo>
                  <a:cubicBezTo>
                    <a:pt x="3156" y="1"/>
                    <a:pt x="0" y="227"/>
                    <a:pt x="0" y="227"/>
                  </a:cubicBezTo>
                  <a:cubicBezTo>
                    <a:pt x="0" y="227"/>
                    <a:pt x="3156" y="453"/>
                    <a:pt x="7049" y="453"/>
                  </a:cubicBezTo>
                  <a:cubicBezTo>
                    <a:pt x="10930" y="453"/>
                    <a:pt x="14086" y="227"/>
                    <a:pt x="14086" y="227"/>
                  </a:cubicBezTo>
                  <a:cubicBezTo>
                    <a:pt x="14086" y="227"/>
                    <a:pt x="10930" y="1"/>
                    <a:pt x="7049" y="1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610" name="Google Shape;12610;p49"/>
            <p:cNvSpPr/>
            <p:nvPr/>
          </p:nvSpPr>
          <p:spPr>
            <a:xfrm>
              <a:off x="2909875" y="2173900"/>
              <a:ext cx="142300" cy="11050"/>
            </a:xfrm>
            <a:custGeom>
              <a:avLst/>
              <a:gdLst/>
              <a:ahLst/>
              <a:cxnLst/>
              <a:rect l="l" t="t" r="r" b="b"/>
              <a:pathLst>
                <a:path w="5692" h="442" extrusionOk="0">
                  <a:moveTo>
                    <a:pt x="2846" y="1"/>
                  </a:moveTo>
                  <a:cubicBezTo>
                    <a:pt x="1274" y="1"/>
                    <a:pt x="1" y="227"/>
                    <a:pt x="1" y="227"/>
                  </a:cubicBezTo>
                  <a:cubicBezTo>
                    <a:pt x="1" y="227"/>
                    <a:pt x="1286" y="441"/>
                    <a:pt x="2846" y="441"/>
                  </a:cubicBezTo>
                  <a:cubicBezTo>
                    <a:pt x="4430" y="441"/>
                    <a:pt x="5692" y="227"/>
                    <a:pt x="5692" y="227"/>
                  </a:cubicBezTo>
                  <a:cubicBezTo>
                    <a:pt x="5692" y="227"/>
                    <a:pt x="4406" y="1"/>
                    <a:pt x="2846" y="1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12611" name="Google Shape;12611;p49"/>
          <p:cNvSpPr txBox="1">
            <a:spLocks noGrp="1"/>
          </p:cNvSpPr>
          <p:nvPr>
            <p:ph type="title"/>
          </p:nvPr>
        </p:nvSpPr>
        <p:spPr>
          <a:xfrm>
            <a:off x="877820" y="96465"/>
            <a:ext cx="10290000" cy="7636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r>
              <a:rPr lang="en-US" i="1" u="sng" dirty="0"/>
              <a:t>Life Under Slavery p. 214</a:t>
            </a:r>
            <a:endParaRPr i="1" u="sng" dirty="0"/>
          </a:p>
        </p:txBody>
      </p:sp>
      <p:sp>
        <p:nvSpPr>
          <p:cNvPr id="12612" name="Google Shape;12612;p49"/>
          <p:cNvSpPr txBox="1">
            <a:spLocks noGrp="1"/>
          </p:cNvSpPr>
          <p:nvPr>
            <p:ph type="subTitle" idx="2"/>
          </p:nvPr>
        </p:nvSpPr>
        <p:spPr>
          <a:xfrm>
            <a:off x="1883952" y="881599"/>
            <a:ext cx="8712800" cy="34000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indent="0" algn="l"/>
            <a:endParaRPr lang="en-US" sz="3067" b="1" i="1" dirty="0"/>
          </a:p>
          <a:p>
            <a:pPr marL="0" indent="0" algn="l"/>
            <a:endParaRPr sz="3067" b="1" i="1" dirty="0"/>
          </a:p>
        </p:txBody>
      </p:sp>
      <p:grpSp>
        <p:nvGrpSpPr>
          <p:cNvPr id="12613" name="Google Shape;12613;p49"/>
          <p:cNvGrpSpPr/>
          <p:nvPr/>
        </p:nvGrpSpPr>
        <p:grpSpPr>
          <a:xfrm>
            <a:off x="950978" y="493771"/>
            <a:ext cx="699101" cy="609359"/>
            <a:chOff x="1132700" y="548825"/>
            <a:chExt cx="5280225" cy="4597775"/>
          </a:xfrm>
        </p:grpSpPr>
        <p:sp>
          <p:nvSpPr>
            <p:cNvPr id="12614" name="Google Shape;12614;p49"/>
            <p:cNvSpPr/>
            <p:nvPr/>
          </p:nvSpPr>
          <p:spPr>
            <a:xfrm>
              <a:off x="2447300" y="1380625"/>
              <a:ext cx="1209400" cy="152525"/>
            </a:xfrm>
            <a:custGeom>
              <a:avLst/>
              <a:gdLst/>
              <a:ahLst/>
              <a:cxnLst/>
              <a:rect l="l" t="t" r="r" b="b"/>
              <a:pathLst>
                <a:path w="48376" h="6101" extrusionOk="0">
                  <a:moveTo>
                    <a:pt x="3066" y="0"/>
                  </a:moveTo>
                  <a:cubicBezTo>
                    <a:pt x="1370" y="0"/>
                    <a:pt x="0" y="1370"/>
                    <a:pt x="0" y="3067"/>
                  </a:cubicBezTo>
                  <a:cubicBezTo>
                    <a:pt x="0" y="4730"/>
                    <a:pt x="1370" y="6100"/>
                    <a:pt x="3066" y="6100"/>
                  </a:cubicBezTo>
                  <a:lnTo>
                    <a:pt x="45309" y="6100"/>
                  </a:lnTo>
                  <a:cubicBezTo>
                    <a:pt x="47005" y="6100"/>
                    <a:pt x="48375" y="4730"/>
                    <a:pt x="48375" y="3067"/>
                  </a:cubicBezTo>
                  <a:cubicBezTo>
                    <a:pt x="48375" y="1370"/>
                    <a:pt x="47005" y="0"/>
                    <a:pt x="45309" y="0"/>
                  </a:cubicBez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615" name="Google Shape;12615;p49"/>
            <p:cNvSpPr/>
            <p:nvPr/>
          </p:nvSpPr>
          <p:spPr>
            <a:xfrm>
              <a:off x="4374300" y="3952700"/>
              <a:ext cx="718500" cy="152525"/>
            </a:xfrm>
            <a:custGeom>
              <a:avLst/>
              <a:gdLst/>
              <a:ahLst/>
              <a:cxnLst/>
              <a:rect l="l" t="t" r="r" b="b"/>
              <a:pathLst>
                <a:path w="28740" h="6101" extrusionOk="0">
                  <a:moveTo>
                    <a:pt x="3067" y="0"/>
                  </a:moveTo>
                  <a:cubicBezTo>
                    <a:pt x="1371" y="0"/>
                    <a:pt x="1" y="1371"/>
                    <a:pt x="1" y="3034"/>
                  </a:cubicBezTo>
                  <a:cubicBezTo>
                    <a:pt x="1" y="4730"/>
                    <a:pt x="1371" y="6100"/>
                    <a:pt x="3067" y="6100"/>
                  </a:cubicBezTo>
                  <a:lnTo>
                    <a:pt x="25673" y="6100"/>
                  </a:lnTo>
                  <a:cubicBezTo>
                    <a:pt x="27369" y="6100"/>
                    <a:pt x="28739" y="4730"/>
                    <a:pt x="28739" y="3034"/>
                  </a:cubicBezTo>
                  <a:cubicBezTo>
                    <a:pt x="28739" y="1371"/>
                    <a:pt x="27369" y="0"/>
                    <a:pt x="25673" y="0"/>
                  </a:cubicBez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616" name="Google Shape;12616;p49"/>
            <p:cNvSpPr/>
            <p:nvPr/>
          </p:nvSpPr>
          <p:spPr>
            <a:xfrm>
              <a:off x="1132700" y="548825"/>
              <a:ext cx="5280225" cy="4597775"/>
            </a:xfrm>
            <a:custGeom>
              <a:avLst/>
              <a:gdLst/>
              <a:ahLst/>
              <a:cxnLst/>
              <a:rect l="l" t="t" r="r" b="b"/>
              <a:pathLst>
                <a:path w="211209" h="183911" extrusionOk="0">
                  <a:moveTo>
                    <a:pt x="19997" y="6100"/>
                  </a:moveTo>
                  <a:lnTo>
                    <a:pt x="22019" y="6328"/>
                  </a:lnTo>
                  <a:cubicBezTo>
                    <a:pt x="22052" y="6328"/>
                    <a:pt x="22052" y="6361"/>
                    <a:pt x="22085" y="6361"/>
                  </a:cubicBezTo>
                  <a:cubicBezTo>
                    <a:pt x="26130" y="7405"/>
                    <a:pt x="29294" y="12265"/>
                    <a:pt x="31512" y="20812"/>
                  </a:cubicBezTo>
                  <a:cubicBezTo>
                    <a:pt x="31675" y="21464"/>
                    <a:pt x="31838" y="22084"/>
                    <a:pt x="31968" y="22704"/>
                  </a:cubicBezTo>
                  <a:lnTo>
                    <a:pt x="8743" y="22704"/>
                  </a:lnTo>
                  <a:cubicBezTo>
                    <a:pt x="8580" y="21725"/>
                    <a:pt x="8450" y="20485"/>
                    <a:pt x="8417" y="19115"/>
                  </a:cubicBezTo>
                  <a:cubicBezTo>
                    <a:pt x="8384" y="16343"/>
                    <a:pt x="8743" y="12461"/>
                    <a:pt x="10831" y="9754"/>
                  </a:cubicBezTo>
                  <a:cubicBezTo>
                    <a:pt x="12723" y="7340"/>
                    <a:pt x="15724" y="6133"/>
                    <a:pt x="19997" y="6100"/>
                  </a:cubicBezTo>
                  <a:close/>
                  <a:moveTo>
                    <a:pt x="200548" y="161208"/>
                  </a:moveTo>
                  <a:cubicBezTo>
                    <a:pt x="201005" y="164437"/>
                    <a:pt x="201331" y="170406"/>
                    <a:pt x="198460" y="174158"/>
                  </a:cubicBezTo>
                  <a:cubicBezTo>
                    <a:pt x="196568" y="176604"/>
                    <a:pt x="193502" y="177811"/>
                    <a:pt x="189098" y="177811"/>
                  </a:cubicBezTo>
                  <a:lnTo>
                    <a:pt x="69905" y="177811"/>
                  </a:lnTo>
                  <a:cubicBezTo>
                    <a:pt x="73820" y="172624"/>
                    <a:pt x="73787" y="165513"/>
                    <a:pt x="73265" y="161208"/>
                  </a:cubicBezTo>
                  <a:close/>
                  <a:moveTo>
                    <a:pt x="20160" y="0"/>
                  </a:moveTo>
                  <a:cubicBezTo>
                    <a:pt x="13864" y="0"/>
                    <a:pt x="9069" y="2023"/>
                    <a:pt x="6003" y="6035"/>
                  </a:cubicBezTo>
                  <a:cubicBezTo>
                    <a:pt x="1" y="13798"/>
                    <a:pt x="3100" y="26031"/>
                    <a:pt x="3263" y="26553"/>
                  </a:cubicBezTo>
                  <a:cubicBezTo>
                    <a:pt x="3589" y="27890"/>
                    <a:pt x="4829" y="28836"/>
                    <a:pt x="6199" y="28836"/>
                  </a:cubicBezTo>
                  <a:lnTo>
                    <a:pt x="33110" y="28836"/>
                  </a:lnTo>
                  <a:cubicBezTo>
                    <a:pt x="35850" y="46223"/>
                    <a:pt x="35720" y="70981"/>
                    <a:pt x="35589" y="93750"/>
                  </a:cubicBezTo>
                  <a:cubicBezTo>
                    <a:pt x="35524" y="105330"/>
                    <a:pt x="35459" y="117269"/>
                    <a:pt x="35720" y="128196"/>
                  </a:cubicBezTo>
                  <a:cubicBezTo>
                    <a:pt x="35784" y="129840"/>
                    <a:pt x="37154" y="131165"/>
                    <a:pt x="38823" y="131165"/>
                  </a:cubicBezTo>
                  <a:cubicBezTo>
                    <a:pt x="38843" y="131165"/>
                    <a:pt x="38864" y="131165"/>
                    <a:pt x="38884" y="131165"/>
                  </a:cubicBezTo>
                  <a:cubicBezTo>
                    <a:pt x="40547" y="131132"/>
                    <a:pt x="41885" y="129729"/>
                    <a:pt x="41852" y="128033"/>
                  </a:cubicBezTo>
                  <a:cubicBezTo>
                    <a:pt x="41559" y="117236"/>
                    <a:pt x="41657" y="105330"/>
                    <a:pt x="41722" y="93782"/>
                  </a:cubicBezTo>
                  <a:cubicBezTo>
                    <a:pt x="41852" y="66512"/>
                    <a:pt x="42015" y="40253"/>
                    <a:pt x="38199" y="22508"/>
                  </a:cubicBezTo>
                  <a:cubicBezTo>
                    <a:pt x="37840" y="20812"/>
                    <a:pt x="37416" y="19148"/>
                    <a:pt x="36927" y="17484"/>
                  </a:cubicBezTo>
                  <a:cubicBezTo>
                    <a:pt x="35589" y="12852"/>
                    <a:pt x="33860" y="9003"/>
                    <a:pt x="31675" y="6100"/>
                  </a:cubicBezTo>
                  <a:lnTo>
                    <a:pt x="153641" y="6100"/>
                  </a:lnTo>
                  <a:cubicBezTo>
                    <a:pt x="159186" y="6100"/>
                    <a:pt x="163100" y="11874"/>
                    <a:pt x="165645" y="23650"/>
                  </a:cubicBezTo>
                  <a:cubicBezTo>
                    <a:pt x="162350" y="25998"/>
                    <a:pt x="159121" y="28510"/>
                    <a:pt x="155989" y="31217"/>
                  </a:cubicBezTo>
                  <a:cubicBezTo>
                    <a:pt x="149041" y="37219"/>
                    <a:pt x="142582" y="44102"/>
                    <a:pt x="137037" y="51540"/>
                  </a:cubicBezTo>
                  <a:lnTo>
                    <a:pt x="55650" y="51540"/>
                  </a:lnTo>
                  <a:cubicBezTo>
                    <a:pt x="53954" y="51540"/>
                    <a:pt x="52584" y="52910"/>
                    <a:pt x="52584" y="54606"/>
                  </a:cubicBezTo>
                  <a:cubicBezTo>
                    <a:pt x="52584" y="56302"/>
                    <a:pt x="53954" y="57672"/>
                    <a:pt x="55650" y="57672"/>
                  </a:cubicBezTo>
                  <a:lnTo>
                    <a:pt x="132764" y="57672"/>
                  </a:lnTo>
                  <a:cubicBezTo>
                    <a:pt x="130513" y="61130"/>
                    <a:pt x="128491" y="64653"/>
                    <a:pt x="126729" y="68176"/>
                  </a:cubicBezTo>
                  <a:lnTo>
                    <a:pt x="55650" y="68176"/>
                  </a:lnTo>
                  <a:cubicBezTo>
                    <a:pt x="53954" y="68176"/>
                    <a:pt x="52584" y="69546"/>
                    <a:pt x="52584" y="71242"/>
                  </a:cubicBezTo>
                  <a:cubicBezTo>
                    <a:pt x="52584" y="72938"/>
                    <a:pt x="53954" y="74308"/>
                    <a:pt x="55650" y="74308"/>
                  </a:cubicBezTo>
                  <a:lnTo>
                    <a:pt x="123891" y="74308"/>
                  </a:lnTo>
                  <a:cubicBezTo>
                    <a:pt x="122423" y="77831"/>
                    <a:pt x="121216" y="81321"/>
                    <a:pt x="120270" y="84812"/>
                  </a:cubicBezTo>
                  <a:lnTo>
                    <a:pt x="55650" y="84812"/>
                  </a:lnTo>
                  <a:cubicBezTo>
                    <a:pt x="53954" y="84812"/>
                    <a:pt x="52584" y="86182"/>
                    <a:pt x="52584" y="87878"/>
                  </a:cubicBezTo>
                  <a:cubicBezTo>
                    <a:pt x="52584" y="89542"/>
                    <a:pt x="53954" y="90912"/>
                    <a:pt x="55650" y="90912"/>
                  </a:cubicBezTo>
                  <a:lnTo>
                    <a:pt x="118900" y="90912"/>
                  </a:lnTo>
                  <a:cubicBezTo>
                    <a:pt x="118639" y="92380"/>
                    <a:pt x="118444" y="93815"/>
                    <a:pt x="118313" y="95250"/>
                  </a:cubicBezTo>
                  <a:lnTo>
                    <a:pt x="108853" y="104710"/>
                  </a:lnTo>
                  <a:cubicBezTo>
                    <a:pt x="107679" y="105884"/>
                    <a:pt x="107679" y="107841"/>
                    <a:pt x="108853" y="109016"/>
                  </a:cubicBezTo>
                  <a:cubicBezTo>
                    <a:pt x="109445" y="109607"/>
                    <a:pt x="110234" y="109909"/>
                    <a:pt x="111027" y="109909"/>
                  </a:cubicBezTo>
                  <a:cubicBezTo>
                    <a:pt x="111808" y="109909"/>
                    <a:pt x="112593" y="109615"/>
                    <a:pt x="113192" y="109016"/>
                  </a:cubicBezTo>
                  <a:lnTo>
                    <a:pt x="122619" y="99589"/>
                  </a:lnTo>
                  <a:cubicBezTo>
                    <a:pt x="128295" y="99001"/>
                    <a:pt x="133873" y="97599"/>
                    <a:pt x="139223" y="95707"/>
                  </a:cubicBezTo>
                  <a:cubicBezTo>
                    <a:pt x="144735" y="93717"/>
                    <a:pt x="150052" y="91205"/>
                    <a:pt x="155141" y="88270"/>
                  </a:cubicBezTo>
                  <a:cubicBezTo>
                    <a:pt x="160001" y="85432"/>
                    <a:pt x="164666" y="82235"/>
                    <a:pt x="169102" y="78745"/>
                  </a:cubicBezTo>
                  <a:lnTo>
                    <a:pt x="169102" y="78745"/>
                  </a:lnTo>
                  <a:cubicBezTo>
                    <a:pt x="169102" y="83735"/>
                    <a:pt x="169070" y="88791"/>
                    <a:pt x="169037" y="93750"/>
                  </a:cubicBezTo>
                  <a:cubicBezTo>
                    <a:pt x="168939" y="115735"/>
                    <a:pt x="168809" y="138406"/>
                    <a:pt x="171060" y="155075"/>
                  </a:cubicBezTo>
                  <a:lnTo>
                    <a:pt x="69612" y="155075"/>
                  </a:lnTo>
                  <a:cubicBezTo>
                    <a:pt x="67687" y="155075"/>
                    <a:pt x="66219" y="156934"/>
                    <a:pt x="66643" y="158826"/>
                  </a:cubicBezTo>
                  <a:cubicBezTo>
                    <a:pt x="66643" y="158859"/>
                    <a:pt x="66643" y="158859"/>
                    <a:pt x="66643" y="158892"/>
                  </a:cubicBezTo>
                  <a:cubicBezTo>
                    <a:pt x="66643" y="158924"/>
                    <a:pt x="66676" y="158924"/>
                    <a:pt x="66676" y="158957"/>
                  </a:cubicBezTo>
                  <a:cubicBezTo>
                    <a:pt x="66839" y="159674"/>
                    <a:pt x="68894" y="168743"/>
                    <a:pt x="65143" y="173929"/>
                  </a:cubicBezTo>
                  <a:cubicBezTo>
                    <a:pt x="65110" y="173962"/>
                    <a:pt x="65110" y="173962"/>
                    <a:pt x="65110" y="173995"/>
                  </a:cubicBezTo>
                  <a:cubicBezTo>
                    <a:pt x="62925" y="176930"/>
                    <a:pt x="59076" y="177811"/>
                    <a:pt x="55618" y="177811"/>
                  </a:cubicBezTo>
                  <a:cubicBezTo>
                    <a:pt x="48181" y="177746"/>
                    <a:pt x="43842" y="165448"/>
                    <a:pt x="42342" y="140168"/>
                  </a:cubicBezTo>
                  <a:cubicBezTo>
                    <a:pt x="42247" y="138533"/>
                    <a:pt x="40911" y="137292"/>
                    <a:pt x="39295" y="137292"/>
                  </a:cubicBezTo>
                  <a:cubicBezTo>
                    <a:pt x="39235" y="137292"/>
                    <a:pt x="39174" y="137294"/>
                    <a:pt x="39112" y="137297"/>
                  </a:cubicBezTo>
                  <a:cubicBezTo>
                    <a:pt x="37416" y="137395"/>
                    <a:pt x="36144" y="138830"/>
                    <a:pt x="36242" y="140527"/>
                  </a:cubicBezTo>
                  <a:cubicBezTo>
                    <a:pt x="37449" y="160718"/>
                    <a:pt x="40711" y="183911"/>
                    <a:pt x="55650" y="183911"/>
                  </a:cubicBezTo>
                  <a:lnTo>
                    <a:pt x="189098" y="183911"/>
                  </a:lnTo>
                  <a:cubicBezTo>
                    <a:pt x="195427" y="183911"/>
                    <a:pt x="200189" y="181889"/>
                    <a:pt x="203288" y="177876"/>
                  </a:cubicBezTo>
                  <a:cubicBezTo>
                    <a:pt x="209290" y="170113"/>
                    <a:pt x="206159" y="157880"/>
                    <a:pt x="206028" y="157358"/>
                  </a:cubicBezTo>
                  <a:cubicBezTo>
                    <a:pt x="205669" y="156021"/>
                    <a:pt x="204462" y="155075"/>
                    <a:pt x="203060" y="155075"/>
                  </a:cubicBezTo>
                  <a:lnTo>
                    <a:pt x="177225" y="155075"/>
                  </a:lnTo>
                  <a:cubicBezTo>
                    <a:pt x="174909" y="138798"/>
                    <a:pt x="175039" y="115931"/>
                    <a:pt x="175170" y="93782"/>
                  </a:cubicBezTo>
                  <a:cubicBezTo>
                    <a:pt x="175202" y="87128"/>
                    <a:pt x="175235" y="80245"/>
                    <a:pt x="175202" y="73591"/>
                  </a:cubicBezTo>
                  <a:cubicBezTo>
                    <a:pt x="176931" y="72057"/>
                    <a:pt x="178595" y="70459"/>
                    <a:pt x="180226" y="68828"/>
                  </a:cubicBezTo>
                  <a:cubicBezTo>
                    <a:pt x="185314" y="63739"/>
                    <a:pt x="189946" y="58259"/>
                    <a:pt x="193991" y="52551"/>
                  </a:cubicBezTo>
                  <a:cubicBezTo>
                    <a:pt x="194970" y="51181"/>
                    <a:pt x="194644" y="49289"/>
                    <a:pt x="193274" y="48310"/>
                  </a:cubicBezTo>
                  <a:cubicBezTo>
                    <a:pt x="192726" y="47928"/>
                    <a:pt x="192104" y="47745"/>
                    <a:pt x="191491" y="47745"/>
                  </a:cubicBezTo>
                  <a:cubicBezTo>
                    <a:pt x="190534" y="47745"/>
                    <a:pt x="189597" y="48192"/>
                    <a:pt x="189000" y="49028"/>
                  </a:cubicBezTo>
                  <a:cubicBezTo>
                    <a:pt x="185151" y="54443"/>
                    <a:pt x="180748" y="59662"/>
                    <a:pt x="175887" y="64522"/>
                  </a:cubicBezTo>
                  <a:cubicBezTo>
                    <a:pt x="172071" y="68339"/>
                    <a:pt x="167993" y="71927"/>
                    <a:pt x="163687" y="75222"/>
                  </a:cubicBezTo>
                  <a:cubicBezTo>
                    <a:pt x="153151" y="83213"/>
                    <a:pt x="141897" y="88987"/>
                    <a:pt x="131165" y="91792"/>
                  </a:cubicBezTo>
                  <a:cubicBezTo>
                    <a:pt x="130839" y="91890"/>
                    <a:pt x="130480" y="91988"/>
                    <a:pt x="130154" y="92053"/>
                  </a:cubicBezTo>
                  <a:lnTo>
                    <a:pt x="184499" y="37709"/>
                  </a:lnTo>
                  <a:cubicBezTo>
                    <a:pt x="185673" y="36534"/>
                    <a:pt x="185673" y="34577"/>
                    <a:pt x="184499" y="33403"/>
                  </a:cubicBezTo>
                  <a:cubicBezTo>
                    <a:pt x="183895" y="32799"/>
                    <a:pt x="183113" y="32498"/>
                    <a:pt x="182330" y="32498"/>
                  </a:cubicBezTo>
                  <a:cubicBezTo>
                    <a:pt x="181547" y="32498"/>
                    <a:pt x="180764" y="32799"/>
                    <a:pt x="180161" y="33403"/>
                  </a:cubicBezTo>
                  <a:lnTo>
                    <a:pt x="125816" y="87748"/>
                  </a:lnTo>
                  <a:cubicBezTo>
                    <a:pt x="125914" y="87421"/>
                    <a:pt x="125979" y="87095"/>
                    <a:pt x="126044" y="86802"/>
                  </a:cubicBezTo>
                  <a:cubicBezTo>
                    <a:pt x="129176" y="74830"/>
                    <a:pt x="135178" y="63935"/>
                    <a:pt x="142680" y="54214"/>
                  </a:cubicBezTo>
                  <a:cubicBezTo>
                    <a:pt x="142713" y="54182"/>
                    <a:pt x="142713" y="54149"/>
                    <a:pt x="142746" y="54117"/>
                  </a:cubicBezTo>
                  <a:cubicBezTo>
                    <a:pt x="149726" y="44983"/>
                    <a:pt x="158044" y="36828"/>
                    <a:pt x="167308" y="30010"/>
                  </a:cubicBezTo>
                  <a:cubicBezTo>
                    <a:pt x="179508" y="21073"/>
                    <a:pt x="192556" y="15168"/>
                    <a:pt x="204528" y="13342"/>
                  </a:cubicBezTo>
                  <a:lnTo>
                    <a:pt x="204528" y="13342"/>
                  </a:lnTo>
                  <a:cubicBezTo>
                    <a:pt x="203288" y="21497"/>
                    <a:pt x="200124" y="30271"/>
                    <a:pt x="195296" y="39014"/>
                  </a:cubicBezTo>
                  <a:cubicBezTo>
                    <a:pt x="194481" y="40481"/>
                    <a:pt x="195035" y="42341"/>
                    <a:pt x="196503" y="43156"/>
                  </a:cubicBezTo>
                  <a:cubicBezTo>
                    <a:pt x="196971" y="43416"/>
                    <a:pt x="197478" y="43540"/>
                    <a:pt x="197978" y="43540"/>
                  </a:cubicBezTo>
                  <a:cubicBezTo>
                    <a:pt x="199049" y="43540"/>
                    <a:pt x="200090" y="42972"/>
                    <a:pt x="200646" y="41949"/>
                  </a:cubicBezTo>
                  <a:cubicBezTo>
                    <a:pt x="206648" y="31120"/>
                    <a:pt x="210269" y="20094"/>
                    <a:pt x="211084" y="10112"/>
                  </a:cubicBezTo>
                  <a:cubicBezTo>
                    <a:pt x="211208" y="8341"/>
                    <a:pt x="209763" y="6806"/>
                    <a:pt x="208047" y="6806"/>
                  </a:cubicBezTo>
                  <a:cubicBezTo>
                    <a:pt x="207962" y="6806"/>
                    <a:pt x="207876" y="6810"/>
                    <a:pt x="207790" y="6818"/>
                  </a:cubicBezTo>
                  <a:cubicBezTo>
                    <a:pt x="196112" y="7764"/>
                    <a:pt x="183325" y="12494"/>
                    <a:pt x="171092" y="20094"/>
                  </a:cubicBezTo>
                  <a:cubicBezTo>
                    <a:pt x="169787" y="14712"/>
                    <a:pt x="168091" y="10504"/>
                    <a:pt x="166036" y="7340"/>
                  </a:cubicBezTo>
                  <a:cubicBezTo>
                    <a:pt x="162839" y="2479"/>
                    <a:pt x="158664" y="0"/>
                    <a:pt x="153641" y="0"/>
                  </a:cubicBez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12617" name="Google Shape;12617;p49"/>
          <p:cNvSpPr/>
          <p:nvPr/>
        </p:nvSpPr>
        <p:spPr>
          <a:xfrm>
            <a:off x="10210100" y="188567"/>
            <a:ext cx="414339" cy="609603"/>
          </a:xfrm>
          <a:custGeom>
            <a:avLst/>
            <a:gdLst/>
            <a:ahLst/>
            <a:cxnLst/>
            <a:rect l="l" t="t" r="r" b="b"/>
            <a:pathLst>
              <a:path w="141897" h="208768" extrusionOk="0">
                <a:moveTo>
                  <a:pt x="70949" y="34414"/>
                </a:moveTo>
                <a:cubicBezTo>
                  <a:pt x="83409" y="34414"/>
                  <a:pt x="93913" y="42863"/>
                  <a:pt x="97044" y="54345"/>
                </a:cubicBezTo>
                <a:cubicBezTo>
                  <a:pt x="95745" y="54674"/>
                  <a:pt x="94461" y="54822"/>
                  <a:pt x="93242" y="54822"/>
                </a:cubicBezTo>
                <a:cubicBezTo>
                  <a:pt x="90360" y="54822"/>
                  <a:pt x="87845" y="53994"/>
                  <a:pt x="86378" y="52779"/>
                </a:cubicBezTo>
                <a:cubicBezTo>
                  <a:pt x="85628" y="52192"/>
                  <a:pt x="85106" y="51442"/>
                  <a:pt x="84518" y="50626"/>
                </a:cubicBezTo>
                <a:cubicBezTo>
                  <a:pt x="83409" y="49060"/>
                  <a:pt x="81974" y="47070"/>
                  <a:pt x="79006" y="46483"/>
                </a:cubicBezTo>
                <a:cubicBezTo>
                  <a:pt x="78502" y="46389"/>
                  <a:pt x="78018" y="46348"/>
                  <a:pt x="77556" y="46348"/>
                </a:cubicBezTo>
                <a:cubicBezTo>
                  <a:pt x="75295" y="46348"/>
                  <a:pt x="73537" y="47339"/>
                  <a:pt x="72319" y="48016"/>
                </a:cubicBezTo>
                <a:cubicBezTo>
                  <a:pt x="71992" y="48212"/>
                  <a:pt x="71503" y="48473"/>
                  <a:pt x="71210" y="48604"/>
                </a:cubicBezTo>
                <a:cubicBezTo>
                  <a:pt x="70590" y="47658"/>
                  <a:pt x="70068" y="44363"/>
                  <a:pt x="69709" y="42145"/>
                </a:cubicBezTo>
                <a:cubicBezTo>
                  <a:pt x="69318" y="39633"/>
                  <a:pt x="68861" y="36991"/>
                  <a:pt x="68339" y="34544"/>
                </a:cubicBezTo>
                <a:cubicBezTo>
                  <a:pt x="69187" y="34447"/>
                  <a:pt x="70068" y="34414"/>
                  <a:pt x="70949" y="34414"/>
                </a:cubicBezTo>
                <a:close/>
                <a:moveTo>
                  <a:pt x="47462" y="48082"/>
                </a:moveTo>
                <a:cubicBezTo>
                  <a:pt x="48898" y="49386"/>
                  <a:pt x="49974" y="50887"/>
                  <a:pt x="50431" y="52388"/>
                </a:cubicBezTo>
                <a:cubicBezTo>
                  <a:pt x="50789" y="53529"/>
                  <a:pt x="50692" y="54475"/>
                  <a:pt x="50594" y="56041"/>
                </a:cubicBezTo>
                <a:cubicBezTo>
                  <a:pt x="50431" y="58063"/>
                  <a:pt x="50202" y="60836"/>
                  <a:pt x="51018" y="65109"/>
                </a:cubicBezTo>
                <a:cubicBezTo>
                  <a:pt x="51507" y="67654"/>
                  <a:pt x="52029" y="69056"/>
                  <a:pt x="52420" y="70067"/>
                </a:cubicBezTo>
                <a:cubicBezTo>
                  <a:pt x="52747" y="70981"/>
                  <a:pt x="52812" y="71144"/>
                  <a:pt x="52779" y="71764"/>
                </a:cubicBezTo>
                <a:cubicBezTo>
                  <a:pt x="52616" y="73721"/>
                  <a:pt x="51344" y="76037"/>
                  <a:pt x="49485" y="77896"/>
                </a:cubicBezTo>
                <a:cubicBezTo>
                  <a:pt x="45994" y="73329"/>
                  <a:pt x="43907" y="67654"/>
                  <a:pt x="43907" y="61456"/>
                </a:cubicBezTo>
                <a:cubicBezTo>
                  <a:pt x="43907" y="56595"/>
                  <a:pt x="45211" y="52029"/>
                  <a:pt x="47462" y="48082"/>
                </a:cubicBezTo>
                <a:close/>
                <a:moveTo>
                  <a:pt x="62370" y="35817"/>
                </a:moveTo>
                <a:cubicBezTo>
                  <a:pt x="62859" y="38165"/>
                  <a:pt x="63283" y="40677"/>
                  <a:pt x="63674" y="43091"/>
                </a:cubicBezTo>
                <a:cubicBezTo>
                  <a:pt x="64522" y="48506"/>
                  <a:pt x="65240" y="53203"/>
                  <a:pt x="69350" y="54508"/>
                </a:cubicBezTo>
                <a:cubicBezTo>
                  <a:pt x="69952" y="54706"/>
                  <a:pt x="70527" y="54788"/>
                  <a:pt x="71073" y="54788"/>
                </a:cubicBezTo>
                <a:cubicBezTo>
                  <a:pt x="72778" y="54788"/>
                  <a:pt x="74208" y="53984"/>
                  <a:pt x="75320" y="53366"/>
                </a:cubicBezTo>
                <a:cubicBezTo>
                  <a:pt x="76368" y="52759"/>
                  <a:pt x="76974" y="52455"/>
                  <a:pt x="77530" y="52455"/>
                </a:cubicBezTo>
                <a:cubicBezTo>
                  <a:pt x="77631" y="52455"/>
                  <a:pt x="77731" y="52465"/>
                  <a:pt x="77831" y="52485"/>
                </a:cubicBezTo>
                <a:cubicBezTo>
                  <a:pt x="78321" y="52583"/>
                  <a:pt x="78582" y="52844"/>
                  <a:pt x="79560" y="54182"/>
                </a:cubicBezTo>
                <a:cubicBezTo>
                  <a:pt x="80245" y="55160"/>
                  <a:pt x="81126" y="56400"/>
                  <a:pt x="82496" y="57509"/>
                </a:cubicBezTo>
                <a:cubicBezTo>
                  <a:pt x="85236" y="59760"/>
                  <a:pt x="89118" y="60934"/>
                  <a:pt x="93195" y="60934"/>
                </a:cubicBezTo>
                <a:cubicBezTo>
                  <a:pt x="94761" y="60934"/>
                  <a:pt x="96392" y="60771"/>
                  <a:pt x="97958" y="60412"/>
                </a:cubicBezTo>
                <a:lnTo>
                  <a:pt x="97958" y="60412"/>
                </a:lnTo>
                <a:cubicBezTo>
                  <a:pt x="98186" y="66316"/>
                  <a:pt x="96457" y="72057"/>
                  <a:pt x="93326" y="76657"/>
                </a:cubicBezTo>
                <a:cubicBezTo>
                  <a:pt x="91597" y="74699"/>
                  <a:pt x="89803" y="73068"/>
                  <a:pt x="88629" y="71992"/>
                </a:cubicBezTo>
                <a:cubicBezTo>
                  <a:pt x="86060" y="69640"/>
                  <a:pt x="81182" y="65203"/>
                  <a:pt x="76542" y="65203"/>
                </a:cubicBezTo>
                <a:cubicBezTo>
                  <a:pt x="75584" y="65203"/>
                  <a:pt x="74636" y="65392"/>
                  <a:pt x="73721" y="65827"/>
                </a:cubicBezTo>
                <a:cubicBezTo>
                  <a:pt x="70720" y="67262"/>
                  <a:pt x="70264" y="70198"/>
                  <a:pt x="69872" y="72775"/>
                </a:cubicBezTo>
                <a:cubicBezTo>
                  <a:pt x="69611" y="74406"/>
                  <a:pt x="69350" y="76265"/>
                  <a:pt x="68437" y="78288"/>
                </a:cubicBezTo>
                <a:cubicBezTo>
                  <a:pt x="66741" y="82202"/>
                  <a:pt x="63707" y="84551"/>
                  <a:pt x="60510" y="86410"/>
                </a:cubicBezTo>
                <a:cubicBezTo>
                  <a:pt x="58031" y="85366"/>
                  <a:pt x="55748" y="83996"/>
                  <a:pt x="53725" y="82300"/>
                </a:cubicBezTo>
                <a:cubicBezTo>
                  <a:pt x="56694" y="79397"/>
                  <a:pt x="58618" y="75678"/>
                  <a:pt x="58879" y="72188"/>
                </a:cubicBezTo>
                <a:cubicBezTo>
                  <a:pt x="59010" y="70263"/>
                  <a:pt x="58553" y="69089"/>
                  <a:pt x="58129" y="67947"/>
                </a:cubicBezTo>
                <a:cubicBezTo>
                  <a:pt x="57803" y="67066"/>
                  <a:pt x="57411" y="65990"/>
                  <a:pt x="57020" y="63968"/>
                </a:cubicBezTo>
                <a:cubicBezTo>
                  <a:pt x="56367" y="60510"/>
                  <a:pt x="56531" y="58390"/>
                  <a:pt x="56661" y="56530"/>
                </a:cubicBezTo>
                <a:cubicBezTo>
                  <a:pt x="56824" y="54704"/>
                  <a:pt x="56955" y="52844"/>
                  <a:pt x="56270" y="50561"/>
                </a:cubicBezTo>
                <a:cubicBezTo>
                  <a:pt x="55422" y="47853"/>
                  <a:pt x="53595" y="45276"/>
                  <a:pt x="51083" y="43123"/>
                </a:cubicBezTo>
                <a:cubicBezTo>
                  <a:pt x="54149" y="39829"/>
                  <a:pt x="57998" y="37285"/>
                  <a:pt x="62370" y="35817"/>
                </a:cubicBezTo>
                <a:close/>
                <a:moveTo>
                  <a:pt x="76659" y="71313"/>
                </a:moveTo>
                <a:cubicBezTo>
                  <a:pt x="77356" y="71313"/>
                  <a:pt x="79431" y="71863"/>
                  <a:pt x="84518" y="76526"/>
                </a:cubicBezTo>
                <a:cubicBezTo>
                  <a:pt x="85693" y="77603"/>
                  <a:pt x="87650" y="79364"/>
                  <a:pt x="89281" y="81321"/>
                </a:cubicBezTo>
                <a:cubicBezTo>
                  <a:pt x="84486" y="85790"/>
                  <a:pt x="78027" y="88530"/>
                  <a:pt x="70949" y="88530"/>
                </a:cubicBezTo>
                <a:cubicBezTo>
                  <a:pt x="70068" y="88530"/>
                  <a:pt x="69187" y="88465"/>
                  <a:pt x="68339" y="88400"/>
                </a:cubicBezTo>
                <a:cubicBezTo>
                  <a:pt x="70459" y="86541"/>
                  <a:pt x="72580" y="84061"/>
                  <a:pt x="74047" y="80734"/>
                </a:cubicBezTo>
                <a:cubicBezTo>
                  <a:pt x="75254" y="77994"/>
                  <a:pt x="75646" y="75515"/>
                  <a:pt x="75907" y="73688"/>
                </a:cubicBezTo>
                <a:cubicBezTo>
                  <a:pt x="76037" y="72840"/>
                  <a:pt x="76233" y="71731"/>
                  <a:pt x="76429" y="71340"/>
                </a:cubicBezTo>
                <a:cubicBezTo>
                  <a:pt x="76477" y="71327"/>
                  <a:pt x="76551" y="71313"/>
                  <a:pt x="76659" y="71313"/>
                </a:cubicBezTo>
                <a:close/>
                <a:moveTo>
                  <a:pt x="70949" y="28314"/>
                </a:moveTo>
                <a:cubicBezTo>
                  <a:pt x="53073" y="28314"/>
                  <a:pt x="37774" y="43678"/>
                  <a:pt x="37774" y="61456"/>
                </a:cubicBezTo>
                <a:cubicBezTo>
                  <a:pt x="37774" y="79560"/>
                  <a:pt x="53171" y="94630"/>
                  <a:pt x="70949" y="94630"/>
                </a:cubicBezTo>
                <a:cubicBezTo>
                  <a:pt x="89053" y="94630"/>
                  <a:pt x="104123" y="79625"/>
                  <a:pt x="104123" y="61456"/>
                </a:cubicBezTo>
                <a:cubicBezTo>
                  <a:pt x="104123" y="43417"/>
                  <a:pt x="89444" y="28314"/>
                  <a:pt x="70949" y="28314"/>
                </a:cubicBezTo>
                <a:close/>
                <a:moveTo>
                  <a:pt x="135797" y="6133"/>
                </a:moveTo>
                <a:lnTo>
                  <a:pt x="135797" y="15494"/>
                </a:lnTo>
                <a:lnTo>
                  <a:pt x="47006" y="15494"/>
                </a:lnTo>
                <a:cubicBezTo>
                  <a:pt x="45309" y="15494"/>
                  <a:pt x="43939" y="16864"/>
                  <a:pt x="43939" y="18561"/>
                </a:cubicBezTo>
                <a:cubicBezTo>
                  <a:pt x="43939" y="20257"/>
                  <a:pt x="45309" y="21627"/>
                  <a:pt x="47006" y="21627"/>
                </a:cubicBezTo>
                <a:lnTo>
                  <a:pt x="123303" y="21627"/>
                </a:lnTo>
                <a:lnTo>
                  <a:pt x="123303" y="48962"/>
                </a:lnTo>
                <a:cubicBezTo>
                  <a:pt x="123303" y="77831"/>
                  <a:pt x="99817" y="101317"/>
                  <a:pt x="70949" y="101317"/>
                </a:cubicBezTo>
                <a:cubicBezTo>
                  <a:pt x="42080" y="101317"/>
                  <a:pt x="18594" y="77831"/>
                  <a:pt x="18594" y="48962"/>
                </a:cubicBezTo>
                <a:lnTo>
                  <a:pt x="18594" y="21627"/>
                </a:lnTo>
                <a:lnTo>
                  <a:pt x="32685" y="21627"/>
                </a:lnTo>
                <a:cubicBezTo>
                  <a:pt x="34382" y="21627"/>
                  <a:pt x="35752" y="20257"/>
                  <a:pt x="35752" y="18561"/>
                </a:cubicBezTo>
                <a:cubicBezTo>
                  <a:pt x="35752" y="16864"/>
                  <a:pt x="34382" y="15494"/>
                  <a:pt x="32685" y="15494"/>
                </a:cubicBezTo>
                <a:lnTo>
                  <a:pt x="6133" y="15494"/>
                </a:lnTo>
                <a:lnTo>
                  <a:pt x="6133" y="6133"/>
                </a:lnTo>
                <a:close/>
                <a:moveTo>
                  <a:pt x="90941" y="118480"/>
                </a:moveTo>
                <a:cubicBezTo>
                  <a:pt x="89841" y="118480"/>
                  <a:pt x="88780" y="119066"/>
                  <a:pt x="88237" y="120106"/>
                </a:cubicBezTo>
                <a:cubicBezTo>
                  <a:pt x="87454" y="121607"/>
                  <a:pt x="88041" y="123466"/>
                  <a:pt x="89542" y="124249"/>
                </a:cubicBezTo>
                <a:cubicBezTo>
                  <a:pt x="96262" y="127772"/>
                  <a:pt x="101872" y="133154"/>
                  <a:pt x="105689" y="139744"/>
                </a:cubicBezTo>
                <a:cubicBezTo>
                  <a:pt x="106255" y="140724"/>
                  <a:pt x="107288" y="141254"/>
                  <a:pt x="108339" y="141254"/>
                </a:cubicBezTo>
                <a:cubicBezTo>
                  <a:pt x="108861" y="141254"/>
                  <a:pt x="109388" y="141123"/>
                  <a:pt x="109864" y="140853"/>
                </a:cubicBezTo>
                <a:cubicBezTo>
                  <a:pt x="111332" y="140004"/>
                  <a:pt x="111821" y="138113"/>
                  <a:pt x="110973" y="136677"/>
                </a:cubicBezTo>
                <a:cubicBezTo>
                  <a:pt x="106569" y="129077"/>
                  <a:pt x="100143" y="122912"/>
                  <a:pt x="92380" y="118834"/>
                </a:cubicBezTo>
                <a:cubicBezTo>
                  <a:pt x="91920" y="118594"/>
                  <a:pt x="91427" y="118480"/>
                  <a:pt x="90941" y="118480"/>
                </a:cubicBezTo>
                <a:close/>
                <a:moveTo>
                  <a:pt x="70949" y="129240"/>
                </a:moveTo>
                <a:cubicBezTo>
                  <a:pt x="69252" y="129240"/>
                  <a:pt x="67882" y="130610"/>
                  <a:pt x="67882" y="132306"/>
                </a:cubicBezTo>
                <a:lnTo>
                  <a:pt x="67882" y="139841"/>
                </a:lnTo>
                <a:cubicBezTo>
                  <a:pt x="67882" y="141505"/>
                  <a:pt x="69252" y="142875"/>
                  <a:pt x="70949" y="142875"/>
                </a:cubicBezTo>
                <a:cubicBezTo>
                  <a:pt x="72645" y="142875"/>
                  <a:pt x="74015" y="141505"/>
                  <a:pt x="74015" y="139841"/>
                </a:cubicBezTo>
                <a:lnTo>
                  <a:pt x="74015" y="132306"/>
                </a:lnTo>
                <a:cubicBezTo>
                  <a:pt x="74015" y="130610"/>
                  <a:pt x="72645" y="129240"/>
                  <a:pt x="70949" y="129240"/>
                </a:cubicBezTo>
                <a:close/>
                <a:moveTo>
                  <a:pt x="63609" y="167829"/>
                </a:moveTo>
                <a:cubicBezTo>
                  <a:pt x="61913" y="167829"/>
                  <a:pt x="60575" y="169199"/>
                  <a:pt x="60575" y="170895"/>
                </a:cubicBezTo>
                <a:cubicBezTo>
                  <a:pt x="60575" y="172592"/>
                  <a:pt x="61913" y="173962"/>
                  <a:pt x="63609" y="173962"/>
                </a:cubicBezTo>
                <a:cubicBezTo>
                  <a:pt x="65305" y="173962"/>
                  <a:pt x="66675" y="172592"/>
                  <a:pt x="66675" y="170895"/>
                </a:cubicBezTo>
                <a:cubicBezTo>
                  <a:pt x="66675" y="169199"/>
                  <a:pt x="65305" y="167829"/>
                  <a:pt x="63609" y="167829"/>
                </a:cubicBezTo>
                <a:close/>
                <a:moveTo>
                  <a:pt x="52127" y="176702"/>
                </a:moveTo>
                <a:cubicBezTo>
                  <a:pt x="50431" y="176702"/>
                  <a:pt x="49061" y="178072"/>
                  <a:pt x="49061" y="179735"/>
                </a:cubicBezTo>
                <a:cubicBezTo>
                  <a:pt x="49061" y="181432"/>
                  <a:pt x="50431" y="182802"/>
                  <a:pt x="52127" y="182802"/>
                </a:cubicBezTo>
                <a:cubicBezTo>
                  <a:pt x="53823" y="182802"/>
                  <a:pt x="55193" y="181432"/>
                  <a:pt x="55193" y="179735"/>
                </a:cubicBezTo>
                <a:cubicBezTo>
                  <a:pt x="55193" y="178072"/>
                  <a:pt x="53823" y="176702"/>
                  <a:pt x="52127" y="176702"/>
                </a:cubicBezTo>
                <a:close/>
                <a:moveTo>
                  <a:pt x="74015" y="107548"/>
                </a:moveTo>
                <a:cubicBezTo>
                  <a:pt x="101448" y="109113"/>
                  <a:pt x="123303" y="131947"/>
                  <a:pt x="123303" y="159805"/>
                </a:cubicBezTo>
                <a:lnTo>
                  <a:pt x="123303" y="184465"/>
                </a:lnTo>
                <a:lnTo>
                  <a:pt x="106472" y="173081"/>
                </a:lnTo>
                <a:cubicBezTo>
                  <a:pt x="105943" y="172725"/>
                  <a:pt x="105345" y="172553"/>
                  <a:pt x="104755" y="172553"/>
                </a:cubicBezTo>
                <a:cubicBezTo>
                  <a:pt x="103778" y="172553"/>
                  <a:pt x="102821" y="173022"/>
                  <a:pt x="102231" y="173896"/>
                </a:cubicBezTo>
                <a:cubicBezTo>
                  <a:pt x="101285" y="175299"/>
                  <a:pt x="101644" y="177191"/>
                  <a:pt x="103047" y="178137"/>
                </a:cubicBezTo>
                <a:lnTo>
                  <a:pt x="116388" y="187173"/>
                </a:lnTo>
                <a:lnTo>
                  <a:pt x="25509" y="187173"/>
                </a:lnTo>
                <a:lnTo>
                  <a:pt x="65795" y="159903"/>
                </a:lnTo>
                <a:cubicBezTo>
                  <a:pt x="67360" y="158842"/>
                  <a:pt x="69154" y="158312"/>
                  <a:pt x="70949" y="158312"/>
                </a:cubicBezTo>
                <a:cubicBezTo>
                  <a:pt x="72743" y="158312"/>
                  <a:pt x="74537" y="158842"/>
                  <a:pt x="76103" y="159903"/>
                </a:cubicBezTo>
                <a:lnTo>
                  <a:pt x="93000" y="171352"/>
                </a:lnTo>
                <a:cubicBezTo>
                  <a:pt x="93528" y="171708"/>
                  <a:pt x="94126" y="171880"/>
                  <a:pt x="94716" y="171880"/>
                </a:cubicBezTo>
                <a:cubicBezTo>
                  <a:pt x="95693" y="171880"/>
                  <a:pt x="96651" y="171411"/>
                  <a:pt x="97240" y="170537"/>
                </a:cubicBezTo>
                <a:cubicBezTo>
                  <a:pt x="98186" y="169134"/>
                  <a:pt x="97827" y="167242"/>
                  <a:pt x="96425" y="166296"/>
                </a:cubicBezTo>
                <a:lnTo>
                  <a:pt x="79528" y="154846"/>
                </a:lnTo>
                <a:cubicBezTo>
                  <a:pt x="76918" y="153085"/>
                  <a:pt x="73933" y="152204"/>
                  <a:pt x="70949" y="152204"/>
                </a:cubicBezTo>
                <a:cubicBezTo>
                  <a:pt x="67964" y="152204"/>
                  <a:pt x="64979" y="153085"/>
                  <a:pt x="62370" y="154846"/>
                </a:cubicBezTo>
                <a:lnTo>
                  <a:pt x="18594" y="184465"/>
                </a:lnTo>
                <a:lnTo>
                  <a:pt x="18594" y="159805"/>
                </a:lnTo>
                <a:cubicBezTo>
                  <a:pt x="18594" y="131947"/>
                  <a:pt x="40449" y="109113"/>
                  <a:pt x="67882" y="107548"/>
                </a:cubicBezTo>
                <a:lnTo>
                  <a:pt x="67882" y="120857"/>
                </a:lnTo>
                <a:cubicBezTo>
                  <a:pt x="67882" y="122553"/>
                  <a:pt x="69252" y="123923"/>
                  <a:pt x="70949" y="123923"/>
                </a:cubicBezTo>
                <a:cubicBezTo>
                  <a:pt x="72645" y="123923"/>
                  <a:pt x="74015" y="122553"/>
                  <a:pt x="74015" y="120857"/>
                </a:cubicBezTo>
                <a:lnTo>
                  <a:pt x="74015" y="107548"/>
                </a:lnTo>
                <a:close/>
                <a:moveTo>
                  <a:pt x="135797" y="193273"/>
                </a:moveTo>
                <a:lnTo>
                  <a:pt x="135797" y="202667"/>
                </a:lnTo>
                <a:lnTo>
                  <a:pt x="6133" y="202667"/>
                </a:lnTo>
                <a:lnTo>
                  <a:pt x="6133" y="193273"/>
                </a:lnTo>
                <a:close/>
                <a:moveTo>
                  <a:pt x="5905" y="0"/>
                </a:moveTo>
                <a:cubicBezTo>
                  <a:pt x="2643" y="0"/>
                  <a:pt x="0" y="2642"/>
                  <a:pt x="0" y="5904"/>
                </a:cubicBezTo>
                <a:lnTo>
                  <a:pt x="0" y="15690"/>
                </a:lnTo>
                <a:cubicBezTo>
                  <a:pt x="0" y="18952"/>
                  <a:pt x="2643" y="21627"/>
                  <a:pt x="5905" y="21627"/>
                </a:cubicBezTo>
                <a:lnTo>
                  <a:pt x="12494" y="21627"/>
                </a:lnTo>
                <a:lnTo>
                  <a:pt x="12494" y="48962"/>
                </a:lnTo>
                <a:cubicBezTo>
                  <a:pt x="12494" y="74699"/>
                  <a:pt x="29163" y="96587"/>
                  <a:pt x="52290" y="104384"/>
                </a:cubicBezTo>
                <a:cubicBezTo>
                  <a:pt x="29163" y="112180"/>
                  <a:pt x="12494" y="134068"/>
                  <a:pt x="12494" y="159805"/>
                </a:cubicBezTo>
                <a:lnTo>
                  <a:pt x="12494" y="187173"/>
                </a:lnTo>
                <a:lnTo>
                  <a:pt x="5905" y="187173"/>
                </a:lnTo>
                <a:cubicBezTo>
                  <a:pt x="2643" y="187173"/>
                  <a:pt x="0" y="189815"/>
                  <a:pt x="0" y="193077"/>
                </a:cubicBezTo>
                <a:lnTo>
                  <a:pt x="0" y="202863"/>
                </a:lnTo>
                <a:cubicBezTo>
                  <a:pt x="0" y="206125"/>
                  <a:pt x="2643" y="208767"/>
                  <a:pt x="5905" y="208767"/>
                </a:cubicBezTo>
                <a:lnTo>
                  <a:pt x="135993" y="208767"/>
                </a:lnTo>
                <a:cubicBezTo>
                  <a:pt x="139255" y="208767"/>
                  <a:pt x="141897" y="206125"/>
                  <a:pt x="141897" y="202863"/>
                </a:cubicBezTo>
                <a:lnTo>
                  <a:pt x="141897" y="193077"/>
                </a:lnTo>
                <a:cubicBezTo>
                  <a:pt x="141897" y="189815"/>
                  <a:pt x="139255" y="187173"/>
                  <a:pt x="135993" y="187173"/>
                </a:cubicBezTo>
                <a:lnTo>
                  <a:pt x="129403" y="187173"/>
                </a:lnTo>
                <a:lnTo>
                  <a:pt x="129403" y="159805"/>
                </a:lnTo>
                <a:cubicBezTo>
                  <a:pt x="129403" y="134068"/>
                  <a:pt x="112735" y="112180"/>
                  <a:pt x="89607" y="104384"/>
                </a:cubicBezTo>
                <a:cubicBezTo>
                  <a:pt x="112735" y="96587"/>
                  <a:pt x="129403" y="74699"/>
                  <a:pt x="129403" y="48962"/>
                </a:cubicBezTo>
                <a:lnTo>
                  <a:pt x="129403" y="21627"/>
                </a:lnTo>
                <a:lnTo>
                  <a:pt x="135993" y="21627"/>
                </a:lnTo>
                <a:cubicBezTo>
                  <a:pt x="139255" y="21627"/>
                  <a:pt x="141897" y="18952"/>
                  <a:pt x="141897" y="15690"/>
                </a:cubicBezTo>
                <a:lnTo>
                  <a:pt x="141897" y="5904"/>
                </a:lnTo>
                <a:cubicBezTo>
                  <a:pt x="141897" y="2642"/>
                  <a:pt x="139255" y="0"/>
                  <a:pt x="135993" y="0"/>
                </a:cubicBezTo>
                <a:close/>
              </a:path>
            </a:pathLst>
          </a:custGeom>
          <a:solidFill>
            <a:schemeClr val="accent2"/>
          </a:solidFill>
          <a:ln w="9525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2618" name="Google Shape;12618;p49"/>
          <p:cNvSpPr/>
          <p:nvPr/>
        </p:nvSpPr>
        <p:spPr>
          <a:xfrm>
            <a:off x="10927155" y="593373"/>
            <a:ext cx="753044" cy="609596"/>
          </a:xfrm>
          <a:custGeom>
            <a:avLst/>
            <a:gdLst/>
            <a:ahLst/>
            <a:cxnLst/>
            <a:rect l="l" t="t" r="r" b="b"/>
            <a:pathLst>
              <a:path w="11967" h="9809" extrusionOk="0">
                <a:moveTo>
                  <a:pt x="8309" y="358"/>
                </a:moveTo>
                <a:cubicBezTo>
                  <a:pt x="8940" y="358"/>
                  <a:pt x="9663" y="469"/>
                  <a:pt x="10418" y="796"/>
                </a:cubicBezTo>
                <a:lnTo>
                  <a:pt x="10418" y="7796"/>
                </a:lnTo>
                <a:cubicBezTo>
                  <a:pt x="9723" y="7513"/>
                  <a:pt x="8997" y="7381"/>
                  <a:pt x="8289" y="7381"/>
                </a:cubicBezTo>
                <a:cubicBezTo>
                  <a:pt x="7542" y="7381"/>
                  <a:pt x="6816" y="7527"/>
                  <a:pt x="6168" y="7796"/>
                </a:cubicBezTo>
                <a:lnTo>
                  <a:pt x="6168" y="796"/>
                </a:lnTo>
                <a:cubicBezTo>
                  <a:pt x="6430" y="676"/>
                  <a:pt x="7238" y="358"/>
                  <a:pt x="8309" y="358"/>
                </a:cubicBezTo>
                <a:close/>
                <a:moveTo>
                  <a:pt x="3700" y="358"/>
                </a:moveTo>
                <a:cubicBezTo>
                  <a:pt x="4458" y="358"/>
                  <a:pt x="5191" y="513"/>
                  <a:pt x="5823" y="796"/>
                </a:cubicBezTo>
                <a:cubicBezTo>
                  <a:pt x="5811" y="1677"/>
                  <a:pt x="5811" y="6761"/>
                  <a:pt x="5811" y="7796"/>
                </a:cubicBezTo>
                <a:cubicBezTo>
                  <a:pt x="5418" y="7642"/>
                  <a:pt x="4656" y="7392"/>
                  <a:pt x="3668" y="7392"/>
                </a:cubicBezTo>
                <a:cubicBezTo>
                  <a:pt x="2929" y="7392"/>
                  <a:pt x="2215" y="7523"/>
                  <a:pt x="1548" y="7808"/>
                </a:cubicBezTo>
                <a:lnTo>
                  <a:pt x="1548" y="3867"/>
                </a:lnTo>
                <a:cubicBezTo>
                  <a:pt x="1548" y="3760"/>
                  <a:pt x="1477" y="3689"/>
                  <a:pt x="1370" y="3689"/>
                </a:cubicBezTo>
                <a:cubicBezTo>
                  <a:pt x="1262" y="3689"/>
                  <a:pt x="1191" y="3760"/>
                  <a:pt x="1191" y="3867"/>
                </a:cubicBezTo>
                <a:lnTo>
                  <a:pt x="1191" y="7987"/>
                </a:lnTo>
                <a:cubicBezTo>
                  <a:pt x="1191" y="8118"/>
                  <a:pt x="1298" y="8225"/>
                  <a:pt x="1429" y="8225"/>
                </a:cubicBezTo>
                <a:cubicBezTo>
                  <a:pt x="1465" y="8225"/>
                  <a:pt x="1489" y="8225"/>
                  <a:pt x="1524" y="8213"/>
                </a:cubicBezTo>
                <a:cubicBezTo>
                  <a:pt x="2203" y="7916"/>
                  <a:pt x="2917" y="7761"/>
                  <a:pt x="3656" y="7761"/>
                </a:cubicBezTo>
                <a:cubicBezTo>
                  <a:pt x="4715" y="7761"/>
                  <a:pt x="5537" y="8070"/>
                  <a:pt x="5799" y="8189"/>
                </a:cubicBezTo>
                <a:lnTo>
                  <a:pt x="5799" y="8606"/>
                </a:lnTo>
                <a:lnTo>
                  <a:pt x="417" y="8606"/>
                </a:lnTo>
                <a:cubicBezTo>
                  <a:pt x="381" y="8606"/>
                  <a:pt x="358" y="8582"/>
                  <a:pt x="358" y="8547"/>
                </a:cubicBezTo>
                <a:lnTo>
                  <a:pt x="358" y="1248"/>
                </a:lnTo>
                <a:cubicBezTo>
                  <a:pt x="358" y="1212"/>
                  <a:pt x="381" y="1188"/>
                  <a:pt x="417" y="1188"/>
                </a:cubicBezTo>
                <a:lnTo>
                  <a:pt x="1203" y="1188"/>
                </a:lnTo>
                <a:lnTo>
                  <a:pt x="1203" y="3153"/>
                </a:lnTo>
                <a:cubicBezTo>
                  <a:pt x="1203" y="3248"/>
                  <a:pt x="1274" y="3332"/>
                  <a:pt x="1382" y="3332"/>
                </a:cubicBezTo>
                <a:cubicBezTo>
                  <a:pt x="1489" y="3332"/>
                  <a:pt x="1560" y="3248"/>
                  <a:pt x="1560" y="3153"/>
                </a:cubicBezTo>
                <a:lnTo>
                  <a:pt x="1560" y="796"/>
                </a:lnTo>
                <a:cubicBezTo>
                  <a:pt x="2253" y="495"/>
                  <a:pt x="2987" y="358"/>
                  <a:pt x="3700" y="358"/>
                </a:cubicBezTo>
                <a:close/>
                <a:moveTo>
                  <a:pt x="6608" y="7987"/>
                </a:moveTo>
                <a:lnTo>
                  <a:pt x="6608" y="9249"/>
                </a:lnTo>
                <a:lnTo>
                  <a:pt x="6501" y="9166"/>
                </a:lnTo>
                <a:cubicBezTo>
                  <a:pt x="6471" y="9136"/>
                  <a:pt x="6430" y="9121"/>
                  <a:pt x="6390" y="9121"/>
                </a:cubicBezTo>
                <a:cubicBezTo>
                  <a:pt x="6349" y="9121"/>
                  <a:pt x="6311" y="9136"/>
                  <a:pt x="6287" y="9166"/>
                </a:cubicBezTo>
                <a:lnTo>
                  <a:pt x="6168" y="9261"/>
                </a:lnTo>
                <a:lnTo>
                  <a:pt x="6168" y="8166"/>
                </a:lnTo>
                <a:cubicBezTo>
                  <a:pt x="6251" y="8118"/>
                  <a:pt x="6418" y="8058"/>
                  <a:pt x="6608" y="7987"/>
                </a:cubicBezTo>
                <a:close/>
                <a:moveTo>
                  <a:pt x="8273" y="0"/>
                </a:moveTo>
                <a:cubicBezTo>
                  <a:pt x="7438" y="0"/>
                  <a:pt x="6643" y="178"/>
                  <a:pt x="5989" y="486"/>
                </a:cubicBezTo>
                <a:cubicBezTo>
                  <a:pt x="5715" y="367"/>
                  <a:pt x="4858" y="10"/>
                  <a:pt x="3668" y="10"/>
                </a:cubicBezTo>
                <a:cubicBezTo>
                  <a:pt x="2858" y="10"/>
                  <a:pt x="2072" y="176"/>
                  <a:pt x="1322" y="510"/>
                </a:cubicBezTo>
                <a:cubicBezTo>
                  <a:pt x="1143" y="593"/>
                  <a:pt x="1191" y="796"/>
                  <a:pt x="1191" y="843"/>
                </a:cubicBezTo>
                <a:lnTo>
                  <a:pt x="405" y="843"/>
                </a:lnTo>
                <a:cubicBezTo>
                  <a:pt x="179" y="843"/>
                  <a:pt x="0" y="1022"/>
                  <a:pt x="0" y="1248"/>
                </a:cubicBezTo>
                <a:lnTo>
                  <a:pt x="0" y="8535"/>
                </a:lnTo>
                <a:cubicBezTo>
                  <a:pt x="0" y="8761"/>
                  <a:pt x="179" y="8939"/>
                  <a:pt x="405" y="8939"/>
                </a:cubicBezTo>
                <a:lnTo>
                  <a:pt x="5811" y="8939"/>
                </a:lnTo>
                <a:lnTo>
                  <a:pt x="5811" y="9630"/>
                </a:lnTo>
                <a:cubicBezTo>
                  <a:pt x="5811" y="9740"/>
                  <a:pt x="5889" y="9808"/>
                  <a:pt x="5977" y="9808"/>
                </a:cubicBezTo>
                <a:cubicBezTo>
                  <a:pt x="6013" y="9808"/>
                  <a:pt x="6050" y="9797"/>
                  <a:pt x="6084" y="9773"/>
                </a:cubicBezTo>
                <a:lnTo>
                  <a:pt x="6382" y="9535"/>
                </a:lnTo>
                <a:cubicBezTo>
                  <a:pt x="6656" y="9737"/>
                  <a:pt x="6668" y="9809"/>
                  <a:pt x="6787" y="9809"/>
                </a:cubicBezTo>
                <a:cubicBezTo>
                  <a:pt x="6894" y="9809"/>
                  <a:pt x="6966" y="9737"/>
                  <a:pt x="6966" y="9630"/>
                </a:cubicBezTo>
                <a:lnTo>
                  <a:pt x="6966" y="8939"/>
                </a:lnTo>
                <a:lnTo>
                  <a:pt x="9335" y="8939"/>
                </a:lnTo>
                <a:cubicBezTo>
                  <a:pt x="9442" y="8939"/>
                  <a:pt x="9513" y="8856"/>
                  <a:pt x="9513" y="8761"/>
                </a:cubicBezTo>
                <a:cubicBezTo>
                  <a:pt x="9513" y="8654"/>
                  <a:pt x="9442" y="8582"/>
                  <a:pt x="9335" y="8582"/>
                </a:cubicBezTo>
                <a:lnTo>
                  <a:pt x="6966" y="8582"/>
                </a:lnTo>
                <a:lnTo>
                  <a:pt x="6966" y="7892"/>
                </a:lnTo>
                <a:cubicBezTo>
                  <a:pt x="7400" y="7783"/>
                  <a:pt x="7847" y="7728"/>
                  <a:pt x="8295" y="7728"/>
                </a:cubicBezTo>
                <a:cubicBezTo>
                  <a:pt x="9025" y="7728"/>
                  <a:pt x="9760" y="7875"/>
                  <a:pt x="10454" y="8177"/>
                </a:cubicBezTo>
                <a:cubicBezTo>
                  <a:pt x="10483" y="8192"/>
                  <a:pt x="10514" y="8199"/>
                  <a:pt x="10544" y="8199"/>
                </a:cubicBezTo>
                <a:cubicBezTo>
                  <a:pt x="10662" y="8199"/>
                  <a:pt x="10776" y="8096"/>
                  <a:pt x="10776" y="7963"/>
                </a:cubicBezTo>
                <a:lnTo>
                  <a:pt x="10776" y="1177"/>
                </a:lnTo>
                <a:lnTo>
                  <a:pt x="11561" y="1177"/>
                </a:lnTo>
                <a:cubicBezTo>
                  <a:pt x="11597" y="1177"/>
                  <a:pt x="11621" y="1212"/>
                  <a:pt x="11621" y="1236"/>
                </a:cubicBezTo>
                <a:lnTo>
                  <a:pt x="11621" y="8535"/>
                </a:lnTo>
                <a:cubicBezTo>
                  <a:pt x="11621" y="8570"/>
                  <a:pt x="11597" y="8594"/>
                  <a:pt x="11561" y="8594"/>
                </a:cubicBezTo>
                <a:lnTo>
                  <a:pt x="10049" y="8594"/>
                </a:lnTo>
                <a:cubicBezTo>
                  <a:pt x="9942" y="8594"/>
                  <a:pt x="9871" y="8666"/>
                  <a:pt x="9871" y="8773"/>
                </a:cubicBezTo>
                <a:cubicBezTo>
                  <a:pt x="9871" y="8880"/>
                  <a:pt x="9942" y="8951"/>
                  <a:pt x="10049" y="8951"/>
                </a:cubicBezTo>
                <a:lnTo>
                  <a:pt x="11561" y="8951"/>
                </a:lnTo>
                <a:cubicBezTo>
                  <a:pt x="11788" y="8951"/>
                  <a:pt x="11966" y="8773"/>
                  <a:pt x="11966" y="8547"/>
                </a:cubicBezTo>
                <a:lnTo>
                  <a:pt x="11966" y="1236"/>
                </a:lnTo>
                <a:cubicBezTo>
                  <a:pt x="11954" y="998"/>
                  <a:pt x="11776" y="831"/>
                  <a:pt x="11549" y="831"/>
                </a:cubicBezTo>
                <a:lnTo>
                  <a:pt x="10764" y="831"/>
                </a:lnTo>
                <a:cubicBezTo>
                  <a:pt x="10752" y="784"/>
                  <a:pt x="10811" y="581"/>
                  <a:pt x="10633" y="498"/>
                </a:cubicBezTo>
                <a:cubicBezTo>
                  <a:pt x="9864" y="154"/>
                  <a:pt x="9051" y="0"/>
                  <a:pt x="8273" y="0"/>
                </a:cubicBezTo>
                <a:close/>
              </a:path>
            </a:pathLst>
          </a:custGeom>
          <a:solidFill>
            <a:schemeClr val="accent2"/>
          </a:solidFill>
          <a:ln w="9525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grpSp>
        <p:nvGrpSpPr>
          <p:cNvPr id="12619" name="Google Shape;12619;p49"/>
          <p:cNvGrpSpPr/>
          <p:nvPr/>
        </p:nvGrpSpPr>
        <p:grpSpPr>
          <a:xfrm>
            <a:off x="2738964" y="5319933"/>
            <a:ext cx="6714003" cy="2456568"/>
            <a:chOff x="2048150" y="1951500"/>
            <a:chExt cx="3702575" cy="1354725"/>
          </a:xfrm>
        </p:grpSpPr>
        <p:sp>
          <p:nvSpPr>
            <p:cNvPr id="12620" name="Google Shape;12620;p49"/>
            <p:cNvSpPr/>
            <p:nvPr/>
          </p:nvSpPr>
          <p:spPr>
            <a:xfrm>
              <a:off x="2486300" y="2263500"/>
              <a:ext cx="2933425" cy="909675"/>
            </a:xfrm>
            <a:custGeom>
              <a:avLst/>
              <a:gdLst/>
              <a:ahLst/>
              <a:cxnLst/>
              <a:rect l="l" t="t" r="r" b="b"/>
              <a:pathLst>
                <a:path w="117337" h="36387" extrusionOk="0">
                  <a:moveTo>
                    <a:pt x="18849" y="1"/>
                  </a:moveTo>
                  <a:cubicBezTo>
                    <a:pt x="17991" y="1"/>
                    <a:pt x="17205" y="477"/>
                    <a:pt x="16789" y="1239"/>
                  </a:cubicBezTo>
                  <a:lnTo>
                    <a:pt x="430" y="31445"/>
                  </a:lnTo>
                  <a:cubicBezTo>
                    <a:pt x="1" y="32267"/>
                    <a:pt x="13" y="33231"/>
                    <a:pt x="489" y="34029"/>
                  </a:cubicBezTo>
                  <a:cubicBezTo>
                    <a:pt x="965" y="34814"/>
                    <a:pt x="1799" y="35291"/>
                    <a:pt x="2716" y="35291"/>
                  </a:cubicBezTo>
                  <a:lnTo>
                    <a:pt x="48519" y="35291"/>
                  </a:lnTo>
                  <a:lnTo>
                    <a:pt x="49388" y="36267"/>
                  </a:lnTo>
                  <a:cubicBezTo>
                    <a:pt x="49448" y="36350"/>
                    <a:pt x="49543" y="36386"/>
                    <a:pt x="49650" y="36386"/>
                  </a:cubicBezTo>
                  <a:lnTo>
                    <a:pt x="68343" y="36386"/>
                  </a:lnTo>
                  <a:cubicBezTo>
                    <a:pt x="68426" y="36386"/>
                    <a:pt x="68498" y="36362"/>
                    <a:pt x="68557" y="36303"/>
                  </a:cubicBezTo>
                  <a:lnTo>
                    <a:pt x="69772" y="35267"/>
                  </a:lnTo>
                  <a:lnTo>
                    <a:pt x="114884" y="35267"/>
                  </a:lnTo>
                  <a:cubicBezTo>
                    <a:pt x="115718" y="35267"/>
                    <a:pt x="116480" y="34838"/>
                    <a:pt x="116896" y="34124"/>
                  </a:cubicBezTo>
                  <a:cubicBezTo>
                    <a:pt x="117337" y="33409"/>
                    <a:pt x="117337" y="32552"/>
                    <a:pt x="116932" y="31814"/>
                  </a:cubicBezTo>
                  <a:lnTo>
                    <a:pt x="99668" y="846"/>
                  </a:lnTo>
                  <a:cubicBezTo>
                    <a:pt x="99382" y="322"/>
                    <a:pt x="98811" y="1"/>
                    <a:pt x="98216" y="1"/>
                  </a:cubicBezTo>
                  <a:lnTo>
                    <a:pt x="95894" y="1"/>
                  </a:lnTo>
                  <a:cubicBezTo>
                    <a:pt x="95703" y="1"/>
                    <a:pt x="95560" y="144"/>
                    <a:pt x="95560" y="346"/>
                  </a:cubicBezTo>
                  <a:cubicBezTo>
                    <a:pt x="95560" y="536"/>
                    <a:pt x="95703" y="679"/>
                    <a:pt x="95894" y="679"/>
                  </a:cubicBezTo>
                  <a:lnTo>
                    <a:pt x="98216" y="679"/>
                  </a:lnTo>
                  <a:cubicBezTo>
                    <a:pt x="98573" y="679"/>
                    <a:pt x="98894" y="882"/>
                    <a:pt x="99073" y="1191"/>
                  </a:cubicBezTo>
                  <a:lnTo>
                    <a:pt x="116337" y="32159"/>
                  </a:lnTo>
                  <a:cubicBezTo>
                    <a:pt x="116635" y="32683"/>
                    <a:pt x="116623" y="33290"/>
                    <a:pt x="116325" y="33802"/>
                  </a:cubicBezTo>
                  <a:cubicBezTo>
                    <a:pt x="116027" y="34314"/>
                    <a:pt x="115503" y="34612"/>
                    <a:pt x="114908" y="34612"/>
                  </a:cubicBezTo>
                  <a:lnTo>
                    <a:pt x="69664" y="34612"/>
                  </a:lnTo>
                  <a:cubicBezTo>
                    <a:pt x="69569" y="34612"/>
                    <a:pt x="69498" y="34636"/>
                    <a:pt x="69438" y="34695"/>
                  </a:cubicBezTo>
                  <a:lnTo>
                    <a:pt x="68236" y="35719"/>
                  </a:lnTo>
                  <a:lnTo>
                    <a:pt x="49805" y="35719"/>
                  </a:lnTo>
                  <a:lnTo>
                    <a:pt x="48936" y="34731"/>
                  </a:lnTo>
                  <a:cubicBezTo>
                    <a:pt x="48864" y="34660"/>
                    <a:pt x="48781" y="34612"/>
                    <a:pt x="48674" y="34612"/>
                  </a:cubicBezTo>
                  <a:lnTo>
                    <a:pt x="2739" y="34612"/>
                  </a:lnTo>
                  <a:cubicBezTo>
                    <a:pt x="2049" y="34612"/>
                    <a:pt x="1442" y="34255"/>
                    <a:pt x="1084" y="33683"/>
                  </a:cubicBezTo>
                  <a:cubicBezTo>
                    <a:pt x="727" y="33088"/>
                    <a:pt x="715" y="32374"/>
                    <a:pt x="1037" y="31778"/>
                  </a:cubicBezTo>
                  <a:lnTo>
                    <a:pt x="17396" y="1560"/>
                  </a:lnTo>
                  <a:cubicBezTo>
                    <a:pt x="17694" y="1025"/>
                    <a:pt x="18253" y="691"/>
                    <a:pt x="18872" y="691"/>
                  </a:cubicBezTo>
                  <a:lnTo>
                    <a:pt x="19646" y="691"/>
                  </a:lnTo>
                  <a:cubicBezTo>
                    <a:pt x="19837" y="691"/>
                    <a:pt x="19980" y="536"/>
                    <a:pt x="19980" y="346"/>
                  </a:cubicBezTo>
                  <a:cubicBezTo>
                    <a:pt x="19980" y="155"/>
                    <a:pt x="19837" y="1"/>
                    <a:pt x="19646" y="1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621" name="Google Shape;12621;p49"/>
            <p:cNvSpPr/>
            <p:nvPr/>
          </p:nvSpPr>
          <p:spPr>
            <a:xfrm>
              <a:off x="2559525" y="2126950"/>
              <a:ext cx="2800975" cy="980425"/>
            </a:xfrm>
            <a:custGeom>
              <a:avLst/>
              <a:gdLst/>
              <a:ahLst/>
              <a:cxnLst/>
              <a:rect l="l" t="t" r="r" b="b"/>
              <a:pathLst>
                <a:path w="112039" h="39217" extrusionOk="0">
                  <a:moveTo>
                    <a:pt x="22639" y="0"/>
                  </a:moveTo>
                  <a:cubicBezTo>
                    <a:pt x="22555" y="0"/>
                    <a:pt x="22471" y="30"/>
                    <a:pt x="22408" y="93"/>
                  </a:cubicBezTo>
                  <a:lnTo>
                    <a:pt x="15717" y="6272"/>
                  </a:lnTo>
                  <a:cubicBezTo>
                    <a:pt x="15681" y="6296"/>
                    <a:pt x="15658" y="6332"/>
                    <a:pt x="15634" y="6368"/>
                  </a:cubicBezTo>
                  <a:lnTo>
                    <a:pt x="37" y="37895"/>
                  </a:lnTo>
                  <a:cubicBezTo>
                    <a:pt x="1" y="38002"/>
                    <a:pt x="1" y="38121"/>
                    <a:pt x="37" y="38205"/>
                  </a:cubicBezTo>
                  <a:cubicBezTo>
                    <a:pt x="96" y="38300"/>
                    <a:pt x="191" y="38371"/>
                    <a:pt x="299" y="38383"/>
                  </a:cubicBezTo>
                  <a:cubicBezTo>
                    <a:pt x="2672" y="38751"/>
                    <a:pt x="5148" y="38899"/>
                    <a:pt x="7682" y="38899"/>
                  </a:cubicBezTo>
                  <a:cubicBezTo>
                    <a:pt x="12941" y="38899"/>
                    <a:pt x="18454" y="38264"/>
                    <a:pt x="23837" y="37645"/>
                  </a:cubicBezTo>
                  <a:cubicBezTo>
                    <a:pt x="27016" y="37264"/>
                    <a:pt x="30005" y="36931"/>
                    <a:pt x="32874" y="36716"/>
                  </a:cubicBezTo>
                  <a:cubicBezTo>
                    <a:pt x="33891" y="36642"/>
                    <a:pt x="34859" y="36608"/>
                    <a:pt x="35776" y="36608"/>
                  </a:cubicBezTo>
                  <a:cubicBezTo>
                    <a:pt x="43751" y="36608"/>
                    <a:pt x="47940" y="39148"/>
                    <a:pt x="47983" y="39169"/>
                  </a:cubicBezTo>
                  <a:cubicBezTo>
                    <a:pt x="48043" y="39205"/>
                    <a:pt x="48102" y="39217"/>
                    <a:pt x="48162" y="39217"/>
                  </a:cubicBezTo>
                  <a:cubicBezTo>
                    <a:pt x="48233" y="39217"/>
                    <a:pt x="48328" y="39193"/>
                    <a:pt x="48376" y="39110"/>
                  </a:cubicBezTo>
                  <a:cubicBezTo>
                    <a:pt x="48416" y="39069"/>
                    <a:pt x="51350" y="36576"/>
                    <a:pt x="56270" y="36576"/>
                  </a:cubicBezTo>
                  <a:cubicBezTo>
                    <a:pt x="58581" y="36576"/>
                    <a:pt x="61331" y="37127"/>
                    <a:pt x="64426" y="38741"/>
                  </a:cubicBezTo>
                  <a:cubicBezTo>
                    <a:pt x="64472" y="38766"/>
                    <a:pt x="64525" y="38779"/>
                    <a:pt x="64579" y="38779"/>
                  </a:cubicBezTo>
                  <a:cubicBezTo>
                    <a:pt x="64650" y="38779"/>
                    <a:pt x="64722" y="38757"/>
                    <a:pt x="64783" y="38717"/>
                  </a:cubicBezTo>
                  <a:cubicBezTo>
                    <a:pt x="64795" y="38717"/>
                    <a:pt x="66223" y="37657"/>
                    <a:pt x="68998" y="36836"/>
                  </a:cubicBezTo>
                  <a:cubicBezTo>
                    <a:pt x="70682" y="36329"/>
                    <a:pt x="73129" y="35844"/>
                    <a:pt x="76270" y="35844"/>
                  </a:cubicBezTo>
                  <a:cubicBezTo>
                    <a:pt x="77858" y="35844"/>
                    <a:pt x="79624" y="35968"/>
                    <a:pt x="81559" y="36276"/>
                  </a:cubicBezTo>
                  <a:cubicBezTo>
                    <a:pt x="88379" y="37346"/>
                    <a:pt x="96490" y="38435"/>
                    <a:pt x="103670" y="38435"/>
                  </a:cubicBezTo>
                  <a:cubicBezTo>
                    <a:pt x="106555" y="38435"/>
                    <a:pt x="109289" y="38259"/>
                    <a:pt x="111729" y="37836"/>
                  </a:cubicBezTo>
                  <a:cubicBezTo>
                    <a:pt x="111848" y="37824"/>
                    <a:pt x="111932" y="37764"/>
                    <a:pt x="111979" y="37657"/>
                  </a:cubicBezTo>
                  <a:cubicBezTo>
                    <a:pt x="112039" y="37550"/>
                    <a:pt x="112027" y="37431"/>
                    <a:pt x="111979" y="37348"/>
                  </a:cubicBezTo>
                  <a:lnTo>
                    <a:pt x="95537" y="6356"/>
                  </a:lnTo>
                  <a:cubicBezTo>
                    <a:pt x="95477" y="6248"/>
                    <a:pt x="95358" y="6177"/>
                    <a:pt x="95239" y="6177"/>
                  </a:cubicBezTo>
                  <a:lnTo>
                    <a:pt x="93155" y="6177"/>
                  </a:lnTo>
                  <a:cubicBezTo>
                    <a:pt x="92953" y="6177"/>
                    <a:pt x="92810" y="6320"/>
                    <a:pt x="92810" y="6522"/>
                  </a:cubicBezTo>
                  <a:cubicBezTo>
                    <a:pt x="92810" y="6713"/>
                    <a:pt x="92953" y="6856"/>
                    <a:pt x="93155" y="6856"/>
                  </a:cubicBezTo>
                  <a:lnTo>
                    <a:pt x="95025" y="6856"/>
                  </a:lnTo>
                  <a:lnTo>
                    <a:pt x="111146" y="37252"/>
                  </a:lnTo>
                  <a:cubicBezTo>
                    <a:pt x="108869" y="37611"/>
                    <a:pt x="106345" y="37762"/>
                    <a:pt x="103690" y="37762"/>
                  </a:cubicBezTo>
                  <a:cubicBezTo>
                    <a:pt x="96558" y="37762"/>
                    <a:pt x="88477" y="36673"/>
                    <a:pt x="81666" y="35597"/>
                  </a:cubicBezTo>
                  <a:cubicBezTo>
                    <a:pt x="79693" y="35289"/>
                    <a:pt x="77890" y="35161"/>
                    <a:pt x="76256" y="35161"/>
                  </a:cubicBezTo>
                  <a:cubicBezTo>
                    <a:pt x="69311" y="35161"/>
                    <a:pt x="65424" y="37472"/>
                    <a:pt x="64557" y="38050"/>
                  </a:cubicBezTo>
                  <a:cubicBezTo>
                    <a:pt x="61442" y="36458"/>
                    <a:pt x="58658" y="35909"/>
                    <a:pt x="56299" y="35909"/>
                  </a:cubicBezTo>
                  <a:cubicBezTo>
                    <a:pt x="51831" y="35909"/>
                    <a:pt x="48890" y="37878"/>
                    <a:pt x="48126" y="38455"/>
                  </a:cubicBezTo>
                  <a:cubicBezTo>
                    <a:pt x="47166" y="37927"/>
                    <a:pt x="43040" y="35906"/>
                    <a:pt x="35788" y="35906"/>
                  </a:cubicBezTo>
                  <a:cubicBezTo>
                    <a:pt x="34853" y="35906"/>
                    <a:pt x="33866" y="35939"/>
                    <a:pt x="32826" y="36014"/>
                  </a:cubicBezTo>
                  <a:cubicBezTo>
                    <a:pt x="29945" y="36228"/>
                    <a:pt x="26957" y="36562"/>
                    <a:pt x="23766" y="36943"/>
                  </a:cubicBezTo>
                  <a:cubicBezTo>
                    <a:pt x="18406" y="37559"/>
                    <a:pt x="12915" y="38193"/>
                    <a:pt x="7690" y="38193"/>
                  </a:cubicBezTo>
                  <a:cubicBezTo>
                    <a:pt x="5347" y="38193"/>
                    <a:pt x="3058" y="38066"/>
                    <a:pt x="858" y="37752"/>
                  </a:cubicBezTo>
                  <a:lnTo>
                    <a:pt x="16241" y="6713"/>
                  </a:lnTo>
                  <a:lnTo>
                    <a:pt x="22873" y="581"/>
                  </a:lnTo>
                  <a:cubicBezTo>
                    <a:pt x="23004" y="462"/>
                    <a:pt x="23016" y="236"/>
                    <a:pt x="22885" y="105"/>
                  </a:cubicBezTo>
                  <a:cubicBezTo>
                    <a:pt x="22822" y="36"/>
                    <a:pt x="22731" y="0"/>
                    <a:pt x="22639" y="0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622" name="Google Shape;12622;p49"/>
            <p:cNvSpPr/>
            <p:nvPr/>
          </p:nvSpPr>
          <p:spPr>
            <a:xfrm>
              <a:off x="2941125" y="1951500"/>
              <a:ext cx="1021875" cy="1061525"/>
            </a:xfrm>
            <a:custGeom>
              <a:avLst/>
              <a:gdLst/>
              <a:ahLst/>
              <a:cxnLst/>
              <a:rect l="l" t="t" r="r" b="b"/>
              <a:pathLst>
                <a:path w="40875" h="42461" extrusionOk="0">
                  <a:moveTo>
                    <a:pt x="12026" y="920"/>
                  </a:moveTo>
                  <a:cubicBezTo>
                    <a:pt x="13972" y="2497"/>
                    <a:pt x="16162" y="2926"/>
                    <a:pt x="18689" y="2926"/>
                  </a:cubicBezTo>
                  <a:cubicBezTo>
                    <a:pt x="20073" y="2926"/>
                    <a:pt x="21557" y="2797"/>
                    <a:pt x="23158" y="2658"/>
                  </a:cubicBezTo>
                  <a:cubicBezTo>
                    <a:pt x="24934" y="2503"/>
                    <a:pt x="26899" y="2332"/>
                    <a:pt x="29003" y="2332"/>
                  </a:cubicBezTo>
                  <a:cubicBezTo>
                    <a:pt x="29481" y="2332"/>
                    <a:pt x="29966" y="2341"/>
                    <a:pt x="30457" y="2360"/>
                  </a:cubicBezTo>
                  <a:cubicBezTo>
                    <a:pt x="34576" y="2515"/>
                    <a:pt x="36993" y="4075"/>
                    <a:pt x="38279" y="5337"/>
                  </a:cubicBezTo>
                  <a:cubicBezTo>
                    <a:pt x="39553" y="6575"/>
                    <a:pt x="40041" y="7790"/>
                    <a:pt x="40125" y="8052"/>
                  </a:cubicBezTo>
                  <a:lnTo>
                    <a:pt x="40172" y="40698"/>
                  </a:lnTo>
                  <a:cubicBezTo>
                    <a:pt x="36517" y="34436"/>
                    <a:pt x="28326" y="33709"/>
                    <a:pt x="21253" y="33709"/>
                  </a:cubicBezTo>
                  <a:cubicBezTo>
                    <a:pt x="20146" y="33709"/>
                    <a:pt x="19051" y="33721"/>
                    <a:pt x="18003" y="33745"/>
                  </a:cubicBezTo>
                  <a:cubicBezTo>
                    <a:pt x="17074" y="33764"/>
                    <a:pt x="16175" y="33780"/>
                    <a:pt x="15337" y="33780"/>
                  </a:cubicBezTo>
                  <a:cubicBezTo>
                    <a:pt x="14585" y="33780"/>
                    <a:pt x="13883" y="33767"/>
                    <a:pt x="13252" y="33733"/>
                  </a:cubicBezTo>
                  <a:cubicBezTo>
                    <a:pt x="7002" y="33364"/>
                    <a:pt x="1906" y="30340"/>
                    <a:pt x="798" y="29638"/>
                  </a:cubicBezTo>
                  <a:lnTo>
                    <a:pt x="12026" y="920"/>
                  </a:lnTo>
                  <a:close/>
                  <a:moveTo>
                    <a:pt x="11911" y="1"/>
                  </a:moveTo>
                  <a:cubicBezTo>
                    <a:pt x="11882" y="1"/>
                    <a:pt x="11852" y="5"/>
                    <a:pt x="11824" y="15"/>
                  </a:cubicBezTo>
                  <a:cubicBezTo>
                    <a:pt x="11716" y="39"/>
                    <a:pt x="11633" y="110"/>
                    <a:pt x="11585" y="217"/>
                  </a:cubicBezTo>
                  <a:lnTo>
                    <a:pt x="60" y="29638"/>
                  </a:lnTo>
                  <a:cubicBezTo>
                    <a:pt x="1" y="29792"/>
                    <a:pt x="48" y="29959"/>
                    <a:pt x="179" y="30042"/>
                  </a:cubicBezTo>
                  <a:cubicBezTo>
                    <a:pt x="239" y="30078"/>
                    <a:pt x="5978" y="33971"/>
                    <a:pt x="13217" y="34388"/>
                  </a:cubicBezTo>
                  <a:cubicBezTo>
                    <a:pt x="13864" y="34422"/>
                    <a:pt x="14578" y="34434"/>
                    <a:pt x="15338" y="34434"/>
                  </a:cubicBezTo>
                  <a:cubicBezTo>
                    <a:pt x="16186" y="34434"/>
                    <a:pt x="17091" y="34419"/>
                    <a:pt x="18027" y="34400"/>
                  </a:cubicBezTo>
                  <a:cubicBezTo>
                    <a:pt x="19021" y="34385"/>
                    <a:pt x="20061" y="34369"/>
                    <a:pt x="21128" y="34369"/>
                  </a:cubicBezTo>
                  <a:cubicBezTo>
                    <a:pt x="28493" y="34369"/>
                    <a:pt x="37098" y="35133"/>
                    <a:pt x="40208" y="42246"/>
                  </a:cubicBezTo>
                  <a:cubicBezTo>
                    <a:pt x="40268" y="42377"/>
                    <a:pt x="40387" y="42461"/>
                    <a:pt x="40518" y="42461"/>
                  </a:cubicBezTo>
                  <a:lnTo>
                    <a:pt x="40601" y="42461"/>
                  </a:lnTo>
                  <a:cubicBezTo>
                    <a:pt x="40756" y="42425"/>
                    <a:pt x="40875" y="42294"/>
                    <a:pt x="40875" y="42127"/>
                  </a:cubicBezTo>
                  <a:lnTo>
                    <a:pt x="40827" y="7992"/>
                  </a:lnTo>
                  <a:cubicBezTo>
                    <a:pt x="40827" y="7956"/>
                    <a:pt x="40827" y="7909"/>
                    <a:pt x="40815" y="7885"/>
                  </a:cubicBezTo>
                  <a:cubicBezTo>
                    <a:pt x="40780" y="7825"/>
                    <a:pt x="40327" y="6361"/>
                    <a:pt x="38803" y="4873"/>
                  </a:cubicBezTo>
                  <a:cubicBezTo>
                    <a:pt x="37422" y="3503"/>
                    <a:pt x="34850" y="1836"/>
                    <a:pt x="30504" y="1682"/>
                  </a:cubicBezTo>
                  <a:cubicBezTo>
                    <a:pt x="29987" y="1661"/>
                    <a:pt x="29477" y="1652"/>
                    <a:pt x="28976" y="1652"/>
                  </a:cubicBezTo>
                  <a:cubicBezTo>
                    <a:pt x="26856" y="1652"/>
                    <a:pt x="24884" y="1816"/>
                    <a:pt x="23123" y="1979"/>
                  </a:cubicBezTo>
                  <a:cubicBezTo>
                    <a:pt x="21563" y="2110"/>
                    <a:pt x="20116" y="2232"/>
                    <a:pt x="18773" y="2232"/>
                  </a:cubicBezTo>
                  <a:cubicBezTo>
                    <a:pt x="16201" y="2232"/>
                    <a:pt x="14010" y="1784"/>
                    <a:pt x="12133" y="86"/>
                  </a:cubicBezTo>
                  <a:cubicBezTo>
                    <a:pt x="12072" y="34"/>
                    <a:pt x="11992" y="1"/>
                    <a:pt x="11911" y="1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623" name="Google Shape;12623;p49"/>
            <p:cNvSpPr/>
            <p:nvPr/>
          </p:nvSpPr>
          <p:spPr>
            <a:xfrm>
              <a:off x="2797950" y="1979225"/>
              <a:ext cx="2263400" cy="1033800"/>
            </a:xfrm>
            <a:custGeom>
              <a:avLst/>
              <a:gdLst/>
              <a:ahLst/>
              <a:cxnLst/>
              <a:rect l="l" t="t" r="r" b="b"/>
              <a:pathLst>
                <a:path w="90536" h="41352" extrusionOk="0">
                  <a:moveTo>
                    <a:pt x="57256" y="0"/>
                  </a:moveTo>
                  <a:cubicBezTo>
                    <a:pt x="52615" y="0"/>
                    <a:pt x="48389" y="1624"/>
                    <a:pt x="45864" y="6681"/>
                  </a:cubicBezTo>
                  <a:cubicBezTo>
                    <a:pt x="45780" y="6859"/>
                    <a:pt x="45852" y="7050"/>
                    <a:pt x="46018" y="7145"/>
                  </a:cubicBezTo>
                  <a:cubicBezTo>
                    <a:pt x="46071" y="7173"/>
                    <a:pt x="46124" y="7185"/>
                    <a:pt x="46175" y="7185"/>
                  </a:cubicBezTo>
                  <a:cubicBezTo>
                    <a:pt x="46300" y="7185"/>
                    <a:pt x="46415" y="7112"/>
                    <a:pt x="46483" y="7002"/>
                  </a:cubicBezTo>
                  <a:cubicBezTo>
                    <a:pt x="48855" y="2237"/>
                    <a:pt x="52878" y="701"/>
                    <a:pt x="57317" y="701"/>
                  </a:cubicBezTo>
                  <a:cubicBezTo>
                    <a:pt x="60742" y="701"/>
                    <a:pt x="64416" y="1615"/>
                    <a:pt x="67771" y="2668"/>
                  </a:cubicBezTo>
                  <a:cubicBezTo>
                    <a:pt x="71386" y="3803"/>
                    <a:pt x="73615" y="4096"/>
                    <a:pt x="74949" y="4096"/>
                  </a:cubicBezTo>
                  <a:cubicBezTo>
                    <a:pt x="75658" y="4096"/>
                    <a:pt x="76114" y="4013"/>
                    <a:pt x="76391" y="3930"/>
                  </a:cubicBezTo>
                  <a:lnTo>
                    <a:pt x="89679" y="31326"/>
                  </a:lnTo>
                  <a:cubicBezTo>
                    <a:pt x="87702" y="31753"/>
                    <a:pt x="85948" y="31924"/>
                    <a:pt x="84331" y="31924"/>
                  </a:cubicBezTo>
                  <a:cubicBezTo>
                    <a:pt x="81117" y="31924"/>
                    <a:pt x="78450" y="31246"/>
                    <a:pt x="75677" y="30541"/>
                  </a:cubicBezTo>
                  <a:cubicBezTo>
                    <a:pt x="72625" y="29759"/>
                    <a:pt x="69483" y="28964"/>
                    <a:pt x="65378" y="28964"/>
                  </a:cubicBezTo>
                  <a:cubicBezTo>
                    <a:pt x="64103" y="28964"/>
                    <a:pt x="62734" y="29041"/>
                    <a:pt x="61247" y="29219"/>
                  </a:cubicBezTo>
                  <a:cubicBezTo>
                    <a:pt x="50281" y="30529"/>
                    <a:pt x="46923" y="37815"/>
                    <a:pt x="46126" y="40185"/>
                  </a:cubicBezTo>
                  <a:cubicBezTo>
                    <a:pt x="44959" y="38577"/>
                    <a:pt x="41113" y="34529"/>
                    <a:pt x="31481" y="33755"/>
                  </a:cubicBezTo>
                  <a:cubicBezTo>
                    <a:pt x="30239" y="33656"/>
                    <a:pt x="28811" y="33613"/>
                    <a:pt x="27262" y="33613"/>
                  </a:cubicBezTo>
                  <a:cubicBezTo>
                    <a:pt x="17819" y="33613"/>
                    <a:pt x="3921" y="35219"/>
                    <a:pt x="894" y="35577"/>
                  </a:cubicBezTo>
                  <a:lnTo>
                    <a:pt x="14086" y="5371"/>
                  </a:lnTo>
                  <a:lnTo>
                    <a:pt x="15348" y="5371"/>
                  </a:lnTo>
                  <a:cubicBezTo>
                    <a:pt x="15538" y="5371"/>
                    <a:pt x="15693" y="5228"/>
                    <a:pt x="15693" y="5038"/>
                  </a:cubicBezTo>
                  <a:cubicBezTo>
                    <a:pt x="15693" y="4835"/>
                    <a:pt x="15538" y="4692"/>
                    <a:pt x="15348" y="4692"/>
                  </a:cubicBezTo>
                  <a:lnTo>
                    <a:pt x="13860" y="4692"/>
                  </a:lnTo>
                  <a:cubicBezTo>
                    <a:pt x="13729" y="4692"/>
                    <a:pt x="13610" y="4776"/>
                    <a:pt x="13550" y="4895"/>
                  </a:cubicBezTo>
                  <a:lnTo>
                    <a:pt x="48" y="35839"/>
                  </a:lnTo>
                  <a:cubicBezTo>
                    <a:pt x="1" y="35958"/>
                    <a:pt x="13" y="36077"/>
                    <a:pt x="96" y="36184"/>
                  </a:cubicBezTo>
                  <a:cubicBezTo>
                    <a:pt x="159" y="36278"/>
                    <a:pt x="258" y="36317"/>
                    <a:pt x="362" y="36317"/>
                  </a:cubicBezTo>
                  <a:cubicBezTo>
                    <a:pt x="377" y="36317"/>
                    <a:pt x="391" y="36317"/>
                    <a:pt x="406" y="36315"/>
                  </a:cubicBezTo>
                  <a:cubicBezTo>
                    <a:pt x="582" y="36294"/>
                    <a:pt x="16715" y="34280"/>
                    <a:pt x="27241" y="34280"/>
                  </a:cubicBezTo>
                  <a:cubicBezTo>
                    <a:pt x="28781" y="34280"/>
                    <a:pt x="30201" y="34323"/>
                    <a:pt x="31433" y="34422"/>
                  </a:cubicBezTo>
                  <a:cubicBezTo>
                    <a:pt x="42851" y="35339"/>
                    <a:pt x="45911" y="41090"/>
                    <a:pt x="45947" y="41149"/>
                  </a:cubicBezTo>
                  <a:cubicBezTo>
                    <a:pt x="45995" y="41268"/>
                    <a:pt x="46114" y="41352"/>
                    <a:pt x="46245" y="41352"/>
                  </a:cubicBezTo>
                  <a:cubicBezTo>
                    <a:pt x="46257" y="41352"/>
                    <a:pt x="46268" y="41352"/>
                    <a:pt x="46292" y="41304"/>
                  </a:cubicBezTo>
                  <a:cubicBezTo>
                    <a:pt x="46423" y="41280"/>
                    <a:pt x="46542" y="41161"/>
                    <a:pt x="46566" y="41030"/>
                  </a:cubicBezTo>
                  <a:cubicBezTo>
                    <a:pt x="46590" y="40947"/>
                    <a:pt x="48745" y="31374"/>
                    <a:pt x="61318" y="29874"/>
                  </a:cubicBezTo>
                  <a:cubicBezTo>
                    <a:pt x="62756" y="29704"/>
                    <a:pt x="64081" y="29630"/>
                    <a:pt x="65317" y="29630"/>
                  </a:cubicBezTo>
                  <a:cubicBezTo>
                    <a:pt x="69366" y="29630"/>
                    <a:pt x="72470" y="30418"/>
                    <a:pt x="75498" y="31184"/>
                  </a:cubicBezTo>
                  <a:cubicBezTo>
                    <a:pt x="78326" y="31896"/>
                    <a:pt x="81048" y="32589"/>
                    <a:pt x="84343" y="32589"/>
                  </a:cubicBezTo>
                  <a:cubicBezTo>
                    <a:pt x="86112" y="32589"/>
                    <a:pt x="88046" y="32389"/>
                    <a:pt x="90250" y="31886"/>
                  </a:cubicBezTo>
                  <a:cubicBezTo>
                    <a:pt x="90357" y="31862"/>
                    <a:pt x="90441" y="31791"/>
                    <a:pt x="90488" y="31707"/>
                  </a:cubicBezTo>
                  <a:cubicBezTo>
                    <a:pt x="90536" y="31612"/>
                    <a:pt x="90536" y="31493"/>
                    <a:pt x="90488" y="31410"/>
                  </a:cubicBezTo>
                  <a:lnTo>
                    <a:pt x="76868" y="3335"/>
                  </a:lnTo>
                  <a:cubicBezTo>
                    <a:pt x="76820" y="3252"/>
                    <a:pt x="76748" y="3180"/>
                    <a:pt x="76665" y="3156"/>
                  </a:cubicBezTo>
                  <a:cubicBezTo>
                    <a:pt x="76632" y="3144"/>
                    <a:pt x="76600" y="3139"/>
                    <a:pt x="76569" y="3139"/>
                  </a:cubicBezTo>
                  <a:cubicBezTo>
                    <a:pt x="76510" y="3139"/>
                    <a:pt x="76453" y="3157"/>
                    <a:pt x="76391" y="3180"/>
                  </a:cubicBezTo>
                  <a:cubicBezTo>
                    <a:pt x="76380" y="3191"/>
                    <a:pt x="75995" y="3391"/>
                    <a:pt x="74918" y="3391"/>
                  </a:cubicBezTo>
                  <a:cubicBezTo>
                    <a:pt x="73679" y="3391"/>
                    <a:pt x="71526" y="3127"/>
                    <a:pt x="67974" y="2013"/>
                  </a:cubicBezTo>
                  <a:cubicBezTo>
                    <a:pt x="64537" y="935"/>
                    <a:pt x="60777" y="0"/>
                    <a:pt x="57256" y="0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624" name="Google Shape;12624;p49"/>
            <p:cNvSpPr/>
            <p:nvPr/>
          </p:nvSpPr>
          <p:spPr>
            <a:xfrm>
              <a:off x="4127000" y="2162600"/>
              <a:ext cx="1021275" cy="706050"/>
            </a:xfrm>
            <a:custGeom>
              <a:avLst/>
              <a:gdLst/>
              <a:ahLst/>
              <a:cxnLst/>
              <a:rect l="l" t="t" r="r" b="b"/>
              <a:pathLst>
                <a:path w="40851" h="28242" extrusionOk="0">
                  <a:moveTo>
                    <a:pt x="25432" y="0"/>
                  </a:moveTo>
                  <a:cubicBezTo>
                    <a:pt x="25241" y="0"/>
                    <a:pt x="25099" y="155"/>
                    <a:pt x="25099" y="346"/>
                  </a:cubicBezTo>
                  <a:cubicBezTo>
                    <a:pt x="25099" y="536"/>
                    <a:pt x="25241" y="691"/>
                    <a:pt x="25432" y="691"/>
                  </a:cubicBezTo>
                  <a:lnTo>
                    <a:pt x="26551" y="691"/>
                  </a:lnTo>
                  <a:lnTo>
                    <a:pt x="39874" y="27444"/>
                  </a:lnTo>
                  <a:cubicBezTo>
                    <a:pt x="37493" y="27004"/>
                    <a:pt x="29278" y="25468"/>
                    <a:pt x="23360" y="24325"/>
                  </a:cubicBezTo>
                  <a:lnTo>
                    <a:pt x="22908" y="24230"/>
                  </a:lnTo>
                  <a:cubicBezTo>
                    <a:pt x="20016" y="23666"/>
                    <a:pt x="15930" y="22873"/>
                    <a:pt x="11603" y="22873"/>
                  </a:cubicBezTo>
                  <a:cubicBezTo>
                    <a:pt x="7698" y="22873"/>
                    <a:pt x="3598" y="23519"/>
                    <a:pt x="0" y="25563"/>
                  </a:cubicBezTo>
                  <a:cubicBezTo>
                    <a:pt x="107" y="25527"/>
                    <a:pt x="203" y="25515"/>
                    <a:pt x="310" y="25480"/>
                  </a:cubicBezTo>
                  <a:cubicBezTo>
                    <a:pt x="1536" y="25063"/>
                    <a:pt x="2798" y="24765"/>
                    <a:pt x="4048" y="24575"/>
                  </a:cubicBezTo>
                  <a:cubicBezTo>
                    <a:pt x="6513" y="23827"/>
                    <a:pt x="9094" y="23555"/>
                    <a:pt x="11598" y="23555"/>
                  </a:cubicBezTo>
                  <a:cubicBezTo>
                    <a:pt x="15868" y="23555"/>
                    <a:pt x="19913" y="24345"/>
                    <a:pt x="22765" y="24908"/>
                  </a:cubicBezTo>
                  <a:lnTo>
                    <a:pt x="23229" y="24992"/>
                  </a:lnTo>
                  <a:cubicBezTo>
                    <a:pt x="30171" y="26337"/>
                    <a:pt x="40303" y="28218"/>
                    <a:pt x="40410" y="28242"/>
                  </a:cubicBezTo>
                  <a:lnTo>
                    <a:pt x="40470" y="28242"/>
                  </a:lnTo>
                  <a:cubicBezTo>
                    <a:pt x="40565" y="28242"/>
                    <a:pt x="40672" y="28194"/>
                    <a:pt x="40731" y="28099"/>
                  </a:cubicBezTo>
                  <a:cubicBezTo>
                    <a:pt x="40839" y="28016"/>
                    <a:pt x="40851" y="27885"/>
                    <a:pt x="40791" y="27766"/>
                  </a:cubicBezTo>
                  <a:lnTo>
                    <a:pt x="27075" y="203"/>
                  </a:lnTo>
                  <a:cubicBezTo>
                    <a:pt x="27015" y="84"/>
                    <a:pt x="26896" y="0"/>
                    <a:pt x="26765" y="0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625" name="Google Shape;12625;p49"/>
            <p:cNvSpPr/>
            <p:nvPr/>
          </p:nvSpPr>
          <p:spPr>
            <a:xfrm>
              <a:off x="4095150" y="2218250"/>
              <a:ext cx="1139450" cy="753400"/>
            </a:xfrm>
            <a:custGeom>
              <a:avLst/>
              <a:gdLst/>
              <a:ahLst/>
              <a:cxnLst/>
              <a:rect l="l" t="t" r="r" b="b"/>
              <a:pathLst>
                <a:path w="45578" h="30136" extrusionOk="0">
                  <a:moveTo>
                    <a:pt x="29147" y="1"/>
                  </a:moveTo>
                  <a:cubicBezTo>
                    <a:pt x="28956" y="1"/>
                    <a:pt x="28813" y="144"/>
                    <a:pt x="28813" y="334"/>
                  </a:cubicBezTo>
                  <a:cubicBezTo>
                    <a:pt x="28813" y="537"/>
                    <a:pt x="28956" y="680"/>
                    <a:pt x="29147" y="680"/>
                  </a:cubicBezTo>
                  <a:lnTo>
                    <a:pt x="30254" y="680"/>
                  </a:lnTo>
                  <a:lnTo>
                    <a:pt x="44684" y="29362"/>
                  </a:lnTo>
                  <a:cubicBezTo>
                    <a:pt x="44523" y="29369"/>
                    <a:pt x="44357" y="29372"/>
                    <a:pt x="44185" y="29372"/>
                  </a:cubicBezTo>
                  <a:cubicBezTo>
                    <a:pt x="42307" y="29372"/>
                    <a:pt x="39697" y="28959"/>
                    <a:pt x="34909" y="28207"/>
                  </a:cubicBezTo>
                  <a:cubicBezTo>
                    <a:pt x="31528" y="27671"/>
                    <a:pt x="26908" y="26945"/>
                    <a:pt x="20681" y="26087"/>
                  </a:cubicBezTo>
                  <a:cubicBezTo>
                    <a:pt x="18588" y="25794"/>
                    <a:pt x="16667" y="25666"/>
                    <a:pt x="14906" y="25666"/>
                  </a:cubicBezTo>
                  <a:cubicBezTo>
                    <a:pt x="7012" y="25666"/>
                    <a:pt x="2356" y="28247"/>
                    <a:pt x="0" y="30136"/>
                  </a:cubicBezTo>
                  <a:cubicBezTo>
                    <a:pt x="1215" y="29505"/>
                    <a:pt x="2501" y="29016"/>
                    <a:pt x="3822" y="28612"/>
                  </a:cubicBezTo>
                  <a:cubicBezTo>
                    <a:pt x="6405" y="27382"/>
                    <a:pt x="10054" y="26349"/>
                    <a:pt x="14987" y="26349"/>
                  </a:cubicBezTo>
                  <a:cubicBezTo>
                    <a:pt x="16693" y="26349"/>
                    <a:pt x="18552" y="26473"/>
                    <a:pt x="20574" y="26754"/>
                  </a:cubicBezTo>
                  <a:cubicBezTo>
                    <a:pt x="26801" y="27611"/>
                    <a:pt x="31433" y="28350"/>
                    <a:pt x="34790" y="28885"/>
                  </a:cubicBezTo>
                  <a:cubicBezTo>
                    <a:pt x="39555" y="29634"/>
                    <a:pt x="42179" y="30048"/>
                    <a:pt x="44116" y="30048"/>
                  </a:cubicBezTo>
                  <a:cubicBezTo>
                    <a:pt x="44521" y="30048"/>
                    <a:pt x="44897" y="30030"/>
                    <a:pt x="45256" y="29993"/>
                  </a:cubicBezTo>
                  <a:cubicBezTo>
                    <a:pt x="45375" y="29981"/>
                    <a:pt x="45458" y="29921"/>
                    <a:pt x="45518" y="29814"/>
                  </a:cubicBezTo>
                  <a:cubicBezTo>
                    <a:pt x="45565" y="29731"/>
                    <a:pt x="45577" y="29612"/>
                    <a:pt x="45518" y="29505"/>
                  </a:cubicBezTo>
                  <a:lnTo>
                    <a:pt x="30754" y="191"/>
                  </a:lnTo>
                  <a:cubicBezTo>
                    <a:pt x="30695" y="72"/>
                    <a:pt x="30575" y="1"/>
                    <a:pt x="30456" y="1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626" name="Google Shape;12626;p49"/>
            <p:cNvSpPr/>
            <p:nvPr/>
          </p:nvSpPr>
          <p:spPr>
            <a:xfrm>
              <a:off x="3949300" y="2994550"/>
              <a:ext cx="12525" cy="33950"/>
            </a:xfrm>
            <a:custGeom>
              <a:avLst/>
              <a:gdLst/>
              <a:ahLst/>
              <a:cxnLst/>
              <a:rect l="l" t="t" r="r" b="b"/>
              <a:pathLst>
                <a:path w="501" h="1358" extrusionOk="0">
                  <a:moveTo>
                    <a:pt x="155" y="0"/>
                  </a:moveTo>
                  <a:cubicBezTo>
                    <a:pt x="155" y="0"/>
                    <a:pt x="0" y="334"/>
                    <a:pt x="12" y="691"/>
                  </a:cubicBezTo>
                  <a:cubicBezTo>
                    <a:pt x="36" y="1048"/>
                    <a:pt x="250" y="1358"/>
                    <a:pt x="250" y="1358"/>
                  </a:cubicBezTo>
                  <a:cubicBezTo>
                    <a:pt x="250" y="1358"/>
                    <a:pt x="500" y="1060"/>
                    <a:pt x="453" y="667"/>
                  </a:cubicBezTo>
                  <a:cubicBezTo>
                    <a:pt x="441" y="274"/>
                    <a:pt x="155" y="0"/>
                    <a:pt x="155" y="0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627" name="Google Shape;12627;p49"/>
            <p:cNvSpPr/>
            <p:nvPr/>
          </p:nvSpPr>
          <p:spPr>
            <a:xfrm>
              <a:off x="3959125" y="2793625"/>
              <a:ext cx="388150" cy="234575"/>
            </a:xfrm>
            <a:custGeom>
              <a:avLst/>
              <a:gdLst/>
              <a:ahLst/>
              <a:cxnLst/>
              <a:rect l="l" t="t" r="r" b="b"/>
              <a:pathLst>
                <a:path w="15526" h="9383" extrusionOk="0">
                  <a:moveTo>
                    <a:pt x="15526" y="1"/>
                  </a:moveTo>
                  <a:cubicBezTo>
                    <a:pt x="15526" y="1"/>
                    <a:pt x="15252" y="36"/>
                    <a:pt x="14811" y="108"/>
                  </a:cubicBezTo>
                  <a:cubicBezTo>
                    <a:pt x="14335" y="179"/>
                    <a:pt x="13657" y="286"/>
                    <a:pt x="12823" y="465"/>
                  </a:cubicBezTo>
                  <a:cubicBezTo>
                    <a:pt x="11156" y="822"/>
                    <a:pt x="8811" y="1417"/>
                    <a:pt x="6477" y="2644"/>
                  </a:cubicBezTo>
                  <a:cubicBezTo>
                    <a:pt x="4143" y="3870"/>
                    <a:pt x="2357" y="5561"/>
                    <a:pt x="1357" y="6954"/>
                  </a:cubicBezTo>
                  <a:cubicBezTo>
                    <a:pt x="857" y="7656"/>
                    <a:pt x="512" y="8264"/>
                    <a:pt x="298" y="8692"/>
                  </a:cubicBezTo>
                  <a:cubicBezTo>
                    <a:pt x="202" y="8918"/>
                    <a:pt x="143" y="9085"/>
                    <a:pt x="83" y="9204"/>
                  </a:cubicBezTo>
                  <a:cubicBezTo>
                    <a:pt x="36" y="9323"/>
                    <a:pt x="0" y="9383"/>
                    <a:pt x="0" y="9383"/>
                  </a:cubicBezTo>
                  <a:cubicBezTo>
                    <a:pt x="0" y="9383"/>
                    <a:pt x="36" y="9323"/>
                    <a:pt x="95" y="9216"/>
                  </a:cubicBezTo>
                  <a:cubicBezTo>
                    <a:pt x="155" y="9109"/>
                    <a:pt x="226" y="8930"/>
                    <a:pt x="357" y="8740"/>
                  </a:cubicBezTo>
                  <a:cubicBezTo>
                    <a:pt x="619" y="8323"/>
                    <a:pt x="1000" y="7763"/>
                    <a:pt x="1536" y="7109"/>
                  </a:cubicBezTo>
                  <a:cubicBezTo>
                    <a:pt x="2608" y="5787"/>
                    <a:pt x="4405" y="4239"/>
                    <a:pt x="6691" y="3049"/>
                  </a:cubicBezTo>
                  <a:cubicBezTo>
                    <a:pt x="8965" y="1858"/>
                    <a:pt x="11228" y="1167"/>
                    <a:pt x="12859" y="703"/>
                  </a:cubicBezTo>
                  <a:cubicBezTo>
                    <a:pt x="13680" y="465"/>
                    <a:pt x="14347" y="298"/>
                    <a:pt x="14811" y="179"/>
                  </a:cubicBezTo>
                  <a:cubicBezTo>
                    <a:pt x="15276" y="60"/>
                    <a:pt x="15526" y="1"/>
                    <a:pt x="15526" y="1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628" name="Google Shape;12628;p49"/>
            <p:cNvSpPr/>
            <p:nvPr/>
          </p:nvSpPr>
          <p:spPr>
            <a:xfrm>
              <a:off x="3967150" y="2821900"/>
              <a:ext cx="398000" cy="204525"/>
            </a:xfrm>
            <a:custGeom>
              <a:avLst/>
              <a:gdLst/>
              <a:ahLst/>
              <a:cxnLst/>
              <a:rect l="l" t="t" r="r" b="b"/>
              <a:pathLst>
                <a:path w="15920" h="8181" extrusionOk="0">
                  <a:moveTo>
                    <a:pt x="15919" y="1"/>
                  </a:moveTo>
                  <a:cubicBezTo>
                    <a:pt x="15919" y="1"/>
                    <a:pt x="15669" y="25"/>
                    <a:pt x="15193" y="48"/>
                  </a:cubicBezTo>
                  <a:cubicBezTo>
                    <a:pt x="14955" y="60"/>
                    <a:pt x="14669" y="84"/>
                    <a:pt x="14348" y="120"/>
                  </a:cubicBezTo>
                  <a:cubicBezTo>
                    <a:pt x="14014" y="167"/>
                    <a:pt x="13633" y="215"/>
                    <a:pt x="13228" y="286"/>
                  </a:cubicBezTo>
                  <a:cubicBezTo>
                    <a:pt x="12812" y="346"/>
                    <a:pt x="12359" y="441"/>
                    <a:pt x="11883" y="560"/>
                  </a:cubicBezTo>
                  <a:cubicBezTo>
                    <a:pt x="11395" y="656"/>
                    <a:pt x="10907" y="810"/>
                    <a:pt x="10371" y="977"/>
                  </a:cubicBezTo>
                  <a:cubicBezTo>
                    <a:pt x="9323" y="1310"/>
                    <a:pt x="8192" y="1763"/>
                    <a:pt x="7049" y="2346"/>
                  </a:cubicBezTo>
                  <a:cubicBezTo>
                    <a:pt x="5918" y="2918"/>
                    <a:pt x="4894" y="3596"/>
                    <a:pt x="4001" y="4251"/>
                  </a:cubicBezTo>
                  <a:cubicBezTo>
                    <a:pt x="3572" y="4573"/>
                    <a:pt x="3132" y="4906"/>
                    <a:pt x="2775" y="5228"/>
                  </a:cubicBezTo>
                  <a:cubicBezTo>
                    <a:pt x="2406" y="5537"/>
                    <a:pt x="2084" y="5859"/>
                    <a:pt x="1786" y="6156"/>
                  </a:cubicBezTo>
                  <a:cubicBezTo>
                    <a:pt x="1489" y="6454"/>
                    <a:pt x="1227" y="6728"/>
                    <a:pt x="1013" y="6966"/>
                  </a:cubicBezTo>
                  <a:cubicBezTo>
                    <a:pt x="786" y="7204"/>
                    <a:pt x="608" y="7430"/>
                    <a:pt x="453" y="7609"/>
                  </a:cubicBezTo>
                  <a:cubicBezTo>
                    <a:pt x="155" y="7978"/>
                    <a:pt x="1" y="8180"/>
                    <a:pt x="1" y="8180"/>
                  </a:cubicBezTo>
                  <a:lnTo>
                    <a:pt x="501" y="7668"/>
                  </a:lnTo>
                  <a:cubicBezTo>
                    <a:pt x="667" y="7502"/>
                    <a:pt x="870" y="7311"/>
                    <a:pt x="1108" y="7085"/>
                  </a:cubicBezTo>
                  <a:cubicBezTo>
                    <a:pt x="1370" y="6871"/>
                    <a:pt x="1620" y="6609"/>
                    <a:pt x="1941" y="6347"/>
                  </a:cubicBezTo>
                  <a:cubicBezTo>
                    <a:pt x="2263" y="6073"/>
                    <a:pt x="2596" y="5799"/>
                    <a:pt x="2989" y="5501"/>
                  </a:cubicBezTo>
                  <a:cubicBezTo>
                    <a:pt x="3370" y="5180"/>
                    <a:pt x="3787" y="4882"/>
                    <a:pt x="4239" y="4573"/>
                  </a:cubicBezTo>
                  <a:cubicBezTo>
                    <a:pt x="5144" y="3965"/>
                    <a:pt x="6156" y="3334"/>
                    <a:pt x="7275" y="2763"/>
                  </a:cubicBezTo>
                  <a:cubicBezTo>
                    <a:pt x="8394" y="2180"/>
                    <a:pt x="9490" y="1715"/>
                    <a:pt x="10514" y="1346"/>
                  </a:cubicBezTo>
                  <a:cubicBezTo>
                    <a:pt x="11038" y="1168"/>
                    <a:pt x="11526" y="1001"/>
                    <a:pt x="11990" y="870"/>
                  </a:cubicBezTo>
                  <a:cubicBezTo>
                    <a:pt x="12454" y="715"/>
                    <a:pt x="12883" y="620"/>
                    <a:pt x="13288" y="513"/>
                  </a:cubicBezTo>
                  <a:cubicBezTo>
                    <a:pt x="13693" y="406"/>
                    <a:pt x="14050" y="346"/>
                    <a:pt x="14371" y="275"/>
                  </a:cubicBezTo>
                  <a:cubicBezTo>
                    <a:pt x="14705" y="191"/>
                    <a:pt x="14979" y="155"/>
                    <a:pt x="15205" y="120"/>
                  </a:cubicBezTo>
                  <a:cubicBezTo>
                    <a:pt x="15669" y="48"/>
                    <a:pt x="15919" y="1"/>
                    <a:pt x="15919" y="1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629" name="Google Shape;12629;p49"/>
            <p:cNvSpPr/>
            <p:nvPr/>
          </p:nvSpPr>
          <p:spPr>
            <a:xfrm>
              <a:off x="3994525" y="2964775"/>
              <a:ext cx="104225" cy="68800"/>
            </a:xfrm>
            <a:custGeom>
              <a:avLst/>
              <a:gdLst/>
              <a:ahLst/>
              <a:cxnLst/>
              <a:rect l="l" t="t" r="r" b="b"/>
              <a:pathLst>
                <a:path w="4169" h="2752" extrusionOk="0">
                  <a:moveTo>
                    <a:pt x="4168" y="1"/>
                  </a:moveTo>
                  <a:cubicBezTo>
                    <a:pt x="4168" y="1"/>
                    <a:pt x="3882" y="1"/>
                    <a:pt x="3406" y="120"/>
                  </a:cubicBezTo>
                  <a:cubicBezTo>
                    <a:pt x="2966" y="227"/>
                    <a:pt x="2335" y="453"/>
                    <a:pt x="1727" y="858"/>
                  </a:cubicBezTo>
                  <a:cubicBezTo>
                    <a:pt x="1132" y="1251"/>
                    <a:pt x="668" y="1727"/>
                    <a:pt x="406" y="2120"/>
                  </a:cubicBezTo>
                  <a:cubicBezTo>
                    <a:pt x="120" y="2489"/>
                    <a:pt x="1" y="2751"/>
                    <a:pt x="1" y="2751"/>
                  </a:cubicBezTo>
                  <a:cubicBezTo>
                    <a:pt x="1" y="2751"/>
                    <a:pt x="203" y="2561"/>
                    <a:pt x="560" y="2263"/>
                  </a:cubicBezTo>
                  <a:cubicBezTo>
                    <a:pt x="918" y="1989"/>
                    <a:pt x="1418" y="1596"/>
                    <a:pt x="1977" y="1227"/>
                  </a:cubicBezTo>
                  <a:cubicBezTo>
                    <a:pt x="2549" y="858"/>
                    <a:pt x="3097" y="536"/>
                    <a:pt x="3501" y="334"/>
                  </a:cubicBezTo>
                  <a:cubicBezTo>
                    <a:pt x="3906" y="120"/>
                    <a:pt x="4168" y="1"/>
                    <a:pt x="4168" y="1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630" name="Google Shape;12630;p49"/>
            <p:cNvSpPr/>
            <p:nvPr/>
          </p:nvSpPr>
          <p:spPr>
            <a:xfrm>
              <a:off x="4028775" y="2989475"/>
              <a:ext cx="75325" cy="42000"/>
            </a:xfrm>
            <a:custGeom>
              <a:avLst/>
              <a:gdLst/>
              <a:ahLst/>
              <a:cxnLst/>
              <a:rect l="l" t="t" r="r" b="b"/>
              <a:pathLst>
                <a:path w="3013" h="1680" extrusionOk="0">
                  <a:moveTo>
                    <a:pt x="3012" y="1"/>
                  </a:moveTo>
                  <a:cubicBezTo>
                    <a:pt x="3012" y="1"/>
                    <a:pt x="2810" y="13"/>
                    <a:pt x="2512" y="72"/>
                  </a:cubicBezTo>
                  <a:cubicBezTo>
                    <a:pt x="2191" y="132"/>
                    <a:pt x="1750" y="263"/>
                    <a:pt x="1322" y="501"/>
                  </a:cubicBezTo>
                  <a:cubicBezTo>
                    <a:pt x="893" y="739"/>
                    <a:pt x="548" y="1037"/>
                    <a:pt x="322" y="1275"/>
                  </a:cubicBezTo>
                  <a:cubicBezTo>
                    <a:pt x="107" y="1513"/>
                    <a:pt x="0" y="1680"/>
                    <a:pt x="0" y="1680"/>
                  </a:cubicBezTo>
                  <a:cubicBezTo>
                    <a:pt x="0" y="1680"/>
                    <a:pt x="179" y="1584"/>
                    <a:pt x="464" y="1453"/>
                  </a:cubicBezTo>
                  <a:cubicBezTo>
                    <a:pt x="750" y="1311"/>
                    <a:pt x="1131" y="1120"/>
                    <a:pt x="1536" y="894"/>
                  </a:cubicBezTo>
                  <a:cubicBezTo>
                    <a:pt x="1941" y="668"/>
                    <a:pt x="2310" y="441"/>
                    <a:pt x="2572" y="275"/>
                  </a:cubicBezTo>
                  <a:cubicBezTo>
                    <a:pt x="2846" y="120"/>
                    <a:pt x="3012" y="1"/>
                    <a:pt x="3012" y="1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631" name="Google Shape;12631;p49"/>
            <p:cNvSpPr/>
            <p:nvPr/>
          </p:nvSpPr>
          <p:spPr>
            <a:xfrm>
              <a:off x="4084125" y="2918350"/>
              <a:ext cx="545625" cy="124750"/>
            </a:xfrm>
            <a:custGeom>
              <a:avLst/>
              <a:gdLst/>
              <a:ahLst/>
              <a:cxnLst/>
              <a:rect l="l" t="t" r="r" b="b"/>
              <a:pathLst>
                <a:path w="21825" h="4990" extrusionOk="0">
                  <a:moveTo>
                    <a:pt x="14943" y="0"/>
                  </a:moveTo>
                  <a:cubicBezTo>
                    <a:pt x="13562" y="0"/>
                    <a:pt x="12038" y="107"/>
                    <a:pt x="10466" y="369"/>
                  </a:cubicBezTo>
                  <a:cubicBezTo>
                    <a:pt x="8883" y="655"/>
                    <a:pt x="7430" y="1084"/>
                    <a:pt x="6132" y="1560"/>
                  </a:cubicBezTo>
                  <a:cubicBezTo>
                    <a:pt x="5489" y="1834"/>
                    <a:pt x="4882" y="2048"/>
                    <a:pt x="4335" y="2334"/>
                  </a:cubicBezTo>
                  <a:cubicBezTo>
                    <a:pt x="4049" y="2465"/>
                    <a:pt x="3787" y="2584"/>
                    <a:pt x="3525" y="2727"/>
                  </a:cubicBezTo>
                  <a:cubicBezTo>
                    <a:pt x="3275" y="2870"/>
                    <a:pt x="3037" y="3013"/>
                    <a:pt x="2811" y="3120"/>
                  </a:cubicBezTo>
                  <a:cubicBezTo>
                    <a:pt x="2358" y="3370"/>
                    <a:pt x="1965" y="3632"/>
                    <a:pt x="1608" y="3858"/>
                  </a:cubicBezTo>
                  <a:cubicBezTo>
                    <a:pt x="1251" y="4060"/>
                    <a:pt x="965" y="4275"/>
                    <a:pt x="727" y="4453"/>
                  </a:cubicBezTo>
                  <a:cubicBezTo>
                    <a:pt x="251" y="4799"/>
                    <a:pt x="1" y="4989"/>
                    <a:pt x="1" y="4989"/>
                  </a:cubicBezTo>
                  <a:cubicBezTo>
                    <a:pt x="1" y="4989"/>
                    <a:pt x="275" y="4810"/>
                    <a:pt x="763" y="4513"/>
                  </a:cubicBezTo>
                  <a:cubicBezTo>
                    <a:pt x="1001" y="4346"/>
                    <a:pt x="1310" y="4168"/>
                    <a:pt x="1668" y="3977"/>
                  </a:cubicBezTo>
                  <a:cubicBezTo>
                    <a:pt x="2025" y="3775"/>
                    <a:pt x="2430" y="3525"/>
                    <a:pt x="2906" y="3322"/>
                  </a:cubicBezTo>
                  <a:cubicBezTo>
                    <a:pt x="3144" y="3203"/>
                    <a:pt x="3382" y="3084"/>
                    <a:pt x="3632" y="2965"/>
                  </a:cubicBezTo>
                  <a:cubicBezTo>
                    <a:pt x="3882" y="2846"/>
                    <a:pt x="4156" y="2739"/>
                    <a:pt x="4442" y="2620"/>
                  </a:cubicBezTo>
                  <a:cubicBezTo>
                    <a:pt x="4989" y="2382"/>
                    <a:pt x="5597" y="2179"/>
                    <a:pt x="6240" y="1929"/>
                  </a:cubicBezTo>
                  <a:cubicBezTo>
                    <a:pt x="7514" y="1501"/>
                    <a:pt x="8966" y="1120"/>
                    <a:pt x="10514" y="834"/>
                  </a:cubicBezTo>
                  <a:cubicBezTo>
                    <a:pt x="12038" y="572"/>
                    <a:pt x="13550" y="441"/>
                    <a:pt x="14895" y="405"/>
                  </a:cubicBezTo>
                  <a:cubicBezTo>
                    <a:pt x="15172" y="405"/>
                    <a:pt x="15440" y="403"/>
                    <a:pt x="15702" y="403"/>
                  </a:cubicBezTo>
                  <a:cubicBezTo>
                    <a:pt x="16095" y="403"/>
                    <a:pt x="16472" y="408"/>
                    <a:pt x="16836" y="429"/>
                  </a:cubicBezTo>
                  <a:cubicBezTo>
                    <a:pt x="17134" y="441"/>
                    <a:pt x="17431" y="441"/>
                    <a:pt x="17717" y="477"/>
                  </a:cubicBezTo>
                  <a:cubicBezTo>
                    <a:pt x="17991" y="488"/>
                    <a:pt x="18265" y="524"/>
                    <a:pt x="18515" y="548"/>
                  </a:cubicBezTo>
                  <a:cubicBezTo>
                    <a:pt x="19039" y="596"/>
                    <a:pt x="19503" y="691"/>
                    <a:pt x="19896" y="739"/>
                  </a:cubicBezTo>
                  <a:cubicBezTo>
                    <a:pt x="20313" y="798"/>
                    <a:pt x="20658" y="881"/>
                    <a:pt x="20944" y="941"/>
                  </a:cubicBezTo>
                  <a:cubicBezTo>
                    <a:pt x="21515" y="1060"/>
                    <a:pt x="21825" y="1120"/>
                    <a:pt x="21825" y="1120"/>
                  </a:cubicBezTo>
                  <a:cubicBezTo>
                    <a:pt x="21825" y="1120"/>
                    <a:pt x="21515" y="1024"/>
                    <a:pt x="20991" y="834"/>
                  </a:cubicBezTo>
                  <a:cubicBezTo>
                    <a:pt x="20706" y="762"/>
                    <a:pt x="20360" y="655"/>
                    <a:pt x="19956" y="584"/>
                  </a:cubicBezTo>
                  <a:cubicBezTo>
                    <a:pt x="19539" y="488"/>
                    <a:pt x="19098" y="381"/>
                    <a:pt x="18574" y="310"/>
                  </a:cubicBezTo>
                  <a:cubicBezTo>
                    <a:pt x="18324" y="286"/>
                    <a:pt x="18051" y="238"/>
                    <a:pt x="17777" y="191"/>
                  </a:cubicBezTo>
                  <a:cubicBezTo>
                    <a:pt x="17491" y="143"/>
                    <a:pt x="17193" y="131"/>
                    <a:pt x="16896" y="107"/>
                  </a:cubicBezTo>
                  <a:cubicBezTo>
                    <a:pt x="16288" y="24"/>
                    <a:pt x="15634" y="12"/>
                    <a:pt x="14943" y="0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632" name="Google Shape;12632;p49"/>
            <p:cNvSpPr/>
            <p:nvPr/>
          </p:nvSpPr>
          <p:spPr>
            <a:xfrm>
              <a:off x="4123125" y="2961400"/>
              <a:ext cx="359900" cy="95675"/>
            </a:xfrm>
            <a:custGeom>
              <a:avLst/>
              <a:gdLst/>
              <a:ahLst/>
              <a:cxnLst/>
              <a:rect l="l" t="t" r="r" b="b"/>
              <a:pathLst>
                <a:path w="14396" h="3827" extrusionOk="0">
                  <a:moveTo>
                    <a:pt x="10580" y="0"/>
                  </a:moveTo>
                  <a:cubicBezTo>
                    <a:pt x="10315" y="0"/>
                    <a:pt x="10039" y="6"/>
                    <a:pt x="9752" y="17"/>
                  </a:cubicBezTo>
                  <a:cubicBezTo>
                    <a:pt x="8835" y="64"/>
                    <a:pt x="7823" y="195"/>
                    <a:pt x="6787" y="433"/>
                  </a:cubicBezTo>
                  <a:cubicBezTo>
                    <a:pt x="5763" y="695"/>
                    <a:pt x="4811" y="1029"/>
                    <a:pt x="3965" y="1386"/>
                  </a:cubicBezTo>
                  <a:cubicBezTo>
                    <a:pt x="3120" y="1767"/>
                    <a:pt x="2382" y="2148"/>
                    <a:pt x="1810" y="2517"/>
                  </a:cubicBezTo>
                  <a:cubicBezTo>
                    <a:pt x="1512" y="2696"/>
                    <a:pt x="1251" y="2898"/>
                    <a:pt x="1036" y="3041"/>
                  </a:cubicBezTo>
                  <a:cubicBezTo>
                    <a:pt x="810" y="3196"/>
                    <a:pt x="620" y="3338"/>
                    <a:pt x="465" y="3458"/>
                  </a:cubicBezTo>
                  <a:cubicBezTo>
                    <a:pt x="167" y="3696"/>
                    <a:pt x="0" y="3827"/>
                    <a:pt x="0" y="3827"/>
                  </a:cubicBezTo>
                  <a:cubicBezTo>
                    <a:pt x="0" y="3827"/>
                    <a:pt x="179" y="3731"/>
                    <a:pt x="512" y="3517"/>
                  </a:cubicBezTo>
                  <a:cubicBezTo>
                    <a:pt x="679" y="3410"/>
                    <a:pt x="870" y="3291"/>
                    <a:pt x="1108" y="3160"/>
                  </a:cubicBezTo>
                  <a:cubicBezTo>
                    <a:pt x="1346" y="3029"/>
                    <a:pt x="1596" y="2862"/>
                    <a:pt x="1917" y="2719"/>
                  </a:cubicBezTo>
                  <a:cubicBezTo>
                    <a:pt x="2525" y="2386"/>
                    <a:pt x="3263" y="2065"/>
                    <a:pt x="4096" y="1731"/>
                  </a:cubicBezTo>
                  <a:cubicBezTo>
                    <a:pt x="4953" y="1422"/>
                    <a:pt x="5882" y="1112"/>
                    <a:pt x="6894" y="874"/>
                  </a:cubicBezTo>
                  <a:cubicBezTo>
                    <a:pt x="7906" y="648"/>
                    <a:pt x="8894" y="481"/>
                    <a:pt x="9787" y="398"/>
                  </a:cubicBezTo>
                  <a:cubicBezTo>
                    <a:pt x="10542" y="317"/>
                    <a:pt x="11246" y="288"/>
                    <a:pt x="11856" y="288"/>
                  </a:cubicBezTo>
                  <a:cubicBezTo>
                    <a:pt x="11967" y="288"/>
                    <a:pt x="12075" y="289"/>
                    <a:pt x="12180" y="290"/>
                  </a:cubicBezTo>
                  <a:cubicBezTo>
                    <a:pt x="12246" y="288"/>
                    <a:pt x="12311" y="287"/>
                    <a:pt x="12374" y="287"/>
                  </a:cubicBezTo>
                  <a:cubicBezTo>
                    <a:pt x="12643" y="287"/>
                    <a:pt x="12888" y="305"/>
                    <a:pt x="13109" y="314"/>
                  </a:cubicBezTo>
                  <a:cubicBezTo>
                    <a:pt x="13371" y="314"/>
                    <a:pt x="13609" y="350"/>
                    <a:pt x="13800" y="362"/>
                  </a:cubicBezTo>
                  <a:cubicBezTo>
                    <a:pt x="14193" y="410"/>
                    <a:pt x="14395" y="421"/>
                    <a:pt x="14395" y="421"/>
                  </a:cubicBezTo>
                  <a:cubicBezTo>
                    <a:pt x="14395" y="421"/>
                    <a:pt x="14193" y="374"/>
                    <a:pt x="13788" y="314"/>
                  </a:cubicBezTo>
                  <a:cubicBezTo>
                    <a:pt x="13609" y="279"/>
                    <a:pt x="13371" y="231"/>
                    <a:pt x="13097" y="195"/>
                  </a:cubicBezTo>
                  <a:cubicBezTo>
                    <a:pt x="12835" y="160"/>
                    <a:pt x="12526" y="112"/>
                    <a:pt x="12180" y="76"/>
                  </a:cubicBezTo>
                  <a:cubicBezTo>
                    <a:pt x="11704" y="27"/>
                    <a:pt x="11170" y="0"/>
                    <a:pt x="10580" y="0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633" name="Google Shape;12633;p49"/>
            <p:cNvSpPr/>
            <p:nvPr/>
          </p:nvSpPr>
          <p:spPr>
            <a:xfrm>
              <a:off x="4615450" y="2986200"/>
              <a:ext cx="654575" cy="48625"/>
            </a:xfrm>
            <a:custGeom>
              <a:avLst/>
              <a:gdLst/>
              <a:ahLst/>
              <a:cxnLst/>
              <a:rect l="l" t="t" r="r" b="b"/>
              <a:pathLst>
                <a:path w="26183" h="1945" extrusionOk="0">
                  <a:moveTo>
                    <a:pt x="26182" y="1144"/>
                  </a:moveTo>
                  <a:cubicBezTo>
                    <a:pt x="26182" y="1144"/>
                    <a:pt x="26109" y="1152"/>
                    <a:pt x="26003" y="1195"/>
                  </a:cubicBezTo>
                  <a:lnTo>
                    <a:pt x="26003" y="1195"/>
                  </a:lnTo>
                  <a:cubicBezTo>
                    <a:pt x="26123" y="1161"/>
                    <a:pt x="26182" y="1144"/>
                    <a:pt x="26182" y="1144"/>
                  </a:cubicBezTo>
                  <a:close/>
                  <a:moveTo>
                    <a:pt x="26003" y="1195"/>
                  </a:moveTo>
                  <a:cubicBezTo>
                    <a:pt x="25982" y="1201"/>
                    <a:pt x="25958" y="1208"/>
                    <a:pt x="25932" y="1215"/>
                  </a:cubicBezTo>
                  <a:cubicBezTo>
                    <a:pt x="25887" y="1228"/>
                    <a:pt x="25837" y="1243"/>
                    <a:pt x="25780" y="1261"/>
                  </a:cubicBezTo>
                  <a:lnTo>
                    <a:pt x="25780" y="1261"/>
                  </a:lnTo>
                  <a:cubicBezTo>
                    <a:pt x="25837" y="1248"/>
                    <a:pt x="25887" y="1237"/>
                    <a:pt x="25932" y="1227"/>
                  </a:cubicBezTo>
                  <a:cubicBezTo>
                    <a:pt x="25957" y="1215"/>
                    <a:pt x="25981" y="1204"/>
                    <a:pt x="26003" y="1195"/>
                  </a:cubicBezTo>
                  <a:close/>
                  <a:moveTo>
                    <a:pt x="0" y="1"/>
                  </a:moveTo>
                  <a:cubicBezTo>
                    <a:pt x="0" y="1"/>
                    <a:pt x="1477" y="144"/>
                    <a:pt x="3846" y="382"/>
                  </a:cubicBezTo>
                  <a:cubicBezTo>
                    <a:pt x="6215" y="620"/>
                    <a:pt x="9466" y="965"/>
                    <a:pt x="13085" y="1346"/>
                  </a:cubicBezTo>
                  <a:cubicBezTo>
                    <a:pt x="14883" y="1549"/>
                    <a:pt x="16610" y="1751"/>
                    <a:pt x="18193" y="1858"/>
                  </a:cubicBezTo>
                  <a:cubicBezTo>
                    <a:pt x="19022" y="1915"/>
                    <a:pt x="19812" y="1945"/>
                    <a:pt x="20548" y="1945"/>
                  </a:cubicBezTo>
                  <a:cubicBezTo>
                    <a:pt x="21206" y="1945"/>
                    <a:pt x="21822" y="1921"/>
                    <a:pt x="22384" y="1870"/>
                  </a:cubicBezTo>
                  <a:cubicBezTo>
                    <a:pt x="23599" y="1787"/>
                    <a:pt x="24551" y="1584"/>
                    <a:pt x="25182" y="1430"/>
                  </a:cubicBezTo>
                  <a:cubicBezTo>
                    <a:pt x="25426" y="1369"/>
                    <a:pt x="25625" y="1308"/>
                    <a:pt x="25780" y="1261"/>
                  </a:cubicBezTo>
                  <a:lnTo>
                    <a:pt x="25780" y="1261"/>
                  </a:lnTo>
                  <a:cubicBezTo>
                    <a:pt x="25625" y="1295"/>
                    <a:pt x="25426" y="1338"/>
                    <a:pt x="25182" y="1382"/>
                  </a:cubicBezTo>
                  <a:cubicBezTo>
                    <a:pt x="24527" y="1501"/>
                    <a:pt x="23575" y="1632"/>
                    <a:pt x="22384" y="1668"/>
                  </a:cubicBezTo>
                  <a:cubicBezTo>
                    <a:pt x="22184" y="1674"/>
                    <a:pt x="21976" y="1677"/>
                    <a:pt x="21762" y="1677"/>
                  </a:cubicBezTo>
                  <a:cubicBezTo>
                    <a:pt x="20727" y="1677"/>
                    <a:pt x="19533" y="1608"/>
                    <a:pt x="18241" y="1489"/>
                  </a:cubicBezTo>
                  <a:cubicBezTo>
                    <a:pt x="16669" y="1334"/>
                    <a:pt x="14966" y="1096"/>
                    <a:pt x="13145" y="906"/>
                  </a:cubicBezTo>
                  <a:cubicBezTo>
                    <a:pt x="9525" y="513"/>
                    <a:pt x="6239" y="299"/>
                    <a:pt x="3858" y="156"/>
                  </a:cubicBezTo>
                  <a:cubicBezTo>
                    <a:pt x="1477" y="25"/>
                    <a:pt x="1" y="1"/>
                    <a:pt x="0" y="1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634" name="Google Shape;12634;p49"/>
            <p:cNvSpPr/>
            <p:nvPr/>
          </p:nvSpPr>
          <p:spPr>
            <a:xfrm>
              <a:off x="4455900" y="2820725"/>
              <a:ext cx="672725" cy="91700"/>
            </a:xfrm>
            <a:custGeom>
              <a:avLst/>
              <a:gdLst/>
              <a:ahLst/>
              <a:cxnLst/>
              <a:rect l="l" t="t" r="r" b="b"/>
              <a:pathLst>
                <a:path w="26909" h="3668" extrusionOk="0">
                  <a:moveTo>
                    <a:pt x="3567" y="1"/>
                  </a:moveTo>
                  <a:cubicBezTo>
                    <a:pt x="3109" y="1"/>
                    <a:pt x="2688" y="38"/>
                    <a:pt x="2310" y="48"/>
                  </a:cubicBezTo>
                  <a:cubicBezTo>
                    <a:pt x="2060" y="72"/>
                    <a:pt x="1834" y="83"/>
                    <a:pt x="1620" y="95"/>
                  </a:cubicBezTo>
                  <a:cubicBezTo>
                    <a:pt x="1417" y="131"/>
                    <a:pt x="1239" y="143"/>
                    <a:pt x="1060" y="167"/>
                  </a:cubicBezTo>
                  <a:cubicBezTo>
                    <a:pt x="370" y="274"/>
                    <a:pt x="1" y="322"/>
                    <a:pt x="1" y="322"/>
                  </a:cubicBezTo>
                  <a:cubicBezTo>
                    <a:pt x="1" y="322"/>
                    <a:pt x="393" y="286"/>
                    <a:pt x="1072" y="250"/>
                  </a:cubicBezTo>
                  <a:cubicBezTo>
                    <a:pt x="1239" y="226"/>
                    <a:pt x="1429" y="214"/>
                    <a:pt x="1644" y="202"/>
                  </a:cubicBezTo>
                  <a:lnTo>
                    <a:pt x="2322" y="202"/>
                  </a:lnTo>
                  <a:cubicBezTo>
                    <a:pt x="2462" y="202"/>
                    <a:pt x="2607" y="202"/>
                    <a:pt x="2758" y="202"/>
                  </a:cubicBezTo>
                  <a:cubicBezTo>
                    <a:pt x="3134" y="202"/>
                    <a:pt x="3544" y="208"/>
                    <a:pt x="3977" y="250"/>
                  </a:cubicBezTo>
                  <a:cubicBezTo>
                    <a:pt x="4287" y="262"/>
                    <a:pt x="4608" y="286"/>
                    <a:pt x="4942" y="310"/>
                  </a:cubicBezTo>
                  <a:cubicBezTo>
                    <a:pt x="5287" y="333"/>
                    <a:pt x="5620" y="381"/>
                    <a:pt x="5989" y="429"/>
                  </a:cubicBezTo>
                  <a:cubicBezTo>
                    <a:pt x="6692" y="500"/>
                    <a:pt x="7454" y="631"/>
                    <a:pt x="8264" y="762"/>
                  </a:cubicBezTo>
                  <a:cubicBezTo>
                    <a:pt x="9859" y="1060"/>
                    <a:pt x="11597" y="1453"/>
                    <a:pt x="13431" y="1881"/>
                  </a:cubicBezTo>
                  <a:cubicBezTo>
                    <a:pt x="15252" y="2310"/>
                    <a:pt x="17003" y="2715"/>
                    <a:pt x="18598" y="3012"/>
                  </a:cubicBezTo>
                  <a:cubicBezTo>
                    <a:pt x="19408" y="3143"/>
                    <a:pt x="20170" y="3286"/>
                    <a:pt x="20896" y="3370"/>
                  </a:cubicBezTo>
                  <a:cubicBezTo>
                    <a:pt x="21253" y="3417"/>
                    <a:pt x="21599" y="3477"/>
                    <a:pt x="21944" y="3501"/>
                  </a:cubicBezTo>
                  <a:cubicBezTo>
                    <a:pt x="22277" y="3536"/>
                    <a:pt x="22599" y="3548"/>
                    <a:pt x="22908" y="3584"/>
                  </a:cubicBezTo>
                  <a:cubicBezTo>
                    <a:pt x="23515" y="3655"/>
                    <a:pt x="24087" y="3643"/>
                    <a:pt x="24575" y="3655"/>
                  </a:cubicBezTo>
                  <a:cubicBezTo>
                    <a:pt x="24825" y="3667"/>
                    <a:pt x="25051" y="3667"/>
                    <a:pt x="25254" y="3667"/>
                  </a:cubicBezTo>
                  <a:cubicBezTo>
                    <a:pt x="25480" y="3655"/>
                    <a:pt x="25659" y="3655"/>
                    <a:pt x="25837" y="3643"/>
                  </a:cubicBezTo>
                  <a:cubicBezTo>
                    <a:pt x="26528" y="3596"/>
                    <a:pt x="26909" y="3584"/>
                    <a:pt x="26909" y="3584"/>
                  </a:cubicBezTo>
                  <a:cubicBezTo>
                    <a:pt x="26909" y="3584"/>
                    <a:pt x="26528" y="3584"/>
                    <a:pt x="25801" y="3536"/>
                  </a:cubicBezTo>
                  <a:lnTo>
                    <a:pt x="25242" y="3536"/>
                  </a:lnTo>
                  <a:cubicBezTo>
                    <a:pt x="25039" y="3536"/>
                    <a:pt x="24789" y="3501"/>
                    <a:pt x="24551" y="3489"/>
                  </a:cubicBezTo>
                  <a:cubicBezTo>
                    <a:pt x="24063" y="3441"/>
                    <a:pt x="23515" y="3429"/>
                    <a:pt x="22908" y="3346"/>
                  </a:cubicBezTo>
                  <a:cubicBezTo>
                    <a:pt x="22611" y="3298"/>
                    <a:pt x="22277" y="3262"/>
                    <a:pt x="21956" y="3227"/>
                  </a:cubicBezTo>
                  <a:cubicBezTo>
                    <a:pt x="21622" y="3179"/>
                    <a:pt x="21277" y="3120"/>
                    <a:pt x="20920" y="3060"/>
                  </a:cubicBezTo>
                  <a:cubicBezTo>
                    <a:pt x="20205" y="2953"/>
                    <a:pt x="19455" y="2786"/>
                    <a:pt x="18658" y="2631"/>
                  </a:cubicBezTo>
                  <a:cubicBezTo>
                    <a:pt x="17086" y="2286"/>
                    <a:pt x="15348" y="1869"/>
                    <a:pt x="13514" y="1441"/>
                  </a:cubicBezTo>
                  <a:cubicBezTo>
                    <a:pt x="11681" y="1000"/>
                    <a:pt x="9907" y="631"/>
                    <a:pt x="8299" y="381"/>
                  </a:cubicBezTo>
                  <a:cubicBezTo>
                    <a:pt x="7490" y="262"/>
                    <a:pt x="6728" y="143"/>
                    <a:pt x="6001" y="95"/>
                  </a:cubicBezTo>
                  <a:cubicBezTo>
                    <a:pt x="5620" y="83"/>
                    <a:pt x="5287" y="36"/>
                    <a:pt x="4942" y="24"/>
                  </a:cubicBezTo>
                  <a:cubicBezTo>
                    <a:pt x="4608" y="24"/>
                    <a:pt x="4287" y="12"/>
                    <a:pt x="3977" y="12"/>
                  </a:cubicBezTo>
                  <a:cubicBezTo>
                    <a:pt x="3838" y="4"/>
                    <a:pt x="3701" y="1"/>
                    <a:pt x="3567" y="1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635" name="Google Shape;12635;p49"/>
            <p:cNvSpPr/>
            <p:nvPr/>
          </p:nvSpPr>
          <p:spPr>
            <a:xfrm>
              <a:off x="4495800" y="2796300"/>
              <a:ext cx="401850" cy="70875"/>
            </a:xfrm>
            <a:custGeom>
              <a:avLst/>
              <a:gdLst/>
              <a:ahLst/>
              <a:cxnLst/>
              <a:rect l="l" t="t" r="r" b="b"/>
              <a:pathLst>
                <a:path w="16074" h="2835" extrusionOk="0">
                  <a:moveTo>
                    <a:pt x="0" y="1"/>
                  </a:moveTo>
                  <a:cubicBezTo>
                    <a:pt x="0" y="1"/>
                    <a:pt x="214" y="13"/>
                    <a:pt x="631" y="60"/>
                  </a:cubicBezTo>
                  <a:cubicBezTo>
                    <a:pt x="1048" y="108"/>
                    <a:pt x="1643" y="167"/>
                    <a:pt x="2381" y="251"/>
                  </a:cubicBezTo>
                  <a:cubicBezTo>
                    <a:pt x="3846" y="417"/>
                    <a:pt x="5870" y="703"/>
                    <a:pt x="8096" y="1084"/>
                  </a:cubicBezTo>
                  <a:cubicBezTo>
                    <a:pt x="10311" y="1477"/>
                    <a:pt x="12299" y="1906"/>
                    <a:pt x="13752" y="2251"/>
                  </a:cubicBezTo>
                  <a:cubicBezTo>
                    <a:pt x="14466" y="2406"/>
                    <a:pt x="15038" y="2561"/>
                    <a:pt x="15442" y="2668"/>
                  </a:cubicBezTo>
                  <a:cubicBezTo>
                    <a:pt x="15847" y="2775"/>
                    <a:pt x="16073" y="2834"/>
                    <a:pt x="16073" y="2834"/>
                  </a:cubicBezTo>
                  <a:lnTo>
                    <a:pt x="15478" y="2596"/>
                  </a:lnTo>
                  <a:cubicBezTo>
                    <a:pt x="15085" y="2442"/>
                    <a:pt x="14526" y="2251"/>
                    <a:pt x="13811" y="2025"/>
                  </a:cubicBezTo>
                  <a:cubicBezTo>
                    <a:pt x="12394" y="1584"/>
                    <a:pt x="10394" y="1025"/>
                    <a:pt x="8168" y="644"/>
                  </a:cubicBezTo>
                  <a:cubicBezTo>
                    <a:pt x="5929" y="251"/>
                    <a:pt x="3881" y="96"/>
                    <a:pt x="2393" y="36"/>
                  </a:cubicBezTo>
                  <a:cubicBezTo>
                    <a:pt x="1643" y="1"/>
                    <a:pt x="1048" y="1"/>
                    <a:pt x="631" y="1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636" name="Google Shape;12636;p49"/>
            <p:cNvSpPr/>
            <p:nvPr/>
          </p:nvSpPr>
          <p:spPr>
            <a:xfrm>
              <a:off x="2594350" y="2880150"/>
              <a:ext cx="218225" cy="179900"/>
            </a:xfrm>
            <a:custGeom>
              <a:avLst/>
              <a:gdLst/>
              <a:ahLst/>
              <a:cxnLst/>
              <a:rect l="l" t="t" r="r" b="b"/>
              <a:pathLst>
                <a:path w="8729" h="7196" extrusionOk="0">
                  <a:moveTo>
                    <a:pt x="8180" y="1"/>
                  </a:moveTo>
                  <a:cubicBezTo>
                    <a:pt x="8037" y="1"/>
                    <a:pt x="7864" y="33"/>
                    <a:pt x="7716" y="171"/>
                  </a:cubicBezTo>
                  <a:cubicBezTo>
                    <a:pt x="7621" y="242"/>
                    <a:pt x="7538" y="362"/>
                    <a:pt x="7514" y="516"/>
                  </a:cubicBezTo>
                  <a:cubicBezTo>
                    <a:pt x="7514" y="659"/>
                    <a:pt x="7549" y="778"/>
                    <a:pt x="7502" y="838"/>
                  </a:cubicBezTo>
                  <a:cubicBezTo>
                    <a:pt x="7454" y="921"/>
                    <a:pt x="7359" y="945"/>
                    <a:pt x="7216" y="981"/>
                  </a:cubicBezTo>
                  <a:cubicBezTo>
                    <a:pt x="7085" y="1004"/>
                    <a:pt x="6942" y="1028"/>
                    <a:pt x="6764" y="1076"/>
                  </a:cubicBezTo>
                  <a:cubicBezTo>
                    <a:pt x="6668" y="1112"/>
                    <a:pt x="6561" y="1171"/>
                    <a:pt x="6490" y="1278"/>
                  </a:cubicBezTo>
                  <a:cubicBezTo>
                    <a:pt x="6418" y="1374"/>
                    <a:pt x="6406" y="1528"/>
                    <a:pt x="6406" y="1600"/>
                  </a:cubicBezTo>
                  <a:cubicBezTo>
                    <a:pt x="6406" y="1755"/>
                    <a:pt x="6359" y="1874"/>
                    <a:pt x="6264" y="1993"/>
                  </a:cubicBezTo>
                  <a:cubicBezTo>
                    <a:pt x="6097" y="2231"/>
                    <a:pt x="5799" y="2409"/>
                    <a:pt x="5466" y="2624"/>
                  </a:cubicBezTo>
                  <a:cubicBezTo>
                    <a:pt x="5132" y="2838"/>
                    <a:pt x="4811" y="3076"/>
                    <a:pt x="4478" y="3314"/>
                  </a:cubicBezTo>
                  <a:cubicBezTo>
                    <a:pt x="3144" y="4267"/>
                    <a:pt x="2025" y="5243"/>
                    <a:pt x="1239" y="5981"/>
                  </a:cubicBezTo>
                  <a:cubicBezTo>
                    <a:pt x="453" y="6708"/>
                    <a:pt x="1" y="7196"/>
                    <a:pt x="1" y="7196"/>
                  </a:cubicBezTo>
                  <a:cubicBezTo>
                    <a:pt x="1" y="7196"/>
                    <a:pt x="537" y="6803"/>
                    <a:pt x="1370" y="6124"/>
                  </a:cubicBezTo>
                  <a:cubicBezTo>
                    <a:pt x="2239" y="5481"/>
                    <a:pt x="3418" y="4612"/>
                    <a:pt x="4740" y="3660"/>
                  </a:cubicBezTo>
                  <a:cubicBezTo>
                    <a:pt x="5061" y="3421"/>
                    <a:pt x="5394" y="3183"/>
                    <a:pt x="5704" y="2957"/>
                  </a:cubicBezTo>
                  <a:cubicBezTo>
                    <a:pt x="6002" y="2731"/>
                    <a:pt x="6359" y="2528"/>
                    <a:pt x="6585" y="2171"/>
                  </a:cubicBezTo>
                  <a:cubicBezTo>
                    <a:pt x="6704" y="1993"/>
                    <a:pt x="6764" y="1766"/>
                    <a:pt x="6740" y="1576"/>
                  </a:cubicBezTo>
                  <a:cubicBezTo>
                    <a:pt x="6728" y="1481"/>
                    <a:pt x="6740" y="1457"/>
                    <a:pt x="6764" y="1421"/>
                  </a:cubicBezTo>
                  <a:cubicBezTo>
                    <a:pt x="6787" y="1397"/>
                    <a:pt x="6823" y="1362"/>
                    <a:pt x="6883" y="1338"/>
                  </a:cubicBezTo>
                  <a:cubicBezTo>
                    <a:pt x="7002" y="1290"/>
                    <a:pt x="7145" y="1254"/>
                    <a:pt x="7299" y="1219"/>
                  </a:cubicBezTo>
                  <a:cubicBezTo>
                    <a:pt x="7430" y="1171"/>
                    <a:pt x="7621" y="1112"/>
                    <a:pt x="7716" y="933"/>
                  </a:cubicBezTo>
                  <a:cubicBezTo>
                    <a:pt x="7752" y="838"/>
                    <a:pt x="7752" y="754"/>
                    <a:pt x="7740" y="683"/>
                  </a:cubicBezTo>
                  <a:cubicBezTo>
                    <a:pt x="7728" y="623"/>
                    <a:pt x="7716" y="564"/>
                    <a:pt x="7716" y="516"/>
                  </a:cubicBezTo>
                  <a:cubicBezTo>
                    <a:pt x="7716" y="421"/>
                    <a:pt x="7752" y="338"/>
                    <a:pt x="7811" y="266"/>
                  </a:cubicBezTo>
                  <a:cubicBezTo>
                    <a:pt x="7930" y="111"/>
                    <a:pt x="8109" y="88"/>
                    <a:pt x="8264" y="64"/>
                  </a:cubicBezTo>
                  <a:cubicBezTo>
                    <a:pt x="8302" y="61"/>
                    <a:pt x="8339" y="59"/>
                    <a:pt x="8373" y="59"/>
                  </a:cubicBezTo>
                  <a:cubicBezTo>
                    <a:pt x="8468" y="59"/>
                    <a:pt x="8548" y="70"/>
                    <a:pt x="8609" y="88"/>
                  </a:cubicBezTo>
                  <a:cubicBezTo>
                    <a:pt x="8681" y="100"/>
                    <a:pt x="8728" y="100"/>
                    <a:pt x="8728" y="100"/>
                  </a:cubicBezTo>
                  <a:cubicBezTo>
                    <a:pt x="8728" y="100"/>
                    <a:pt x="8681" y="88"/>
                    <a:pt x="8609" y="64"/>
                  </a:cubicBezTo>
                  <a:cubicBezTo>
                    <a:pt x="8526" y="52"/>
                    <a:pt x="8407" y="28"/>
                    <a:pt x="8264" y="4"/>
                  </a:cubicBezTo>
                  <a:cubicBezTo>
                    <a:pt x="8237" y="2"/>
                    <a:pt x="8209" y="1"/>
                    <a:pt x="8180" y="1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637" name="Google Shape;12637;p49"/>
            <p:cNvSpPr/>
            <p:nvPr/>
          </p:nvSpPr>
          <p:spPr>
            <a:xfrm>
              <a:off x="2647050" y="2995725"/>
              <a:ext cx="509300" cy="34925"/>
            </a:xfrm>
            <a:custGeom>
              <a:avLst/>
              <a:gdLst/>
              <a:ahLst/>
              <a:cxnLst/>
              <a:rect l="l" t="t" r="r" b="b"/>
              <a:pathLst>
                <a:path w="20372" h="1397" extrusionOk="0">
                  <a:moveTo>
                    <a:pt x="20372" y="1"/>
                  </a:moveTo>
                  <a:cubicBezTo>
                    <a:pt x="20372" y="1"/>
                    <a:pt x="20086" y="49"/>
                    <a:pt x="19586" y="108"/>
                  </a:cubicBezTo>
                  <a:cubicBezTo>
                    <a:pt x="19074" y="180"/>
                    <a:pt x="18336" y="287"/>
                    <a:pt x="17407" y="394"/>
                  </a:cubicBezTo>
                  <a:cubicBezTo>
                    <a:pt x="15562" y="596"/>
                    <a:pt x="13014" y="822"/>
                    <a:pt x="10204" y="906"/>
                  </a:cubicBezTo>
                  <a:cubicBezTo>
                    <a:pt x="9220" y="939"/>
                    <a:pt x="8267" y="954"/>
                    <a:pt x="7364" y="954"/>
                  </a:cubicBezTo>
                  <a:cubicBezTo>
                    <a:pt x="5689" y="954"/>
                    <a:pt x="4188" y="904"/>
                    <a:pt x="2989" y="834"/>
                  </a:cubicBezTo>
                  <a:cubicBezTo>
                    <a:pt x="2060" y="787"/>
                    <a:pt x="1322" y="751"/>
                    <a:pt x="798" y="703"/>
                  </a:cubicBezTo>
                  <a:cubicBezTo>
                    <a:pt x="274" y="656"/>
                    <a:pt x="0" y="644"/>
                    <a:pt x="0" y="644"/>
                  </a:cubicBezTo>
                  <a:lnTo>
                    <a:pt x="0" y="644"/>
                  </a:lnTo>
                  <a:cubicBezTo>
                    <a:pt x="0" y="644"/>
                    <a:pt x="274" y="692"/>
                    <a:pt x="786" y="775"/>
                  </a:cubicBezTo>
                  <a:cubicBezTo>
                    <a:pt x="1286" y="870"/>
                    <a:pt x="2036" y="965"/>
                    <a:pt x="2953" y="1073"/>
                  </a:cubicBezTo>
                  <a:cubicBezTo>
                    <a:pt x="4449" y="1246"/>
                    <a:pt x="6414" y="1396"/>
                    <a:pt x="8620" y="1396"/>
                  </a:cubicBezTo>
                  <a:cubicBezTo>
                    <a:pt x="9136" y="1396"/>
                    <a:pt x="9665" y="1388"/>
                    <a:pt x="10204" y="1370"/>
                  </a:cubicBezTo>
                  <a:cubicBezTo>
                    <a:pt x="13050" y="1287"/>
                    <a:pt x="15597" y="942"/>
                    <a:pt x="17419" y="608"/>
                  </a:cubicBezTo>
                  <a:cubicBezTo>
                    <a:pt x="18348" y="453"/>
                    <a:pt x="19074" y="299"/>
                    <a:pt x="19586" y="180"/>
                  </a:cubicBezTo>
                  <a:cubicBezTo>
                    <a:pt x="20086" y="61"/>
                    <a:pt x="20372" y="1"/>
                    <a:pt x="20372" y="1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638" name="Google Shape;12638;p49"/>
            <p:cNvSpPr/>
            <p:nvPr/>
          </p:nvSpPr>
          <p:spPr>
            <a:xfrm>
              <a:off x="2698550" y="2967150"/>
              <a:ext cx="191400" cy="17800"/>
            </a:xfrm>
            <a:custGeom>
              <a:avLst/>
              <a:gdLst/>
              <a:ahLst/>
              <a:cxnLst/>
              <a:rect l="l" t="t" r="r" b="b"/>
              <a:pathLst>
                <a:path w="7656" h="712" extrusionOk="0">
                  <a:moveTo>
                    <a:pt x="7656" y="1"/>
                  </a:moveTo>
                  <a:lnTo>
                    <a:pt x="7656" y="1"/>
                  </a:lnTo>
                  <a:cubicBezTo>
                    <a:pt x="7656" y="1"/>
                    <a:pt x="7227" y="25"/>
                    <a:pt x="6525" y="108"/>
                  </a:cubicBezTo>
                  <a:cubicBezTo>
                    <a:pt x="5834" y="144"/>
                    <a:pt x="4882" y="203"/>
                    <a:pt x="3834" y="251"/>
                  </a:cubicBezTo>
                  <a:cubicBezTo>
                    <a:pt x="2786" y="299"/>
                    <a:pt x="1834" y="311"/>
                    <a:pt x="1131" y="311"/>
                  </a:cubicBezTo>
                  <a:lnTo>
                    <a:pt x="0" y="311"/>
                  </a:lnTo>
                  <a:cubicBezTo>
                    <a:pt x="0" y="311"/>
                    <a:pt x="417" y="418"/>
                    <a:pt x="1119" y="537"/>
                  </a:cubicBezTo>
                  <a:cubicBezTo>
                    <a:pt x="1719" y="628"/>
                    <a:pt x="2510" y="711"/>
                    <a:pt x="3395" y="711"/>
                  </a:cubicBezTo>
                  <a:cubicBezTo>
                    <a:pt x="3547" y="711"/>
                    <a:pt x="3701" y="709"/>
                    <a:pt x="3858" y="703"/>
                  </a:cubicBezTo>
                  <a:cubicBezTo>
                    <a:pt x="4929" y="656"/>
                    <a:pt x="5882" y="477"/>
                    <a:pt x="6572" y="311"/>
                  </a:cubicBezTo>
                  <a:cubicBezTo>
                    <a:pt x="7251" y="144"/>
                    <a:pt x="7656" y="1"/>
                    <a:pt x="7656" y="1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639" name="Google Shape;12639;p49"/>
            <p:cNvSpPr/>
            <p:nvPr/>
          </p:nvSpPr>
          <p:spPr>
            <a:xfrm>
              <a:off x="2862550" y="2897875"/>
              <a:ext cx="950150" cy="82400"/>
            </a:xfrm>
            <a:custGeom>
              <a:avLst/>
              <a:gdLst/>
              <a:ahLst/>
              <a:cxnLst/>
              <a:rect l="l" t="t" r="r" b="b"/>
              <a:pathLst>
                <a:path w="38006" h="3296" extrusionOk="0">
                  <a:moveTo>
                    <a:pt x="22933" y="1"/>
                  </a:moveTo>
                  <a:cubicBezTo>
                    <a:pt x="21699" y="1"/>
                    <a:pt x="20427" y="66"/>
                    <a:pt x="19134" y="188"/>
                  </a:cubicBezTo>
                  <a:cubicBezTo>
                    <a:pt x="16479" y="450"/>
                    <a:pt x="13978" y="819"/>
                    <a:pt x="11704" y="1046"/>
                  </a:cubicBezTo>
                  <a:cubicBezTo>
                    <a:pt x="9430" y="1260"/>
                    <a:pt x="7358" y="1319"/>
                    <a:pt x="5620" y="1319"/>
                  </a:cubicBezTo>
                  <a:cubicBezTo>
                    <a:pt x="3894" y="1319"/>
                    <a:pt x="2477" y="1260"/>
                    <a:pt x="1513" y="1224"/>
                  </a:cubicBezTo>
                  <a:cubicBezTo>
                    <a:pt x="536" y="1177"/>
                    <a:pt x="1" y="1141"/>
                    <a:pt x="0" y="1141"/>
                  </a:cubicBezTo>
                  <a:lnTo>
                    <a:pt x="0" y="1141"/>
                  </a:lnTo>
                  <a:cubicBezTo>
                    <a:pt x="1" y="1141"/>
                    <a:pt x="536" y="1200"/>
                    <a:pt x="1513" y="1296"/>
                  </a:cubicBezTo>
                  <a:cubicBezTo>
                    <a:pt x="2489" y="1379"/>
                    <a:pt x="3894" y="1486"/>
                    <a:pt x="5632" y="1546"/>
                  </a:cubicBezTo>
                  <a:cubicBezTo>
                    <a:pt x="6255" y="1567"/>
                    <a:pt x="6922" y="1581"/>
                    <a:pt x="7626" y="1581"/>
                  </a:cubicBezTo>
                  <a:cubicBezTo>
                    <a:pt x="8887" y="1581"/>
                    <a:pt x="10270" y="1537"/>
                    <a:pt x="11752" y="1415"/>
                  </a:cubicBezTo>
                  <a:cubicBezTo>
                    <a:pt x="14062" y="1236"/>
                    <a:pt x="16550" y="891"/>
                    <a:pt x="19193" y="641"/>
                  </a:cubicBezTo>
                  <a:cubicBezTo>
                    <a:pt x="20633" y="504"/>
                    <a:pt x="22037" y="428"/>
                    <a:pt x="23388" y="428"/>
                  </a:cubicBezTo>
                  <a:cubicBezTo>
                    <a:pt x="24506" y="428"/>
                    <a:pt x="25588" y="480"/>
                    <a:pt x="26623" y="593"/>
                  </a:cubicBezTo>
                  <a:cubicBezTo>
                    <a:pt x="28897" y="831"/>
                    <a:pt x="30921" y="1260"/>
                    <a:pt x="32600" y="1700"/>
                  </a:cubicBezTo>
                  <a:cubicBezTo>
                    <a:pt x="34279" y="2129"/>
                    <a:pt x="35636" y="2546"/>
                    <a:pt x="36565" y="2831"/>
                  </a:cubicBezTo>
                  <a:cubicBezTo>
                    <a:pt x="37493" y="3129"/>
                    <a:pt x="38005" y="3296"/>
                    <a:pt x="38005" y="3296"/>
                  </a:cubicBezTo>
                  <a:cubicBezTo>
                    <a:pt x="38005" y="3296"/>
                    <a:pt x="37493" y="3093"/>
                    <a:pt x="36576" y="2772"/>
                  </a:cubicBezTo>
                  <a:cubicBezTo>
                    <a:pt x="35648" y="2439"/>
                    <a:pt x="34326" y="1962"/>
                    <a:pt x="32647" y="1486"/>
                  </a:cubicBezTo>
                  <a:cubicBezTo>
                    <a:pt x="30957" y="1010"/>
                    <a:pt x="28933" y="510"/>
                    <a:pt x="26647" y="224"/>
                  </a:cubicBezTo>
                  <a:cubicBezTo>
                    <a:pt x="25467" y="72"/>
                    <a:pt x="24221" y="1"/>
                    <a:pt x="22933" y="1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640" name="Google Shape;12640;p49"/>
            <p:cNvSpPr/>
            <p:nvPr/>
          </p:nvSpPr>
          <p:spPr>
            <a:xfrm>
              <a:off x="3315875" y="2930175"/>
              <a:ext cx="382525" cy="50100"/>
            </a:xfrm>
            <a:custGeom>
              <a:avLst/>
              <a:gdLst/>
              <a:ahLst/>
              <a:cxnLst/>
              <a:rect l="l" t="t" r="r" b="b"/>
              <a:pathLst>
                <a:path w="15301" h="2004" extrusionOk="0">
                  <a:moveTo>
                    <a:pt x="5642" y="1"/>
                  </a:moveTo>
                  <a:cubicBezTo>
                    <a:pt x="4334" y="1"/>
                    <a:pt x="3168" y="108"/>
                    <a:pt x="2251" y="242"/>
                  </a:cubicBezTo>
                  <a:cubicBezTo>
                    <a:pt x="1548" y="349"/>
                    <a:pt x="989" y="456"/>
                    <a:pt x="596" y="539"/>
                  </a:cubicBezTo>
                  <a:cubicBezTo>
                    <a:pt x="203" y="635"/>
                    <a:pt x="1" y="670"/>
                    <a:pt x="1" y="670"/>
                  </a:cubicBezTo>
                  <a:cubicBezTo>
                    <a:pt x="1" y="670"/>
                    <a:pt x="227" y="658"/>
                    <a:pt x="608" y="611"/>
                  </a:cubicBezTo>
                  <a:cubicBezTo>
                    <a:pt x="1001" y="575"/>
                    <a:pt x="1560" y="527"/>
                    <a:pt x="2263" y="480"/>
                  </a:cubicBezTo>
                  <a:cubicBezTo>
                    <a:pt x="2900" y="442"/>
                    <a:pt x="3642" y="416"/>
                    <a:pt x="4462" y="416"/>
                  </a:cubicBezTo>
                  <a:cubicBezTo>
                    <a:pt x="5450" y="416"/>
                    <a:pt x="6551" y="454"/>
                    <a:pt x="7716" y="551"/>
                  </a:cubicBezTo>
                  <a:cubicBezTo>
                    <a:pt x="9835" y="754"/>
                    <a:pt x="11728" y="1087"/>
                    <a:pt x="13098" y="1420"/>
                  </a:cubicBezTo>
                  <a:cubicBezTo>
                    <a:pt x="13788" y="1575"/>
                    <a:pt x="14336" y="1730"/>
                    <a:pt x="14705" y="1837"/>
                  </a:cubicBezTo>
                  <a:cubicBezTo>
                    <a:pt x="15098" y="1944"/>
                    <a:pt x="15300" y="2004"/>
                    <a:pt x="15300" y="2004"/>
                  </a:cubicBezTo>
                  <a:cubicBezTo>
                    <a:pt x="15300" y="2004"/>
                    <a:pt x="15098" y="1909"/>
                    <a:pt x="14752" y="1742"/>
                  </a:cubicBezTo>
                  <a:cubicBezTo>
                    <a:pt x="14383" y="1599"/>
                    <a:pt x="13848" y="1409"/>
                    <a:pt x="13169" y="1182"/>
                  </a:cubicBezTo>
                  <a:cubicBezTo>
                    <a:pt x="11835" y="754"/>
                    <a:pt x="9930" y="289"/>
                    <a:pt x="7775" y="99"/>
                  </a:cubicBezTo>
                  <a:cubicBezTo>
                    <a:pt x="7036" y="30"/>
                    <a:pt x="6320" y="1"/>
                    <a:pt x="5642" y="1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641" name="Google Shape;12641;p49"/>
            <p:cNvSpPr/>
            <p:nvPr/>
          </p:nvSpPr>
          <p:spPr>
            <a:xfrm>
              <a:off x="3478100" y="2965425"/>
              <a:ext cx="132475" cy="15200"/>
            </a:xfrm>
            <a:custGeom>
              <a:avLst/>
              <a:gdLst/>
              <a:ahLst/>
              <a:cxnLst/>
              <a:rect l="l" t="t" r="r" b="b"/>
              <a:pathLst>
                <a:path w="5299" h="608" extrusionOk="0">
                  <a:moveTo>
                    <a:pt x="1616" y="0"/>
                  </a:moveTo>
                  <a:cubicBezTo>
                    <a:pt x="667" y="0"/>
                    <a:pt x="1" y="106"/>
                    <a:pt x="1" y="106"/>
                  </a:cubicBezTo>
                  <a:cubicBezTo>
                    <a:pt x="1" y="106"/>
                    <a:pt x="1179" y="368"/>
                    <a:pt x="2632" y="499"/>
                  </a:cubicBezTo>
                  <a:cubicBezTo>
                    <a:pt x="3706" y="595"/>
                    <a:pt x="4639" y="607"/>
                    <a:pt x="5060" y="607"/>
                  </a:cubicBezTo>
                  <a:cubicBezTo>
                    <a:pt x="5213" y="607"/>
                    <a:pt x="5299" y="606"/>
                    <a:pt x="5299" y="606"/>
                  </a:cubicBezTo>
                  <a:cubicBezTo>
                    <a:pt x="5299" y="606"/>
                    <a:pt x="4156" y="177"/>
                    <a:pt x="2679" y="46"/>
                  </a:cubicBezTo>
                  <a:cubicBezTo>
                    <a:pt x="2302" y="13"/>
                    <a:pt x="1942" y="0"/>
                    <a:pt x="1616" y="0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642" name="Google Shape;12642;p49"/>
            <p:cNvSpPr/>
            <p:nvPr/>
          </p:nvSpPr>
          <p:spPr>
            <a:xfrm>
              <a:off x="3505200" y="2876350"/>
              <a:ext cx="306000" cy="62250"/>
            </a:xfrm>
            <a:custGeom>
              <a:avLst/>
              <a:gdLst/>
              <a:ahLst/>
              <a:cxnLst/>
              <a:rect l="l" t="t" r="r" b="b"/>
              <a:pathLst>
                <a:path w="12240" h="2490" extrusionOk="0">
                  <a:moveTo>
                    <a:pt x="702" y="1"/>
                  </a:moveTo>
                  <a:cubicBezTo>
                    <a:pt x="253" y="1"/>
                    <a:pt x="0" y="13"/>
                    <a:pt x="0" y="13"/>
                  </a:cubicBezTo>
                  <a:cubicBezTo>
                    <a:pt x="0" y="13"/>
                    <a:pt x="691" y="97"/>
                    <a:pt x="1822" y="252"/>
                  </a:cubicBezTo>
                  <a:cubicBezTo>
                    <a:pt x="2941" y="418"/>
                    <a:pt x="4489" y="668"/>
                    <a:pt x="6167" y="1014"/>
                  </a:cubicBezTo>
                  <a:cubicBezTo>
                    <a:pt x="7846" y="1359"/>
                    <a:pt x="9370" y="1728"/>
                    <a:pt x="10466" y="2014"/>
                  </a:cubicBezTo>
                  <a:cubicBezTo>
                    <a:pt x="11549" y="2311"/>
                    <a:pt x="12240" y="2490"/>
                    <a:pt x="12240" y="2490"/>
                  </a:cubicBezTo>
                  <a:cubicBezTo>
                    <a:pt x="12240" y="2490"/>
                    <a:pt x="11597" y="2192"/>
                    <a:pt x="10549" y="1787"/>
                  </a:cubicBezTo>
                  <a:cubicBezTo>
                    <a:pt x="9489" y="1383"/>
                    <a:pt x="7977" y="906"/>
                    <a:pt x="6275" y="561"/>
                  </a:cubicBezTo>
                  <a:cubicBezTo>
                    <a:pt x="4560" y="216"/>
                    <a:pt x="2977" y="73"/>
                    <a:pt x="1845" y="25"/>
                  </a:cubicBezTo>
                  <a:cubicBezTo>
                    <a:pt x="1388" y="6"/>
                    <a:pt x="1002" y="1"/>
                    <a:pt x="702" y="1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643" name="Google Shape;12643;p49"/>
            <p:cNvSpPr/>
            <p:nvPr/>
          </p:nvSpPr>
          <p:spPr>
            <a:xfrm>
              <a:off x="3798075" y="2921325"/>
              <a:ext cx="146175" cy="109850"/>
            </a:xfrm>
            <a:custGeom>
              <a:avLst/>
              <a:gdLst/>
              <a:ahLst/>
              <a:cxnLst/>
              <a:rect l="l" t="t" r="r" b="b"/>
              <a:pathLst>
                <a:path w="5847" h="4394" extrusionOk="0">
                  <a:moveTo>
                    <a:pt x="1" y="0"/>
                  </a:moveTo>
                  <a:lnTo>
                    <a:pt x="1" y="0"/>
                  </a:lnTo>
                  <a:cubicBezTo>
                    <a:pt x="1" y="0"/>
                    <a:pt x="406" y="179"/>
                    <a:pt x="1001" y="465"/>
                  </a:cubicBezTo>
                  <a:cubicBezTo>
                    <a:pt x="1596" y="774"/>
                    <a:pt x="2394" y="1239"/>
                    <a:pt x="3239" y="1810"/>
                  </a:cubicBezTo>
                  <a:cubicBezTo>
                    <a:pt x="4097" y="2382"/>
                    <a:pt x="4787" y="2977"/>
                    <a:pt x="5228" y="3501"/>
                  </a:cubicBezTo>
                  <a:cubicBezTo>
                    <a:pt x="5442" y="3751"/>
                    <a:pt x="5597" y="3977"/>
                    <a:pt x="5704" y="4132"/>
                  </a:cubicBezTo>
                  <a:cubicBezTo>
                    <a:pt x="5787" y="4299"/>
                    <a:pt x="5847" y="4394"/>
                    <a:pt x="5847" y="4394"/>
                  </a:cubicBezTo>
                  <a:cubicBezTo>
                    <a:pt x="5847" y="4394"/>
                    <a:pt x="5823" y="4287"/>
                    <a:pt x="5763" y="4108"/>
                  </a:cubicBezTo>
                  <a:cubicBezTo>
                    <a:pt x="5704" y="3929"/>
                    <a:pt x="5585" y="3656"/>
                    <a:pt x="5406" y="3358"/>
                  </a:cubicBezTo>
                  <a:cubicBezTo>
                    <a:pt x="5049" y="2763"/>
                    <a:pt x="4382" y="2036"/>
                    <a:pt x="3501" y="1441"/>
                  </a:cubicBezTo>
                  <a:cubicBezTo>
                    <a:pt x="2620" y="846"/>
                    <a:pt x="1727" y="477"/>
                    <a:pt x="1072" y="274"/>
                  </a:cubicBezTo>
                  <a:cubicBezTo>
                    <a:pt x="418" y="60"/>
                    <a:pt x="1" y="0"/>
                    <a:pt x="1" y="0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644" name="Google Shape;12644;p49"/>
            <p:cNvSpPr/>
            <p:nvPr/>
          </p:nvSpPr>
          <p:spPr>
            <a:xfrm>
              <a:off x="3826650" y="2973700"/>
              <a:ext cx="92900" cy="57175"/>
            </a:xfrm>
            <a:custGeom>
              <a:avLst/>
              <a:gdLst/>
              <a:ahLst/>
              <a:cxnLst/>
              <a:rect l="l" t="t" r="r" b="b"/>
              <a:pathLst>
                <a:path w="3716" h="2287" extrusionOk="0">
                  <a:moveTo>
                    <a:pt x="1" y="1"/>
                  </a:moveTo>
                  <a:cubicBezTo>
                    <a:pt x="1" y="1"/>
                    <a:pt x="215" y="120"/>
                    <a:pt x="560" y="346"/>
                  </a:cubicBezTo>
                  <a:cubicBezTo>
                    <a:pt x="894" y="537"/>
                    <a:pt x="1358" y="822"/>
                    <a:pt x="1858" y="1132"/>
                  </a:cubicBezTo>
                  <a:cubicBezTo>
                    <a:pt x="2370" y="1453"/>
                    <a:pt x="2834" y="1727"/>
                    <a:pt x="3156" y="1942"/>
                  </a:cubicBezTo>
                  <a:cubicBezTo>
                    <a:pt x="3501" y="2144"/>
                    <a:pt x="3716" y="2287"/>
                    <a:pt x="3716" y="2287"/>
                  </a:cubicBezTo>
                  <a:cubicBezTo>
                    <a:pt x="3716" y="2287"/>
                    <a:pt x="3573" y="2073"/>
                    <a:pt x="3311" y="1763"/>
                  </a:cubicBezTo>
                  <a:cubicBezTo>
                    <a:pt x="3037" y="1453"/>
                    <a:pt x="2644" y="1061"/>
                    <a:pt x="2096" y="739"/>
                  </a:cubicBezTo>
                  <a:cubicBezTo>
                    <a:pt x="1572" y="406"/>
                    <a:pt x="1037" y="227"/>
                    <a:pt x="644" y="120"/>
                  </a:cubicBezTo>
                  <a:cubicBezTo>
                    <a:pt x="263" y="25"/>
                    <a:pt x="1" y="1"/>
                    <a:pt x="1" y="1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645" name="Google Shape;12645;p49"/>
            <p:cNvSpPr/>
            <p:nvPr/>
          </p:nvSpPr>
          <p:spPr>
            <a:xfrm>
              <a:off x="3798075" y="2993050"/>
              <a:ext cx="73550" cy="48550"/>
            </a:xfrm>
            <a:custGeom>
              <a:avLst/>
              <a:gdLst/>
              <a:ahLst/>
              <a:cxnLst/>
              <a:rect l="l" t="t" r="r" b="b"/>
              <a:pathLst>
                <a:path w="2942" h="1942" extrusionOk="0">
                  <a:moveTo>
                    <a:pt x="1" y="1"/>
                  </a:moveTo>
                  <a:lnTo>
                    <a:pt x="1" y="1"/>
                  </a:lnTo>
                  <a:cubicBezTo>
                    <a:pt x="1" y="1"/>
                    <a:pt x="167" y="120"/>
                    <a:pt x="417" y="346"/>
                  </a:cubicBezTo>
                  <a:cubicBezTo>
                    <a:pt x="679" y="525"/>
                    <a:pt x="1025" y="787"/>
                    <a:pt x="1430" y="1049"/>
                  </a:cubicBezTo>
                  <a:cubicBezTo>
                    <a:pt x="1834" y="1299"/>
                    <a:pt x="2203" y="1525"/>
                    <a:pt x="2489" y="1680"/>
                  </a:cubicBezTo>
                  <a:cubicBezTo>
                    <a:pt x="2763" y="1846"/>
                    <a:pt x="2942" y="1942"/>
                    <a:pt x="2942" y="1942"/>
                  </a:cubicBezTo>
                  <a:cubicBezTo>
                    <a:pt x="2942" y="1942"/>
                    <a:pt x="2846" y="1763"/>
                    <a:pt x="2632" y="1513"/>
                  </a:cubicBezTo>
                  <a:cubicBezTo>
                    <a:pt x="2430" y="1251"/>
                    <a:pt x="2096" y="929"/>
                    <a:pt x="1680" y="656"/>
                  </a:cubicBezTo>
                  <a:cubicBezTo>
                    <a:pt x="1263" y="382"/>
                    <a:pt x="834" y="215"/>
                    <a:pt x="525" y="120"/>
                  </a:cubicBezTo>
                  <a:cubicBezTo>
                    <a:pt x="215" y="37"/>
                    <a:pt x="1" y="1"/>
                    <a:pt x="1" y="1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646" name="Google Shape;12646;p49"/>
            <p:cNvSpPr/>
            <p:nvPr/>
          </p:nvSpPr>
          <p:spPr>
            <a:xfrm>
              <a:off x="3646275" y="3014500"/>
              <a:ext cx="141425" cy="65800"/>
            </a:xfrm>
            <a:custGeom>
              <a:avLst/>
              <a:gdLst/>
              <a:ahLst/>
              <a:cxnLst/>
              <a:rect l="l" t="t" r="r" b="b"/>
              <a:pathLst>
                <a:path w="5657" h="2632" extrusionOk="0">
                  <a:moveTo>
                    <a:pt x="1" y="0"/>
                  </a:moveTo>
                  <a:cubicBezTo>
                    <a:pt x="1" y="0"/>
                    <a:pt x="346" y="119"/>
                    <a:pt x="882" y="286"/>
                  </a:cubicBezTo>
                  <a:cubicBezTo>
                    <a:pt x="1417" y="488"/>
                    <a:pt x="2132" y="786"/>
                    <a:pt x="2906" y="1143"/>
                  </a:cubicBezTo>
                  <a:cubicBezTo>
                    <a:pt x="3680" y="1512"/>
                    <a:pt x="4358" y="1869"/>
                    <a:pt x="4858" y="2155"/>
                  </a:cubicBezTo>
                  <a:cubicBezTo>
                    <a:pt x="5346" y="2453"/>
                    <a:pt x="5656" y="2631"/>
                    <a:pt x="5656" y="2631"/>
                  </a:cubicBezTo>
                  <a:cubicBezTo>
                    <a:pt x="5656" y="2631"/>
                    <a:pt x="5418" y="2357"/>
                    <a:pt x="4989" y="1976"/>
                  </a:cubicBezTo>
                  <a:cubicBezTo>
                    <a:pt x="4549" y="1584"/>
                    <a:pt x="3906" y="1107"/>
                    <a:pt x="3096" y="738"/>
                  </a:cubicBezTo>
                  <a:cubicBezTo>
                    <a:pt x="2298" y="369"/>
                    <a:pt x="1501" y="179"/>
                    <a:pt x="941" y="83"/>
                  </a:cubicBezTo>
                  <a:cubicBezTo>
                    <a:pt x="358" y="0"/>
                    <a:pt x="1" y="0"/>
                    <a:pt x="1" y="0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647" name="Google Shape;12647;p49"/>
            <p:cNvSpPr/>
            <p:nvPr/>
          </p:nvSpPr>
          <p:spPr>
            <a:xfrm>
              <a:off x="2907500" y="2169450"/>
              <a:ext cx="176225" cy="400375"/>
            </a:xfrm>
            <a:custGeom>
              <a:avLst/>
              <a:gdLst/>
              <a:ahLst/>
              <a:cxnLst/>
              <a:rect l="l" t="t" r="r" b="b"/>
              <a:pathLst>
                <a:path w="7049" h="16015" extrusionOk="0">
                  <a:moveTo>
                    <a:pt x="7049" y="0"/>
                  </a:moveTo>
                  <a:cubicBezTo>
                    <a:pt x="7048" y="1"/>
                    <a:pt x="5263" y="3501"/>
                    <a:pt x="3310" y="7918"/>
                  </a:cubicBezTo>
                  <a:cubicBezTo>
                    <a:pt x="1369" y="12335"/>
                    <a:pt x="0" y="16014"/>
                    <a:pt x="0" y="16014"/>
                  </a:cubicBezTo>
                  <a:cubicBezTo>
                    <a:pt x="0" y="16014"/>
                    <a:pt x="1798" y="12514"/>
                    <a:pt x="3727" y="8096"/>
                  </a:cubicBezTo>
                  <a:cubicBezTo>
                    <a:pt x="5679" y="3680"/>
                    <a:pt x="7049" y="1"/>
                    <a:pt x="7049" y="0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648" name="Google Shape;12648;p49"/>
            <p:cNvSpPr/>
            <p:nvPr/>
          </p:nvSpPr>
          <p:spPr>
            <a:xfrm>
              <a:off x="2784850" y="2298325"/>
              <a:ext cx="212275" cy="456325"/>
            </a:xfrm>
            <a:custGeom>
              <a:avLst/>
              <a:gdLst/>
              <a:ahLst/>
              <a:cxnLst/>
              <a:rect l="l" t="t" r="r" b="b"/>
              <a:pathLst>
                <a:path w="8491" h="18253" extrusionOk="0">
                  <a:moveTo>
                    <a:pt x="8490" y="1"/>
                  </a:moveTo>
                  <a:cubicBezTo>
                    <a:pt x="8490" y="1"/>
                    <a:pt x="6287" y="3942"/>
                    <a:pt x="3930" y="8978"/>
                  </a:cubicBezTo>
                  <a:cubicBezTo>
                    <a:pt x="1596" y="14026"/>
                    <a:pt x="1" y="18253"/>
                    <a:pt x="1" y="18253"/>
                  </a:cubicBezTo>
                  <a:cubicBezTo>
                    <a:pt x="1" y="18253"/>
                    <a:pt x="2013" y="14205"/>
                    <a:pt x="4347" y="9168"/>
                  </a:cubicBezTo>
                  <a:cubicBezTo>
                    <a:pt x="6692" y="4144"/>
                    <a:pt x="8490" y="1"/>
                    <a:pt x="8490" y="1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649" name="Google Shape;12649;p49"/>
            <p:cNvSpPr/>
            <p:nvPr/>
          </p:nvSpPr>
          <p:spPr>
            <a:xfrm>
              <a:off x="2934875" y="2266475"/>
              <a:ext cx="56875" cy="120275"/>
            </a:xfrm>
            <a:custGeom>
              <a:avLst/>
              <a:gdLst/>
              <a:ahLst/>
              <a:cxnLst/>
              <a:rect l="l" t="t" r="r" b="b"/>
              <a:pathLst>
                <a:path w="2275" h="4811" extrusionOk="0">
                  <a:moveTo>
                    <a:pt x="2275" y="1"/>
                  </a:moveTo>
                  <a:cubicBezTo>
                    <a:pt x="2275" y="1"/>
                    <a:pt x="1560" y="989"/>
                    <a:pt x="941" y="2311"/>
                  </a:cubicBezTo>
                  <a:cubicBezTo>
                    <a:pt x="298" y="3632"/>
                    <a:pt x="1" y="4811"/>
                    <a:pt x="1" y="4811"/>
                  </a:cubicBezTo>
                  <a:cubicBezTo>
                    <a:pt x="1" y="4811"/>
                    <a:pt x="715" y="3846"/>
                    <a:pt x="1346" y="2501"/>
                  </a:cubicBezTo>
                  <a:cubicBezTo>
                    <a:pt x="1977" y="1180"/>
                    <a:pt x="2275" y="1"/>
                    <a:pt x="2275" y="1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650" name="Google Shape;12650;p49"/>
            <p:cNvSpPr/>
            <p:nvPr/>
          </p:nvSpPr>
          <p:spPr>
            <a:xfrm>
              <a:off x="2625625" y="2781125"/>
              <a:ext cx="121750" cy="253325"/>
            </a:xfrm>
            <a:custGeom>
              <a:avLst/>
              <a:gdLst/>
              <a:ahLst/>
              <a:cxnLst/>
              <a:rect l="l" t="t" r="r" b="b"/>
              <a:pathLst>
                <a:path w="4870" h="10133" extrusionOk="0">
                  <a:moveTo>
                    <a:pt x="4870" y="1"/>
                  </a:moveTo>
                  <a:cubicBezTo>
                    <a:pt x="4870" y="1"/>
                    <a:pt x="4584" y="572"/>
                    <a:pt x="4155" y="1501"/>
                  </a:cubicBezTo>
                  <a:cubicBezTo>
                    <a:pt x="3739" y="2441"/>
                    <a:pt x="3179" y="3715"/>
                    <a:pt x="2536" y="5132"/>
                  </a:cubicBezTo>
                  <a:cubicBezTo>
                    <a:pt x="1893" y="6525"/>
                    <a:pt x="1286" y="7799"/>
                    <a:pt x="810" y="8692"/>
                  </a:cubicBezTo>
                  <a:cubicBezTo>
                    <a:pt x="572" y="9133"/>
                    <a:pt x="381" y="9490"/>
                    <a:pt x="226" y="9752"/>
                  </a:cubicBezTo>
                  <a:cubicBezTo>
                    <a:pt x="83" y="10002"/>
                    <a:pt x="0" y="10133"/>
                    <a:pt x="0" y="10133"/>
                  </a:cubicBezTo>
                  <a:cubicBezTo>
                    <a:pt x="0" y="10133"/>
                    <a:pt x="107" y="10014"/>
                    <a:pt x="286" y="9787"/>
                  </a:cubicBezTo>
                  <a:cubicBezTo>
                    <a:pt x="464" y="9573"/>
                    <a:pt x="703" y="9228"/>
                    <a:pt x="1000" y="8811"/>
                  </a:cubicBezTo>
                  <a:cubicBezTo>
                    <a:pt x="1584" y="7966"/>
                    <a:pt x="2310" y="6739"/>
                    <a:pt x="2953" y="5311"/>
                  </a:cubicBezTo>
                  <a:cubicBezTo>
                    <a:pt x="3608" y="3882"/>
                    <a:pt x="4072" y="2548"/>
                    <a:pt x="4382" y="1572"/>
                  </a:cubicBezTo>
                  <a:cubicBezTo>
                    <a:pt x="4703" y="608"/>
                    <a:pt x="4870" y="1"/>
                    <a:pt x="4870" y="1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651" name="Google Shape;12651;p49"/>
            <p:cNvSpPr/>
            <p:nvPr/>
          </p:nvSpPr>
          <p:spPr>
            <a:xfrm>
              <a:off x="2705375" y="2802850"/>
              <a:ext cx="58675" cy="146175"/>
            </a:xfrm>
            <a:custGeom>
              <a:avLst/>
              <a:gdLst/>
              <a:ahLst/>
              <a:cxnLst/>
              <a:rect l="l" t="t" r="r" b="b"/>
              <a:pathLst>
                <a:path w="2347" h="5847" extrusionOk="0">
                  <a:moveTo>
                    <a:pt x="2346" y="1"/>
                  </a:moveTo>
                  <a:cubicBezTo>
                    <a:pt x="2346" y="1"/>
                    <a:pt x="2204" y="334"/>
                    <a:pt x="1965" y="858"/>
                  </a:cubicBezTo>
                  <a:cubicBezTo>
                    <a:pt x="1751" y="1394"/>
                    <a:pt x="1453" y="2108"/>
                    <a:pt x="1132" y="2906"/>
                  </a:cubicBezTo>
                  <a:cubicBezTo>
                    <a:pt x="822" y="3727"/>
                    <a:pt x="537" y="4442"/>
                    <a:pt x="322" y="4978"/>
                  </a:cubicBezTo>
                  <a:cubicBezTo>
                    <a:pt x="120" y="5513"/>
                    <a:pt x="1" y="5847"/>
                    <a:pt x="1" y="5847"/>
                  </a:cubicBezTo>
                  <a:cubicBezTo>
                    <a:pt x="1" y="5847"/>
                    <a:pt x="227" y="5573"/>
                    <a:pt x="537" y="5085"/>
                  </a:cubicBezTo>
                  <a:cubicBezTo>
                    <a:pt x="846" y="4608"/>
                    <a:pt x="1239" y="3906"/>
                    <a:pt x="1561" y="3084"/>
                  </a:cubicBezTo>
                  <a:cubicBezTo>
                    <a:pt x="1894" y="2275"/>
                    <a:pt x="2096" y="1489"/>
                    <a:pt x="2204" y="929"/>
                  </a:cubicBezTo>
                  <a:cubicBezTo>
                    <a:pt x="2323" y="358"/>
                    <a:pt x="2346" y="1"/>
                    <a:pt x="2346" y="1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652" name="Google Shape;12652;p49"/>
            <p:cNvSpPr/>
            <p:nvPr/>
          </p:nvSpPr>
          <p:spPr>
            <a:xfrm>
              <a:off x="2766100" y="2592425"/>
              <a:ext cx="130400" cy="279500"/>
            </a:xfrm>
            <a:custGeom>
              <a:avLst/>
              <a:gdLst/>
              <a:ahLst/>
              <a:cxnLst/>
              <a:rect l="l" t="t" r="r" b="b"/>
              <a:pathLst>
                <a:path w="5216" h="11180" extrusionOk="0">
                  <a:moveTo>
                    <a:pt x="5216" y="0"/>
                  </a:moveTo>
                  <a:lnTo>
                    <a:pt x="5216" y="0"/>
                  </a:lnTo>
                  <a:cubicBezTo>
                    <a:pt x="5215" y="0"/>
                    <a:pt x="3846" y="2393"/>
                    <a:pt x="2406" y="5489"/>
                  </a:cubicBezTo>
                  <a:cubicBezTo>
                    <a:pt x="965" y="8572"/>
                    <a:pt x="1" y="11180"/>
                    <a:pt x="1" y="11180"/>
                  </a:cubicBezTo>
                  <a:cubicBezTo>
                    <a:pt x="1" y="11180"/>
                    <a:pt x="1370" y="8763"/>
                    <a:pt x="2811" y="5691"/>
                  </a:cubicBezTo>
                  <a:cubicBezTo>
                    <a:pt x="4251" y="2608"/>
                    <a:pt x="5216" y="0"/>
                    <a:pt x="5216" y="0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653" name="Google Shape;12653;p49"/>
            <p:cNvSpPr/>
            <p:nvPr/>
          </p:nvSpPr>
          <p:spPr>
            <a:xfrm>
              <a:off x="2966425" y="2863275"/>
              <a:ext cx="463475" cy="37925"/>
            </a:xfrm>
            <a:custGeom>
              <a:avLst/>
              <a:gdLst/>
              <a:ahLst/>
              <a:cxnLst/>
              <a:rect l="l" t="t" r="r" b="b"/>
              <a:pathLst>
                <a:path w="18539" h="1517" extrusionOk="0">
                  <a:moveTo>
                    <a:pt x="18539" y="1"/>
                  </a:moveTo>
                  <a:lnTo>
                    <a:pt x="18539" y="1"/>
                  </a:lnTo>
                  <a:cubicBezTo>
                    <a:pt x="18538" y="1"/>
                    <a:pt x="14371" y="132"/>
                    <a:pt x="9240" y="584"/>
                  </a:cubicBezTo>
                  <a:cubicBezTo>
                    <a:pt x="6680" y="810"/>
                    <a:pt x="4358" y="1060"/>
                    <a:pt x="2692" y="1263"/>
                  </a:cubicBezTo>
                  <a:cubicBezTo>
                    <a:pt x="2075" y="1343"/>
                    <a:pt x="1533" y="1383"/>
                    <a:pt x="1104" y="1383"/>
                  </a:cubicBezTo>
                  <a:cubicBezTo>
                    <a:pt x="961" y="1383"/>
                    <a:pt x="831" y="1379"/>
                    <a:pt x="715" y="1370"/>
                  </a:cubicBezTo>
                  <a:cubicBezTo>
                    <a:pt x="263" y="1346"/>
                    <a:pt x="1" y="1263"/>
                    <a:pt x="1" y="1263"/>
                  </a:cubicBezTo>
                  <a:lnTo>
                    <a:pt x="1" y="1263"/>
                  </a:lnTo>
                  <a:cubicBezTo>
                    <a:pt x="1" y="1263"/>
                    <a:pt x="239" y="1370"/>
                    <a:pt x="715" y="1441"/>
                  </a:cubicBezTo>
                  <a:cubicBezTo>
                    <a:pt x="1008" y="1493"/>
                    <a:pt x="1382" y="1517"/>
                    <a:pt x="1823" y="1517"/>
                  </a:cubicBezTo>
                  <a:cubicBezTo>
                    <a:pt x="2099" y="1517"/>
                    <a:pt x="2402" y="1507"/>
                    <a:pt x="2727" y="1489"/>
                  </a:cubicBezTo>
                  <a:cubicBezTo>
                    <a:pt x="4406" y="1406"/>
                    <a:pt x="6728" y="1251"/>
                    <a:pt x="9288" y="1025"/>
                  </a:cubicBezTo>
                  <a:cubicBezTo>
                    <a:pt x="14407" y="584"/>
                    <a:pt x="18539" y="1"/>
                    <a:pt x="18539" y="1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654" name="Google Shape;12654;p49"/>
            <p:cNvSpPr/>
            <p:nvPr/>
          </p:nvSpPr>
          <p:spPr>
            <a:xfrm>
              <a:off x="3469475" y="2849575"/>
              <a:ext cx="89325" cy="11050"/>
            </a:xfrm>
            <a:custGeom>
              <a:avLst/>
              <a:gdLst/>
              <a:ahLst/>
              <a:cxnLst/>
              <a:rect l="l" t="t" r="r" b="b"/>
              <a:pathLst>
                <a:path w="3573" h="442" extrusionOk="0">
                  <a:moveTo>
                    <a:pt x="1786" y="1"/>
                  </a:moveTo>
                  <a:cubicBezTo>
                    <a:pt x="810" y="1"/>
                    <a:pt x="0" y="215"/>
                    <a:pt x="0" y="215"/>
                  </a:cubicBezTo>
                  <a:cubicBezTo>
                    <a:pt x="0" y="215"/>
                    <a:pt x="810" y="442"/>
                    <a:pt x="1786" y="442"/>
                  </a:cubicBezTo>
                  <a:cubicBezTo>
                    <a:pt x="2774" y="442"/>
                    <a:pt x="3572" y="215"/>
                    <a:pt x="3572" y="215"/>
                  </a:cubicBezTo>
                  <a:cubicBezTo>
                    <a:pt x="3572" y="215"/>
                    <a:pt x="2774" y="1"/>
                    <a:pt x="1786" y="1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655" name="Google Shape;12655;p49"/>
            <p:cNvSpPr/>
            <p:nvPr/>
          </p:nvSpPr>
          <p:spPr>
            <a:xfrm>
              <a:off x="3572750" y="2855225"/>
              <a:ext cx="87850" cy="12250"/>
            </a:xfrm>
            <a:custGeom>
              <a:avLst/>
              <a:gdLst/>
              <a:ahLst/>
              <a:cxnLst/>
              <a:rect l="l" t="t" r="r" b="b"/>
              <a:pathLst>
                <a:path w="3514" h="490" extrusionOk="0">
                  <a:moveTo>
                    <a:pt x="1362" y="1"/>
                  </a:moveTo>
                  <a:cubicBezTo>
                    <a:pt x="587" y="1"/>
                    <a:pt x="1" y="132"/>
                    <a:pt x="1" y="132"/>
                  </a:cubicBezTo>
                  <a:cubicBezTo>
                    <a:pt x="1" y="132"/>
                    <a:pt x="775" y="418"/>
                    <a:pt x="1739" y="477"/>
                  </a:cubicBezTo>
                  <a:cubicBezTo>
                    <a:pt x="1877" y="486"/>
                    <a:pt x="2011" y="490"/>
                    <a:pt x="2141" y="490"/>
                  </a:cubicBezTo>
                  <a:cubicBezTo>
                    <a:pt x="2918" y="490"/>
                    <a:pt x="3513" y="358"/>
                    <a:pt x="3513" y="358"/>
                  </a:cubicBezTo>
                  <a:cubicBezTo>
                    <a:pt x="3513" y="358"/>
                    <a:pt x="2751" y="85"/>
                    <a:pt x="1763" y="13"/>
                  </a:cubicBezTo>
                  <a:cubicBezTo>
                    <a:pt x="1625" y="5"/>
                    <a:pt x="1491" y="1"/>
                    <a:pt x="1362" y="1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656" name="Google Shape;12656;p49"/>
            <p:cNvSpPr/>
            <p:nvPr/>
          </p:nvSpPr>
          <p:spPr>
            <a:xfrm>
              <a:off x="4790775" y="2957350"/>
              <a:ext cx="477150" cy="47650"/>
            </a:xfrm>
            <a:custGeom>
              <a:avLst/>
              <a:gdLst/>
              <a:ahLst/>
              <a:cxnLst/>
              <a:rect l="l" t="t" r="r" b="b"/>
              <a:pathLst>
                <a:path w="19086" h="1906" extrusionOk="0">
                  <a:moveTo>
                    <a:pt x="0" y="0"/>
                  </a:moveTo>
                  <a:cubicBezTo>
                    <a:pt x="0" y="0"/>
                    <a:pt x="1072" y="155"/>
                    <a:pt x="2786" y="476"/>
                  </a:cubicBezTo>
                  <a:cubicBezTo>
                    <a:pt x="4501" y="798"/>
                    <a:pt x="6846" y="1345"/>
                    <a:pt x="9513" y="1691"/>
                  </a:cubicBezTo>
                  <a:cubicBezTo>
                    <a:pt x="10677" y="1838"/>
                    <a:pt x="11808" y="1906"/>
                    <a:pt x="12858" y="1906"/>
                  </a:cubicBezTo>
                  <a:cubicBezTo>
                    <a:pt x="14192" y="1906"/>
                    <a:pt x="15393" y="1795"/>
                    <a:pt x="16359" y="1595"/>
                  </a:cubicBezTo>
                  <a:cubicBezTo>
                    <a:pt x="17217" y="1429"/>
                    <a:pt x="17907" y="1226"/>
                    <a:pt x="18371" y="1060"/>
                  </a:cubicBezTo>
                  <a:cubicBezTo>
                    <a:pt x="18824" y="893"/>
                    <a:pt x="19086" y="798"/>
                    <a:pt x="19086" y="798"/>
                  </a:cubicBezTo>
                  <a:lnTo>
                    <a:pt x="19086" y="798"/>
                  </a:lnTo>
                  <a:cubicBezTo>
                    <a:pt x="19086" y="798"/>
                    <a:pt x="18812" y="881"/>
                    <a:pt x="18371" y="988"/>
                  </a:cubicBezTo>
                  <a:cubicBezTo>
                    <a:pt x="17895" y="1119"/>
                    <a:pt x="17205" y="1262"/>
                    <a:pt x="16347" y="1369"/>
                  </a:cubicBezTo>
                  <a:cubicBezTo>
                    <a:pt x="15599" y="1472"/>
                    <a:pt x="14724" y="1526"/>
                    <a:pt x="13758" y="1526"/>
                  </a:cubicBezTo>
                  <a:cubicBezTo>
                    <a:pt x="12495" y="1526"/>
                    <a:pt x="11076" y="1434"/>
                    <a:pt x="9585" y="1238"/>
                  </a:cubicBezTo>
                  <a:cubicBezTo>
                    <a:pt x="6953" y="893"/>
                    <a:pt x="4572" y="464"/>
                    <a:pt x="2822" y="262"/>
                  </a:cubicBezTo>
                  <a:cubicBezTo>
                    <a:pt x="1084" y="48"/>
                    <a:pt x="0" y="0"/>
                    <a:pt x="0" y="0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657" name="Google Shape;12657;p49"/>
            <p:cNvSpPr/>
            <p:nvPr/>
          </p:nvSpPr>
          <p:spPr>
            <a:xfrm>
              <a:off x="5201525" y="2869525"/>
              <a:ext cx="64925" cy="107175"/>
            </a:xfrm>
            <a:custGeom>
              <a:avLst/>
              <a:gdLst/>
              <a:ahLst/>
              <a:cxnLst/>
              <a:rect l="l" t="t" r="r" b="b"/>
              <a:pathLst>
                <a:path w="2597" h="4287" extrusionOk="0">
                  <a:moveTo>
                    <a:pt x="1" y="1"/>
                  </a:moveTo>
                  <a:cubicBezTo>
                    <a:pt x="1" y="1"/>
                    <a:pt x="477" y="1049"/>
                    <a:pt x="1179" y="2227"/>
                  </a:cubicBezTo>
                  <a:cubicBezTo>
                    <a:pt x="1894" y="3394"/>
                    <a:pt x="2596" y="4287"/>
                    <a:pt x="2596" y="4287"/>
                  </a:cubicBezTo>
                  <a:cubicBezTo>
                    <a:pt x="2596" y="4287"/>
                    <a:pt x="2275" y="3180"/>
                    <a:pt x="1560" y="1989"/>
                  </a:cubicBezTo>
                  <a:cubicBezTo>
                    <a:pt x="834" y="799"/>
                    <a:pt x="1" y="1"/>
                    <a:pt x="1" y="1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658" name="Google Shape;12658;p49"/>
            <p:cNvSpPr/>
            <p:nvPr/>
          </p:nvSpPr>
          <p:spPr>
            <a:xfrm>
              <a:off x="5239025" y="2963875"/>
              <a:ext cx="83075" cy="80400"/>
            </a:xfrm>
            <a:custGeom>
              <a:avLst/>
              <a:gdLst/>
              <a:ahLst/>
              <a:cxnLst/>
              <a:rect l="l" t="t" r="r" b="b"/>
              <a:pathLst>
                <a:path w="3323" h="3216" extrusionOk="0">
                  <a:moveTo>
                    <a:pt x="1632" y="1454"/>
                  </a:moveTo>
                  <a:lnTo>
                    <a:pt x="1632" y="1454"/>
                  </a:lnTo>
                  <a:cubicBezTo>
                    <a:pt x="1632" y="1454"/>
                    <a:pt x="1624" y="1462"/>
                    <a:pt x="1614" y="1471"/>
                  </a:cubicBezTo>
                  <a:lnTo>
                    <a:pt x="1614" y="1471"/>
                  </a:lnTo>
                  <a:cubicBezTo>
                    <a:pt x="1621" y="1459"/>
                    <a:pt x="1632" y="1454"/>
                    <a:pt x="1632" y="1454"/>
                  </a:cubicBezTo>
                  <a:close/>
                  <a:moveTo>
                    <a:pt x="25" y="1"/>
                  </a:moveTo>
                  <a:cubicBezTo>
                    <a:pt x="25" y="1"/>
                    <a:pt x="1" y="25"/>
                    <a:pt x="49" y="156"/>
                  </a:cubicBezTo>
                  <a:cubicBezTo>
                    <a:pt x="84" y="215"/>
                    <a:pt x="144" y="311"/>
                    <a:pt x="239" y="382"/>
                  </a:cubicBezTo>
                  <a:cubicBezTo>
                    <a:pt x="299" y="430"/>
                    <a:pt x="358" y="453"/>
                    <a:pt x="453" y="477"/>
                  </a:cubicBezTo>
                  <a:cubicBezTo>
                    <a:pt x="501" y="489"/>
                    <a:pt x="537" y="489"/>
                    <a:pt x="584" y="489"/>
                  </a:cubicBezTo>
                  <a:cubicBezTo>
                    <a:pt x="620" y="477"/>
                    <a:pt x="656" y="477"/>
                    <a:pt x="691" y="453"/>
                  </a:cubicBezTo>
                  <a:lnTo>
                    <a:pt x="691" y="453"/>
                  </a:lnTo>
                  <a:cubicBezTo>
                    <a:pt x="656" y="501"/>
                    <a:pt x="691" y="453"/>
                    <a:pt x="703" y="549"/>
                  </a:cubicBezTo>
                  <a:lnTo>
                    <a:pt x="703" y="692"/>
                  </a:lnTo>
                  <a:cubicBezTo>
                    <a:pt x="703" y="727"/>
                    <a:pt x="691" y="787"/>
                    <a:pt x="680" y="834"/>
                  </a:cubicBezTo>
                  <a:cubicBezTo>
                    <a:pt x="656" y="870"/>
                    <a:pt x="632" y="918"/>
                    <a:pt x="620" y="965"/>
                  </a:cubicBezTo>
                  <a:cubicBezTo>
                    <a:pt x="584" y="1025"/>
                    <a:pt x="584" y="1084"/>
                    <a:pt x="584" y="1144"/>
                  </a:cubicBezTo>
                  <a:cubicBezTo>
                    <a:pt x="582" y="1142"/>
                    <a:pt x="581" y="1141"/>
                    <a:pt x="579" y="1141"/>
                  </a:cubicBezTo>
                  <a:cubicBezTo>
                    <a:pt x="570" y="1141"/>
                    <a:pt x="564" y="1171"/>
                    <a:pt x="584" y="1251"/>
                  </a:cubicBezTo>
                  <a:cubicBezTo>
                    <a:pt x="620" y="1334"/>
                    <a:pt x="715" y="1442"/>
                    <a:pt x="918" y="1442"/>
                  </a:cubicBezTo>
                  <a:cubicBezTo>
                    <a:pt x="953" y="1442"/>
                    <a:pt x="1001" y="1442"/>
                    <a:pt x="1061" y="1430"/>
                  </a:cubicBezTo>
                  <a:cubicBezTo>
                    <a:pt x="1096" y="1406"/>
                    <a:pt x="1120" y="1406"/>
                    <a:pt x="1156" y="1394"/>
                  </a:cubicBezTo>
                  <a:lnTo>
                    <a:pt x="1192" y="1382"/>
                  </a:lnTo>
                  <a:lnTo>
                    <a:pt x="1192" y="1382"/>
                  </a:lnTo>
                  <a:lnTo>
                    <a:pt x="1168" y="1394"/>
                  </a:lnTo>
                  <a:lnTo>
                    <a:pt x="1168" y="1406"/>
                  </a:lnTo>
                  <a:lnTo>
                    <a:pt x="1168" y="1442"/>
                  </a:lnTo>
                  <a:lnTo>
                    <a:pt x="1168" y="1489"/>
                  </a:lnTo>
                  <a:cubicBezTo>
                    <a:pt x="1168" y="1513"/>
                    <a:pt x="1168" y="1561"/>
                    <a:pt x="1180" y="1608"/>
                  </a:cubicBezTo>
                  <a:cubicBezTo>
                    <a:pt x="1239" y="1763"/>
                    <a:pt x="1346" y="1846"/>
                    <a:pt x="1453" y="1882"/>
                  </a:cubicBezTo>
                  <a:cubicBezTo>
                    <a:pt x="1486" y="1898"/>
                    <a:pt x="1525" y="1906"/>
                    <a:pt x="1564" y="1907"/>
                  </a:cubicBezTo>
                  <a:lnTo>
                    <a:pt x="1564" y="1907"/>
                  </a:lnTo>
                  <a:cubicBezTo>
                    <a:pt x="1966" y="2499"/>
                    <a:pt x="2457" y="2766"/>
                    <a:pt x="2775" y="2942"/>
                  </a:cubicBezTo>
                  <a:cubicBezTo>
                    <a:pt x="3132" y="3132"/>
                    <a:pt x="3323" y="3216"/>
                    <a:pt x="3323" y="3216"/>
                  </a:cubicBezTo>
                  <a:cubicBezTo>
                    <a:pt x="3323" y="3216"/>
                    <a:pt x="3156" y="3073"/>
                    <a:pt x="2942" y="2775"/>
                  </a:cubicBezTo>
                  <a:cubicBezTo>
                    <a:pt x="2656" y="2513"/>
                    <a:pt x="2192" y="2144"/>
                    <a:pt x="1894" y="1525"/>
                  </a:cubicBezTo>
                  <a:lnTo>
                    <a:pt x="1608" y="1549"/>
                  </a:lnTo>
                  <a:lnTo>
                    <a:pt x="1608" y="1561"/>
                  </a:lnTo>
                  <a:cubicBezTo>
                    <a:pt x="1608" y="1563"/>
                    <a:pt x="1608" y="1564"/>
                    <a:pt x="1607" y="1564"/>
                  </a:cubicBezTo>
                  <a:cubicBezTo>
                    <a:pt x="1605" y="1564"/>
                    <a:pt x="1599" y="1540"/>
                    <a:pt x="1608" y="1493"/>
                  </a:cubicBezTo>
                  <a:lnTo>
                    <a:pt x="1608" y="1493"/>
                  </a:lnTo>
                  <a:cubicBezTo>
                    <a:pt x="1620" y="1492"/>
                    <a:pt x="1636" y="1491"/>
                    <a:pt x="1656" y="1489"/>
                  </a:cubicBezTo>
                  <a:lnTo>
                    <a:pt x="1656" y="1465"/>
                  </a:lnTo>
                  <a:lnTo>
                    <a:pt x="1656" y="1454"/>
                  </a:lnTo>
                  <a:cubicBezTo>
                    <a:pt x="1704" y="1382"/>
                    <a:pt x="1775" y="1299"/>
                    <a:pt x="1846" y="1215"/>
                  </a:cubicBezTo>
                  <a:lnTo>
                    <a:pt x="1787" y="1096"/>
                  </a:lnTo>
                  <a:lnTo>
                    <a:pt x="1775" y="1061"/>
                  </a:lnTo>
                  <a:cubicBezTo>
                    <a:pt x="1763" y="1037"/>
                    <a:pt x="1751" y="1001"/>
                    <a:pt x="1727" y="989"/>
                  </a:cubicBezTo>
                  <a:cubicBezTo>
                    <a:pt x="1656" y="906"/>
                    <a:pt x="1549" y="858"/>
                    <a:pt x="1453" y="858"/>
                  </a:cubicBezTo>
                  <a:cubicBezTo>
                    <a:pt x="1346" y="858"/>
                    <a:pt x="1215" y="894"/>
                    <a:pt x="1108" y="953"/>
                  </a:cubicBezTo>
                  <a:lnTo>
                    <a:pt x="1049" y="977"/>
                  </a:lnTo>
                  <a:lnTo>
                    <a:pt x="1037" y="989"/>
                  </a:lnTo>
                  <a:cubicBezTo>
                    <a:pt x="1023" y="1003"/>
                    <a:pt x="1007" y="1006"/>
                    <a:pt x="993" y="1006"/>
                  </a:cubicBezTo>
                  <a:cubicBezTo>
                    <a:pt x="981" y="1006"/>
                    <a:pt x="969" y="1004"/>
                    <a:pt x="960" y="1004"/>
                  </a:cubicBezTo>
                  <a:cubicBezTo>
                    <a:pt x="952" y="1004"/>
                    <a:pt x="945" y="1006"/>
                    <a:pt x="942" y="1013"/>
                  </a:cubicBezTo>
                  <a:cubicBezTo>
                    <a:pt x="930" y="989"/>
                    <a:pt x="942" y="977"/>
                    <a:pt x="942" y="965"/>
                  </a:cubicBezTo>
                  <a:cubicBezTo>
                    <a:pt x="942" y="953"/>
                    <a:pt x="953" y="918"/>
                    <a:pt x="953" y="906"/>
                  </a:cubicBezTo>
                  <a:cubicBezTo>
                    <a:pt x="977" y="811"/>
                    <a:pt x="977" y="739"/>
                    <a:pt x="977" y="680"/>
                  </a:cubicBezTo>
                  <a:cubicBezTo>
                    <a:pt x="977" y="549"/>
                    <a:pt x="918" y="430"/>
                    <a:pt x="882" y="370"/>
                  </a:cubicBezTo>
                  <a:cubicBezTo>
                    <a:pt x="850" y="301"/>
                    <a:pt x="820" y="282"/>
                    <a:pt x="798" y="282"/>
                  </a:cubicBezTo>
                  <a:cubicBezTo>
                    <a:pt x="772" y="282"/>
                    <a:pt x="756" y="311"/>
                    <a:pt x="763" y="311"/>
                  </a:cubicBezTo>
                  <a:cubicBezTo>
                    <a:pt x="703" y="358"/>
                    <a:pt x="632" y="370"/>
                    <a:pt x="584" y="382"/>
                  </a:cubicBezTo>
                  <a:lnTo>
                    <a:pt x="465" y="382"/>
                  </a:lnTo>
                  <a:cubicBezTo>
                    <a:pt x="394" y="370"/>
                    <a:pt x="322" y="358"/>
                    <a:pt x="275" y="322"/>
                  </a:cubicBezTo>
                  <a:cubicBezTo>
                    <a:pt x="168" y="263"/>
                    <a:pt x="108" y="203"/>
                    <a:pt x="84" y="144"/>
                  </a:cubicBezTo>
                  <a:cubicBezTo>
                    <a:pt x="25" y="37"/>
                    <a:pt x="25" y="1"/>
                    <a:pt x="25" y="1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659" name="Google Shape;12659;p49"/>
            <p:cNvSpPr/>
            <p:nvPr/>
          </p:nvSpPr>
          <p:spPr>
            <a:xfrm>
              <a:off x="4916975" y="2278100"/>
              <a:ext cx="94975" cy="186650"/>
            </a:xfrm>
            <a:custGeom>
              <a:avLst/>
              <a:gdLst/>
              <a:ahLst/>
              <a:cxnLst/>
              <a:rect l="l" t="t" r="r" b="b"/>
              <a:pathLst>
                <a:path w="3799" h="7466" extrusionOk="0">
                  <a:moveTo>
                    <a:pt x="0" y="0"/>
                  </a:moveTo>
                  <a:cubicBezTo>
                    <a:pt x="0" y="0"/>
                    <a:pt x="655" y="1774"/>
                    <a:pt x="1691" y="3834"/>
                  </a:cubicBezTo>
                  <a:cubicBezTo>
                    <a:pt x="2739" y="5906"/>
                    <a:pt x="3798" y="7465"/>
                    <a:pt x="3798" y="7465"/>
                  </a:cubicBezTo>
                  <a:cubicBezTo>
                    <a:pt x="3798" y="7465"/>
                    <a:pt x="3156" y="5679"/>
                    <a:pt x="2096" y="3631"/>
                  </a:cubicBezTo>
                  <a:cubicBezTo>
                    <a:pt x="1048" y="1572"/>
                    <a:pt x="1" y="0"/>
                    <a:pt x="0" y="0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660" name="Google Shape;12660;p49"/>
            <p:cNvSpPr/>
            <p:nvPr/>
          </p:nvSpPr>
          <p:spPr>
            <a:xfrm>
              <a:off x="5015500" y="2480800"/>
              <a:ext cx="23525" cy="41975"/>
            </a:xfrm>
            <a:custGeom>
              <a:avLst/>
              <a:gdLst/>
              <a:ahLst/>
              <a:cxnLst/>
              <a:rect l="l" t="t" r="r" b="b"/>
              <a:pathLst>
                <a:path w="941" h="1679" extrusionOk="0">
                  <a:moveTo>
                    <a:pt x="0" y="0"/>
                  </a:moveTo>
                  <a:lnTo>
                    <a:pt x="0" y="0"/>
                  </a:lnTo>
                  <a:cubicBezTo>
                    <a:pt x="0" y="0"/>
                    <a:pt x="12" y="488"/>
                    <a:pt x="274" y="953"/>
                  </a:cubicBezTo>
                  <a:cubicBezTo>
                    <a:pt x="524" y="1417"/>
                    <a:pt x="941" y="1679"/>
                    <a:pt x="941" y="1679"/>
                  </a:cubicBezTo>
                  <a:cubicBezTo>
                    <a:pt x="941" y="1679"/>
                    <a:pt x="929" y="1191"/>
                    <a:pt x="667" y="726"/>
                  </a:cubicBezTo>
                  <a:cubicBezTo>
                    <a:pt x="417" y="274"/>
                    <a:pt x="0" y="0"/>
                    <a:pt x="0" y="0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661" name="Google Shape;12661;p49"/>
            <p:cNvSpPr/>
            <p:nvPr/>
          </p:nvSpPr>
          <p:spPr>
            <a:xfrm>
              <a:off x="5043475" y="2540625"/>
              <a:ext cx="18175" cy="25025"/>
            </a:xfrm>
            <a:custGeom>
              <a:avLst/>
              <a:gdLst/>
              <a:ahLst/>
              <a:cxnLst/>
              <a:rect l="l" t="t" r="r" b="b"/>
              <a:pathLst>
                <a:path w="727" h="1001" extrusionOk="0">
                  <a:moveTo>
                    <a:pt x="36" y="0"/>
                  </a:moveTo>
                  <a:cubicBezTo>
                    <a:pt x="36" y="0"/>
                    <a:pt x="1" y="346"/>
                    <a:pt x="179" y="631"/>
                  </a:cubicBezTo>
                  <a:cubicBezTo>
                    <a:pt x="346" y="893"/>
                    <a:pt x="679" y="1000"/>
                    <a:pt x="679" y="1000"/>
                  </a:cubicBezTo>
                  <a:cubicBezTo>
                    <a:pt x="679" y="1000"/>
                    <a:pt x="727" y="643"/>
                    <a:pt x="548" y="381"/>
                  </a:cubicBezTo>
                  <a:cubicBezTo>
                    <a:pt x="382" y="108"/>
                    <a:pt x="36" y="0"/>
                    <a:pt x="36" y="0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662" name="Google Shape;12662;p49"/>
            <p:cNvSpPr/>
            <p:nvPr/>
          </p:nvSpPr>
          <p:spPr>
            <a:xfrm>
              <a:off x="3961800" y="2745100"/>
              <a:ext cx="180100" cy="208700"/>
            </a:xfrm>
            <a:custGeom>
              <a:avLst/>
              <a:gdLst/>
              <a:ahLst/>
              <a:cxnLst/>
              <a:rect l="l" t="t" r="r" b="b"/>
              <a:pathLst>
                <a:path w="7204" h="8348" extrusionOk="0">
                  <a:moveTo>
                    <a:pt x="7203" y="1"/>
                  </a:moveTo>
                  <a:cubicBezTo>
                    <a:pt x="7203" y="1"/>
                    <a:pt x="6620" y="263"/>
                    <a:pt x="5715" y="751"/>
                  </a:cubicBezTo>
                  <a:cubicBezTo>
                    <a:pt x="4810" y="1263"/>
                    <a:pt x="3524" y="2001"/>
                    <a:pt x="2370" y="3132"/>
                  </a:cubicBezTo>
                  <a:cubicBezTo>
                    <a:pt x="1203" y="4287"/>
                    <a:pt x="488" y="5621"/>
                    <a:pt x="226" y="6645"/>
                  </a:cubicBezTo>
                  <a:cubicBezTo>
                    <a:pt x="95" y="7168"/>
                    <a:pt x="36" y="7585"/>
                    <a:pt x="12" y="7883"/>
                  </a:cubicBezTo>
                  <a:cubicBezTo>
                    <a:pt x="0" y="8180"/>
                    <a:pt x="0" y="8347"/>
                    <a:pt x="0" y="8347"/>
                  </a:cubicBezTo>
                  <a:cubicBezTo>
                    <a:pt x="0" y="8347"/>
                    <a:pt x="12" y="8180"/>
                    <a:pt x="72" y="7895"/>
                  </a:cubicBezTo>
                  <a:cubicBezTo>
                    <a:pt x="131" y="7621"/>
                    <a:pt x="238" y="7216"/>
                    <a:pt x="429" y="6740"/>
                  </a:cubicBezTo>
                  <a:cubicBezTo>
                    <a:pt x="786" y="5787"/>
                    <a:pt x="1560" y="4561"/>
                    <a:pt x="2679" y="3478"/>
                  </a:cubicBezTo>
                  <a:cubicBezTo>
                    <a:pt x="3798" y="2382"/>
                    <a:pt x="4977" y="1561"/>
                    <a:pt x="5822" y="965"/>
                  </a:cubicBezTo>
                  <a:cubicBezTo>
                    <a:pt x="6668" y="370"/>
                    <a:pt x="7203" y="1"/>
                    <a:pt x="7203" y="1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663" name="Google Shape;12663;p49"/>
            <p:cNvSpPr/>
            <p:nvPr/>
          </p:nvSpPr>
          <p:spPr>
            <a:xfrm>
              <a:off x="3951675" y="2765350"/>
              <a:ext cx="96750" cy="141400"/>
            </a:xfrm>
            <a:custGeom>
              <a:avLst/>
              <a:gdLst/>
              <a:ahLst/>
              <a:cxnLst/>
              <a:rect l="l" t="t" r="r" b="b"/>
              <a:pathLst>
                <a:path w="3870" h="5656" extrusionOk="0">
                  <a:moveTo>
                    <a:pt x="3870" y="1"/>
                  </a:moveTo>
                  <a:cubicBezTo>
                    <a:pt x="3870" y="1"/>
                    <a:pt x="3548" y="227"/>
                    <a:pt x="3036" y="620"/>
                  </a:cubicBezTo>
                  <a:cubicBezTo>
                    <a:pt x="2560" y="1036"/>
                    <a:pt x="1941" y="1655"/>
                    <a:pt x="1382" y="2465"/>
                  </a:cubicBezTo>
                  <a:cubicBezTo>
                    <a:pt x="846" y="3263"/>
                    <a:pt x="489" y="4084"/>
                    <a:pt x="286" y="4680"/>
                  </a:cubicBezTo>
                  <a:cubicBezTo>
                    <a:pt x="72" y="5275"/>
                    <a:pt x="0" y="5656"/>
                    <a:pt x="0" y="5656"/>
                  </a:cubicBezTo>
                  <a:cubicBezTo>
                    <a:pt x="0" y="5656"/>
                    <a:pt x="191" y="5323"/>
                    <a:pt x="489" y="4763"/>
                  </a:cubicBezTo>
                  <a:cubicBezTo>
                    <a:pt x="810" y="4215"/>
                    <a:pt x="1251" y="3489"/>
                    <a:pt x="1774" y="2715"/>
                  </a:cubicBezTo>
                  <a:cubicBezTo>
                    <a:pt x="2310" y="1941"/>
                    <a:pt x="2834" y="1251"/>
                    <a:pt x="3215" y="774"/>
                  </a:cubicBezTo>
                  <a:cubicBezTo>
                    <a:pt x="3620" y="298"/>
                    <a:pt x="3870" y="1"/>
                    <a:pt x="3870" y="1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664" name="Google Shape;12664;p49"/>
            <p:cNvSpPr/>
            <p:nvPr/>
          </p:nvSpPr>
          <p:spPr>
            <a:xfrm>
              <a:off x="3953750" y="2776950"/>
              <a:ext cx="50625" cy="74450"/>
            </a:xfrm>
            <a:custGeom>
              <a:avLst/>
              <a:gdLst/>
              <a:ahLst/>
              <a:cxnLst/>
              <a:rect l="l" t="t" r="r" b="b"/>
              <a:pathLst>
                <a:path w="2025" h="2978" extrusionOk="0">
                  <a:moveTo>
                    <a:pt x="2025" y="1"/>
                  </a:moveTo>
                  <a:cubicBezTo>
                    <a:pt x="2025" y="1"/>
                    <a:pt x="1822" y="96"/>
                    <a:pt x="1549" y="287"/>
                  </a:cubicBezTo>
                  <a:cubicBezTo>
                    <a:pt x="1263" y="489"/>
                    <a:pt x="918" y="799"/>
                    <a:pt x="620" y="1239"/>
                  </a:cubicBezTo>
                  <a:cubicBezTo>
                    <a:pt x="334" y="1668"/>
                    <a:pt x="179" y="2108"/>
                    <a:pt x="84" y="2442"/>
                  </a:cubicBezTo>
                  <a:cubicBezTo>
                    <a:pt x="13" y="2775"/>
                    <a:pt x="1" y="2977"/>
                    <a:pt x="1" y="2977"/>
                  </a:cubicBezTo>
                  <a:cubicBezTo>
                    <a:pt x="1" y="2977"/>
                    <a:pt x="441" y="2311"/>
                    <a:pt x="1013" y="1489"/>
                  </a:cubicBezTo>
                  <a:cubicBezTo>
                    <a:pt x="1560" y="668"/>
                    <a:pt x="2025" y="1"/>
                    <a:pt x="2025" y="1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665" name="Google Shape;12665;p49"/>
            <p:cNvSpPr/>
            <p:nvPr/>
          </p:nvSpPr>
          <p:spPr>
            <a:xfrm>
              <a:off x="3960300" y="2769225"/>
              <a:ext cx="20875" cy="33650"/>
            </a:xfrm>
            <a:custGeom>
              <a:avLst/>
              <a:gdLst/>
              <a:ahLst/>
              <a:cxnLst/>
              <a:rect l="l" t="t" r="r" b="b"/>
              <a:pathLst>
                <a:path w="835" h="1346" extrusionOk="0">
                  <a:moveTo>
                    <a:pt x="810" y="0"/>
                  </a:moveTo>
                  <a:lnTo>
                    <a:pt x="810" y="0"/>
                  </a:lnTo>
                  <a:cubicBezTo>
                    <a:pt x="810" y="0"/>
                    <a:pt x="429" y="191"/>
                    <a:pt x="227" y="560"/>
                  </a:cubicBezTo>
                  <a:cubicBezTo>
                    <a:pt x="1" y="941"/>
                    <a:pt x="36" y="1346"/>
                    <a:pt x="36" y="1346"/>
                  </a:cubicBezTo>
                  <a:cubicBezTo>
                    <a:pt x="36" y="1346"/>
                    <a:pt x="405" y="1155"/>
                    <a:pt x="608" y="786"/>
                  </a:cubicBezTo>
                  <a:cubicBezTo>
                    <a:pt x="834" y="417"/>
                    <a:pt x="810" y="0"/>
                    <a:pt x="810" y="0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666" name="Google Shape;12666;p49"/>
            <p:cNvSpPr/>
            <p:nvPr/>
          </p:nvSpPr>
          <p:spPr>
            <a:xfrm>
              <a:off x="3959125" y="2012575"/>
              <a:ext cx="207475" cy="176550"/>
            </a:xfrm>
            <a:custGeom>
              <a:avLst/>
              <a:gdLst/>
              <a:ahLst/>
              <a:cxnLst/>
              <a:rect l="l" t="t" r="r" b="b"/>
              <a:pathLst>
                <a:path w="8299" h="7062" extrusionOk="0">
                  <a:moveTo>
                    <a:pt x="8299" y="1"/>
                  </a:moveTo>
                  <a:cubicBezTo>
                    <a:pt x="8299" y="1"/>
                    <a:pt x="8144" y="36"/>
                    <a:pt x="7846" y="108"/>
                  </a:cubicBezTo>
                  <a:cubicBezTo>
                    <a:pt x="7561" y="167"/>
                    <a:pt x="7168" y="275"/>
                    <a:pt x="6691" y="453"/>
                  </a:cubicBezTo>
                  <a:cubicBezTo>
                    <a:pt x="6215" y="620"/>
                    <a:pt x="5644" y="870"/>
                    <a:pt x="5048" y="1191"/>
                  </a:cubicBezTo>
                  <a:cubicBezTo>
                    <a:pt x="4465" y="1537"/>
                    <a:pt x="3846" y="1953"/>
                    <a:pt x="3239" y="2465"/>
                  </a:cubicBezTo>
                  <a:cubicBezTo>
                    <a:pt x="2643" y="2965"/>
                    <a:pt x="2131" y="3513"/>
                    <a:pt x="1703" y="4061"/>
                  </a:cubicBezTo>
                  <a:cubicBezTo>
                    <a:pt x="1286" y="4596"/>
                    <a:pt x="953" y="5108"/>
                    <a:pt x="703" y="5561"/>
                  </a:cubicBezTo>
                  <a:cubicBezTo>
                    <a:pt x="452" y="6001"/>
                    <a:pt x="274" y="6382"/>
                    <a:pt x="167" y="6644"/>
                  </a:cubicBezTo>
                  <a:cubicBezTo>
                    <a:pt x="60" y="6918"/>
                    <a:pt x="0" y="7061"/>
                    <a:pt x="0" y="7061"/>
                  </a:cubicBezTo>
                  <a:cubicBezTo>
                    <a:pt x="0" y="7061"/>
                    <a:pt x="83" y="6930"/>
                    <a:pt x="226" y="6692"/>
                  </a:cubicBezTo>
                  <a:cubicBezTo>
                    <a:pt x="357" y="6454"/>
                    <a:pt x="583" y="6109"/>
                    <a:pt x="881" y="5692"/>
                  </a:cubicBezTo>
                  <a:cubicBezTo>
                    <a:pt x="1167" y="5287"/>
                    <a:pt x="1536" y="4811"/>
                    <a:pt x="1988" y="4323"/>
                  </a:cubicBezTo>
                  <a:cubicBezTo>
                    <a:pt x="2441" y="3834"/>
                    <a:pt x="2953" y="3311"/>
                    <a:pt x="3536" y="2822"/>
                  </a:cubicBezTo>
                  <a:cubicBezTo>
                    <a:pt x="4108" y="2334"/>
                    <a:pt x="4703" y="1894"/>
                    <a:pt x="5263" y="1537"/>
                  </a:cubicBezTo>
                  <a:cubicBezTo>
                    <a:pt x="5822" y="1179"/>
                    <a:pt x="6346" y="882"/>
                    <a:pt x="6787" y="667"/>
                  </a:cubicBezTo>
                  <a:cubicBezTo>
                    <a:pt x="7239" y="441"/>
                    <a:pt x="7608" y="275"/>
                    <a:pt x="7882" y="167"/>
                  </a:cubicBezTo>
                  <a:cubicBezTo>
                    <a:pt x="8144" y="60"/>
                    <a:pt x="8299" y="1"/>
                    <a:pt x="8299" y="1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667" name="Google Shape;12667;p49"/>
            <p:cNvSpPr/>
            <p:nvPr/>
          </p:nvSpPr>
          <p:spPr>
            <a:xfrm>
              <a:off x="3962100" y="2081925"/>
              <a:ext cx="147650" cy="145000"/>
            </a:xfrm>
            <a:custGeom>
              <a:avLst/>
              <a:gdLst/>
              <a:ahLst/>
              <a:cxnLst/>
              <a:rect l="l" t="t" r="r" b="b"/>
              <a:pathLst>
                <a:path w="5906" h="5800" extrusionOk="0">
                  <a:moveTo>
                    <a:pt x="5906" y="1"/>
                  </a:moveTo>
                  <a:lnTo>
                    <a:pt x="5906" y="1"/>
                  </a:lnTo>
                  <a:cubicBezTo>
                    <a:pt x="5906" y="1"/>
                    <a:pt x="5798" y="48"/>
                    <a:pt x="5596" y="132"/>
                  </a:cubicBezTo>
                  <a:cubicBezTo>
                    <a:pt x="5406" y="215"/>
                    <a:pt x="5108" y="322"/>
                    <a:pt x="4763" y="489"/>
                  </a:cubicBezTo>
                  <a:cubicBezTo>
                    <a:pt x="4084" y="834"/>
                    <a:pt x="3155" y="1394"/>
                    <a:pt x="2322" y="2263"/>
                  </a:cubicBezTo>
                  <a:cubicBezTo>
                    <a:pt x="1476" y="3108"/>
                    <a:pt x="941" y="4061"/>
                    <a:pt x="607" y="4751"/>
                  </a:cubicBezTo>
                  <a:cubicBezTo>
                    <a:pt x="453" y="5085"/>
                    <a:pt x="310" y="5359"/>
                    <a:pt x="203" y="5537"/>
                  </a:cubicBezTo>
                  <a:cubicBezTo>
                    <a:pt x="83" y="5716"/>
                    <a:pt x="0" y="5799"/>
                    <a:pt x="0" y="5799"/>
                  </a:cubicBezTo>
                  <a:cubicBezTo>
                    <a:pt x="0" y="5799"/>
                    <a:pt x="95" y="5752"/>
                    <a:pt x="238" y="5585"/>
                  </a:cubicBezTo>
                  <a:cubicBezTo>
                    <a:pt x="405" y="5418"/>
                    <a:pt x="595" y="5168"/>
                    <a:pt x="810" y="4859"/>
                  </a:cubicBezTo>
                  <a:cubicBezTo>
                    <a:pt x="1226" y="4216"/>
                    <a:pt x="1834" y="3382"/>
                    <a:pt x="2631" y="2561"/>
                  </a:cubicBezTo>
                  <a:cubicBezTo>
                    <a:pt x="3429" y="1739"/>
                    <a:pt x="4239" y="1108"/>
                    <a:pt x="4870" y="668"/>
                  </a:cubicBezTo>
                  <a:cubicBezTo>
                    <a:pt x="5179" y="465"/>
                    <a:pt x="5453" y="287"/>
                    <a:pt x="5632" y="179"/>
                  </a:cubicBezTo>
                  <a:cubicBezTo>
                    <a:pt x="5810" y="60"/>
                    <a:pt x="5906" y="1"/>
                    <a:pt x="5906" y="1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668" name="Google Shape;12668;p49"/>
            <p:cNvSpPr/>
            <p:nvPr/>
          </p:nvSpPr>
          <p:spPr>
            <a:xfrm>
              <a:off x="3957025" y="2150100"/>
              <a:ext cx="96475" cy="110450"/>
            </a:xfrm>
            <a:custGeom>
              <a:avLst/>
              <a:gdLst/>
              <a:ahLst/>
              <a:cxnLst/>
              <a:rect l="l" t="t" r="r" b="b"/>
              <a:pathLst>
                <a:path w="3859" h="4418" extrusionOk="0">
                  <a:moveTo>
                    <a:pt x="3858" y="0"/>
                  </a:moveTo>
                  <a:cubicBezTo>
                    <a:pt x="3858" y="0"/>
                    <a:pt x="3561" y="131"/>
                    <a:pt x="3096" y="417"/>
                  </a:cubicBezTo>
                  <a:cubicBezTo>
                    <a:pt x="2632" y="715"/>
                    <a:pt x="2037" y="1191"/>
                    <a:pt x="1489" y="1810"/>
                  </a:cubicBezTo>
                  <a:cubicBezTo>
                    <a:pt x="941" y="2453"/>
                    <a:pt x="548" y="3108"/>
                    <a:pt x="322" y="3596"/>
                  </a:cubicBezTo>
                  <a:cubicBezTo>
                    <a:pt x="84" y="4096"/>
                    <a:pt x="1" y="4418"/>
                    <a:pt x="1" y="4418"/>
                  </a:cubicBezTo>
                  <a:cubicBezTo>
                    <a:pt x="1" y="4418"/>
                    <a:pt x="191" y="4156"/>
                    <a:pt x="525" y="3715"/>
                  </a:cubicBezTo>
                  <a:cubicBezTo>
                    <a:pt x="846" y="3298"/>
                    <a:pt x="1310" y="2739"/>
                    <a:pt x="1834" y="2132"/>
                  </a:cubicBezTo>
                  <a:cubicBezTo>
                    <a:pt x="2346" y="1512"/>
                    <a:pt x="2858" y="977"/>
                    <a:pt x="3227" y="608"/>
                  </a:cubicBezTo>
                  <a:cubicBezTo>
                    <a:pt x="3620" y="239"/>
                    <a:pt x="3858" y="0"/>
                    <a:pt x="3858" y="0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669" name="Google Shape;12669;p49"/>
            <p:cNvSpPr/>
            <p:nvPr/>
          </p:nvSpPr>
          <p:spPr>
            <a:xfrm>
              <a:off x="3958525" y="2201000"/>
              <a:ext cx="77700" cy="87225"/>
            </a:xfrm>
            <a:custGeom>
              <a:avLst/>
              <a:gdLst/>
              <a:ahLst/>
              <a:cxnLst/>
              <a:rect l="l" t="t" r="r" b="b"/>
              <a:pathLst>
                <a:path w="3108" h="3489" extrusionOk="0">
                  <a:moveTo>
                    <a:pt x="3108" y="0"/>
                  </a:moveTo>
                  <a:cubicBezTo>
                    <a:pt x="3108" y="0"/>
                    <a:pt x="2870" y="119"/>
                    <a:pt x="2501" y="358"/>
                  </a:cubicBezTo>
                  <a:cubicBezTo>
                    <a:pt x="2143" y="584"/>
                    <a:pt x="1667" y="953"/>
                    <a:pt x="1215" y="1441"/>
                  </a:cubicBezTo>
                  <a:cubicBezTo>
                    <a:pt x="786" y="1929"/>
                    <a:pt x="476" y="2453"/>
                    <a:pt x="286" y="2846"/>
                  </a:cubicBezTo>
                  <a:cubicBezTo>
                    <a:pt x="84" y="3227"/>
                    <a:pt x="0" y="3489"/>
                    <a:pt x="0" y="3489"/>
                  </a:cubicBezTo>
                  <a:cubicBezTo>
                    <a:pt x="0" y="3489"/>
                    <a:pt x="703" y="2691"/>
                    <a:pt x="1560" y="1739"/>
                  </a:cubicBezTo>
                  <a:cubicBezTo>
                    <a:pt x="2405" y="774"/>
                    <a:pt x="3108" y="0"/>
                    <a:pt x="3108" y="0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670" name="Google Shape;12670;p49"/>
            <p:cNvSpPr/>
            <p:nvPr/>
          </p:nvSpPr>
          <p:spPr>
            <a:xfrm>
              <a:off x="3969225" y="2252800"/>
              <a:ext cx="44075" cy="52700"/>
            </a:xfrm>
            <a:custGeom>
              <a:avLst/>
              <a:gdLst/>
              <a:ahLst/>
              <a:cxnLst/>
              <a:rect l="l" t="t" r="r" b="b"/>
              <a:pathLst>
                <a:path w="1763" h="2108" extrusionOk="0">
                  <a:moveTo>
                    <a:pt x="1763" y="0"/>
                  </a:moveTo>
                  <a:cubicBezTo>
                    <a:pt x="1763" y="0"/>
                    <a:pt x="1596" y="60"/>
                    <a:pt x="1382" y="191"/>
                  </a:cubicBezTo>
                  <a:cubicBezTo>
                    <a:pt x="1168" y="321"/>
                    <a:pt x="882" y="548"/>
                    <a:pt x="632" y="845"/>
                  </a:cubicBezTo>
                  <a:cubicBezTo>
                    <a:pt x="370" y="1143"/>
                    <a:pt x="215" y="1464"/>
                    <a:pt x="120" y="1703"/>
                  </a:cubicBezTo>
                  <a:cubicBezTo>
                    <a:pt x="37" y="1941"/>
                    <a:pt x="1" y="2107"/>
                    <a:pt x="1" y="2107"/>
                  </a:cubicBezTo>
                  <a:cubicBezTo>
                    <a:pt x="1" y="2107"/>
                    <a:pt x="132" y="2000"/>
                    <a:pt x="310" y="1822"/>
                  </a:cubicBezTo>
                  <a:cubicBezTo>
                    <a:pt x="513" y="1643"/>
                    <a:pt x="751" y="1405"/>
                    <a:pt x="989" y="1131"/>
                  </a:cubicBezTo>
                  <a:cubicBezTo>
                    <a:pt x="1227" y="845"/>
                    <a:pt x="1418" y="560"/>
                    <a:pt x="1549" y="357"/>
                  </a:cubicBezTo>
                  <a:cubicBezTo>
                    <a:pt x="1680" y="143"/>
                    <a:pt x="1763" y="0"/>
                    <a:pt x="1763" y="0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671" name="Google Shape;12671;p49"/>
            <p:cNvSpPr/>
            <p:nvPr/>
          </p:nvSpPr>
          <p:spPr>
            <a:xfrm>
              <a:off x="4234450" y="2011325"/>
              <a:ext cx="372675" cy="76300"/>
            </a:xfrm>
            <a:custGeom>
              <a:avLst/>
              <a:gdLst/>
              <a:ahLst/>
              <a:cxnLst/>
              <a:rect l="l" t="t" r="r" b="b"/>
              <a:pathLst>
                <a:path w="14907" h="3052" extrusionOk="0">
                  <a:moveTo>
                    <a:pt x="2439" y="1"/>
                  </a:moveTo>
                  <a:cubicBezTo>
                    <a:pt x="2371" y="1"/>
                    <a:pt x="2304" y="1"/>
                    <a:pt x="2239" y="3"/>
                  </a:cubicBezTo>
                  <a:cubicBezTo>
                    <a:pt x="1536" y="3"/>
                    <a:pt x="989" y="51"/>
                    <a:pt x="596" y="134"/>
                  </a:cubicBezTo>
                  <a:cubicBezTo>
                    <a:pt x="215" y="194"/>
                    <a:pt x="0" y="253"/>
                    <a:pt x="0" y="253"/>
                  </a:cubicBezTo>
                  <a:cubicBezTo>
                    <a:pt x="0" y="253"/>
                    <a:pt x="215" y="217"/>
                    <a:pt x="596" y="194"/>
                  </a:cubicBezTo>
                  <a:cubicBezTo>
                    <a:pt x="778" y="177"/>
                    <a:pt x="994" y="168"/>
                    <a:pt x="1242" y="168"/>
                  </a:cubicBezTo>
                  <a:cubicBezTo>
                    <a:pt x="1528" y="168"/>
                    <a:pt x="1857" y="180"/>
                    <a:pt x="2227" y="205"/>
                  </a:cubicBezTo>
                  <a:cubicBezTo>
                    <a:pt x="3608" y="301"/>
                    <a:pt x="5453" y="741"/>
                    <a:pt x="7442" y="1384"/>
                  </a:cubicBezTo>
                  <a:cubicBezTo>
                    <a:pt x="9454" y="2039"/>
                    <a:pt x="11287" y="2599"/>
                    <a:pt x="12669" y="2825"/>
                  </a:cubicBezTo>
                  <a:cubicBezTo>
                    <a:pt x="13359" y="2944"/>
                    <a:pt x="13919" y="3003"/>
                    <a:pt x="14312" y="3015"/>
                  </a:cubicBezTo>
                  <a:cubicBezTo>
                    <a:pt x="14693" y="3051"/>
                    <a:pt x="14907" y="3051"/>
                    <a:pt x="14907" y="3051"/>
                  </a:cubicBezTo>
                  <a:cubicBezTo>
                    <a:pt x="14907" y="3051"/>
                    <a:pt x="14681" y="3003"/>
                    <a:pt x="14312" y="2980"/>
                  </a:cubicBezTo>
                  <a:cubicBezTo>
                    <a:pt x="13931" y="2896"/>
                    <a:pt x="13383" y="2801"/>
                    <a:pt x="12716" y="2622"/>
                  </a:cubicBezTo>
                  <a:cubicBezTo>
                    <a:pt x="11371" y="2289"/>
                    <a:pt x="9585" y="1622"/>
                    <a:pt x="7585" y="967"/>
                  </a:cubicBezTo>
                  <a:cubicBezTo>
                    <a:pt x="5667" y="343"/>
                    <a:pt x="3815" y="1"/>
                    <a:pt x="2439" y="1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672" name="Google Shape;12672;p49"/>
            <p:cNvSpPr/>
            <p:nvPr/>
          </p:nvSpPr>
          <p:spPr>
            <a:xfrm>
              <a:off x="4323750" y="2032700"/>
              <a:ext cx="186650" cy="45975"/>
            </a:xfrm>
            <a:custGeom>
              <a:avLst/>
              <a:gdLst/>
              <a:ahLst/>
              <a:cxnLst/>
              <a:rect l="l" t="t" r="r" b="b"/>
              <a:pathLst>
                <a:path w="7466" h="1839" extrusionOk="0">
                  <a:moveTo>
                    <a:pt x="489" y="0"/>
                  </a:moveTo>
                  <a:cubicBezTo>
                    <a:pt x="418" y="0"/>
                    <a:pt x="354" y="2"/>
                    <a:pt x="298" y="5"/>
                  </a:cubicBezTo>
                  <a:cubicBezTo>
                    <a:pt x="107" y="17"/>
                    <a:pt x="0" y="17"/>
                    <a:pt x="0" y="17"/>
                  </a:cubicBezTo>
                  <a:cubicBezTo>
                    <a:pt x="0" y="17"/>
                    <a:pt x="107" y="41"/>
                    <a:pt x="298" y="77"/>
                  </a:cubicBezTo>
                  <a:cubicBezTo>
                    <a:pt x="500" y="124"/>
                    <a:pt x="762" y="184"/>
                    <a:pt x="1107" y="255"/>
                  </a:cubicBezTo>
                  <a:cubicBezTo>
                    <a:pt x="1786" y="410"/>
                    <a:pt x="2703" y="672"/>
                    <a:pt x="3715" y="970"/>
                  </a:cubicBezTo>
                  <a:cubicBezTo>
                    <a:pt x="4727" y="1267"/>
                    <a:pt x="5656" y="1505"/>
                    <a:pt x="6346" y="1648"/>
                  </a:cubicBezTo>
                  <a:cubicBezTo>
                    <a:pt x="7025" y="1791"/>
                    <a:pt x="7465" y="1839"/>
                    <a:pt x="7465" y="1839"/>
                  </a:cubicBezTo>
                  <a:cubicBezTo>
                    <a:pt x="7465" y="1839"/>
                    <a:pt x="7061" y="1672"/>
                    <a:pt x="6406" y="1422"/>
                  </a:cubicBezTo>
                  <a:cubicBezTo>
                    <a:pt x="5751" y="1172"/>
                    <a:pt x="4858" y="827"/>
                    <a:pt x="3822" y="529"/>
                  </a:cubicBezTo>
                  <a:cubicBezTo>
                    <a:pt x="2798" y="232"/>
                    <a:pt x="1834" y="65"/>
                    <a:pt x="1131" y="17"/>
                  </a:cubicBezTo>
                  <a:cubicBezTo>
                    <a:pt x="879" y="9"/>
                    <a:pt x="662" y="0"/>
                    <a:pt x="489" y="0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673" name="Google Shape;12673;p49"/>
            <p:cNvSpPr/>
            <p:nvPr/>
          </p:nvSpPr>
          <p:spPr>
            <a:xfrm>
              <a:off x="4432975" y="2078975"/>
              <a:ext cx="53900" cy="15825"/>
            </a:xfrm>
            <a:custGeom>
              <a:avLst/>
              <a:gdLst/>
              <a:ahLst/>
              <a:cxnLst/>
              <a:rect l="l" t="t" r="r" b="b"/>
              <a:pathLst>
                <a:path w="2156" h="633" extrusionOk="0">
                  <a:moveTo>
                    <a:pt x="264" y="0"/>
                  </a:moveTo>
                  <a:cubicBezTo>
                    <a:pt x="102" y="0"/>
                    <a:pt x="1" y="12"/>
                    <a:pt x="1" y="12"/>
                  </a:cubicBezTo>
                  <a:cubicBezTo>
                    <a:pt x="1" y="12"/>
                    <a:pt x="394" y="393"/>
                    <a:pt x="1013" y="547"/>
                  </a:cubicBezTo>
                  <a:cubicBezTo>
                    <a:pt x="1249" y="612"/>
                    <a:pt x="1474" y="632"/>
                    <a:pt x="1662" y="632"/>
                  </a:cubicBezTo>
                  <a:cubicBezTo>
                    <a:pt x="1956" y="632"/>
                    <a:pt x="2156" y="583"/>
                    <a:pt x="2156" y="583"/>
                  </a:cubicBezTo>
                  <a:cubicBezTo>
                    <a:pt x="2156" y="583"/>
                    <a:pt x="1703" y="274"/>
                    <a:pt x="1108" y="107"/>
                  </a:cubicBezTo>
                  <a:cubicBezTo>
                    <a:pt x="785" y="19"/>
                    <a:pt x="473" y="0"/>
                    <a:pt x="264" y="0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674" name="Google Shape;12674;p49"/>
            <p:cNvSpPr/>
            <p:nvPr/>
          </p:nvSpPr>
          <p:spPr>
            <a:xfrm>
              <a:off x="4279100" y="2676175"/>
              <a:ext cx="474475" cy="52000"/>
            </a:xfrm>
            <a:custGeom>
              <a:avLst/>
              <a:gdLst/>
              <a:ahLst/>
              <a:cxnLst/>
              <a:rect l="l" t="t" r="r" b="b"/>
              <a:pathLst>
                <a:path w="18979" h="2080" extrusionOk="0">
                  <a:moveTo>
                    <a:pt x="6526" y="0"/>
                  </a:moveTo>
                  <a:cubicBezTo>
                    <a:pt x="5097" y="0"/>
                    <a:pt x="3820" y="74"/>
                    <a:pt x="2786" y="174"/>
                  </a:cubicBezTo>
                  <a:cubicBezTo>
                    <a:pt x="1929" y="270"/>
                    <a:pt x="1227" y="353"/>
                    <a:pt x="750" y="436"/>
                  </a:cubicBezTo>
                  <a:cubicBezTo>
                    <a:pt x="274" y="508"/>
                    <a:pt x="0" y="555"/>
                    <a:pt x="0" y="555"/>
                  </a:cubicBezTo>
                  <a:cubicBezTo>
                    <a:pt x="0" y="555"/>
                    <a:pt x="274" y="531"/>
                    <a:pt x="762" y="508"/>
                  </a:cubicBezTo>
                  <a:cubicBezTo>
                    <a:pt x="1250" y="472"/>
                    <a:pt x="1953" y="448"/>
                    <a:pt x="2810" y="412"/>
                  </a:cubicBezTo>
                  <a:cubicBezTo>
                    <a:pt x="3287" y="399"/>
                    <a:pt x="3815" y="392"/>
                    <a:pt x="4386" y="392"/>
                  </a:cubicBezTo>
                  <a:cubicBezTo>
                    <a:pt x="5881" y="392"/>
                    <a:pt x="7665" y="444"/>
                    <a:pt x="9561" y="591"/>
                  </a:cubicBezTo>
                  <a:cubicBezTo>
                    <a:pt x="12180" y="817"/>
                    <a:pt x="14538" y="1174"/>
                    <a:pt x="16240" y="1496"/>
                  </a:cubicBezTo>
                  <a:cubicBezTo>
                    <a:pt x="17086" y="1663"/>
                    <a:pt x="17776" y="1817"/>
                    <a:pt x="18253" y="1924"/>
                  </a:cubicBezTo>
                  <a:cubicBezTo>
                    <a:pt x="18717" y="2020"/>
                    <a:pt x="18979" y="2079"/>
                    <a:pt x="18979" y="2079"/>
                  </a:cubicBezTo>
                  <a:cubicBezTo>
                    <a:pt x="18979" y="2079"/>
                    <a:pt x="18729" y="2008"/>
                    <a:pt x="18253" y="1817"/>
                  </a:cubicBezTo>
                  <a:cubicBezTo>
                    <a:pt x="17788" y="1663"/>
                    <a:pt x="17121" y="1472"/>
                    <a:pt x="16264" y="1246"/>
                  </a:cubicBezTo>
                  <a:cubicBezTo>
                    <a:pt x="14585" y="817"/>
                    <a:pt x="12216" y="329"/>
                    <a:pt x="9573" y="115"/>
                  </a:cubicBezTo>
                  <a:cubicBezTo>
                    <a:pt x="8508" y="34"/>
                    <a:pt x="7483" y="0"/>
                    <a:pt x="6526" y="0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675" name="Google Shape;12675;p49"/>
            <p:cNvSpPr/>
            <p:nvPr/>
          </p:nvSpPr>
          <p:spPr>
            <a:xfrm>
              <a:off x="4762200" y="2729025"/>
              <a:ext cx="98250" cy="20475"/>
            </a:xfrm>
            <a:custGeom>
              <a:avLst/>
              <a:gdLst/>
              <a:ahLst/>
              <a:cxnLst/>
              <a:rect l="l" t="t" r="r" b="b"/>
              <a:pathLst>
                <a:path w="3930" h="819" extrusionOk="0"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91" y="132"/>
                    <a:pt x="512" y="299"/>
                  </a:cubicBezTo>
                  <a:cubicBezTo>
                    <a:pt x="845" y="465"/>
                    <a:pt x="1322" y="644"/>
                    <a:pt x="1881" y="739"/>
                  </a:cubicBezTo>
                  <a:cubicBezTo>
                    <a:pt x="2209" y="795"/>
                    <a:pt x="2525" y="818"/>
                    <a:pt x="2804" y="818"/>
                  </a:cubicBezTo>
                  <a:cubicBezTo>
                    <a:pt x="3002" y="818"/>
                    <a:pt x="3181" y="807"/>
                    <a:pt x="3334" y="787"/>
                  </a:cubicBezTo>
                  <a:cubicBezTo>
                    <a:pt x="3703" y="739"/>
                    <a:pt x="3929" y="680"/>
                    <a:pt x="3929" y="680"/>
                  </a:cubicBezTo>
                  <a:cubicBezTo>
                    <a:pt x="3929" y="680"/>
                    <a:pt x="3703" y="620"/>
                    <a:pt x="3358" y="561"/>
                  </a:cubicBezTo>
                  <a:cubicBezTo>
                    <a:pt x="3000" y="489"/>
                    <a:pt x="2512" y="382"/>
                    <a:pt x="1977" y="299"/>
                  </a:cubicBezTo>
                  <a:cubicBezTo>
                    <a:pt x="1441" y="191"/>
                    <a:pt x="953" y="132"/>
                    <a:pt x="595" y="72"/>
                  </a:cubicBezTo>
                  <a:lnTo>
                    <a:pt x="0" y="1"/>
                  </a:ln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676" name="Google Shape;12676;p49"/>
            <p:cNvSpPr/>
            <p:nvPr/>
          </p:nvSpPr>
          <p:spPr>
            <a:xfrm>
              <a:off x="4370175" y="2643900"/>
              <a:ext cx="264650" cy="42000"/>
            </a:xfrm>
            <a:custGeom>
              <a:avLst/>
              <a:gdLst/>
              <a:ahLst/>
              <a:cxnLst/>
              <a:rect l="l" t="t" r="r" b="b"/>
              <a:pathLst>
                <a:path w="10586" h="1680" extrusionOk="0">
                  <a:moveTo>
                    <a:pt x="3299" y="1"/>
                  </a:moveTo>
                  <a:cubicBezTo>
                    <a:pt x="2644" y="1"/>
                    <a:pt x="2060" y="25"/>
                    <a:pt x="1572" y="84"/>
                  </a:cubicBezTo>
                  <a:cubicBezTo>
                    <a:pt x="1084" y="144"/>
                    <a:pt x="691" y="215"/>
                    <a:pt x="417" y="298"/>
                  </a:cubicBezTo>
                  <a:cubicBezTo>
                    <a:pt x="155" y="370"/>
                    <a:pt x="1" y="394"/>
                    <a:pt x="1" y="394"/>
                  </a:cubicBezTo>
                  <a:cubicBezTo>
                    <a:pt x="1" y="394"/>
                    <a:pt x="155" y="382"/>
                    <a:pt x="417" y="370"/>
                  </a:cubicBezTo>
                  <a:cubicBezTo>
                    <a:pt x="691" y="334"/>
                    <a:pt x="1096" y="322"/>
                    <a:pt x="1572" y="322"/>
                  </a:cubicBezTo>
                  <a:cubicBezTo>
                    <a:pt x="2060" y="322"/>
                    <a:pt x="2632" y="358"/>
                    <a:pt x="3263" y="394"/>
                  </a:cubicBezTo>
                  <a:cubicBezTo>
                    <a:pt x="3894" y="453"/>
                    <a:pt x="4584" y="537"/>
                    <a:pt x="5323" y="656"/>
                  </a:cubicBezTo>
                  <a:cubicBezTo>
                    <a:pt x="6775" y="894"/>
                    <a:pt x="8085" y="1168"/>
                    <a:pt x="9037" y="1370"/>
                  </a:cubicBezTo>
                  <a:cubicBezTo>
                    <a:pt x="9990" y="1572"/>
                    <a:pt x="10585" y="1680"/>
                    <a:pt x="10585" y="1680"/>
                  </a:cubicBezTo>
                  <a:cubicBezTo>
                    <a:pt x="10585" y="1680"/>
                    <a:pt x="10026" y="1453"/>
                    <a:pt x="9121" y="1132"/>
                  </a:cubicBezTo>
                  <a:cubicBezTo>
                    <a:pt x="8192" y="834"/>
                    <a:pt x="6894" y="429"/>
                    <a:pt x="5406" y="191"/>
                  </a:cubicBezTo>
                  <a:cubicBezTo>
                    <a:pt x="4668" y="72"/>
                    <a:pt x="3953" y="13"/>
                    <a:pt x="3299" y="1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677" name="Google Shape;12677;p49"/>
            <p:cNvSpPr/>
            <p:nvPr/>
          </p:nvSpPr>
          <p:spPr>
            <a:xfrm>
              <a:off x="4420475" y="2612175"/>
              <a:ext cx="151825" cy="18650"/>
            </a:xfrm>
            <a:custGeom>
              <a:avLst/>
              <a:gdLst/>
              <a:ahLst/>
              <a:cxnLst/>
              <a:rect l="l" t="t" r="r" b="b"/>
              <a:pathLst>
                <a:path w="6073" h="746" extrusionOk="0">
                  <a:moveTo>
                    <a:pt x="1926" y="0"/>
                  </a:moveTo>
                  <a:cubicBezTo>
                    <a:pt x="1537" y="0"/>
                    <a:pt x="1186" y="19"/>
                    <a:pt x="894" y="43"/>
                  </a:cubicBezTo>
                  <a:cubicBezTo>
                    <a:pt x="346" y="91"/>
                    <a:pt x="1" y="151"/>
                    <a:pt x="1" y="151"/>
                  </a:cubicBezTo>
                  <a:cubicBezTo>
                    <a:pt x="1" y="151"/>
                    <a:pt x="346" y="198"/>
                    <a:pt x="894" y="270"/>
                  </a:cubicBezTo>
                  <a:cubicBezTo>
                    <a:pt x="1453" y="329"/>
                    <a:pt x="2203" y="436"/>
                    <a:pt x="3037" y="508"/>
                  </a:cubicBezTo>
                  <a:cubicBezTo>
                    <a:pt x="3870" y="591"/>
                    <a:pt x="4632" y="639"/>
                    <a:pt x="5180" y="686"/>
                  </a:cubicBezTo>
                  <a:cubicBezTo>
                    <a:pt x="5740" y="734"/>
                    <a:pt x="6073" y="746"/>
                    <a:pt x="6073" y="746"/>
                  </a:cubicBezTo>
                  <a:cubicBezTo>
                    <a:pt x="6073" y="746"/>
                    <a:pt x="5751" y="615"/>
                    <a:pt x="5216" y="460"/>
                  </a:cubicBezTo>
                  <a:cubicBezTo>
                    <a:pt x="4680" y="317"/>
                    <a:pt x="3918" y="151"/>
                    <a:pt x="3073" y="55"/>
                  </a:cubicBezTo>
                  <a:cubicBezTo>
                    <a:pt x="2669" y="16"/>
                    <a:pt x="2281" y="0"/>
                    <a:pt x="1926" y="0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678" name="Google Shape;12678;p49"/>
            <p:cNvSpPr/>
            <p:nvPr/>
          </p:nvSpPr>
          <p:spPr>
            <a:xfrm>
              <a:off x="4445475" y="2584150"/>
              <a:ext cx="108975" cy="19600"/>
            </a:xfrm>
            <a:custGeom>
              <a:avLst/>
              <a:gdLst/>
              <a:ahLst/>
              <a:cxnLst/>
              <a:rect l="l" t="t" r="r" b="b"/>
              <a:pathLst>
                <a:path w="4359" h="784" extrusionOk="0">
                  <a:moveTo>
                    <a:pt x="1158" y="0"/>
                  </a:moveTo>
                  <a:cubicBezTo>
                    <a:pt x="973" y="0"/>
                    <a:pt x="804" y="8"/>
                    <a:pt x="656" y="21"/>
                  </a:cubicBezTo>
                  <a:cubicBezTo>
                    <a:pt x="251" y="45"/>
                    <a:pt x="1" y="93"/>
                    <a:pt x="1" y="93"/>
                  </a:cubicBezTo>
                  <a:cubicBezTo>
                    <a:pt x="1" y="93"/>
                    <a:pt x="965" y="343"/>
                    <a:pt x="2156" y="545"/>
                  </a:cubicBezTo>
                  <a:cubicBezTo>
                    <a:pt x="3347" y="736"/>
                    <a:pt x="4359" y="783"/>
                    <a:pt x="4359" y="783"/>
                  </a:cubicBezTo>
                  <a:cubicBezTo>
                    <a:pt x="4359" y="783"/>
                    <a:pt x="4132" y="664"/>
                    <a:pt x="3751" y="510"/>
                  </a:cubicBezTo>
                  <a:cubicBezTo>
                    <a:pt x="3382" y="367"/>
                    <a:pt x="2846" y="188"/>
                    <a:pt x="2239" y="93"/>
                  </a:cubicBezTo>
                  <a:cubicBezTo>
                    <a:pt x="1847" y="25"/>
                    <a:pt x="1478" y="0"/>
                    <a:pt x="1158" y="0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679" name="Google Shape;12679;p49"/>
            <p:cNvSpPr/>
            <p:nvPr/>
          </p:nvSpPr>
          <p:spPr>
            <a:xfrm>
              <a:off x="4450850" y="2560800"/>
              <a:ext cx="92875" cy="13175"/>
            </a:xfrm>
            <a:custGeom>
              <a:avLst/>
              <a:gdLst/>
              <a:ahLst/>
              <a:cxnLst/>
              <a:rect l="l" t="t" r="r" b="b"/>
              <a:pathLst>
                <a:path w="3715" h="527" extrusionOk="0">
                  <a:moveTo>
                    <a:pt x="1288" y="0"/>
                  </a:moveTo>
                  <a:cubicBezTo>
                    <a:pt x="541" y="0"/>
                    <a:pt x="0" y="122"/>
                    <a:pt x="0" y="122"/>
                  </a:cubicBezTo>
                  <a:cubicBezTo>
                    <a:pt x="0" y="122"/>
                    <a:pt x="834" y="372"/>
                    <a:pt x="1846" y="479"/>
                  </a:cubicBezTo>
                  <a:cubicBezTo>
                    <a:pt x="2183" y="515"/>
                    <a:pt x="2503" y="527"/>
                    <a:pt x="2780" y="527"/>
                  </a:cubicBezTo>
                  <a:cubicBezTo>
                    <a:pt x="3334" y="527"/>
                    <a:pt x="3715" y="479"/>
                    <a:pt x="3715" y="479"/>
                  </a:cubicBezTo>
                  <a:cubicBezTo>
                    <a:pt x="3715" y="479"/>
                    <a:pt x="2929" y="122"/>
                    <a:pt x="1881" y="27"/>
                  </a:cubicBezTo>
                  <a:cubicBezTo>
                    <a:pt x="1674" y="8"/>
                    <a:pt x="1475" y="0"/>
                    <a:pt x="1288" y="0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680" name="Google Shape;12680;p49"/>
            <p:cNvSpPr/>
            <p:nvPr/>
          </p:nvSpPr>
          <p:spPr>
            <a:xfrm>
              <a:off x="4136525" y="2379650"/>
              <a:ext cx="511100" cy="68125"/>
            </a:xfrm>
            <a:custGeom>
              <a:avLst/>
              <a:gdLst/>
              <a:ahLst/>
              <a:cxnLst/>
              <a:rect l="l" t="t" r="r" b="b"/>
              <a:pathLst>
                <a:path w="20444" h="2725" extrusionOk="0">
                  <a:moveTo>
                    <a:pt x="8596" y="1"/>
                  </a:moveTo>
                  <a:cubicBezTo>
                    <a:pt x="6305" y="1"/>
                    <a:pt x="4247" y="409"/>
                    <a:pt x="2786" y="951"/>
                  </a:cubicBezTo>
                  <a:cubicBezTo>
                    <a:pt x="1881" y="1284"/>
                    <a:pt x="1179" y="1617"/>
                    <a:pt x="715" y="1891"/>
                  </a:cubicBezTo>
                  <a:cubicBezTo>
                    <a:pt x="476" y="2010"/>
                    <a:pt x="298" y="2129"/>
                    <a:pt x="179" y="2201"/>
                  </a:cubicBezTo>
                  <a:cubicBezTo>
                    <a:pt x="60" y="2272"/>
                    <a:pt x="0" y="2320"/>
                    <a:pt x="0" y="2320"/>
                  </a:cubicBezTo>
                  <a:cubicBezTo>
                    <a:pt x="0" y="2320"/>
                    <a:pt x="84" y="2296"/>
                    <a:pt x="203" y="2236"/>
                  </a:cubicBezTo>
                  <a:cubicBezTo>
                    <a:pt x="322" y="2177"/>
                    <a:pt x="512" y="2070"/>
                    <a:pt x="750" y="1963"/>
                  </a:cubicBezTo>
                  <a:cubicBezTo>
                    <a:pt x="1238" y="1724"/>
                    <a:pt x="1953" y="1439"/>
                    <a:pt x="2858" y="1177"/>
                  </a:cubicBezTo>
                  <a:cubicBezTo>
                    <a:pt x="4271" y="752"/>
                    <a:pt x="6172" y="456"/>
                    <a:pt x="8294" y="456"/>
                  </a:cubicBezTo>
                  <a:cubicBezTo>
                    <a:pt x="8906" y="456"/>
                    <a:pt x="9537" y="480"/>
                    <a:pt x="10180" y="534"/>
                  </a:cubicBezTo>
                  <a:cubicBezTo>
                    <a:pt x="13061" y="772"/>
                    <a:pt x="15621" y="1427"/>
                    <a:pt x="17467" y="1903"/>
                  </a:cubicBezTo>
                  <a:cubicBezTo>
                    <a:pt x="18372" y="2153"/>
                    <a:pt x="19110" y="2367"/>
                    <a:pt x="19634" y="2498"/>
                  </a:cubicBezTo>
                  <a:cubicBezTo>
                    <a:pt x="20157" y="2653"/>
                    <a:pt x="20443" y="2725"/>
                    <a:pt x="20443" y="2725"/>
                  </a:cubicBezTo>
                  <a:cubicBezTo>
                    <a:pt x="20443" y="2725"/>
                    <a:pt x="20157" y="2617"/>
                    <a:pt x="19669" y="2415"/>
                  </a:cubicBezTo>
                  <a:cubicBezTo>
                    <a:pt x="19157" y="2236"/>
                    <a:pt x="18431" y="1963"/>
                    <a:pt x="17526" y="1665"/>
                  </a:cubicBezTo>
                  <a:cubicBezTo>
                    <a:pt x="15705" y="1082"/>
                    <a:pt x="13145" y="308"/>
                    <a:pt x="10216" y="69"/>
                  </a:cubicBezTo>
                  <a:cubicBezTo>
                    <a:pt x="9666" y="23"/>
                    <a:pt x="9125" y="1"/>
                    <a:pt x="8596" y="1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681" name="Google Shape;12681;p49"/>
            <p:cNvSpPr/>
            <p:nvPr/>
          </p:nvSpPr>
          <p:spPr>
            <a:xfrm>
              <a:off x="4200800" y="2346525"/>
              <a:ext cx="294725" cy="22675"/>
            </a:xfrm>
            <a:custGeom>
              <a:avLst/>
              <a:gdLst/>
              <a:ahLst/>
              <a:cxnLst/>
              <a:rect l="l" t="t" r="r" b="b"/>
              <a:pathLst>
                <a:path w="11789" h="907" extrusionOk="0">
                  <a:moveTo>
                    <a:pt x="6033" y="1"/>
                  </a:moveTo>
                  <a:cubicBezTo>
                    <a:pt x="5987" y="1"/>
                    <a:pt x="5941" y="1"/>
                    <a:pt x="5895" y="1"/>
                  </a:cubicBezTo>
                  <a:cubicBezTo>
                    <a:pt x="4240" y="13"/>
                    <a:pt x="2751" y="240"/>
                    <a:pt x="1692" y="466"/>
                  </a:cubicBezTo>
                  <a:cubicBezTo>
                    <a:pt x="1156" y="585"/>
                    <a:pt x="727" y="680"/>
                    <a:pt x="441" y="775"/>
                  </a:cubicBezTo>
                  <a:cubicBezTo>
                    <a:pt x="156" y="859"/>
                    <a:pt x="1" y="906"/>
                    <a:pt x="1" y="906"/>
                  </a:cubicBezTo>
                  <a:cubicBezTo>
                    <a:pt x="1" y="906"/>
                    <a:pt x="156" y="894"/>
                    <a:pt x="453" y="847"/>
                  </a:cubicBezTo>
                  <a:cubicBezTo>
                    <a:pt x="751" y="799"/>
                    <a:pt x="1192" y="763"/>
                    <a:pt x="1727" y="704"/>
                  </a:cubicBezTo>
                  <a:cubicBezTo>
                    <a:pt x="2775" y="597"/>
                    <a:pt x="4263" y="490"/>
                    <a:pt x="5895" y="478"/>
                  </a:cubicBezTo>
                  <a:cubicBezTo>
                    <a:pt x="7514" y="478"/>
                    <a:pt x="8990" y="549"/>
                    <a:pt x="10062" y="656"/>
                  </a:cubicBezTo>
                  <a:cubicBezTo>
                    <a:pt x="10597" y="704"/>
                    <a:pt x="11026" y="740"/>
                    <a:pt x="11324" y="787"/>
                  </a:cubicBezTo>
                  <a:cubicBezTo>
                    <a:pt x="11621" y="835"/>
                    <a:pt x="11788" y="847"/>
                    <a:pt x="11788" y="847"/>
                  </a:cubicBezTo>
                  <a:cubicBezTo>
                    <a:pt x="11788" y="847"/>
                    <a:pt x="11621" y="799"/>
                    <a:pt x="11348" y="704"/>
                  </a:cubicBezTo>
                  <a:cubicBezTo>
                    <a:pt x="11050" y="609"/>
                    <a:pt x="10633" y="502"/>
                    <a:pt x="10097" y="406"/>
                  </a:cubicBezTo>
                  <a:cubicBezTo>
                    <a:pt x="9079" y="198"/>
                    <a:pt x="7622" y="1"/>
                    <a:pt x="6033" y="1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682" name="Google Shape;12682;p49"/>
            <p:cNvSpPr/>
            <p:nvPr/>
          </p:nvSpPr>
          <p:spPr>
            <a:xfrm>
              <a:off x="4289500" y="2309725"/>
              <a:ext cx="125350" cy="12300"/>
            </a:xfrm>
            <a:custGeom>
              <a:avLst/>
              <a:gdLst/>
              <a:ahLst/>
              <a:cxnLst/>
              <a:rect l="l" t="t" r="r" b="b"/>
              <a:pathLst>
                <a:path w="5014" h="492" extrusionOk="0">
                  <a:moveTo>
                    <a:pt x="2121" y="1"/>
                  </a:moveTo>
                  <a:cubicBezTo>
                    <a:pt x="911" y="1"/>
                    <a:pt x="1" y="223"/>
                    <a:pt x="1" y="223"/>
                  </a:cubicBezTo>
                  <a:cubicBezTo>
                    <a:pt x="1" y="223"/>
                    <a:pt x="1132" y="414"/>
                    <a:pt x="2501" y="473"/>
                  </a:cubicBezTo>
                  <a:cubicBezTo>
                    <a:pt x="2804" y="486"/>
                    <a:pt x="3094" y="491"/>
                    <a:pt x="3362" y="491"/>
                  </a:cubicBezTo>
                  <a:cubicBezTo>
                    <a:pt x="4328" y="491"/>
                    <a:pt x="5014" y="426"/>
                    <a:pt x="5014" y="426"/>
                  </a:cubicBezTo>
                  <a:cubicBezTo>
                    <a:pt x="5014" y="426"/>
                    <a:pt x="3930" y="69"/>
                    <a:pt x="2525" y="9"/>
                  </a:cubicBezTo>
                  <a:cubicBezTo>
                    <a:pt x="2387" y="3"/>
                    <a:pt x="2252" y="1"/>
                    <a:pt x="2121" y="1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683" name="Google Shape;12683;p49"/>
            <p:cNvSpPr/>
            <p:nvPr/>
          </p:nvSpPr>
          <p:spPr>
            <a:xfrm>
              <a:off x="4305875" y="2279300"/>
              <a:ext cx="73550" cy="12400"/>
            </a:xfrm>
            <a:custGeom>
              <a:avLst/>
              <a:gdLst/>
              <a:ahLst/>
              <a:cxnLst/>
              <a:rect l="l" t="t" r="r" b="b"/>
              <a:pathLst>
                <a:path w="2942" h="496" extrusionOk="0">
                  <a:moveTo>
                    <a:pt x="1234" y="1"/>
                  </a:moveTo>
                  <a:cubicBezTo>
                    <a:pt x="922" y="1"/>
                    <a:pt x="648" y="48"/>
                    <a:pt x="441" y="95"/>
                  </a:cubicBezTo>
                  <a:cubicBezTo>
                    <a:pt x="168" y="154"/>
                    <a:pt x="1" y="238"/>
                    <a:pt x="1" y="238"/>
                  </a:cubicBezTo>
                  <a:cubicBezTo>
                    <a:pt x="1" y="238"/>
                    <a:pt x="679" y="416"/>
                    <a:pt x="1465" y="476"/>
                  </a:cubicBezTo>
                  <a:cubicBezTo>
                    <a:pt x="1652" y="490"/>
                    <a:pt x="1834" y="495"/>
                    <a:pt x="2002" y="495"/>
                  </a:cubicBezTo>
                  <a:cubicBezTo>
                    <a:pt x="2541" y="495"/>
                    <a:pt x="2942" y="440"/>
                    <a:pt x="2942" y="440"/>
                  </a:cubicBezTo>
                  <a:cubicBezTo>
                    <a:pt x="2942" y="440"/>
                    <a:pt x="2787" y="357"/>
                    <a:pt x="2537" y="250"/>
                  </a:cubicBezTo>
                  <a:cubicBezTo>
                    <a:pt x="2263" y="143"/>
                    <a:pt x="1906" y="35"/>
                    <a:pt x="1489" y="12"/>
                  </a:cubicBezTo>
                  <a:cubicBezTo>
                    <a:pt x="1402" y="4"/>
                    <a:pt x="1317" y="1"/>
                    <a:pt x="1234" y="1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684" name="Google Shape;12684;p49"/>
            <p:cNvSpPr/>
            <p:nvPr/>
          </p:nvSpPr>
          <p:spPr>
            <a:xfrm>
              <a:off x="4321950" y="2252750"/>
              <a:ext cx="82175" cy="14300"/>
            </a:xfrm>
            <a:custGeom>
              <a:avLst/>
              <a:gdLst/>
              <a:ahLst/>
              <a:cxnLst/>
              <a:rect l="l" t="t" r="r" b="b"/>
              <a:pathLst>
                <a:path w="3287" h="572" extrusionOk="0">
                  <a:moveTo>
                    <a:pt x="1030" y="1"/>
                  </a:moveTo>
                  <a:cubicBezTo>
                    <a:pt x="429" y="1"/>
                    <a:pt x="1" y="121"/>
                    <a:pt x="1" y="121"/>
                  </a:cubicBezTo>
                  <a:cubicBezTo>
                    <a:pt x="1" y="121"/>
                    <a:pt x="727" y="371"/>
                    <a:pt x="1620" y="490"/>
                  </a:cubicBezTo>
                  <a:cubicBezTo>
                    <a:pt x="2116" y="556"/>
                    <a:pt x="2575" y="571"/>
                    <a:pt x="2886" y="571"/>
                  </a:cubicBezTo>
                  <a:cubicBezTo>
                    <a:pt x="3134" y="571"/>
                    <a:pt x="3287" y="562"/>
                    <a:pt x="3287" y="562"/>
                  </a:cubicBezTo>
                  <a:cubicBezTo>
                    <a:pt x="3287" y="562"/>
                    <a:pt x="2620" y="181"/>
                    <a:pt x="1680" y="50"/>
                  </a:cubicBezTo>
                  <a:cubicBezTo>
                    <a:pt x="1450" y="14"/>
                    <a:pt x="1231" y="1"/>
                    <a:pt x="1030" y="1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685" name="Google Shape;12685;p49"/>
            <p:cNvSpPr/>
            <p:nvPr/>
          </p:nvSpPr>
          <p:spPr>
            <a:xfrm>
              <a:off x="3583775" y="2767900"/>
              <a:ext cx="367325" cy="163875"/>
            </a:xfrm>
            <a:custGeom>
              <a:avLst/>
              <a:gdLst/>
              <a:ahLst/>
              <a:cxnLst/>
              <a:rect l="l" t="t" r="r" b="b"/>
              <a:pathLst>
                <a:path w="14693" h="6555" extrusionOk="0">
                  <a:moveTo>
                    <a:pt x="1172" y="1"/>
                  </a:moveTo>
                  <a:cubicBezTo>
                    <a:pt x="976" y="1"/>
                    <a:pt x="807" y="9"/>
                    <a:pt x="655" y="18"/>
                  </a:cubicBezTo>
                  <a:cubicBezTo>
                    <a:pt x="238" y="53"/>
                    <a:pt x="0" y="65"/>
                    <a:pt x="0" y="65"/>
                  </a:cubicBezTo>
                  <a:cubicBezTo>
                    <a:pt x="0" y="65"/>
                    <a:pt x="238" y="77"/>
                    <a:pt x="667" y="125"/>
                  </a:cubicBezTo>
                  <a:cubicBezTo>
                    <a:pt x="881" y="125"/>
                    <a:pt x="1131" y="137"/>
                    <a:pt x="1429" y="172"/>
                  </a:cubicBezTo>
                  <a:cubicBezTo>
                    <a:pt x="1727" y="208"/>
                    <a:pt x="2048" y="232"/>
                    <a:pt x="2429" y="291"/>
                  </a:cubicBezTo>
                  <a:cubicBezTo>
                    <a:pt x="2798" y="351"/>
                    <a:pt x="3203" y="410"/>
                    <a:pt x="3632" y="494"/>
                  </a:cubicBezTo>
                  <a:cubicBezTo>
                    <a:pt x="4060" y="565"/>
                    <a:pt x="4513" y="684"/>
                    <a:pt x="4989" y="803"/>
                  </a:cubicBezTo>
                  <a:cubicBezTo>
                    <a:pt x="5918" y="1065"/>
                    <a:pt x="6954" y="1423"/>
                    <a:pt x="7989" y="1863"/>
                  </a:cubicBezTo>
                  <a:cubicBezTo>
                    <a:pt x="9013" y="2327"/>
                    <a:pt x="9966" y="2851"/>
                    <a:pt x="10799" y="3363"/>
                  </a:cubicBezTo>
                  <a:cubicBezTo>
                    <a:pt x="11204" y="3637"/>
                    <a:pt x="11609" y="3887"/>
                    <a:pt x="11954" y="4161"/>
                  </a:cubicBezTo>
                  <a:cubicBezTo>
                    <a:pt x="12323" y="4411"/>
                    <a:pt x="12633" y="4661"/>
                    <a:pt x="12919" y="4899"/>
                  </a:cubicBezTo>
                  <a:cubicBezTo>
                    <a:pt x="13216" y="5137"/>
                    <a:pt x="13454" y="5375"/>
                    <a:pt x="13681" y="5566"/>
                  </a:cubicBezTo>
                  <a:cubicBezTo>
                    <a:pt x="13895" y="5768"/>
                    <a:pt x="14085" y="5947"/>
                    <a:pt x="14228" y="6090"/>
                  </a:cubicBezTo>
                  <a:lnTo>
                    <a:pt x="14693" y="6554"/>
                  </a:lnTo>
                  <a:cubicBezTo>
                    <a:pt x="14693" y="6554"/>
                    <a:pt x="14550" y="6376"/>
                    <a:pt x="14288" y="6042"/>
                  </a:cubicBezTo>
                  <a:cubicBezTo>
                    <a:pt x="14157" y="5887"/>
                    <a:pt x="13990" y="5685"/>
                    <a:pt x="13788" y="5471"/>
                  </a:cubicBezTo>
                  <a:cubicBezTo>
                    <a:pt x="13573" y="5256"/>
                    <a:pt x="13347" y="4994"/>
                    <a:pt x="13073" y="4732"/>
                  </a:cubicBezTo>
                  <a:cubicBezTo>
                    <a:pt x="12799" y="4471"/>
                    <a:pt x="12490" y="4185"/>
                    <a:pt x="12145" y="3899"/>
                  </a:cubicBezTo>
                  <a:cubicBezTo>
                    <a:pt x="11799" y="3601"/>
                    <a:pt x="11418" y="3339"/>
                    <a:pt x="11014" y="3042"/>
                  </a:cubicBezTo>
                  <a:cubicBezTo>
                    <a:pt x="10180" y="2482"/>
                    <a:pt x="9228" y="1911"/>
                    <a:pt x="8168" y="1434"/>
                  </a:cubicBezTo>
                  <a:cubicBezTo>
                    <a:pt x="7120" y="958"/>
                    <a:pt x="6061" y="637"/>
                    <a:pt x="5072" y="410"/>
                  </a:cubicBezTo>
                  <a:cubicBezTo>
                    <a:pt x="4584" y="303"/>
                    <a:pt x="4120" y="196"/>
                    <a:pt x="3679" y="160"/>
                  </a:cubicBezTo>
                  <a:cubicBezTo>
                    <a:pt x="3227" y="101"/>
                    <a:pt x="2810" y="65"/>
                    <a:pt x="2441" y="41"/>
                  </a:cubicBezTo>
                  <a:cubicBezTo>
                    <a:pt x="2072" y="6"/>
                    <a:pt x="1727" y="6"/>
                    <a:pt x="1429" y="6"/>
                  </a:cubicBezTo>
                  <a:cubicBezTo>
                    <a:pt x="1338" y="2"/>
                    <a:pt x="1253" y="1"/>
                    <a:pt x="1172" y="1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686" name="Google Shape;12686;p49"/>
            <p:cNvSpPr/>
            <p:nvPr/>
          </p:nvSpPr>
          <p:spPr>
            <a:xfrm>
              <a:off x="3687350" y="2738550"/>
              <a:ext cx="259575" cy="143500"/>
            </a:xfrm>
            <a:custGeom>
              <a:avLst/>
              <a:gdLst/>
              <a:ahLst/>
              <a:cxnLst/>
              <a:rect l="l" t="t" r="r" b="b"/>
              <a:pathLst>
                <a:path w="10383" h="5740" extrusionOk="0">
                  <a:moveTo>
                    <a:pt x="1" y="1"/>
                  </a:moveTo>
                  <a:lnTo>
                    <a:pt x="1" y="1"/>
                  </a:lnTo>
                  <a:cubicBezTo>
                    <a:pt x="1" y="1"/>
                    <a:pt x="179" y="37"/>
                    <a:pt x="477" y="96"/>
                  </a:cubicBezTo>
                  <a:cubicBezTo>
                    <a:pt x="620" y="120"/>
                    <a:pt x="810" y="156"/>
                    <a:pt x="1025" y="203"/>
                  </a:cubicBezTo>
                  <a:cubicBezTo>
                    <a:pt x="1251" y="239"/>
                    <a:pt x="1489" y="287"/>
                    <a:pt x="1751" y="358"/>
                  </a:cubicBezTo>
                  <a:cubicBezTo>
                    <a:pt x="2287" y="501"/>
                    <a:pt x="2906" y="692"/>
                    <a:pt x="3584" y="942"/>
                  </a:cubicBezTo>
                  <a:cubicBezTo>
                    <a:pt x="4251" y="1215"/>
                    <a:pt x="4977" y="1537"/>
                    <a:pt x="5704" y="1942"/>
                  </a:cubicBezTo>
                  <a:cubicBezTo>
                    <a:pt x="6430" y="2346"/>
                    <a:pt x="7097" y="2775"/>
                    <a:pt x="7668" y="3204"/>
                  </a:cubicBezTo>
                  <a:cubicBezTo>
                    <a:pt x="8252" y="3632"/>
                    <a:pt x="8740" y="4049"/>
                    <a:pt x="9145" y="4442"/>
                  </a:cubicBezTo>
                  <a:cubicBezTo>
                    <a:pt x="9335" y="4621"/>
                    <a:pt x="9514" y="4811"/>
                    <a:pt x="9669" y="4966"/>
                  </a:cubicBezTo>
                  <a:cubicBezTo>
                    <a:pt x="9835" y="5121"/>
                    <a:pt x="9954" y="5264"/>
                    <a:pt x="10050" y="5383"/>
                  </a:cubicBezTo>
                  <a:cubicBezTo>
                    <a:pt x="10264" y="5597"/>
                    <a:pt x="10383" y="5740"/>
                    <a:pt x="10383" y="5740"/>
                  </a:cubicBezTo>
                  <a:cubicBezTo>
                    <a:pt x="10383" y="5740"/>
                    <a:pt x="10276" y="5585"/>
                    <a:pt x="10121" y="5335"/>
                  </a:cubicBezTo>
                  <a:cubicBezTo>
                    <a:pt x="10026" y="5204"/>
                    <a:pt x="9919" y="5049"/>
                    <a:pt x="9788" y="4871"/>
                  </a:cubicBezTo>
                  <a:cubicBezTo>
                    <a:pt x="9657" y="4704"/>
                    <a:pt x="9502" y="4502"/>
                    <a:pt x="9311" y="4287"/>
                  </a:cubicBezTo>
                  <a:cubicBezTo>
                    <a:pt x="8954" y="3859"/>
                    <a:pt x="8478" y="3382"/>
                    <a:pt x="7918" y="2906"/>
                  </a:cubicBezTo>
                  <a:cubicBezTo>
                    <a:pt x="7335" y="2430"/>
                    <a:pt x="6668" y="1954"/>
                    <a:pt x="5918" y="1537"/>
                  </a:cubicBezTo>
                  <a:cubicBezTo>
                    <a:pt x="5156" y="1120"/>
                    <a:pt x="4406" y="822"/>
                    <a:pt x="3703" y="584"/>
                  </a:cubicBezTo>
                  <a:cubicBezTo>
                    <a:pt x="2989" y="358"/>
                    <a:pt x="2334" y="215"/>
                    <a:pt x="1787" y="144"/>
                  </a:cubicBezTo>
                  <a:cubicBezTo>
                    <a:pt x="1513" y="84"/>
                    <a:pt x="1263" y="60"/>
                    <a:pt x="1036" y="49"/>
                  </a:cubicBezTo>
                  <a:cubicBezTo>
                    <a:pt x="810" y="37"/>
                    <a:pt x="620" y="25"/>
                    <a:pt x="477" y="25"/>
                  </a:cubicBezTo>
                  <a:cubicBezTo>
                    <a:pt x="179" y="1"/>
                    <a:pt x="1" y="1"/>
                    <a:pt x="1" y="1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687" name="Google Shape;12687;p49"/>
            <p:cNvSpPr/>
            <p:nvPr/>
          </p:nvSpPr>
          <p:spPr>
            <a:xfrm>
              <a:off x="3817725" y="2742725"/>
              <a:ext cx="131600" cy="98550"/>
            </a:xfrm>
            <a:custGeom>
              <a:avLst/>
              <a:gdLst/>
              <a:ahLst/>
              <a:cxnLst/>
              <a:rect l="l" t="t" r="r" b="b"/>
              <a:pathLst>
                <a:path w="5264" h="3942" extrusionOk="0">
                  <a:moveTo>
                    <a:pt x="1" y="1"/>
                  </a:moveTo>
                  <a:cubicBezTo>
                    <a:pt x="1" y="1"/>
                    <a:pt x="96" y="36"/>
                    <a:pt x="239" y="96"/>
                  </a:cubicBezTo>
                  <a:cubicBezTo>
                    <a:pt x="405" y="155"/>
                    <a:pt x="632" y="251"/>
                    <a:pt x="917" y="370"/>
                  </a:cubicBezTo>
                  <a:cubicBezTo>
                    <a:pt x="1465" y="632"/>
                    <a:pt x="2191" y="1025"/>
                    <a:pt x="2918" y="1584"/>
                  </a:cubicBezTo>
                  <a:cubicBezTo>
                    <a:pt x="3644" y="2132"/>
                    <a:pt x="4227" y="2715"/>
                    <a:pt x="4632" y="3168"/>
                  </a:cubicBezTo>
                  <a:cubicBezTo>
                    <a:pt x="4835" y="3406"/>
                    <a:pt x="4989" y="3608"/>
                    <a:pt x="5096" y="3739"/>
                  </a:cubicBezTo>
                  <a:cubicBezTo>
                    <a:pt x="5204" y="3870"/>
                    <a:pt x="5263" y="3942"/>
                    <a:pt x="5263" y="3942"/>
                  </a:cubicBezTo>
                  <a:cubicBezTo>
                    <a:pt x="5263" y="3942"/>
                    <a:pt x="5216" y="3858"/>
                    <a:pt x="5156" y="3692"/>
                  </a:cubicBezTo>
                  <a:cubicBezTo>
                    <a:pt x="5096" y="3525"/>
                    <a:pt x="4989" y="3299"/>
                    <a:pt x="4823" y="3037"/>
                  </a:cubicBezTo>
                  <a:cubicBezTo>
                    <a:pt x="4525" y="2501"/>
                    <a:pt x="3977" y="1798"/>
                    <a:pt x="3203" y="1215"/>
                  </a:cubicBezTo>
                  <a:cubicBezTo>
                    <a:pt x="2429" y="644"/>
                    <a:pt x="1608" y="310"/>
                    <a:pt x="1001" y="167"/>
                  </a:cubicBezTo>
                  <a:cubicBezTo>
                    <a:pt x="691" y="96"/>
                    <a:pt x="453" y="48"/>
                    <a:pt x="274" y="36"/>
                  </a:cubicBezTo>
                  <a:cubicBezTo>
                    <a:pt x="96" y="13"/>
                    <a:pt x="1" y="1"/>
                    <a:pt x="1" y="1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688" name="Google Shape;12688;p49"/>
            <p:cNvSpPr/>
            <p:nvPr/>
          </p:nvSpPr>
          <p:spPr>
            <a:xfrm>
              <a:off x="3859100" y="2723375"/>
              <a:ext cx="94675" cy="71475"/>
            </a:xfrm>
            <a:custGeom>
              <a:avLst/>
              <a:gdLst/>
              <a:ahLst/>
              <a:cxnLst/>
              <a:rect l="l" t="t" r="r" b="b"/>
              <a:pathLst>
                <a:path w="3787" h="2859" extrusionOk="0">
                  <a:moveTo>
                    <a:pt x="1" y="1"/>
                  </a:moveTo>
                  <a:cubicBezTo>
                    <a:pt x="1" y="1"/>
                    <a:pt x="239" y="120"/>
                    <a:pt x="608" y="358"/>
                  </a:cubicBezTo>
                  <a:cubicBezTo>
                    <a:pt x="989" y="584"/>
                    <a:pt x="1477" y="906"/>
                    <a:pt x="2001" y="1299"/>
                  </a:cubicBezTo>
                  <a:cubicBezTo>
                    <a:pt x="2513" y="1680"/>
                    <a:pt x="2965" y="2072"/>
                    <a:pt x="3275" y="2370"/>
                  </a:cubicBezTo>
                  <a:cubicBezTo>
                    <a:pt x="3584" y="2668"/>
                    <a:pt x="3787" y="2858"/>
                    <a:pt x="3787" y="2858"/>
                  </a:cubicBezTo>
                  <a:cubicBezTo>
                    <a:pt x="3787" y="2858"/>
                    <a:pt x="3680" y="2584"/>
                    <a:pt x="3441" y="2215"/>
                  </a:cubicBezTo>
                  <a:cubicBezTo>
                    <a:pt x="3203" y="1846"/>
                    <a:pt x="2810" y="1358"/>
                    <a:pt x="2263" y="941"/>
                  </a:cubicBezTo>
                  <a:cubicBezTo>
                    <a:pt x="1715" y="525"/>
                    <a:pt x="1132" y="275"/>
                    <a:pt x="703" y="156"/>
                  </a:cubicBezTo>
                  <a:cubicBezTo>
                    <a:pt x="286" y="36"/>
                    <a:pt x="1" y="1"/>
                    <a:pt x="1" y="1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689" name="Google Shape;12689;p49"/>
            <p:cNvSpPr/>
            <p:nvPr/>
          </p:nvSpPr>
          <p:spPr>
            <a:xfrm>
              <a:off x="3880825" y="2702850"/>
              <a:ext cx="72350" cy="46550"/>
            </a:xfrm>
            <a:custGeom>
              <a:avLst/>
              <a:gdLst/>
              <a:ahLst/>
              <a:cxnLst/>
              <a:rect l="l" t="t" r="r" b="b"/>
              <a:pathLst>
                <a:path w="2894" h="1862" extrusionOk="0">
                  <a:moveTo>
                    <a:pt x="1" y="0"/>
                  </a:moveTo>
                  <a:cubicBezTo>
                    <a:pt x="1" y="0"/>
                    <a:pt x="513" y="631"/>
                    <a:pt x="1310" y="1155"/>
                  </a:cubicBezTo>
                  <a:cubicBezTo>
                    <a:pt x="1703" y="1405"/>
                    <a:pt x="2096" y="1596"/>
                    <a:pt x="2394" y="1727"/>
                  </a:cubicBezTo>
                  <a:cubicBezTo>
                    <a:pt x="2537" y="1786"/>
                    <a:pt x="2656" y="1858"/>
                    <a:pt x="2763" y="1858"/>
                  </a:cubicBezTo>
                  <a:cubicBezTo>
                    <a:pt x="2776" y="1861"/>
                    <a:pt x="2788" y="1862"/>
                    <a:pt x="2799" y="1862"/>
                  </a:cubicBezTo>
                  <a:cubicBezTo>
                    <a:pt x="2876" y="1862"/>
                    <a:pt x="2894" y="1798"/>
                    <a:pt x="2894" y="1798"/>
                  </a:cubicBezTo>
                  <a:lnTo>
                    <a:pt x="2894" y="1798"/>
                  </a:lnTo>
                  <a:cubicBezTo>
                    <a:pt x="2894" y="1798"/>
                    <a:pt x="2878" y="1819"/>
                    <a:pt x="2843" y="1819"/>
                  </a:cubicBezTo>
                  <a:cubicBezTo>
                    <a:pt x="2825" y="1819"/>
                    <a:pt x="2803" y="1814"/>
                    <a:pt x="2775" y="1798"/>
                  </a:cubicBezTo>
                  <a:cubicBezTo>
                    <a:pt x="2703" y="1762"/>
                    <a:pt x="2632" y="1655"/>
                    <a:pt x="2513" y="1548"/>
                  </a:cubicBezTo>
                  <a:cubicBezTo>
                    <a:pt x="2287" y="1322"/>
                    <a:pt x="1965" y="1048"/>
                    <a:pt x="1560" y="774"/>
                  </a:cubicBezTo>
                  <a:cubicBezTo>
                    <a:pt x="775" y="238"/>
                    <a:pt x="1" y="0"/>
                    <a:pt x="1" y="0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690" name="Google Shape;12690;p49"/>
            <p:cNvSpPr/>
            <p:nvPr/>
          </p:nvSpPr>
          <p:spPr>
            <a:xfrm>
              <a:off x="3900475" y="2684975"/>
              <a:ext cx="44375" cy="26225"/>
            </a:xfrm>
            <a:custGeom>
              <a:avLst/>
              <a:gdLst/>
              <a:ahLst/>
              <a:cxnLst/>
              <a:rect l="l" t="t" r="r" b="b"/>
              <a:pathLst>
                <a:path w="1775" h="1049" extrusionOk="0">
                  <a:moveTo>
                    <a:pt x="1" y="1"/>
                  </a:moveTo>
                  <a:lnTo>
                    <a:pt x="1" y="1"/>
                  </a:lnTo>
                  <a:cubicBezTo>
                    <a:pt x="1" y="1"/>
                    <a:pt x="286" y="441"/>
                    <a:pt x="774" y="715"/>
                  </a:cubicBezTo>
                  <a:cubicBezTo>
                    <a:pt x="1263" y="1013"/>
                    <a:pt x="1775" y="1049"/>
                    <a:pt x="1775" y="1049"/>
                  </a:cubicBezTo>
                  <a:cubicBezTo>
                    <a:pt x="1775" y="1049"/>
                    <a:pt x="1489" y="620"/>
                    <a:pt x="1001" y="334"/>
                  </a:cubicBezTo>
                  <a:cubicBezTo>
                    <a:pt x="501" y="37"/>
                    <a:pt x="1" y="1"/>
                    <a:pt x="1" y="1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691" name="Google Shape;12691;p49"/>
            <p:cNvSpPr/>
            <p:nvPr/>
          </p:nvSpPr>
          <p:spPr>
            <a:xfrm>
              <a:off x="3894825" y="2666600"/>
              <a:ext cx="46150" cy="19300"/>
            </a:xfrm>
            <a:custGeom>
              <a:avLst/>
              <a:gdLst/>
              <a:ahLst/>
              <a:cxnLst/>
              <a:rect l="l" t="t" r="r" b="b"/>
              <a:pathLst>
                <a:path w="1846" h="772" extrusionOk="0">
                  <a:moveTo>
                    <a:pt x="287" y="0"/>
                  </a:moveTo>
                  <a:cubicBezTo>
                    <a:pt x="114" y="0"/>
                    <a:pt x="0" y="21"/>
                    <a:pt x="0" y="21"/>
                  </a:cubicBezTo>
                  <a:cubicBezTo>
                    <a:pt x="0" y="21"/>
                    <a:pt x="369" y="355"/>
                    <a:pt x="858" y="557"/>
                  </a:cubicBezTo>
                  <a:cubicBezTo>
                    <a:pt x="1358" y="760"/>
                    <a:pt x="1846" y="772"/>
                    <a:pt x="1846" y="772"/>
                  </a:cubicBezTo>
                  <a:cubicBezTo>
                    <a:pt x="1846" y="772"/>
                    <a:pt x="1548" y="355"/>
                    <a:pt x="1024" y="141"/>
                  </a:cubicBezTo>
                  <a:cubicBezTo>
                    <a:pt x="753" y="27"/>
                    <a:pt x="482" y="0"/>
                    <a:pt x="287" y="0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692" name="Google Shape;12692;p49"/>
            <p:cNvSpPr/>
            <p:nvPr/>
          </p:nvSpPr>
          <p:spPr>
            <a:xfrm>
              <a:off x="3632575" y="2067200"/>
              <a:ext cx="242925" cy="79650"/>
            </a:xfrm>
            <a:custGeom>
              <a:avLst/>
              <a:gdLst/>
              <a:ahLst/>
              <a:cxnLst/>
              <a:rect l="l" t="t" r="r" b="b"/>
              <a:pathLst>
                <a:path w="9717" h="3186" extrusionOk="0">
                  <a:moveTo>
                    <a:pt x="2445" y="1"/>
                  </a:moveTo>
                  <a:cubicBezTo>
                    <a:pt x="2104" y="1"/>
                    <a:pt x="1790" y="19"/>
                    <a:pt x="1513" y="54"/>
                  </a:cubicBezTo>
                  <a:cubicBezTo>
                    <a:pt x="1275" y="66"/>
                    <a:pt x="1072" y="114"/>
                    <a:pt x="882" y="149"/>
                  </a:cubicBezTo>
                  <a:cubicBezTo>
                    <a:pt x="680" y="173"/>
                    <a:pt x="537" y="221"/>
                    <a:pt x="406" y="245"/>
                  </a:cubicBezTo>
                  <a:cubicBezTo>
                    <a:pt x="144" y="328"/>
                    <a:pt x="1" y="352"/>
                    <a:pt x="1" y="352"/>
                  </a:cubicBezTo>
                  <a:cubicBezTo>
                    <a:pt x="1" y="352"/>
                    <a:pt x="144" y="340"/>
                    <a:pt x="418" y="328"/>
                  </a:cubicBezTo>
                  <a:cubicBezTo>
                    <a:pt x="537" y="304"/>
                    <a:pt x="703" y="292"/>
                    <a:pt x="894" y="292"/>
                  </a:cubicBezTo>
                  <a:cubicBezTo>
                    <a:pt x="1021" y="292"/>
                    <a:pt x="1153" y="287"/>
                    <a:pt x="1298" y="287"/>
                  </a:cubicBezTo>
                  <a:cubicBezTo>
                    <a:pt x="1370" y="287"/>
                    <a:pt x="1446" y="288"/>
                    <a:pt x="1525" y="292"/>
                  </a:cubicBezTo>
                  <a:cubicBezTo>
                    <a:pt x="1989" y="292"/>
                    <a:pt x="2561" y="340"/>
                    <a:pt x="3168" y="411"/>
                  </a:cubicBezTo>
                  <a:cubicBezTo>
                    <a:pt x="3775" y="506"/>
                    <a:pt x="4454" y="637"/>
                    <a:pt x="5132" y="828"/>
                  </a:cubicBezTo>
                  <a:cubicBezTo>
                    <a:pt x="5799" y="1042"/>
                    <a:pt x="6442" y="1280"/>
                    <a:pt x="7014" y="1530"/>
                  </a:cubicBezTo>
                  <a:cubicBezTo>
                    <a:pt x="7573" y="1780"/>
                    <a:pt x="8061" y="2054"/>
                    <a:pt x="8466" y="2304"/>
                  </a:cubicBezTo>
                  <a:cubicBezTo>
                    <a:pt x="8669" y="2411"/>
                    <a:pt x="8835" y="2542"/>
                    <a:pt x="9002" y="2650"/>
                  </a:cubicBezTo>
                  <a:cubicBezTo>
                    <a:pt x="9157" y="2745"/>
                    <a:pt x="9288" y="2852"/>
                    <a:pt x="9395" y="2923"/>
                  </a:cubicBezTo>
                  <a:cubicBezTo>
                    <a:pt x="9597" y="3090"/>
                    <a:pt x="9716" y="3185"/>
                    <a:pt x="9716" y="3185"/>
                  </a:cubicBezTo>
                  <a:cubicBezTo>
                    <a:pt x="9716" y="3185"/>
                    <a:pt x="9609" y="3078"/>
                    <a:pt x="9443" y="2864"/>
                  </a:cubicBezTo>
                  <a:cubicBezTo>
                    <a:pt x="9347" y="2769"/>
                    <a:pt x="9240" y="2650"/>
                    <a:pt x="9085" y="2531"/>
                  </a:cubicBezTo>
                  <a:cubicBezTo>
                    <a:pt x="8954" y="2411"/>
                    <a:pt x="8788" y="2257"/>
                    <a:pt x="8597" y="2114"/>
                  </a:cubicBezTo>
                  <a:cubicBezTo>
                    <a:pt x="8228" y="1792"/>
                    <a:pt x="7752" y="1483"/>
                    <a:pt x="7180" y="1173"/>
                  </a:cubicBezTo>
                  <a:cubicBezTo>
                    <a:pt x="6621" y="876"/>
                    <a:pt x="5978" y="590"/>
                    <a:pt x="5263" y="387"/>
                  </a:cubicBezTo>
                  <a:cubicBezTo>
                    <a:pt x="4549" y="185"/>
                    <a:pt x="3859" y="66"/>
                    <a:pt x="3216" y="30"/>
                  </a:cubicBezTo>
                  <a:cubicBezTo>
                    <a:pt x="2947" y="10"/>
                    <a:pt x="2689" y="1"/>
                    <a:pt x="2445" y="1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693" name="Google Shape;12693;p49"/>
            <p:cNvSpPr/>
            <p:nvPr/>
          </p:nvSpPr>
          <p:spPr>
            <a:xfrm>
              <a:off x="3648075" y="2114950"/>
              <a:ext cx="232775" cy="71475"/>
            </a:xfrm>
            <a:custGeom>
              <a:avLst/>
              <a:gdLst/>
              <a:ahLst/>
              <a:cxnLst/>
              <a:rect l="l" t="t" r="r" b="b"/>
              <a:pathLst>
                <a:path w="9311" h="2859" extrusionOk="0">
                  <a:moveTo>
                    <a:pt x="2469" y="1"/>
                  </a:moveTo>
                  <a:cubicBezTo>
                    <a:pt x="2080" y="1"/>
                    <a:pt x="1724" y="32"/>
                    <a:pt x="1417" y="85"/>
                  </a:cubicBezTo>
                  <a:cubicBezTo>
                    <a:pt x="976" y="156"/>
                    <a:pt x="619" y="240"/>
                    <a:pt x="381" y="335"/>
                  </a:cubicBezTo>
                  <a:cubicBezTo>
                    <a:pt x="143" y="406"/>
                    <a:pt x="0" y="466"/>
                    <a:pt x="0" y="466"/>
                  </a:cubicBezTo>
                  <a:cubicBezTo>
                    <a:pt x="0" y="466"/>
                    <a:pt x="143" y="442"/>
                    <a:pt x="393" y="394"/>
                  </a:cubicBezTo>
                  <a:cubicBezTo>
                    <a:pt x="643" y="359"/>
                    <a:pt x="1000" y="323"/>
                    <a:pt x="1453" y="299"/>
                  </a:cubicBezTo>
                  <a:cubicBezTo>
                    <a:pt x="1515" y="297"/>
                    <a:pt x="1579" y="297"/>
                    <a:pt x="1645" y="297"/>
                  </a:cubicBezTo>
                  <a:cubicBezTo>
                    <a:pt x="2516" y="297"/>
                    <a:pt x="3650" y="446"/>
                    <a:pt x="4846" y="823"/>
                  </a:cubicBezTo>
                  <a:cubicBezTo>
                    <a:pt x="6120" y="1228"/>
                    <a:pt x="7227" y="1764"/>
                    <a:pt x="8025" y="2180"/>
                  </a:cubicBezTo>
                  <a:cubicBezTo>
                    <a:pt x="8811" y="2597"/>
                    <a:pt x="9311" y="2859"/>
                    <a:pt x="9311" y="2859"/>
                  </a:cubicBezTo>
                  <a:cubicBezTo>
                    <a:pt x="9311" y="2859"/>
                    <a:pt x="8870" y="2490"/>
                    <a:pt x="8132" y="1990"/>
                  </a:cubicBezTo>
                  <a:cubicBezTo>
                    <a:pt x="7382" y="1478"/>
                    <a:pt x="6298" y="811"/>
                    <a:pt x="4965" y="394"/>
                  </a:cubicBezTo>
                  <a:cubicBezTo>
                    <a:pt x="4082" y="113"/>
                    <a:pt x="3214" y="1"/>
                    <a:pt x="2469" y="1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694" name="Google Shape;12694;p49"/>
            <p:cNvSpPr/>
            <p:nvPr/>
          </p:nvSpPr>
          <p:spPr>
            <a:xfrm>
              <a:off x="3719500" y="2151850"/>
              <a:ext cx="113125" cy="39650"/>
            </a:xfrm>
            <a:custGeom>
              <a:avLst/>
              <a:gdLst/>
              <a:ahLst/>
              <a:cxnLst/>
              <a:rect l="l" t="t" r="r" b="b"/>
              <a:pathLst>
                <a:path w="4525" h="1586" extrusionOk="0">
                  <a:moveTo>
                    <a:pt x="825" y="0"/>
                  </a:moveTo>
                  <a:cubicBezTo>
                    <a:pt x="788" y="0"/>
                    <a:pt x="751" y="1"/>
                    <a:pt x="715" y="2"/>
                  </a:cubicBezTo>
                  <a:cubicBezTo>
                    <a:pt x="274" y="2"/>
                    <a:pt x="1" y="61"/>
                    <a:pt x="1" y="61"/>
                  </a:cubicBezTo>
                  <a:cubicBezTo>
                    <a:pt x="1" y="61"/>
                    <a:pt x="274" y="121"/>
                    <a:pt x="703" y="228"/>
                  </a:cubicBezTo>
                  <a:cubicBezTo>
                    <a:pt x="1120" y="335"/>
                    <a:pt x="1703" y="490"/>
                    <a:pt x="2310" y="704"/>
                  </a:cubicBezTo>
                  <a:cubicBezTo>
                    <a:pt x="2918" y="907"/>
                    <a:pt x="3477" y="1121"/>
                    <a:pt x="3870" y="1300"/>
                  </a:cubicBezTo>
                  <a:cubicBezTo>
                    <a:pt x="4275" y="1478"/>
                    <a:pt x="4525" y="1585"/>
                    <a:pt x="4525" y="1585"/>
                  </a:cubicBezTo>
                  <a:cubicBezTo>
                    <a:pt x="4525" y="1585"/>
                    <a:pt x="4346" y="1371"/>
                    <a:pt x="3977" y="1109"/>
                  </a:cubicBezTo>
                  <a:cubicBezTo>
                    <a:pt x="3632" y="823"/>
                    <a:pt x="3096" y="490"/>
                    <a:pt x="2441" y="276"/>
                  </a:cubicBezTo>
                  <a:cubicBezTo>
                    <a:pt x="1838" y="67"/>
                    <a:pt x="1266" y="0"/>
                    <a:pt x="825" y="0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695" name="Google Shape;12695;p49"/>
            <p:cNvSpPr/>
            <p:nvPr/>
          </p:nvSpPr>
          <p:spPr>
            <a:xfrm>
              <a:off x="3756400" y="2206375"/>
              <a:ext cx="75925" cy="33650"/>
            </a:xfrm>
            <a:custGeom>
              <a:avLst/>
              <a:gdLst/>
              <a:ahLst/>
              <a:cxnLst/>
              <a:rect l="l" t="t" r="r" b="b"/>
              <a:pathLst>
                <a:path w="3037" h="1346" extrusionOk="0">
                  <a:moveTo>
                    <a:pt x="671" y="0"/>
                  </a:moveTo>
                  <a:cubicBezTo>
                    <a:pt x="597" y="0"/>
                    <a:pt x="528" y="4"/>
                    <a:pt x="465" y="12"/>
                  </a:cubicBezTo>
                  <a:cubicBezTo>
                    <a:pt x="370" y="23"/>
                    <a:pt x="310" y="23"/>
                    <a:pt x="239" y="35"/>
                  </a:cubicBezTo>
                  <a:cubicBezTo>
                    <a:pt x="168" y="59"/>
                    <a:pt x="120" y="95"/>
                    <a:pt x="72" y="131"/>
                  </a:cubicBezTo>
                  <a:cubicBezTo>
                    <a:pt x="1" y="214"/>
                    <a:pt x="49" y="273"/>
                    <a:pt x="49" y="273"/>
                  </a:cubicBezTo>
                  <a:cubicBezTo>
                    <a:pt x="49" y="273"/>
                    <a:pt x="49" y="214"/>
                    <a:pt x="120" y="190"/>
                  </a:cubicBezTo>
                  <a:cubicBezTo>
                    <a:pt x="132" y="188"/>
                    <a:pt x="146" y="187"/>
                    <a:pt x="160" y="187"/>
                  </a:cubicBezTo>
                  <a:cubicBezTo>
                    <a:pt x="230" y="187"/>
                    <a:pt x="325" y="210"/>
                    <a:pt x="453" y="250"/>
                  </a:cubicBezTo>
                  <a:cubicBezTo>
                    <a:pt x="727" y="321"/>
                    <a:pt x="1120" y="476"/>
                    <a:pt x="1537" y="631"/>
                  </a:cubicBezTo>
                  <a:cubicBezTo>
                    <a:pt x="1954" y="797"/>
                    <a:pt x="2323" y="964"/>
                    <a:pt x="2596" y="1107"/>
                  </a:cubicBezTo>
                  <a:cubicBezTo>
                    <a:pt x="2870" y="1262"/>
                    <a:pt x="3037" y="1345"/>
                    <a:pt x="3037" y="1345"/>
                  </a:cubicBezTo>
                  <a:cubicBezTo>
                    <a:pt x="3037" y="1345"/>
                    <a:pt x="2954" y="1166"/>
                    <a:pt x="2727" y="928"/>
                  </a:cubicBezTo>
                  <a:cubicBezTo>
                    <a:pt x="2513" y="678"/>
                    <a:pt x="2156" y="393"/>
                    <a:pt x="1703" y="202"/>
                  </a:cubicBezTo>
                  <a:cubicBezTo>
                    <a:pt x="1333" y="60"/>
                    <a:pt x="963" y="0"/>
                    <a:pt x="671" y="0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696" name="Google Shape;12696;p49"/>
            <p:cNvSpPr/>
            <p:nvPr/>
          </p:nvSpPr>
          <p:spPr>
            <a:xfrm>
              <a:off x="3764150" y="2249050"/>
              <a:ext cx="51825" cy="17750"/>
            </a:xfrm>
            <a:custGeom>
              <a:avLst/>
              <a:gdLst/>
              <a:ahLst/>
              <a:cxnLst/>
              <a:rect l="l" t="t" r="r" b="b"/>
              <a:pathLst>
                <a:path w="2073" h="710" extrusionOk="0">
                  <a:moveTo>
                    <a:pt x="561" y="1"/>
                  </a:moveTo>
                  <a:cubicBezTo>
                    <a:pt x="478" y="1"/>
                    <a:pt x="401" y="7"/>
                    <a:pt x="334" y="19"/>
                  </a:cubicBezTo>
                  <a:cubicBezTo>
                    <a:pt x="131" y="43"/>
                    <a:pt x="0" y="90"/>
                    <a:pt x="0" y="90"/>
                  </a:cubicBezTo>
                  <a:cubicBezTo>
                    <a:pt x="0" y="90"/>
                    <a:pt x="120" y="162"/>
                    <a:pt x="298" y="257"/>
                  </a:cubicBezTo>
                  <a:cubicBezTo>
                    <a:pt x="477" y="341"/>
                    <a:pt x="715" y="448"/>
                    <a:pt x="1001" y="531"/>
                  </a:cubicBezTo>
                  <a:cubicBezTo>
                    <a:pt x="1286" y="614"/>
                    <a:pt x="1548" y="650"/>
                    <a:pt x="1751" y="686"/>
                  </a:cubicBezTo>
                  <a:cubicBezTo>
                    <a:pt x="1941" y="710"/>
                    <a:pt x="2072" y="710"/>
                    <a:pt x="2072" y="710"/>
                  </a:cubicBezTo>
                  <a:cubicBezTo>
                    <a:pt x="2072" y="710"/>
                    <a:pt x="2001" y="614"/>
                    <a:pt x="1822" y="471"/>
                  </a:cubicBezTo>
                  <a:cubicBezTo>
                    <a:pt x="1655" y="341"/>
                    <a:pt x="1417" y="174"/>
                    <a:pt x="1120" y="90"/>
                  </a:cubicBezTo>
                  <a:cubicBezTo>
                    <a:pt x="921" y="27"/>
                    <a:pt x="728" y="1"/>
                    <a:pt x="561" y="1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697" name="Google Shape;12697;p49"/>
            <p:cNvSpPr/>
            <p:nvPr/>
          </p:nvSpPr>
          <p:spPr>
            <a:xfrm>
              <a:off x="3493875" y="2528200"/>
              <a:ext cx="383100" cy="74650"/>
            </a:xfrm>
            <a:custGeom>
              <a:avLst/>
              <a:gdLst/>
              <a:ahLst/>
              <a:cxnLst/>
              <a:rect l="l" t="t" r="r" b="b"/>
              <a:pathLst>
                <a:path w="15324" h="2986" extrusionOk="0">
                  <a:moveTo>
                    <a:pt x="4082" y="0"/>
                  </a:moveTo>
                  <a:cubicBezTo>
                    <a:pt x="3418" y="0"/>
                    <a:pt x="2816" y="25"/>
                    <a:pt x="2287" y="69"/>
                  </a:cubicBezTo>
                  <a:cubicBezTo>
                    <a:pt x="1572" y="128"/>
                    <a:pt x="989" y="188"/>
                    <a:pt x="608" y="259"/>
                  </a:cubicBezTo>
                  <a:cubicBezTo>
                    <a:pt x="215" y="343"/>
                    <a:pt x="1" y="366"/>
                    <a:pt x="1" y="366"/>
                  </a:cubicBezTo>
                  <a:cubicBezTo>
                    <a:pt x="1" y="366"/>
                    <a:pt x="215" y="354"/>
                    <a:pt x="620" y="343"/>
                  </a:cubicBezTo>
                  <a:cubicBezTo>
                    <a:pt x="1013" y="307"/>
                    <a:pt x="1584" y="295"/>
                    <a:pt x="2298" y="295"/>
                  </a:cubicBezTo>
                  <a:cubicBezTo>
                    <a:pt x="3013" y="295"/>
                    <a:pt x="3846" y="319"/>
                    <a:pt x="4787" y="402"/>
                  </a:cubicBezTo>
                  <a:cubicBezTo>
                    <a:pt x="5727" y="474"/>
                    <a:pt x="6740" y="593"/>
                    <a:pt x="7811" y="771"/>
                  </a:cubicBezTo>
                  <a:cubicBezTo>
                    <a:pt x="8883" y="962"/>
                    <a:pt x="9883" y="1188"/>
                    <a:pt x="10788" y="1426"/>
                  </a:cubicBezTo>
                  <a:cubicBezTo>
                    <a:pt x="11693" y="1664"/>
                    <a:pt x="12502" y="1914"/>
                    <a:pt x="13169" y="2152"/>
                  </a:cubicBezTo>
                  <a:cubicBezTo>
                    <a:pt x="13836" y="2390"/>
                    <a:pt x="14371" y="2605"/>
                    <a:pt x="14741" y="2748"/>
                  </a:cubicBezTo>
                  <a:cubicBezTo>
                    <a:pt x="15122" y="2902"/>
                    <a:pt x="15324" y="2986"/>
                    <a:pt x="15324" y="2986"/>
                  </a:cubicBezTo>
                  <a:cubicBezTo>
                    <a:pt x="15324" y="2986"/>
                    <a:pt x="15133" y="2879"/>
                    <a:pt x="14764" y="2688"/>
                  </a:cubicBezTo>
                  <a:cubicBezTo>
                    <a:pt x="14419" y="2498"/>
                    <a:pt x="13895" y="2248"/>
                    <a:pt x="13240" y="1950"/>
                  </a:cubicBezTo>
                  <a:cubicBezTo>
                    <a:pt x="12585" y="1652"/>
                    <a:pt x="11800" y="1355"/>
                    <a:pt x="10895" y="1057"/>
                  </a:cubicBezTo>
                  <a:cubicBezTo>
                    <a:pt x="9978" y="771"/>
                    <a:pt x="8966" y="521"/>
                    <a:pt x="7883" y="319"/>
                  </a:cubicBezTo>
                  <a:cubicBezTo>
                    <a:pt x="6799" y="140"/>
                    <a:pt x="5751" y="45"/>
                    <a:pt x="4799" y="9"/>
                  </a:cubicBezTo>
                  <a:cubicBezTo>
                    <a:pt x="4553" y="3"/>
                    <a:pt x="4314" y="0"/>
                    <a:pt x="4082" y="0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698" name="Google Shape;12698;p49"/>
            <p:cNvSpPr/>
            <p:nvPr/>
          </p:nvSpPr>
          <p:spPr>
            <a:xfrm>
              <a:off x="3660850" y="2501325"/>
              <a:ext cx="133975" cy="30400"/>
            </a:xfrm>
            <a:custGeom>
              <a:avLst/>
              <a:gdLst/>
              <a:ahLst/>
              <a:cxnLst/>
              <a:rect l="l" t="t" r="r" b="b"/>
              <a:pathLst>
                <a:path w="5359" h="1216" extrusionOk="0">
                  <a:moveTo>
                    <a:pt x="823" y="1"/>
                  </a:moveTo>
                  <a:cubicBezTo>
                    <a:pt x="311" y="1"/>
                    <a:pt x="1" y="48"/>
                    <a:pt x="1" y="48"/>
                  </a:cubicBezTo>
                  <a:lnTo>
                    <a:pt x="2680" y="644"/>
                  </a:lnTo>
                  <a:cubicBezTo>
                    <a:pt x="4156" y="953"/>
                    <a:pt x="5359" y="1215"/>
                    <a:pt x="5359" y="1215"/>
                  </a:cubicBezTo>
                  <a:cubicBezTo>
                    <a:pt x="5359" y="1215"/>
                    <a:pt x="5085" y="1037"/>
                    <a:pt x="4644" y="834"/>
                  </a:cubicBezTo>
                  <a:cubicBezTo>
                    <a:pt x="4192" y="608"/>
                    <a:pt x="3537" y="358"/>
                    <a:pt x="2787" y="191"/>
                  </a:cubicBezTo>
                  <a:cubicBezTo>
                    <a:pt x="2025" y="25"/>
                    <a:pt x="1323" y="1"/>
                    <a:pt x="823" y="1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699" name="Google Shape;12699;p49"/>
            <p:cNvSpPr/>
            <p:nvPr/>
          </p:nvSpPr>
          <p:spPr>
            <a:xfrm>
              <a:off x="3723375" y="2480900"/>
              <a:ext cx="66100" cy="18850"/>
            </a:xfrm>
            <a:custGeom>
              <a:avLst/>
              <a:gdLst/>
              <a:ahLst/>
              <a:cxnLst/>
              <a:rect l="l" t="t" r="r" b="b"/>
              <a:pathLst>
                <a:path w="2644" h="754" extrusionOk="0">
                  <a:moveTo>
                    <a:pt x="224" y="0"/>
                  </a:moveTo>
                  <a:cubicBezTo>
                    <a:pt x="84" y="0"/>
                    <a:pt x="0" y="8"/>
                    <a:pt x="0" y="8"/>
                  </a:cubicBezTo>
                  <a:cubicBezTo>
                    <a:pt x="0" y="8"/>
                    <a:pt x="536" y="401"/>
                    <a:pt x="1262" y="591"/>
                  </a:cubicBezTo>
                  <a:cubicBezTo>
                    <a:pt x="1729" y="729"/>
                    <a:pt x="2167" y="754"/>
                    <a:pt x="2419" y="754"/>
                  </a:cubicBezTo>
                  <a:cubicBezTo>
                    <a:pt x="2560" y="754"/>
                    <a:pt x="2643" y="746"/>
                    <a:pt x="2643" y="746"/>
                  </a:cubicBezTo>
                  <a:cubicBezTo>
                    <a:pt x="2643" y="746"/>
                    <a:pt x="2108" y="353"/>
                    <a:pt x="1381" y="163"/>
                  </a:cubicBezTo>
                  <a:cubicBezTo>
                    <a:pt x="915" y="25"/>
                    <a:pt x="477" y="0"/>
                    <a:pt x="224" y="0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700" name="Google Shape;12700;p49"/>
            <p:cNvSpPr/>
            <p:nvPr/>
          </p:nvSpPr>
          <p:spPr>
            <a:xfrm>
              <a:off x="3730225" y="2454850"/>
              <a:ext cx="58950" cy="13650"/>
            </a:xfrm>
            <a:custGeom>
              <a:avLst/>
              <a:gdLst/>
              <a:ahLst/>
              <a:cxnLst/>
              <a:rect l="l" t="t" r="r" b="b"/>
              <a:pathLst>
                <a:path w="2358" h="546" extrusionOk="0">
                  <a:moveTo>
                    <a:pt x="794" y="1"/>
                  </a:moveTo>
                  <a:cubicBezTo>
                    <a:pt x="334" y="1"/>
                    <a:pt x="0" y="121"/>
                    <a:pt x="0" y="121"/>
                  </a:cubicBezTo>
                  <a:cubicBezTo>
                    <a:pt x="0" y="121"/>
                    <a:pt x="512" y="383"/>
                    <a:pt x="1155" y="490"/>
                  </a:cubicBezTo>
                  <a:cubicBezTo>
                    <a:pt x="1407" y="532"/>
                    <a:pt x="1645" y="545"/>
                    <a:pt x="1843" y="545"/>
                  </a:cubicBezTo>
                  <a:cubicBezTo>
                    <a:pt x="2150" y="545"/>
                    <a:pt x="2358" y="514"/>
                    <a:pt x="2358" y="514"/>
                  </a:cubicBezTo>
                  <a:cubicBezTo>
                    <a:pt x="2358" y="514"/>
                    <a:pt x="1893" y="157"/>
                    <a:pt x="1226" y="38"/>
                  </a:cubicBezTo>
                  <a:cubicBezTo>
                    <a:pt x="1075" y="11"/>
                    <a:pt x="929" y="1"/>
                    <a:pt x="794" y="1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701" name="Google Shape;12701;p49"/>
            <p:cNvSpPr/>
            <p:nvPr/>
          </p:nvSpPr>
          <p:spPr>
            <a:xfrm>
              <a:off x="3750150" y="2434850"/>
              <a:ext cx="37550" cy="11625"/>
            </a:xfrm>
            <a:custGeom>
              <a:avLst/>
              <a:gdLst/>
              <a:ahLst/>
              <a:cxnLst/>
              <a:rect l="l" t="t" r="r" b="b"/>
              <a:pathLst>
                <a:path w="1502" h="465" extrusionOk="0">
                  <a:moveTo>
                    <a:pt x="669" y="0"/>
                  </a:moveTo>
                  <a:cubicBezTo>
                    <a:pt x="299" y="0"/>
                    <a:pt x="1" y="159"/>
                    <a:pt x="1" y="159"/>
                  </a:cubicBezTo>
                  <a:cubicBezTo>
                    <a:pt x="1" y="159"/>
                    <a:pt x="310" y="409"/>
                    <a:pt x="727" y="457"/>
                  </a:cubicBezTo>
                  <a:cubicBezTo>
                    <a:pt x="771" y="462"/>
                    <a:pt x="814" y="464"/>
                    <a:pt x="856" y="464"/>
                  </a:cubicBezTo>
                  <a:cubicBezTo>
                    <a:pt x="1215" y="464"/>
                    <a:pt x="1501" y="302"/>
                    <a:pt x="1501" y="302"/>
                  </a:cubicBezTo>
                  <a:cubicBezTo>
                    <a:pt x="1501" y="302"/>
                    <a:pt x="1180" y="52"/>
                    <a:pt x="775" y="5"/>
                  </a:cubicBezTo>
                  <a:cubicBezTo>
                    <a:pt x="739" y="2"/>
                    <a:pt x="704" y="0"/>
                    <a:pt x="669" y="0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702" name="Google Shape;12702;p49"/>
            <p:cNvSpPr/>
            <p:nvPr/>
          </p:nvSpPr>
          <p:spPr>
            <a:xfrm>
              <a:off x="3751650" y="2409650"/>
              <a:ext cx="39300" cy="11350"/>
            </a:xfrm>
            <a:custGeom>
              <a:avLst/>
              <a:gdLst/>
              <a:ahLst/>
              <a:cxnLst/>
              <a:rect l="l" t="t" r="r" b="b"/>
              <a:pathLst>
                <a:path w="1572" h="454" extrusionOk="0">
                  <a:moveTo>
                    <a:pt x="786" y="1"/>
                  </a:moveTo>
                  <a:cubicBezTo>
                    <a:pt x="358" y="1"/>
                    <a:pt x="0" y="227"/>
                    <a:pt x="0" y="227"/>
                  </a:cubicBezTo>
                  <a:cubicBezTo>
                    <a:pt x="0" y="227"/>
                    <a:pt x="358" y="453"/>
                    <a:pt x="786" y="453"/>
                  </a:cubicBezTo>
                  <a:cubicBezTo>
                    <a:pt x="1215" y="453"/>
                    <a:pt x="1572" y="227"/>
                    <a:pt x="1572" y="227"/>
                  </a:cubicBezTo>
                  <a:cubicBezTo>
                    <a:pt x="1572" y="227"/>
                    <a:pt x="1239" y="1"/>
                    <a:pt x="786" y="1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703" name="Google Shape;12703;p49"/>
            <p:cNvSpPr/>
            <p:nvPr/>
          </p:nvSpPr>
          <p:spPr>
            <a:xfrm>
              <a:off x="3755225" y="2382375"/>
              <a:ext cx="41400" cy="11650"/>
            </a:xfrm>
            <a:custGeom>
              <a:avLst/>
              <a:gdLst/>
              <a:ahLst/>
              <a:cxnLst/>
              <a:rect l="l" t="t" r="r" b="b"/>
              <a:pathLst>
                <a:path w="1656" h="466" extrusionOk="0">
                  <a:moveTo>
                    <a:pt x="714" y="1"/>
                  </a:moveTo>
                  <a:cubicBezTo>
                    <a:pt x="315" y="1"/>
                    <a:pt x="0" y="163"/>
                    <a:pt x="0" y="163"/>
                  </a:cubicBezTo>
                  <a:cubicBezTo>
                    <a:pt x="0" y="163"/>
                    <a:pt x="346" y="413"/>
                    <a:pt x="810" y="461"/>
                  </a:cubicBezTo>
                  <a:cubicBezTo>
                    <a:pt x="850" y="464"/>
                    <a:pt x="889" y="465"/>
                    <a:pt x="927" y="465"/>
                  </a:cubicBezTo>
                  <a:cubicBezTo>
                    <a:pt x="1337" y="465"/>
                    <a:pt x="1655" y="306"/>
                    <a:pt x="1655" y="306"/>
                  </a:cubicBezTo>
                  <a:cubicBezTo>
                    <a:pt x="1655" y="306"/>
                    <a:pt x="1298" y="56"/>
                    <a:pt x="858" y="8"/>
                  </a:cubicBezTo>
                  <a:cubicBezTo>
                    <a:pt x="809" y="3"/>
                    <a:pt x="761" y="1"/>
                    <a:pt x="714" y="1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704" name="Google Shape;12704;p49"/>
            <p:cNvSpPr/>
            <p:nvPr/>
          </p:nvSpPr>
          <p:spPr>
            <a:xfrm>
              <a:off x="3771600" y="2357625"/>
              <a:ext cx="25025" cy="12075"/>
            </a:xfrm>
            <a:custGeom>
              <a:avLst/>
              <a:gdLst/>
              <a:ahLst/>
              <a:cxnLst/>
              <a:rect l="l" t="t" r="r" b="b"/>
              <a:pathLst>
                <a:path w="1001" h="483" extrusionOk="0">
                  <a:moveTo>
                    <a:pt x="383" y="0"/>
                  </a:moveTo>
                  <a:cubicBezTo>
                    <a:pt x="311" y="0"/>
                    <a:pt x="241" y="13"/>
                    <a:pt x="179" y="34"/>
                  </a:cubicBezTo>
                  <a:cubicBezTo>
                    <a:pt x="83" y="58"/>
                    <a:pt x="0" y="93"/>
                    <a:pt x="0" y="93"/>
                  </a:cubicBezTo>
                  <a:cubicBezTo>
                    <a:pt x="0" y="93"/>
                    <a:pt x="36" y="165"/>
                    <a:pt x="107" y="260"/>
                  </a:cubicBezTo>
                  <a:cubicBezTo>
                    <a:pt x="179" y="343"/>
                    <a:pt x="298" y="439"/>
                    <a:pt x="453" y="462"/>
                  </a:cubicBezTo>
                  <a:cubicBezTo>
                    <a:pt x="494" y="476"/>
                    <a:pt x="535" y="482"/>
                    <a:pt x="575" y="482"/>
                  </a:cubicBezTo>
                  <a:cubicBezTo>
                    <a:pt x="670" y="482"/>
                    <a:pt x="758" y="448"/>
                    <a:pt x="834" y="415"/>
                  </a:cubicBezTo>
                  <a:cubicBezTo>
                    <a:pt x="941" y="379"/>
                    <a:pt x="1000" y="319"/>
                    <a:pt x="1000" y="319"/>
                  </a:cubicBezTo>
                  <a:cubicBezTo>
                    <a:pt x="1000" y="319"/>
                    <a:pt x="941" y="236"/>
                    <a:pt x="869" y="177"/>
                  </a:cubicBezTo>
                  <a:cubicBezTo>
                    <a:pt x="774" y="117"/>
                    <a:pt x="679" y="46"/>
                    <a:pt x="536" y="22"/>
                  </a:cubicBezTo>
                  <a:cubicBezTo>
                    <a:pt x="486" y="7"/>
                    <a:pt x="434" y="0"/>
                    <a:pt x="383" y="0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705" name="Google Shape;12705;p49"/>
            <p:cNvSpPr/>
            <p:nvPr/>
          </p:nvSpPr>
          <p:spPr>
            <a:xfrm>
              <a:off x="3217350" y="1987875"/>
              <a:ext cx="155400" cy="66700"/>
            </a:xfrm>
            <a:custGeom>
              <a:avLst/>
              <a:gdLst/>
              <a:ahLst/>
              <a:cxnLst/>
              <a:rect l="l" t="t" r="r" b="b"/>
              <a:pathLst>
                <a:path w="6216" h="2668" extrusionOk="0">
                  <a:moveTo>
                    <a:pt x="1" y="0"/>
                  </a:moveTo>
                  <a:cubicBezTo>
                    <a:pt x="1" y="1"/>
                    <a:pt x="275" y="251"/>
                    <a:pt x="786" y="620"/>
                  </a:cubicBezTo>
                  <a:cubicBezTo>
                    <a:pt x="1298" y="1001"/>
                    <a:pt x="2025" y="1453"/>
                    <a:pt x="2906" y="1834"/>
                  </a:cubicBezTo>
                  <a:cubicBezTo>
                    <a:pt x="3775" y="2203"/>
                    <a:pt x="4608" y="2406"/>
                    <a:pt x="5228" y="2525"/>
                  </a:cubicBezTo>
                  <a:cubicBezTo>
                    <a:pt x="5835" y="2632"/>
                    <a:pt x="6216" y="2667"/>
                    <a:pt x="6216" y="2667"/>
                  </a:cubicBezTo>
                  <a:cubicBezTo>
                    <a:pt x="6216" y="2667"/>
                    <a:pt x="5859" y="2525"/>
                    <a:pt x="5287" y="2322"/>
                  </a:cubicBezTo>
                  <a:cubicBezTo>
                    <a:pt x="4716" y="2096"/>
                    <a:pt x="3930" y="1786"/>
                    <a:pt x="3084" y="1417"/>
                  </a:cubicBezTo>
                  <a:cubicBezTo>
                    <a:pt x="2227" y="1036"/>
                    <a:pt x="1453" y="703"/>
                    <a:pt x="906" y="429"/>
                  </a:cubicBezTo>
                  <a:cubicBezTo>
                    <a:pt x="334" y="167"/>
                    <a:pt x="1" y="1"/>
                    <a:pt x="1" y="0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706" name="Google Shape;12706;p49"/>
            <p:cNvSpPr/>
            <p:nvPr/>
          </p:nvSpPr>
          <p:spPr>
            <a:xfrm>
              <a:off x="3218850" y="2012575"/>
              <a:ext cx="69975" cy="42000"/>
            </a:xfrm>
            <a:custGeom>
              <a:avLst/>
              <a:gdLst/>
              <a:ahLst/>
              <a:cxnLst/>
              <a:rect l="l" t="t" r="r" b="b"/>
              <a:pathLst>
                <a:path w="2799" h="1680" extrusionOk="0"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07" y="167"/>
                    <a:pt x="310" y="394"/>
                  </a:cubicBezTo>
                  <a:cubicBezTo>
                    <a:pt x="524" y="620"/>
                    <a:pt x="834" y="894"/>
                    <a:pt x="1215" y="1144"/>
                  </a:cubicBezTo>
                  <a:cubicBezTo>
                    <a:pt x="1619" y="1382"/>
                    <a:pt x="2012" y="1513"/>
                    <a:pt x="2310" y="1584"/>
                  </a:cubicBezTo>
                  <a:cubicBezTo>
                    <a:pt x="2608" y="1656"/>
                    <a:pt x="2798" y="1679"/>
                    <a:pt x="2798" y="1679"/>
                  </a:cubicBezTo>
                  <a:cubicBezTo>
                    <a:pt x="2798" y="1679"/>
                    <a:pt x="2643" y="1560"/>
                    <a:pt x="2393" y="1370"/>
                  </a:cubicBezTo>
                  <a:cubicBezTo>
                    <a:pt x="2143" y="1215"/>
                    <a:pt x="1810" y="977"/>
                    <a:pt x="1441" y="751"/>
                  </a:cubicBezTo>
                  <a:cubicBezTo>
                    <a:pt x="1072" y="525"/>
                    <a:pt x="715" y="346"/>
                    <a:pt x="441" y="215"/>
                  </a:cubicBezTo>
                  <a:cubicBezTo>
                    <a:pt x="179" y="84"/>
                    <a:pt x="0" y="1"/>
                    <a:pt x="0" y="1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707" name="Google Shape;12707;p49"/>
            <p:cNvSpPr/>
            <p:nvPr/>
          </p:nvSpPr>
          <p:spPr>
            <a:xfrm>
              <a:off x="3172700" y="2106925"/>
              <a:ext cx="73250" cy="22950"/>
            </a:xfrm>
            <a:custGeom>
              <a:avLst/>
              <a:gdLst/>
              <a:ahLst/>
              <a:cxnLst/>
              <a:rect l="l" t="t" r="r" b="b"/>
              <a:pathLst>
                <a:path w="2930" h="918" extrusionOk="0">
                  <a:moveTo>
                    <a:pt x="1" y="1"/>
                  </a:moveTo>
                  <a:cubicBezTo>
                    <a:pt x="1" y="1"/>
                    <a:pt x="132" y="120"/>
                    <a:pt x="370" y="287"/>
                  </a:cubicBezTo>
                  <a:cubicBezTo>
                    <a:pt x="608" y="441"/>
                    <a:pt x="953" y="620"/>
                    <a:pt x="1370" y="751"/>
                  </a:cubicBezTo>
                  <a:cubicBezTo>
                    <a:pt x="1787" y="882"/>
                    <a:pt x="2191" y="918"/>
                    <a:pt x="2465" y="918"/>
                  </a:cubicBezTo>
                  <a:cubicBezTo>
                    <a:pt x="2751" y="918"/>
                    <a:pt x="2930" y="894"/>
                    <a:pt x="2930" y="894"/>
                  </a:cubicBezTo>
                  <a:cubicBezTo>
                    <a:pt x="2930" y="894"/>
                    <a:pt x="2287" y="549"/>
                    <a:pt x="1501" y="322"/>
                  </a:cubicBezTo>
                  <a:cubicBezTo>
                    <a:pt x="715" y="72"/>
                    <a:pt x="1" y="1"/>
                    <a:pt x="1" y="1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708" name="Google Shape;12708;p49"/>
            <p:cNvSpPr/>
            <p:nvPr/>
          </p:nvSpPr>
          <p:spPr>
            <a:xfrm>
              <a:off x="2975950" y="2639750"/>
              <a:ext cx="235775" cy="52800"/>
            </a:xfrm>
            <a:custGeom>
              <a:avLst/>
              <a:gdLst/>
              <a:ahLst/>
              <a:cxnLst/>
              <a:rect l="l" t="t" r="r" b="b"/>
              <a:pathLst>
                <a:path w="9431" h="2112" extrusionOk="0">
                  <a:moveTo>
                    <a:pt x="1" y="0"/>
                  </a:moveTo>
                  <a:cubicBezTo>
                    <a:pt x="1" y="0"/>
                    <a:pt x="477" y="250"/>
                    <a:pt x="1287" y="595"/>
                  </a:cubicBezTo>
                  <a:cubicBezTo>
                    <a:pt x="2108" y="953"/>
                    <a:pt x="3251" y="1357"/>
                    <a:pt x="4585" y="1655"/>
                  </a:cubicBezTo>
                  <a:cubicBezTo>
                    <a:pt x="5906" y="1953"/>
                    <a:pt x="7121" y="2072"/>
                    <a:pt x="8002" y="2096"/>
                  </a:cubicBezTo>
                  <a:cubicBezTo>
                    <a:pt x="8295" y="2108"/>
                    <a:pt x="8552" y="2111"/>
                    <a:pt x="8764" y="2111"/>
                  </a:cubicBezTo>
                  <a:cubicBezTo>
                    <a:pt x="9187" y="2111"/>
                    <a:pt x="9430" y="2096"/>
                    <a:pt x="9430" y="2096"/>
                  </a:cubicBezTo>
                  <a:cubicBezTo>
                    <a:pt x="9430" y="2096"/>
                    <a:pt x="8895" y="2012"/>
                    <a:pt x="8014" y="1857"/>
                  </a:cubicBezTo>
                  <a:cubicBezTo>
                    <a:pt x="7156" y="1715"/>
                    <a:pt x="5966" y="1488"/>
                    <a:pt x="4668" y="1203"/>
                  </a:cubicBezTo>
                  <a:cubicBezTo>
                    <a:pt x="3370" y="917"/>
                    <a:pt x="2215" y="619"/>
                    <a:pt x="1370" y="381"/>
                  </a:cubicBezTo>
                  <a:cubicBezTo>
                    <a:pt x="513" y="143"/>
                    <a:pt x="1" y="0"/>
                    <a:pt x="1" y="0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709" name="Google Shape;12709;p49"/>
            <p:cNvSpPr/>
            <p:nvPr/>
          </p:nvSpPr>
          <p:spPr>
            <a:xfrm>
              <a:off x="2991725" y="2597975"/>
              <a:ext cx="61050" cy="16575"/>
            </a:xfrm>
            <a:custGeom>
              <a:avLst/>
              <a:gdLst/>
              <a:ahLst/>
              <a:cxnLst/>
              <a:rect l="l" t="t" r="r" b="b"/>
              <a:pathLst>
                <a:path w="2442" h="663" extrusionOk="0">
                  <a:moveTo>
                    <a:pt x="332" y="1"/>
                  </a:moveTo>
                  <a:cubicBezTo>
                    <a:pt x="128" y="1"/>
                    <a:pt x="1" y="16"/>
                    <a:pt x="1" y="16"/>
                  </a:cubicBezTo>
                  <a:cubicBezTo>
                    <a:pt x="1" y="16"/>
                    <a:pt x="501" y="373"/>
                    <a:pt x="1168" y="552"/>
                  </a:cubicBezTo>
                  <a:cubicBezTo>
                    <a:pt x="1533" y="642"/>
                    <a:pt x="1874" y="662"/>
                    <a:pt x="2111" y="662"/>
                  </a:cubicBezTo>
                  <a:cubicBezTo>
                    <a:pt x="2315" y="662"/>
                    <a:pt x="2442" y="647"/>
                    <a:pt x="2442" y="647"/>
                  </a:cubicBezTo>
                  <a:cubicBezTo>
                    <a:pt x="2442" y="647"/>
                    <a:pt x="1953" y="290"/>
                    <a:pt x="1287" y="111"/>
                  </a:cubicBezTo>
                  <a:cubicBezTo>
                    <a:pt x="915" y="22"/>
                    <a:pt x="571" y="1"/>
                    <a:pt x="332" y="1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710" name="Google Shape;12710;p49"/>
            <p:cNvSpPr/>
            <p:nvPr/>
          </p:nvSpPr>
          <p:spPr>
            <a:xfrm>
              <a:off x="3004525" y="2565800"/>
              <a:ext cx="58675" cy="13975"/>
            </a:xfrm>
            <a:custGeom>
              <a:avLst/>
              <a:gdLst/>
              <a:ahLst/>
              <a:cxnLst/>
              <a:rect l="l" t="t" r="r" b="b"/>
              <a:pathLst>
                <a:path w="2347" h="559" extrusionOk="0">
                  <a:moveTo>
                    <a:pt x="609" y="0"/>
                  </a:moveTo>
                  <a:cubicBezTo>
                    <a:pt x="249" y="0"/>
                    <a:pt x="1" y="53"/>
                    <a:pt x="1" y="53"/>
                  </a:cubicBezTo>
                  <a:cubicBezTo>
                    <a:pt x="1" y="53"/>
                    <a:pt x="477" y="386"/>
                    <a:pt x="1132" y="505"/>
                  </a:cubicBezTo>
                  <a:cubicBezTo>
                    <a:pt x="1350" y="545"/>
                    <a:pt x="1558" y="558"/>
                    <a:pt x="1738" y="558"/>
                  </a:cubicBezTo>
                  <a:cubicBezTo>
                    <a:pt x="2098" y="558"/>
                    <a:pt x="2346" y="505"/>
                    <a:pt x="2346" y="505"/>
                  </a:cubicBezTo>
                  <a:cubicBezTo>
                    <a:pt x="2346" y="505"/>
                    <a:pt x="1870" y="184"/>
                    <a:pt x="1215" y="53"/>
                  </a:cubicBezTo>
                  <a:cubicBezTo>
                    <a:pt x="997" y="13"/>
                    <a:pt x="789" y="0"/>
                    <a:pt x="609" y="0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711" name="Google Shape;12711;p49"/>
            <p:cNvSpPr/>
            <p:nvPr/>
          </p:nvSpPr>
          <p:spPr>
            <a:xfrm>
              <a:off x="3017025" y="2533350"/>
              <a:ext cx="35750" cy="13675"/>
            </a:xfrm>
            <a:custGeom>
              <a:avLst/>
              <a:gdLst/>
              <a:ahLst/>
              <a:cxnLst/>
              <a:rect l="l" t="t" r="r" b="b"/>
              <a:pathLst>
                <a:path w="1430" h="547" extrusionOk="0">
                  <a:moveTo>
                    <a:pt x="405" y="0"/>
                  </a:moveTo>
                  <a:cubicBezTo>
                    <a:pt x="175" y="0"/>
                    <a:pt x="1" y="53"/>
                    <a:pt x="1" y="53"/>
                  </a:cubicBezTo>
                  <a:cubicBezTo>
                    <a:pt x="1" y="53"/>
                    <a:pt x="251" y="375"/>
                    <a:pt x="656" y="494"/>
                  </a:cubicBezTo>
                  <a:cubicBezTo>
                    <a:pt x="787" y="533"/>
                    <a:pt x="916" y="547"/>
                    <a:pt x="1031" y="547"/>
                  </a:cubicBezTo>
                  <a:cubicBezTo>
                    <a:pt x="1260" y="547"/>
                    <a:pt x="1430" y="494"/>
                    <a:pt x="1430" y="494"/>
                  </a:cubicBezTo>
                  <a:cubicBezTo>
                    <a:pt x="1430" y="494"/>
                    <a:pt x="1179" y="172"/>
                    <a:pt x="775" y="53"/>
                  </a:cubicBezTo>
                  <a:cubicBezTo>
                    <a:pt x="648" y="14"/>
                    <a:pt x="519" y="0"/>
                    <a:pt x="405" y="0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712" name="Google Shape;12712;p49"/>
            <p:cNvSpPr/>
            <p:nvPr/>
          </p:nvSpPr>
          <p:spPr>
            <a:xfrm>
              <a:off x="3025950" y="2504300"/>
              <a:ext cx="30400" cy="11650"/>
            </a:xfrm>
            <a:custGeom>
              <a:avLst/>
              <a:gdLst/>
              <a:ahLst/>
              <a:cxnLst/>
              <a:rect l="l" t="t" r="r" b="b"/>
              <a:pathLst>
                <a:path w="1216" h="466" extrusionOk="0">
                  <a:moveTo>
                    <a:pt x="632" y="1"/>
                  </a:moveTo>
                  <a:cubicBezTo>
                    <a:pt x="453" y="1"/>
                    <a:pt x="287" y="60"/>
                    <a:pt x="180" y="120"/>
                  </a:cubicBezTo>
                  <a:cubicBezTo>
                    <a:pt x="60" y="191"/>
                    <a:pt x="1" y="251"/>
                    <a:pt x="1" y="251"/>
                  </a:cubicBezTo>
                  <a:cubicBezTo>
                    <a:pt x="1" y="251"/>
                    <a:pt x="84" y="310"/>
                    <a:pt x="180" y="358"/>
                  </a:cubicBezTo>
                  <a:cubicBezTo>
                    <a:pt x="299" y="406"/>
                    <a:pt x="441" y="465"/>
                    <a:pt x="596" y="465"/>
                  </a:cubicBezTo>
                  <a:cubicBezTo>
                    <a:pt x="751" y="465"/>
                    <a:pt x="894" y="429"/>
                    <a:pt x="1013" y="382"/>
                  </a:cubicBezTo>
                  <a:cubicBezTo>
                    <a:pt x="1132" y="346"/>
                    <a:pt x="1215" y="298"/>
                    <a:pt x="1215" y="298"/>
                  </a:cubicBezTo>
                  <a:cubicBezTo>
                    <a:pt x="1215" y="298"/>
                    <a:pt x="1168" y="227"/>
                    <a:pt x="1061" y="167"/>
                  </a:cubicBezTo>
                  <a:cubicBezTo>
                    <a:pt x="953" y="84"/>
                    <a:pt x="811" y="13"/>
                    <a:pt x="632" y="1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713" name="Google Shape;12713;p49"/>
            <p:cNvSpPr/>
            <p:nvPr/>
          </p:nvSpPr>
          <p:spPr>
            <a:xfrm>
              <a:off x="2825925" y="2812075"/>
              <a:ext cx="125050" cy="19025"/>
            </a:xfrm>
            <a:custGeom>
              <a:avLst/>
              <a:gdLst/>
              <a:ahLst/>
              <a:cxnLst/>
              <a:rect l="l" t="t" r="r" b="b"/>
              <a:pathLst>
                <a:path w="5002" h="761" extrusionOk="0">
                  <a:moveTo>
                    <a:pt x="5002" y="1"/>
                  </a:moveTo>
                  <a:cubicBezTo>
                    <a:pt x="5001" y="1"/>
                    <a:pt x="3858" y="60"/>
                    <a:pt x="2489" y="227"/>
                  </a:cubicBezTo>
                  <a:cubicBezTo>
                    <a:pt x="1120" y="406"/>
                    <a:pt x="1" y="644"/>
                    <a:pt x="1" y="644"/>
                  </a:cubicBezTo>
                  <a:cubicBezTo>
                    <a:pt x="1" y="644"/>
                    <a:pt x="287" y="703"/>
                    <a:pt x="739" y="739"/>
                  </a:cubicBezTo>
                  <a:cubicBezTo>
                    <a:pt x="915" y="753"/>
                    <a:pt x="1118" y="761"/>
                    <a:pt x="1339" y="761"/>
                  </a:cubicBezTo>
                  <a:cubicBezTo>
                    <a:pt x="1700" y="761"/>
                    <a:pt x="2113" y="739"/>
                    <a:pt x="2549" y="679"/>
                  </a:cubicBezTo>
                  <a:cubicBezTo>
                    <a:pt x="3239" y="596"/>
                    <a:pt x="3870" y="418"/>
                    <a:pt x="4299" y="263"/>
                  </a:cubicBezTo>
                  <a:cubicBezTo>
                    <a:pt x="4728" y="120"/>
                    <a:pt x="5002" y="1"/>
                    <a:pt x="5002" y="1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714" name="Google Shape;12714;p49"/>
            <p:cNvSpPr/>
            <p:nvPr/>
          </p:nvSpPr>
          <p:spPr>
            <a:xfrm>
              <a:off x="2836650" y="2794625"/>
              <a:ext cx="56875" cy="12400"/>
            </a:xfrm>
            <a:custGeom>
              <a:avLst/>
              <a:gdLst/>
              <a:ahLst/>
              <a:cxnLst/>
              <a:rect l="l" t="t" r="r" b="b"/>
              <a:pathLst>
                <a:path w="2275" h="496" extrusionOk="0">
                  <a:moveTo>
                    <a:pt x="1427" y="0"/>
                  </a:moveTo>
                  <a:cubicBezTo>
                    <a:pt x="1329" y="0"/>
                    <a:pt x="1225" y="6"/>
                    <a:pt x="1120" y="20"/>
                  </a:cubicBezTo>
                  <a:cubicBezTo>
                    <a:pt x="465" y="103"/>
                    <a:pt x="1" y="425"/>
                    <a:pt x="1" y="425"/>
                  </a:cubicBezTo>
                  <a:cubicBezTo>
                    <a:pt x="1" y="425"/>
                    <a:pt x="318" y="495"/>
                    <a:pt x="751" y="495"/>
                  </a:cubicBezTo>
                  <a:cubicBezTo>
                    <a:pt x="881" y="495"/>
                    <a:pt x="1022" y="489"/>
                    <a:pt x="1167" y="473"/>
                  </a:cubicBezTo>
                  <a:cubicBezTo>
                    <a:pt x="1775" y="401"/>
                    <a:pt x="2275" y="139"/>
                    <a:pt x="2275" y="139"/>
                  </a:cubicBezTo>
                  <a:cubicBezTo>
                    <a:pt x="2275" y="139"/>
                    <a:pt x="1906" y="0"/>
                    <a:pt x="1427" y="0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715" name="Google Shape;12715;p49"/>
            <p:cNvSpPr/>
            <p:nvPr/>
          </p:nvSpPr>
          <p:spPr>
            <a:xfrm>
              <a:off x="2850350" y="2757150"/>
              <a:ext cx="38125" cy="11325"/>
            </a:xfrm>
            <a:custGeom>
              <a:avLst/>
              <a:gdLst/>
              <a:ahLst/>
              <a:cxnLst/>
              <a:rect l="l" t="t" r="r" b="b"/>
              <a:pathLst>
                <a:path w="1525" h="453" extrusionOk="0">
                  <a:moveTo>
                    <a:pt x="847" y="1"/>
                  </a:moveTo>
                  <a:cubicBezTo>
                    <a:pt x="808" y="1"/>
                    <a:pt x="768" y="3"/>
                    <a:pt x="727" y="7"/>
                  </a:cubicBezTo>
                  <a:cubicBezTo>
                    <a:pt x="298" y="31"/>
                    <a:pt x="0" y="317"/>
                    <a:pt x="0" y="317"/>
                  </a:cubicBezTo>
                  <a:cubicBezTo>
                    <a:pt x="0" y="317"/>
                    <a:pt x="301" y="453"/>
                    <a:pt x="658" y="453"/>
                  </a:cubicBezTo>
                  <a:cubicBezTo>
                    <a:pt x="696" y="453"/>
                    <a:pt x="735" y="451"/>
                    <a:pt x="774" y="448"/>
                  </a:cubicBezTo>
                  <a:cubicBezTo>
                    <a:pt x="1179" y="424"/>
                    <a:pt x="1524" y="198"/>
                    <a:pt x="1524" y="198"/>
                  </a:cubicBezTo>
                  <a:cubicBezTo>
                    <a:pt x="1524" y="198"/>
                    <a:pt x="1239" y="1"/>
                    <a:pt x="847" y="1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716" name="Google Shape;12716;p49"/>
            <p:cNvSpPr/>
            <p:nvPr/>
          </p:nvSpPr>
          <p:spPr>
            <a:xfrm>
              <a:off x="2920300" y="2601275"/>
              <a:ext cx="43175" cy="11450"/>
            </a:xfrm>
            <a:custGeom>
              <a:avLst/>
              <a:gdLst/>
              <a:ahLst/>
              <a:cxnLst/>
              <a:rect l="l" t="t" r="r" b="b"/>
              <a:pathLst>
                <a:path w="1727" h="458" extrusionOk="0">
                  <a:moveTo>
                    <a:pt x="976" y="0"/>
                  </a:moveTo>
                  <a:cubicBezTo>
                    <a:pt x="937" y="0"/>
                    <a:pt x="897" y="1"/>
                    <a:pt x="857" y="3"/>
                  </a:cubicBezTo>
                  <a:cubicBezTo>
                    <a:pt x="619" y="15"/>
                    <a:pt x="417" y="75"/>
                    <a:pt x="262" y="122"/>
                  </a:cubicBezTo>
                  <a:cubicBezTo>
                    <a:pt x="107" y="170"/>
                    <a:pt x="0" y="218"/>
                    <a:pt x="0" y="218"/>
                  </a:cubicBezTo>
                  <a:cubicBezTo>
                    <a:pt x="0" y="218"/>
                    <a:pt x="95" y="289"/>
                    <a:pt x="262" y="348"/>
                  </a:cubicBezTo>
                  <a:cubicBezTo>
                    <a:pt x="403" y="403"/>
                    <a:pt x="604" y="457"/>
                    <a:pt x="828" y="457"/>
                  </a:cubicBezTo>
                  <a:cubicBezTo>
                    <a:pt x="850" y="457"/>
                    <a:pt x="871" y="457"/>
                    <a:pt x="893" y="456"/>
                  </a:cubicBezTo>
                  <a:cubicBezTo>
                    <a:pt x="1155" y="432"/>
                    <a:pt x="1358" y="348"/>
                    <a:pt x="1512" y="253"/>
                  </a:cubicBezTo>
                  <a:cubicBezTo>
                    <a:pt x="1655" y="170"/>
                    <a:pt x="1727" y="98"/>
                    <a:pt x="1727" y="98"/>
                  </a:cubicBezTo>
                  <a:cubicBezTo>
                    <a:pt x="1727" y="98"/>
                    <a:pt x="1608" y="63"/>
                    <a:pt x="1453" y="39"/>
                  </a:cubicBezTo>
                  <a:cubicBezTo>
                    <a:pt x="1326" y="19"/>
                    <a:pt x="1152" y="0"/>
                    <a:pt x="976" y="0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717" name="Google Shape;12717;p49"/>
            <p:cNvSpPr/>
            <p:nvPr/>
          </p:nvSpPr>
          <p:spPr>
            <a:xfrm>
              <a:off x="2931300" y="2574250"/>
              <a:ext cx="30400" cy="11050"/>
            </a:xfrm>
            <a:custGeom>
              <a:avLst/>
              <a:gdLst/>
              <a:ahLst/>
              <a:cxnLst/>
              <a:rect l="l" t="t" r="r" b="b"/>
              <a:pathLst>
                <a:path w="1216" h="442" extrusionOk="0">
                  <a:moveTo>
                    <a:pt x="608" y="1"/>
                  </a:moveTo>
                  <a:cubicBezTo>
                    <a:pt x="263" y="1"/>
                    <a:pt x="1" y="227"/>
                    <a:pt x="1" y="227"/>
                  </a:cubicBezTo>
                  <a:cubicBezTo>
                    <a:pt x="1" y="227"/>
                    <a:pt x="263" y="441"/>
                    <a:pt x="608" y="441"/>
                  </a:cubicBezTo>
                  <a:cubicBezTo>
                    <a:pt x="953" y="441"/>
                    <a:pt x="1215" y="227"/>
                    <a:pt x="1215" y="227"/>
                  </a:cubicBezTo>
                  <a:cubicBezTo>
                    <a:pt x="1215" y="227"/>
                    <a:pt x="929" y="1"/>
                    <a:pt x="608" y="1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718" name="Google Shape;12718;p49"/>
            <p:cNvSpPr/>
            <p:nvPr/>
          </p:nvSpPr>
          <p:spPr>
            <a:xfrm>
              <a:off x="2954225" y="2542100"/>
              <a:ext cx="26825" cy="11350"/>
            </a:xfrm>
            <a:custGeom>
              <a:avLst/>
              <a:gdLst/>
              <a:ahLst/>
              <a:cxnLst/>
              <a:rect l="l" t="t" r="r" b="b"/>
              <a:pathLst>
                <a:path w="1073" h="454" extrusionOk="0">
                  <a:moveTo>
                    <a:pt x="558" y="0"/>
                  </a:moveTo>
                  <a:cubicBezTo>
                    <a:pt x="551" y="0"/>
                    <a:pt x="544" y="1"/>
                    <a:pt x="536" y="1"/>
                  </a:cubicBezTo>
                  <a:cubicBezTo>
                    <a:pt x="239" y="1"/>
                    <a:pt x="1" y="227"/>
                    <a:pt x="1" y="227"/>
                  </a:cubicBezTo>
                  <a:cubicBezTo>
                    <a:pt x="1" y="227"/>
                    <a:pt x="239" y="453"/>
                    <a:pt x="536" y="453"/>
                  </a:cubicBezTo>
                  <a:cubicBezTo>
                    <a:pt x="834" y="453"/>
                    <a:pt x="1072" y="227"/>
                    <a:pt x="1072" y="227"/>
                  </a:cubicBezTo>
                  <a:cubicBezTo>
                    <a:pt x="1072" y="227"/>
                    <a:pt x="845" y="0"/>
                    <a:pt x="558" y="0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719" name="Google Shape;12719;p49"/>
            <p:cNvSpPr/>
            <p:nvPr/>
          </p:nvSpPr>
          <p:spPr>
            <a:xfrm>
              <a:off x="3016725" y="2803450"/>
              <a:ext cx="430750" cy="31575"/>
            </a:xfrm>
            <a:custGeom>
              <a:avLst/>
              <a:gdLst/>
              <a:ahLst/>
              <a:cxnLst/>
              <a:rect l="l" t="t" r="r" b="b"/>
              <a:pathLst>
                <a:path w="17230" h="1263" extrusionOk="0">
                  <a:moveTo>
                    <a:pt x="17229" y="1"/>
                  </a:moveTo>
                  <a:cubicBezTo>
                    <a:pt x="17229" y="1"/>
                    <a:pt x="13359" y="48"/>
                    <a:pt x="8597" y="405"/>
                  </a:cubicBezTo>
                  <a:cubicBezTo>
                    <a:pt x="3835" y="763"/>
                    <a:pt x="1" y="1263"/>
                    <a:pt x="1" y="1263"/>
                  </a:cubicBezTo>
                  <a:cubicBezTo>
                    <a:pt x="1" y="1263"/>
                    <a:pt x="3882" y="1203"/>
                    <a:pt x="8633" y="858"/>
                  </a:cubicBezTo>
                  <a:cubicBezTo>
                    <a:pt x="13395" y="501"/>
                    <a:pt x="17229" y="1"/>
                    <a:pt x="17229" y="1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720" name="Google Shape;12720;p49"/>
            <p:cNvSpPr/>
            <p:nvPr/>
          </p:nvSpPr>
          <p:spPr>
            <a:xfrm>
              <a:off x="3045900" y="2792250"/>
              <a:ext cx="214650" cy="13900"/>
            </a:xfrm>
            <a:custGeom>
              <a:avLst/>
              <a:gdLst/>
              <a:ahLst/>
              <a:cxnLst/>
              <a:rect l="l" t="t" r="r" b="b"/>
              <a:pathLst>
                <a:path w="8586" h="556" extrusionOk="0">
                  <a:moveTo>
                    <a:pt x="5255" y="1"/>
                  </a:moveTo>
                  <a:cubicBezTo>
                    <a:pt x="4943" y="1"/>
                    <a:pt x="4619" y="7"/>
                    <a:pt x="4287" y="20"/>
                  </a:cubicBezTo>
                  <a:cubicBezTo>
                    <a:pt x="3096" y="56"/>
                    <a:pt x="2025" y="198"/>
                    <a:pt x="1251" y="318"/>
                  </a:cubicBezTo>
                  <a:cubicBezTo>
                    <a:pt x="477" y="449"/>
                    <a:pt x="1" y="556"/>
                    <a:pt x="1" y="556"/>
                  </a:cubicBezTo>
                  <a:cubicBezTo>
                    <a:pt x="1" y="556"/>
                    <a:pt x="1929" y="556"/>
                    <a:pt x="4299" y="460"/>
                  </a:cubicBezTo>
                  <a:cubicBezTo>
                    <a:pt x="6644" y="377"/>
                    <a:pt x="8585" y="222"/>
                    <a:pt x="8585" y="222"/>
                  </a:cubicBezTo>
                  <a:cubicBezTo>
                    <a:pt x="8585" y="222"/>
                    <a:pt x="8109" y="151"/>
                    <a:pt x="7335" y="91"/>
                  </a:cubicBezTo>
                  <a:cubicBezTo>
                    <a:pt x="6777" y="40"/>
                    <a:pt x="6058" y="1"/>
                    <a:pt x="5255" y="1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721" name="Google Shape;12721;p49"/>
            <p:cNvSpPr/>
            <p:nvPr/>
          </p:nvSpPr>
          <p:spPr>
            <a:xfrm>
              <a:off x="3036375" y="2778700"/>
              <a:ext cx="103900" cy="11425"/>
            </a:xfrm>
            <a:custGeom>
              <a:avLst/>
              <a:gdLst/>
              <a:ahLst/>
              <a:cxnLst/>
              <a:rect l="l" t="t" r="r" b="b"/>
              <a:pathLst>
                <a:path w="4156" h="457" extrusionOk="0">
                  <a:moveTo>
                    <a:pt x="2261" y="0"/>
                  </a:moveTo>
                  <a:cubicBezTo>
                    <a:pt x="2199" y="0"/>
                    <a:pt x="2136" y="1"/>
                    <a:pt x="2072" y="2"/>
                  </a:cubicBezTo>
                  <a:cubicBezTo>
                    <a:pt x="929" y="26"/>
                    <a:pt x="1" y="276"/>
                    <a:pt x="1" y="276"/>
                  </a:cubicBezTo>
                  <a:cubicBezTo>
                    <a:pt x="1" y="276"/>
                    <a:pt x="840" y="457"/>
                    <a:pt x="1896" y="457"/>
                  </a:cubicBezTo>
                  <a:cubicBezTo>
                    <a:pt x="1958" y="457"/>
                    <a:pt x="2021" y="456"/>
                    <a:pt x="2084" y="455"/>
                  </a:cubicBezTo>
                  <a:cubicBezTo>
                    <a:pt x="3239" y="443"/>
                    <a:pt x="4156" y="181"/>
                    <a:pt x="4156" y="181"/>
                  </a:cubicBezTo>
                  <a:cubicBezTo>
                    <a:pt x="4156" y="181"/>
                    <a:pt x="3317" y="0"/>
                    <a:pt x="2261" y="0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722" name="Google Shape;12722;p49"/>
            <p:cNvSpPr/>
            <p:nvPr/>
          </p:nvSpPr>
          <p:spPr>
            <a:xfrm>
              <a:off x="3034900" y="2753425"/>
              <a:ext cx="57175" cy="11675"/>
            </a:xfrm>
            <a:custGeom>
              <a:avLst/>
              <a:gdLst/>
              <a:ahLst/>
              <a:cxnLst/>
              <a:rect l="l" t="t" r="r" b="b"/>
              <a:pathLst>
                <a:path w="2287" h="467" extrusionOk="0">
                  <a:moveTo>
                    <a:pt x="1185" y="1"/>
                  </a:moveTo>
                  <a:cubicBezTo>
                    <a:pt x="1167" y="1"/>
                    <a:pt x="1149" y="1"/>
                    <a:pt x="1131" y="1"/>
                  </a:cubicBezTo>
                  <a:cubicBezTo>
                    <a:pt x="512" y="37"/>
                    <a:pt x="0" y="275"/>
                    <a:pt x="0" y="275"/>
                  </a:cubicBezTo>
                  <a:cubicBezTo>
                    <a:pt x="0" y="275"/>
                    <a:pt x="494" y="466"/>
                    <a:pt x="1101" y="466"/>
                  </a:cubicBezTo>
                  <a:cubicBezTo>
                    <a:pt x="1119" y="466"/>
                    <a:pt x="1137" y="466"/>
                    <a:pt x="1155" y="466"/>
                  </a:cubicBezTo>
                  <a:cubicBezTo>
                    <a:pt x="1774" y="442"/>
                    <a:pt x="2286" y="192"/>
                    <a:pt x="2286" y="192"/>
                  </a:cubicBezTo>
                  <a:cubicBezTo>
                    <a:pt x="2286" y="192"/>
                    <a:pt x="1792" y="1"/>
                    <a:pt x="1185" y="1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723" name="Google Shape;12723;p49"/>
            <p:cNvSpPr/>
            <p:nvPr/>
          </p:nvSpPr>
          <p:spPr>
            <a:xfrm>
              <a:off x="2993825" y="2730825"/>
              <a:ext cx="30375" cy="11625"/>
            </a:xfrm>
            <a:custGeom>
              <a:avLst/>
              <a:gdLst/>
              <a:ahLst/>
              <a:cxnLst/>
              <a:rect l="l" t="t" r="r" b="b"/>
              <a:pathLst>
                <a:path w="1215" h="465" extrusionOk="0">
                  <a:moveTo>
                    <a:pt x="619" y="0"/>
                  </a:moveTo>
                  <a:cubicBezTo>
                    <a:pt x="441" y="0"/>
                    <a:pt x="262" y="60"/>
                    <a:pt x="155" y="131"/>
                  </a:cubicBezTo>
                  <a:cubicBezTo>
                    <a:pt x="60" y="191"/>
                    <a:pt x="0" y="274"/>
                    <a:pt x="0" y="274"/>
                  </a:cubicBezTo>
                  <a:lnTo>
                    <a:pt x="179" y="358"/>
                  </a:lnTo>
                  <a:cubicBezTo>
                    <a:pt x="298" y="405"/>
                    <a:pt x="441" y="453"/>
                    <a:pt x="595" y="465"/>
                  </a:cubicBezTo>
                  <a:cubicBezTo>
                    <a:pt x="738" y="465"/>
                    <a:pt x="893" y="429"/>
                    <a:pt x="1012" y="405"/>
                  </a:cubicBezTo>
                  <a:cubicBezTo>
                    <a:pt x="1131" y="369"/>
                    <a:pt x="1215" y="346"/>
                    <a:pt x="1215" y="346"/>
                  </a:cubicBezTo>
                  <a:cubicBezTo>
                    <a:pt x="1215" y="346"/>
                    <a:pt x="1167" y="274"/>
                    <a:pt x="1072" y="179"/>
                  </a:cubicBezTo>
                  <a:cubicBezTo>
                    <a:pt x="964" y="96"/>
                    <a:pt x="810" y="12"/>
                    <a:pt x="619" y="0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724" name="Google Shape;12724;p49"/>
            <p:cNvSpPr/>
            <p:nvPr/>
          </p:nvSpPr>
          <p:spPr>
            <a:xfrm>
              <a:off x="3764150" y="3101350"/>
              <a:ext cx="434600" cy="11425"/>
            </a:xfrm>
            <a:custGeom>
              <a:avLst/>
              <a:gdLst/>
              <a:ahLst/>
              <a:cxnLst/>
              <a:rect l="l" t="t" r="r" b="b"/>
              <a:pathLst>
                <a:path w="17384" h="457" extrusionOk="0">
                  <a:moveTo>
                    <a:pt x="7901" y="1"/>
                  </a:moveTo>
                  <a:cubicBezTo>
                    <a:pt x="3473" y="1"/>
                    <a:pt x="0" y="181"/>
                    <a:pt x="0" y="181"/>
                  </a:cubicBezTo>
                  <a:cubicBezTo>
                    <a:pt x="0" y="181"/>
                    <a:pt x="3906" y="419"/>
                    <a:pt x="8692" y="455"/>
                  </a:cubicBezTo>
                  <a:cubicBezTo>
                    <a:pt x="8945" y="456"/>
                    <a:pt x="9196" y="457"/>
                    <a:pt x="9443" y="457"/>
                  </a:cubicBezTo>
                  <a:cubicBezTo>
                    <a:pt x="13900" y="457"/>
                    <a:pt x="17384" y="265"/>
                    <a:pt x="17384" y="265"/>
                  </a:cubicBezTo>
                  <a:cubicBezTo>
                    <a:pt x="17384" y="265"/>
                    <a:pt x="13502" y="15"/>
                    <a:pt x="8692" y="3"/>
                  </a:cubicBezTo>
                  <a:cubicBezTo>
                    <a:pt x="8425" y="1"/>
                    <a:pt x="8162" y="1"/>
                    <a:pt x="7901" y="1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725" name="Google Shape;12725;p49"/>
            <p:cNvSpPr/>
            <p:nvPr/>
          </p:nvSpPr>
          <p:spPr>
            <a:xfrm>
              <a:off x="3764750" y="3085325"/>
              <a:ext cx="192600" cy="11350"/>
            </a:xfrm>
            <a:custGeom>
              <a:avLst/>
              <a:gdLst/>
              <a:ahLst/>
              <a:cxnLst/>
              <a:rect l="l" t="t" r="r" b="b"/>
              <a:pathLst>
                <a:path w="7704" h="454" extrusionOk="0">
                  <a:moveTo>
                    <a:pt x="3846" y="1"/>
                  </a:moveTo>
                  <a:cubicBezTo>
                    <a:pt x="1727" y="1"/>
                    <a:pt x="0" y="227"/>
                    <a:pt x="0" y="227"/>
                  </a:cubicBezTo>
                  <a:cubicBezTo>
                    <a:pt x="0" y="227"/>
                    <a:pt x="1727" y="453"/>
                    <a:pt x="3846" y="453"/>
                  </a:cubicBezTo>
                  <a:cubicBezTo>
                    <a:pt x="5977" y="453"/>
                    <a:pt x="7704" y="227"/>
                    <a:pt x="7704" y="227"/>
                  </a:cubicBezTo>
                  <a:cubicBezTo>
                    <a:pt x="7704" y="227"/>
                    <a:pt x="5977" y="1"/>
                    <a:pt x="3846" y="1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726" name="Google Shape;12726;p49"/>
            <p:cNvSpPr/>
            <p:nvPr/>
          </p:nvSpPr>
          <p:spPr>
            <a:xfrm>
              <a:off x="3792425" y="3067475"/>
              <a:ext cx="154200" cy="11325"/>
            </a:xfrm>
            <a:custGeom>
              <a:avLst/>
              <a:gdLst/>
              <a:ahLst/>
              <a:cxnLst/>
              <a:rect l="l" t="t" r="r" b="b"/>
              <a:pathLst>
                <a:path w="6168" h="453" extrusionOk="0">
                  <a:moveTo>
                    <a:pt x="3084" y="0"/>
                  </a:moveTo>
                  <a:cubicBezTo>
                    <a:pt x="1382" y="0"/>
                    <a:pt x="1" y="227"/>
                    <a:pt x="1" y="227"/>
                  </a:cubicBezTo>
                  <a:cubicBezTo>
                    <a:pt x="1" y="227"/>
                    <a:pt x="1382" y="453"/>
                    <a:pt x="3084" y="453"/>
                  </a:cubicBezTo>
                  <a:cubicBezTo>
                    <a:pt x="4787" y="453"/>
                    <a:pt x="6168" y="227"/>
                    <a:pt x="6168" y="227"/>
                  </a:cubicBezTo>
                  <a:cubicBezTo>
                    <a:pt x="6168" y="227"/>
                    <a:pt x="4787" y="0"/>
                    <a:pt x="3084" y="0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727" name="Google Shape;12727;p49"/>
            <p:cNvSpPr/>
            <p:nvPr/>
          </p:nvSpPr>
          <p:spPr>
            <a:xfrm>
              <a:off x="3859100" y="3048125"/>
              <a:ext cx="160750" cy="11325"/>
            </a:xfrm>
            <a:custGeom>
              <a:avLst/>
              <a:gdLst/>
              <a:ahLst/>
              <a:cxnLst/>
              <a:rect l="l" t="t" r="r" b="b"/>
              <a:pathLst>
                <a:path w="6430" h="453" extrusionOk="0">
                  <a:moveTo>
                    <a:pt x="3345" y="0"/>
                  </a:moveTo>
                  <a:cubicBezTo>
                    <a:pt x="3302" y="0"/>
                    <a:pt x="3259" y="0"/>
                    <a:pt x="3215" y="0"/>
                  </a:cubicBezTo>
                  <a:cubicBezTo>
                    <a:pt x="1441" y="0"/>
                    <a:pt x="1" y="227"/>
                    <a:pt x="1" y="227"/>
                  </a:cubicBezTo>
                  <a:cubicBezTo>
                    <a:pt x="1" y="227"/>
                    <a:pt x="1441" y="453"/>
                    <a:pt x="3215" y="453"/>
                  </a:cubicBezTo>
                  <a:cubicBezTo>
                    <a:pt x="4989" y="453"/>
                    <a:pt x="6430" y="227"/>
                    <a:pt x="6430" y="227"/>
                  </a:cubicBezTo>
                  <a:cubicBezTo>
                    <a:pt x="6430" y="227"/>
                    <a:pt x="5070" y="0"/>
                    <a:pt x="3345" y="0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728" name="Google Shape;12728;p49"/>
            <p:cNvSpPr/>
            <p:nvPr/>
          </p:nvSpPr>
          <p:spPr>
            <a:xfrm>
              <a:off x="4972050" y="2710275"/>
              <a:ext cx="27400" cy="64925"/>
            </a:xfrm>
            <a:custGeom>
              <a:avLst/>
              <a:gdLst/>
              <a:ahLst/>
              <a:cxnLst/>
              <a:rect l="l" t="t" r="r" b="b"/>
              <a:pathLst>
                <a:path w="1096" h="2597" extrusionOk="0">
                  <a:moveTo>
                    <a:pt x="167" y="1"/>
                  </a:moveTo>
                  <a:cubicBezTo>
                    <a:pt x="167" y="1"/>
                    <a:pt x="83" y="168"/>
                    <a:pt x="24" y="418"/>
                  </a:cubicBezTo>
                  <a:cubicBezTo>
                    <a:pt x="0" y="691"/>
                    <a:pt x="0" y="1072"/>
                    <a:pt x="143" y="1465"/>
                  </a:cubicBezTo>
                  <a:cubicBezTo>
                    <a:pt x="298" y="1870"/>
                    <a:pt x="548" y="2168"/>
                    <a:pt x="738" y="2346"/>
                  </a:cubicBezTo>
                  <a:cubicBezTo>
                    <a:pt x="953" y="2525"/>
                    <a:pt x="1095" y="2596"/>
                    <a:pt x="1095" y="2596"/>
                  </a:cubicBezTo>
                  <a:cubicBezTo>
                    <a:pt x="1095" y="2596"/>
                    <a:pt x="1036" y="2442"/>
                    <a:pt x="929" y="2204"/>
                  </a:cubicBezTo>
                  <a:cubicBezTo>
                    <a:pt x="845" y="1965"/>
                    <a:pt x="726" y="1656"/>
                    <a:pt x="595" y="1311"/>
                  </a:cubicBezTo>
                  <a:cubicBezTo>
                    <a:pt x="476" y="977"/>
                    <a:pt x="357" y="644"/>
                    <a:pt x="286" y="406"/>
                  </a:cubicBezTo>
                  <a:cubicBezTo>
                    <a:pt x="202" y="156"/>
                    <a:pt x="167" y="1"/>
                    <a:pt x="167" y="1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729" name="Google Shape;12729;p49"/>
            <p:cNvSpPr/>
            <p:nvPr/>
          </p:nvSpPr>
          <p:spPr>
            <a:xfrm>
              <a:off x="4954775" y="2749875"/>
              <a:ext cx="18175" cy="31275"/>
            </a:xfrm>
            <a:custGeom>
              <a:avLst/>
              <a:gdLst/>
              <a:ahLst/>
              <a:cxnLst/>
              <a:rect l="l" t="t" r="r" b="b"/>
              <a:pathLst>
                <a:path w="727" h="1251" extrusionOk="0">
                  <a:moveTo>
                    <a:pt x="84" y="0"/>
                  </a:moveTo>
                  <a:cubicBezTo>
                    <a:pt x="84" y="0"/>
                    <a:pt x="0" y="370"/>
                    <a:pt x="155" y="715"/>
                  </a:cubicBezTo>
                  <a:cubicBezTo>
                    <a:pt x="322" y="1060"/>
                    <a:pt x="643" y="1251"/>
                    <a:pt x="643" y="1251"/>
                  </a:cubicBezTo>
                  <a:cubicBezTo>
                    <a:pt x="643" y="1251"/>
                    <a:pt x="727" y="881"/>
                    <a:pt x="572" y="536"/>
                  </a:cubicBezTo>
                  <a:cubicBezTo>
                    <a:pt x="405" y="191"/>
                    <a:pt x="84" y="0"/>
                    <a:pt x="84" y="0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730" name="Google Shape;12730;p49"/>
            <p:cNvSpPr/>
            <p:nvPr/>
          </p:nvSpPr>
          <p:spPr>
            <a:xfrm>
              <a:off x="4199625" y="1988475"/>
              <a:ext cx="16975" cy="54800"/>
            </a:xfrm>
            <a:custGeom>
              <a:avLst/>
              <a:gdLst/>
              <a:ahLst/>
              <a:cxnLst/>
              <a:rect l="l" t="t" r="r" b="b"/>
              <a:pathLst>
                <a:path w="679" h="2192" extrusionOk="0">
                  <a:moveTo>
                    <a:pt x="131" y="0"/>
                  </a:moveTo>
                  <a:cubicBezTo>
                    <a:pt x="131" y="0"/>
                    <a:pt x="0" y="524"/>
                    <a:pt x="119" y="1131"/>
                  </a:cubicBezTo>
                  <a:cubicBezTo>
                    <a:pt x="238" y="1750"/>
                    <a:pt x="548" y="2191"/>
                    <a:pt x="548" y="2191"/>
                  </a:cubicBezTo>
                  <a:cubicBezTo>
                    <a:pt x="548" y="2191"/>
                    <a:pt x="679" y="1667"/>
                    <a:pt x="560" y="1060"/>
                  </a:cubicBezTo>
                  <a:cubicBezTo>
                    <a:pt x="441" y="453"/>
                    <a:pt x="131" y="0"/>
                    <a:pt x="131" y="0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731" name="Google Shape;12731;p49"/>
            <p:cNvSpPr/>
            <p:nvPr/>
          </p:nvSpPr>
          <p:spPr>
            <a:xfrm>
              <a:off x="4658600" y="2070925"/>
              <a:ext cx="19075" cy="57175"/>
            </a:xfrm>
            <a:custGeom>
              <a:avLst/>
              <a:gdLst/>
              <a:ahLst/>
              <a:cxnLst/>
              <a:rect l="l" t="t" r="r" b="b"/>
              <a:pathLst>
                <a:path w="763" h="2287" extrusionOk="0">
                  <a:moveTo>
                    <a:pt x="1" y="0"/>
                  </a:moveTo>
                  <a:cubicBezTo>
                    <a:pt x="1" y="0"/>
                    <a:pt x="25" y="560"/>
                    <a:pt x="215" y="1191"/>
                  </a:cubicBezTo>
                  <a:cubicBezTo>
                    <a:pt x="406" y="1798"/>
                    <a:pt x="715" y="2286"/>
                    <a:pt x="715" y="2286"/>
                  </a:cubicBezTo>
                  <a:cubicBezTo>
                    <a:pt x="715" y="2286"/>
                    <a:pt x="751" y="2143"/>
                    <a:pt x="763" y="1917"/>
                  </a:cubicBezTo>
                  <a:cubicBezTo>
                    <a:pt x="763" y="1691"/>
                    <a:pt x="751" y="1381"/>
                    <a:pt x="644" y="1048"/>
                  </a:cubicBezTo>
                  <a:cubicBezTo>
                    <a:pt x="537" y="727"/>
                    <a:pt x="370" y="453"/>
                    <a:pt x="239" y="274"/>
                  </a:cubicBezTo>
                  <a:cubicBezTo>
                    <a:pt x="108" y="96"/>
                    <a:pt x="1" y="0"/>
                    <a:pt x="1" y="0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732" name="Google Shape;12732;p49"/>
            <p:cNvSpPr/>
            <p:nvPr/>
          </p:nvSpPr>
          <p:spPr>
            <a:xfrm>
              <a:off x="4621700" y="2066750"/>
              <a:ext cx="17275" cy="33075"/>
            </a:xfrm>
            <a:custGeom>
              <a:avLst/>
              <a:gdLst/>
              <a:ahLst/>
              <a:cxnLst/>
              <a:rect l="l" t="t" r="r" b="b"/>
              <a:pathLst>
                <a:path w="691" h="1323" extrusionOk="0">
                  <a:moveTo>
                    <a:pt x="143" y="1"/>
                  </a:moveTo>
                  <a:cubicBezTo>
                    <a:pt x="143" y="1"/>
                    <a:pt x="0" y="370"/>
                    <a:pt x="143" y="739"/>
                  </a:cubicBezTo>
                  <a:cubicBezTo>
                    <a:pt x="274" y="1132"/>
                    <a:pt x="619" y="1322"/>
                    <a:pt x="619" y="1322"/>
                  </a:cubicBezTo>
                  <a:cubicBezTo>
                    <a:pt x="619" y="1322"/>
                    <a:pt x="691" y="953"/>
                    <a:pt x="572" y="596"/>
                  </a:cubicBezTo>
                  <a:cubicBezTo>
                    <a:pt x="441" y="239"/>
                    <a:pt x="143" y="1"/>
                    <a:pt x="143" y="1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733" name="Google Shape;12733;p49"/>
            <p:cNvSpPr/>
            <p:nvPr/>
          </p:nvSpPr>
          <p:spPr>
            <a:xfrm>
              <a:off x="3442075" y="2701050"/>
              <a:ext cx="20875" cy="98550"/>
            </a:xfrm>
            <a:custGeom>
              <a:avLst/>
              <a:gdLst/>
              <a:ahLst/>
              <a:cxnLst/>
              <a:rect l="l" t="t" r="r" b="b"/>
              <a:pathLst>
                <a:path w="835" h="3942" extrusionOk="0">
                  <a:moveTo>
                    <a:pt x="775" y="1"/>
                  </a:moveTo>
                  <a:cubicBezTo>
                    <a:pt x="775" y="1"/>
                    <a:pt x="382" y="846"/>
                    <a:pt x="191" y="1941"/>
                  </a:cubicBezTo>
                  <a:cubicBezTo>
                    <a:pt x="1" y="3025"/>
                    <a:pt x="60" y="3942"/>
                    <a:pt x="60" y="3942"/>
                  </a:cubicBezTo>
                  <a:cubicBezTo>
                    <a:pt x="60" y="3942"/>
                    <a:pt x="441" y="3096"/>
                    <a:pt x="644" y="2013"/>
                  </a:cubicBezTo>
                  <a:cubicBezTo>
                    <a:pt x="834" y="930"/>
                    <a:pt x="775" y="1"/>
                    <a:pt x="775" y="1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734" name="Google Shape;12734;p49"/>
            <p:cNvSpPr/>
            <p:nvPr/>
          </p:nvSpPr>
          <p:spPr>
            <a:xfrm>
              <a:off x="3463225" y="2773100"/>
              <a:ext cx="13125" cy="28000"/>
            </a:xfrm>
            <a:custGeom>
              <a:avLst/>
              <a:gdLst/>
              <a:ahLst/>
              <a:cxnLst/>
              <a:rect l="l" t="t" r="r" b="b"/>
              <a:pathLst>
                <a:path w="525" h="1120" extrusionOk="0">
                  <a:moveTo>
                    <a:pt x="357" y="0"/>
                  </a:moveTo>
                  <a:cubicBezTo>
                    <a:pt x="357" y="0"/>
                    <a:pt x="298" y="72"/>
                    <a:pt x="215" y="167"/>
                  </a:cubicBezTo>
                  <a:cubicBezTo>
                    <a:pt x="155" y="262"/>
                    <a:pt x="60" y="381"/>
                    <a:pt x="36" y="524"/>
                  </a:cubicBezTo>
                  <a:cubicBezTo>
                    <a:pt x="0" y="667"/>
                    <a:pt x="12" y="810"/>
                    <a:pt x="36" y="929"/>
                  </a:cubicBezTo>
                  <a:cubicBezTo>
                    <a:pt x="48" y="1036"/>
                    <a:pt x="72" y="1119"/>
                    <a:pt x="72" y="1119"/>
                  </a:cubicBezTo>
                  <a:cubicBezTo>
                    <a:pt x="72" y="1119"/>
                    <a:pt x="155" y="1095"/>
                    <a:pt x="238" y="1000"/>
                  </a:cubicBezTo>
                  <a:cubicBezTo>
                    <a:pt x="334" y="929"/>
                    <a:pt x="429" y="798"/>
                    <a:pt x="476" y="631"/>
                  </a:cubicBezTo>
                  <a:cubicBezTo>
                    <a:pt x="524" y="464"/>
                    <a:pt x="488" y="298"/>
                    <a:pt x="453" y="191"/>
                  </a:cubicBezTo>
                  <a:cubicBezTo>
                    <a:pt x="417" y="83"/>
                    <a:pt x="357" y="0"/>
                    <a:pt x="357" y="0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735" name="Google Shape;12735;p49"/>
            <p:cNvSpPr/>
            <p:nvPr/>
          </p:nvSpPr>
          <p:spPr>
            <a:xfrm>
              <a:off x="3483750" y="2774875"/>
              <a:ext cx="16100" cy="23250"/>
            </a:xfrm>
            <a:custGeom>
              <a:avLst/>
              <a:gdLst/>
              <a:ahLst/>
              <a:cxnLst/>
              <a:rect l="l" t="t" r="r" b="b"/>
              <a:pathLst>
                <a:path w="644" h="930" extrusionOk="0">
                  <a:moveTo>
                    <a:pt x="477" y="1"/>
                  </a:moveTo>
                  <a:cubicBezTo>
                    <a:pt x="477" y="1"/>
                    <a:pt x="203" y="143"/>
                    <a:pt x="108" y="382"/>
                  </a:cubicBezTo>
                  <a:cubicBezTo>
                    <a:pt x="1" y="632"/>
                    <a:pt x="108" y="929"/>
                    <a:pt x="108" y="929"/>
                  </a:cubicBezTo>
                  <a:cubicBezTo>
                    <a:pt x="108" y="929"/>
                    <a:pt x="417" y="846"/>
                    <a:pt x="525" y="560"/>
                  </a:cubicBezTo>
                  <a:cubicBezTo>
                    <a:pt x="644" y="274"/>
                    <a:pt x="477" y="1"/>
                    <a:pt x="477" y="1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736" name="Google Shape;12736;p49"/>
            <p:cNvSpPr/>
            <p:nvPr/>
          </p:nvSpPr>
          <p:spPr>
            <a:xfrm>
              <a:off x="3460250" y="2009300"/>
              <a:ext cx="18775" cy="67000"/>
            </a:xfrm>
            <a:custGeom>
              <a:avLst/>
              <a:gdLst/>
              <a:ahLst/>
              <a:cxnLst/>
              <a:rect l="l" t="t" r="r" b="b"/>
              <a:pathLst>
                <a:path w="751" h="2680" extrusionOk="0">
                  <a:moveTo>
                    <a:pt x="643" y="1"/>
                  </a:moveTo>
                  <a:cubicBezTo>
                    <a:pt x="643" y="1"/>
                    <a:pt x="298" y="560"/>
                    <a:pt x="155" y="1298"/>
                  </a:cubicBezTo>
                  <a:cubicBezTo>
                    <a:pt x="0" y="2049"/>
                    <a:pt x="107" y="2680"/>
                    <a:pt x="107" y="2680"/>
                  </a:cubicBezTo>
                  <a:cubicBezTo>
                    <a:pt x="107" y="2680"/>
                    <a:pt x="429" y="2120"/>
                    <a:pt x="595" y="1394"/>
                  </a:cubicBezTo>
                  <a:cubicBezTo>
                    <a:pt x="750" y="644"/>
                    <a:pt x="643" y="1"/>
                    <a:pt x="643" y="1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737" name="Google Shape;12737;p49"/>
            <p:cNvSpPr/>
            <p:nvPr/>
          </p:nvSpPr>
          <p:spPr>
            <a:xfrm>
              <a:off x="3484650" y="2016750"/>
              <a:ext cx="13125" cy="25025"/>
            </a:xfrm>
            <a:custGeom>
              <a:avLst/>
              <a:gdLst/>
              <a:ahLst/>
              <a:cxnLst/>
              <a:rect l="l" t="t" r="r" b="b"/>
              <a:pathLst>
                <a:path w="525" h="1001" extrusionOk="0">
                  <a:moveTo>
                    <a:pt x="453" y="0"/>
                  </a:moveTo>
                  <a:cubicBezTo>
                    <a:pt x="453" y="0"/>
                    <a:pt x="381" y="12"/>
                    <a:pt x="286" y="96"/>
                  </a:cubicBezTo>
                  <a:cubicBezTo>
                    <a:pt x="191" y="167"/>
                    <a:pt x="96" y="286"/>
                    <a:pt x="48" y="429"/>
                  </a:cubicBezTo>
                  <a:cubicBezTo>
                    <a:pt x="0" y="584"/>
                    <a:pt x="48" y="727"/>
                    <a:pt x="96" y="834"/>
                  </a:cubicBezTo>
                  <a:cubicBezTo>
                    <a:pt x="143" y="941"/>
                    <a:pt x="203" y="1000"/>
                    <a:pt x="203" y="1000"/>
                  </a:cubicBezTo>
                  <a:cubicBezTo>
                    <a:pt x="203" y="1000"/>
                    <a:pt x="262" y="941"/>
                    <a:pt x="334" y="846"/>
                  </a:cubicBezTo>
                  <a:cubicBezTo>
                    <a:pt x="393" y="774"/>
                    <a:pt x="465" y="655"/>
                    <a:pt x="501" y="536"/>
                  </a:cubicBezTo>
                  <a:cubicBezTo>
                    <a:pt x="524" y="417"/>
                    <a:pt x="512" y="286"/>
                    <a:pt x="501" y="179"/>
                  </a:cubicBezTo>
                  <a:cubicBezTo>
                    <a:pt x="489" y="72"/>
                    <a:pt x="453" y="0"/>
                    <a:pt x="453" y="0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738" name="Google Shape;12738;p49"/>
            <p:cNvSpPr/>
            <p:nvPr/>
          </p:nvSpPr>
          <p:spPr>
            <a:xfrm>
              <a:off x="3177475" y="2730825"/>
              <a:ext cx="22050" cy="59250"/>
            </a:xfrm>
            <a:custGeom>
              <a:avLst/>
              <a:gdLst/>
              <a:ahLst/>
              <a:cxnLst/>
              <a:rect l="l" t="t" r="r" b="b"/>
              <a:pathLst>
                <a:path w="882" h="2370" extrusionOk="0">
                  <a:moveTo>
                    <a:pt x="834" y="0"/>
                  </a:moveTo>
                  <a:cubicBezTo>
                    <a:pt x="834" y="0"/>
                    <a:pt x="453" y="465"/>
                    <a:pt x="226" y="1120"/>
                  </a:cubicBezTo>
                  <a:cubicBezTo>
                    <a:pt x="0" y="1774"/>
                    <a:pt x="48" y="2370"/>
                    <a:pt x="48" y="2370"/>
                  </a:cubicBezTo>
                  <a:cubicBezTo>
                    <a:pt x="48" y="2370"/>
                    <a:pt x="429" y="1905"/>
                    <a:pt x="655" y="1251"/>
                  </a:cubicBezTo>
                  <a:cubicBezTo>
                    <a:pt x="881" y="596"/>
                    <a:pt x="834" y="1"/>
                    <a:pt x="834" y="0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739" name="Google Shape;12739;p49"/>
            <p:cNvSpPr/>
            <p:nvPr/>
          </p:nvSpPr>
          <p:spPr>
            <a:xfrm>
              <a:off x="3195625" y="2756125"/>
              <a:ext cx="17875" cy="33075"/>
            </a:xfrm>
            <a:custGeom>
              <a:avLst/>
              <a:gdLst/>
              <a:ahLst/>
              <a:cxnLst/>
              <a:rect l="l" t="t" r="r" b="b"/>
              <a:pathLst>
                <a:path w="715" h="1323" extrusionOk="0">
                  <a:moveTo>
                    <a:pt x="620" y="0"/>
                  </a:moveTo>
                  <a:lnTo>
                    <a:pt x="620" y="0"/>
                  </a:lnTo>
                  <a:cubicBezTo>
                    <a:pt x="620" y="0"/>
                    <a:pt x="286" y="215"/>
                    <a:pt x="155" y="584"/>
                  </a:cubicBezTo>
                  <a:cubicBezTo>
                    <a:pt x="1" y="953"/>
                    <a:pt x="108" y="1322"/>
                    <a:pt x="108" y="1322"/>
                  </a:cubicBezTo>
                  <a:cubicBezTo>
                    <a:pt x="108" y="1322"/>
                    <a:pt x="441" y="1108"/>
                    <a:pt x="572" y="751"/>
                  </a:cubicBezTo>
                  <a:cubicBezTo>
                    <a:pt x="715" y="370"/>
                    <a:pt x="620" y="0"/>
                    <a:pt x="620" y="0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740" name="Google Shape;12740;p49"/>
            <p:cNvSpPr/>
            <p:nvPr/>
          </p:nvSpPr>
          <p:spPr>
            <a:xfrm>
              <a:off x="4286525" y="3098125"/>
              <a:ext cx="568550" cy="11050"/>
            </a:xfrm>
            <a:custGeom>
              <a:avLst/>
              <a:gdLst/>
              <a:ahLst/>
              <a:cxnLst/>
              <a:rect l="l" t="t" r="r" b="b"/>
              <a:pathLst>
                <a:path w="22742" h="442" extrusionOk="0">
                  <a:moveTo>
                    <a:pt x="11829" y="0"/>
                  </a:moveTo>
                  <a:cubicBezTo>
                    <a:pt x="11677" y="0"/>
                    <a:pt x="11525" y="0"/>
                    <a:pt x="11371" y="1"/>
                  </a:cubicBezTo>
                  <a:cubicBezTo>
                    <a:pt x="5097" y="1"/>
                    <a:pt x="1" y="227"/>
                    <a:pt x="1" y="227"/>
                  </a:cubicBezTo>
                  <a:cubicBezTo>
                    <a:pt x="1" y="227"/>
                    <a:pt x="5097" y="441"/>
                    <a:pt x="11371" y="441"/>
                  </a:cubicBezTo>
                  <a:cubicBezTo>
                    <a:pt x="17658" y="441"/>
                    <a:pt x="22742" y="227"/>
                    <a:pt x="22742" y="227"/>
                  </a:cubicBezTo>
                  <a:cubicBezTo>
                    <a:pt x="22742" y="227"/>
                    <a:pt x="17903" y="0"/>
                    <a:pt x="11829" y="0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741" name="Google Shape;12741;p49"/>
            <p:cNvSpPr/>
            <p:nvPr/>
          </p:nvSpPr>
          <p:spPr>
            <a:xfrm>
              <a:off x="4874100" y="3096625"/>
              <a:ext cx="64025" cy="11050"/>
            </a:xfrm>
            <a:custGeom>
              <a:avLst/>
              <a:gdLst/>
              <a:ahLst/>
              <a:cxnLst/>
              <a:rect l="l" t="t" r="r" b="b"/>
              <a:pathLst>
                <a:path w="2561" h="442" extrusionOk="0">
                  <a:moveTo>
                    <a:pt x="1337" y="1"/>
                  </a:moveTo>
                  <a:cubicBezTo>
                    <a:pt x="1320" y="1"/>
                    <a:pt x="1304" y="1"/>
                    <a:pt x="1287" y="1"/>
                  </a:cubicBezTo>
                  <a:cubicBezTo>
                    <a:pt x="584" y="1"/>
                    <a:pt x="1" y="227"/>
                    <a:pt x="1" y="227"/>
                  </a:cubicBezTo>
                  <a:cubicBezTo>
                    <a:pt x="1" y="227"/>
                    <a:pt x="572" y="442"/>
                    <a:pt x="1287" y="442"/>
                  </a:cubicBezTo>
                  <a:cubicBezTo>
                    <a:pt x="1977" y="442"/>
                    <a:pt x="2561" y="227"/>
                    <a:pt x="2561" y="227"/>
                  </a:cubicBezTo>
                  <a:cubicBezTo>
                    <a:pt x="2561" y="227"/>
                    <a:pt x="2005" y="1"/>
                    <a:pt x="1337" y="1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742" name="Google Shape;12742;p49"/>
            <p:cNvSpPr/>
            <p:nvPr/>
          </p:nvSpPr>
          <p:spPr>
            <a:xfrm>
              <a:off x="4958350" y="3093075"/>
              <a:ext cx="39300" cy="11325"/>
            </a:xfrm>
            <a:custGeom>
              <a:avLst/>
              <a:gdLst/>
              <a:ahLst/>
              <a:cxnLst/>
              <a:rect l="l" t="t" r="r" b="b"/>
              <a:pathLst>
                <a:path w="1572" h="453" extrusionOk="0">
                  <a:moveTo>
                    <a:pt x="786" y="0"/>
                  </a:moveTo>
                  <a:cubicBezTo>
                    <a:pt x="358" y="0"/>
                    <a:pt x="0" y="226"/>
                    <a:pt x="0" y="226"/>
                  </a:cubicBezTo>
                  <a:cubicBezTo>
                    <a:pt x="0" y="226"/>
                    <a:pt x="358" y="453"/>
                    <a:pt x="786" y="453"/>
                  </a:cubicBezTo>
                  <a:cubicBezTo>
                    <a:pt x="1215" y="453"/>
                    <a:pt x="1572" y="226"/>
                    <a:pt x="1572" y="226"/>
                  </a:cubicBezTo>
                  <a:cubicBezTo>
                    <a:pt x="1572" y="226"/>
                    <a:pt x="1215" y="0"/>
                    <a:pt x="786" y="0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743" name="Google Shape;12743;p49"/>
            <p:cNvSpPr/>
            <p:nvPr/>
          </p:nvSpPr>
          <p:spPr>
            <a:xfrm>
              <a:off x="5018175" y="3096625"/>
              <a:ext cx="32775" cy="11050"/>
            </a:xfrm>
            <a:custGeom>
              <a:avLst/>
              <a:gdLst/>
              <a:ahLst/>
              <a:cxnLst/>
              <a:rect l="l" t="t" r="r" b="b"/>
              <a:pathLst>
                <a:path w="1311" h="442" extrusionOk="0">
                  <a:moveTo>
                    <a:pt x="681" y="1"/>
                  </a:moveTo>
                  <a:cubicBezTo>
                    <a:pt x="673" y="1"/>
                    <a:pt x="664" y="1"/>
                    <a:pt x="655" y="1"/>
                  </a:cubicBezTo>
                  <a:cubicBezTo>
                    <a:pt x="298" y="1"/>
                    <a:pt x="0" y="227"/>
                    <a:pt x="0" y="227"/>
                  </a:cubicBezTo>
                  <a:cubicBezTo>
                    <a:pt x="0" y="227"/>
                    <a:pt x="298" y="442"/>
                    <a:pt x="655" y="442"/>
                  </a:cubicBezTo>
                  <a:cubicBezTo>
                    <a:pt x="1013" y="442"/>
                    <a:pt x="1310" y="227"/>
                    <a:pt x="1310" y="227"/>
                  </a:cubicBezTo>
                  <a:cubicBezTo>
                    <a:pt x="1310" y="227"/>
                    <a:pt x="1027" y="1"/>
                    <a:pt x="681" y="1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744" name="Google Shape;12744;p49"/>
            <p:cNvSpPr/>
            <p:nvPr/>
          </p:nvSpPr>
          <p:spPr>
            <a:xfrm>
              <a:off x="5094375" y="3096625"/>
              <a:ext cx="55100" cy="11050"/>
            </a:xfrm>
            <a:custGeom>
              <a:avLst/>
              <a:gdLst/>
              <a:ahLst/>
              <a:cxnLst/>
              <a:rect l="l" t="t" r="r" b="b"/>
              <a:pathLst>
                <a:path w="2204" h="442" extrusionOk="0">
                  <a:moveTo>
                    <a:pt x="1152" y="1"/>
                  </a:moveTo>
                  <a:cubicBezTo>
                    <a:pt x="1137" y="1"/>
                    <a:pt x="1123" y="1"/>
                    <a:pt x="1108" y="1"/>
                  </a:cubicBezTo>
                  <a:cubicBezTo>
                    <a:pt x="489" y="1"/>
                    <a:pt x="0" y="227"/>
                    <a:pt x="0" y="227"/>
                  </a:cubicBezTo>
                  <a:cubicBezTo>
                    <a:pt x="0" y="227"/>
                    <a:pt x="489" y="442"/>
                    <a:pt x="1108" y="442"/>
                  </a:cubicBezTo>
                  <a:cubicBezTo>
                    <a:pt x="1715" y="442"/>
                    <a:pt x="2203" y="227"/>
                    <a:pt x="2203" y="227"/>
                  </a:cubicBezTo>
                  <a:cubicBezTo>
                    <a:pt x="2203" y="227"/>
                    <a:pt x="1738" y="1"/>
                    <a:pt x="1152" y="1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745" name="Google Shape;12745;p49"/>
            <p:cNvSpPr/>
            <p:nvPr/>
          </p:nvSpPr>
          <p:spPr>
            <a:xfrm>
              <a:off x="2982200" y="3102600"/>
              <a:ext cx="748625" cy="11075"/>
            </a:xfrm>
            <a:custGeom>
              <a:avLst/>
              <a:gdLst/>
              <a:ahLst/>
              <a:cxnLst/>
              <a:rect l="l" t="t" r="r" b="b"/>
              <a:pathLst>
                <a:path w="29945" h="443" extrusionOk="0">
                  <a:moveTo>
                    <a:pt x="14967" y="0"/>
                  </a:moveTo>
                  <a:cubicBezTo>
                    <a:pt x="6692" y="0"/>
                    <a:pt x="1" y="215"/>
                    <a:pt x="1" y="215"/>
                  </a:cubicBezTo>
                  <a:cubicBezTo>
                    <a:pt x="1" y="215"/>
                    <a:pt x="6098" y="442"/>
                    <a:pt x="13849" y="442"/>
                  </a:cubicBezTo>
                  <a:cubicBezTo>
                    <a:pt x="14218" y="442"/>
                    <a:pt x="14591" y="442"/>
                    <a:pt x="14967" y="441"/>
                  </a:cubicBezTo>
                  <a:cubicBezTo>
                    <a:pt x="23242" y="441"/>
                    <a:pt x="29945" y="215"/>
                    <a:pt x="29945" y="215"/>
                  </a:cubicBezTo>
                  <a:cubicBezTo>
                    <a:pt x="29945" y="215"/>
                    <a:pt x="23242" y="0"/>
                    <a:pt x="14967" y="0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746" name="Google Shape;12746;p49"/>
            <p:cNvSpPr/>
            <p:nvPr/>
          </p:nvSpPr>
          <p:spPr>
            <a:xfrm>
              <a:off x="2952750" y="3106700"/>
              <a:ext cx="11925" cy="9075"/>
            </a:xfrm>
            <a:custGeom>
              <a:avLst/>
              <a:gdLst/>
              <a:ahLst/>
              <a:cxnLst/>
              <a:rect l="l" t="t" r="r" b="b"/>
              <a:pathLst>
                <a:path w="477" h="363" extrusionOk="0">
                  <a:moveTo>
                    <a:pt x="327" y="0"/>
                  </a:moveTo>
                  <a:cubicBezTo>
                    <a:pt x="239" y="0"/>
                    <a:pt x="119" y="51"/>
                    <a:pt x="119" y="51"/>
                  </a:cubicBezTo>
                  <a:cubicBezTo>
                    <a:pt x="119" y="51"/>
                    <a:pt x="0" y="277"/>
                    <a:pt x="95" y="336"/>
                  </a:cubicBezTo>
                  <a:cubicBezTo>
                    <a:pt x="108" y="356"/>
                    <a:pt x="135" y="363"/>
                    <a:pt x="166" y="363"/>
                  </a:cubicBezTo>
                  <a:cubicBezTo>
                    <a:pt x="249" y="363"/>
                    <a:pt x="369" y="313"/>
                    <a:pt x="369" y="313"/>
                  </a:cubicBezTo>
                  <a:cubicBezTo>
                    <a:pt x="369" y="313"/>
                    <a:pt x="476" y="98"/>
                    <a:pt x="405" y="27"/>
                  </a:cubicBezTo>
                  <a:cubicBezTo>
                    <a:pt x="389" y="7"/>
                    <a:pt x="360" y="0"/>
                    <a:pt x="327" y="0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747" name="Google Shape;12747;p49"/>
            <p:cNvSpPr/>
            <p:nvPr/>
          </p:nvSpPr>
          <p:spPr>
            <a:xfrm>
              <a:off x="2814625" y="3105875"/>
              <a:ext cx="31275" cy="11325"/>
            </a:xfrm>
            <a:custGeom>
              <a:avLst/>
              <a:gdLst/>
              <a:ahLst/>
              <a:cxnLst/>
              <a:rect l="l" t="t" r="r" b="b"/>
              <a:pathLst>
                <a:path w="1251" h="453" extrusionOk="0">
                  <a:moveTo>
                    <a:pt x="632" y="0"/>
                  </a:moveTo>
                  <a:cubicBezTo>
                    <a:pt x="286" y="0"/>
                    <a:pt x="1" y="226"/>
                    <a:pt x="1" y="226"/>
                  </a:cubicBezTo>
                  <a:cubicBezTo>
                    <a:pt x="1" y="226"/>
                    <a:pt x="286" y="453"/>
                    <a:pt x="632" y="453"/>
                  </a:cubicBezTo>
                  <a:cubicBezTo>
                    <a:pt x="977" y="453"/>
                    <a:pt x="1251" y="226"/>
                    <a:pt x="1251" y="226"/>
                  </a:cubicBezTo>
                  <a:cubicBezTo>
                    <a:pt x="1251" y="226"/>
                    <a:pt x="977" y="0"/>
                    <a:pt x="632" y="0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748" name="Google Shape;12748;p49"/>
            <p:cNvSpPr/>
            <p:nvPr/>
          </p:nvSpPr>
          <p:spPr>
            <a:xfrm>
              <a:off x="4163000" y="3163900"/>
              <a:ext cx="410200" cy="11050"/>
            </a:xfrm>
            <a:custGeom>
              <a:avLst/>
              <a:gdLst/>
              <a:ahLst/>
              <a:cxnLst/>
              <a:rect l="l" t="t" r="r" b="b"/>
              <a:pathLst>
                <a:path w="16408" h="442" extrusionOk="0">
                  <a:moveTo>
                    <a:pt x="8204" y="1"/>
                  </a:moveTo>
                  <a:cubicBezTo>
                    <a:pt x="3680" y="1"/>
                    <a:pt x="1" y="227"/>
                    <a:pt x="1" y="227"/>
                  </a:cubicBezTo>
                  <a:cubicBezTo>
                    <a:pt x="1" y="227"/>
                    <a:pt x="3680" y="441"/>
                    <a:pt x="8204" y="441"/>
                  </a:cubicBezTo>
                  <a:cubicBezTo>
                    <a:pt x="12729" y="441"/>
                    <a:pt x="16408" y="227"/>
                    <a:pt x="16408" y="227"/>
                  </a:cubicBezTo>
                  <a:cubicBezTo>
                    <a:pt x="16408" y="227"/>
                    <a:pt x="12729" y="1"/>
                    <a:pt x="8204" y="1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749" name="Google Shape;12749;p49"/>
            <p:cNvSpPr/>
            <p:nvPr/>
          </p:nvSpPr>
          <p:spPr>
            <a:xfrm>
              <a:off x="3923100" y="3180275"/>
              <a:ext cx="595325" cy="11350"/>
            </a:xfrm>
            <a:custGeom>
              <a:avLst/>
              <a:gdLst/>
              <a:ahLst/>
              <a:cxnLst/>
              <a:rect l="l" t="t" r="r" b="b"/>
              <a:pathLst>
                <a:path w="23813" h="454" extrusionOk="0">
                  <a:moveTo>
                    <a:pt x="11907" y="1"/>
                  </a:moveTo>
                  <a:cubicBezTo>
                    <a:pt x="5334" y="1"/>
                    <a:pt x="0" y="227"/>
                    <a:pt x="0" y="227"/>
                  </a:cubicBezTo>
                  <a:cubicBezTo>
                    <a:pt x="0" y="227"/>
                    <a:pt x="5334" y="453"/>
                    <a:pt x="11907" y="453"/>
                  </a:cubicBezTo>
                  <a:cubicBezTo>
                    <a:pt x="18491" y="453"/>
                    <a:pt x="23813" y="227"/>
                    <a:pt x="23813" y="227"/>
                  </a:cubicBezTo>
                  <a:cubicBezTo>
                    <a:pt x="23813" y="227"/>
                    <a:pt x="18467" y="1"/>
                    <a:pt x="11907" y="1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750" name="Google Shape;12750;p49"/>
            <p:cNvSpPr/>
            <p:nvPr/>
          </p:nvSpPr>
          <p:spPr>
            <a:xfrm>
              <a:off x="4106150" y="3215700"/>
              <a:ext cx="1046300" cy="11050"/>
            </a:xfrm>
            <a:custGeom>
              <a:avLst/>
              <a:gdLst/>
              <a:ahLst/>
              <a:cxnLst/>
              <a:rect l="l" t="t" r="r" b="b"/>
              <a:pathLst>
                <a:path w="41852" h="442" extrusionOk="0">
                  <a:moveTo>
                    <a:pt x="20932" y="1"/>
                  </a:moveTo>
                  <a:cubicBezTo>
                    <a:pt x="9383" y="1"/>
                    <a:pt x="1" y="227"/>
                    <a:pt x="1" y="227"/>
                  </a:cubicBezTo>
                  <a:cubicBezTo>
                    <a:pt x="1" y="227"/>
                    <a:pt x="9359" y="441"/>
                    <a:pt x="20932" y="441"/>
                  </a:cubicBezTo>
                  <a:cubicBezTo>
                    <a:pt x="32481" y="441"/>
                    <a:pt x="41851" y="227"/>
                    <a:pt x="41851" y="227"/>
                  </a:cubicBezTo>
                  <a:cubicBezTo>
                    <a:pt x="41851" y="227"/>
                    <a:pt x="32481" y="1"/>
                    <a:pt x="20932" y="1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751" name="Google Shape;12751;p49"/>
            <p:cNvSpPr/>
            <p:nvPr/>
          </p:nvSpPr>
          <p:spPr>
            <a:xfrm>
              <a:off x="3556675" y="3237725"/>
              <a:ext cx="1029925" cy="11050"/>
            </a:xfrm>
            <a:custGeom>
              <a:avLst/>
              <a:gdLst/>
              <a:ahLst/>
              <a:cxnLst/>
              <a:rect l="l" t="t" r="r" b="b"/>
              <a:pathLst>
                <a:path w="41197" h="442" extrusionOk="0">
                  <a:moveTo>
                    <a:pt x="20599" y="1"/>
                  </a:moveTo>
                  <a:cubicBezTo>
                    <a:pt x="9228" y="1"/>
                    <a:pt x="1" y="215"/>
                    <a:pt x="1" y="215"/>
                  </a:cubicBezTo>
                  <a:cubicBezTo>
                    <a:pt x="1" y="215"/>
                    <a:pt x="9228" y="441"/>
                    <a:pt x="20599" y="441"/>
                  </a:cubicBezTo>
                  <a:cubicBezTo>
                    <a:pt x="31969" y="441"/>
                    <a:pt x="41196" y="215"/>
                    <a:pt x="41196" y="215"/>
                  </a:cubicBezTo>
                  <a:cubicBezTo>
                    <a:pt x="41196" y="215"/>
                    <a:pt x="31969" y="1"/>
                    <a:pt x="20599" y="1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752" name="Google Shape;12752;p49"/>
            <p:cNvSpPr/>
            <p:nvPr/>
          </p:nvSpPr>
          <p:spPr>
            <a:xfrm>
              <a:off x="3589425" y="3213025"/>
              <a:ext cx="505150" cy="11325"/>
            </a:xfrm>
            <a:custGeom>
              <a:avLst/>
              <a:gdLst/>
              <a:ahLst/>
              <a:cxnLst/>
              <a:rect l="l" t="t" r="r" b="b"/>
              <a:pathLst>
                <a:path w="20206" h="453" extrusionOk="0">
                  <a:moveTo>
                    <a:pt x="10109" y="0"/>
                  </a:moveTo>
                  <a:cubicBezTo>
                    <a:pt x="4525" y="0"/>
                    <a:pt x="0" y="227"/>
                    <a:pt x="0" y="227"/>
                  </a:cubicBezTo>
                  <a:cubicBezTo>
                    <a:pt x="0" y="227"/>
                    <a:pt x="4525" y="453"/>
                    <a:pt x="10109" y="453"/>
                  </a:cubicBezTo>
                  <a:cubicBezTo>
                    <a:pt x="15681" y="453"/>
                    <a:pt x="20205" y="227"/>
                    <a:pt x="20205" y="227"/>
                  </a:cubicBezTo>
                  <a:cubicBezTo>
                    <a:pt x="20205" y="227"/>
                    <a:pt x="15681" y="0"/>
                    <a:pt x="10109" y="0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753" name="Google Shape;12753;p49"/>
            <p:cNvSpPr/>
            <p:nvPr/>
          </p:nvSpPr>
          <p:spPr>
            <a:xfrm>
              <a:off x="3272425" y="3163900"/>
              <a:ext cx="617650" cy="11050"/>
            </a:xfrm>
            <a:custGeom>
              <a:avLst/>
              <a:gdLst/>
              <a:ahLst/>
              <a:cxnLst/>
              <a:rect l="l" t="t" r="r" b="b"/>
              <a:pathLst>
                <a:path w="24706" h="442" extrusionOk="0">
                  <a:moveTo>
                    <a:pt x="12347" y="1"/>
                  </a:moveTo>
                  <a:cubicBezTo>
                    <a:pt x="5537" y="1"/>
                    <a:pt x="0" y="227"/>
                    <a:pt x="0" y="227"/>
                  </a:cubicBezTo>
                  <a:cubicBezTo>
                    <a:pt x="0" y="227"/>
                    <a:pt x="5537" y="441"/>
                    <a:pt x="12347" y="441"/>
                  </a:cubicBezTo>
                  <a:cubicBezTo>
                    <a:pt x="19169" y="441"/>
                    <a:pt x="24706" y="227"/>
                    <a:pt x="24706" y="227"/>
                  </a:cubicBezTo>
                  <a:cubicBezTo>
                    <a:pt x="24706" y="227"/>
                    <a:pt x="19169" y="1"/>
                    <a:pt x="12347" y="1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754" name="Google Shape;12754;p49"/>
            <p:cNvSpPr/>
            <p:nvPr/>
          </p:nvSpPr>
          <p:spPr>
            <a:xfrm>
              <a:off x="3613825" y="3180275"/>
              <a:ext cx="303650" cy="11350"/>
            </a:xfrm>
            <a:custGeom>
              <a:avLst/>
              <a:gdLst/>
              <a:ahLst/>
              <a:cxnLst/>
              <a:rect l="l" t="t" r="r" b="b"/>
              <a:pathLst>
                <a:path w="12146" h="454" extrusionOk="0">
                  <a:moveTo>
                    <a:pt x="6073" y="1"/>
                  </a:moveTo>
                  <a:cubicBezTo>
                    <a:pt x="2715" y="1"/>
                    <a:pt x="1" y="227"/>
                    <a:pt x="1" y="227"/>
                  </a:cubicBezTo>
                  <a:cubicBezTo>
                    <a:pt x="1" y="227"/>
                    <a:pt x="2715" y="453"/>
                    <a:pt x="6073" y="453"/>
                  </a:cubicBezTo>
                  <a:cubicBezTo>
                    <a:pt x="9442" y="453"/>
                    <a:pt x="12145" y="227"/>
                    <a:pt x="12145" y="227"/>
                  </a:cubicBezTo>
                  <a:cubicBezTo>
                    <a:pt x="12145" y="227"/>
                    <a:pt x="9419" y="1"/>
                    <a:pt x="6073" y="1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755" name="Google Shape;12755;p49"/>
            <p:cNvSpPr/>
            <p:nvPr/>
          </p:nvSpPr>
          <p:spPr>
            <a:xfrm>
              <a:off x="2048150" y="3141875"/>
              <a:ext cx="951050" cy="11350"/>
            </a:xfrm>
            <a:custGeom>
              <a:avLst/>
              <a:gdLst/>
              <a:ahLst/>
              <a:cxnLst/>
              <a:rect l="l" t="t" r="r" b="b"/>
              <a:pathLst>
                <a:path w="38042" h="454" extrusionOk="0">
                  <a:moveTo>
                    <a:pt x="19027" y="1"/>
                  </a:moveTo>
                  <a:cubicBezTo>
                    <a:pt x="8514" y="1"/>
                    <a:pt x="1" y="227"/>
                    <a:pt x="1" y="227"/>
                  </a:cubicBezTo>
                  <a:cubicBezTo>
                    <a:pt x="1" y="227"/>
                    <a:pt x="8514" y="453"/>
                    <a:pt x="19027" y="453"/>
                  </a:cubicBezTo>
                  <a:cubicBezTo>
                    <a:pt x="29528" y="453"/>
                    <a:pt x="38041" y="227"/>
                    <a:pt x="38041" y="227"/>
                  </a:cubicBezTo>
                  <a:cubicBezTo>
                    <a:pt x="38041" y="227"/>
                    <a:pt x="29528" y="1"/>
                    <a:pt x="19027" y="1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756" name="Google Shape;12756;p49"/>
            <p:cNvSpPr/>
            <p:nvPr/>
          </p:nvSpPr>
          <p:spPr>
            <a:xfrm>
              <a:off x="2414275" y="3182950"/>
              <a:ext cx="639400" cy="11050"/>
            </a:xfrm>
            <a:custGeom>
              <a:avLst/>
              <a:gdLst/>
              <a:ahLst/>
              <a:cxnLst/>
              <a:rect l="l" t="t" r="r" b="b"/>
              <a:pathLst>
                <a:path w="25576" h="442" extrusionOk="0">
                  <a:moveTo>
                    <a:pt x="12788" y="1"/>
                  </a:moveTo>
                  <a:cubicBezTo>
                    <a:pt x="5739" y="1"/>
                    <a:pt x="1" y="227"/>
                    <a:pt x="1" y="227"/>
                  </a:cubicBezTo>
                  <a:cubicBezTo>
                    <a:pt x="1" y="227"/>
                    <a:pt x="5716" y="441"/>
                    <a:pt x="12788" y="441"/>
                  </a:cubicBezTo>
                  <a:cubicBezTo>
                    <a:pt x="19848" y="441"/>
                    <a:pt x="25575" y="227"/>
                    <a:pt x="25575" y="227"/>
                  </a:cubicBezTo>
                  <a:cubicBezTo>
                    <a:pt x="25575" y="227"/>
                    <a:pt x="19860" y="1"/>
                    <a:pt x="12788" y="1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757" name="Google Shape;12757;p49"/>
            <p:cNvSpPr/>
            <p:nvPr/>
          </p:nvSpPr>
          <p:spPr>
            <a:xfrm>
              <a:off x="2580675" y="3221350"/>
              <a:ext cx="320000" cy="11050"/>
            </a:xfrm>
            <a:custGeom>
              <a:avLst/>
              <a:gdLst/>
              <a:ahLst/>
              <a:cxnLst/>
              <a:rect l="l" t="t" r="r" b="b"/>
              <a:pathLst>
                <a:path w="12800" h="442" extrusionOk="0">
                  <a:moveTo>
                    <a:pt x="6406" y="1"/>
                  </a:moveTo>
                  <a:cubicBezTo>
                    <a:pt x="2858" y="1"/>
                    <a:pt x="0" y="215"/>
                    <a:pt x="0" y="215"/>
                  </a:cubicBezTo>
                  <a:cubicBezTo>
                    <a:pt x="0" y="215"/>
                    <a:pt x="2870" y="441"/>
                    <a:pt x="6406" y="441"/>
                  </a:cubicBezTo>
                  <a:cubicBezTo>
                    <a:pt x="9942" y="441"/>
                    <a:pt x="12799" y="215"/>
                    <a:pt x="12799" y="215"/>
                  </a:cubicBezTo>
                  <a:cubicBezTo>
                    <a:pt x="12799" y="215"/>
                    <a:pt x="9942" y="1"/>
                    <a:pt x="6406" y="1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758" name="Google Shape;12758;p49"/>
            <p:cNvSpPr/>
            <p:nvPr/>
          </p:nvSpPr>
          <p:spPr>
            <a:xfrm>
              <a:off x="2750625" y="3248725"/>
              <a:ext cx="237550" cy="11350"/>
            </a:xfrm>
            <a:custGeom>
              <a:avLst/>
              <a:gdLst/>
              <a:ahLst/>
              <a:cxnLst/>
              <a:rect l="l" t="t" r="r" b="b"/>
              <a:pathLst>
                <a:path w="9502" h="454" extrusionOk="0">
                  <a:moveTo>
                    <a:pt x="4942" y="1"/>
                  </a:moveTo>
                  <a:cubicBezTo>
                    <a:pt x="4879" y="1"/>
                    <a:pt x="4815" y="1"/>
                    <a:pt x="4751" y="1"/>
                  </a:cubicBezTo>
                  <a:cubicBezTo>
                    <a:pt x="2132" y="1"/>
                    <a:pt x="1" y="227"/>
                    <a:pt x="1" y="227"/>
                  </a:cubicBezTo>
                  <a:cubicBezTo>
                    <a:pt x="1" y="227"/>
                    <a:pt x="2132" y="454"/>
                    <a:pt x="4751" y="454"/>
                  </a:cubicBezTo>
                  <a:cubicBezTo>
                    <a:pt x="7371" y="454"/>
                    <a:pt x="9502" y="227"/>
                    <a:pt x="9502" y="227"/>
                  </a:cubicBezTo>
                  <a:cubicBezTo>
                    <a:pt x="9502" y="227"/>
                    <a:pt x="7473" y="1"/>
                    <a:pt x="4942" y="1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759" name="Google Shape;12759;p49"/>
            <p:cNvSpPr/>
            <p:nvPr/>
          </p:nvSpPr>
          <p:spPr>
            <a:xfrm>
              <a:off x="3095325" y="3229400"/>
              <a:ext cx="220875" cy="11325"/>
            </a:xfrm>
            <a:custGeom>
              <a:avLst/>
              <a:gdLst/>
              <a:ahLst/>
              <a:cxnLst/>
              <a:rect l="l" t="t" r="r" b="b"/>
              <a:pathLst>
                <a:path w="8835" h="453" extrusionOk="0">
                  <a:moveTo>
                    <a:pt x="4417" y="0"/>
                  </a:moveTo>
                  <a:cubicBezTo>
                    <a:pt x="1977" y="0"/>
                    <a:pt x="0" y="227"/>
                    <a:pt x="0" y="227"/>
                  </a:cubicBezTo>
                  <a:cubicBezTo>
                    <a:pt x="0" y="227"/>
                    <a:pt x="1977" y="453"/>
                    <a:pt x="4417" y="453"/>
                  </a:cubicBezTo>
                  <a:cubicBezTo>
                    <a:pt x="6858" y="453"/>
                    <a:pt x="8835" y="227"/>
                    <a:pt x="8835" y="227"/>
                  </a:cubicBezTo>
                  <a:cubicBezTo>
                    <a:pt x="8835" y="227"/>
                    <a:pt x="6858" y="0"/>
                    <a:pt x="4417" y="0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760" name="Google Shape;12760;p49"/>
            <p:cNvSpPr/>
            <p:nvPr/>
          </p:nvSpPr>
          <p:spPr>
            <a:xfrm>
              <a:off x="3136100" y="3254100"/>
              <a:ext cx="212850" cy="11050"/>
            </a:xfrm>
            <a:custGeom>
              <a:avLst/>
              <a:gdLst/>
              <a:ahLst/>
              <a:cxnLst/>
              <a:rect l="l" t="t" r="r" b="b"/>
              <a:pathLst>
                <a:path w="8514" h="442" extrusionOk="0">
                  <a:moveTo>
                    <a:pt x="4263" y="1"/>
                  </a:moveTo>
                  <a:cubicBezTo>
                    <a:pt x="1905" y="1"/>
                    <a:pt x="0" y="215"/>
                    <a:pt x="0" y="215"/>
                  </a:cubicBezTo>
                  <a:cubicBezTo>
                    <a:pt x="0" y="215"/>
                    <a:pt x="1905" y="441"/>
                    <a:pt x="4263" y="441"/>
                  </a:cubicBezTo>
                  <a:cubicBezTo>
                    <a:pt x="6608" y="441"/>
                    <a:pt x="8513" y="215"/>
                    <a:pt x="8513" y="215"/>
                  </a:cubicBezTo>
                  <a:cubicBezTo>
                    <a:pt x="8513" y="215"/>
                    <a:pt x="6608" y="1"/>
                    <a:pt x="4263" y="1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761" name="Google Shape;12761;p49"/>
            <p:cNvSpPr/>
            <p:nvPr/>
          </p:nvSpPr>
          <p:spPr>
            <a:xfrm>
              <a:off x="3181925" y="3270475"/>
              <a:ext cx="153325" cy="11025"/>
            </a:xfrm>
            <a:custGeom>
              <a:avLst/>
              <a:gdLst/>
              <a:ahLst/>
              <a:cxnLst/>
              <a:rect l="l" t="t" r="r" b="b"/>
              <a:pathLst>
                <a:path w="6133" h="441" extrusionOk="0">
                  <a:moveTo>
                    <a:pt x="3073" y="0"/>
                  </a:moveTo>
                  <a:cubicBezTo>
                    <a:pt x="1370" y="0"/>
                    <a:pt x="1" y="215"/>
                    <a:pt x="1" y="215"/>
                  </a:cubicBezTo>
                  <a:cubicBezTo>
                    <a:pt x="1" y="215"/>
                    <a:pt x="1370" y="441"/>
                    <a:pt x="3073" y="441"/>
                  </a:cubicBezTo>
                  <a:cubicBezTo>
                    <a:pt x="4763" y="441"/>
                    <a:pt x="6133" y="215"/>
                    <a:pt x="6133" y="215"/>
                  </a:cubicBezTo>
                  <a:cubicBezTo>
                    <a:pt x="6133" y="215"/>
                    <a:pt x="4763" y="0"/>
                    <a:pt x="3073" y="0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762" name="Google Shape;12762;p49"/>
            <p:cNvSpPr/>
            <p:nvPr/>
          </p:nvSpPr>
          <p:spPr>
            <a:xfrm>
              <a:off x="3239375" y="3294875"/>
              <a:ext cx="104200" cy="11350"/>
            </a:xfrm>
            <a:custGeom>
              <a:avLst/>
              <a:gdLst/>
              <a:ahLst/>
              <a:cxnLst/>
              <a:rect l="l" t="t" r="r" b="b"/>
              <a:pathLst>
                <a:path w="4168" h="454" extrusionOk="0">
                  <a:moveTo>
                    <a:pt x="2084" y="1"/>
                  </a:moveTo>
                  <a:cubicBezTo>
                    <a:pt x="918" y="1"/>
                    <a:pt x="1" y="227"/>
                    <a:pt x="1" y="227"/>
                  </a:cubicBezTo>
                  <a:cubicBezTo>
                    <a:pt x="1" y="227"/>
                    <a:pt x="929" y="453"/>
                    <a:pt x="2084" y="453"/>
                  </a:cubicBezTo>
                  <a:cubicBezTo>
                    <a:pt x="3239" y="453"/>
                    <a:pt x="4168" y="227"/>
                    <a:pt x="4168" y="227"/>
                  </a:cubicBezTo>
                  <a:cubicBezTo>
                    <a:pt x="4168" y="227"/>
                    <a:pt x="3227" y="1"/>
                    <a:pt x="2084" y="1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763" name="Google Shape;12763;p49"/>
            <p:cNvSpPr/>
            <p:nvPr/>
          </p:nvSpPr>
          <p:spPr>
            <a:xfrm>
              <a:off x="2302350" y="3117475"/>
              <a:ext cx="229225" cy="11050"/>
            </a:xfrm>
            <a:custGeom>
              <a:avLst/>
              <a:gdLst/>
              <a:ahLst/>
              <a:cxnLst/>
              <a:rect l="l" t="t" r="r" b="b"/>
              <a:pathLst>
                <a:path w="9169" h="442" extrusionOk="0">
                  <a:moveTo>
                    <a:pt x="4585" y="1"/>
                  </a:moveTo>
                  <a:cubicBezTo>
                    <a:pt x="2049" y="1"/>
                    <a:pt x="1" y="215"/>
                    <a:pt x="1" y="215"/>
                  </a:cubicBezTo>
                  <a:cubicBezTo>
                    <a:pt x="1" y="215"/>
                    <a:pt x="2061" y="441"/>
                    <a:pt x="4585" y="441"/>
                  </a:cubicBezTo>
                  <a:cubicBezTo>
                    <a:pt x="7109" y="441"/>
                    <a:pt x="9169" y="215"/>
                    <a:pt x="9169" y="215"/>
                  </a:cubicBezTo>
                  <a:cubicBezTo>
                    <a:pt x="9169" y="215"/>
                    <a:pt x="7109" y="1"/>
                    <a:pt x="4585" y="1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764" name="Google Shape;12764;p49"/>
            <p:cNvSpPr/>
            <p:nvPr/>
          </p:nvSpPr>
          <p:spPr>
            <a:xfrm>
              <a:off x="2384225" y="3076400"/>
              <a:ext cx="106275" cy="11325"/>
            </a:xfrm>
            <a:custGeom>
              <a:avLst/>
              <a:gdLst/>
              <a:ahLst/>
              <a:cxnLst/>
              <a:rect l="l" t="t" r="r" b="b"/>
              <a:pathLst>
                <a:path w="4251" h="453" extrusionOk="0">
                  <a:moveTo>
                    <a:pt x="2131" y="1"/>
                  </a:moveTo>
                  <a:cubicBezTo>
                    <a:pt x="953" y="1"/>
                    <a:pt x="0" y="227"/>
                    <a:pt x="0" y="227"/>
                  </a:cubicBezTo>
                  <a:cubicBezTo>
                    <a:pt x="0" y="227"/>
                    <a:pt x="953" y="453"/>
                    <a:pt x="2131" y="453"/>
                  </a:cubicBezTo>
                  <a:cubicBezTo>
                    <a:pt x="3298" y="453"/>
                    <a:pt x="4251" y="227"/>
                    <a:pt x="4251" y="227"/>
                  </a:cubicBezTo>
                  <a:cubicBezTo>
                    <a:pt x="4251" y="227"/>
                    <a:pt x="3298" y="1"/>
                    <a:pt x="2131" y="1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765" name="Google Shape;12765;p49"/>
            <p:cNvSpPr/>
            <p:nvPr/>
          </p:nvSpPr>
          <p:spPr>
            <a:xfrm>
              <a:off x="2436300" y="3057050"/>
              <a:ext cx="68500" cy="11350"/>
            </a:xfrm>
            <a:custGeom>
              <a:avLst/>
              <a:gdLst/>
              <a:ahLst/>
              <a:cxnLst/>
              <a:rect l="l" t="t" r="r" b="b"/>
              <a:pathLst>
                <a:path w="2740" h="454" extrusionOk="0">
                  <a:moveTo>
                    <a:pt x="1370" y="1"/>
                  </a:moveTo>
                  <a:cubicBezTo>
                    <a:pt x="608" y="1"/>
                    <a:pt x="1" y="227"/>
                    <a:pt x="1" y="227"/>
                  </a:cubicBezTo>
                  <a:cubicBezTo>
                    <a:pt x="1" y="227"/>
                    <a:pt x="579" y="453"/>
                    <a:pt x="1314" y="453"/>
                  </a:cubicBezTo>
                  <a:cubicBezTo>
                    <a:pt x="1333" y="453"/>
                    <a:pt x="1351" y="453"/>
                    <a:pt x="1370" y="453"/>
                  </a:cubicBezTo>
                  <a:cubicBezTo>
                    <a:pt x="2132" y="453"/>
                    <a:pt x="2739" y="227"/>
                    <a:pt x="2739" y="227"/>
                  </a:cubicBezTo>
                  <a:cubicBezTo>
                    <a:pt x="2739" y="227"/>
                    <a:pt x="2132" y="1"/>
                    <a:pt x="1370" y="1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766" name="Google Shape;12766;p49"/>
            <p:cNvSpPr/>
            <p:nvPr/>
          </p:nvSpPr>
          <p:spPr>
            <a:xfrm>
              <a:off x="2266650" y="3032650"/>
              <a:ext cx="248550" cy="11075"/>
            </a:xfrm>
            <a:custGeom>
              <a:avLst/>
              <a:gdLst/>
              <a:ahLst/>
              <a:cxnLst/>
              <a:rect l="l" t="t" r="r" b="b"/>
              <a:pathLst>
                <a:path w="9942" h="443" extrusionOk="0">
                  <a:moveTo>
                    <a:pt x="4977" y="0"/>
                  </a:moveTo>
                  <a:cubicBezTo>
                    <a:pt x="2238" y="0"/>
                    <a:pt x="0" y="227"/>
                    <a:pt x="0" y="227"/>
                  </a:cubicBezTo>
                  <a:cubicBezTo>
                    <a:pt x="0" y="227"/>
                    <a:pt x="2030" y="443"/>
                    <a:pt x="4589" y="443"/>
                  </a:cubicBezTo>
                  <a:cubicBezTo>
                    <a:pt x="4717" y="443"/>
                    <a:pt x="4847" y="442"/>
                    <a:pt x="4977" y="441"/>
                  </a:cubicBezTo>
                  <a:cubicBezTo>
                    <a:pt x="7715" y="441"/>
                    <a:pt x="9942" y="227"/>
                    <a:pt x="9942" y="227"/>
                  </a:cubicBezTo>
                  <a:cubicBezTo>
                    <a:pt x="9942" y="227"/>
                    <a:pt x="7727" y="0"/>
                    <a:pt x="4977" y="0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767" name="Google Shape;12767;p49"/>
            <p:cNvSpPr/>
            <p:nvPr/>
          </p:nvSpPr>
          <p:spPr>
            <a:xfrm>
              <a:off x="2461000" y="2994550"/>
              <a:ext cx="70575" cy="11325"/>
            </a:xfrm>
            <a:custGeom>
              <a:avLst/>
              <a:gdLst/>
              <a:ahLst/>
              <a:cxnLst/>
              <a:rect l="l" t="t" r="r" b="b"/>
              <a:pathLst>
                <a:path w="2823" h="453" extrusionOk="0">
                  <a:moveTo>
                    <a:pt x="1406" y="0"/>
                  </a:moveTo>
                  <a:cubicBezTo>
                    <a:pt x="632" y="0"/>
                    <a:pt x="1" y="227"/>
                    <a:pt x="1" y="227"/>
                  </a:cubicBezTo>
                  <a:cubicBezTo>
                    <a:pt x="1" y="227"/>
                    <a:pt x="632" y="453"/>
                    <a:pt x="1406" y="453"/>
                  </a:cubicBezTo>
                  <a:cubicBezTo>
                    <a:pt x="2180" y="453"/>
                    <a:pt x="2823" y="227"/>
                    <a:pt x="2823" y="227"/>
                  </a:cubicBezTo>
                  <a:cubicBezTo>
                    <a:pt x="2823" y="227"/>
                    <a:pt x="2192" y="0"/>
                    <a:pt x="1406" y="0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768" name="Google Shape;12768;p49"/>
            <p:cNvSpPr/>
            <p:nvPr/>
          </p:nvSpPr>
          <p:spPr>
            <a:xfrm>
              <a:off x="4903575" y="2253975"/>
              <a:ext cx="341450" cy="11050"/>
            </a:xfrm>
            <a:custGeom>
              <a:avLst/>
              <a:gdLst/>
              <a:ahLst/>
              <a:cxnLst/>
              <a:rect l="l" t="t" r="r" b="b"/>
              <a:pathLst>
                <a:path w="13658" h="442" extrusionOk="0">
                  <a:moveTo>
                    <a:pt x="6835" y="1"/>
                  </a:moveTo>
                  <a:cubicBezTo>
                    <a:pt x="3060" y="1"/>
                    <a:pt x="1" y="215"/>
                    <a:pt x="1" y="215"/>
                  </a:cubicBezTo>
                  <a:cubicBezTo>
                    <a:pt x="1" y="215"/>
                    <a:pt x="3060" y="441"/>
                    <a:pt x="6835" y="441"/>
                  </a:cubicBezTo>
                  <a:cubicBezTo>
                    <a:pt x="10609" y="441"/>
                    <a:pt x="13657" y="215"/>
                    <a:pt x="13657" y="215"/>
                  </a:cubicBezTo>
                  <a:cubicBezTo>
                    <a:pt x="13657" y="215"/>
                    <a:pt x="10609" y="1"/>
                    <a:pt x="6835" y="1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769" name="Google Shape;12769;p49"/>
            <p:cNvSpPr/>
            <p:nvPr/>
          </p:nvSpPr>
          <p:spPr>
            <a:xfrm>
              <a:off x="4975025" y="2286725"/>
              <a:ext cx="106275" cy="11025"/>
            </a:xfrm>
            <a:custGeom>
              <a:avLst/>
              <a:gdLst/>
              <a:ahLst/>
              <a:cxnLst/>
              <a:rect l="l" t="t" r="r" b="b"/>
              <a:pathLst>
                <a:path w="4251" h="441" extrusionOk="0">
                  <a:moveTo>
                    <a:pt x="2131" y="0"/>
                  </a:moveTo>
                  <a:cubicBezTo>
                    <a:pt x="953" y="0"/>
                    <a:pt x="0" y="215"/>
                    <a:pt x="0" y="215"/>
                  </a:cubicBezTo>
                  <a:cubicBezTo>
                    <a:pt x="0" y="215"/>
                    <a:pt x="953" y="441"/>
                    <a:pt x="2131" y="441"/>
                  </a:cubicBezTo>
                  <a:cubicBezTo>
                    <a:pt x="3298" y="441"/>
                    <a:pt x="4251" y="215"/>
                    <a:pt x="4251" y="215"/>
                  </a:cubicBezTo>
                  <a:cubicBezTo>
                    <a:pt x="4251" y="215"/>
                    <a:pt x="3298" y="0"/>
                    <a:pt x="2131" y="0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770" name="Google Shape;12770;p49"/>
            <p:cNvSpPr/>
            <p:nvPr/>
          </p:nvSpPr>
          <p:spPr>
            <a:xfrm>
              <a:off x="5018175" y="2316775"/>
              <a:ext cx="104200" cy="11050"/>
            </a:xfrm>
            <a:custGeom>
              <a:avLst/>
              <a:gdLst/>
              <a:ahLst/>
              <a:cxnLst/>
              <a:rect l="l" t="t" r="r" b="b"/>
              <a:pathLst>
                <a:path w="4168" h="442" extrusionOk="0">
                  <a:moveTo>
                    <a:pt x="2084" y="1"/>
                  </a:moveTo>
                  <a:cubicBezTo>
                    <a:pt x="917" y="1"/>
                    <a:pt x="0" y="227"/>
                    <a:pt x="0" y="227"/>
                  </a:cubicBezTo>
                  <a:cubicBezTo>
                    <a:pt x="0" y="227"/>
                    <a:pt x="941" y="441"/>
                    <a:pt x="2084" y="441"/>
                  </a:cubicBezTo>
                  <a:cubicBezTo>
                    <a:pt x="3239" y="441"/>
                    <a:pt x="4168" y="227"/>
                    <a:pt x="4168" y="227"/>
                  </a:cubicBezTo>
                  <a:cubicBezTo>
                    <a:pt x="4168" y="227"/>
                    <a:pt x="3227" y="1"/>
                    <a:pt x="2084" y="1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771" name="Google Shape;12771;p49"/>
            <p:cNvSpPr/>
            <p:nvPr/>
          </p:nvSpPr>
          <p:spPr>
            <a:xfrm>
              <a:off x="5058950" y="2344150"/>
              <a:ext cx="44075" cy="11350"/>
            </a:xfrm>
            <a:custGeom>
              <a:avLst/>
              <a:gdLst/>
              <a:ahLst/>
              <a:cxnLst/>
              <a:rect l="l" t="t" r="r" b="b"/>
              <a:pathLst>
                <a:path w="1763" h="454" extrusionOk="0">
                  <a:moveTo>
                    <a:pt x="917" y="1"/>
                  </a:moveTo>
                  <a:cubicBezTo>
                    <a:pt x="905" y="1"/>
                    <a:pt x="894" y="1"/>
                    <a:pt x="882" y="1"/>
                  </a:cubicBezTo>
                  <a:cubicBezTo>
                    <a:pt x="394" y="1"/>
                    <a:pt x="1" y="227"/>
                    <a:pt x="1" y="227"/>
                  </a:cubicBezTo>
                  <a:cubicBezTo>
                    <a:pt x="1" y="227"/>
                    <a:pt x="405" y="454"/>
                    <a:pt x="882" y="454"/>
                  </a:cubicBezTo>
                  <a:cubicBezTo>
                    <a:pt x="1370" y="454"/>
                    <a:pt x="1763" y="227"/>
                    <a:pt x="1763" y="227"/>
                  </a:cubicBezTo>
                  <a:cubicBezTo>
                    <a:pt x="1763" y="227"/>
                    <a:pt x="1389" y="1"/>
                    <a:pt x="917" y="1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772" name="Google Shape;12772;p49"/>
            <p:cNvSpPr/>
            <p:nvPr/>
          </p:nvSpPr>
          <p:spPr>
            <a:xfrm>
              <a:off x="5078900" y="2379600"/>
              <a:ext cx="49125" cy="11325"/>
            </a:xfrm>
            <a:custGeom>
              <a:avLst/>
              <a:gdLst/>
              <a:ahLst/>
              <a:cxnLst/>
              <a:rect l="l" t="t" r="r" b="b"/>
              <a:pathLst>
                <a:path w="1965" h="453" extrusionOk="0">
                  <a:moveTo>
                    <a:pt x="977" y="0"/>
                  </a:moveTo>
                  <a:cubicBezTo>
                    <a:pt x="441" y="0"/>
                    <a:pt x="0" y="226"/>
                    <a:pt x="0" y="226"/>
                  </a:cubicBezTo>
                  <a:cubicBezTo>
                    <a:pt x="0" y="226"/>
                    <a:pt x="429" y="452"/>
                    <a:pt x="977" y="452"/>
                  </a:cubicBezTo>
                  <a:cubicBezTo>
                    <a:pt x="1512" y="452"/>
                    <a:pt x="1965" y="226"/>
                    <a:pt x="1965" y="226"/>
                  </a:cubicBezTo>
                  <a:cubicBezTo>
                    <a:pt x="1965" y="226"/>
                    <a:pt x="1512" y="0"/>
                    <a:pt x="977" y="0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773" name="Google Shape;12773;p49"/>
            <p:cNvSpPr/>
            <p:nvPr/>
          </p:nvSpPr>
          <p:spPr>
            <a:xfrm>
              <a:off x="4758925" y="3158250"/>
              <a:ext cx="991800" cy="11350"/>
            </a:xfrm>
            <a:custGeom>
              <a:avLst/>
              <a:gdLst/>
              <a:ahLst/>
              <a:cxnLst/>
              <a:rect l="l" t="t" r="r" b="b"/>
              <a:pathLst>
                <a:path w="39672" h="454" extrusionOk="0">
                  <a:moveTo>
                    <a:pt x="19836" y="1"/>
                  </a:moveTo>
                  <a:cubicBezTo>
                    <a:pt x="8882" y="1"/>
                    <a:pt x="0" y="227"/>
                    <a:pt x="0" y="227"/>
                  </a:cubicBezTo>
                  <a:cubicBezTo>
                    <a:pt x="0" y="227"/>
                    <a:pt x="8882" y="453"/>
                    <a:pt x="19836" y="453"/>
                  </a:cubicBezTo>
                  <a:cubicBezTo>
                    <a:pt x="30790" y="453"/>
                    <a:pt x="39672" y="227"/>
                    <a:pt x="39672" y="227"/>
                  </a:cubicBezTo>
                  <a:cubicBezTo>
                    <a:pt x="39672" y="227"/>
                    <a:pt x="30790" y="1"/>
                    <a:pt x="19836" y="1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774" name="Google Shape;12774;p49"/>
            <p:cNvSpPr/>
            <p:nvPr/>
          </p:nvSpPr>
          <p:spPr>
            <a:xfrm>
              <a:off x="4580925" y="3147550"/>
              <a:ext cx="251525" cy="11325"/>
            </a:xfrm>
            <a:custGeom>
              <a:avLst/>
              <a:gdLst/>
              <a:ahLst/>
              <a:cxnLst/>
              <a:rect l="l" t="t" r="r" b="b"/>
              <a:pathLst>
                <a:path w="10061" h="453" extrusionOk="0">
                  <a:moveTo>
                    <a:pt x="5037" y="0"/>
                  </a:moveTo>
                  <a:cubicBezTo>
                    <a:pt x="2250" y="0"/>
                    <a:pt x="0" y="226"/>
                    <a:pt x="0" y="226"/>
                  </a:cubicBezTo>
                  <a:cubicBezTo>
                    <a:pt x="0" y="226"/>
                    <a:pt x="2250" y="453"/>
                    <a:pt x="5037" y="453"/>
                  </a:cubicBezTo>
                  <a:cubicBezTo>
                    <a:pt x="7811" y="453"/>
                    <a:pt x="10061" y="226"/>
                    <a:pt x="10061" y="226"/>
                  </a:cubicBezTo>
                  <a:cubicBezTo>
                    <a:pt x="10061" y="226"/>
                    <a:pt x="7811" y="0"/>
                    <a:pt x="5037" y="0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775" name="Google Shape;12775;p49"/>
            <p:cNvSpPr/>
            <p:nvPr/>
          </p:nvSpPr>
          <p:spPr>
            <a:xfrm>
              <a:off x="4744925" y="3139500"/>
              <a:ext cx="183075" cy="11050"/>
            </a:xfrm>
            <a:custGeom>
              <a:avLst/>
              <a:gdLst/>
              <a:ahLst/>
              <a:cxnLst/>
              <a:rect l="l" t="t" r="r" b="b"/>
              <a:pathLst>
                <a:path w="7323" h="442" extrusionOk="0">
                  <a:moveTo>
                    <a:pt x="3668" y="1"/>
                  </a:moveTo>
                  <a:cubicBezTo>
                    <a:pt x="1644" y="1"/>
                    <a:pt x="1" y="215"/>
                    <a:pt x="1" y="215"/>
                  </a:cubicBezTo>
                  <a:cubicBezTo>
                    <a:pt x="1" y="215"/>
                    <a:pt x="1644" y="441"/>
                    <a:pt x="3668" y="441"/>
                  </a:cubicBezTo>
                  <a:cubicBezTo>
                    <a:pt x="5692" y="441"/>
                    <a:pt x="7323" y="215"/>
                    <a:pt x="7323" y="215"/>
                  </a:cubicBezTo>
                  <a:cubicBezTo>
                    <a:pt x="7323" y="215"/>
                    <a:pt x="5692" y="1"/>
                    <a:pt x="3668" y="1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776" name="Google Shape;12776;p49"/>
            <p:cNvSpPr/>
            <p:nvPr/>
          </p:nvSpPr>
          <p:spPr>
            <a:xfrm>
              <a:off x="5160150" y="3133850"/>
              <a:ext cx="453950" cy="11025"/>
            </a:xfrm>
            <a:custGeom>
              <a:avLst/>
              <a:gdLst/>
              <a:ahLst/>
              <a:cxnLst/>
              <a:rect l="l" t="t" r="r" b="b"/>
              <a:pathLst>
                <a:path w="18158" h="441" extrusionOk="0">
                  <a:moveTo>
                    <a:pt x="9085" y="0"/>
                  </a:moveTo>
                  <a:cubicBezTo>
                    <a:pt x="4073" y="0"/>
                    <a:pt x="1" y="227"/>
                    <a:pt x="1" y="227"/>
                  </a:cubicBezTo>
                  <a:cubicBezTo>
                    <a:pt x="1" y="227"/>
                    <a:pt x="4073" y="441"/>
                    <a:pt x="9085" y="441"/>
                  </a:cubicBezTo>
                  <a:cubicBezTo>
                    <a:pt x="14098" y="441"/>
                    <a:pt x="18158" y="227"/>
                    <a:pt x="18158" y="227"/>
                  </a:cubicBezTo>
                  <a:cubicBezTo>
                    <a:pt x="18158" y="227"/>
                    <a:pt x="14098" y="0"/>
                    <a:pt x="9085" y="0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777" name="Google Shape;12777;p49"/>
            <p:cNvSpPr/>
            <p:nvPr/>
          </p:nvSpPr>
          <p:spPr>
            <a:xfrm>
              <a:off x="5392325" y="3114800"/>
              <a:ext cx="112550" cy="11325"/>
            </a:xfrm>
            <a:custGeom>
              <a:avLst/>
              <a:gdLst/>
              <a:ahLst/>
              <a:cxnLst/>
              <a:rect l="l" t="t" r="r" b="b"/>
              <a:pathLst>
                <a:path w="4502" h="453" extrusionOk="0">
                  <a:moveTo>
                    <a:pt x="2342" y="0"/>
                  </a:moveTo>
                  <a:cubicBezTo>
                    <a:pt x="2312" y="0"/>
                    <a:pt x="2281" y="0"/>
                    <a:pt x="2251" y="0"/>
                  </a:cubicBezTo>
                  <a:cubicBezTo>
                    <a:pt x="1001" y="0"/>
                    <a:pt x="1" y="227"/>
                    <a:pt x="1" y="227"/>
                  </a:cubicBezTo>
                  <a:cubicBezTo>
                    <a:pt x="1" y="227"/>
                    <a:pt x="1013" y="453"/>
                    <a:pt x="2251" y="453"/>
                  </a:cubicBezTo>
                  <a:cubicBezTo>
                    <a:pt x="3501" y="453"/>
                    <a:pt x="4501" y="227"/>
                    <a:pt x="4501" y="227"/>
                  </a:cubicBezTo>
                  <a:cubicBezTo>
                    <a:pt x="4501" y="227"/>
                    <a:pt x="3549" y="0"/>
                    <a:pt x="2342" y="0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778" name="Google Shape;12778;p49"/>
            <p:cNvSpPr/>
            <p:nvPr/>
          </p:nvSpPr>
          <p:spPr>
            <a:xfrm>
              <a:off x="5403925" y="3084725"/>
              <a:ext cx="81900" cy="11050"/>
            </a:xfrm>
            <a:custGeom>
              <a:avLst/>
              <a:gdLst/>
              <a:ahLst/>
              <a:cxnLst/>
              <a:rect l="l" t="t" r="r" b="b"/>
              <a:pathLst>
                <a:path w="3276" h="442" extrusionOk="0">
                  <a:moveTo>
                    <a:pt x="1644" y="1"/>
                  </a:moveTo>
                  <a:cubicBezTo>
                    <a:pt x="727" y="1"/>
                    <a:pt x="1" y="227"/>
                    <a:pt x="1" y="227"/>
                  </a:cubicBezTo>
                  <a:cubicBezTo>
                    <a:pt x="1" y="227"/>
                    <a:pt x="727" y="441"/>
                    <a:pt x="1644" y="441"/>
                  </a:cubicBezTo>
                  <a:cubicBezTo>
                    <a:pt x="2549" y="441"/>
                    <a:pt x="3275" y="227"/>
                    <a:pt x="3275" y="227"/>
                  </a:cubicBezTo>
                  <a:cubicBezTo>
                    <a:pt x="3275" y="227"/>
                    <a:pt x="2537" y="1"/>
                    <a:pt x="1644" y="1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779" name="Google Shape;12779;p49"/>
            <p:cNvSpPr/>
            <p:nvPr/>
          </p:nvSpPr>
          <p:spPr>
            <a:xfrm>
              <a:off x="5390250" y="3060025"/>
              <a:ext cx="81875" cy="11350"/>
            </a:xfrm>
            <a:custGeom>
              <a:avLst/>
              <a:gdLst/>
              <a:ahLst/>
              <a:cxnLst/>
              <a:rect l="l" t="t" r="r" b="b"/>
              <a:pathLst>
                <a:path w="3275" h="454" extrusionOk="0">
                  <a:moveTo>
                    <a:pt x="1631" y="1"/>
                  </a:moveTo>
                  <a:cubicBezTo>
                    <a:pt x="727" y="1"/>
                    <a:pt x="0" y="227"/>
                    <a:pt x="0" y="227"/>
                  </a:cubicBezTo>
                  <a:cubicBezTo>
                    <a:pt x="0" y="227"/>
                    <a:pt x="727" y="453"/>
                    <a:pt x="1631" y="453"/>
                  </a:cubicBezTo>
                  <a:cubicBezTo>
                    <a:pt x="2548" y="453"/>
                    <a:pt x="3275" y="227"/>
                    <a:pt x="3275" y="227"/>
                  </a:cubicBezTo>
                  <a:cubicBezTo>
                    <a:pt x="3275" y="227"/>
                    <a:pt x="2548" y="1"/>
                    <a:pt x="1631" y="1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780" name="Google Shape;12780;p49"/>
            <p:cNvSpPr/>
            <p:nvPr/>
          </p:nvSpPr>
          <p:spPr>
            <a:xfrm>
              <a:off x="5384875" y="3024300"/>
              <a:ext cx="78925" cy="11350"/>
            </a:xfrm>
            <a:custGeom>
              <a:avLst/>
              <a:gdLst/>
              <a:ahLst/>
              <a:cxnLst/>
              <a:rect l="l" t="t" r="r" b="b"/>
              <a:pathLst>
                <a:path w="3157" h="454" extrusionOk="0">
                  <a:moveTo>
                    <a:pt x="1585" y="1"/>
                  </a:moveTo>
                  <a:cubicBezTo>
                    <a:pt x="715" y="1"/>
                    <a:pt x="1" y="227"/>
                    <a:pt x="1" y="227"/>
                  </a:cubicBezTo>
                  <a:cubicBezTo>
                    <a:pt x="1" y="227"/>
                    <a:pt x="703" y="453"/>
                    <a:pt x="1585" y="453"/>
                  </a:cubicBezTo>
                  <a:cubicBezTo>
                    <a:pt x="2442" y="453"/>
                    <a:pt x="3156" y="227"/>
                    <a:pt x="3156" y="227"/>
                  </a:cubicBezTo>
                  <a:cubicBezTo>
                    <a:pt x="3156" y="227"/>
                    <a:pt x="2442" y="1"/>
                    <a:pt x="1585" y="1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781" name="Google Shape;12781;p49"/>
            <p:cNvSpPr/>
            <p:nvPr/>
          </p:nvSpPr>
          <p:spPr>
            <a:xfrm>
              <a:off x="5256600" y="2737675"/>
              <a:ext cx="404250" cy="11025"/>
            </a:xfrm>
            <a:custGeom>
              <a:avLst/>
              <a:gdLst/>
              <a:ahLst/>
              <a:cxnLst/>
              <a:rect l="l" t="t" r="r" b="b"/>
              <a:pathLst>
                <a:path w="16170" h="441" extrusionOk="0">
                  <a:moveTo>
                    <a:pt x="8085" y="0"/>
                  </a:moveTo>
                  <a:cubicBezTo>
                    <a:pt x="3620" y="0"/>
                    <a:pt x="0" y="215"/>
                    <a:pt x="0" y="215"/>
                  </a:cubicBezTo>
                  <a:cubicBezTo>
                    <a:pt x="0" y="215"/>
                    <a:pt x="3620" y="441"/>
                    <a:pt x="8085" y="441"/>
                  </a:cubicBezTo>
                  <a:cubicBezTo>
                    <a:pt x="12550" y="441"/>
                    <a:pt x="16169" y="215"/>
                    <a:pt x="16169" y="215"/>
                  </a:cubicBezTo>
                  <a:cubicBezTo>
                    <a:pt x="16169" y="215"/>
                    <a:pt x="12538" y="0"/>
                    <a:pt x="8085" y="0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782" name="Google Shape;12782;p49"/>
            <p:cNvSpPr/>
            <p:nvPr/>
          </p:nvSpPr>
          <p:spPr>
            <a:xfrm>
              <a:off x="5264050" y="2693900"/>
              <a:ext cx="87825" cy="11350"/>
            </a:xfrm>
            <a:custGeom>
              <a:avLst/>
              <a:gdLst/>
              <a:ahLst/>
              <a:cxnLst/>
              <a:rect l="l" t="t" r="r" b="b"/>
              <a:pathLst>
                <a:path w="3513" h="454" extrusionOk="0">
                  <a:moveTo>
                    <a:pt x="1832" y="1"/>
                  </a:moveTo>
                  <a:cubicBezTo>
                    <a:pt x="1809" y="1"/>
                    <a:pt x="1786" y="1"/>
                    <a:pt x="1762" y="1"/>
                  </a:cubicBezTo>
                  <a:cubicBezTo>
                    <a:pt x="786" y="1"/>
                    <a:pt x="0" y="227"/>
                    <a:pt x="0" y="227"/>
                  </a:cubicBezTo>
                  <a:cubicBezTo>
                    <a:pt x="0" y="227"/>
                    <a:pt x="786" y="453"/>
                    <a:pt x="1762" y="453"/>
                  </a:cubicBezTo>
                  <a:cubicBezTo>
                    <a:pt x="2727" y="453"/>
                    <a:pt x="3512" y="227"/>
                    <a:pt x="3512" y="227"/>
                  </a:cubicBezTo>
                  <a:cubicBezTo>
                    <a:pt x="3512" y="227"/>
                    <a:pt x="2764" y="1"/>
                    <a:pt x="1832" y="1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783" name="Google Shape;12783;p49"/>
            <p:cNvSpPr/>
            <p:nvPr/>
          </p:nvSpPr>
          <p:spPr>
            <a:xfrm>
              <a:off x="5226525" y="2653125"/>
              <a:ext cx="78900" cy="11050"/>
            </a:xfrm>
            <a:custGeom>
              <a:avLst/>
              <a:gdLst/>
              <a:ahLst/>
              <a:cxnLst/>
              <a:rect l="l" t="t" r="r" b="b"/>
              <a:pathLst>
                <a:path w="3156" h="442" extrusionOk="0">
                  <a:moveTo>
                    <a:pt x="1636" y="0"/>
                  </a:moveTo>
                  <a:cubicBezTo>
                    <a:pt x="1615" y="0"/>
                    <a:pt x="1594" y="1"/>
                    <a:pt x="1572" y="1"/>
                  </a:cubicBezTo>
                  <a:cubicBezTo>
                    <a:pt x="715" y="1"/>
                    <a:pt x="1" y="227"/>
                    <a:pt x="1" y="227"/>
                  </a:cubicBezTo>
                  <a:cubicBezTo>
                    <a:pt x="1" y="227"/>
                    <a:pt x="703" y="441"/>
                    <a:pt x="1572" y="441"/>
                  </a:cubicBezTo>
                  <a:cubicBezTo>
                    <a:pt x="2442" y="441"/>
                    <a:pt x="3156" y="227"/>
                    <a:pt x="3156" y="227"/>
                  </a:cubicBezTo>
                  <a:cubicBezTo>
                    <a:pt x="3156" y="227"/>
                    <a:pt x="2476" y="0"/>
                    <a:pt x="1636" y="0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784" name="Google Shape;12784;p49"/>
            <p:cNvSpPr/>
            <p:nvPr/>
          </p:nvSpPr>
          <p:spPr>
            <a:xfrm>
              <a:off x="5209275" y="2614725"/>
              <a:ext cx="60450" cy="11350"/>
            </a:xfrm>
            <a:custGeom>
              <a:avLst/>
              <a:gdLst/>
              <a:ahLst/>
              <a:cxnLst/>
              <a:rect l="l" t="t" r="r" b="b"/>
              <a:pathLst>
                <a:path w="2418" h="454" extrusionOk="0">
                  <a:moveTo>
                    <a:pt x="1263" y="1"/>
                  </a:moveTo>
                  <a:cubicBezTo>
                    <a:pt x="1247" y="1"/>
                    <a:pt x="1231" y="1"/>
                    <a:pt x="1215" y="1"/>
                  </a:cubicBezTo>
                  <a:cubicBezTo>
                    <a:pt x="536" y="1"/>
                    <a:pt x="0" y="227"/>
                    <a:pt x="0" y="227"/>
                  </a:cubicBezTo>
                  <a:cubicBezTo>
                    <a:pt x="0" y="227"/>
                    <a:pt x="536" y="453"/>
                    <a:pt x="1215" y="453"/>
                  </a:cubicBezTo>
                  <a:cubicBezTo>
                    <a:pt x="1881" y="453"/>
                    <a:pt x="2417" y="227"/>
                    <a:pt x="2417" y="227"/>
                  </a:cubicBezTo>
                  <a:cubicBezTo>
                    <a:pt x="2417" y="227"/>
                    <a:pt x="1907" y="1"/>
                    <a:pt x="1263" y="1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785" name="Google Shape;12785;p49"/>
            <p:cNvSpPr/>
            <p:nvPr/>
          </p:nvSpPr>
          <p:spPr>
            <a:xfrm>
              <a:off x="5168200" y="2578900"/>
              <a:ext cx="12225" cy="8975"/>
            </a:xfrm>
            <a:custGeom>
              <a:avLst/>
              <a:gdLst/>
              <a:ahLst/>
              <a:cxnLst/>
              <a:rect l="l" t="t" r="r" b="b"/>
              <a:pathLst>
                <a:path w="489" h="359" extrusionOk="0">
                  <a:moveTo>
                    <a:pt x="220" y="1"/>
                  </a:moveTo>
                  <a:cubicBezTo>
                    <a:pt x="156" y="1"/>
                    <a:pt x="88" y="14"/>
                    <a:pt x="60" y="65"/>
                  </a:cubicBezTo>
                  <a:cubicBezTo>
                    <a:pt x="0" y="160"/>
                    <a:pt x="131" y="351"/>
                    <a:pt x="131" y="351"/>
                  </a:cubicBezTo>
                  <a:cubicBezTo>
                    <a:pt x="131" y="351"/>
                    <a:pt x="182" y="358"/>
                    <a:pt x="242" y="358"/>
                  </a:cubicBezTo>
                  <a:cubicBezTo>
                    <a:pt x="313" y="358"/>
                    <a:pt x="397" y="348"/>
                    <a:pt x="429" y="303"/>
                  </a:cubicBezTo>
                  <a:cubicBezTo>
                    <a:pt x="488" y="220"/>
                    <a:pt x="357" y="17"/>
                    <a:pt x="357" y="17"/>
                  </a:cubicBezTo>
                  <a:cubicBezTo>
                    <a:pt x="357" y="17"/>
                    <a:pt x="291" y="1"/>
                    <a:pt x="220" y="1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786" name="Google Shape;12786;p49"/>
            <p:cNvSpPr/>
            <p:nvPr/>
          </p:nvSpPr>
          <p:spPr>
            <a:xfrm>
              <a:off x="2535425" y="28722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1"/>
                  </a:move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accent4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787" name="Google Shape;12787;p49"/>
            <p:cNvSpPr/>
            <p:nvPr/>
          </p:nvSpPr>
          <p:spPr>
            <a:xfrm>
              <a:off x="2461300" y="2798700"/>
              <a:ext cx="84875" cy="11025"/>
            </a:xfrm>
            <a:custGeom>
              <a:avLst/>
              <a:gdLst/>
              <a:ahLst/>
              <a:cxnLst/>
              <a:rect l="l" t="t" r="r" b="b"/>
              <a:pathLst>
                <a:path w="3395" h="441" extrusionOk="0">
                  <a:moveTo>
                    <a:pt x="1691" y="0"/>
                  </a:moveTo>
                  <a:cubicBezTo>
                    <a:pt x="763" y="0"/>
                    <a:pt x="1" y="214"/>
                    <a:pt x="1" y="214"/>
                  </a:cubicBezTo>
                  <a:cubicBezTo>
                    <a:pt x="1" y="214"/>
                    <a:pt x="775" y="441"/>
                    <a:pt x="1691" y="441"/>
                  </a:cubicBezTo>
                  <a:cubicBezTo>
                    <a:pt x="2632" y="441"/>
                    <a:pt x="3394" y="214"/>
                    <a:pt x="3394" y="214"/>
                  </a:cubicBezTo>
                  <a:cubicBezTo>
                    <a:pt x="3394" y="214"/>
                    <a:pt x="2632" y="0"/>
                    <a:pt x="1691" y="0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788" name="Google Shape;12788;p49"/>
            <p:cNvSpPr/>
            <p:nvPr/>
          </p:nvSpPr>
          <p:spPr>
            <a:xfrm>
              <a:off x="2501200" y="2843925"/>
              <a:ext cx="62525" cy="11075"/>
            </a:xfrm>
            <a:custGeom>
              <a:avLst/>
              <a:gdLst/>
              <a:ahLst/>
              <a:cxnLst/>
              <a:rect l="l" t="t" r="r" b="b"/>
              <a:pathLst>
                <a:path w="2501" h="443" extrusionOk="0">
                  <a:moveTo>
                    <a:pt x="1250" y="1"/>
                  </a:moveTo>
                  <a:cubicBezTo>
                    <a:pt x="560" y="1"/>
                    <a:pt x="0" y="227"/>
                    <a:pt x="0" y="227"/>
                  </a:cubicBezTo>
                  <a:cubicBezTo>
                    <a:pt x="0" y="227"/>
                    <a:pt x="508" y="443"/>
                    <a:pt x="1153" y="443"/>
                  </a:cubicBezTo>
                  <a:cubicBezTo>
                    <a:pt x="1185" y="443"/>
                    <a:pt x="1217" y="442"/>
                    <a:pt x="1250" y="441"/>
                  </a:cubicBezTo>
                  <a:cubicBezTo>
                    <a:pt x="1929" y="441"/>
                    <a:pt x="2501" y="227"/>
                    <a:pt x="2501" y="227"/>
                  </a:cubicBezTo>
                  <a:cubicBezTo>
                    <a:pt x="2501" y="227"/>
                    <a:pt x="1929" y="1"/>
                    <a:pt x="1250" y="1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789" name="Google Shape;12789;p49"/>
            <p:cNvSpPr/>
            <p:nvPr/>
          </p:nvSpPr>
          <p:spPr>
            <a:xfrm>
              <a:off x="2512500" y="2810000"/>
              <a:ext cx="73850" cy="11325"/>
            </a:xfrm>
            <a:custGeom>
              <a:avLst/>
              <a:gdLst/>
              <a:ahLst/>
              <a:cxnLst/>
              <a:rect l="l" t="t" r="r" b="b"/>
              <a:pathLst>
                <a:path w="2954" h="453" extrusionOk="0">
                  <a:moveTo>
                    <a:pt x="1477" y="0"/>
                  </a:moveTo>
                  <a:cubicBezTo>
                    <a:pt x="656" y="0"/>
                    <a:pt x="1" y="227"/>
                    <a:pt x="1" y="227"/>
                  </a:cubicBezTo>
                  <a:cubicBezTo>
                    <a:pt x="1" y="227"/>
                    <a:pt x="656" y="453"/>
                    <a:pt x="1477" y="453"/>
                  </a:cubicBezTo>
                  <a:cubicBezTo>
                    <a:pt x="2299" y="453"/>
                    <a:pt x="2953" y="227"/>
                    <a:pt x="2953" y="227"/>
                  </a:cubicBezTo>
                  <a:cubicBezTo>
                    <a:pt x="2953" y="227"/>
                    <a:pt x="2299" y="0"/>
                    <a:pt x="1477" y="0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790" name="Google Shape;12790;p49"/>
            <p:cNvSpPr/>
            <p:nvPr/>
          </p:nvSpPr>
          <p:spPr>
            <a:xfrm>
              <a:off x="2268125" y="2758800"/>
              <a:ext cx="351850" cy="11625"/>
            </a:xfrm>
            <a:custGeom>
              <a:avLst/>
              <a:gdLst/>
              <a:ahLst/>
              <a:cxnLst/>
              <a:rect l="l" t="t" r="r" b="b"/>
              <a:pathLst>
                <a:path w="14074" h="465" extrusionOk="0">
                  <a:moveTo>
                    <a:pt x="7037" y="1"/>
                  </a:moveTo>
                  <a:cubicBezTo>
                    <a:pt x="3156" y="1"/>
                    <a:pt x="1" y="227"/>
                    <a:pt x="1" y="227"/>
                  </a:cubicBezTo>
                  <a:cubicBezTo>
                    <a:pt x="1" y="227"/>
                    <a:pt x="3156" y="465"/>
                    <a:pt x="7061" y="465"/>
                  </a:cubicBezTo>
                  <a:cubicBezTo>
                    <a:pt x="10942" y="465"/>
                    <a:pt x="14074" y="227"/>
                    <a:pt x="14074" y="227"/>
                  </a:cubicBezTo>
                  <a:cubicBezTo>
                    <a:pt x="14074" y="227"/>
                    <a:pt x="10931" y="1"/>
                    <a:pt x="7037" y="1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791" name="Google Shape;12791;p49"/>
            <p:cNvSpPr/>
            <p:nvPr/>
          </p:nvSpPr>
          <p:spPr>
            <a:xfrm>
              <a:off x="2313375" y="2673675"/>
              <a:ext cx="352150" cy="11025"/>
            </a:xfrm>
            <a:custGeom>
              <a:avLst/>
              <a:gdLst/>
              <a:ahLst/>
              <a:cxnLst/>
              <a:rect l="l" t="t" r="r" b="b"/>
              <a:pathLst>
                <a:path w="14086" h="441" extrusionOk="0">
                  <a:moveTo>
                    <a:pt x="7049" y="0"/>
                  </a:moveTo>
                  <a:cubicBezTo>
                    <a:pt x="3167" y="0"/>
                    <a:pt x="0" y="215"/>
                    <a:pt x="0" y="215"/>
                  </a:cubicBezTo>
                  <a:cubicBezTo>
                    <a:pt x="0" y="215"/>
                    <a:pt x="3167" y="441"/>
                    <a:pt x="7049" y="441"/>
                  </a:cubicBezTo>
                  <a:cubicBezTo>
                    <a:pt x="10930" y="441"/>
                    <a:pt x="14085" y="215"/>
                    <a:pt x="14085" y="215"/>
                  </a:cubicBezTo>
                  <a:cubicBezTo>
                    <a:pt x="14085" y="215"/>
                    <a:pt x="10930" y="0"/>
                    <a:pt x="7049" y="0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792" name="Google Shape;12792;p49"/>
            <p:cNvSpPr/>
            <p:nvPr/>
          </p:nvSpPr>
          <p:spPr>
            <a:xfrm>
              <a:off x="2580675" y="2639750"/>
              <a:ext cx="102125" cy="11025"/>
            </a:xfrm>
            <a:custGeom>
              <a:avLst/>
              <a:gdLst/>
              <a:ahLst/>
              <a:cxnLst/>
              <a:rect l="l" t="t" r="r" b="b"/>
              <a:pathLst>
                <a:path w="4085" h="441" extrusionOk="0">
                  <a:moveTo>
                    <a:pt x="2036" y="0"/>
                  </a:moveTo>
                  <a:cubicBezTo>
                    <a:pt x="929" y="0"/>
                    <a:pt x="0" y="226"/>
                    <a:pt x="0" y="226"/>
                  </a:cubicBezTo>
                  <a:cubicBezTo>
                    <a:pt x="0" y="226"/>
                    <a:pt x="905" y="441"/>
                    <a:pt x="2036" y="441"/>
                  </a:cubicBezTo>
                  <a:cubicBezTo>
                    <a:pt x="3155" y="441"/>
                    <a:pt x="4084" y="226"/>
                    <a:pt x="4084" y="226"/>
                  </a:cubicBezTo>
                  <a:cubicBezTo>
                    <a:pt x="4084" y="226"/>
                    <a:pt x="3167" y="0"/>
                    <a:pt x="2036" y="0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793" name="Google Shape;12793;p49"/>
            <p:cNvSpPr/>
            <p:nvPr/>
          </p:nvSpPr>
          <p:spPr>
            <a:xfrm>
              <a:off x="2625900" y="2605500"/>
              <a:ext cx="68800" cy="11050"/>
            </a:xfrm>
            <a:custGeom>
              <a:avLst/>
              <a:gdLst/>
              <a:ahLst/>
              <a:cxnLst/>
              <a:rect l="l" t="t" r="r" b="b"/>
              <a:pathLst>
                <a:path w="2752" h="442" extrusionOk="0">
                  <a:moveTo>
                    <a:pt x="1382" y="1"/>
                  </a:moveTo>
                  <a:cubicBezTo>
                    <a:pt x="620" y="1"/>
                    <a:pt x="1" y="227"/>
                    <a:pt x="1" y="227"/>
                  </a:cubicBezTo>
                  <a:cubicBezTo>
                    <a:pt x="1" y="227"/>
                    <a:pt x="620" y="441"/>
                    <a:pt x="1382" y="441"/>
                  </a:cubicBezTo>
                  <a:cubicBezTo>
                    <a:pt x="2132" y="441"/>
                    <a:pt x="2751" y="227"/>
                    <a:pt x="2751" y="227"/>
                  </a:cubicBezTo>
                  <a:cubicBezTo>
                    <a:pt x="2751" y="227"/>
                    <a:pt x="2132" y="1"/>
                    <a:pt x="1382" y="1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794" name="Google Shape;12794;p49"/>
            <p:cNvSpPr/>
            <p:nvPr/>
          </p:nvSpPr>
          <p:spPr>
            <a:xfrm>
              <a:off x="2671450" y="2571575"/>
              <a:ext cx="39325" cy="11350"/>
            </a:xfrm>
            <a:custGeom>
              <a:avLst/>
              <a:gdLst/>
              <a:ahLst/>
              <a:cxnLst/>
              <a:rect l="l" t="t" r="r" b="b"/>
              <a:pathLst>
                <a:path w="1573" h="454" extrusionOk="0">
                  <a:moveTo>
                    <a:pt x="786" y="1"/>
                  </a:moveTo>
                  <a:cubicBezTo>
                    <a:pt x="358" y="1"/>
                    <a:pt x="1" y="227"/>
                    <a:pt x="1" y="227"/>
                  </a:cubicBezTo>
                  <a:cubicBezTo>
                    <a:pt x="1" y="227"/>
                    <a:pt x="358" y="453"/>
                    <a:pt x="786" y="453"/>
                  </a:cubicBezTo>
                  <a:cubicBezTo>
                    <a:pt x="1227" y="453"/>
                    <a:pt x="1572" y="227"/>
                    <a:pt x="1572" y="227"/>
                  </a:cubicBezTo>
                  <a:cubicBezTo>
                    <a:pt x="1572" y="227"/>
                    <a:pt x="1239" y="1"/>
                    <a:pt x="786" y="1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795" name="Google Shape;12795;p49"/>
            <p:cNvSpPr/>
            <p:nvPr/>
          </p:nvSpPr>
          <p:spPr>
            <a:xfrm>
              <a:off x="2711350" y="257722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1"/>
                  </a:move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accent4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796" name="Google Shape;12796;p49"/>
            <p:cNvSpPr/>
            <p:nvPr/>
          </p:nvSpPr>
          <p:spPr>
            <a:xfrm>
              <a:off x="2705675" y="2509075"/>
              <a:ext cx="39625" cy="11325"/>
            </a:xfrm>
            <a:custGeom>
              <a:avLst/>
              <a:gdLst/>
              <a:ahLst/>
              <a:cxnLst/>
              <a:rect l="l" t="t" r="r" b="b"/>
              <a:pathLst>
                <a:path w="1585" h="453" extrusionOk="0">
                  <a:moveTo>
                    <a:pt x="787" y="0"/>
                  </a:moveTo>
                  <a:cubicBezTo>
                    <a:pt x="358" y="0"/>
                    <a:pt x="1" y="226"/>
                    <a:pt x="1" y="226"/>
                  </a:cubicBezTo>
                  <a:cubicBezTo>
                    <a:pt x="1" y="226"/>
                    <a:pt x="358" y="453"/>
                    <a:pt x="787" y="453"/>
                  </a:cubicBezTo>
                  <a:cubicBezTo>
                    <a:pt x="1227" y="453"/>
                    <a:pt x="1584" y="226"/>
                    <a:pt x="1584" y="226"/>
                  </a:cubicBezTo>
                  <a:cubicBezTo>
                    <a:pt x="1584" y="226"/>
                    <a:pt x="1239" y="0"/>
                    <a:pt x="787" y="0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797" name="Google Shape;12797;p49"/>
            <p:cNvSpPr/>
            <p:nvPr/>
          </p:nvSpPr>
          <p:spPr>
            <a:xfrm>
              <a:off x="2739625" y="2492100"/>
              <a:ext cx="28300" cy="11050"/>
            </a:xfrm>
            <a:custGeom>
              <a:avLst/>
              <a:gdLst/>
              <a:ahLst/>
              <a:cxnLst/>
              <a:rect l="l" t="t" r="r" b="b"/>
              <a:pathLst>
                <a:path w="1132" h="442" extrusionOk="0">
                  <a:moveTo>
                    <a:pt x="560" y="1"/>
                  </a:moveTo>
                  <a:cubicBezTo>
                    <a:pt x="250" y="1"/>
                    <a:pt x="0" y="215"/>
                    <a:pt x="0" y="215"/>
                  </a:cubicBezTo>
                  <a:cubicBezTo>
                    <a:pt x="0" y="215"/>
                    <a:pt x="250" y="441"/>
                    <a:pt x="560" y="441"/>
                  </a:cubicBezTo>
                  <a:cubicBezTo>
                    <a:pt x="869" y="441"/>
                    <a:pt x="1131" y="215"/>
                    <a:pt x="1131" y="215"/>
                  </a:cubicBezTo>
                  <a:cubicBezTo>
                    <a:pt x="1131" y="215"/>
                    <a:pt x="881" y="1"/>
                    <a:pt x="560" y="1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798" name="Google Shape;12798;p49"/>
            <p:cNvSpPr/>
            <p:nvPr/>
          </p:nvSpPr>
          <p:spPr>
            <a:xfrm>
              <a:off x="2404750" y="2417975"/>
              <a:ext cx="431625" cy="11100"/>
            </a:xfrm>
            <a:custGeom>
              <a:avLst/>
              <a:gdLst/>
              <a:ahLst/>
              <a:cxnLst/>
              <a:rect l="l" t="t" r="r" b="b"/>
              <a:pathLst>
                <a:path w="17265" h="444" extrusionOk="0">
                  <a:moveTo>
                    <a:pt x="8633" y="1"/>
                  </a:moveTo>
                  <a:cubicBezTo>
                    <a:pt x="3870" y="1"/>
                    <a:pt x="1" y="227"/>
                    <a:pt x="1" y="227"/>
                  </a:cubicBezTo>
                  <a:cubicBezTo>
                    <a:pt x="1" y="227"/>
                    <a:pt x="3500" y="443"/>
                    <a:pt x="7957" y="443"/>
                  </a:cubicBezTo>
                  <a:cubicBezTo>
                    <a:pt x="8180" y="443"/>
                    <a:pt x="8405" y="443"/>
                    <a:pt x="8633" y="441"/>
                  </a:cubicBezTo>
                  <a:cubicBezTo>
                    <a:pt x="13395" y="441"/>
                    <a:pt x="17265" y="227"/>
                    <a:pt x="17265" y="227"/>
                  </a:cubicBezTo>
                  <a:cubicBezTo>
                    <a:pt x="17265" y="227"/>
                    <a:pt x="13395" y="1"/>
                    <a:pt x="8633" y="1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799" name="Google Shape;12799;p49"/>
            <p:cNvSpPr/>
            <p:nvPr/>
          </p:nvSpPr>
          <p:spPr>
            <a:xfrm>
              <a:off x="2625900" y="2361425"/>
              <a:ext cx="193225" cy="11050"/>
            </a:xfrm>
            <a:custGeom>
              <a:avLst/>
              <a:gdLst/>
              <a:ahLst/>
              <a:cxnLst/>
              <a:rect l="l" t="t" r="r" b="b"/>
              <a:pathLst>
                <a:path w="7729" h="442" extrusionOk="0">
                  <a:moveTo>
                    <a:pt x="3882" y="1"/>
                  </a:moveTo>
                  <a:cubicBezTo>
                    <a:pt x="1739" y="1"/>
                    <a:pt x="1" y="227"/>
                    <a:pt x="1" y="227"/>
                  </a:cubicBezTo>
                  <a:cubicBezTo>
                    <a:pt x="1" y="227"/>
                    <a:pt x="1739" y="441"/>
                    <a:pt x="3882" y="441"/>
                  </a:cubicBezTo>
                  <a:cubicBezTo>
                    <a:pt x="6002" y="441"/>
                    <a:pt x="7728" y="227"/>
                    <a:pt x="7728" y="227"/>
                  </a:cubicBezTo>
                  <a:cubicBezTo>
                    <a:pt x="7728" y="227"/>
                    <a:pt x="6002" y="1"/>
                    <a:pt x="3882" y="1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800" name="Google Shape;12800;p49"/>
            <p:cNvSpPr/>
            <p:nvPr/>
          </p:nvSpPr>
          <p:spPr>
            <a:xfrm>
              <a:off x="2620550" y="2344175"/>
              <a:ext cx="221775" cy="11325"/>
            </a:xfrm>
            <a:custGeom>
              <a:avLst/>
              <a:gdLst/>
              <a:ahLst/>
              <a:cxnLst/>
              <a:rect l="l" t="t" r="r" b="b"/>
              <a:pathLst>
                <a:path w="8871" h="453" extrusionOk="0">
                  <a:moveTo>
                    <a:pt x="4430" y="0"/>
                  </a:moveTo>
                  <a:cubicBezTo>
                    <a:pt x="1977" y="0"/>
                    <a:pt x="1" y="226"/>
                    <a:pt x="1" y="226"/>
                  </a:cubicBezTo>
                  <a:cubicBezTo>
                    <a:pt x="1" y="226"/>
                    <a:pt x="1977" y="453"/>
                    <a:pt x="4430" y="453"/>
                  </a:cubicBezTo>
                  <a:cubicBezTo>
                    <a:pt x="6882" y="453"/>
                    <a:pt x="8871" y="226"/>
                    <a:pt x="8871" y="226"/>
                  </a:cubicBezTo>
                  <a:cubicBezTo>
                    <a:pt x="8871" y="226"/>
                    <a:pt x="6871" y="0"/>
                    <a:pt x="4430" y="0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801" name="Google Shape;12801;p49"/>
            <p:cNvSpPr/>
            <p:nvPr/>
          </p:nvSpPr>
          <p:spPr>
            <a:xfrm>
              <a:off x="2694075" y="2219150"/>
              <a:ext cx="352150" cy="11350"/>
            </a:xfrm>
            <a:custGeom>
              <a:avLst/>
              <a:gdLst/>
              <a:ahLst/>
              <a:cxnLst/>
              <a:rect l="l" t="t" r="r" b="b"/>
              <a:pathLst>
                <a:path w="14086" h="454" extrusionOk="0">
                  <a:moveTo>
                    <a:pt x="7049" y="1"/>
                  </a:moveTo>
                  <a:cubicBezTo>
                    <a:pt x="3156" y="1"/>
                    <a:pt x="0" y="227"/>
                    <a:pt x="0" y="227"/>
                  </a:cubicBezTo>
                  <a:cubicBezTo>
                    <a:pt x="0" y="227"/>
                    <a:pt x="3156" y="453"/>
                    <a:pt x="7049" y="453"/>
                  </a:cubicBezTo>
                  <a:cubicBezTo>
                    <a:pt x="10930" y="453"/>
                    <a:pt x="14086" y="227"/>
                    <a:pt x="14086" y="227"/>
                  </a:cubicBezTo>
                  <a:cubicBezTo>
                    <a:pt x="14086" y="227"/>
                    <a:pt x="10930" y="1"/>
                    <a:pt x="7049" y="1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802" name="Google Shape;12802;p49"/>
            <p:cNvSpPr/>
            <p:nvPr/>
          </p:nvSpPr>
          <p:spPr>
            <a:xfrm>
              <a:off x="2909875" y="2173900"/>
              <a:ext cx="142300" cy="11050"/>
            </a:xfrm>
            <a:custGeom>
              <a:avLst/>
              <a:gdLst/>
              <a:ahLst/>
              <a:cxnLst/>
              <a:rect l="l" t="t" r="r" b="b"/>
              <a:pathLst>
                <a:path w="5692" h="442" extrusionOk="0">
                  <a:moveTo>
                    <a:pt x="2846" y="1"/>
                  </a:moveTo>
                  <a:cubicBezTo>
                    <a:pt x="1274" y="1"/>
                    <a:pt x="1" y="227"/>
                    <a:pt x="1" y="227"/>
                  </a:cubicBezTo>
                  <a:cubicBezTo>
                    <a:pt x="1" y="227"/>
                    <a:pt x="1286" y="441"/>
                    <a:pt x="2846" y="441"/>
                  </a:cubicBezTo>
                  <a:cubicBezTo>
                    <a:pt x="4430" y="441"/>
                    <a:pt x="5692" y="227"/>
                    <a:pt x="5692" y="227"/>
                  </a:cubicBezTo>
                  <a:cubicBezTo>
                    <a:pt x="5692" y="227"/>
                    <a:pt x="4406" y="1"/>
                    <a:pt x="2846" y="1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4" name="TextBox 3">
            <a:extLst>
              <a:ext uri="{FF2B5EF4-FFF2-40B4-BE49-F238E27FC236}">
                <a16:creationId xmlns:a16="http://schemas.microsoft.com/office/drawing/2014/main" id="{45F438A8-6146-429E-90CF-77742091D57D}"/>
              </a:ext>
            </a:extLst>
          </p:cNvPr>
          <p:cNvSpPr txBox="1"/>
          <p:nvPr/>
        </p:nvSpPr>
        <p:spPr>
          <a:xfrm>
            <a:off x="977493" y="6858001"/>
            <a:ext cx="1023701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219170">
              <a:buClr>
                <a:srgbClr val="000000"/>
              </a:buClr>
            </a:pPr>
            <a:r>
              <a:rPr lang="en-US" sz="1200" kern="0">
                <a:solidFill>
                  <a:srgbClr val="000000"/>
                </a:solidFill>
                <a:latin typeface="Arial"/>
                <a:cs typeface="Arial"/>
                <a:sym typeface="Arial"/>
                <a:hlinkClick r:id="rId3" tooltip="https://www.flickr.com/photos/vastateparksstaff/16267659963"/>
              </a:rPr>
              <a:t>This Photo</a:t>
            </a:r>
            <a:r>
              <a:rPr lang="en-US" sz="1200" kern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 by Unknown Author is licensed under </a:t>
            </a:r>
            <a:r>
              <a:rPr lang="en-US" sz="1200" kern="0">
                <a:solidFill>
                  <a:srgbClr val="000000"/>
                </a:solidFill>
                <a:latin typeface="Arial"/>
                <a:cs typeface="Arial"/>
                <a:sym typeface="Arial"/>
                <a:hlinkClick r:id="rId4" tooltip="https://creativecommons.org/licenses/by/3.0/"/>
              </a:rPr>
              <a:t>CC BY</a:t>
            </a:r>
            <a:endParaRPr lang="en-US" sz="12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9AEBD369-7CD7-4C9F-8E1C-63FDFA0080DE}"/>
              </a:ext>
            </a:extLst>
          </p:cNvPr>
          <p:cNvSpPr txBox="1"/>
          <p:nvPr/>
        </p:nvSpPr>
        <p:spPr>
          <a:xfrm>
            <a:off x="2654462" y="1404395"/>
            <a:ext cx="8560045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219170">
              <a:buClr>
                <a:srgbClr val="000000"/>
              </a:buClr>
            </a:pPr>
            <a:r>
              <a:rPr lang="en-US" sz="2400" kern="0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They made up songs called “spirituals” which is an African American religious fold song</a:t>
            </a:r>
          </a:p>
          <a:p>
            <a:pPr defTabSz="1219170">
              <a:buClr>
                <a:srgbClr val="000000"/>
              </a:buClr>
            </a:pPr>
            <a:endParaRPr lang="en-US" sz="2400" kern="0" dirty="0">
              <a:solidFill>
                <a:srgbClr val="000000"/>
              </a:solidFill>
              <a:latin typeface="Arial"/>
              <a:cs typeface="Arial"/>
              <a:sym typeface="Arial"/>
            </a:endParaRPr>
          </a:p>
          <a:p>
            <a:pPr defTabSz="1219170">
              <a:buClr>
                <a:srgbClr val="000000"/>
              </a:buClr>
            </a:pPr>
            <a:r>
              <a:rPr lang="en-US" sz="2400" kern="0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They invented and made up music on the banjo</a:t>
            </a:r>
          </a:p>
          <a:p>
            <a:pPr defTabSz="1219170">
              <a:buClr>
                <a:srgbClr val="000000"/>
              </a:buClr>
            </a:pPr>
            <a:endParaRPr lang="en-US" sz="2400" kern="0" dirty="0">
              <a:solidFill>
                <a:srgbClr val="000000"/>
              </a:solidFill>
              <a:latin typeface="Arial"/>
              <a:cs typeface="Arial"/>
              <a:sym typeface="Arial"/>
            </a:endParaRPr>
          </a:p>
          <a:p>
            <a:pPr defTabSz="1219170">
              <a:buClr>
                <a:srgbClr val="000000"/>
              </a:buClr>
            </a:pPr>
            <a:r>
              <a:rPr lang="en-US" sz="2400" kern="0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In South Carolina, they created a new language, Gullah, out of African languages and English</a:t>
            </a:r>
          </a:p>
        </p:txBody>
      </p:sp>
    </p:spTree>
    <p:extLst>
      <p:ext uri="{BB962C8B-B14F-4D97-AF65-F5344CB8AC3E}">
        <p14:creationId xmlns:p14="http://schemas.microsoft.com/office/powerpoint/2010/main" val="19017535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4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427" name="Google Shape;12427;p49"/>
          <p:cNvGrpSpPr/>
          <p:nvPr/>
        </p:nvGrpSpPr>
        <p:grpSpPr>
          <a:xfrm>
            <a:off x="2942164" y="5319933"/>
            <a:ext cx="6714003" cy="2456568"/>
            <a:chOff x="2048150" y="1951500"/>
            <a:chExt cx="3702575" cy="1354725"/>
          </a:xfrm>
        </p:grpSpPr>
        <p:sp>
          <p:nvSpPr>
            <p:cNvPr id="12428" name="Google Shape;12428;p49"/>
            <p:cNvSpPr/>
            <p:nvPr/>
          </p:nvSpPr>
          <p:spPr>
            <a:xfrm>
              <a:off x="2486300" y="2263500"/>
              <a:ext cx="2933425" cy="909675"/>
            </a:xfrm>
            <a:custGeom>
              <a:avLst/>
              <a:gdLst/>
              <a:ahLst/>
              <a:cxnLst/>
              <a:rect l="l" t="t" r="r" b="b"/>
              <a:pathLst>
                <a:path w="117337" h="36387" extrusionOk="0">
                  <a:moveTo>
                    <a:pt x="18849" y="1"/>
                  </a:moveTo>
                  <a:cubicBezTo>
                    <a:pt x="17991" y="1"/>
                    <a:pt x="17205" y="477"/>
                    <a:pt x="16789" y="1239"/>
                  </a:cubicBezTo>
                  <a:lnTo>
                    <a:pt x="430" y="31445"/>
                  </a:lnTo>
                  <a:cubicBezTo>
                    <a:pt x="1" y="32267"/>
                    <a:pt x="13" y="33231"/>
                    <a:pt x="489" y="34029"/>
                  </a:cubicBezTo>
                  <a:cubicBezTo>
                    <a:pt x="965" y="34814"/>
                    <a:pt x="1799" y="35291"/>
                    <a:pt x="2716" y="35291"/>
                  </a:cubicBezTo>
                  <a:lnTo>
                    <a:pt x="48519" y="35291"/>
                  </a:lnTo>
                  <a:lnTo>
                    <a:pt x="49388" y="36267"/>
                  </a:lnTo>
                  <a:cubicBezTo>
                    <a:pt x="49448" y="36350"/>
                    <a:pt x="49543" y="36386"/>
                    <a:pt x="49650" y="36386"/>
                  </a:cubicBezTo>
                  <a:lnTo>
                    <a:pt x="68343" y="36386"/>
                  </a:lnTo>
                  <a:cubicBezTo>
                    <a:pt x="68426" y="36386"/>
                    <a:pt x="68498" y="36362"/>
                    <a:pt x="68557" y="36303"/>
                  </a:cubicBezTo>
                  <a:lnTo>
                    <a:pt x="69772" y="35267"/>
                  </a:lnTo>
                  <a:lnTo>
                    <a:pt x="114884" y="35267"/>
                  </a:lnTo>
                  <a:cubicBezTo>
                    <a:pt x="115718" y="35267"/>
                    <a:pt x="116480" y="34838"/>
                    <a:pt x="116896" y="34124"/>
                  </a:cubicBezTo>
                  <a:cubicBezTo>
                    <a:pt x="117337" y="33409"/>
                    <a:pt x="117337" y="32552"/>
                    <a:pt x="116932" y="31814"/>
                  </a:cubicBezTo>
                  <a:lnTo>
                    <a:pt x="99668" y="846"/>
                  </a:lnTo>
                  <a:cubicBezTo>
                    <a:pt x="99382" y="322"/>
                    <a:pt x="98811" y="1"/>
                    <a:pt x="98216" y="1"/>
                  </a:cubicBezTo>
                  <a:lnTo>
                    <a:pt x="95894" y="1"/>
                  </a:lnTo>
                  <a:cubicBezTo>
                    <a:pt x="95703" y="1"/>
                    <a:pt x="95560" y="144"/>
                    <a:pt x="95560" y="346"/>
                  </a:cubicBezTo>
                  <a:cubicBezTo>
                    <a:pt x="95560" y="536"/>
                    <a:pt x="95703" y="679"/>
                    <a:pt x="95894" y="679"/>
                  </a:cubicBezTo>
                  <a:lnTo>
                    <a:pt x="98216" y="679"/>
                  </a:lnTo>
                  <a:cubicBezTo>
                    <a:pt x="98573" y="679"/>
                    <a:pt x="98894" y="882"/>
                    <a:pt x="99073" y="1191"/>
                  </a:cubicBezTo>
                  <a:lnTo>
                    <a:pt x="116337" y="32159"/>
                  </a:lnTo>
                  <a:cubicBezTo>
                    <a:pt x="116635" y="32683"/>
                    <a:pt x="116623" y="33290"/>
                    <a:pt x="116325" y="33802"/>
                  </a:cubicBezTo>
                  <a:cubicBezTo>
                    <a:pt x="116027" y="34314"/>
                    <a:pt x="115503" y="34612"/>
                    <a:pt x="114908" y="34612"/>
                  </a:cubicBezTo>
                  <a:lnTo>
                    <a:pt x="69664" y="34612"/>
                  </a:lnTo>
                  <a:cubicBezTo>
                    <a:pt x="69569" y="34612"/>
                    <a:pt x="69498" y="34636"/>
                    <a:pt x="69438" y="34695"/>
                  </a:cubicBezTo>
                  <a:lnTo>
                    <a:pt x="68236" y="35719"/>
                  </a:lnTo>
                  <a:lnTo>
                    <a:pt x="49805" y="35719"/>
                  </a:lnTo>
                  <a:lnTo>
                    <a:pt x="48936" y="34731"/>
                  </a:lnTo>
                  <a:cubicBezTo>
                    <a:pt x="48864" y="34660"/>
                    <a:pt x="48781" y="34612"/>
                    <a:pt x="48674" y="34612"/>
                  </a:cubicBezTo>
                  <a:lnTo>
                    <a:pt x="2739" y="34612"/>
                  </a:lnTo>
                  <a:cubicBezTo>
                    <a:pt x="2049" y="34612"/>
                    <a:pt x="1442" y="34255"/>
                    <a:pt x="1084" y="33683"/>
                  </a:cubicBezTo>
                  <a:cubicBezTo>
                    <a:pt x="727" y="33088"/>
                    <a:pt x="715" y="32374"/>
                    <a:pt x="1037" y="31778"/>
                  </a:cubicBezTo>
                  <a:lnTo>
                    <a:pt x="17396" y="1560"/>
                  </a:lnTo>
                  <a:cubicBezTo>
                    <a:pt x="17694" y="1025"/>
                    <a:pt x="18253" y="691"/>
                    <a:pt x="18872" y="691"/>
                  </a:cubicBezTo>
                  <a:lnTo>
                    <a:pt x="19646" y="691"/>
                  </a:lnTo>
                  <a:cubicBezTo>
                    <a:pt x="19837" y="691"/>
                    <a:pt x="19980" y="536"/>
                    <a:pt x="19980" y="346"/>
                  </a:cubicBezTo>
                  <a:cubicBezTo>
                    <a:pt x="19980" y="155"/>
                    <a:pt x="19837" y="1"/>
                    <a:pt x="19646" y="1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429" name="Google Shape;12429;p49"/>
            <p:cNvSpPr/>
            <p:nvPr/>
          </p:nvSpPr>
          <p:spPr>
            <a:xfrm>
              <a:off x="2559525" y="2126950"/>
              <a:ext cx="2800975" cy="980425"/>
            </a:xfrm>
            <a:custGeom>
              <a:avLst/>
              <a:gdLst/>
              <a:ahLst/>
              <a:cxnLst/>
              <a:rect l="l" t="t" r="r" b="b"/>
              <a:pathLst>
                <a:path w="112039" h="39217" extrusionOk="0">
                  <a:moveTo>
                    <a:pt x="22639" y="0"/>
                  </a:moveTo>
                  <a:cubicBezTo>
                    <a:pt x="22555" y="0"/>
                    <a:pt x="22471" y="30"/>
                    <a:pt x="22408" y="93"/>
                  </a:cubicBezTo>
                  <a:lnTo>
                    <a:pt x="15717" y="6272"/>
                  </a:lnTo>
                  <a:cubicBezTo>
                    <a:pt x="15681" y="6296"/>
                    <a:pt x="15658" y="6332"/>
                    <a:pt x="15634" y="6368"/>
                  </a:cubicBezTo>
                  <a:lnTo>
                    <a:pt x="37" y="37895"/>
                  </a:lnTo>
                  <a:cubicBezTo>
                    <a:pt x="1" y="38002"/>
                    <a:pt x="1" y="38121"/>
                    <a:pt x="37" y="38205"/>
                  </a:cubicBezTo>
                  <a:cubicBezTo>
                    <a:pt x="96" y="38300"/>
                    <a:pt x="191" y="38371"/>
                    <a:pt x="299" y="38383"/>
                  </a:cubicBezTo>
                  <a:cubicBezTo>
                    <a:pt x="2672" y="38751"/>
                    <a:pt x="5148" y="38899"/>
                    <a:pt x="7682" y="38899"/>
                  </a:cubicBezTo>
                  <a:cubicBezTo>
                    <a:pt x="12941" y="38899"/>
                    <a:pt x="18454" y="38264"/>
                    <a:pt x="23837" y="37645"/>
                  </a:cubicBezTo>
                  <a:cubicBezTo>
                    <a:pt x="27016" y="37264"/>
                    <a:pt x="30005" y="36931"/>
                    <a:pt x="32874" y="36716"/>
                  </a:cubicBezTo>
                  <a:cubicBezTo>
                    <a:pt x="33891" y="36642"/>
                    <a:pt x="34859" y="36608"/>
                    <a:pt x="35776" y="36608"/>
                  </a:cubicBezTo>
                  <a:cubicBezTo>
                    <a:pt x="43751" y="36608"/>
                    <a:pt x="47940" y="39148"/>
                    <a:pt x="47983" y="39169"/>
                  </a:cubicBezTo>
                  <a:cubicBezTo>
                    <a:pt x="48043" y="39205"/>
                    <a:pt x="48102" y="39217"/>
                    <a:pt x="48162" y="39217"/>
                  </a:cubicBezTo>
                  <a:cubicBezTo>
                    <a:pt x="48233" y="39217"/>
                    <a:pt x="48328" y="39193"/>
                    <a:pt x="48376" y="39110"/>
                  </a:cubicBezTo>
                  <a:cubicBezTo>
                    <a:pt x="48416" y="39069"/>
                    <a:pt x="51350" y="36576"/>
                    <a:pt x="56270" y="36576"/>
                  </a:cubicBezTo>
                  <a:cubicBezTo>
                    <a:pt x="58581" y="36576"/>
                    <a:pt x="61331" y="37127"/>
                    <a:pt x="64426" y="38741"/>
                  </a:cubicBezTo>
                  <a:cubicBezTo>
                    <a:pt x="64472" y="38766"/>
                    <a:pt x="64525" y="38779"/>
                    <a:pt x="64579" y="38779"/>
                  </a:cubicBezTo>
                  <a:cubicBezTo>
                    <a:pt x="64650" y="38779"/>
                    <a:pt x="64722" y="38757"/>
                    <a:pt x="64783" y="38717"/>
                  </a:cubicBezTo>
                  <a:cubicBezTo>
                    <a:pt x="64795" y="38717"/>
                    <a:pt x="66223" y="37657"/>
                    <a:pt x="68998" y="36836"/>
                  </a:cubicBezTo>
                  <a:cubicBezTo>
                    <a:pt x="70682" y="36329"/>
                    <a:pt x="73129" y="35844"/>
                    <a:pt x="76270" y="35844"/>
                  </a:cubicBezTo>
                  <a:cubicBezTo>
                    <a:pt x="77858" y="35844"/>
                    <a:pt x="79624" y="35968"/>
                    <a:pt x="81559" y="36276"/>
                  </a:cubicBezTo>
                  <a:cubicBezTo>
                    <a:pt x="88379" y="37346"/>
                    <a:pt x="96490" y="38435"/>
                    <a:pt x="103670" y="38435"/>
                  </a:cubicBezTo>
                  <a:cubicBezTo>
                    <a:pt x="106555" y="38435"/>
                    <a:pt x="109289" y="38259"/>
                    <a:pt x="111729" y="37836"/>
                  </a:cubicBezTo>
                  <a:cubicBezTo>
                    <a:pt x="111848" y="37824"/>
                    <a:pt x="111932" y="37764"/>
                    <a:pt x="111979" y="37657"/>
                  </a:cubicBezTo>
                  <a:cubicBezTo>
                    <a:pt x="112039" y="37550"/>
                    <a:pt x="112027" y="37431"/>
                    <a:pt x="111979" y="37348"/>
                  </a:cubicBezTo>
                  <a:lnTo>
                    <a:pt x="95537" y="6356"/>
                  </a:lnTo>
                  <a:cubicBezTo>
                    <a:pt x="95477" y="6248"/>
                    <a:pt x="95358" y="6177"/>
                    <a:pt x="95239" y="6177"/>
                  </a:cubicBezTo>
                  <a:lnTo>
                    <a:pt x="93155" y="6177"/>
                  </a:lnTo>
                  <a:cubicBezTo>
                    <a:pt x="92953" y="6177"/>
                    <a:pt x="92810" y="6320"/>
                    <a:pt x="92810" y="6522"/>
                  </a:cubicBezTo>
                  <a:cubicBezTo>
                    <a:pt x="92810" y="6713"/>
                    <a:pt x="92953" y="6856"/>
                    <a:pt x="93155" y="6856"/>
                  </a:cubicBezTo>
                  <a:lnTo>
                    <a:pt x="95025" y="6856"/>
                  </a:lnTo>
                  <a:lnTo>
                    <a:pt x="111146" y="37252"/>
                  </a:lnTo>
                  <a:cubicBezTo>
                    <a:pt x="108869" y="37611"/>
                    <a:pt x="106345" y="37762"/>
                    <a:pt x="103690" y="37762"/>
                  </a:cubicBezTo>
                  <a:cubicBezTo>
                    <a:pt x="96558" y="37762"/>
                    <a:pt x="88477" y="36673"/>
                    <a:pt x="81666" y="35597"/>
                  </a:cubicBezTo>
                  <a:cubicBezTo>
                    <a:pt x="79693" y="35289"/>
                    <a:pt x="77890" y="35161"/>
                    <a:pt x="76256" y="35161"/>
                  </a:cubicBezTo>
                  <a:cubicBezTo>
                    <a:pt x="69311" y="35161"/>
                    <a:pt x="65424" y="37472"/>
                    <a:pt x="64557" y="38050"/>
                  </a:cubicBezTo>
                  <a:cubicBezTo>
                    <a:pt x="61442" y="36458"/>
                    <a:pt x="58658" y="35909"/>
                    <a:pt x="56299" y="35909"/>
                  </a:cubicBezTo>
                  <a:cubicBezTo>
                    <a:pt x="51831" y="35909"/>
                    <a:pt x="48890" y="37878"/>
                    <a:pt x="48126" y="38455"/>
                  </a:cubicBezTo>
                  <a:cubicBezTo>
                    <a:pt x="47166" y="37927"/>
                    <a:pt x="43040" y="35906"/>
                    <a:pt x="35788" y="35906"/>
                  </a:cubicBezTo>
                  <a:cubicBezTo>
                    <a:pt x="34853" y="35906"/>
                    <a:pt x="33866" y="35939"/>
                    <a:pt x="32826" y="36014"/>
                  </a:cubicBezTo>
                  <a:cubicBezTo>
                    <a:pt x="29945" y="36228"/>
                    <a:pt x="26957" y="36562"/>
                    <a:pt x="23766" y="36943"/>
                  </a:cubicBezTo>
                  <a:cubicBezTo>
                    <a:pt x="18406" y="37559"/>
                    <a:pt x="12915" y="38193"/>
                    <a:pt x="7690" y="38193"/>
                  </a:cubicBezTo>
                  <a:cubicBezTo>
                    <a:pt x="5347" y="38193"/>
                    <a:pt x="3058" y="38066"/>
                    <a:pt x="858" y="37752"/>
                  </a:cubicBezTo>
                  <a:lnTo>
                    <a:pt x="16241" y="6713"/>
                  </a:lnTo>
                  <a:lnTo>
                    <a:pt x="22873" y="581"/>
                  </a:lnTo>
                  <a:cubicBezTo>
                    <a:pt x="23004" y="462"/>
                    <a:pt x="23016" y="236"/>
                    <a:pt x="22885" y="105"/>
                  </a:cubicBezTo>
                  <a:cubicBezTo>
                    <a:pt x="22822" y="36"/>
                    <a:pt x="22731" y="0"/>
                    <a:pt x="22639" y="0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430" name="Google Shape;12430;p49"/>
            <p:cNvSpPr/>
            <p:nvPr/>
          </p:nvSpPr>
          <p:spPr>
            <a:xfrm>
              <a:off x="2941125" y="1951500"/>
              <a:ext cx="1021875" cy="1061525"/>
            </a:xfrm>
            <a:custGeom>
              <a:avLst/>
              <a:gdLst/>
              <a:ahLst/>
              <a:cxnLst/>
              <a:rect l="l" t="t" r="r" b="b"/>
              <a:pathLst>
                <a:path w="40875" h="42461" extrusionOk="0">
                  <a:moveTo>
                    <a:pt x="12026" y="920"/>
                  </a:moveTo>
                  <a:cubicBezTo>
                    <a:pt x="13972" y="2497"/>
                    <a:pt x="16162" y="2926"/>
                    <a:pt x="18689" y="2926"/>
                  </a:cubicBezTo>
                  <a:cubicBezTo>
                    <a:pt x="20073" y="2926"/>
                    <a:pt x="21557" y="2797"/>
                    <a:pt x="23158" y="2658"/>
                  </a:cubicBezTo>
                  <a:cubicBezTo>
                    <a:pt x="24934" y="2503"/>
                    <a:pt x="26899" y="2332"/>
                    <a:pt x="29003" y="2332"/>
                  </a:cubicBezTo>
                  <a:cubicBezTo>
                    <a:pt x="29481" y="2332"/>
                    <a:pt x="29966" y="2341"/>
                    <a:pt x="30457" y="2360"/>
                  </a:cubicBezTo>
                  <a:cubicBezTo>
                    <a:pt x="34576" y="2515"/>
                    <a:pt x="36993" y="4075"/>
                    <a:pt x="38279" y="5337"/>
                  </a:cubicBezTo>
                  <a:cubicBezTo>
                    <a:pt x="39553" y="6575"/>
                    <a:pt x="40041" y="7790"/>
                    <a:pt x="40125" y="8052"/>
                  </a:cubicBezTo>
                  <a:lnTo>
                    <a:pt x="40172" y="40698"/>
                  </a:lnTo>
                  <a:cubicBezTo>
                    <a:pt x="36517" y="34436"/>
                    <a:pt x="28326" y="33709"/>
                    <a:pt x="21253" y="33709"/>
                  </a:cubicBezTo>
                  <a:cubicBezTo>
                    <a:pt x="20146" y="33709"/>
                    <a:pt x="19051" y="33721"/>
                    <a:pt x="18003" y="33745"/>
                  </a:cubicBezTo>
                  <a:cubicBezTo>
                    <a:pt x="17074" y="33764"/>
                    <a:pt x="16175" y="33780"/>
                    <a:pt x="15337" y="33780"/>
                  </a:cubicBezTo>
                  <a:cubicBezTo>
                    <a:pt x="14585" y="33780"/>
                    <a:pt x="13883" y="33767"/>
                    <a:pt x="13252" y="33733"/>
                  </a:cubicBezTo>
                  <a:cubicBezTo>
                    <a:pt x="7002" y="33364"/>
                    <a:pt x="1906" y="30340"/>
                    <a:pt x="798" y="29638"/>
                  </a:cubicBezTo>
                  <a:lnTo>
                    <a:pt x="12026" y="920"/>
                  </a:lnTo>
                  <a:close/>
                  <a:moveTo>
                    <a:pt x="11911" y="1"/>
                  </a:moveTo>
                  <a:cubicBezTo>
                    <a:pt x="11882" y="1"/>
                    <a:pt x="11852" y="5"/>
                    <a:pt x="11824" y="15"/>
                  </a:cubicBezTo>
                  <a:cubicBezTo>
                    <a:pt x="11716" y="39"/>
                    <a:pt x="11633" y="110"/>
                    <a:pt x="11585" y="217"/>
                  </a:cubicBezTo>
                  <a:lnTo>
                    <a:pt x="60" y="29638"/>
                  </a:lnTo>
                  <a:cubicBezTo>
                    <a:pt x="1" y="29792"/>
                    <a:pt x="48" y="29959"/>
                    <a:pt x="179" y="30042"/>
                  </a:cubicBezTo>
                  <a:cubicBezTo>
                    <a:pt x="239" y="30078"/>
                    <a:pt x="5978" y="33971"/>
                    <a:pt x="13217" y="34388"/>
                  </a:cubicBezTo>
                  <a:cubicBezTo>
                    <a:pt x="13864" y="34422"/>
                    <a:pt x="14578" y="34434"/>
                    <a:pt x="15338" y="34434"/>
                  </a:cubicBezTo>
                  <a:cubicBezTo>
                    <a:pt x="16186" y="34434"/>
                    <a:pt x="17091" y="34419"/>
                    <a:pt x="18027" y="34400"/>
                  </a:cubicBezTo>
                  <a:cubicBezTo>
                    <a:pt x="19021" y="34385"/>
                    <a:pt x="20061" y="34369"/>
                    <a:pt x="21128" y="34369"/>
                  </a:cubicBezTo>
                  <a:cubicBezTo>
                    <a:pt x="28493" y="34369"/>
                    <a:pt x="37098" y="35133"/>
                    <a:pt x="40208" y="42246"/>
                  </a:cubicBezTo>
                  <a:cubicBezTo>
                    <a:pt x="40268" y="42377"/>
                    <a:pt x="40387" y="42461"/>
                    <a:pt x="40518" y="42461"/>
                  </a:cubicBezTo>
                  <a:lnTo>
                    <a:pt x="40601" y="42461"/>
                  </a:lnTo>
                  <a:cubicBezTo>
                    <a:pt x="40756" y="42425"/>
                    <a:pt x="40875" y="42294"/>
                    <a:pt x="40875" y="42127"/>
                  </a:cubicBezTo>
                  <a:lnTo>
                    <a:pt x="40827" y="7992"/>
                  </a:lnTo>
                  <a:cubicBezTo>
                    <a:pt x="40827" y="7956"/>
                    <a:pt x="40827" y="7909"/>
                    <a:pt x="40815" y="7885"/>
                  </a:cubicBezTo>
                  <a:cubicBezTo>
                    <a:pt x="40780" y="7825"/>
                    <a:pt x="40327" y="6361"/>
                    <a:pt x="38803" y="4873"/>
                  </a:cubicBezTo>
                  <a:cubicBezTo>
                    <a:pt x="37422" y="3503"/>
                    <a:pt x="34850" y="1836"/>
                    <a:pt x="30504" y="1682"/>
                  </a:cubicBezTo>
                  <a:cubicBezTo>
                    <a:pt x="29987" y="1661"/>
                    <a:pt x="29477" y="1652"/>
                    <a:pt x="28976" y="1652"/>
                  </a:cubicBezTo>
                  <a:cubicBezTo>
                    <a:pt x="26856" y="1652"/>
                    <a:pt x="24884" y="1816"/>
                    <a:pt x="23123" y="1979"/>
                  </a:cubicBezTo>
                  <a:cubicBezTo>
                    <a:pt x="21563" y="2110"/>
                    <a:pt x="20116" y="2232"/>
                    <a:pt x="18773" y="2232"/>
                  </a:cubicBezTo>
                  <a:cubicBezTo>
                    <a:pt x="16201" y="2232"/>
                    <a:pt x="14010" y="1784"/>
                    <a:pt x="12133" y="86"/>
                  </a:cubicBezTo>
                  <a:cubicBezTo>
                    <a:pt x="12072" y="34"/>
                    <a:pt x="11992" y="1"/>
                    <a:pt x="11911" y="1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431" name="Google Shape;12431;p49"/>
            <p:cNvSpPr/>
            <p:nvPr/>
          </p:nvSpPr>
          <p:spPr>
            <a:xfrm>
              <a:off x="2797950" y="1979225"/>
              <a:ext cx="2263400" cy="1033800"/>
            </a:xfrm>
            <a:custGeom>
              <a:avLst/>
              <a:gdLst/>
              <a:ahLst/>
              <a:cxnLst/>
              <a:rect l="l" t="t" r="r" b="b"/>
              <a:pathLst>
                <a:path w="90536" h="41352" extrusionOk="0">
                  <a:moveTo>
                    <a:pt x="57256" y="0"/>
                  </a:moveTo>
                  <a:cubicBezTo>
                    <a:pt x="52615" y="0"/>
                    <a:pt x="48389" y="1624"/>
                    <a:pt x="45864" y="6681"/>
                  </a:cubicBezTo>
                  <a:cubicBezTo>
                    <a:pt x="45780" y="6859"/>
                    <a:pt x="45852" y="7050"/>
                    <a:pt x="46018" y="7145"/>
                  </a:cubicBezTo>
                  <a:cubicBezTo>
                    <a:pt x="46071" y="7173"/>
                    <a:pt x="46124" y="7185"/>
                    <a:pt x="46175" y="7185"/>
                  </a:cubicBezTo>
                  <a:cubicBezTo>
                    <a:pt x="46300" y="7185"/>
                    <a:pt x="46415" y="7112"/>
                    <a:pt x="46483" y="7002"/>
                  </a:cubicBezTo>
                  <a:cubicBezTo>
                    <a:pt x="48855" y="2237"/>
                    <a:pt x="52878" y="701"/>
                    <a:pt x="57317" y="701"/>
                  </a:cubicBezTo>
                  <a:cubicBezTo>
                    <a:pt x="60742" y="701"/>
                    <a:pt x="64416" y="1615"/>
                    <a:pt x="67771" y="2668"/>
                  </a:cubicBezTo>
                  <a:cubicBezTo>
                    <a:pt x="71386" y="3803"/>
                    <a:pt x="73615" y="4096"/>
                    <a:pt x="74949" y="4096"/>
                  </a:cubicBezTo>
                  <a:cubicBezTo>
                    <a:pt x="75658" y="4096"/>
                    <a:pt x="76114" y="4013"/>
                    <a:pt x="76391" y="3930"/>
                  </a:cubicBezTo>
                  <a:lnTo>
                    <a:pt x="89679" y="31326"/>
                  </a:lnTo>
                  <a:cubicBezTo>
                    <a:pt x="87702" y="31753"/>
                    <a:pt x="85948" y="31924"/>
                    <a:pt x="84331" y="31924"/>
                  </a:cubicBezTo>
                  <a:cubicBezTo>
                    <a:pt x="81117" y="31924"/>
                    <a:pt x="78450" y="31246"/>
                    <a:pt x="75677" y="30541"/>
                  </a:cubicBezTo>
                  <a:cubicBezTo>
                    <a:pt x="72625" y="29759"/>
                    <a:pt x="69483" y="28964"/>
                    <a:pt x="65378" y="28964"/>
                  </a:cubicBezTo>
                  <a:cubicBezTo>
                    <a:pt x="64103" y="28964"/>
                    <a:pt x="62734" y="29041"/>
                    <a:pt x="61247" y="29219"/>
                  </a:cubicBezTo>
                  <a:cubicBezTo>
                    <a:pt x="50281" y="30529"/>
                    <a:pt x="46923" y="37815"/>
                    <a:pt x="46126" y="40185"/>
                  </a:cubicBezTo>
                  <a:cubicBezTo>
                    <a:pt x="44959" y="38577"/>
                    <a:pt x="41113" y="34529"/>
                    <a:pt x="31481" y="33755"/>
                  </a:cubicBezTo>
                  <a:cubicBezTo>
                    <a:pt x="30239" y="33656"/>
                    <a:pt x="28811" y="33613"/>
                    <a:pt x="27262" y="33613"/>
                  </a:cubicBezTo>
                  <a:cubicBezTo>
                    <a:pt x="17819" y="33613"/>
                    <a:pt x="3921" y="35219"/>
                    <a:pt x="894" y="35577"/>
                  </a:cubicBezTo>
                  <a:lnTo>
                    <a:pt x="14086" y="5371"/>
                  </a:lnTo>
                  <a:lnTo>
                    <a:pt x="15348" y="5371"/>
                  </a:lnTo>
                  <a:cubicBezTo>
                    <a:pt x="15538" y="5371"/>
                    <a:pt x="15693" y="5228"/>
                    <a:pt x="15693" y="5038"/>
                  </a:cubicBezTo>
                  <a:cubicBezTo>
                    <a:pt x="15693" y="4835"/>
                    <a:pt x="15538" y="4692"/>
                    <a:pt x="15348" y="4692"/>
                  </a:cubicBezTo>
                  <a:lnTo>
                    <a:pt x="13860" y="4692"/>
                  </a:lnTo>
                  <a:cubicBezTo>
                    <a:pt x="13729" y="4692"/>
                    <a:pt x="13610" y="4776"/>
                    <a:pt x="13550" y="4895"/>
                  </a:cubicBezTo>
                  <a:lnTo>
                    <a:pt x="48" y="35839"/>
                  </a:lnTo>
                  <a:cubicBezTo>
                    <a:pt x="1" y="35958"/>
                    <a:pt x="13" y="36077"/>
                    <a:pt x="96" y="36184"/>
                  </a:cubicBezTo>
                  <a:cubicBezTo>
                    <a:pt x="159" y="36278"/>
                    <a:pt x="258" y="36317"/>
                    <a:pt x="362" y="36317"/>
                  </a:cubicBezTo>
                  <a:cubicBezTo>
                    <a:pt x="377" y="36317"/>
                    <a:pt x="391" y="36317"/>
                    <a:pt x="406" y="36315"/>
                  </a:cubicBezTo>
                  <a:cubicBezTo>
                    <a:pt x="582" y="36294"/>
                    <a:pt x="16715" y="34280"/>
                    <a:pt x="27241" y="34280"/>
                  </a:cubicBezTo>
                  <a:cubicBezTo>
                    <a:pt x="28781" y="34280"/>
                    <a:pt x="30201" y="34323"/>
                    <a:pt x="31433" y="34422"/>
                  </a:cubicBezTo>
                  <a:cubicBezTo>
                    <a:pt x="42851" y="35339"/>
                    <a:pt x="45911" y="41090"/>
                    <a:pt x="45947" y="41149"/>
                  </a:cubicBezTo>
                  <a:cubicBezTo>
                    <a:pt x="45995" y="41268"/>
                    <a:pt x="46114" y="41352"/>
                    <a:pt x="46245" y="41352"/>
                  </a:cubicBezTo>
                  <a:cubicBezTo>
                    <a:pt x="46257" y="41352"/>
                    <a:pt x="46268" y="41352"/>
                    <a:pt x="46292" y="41304"/>
                  </a:cubicBezTo>
                  <a:cubicBezTo>
                    <a:pt x="46423" y="41280"/>
                    <a:pt x="46542" y="41161"/>
                    <a:pt x="46566" y="41030"/>
                  </a:cubicBezTo>
                  <a:cubicBezTo>
                    <a:pt x="46590" y="40947"/>
                    <a:pt x="48745" y="31374"/>
                    <a:pt x="61318" y="29874"/>
                  </a:cubicBezTo>
                  <a:cubicBezTo>
                    <a:pt x="62756" y="29704"/>
                    <a:pt x="64081" y="29630"/>
                    <a:pt x="65317" y="29630"/>
                  </a:cubicBezTo>
                  <a:cubicBezTo>
                    <a:pt x="69366" y="29630"/>
                    <a:pt x="72470" y="30418"/>
                    <a:pt x="75498" y="31184"/>
                  </a:cubicBezTo>
                  <a:cubicBezTo>
                    <a:pt x="78326" y="31896"/>
                    <a:pt x="81048" y="32589"/>
                    <a:pt x="84343" y="32589"/>
                  </a:cubicBezTo>
                  <a:cubicBezTo>
                    <a:pt x="86112" y="32589"/>
                    <a:pt x="88046" y="32389"/>
                    <a:pt x="90250" y="31886"/>
                  </a:cubicBezTo>
                  <a:cubicBezTo>
                    <a:pt x="90357" y="31862"/>
                    <a:pt x="90441" y="31791"/>
                    <a:pt x="90488" y="31707"/>
                  </a:cubicBezTo>
                  <a:cubicBezTo>
                    <a:pt x="90536" y="31612"/>
                    <a:pt x="90536" y="31493"/>
                    <a:pt x="90488" y="31410"/>
                  </a:cubicBezTo>
                  <a:lnTo>
                    <a:pt x="76868" y="3335"/>
                  </a:lnTo>
                  <a:cubicBezTo>
                    <a:pt x="76820" y="3252"/>
                    <a:pt x="76748" y="3180"/>
                    <a:pt x="76665" y="3156"/>
                  </a:cubicBezTo>
                  <a:cubicBezTo>
                    <a:pt x="76632" y="3144"/>
                    <a:pt x="76600" y="3139"/>
                    <a:pt x="76569" y="3139"/>
                  </a:cubicBezTo>
                  <a:cubicBezTo>
                    <a:pt x="76510" y="3139"/>
                    <a:pt x="76453" y="3157"/>
                    <a:pt x="76391" y="3180"/>
                  </a:cubicBezTo>
                  <a:cubicBezTo>
                    <a:pt x="76380" y="3191"/>
                    <a:pt x="75995" y="3391"/>
                    <a:pt x="74918" y="3391"/>
                  </a:cubicBezTo>
                  <a:cubicBezTo>
                    <a:pt x="73679" y="3391"/>
                    <a:pt x="71526" y="3127"/>
                    <a:pt x="67974" y="2013"/>
                  </a:cubicBezTo>
                  <a:cubicBezTo>
                    <a:pt x="64537" y="935"/>
                    <a:pt x="60777" y="0"/>
                    <a:pt x="57256" y="0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432" name="Google Shape;12432;p49"/>
            <p:cNvSpPr/>
            <p:nvPr/>
          </p:nvSpPr>
          <p:spPr>
            <a:xfrm>
              <a:off x="4127000" y="2162600"/>
              <a:ext cx="1021275" cy="706050"/>
            </a:xfrm>
            <a:custGeom>
              <a:avLst/>
              <a:gdLst/>
              <a:ahLst/>
              <a:cxnLst/>
              <a:rect l="l" t="t" r="r" b="b"/>
              <a:pathLst>
                <a:path w="40851" h="28242" extrusionOk="0">
                  <a:moveTo>
                    <a:pt x="25432" y="0"/>
                  </a:moveTo>
                  <a:cubicBezTo>
                    <a:pt x="25241" y="0"/>
                    <a:pt x="25099" y="155"/>
                    <a:pt x="25099" y="346"/>
                  </a:cubicBezTo>
                  <a:cubicBezTo>
                    <a:pt x="25099" y="536"/>
                    <a:pt x="25241" y="691"/>
                    <a:pt x="25432" y="691"/>
                  </a:cubicBezTo>
                  <a:lnTo>
                    <a:pt x="26551" y="691"/>
                  </a:lnTo>
                  <a:lnTo>
                    <a:pt x="39874" y="27444"/>
                  </a:lnTo>
                  <a:cubicBezTo>
                    <a:pt x="37493" y="27004"/>
                    <a:pt x="29278" y="25468"/>
                    <a:pt x="23360" y="24325"/>
                  </a:cubicBezTo>
                  <a:lnTo>
                    <a:pt x="22908" y="24230"/>
                  </a:lnTo>
                  <a:cubicBezTo>
                    <a:pt x="20016" y="23666"/>
                    <a:pt x="15930" y="22873"/>
                    <a:pt x="11603" y="22873"/>
                  </a:cubicBezTo>
                  <a:cubicBezTo>
                    <a:pt x="7698" y="22873"/>
                    <a:pt x="3598" y="23519"/>
                    <a:pt x="0" y="25563"/>
                  </a:cubicBezTo>
                  <a:cubicBezTo>
                    <a:pt x="107" y="25527"/>
                    <a:pt x="203" y="25515"/>
                    <a:pt x="310" y="25480"/>
                  </a:cubicBezTo>
                  <a:cubicBezTo>
                    <a:pt x="1536" y="25063"/>
                    <a:pt x="2798" y="24765"/>
                    <a:pt x="4048" y="24575"/>
                  </a:cubicBezTo>
                  <a:cubicBezTo>
                    <a:pt x="6513" y="23827"/>
                    <a:pt x="9094" y="23555"/>
                    <a:pt x="11598" y="23555"/>
                  </a:cubicBezTo>
                  <a:cubicBezTo>
                    <a:pt x="15868" y="23555"/>
                    <a:pt x="19913" y="24345"/>
                    <a:pt x="22765" y="24908"/>
                  </a:cubicBezTo>
                  <a:lnTo>
                    <a:pt x="23229" y="24992"/>
                  </a:lnTo>
                  <a:cubicBezTo>
                    <a:pt x="30171" y="26337"/>
                    <a:pt x="40303" y="28218"/>
                    <a:pt x="40410" y="28242"/>
                  </a:cubicBezTo>
                  <a:lnTo>
                    <a:pt x="40470" y="28242"/>
                  </a:lnTo>
                  <a:cubicBezTo>
                    <a:pt x="40565" y="28242"/>
                    <a:pt x="40672" y="28194"/>
                    <a:pt x="40731" y="28099"/>
                  </a:cubicBezTo>
                  <a:cubicBezTo>
                    <a:pt x="40839" y="28016"/>
                    <a:pt x="40851" y="27885"/>
                    <a:pt x="40791" y="27766"/>
                  </a:cubicBezTo>
                  <a:lnTo>
                    <a:pt x="27075" y="203"/>
                  </a:lnTo>
                  <a:cubicBezTo>
                    <a:pt x="27015" y="84"/>
                    <a:pt x="26896" y="0"/>
                    <a:pt x="26765" y="0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433" name="Google Shape;12433;p49"/>
            <p:cNvSpPr/>
            <p:nvPr/>
          </p:nvSpPr>
          <p:spPr>
            <a:xfrm>
              <a:off x="4095150" y="2218250"/>
              <a:ext cx="1139450" cy="753400"/>
            </a:xfrm>
            <a:custGeom>
              <a:avLst/>
              <a:gdLst/>
              <a:ahLst/>
              <a:cxnLst/>
              <a:rect l="l" t="t" r="r" b="b"/>
              <a:pathLst>
                <a:path w="45578" h="30136" extrusionOk="0">
                  <a:moveTo>
                    <a:pt x="29147" y="1"/>
                  </a:moveTo>
                  <a:cubicBezTo>
                    <a:pt x="28956" y="1"/>
                    <a:pt x="28813" y="144"/>
                    <a:pt x="28813" y="334"/>
                  </a:cubicBezTo>
                  <a:cubicBezTo>
                    <a:pt x="28813" y="537"/>
                    <a:pt x="28956" y="680"/>
                    <a:pt x="29147" y="680"/>
                  </a:cubicBezTo>
                  <a:lnTo>
                    <a:pt x="30254" y="680"/>
                  </a:lnTo>
                  <a:lnTo>
                    <a:pt x="44684" y="29362"/>
                  </a:lnTo>
                  <a:cubicBezTo>
                    <a:pt x="44523" y="29369"/>
                    <a:pt x="44357" y="29372"/>
                    <a:pt x="44185" y="29372"/>
                  </a:cubicBezTo>
                  <a:cubicBezTo>
                    <a:pt x="42307" y="29372"/>
                    <a:pt x="39697" y="28959"/>
                    <a:pt x="34909" y="28207"/>
                  </a:cubicBezTo>
                  <a:cubicBezTo>
                    <a:pt x="31528" y="27671"/>
                    <a:pt x="26908" y="26945"/>
                    <a:pt x="20681" y="26087"/>
                  </a:cubicBezTo>
                  <a:cubicBezTo>
                    <a:pt x="18588" y="25794"/>
                    <a:pt x="16667" y="25666"/>
                    <a:pt x="14906" y="25666"/>
                  </a:cubicBezTo>
                  <a:cubicBezTo>
                    <a:pt x="7012" y="25666"/>
                    <a:pt x="2356" y="28247"/>
                    <a:pt x="0" y="30136"/>
                  </a:cubicBezTo>
                  <a:cubicBezTo>
                    <a:pt x="1215" y="29505"/>
                    <a:pt x="2501" y="29016"/>
                    <a:pt x="3822" y="28612"/>
                  </a:cubicBezTo>
                  <a:cubicBezTo>
                    <a:pt x="6405" y="27382"/>
                    <a:pt x="10054" y="26349"/>
                    <a:pt x="14987" y="26349"/>
                  </a:cubicBezTo>
                  <a:cubicBezTo>
                    <a:pt x="16693" y="26349"/>
                    <a:pt x="18552" y="26473"/>
                    <a:pt x="20574" y="26754"/>
                  </a:cubicBezTo>
                  <a:cubicBezTo>
                    <a:pt x="26801" y="27611"/>
                    <a:pt x="31433" y="28350"/>
                    <a:pt x="34790" y="28885"/>
                  </a:cubicBezTo>
                  <a:cubicBezTo>
                    <a:pt x="39555" y="29634"/>
                    <a:pt x="42179" y="30048"/>
                    <a:pt x="44116" y="30048"/>
                  </a:cubicBezTo>
                  <a:cubicBezTo>
                    <a:pt x="44521" y="30048"/>
                    <a:pt x="44897" y="30030"/>
                    <a:pt x="45256" y="29993"/>
                  </a:cubicBezTo>
                  <a:cubicBezTo>
                    <a:pt x="45375" y="29981"/>
                    <a:pt x="45458" y="29921"/>
                    <a:pt x="45518" y="29814"/>
                  </a:cubicBezTo>
                  <a:cubicBezTo>
                    <a:pt x="45565" y="29731"/>
                    <a:pt x="45577" y="29612"/>
                    <a:pt x="45518" y="29505"/>
                  </a:cubicBezTo>
                  <a:lnTo>
                    <a:pt x="30754" y="191"/>
                  </a:lnTo>
                  <a:cubicBezTo>
                    <a:pt x="30695" y="72"/>
                    <a:pt x="30575" y="1"/>
                    <a:pt x="30456" y="1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434" name="Google Shape;12434;p49"/>
            <p:cNvSpPr/>
            <p:nvPr/>
          </p:nvSpPr>
          <p:spPr>
            <a:xfrm>
              <a:off x="3949300" y="2994550"/>
              <a:ext cx="12525" cy="33950"/>
            </a:xfrm>
            <a:custGeom>
              <a:avLst/>
              <a:gdLst/>
              <a:ahLst/>
              <a:cxnLst/>
              <a:rect l="l" t="t" r="r" b="b"/>
              <a:pathLst>
                <a:path w="501" h="1358" extrusionOk="0">
                  <a:moveTo>
                    <a:pt x="155" y="0"/>
                  </a:moveTo>
                  <a:cubicBezTo>
                    <a:pt x="155" y="0"/>
                    <a:pt x="0" y="334"/>
                    <a:pt x="12" y="691"/>
                  </a:cubicBezTo>
                  <a:cubicBezTo>
                    <a:pt x="36" y="1048"/>
                    <a:pt x="250" y="1358"/>
                    <a:pt x="250" y="1358"/>
                  </a:cubicBezTo>
                  <a:cubicBezTo>
                    <a:pt x="250" y="1358"/>
                    <a:pt x="500" y="1060"/>
                    <a:pt x="453" y="667"/>
                  </a:cubicBezTo>
                  <a:cubicBezTo>
                    <a:pt x="441" y="274"/>
                    <a:pt x="155" y="0"/>
                    <a:pt x="155" y="0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435" name="Google Shape;12435;p49"/>
            <p:cNvSpPr/>
            <p:nvPr/>
          </p:nvSpPr>
          <p:spPr>
            <a:xfrm>
              <a:off x="3959125" y="2793625"/>
              <a:ext cx="388150" cy="234575"/>
            </a:xfrm>
            <a:custGeom>
              <a:avLst/>
              <a:gdLst/>
              <a:ahLst/>
              <a:cxnLst/>
              <a:rect l="l" t="t" r="r" b="b"/>
              <a:pathLst>
                <a:path w="15526" h="9383" extrusionOk="0">
                  <a:moveTo>
                    <a:pt x="15526" y="1"/>
                  </a:moveTo>
                  <a:cubicBezTo>
                    <a:pt x="15526" y="1"/>
                    <a:pt x="15252" y="36"/>
                    <a:pt x="14811" y="108"/>
                  </a:cubicBezTo>
                  <a:cubicBezTo>
                    <a:pt x="14335" y="179"/>
                    <a:pt x="13657" y="286"/>
                    <a:pt x="12823" y="465"/>
                  </a:cubicBezTo>
                  <a:cubicBezTo>
                    <a:pt x="11156" y="822"/>
                    <a:pt x="8811" y="1417"/>
                    <a:pt x="6477" y="2644"/>
                  </a:cubicBezTo>
                  <a:cubicBezTo>
                    <a:pt x="4143" y="3870"/>
                    <a:pt x="2357" y="5561"/>
                    <a:pt x="1357" y="6954"/>
                  </a:cubicBezTo>
                  <a:cubicBezTo>
                    <a:pt x="857" y="7656"/>
                    <a:pt x="512" y="8264"/>
                    <a:pt x="298" y="8692"/>
                  </a:cubicBezTo>
                  <a:cubicBezTo>
                    <a:pt x="202" y="8918"/>
                    <a:pt x="143" y="9085"/>
                    <a:pt x="83" y="9204"/>
                  </a:cubicBezTo>
                  <a:cubicBezTo>
                    <a:pt x="36" y="9323"/>
                    <a:pt x="0" y="9383"/>
                    <a:pt x="0" y="9383"/>
                  </a:cubicBezTo>
                  <a:cubicBezTo>
                    <a:pt x="0" y="9383"/>
                    <a:pt x="36" y="9323"/>
                    <a:pt x="95" y="9216"/>
                  </a:cubicBezTo>
                  <a:cubicBezTo>
                    <a:pt x="155" y="9109"/>
                    <a:pt x="226" y="8930"/>
                    <a:pt x="357" y="8740"/>
                  </a:cubicBezTo>
                  <a:cubicBezTo>
                    <a:pt x="619" y="8323"/>
                    <a:pt x="1000" y="7763"/>
                    <a:pt x="1536" y="7109"/>
                  </a:cubicBezTo>
                  <a:cubicBezTo>
                    <a:pt x="2608" y="5787"/>
                    <a:pt x="4405" y="4239"/>
                    <a:pt x="6691" y="3049"/>
                  </a:cubicBezTo>
                  <a:cubicBezTo>
                    <a:pt x="8965" y="1858"/>
                    <a:pt x="11228" y="1167"/>
                    <a:pt x="12859" y="703"/>
                  </a:cubicBezTo>
                  <a:cubicBezTo>
                    <a:pt x="13680" y="465"/>
                    <a:pt x="14347" y="298"/>
                    <a:pt x="14811" y="179"/>
                  </a:cubicBezTo>
                  <a:cubicBezTo>
                    <a:pt x="15276" y="60"/>
                    <a:pt x="15526" y="1"/>
                    <a:pt x="15526" y="1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436" name="Google Shape;12436;p49"/>
            <p:cNvSpPr/>
            <p:nvPr/>
          </p:nvSpPr>
          <p:spPr>
            <a:xfrm>
              <a:off x="3967150" y="2821900"/>
              <a:ext cx="398000" cy="204525"/>
            </a:xfrm>
            <a:custGeom>
              <a:avLst/>
              <a:gdLst/>
              <a:ahLst/>
              <a:cxnLst/>
              <a:rect l="l" t="t" r="r" b="b"/>
              <a:pathLst>
                <a:path w="15920" h="8181" extrusionOk="0">
                  <a:moveTo>
                    <a:pt x="15919" y="1"/>
                  </a:moveTo>
                  <a:cubicBezTo>
                    <a:pt x="15919" y="1"/>
                    <a:pt x="15669" y="25"/>
                    <a:pt x="15193" y="48"/>
                  </a:cubicBezTo>
                  <a:cubicBezTo>
                    <a:pt x="14955" y="60"/>
                    <a:pt x="14669" y="84"/>
                    <a:pt x="14348" y="120"/>
                  </a:cubicBezTo>
                  <a:cubicBezTo>
                    <a:pt x="14014" y="167"/>
                    <a:pt x="13633" y="215"/>
                    <a:pt x="13228" y="286"/>
                  </a:cubicBezTo>
                  <a:cubicBezTo>
                    <a:pt x="12812" y="346"/>
                    <a:pt x="12359" y="441"/>
                    <a:pt x="11883" y="560"/>
                  </a:cubicBezTo>
                  <a:cubicBezTo>
                    <a:pt x="11395" y="656"/>
                    <a:pt x="10907" y="810"/>
                    <a:pt x="10371" y="977"/>
                  </a:cubicBezTo>
                  <a:cubicBezTo>
                    <a:pt x="9323" y="1310"/>
                    <a:pt x="8192" y="1763"/>
                    <a:pt x="7049" y="2346"/>
                  </a:cubicBezTo>
                  <a:cubicBezTo>
                    <a:pt x="5918" y="2918"/>
                    <a:pt x="4894" y="3596"/>
                    <a:pt x="4001" y="4251"/>
                  </a:cubicBezTo>
                  <a:cubicBezTo>
                    <a:pt x="3572" y="4573"/>
                    <a:pt x="3132" y="4906"/>
                    <a:pt x="2775" y="5228"/>
                  </a:cubicBezTo>
                  <a:cubicBezTo>
                    <a:pt x="2406" y="5537"/>
                    <a:pt x="2084" y="5859"/>
                    <a:pt x="1786" y="6156"/>
                  </a:cubicBezTo>
                  <a:cubicBezTo>
                    <a:pt x="1489" y="6454"/>
                    <a:pt x="1227" y="6728"/>
                    <a:pt x="1013" y="6966"/>
                  </a:cubicBezTo>
                  <a:cubicBezTo>
                    <a:pt x="786" y="7204"/>
                    <a:pt x="608" y="7430"/>
                    <a:pt x="453" y="7609"/>
                  </a:cubicBezTo>
                  <a:cubicBezTo>
                    <a:pt x="155" y="7978"/>
                    <a:pt x="1" y="8180"/>
                    <a:pt x="1" y="8180"/>
                  </a:cubicBezTo>
                  <a:lnTo>
                    <a:pt x="501" y="7668"/>
                  </a:lnTo>
                  <a:cubicBezTo>
                    <a:pt x="667" y="7502"/>
                    <a:pt x="870" y="7311"/>
                    <a:pt x="1108" y="7085"/>
                  </a:cubicBezTo>
                  <a:cubicBezTo>
                    <a:pt x="1370" y="6871"/>
                    <a:pt x="1620" y="6609"/>
                    <a:pt x="1941" y="6347"/>
                  </a:cubicBezTo>
                  <a:cubicBezTo>
                    <a:pt x="2263" y="6073"/>
                    <a:pt x="2596" y="5799"/>
                    <a:pt x="2989" y="5501"/>
                  </a:cubicBezTo>
                  <a:cubicBezTo>
                    <a:pt x="3370" y="5180"/>
                    <a:pt x="3787" y="4882"/>
                    <a:pt x="4239" y="4573"/>
                  </a:cubicBezTo>
                  <a:cubicBezTo>
                    <a:pt x="5144" y="3965"/>
                    <a:pt x="6156" y="3334"/>
                    <a:pt x="7275" y="2763"/>
                  </a:cubicBezTo>
                  <a:cubicBezTo>
                    <a:pt x="8394" y="2180"/>
                    <a:pt x="9490" y="1715"/>
                    <a:pt x="10514" y="1346"/>
                  </a:cubicBezTo>
                  <a:cubicBezTo>
                    <a:pt x="11038" y="1168"/>
                    <a:pt x="11526" y="1001"/>
                    <a:pt x="11990" y="870"/>
                  </a:cubicBezTo>
                  <a:cubicBezTo>
                    <a:pt x="12454" y="715"/>
                    <a:pt x="12883" y="620"/>
                    <a:pt x="13288" y="513"/>
                  </a:cubicBezTo>
                  <a:cubicBezTo>
                    <a:pt x="13693" y="406"/>
                    <a:pt x="14050" y="346"/>
                    <a:pt x="14371" y="275"/>
                  </a:cubicBezTo>
                  <a:cubicBezTo>
                    <a:pt x="14705" y="191"/>
                    <a:pt x="14979" y="155"/>
                    <a:pt x="15205" y="120"/>
                  </a:cubicBezTo>
                  <a:cubicBezTo>
                    <a:pt x="15669" y="48"/>
                    <a:pt x="15919" y="1"/>
                    <a:pt x="15919" y="1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437" name="Google Shape;12437;p49"/>
            <p:cNvSpPr/>
            <p:nvPr/>
          </p:nvSpPr>
          <p:spPr>
            <a:xfrm>
              <a:off x="3994525" y="2964775"/>
              <a:ext cx="104225" cy="68800"/>
            </a:xfrm>
            <a:custGeom>
              <a:avLst/>
              <a:gdLst/>
              <a:ahLst/>
              <a:cxnLst/>
              <a:rect l="l" t="t" r="r" b="b"/>
              <a:pathLst>
                <a:path w="4169" h="2752" extrusionOk="0">
                  <a:moveTo>
                    <a:pt x="4168" y="1"/>
                  </a:moveTo>
                  <a:cubicBezTo>
                    <a:pt x="4168" y="1"/>
                    <a:pt x="3882" y="1"/>
                    <a:pt x="3406" y="120"/>
                  </a:cubicBezTo>
                  <a:cubicBezTo>
                    <a:pt x="2966" y="227"/>
                    <a:pt x="2335" y="453"/>
                    <a:pt x="1727" y="858"/>
                  </a:cubicBezTo>
                  <a:cubicBezTo>
                    <a:pt x="1132" y="1251"/>
                    <a:pt x="668" y="1727"/>
                    <a:pt x="406" y="2120"/>
                  </a:cubicBezTo>
                  <a:cubicBezTo>
                    <a:pt x="120" y="2489"/>
                    <a:pt x="1" y="2751"/>
                    <a:pt x="1" y="2751"/>
                  </a:cubicBezTo>
                  <a:cubicBezTo>
                    <a:pt x="1" y="2751"/>
                    <a:pt x="203" y="2561"/>
                    <a:pt x="560" y="2263"/>
                  </a:cubicBezTo>
                  <a:cubicBezTo>
                    <a:pt x="918" y="1989"/>
                    <a:pt x="1418" y="1596"/>
                    <a:pt x="1977" y="1227"/>
                  </a:cubicBezTo>
                  <a:cubicBezTo>
                    <a:pt x="2549" y="858"/>
                    <a:pt x="3097" y="536"/>
                    <a:pt x="3501" y="334"/>
                  </a:cubicBezTo>
                  <a:cubicBezTo>
                    <a:pt x="3906" y="120"/>
                    <a:pt x="4168" y="1"/>
                    <a:pt x="4168" y="1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438" name="Google Shape;12438;p49"/>
            <p:cNvSpPr/>
            <p:nvPr/>
          </p:nvSpPr>
          <p:spPr>
            <a:xfrm>
              <a:off x="4028775" y="2989475"/>
              <a:ext cx="75325" cy="42000"/>
            </a:xfrm>
            <a:custGeom>
              <a:avLst/>
              <a:gdLst/>
              <a:ahLst/>
              <a:cxnLst/>
              <a:rect l="l" t="t" r="r" b="b"/>
              <a:pathLst>
                <a:path w="3013" h="1680" extrusionOk="0">
                  <a:moveTo>
                    <a:pt x="3012" y="1"/>
                  </a:moveTo>
                  <a:cubicBezTo>
                    <a:pt x="3012" y="1"/>
                    <a:pt x="2810" y="13"/>
                    <a:pt x="2512" y="72"/>
                  </a:cubicBezTo>
                  <a:cubicBezTo>
                    <a:pt x="2191" y="132"/>
                    <a:pt x="1750" y="263"/>
                    <a:pt x="1322" y="501"/>
                  </a:cubicBezTo>
                  <a:cubicBezTo>
                    <a:pt x="893" y="739"/>
                    <a:pt x="548" y="1037"/>
                    <a:pt x="322" y="1275"/>
                  </a:cubicBezTo>
                  <a:cubicBezTo>
                    <a:pt x="107" y="1513"/>
                    <a:pt x="0" y="1680"/>
                    <a:pt x="0" y="1680"/>
                  </a:cubicBezTo>
                  <a:cubicBezTo>
                    <a:pt x="0" y="1680"/>
                    <a:pt x="179" y="1584"/>
                    <a:pt x="464" y="1453"/>
                  </a:cubicBezTo>
                  <a:cubicBezTo>
                    <a:pt x="750" y="1311"/>
                    <a:pt x="1131" y="1120"/>
                    <a:pt x="1536" y="894"/>
                  </a:cubicBezTo>
                  <a:cubicBezTo>
                    <a:pt x="1941" y="668"/>
                    <a:pt x="2310" y="441"/>
                    <a:pt x="2572" y="275"/>
                  </a:cubicBezTo>
                  <a:cubicBezTo>
                    <a:pt x="2846" y="120"/>
                    <a:pt x="3012" y="1"/>
                    <a:pt x="3012" y="1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439" name="Google Shape;12439;p49"/>
            <p:cNvSpPr/>
            <p:nvPr/>
          </p:nvSpPr>
          <p:spPr>
            <a:xfrm>
              <a:off x="4084125" y="2918350"/>
              <a:ext cx="545625" cy="124750"/>
            </a:xfrm>
            <a:custGeom>
              <a:avLst/>
              <a:gdLst/>
              <a:ahLst/>
              <a:cxnLst/>
              <a:rect l="l" t="t" r="r" b="b"/>
              <a:pathLst>
                <a:path w="21825" h="4990" extrusionOk="0">
                  <a:moveTo>
                    <a:pt x="14943" y="0"/>
                  </a:moveTo>
                  <a:cubicBezTo>
                    <a:pt x="13562" y="0"/>
                    <a:pt x="12038" y="107"/>
                    <a:pt x="10466" y="369"/>
                  </a:cubicBezTo>
                  <a:cubicBezTo>
                    <a:pt x="8883" y="655"/>
                    <a:pt x="7430" y="1084"/>
                    <a:pt x="6132" y="1560"/>
                  </a:cubicBezTo>
                  <a:cubicBezTo>
                    <a:pt x="5489" y="1834"/>
                    <a:pt x="4882" y="2048"/>
                    <a:pt x="4335" y="2334"/>
                  </a:cubicBezTo>
                  <a:cubicBezTo>
                    <a:pt x="4049" y="2465"/>
                    <a:pt x="3787" y="2584"/>
                    <a:pt x="3525" y="2727"/>
                  </a:cubicBezTo>
                  <a:cubicBezTo>
                    <a:pt x="3275" y="2870"/>
                    <a:pt x="3037" y="3013"/>
                    <a:pt x="2811" y="3120"/>
                  </a:cubicBezTo>
                  <a:cubicBezTo>
                    <a:pt x="2358" y="3370"/>
                    <a:pt x="1965" y="3632"/>
                    <a:pt x="1608" y="3858"/>
                  </a:cubicBezTo>
                  <a:cubicBezTo>
                    <a:pt x="1251" y="4060"/>
                    <a:pt x="965" y="4275"/>
                    <a:pt x="727" y="4453"/>
                  </a:cubicBezTo>
                  <a:cubicBezTo>
                    <a:pt x="251" y="4799"/>
                    <a:pt x="1" y="4989"/>
                    <a:pt x="1" y="4989"/>
                  </a:cubicBezTo>
                  <a:cubicBezTo>
                    <a:pt x="1" y="4989"/>
                    <a:pt x="275" y="4810"/>
                    <a:pt x="763" y="4513"/>
                  </a:cubicBezTo>
                  <a:cubicBezTo>
                    <a:pt x="1001" y="4346"/>
                    <a:pt x="1310" y="4168"/>
                    <a:pt x="1668" y="3977"/>
                  </a:cubicBezTo>
                  <a:cubicBezTo>
                    <a:pt x="2025" y="3775"/>
                    <a:pt x="2430" y="3525"/>
                    <a:pt x="2906" y="3322"/>
                  </a:cubicBezTo>
                  <a:cubicBezTo>
                    <a:pt x="3144" y="3203"/>
                    <a:pt x="3382" y="3084"/>
                    <a:pt x="3632" y="2965"/>
                  </a:cubicBezTo>
                  <a:cubicBezTo>
                    <a:pt x="3882" y="2846"/>
                    <a:pt x="4156" y="2739"/>
                    <a:pt x="4442" y="2620"/>
                  </a:cubicBezTo>
                  <a:cubicBezTo>
                    <a:pt x="4989" y="2382"/>
                    <a:pt x="5597" y="2179"/>
                    <a:pt x="6240" y="1929"/>
                  </a:cubicBezTo>
                  <a:cubicBezTo>
                    <a:pt x="7514" y="1501"/>
                    <a:pt x="8966" y="1120"/>
                    <a:pt x="10514" y="834"/>
                  </a:cubicBezTo>
                  <a:cubicBezTo>
                    <a:pt x="12038" y="572"/>
                    <a:pt x="13550" y="441"/>
                    <a:pt x="14895" y="405"/>
                  </a:cubicBezTo>
                  <a:cubicBezTo>
                    <a:pt x="15172" y="405"/>
                    <a:pt x="15440" y="403"/>
                    <a:pt x="15702" y="403"/>
                  </a:cubicBezTo>
                  <a:cubicBezTo>
                    <a:pt x="16095" y="403"/>
                    <a:pt x="16472" y="408"/>
                    <a:pt x="16836" y="429"/>
                  </a:cubicBezTo>
                  <a:cubicBezTo>
                    <a:pt x="17134" y="441"/>
                    <a:pt x="17431" y="441"/>
                    <a:pt x="17717" y="477"/>
                  </a:cubicBezTo>
                  <a:cubicBezTo>
                    <a:pt x="17991" y="488"/>
                    <a:pt x="18265" y="524"/>
                    <a:pt x="18515" y="548"/>
                  </a:cubicBezTo>
                  <a:cubicBezTo>
                    <a:pt x="19039" y="596"/>
                    <a:pt x="19503" y="691"/>
                    <a:pt x="19896" y="739"/>
                  </a:cubicBezTo>
                  <a:cubicBezTo>
                    <a:pt x="20313" y="798"/>
                    <a:pt x="20658" y="881"/>
                    <a:pt x="20944" y="941"/>
                  </a:cubicBezTo>
                  <a:cubicBezTo>
                    <a:pt x="21515" y="1060"/>
                    <a:pt x="21825" y="1120"/>
                    <a:pt x="21825" y="1120"/>
                  </a:cubicBezTo>
                  <a:cubicBezTo>
                    <a:pt x="21825" y="1120"/>
                    <a:pt x="21515" y="1024"/>
                    <a:pt x="20991" y="834"/>
                  </a:cubicBezTo>
                  <a:cubicBezTo>
                    <a:pt x="20706" y="762"/>
                    <a:pt x="20360" y="655"/>
                    <a:pt x="19956" y="584"/>
                  </a:cubicBezTo>
                  <a:cubicBezTo>
                    <a:pt x="19539" y="488"/>
                    <a:pt x="19098" y="381"/>
                    <a:pt x="18574" y="310"/>
                  </a:cubicBezTo>
                  <a:cubicBezTo>
                    <a:pt x="18324" y="286"/>
                    <a:pt x="18051" y="238"/>
                    <a:pt x="17777" y="191"/>
                  </a:cubicBezTo>
                  <a:cubicBezTo>
                    <a:pt x="17491" y="143"/>
                    <a:pt x="17193" y="131"/>
                    <a:pt x="16896" y="107"/>
                  </a:cubicBezTo>
                  <a:cubicBezTo>
                    <a:pt x="16288" y="24"/>
                    <a:pt x="15634" y="12"/>
                    <a:pt x="14943" y="0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440" name="Google Shape;12440;p49"/>
            <p:cNvSpPr/>
            <p:nvPr/>
          </p:nvSpPr>
          <p:spPr>
            <a:xfrm>
              <a:off x="4123125" y="2961400"/>
              <a:ext cx="359900" cy="95675"/>
            </a:xfrm>
            <a:custGeom>
              <a:avLst/>
              <a:gdLst/>
              <a:ahLst/>
              <a:cxnLst/>
              <a:rect l="l" t="t" r="r" b="b"/>
              <a:pathLst>
                <a:path w="14396" h="3827" extrusionOk="0">
                  <a:moveTo>
                    <a:pt x="10580" y="0"/>
                  </a:moveTo>
                  <a:cubicBezTo>
                    <a:pt x="10315" y="0"/>
                    <a:pt x="10039" y="6"/>
                    <a:pt x="9752" y="17"/>
                  </a:cubicBezTo>
                  <a:cubicBezTo>
                    <a:pt x="8835" y="64"/>
                    <a:pt x="7823" y="195"/>
                    <a:pt x="6787" y="433"/>
                  </a:cubicBezTo>
                  <a:cubicBezTo>
                    <a:pt x="5763" y="695"/>
                    <a:pt x="4811" y="1029"/>
                    <a:pt x="3965" y="1386"/>
                  </a:cubicBezTo>
                  <a:cubicBezTo>
                    <a:pt x="3120" y="1767"/>
                    <a:pt x="2382" y="2148"/>
                    <a:pt x="1810" y="2517"/>
                  </a:cubicBezTo>
                  <a:cubicBezTo>
                    <a:pt x="1512" y="2696"/>
                    <a:pt x="1251" y="2898"/>
                    <a:pt x="1036" y="3041"/>
                  </a:cubicBezTo>
                  <a:cubicBezTo>
                    <a:pt x="810" y="3196"/>
                    <a:pt x="620" y="3338"/>
                    <a:pt x="465" y="3458"/>
                  </a:cubicBezTo>
                  <a:cubicBezTo>
                    <a:pt x="167" y="3696"/>
                    <a:pt x="0" y="3827"/>
                    <a:pt x="0" y="3827"/>
                  </a:cubicBezTo>
                  <a:cubicBezTo>
                    <a:pt x="0" y="3827"/>
                    <a:pt x="179" y="3731"/>
                    <a:pt x="512" y="3517"/>
                  </a:cubicBezTo>
                  <a:cubicBezTo>
                    <a:pt x="679" y="3410"/>
                    <a:pt x="870" y="3291"/>
                    <a:pt x="1108" y="3160"/>
                  </a:cubicBezTo>
                  <a:cubicBezTo>
                    <a:pt x="1346" y="3029"/>
                    <a:pt x="1596" y="2862"/>
                    <a:pt x="1917" y="2719"/>
                  </a:cubicBezTo>
                  <a:cubicBezTo>
                    <a:pt x="2525" y="2386"/>
                    <a:pt x="3263" y="2065"/>
                    <a:pt x="4096" y="1731"/>
                  </a:cubicBezTo>
                  <a:cubicBezTo>
                    <a:pt x="4953" y="1422"/>
                    <a:pt x="5882" y="1112"/>
                    <a:pt x="6894" y="874"/>
                  </a:cubicBezTo>
                  <a:cubicBezTo>
                    <a:pt x="7906" y="648"/>
                    <a:pt x="8894" y="481"/>
                    <a:pt x="9787" y="398"/>
                  </a:cubicBezTo>
                  <a:cubicBezTo>
                    <a:pt x="10542" y="317"/>
                    <a:pt x="11246" y="288"/>
                    <a:pt x="11856" y="288"/>
                  </a:cubicBezTo>
                  <a:cubicBezTo>
                    <a:pt x="11967" y="288"/>
                    <a:pt x="12075" y="289"/>
                    <a:pt x="12180" y="290"/>
                  </a:cubicBezTo>
                  <a:cubicBezTo>
                    <a:pt x="12246" y="288"/>
                    <a:pt x="12311" y="287"/>
                    <a:pt x="12374" y="287"/>
                  </a:cubicBezTo>
                  <a:cubicBezTo>
                    <a:pt x="12643" y="287"/>
                    <a:pt x="12888" y="305"/>
                    <a:pt x="13109" y="314"/>
                  </a:cubicBezTo>
                  <a:cubicBezTo>
                    <a:pt x="13371" y="314"/>
                    <a:pt x="13609" y="350"/>
                    <a:pt x="13800" y="362"/>
                  </a:cubicBezTo>
                  <a:cubicBezTo>
                    <a:pt x="14193" y="410"/>
                    <a:pt x="14395" y="421"/>
                    <a:pt x="14395" y="421"/>
                  </a:cubicBezTo>
                  <a:cubicBezTo>
                    <a:pt x="14395" y="421"/>
                    <a:pt x="14193" y="374"/>
                    <a:pt x="13788" y="314"/>
                  </a:cubicBezTo>
                  <a:cubicBezTo>
                    <a:pt x="13609" y="279"/>
                    <a:pt x="13371" y="231"/>
                    <a:pt x="13097" y="195"/>
                  </a:cubicBezTo>
                  <a:cubicBezTo>
                    <a:pt x="12835" y="160"/>
                    <a:pt x="12526" y="112"/>
                    <a:pt x="12180" y="76"/>
                  </a:cubicBezTo>
                  <a:cubicBezTo>
                    <a:pt x="11704" y="27"/>
                    <a:pt x="11170" y="0"/>
                    <a:pt x="10580" y="0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441" name="Google Shape;12441;p49"/>
            <p:cNvSpPr/>
            <p:nvPr/>
          </p:nvSpPr>
          <p:spPr>
            <a:xfrm>
              <a:off x="4615450" y="2986200"/>
              <a:ext cx="654575" cy="48625"/>
            </a:xfrm>
            <a:custGeom>
              <a:avLst/>
              <a:gdLst/>
              <a:ahLst/>
              <a:cxnLst/>
              <a:rect l="l" t="t" r="r" b="b"/>
              <a:pathLst>
                <a:path w="26183" h="1945" extrusionOk="0">
                  <a:moveTo>
                    <a:pt x="26182" y="1144"/>
                  </a:moveTo>
                  <a:cubicBezTo>
                    <a:pt x="26182" y="1144"/>
                    <a:pt x="26109" y="1152"/>
                    <a:pt x="26003" y="1195"/>
                  </a:cubicBezTo>
                  <a:lnTo>
                    <a:pt x="26003" y="1195"/>
                  </a:lnTo>
                  <a:cubicBezTo>
                    <a:pt x="26123" y="1161"/>
                    <a:pt x="26182" y="1144"/>
                    <a:pt x="26182" y="1144"/>
                  </a:cubicBezTo>
                  <a:close/>
                  <a:moveTo>
                    <a:pt x="26003" y="1195"/>
                  </a:moveTo>
                  <a:cubicBezTo>
                    <a:pt x="25982" y="1201"/>
                    <a:pt x="25958" y="1208"/>
                    <a:pt x="25932" y="1215"/>
                  </a:cubicBezTo>
                  <a:cubicBezTo>
                    <a:pt x="25887" y="1228"/>
                    <a:pt x="25837" y="1243"/>
                    <a:pt x="25780" y="1261"/>
                  </a:cubicBezTo>
                  <a:lnTo>
                    <a:pt x="25780" y="1261"/>
                  </a:lnTo>
                  <a:cubicBezTo>
                    <a:pt x="25837" y="1248"/>
                    <a:pt x="25887" y="1237"/>
                    <a:pt x="25932" y="1227"/>
                  </a:cubicBezTo>
                  <a:cubicBezTo>
                    <a:pt x="25957" y="1215"/>
                    <a:pt x="25981" y="1204"/>
                    <a:pt x="26003" y="1195"/>
                  </a:cubicBezTo>
                  <a:close/>
                  <a:moveTo>
                    <a:pt x="0" y="1"/>
                  </a:moveTo>
                  <a:cubicBezTo>
                    <a:pt x="0" y="1"/>
                    <a:pt x="1477" y="144"/>
                    <a:pt x="3846" y="382"/>
                  </a:cubicBezTo>
                  <a:cubicBezTo>
                    <a:pt x="6215" y="620"/>
                    <a:pt x="9466" y="965"/>
                    <a:pt x="13085" y="1346"/>
                  </a:cubicBezTo>
                  <a:cubicBezTo>
                    <a:pt x="14883" y="1549"/>
                    <a:pt x="16610" y="1751"/>
                    <a:pt x="18193" y="1858"/>
                  </a:cubicBezTo>
                  <a:cubicBezTo>
                    <a:pt x="19022" y="1915"/>
                    <a:pt x="19812" y="1945"/>
                    <a:pt x="20548" y="1945"/>
                  </a:cubicBezTo>
                  <a:cubicBezTo>
                    <a:pt x="21206" y="1945"/>
                    <a:pt x="21822" y="1921"/>
                    <a:pt x="22384" y="1870"/>
                  </a:cubicBezTo>
                  <a:cubicBezTo>
                    <a:pt x="23599" y="1787"/>
                    <a:pt x="24551" y="1584"/>
                    <a:pt x="25182" y="1430"/>
                  </a:cubicBezTo>
                  <a:cubicBezTo>
                    <a:pt x="25426" y="1369"/>
                    <a:pt x="25625" y="1308"/>
                    <a:pt x="25780" y="1261"/>
                  </a:cubicBezTo>
                  <a:lnTo>
                    <a:pt x="25780" y="1261"/>
                  </a:lnTo>
                  <a:cubicBezTo>
                    <a:pt x="25625" y="1295"/>
                    <a:pt x="25426" y="1338"/>
                    <a:pt x="25182" y="1382"/>
                  </a:cubicBezTo>
                  <a:cubicBezTo>
                    <a:pt x="24527" y="1501"/>
                    <a:pt x="23575" y="1632"/>
                    <a:pt x="22384" y="1668"/>
                  </a:cubicBezTo>
                  <a:cubicBezTo>
                    <a:pt x="22184" y="1674"/>
                    <a:pt x="21976" y="1677"/>
                    <a:pt x="21762" y="1677"/>
                  </a:cubicBezTo>
                  <a:cubicBezTo>
                    <a:pt x="20727" y="1677"/>
                    <a:pt x="19533" y="1608"/>
                    <a:pt x="18241" y="1489"/>
                  </a:cubicBezTo>
                  <a:cubicBezTo>
                    <a:pt x="16669" y="1334"/>
                    <a:pt x="14966" y="1096"/>
                    <a:pt x="13145" y="906"/>
                  </a:cubicBezTo>
                  <a:cubicBezTo>
                    <a:pt x="9525" y="513"/>
                    <a:pt x="6239" y="299"/>
                    <a:pt x="3858" y="156"/>
                  </a:cubicBezTo>
                  <a:cubicBezTo>
                    <a:pt x="1477" y="25"/>
                    <a:pt x="1" y="1"/>
                    <a:pt x="0" y="1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442" name="Google Shape;12442;p49"/>
            <p:cNvSpPr/>
            <p:nvPr/>
          </p:nvSpPr>
          <p:spPr>
            <a:xfrm>
              <a:off x="4455900" y="2820725"/>
              <a:ext cx="672725" cy="91700"/>
            </a:xfrm>
            <a:custGeom>
              <a:avLst/>
              <a:gdLst/>
              <a:ahLst/>
              <a:cxnLst/>
              <a:rect l="l" t="t" r="r" b="b"/>
              <a:pathLst>
                <a:path w="26909" h="3668" extrusionOk="0">
                  <a:moveTo>
                    <a:pt x="3567" y="1"/>
                  </a:moveTo>
                  <a:cubicBezTo>
                    <a:pt x="3109" y="1"/>
                    <a:pt x="2688" y="38"/>
                    <a:pt x="2310" y="48"/>
                  </a:cubicBezTo>
                  <a:cubicBezTo>
                    <a:pt x="2060" y="72"/>
                    <a:pt x="1834" y="83"/>
                    <a:pt x="1620" y="95"/>
                  </a:cubicBezTo>
                  <a:cubicBezTo>
                    <a:pt x="1417" y="131"/>
                    <a:pt x="1239" y="143"/>
                    <a:pt x="1060" y="167"/>
                  </a:cubicBezTo>
                  <a:cubicBezTo>
                    <a:pt x="370" y="274"/>
                    <a:pt x="1" y="322"/>
                    <a:pt x="1" y="322"/>
                  </a:cubicBezTo>
                  <a:cubicBezTo>
                    <a:pt x="1" y="322"/>
                    <a:pt x="393" y="286"/>
                    <a:pt x="1072" y="250"/>
                  </a:cubicBezTo>
                  <a:cubicBezTo>
                    <a:pt x="1239" y="226"/>
                    <a:pt x="1429" y="214"/>
                    <a:pt x="1644" y="202"/>
                  </a:cubicBezTo>
                  <a:lnTo>
                    <a:pt x="2322" y="202"/>
                  </a:lnTo>
                  <a:cubicBezTo>
                    <a:pt x="2462" y="202"/>
                    <a:pt x="2607" y="202"/>
                    <a:pt x="2758" y="202"/>
                  </a:cubicBezTo>
                  <a:cubicBezTo>
                    <a:pt x="3134" y="202"/>
                    <a:pt x="3544" y="208"/>
                    <a:pt x="3977" y="250"/>
                  </a:cubicBezTo>
                  <a:cubicBezTo>
                    <a:pt x="4287" y="262"/>
                    <a:pt x="4608" y="286"/>
                    <a:pt x="4942" y="310"/>
                  </a:cubicBezTo>
                  <a:cubicBezTo>
                    <a:pt x="5287" y="333"/>
                    <a:pt x="5620" y="381"/>
                    <a:pt x="5989" y="429"/>
                  </a:cubicBezTo>
                  <a:cubicBezTo>
                    <a:pt x="6692" y="500"/>
                    <a:pt x="7454" y="631"/>
                    <a:pt x="8264" y="762"/>
                  </a:cubicBezTo>
                  <a:cubicBezTo>
                    <a:pt x="9859" y="1060"/>
                    <a:pt x="11597" y="1453"/>
                    <a:pt x="13431" y="1881"/>
                  </a:cubicBezTo>
                  <a:cubicBezTo>
                    <a:pt x="15252" y="2310"/>
                    <a:pt x="17003" y="2715"/>
                    <a:pt x="18598" y="3012"/>
                  </a:cubicBezTo>
                  <a:cubicBezTo>
                    <a:pt x="19408" y="3143"/>
                    <a:pt x="20170" y="3286"/>
                    <a:pt x="20896" y="3370"/>
                  </a:cubicBezTo>
                  <a:cubicBezTo>
                    <a:pt x="21253" y="3417"/>
                    <a:pt x="21599" y="3477"/>
                    <a:pt x="21944" y="3501"/>
                  </a:cubicBezTo>
                  <a:cubicBezTo>
                    <a:pt x="22277" y="3536"/>
                    <a:pt x="22599" y="3548"/>
                    <a:pt x="22908" y="3584"/>
                  </a:cubicBezTo>
                  <a:cubicBezTo>
                    <a:pt x="23515" y="3655"/>
                    <a:pt x="24087" y="3643"/>
                    <a:pt x="24575" y="3655"/>
                  </a:cubicBezTo>
                  <a:cubicBezTo>
                    <a:pt x="24825" y="3667"/>
                    <a:pt x="25051" y="3667"/>
                    <a:pt x="25254" y="3667"/>
                  </a:cubicBezTo>
                  <a:cubicBezTo>
                    <a:pt x="25480" y="3655"/>
                    <a:pt x="25659" y="3655"/>
                    <a:pt x="25837" y="3643"/>
                  </a:cubicBezTo>
                  <a:cubicBezTo>
                    <a:pt x="26528" y="3596"/>
                    <a:pt x="26909" y="3584"/>
                    <a:pt x="26909" y="3584"/>
                  </a:cubicBezTo>
                  <a:cubicBezTo>
                    <a:pt x="26909" y="3584"/>
                    <a:pt x="26528" y="3584"/>
                    <a:pt x="25801" y="3536"/>
                  </a:cubicBezTo>
                  <a:lnTo>
                    <a:pt x="25242" y="3536"/>
                  </a:lnTo>
                  <a:cubicBezTo>
                    <a:pt x="25039" y="3536"/>
                    <a:pt x="24789" y="3501"/>
                    <a:pt x="24551" y="3489"/>
                  </a:cubicBezTo>
                  <a:cubicBezTo>
                    <a:pt x="24063" y="3441"/>
                    <a:pt x="23515" y="3429"/>
                    <a:pt x="22908" y="3346"/>
                  </a:cubicBezTo>
                  <a:cubicBezTo>
                    <a:pt x="22611" y="3298"/>
                    <a:pt x="22277" y="3262"/>
                    <a:pt x="21956" y="3227"/>
                  </a:cubicBezTo>
                  <a:cubicBezTo>
                    <a:pt x="21622" y="3179"/>
                    <a:pt x="21277" y="3120"/>
                    <a:pt x="20920" y="3060"/>
                  </a:cubicBezTo>
                  <a:cubicBezTo>
                    <a:pt x="20205" y="2953"/>
                    <a:pt x="19455" y="2786"/>
                    <a:pt x="18658" y="2631"/>
                  </a:cubicBezTo>
                  <a:cubicBezTo>
                    <a:pt x="17086" y="2286"/>
                    <a:pt x="15348" y="1869"/>
                    <a:pt x="13514" y="1441"/>
                  </a:cubicBezTo>
                  <a:cubicBezTo>
                    <a:pt x="11681" y="1000"/>
                    <a:pt x="9907" y="631"/>
                    <a:pt x="8299" y="381"/>
                  </a:cubicBezTo>
                  <a:cubicBezTo>
                    <a:pt x="7490" y="262"/>
                    <a:pt x="6728" y="143"/>
                    <a:pt x="6001" y="95"/>
                  </a:cubicBezTo>
                  <a:cubicBezTo>
                    <a:pt x="5620" y="83"/>
                    <a:pt x="5287" y="36"/>
                    <a:pt x="4942" y="24"/>
                  </a:cubicBezTo>
                  <a:cubicBezTo>
                    <a:pt x="4608" y="24"/>
                    <a:pt x="4287" y="12"/>
                    <a:pt x="3977" y="12"/>
                  </a:cubicBezTo>
                  <a:cubicBezTo>
                    <a:pt x="3838" y="4"/>
                    <a:pt x="3701" y="1"/>
                    <a:pt x="3567" y="1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443" name="Google Shape;12443;p49"/>
            <p:cNvSpPr/>
            <p:nvPr/>
          </p:nvSpPr>
          <p:spPr>
            <a:xfrm>
              <a:off x="4495800" y="2796300"/>
              <a:ext cx="401850" cy="70875"/>
            </a:xfrm>
            <a:custGeom>
              <a:avLst/>
              <a:gdLst/>
              <a:ahLst/>
              <a:cxnLst/>
              <a:rect l="l" t="t" r="r" b="b"/>
              <a:pathLst>
                <a:path w="16074" h="2835" extrusionOk="0">
                  <a:moveTo>
                    <a:pt x="0" y="1"/>
                  </a:moveTo>
                  <a:cubicBezTo>
                    <a:pt x="0" y="1"/>
                    <a:pt x="214" y="13"/>
                    <a:pt x="631" y="60"/>
                  </a:cubicBezTo>
                  <a:cubicBezTo>
                    <a:pt x="1048" y="108"/>
                    <a:pt x="1643" y="167"/>
                    <a:pt x="2381" y="251"/>
                  </a:cubicBezTo>
                  <a:cubicBezTo>
                    <a:pt x="3846" y="417"/>
                    <a:pt x="5870" y="703"/>
                    <a:pt x="8096" y="1084"/>
                  </a:cubicBezTo>
                  <a:cubicBezTo>
                    <a:pt x="10311" y="1477"/>
                    <a:pt x="12299" y="1906"/>
                    <a:pt x="13752" y="2251"/>
                  </a:cubicBezTo>
                  <a:cubicBezTo>
                    <a:pt x="14466" y="2406"/>
                    <a:pt x="15038" y="2561"/>
                    <a:pt x="15442" y="2668"/>
                  </a:cubicBezTo>
                  <a:cubicBezTo>
                    <a:pt x="15847" y="2775"/>
                    <a:pt x="16073" y="2834"/>
                    <a:pt x="16073" y="2834"/>
                  </a:cubicBezTo>
                  <a:lnTo>
                    <a:pt x="15478" y="2596"/>
                  </a:lnTo>
                  <a:cubicBezTo>
                    <a:pt x="15085" y="2442"/>
                    <a:pt x="14526" y="2251"/>
                    <a:pt x="13811" y="2025"/>
                  </a:cubicBezTo>
                  <a:cubicBezTo>
                    <a:pt x="12394" y="1584"/>
                    <a:pt x="10394" y="1025"/>
                    <a:pt x="8168" y="644"/>
                  </a:cubicBezTo>
                  <a:cubicBezTo>
                    <a:pt x="5929" y="251"/>
                    <a:pt x="3881" y="96"/>
                    <a:pt x="2393" y="36"/>
                  </a:cubicBezTo>
                  <a:cubicBezTo>
                    <a:pt x="1643" y="1"/>
                    <a:pt x="1048" y="1"/>
                    <a:pt x="631" y="1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444" name="Google Shape;12444;p49"/>
            <p:cNvSpPr/>
            <p:nvPr/>
          </p:nvSpPr>
          <p:spPr>
            <a:xfrm>
              <a:off x="2594350" y="2880150"/>
              <a:ext cx="218225" cy="179900"/>
            </a:xfrm>
            <a:custGeom>
              <a:avLst/>
              <a:gdLst/>
              <a:ahLst/>
              <a:cxnLst/>
              <a:rect l="l" t="t" r="r" b="b"/>
              <a:pathLst>
                <a:path w="8729" h="7196" extrusionOk="0">
                  <a:moveTo>
                    <a:pt x="8180" y="1"/>
                  </a:moveTo>
                  <a:cubicBezTo>
                    <a:pt x="8037" y="1"/>
                    <a:pt x="7864" y="33"/>
                    <a:pt x="7716" y="171"/>
                  </a:cubicBezTo>
                  <a:cubicBezTo>
                    <a:pt x="7621" y="242"/>
                    <a:pt x="7538" y="362"/>
                    <a:pt x="7514" y="516"/>
                  </a:cubicBezTo>
                  <a:cubicBezTo>
                    <a:pt x="7514" y="659"/>
                    <a:pt x="7549" y="778"/>
                    <a:pt x="7502" y="838"/>
                  </a:cubicBezTo>
                  <a:cubicBezTo>
                    <a:pt x="7454" y="921"/>
                    <a:pt x="7359" y="945"/>
                    <a:pt x="7216" y="981"/>
                  </a:cubicBezTo>
                  <a:cubicBezTo>
                    <a:pt x="7085" y="1004"/>
                    <a:pt x="6942" y="1028"/>
                    <a:pt x="6764" y="1076"/>
                  </a:cubicBezTo>
                  <a:cubicBezTo>
                    <a:pt x="6668" y="1112"/>
                    <a:pt x="6561" y="1171"/>
                    <a:pt x="6490" y="1278"/>
                  </a:cubicBezTo>
                  <a:cubicBezTo>
                    <a:pt x="6418" y="1374"/>
                    <a:pt x="6406" y="1528"/>
                    <a:pt x="6406" y="1600"/>
                  </a:cubicBezTo>
                  <a:cubicBezTo>
                    <a:pt x="6406" y="1755"/>
                    <a:pt x="6359" y="1874"/>
                    <a:pt x="6264" y="1993"/>
                  </a:cubicBezTo>
                  <a:cubicBezTo>
                    <a:pt x="6097" y="2231"/>
                    <a:pt x="5799" y="2409"/>
                    <a:pt x="5466" y="2624"/>
                  </a:cubicBezTo>
                  <a:cubicBezTo>
                    <a:pt x="5132" y="2838"/>
                    <a:pt x="4811" y="3076"/>
                    <a:pt x="4478" y="3314"/>
                  </a:cubicBezTo>
                  <a:cubicBezTo>
                    <a:pt x="3144" y="4267"/>
                    <a:pt x="2025" y="5243"/>
                    <a:pt x="1239" y="5981"/>
                  </a:cubicBezTo>
                  <a:cubicBezTo>
                    <a:pt x="453" y="6708"/>
                    <a:pt x="1" y="7196"/>
                    <a:pt x="1" y="7196"/>
                  </a:cubicBezTo>
                  <a:cubicBezTo>
                    <a:pt x="1" y="7196"/>
                    <a:pt x="537" y="6803"/>
                    <a:pt x="1370" y="6124"/>
                  </a:cubicBezTo>
                  <a:cubicBezTo>
                    <a:pt x="2239" y="5481"/>
                    <a:pt x="3418" y="4612"/>
                    <a:pt x="4740" y="3660"/>
                  </a:cubicBezTo>
                  <a:cubicBezTo>
                    <a:pt x="5061" y="3421"/>
                    <a:pt x="5394" y="3183"/>
                    <a:pt x="5704" y="2957"/>
                  </a:cubicBezTo>
                  <a:cubicBezTo>
                    <a:pt x="6002" y="2731"/>
                    <a:pt x="6359" y="2528"/>
                    <a:pt x="6585" y="2171"/>
                  </a:cubicBezTo>
                  <a:cubicBezTo>
                    <a:pt x="6704" y="1993"/>
                    <a:pt x="6764" y="1766"/>
                    <a:pt x="6740" y="1576"/>
                  </a:cubicBezTo>
                  <a:cubicBezTo>
                    <a:pt x="6728" y="1481"/>
                    <a:pt x="6740" y="1457"/>
                    <a:pt x="6764" y="1421"/>
                  </a:cubicBezTo>
                  <a:cubicBezTo>
                    <a:pt x="6787" y="1397"/>
                    <a:pt x="6823" y="1362"/>
                    <a:pt x="6883" y="1338"/>
                  </a:cubicBezTo>
                  <a:cubicBezTo>
                    <a:pt x="7002" y="1290"/>
                    <a:pt x="7145" y="1254"/>
                    <a:pt x="7299" y="1219"/>
                  </a:cubicBezTo>
                  <a:cubicBezTo>
                    <a:pt x="7430" y="1171"/>
                    <a:pt x="7621" y="1112"/>
                    <a:pt x="7716" y="933"/>
                  </a:cubicBezTo>
                  <a:cubicBezTo>
                    <a:pt x="7752" y="838"/>
                    <a:pt x="7752" y="754"/>
                    <a:pt x="7740" y="683"/>
                  </a:cubicBezTo>
                  <a:cubicBezTo>
                    <a:pt x="7728" y="623"/>
                    <a:pt x="7716" y="564"/>
                    <a:pt x="7716" y="516"/>
                  </a:cubicBezTo>
                  <a:cubicBezTo>
                    <a:pt x="7716" y="421"/>
                    <a:pt x="7752" y="338"/>
                    <a:pt x="7811" y="266"/>
                  </a:cubicBezTo>
                  <a:cubicBezTo>
                    <a:pt x="7930" y="111"/>
                    <a:pt x="8109" y="88"/>
                    <a:pt x="8264" y="64"/>
                  </a:cubicBezTo>
                  <a:cubicBezTo>
                    <a:pt x="8302" y="61"/>
                    <a:pt x="8339" y="59"/>
                    <a:pt x="8373" y="59"/>
                  </a:cubicBezTo>
                  <a:cubicBezTo>
                    <a:pt x="8468" y="59"/>
                    <a:pt x="8548" y="70"/>
                    <a:pt x="8609" y="88"/>
                  </a:cubicBezTo>
                  <a:cubicBezTo>
                    <a:pt x="8681" y="100"/>
                    <a:pt x="8728" y="100"/>
                    <a:pt x="8728" y="100"/>
                  </a:cubicBezTo>
                  <a:cubicBezTo>
                    <a:pt x="8728" y="100"/>
                    <a:pt x="8681" y="88"/>
                    <a:pt x="8609" y="64"/>
                  </a:cubicBezTo>
                  <a:cubicBezTo>
                    <a:pt x="8526" y="52"/>
                    <a:pt x="8407" y="28"/>
                    <a:pt x="8264" y="4"/>
                  </a:cubicBezTo>
                  <a:cubicBezTo>
                    <a:pt x="8237" y="2"/>
                    <a:pt x="8209" y="1"/>
                    <a:pt x="8180" y="1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445" name="Google Shape;12445;p49"/>
            <p:cNvSpPr/>
            <p:nvPr/>
          </p:nvSpPr>
          <p:spPr>
            <a:xfrm>
              <a:off x="2647050" y="2995725"/>
              <a:ext cx="509300" cy="34925"/>
            </a:xfrm>
            <a:custGeom>
              <a:avLst/>
              <a:gdLst/>
              <a:ahLst/>
              <a:cxnLst/>
              <a:rect l="l" t="t" r="r" b="b"/>
              <a:pathLst>
                <a:path w="20372" h="1397" extrusionOk="0">
                  <a:moveTo>
                    <a:pt x="20372" y="1"/>
                  </a:moveTo>
                  <a:cubicBezTo>
                    <a:pt x="20372" y="1"/>
                    <a:pt x="20086" y="49"/>
                    <a:pt x="19586" y="108"/>
                  </a:cubicBezTo>
                  <a:cubicBezTo>
                    <a:pt x="19074" y="180"/>
                    <a:pt x="18336" y="287"/>
                    <a:pt x="17407" y="394"/>
                  </a:cubicBezTo>
                  <a:cubicBezTo>
                    <a:pt x="15562" y="596"/>
                    <a:pt x="13014" y="822"/>
                    <a:pt x="10204" y="906"/>
                  </a:cubicBezTo>
                  <a:cubicBezTo>
                    <a:pt x="9220" y="939"/>
                    <a:pt x="8267" y="954"/>
                    <a:pt x="7364" y="954"/>
                  </a:cubicBezTo>
                  <a:cubicBezTo>
                    <a:pt x="5689" y="954"/>
                    <a:pt x="4188" y="904"/>
                    <a:pt x="2989" y="834"/>
                  </a:cubicBezTo>
                  <a:cubicBezTo>
                    <a:pt x="2060" y="787"/>
                    <a:pt x="1322" y="751"/>
                    <a:pt x="798" y="703"/>
                  </a:cubicBezTo>
                  <a:cubicBezTo>
                    <a:pt x="274" y="656"/>
                    <a:pt x="0" y="644"/>
                    <a:pt x="0" y="644"/>
                  </a:cubicBezTo>
                  <a:lnTo>
                    <a:pt x="0" y="644"/>
                  </a:lnTo>
                  <a:cubicBezTo>
                    <a:pt x="0" y="644"/>
                    <a:pt x="274" y="692"/>
                    <a:pt x="786" y="775"/>
                  </a:cubicBezTo>
                  <a:cubicBezTo>
                    <a:pt x="1286" y="870"/>
                    <a:pt x="2036" y="965"/>
                    <a:pt x="2953" y="1073"/>
                  </a:cubicBezTo>
                  <a:cubicBezTo>
                    <a:pt x="4449" y="1246"/>
                    <a:pt x="6414" y="1396"/>
                    <a:pt x="8620" y="1396"/>
                  </a:cubicBezTo>
                  <a:cubicBezTo>
                    <a:pt x="9136" y="1396"/>
                    <a:pt x="9665" y="1388"/>
                    <a:pt x="10204" y="1370"/>
                  </a:cubicBezTo>
                  <a:cubicBezTo>
                    <a:pt x="13050" y="1287"/>
                    <a:pt x="15597" y="942"/>
                    <a:pt x="17419" y="608"/>
                  </a:cubicBezTo>
                  <a:cubicBezTo>
                    <a:pt x="18348" y="453"/>
                    <a:pt x="19074" y="299"/>
                    <a:pt x="19586" y="180"/>
                  </a:cubicBezTo>
                  <a:cubicBezTo>
                    <a:pt x="20086" y="61"/>
                    <a:pt x="20372" y="1"/>
                    <a:pt x="20372" y="1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446" name="Google Shape;12446;p49"/>
            <p:cNvSpPr/>
            <p:nvPr/>
          </p:nvSpPr>
          <p:spPr>
            <a:xfrm>
              <a:off x="2698550" y="2967150"/>
              <a:ext cx="191400" cy="17800"/>
            </a:xfrm>
            <a:custGeom>
              <a:avLst/>
              <a:gdLst/>
              <a:ahLst/>
              <a:cxnLst/>
              <a:rect l="l" t="t" r="r" b="b"/>
              <a:pathLst>
                <a:path w="7656" h="712" extrusionOk="0">
                  <a:moveTo>
                    <a:pt x="7656" y="1"/>
                  </a:moveTo>
                  <a:lnTo>
                    <a:pt x="7656" y="1"/>
                  </a:lnTo>
                  <a:cubicBezTo>
                    <a:pt x="7656" y="1"/>
                    <a:pt x="7227" y="25"/>
                    <a:pt x="6525" y="108"/>
                  </a:cubicBezTo>
                  <a:cubicBezTo>
                    <a:pt x="5834" y="144"/>
                    <a:pt x="4882" y="203"/>
                    <a:pt x="3834" y="251"/>
                  </a:cubicBezTo>
                  <a:cubicBezTo>
                    <a:pt x="2786" y="299"/>
                    <a:pt x="1834" y="311"/>
                    <a:pt x="1131" y="311"/>
                  </a:cubicBezTo>
                  <a:lnTo>
                    <a:pt x="0" y="311"/>
                  </a:lnTo>
                  <a:cubicBezTo>
                    <a:pt x="0" y="311"/>
                    <a:pt x="417" y="418"/>
                    <a:pt x="1119" y="537"/>
                  </a:cubicBezTo>
                  <a:cubicBezTo>
                    <a:pt x="1719" y="628"/>
                    <a:pt x="2510" y="711"/>
                    <a:pt x="3395" y="711"/>
                  </a:cubicBezTo>
                  <a:cubicBezTo>
                    <a:pt x="3547" y="711"/>
                    <a:pt x="3701" y="709"/>
                    <a:pt x="3858" y="703"/>
                  </a:cubicBezTo>
                  <a:cubicBezTo>
                    <a:pt x="4929" y="656"/>
                    <a:pt x="5882" y="477"/>
                    <a:pt x="6572" y="311"/>
                  </a:cubicBezTo>
                  <a:cubicBezTo>
                    <a:pt x="7251" y="144"/>
                    <a:pt x="7656" y="1"/>
                    <a:pt x="7656" y="1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447" name="Google Shape;12447;p49"/>
            <p:cNvSpPr/>
            <p:nvPr/>
          </p:nvSpPr>
          <p:spPr>
            <a:xfrm>
              <a:off x="2862550" y="2897875"/>
              <a:ext cx="950150" cy="82400"/>
            </a:xfrm>
            <a:custGeom>
              <a:avLst/>
              <a:gdLst/>
              <a:ahLst/>
              <a:cxnLst/>
              <a:rect l="l" t="t" r="r" b="b"/>
              <a:pathLst>
                <a:path w="38006" h="3296" extrusionOk="0">
                  <a:moveTo>
                    <a:pt x="22933" y="1"/>
                  </a:moveTo>
                  <a:cubicBezTo>
                    <a:pt x="21699" y="1"/>
                    <a:pt x="20427" y="66"/>
                    <a:pt x="19134" y="188"/>
                  </a:cubicBezTo>
                  <a:cubicBezTo>
                    <a:pt x="16479" y="450"/>
                    <a:pt x="13978" y="819"/>
                    <a:pt x="11704" y="1046"/>
                  </a:cubicBezTo>
                  <a:cubicBezTo>
                    <a:pt x="9430" y="1260"/>
                    <a:pt x="7358" y="1319"/>
                    <a:pt x="5620" y="1319"/>
                  </a:cubicBezTo>
                  <a:cubicBezTo>
                    <a:pt x="3894" y="1319"/>
                    <a:pt x="2477" y="1260"/>
                    <a:pt x="1513" y="1224"/>
                  </a:cubicBezTo>
                  <a:cubicBezTo>
                    <a:pt x="536" y="1177"/>
                    <a:pt x="1" y="1141"/>
                    <a:pt x="0" y="1141"/>
                  </a:cubicBezTo>
                  <a:lnTo>
                    <a:pt x="0" y="1141"/>
                  </a:lnTo>
                  <a:cubicBezTo>
                    <a:pt x="1" y="1141"/>
                    <a:pt x="536" y="1200"/>
                    <a:pt x="1513" y="1296"/>
                  </a:cubicBezTo>
                  <a:cubicBezTo>
                    <a:pt x="2489" y="1379"/>
                    <a:pt x="3894" y="1486"/>
                    <a:pt x="5632" y="1546"/>
                  </a:cubicBezTo>
                  <a:cubicBezTo>
                    <a:pt x="6255" y="1567"/>
                    <a:pt x="6922" y="1581"/>
                    <a:pt x="7626" y="1581"/>
                  </a:cubicBezTo>
                  <a:cubicBezTo>
                    <a:pt x="8887" y="1581"/>
                    <a:pt x="10270" y="1537"/>
                    <a:pt x="11752" y="1415"/>
                  </a:cubicBezTo>
                  <a:cubicBezTo>
                    <a:pt x="14062" y="1236"/>
                    <a:pt x="16550" y="891"/>
                    <a:pt x="19193" y="641"/>
                  </a:cubicBezTo>
                  <a:cubicBezTo>
                    <a:pt x="20633" y="504"/>
                    <a:pt x="22037" y="428"/>
                    <a:pt x="23388" y="428"/>
                  </a:cubicBezTo>
                  <a:cubicBezTo>
                    <a:pt x="24506" y="428"/>
                    <a:pt x="25588" y="480"/>
                    <a:pt x="26623" y="593"/>
                  </a:cubicBezTo>
                  <a:cubicBezTo>
                    <a:pt x="28897" y="831"/>
                    <a:pt x="30921" y="1260"/>
                    <a:pt x="32600" y="1700"/>
                  </a:cubicBezTo>
                  <a:cubicBezTo>
                    <a:pt x="34279" y="2129"/>
                    <a:pt x="35636" y="2546"/>
                    <a:pt x="36565" y="2831"/>
                  </a:cubicBezTo>
                  <a:cubicBezTo>
                    <a:pt x="37493" y="3129"/>
                    <a:pt x="38005" y="3296"/>
                    <a:pt x="38005" y="3296"/>
                  </a:cubicBezTo>
                  <a:cubicBezTo>
                    <a:pt x="38005" y="3296"/>
                    <a:pt x="37493" y="3093"/>
                    <a:pt x="36576" y="2772"/>
                  </a:cubicBezTo>
                  <a:cubicBezTo>
                    <a:pt x="35648" y="2439"/>
                    <a:pt x="34326" y="1962"/>
                    <a:pt x="32647" y="1486"/>
                  </a:cubicBezTo>
                  <a:cubicBezTo>
                    <a:pt x="30957" y="1010"/>
                    <a:pt x="28933" y="510"/>
                    <a:pt x="26647" y="224"/>
                  </a:cubicBezTo>
                  <a:cubicBezTo>
                    <a:pt x="25467" y="72"/>
                    <a:pt x="24221" y="1"/>
                    <a:pt x="22933" y="1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448" name="Google Shape;12448;p49"/>
            <p:cNvSpPr/>
            <p:nvPr/>
          </p:nvSpPr>
          <p:spPr>
            <a:xfrm>
              <a:off x="3315875" y="2930175"/>
              <a:ext cx="382525" cy="50100"/>
            </a:xfrm>
            <a:custGeom>
              <a:avLst/>
              <a:gdLst/>
              <a:ahLst/>
              <a:cxnLst/>
              <a:rect l="l" t="t" r="r" b="b"/>
              <a:pathLst>
                <a:path w="15301" h="2004" extrusionOk="0">
                  <a:moveTo>
                    <a:pt x="5642" y="1"/>
                  </a:moveTo>
                  <a:cubicBezTo>
                    <a:pt x="4334" y="1"/>
                    <a:pt x="3168" y="108"/>
                    <a:pt x="2251" y="242"/>
                  </a:cubicBezTo>
                  <a:cubicBezTo>
                    <a:pt x="1548" y="349"/>
                    <a:pt x="989" y="456"/>
                    <a:pt x="596" y="539"/>
                  </a:cubicBezTo>
                  <a:cubicBezTo>
                    <a:pt x="203" y="635"/>
                    <a:pt x="1" y="670"/>
                    <a:pt x="1" y="670"/>
                  </a:cubicBezTo>
                  <a:cubicBezTo>
                    <a:pt x="1" y="670"/>
                    <a:pt x="227" y="658"/>
                    <a:pt x="608" y="611"/>
                  </a:cubicBezTo>
                  <a:cubicBezTo>
                    <a:pt x="1001" y="575"/>
                    <a:pt x="1560" y="527"/>
                    <a:pt x="2263" y="480"/>
                  </a:cubicBezTo>
                  <a:cubicBezTo>
                    <a:pt x="2900" y="442"/>
                    <a:pt x="3642" y="416"/>
                    <a:pt x="4462" y="416"/>
                  </a:cubicBezTo>
                  <a:cubicBezTo>
                    <a:pt x="5450" y="416"/>
                    <a:pt x="6551" y="454"/>
                    <a:pt x="7716" y="551"/>
                  </a:cubicBezTo>
                  <a:cubicBezTo>
                    <a:pt x="9835" y="754"/>
                    <a:pt x="11728" y="1087"/>
                    <a:pt x="13098" y="1420"/>
                  </a:cubicBezTo>
                  <a:cubicBezTo>
                    <a:pt x="13788" y="1575"/>
                    <a:pt x="14336" y="1730"/>
                    <a:pt x="14705" y="1837"/>
                  </a:cubicBezTo>
                  <a:cubicBezTo>
                    <a:pt x="15098" y="1944"/>
                    <a:pt x="15300" y="2004"/>
                    <a:pt x="15300" y="2004"/>
                  </a:cubicBezTo>
                  <a:cubicBezTo>
                    <a:pt x="15300" y="2004"/>
                    <a:pt x="15098" y="1909"/>
                    <a:pt x="14752" y="1742"/>
                  </a:cubicBezTo>
                  <a:cubicBezTo>
                    <a:pt x="14383" y="1599"/>
                    <a:pt x="13848" y="1409"/>
                    <a:pt x="13169" y="1182"/>
                  </a:cubicBezTo>
                  <a:cubicBezTo>
                    <a:pt x="11835" y="754"/>
                    <a:pt x="9930" y="289"/>
                    <a:pt x="7775" y="99"/>
                  </a:cubicBezTo>
                  <a:cubicBezTo>
                    <a:pt x="7036" y="30"/>
                    <a:pt x="6320" y="1"/>
                    <a:pt x="5642" y="1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449" name="Google Shape;12449;p49"/>
            <p:cNvSpPr/>
            <p:nvPr/>
          </p:nvSpPr>
          <p:spPr>
            <a:xfrm>
              <a:off x="3478100" y="2965425"/>
              <a:ext cx="132475" cy="15200"/>
            </a:xfrm>
            <a:custGeom>
              <a:avLst/>
              <a:gdLst/>
              <a:ahLst/>
              <a:cxnLst/>
              <a:rect l="l" t="t" r="r" b="b"/>
              <a:pathLst>
                <a:path w="5299" h="608" extrusionOk="0">
                  <a:moveTo>
                    <a:pt x="1616" y="0"/>
                  </a:moveTo>
                  <a:cubicBezTo>
                    <a:pt x="667" y="0"/>
                    <a:pt x="1" y="106"/>
                    <a:pt x="1" y="106"/>
                  </a:cubicBezTo>
                  <a:cubicBezTo>
                    <a:pt x="1" y="106"/>
                    <a:pt x="1179" y="368"/>
                    <a:pt x="2632" y="499"/>
                  </a:cubicBezTo>
                  <a:cubicBezTo>
                    <a:pt x="3706" y="595"/>
                    <a:pt x="4639" y="607"/>
                    <a:pt x="5060" y="607"/>
                  </a:cubicBezTo>
                  <a:cubicBezTo>
                    <a:pt x="5213" y="607"/>
                    <a:pt x="5299" y="606"/>
                    <a:pt x="5299" y="606"/>
                  </a:cubicBezTo>
                  <a:cubicBezTo>
                    <a:pt x="5299" y="606"/>
                    <a:pt x="4156" y="177"/>
                    <a:pt x="2679" y="46"/>
                  </a:cubicBezTo>
                  <a:cubicBezTo>
                    <a:pt x="2302" y="13"/>
                    <a:pt x="1942" y="0"/>
                    <a:pt x="1616" y="0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450" name="Google Shape;12450;p49"/>
            <p:cNvSpPr/>
            <p:nvPr/>
          </p:nvSpPr>
          <p:spPr>
            <a:xfrm>
              <a:off x="3505200" y="2876350"/>
              <a:ext cx="306000" cy="62250"/>
            </a:xfrm>
            <a:custGeom>
              <a:avLst/>
              <a:gdLst/>
              <a:ahLst/>
              <a:cxnLst/>
              <a:rect l="l" t="t" r="r" b="b"/>
              <a:pathLst>
                <a:path w="12240" h="2490" extrusionOk="0">
                  <a:moveTo>
                    <a:pt x="702" y="1"/>
                  </a:moveTo>
                  <a:cubicBezTo>
                    <a:pt x="253" y="1"/>
                    <a:pt x="0" y="13"/>
                    <a:pt x="0" y="13"/>
                  </a:cubicBezTo>
                  <a:cubicBezTo>
                    <a:pt x="0" y="13"/>
                    <a:pt x="691" y="97"/>
                    <a:pt x="1822" y="252"/>
                  </a:cubicBezTo>
                  <a:cubicBezTo>
                    <a:pt x="2941" y="418"/>
                    <a:pt x="4489" y="668"/>
                    <a:pt x="6167" y="1014"/>
                  </a:cubicBezTo>
                  <a:cubicBezTo>
                    <a:pt x="7846" y="1359"/>
                    <a:pt x="9370" y="1728"/>
                    <a:pt x="10466" y="2014"/>
                  </a:cubicBezTo>
                  <a:cubicBezTo>
                    <a:pt x="11549" y="2311"/>
                    <a:pt x="12240" y="2490"/>
                    <a:pt x="12240" y="2490"/>
                  </a:cubicBezTo>
                  <a:cubicBezTo>
                    <a:pt x="12240" y="2490"/>
                    <a:pt x="11597" y="2192"/>
                    <a:pt x="10549" y="1787"/>
                  </a:cubicBezTo>
                  <a:cubicBezTo>
                    <a:pt x="9489" y="1383"/>
                    <a:pt x="7977" y="906"/>
                    <a:pt x="6275" y="561"/>
                  </a:cubicBezTo>
                  <a:cubicBezTo>
                    <a:pt x="4560" y="216"/>
                    <a:pt x="2977" y="73"/>
                    <a:pt x="1845" y="25"/>
                  </a:cubicBezTo>
                  <a:cubicBezTo>
                    <a:pt x="1388" y="6"/>
                    <a:pt x="1002" y="1"/>
                    <a:pt x="702" y="1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451" name="Google Shape;12451;p49"/>
            <p:cNvSpPr/>
            <p:nvPr/>
          </p:nvSpPr>
          <p:spPr>
            <a:xfrm>
              <a:off x="3798075" y="2921325"/>
              <a:ext cx="146175" cy="109850"/>
            </a:xfrm>
            <a:custGeom>
              <a:avLst/>
              <a:gdLst/>
              <a:ahLst/>
              <a:cxnLst/>
              <a:rect l="l" t="t" r="r" b="b"/>
              <a:pathLst>
                <a:path w="5847" h="4394" extrusionOk="0">
                  <a:moveTo>
                    <a:pt x="1" y="0"/>
                  </a:moveTo>
                  <a:lnTo>
                    <a:pt x="1" y="0"/>
                  </a:lnTo>
                  <a:cubicBezTo>
                    <a:pt x="1" y="0"/>
                    <a:pt x="406" y="179"/>
                    <a:pt x="1001" y="465"/>
                  </a:cubicBezTo>
                  <a:cubicBezTo>
                    <a:pt x="1596" y="774"/>
                    <a:pt x="2394" y="1239"/>
                    <a:pt x="3239" y="1810"/>
                  </a:cubicBezTo>
                  <a:cubicBezTo>
                    <a:pt x="4097" y="2382"/>
                    <a:pt x="4787" y="2977"/>
                    <a:pt x="5228" y="3501"/>
                  </a:cubicBezTo>
                  <a:cubicBezTo>
                    <a:pt x="5442" y="3751"/>
                    <a:pt x="5597" y="3977"/>
                    <a:pt x="5704" y="4132"/>
                  </a:cubicBezTo>
                  <a:cubicBezTo>
                    <a:pt x="5787" y="4299"/>
                    <a:pt x="5847" y="4394"/>
                    <a:pt x="5847" y="4394"/>
                  </a:cubicBezTo>
                  <a:cubicBezTo>
                    <a:pt x="5847" y="4394"/>
                    <a:pt x="5823" y="4287"/>
                    <a:pt x="5763" y="4108"/>
                  </a:cubicBezTo>
                  <a:cubicBezTo>
                    <a:pt x="5704" y="3929"/>
                    <a:pt x="5585" y="3656"/>
                    <a:pt x="5406" y="3358"/>
                  </a:cubicBezTo>
                  <a:cubicBezTo>
                    <a:pt x="5049" y="2763"/>
                    <a:pt x="4382" y="2036"/>
                    <a:pt x="3501" y="1441"/>
                  </a:cubicBezTo>
                  <a:cubicBezTo>
                    <a:pt x="2620" y="846"/>
                    <a:pt x="1727" y="477"/>
                    <a:pt x="1072" y="274"/>
                  </a:cubicBezTo>
                  <a:cubicBezTo>
                    <a:pt x="418" y="60"/>
                    <a:pt x="1" y="0"/>
                    <a:pt x="1" y="0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452" name="Google Shape;12452;p49"/>
            <p:cNvSpPr/>
            <p:nvPr/>
          </p:nvSpPr>
          <p:spPr>
            <a:xfrm>
              <a:off x="3826650" y="2973700"/>
              <a:ext cx="92900" cy="57175"/>
            </a:xfrm>
            <a:custGeom>
              <a:avLst/>
              <a:gdLst/>
              <a:ahLst/>
              <a:cxnLst/>
              <a:rect l="l" t="t" r="r" b="b"/>
              <a:pathLst>
                <a:path w="3716" h="2287" extrusionOk="0">
                  <a:moveTo>
                    <a:pt x="1" y="1"/>
                  </a:moveTo>
                  <a:cubicBezTo>
                    <a:pt x="1" y="1"/>
                    <a:pt x="215" y="120"/>
                    <a:pt x="560" y="346"/>
                  </a:cubicBezTo>
                  <a:cubicBezTo>
                    <a:pt x="894" y="537"/>
                    <a:pt x="1358" y="822"/>
                    <a:pt x="1858" y="1132"/>
                  </a:cubicBezTo>
                  <a:cubicBezTo>
                    <a:pt x="2370" y="1453"/>
                    <a:pt x="2834" y="1727"/>
                    <a:pt x="3156" y="1942"/>
                  </a:cubicBezTo>
                  <a:cubicBezTo>
                    <a:pt x="3501" y="2144"/>
                    <a:pt x="3716" y="2287"/>
                    <a:pt x="3716" y="2287"/>
                  </a:cubicBezTo>
                  <a:cubicBezTo>
                    <a:pt x="3716" y="2287"/>
                    <a:pt x="3573" y="2073"/>
                    <a:pt x="3311" y="1763"/>
                  </a:cubicBezTo>
                  <a:cubicBezTo>
                    <a:pt x="3037" y="1453"/>
                    <a:pt x="2644" y="1061"/>
                    <a:pt x="2096" y="739"/>
                  </a:cubicBezTo>
                  <a:cubicBezTo>
                    <a:pt x="1572" y="406"/>
                    <a:pt x="1037" y="227"/>
                    <a:pt x="644" y="120"/>
                  </a:cubicBezTo>
                  <a:cubicBezTo>
                    <a:pt x="263" y="25"/>
                    <a:pt x="1" y="1"/>
                    <a:pt x="1" y="1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453" name="Google Shape;12453;p49"/>
            <p:cNvSpPr/>
            <p:nvPr/>
          </p:nvSpPr>
          <p:spPr>
            <a:xfrm>
              <a:off x="3798075" y="2993050"/>
              <a:ext cx="73550" cy="48550"/>
            </a:xfrm>
            <a:custGeom>
              <a:avLst/>
              <a:gdLst/>
              <a:ahLst/>
              <a:cxnLst/>
              <a:rect l="l" t="t" r="r" b="b"/>
              <a:pathLst>
                <a:path w="2942" h="1942" extrusionOk="0">
                  <a:moveTo>
                    <a:pt x="1" y="1"/>
                  </a:moveTo>
                  <a:lnTo>
                    <a:pt x="1" y="1"/>
                  </a:lnTo>
                  <a:cubicBezTo>
                    <a:pt x="1" y="1"/>
                    <a:pt x="167" y="120"/>
                    <a:pt x="417" y="346"/>
                  </a:cubicBezTo>
                  <a:cubicBezTo>
                    <a:pt x="679" y="525"/>
                    <a:pt x="1025" y="787"/>
                    <a:pt x="1430" y="1049"/>
                  </a:cubicBezTo>
                  <a:cubicBezTo>
                    <a:pt x="1834" y="1299"/>
                    <a:pt x="2203" y="1525"/>
                    <a:pt x="2489" y="1680"/>
                  </a:cubicBezTo>
                  <a:cubicBezTo>
                    <a:pt x="2763" y="1846"/>
                    <a:pt x="2942" y="1942"/>
                    <a:pt x="2942" y="1942"/>
                  </a:cubicBezTo>
                  <a:cubicBezTo>
                    <a:pt x="2942" y="1942"/>
                    <a:pt x="2846" y="1763"/>
                    <a:pt x="2632" y="1513"/>
                  </a:cubicBezTo>
                  <a:cubicBezTo>
                    <a:pt x="2430" y="1251"/>
                    <a:pt x="2096" y="929"/>
                    <a:pt x="1680" y="656"/>
                  </a:cubicBezTo>
                  <a:cubicBezTo>
                    <a:pt x="1263" y="382"/>
                    <a:pt x="834" y="215"/>
                    <a:pt x="525" y="120"/>
                  </a:cubicBezTo>
                  <a:cubicBezTo>
                    <a:pt x="215" y="37"/>
                    <a:pt x="1" y="1"/>
                    <a:pt x="1" y="1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454" name="Google Shape;12454;p49"/>
            <p:cNvSpPr/>
            <p:nvPr/>
          </p:nvSpPr>
          <p:spPr>
            <a:xfrm>
              <a:off x="3646275" y="3014500"/>
              <a:ext cx="141425" cy="65800"/>
            </a:xfrm>
            <a:custGeom>
              <a:avLst/>
              <a:gdLst/>
              <a:ahLst/>
              <a:cxnLst/>
              <a:rect l="l" t="t" r="r" b="b"/>
              <a:pathLst>
                <a:path w="5657" h="2632" extrusionOk="0">
                  <a:moveTo>
                    <a:pt x="1" y="0"/>
                  </a:moveTo>
                  <a:cubicBezTo>
                    <a:pt x="1" y="0"/>
                    <a:pt x="346" y="119"/>
                    <a:pt x="882" y="286"/>
                  </a:cubicBezTo>
                  <a:cubicBezTo>
                    <a:pt x="1417" y="488"/>
                    <a:pt x="2132" y="786"/>
                    <a:pt x="2906" y="1143"/>
                  </a:cubicBezTo>
                  <a:cubicBezTo>
                    <a:pt x="3680" y="1512"/>
                    <a:pt x="4358" y="1869"/>
                    <a:pt x="4858" y="2155"/>
                  </a:cubicBezTo>
                  <a:cubicBezTo>
                    <a:pt x="5346" y="2453"/>
                    <a:pt x="5656" y="2631"/>
                    <a:pt x="5656" y="2631"/>
                  </a:cubicBezTo>
                  <a:cubicBezTo>
                    <a:pt x="5656" y="2631"/>
                    <a:pt x="5418" y="2357"/>
                    <a:pt x="4989" y="1976"/>
                  </a:cubicBezTo>
                  <a:cubicBezTo>
                    <a:pt x="4549" y="1584"/>
                    <a:pt x="3906" y="1107"/>
                    <a:pt x="3096" y="738"/>
                  </a:cubicBezTo>
                  <a:cubicBezTo>
                    <a:pt x="2298" y="369"/>
                    <a:pt x="1501" y="179"/>
                    <a:pt x="941" y="83"/>
                  </a:cubicBezTo>
                  <a:cubicBezTo>
                    <a:pt x="358" y="0"/>
                    <a:pt x="1" y="0"/>
                    <a:pt x="1" y="0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455" name="Google Shape;12455;p49"/>
            <p:cNvSpPr/>
            <p:nvPr/>
          </p:nvSpPr>
          <p:spPr>
            <a:xfrm>
              <a:off x="2907500" y="2169450"/>
              <a:ext cx="176225" cy="400375"/>
            </a:xfrm>
            <a:custGeom>
              <a:avLst/>
              <a:gdLst/>
              <a:ahLst/>
              <a:cxnLst/>
              <a:rect l="l" t="t" r="r" b="b"/>
              <a:pathLst>
                <a:path w="7049" h="16015" extrusionOk="0">
                  <a:moveTo>
                    <a:pt x="7049" y="0"/>
                  </a:moveTo>
                  <a:cubicBezTo>
                    <a:pt x="7048" y="1"/>
                    <a:pt x="5263" y="3501"/>
                    <a:pt x="3310" y="7918"/>
                  </a:cubicBezTo>
                  <a:cubicBezTo>
                    <a:pt x="1369" y="12335"/>
                    <a:pt x="0" y="16014"/>
                    <a:pt x="0" y="16014"/>
                  </a:cubicBezTo>
                  <a:cubicBezTo>
                    <a:pt x="0" y="16014"/>
                    <a:pt x="1798" y="12514"/>
                    <a:pt x="3727" y="8096"/>
                  </a:cubicBezTo>
                  <a:cubicBezTo>
                    <a:pt x="5679" y="3680"/>
                    <a:pt x="7049" y="1"/>
                    <a:pt x="7049" y="0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456" name="Google Shape;12456;p49"/>
            <p:cNvSpPr/>
            <p:nvPr/>
          </p:nvSpPr>
          <p:spPr>
            <a:xfrm>
              <a:off x="2784850" y="2298325"/>
              <a:ext cx="212275" cy="456325"/>
            </a:xfrm>
            <a:custGeom>
              <a:avLst/>
              <a:gdLst/>
              <a:ahLst/>
              <a:cxnLst/>
              <a:rect l="l" t="t" r="r" b="b"/>
              <a:pathLst>
                <a:path w="8491" h="18253" extrusionOk="0">
                  <a:moveTo>
                    <a:pt x="8490" y="1"/>
                  </a:moveTo>
                  <a:cubicBezTo>
                    <a:pt x="8490" y="1"/>
                    <a:pt x="6287" y="3942"/>
                    <a:pt x="3930" y="8978"/>
                  </a:cubicBezTo>
                  <a:cubicBezTo>
                    <a:pt x="1596" y="14026"/>
                    <a:pt x="1" y="18253"/>
                    <a:pt x="1" y="18253"/>
                  </a:cubicBezTo>
                  <a:cubicBezTo>
                    <a:pt x="1" y="18253"/>
                    <a:pt x="2013" y="14205"/>
                    <a:pt x="4347" y="9168"/>
                  </a:cubicBezTo>
                  <a:cubicBezTo>
                    <a:pt x="6692" y="4144"/>
                    <a:pt x="8490" y="1"/>
                    <a:pt x="8490" y="1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457" name="Google Shape;12457;p49"/>
            <p:cNvSpPr/>
            <p:nvPr/>
          </p:nvSpPr>
          <p:spPr>
            <a:xfrm>
              <a:off x="2934875" y="2266475"/>
              <a:ext cx="56875" cy="120275"/>
            </a:xfrm>
            <a:custGeom>
              <a:avLst/>
              <a:gdLst/>
              <a:ahLst/>
              <a:cxnLst/>
              <a:rect l="l" t="t" r="r" b="b"/>
              <a:pathLst>
                <a:path w="2275" h="4811" extrusionOk="0">
                  <a:moveTo>
                    <a:pt x="2275" y="1"/>
                  </a:moveTo>
                  <a:cubicBezTo>
                    <a:pt x="2275" y="1"/>
                    <a:pt x="1560" y="989"/>
                    <a:pt x="941" y="2311"/>
                  </a:cubicBezTo>
                  <a:cubicBezTo>
                    <a:pt x="298" y="3632"/>
                    <a:pt x="1" y="4811"/>
                    <a:pt x="1" y="4811"/>
                  </a:cubicBezTo>
                  <a:cubicBezTo>
                    <a:pt x="1" y="4811"/>
                    <a:pt x="715" y="3846"/>
                    <a:pt x="1346" y="2501"/>
                  </a:cubicBezTo>
                  <a:cubicBezTo>
                    <a:pt x="1977" y="1180"/>
                    <a:pt x="2275" y="1"/>
                    <a:pt x="2275" y="1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458" name="Google Shape;12458;p49"/>
            <p:cNvSpPr/>
            <p:nvPr/>
          </p:nvSpPr>
          <p:spPr>
            <a:xfrm>
              <a:off x="2625625" y="2781125"/>
              <a:ext cx="121750" cy="253325"/>
            </a:xfrm>
            <a:custGeom>
              <a:avLst/>
              <a:gdLst/>
              <a:ahLst/>
              <a:cxnLst/>
              <a:rect l="l" t="t" r="r" b="b"/>
              <a:pathLst>
                <a:path w="4870" h="10133" extrusionOk="0">
                  <a:moveTo>
                    <a:pt x="4870" y="1"/>
                  </a:moveTo>
                  <a:cubicBezTo>
                    <a:pt x="4870" y="1"/>
                    <a:pt x="4584" y="572"/>
                    <a:pt x="4155" y="1501"/>
                  </a:cubicBezTo>
                  <a:cubicBezTo>
                    <a:pt x="3739" y="2441"/>
                    <a:pt x="3179" y="3715"/>
                    <a:pt x="2536" y="5132"/>
                  </a:cubicBezTo>
                  <a:cubicBezTo>
                    <a:pt x="1893" y="6525"/>
                    <a:pt x="1286" y="7799"/>
                    <a:pt x="810" y="8692"/>
                  </a:cubicBezTo>
                  <a:cubicBezTo>
                    <a:pt x="572" y="9133"/>
                    <a:pt x="381" y="9490"/>
                    <a:pt x="226" y="9752"/>
                  </a:cubicBezTo>
                  <a:cubicBezTo>
                    <a:pt x="83" y="10002"/>
                    <a:pt x="0" y="10133"/>
                    <a:pt x="0" y="10133"/>
                  </a:cubicBezTo>
                  <a:cubicBezTo>
                    <a:pt x="0" y="10133"/>
                    <a:pt x="107" y="10014"/>
                    <a:pt x="286" y="9787"/>
                  </a:cubicBezTo>
                  <a:cubicBezTo>
                    <a:pt x="464" y="9573"/>
                    <a:pt x="703" y="9228"/>
                    <a:pt x="1000" y="8811"/>
                  </a:cubicBezTo>
                  <a:cubicBezTo>
                    <a:pt x="1584" y="7966"/>
                    <a:pt x="2310" y="6739"/>
                    <a:pt x="2953" y="5311"/>
                  </a:cubicBezTo>
                  <a:cubicBezTo>
                    <a:pt x="3608" y="3882"/>
                    <a:pt x="4072" y="2548"/>
                    <a:pt x="4382" y="1572"/>
                  </a:cubicBezTo>
                  <a:cubicBezTo>
                    <a:pt x="4703" y="608"/>
                    <a:pt x="4870" y="1"/>
                    <a:pt x="4870" y="1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459" name="Google Shape;12459;p49"/>
            <p:cNvSpPr/>
            <p:nvPr/>
          </p:nvSpPr>
          <p:spPr>
            <a:xfrm>
              <a:off x="2705375" y="2802850"/>
              <a:ext cx="58675" cy="146175"/>
            </a:xfrm>
            <a:custGeom>
              <a:avLst/>
              <a:gdLst/>
              <a:ahLst/>
              <a:cxnLst/>
              <a:rect l="l" t="t" r="r" b="b"/>
              <a:pathLst>
                <a:path w="2347" h="5847" extrusionOk="0">
                  <a:moveTo>
                    <a:pt x="2346" y="1"/>
                  </a:moveTo>
                  <a:cubicBezTo>
                    <a:pt x="2346" y="1"/>
                    <a:pt x="2204" y="334"/>
                    <a:pt x="1965" y="858"/>
                  </a:cubicBezTo>
                  <a:cubicBezTo>
                    <a:pt x="1751" y="1394"/>
                    <a:pt x="1453" y="2108"/>
                    <a:pt x="1132" y="2906"/>
                  </a:cubicBezTo>
                  <a:cubicBezTo>
                    <a:pt x="822" y="3727"/>
                    <a:pt x="537" y="4442"/>
                    <a:pt x="322" y="4978"/>
                  </a:cubicBezTo>
                  <a:cubicBezTo>
                    <a:pt x="120" y="5513"/>
                    <a:pt x="1" y="5847"/>
                    <a:pt x="1" y="5847"/>
                  </a:cubicBezTo>
                  <a:cubicBezTo>
                    <a:pt x="1" y="5847"/>
                    <a:pt x="227" y="5573"/>
                    <a:pt x="537" y="5085"/>
                  </a:cubicBezTo>
                  <a:cubicBezTo>
                    <a:pt x="846" y="4608"/>
                    <a:pt x="1239" y="3906"/>
                    <a:pt x="1561" y="3084"/>
                  </a:cubicBezTo>
                  <a:cubicBezTo>
                    <a:pt x="1894" y="2275"/>
                    <a:pt x="2096" y="1489"/>
                    <a:pt x="2204" y="929"/>
                  </a:cubicBezTo>
                  <a:cubicBezTo>
                    <a:pt x="2323" y="358"/>
                    <a:pt x="2346" y="1"/>
                    <a:pt x="2346" y="1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460" name="Google Shape;12460;p49"/>
            <p:cNvSpPr/>
            <p:nvPr/>
          </p:nvSpPr>
          <p:spPr>
            <a:xfrm>
              <a:off x="2766100" y="2592425"/>
              <a:ext cx="130400" cy="279500"/>
            </a:xfrm>
            <a:custGeom>
              <a:avLst/>
              <a:gdLst/>
              <a:ahLst/>
              <a:cxnLst/>
              <a:rect l="l" t="t" r="r" b="b"/>
              <a:pathLst>
                <a:path w="5216" h="11180" extrusionOk="0">
                  <a:moveTo>
                    <a:pt x="5216" y="0"/>
                  </a:moveTo>
                  <a:lnTo>
                    <a:pt x="5216" y="0"/>
                  </a:lnTo>
                  <a:cubicBezTo>
                    <a:pt x="5215" y="0"/>
                    <a:pt x="3846" y="2393"/>
                    <a:pt x="2406" y="5489"/>
                  </a:cubicBezTo>
                  <a:cubicBezTo>
                    <a:pt x="965" y="8572"/>
                    <a:pt x="1" y="11180"/>
                    <a:pt x="1" y="11180"/>
                  </a:cubicBezTo>
                  <a:cubicBezTo>
                    <a:pt x="1" y="11180"/>
                    <a:pt x="1370" y="8763"/>
                    <a:pt x="2811" y="5691"/>
                  </a:cubicBezTo>
                  <a:cubicBezTo>
                    <a:pt x="4251" y="2608"/>
                    <a:pt x="5216" y="0"/>
                    <a:pt x="5216" y="0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461" name="Google Shape;12461;p49"/>
            <p:cNvSpPr/>
            <p:nvPr/>
          </p:nvSpPr>
          <p:spPr>
            <a:xfrm>
              <a:off x="2966425" y="2863275"/>
              <a:ext cx="463475" cy="37925"/>
            </a:xfrm>
            <a:custGeom>
              <a:avLst/>
              <a:gdLst/>
              <a:ahLst/>
              <a:cxnLst/>
              <a:rect l="l" t="t" r="r" b="b"/>
              <a:pathLst>
                <a:path w="18539" h="1517" extrusionOk="0">
                  <a:moveTo>
                    <a:pt x="18539" y="1"/>
                  </a:moveTo>
                  <a:lnTo>
                    <a:pt x="18539" y="1"/>
                  </a:lnTo>
                  <a:cubicBezTo>
                    <a:pt x="18538" y="1"/>
                    <a:pt x="14371" y="132"/>
                    <a:pt x="9240" y="584"/>
                  </a:cubicBezTo>
                  <a:cubicBezTo>
                    <a:pt x="6680" y="810"/>
                    <a:pt x="4358" y="1060"/>
                    <a:pt x="2692" y="1263"/>
                  </a:cubicBezTo>
                  <a:cubicBezTo>
                    <a:pt x="2075" y="1343"/>
                    <a:pt x="1533" y="1383"/>
                    <a:pt x="1104" y="1383"/>
                  </a:cubicBezTo>
                  <a:cubicBezTo>
                    <a:pt x="961" y="1383"/>
                    <a:pt x="831" y="1379"/>
                    <a:pt x="715" y="1370"/>
                  </a:cubicBezTo>
                  <a:cubicBezTo>
                    <a:pt x="263" y="1346"/>
                    <a:pt x="1" y="1263"/>
                    <a:pt x="1" y="1263"/>
                  </a:cubicBezTo>
                  <a:lnTo>
                    <a:pt x="1" y="1263"/>
                  </a:lnTo>
                  <a:cubicBezTo>
                    <a:pt x="1" y="1263"/>
                    <a:pt x="239" y="1370"/>
                    <a:pt x="715" y="1441"/>
                  </a:cubicBezTo>
                  <a:cubicBezTo>
                    <a:pt x="1008" y="1493"/>
                    <a:pt x="1382" y="1517"/>
                    <a:pt x="1823" y="1517"/>
                  </a:cubicBezTo>
                  <a:cubicBezTo>
                    <a:pt x="2099" y="1517"/>
                    <a:pt x="2402" y="1507"/>
                    <a:pt x="2727" y="1489"/>
                  </a:cubicBezTo>
                  <a:cubicBezTo>
                    <a:pt x="4406" y="1406"/>
                    <a:pt x="6728" y="1251"/>
                    <a:pt x="9288" y="1025"/>
                  </a:cubicBezTo>
                  <a:cubicBezTo>
                    <a:pt x="14407" y="584"/>
                    <a:pt x="18539" y="1"/>
                    <a:pt x="18539" y="1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462" name="Google Shape;12462;p49"/>
            <p:cNvSpPr/>
            <p:nvPr/>
          </p:nvSpPr>
          <p:spPr>
            <a:xfrm>
              <a:off x="3469475" y="2849575"/>
              <a:ext cx="89325" cy="11050"/>
            </a:xfrm>
            <a:custGeom>
              <a:avLst/>
              <a:gdLst/>
              <a:ahLst/>
              <a:cxnLst/>
              <a:rect l="l" t="t" r="r" b="b"/>
              <a:pathLst>
                <a:path w="3573" h="442" extrusionOk="0">
                  <a:moveTo>
                    <a:pt x="1786" y="1"/>
                  </a:moveTo>
                  <a:cubicBezTo>
                    <a:pt x="810" y="1"/>
                    <a:pt x="0" y="215"/>
                    <a:pt x="0" y="215"/>
                  </a:cubicBezTo>
                  <a:cubicBezTo>
                    <a:pt x="0" y="215"/>
                    <a:pt x="810" y="442"/>
                    <a:pt x="1786" y="442"/>
                  </a:cubicBezTo>
                  <a:cubicBezTo>
                    <a:pt x="2774" y="442"/>
                    <a:pt x="3572" y="215"/>
                    <a:pt x="3572" y="215"/>
                  </a:cubicBezTo>
                  <a:cubicBezTo>
                    <a:pt x="3572" y="215"/>
                    <a:pt x="2774" y="1"/>
                    <a:pt x="1786" y="1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463" name="Google Shape;12463;p49"/>
            <p:cNvSpPr/>
            <p:nvPr/>
          </p:nvSpPr>
          <p:spPr>
            <a:xfrm>
              <a:off x="3572750" y="2855225"/>
              <a:ext cx="87850" cy="12250"/>
            </a:xfrm>
            <a:custGeom>
              <a:avLst/>
              <a:gdLst/>
              <a:ahLst/>
              <a:cxnLst/>
              <a:rect l="l" t="t" r="r" b="b"/>
              <a:pathLst>
                <a:path w="3514" h="490" extrusionOk="0">
                  <a:moveTo>
                    <a:pt x="1362" y="1"/>
                  </a:moveTo>
                  <a:cubicBezTo>
                    <a:pt x="587" y="1"/>
                    <a:pt x="1" y="132"/>
                    <a:pt x="1" y="132"/>
                  </a:cubicBezTo>
                  <a:cubicBezTo>
                    <a:pt x="1" y="132"/>
                    <a:pt x="775" y="418"/>
                    <a:pt x="1739" y="477"/>
                  </a:cubicBezTo>
                  <a:cubicBezTo>
                    <a:pt x="1877" y="486"/>
                    <a:pt x="2011" y="490"/>
                    <a:pt x="2141" y="490"/>
                  </a:cubicBezTo>
                  <a:cubicBezTo>
                    <a:pt x="2918" y="490"/>
                    <a:pt x="3513" y="358"/>
                    <a:pt x="3513" y="358"/>
                  </a:cubicBezTo>
                  <a:cubicBezTo>
                    <a:pt x="3513" y="358"/>
                    <a:pt x="2751" y="85"/>
                    <a:pt x="1763" y="13"/>
                  </a:cubicBezTo>
                  <a:cubicBezTo>
                    <a:pt x="1625" y="5"/>
                    <a:pt x="1491" y="1"/>
                    <a:pt x="1362" y="1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464" name="Google Shape;12464;p49"/>
            <p:cNvSpPr/>
            <p:nvPr/>
          </p:nvSpPr>
          <p:spPr>
            <a:xfrm>
              <a:off x="4790775" y="2957350"/>
              <a:ext cx="477150" cy="47650"/>
            </a:xfrm>
            <a:custGeom>
              <a:avLst/>
              <a:gdLst/>
              <a:ahLst/>
              <a:cxnLst/>
              <a:rect l="l" t="t" r="r" b="b"/>
              <a:pathLst>
                <a:path w="19086" h="1906" extrusionOk="0">
                  <a:moveTo>
                    <a:pt x="0" y="0"/>
                  </a:moveTo>
                  <a:cubicBezTo>
                    <a:pt x="0" y="0"/>
                    <a:pt x="1072" y="155"/>
                    <a:pt x="2786" y="476"/>
                  </a:cubicBezTo>
                  <a:cubicBezTo>
                    <a:pt x="4501" y="798"/>
                    <a:pt x="6846" y="1345"/>
                    <a:pt x="9513" y="1691"/>
                  </a:cubicBezTo>
                  <a:cubicBezTo>
                    <a:pt x="10677" y="1838"/>
                    <a:pt x="11808" y="1906"/>
                    <a:pt x="12858" y="1906"/>
                  </a:cubicBezTo>
                  <a:cubicBezTo>
                    <a:pt x="14192" y="1906"/>
                    <a:pt x="15393" y="1795"/>
                    <a:pt x="16359" y="1595"/>
                  </a:cubicBezTo>
                  <a:cubicBezTo>
                    <a:pt x="17217" y="1429"/>
                    <a:pt x="17907" y="1226"/>
                    <a:pt x="18371" y="1060"/>
                  </a:cubicBezTo>
                  <a:cubicBezTo>
                    <a:pt x="18824" y="893"/>
                    <a:pt x="19086" y="798"/>
                    <a:pt x="19086" y="798"/>
                  </a:cubicBezTo>
                  <a:lnTo>
                    <a:pt x="19086" y="798"/>
                  </a:lnTo>
                  <a:cubicBezTo>
                    <a:pt x="19086" y="798"/>
                    <a:pt x="18812" y="881"/>
                    <a:pt x="18371" y="988"/>
                  </a:cubicBezTo>
                  <a:cubicBezTo>
                    <a:pt x="17895" y="1119"/>
                    <a:pt x="17205" y="1262"/>
                    <a:pt x="16347" y="1369"/>
                  </a:cubicBezTo>
                  <a:cubicBezTo>
                    <a:pt x="15599" y="1472"/>
                    <a:pt x="14724" y="1526"/>
                    <a:pt x="13758" y="1526"/>
                  </a:cubicBezTo>
                  <a:cubicBezTo>
                    <a:pt x="12495" y="1526"/>
                    <a:pt x="11076" y="1434"/>
                    <a:pt x="9585" y="1238"/>
                  </a:cubicBezTo>
                  <a:cubicBezTo>
                    <a:pt x="6953" y="893"/>
                    <a:pt x="4572" y="464"/>
                    <a:pt x="2822" y="262"/>
                  </a:cubicBezTo>
                  <a:cubicBezTo>
                    <a:pt x="1084" y="48"/>
                    <a:pt x="0" y="0"/>
                    <a:pt x="0" y="0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465" name="Google Shape;12465;p49"/>
            <p:cNvSpPr/>
            <p:nvPr/>
          </p:nvSpPr>
          <p:spPr>
            <a:xfrm>
              <a:off x="5201525" y="2869525"/>
              <a:ext cx="64925" cy="107175"/>
            </a:xfrm>
            <a:custGeom>
              <a:avLst/>
              <a:gdLst/>
              <a:ahLst/>
              <a:cxnLst/>
              <a:rect l="l" t="t" r="r" b="b"/>
              <a:pathLst>
                <a:path w="2597" h="4287" extrusionOk="0">
                  <a:moveTo>
                    <a:pt x="1" y="1"/>
                  </a:moveTo>
                  <a:cubicBezTo>
                    <a:pt x="1" y="1"/>
                    <a:pt x="477" y="1049"/>
                    <a:pt x="1179" y="2227"/>
                  </a:cubicBezTo>
                  <a:cubicBezTo>
                    <a:pt x="1894" y="3394"/>
                    <a:pt x="2596" y="4287"/>
                    <a:pt x="2596" y="4287"/>
                  </a:cubicBezTo>
                  <a:cubicBezTo>
                    <a:pt x="2596" y="4287"/>
                    <a:pt x="2275" y="3180"/>
                    <a:pt x="1560" y="1989"/>
                  </a:cubicBezTo>
                  <a:cubicBezTo>
                    <a:pt x="834" y="799"/>
                    <a:pt x="1" y="1"/>
                    <a:pt x="1" y="1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466" name="Google Shape;12466;p49"/>
            <p:cNvSpPr/>
            <p:nvPr/>
          </p:nvSpPr>
          <p:spPr>
            <a:xfrm>
              <a:off x="5239025" y="2963875"/>
              <a:ext cx="83075" cy="80400"/>
            </a:xfrm>
            <a:custGeom>
              <a:avLst/>
              <a:gdLst/>
              <a:ahLst/>
              <a:cxnLst/>
              <a:rect l="l" t="t" r="r" b="b"/>
              <a:pathLst>
                <a:path w="3323" h="3216" extrusionOk="0">
                  <a:moveTo>
                    <a:pt x="1632" y="1454"/>
                  </a:moveTo>
                  <a:lnTo>
                    <a:pt x="1632" y="1454"/>
                  </a:lnTo>
                  <a:cubicBezTo>
                    <a:pt x="1632" y="1454"/>
                    <a:pt x="1624" y="1462"/>
                    <a:pt x="1614" y="1471"/>
                  </a:cubicBezTo>
                  <a:lnTo>
                    <a:pt x="1614" y="1471"/>
                  </a:lnTo>
                  <a:cubicBezTo>
                    <a:pt x="1621" y="1459"/>
                    <a:pt x="1632" y="1454"/>
                    <a:pt x="1632" y="1454"/>
                  </a:cubicBezTo>
                  <a:close/>
                  <a:moveTo>
                    <a:pt x="25" y="1"/>
                  </a:moveTo>
                  <a:cubicBezTo>
                    <a:pt x="25" y="1"/>
                    <a:pt x="1" y="25"/>
                    <a:pt x="49" y="156"/>
                  </a:cubicBezTo>
                  <a:cubicBezTo>
                    <a:pt x="84" y="215"/>
                    <a:pt x="144" y="311"/>
                    <a:pt x="239" y="382"/>
                  </a:cubicBezTo>
                  <a:cubicBezTo>
                    <a:pt x="299" y="430"/>
                    <a:pt x="358" y="453"/>
                    <a:pt x="453" y="477"/>
                  </a:cubicBezTo>
                  <a:cubicBezTo>
                    <a:pt x="501" y="489"/>
                    <a:pt x="537" y="489"/>
                    <a:pt x="584" y="489"/>
                  </a:cubicBezTo>
                  <a:cubicBezTo>
                    <a:pt x="620" y="477"/>
                    <a:pt x="656" y="477"/>
                    <a:pt x="691" y="453"/>
                  </a:cubicBezTo>
                  <a:lnTo>
                    <a:pt x="691" y="453"/>
                  </a:lnTo>
                  <a:cubicBezTo>
                    <a:pt x="656" y="501"/>
                    <a:pt x="691" y="453"/>
                    <a:pt x="703" y="549"/>
                  </a:cubicBezTo>
                  <a:lnTo>
                    <a:pt x="703" y="692"/>
                  </a:lnTo>
                  <a:cubicBezTo>
                    <a:pt x="703" y="727"/>
                    <a:pt x="691" y="787"/>
                    <a:pt x="680" y="834"/>
                  </a:cubicBezTo>
                  <a:cubicBezTo>
                    <a:pt x="656" y="870"/>
                    <a:pt x="632" y="918"/>
                    <a:pt x="620" y="965"/>
                  </a:cubicBezTo>
                  <a:cubicBezTo>
                    <a:pt x="584" y="1025"/>
                    <a:pt x="584" y="1084"/>
                    <a:pt x="584" y="1144"/>
                  </a:cubicBezTo>
                  <a:cubicBezTo>
                    <a:pt x="582" y="1142"/>
                    <a:pt x="581" y="1141"/>
                    <a:pt x="579" y="1141"/>
                  </a:cubicBezTo>
                  <a:cubicBezTo>
                    <a:pt x="570" y="1141"/>
                    <a:pt x="564" y="1171"/>
                    <a:pt x="584" y="1251"/>
                  </a:cubicBezTo>
                  <a:cubicBezTo>
                    <a:pt x="620" y="1334"/>
                    <a:pt x="715" y="1442"/>
                    <a:pt x="918" y="1442"/>
                  </a:cubicBezTo>
                  <a:cubicBezTo>
                    <a:pt x="953" y="1442"/>
                    <a:pt x="1001" y="1442"/>
                    <a:pt x="1061" y="1430"/>
                  </a:cubicBezTo>
                  <a:cubicBezTo>
                    <a:pt x="1096" y="1406"/>
                    <a:pt x="1120" y="1406"/>
                    <a:pt x="1156" y="1394"/>
                  </a:cubicBezTo>
                  <a:lnTo>
                    <a:pt x="1192" y="1382"/>
                  </a:lnTo>
                  <a:lnTo>
                    <a:pt x="1192" y="1382"/>
                  </a:lnTo>
                  <a:lnTo>
                    <a:pt x="1168" y="1394"/>
                  </a:lnTo>
                  <a:lnTo>
                    <a:pt x="1168" y="1406"/>
                  </a:lnTo>
                  <a:lnTo>
                    <a:pt x="1168" y="1442"/>
                  </a:lnTo>
                  <a:lnTo>
                    <a:pt x="1168" y="1489"/>
                  </a:lnTo>
                  <a:cubicBezTo>
                    <a:pt x="1168" y="1513"/>
                    <a:pt x="1168" y="1561"/>
                    <a:pt x="1180" y="1608"/>
                  </a:cubicBezTo>
                  <a:cubicBezTo>
                    <a:pt x="1239" y="1763"/>
                    <a:pt x="1346" y="1846"/>
                    <a:pt x="1453" y="1882"/>
                  </a:cubicBezTo>
                  <a:cubicBezTo>
                    <a:pt x="1486" y="1898"/>
                    <a:pt x="1525" y="1906"/>
                    <a:pt x="1564" y="1907"/>
                  </a:cubicBezTo>
                  <a:lnTo>
                    <a:pt x="1564" y="1907"/>
                  </a:lnTo>
                  <a:cubicBezTo>
                    <a:pt x="1966" y="2499"/>
                    <a:pt x="2457" y="2766"/>
                    <a:pt x="2775" y="2942"/>
                  </a:cubicBezTo>
                  <a:cubicBezTo>
                    <a:pt x="3132" y="3132"/>
                    <a:pt x="3323" y="3216"/>
                    <a:pt x="3323" y="3216"/>
                  </a:cubicBezTo>
                  <a:cubicBezTo>
                    <a:pt x="3323" y="3216"/>
                    <a:pt x="3156" y="3073"/>
                    <a:pt x="2942" y="2775"/>
                  </a:cubicBezTo>
                  <a:cubicBezTo>
                    <a:pt x="2656" y="2513"/>
                    <a:pt x="2192" y="2144"/>
                    <a:pt x="1894" y="1525"/>
                  </a:cubicBezTo>
                  <a:lnTo>
                    <a:pt x="1608" y="1549"/>
                  </a:lnTo>
                  <a:lnTo>
                    <a:pt x="1608" y="1561"/>
                  </a:lnTo>
                  <a:cubicBezTo>
                    <a:pt x="1608" y="1563"/>
                    <a:pt x="1608" y="1564"/>
                    <a:pt x="1607" y="1564"/>
                  </a:cubicBezTo>
                  <a:cubicBezTo>
                    <a:pt x="1605" y="1564"/>
                    <a:pt x="1599" y="1540"/>
                    <a:pt x="1608" y="1493"/>
                  </a:cubicBezTo>
                  <a:lnTo>
                    <a:pt x="1608" y="1493"/>
                  </a:lnTo>
                  <a:cubicBezTo>
                    <a:pt x="1620" y="1492"/>
                    <a:pt x="1636" y="1491"/>
                    <a:pt x="1656" y="1489"/>
                  </a:cubicBezTo>
                  <a:lnTo>
                    <a:pt x="1656" y="1465"/>
                  </a:lnTo>
                  <a:lnTo>
                    <a:pt x="1656" y="1454"/>
                  </a:lnTo>
                  <a:cubicBezTo>
                    <a:pt x="1704" y="1382"/>
                    <a:pt x="1775" y="1299"/>
                    <a:pt x="1846" y="1215"/>
                  </a:cubicBezTo>
                  <a:lnTo>
                    <a:pt x="1787" y="1096"/>
                  </a:lnTo>
                  <a:lnTo>
                    <a:pt x="1775" y="1061"/>
                  </a:lnTo>
                  <a:cubicBezTo>
                    <a:pt x="1763" y="1037"/>
                    <a:pt x="1751" y="1001"/>
                    <a:pt x="1727" y="989"/>
                  </a:cubicBezTo>
                  <a:cubicBezTo>
                    <a:pt x="1656" y="906"/>
                    <a:pt x="1549" y="858"/>
                    <a:pt x="1453" y="858"/>
                  </a:cubicBezTo>
                  <a:cubicBezTo>
                    <a:pt x="1346" y="858"/>
                    <a:pt x="1215" y="894"/>
                    <a:pt x="1108" y="953"/>
                  </a:cubicBezTo>
                  <a:lnTo>
                    <a:pt x="1049" y="977"/>
                  </a:lnTo>
                  <a:lnTo>
                    <a:pt x="1037" y="989"/>
                  </a:lnTo>
                  <a:cubicBezTo>
                    <a:pt x="1023" y="1003"/>
                    <a:pt x="1007" y="1006"/>
                    <a:pt x="993" y="1006"/>
                  </a:cubicBezTo>
                  <a:cubicBezTo>
                    <a:pt x="981" y="1006"/>
                    <a:pt x="969" y="1004"/>
                    <a:pt x="960" y="1004"/>
                  </a:cubicBezTo>
                  <a:cubicBezTo>
                    <a:pt x="952" y="1004"/>
                    <a:pt x="945" y="1006"/>
                    <a:pt x="942" y="1013"/>
                  </a:cubicBezTo>
                  <a:cubicBezTo>
                    <a:pt x="930" y="989"/>
                    <a:pt x="942" y="977"/>
                    <a:pt x="942" y="965"/>
                  </a:cubicBezTo>
                  <a:cubicBezTo>
                    <a:pt x="942" y="953"/>
                    <a:pt x="953" y="918"/>
                    <a:pt x="953" y="906"/>
                  </a:cubicBezTo>
                  <a:cubicBezTo>
                    <a:pt x="977" y="811"/>
                    <a:pt x="977" y="739"/>
                    <a:pt x="977" y="680"/>
                  </a:cubicBezTo>
                  <a:cubicBezTo>
                    <a:pt x="977" y="549"/>
                    <a:pt x="918" y="430"/>
                    <a:pt x="882" y="370"/>
                  </a:cubicBezTo>
                  <a:cubicBezTo>
                    <a:pt x="850" y="301"/>
                    <a:pt x="820" y="282"/>
                    <a:pt x="798" y="282"/>
                  </a:cubicBezTo>
                  <a:cubicBezTo>
                    <a:pt x="772" y="282"/>
                    <a:pt x="756" y="311"/>
                    <a:pt x="763" y="311"/>
                  </a:cubicBezTo>
                  <a:cubicBezTo>
                    <a:pt x="703" y="358"/>
                    <a:pt x="632" y="370"/>
                    <a:pt x="584" y="382"/>
                  </a:cubicBezTo>
                  <a:lnTo>
                    <a:pt x="465" y="382"/>
                  </a:lnTo>
                  <a:cubicBezTo>
                    <a:pt x="394" y="370"/>
                    <a:pt x="322" y="358"/>
                    <a:pt x="275" y="322"/>
                  </a:cubicBezTo>
                  <a:cubicBezTo>
                    <a:pt x="168" y="263"/>
                    <a:pt x="108" y="203"/>
                    <a:pt x="84" y="144"/>
                  </a:cubicBezTo>
                  <a:cubicBezTo>
                    <a:pt x="25" y="37"/>
                    <a:pt x="25" y="1"/>
                    <a:pt x="25" y="1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467" name="Google Shape;12467;p49"/>
            <p:cNvSpPr/>
            <p:nvPr/>
          </p:nvSpPr>
          <p:spPr>
            <a:xfrm>
              <a:off x="4916975" y="2278100"/>
              <a:ext cx="94975" cy="186650"/>
            </a:xfrm>
            <a:custGeom>
              <a:avLst/>
              <a:gdLst/>
              <a:ahLst/>
              <a:cxnLst/>
              <a:rect l="l" t="t" r="r" b="b"/>
              <a:pathLst>
                <a:path w="3799" h="7466" extrusionOk="0">
                  <a:moveTo>
                    <a:pt x="0" y="0"/>
                  </a:moveTo>
                  <a:cubicBezTo>
                    <a:pt x="0" y="0"/>
                    <a:pt x="655" y="1774"/>
                    <a:pt x="1691" y="3834"/>
                  </a:cubicBezTo>
                  <a:cubicBezTo>
                    <a:pt x="2739" y="5906"/>
                    <a:pt x="3798" y="7465"/>
                    <a:pt x="3798" y="7465"/>
                  </a:cubicBezTo>
                  <a:cubicBezTo>
                    <a:pt x="3798" y="7465"/>
                    <a:pt x="3156" y="5679"/>
                    <a:pt x="2096" y="3631"/>
                  </a:cubicBezTo>
                  <a:cubicBezTo>
                    <a:pt x="1048" y="1572"/>
                    <a:pt x="1" y="0"/>
                    <a:pt x="0" y="0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468" name="Google Shape;12468;p49"/>
            <p:cNvSpPr/>
            <p:nvPr/>
          </p:nvSpPr>
          <p:spPr>
            <a:xfrm>
              <a:off x="5015500" y="2480800"/>
              <a:ext cx="23525" cy="41975"/>
            </a:xfrm>
            <a:custGeom>
              <a:avLst/>
              <a:gdLst/>
              <a:ahLst/>
              <a:cxnLst/>
              <a:rect l="l" t="t" r="r" b="b"/>
              <a:pathLst>
                <a:path w="941" h="1679" extrusionOk="0">
                  <a:moveTo>
                    <a:pt x="0" y="0"/>
                  </a:moveTo>
                  <a:lnTo>
                    <a:pt x="0" y="0"/>
                  </a:lnTo>
                  <a:cubicBezTo>
                    <a:pt x="0" y="0"/>
                    <a:pt x="12" y="488"/>
                    <a:pt x="274" y="953"/>
                  </a:cubicBezTo>
                  <a:cubicBezTo>
                    <a:pt x="524" y="1417"/>
                    <a:pt x="941" y="1679"/>
                    <a:pt x="941" y="1679"/>
                  </a:cubicBezTo>
                  <a:cubicBezTo>
                    <a:pt x="941" y="1679"/>
                    <a:pt x="929" y="1191"/>
                    <a:pt x="667" y="726"/>
                  </a:cubicBezTo>
                  <a:cubicBezTo>
                    <a:pt x="417" y="274"/>
                    <a:pt x="0" y="0"/>
                    <a:pt x="0" y="0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469" name="Google Shape;12469;p49"/>
            <p:cNvSpPr/>
            <p:nvPr/>
          </p:nvSpPr>
          <p:spPr>
            <a:xfrm>
              <a:off x="5043475" y="2540625"/>
              <a:ext cx="18175" cy="25025"/>
            </a:xfrm>
            <a:custGeom>
              <a:avLst/>
              <a:gdLst/>
              <a:ahLst/>
              <a:cxnLst/>
              <a:rect l="l" t="t" r="r" b="b"/>
              <a:pathLst>
                <a:path w="727" h="1001" extrusionOk="0">
                  <a:moveTo>
                    <a:pt x="36" y="0"/>
                  </a:moveTo>
                  <a:cubicBezTo>
                    <a:pt x="36" y="0"/>
                    <a:pt x="1" y="346"/>
                    <a:pt x="179" y="631"/>
                  </a:cubicBezTo>
                  <a:cubicBezTo>
                    <a:pt x="346" y="893"/>
                    <a:pt x="679" y="1000"/>
                    <a:pt x="679" y="1000"/>
                  </a:cubicBezTo>
                  <a:cubicBezTo>
                    <a:pt x="679" y="1000"/>
                    <a:pt x="727" y="643"/>
                    <a:pt x="548" y="381"/>
                  </a:cubicBezTo>
                  <a:cubicBezTo>
                    <a:pt x="382" y="108"/>
                    <a:pt x="36" y="0"/>
                    <a:pt x="36" y="0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470" name="Google Shape;12470;p49"/>
            <p:cNvSpPr/>
            <p:nvPr/>
          </p:nvSpPr>
          <p:spPr>
            <a:xfrm>
              <a:off x="3961800" y="2745100"/>
              <a:ext cx="180100" cy="208700"/>
            </a:xfrm>
            <a:custGeom>
              <a:avLst/>
              <a:gdLst/>
              <a:ahLst/>
              <a:cxnLst/>
              <a:rect l="l" t="t" r="r" b="b"/>
              <a:pathLst>
                <a:path w="7204" h="8348" extrusionOk="0">
                  <a:moveTo>
                    <a:pt x="7203" y="1"/>
                  </a:moveTo>
                  <a:cubicBezTo>
                    <a:pt x="7203" y="1"/>
                    <a:pt x="6620" y="263"/>
                    <a:pt x="5715" y="751"/>
                  </a:cubicBezTo>
                  <a:cubicBezTo>
                    <a:pt x="4810" y="1263"/>
                    <a:pt x="3524" y="2001"/>
                    <a:pt x="2370" y="3132"/>
                  </a:cubicBezTo>
                  <a:cubicBezTo>
                    <a:pt x="1203" y="4287"/>
                    <a:pt x="488" y="5621"/>
                    <a:pt x="226" y="6645"/>
                  </a:cubicBezTo>
                  <a:cubicBezTo>
                    <a:pt x="95" y="7168"/>
                    <a:pt x="36" y="7585"/>
                    <a:pt x="12" y="7883"/>
                  </a:cubicBezTo>
                  <a:cubicBezTo>
                    <a:pt x="0" y="8180"/>
                    <a:pt x="0" y="8347"/>
                    <a:pt x="0" y="8347"/>
                  </a:cubicBezTo>
                  <a:cubicBezTo>
                    <a:pt x="0" y="8347"/>
                    <a:pt x="12" y="8180"/>
                    <a:pt x="72" y="7895"/>
                  </a:cubicBezTo>
                  <a:cubicBezTo>
                    <a:pt x="131" y="7621"/>
                    <a:pt x="238" y="7216"/>
                    <a:pt x="429" y="6740"/>
                  </a:cubicBezTo>
                  <a:cubicBezTo>
                    <a:pt x="786" y="5787"/>
                    <a:pt x="1560" y="4561"/>
                    <a:pt x="2679" y="3478"/>
                  </a:cubicBezTo>
                  <a:cubicBezTo>
                    <a:pt x="3798" y="2382"/>
                    <a:pt x="4977" y="1561"/>
                    <a:pt x="5822" y="965"/>
                  </a:cubicBezTo>
                  <a:cubicBezTo>
                    <a:pt x="6668" y="370"/>
                    <a:pt x="7203" y="1"/>
                    <a:pt x="7203" y="1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471" name="Google Shape;12471;p49"/>
            <p:cNvSpPr/>
            <p:nvPr/>
          </p:nvSpPr>
          <p:spPr>
            <a:xfrm>
              <a:off x="3951675" y="2765350"/>
              <a:ext cx="96750" cy="141400"/>
            </a:xfrm>
            <a:custGeom>
              <a:avLst/>
              <a:gdLst/>
              <a:ahLst/>
              <a:cxnLst/>
              <a:rect l="l" t="t" r="r" b="b"/>
              <a:pathLst>
                <a:path w="3870" h="5656" extrusionOk="0">
                  <a:moveTo>
                    <a:pt x="3870" y="1"/>
                  </a:moveTo>
                  <a:cubicBezTo>
                    <a:pt x="3870" y="1"/>
                    <a:pt x="3548" y="227"/>
                    <a:pt x="3036" y="620"/>
                  </a:cubicBezTo>
                  <a:cubicBezTo>
                    <a:pt x="2560" y="1036"/>
                    <a:pt x="1941" y="1655"/>
                    <a:pt x="1382" y="2465"/>
                  </a:cubicBezTo>
                  <a:cubicBezTo>
                    <a:pt x="846" y="3263"/>
                    <a:pt x="489" y="4084"/>
                    <a:pt x="286" y="4680"/>
                  </a:cubicBezTo>
                  <a:cubicBezTo>
                    <a:pt x="72" y="5275"/>
                    <a:pt x="0" y="5656"/>
                    <a:pt x="0" y="5656"/>
                  </a:cubicBezTo>
                  <a:cubicBezTo>
                    <a:pt x="0" y="5656"/>
                    <a:pt x="191" y="5323"/>
                    <a:pt x="489" y="4763"/>
                  </a:cubicBezTo>
                  <a:cubicBezTo>
                    <a:pt x="810" y="4215"/>
                    <a:pt x="1251" y="3489"/>
                    <a:pt x="1774" y="2715"/>
                  </a:cubicBezTo>
                  <a:cubicBezTo>
                    <a:pt x="2310" y="1941"/>
                    <a:pt x="2834" y="1251"/>
                    <a:pt x="3215" y="774"/>
                  </a:cubicBezTo>
                  <a:cubicBezTo>
                    <a:pt x="3620" y="298"/>
                    <a:pt x="3870" y="1"/>
                    <a:pt x="3870" y="1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472" name="Google Shape;12472;p49"/>
            <p:cNvSpPr/>
            <p:nvPr/>
          </p:nvSpPr>
          <p:spPr>
            <a:xfrm>
              <a:off x="3953750" y="2776950"/>
              <a:ext cx="50625" cy="74450"/>
            </a:xfrm>
            <a:custGeom>
              <a:avLst/>
              <a:gdLst/>
              <a:ahLst/>
              <a:cxnLst/>
              <a:rect l="l" t="t" r="r" b="b"/>
              <a:pathLst>
                <a:path w="2025" h="2978" extrusionOk="0">
                  <a:moveTo>
                    <a:pt x="2025" y="1"/>
                  </a:moveTo>
                  <a:cubicBezTo>
                    <a:pt x="2025" y="1"/>
                    <a:pt x="1822" y="96"/>
                    <a:pt x="1549" y="287"/>
                  </a:cubicBezTo>
                  <a:cubicBezTo>
                    <a:pt x="1263" y="489"/>
                    <a:pt x="918" y="799"/>
                    <a:pt x="620" y="1239"/>
                  </a:cubicBezTo>
                  <a:cubicBezTo>
                    <a:pt x="334" y="1668"/>
                    <a:pt x="179" y="2108"/>
                    <a:pt x="84" y="2442"/>
                  </a:cubicBezTo>
                  <a:cubicBezTo>
                    <a:pt x="13" y="2775"/>
                    <a:pt x="1" y="2977"/>
                    <a:pt x="1" y="2977"/>
                  </a:cubicBezTo>
                  <a:cubicBezTo>
                    <a:pt x="1" y="2977"/>
                    <a:pt x="441" y="2311"/>
                    <a:pt x="1013" y="1489"/>
                  </a:cubicBezTo>
                  <a:cubicBezTo>
                    <a:pt x="1560" y="668"/>
                    <a:pt x="2025" y="1"/>
                    <a:pt x="2025" y="1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473" name="Google Shape;12473;p49"/>
            <p:cNvSpPr/>
            <p:nvPr/>
          </p:nvSpPr>
          <p:spPr>
            <a:xfrm>
              <a:off x="3960300" y="2769225"/>
              <a:ext cx="20875" cy="33650"/>
            </a:xfrm>
            <a:custGeom>
              <a:avLst/>
              <a:gdLst/>
              <a:ahLst/>
              <a:cxnLst/>
              <a:rect l="l" t="t" r="r" b="b"/>
              <a:pathLst>
                <a:path w="835" h="1346" extrusionOk="0">
                  <a:moveTo>
                    <a:pt x="810" y="0"/>
                  </a:moveTo>
                  <a:lnTo>
                    <a:pt x="810" y="0"/>
                  </a:lnTo>
                  <a:cubicBezTo>
                    <a:pt x="810" y="0"/>
                    <a:pt x="429" y="191"/>
                    <a:pt x="227" y="560"/>
                  </a:cubicBezTo>
                  <a:cubicBezTo>
                    <a:pt x="1" y="941"/>
                    <a:pt x="36" y="1346"/>
                    <a:pt x="36" y="1346"/>
                  </a:cubicBezTo>
                  <a:cubicBezTo>
                    <a:pt x="36" y="1346"/>
                    <a:pt x="405" y="1155"/>
                    <a:pt x="608" y="786"/>
                  </a:cubicBezTo>
                  <a:cubicBezTo>
                    <a:pt x="834" y="417"/>
                    <a:pt x="810" y="0"/>
                    <a:pt x="810" y="0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474" name="Google Shape;12474;p49"/>
            <p:cNvSpPr/>
            <p:nvPr/>
          </p:nvSpPr>
          <p:spPr>
            <a:xfrm>
              <a:off x="3959125" y="2012575"/>
              <a:ext cx="207475" cy="176550"/>
            </a:xfrm>
            <a:custGeom>
              <a:avLst/>
              <a:gdLst/>
              <a:ahLst/>
              <a:cxnLst/>
              <a:rect l="l" t="t" r="r" b="b"/>
              <a:pathLst>
                <a:path w="8299" h="7062" extrusionOk="0">
                  <a:moveTo>
                    <a:pt x="8299" y="1"/>
                  </a:moveTo>
                  <a:cubicBezTo>
                    <a:pt x="8299" y="1"/>
                    <a:pt x="8144" y="36"/>
                    <a:pt x="7846" y="108"/>
                  </a:cubicBezTo>
                  <a:cubicBezTo>
                    <a:pt x="7561" y="167"/>
                    <a:pt x="7168" y="275"/>
                    <a:pt x="6691" y="453"/>
                  </a:cubicBezTo>
                  <a:cubicBezTo>
                    <a:pt x="6215" y="620"/>
                    <a:pt x="5644" y="870"/>
                    <a:pt x="5048" y="1191"/>
                  </a:cubicBezTo>
                  <a:cubicBezTo>
                    <a:pt x="4465" y="1537"/>
                    <a:pt x="3846" y="1953"/>
                    <a:pt x="3239" y="2465"/>
                  </a:cubicBezTo>
                  <a:cubicBezTo>
                    <a:pt x="2643" y="2965"/>
                    <a:pt x="2131" y="3513"/>
                    <a:pt x="1703" y="4061"/>
                  </a:cubicBezTo>
                  <a:cubicBezTo>
                    <a:pt x="1286" y="4596"/>
                    <a:pt x="953" y="5108"/>
                    <a:pt x="703" y="5561"/>
                  </a:cubicBezTo>
                  <a:cubicBezTo>
                    <a:pt x="452" y="6001"/>
                    <a:pt x="274" y="6382"/>
                    <a:pt x="167" y="6644"/>
                  </a:cubicBezTo>
                  <a:cubicBezTo>
                    <a:pt x="60" y="6918"/>
                    <a:pt x="0" y="7061"/>
                    <a:pt x="0" y="7061"/>
                  </a:cubicBezTo>
                  <a:cubicBezTo>
                    <a:pt x="0" y="7061"/>
                    <a:pt x="83" y="6930"/>
                    <a:pt x="226" y="6692"/>
                  </a:cubicBezTo>
                  <a:cubicBezTo>
                    <a:pt x="357" y="6454"/>
                    <a:pt x="583" y="6109"/>
                    <a:pt x="881" y="5692"/>
                  </a:cubicBezTo>
                  <a:cubicBezTo>
                    <a:pt x="1167" y="5287"/>
                    <a:pt x="1536" y="4811"/>
                    <a:pt x="1988" y="4323"/>
                  </a:cubicBezTo>
                  <a:cubicBezTo>
                    <a:pt x="2441" y="3834"/>
                    <a:pt x="2953" y="3311"/>
                    <a:pt x="3536" y="2822"/>
                  </a:cubicBezTo>
                  <a:cubicBezTo>
                    <a:pt x="4108" y="2334"/>
                    <a:pt x="4703" y="1894"/>
                    <a:pt x="5263" y="1537"/>
                  </a:cubicBezTo>
                  <a:cubicBezTo>
                    <a:pt x="5822" y="1179"/>
                    <a:pt x="6346" y="882"/>
                    <a:pt x="6787" y="667"/>
                  </a:cubicBezTo>
                  <a:cubicBezTo>
                    <a:pt x="7239" y="441"/>
                    <a:pt x="7608" y="275"/>
                    <a:pt x="7882" y="167"/>
                  </a:cubicBezTo>
                  <a:cubicBezTo>
                    <a:pt x="8144" y="60"/>
                    <a:pt x="8299" y="1"/>
                    <a:pt x="8299" y="1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475" name="Google Shape;12475;p49"/>
            <p:cNvSpPr/>
            <p:nvPr/>
          </p:nvSpPr>
          <p:spPr>
            <a:xfrm>
              <a:off x="3962100" y="2081925"/>
              <a:ext cx="147650" cy="145000"/>
            </a:xfrm>
            <a:custGeom>
              <a:avLst/>
              <a:gdLst/>
              <a:ahLst/>
              <a:cxnLst/>
              <a:rect l="l" t="t" r="r" b="b"/>
              <a:pathLst>
                <a:path w="5906" h="5800" extrusionOk="0">
                  <a:moveTo>
                    <a:pt x="5906" y="1"/>
                  </a:moveTo>
                  <a:lnTo>
                    <a:pt x="5906" y="1"/>
                  </a:lnTo>
                  <a:cubicBezTo>
                    <a:pt x="5906" y="1"/>
                    <a:pt x="5798" y="48"/>
                    <a:pt x="5596" y="132"/>
                  </a:cubicBezTo>
                  <a:cubicBezTo>
                    <a:pt x="5406" y="215"/>
                    <a:pt x="5108" y="322"/>
                    <a:pt x="4763" y="489"/>
                  </a:cubicBezTo>
                  <a:cubicBezTo>
                    <a:pt x="4084" y="834"/>
                    <a:pt x="3155" y="1394"/>
                    <a:pt x="2322" y="2263"/>
                  </a:cubicBezTo>
                  <a:cubicBezTo>
                    <a:pt x="1476" y="3108"/>
                    <a:pt x="941" y="4061"/>
                    <a:pt x="607" y="4751"/>
                  </a:cubicBezTo>
                  <a:cubicBezTo>
                    <a:pt x="453" y="5085"/>
                    <a:pt x="310" y="5359"/>
                    <a:pt x="203" y="5537"/>
                  </a:cubicBezTo>
                  <a:cubicBezTo>
                    <a:pt x="83" y="5716"/>
                    <a:pt x="0" y="5799"/>
                    <a:pt x="0" y="5799"/>
                  </a:cubicBezTo>
                  <a:cubicBezTo>
                    <a:pt x="0" y="5799"/>
                    <a:pt x="95" y="5752"/>
                    <a:pt x="238" y="5585"/>
                  </a:cubicBezTo>
                  <a:cubicBezTo>
                    <a:pt x="405" y="5418"/>
                    <a:pt x="595" y="5168"/>
                    <a:pt x="810" y="4859"/>
                  </a:cubicBezTo>
                  <a:cubicBezTo>
                    <a:pt x="1226" y="4216"/>
                    <a:pt x="1834" y="3382"/>
                    <a:pt x="2631" y="2561"/>
                  </a:cubicBezTo>
                  <a:cubicBezTo>
                    <a:pt x="3429" y="1739"/>
                    <a:pt x="4239" y="1108"/>
                    <a:pt x="4870" y="668"/>
                  </a:cubicBezTo>
                  <a:cubicBezTo>
                    <a:pt x="5179" y="465"/>
                    <a:pt x="5453" y="287"/>
                    <a:pt x="5632" y="179"/>
                  </a:cubicBezTo>
                  <a:cubicBezTo>
                    <a:pt x="5810" y="60"/>
                    <a:pt x="5906" y="1"/>
                    <a:pt x="5906" y="1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476" name="Google Shape;12476;p49"/>
            <p:cNvSpPr/>
            <p:nvPr/>
          </p:nvSpPr>
          <p:spPr>
            <a:xfrm>
              <a:off x="3957025" y="2150100"/>
              <a:ext cx="96475" cy="110450"/>
            </a:xfrm>
            <a:custGeom>
              <a:avLst/>
              <a:gdLst/>
              <a:ahLst/>
              <a:cxnLst/>
              <a:rect l="l" t="t" r="r" b="b"/>
              <a:pathLst>
                <a:path w="3859" h="4418" extrusionOk="0">
                  <a:moveTo>
                    <a:pt x="3858" y="0"/>
                  </a:moveTo>
                  <a:cubicBezTo>
                    <a:pt x="3858" y="0"/>
                    <a:pt x="3561" y="131"/>
                    <a:pt x="3096" y="417"/>
                  </a:cubicBezTo>
                  <a:cubicBezTo>
                    <a:pt x="2632" y="715"/>
                    <a:pt x="2037" y="1191"/>
                    <a:pt x="1489" y="1810"/>
                  </a:cubicBezTo>
                  <a:cubicBezTo>
                    <a:pt x="941" y="2453"/>
                    <a:pt x="548" y="3108"/>
                    <a:pt x="322" y="3596"/>
                  </a:cubicBezTo>
                  <a:cubicBezTo>
                    <a:pt x="84" y="4096"/>
                    <a:pt x="1" y="4418"/>
                    <a:pt x="1" y="4418"/>
                  </a:cubicBezTo>
                  <a:cubicBezTo>
                    <a:pt x="1" y="4418"/>
                    <a:pt x="191" y="4156"/>
                    <a:pt x="525" y="3715"/>
                  </a:cubicBezTo>
                  <a:cubicBezTo>
                    <a:pt x="846" y="3298"/>
                    <a:pt x="1310" y="2739"/>
                    <a:pt x="1834" y="2132"/>
                  </a:cubicBezTo>
                  <a:cubicBezTo>
                    <a:pt x="2346" y="1512"/>
                    <a:pt x="2858" y="977"/>
                    <a:pt x="3227" y="608"/>
                  </a:cubicBezTo>
                  <a:cubicBezTo>
                    <a:pt x="3620" y="239"/>
                    <a:pt x="3858" y="0"/>
                    <a:pt x="3858" y="0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477" name="Google Shape;12477;p49"/>
            <p:cNvSpPr/>
            <p:nvPr/>
          </p:nvSpPr>
          <p:spPr>
            <a:xfrm>
              <a:off x="3958525" y="2201000"/>
              <a:ext cx="77700" cy="87225"/>
            </a:xfrm>
            <a:custGeom>
              <a:avLst/>
              <a:gdLst/>
              <a:ahLst/>
              <a:cxnLst/>
              <a:rect l="l" t="t" r="r" b="b"/>
              <a:pathLst>
                <a:path w="3108" h="3489" extrusionOk="0">
                  <a:moveTo>
                    <a:pt x="3108" y="0"/>
                  </a:moveTo>
                  <a:cubicBezTo>
                    <a:pt x="3108" y="0"/>
                    <a:pt x="2870" y="119"/>
                    <a:pt x="2501" y="358"/>
                  </a:cubicBezTo>
                  <a:cubicBezTo>
                    <a:pt x="2143" y="584"/>
                    <a:pt x="1667" y="953"/>
                    <a:pt x="1215" y="1441"/>
                  </a:cubicBezTo>
                  <a:cubicBezTo>
                    <a:pt x="786" y="1929"/>
                    <a:pt x="476" y="2453"/>
                    <a:pt x="286" y="2846"/>
                  </a:cubicBezTo>
                  <a:cubicBezTo>
                    <a:pt x="84" y="3227"/>
                    <a:pt x="0" y="3489"/>
                    <a:pt x="0" y="3489"/>
                  </a:cubicBezTo>
                  <a:cubicBezTo>
                    <a:pt x="0" y="3489"/>
                    <a:pt x="703" y="2691"/>
                    <a:pt x="1560" y="1739"/>
                  </a:cubicBezTo>
                  <a:cubicBezTo>
                    <a:pt x="2405" y="774"/>
                    <a:pt x="3108" y="0"/>
                    <a:pt x="3108" y="0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478" name="Google Shape;12478;p49"/>
            <p:cNvSpPr/>
            <p:nvPr/>
          </p:nvSpPr>
          <p:spPr>
            <a:xfrm>
              <a:off x="3969225" y="2252800"/>
              <a:ext cx="44075" cy="52700"/>
            </a:xfrm>
            <a:custGeom>
              <a:avLst/>
              <a:gdLst/>
              <a:ahLst/>
              <a:cxnLst/>
              <a:rect l="l" t="t" r="r" b="b"/>
              <a:pathLst>
                <a:path w="1763" h="2108" extrusionOk="0">
                  <a:moveTo>
                    <a:pt x="1763" y="0"/>
                  </a:moveTo>
                  <a:cubicBezTo>
                    <a:pt x="1763" y="0"/>
                    <a:pt x="1596" y="60"/>
                    <a:pt x="1382" y="191"/>
                  </a:cubicBezTo>
                  <a:cubicBezTo>
                    <a:pt x="1168" y="321"/>
                    <a:pt x="882" y="548"/>
                    <a:pt x="632" y="845"/>
                  </a:cubicBezTo>
                  <a:cubicBezTo>
                    <a:pt x="370" y="1143"/>
                    <a:pt x="215" y="1464"/>
                    <a:pt x="120" y="1703"/>
                  </a:cubicBezTo>
                  <a:cubicBezTo>
                    <a:pt x="37" y="1941"/>
                    <a:pt x="1" y="2107"/>
                    <a:pt x="1" y="2107"/>
                  </a:cubicBezTo>
                  <a:cubicBezTo>
                    <a:pt x="1" y="2107"/>
                    <a:pt x="132" y="2000"/>
                    <a:pt x="310" y="1822"/>
                  </a:cubicBezTo>
                  <a:cubicBezTo>
                    <a:pt x="513" y="1643"/>
                    <a:pt x="751" y="1405"/>
                    <a:pt x="989" y="1131"/>
                  </a:cubicBezTo>
                  <a:cubicBezTo>
                    <a:pt x="1227" y="845"/>
                    <a:pt x="1418" y="560"/>
                    <a:pt x="1549" y="357"/>
                  </a:cubicBezTo>
                  <a:cubicBezTo>
                    <a:pt x="1680" y="143"/>
                    <a:pt x="1763" y="0"/>
                    <a:pt x="1763" y="0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479" name="Google Shape;12479;p49"/>
            <p:cNvSpPr/>
            <p:nvPr/>
          </p:nvSpPr>
          <p:spPr>
            <a:xfrm>
              <a:off x="4234450" y="2011325"/>
              <a:ext cx="372675" cy="76300"/>
            </a:xfrm>
            <a:custGeom>
              <a:avLst/>
              <a:gdLst/>
              <a:ahLst/>
              <a:cxnLst/>
              <a:rect l="l" t="t" r="r" b="b"/>
              <a:pathLst>
                <a:path w="14907" h="3052" extrusionOk="0">
                  <a:moveTo>
                    <a:pt x="2439" y="1"/>
                  </a:moveTo>
                  <a:cubicBezTo>
                    <a:pt x="2371" y="1"/>
                    <a:pt x="2304" y="1"/>
                    <a:pt x="2239" y="3"/>
                  </a:cubicBezTo>
                  <a:cubicBezTo>
                    <a:pt x="1536" y="3"/>
                    <a:pt x="989" y="51"/>
                    <a:pt x="596" y="134"/>
                  </a:cubicBezTo>
                  <a:cubicBezTo>
                    <a:pt x="215" y="194"/>
                    <a:pt x="0" y="253"/>
                    <a:pt x="0" y="253"/>
                  </a:cubicBezTo>
                  <a:cubicBezTo>
                    <a:pt x="0" y="253"/>
                    <a:pt x="215" y="217"/>
                    <a:pt x="596" y="194"/>
                  </a:cubicBezTo>
                  <a:cubicBezTo>
                    <a:pt x="778" y="177"/>
                    <a:pt x="994" y="168"/>
                    <a:pt x="1242" y="168"/>
                  </a:cubicBezTo>
                  <a:cubicBezTo>
                    <a:pt x="1528" y="168"/>
                    <a:pt x="1857" y="180"/>
                    <a:pt x="2227" y="205"/>
                  </a:cubicBezTo>
                  <a:cubicBezTo>
                    <a:pt x="3608" y="301"/>
                    <a:pt x="5453" y="741"/>
                    <a:pt x="7442" y="1384"/>
                  </a:cubicBezTo>
                  <a:cubicBezTo>
                    <a:pt x="9454" y="2039"/>
                    <a:pt x="11287" y="2599"/>
                    <a:pt x="12669" y="2825"/>
                  </a:cubicBezTo>
                  <a:cubicBezTo>
                    <a:pt x="13359" y="2944"/>
                    <a:pt x="13919" y="3003"/>
                    <a:pt x="14312" y="3015"/>
                  </a:cubicBezTo>
                  <a:cubicBezTo>
                    <a:pt x="14693" y="3051"/>
                    <a:pt x="14907" y="3051"/>
                    <a:pt x="14907" y="3051"/>
                  </a:cubicBezTo>
                  <a:cubicBezTo>
                    <a:pt x="14907" y="3051"/>
                    <a:pt x="14681" y="3003"/>
                    <a:pt x="14312" y="2980"/>
                  </a:cubicBezTo>
                  <a:cubicBezTo>
                    <a:pt x="13931" y="2896"/>
                    <a:pt x="13383" y="2801"/>
                    <a:pt x="12716" y="2622"/>
                  </a:cubicBezTo>
                  <a:cubicBezTo>
                    <a:pt x="11371" y="2289"/>
                    <a:pt x="9585" y="1622"/>
                    <a:pt x="7585" y="967"/>
                  </a:cubicBezTo>
                  <a:cubicBezTo>
                    <a:pt x="5667" y="343"/>
                    <a:pt x="3815" y="1"/>
                    <a:pt x="2439" y="1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480" name="Google Shape;12480;p49"/>
            <p:cNvSpPr/>
            <p:nvPr/>
          </p:nvSpPr>
          <p:spPr>
            <a:xfrm>
              <a:off x="4323750" y="2032700"/>
              <a:ext cx="186650" cy="45975"/>
            </a:xfrm>
            <a:custGeom>
              <a:avLst/>
              <a:gdLst/>
              <a:ahLst/>
              <a:cxnLst/>
              <a:rect l="l" t="t" r="r" b="b"/>
              <a:pathLst>
                <a:path w="7466" h="1839" extrusionOk="0">
                  <a:moveTo>
                    <a:pt x="489" y="0"/>
                  </a:moveTo>
                  <a:cubicBezTo>
                    <a:pt x="418" y="0"/>
                    <a:pt x="354" y="2"/>
                    <a:pt x="298" y="5"/>
                  </a:cubicBezTo>
                  <a:cubicBezTo>
                    <a:pt x="107" y="17"/>
                    <a:pt x="0" y="17"/>
                    <a:pt x="0" y="17"/>
                  </a:cubicBezTo>
                  <a:cubicBezTo>
                    <a:pt x="0" y="17"/>
                    <a:pt x="107" y="41"/>
                    <a:pt x="298" y="77"/>
                  </a:cubicBezTo>
                  <a:cubicBezTo>
                    <a:pt x="500" y="124"/>
                    <a:pt x="762" y="184"/>
                    <a:pt x="1107" y="255"/>
                  </a:cubicBezTo>
                  <a:cubicBezTo>
                    <a:pt x="1786" y="410"/>
                    <a:pt x="2703" y="672"/>
                    <a:pt x="3715" y="970"/>
                  </a:cubicBezTo>
                  <a:cubicBezTo>
                    <a:pt x="4727" y="1267"/>
                    <a:pt x="5656" y="1505"/>
                    <a:pt x="6346" y="1648"/>
                  </a:cubicBezTo>
                  <a:cubicBezTo>
                    <a:pt x="7025" y="1791"/>
                    <a:pt x="7465" y="1839"/>
                    <a:pt x="7465" y="1839"/>
                  </a:cubicBezTo>
                  <a:cubicBezTo>
                    <a:pt x="7465" y="1839"/>
                    <a:pt x="7061" y="1672"/>
                    <a:pt x="6406" y="1422"/>
                  </a:cubicBezTo>
                  <a:cubicBezTo>
                    <a:pt x="5751" y="1172"/>
                    <a:pt x="4858" y="827"/>
                    <a:pt x="3822" y="529"/>
                  </a:cubicBezTo>
                  <a:cubicBezTo>
                    <a:pt x="2798" y="232"/>
                    <a:pt x="1834" y="65"/>
                    <a:pt x="1131" y="17"/>
                  </a:cubicBezTo>
                  <a:cubicBezTo>
                    <a:pt x="879" y="9"/>
                    <a:pt x="662" y="0"/>
                    <a:pt x="489" y="0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481" name="Google Shape;12481;p49"/>
            <p:cNvSpPr/>
            <p:nvPr/>
          </p:nvSpPr>
          <p:spPr>
            <a:xfrm>
              <a:off x="4432975" y="2078975"/>
              <a:ext cx="53900" cy="15825"/>
            </a:xfrm>
            <a:custGeom>
              <a:avLst/>
              <a:gdLst/>
              <a:ahLst/>
              <a:cxnLst/>
              <a:rect l="l" t="t" r="r" b="b"/>
              <a:pathLst>
                <a:path w="2156" h="633" extrusionOk="0">
                  <a:moveTo>
                    <a:pt x="264" y="0"/>
                  </a:moveTo>
                  <a:cubicBezTo>
                    <a:pt x="102" y="0"/>
                    <a:pt x="1" y="12"/>
                    <a:pt x="1" y="12"/>
                  </a:cubicBezTo>
                  <a:cubicBezTo>
                    <a:pt x="1" y="12"/>
                    <a:pt x="394" y="393"/>
                    <a:pt x="1013" y="547"/>
                  </a:cubicBezTo>
                  <a:cubicBezTo>
                    <a:pt x="1249" y="612"/>
                    <a:pt x="1474" y="632"/>
                    <a:pt x="1662" y="632"/>
                  </a:cubicBezTo>
                  <a:cubicBezTo>
                    <a:pt x="1956" y="632"/>
                    <a:pt x="2156" y="583"/>
                    <a:pt x="2156" y="583"/>
                  </a:cubicBezTo>
                  <a:cubicBezTo>
                    <a:pt x="2156" y="583"/>
                    <a:pt x="1703" y="274"/>
                    <a:pt x="1108" y="107"/>
                  </a:cubicBezTo>
                  <a:cubicBezTo>
                    <a:pt x="785" y="19"/>
                    <a:pt x="473" y="0"/>
                    <a:pt x="264" y="0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482" name="Google Shape;12482;p49"/>
            <p:cNvSpPr/>
            <p:nvPr/>
          </p:nvSpPr>
          <p:spPr>
            <a:xfrm>
              <a:off x="4279100" y="2676175"/>
              <a:ext cx="474475" cy="52000"/>
            </a:xfrm>
            <a:custGeom>
              <a:avLst/>
              <a:gdLst/>
              <a:ahLst/>
              <a:cxnLst/>
              <a:rect l="l" t="t" r="r" b="b"/>
              <a:pathLst>
                <a:path w="18979" h="2080" extrusionOk="0">
                  <a:moveTo>
                    <a:pt x="6526" y="0"/>
                  </a:moveTo>
                  <a:cubicBezTo>
                    <a:pt x="5097" y="0"/>
                    <a:pt x="3820" y="74"/>
                    <a:pt x="2786" y="174"/>
                  </a:cubicBezTo>
                  <a:cubicBezTo>
                    <a:pt x="1929" y="270"/>
                    <a:pt x="1227" y="353"/>
                    <a:pt x="750" y="436"/>
                  </a:cubicBezTo>
                  <a:cubicBezTo>
                    <a:pt x="274" y="508"/>
                    <a:pt x="0" y="555"/>
                    <a:pt x="0" y="555"/>
                  </a:cubicBezTo>
                  <a:cubicBezTo>
                    <a:pt x="0" y="555"/>
                    <a:pt x="274" y="531"/>
                    <a:pt x="762" y="508"/>
                  </a:cubicBezTo>
                  <a:cubicBezTo>
                    <a:pt x="1250" y="472"/>
                    <a:pt x="1953" y="448"/>
                    <a:pt x="2810" y="412"/>
                  </a:cubicBezTo>
                  <a:cubicBezTo>
                    <a:pt x="3287" y="399"/>
                    <a:pt x="3815" y="392"/>
                    <a:pt x="4386" y="392"/>
                  </a:cubicBezTo>
                  <a:cubicBezTo>
                    <a:pt x="5881" y="392"/>
                    <a:pt x="7665" y="444"/>
                    <a:pt x="9561" y="591"/>
                  </a:cubicBezTo>
                  <a:cubicBezTo>
                    <a:pt x="12180" y="817"/>
                    <a:pt x="14538" y="1174"/>
                    <a:pt x="16240" y="1496"/>
                  </a:cubicBezTo>
                  <a:cubicBezTo>
                    <a:pt x="17086" y="1663"/>
                    <a:pt x="17776" y="1817"/>
                    <a:pt x="18253" y="1924"/>
                  </a:cubicBezTo>
                  <a:cubicBezTo>
                    <a:pt x="18717" y="2020"/>
                    <a:pt x="18979" y="2079"/>
                    <a:pt x="18979" y="2079"/>
                  </a:cubicBezTo>
                  <a:cubicBezTo>
                    <a:pt x="18979" y="2079"/>
                    <a:pt x="18729" y="2008"/>
                    <a:pt x="18253" y="1817"/>
                  </a:cubicBezTo>
                  <a:cubicBezTo>
                    <a:pt x="17788" y="1663"/>
                    <a:pt x="17121" y="1472"/>
                    <a:pt x="16264" y="1246"/>
                  </a:cubicBezTo>
                  <a:cubicBezTo>
                    <a:pt x="14585" y="817"/>
                    <a:pt x="12216" y="329"/>
                    <a:pt x="9573" y="115"/>
                  </a:cubicBezTo>
                  <a:cubicBezTo>
                    <a:pt x="8508" y="34"/>
                    <a:pt x="7483" y="0"/>
                    <a:pt x="6526" y="0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483" name="Google Shape;12483;p49"/>
            <p:cNvSpPr/>
            <p:nvPr/>
          </p:nvSpPr>
          <p:spPr>
            <a:xfrm>
              <a:off x="4762200" y="2729025"/>
              <a:ext cx="98250" cy="20475"/>
            </a:xfrm>
            <a:custGeom>
              <a:avLst/>
              <a:gdLst/>
              <a:ahLst/>
              <a:cxnLst/>
              <a:rect l="l" t="t" r="r" b="b"/>
              <a:pathLst>
                <a:path w="3930" h="819" extrusionOk="0"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91" y="132"/>
                    <a:pt x="512" y="299"/>
                  </a:cubicBezTo>
                  <a:cubicBezTo>
                    <a:pt x="845" y="465"/>
                    <a:pt x="1322" y="644"/>
                    <a:pt x="1881" y="739"/>
                  </a:cubicBezTo>
                  <a:cubicBezTo>
                    <a:pt x="2209" y="795"/>
                    <a:pt x="2525" y="818"/>
                    <a:pt x="2804" y="818"/>
                  </a:cubicBezTo>
                  <a:cubicBezTo>
                    <a:pt x="3002" y="818"/>
                    <a:pt x="3181" y="807"/>
                    <a:pt x="3334" y="787"/>
                  </a:cubicBezTo>
                  <a:cubicBezTo>
                    <a:pt x="3703" y="739"/>
                    <a:pt x="3929" y="680"/>
                    <a:pt x="3929" y="680"/>
                  </a:cubicBezTo>
                  <a:cubicBezTo>
                    <a:pt x="3929" y="680"/>
                    <a:pt x="3703" y="620"/>
                    <a:pt x="3358" y="561"/>
                  </a:cubicBezTo>
                  <a:cubicBezTo>
                    <a:pt x="3000" y="489"/>
                    <a:pt x="2512" y="382"/>
                    <a:pt x="1977" y="299"/>
                  </a:cubicBezTo>
                  <a:cubicBezTo>
                    <a:pt x="1441" y="191"/>
                    <a:pt x="953" y="132"/>
                    <a:pt x="595" y="72"/>
                  </a:cubicBezTo>
                  <a:lnTo>
                    <a:pt x="0" y="1"/>
                  </a:ln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484" name="Google Shape;12484;p49"/>
            <p:cNvSpPr/>
            <p:nvPr/>
          </p:nvSpPr>
          <p:spPr>
            <a:xfrm>
              <a:off x="4370175" y="2643900"/>
              <a:ext cx="264650" cy="42000"/>
            </a:xfrm>
            <a:custGeom>
              <a:avLst/>
              <a:gdLst/>
              <a:ahLst/>
              <a:cxnLst/>
              <a:rect l="l" t="t" r="r" b="b"/>
              <a:pathLst>
                <a:path w="10586" h="1680" extrusionOk="0">
                  <a:moveTo>
                    <a:pt x="3299" y="1"/>
                  </a:moveTo>
                  <a:cubicBezTo>
                    <a:pt x="2644" y="1"/>
                    <a:pt x="2060" y="25"/>
                    <a:pt x="1572" y="84"/>
                  </a:cubicBezTo>
                  <a:cubicBezTo>
                    <a:pt x="1084" y="144"/>
                    <a:pt x="691" y="215"/>
                    <a:pt x="417" y="298"/>
                  </a:cubicBezTo>
                  <a:cubicBezTo>
                    <a:pt x="155" y="370"/>
                    <a:pt x="1" y="394"/>
                    <a:pt x="1" y="394"/>
                  </a:cubicBezTo>
                  <a:cubicBezTo>
                    <a:pt x="1" y="394"/>
                    <a:pt x="155" y="382"/>
                    <a:pt x="417" y="370"/>
                  </a:cubicBezTo>
                  <a:cubicBezTo>
                    <a:pt x="691" y="334"/>
                    <a:pt x="1096" y="322"/>
                    <a:pt x="1572" y="322"/>
                  </a:cubicBezTo>
                  <a:cubicBezTo>
                    <a:pt x="2060" y="322"/>
                    <a:pt x="2632" y="358"/>
                    <a:pt x="3263" y="394"/>
                  </a:cubicBezTo>
                  <a:cubicBezTo>
                    <a:pt x="3894" y="453"/>
                    <a:pt x="4584" y="537"/>
                    <a:pt x="5323" y="656"/>
                  </a:cubicBezTo>
                  <a:cubicBezTo>
                    <a:pt x="6775" y="894"/>
                    <a:pt x="8085" y="1168"/>
                    <a:pt x="9037" y="1370"/>
                  </a:cubicBezTo>
                  <a:cubicBezTo>
                    <a:pt x="9990" y="1572"/>
                    <a:pt x="10585" y="1680"/>
                    <a:pt x="10585" y="1680"/>
                  </a:cubicBezTo>
                  <a:cubicBezTo>
                    <a:pt x="10585" y="1680"/>
                    <a:pt x="10026" y="1453"/>
                    <a:pt x="9121" y="1132"/>
                  </a:cubicBezTo>
                  <a:cubicBezTo>
                    <a:pt x="8192" y="834"/>
                    <a:pt x="6894" y="429"/>
                    <a:pt x="5406" y="191"/>
                  </a:cubicBezTo>
                  <a:cubicBezTo>
                    <a:pt x="4668" y="72"/>
                    <a:pt x="3953" y="13"/>
                    <a:pt x="3299" y="1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485" name="Google Shape;12485;p49"/>
            <p:cNvSpPr/>
            <p:nvPr/>
          </p:nvSpPr>
          <p:spPr>
            <a:xfrm>
              <a:off x="4420475" y="2612175"/>
              <a:ext cx="151825" cy="18650"/>
            </a:xfrm>
            <a:custGeom>
              <a:avLst/>
              <a:gdLst/>
              <a:ahLst/>
              <a:cxnLst/>
              <a:rect l="l" t="t" r="r" b="b"/>
              <a:pathLst>
                <a:path w="6073" h="746" extrusionOk="0">
                  <a:moveTo>
                    <a:pt x="1926" y="0"/>
                  </a:moveTo>
                  <a:cubicBezTo>
                    <a:pt x="1537" y="0"/>
                    <a:pt x="1186" y="19"/>
                    <a:pt x="894" y="43"/>
                  </a:cubicBezTo>
                  <a:cubicBezTo>
                    <a:pt x="346" y="91"/>
                    <a:pt x="1" y="151"/>
                    <a:pt x="1" y="151"/>
                  </a:cubicBezTo>
                  <a:cubicBezTo>
                    <a:pt x="1" y="151"/>
                    <a:pt x="346" y="198"/>
                    <a:pt x="894" y="270"/>
                  </a:cubicBezTo>
                  <a:cubicBezTo>
                    <a:pt x="1453" y="329"/>
                    <a:pt x="2203" y="436"/>
                    <a:pt x="3037" y="508"/>
                  </a:cubicBezTo>
                  <a:cubicBezTo>
                    <a:pt x="3870" y="591"/>
                    <a:pt x="4632" y="639"/>
                    <a:pt x="5180" y="686"/>
                  </a:cubicBezTo>
                  <a:cubicBezTo>
                    <a:pt x="5740" y="734"/>
                    <a:pt x="6073" y="746"/>
                    <a:pt x="6073" y="746"/>
                  </a:cubicBezTo>
                  <a:cubicBezTo>
                    <a:pt x="6073" y="746"/>
                    <a:pt x="5751" y="615"/>
                    <a:pt x="5216" y="460"/>
                  </a:cubicBezTo>
                  <a:cubicBezTo>
                    <a:pt x="4680" y="317"/>
                    <a:pt x="3918" y="151"/>
                    <a:pt x="3073" y="55"/>
                  </a:cubicBezTo>
                  <a:cubicBezTo>
                    <a:pt x="2669" y="16"/>
                    <a:pt x="2281" y="0"/>
                    <a:pt x="1926" y="0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486" name="Google Shape;12486;p49"/>
            <p:cNvSpPr/>
            <p:nvPr/>
          </p:nvSpPr>
          <p:spPr>
            <a:xfrm>
              <a:off x="4445475" y="2584150"/>
              <a:ext cx="108975" cy="19600"/>
            </a:xfrm>
            <a:custGeom>
              <a:avLst/>
              <a:gdLst/>
              <a:ahLst/>
              <a:cxnLst/>
              <a:rect l="l" t="t" r="r" b="b"/>
              <a:pathLst>
                <a:path w="4359" h="784" extrusionOk="0">
                  <a:moveTo>
                    <a:pt x="1158" y="0"/>
                  </a:moveTo>
                  <a:cubicBezTo>
                    <a:pt x="973" y="0"/>
                    <a:pt x="804" y="8"/>
                    <a:pt x="656" y="21"/>
                  </a:cubicBezTo>
                  <a:cubicBezTo>
                    <a:pt x="251" y="45"/>
                    <a:pt x="1" y="93"/>
                    <a:pt x="1" y="93"/>
                  </a:cubicBezTo>
                  <a:cubicBezTo>
                    <a:pt x="1" y="93"/>
                    <a:pt x="965" y="343"/>
                    <a:pt x="2156" y="545"/>
                  </a:cubicBezTo>
                  <a:cubicBezTo>
                    <a:pt x="3347" y="736"/>
                    <a:pt x="4359" y="783"/>
                    <a:pt x="4359" y="783"/>
                  </a:cubicBezTo>
                  <a:cubicBezTo>
                    <a:pt x="4359" y="783"/>
                    <a:pt x="4132" y="664"/>
                    <a:pt x="3751" y="510"/>
                  </a:cubicBezTo>
                  <a:cubicBezTo>
                    <a:pt x="3382" y="367"/>
                    <a:pt x="2846" y="188"/>
                    <a:pt x="2239" y="93"/>
                  </a:cubicBezTo>
                  <a:cubicBezTo>
                    <a:pt x="1847" y="25"/>
                    <a:pt x="1478" y="0"/>
                    <a:pt x="1158" y="0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487" name="Google Shape;12487;p49"/>
            <p:cNvSpPr/>
            <p:nvPr/>
          </p:nvSpPr>
          <p:spPr>
            <a:xfrm>
              <a:off x="4450850" y="2560800"/>
              <a:ext cx="92875" cy="13175"/>
            </a:xfrm>
            <a:custGeom>
              <a:avLst/>
              <a:gdLst/>
              <a:ahLst/>
              <a:cxnLst/>
              <a:rect l="l" t="t" r="r" b="b"/>
              <a:pathLst>
                <a:path w="3715" h="527" extrusionOk="0">
                  <a:moveTo>
                    <a:pt x="1288" y="0"/>
                  </a:moveTo>
                  <a:cubicBezTo>
                    <a:pt x="541" y="0"/>
                    <a:pt x="0" y="122"/>
                    <a:pt x="0" y="122"/>
                  </a:cubicBezTo>
                  <a:cubicBezTo>
                    <a:pt x="0" y="122"/>
                    <a:pt x="834" y="372"/>
                    <a:pt x="1846" y="479"/>
                  </a:cubicBezTo>
                  <a:cubicBezTo>
                    <a:pt x="2183" y="515"/>
                    <a:pt x="2503" y="527"/>
                    <a:pt x="2780" y="527"/>
                  </a:cubicBezTo>
                  <a:cubicBezTo>
                    <a:pt x="3334" y="527"/>
                    <a:pt x="3715" y="479"/>
                    <a:pt x="3715" y="479"/>
                  </a:cubicBezTo>
                  <a:cubicBezTo>
                    <a:pt x="3715" y="479"/>
                    <a:pt x="2929" y="122"/>
                    <a:pt x="1881" y="27"/>
                  </a:cubicBezTo>
                  <a:cubicBezTo>
                    <a:pt x="1674" y="8"/>
                    <a:pt x="1475" y="0"/>
                    <a:pt x="1288" y="0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488" name="Google Shape;12488;p49"/>
            <p:cNvSpPr/>
            <p:nvPr/>
          </p:nvSpPr>
          <p:spPr>
            <a:xfrm>
              <a:off x="4136525" y="2379650"/>
              <a:ext cx="511100" cy="68125"/>
            </a:xfrm>
            <a:custGeom>
              <a:avLst/>
              <a:gdLst/>
              <a:ahLst/>
              <a:cxnLst/>
              <a:rect l="l" t="t" r="r" b="b"/>
              <a:pathLst>
                <a:path w="20444" h="2725" extrusionOk="0">
                  <a:moveTo>
                    <a:pt x="8596" y="1"/>
                  </a:moveTo>
                  <a:cubicBezTo>
                    <a:pt x="6305" y="1"/>
                    <a:pt x="4247" y="409"/>
                    <a:pt x="2786" y="951"/>
                  </a:cubicBezTo>
                  <a:cubicBezTo>
                    <a:pt x="1881" y="1284"/>
                    <a:pt x="1179" y="1617"/>
                    <a:pt x="715" y="1891"/>
                  </a:cubicBezTo>
                  <a:cubicBezTo>
                    <a:pt x="476" y="2010"/>
                    <a:pt x="298" y="2129"/>
                    <a:pt x="179" y="2201"/>
                  </a:cubicBezTo>
                  <a:cubicBezTo>
                    <a:pt x="60" y="2272"/>
                    <a:pt x="0" y="2320"/>
                    <a:pt x="0" y="2320"/>
                  </a:cubicBezTo>
                  <a:cubicBezTo>
                    <a:pt x="0" y="2320"/>
                    <a:pt x="84" y="2296"/>
                    <a:pt x="203" y="2236"/>
                  </a:cubicBezTo>
                  <a:cubicBezTo>
                    <a:pt x="322" y="2177"/>
                    <a:pt x="512" y="2070"/>
                    <a:pt x="750" y="1963"/>
                  </a:cubicBezTo>
                  <a:cubicBezTo>
                    <a:pt x="1238" y="1724"/>
                    <a:pt x="1953" y="1439"/>
                    <a:pt x="2858" y="1177"/>
                  </a:cubicBezTo>
                  <a:cubicBezTo>
                    <a:pt x="4271" y="752"/>
                    <a:pt x="6172" y="456"/>
                    <a:pt x="8294" y="456"/>
                  </a:cubicBezTo>
                  <a:cubicBezTo>
                    <a:pt x="8906" y="456"/>
                    <a:pt x="9537" y="480"/>
                    <a:pt x="10180" y="534"/>
                  </a:cubicBezTo>
                  <a:cubicBezTo>
                    <a:pt x="13061" y="772"/>
                    <a:pt x="15621" y="1427"/>
                    <a:pt x="17467" y="1903"/>
                  </a:cubicBezTo>
                  <a:cubicBezTo>
                    <a:pt x="18372" y="2153"/>
                    <a:pt x="19110" y="2367"/>
                    <a:pt x="19634" y="2498"/>
                  </a:cubicBezTo>
                  <a:cubicBezTo>
                    <a:pt x="20157" y="2653"/>
                    <a:pt x="20443" y="2725"/>
                    <a:pt x="20443" y="2725"/>
                  </a:cubicBezTo>
                  <a:cubicBezTo>
                    <a:pt x="20443" y="2725"/>
                    <a:pt x="20157" y="2617"/>
                    <a:pt x="19669" y="2415"/>
                  </a:cubicBezTo>
                  <a:cubicBezTo>
                    <a:pt x="19157" y="2236"/>
                    <a:pt x="18431" y="1963"/>
                    <a:pt x="17526" y="1665"/>
                  </a:cubicBezTo>
                  <a:cubicBezTo>
                    <a:pt x="15705" y="1082"/>
                    <a:pt x="13145" y="308"/>
                    <a:pt x="10216" y="69"/>
                  </a:cubicBezTo>
                  <a:cubicBezTo>
                    <a:pt x="9666" y="23"/>
                    <a:pt x="9125" y="1"/>
                    <a:pt x="8596" y="1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489" name="Google Shape;12489;p49"/>
            <p:cNvSpPr/>
            <p:nvPr/>
          </p:nvSpPr>
          <p:spPr>
            <a:xfrm>
              <a:off x="4200800" y="2346525"/>
              <a:ext cx="294725" cy="22675"/>
            </a:xfrm>
            <a:custGeom>
              <a:avLst/>
              <a:gdLst/>
              <a:ahLst/>
              <a:cxnLst/>
              <a:rect l="l" t="t" r="r" b="b"/>
              <a:pathLst>
                <a:path w="11789" h="907" extrusionOk="0">
                  <a:moveTo>
                    <a:pt x="6033" y="1"/>
                  </a:moveTo>
                  <a:cubicBezTo>
                    <a:pt x="5987" y="1"/>
                    <a:pt x="5941" y="1"/>
                    <a:pt x="5895" y="1"/>
                  </a:cubicBezTo>
                  <a:cubicBezTo>
                    <a:pt x="4240" y="13"/>
                    <a:pt x="2751" y="240"/>
                    <a:pt x="1692" y="466"/>
                  </a:cubicBezTo>
                  <a:cubicBezTo>
                    <a:pt x="1156" y="585"/>
                    <a:pt x="727" y="680"/>
                    <a:pt x="441" y="775"/>
                  </a:cubicBezTo>
                  <a:cubicBezTo>
                    <a:pt x="156" y="859"/>
                    <a:pt x="1" y="906"/>
                    <a:pt x="1" y="906"/>
                  </a:cubicBezTo>
                  <a:cubicBezTo>
                    <a:pt x="1" y="906"/>
                    <a:pt x="156" y="894"/>
                    <a:pt x="453" y="847"/>
                  </a:cubicBezTo>
                  <a:cubicBezTo>
                    <a:pt x="751" y="799"/>
                    <a:pt x="1192" y="763"/>
                    <a:pt x="1727" y="704"/>
                  </a:cubicBezTo>
                  <a:cubicBezTo>
                    <a:pt x="2775" y="597"/>
                    <a:pt x="4263" y="490"/>
                    <a:pt x="5895" y="478"/>
                  </a:cubicBezTo>
                  <a:cubicBezTo>
                    <a:pt x="7514" y="478"/>
                    <a:pt x="8990" y="549"/>
                    <a:pt x="10062" y="656"/>
                  </a:cubicBezTo>
                  <a:cubicBezTo>
                    <a:pt x="10597" y="704"/>
                    <a:pt x="11026" y="740"/>
                    <a:pt x="11324" y="787"/>
                  </a:cubicBezTo>
                  <a:cubicBezTo>
                    <a:pt x="11621" y="835"/>
                    <a:pt x="11788" y="847"/>
                    <a:pt x="11788" y="847"/>
                  </a:cubicBezTo>
                  <a:cubicBezTo>
                    <a:pt x="11788" y="847"/>
                    <a:pt x="11621" y="799"/>
                    <a:pt x="11348" y="704"/>
                  </a:cubicBezTo>
                  <a:cubicBezTo>
                    <a:pt x="11050" y="609"/>
                    <a:pt x="10633" y="502"/>
                    <a:pt x="10097" y="406"/>
                  </a:cubicBezTo>
                  <a:cubicBezTo>
                    <a:pt x="9079" y="198"/>
                    <a:pt x="7622" y="1"/>
                    <a:pt x="6033" y="1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490" name="Google Shape;12490;p49"/>
            <p:cNvSpPr/>
            <p:nvPr/>
          </p:nvSpPr>
          <p:spPr>
            <a:xfrm>
              <a:off x="4289500" y="2309725"/>
              <a:ext cx="125350" cy="12300"/>
            </a:xfrm>
            <a:custGeom>
              <a:avLst/>
              <a:gdLst/>
              <a:ahLst/>
              <a:cxnLst/>
              <a:rect l="l" t="t" r="r" b="b"/>
              <a:pathLst>
                <a:path w="5014" h="492" extrusionOk="0">
                  <a:moveTo>
                    <a:pt x="2121" y="1"/>
                  </a:moveTo>
                  <a:cubicBezTo>
                    <a:pt x="911" y="1"/>
                    <a:pt x="1" y="223"/>
                    <a:pt x="1" y="223"/>
                  </a:cubicBezTo>
                  <a:cubicBezTo>
                    <a:pt x="1" y="223"/>
                    <a:pt x="1132" y="414"/>
                    <a:pt x="2501" y="473"/>
                  </a:cubicBezTo>
                  <a:cubicBezTo>
                    <a:pt x="2804" y="486"/>
                    <a:pt x="3094" y="491"/>
                    <a:pt x="3362" y="491"/>
                  </a:cubicBezTo>
                  <a:cubicBezTo>
                    <a:pt x="4328" y="491"/>
                    <a:pt x="5014" y="426"/>
                    <a:pt x="5014" y="426"/>
                  </a:cubicBezTo>
                  <a:cubicBezTo>
                    <a:pt x="5014" y="426"/>
                    <a:pt x="3930" y="69"/>
                    <a:pt x="2525" y="9"/>
                  </a:cubicBezTo>
                  <a:cubicBezTo>
                    <a:pt x="2387" y="3"/>
                    <a:pt x="2252" y="1"/>
                    <a:pt x="2121" y="1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491" name="Google Shape;12491;p49"/>
            <p:cNvSpPr/>
            <p:nvPr/>
          </p:nvSpPr>
          <p:spPr>
            <a:xfrm>
              <a:off x="4305875" y="2279300"/>
              <a:ext cx="73550" cy="12400"/>
            </a:xfrm>
            <a:custGeom>
              <a:avLst/>
              <a:gdLst/>
              <a:ahLst/>
              <a:cxnLst/>
              <a:rect l="l" t="t" r="r" b="b"/>
              <a:pathLst>
                <a:path w="2942" h="496" extrusionOk="0">
                  <a:moveTo>
                    <a:pt x="1234" y="1"/>
                  </a:moveTo>
                  <a:cubicBezTo>
                    <a:pt x="922" y="1"/>
                    <a:pt x="648" y="48"/>
                    <a:pt x="441" y="95"/>
                  </a:cubicBezTo>
                  <a:cubicBezTo>
                    <a:pt x="168" y="154"/>
                    <a:pt x="1" y="238"/>
                    <a:pt x="1" y="238"/>
                  </a:cubicBezTo>
                  <a:cubicBezTo>
                    <a:pt x="1" y="238"/>
                    <a:pt x="679" y="416"/>
                    <a:pt x="1465" y="476"/>
                  </a:cubicBezTo>
                  <a:cubicBezTo>
                    <a:pt x="1652" y="490"/>
                    <a:pt x="1834" y="495"/>
                    <a:pt x="2002" y="495"/>
                  </a:cubicBezTo>
                  <a:cubicBezTo>
                    <a:pt x="2541" y="495"/>
                    <a:pt x="2942" y="440"/>
                    <a:pt x="2942" y="440"/>
                  </a:cubicBezTo>
                  <a:cubicBezTo>
                    <a:pt x="2942" y="440"/>
                    <a:pt x="2787" y="357"/>
                    <a:pt x="2537" y="250"/>
                  </a:cubicBezTo>
                  <a:cubicBezTo>
                    <a:pt x="2263" y="143"/>
                    <a:pt x="1906" y="35"/>
                    <a:pt x="1489" y="12"/>
                  </a:cubicBezTo>
                  <a:cubicBezTo>
                    <a:pt x="1402" y="4"/>
                    <a:pt x="1317" y="1"/>
                    <a:pt x="1234" y="1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492" name="Google Shape;12492;p49"/>
            <p:cNvSpPr/>
            <p:nvPr/>
          </p:nvSpPr>
          <p:spPr>
            <a:xfrm>
              <a:off x="4321950" y="2252750"/>
              <a:ext cx="82175" cy="14300"/>
            </a:xfrm>
            <a:custGeom>
              <a:avLst/>
              <a:gdLst/>
              <a:ahLst/>
              <a:cxnLst/>
              <a:rect l="l" t="t" r="r" b="b"/>
              <a:pathLst>
                <a:path w="3287" h="572" extrusionOk="0">
                  <a:moveTo>
                    <a:pt x="1030" y="1"/>
                  </a:moveTo>
                  <a:cubicBezTo>
                    <a:pt x="429" y="1"/>
                    <a:pt x="1" y="121"/>
                    <a:pt x="1" y="121"/>
                  </a:cubicBezTo>
                  <a:cubicBezTo>
                    <a:pt x="1" y="121"/>
                    <a:pt x="727" y="371"/>
                    <a:pt x="1620" y="490"/>
                  </a:cubicBezTo>
                  <a:cubicBezTo>
                    <a:pt x="2116" y="556"/>
                    <a:pt x="2575" y="571"/>
                    <a:pt x="2886" y="571"/>
                  </a:cubicBezTo>
                  <a:cubicBezTo>
                    <a:pt x="3134" y="571"/>
                    <a:pt x="3287" y="562"/>
                    <a:pt x="3287" y="562"/>
                  </a:cubicBezTo>
                  <a:cubicBezTo>
                    <a:pt x="3287" y="562"/>
                    <a:pt x="2620" y="181"/>
                    <a:pt x="1680" y="50"/>
                  </a:cubicBezTo>
                  <a:cubicBezTo>
                    <a:pt x="1450" y="14"/>
                    <a:pt x="1231" y="1"/>
                    <a:pt x="1030" y="1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493" name="Google Shape;12493;p49"/>
            <p:cNvSpPr/>
            <p:nvPr/>
          </p:nvSpPr>
          <p:spPr>
            <a:xfrm>
              <a:off x="3583775" y="2767900"/>
              <a:ext cx="367325" cy="163875"/>
            </a:xfrm>
            <a:custGeom>
              <a:avLst/>
              <a:gdLst/>
              <a:ahLst/>
              <a:cxnLst/>
              <a:rect l="l" t="t" r="r" b="b"/>
              <a:pathLst>
                <a:path w="14693" h="6555" extrusionOk="0">
                  <a:moveTo>
                    <a:pt x="1172" y="1"/>
                  </a:moveTo>
                  <a:cubicBezTo>
                    <a:pt x="976" y="1"/>
                    <a:pt x="807" y="9"/>
                    <a:pt x="655" y="18"/>
                  </a:cubicBezTo>
                  <a:cubicBezTo>
                    <a:pt x="238" y="53"/>
                    <a:pt x="0" y="65"/>
                    <a:pt x="0" y="65"/>
                  </a:cubicBezTo>
                  <a:cubicBezTo>
                    <a:pt x="0" y="65"/>
                    <a:pt x="238" y="77"/>
                    <a:pt x="667" y="125"/>
                  </a:cubicBezTo>
                  <a:cubicBezTo>
                    <a:pt x="881" y="125"/>
                    <a:pt x="1131" y="137"/>
                    <a:pt x="1429" y="172"/>
                  </a:cubicBezTo>
                  <a:cubicBezTo>
                    <a:pt x="1727" y="208"/>
                    <a:pt x="2048" y="232"/>
                    <a:pt x="2429" y="291"/>
                  </a:cubicBezTo>
                  <a:cubicBezTo>
                    <a:pt x="2798" y="351"/>
                    <a:pt x="3203" y="410"/>
                    <a:pt x="3632" y="494"/>
                  </a:cubicBezTo>
                  <a:cubicBezTo>
                    <a:pt x="4060" y="565"/>
                    <a:pt x="4513" y="684"/>
                    <a:pt x="4989" y="803"/>
                  </a:cubicBezTo>
                  <a:cubicBezTo>
                    <a:pt x="5918" y="1065"/>
                    <a:pt x="6954" y="1423"/>
                    <a:pt x="7989" y="1863"/>
                  </a:cubicBezTo>
                  <a:cubicBezTo>
                    <a:pt x="9013" y="2327"/>
                    <a:pt x="9966" y="2851"/>
                    <a:pt x="10799" y="3363"/>
                  </a:cubicBezTo>
                  <a:cubicBezTo>
                    <a:pt x="11204" y="3637"/>
                    <a:pt x="11609" y="3887"/>
                    <a:pt x="11954" y="4161"/>
                  </a:cubicBezTo>
                  <a:cubicBezTo>
                    <a:pt x="12323" y="4411"/>
                    <a:pt x="12633" y="4661"/>
                    <a:pt x="12919" y="4899"/>
                  </a:cubicBezTo>
                  <a:cubicBezTo>
                    <a:pt x="13216" y="5137"/>
                    <a:pt x="13454" y="5375"/>
                    <a:pt x="13681" y="5566"/>
                  </a:cubicBezTo>
                  <a:cubicBezTo>
                    <a:pt x="13895" y="5768"/>
                    <a:pt x="14085" y="5947"/>
                    <a:pt x="14228" y="6090"/>
                  </a:cubicBezTo>
                  <a:lnTo>
                    <a:pt x="14693" y="6554"/>
                  </a:lnTo>
                  <a:cubicBezTo>
                    <a:pt x="14693" y="6554"/>
                    <a:pt x="14550" y="6376"/>
                    <a:pt x="14288" y="6042"/>
                  </a:cubicBezTo>
                  <a:cubicBezTo>
                    <a:pt x="14157" y="5887"/>
                    <a:pt x="13990" y="5685"/>
                    <a:pt x="13788" y="5471"/>
                  </a:cubicBezTo>
                  <a:cubicBezTo>
                    <a:pt x="13573" y="5256"/>
                    <a:pt x="13347" y="4994"/>
                    <a:pt x="13073" y="4732"/>
                  </a:cubicBezTo>
                  <a:cubicBezTo>
                    <a:pt x="12799" y="4471"/>
                    <a:pt x="12490" y="4185"/>
                    <a:pt x="12145" y="3899"/>
                  </a:cubicBezTo>
                  <a:cubicBezTo>
                    <a:pt x="11799" y="3601"/>
                    <a:pt x="11418" y="3339"/>
                    <a:pt x="11014" y="3042"/>
                  </a:cubicBezTo>
                  <a:cubicBezTo>
                    <a:pt x="10180" y="2482"/>
                    <a:pt x="9228" y="1911"/>
                    <a:pt x="8168" y="1434"/>
                  </a:cubicBezTo>
                  <a:cubicBezTo>
                    <a:pt x="7120" y="958"/>
                    <a:pt x="6061" y="637"/>
                    <a:pt x="5072" y="410"/>
                  </a:cubicBezTo>
                  <a:cubicBezTo>
                    <a:pt x="4584" y="303"/>
                    <a:pt x="4120" y="196"/>
                    <a:pt x="3679" y="160"/>
                  </a:cubicBezTo>
                  <a:cubicBezTo>
                    <a:pt x="3227" y="101"/>
                    <a:pt x="2810" y="65"/>
                    <a:pt x="2441" y="41"/>
                  </a:cubicBezTo>
                  <a:cubicBezTo>
                    <a:pt x="2072" y="6"/>
                    <a:pt x="1727" y="6"/>
                    <a:pt x="1429" y="6"/>
                  </a:cubicBezTo>
                  <a:cubicBezTo>
                    <a:pt x="1338" y="2"/>
                    <a:pt x="1253" y="1"/>
                    <a:pt x="1172" y="1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494" name="Google Shape;12494;p49"/>
            <p:cNvSpPr/>
            <p:nvPr/>
          </p:nvSpPr>
          <p:spPr>
            <a:xfrm>
              <a:off x="3687350" y="2738550"/>
              <a:ext cx="259575" cy="143500"/>
            </a:xfrm>
            <a:custGeom>
              <a:avLst/>
              <a:gdLst/>
              <a:ahLst/>
              <a:cxnLst/>
              <a:rect l="l" t="t" r="r" b="b"/>
              <a:pathLst>
                <a:path w="10383" h="5740" extrusionOk="0">
                  <a:moveTo>
                    <a:pt x="1" y="1"/>
                  </a:moveTo>
                  <a:lnTo>
                    <a:pt x="1" y="1"/>
                  </a:lnTo>
                  <a:cubicBezTo>
                    <a:pt x="1" y="1"/>
                    <a:pt x="179" y="37"/>
                    <a:pt x="477" y="96"/>
                  </a:cubicBezTo>
                  <a:cubicBezTo>
                    <a:pt x="620" y="120"/>
                    <a:pt x="810" y="156"/>
                    <a:pt x="1025" y="203"/>
                  </a:cubicBezTo>
                  <a:cubicBezTo>
                    <a:pt x="1251" y="239"/>
                    <a:pt x="1489" y="287"/>
                    <a:pt x="1751" y="358"/>
                  </a:cubicBezTo>
                  <a:cubicBezTo>
                    <a:pt x="2287" y="501"/>
                    <a:pt x="2906" y="692"/>
                    <a:pt x="3584" y="942"/>
                  </a:cubicBezTo>
                  <a:cubicBezTo>
                    <a:pt x="4251" y="1215"/>
                    <a:pt x="4977" y="1537"/>
                    <a:pt x="5704" y="1942"/>
                  </a:cubicBezTo>
                  <a:cubicBezTo>
                    <a:pt x="6430" y="2346"/>
                    <a:pt x="7097" y="2775"/>
                    <a:pt x="7668" y="3204"/>
                  </a:cubicBezTo>
                  <a:cubicBezTo>
                    <a:pt x="8252" y="3632"/>
                    <a:pt x="8740" y="4049"/>
                    <a:pt x="9145" y="4442"/>
                  </a:cubicBezTo>
                  <a:cubicBezTo>
                    <a:pt x="9335" y="4621"/>
                    <a:pt x="9514" y="4811"/>
                    <a:pt x="9669" y="4966"/>
                  </a:cubicBezTo>
                  <a:cubicBezTo>
                    <a:pt x="9835" y="5121"/>
                    <a:pt x="9954" y="5264"/>
                    <a:pt x="10050" y="5383"/>
                  </a:cubicBezTo>
                  <a:cubicBezTo>
                    <a:pt x="10264" y="5597"/>
                    <a:pt x="10383" y="5740"/>
                    <a:pt x="10383" y="5740"/>
                  </a:cubicBezTo>
                  <a:cubicBezTo>
                    <a:pt x="10383" y="5740"/>
                    <a:pt x="10276" y="5585"/>
                    <a:pt x="10121" y="5335"/>
                  </a:cubicBezTo>
                  <a:cubicBezTo>
                    <a:pt x="10026" y="5204"/>
                    <a:pt x="9919" y="5049"/>
                    <a:pt x="9788" y="4871"/>
                  </a:cubicBezTo>
                  <a:cubicBezTo>
                    <a:pt x="9657" y="4704"/>
                    <a:pt x="9502" y="4502"/>
                    <a:pt x="9311" y="4287"/>
                  </a:cubicBezTo>
                  <a:cubicBezTo>
                    <a:pt x="8954" y="3859"/>
                    <a:pt x="8478" y="3382"/>
                    <a:pt x="7918" y="2906"/>
                  </a:cubicBezTo>
                  <a:cubicBezTo>
                    <a:pt x="7335" y="2430"/>
                    <a:pt x="6668" y="1954"/>
                    <a:pt x="5918" y="1537"/>
                  </a:cubicBezTo>
                  <a:cubicBezTo>
                    <a:pt x="5156" y="1120"/>
                    <a:pt x="4406" y="822"/>
                    <a:pt x="3703" y="584"/>
                  </a:cubicBezTo>
                  <a:cubicBezTo>
                    <a:pt x="2989" y="358"/>
                    <a:pt x="2334" y="215"/>
                    <a:pt x="1787" y="144"/>
                  </a:cubicBezTo>
                  <a:cubicBezTo>
                    <a:pt x="1513" y="84"/>
                    <a:pt x="1263" y="60"/>
                    <a:pt x="1036" y="49"/>
                  </a:cubicBezTo>
                  <a:cubicBezTo>
                    <a:pt x="810" y="37"/>
                    <a:pt x="620" y="25"/>
                    <a:pt x="477" y="25"/>
                  </a:cubicBezTo>
                  <a:cubicBezTo>
                    <a:pt x="179" y="1"/>
                    <a:pt x="1" y="1"/>
                    <a:pt x="1" y="1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495" name="Google Shape;12495;p49"/>
            <p:cNvSpPr/>
            <p:nvPr/>
          </p:nvSpPr>
          <p:spPr>
            <a:xfrm>
              <a:off x="3817725" y="2742725"/>
              <a:ext cx="131600" cy="98550"/>
            </a:xfrm>
            <a:custGeom>
              <a:avLst/>
              <a:gdLst/>
              <a:ahLst/>
              <a:cxnLst/>
              <a:rect l="l" t="t" r="r" b="b"/>
              <a:pathLst>
                <a:path w="5264" h="3942" extrusionOk="0">
                  <a:moveTo>
                    <a:pt x="1" y="1"/>
                  </a:moveTo>
                  <a:cubicBezTo>
                    <a:pt x="1" y="1"/>
                    <a:pt x="96" y="36"/>
                    <a:pt x="239" y="96"/>
                  </a:cubicBezTo>
                  <a:cubicBezTo>
                    <a:pt x="405" y="155"/>
                    <a:pt x="632" y="251"/>
                    <a:pt x="917" y="370"/>
                  </a:cubicBezTo>
                  <a:cubicBezTo>
                    <a:pt x="1465" y="632"/>
                    <a:pt x="2191" y="1025"/>
                    <a:pt x="2918" y="1584"/>
                  </a:cubicBezTo>
                  <a:cubicBezTo>
                    <a:pt x="3644" y="2132"/>
                    <a:pt x="4227" y="2715"/>
                    <a:pt x="4632" y="3168"/>
                  </a:cubicBezTo>
                  <a:cubicBezTo>
                    <a:pt x="4835" y="3406"/>
                    <a:pt x="4989" y="3608"/>
                    <a:pt x="5096" y="3739"/>
                  </a:cubicBezTo>
                  <a:cubicBezTo>
                    <a:pt x="5204" y="3870"/>
                    <a:pt x="5263" y="3942"/>
                    <a:pt x="5263" y="3942"/>
                  </a:cubicBezTo>
                  <a:cubicBezTo>
                    <a:pt x="5263" y="3942"/>
                    <a:pt x="5216" y="3858"/>
                    <a:pt x="5156" y="3692"/>
                  </a:cubicBezTo>
                  <a:cubicBezTo>
                    <a:pt x="5096" y="3525"/>
                    <a:pt x="4989" y="3299"/>
                    <a:pt x="4823" y="3037"/>
                  </a:cubicBezTo>
                  <a:cubicBezTo>
                    <a:pt x="4525" y="2501"/>
                    <a:pt x="3977" y="1798"/>
                    <a:pt x="3203" y="1215"/>
                  </a:cubicBezTo>
                  <a:cubicBezTo>
                    <a:pt x="2429" y="644"/>
                    <a:pt x="1608" y="310"/>
                    <a:pt x="1001" y="167"/>
                  </a:cubicBezTo>
                  <a:cubicBezTo>
                    <a:pt x="691" y="96"/>
                    <a:pt x="453" y="48"/>
                    <a:pt x="274" y="36"/>
                  </a:cubicBezTo>
                  <a:cubicBezTo>
                    <a:pt x="96" y="13"/>
                    <a:pt x="1" y="1"/>
                    <a:pt x="1" y="1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496" name="Google Shape;12496;p49"/>
            <p:cNvSpPr/>
            <p:nvPr/>
          </p:nvSpPr>
          <p:spPr>
            <a:xfrm>
              <a:off x="3859100" y="2723375"/>
              <a:ext cx="94675" cy="71475"/>
            </a:xfrm>
            <a:custGeom>
              <a:avLst/>
              <a:gdLst/>
              <a:ahLst/>
              <a:cxnLst/>
              <a:rect l="l" t="t" r="r" b="b"/>
              <a:pathLst>
                <a:path w="3787" h="2859" extrusionOk="0">
                  <a:moveTo>
                    <a:pt x="1" y="1"/>
                  </a:moveTo>
                  <a:cubicBezTo>
                    <a:pt x="1" y="1"/>
                    <a:pt x="239" y="120"/>
                    <a:pt x="608" y="358"/>
                  </a:cubicBezTo>
                  <a:cubicBezTo>
                    <a:pt x="989" y="584"/>
                    <a:pt x="1477" y="906"/>
                    <a:pt x="2001" y="1299"/>
                  </a:cubicBezTo>
                  <a:cubicBezTo>
                    <a:pt x="2513" y="1680"/>
                    <a:pt x="2965" y="2072"/>
                    <a:pt x="3275" y="2370"/>
                  </a:cubicBezTo>
                  <a:cubicBezTo>
                    <a:pt x="3584" y="2668"/>
                    <a:pt x="3787" y="2858"/>
                    <a:pt x="3787" y="2858"/>
                  </a:cubicBezTo>
                  <a:cubicBezTo>
                    <a:pt x="3787" y="2858"/>
                    <a:pt x="3680" y="2584"/>
                    <a:pt x="3441" y="2215"/>
                  </a:cubicBezTo>
                  <a:cubicBezTo>
                    <a:pt x="3203" y="1846"/>
                    <a:pt x="2810" y="1358"/>
                    <a:pt x="2263" y="941"/>
                  </a:cubicBezTo>
                  <a:cubicBezTo>
                    <a:pt x="1715" y="525"/>
                    <a:pt x="1132" y="275"/>
                    <a:pt x="703" y="156"/>
                  </a:cubicBezTo>
                  <a:cubicBezTo>
                    <a:pt x="286" y="36"/>
                    <a:pt x="1" y="1"/>
                    <a:pt x="1" y="1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497" name="Google Shape;12497;p49"/>
            <p:cNvSpPr/>
            <p:nvPr/>
          </p:nvSpPr>
          <p:spPr>
            <a:xfrm>
              <a:off x="3880825" y="2702850"/>
              <a:ext cx="72350" cy="46550"/>
            </a:xfrm>
            <a:custGeom>
              <a:avLst/>
              <a:gdLst/>
              <a:ahLst/>
              <a:cxnLst/>
              <a:rect l="l" t="t" r="r" b="b"/>
              <a:pathLst>
                <a:path w="2894" h="1862" extrusionOk="0">
                  <a:moveTo>
                    <a:pt x="1" y="0"/>
                  </a:moveTo>
                  <a:cubicBezTo>
                    <a:pt x="1" y="0"/>
                    <a:pt x="513" y="631"/>
                    <a:pt x="1310" y="1155"/>
                  </a:cubicBezTo>
                  <a:cubicBezTo>
                    <a:pt x="1703" y="1405"/>
                    <a:pt x="2096" y="1596"/>
                    <a:pt x="2394" y="1727"/>
                  </a:cubicBezTo>
                  <a:cubicBezTo>
                    <a:pt x="2537" y="1786"/>
                    <a:pt x="2656" y="1858"/>
                    <a:pt x="2763" y="1858"/>
                  </a:cubicBezTo>
                  <a:cubicBezTo>
                    <a:pt x="2776" y="1861"/>
                    <a:pt x="2788" y="1862"/>
                    <a:pt x="2799" y="1862"/>
                  </a:cubicBezTo>
                  <a:cubicBezTo>
                    <a:pt x="2876" y="1862"/>
                    <a:pt x="2894" y="1798"/>
                    <a:pt x="2894" y="1798"/>
                  </a:cubicBezTo>
                  <a:lnTo>
                    <a:pt x="2894" y="1798"/>
                  </a:lnTo>
                  <a:cubicBezTo>
                    <a:pt x="2894" y="1798"/>
                    <a:pt x="2878" y="1819"/>
                    <a:pt x="2843" y="1819"/>
                  </a:cubicBezTo>
                  <a:cubicBezTo>
                    <a:pt x="2825" y="1819"/>
                    <a:pt x="2803" y="1814"/>
                    <a:pt x="2775" y="1798"/>
                  </a:cubicBezTo>
                  <a:cubicBezTo>
                    <a:pt x="2703" y="1762"/>
                    <a:pt x="2632" y="1655"/>
                    <a:pt x="2513" y="1548"/>
                  </a:cubicBezTo>
                  <a:cubicBezTo>
                    <a:pt x="2287" y="1322"/>
                    <a:pt x="1965" y="1048"/>
                    <a:pt x="1560" y="774"/>
                  </a:cubicBezTo>
                  <a:cubicBezTo>
                    <a:pt x="775" y="238"/>
                    <a:pt x="1" y="0"/>
                    <a:pt x="1" y="0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498" name="Google Shape;12498;p49"/>
            <p:cNvSpPr/>
            <p:nvPr/>
          </p:nvSpPr>
          <p:spPr>
            <a:xfrm>
              <a:off x="3900475" y="2684975"/>
              <a:ext cx="44375" cy="26225"/>
            </a:xfrm>
            <a:custGeom>
              <a:avLst/>
              <a:gdLst/>
              <a:ahLst/>
              <a:cxnLst/>
              <a:rect l="l" t="t" r="r" b="b"/>
              <a:pathLst>
                <a:path w="1775" h="1049" extrusionOk="0">
                  <a:moveTo>
                    <a:pt x="1" y="1"/>
                  </a:moveTo>
                  <a:lnTo>
                    <a:pt x="1" y="1"/>
                  </a:lnTo>
                  <a:cubicBezTo>
                    <a:pt x="1" y="1"/>
                    <a:pt x="286" y="441"/>
                    <a:pt x="774" y="715"/>
                  </a:cubicBezTo>
                  <a:cubicBezTo>
                    <a:pt x="1263" y="1013"/>
                    <a:pt x="1775" y="1049"/>
                    <a:pt x="1775" y="1049"/>
                  </a:cubicBezTo>
                  <a:cubicBezTo>
                    <a:pt x="1775" y="1049"/>
                    <a:pt x="1489" y="620"/>
                    <a:pt x="1001" y="334"/>
                  </a:cubicBezTo>
                  <a:cubicBezTo>
                    <a:pt x="501" y="37"/>
                    <a:pt x="1" y="1"/>
                    <a:pt x="1" y="1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499" name="Google Shape;12499;p49"/>
            <p:cNvSpPr/>
            <p:nvPr/>
          </p:nvSpPr>
          <p:spPr>
            <a:xfrm>
              <a:off x="3894825" y="2666600"/>
              <a:ext cx="46150" cy="19300"/>
            </a:xfrm>
            <a:custGeom>
              <a:avLst/>
              <a:gdLst/>
              <a:ahLst/>
              <a:cxnLst/>
              <a:rect l="l" t="t" r="r" b="b"/>
              <a:pathLst>
                <a:path w="1846" h="772" extrusionOk="0">
                  <a:moveTo>
                    <a:pt x="287" y="0"/>
                  </a:moveTo>
                  <a:cubicBezTo>
                    <a:pt x="114" y="0"/>
                    <a:pt x="0" y="21"/>
                    <a:pt x="0" y="21"/>
                  </a:cubicBezTo>
                  <a:cubicBezTo>
                    <a:pt x="0" y="21"/>
                    <a:pt x="369" y="355"/>
                    <a:pt x="858" y="557"/>
                  </a:cubicBezTo>
                  <a:cubicBezTo>
                    <a:pt x="1358" y="760"/>
                    <a:pt x="1846" y="772"/>
                    <a:pt x="1846" y="772"/>
                  </a:cubicBezTo>
                  <a:cubicBezTo>
                    <a:pt x="1846" y="772"/>
                    <a:pt x="1548" y="355"/>
                    <a:pt x="1024" y="141"/>
                  </a:cubicBezTo>
                  <a:cubicBezTo>
                    <a:pt x="753" y="27"/>
                    <a:pt x="482" y="0"/>
                    <a:pt x="287" y="0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500" name="Google Shape;12500;p49"/>
            <p:cNvSpPr/>
            <p:nvPr/>
          </p:nvSpPr>
          <p:spPr>
            <a:xfrm>
              <a:off x="3632575" y="2067200"/>
              <a:ext cx="242925" cy="79650"/>
            </a:xfrm>
            <a:custGeom>
              <a:avLst/>
              <a:gdLst/>
              <a:ahLst/>
              <a:cxnLst/>
              <a:rect l="l" t="t" r="r" b="b"/>
              <a:pathLst>
                <a:path w="9717" h="3186" extrusionOk="0">
                  <a:moveTo>
                    <a:pt x="2445" y="1"/>
                  </a:moveTo>
                  <a:cubicBezTo>
                    <a:pt x="2104" y="1"/>
                    <a:pt x="1790" y="19"/>
                    <a:pt x="1513" y="54"/>
                  </a:cubicBezTo>
                  <a:cubicBezTo>
                    <a:pt x="1275" y="66"/>
                    <a:pt x="1072" y="114"/>
                    <a:pt x="882" y="149"/>
                  </a:cubicBezTo>
                  <a:cubicBezTo>
                    <a:pt x="680" y="173"/>
                    <a:pt x="537" y="221"/>
                    <a:pt x="406" y="245"/>
                  </a:cubicBezTo>
                  <a:cubicBezTo>
                    <a:pt x="144" y="328"/>
                    <a:pt x="1" y="352"/>
                    <a:pt x="1" y="352"/>
                  </a:cubicBezTo>
                  <a:cubicBezTo>
                    <a:pt x="1" y="352"/>
                    <a:pt x="144" y="340"/>
                    <a:pt x="418" y="328"/>
                  </a:cubicBezTo>
                  <a:cubicBezTo>
                    <a:pt x="537" y="304"/>
                    <a:pt x="703" y="292"/>
                    <a:pt x="894" y="292"/>
                  </a:cubicBezTo>
                  <a:cubicBezTo>
                    <a:pt x="1021" y="292"/>
                    <a:pt x="1153" y="287"/>
                    <a:pt x="1298" y="287"/>
                  </a:cubicBezTo>
                  <a:cubicBezTo>
                    <a:pt x="1370" y="287"/>
                    <a:pt x="1446" y="288"/>
                    <a:pt x="1525" y="292"/>
                  </a:cubicBezTo>
                  <a:cubicBezTo>
                    <a:pt x="1989" y="292"/>
                    <a:pt x="2561" y="340"/>
                    <a:pt x="3168" y="411"/>
                  </a:cubicBezTo>
                  <a:cubicBezTo>
                    <a:pt x="3775" y="506"/>
                    <a:pt x="4454" y="637"/>
                    <a:pt x="5132" y="828"/>
                  </a:cubicBezTo>
                  <a:cubicBezTo>
                    <a:pt x="5799" y="1042"/>
                    <a:pt x="6442" y="1280"/>
                    <a:pt x="7014" y="1530"/>
                  </a:cubicBezTo>
                  <a:cubicBezTo>
                    <a:pt x="7573" y="1780"/>
                    <a:pt x="8061" y="2054"/>
                    <a:pt x="8466" y="2304"/>
                  </a:cubicBezTo>
                  <a:cubicBezTo>
                    <a:pt x="8669" y="2411"/>
                    <a:pt x="8835" y="2542"/>
                    <a:pt x="9002" y="2650"/>
                  </a:cubicBezTo>
                  <a:cubicBezTo>
                    <a:pt x="9157" y="2745"/>
                    <a:pt x="9288" y="2852"/>
                    <a:pt x="9395" y="2923"/>
                  </a:cubicBezTo>
                  <a:cubicBezTo>
                    <a:pt x="9597" y="3090"/>
                    <a:pt x="9716" y="3185"/>
                    <a:pt x="9716" y="3185"/>
                  </a:cubicBezTo>
                  <a:cubicBezTo>
                    <a:pt x="9716" y="3185"/>
                    <a:pt x="9609" y="3078"/>
                    <a:pt x="9443" y="2864"/>
                  </a:cubicBezTo>
                  <a:cubicBezTo>
                    <a:pt x="9347" y="2769"/>
                    <a:pt x="9240" y="2650"/>
                    <a:pt x="9085" y="2531"/>
                  </a:cubicBezTo>
                  <a:cubicBezTo>
                    <a:pt x="8954" y="2411"/>
                    <a:pt x="8788" y="2257"/>
                    <a:pt x="8597" y="2114"/>
                  </a:cubicBezTo>
                  <a:cubicBezTo>
                    <a:pt x="8228" y="1792"/>
                    <a:pt x="7752" y="1483"/>
                    <a:pt x="7180" y="1173"/>
                  </a:cubicBezTo>
                  <a:cubicBezTo>
                    <a:pt x="6621" y="876"/>
                    <a:pt x="5978" y="590"/>
                    <a:pt x="5263" y="387"/>
                  </a:cubicBezTo>
                  <a:cubicBezTo>
                    <a:pt x="4549" y="185"/>
                    <a:pt x="3859" y="66"/>
                    <a:pt x="3216" y="30"/>
                  </a:cubicBezTo>
                  <a:cubicBezTo>
                    <a:pt x="2947" y="10"/>
                    <a:pt x="2689" y="1"/>
                    <a:pt x="2445" y="1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501" name="Google Shape;12501;p49"/>
            <p:cNvSpPr/>
            <p:nvPr/>
          </p:nvSpPr>
          <p:spPr>
            <a:xfrm>
              <a:off x="3648075" y="2114950"/>
              <a:ext cx="232775" cy="71475"/>
            </a:xfrm>
            <a:custGeom>
              <a:avLst/>
              <a:gdLst/>
              <a:ahLst/>
              <a:cxnLst/>
              <a:rect l="l" t="t" r="r" b="b"/>
              <a:pathLst>
                <a:path w="9311" h="2859" extrusionOk="0">
                  <a:moveTo>
                    <a:pt x="2469" y="1"/>
                  </a:moveTo>
                  <a:cubicBezTo>
                    <a:pt x="2080" y="1"/>
                    <a:pt x="1724" y="32"/>
                    <a:pt x="1417" y="85"/>
                  </a:cubicBezTo>
                  <a:cubicBezTo>
                    <a:pt x="976" y="156"/>
                    <a:pt x="619" y="240"/>
                    <a:pt x="381" y="335"/>
                  </a:cubicBezTo>
                  <a:cubicBezTo>
                    <a:pt x="143" y="406"/>
                    <a:pt x="0" y="466"/>
                    <a:pt x="0" y="466"/>
                  </a:cubicBezTo>
                  <a:cubicBezTo>
                    <a:pt x="0" y="466"/>
                    <a:pt x="143" y="442"/>
                    <a:pt x="393" y="394"/>
                  </a:cubicBezTo>
                  <a:cubicBezTo>
                    <a:pt x="643" y="359"/>
                    <a:pt x="1000" y="323"/>
                    <a:pt x="1453" y="299"/>
                  </a:cubicBezTo>
                  <a:cubicBezTo>
                    <a:pt x="1515" y="297"/>
                    <a:pt x="1579" y="297"/>
                    <a:pt x="1645" y="297"/>
                  </a:cubicBezTo>
                  <a:cubicBezTo>
                    <a:pt x="2516" y="297"/>
                    <a:pt x="3650" y="446"/>
                    <a:pt x="4846" y="823"/>
                  </a:cubicBezTo>
                  <a:cubicBezTo>
                    <a:pt x="6120" y="1228"/>
                    <a:pt x="7227" y="1764"/>
                    <a:pt x="8025" y="2180"/>
                  </a:cubicBezTo>
                  <a:cubicBezTo>
                    <a:pt x="8811" y="2597"/>
                    <a:pt x="9311" y="2859"/>
                    <a:pt x="9311" y="2859"/>
                  </a:cubicBezTo>
                  <a:cubicBezTo>
                    <a:pt x="9311" y="2859"/>
                    <a:pt x="8870" y="2490"/>
                    <a:pt x="8132" y="1990"/>
                  </a:cubicBezTo>
                  <a:cubicBezTo>
                    <a:pt x="7382" y="1478"/>
                    <a:pt x="6298" y="811"/>
                    <a:pt x="4965" y="394"/>
                  </a:cubicBezTo>
                  <a:cubicBezTo>
                    <a:pt x="4082" y="113"/>
                    <a:pt x="3214" y="1"/>
                    <a:pt x="2469" y="1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502" name="Google Shape;12502;p49"/>
            <p:cNvSpPr/>
            <p:nvPr/>
          </p:nvSpPr>
          <p:spPr>
            <a:xfrm>
              <a:off x="3719500" y="2151850"/>
              <a:ext cx="113125" cy="39650"/>
            </a:xfrm>
            <a:custGeom>
              <a:avLst/>
              <a:gdLst/>
              <a:ahLst/>
              <a:cxnLst/>
              <a:rect l="l" t="t" r="r" b="b"/>
              <a:pathLst>
                <a:path w="4525" h="1586" extrusionOk="0">
                  <a:moveTo>
                    <a:pt x="825" y="0"/>
                  </a:moveTo>
                  <a:cubicBezTo>
                    <a:pt x="788" y="0"/>
                    <a:pt x="751" y="1"/>
                    <a:pt x="715" y="2"/>
                  </a:cubicBezTo>
                  <a:cubicBezTo>
                    <a:pt x="274" y="2"/>
                    <a:pt x="1" y="61"/>
                    <a:pt x="1" y="61"/>
                  </a:cubicBezTo>
                  <a:cubicBezTo>
                    <a:pt x="1" y="61"/>
                    <a:pt x="274" y="121"/>
                    <a:pt x="703" y="228"/>
                  </a:cubicBezTo>
                  <a:cubicBezTo>
                    <a:pt x="1120" y="335"/>
                    <a:pt x="1703" y="490"/>
                    <a:pt x="2310" y="704"/>
                  </a:cubicBezTo>
                  <a:cubicBezTo>
                    <a:pt x="2918" y="907"/>
                    <a:pt x="3477" y="1121"/>
                    <a:pt x="3870" y="1300"/>
                  </a:cubicBezTo>
                  <a:cubicBezTo>
                    <a:pt x="4275" y="1478"/>
                    <a:pt x="4525" y="1585"/>
                    <a:pt x="4525" y="1585"/>
                  </a:cubicBezTo>
                  <a:cubicBezTo>
                    <a:pt x="4525" y="1585"/>
                    <a:pt x="4346" y="1371"/>
                    <a:pt x="3977" y="1109"/>
                  </a:cubicBezTo>
                  <a:cubicBezTo>
                    <a:pt x="3632" y="823"/>
                    <a:pt x="3096" y="490"/>
                    <a:pt x="2441" y="276"/>
                  </a:cubicBezTo>
                  <a:cubicBezTo>
                    <a:pt x="1838" y="67"/>
                    <a:pt x="1266" y="0"/>
                    <a:pt x="825" y="0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503" name="Google Shape;12503;p49"/>
            <p:cNvSpPr/>
            <p:nvPr/>
          </p:nvSpPr>
          <p:spPr>
            <a:xfrm>
              <a:off x="3756400" y="2206375"/>
              <a:ext cx="75925" cy="33650"/>
            </a:xfrm>
            <a:custGeom>
              <a:avLst/>
              <a:gdLst/>
              <a:ahLst/>
              <a:cxnLst/>
              <a:rect l="l" t="t" r="r" b="b"/>
              <a:pathLst>
                <a:path w="3037" h="1346" extrusionOk="0">
                  <a:moveTo>
                    <a:pt x="671" y="0"/>
                  </a:moveTo>
                  <a:cubicBezTo>
                    <a:pt x="597" y="0"/>
                    <a:pt x="528" y="4"/>
                    <a:pt x="465" y="12"/>
                  </a:cubicBezTo>
                  <a:cubicBezTo>
                    <a:pt x="370" y="23"/>
                    <a:pt x="310" y="23"/>
                    <a:pt x="239" y="35"/>
                  </a:cubicBezTo>
                  <a:cubicBezTo>
                    <a:pt x="168" y="59"/>
                    <a:pt x="120" y="95"/>
                    <a:pt x="72" y="131"/>
                  </a:cubicBezTo>
                  <a:cubicBezTo>
                    <a:pt x="1" y="214"/>
                    <a:pt x="49" y="273"/>
                    <a:pt x="49" y="273"/>
                  </a:cubicBezTo>
                  <a:cubicBezTo>
                    <a:pt x="49" y="273"/>
                    <a:pt x="49" y="214"/>
                    <a:pt x="120" y="190"/>
                  </a:cubicBezTo>
                  <a:cubicBezTo>
                    <a:pt x="132" y="188"/>
                    <a:pt x="146" y="187"/>
                    <a:pt x="160" y="187"/>
                  </a:cubicBezTo>
                  <a:cubicBezTo>
                    <a:pt x="230" y="187"/>
                    <a:pt x="325" y="210"/>
                    <a:pt x="453" y="250"/>
                  </a:cubicBezTo>
                  <a:cubicBezTo>
                    <a:pt x="727" y="321"/>
                    <a:pt x="1120" y="476"/>
                    <a:pt x="1537" y="631"/>
                  </a:cubicBezTo>
                  <a:cubicBezTo>
                    <a:pt x="1954" y="797"/>
                    <a:pt x="2323" y="964"/>
                    <a:pt x="2596" y="1107"/>
                  </a:cubicBezTo>
                  <a:cubicBezTo>
                    <a:pt x="2870" y="1262"/>
                    <a:pt x="3037" y="1345"/>
                    <a:pt x="3037" y="1345"/>
                  </a:cubicBezTo>
                  <a:cubicBezTo>
                    <a:pt x="3037" y="1345"/>
                    <a:pt x="2954" y="1166"/>
                    <a:pt x="2727" y="928"/>
                  </a:cubicBezTo>
                  <a:cubicBezTo>
                    <a:pt x="2513" y="678"/>
                    <a:pt x="2156" y="393"/>
                    <a:pt x="1703" y="202"/>
                  </a:cubicBezTo>
                  <a:cubicBezTo>
                    <a:pt x="1333" y="60"/>
                    <a:pt x="963" y="0"/>
                    <a:pt x="671" y="0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504" name="Google Shape;12504;p49"/>
            <p:cNvSpPr/>
            <p:nvPr/>
          </p:nvSpPr>
          <p:spPr>
            <a:xfrm>
              <a:off x="3764150" y="2249050"/>
              <a:ext cx="51825" cy="17750"/>
            </a:xfrm>
            <a:custGeom>
              <a:avLst/>
              <a:gdLst/>
              <a:ahLst/>
              <a:cxnLst/>
              <a:rect l="l" t="t" r="r" b="b"/>
              <a:pathLst>
                <a:path w="2073" h="710" extrusionOk="0">
                  <a:moveTo>
                    <a:pt x="561" y="1"/>
                  </a:moveTo>
                  <a:cubicBezTo>
                    <a:pt x="478" y="1"/>
                    <a:pt x="401" y="7"/>
                    <a:pt x="334" y="19"/>
                  </a:cubicBezTo>
                  <a:cubicBezTo>
                    <a:pt x="131" y="43"/>
                    <a:pt x="0" y="90"/>
                    <a:pt x="0" y="90"/>
                  </a:cubicBezTo>
                  <a:cubicBezTo>
                    <a:pt x="0" y="90"/>
                    <a:pt x="120" y="162"/>
                    <a:pt x="298" y="257"/>
                  </a:cubicBezTo>
                  <a:cubicBezTo>
                    <a:pt x="477" y="341"/>
                    <a:pt x="715" y="448"/>
                    <a:pt x="1001" y="531"/>
                  </a:cubicBezTo>
                  <a:cubicBezTo>
                    <a:pt x="1286" y="614"/>
                    <a:pt x="1548" y="650"/>
                    <a:pt x="1751" y="686"/>
                  </a:cubicBezTo>
                  <a:cubicBezTo>
                    <a:pt x="1941" y="710"/>
                    <a:pt x="2072" y="710"/>
                    <a:pt x="2072" y="710"/>
                  </a:cubicBezTo>
                  <a:cubicBezTo>
                    <a:pt x="2072" y="710"/>
                    <a:pt x="2001" y="614"/>
                    <a:pt x="1822" y="471"/>
                  </a:cubicBezTo>
                  <a:cubicBezTo>
                    <a:pt x="1655" y="341"/>
                    <a:pt x="1417" y="174"/>
                    <a:pt x="1120" y="90"/>
                  </a:cubicBezTo>
                  <a:cubicBezTo>
                    <a:pt x="921" y="27"/>
                    <a:pt x="728" y="1"/>
                    <a:pt x="561" y="1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505" name="Google Shape;12505;p49"/>
            <p:cNvSpPr/>
            <p:nvPr/>
          </p:nvSpPr>
          <p:spPr>
            <a:xfrm>
              <a:off x="3493875" y="2528200"/>
              <a:ext cx="383100" cy="74650"/>
            </a:xfrm>
            <a:custGeom>
              <a:avLst/>
              <a:gdLst/>
              <a:ahLst/>
              <a:cxnLst/>
              <a:rect l="l" t="t" r="r" b="b"/>
              <a:pathLst>
                <a:path w="15324" h="2986" extrusionOk="0">
                  <a:moveTo>
                    <a:pt x="4082" y="0"/>
                  </a:moveTo>
                  <a:cubicBezTo>
                    <a:pt x="3418" y="0"/>
                    <a:pt x="2816" y="25"/>
                    <a:pt x="2287" y="69"/>
                  </a:cubicBezTo>
                  <a:cubicBezTo>
                    <a:pt x="1572" y="128"/>
                    <a:pt x="989" y="188"/>
                    <a:pt x="608" y="259"/>
                  </a:cubicBezTo>
                  <a:cubicBezTo>
                    <a:pt x="215" y="343"/>
                    <a:pt x="1" y="366"/>
                    <a:pt x="1" y="366"/>
                  </a:cubicBezTo>
                  <a:cubicBezTo>
                    <a:pt x="1" y="366"/>
                    <a:pt x="215" y="354"/>
                    <a:pt x="620" y="343"/>
                  </a:cubicBezTo>
                  <a:cubicBezTo>
                    <a:pt x="1013" y="307"/>
                    <a:pt x="1584" y="295"/>
                    <a:pt x="2298" y="295"/>
                  </a:cubicBezTo>
                  <a:cubicBezTo>
                    <a:pt x="3013" y="295"/>
                    <a:pt x="3846" y="319"/>
                    <a:pt x="4787" y="402"/>
                  </a:cubicBezTo>
                  <a:cubicBezTo>
                    <a:pt x="5727" y="474"/>
                    <a:pt x="6740" y="593"/>
                    <a:pt x="7811" y="771"/>
                  </a:cubicBezTo>
                  <a:cubicBezTo>
                    <a:pt x="8883" y="962"/>
                    <a:pt x="9883" y="1188"/>
                    <a:pt x="10788" y="1426"/>
                  </a:cubicBezTo>
                  <a:cubicBezTo>
                    <a:pt x="11693" y="1664"/>
                    <a:pt x="12502" y="1914"/>
                    <a:pt x="13169" y="2152"/>
                  </a:cubicBezTo>
                  <a:cubicBezTo>
                    <a:pt x="13836" y="2390"/>
                    <a:pt x="14371" y="2605"/>
                    <a:pt x="14741" y="2748"/>
                  </a:cubicBezTo>
                  <a:cubicBezTo>
                    <a:pt x="15122" y="2902"/>
                    <a:pt x="15324" y="2986"/>
                    <a:pt x="15324" y="2986"/>
                  </a:cubicBezTo>
                  <a:cubicBezTo>
                    <a:pt x="15324" y="2986"/>
                    <a:pt x="15133" y="2879"/>
                    <a:pt x="14764" y="2688"/>
                  </a:cubicBezTo>
                  <a:cubicBezTo>
                    <a:pt x="14419" y="2498"/>
                    <a:pt x="13895" y="2248"/>
                    <a:pt x="13240" y="1950"/>
                  </a:cubicBezTo>
                  <a:cubicBezTo>
                    <a:pt x="12585" y="1652"/>
                    <a:pt x="11800" y="1355"/>
                    <a:pt x="10895" y="1057"/>
                  </a:cubicBezTo>
                  <a:cubicBezTo>
                    <a:pt x="9978" y="771"/>
                    <a:pt x="8966" y="521"/>
                    <a:pt x="7883" y="319"/>
                  </a:cubicBezTo>
                  <a:cubicBezTo>
                    <a:pt x="6799" y="140"/>
                    <a:pt x="5751" y="45"/>
                    <a:pt x="4799" y="9"/>
                  </a:cubicBezTo>
                  <a:cubicBezTo>
                    <a:pt x="4553" y="3"/>
                    <a:pt x="4314" y="0"/>
                    <a:pt x="4082" y="0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506" name="Google Shape;12506;p49"/>
            <p:cNvSpPr/>
            <p:nvPr/>
          </p:nvSpPr>
          <p:spPr>
            <a:xfrm>
              <a:off x="3660850" y="2501325"/>
              <a:ext cx="133975" cy="30400"/>
            </a:xfrm>
            <a:custGeom>
              <a:avLst/>
              <a:gdLst/>
              <a:ahLst/>
              <a:cxnLst/>
              <a:rect l="l" t="t" r="r" b="b"/>
              <a:pathLst>
                <a:path w="5359" h="1216" extrusionOk="0">
                  <a:moveTo>
                    <a:pt x="823" y="1"/>
                  </a:moveTo>
                  <a:cubicBezTo>
                    <a:pt x="311" y="1"/>
                    <a:pt x="1" y="48"/>
                    <a:pt x="1" y="48"/>
                  </a:cubicBezTo>
                  <a:lnTo>
                    <a:pt x="2680" y="644"/>
                  </a:lnTo>
                  <a:cubicBezTo>
                    <a:pt x="4156" y="953"/>
                    <a:pt x="5359" y="1215"/>
                    <a:pt x="5359" y="1215"/>
                  </a:cubicBezTo>
                  <a:cubicBezTo>
                    <a:pt x="5359" y="1215"/>
                    <a:pt x="5085" y="1037"/>
                    <a:pt x="4644" y="834"/>
                  </a:cubicBezTo>
                  <a:cubicBezTo>
                    <a:pt x="4192" y="608"/>
                    <a:pt x="3537" y="358"/>
                    <a:pt x="2787" y="191"/>
                  </a:cubicBezTo>
                  <a:cubicBezTo>
                    <a:pt x="2025" y="25"/>
                    <a:pt x="1323" y="1"/>
                    <a:pt x="823" y="1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507" name="Google Shape;12507;p49"/>
            <p:cNvSpPr/>
            <p:nvPr/>
          </p:nvSpPr>
          <p:spPr>
            <a:xfrm>
              <a:off x="3723375" y="2480900"/>
              <a:ext cx="66100" cy="18850"/>
            </a:xfrm>
            <a:custGeom>
              <a:avLst/>
              <a:gdLst/>
              <a:ahLst/>
              <a:cxnLst/>
              <a:rect l="l" t="t" r="r" b="b"/>
              <a:pathLst>
                <a:path w="2644" h="754" extrusionOk="0">
                  <a:moveTo>
                    <a:pt x="224" y="0"/>
                  </a:moveTo>
                  <a:cubicBezTo>
                    <a:pt x="84" y="0"/>
                    <a:pt x="0" y="8"/>
                    <a:pt x="0" y="8"/>
                  </a:cubicBezTo>
                  <a:cubicBezTo>
                    <a:pt x="0" y="8"/>
                    <a:pt x="536" y="401"/>
                    <a:pt x="1262" y="591"/>
                  </a:cubicBezTo>
                  <a:cubicBezTo>
                    <a:pt x="1729" y="729"/>
                    <a:pt x="2167" y="754"/>
                    <a:pt x="2419" y="754"/>
                  </a:cubicBezTo>
                  <a:cubicBezTo>
                    <a:pt x="2560" y="754"/>
                    <a:pt x="2643" y="746"/>
                    <a:pt x="2643" y="746"/>
                  </a:cubicBezTo>
                  <a:cubicBezTo>
                    <a:pt x="2643" y="746"/>
                    <a:pt x="2108" y="353"/>
                    <a:pt x="1381" y="163"/>
                  </a:cubicBezTo>
                  <a:cubicBezTo>
                    <a:pt x="915" y="25"/>
                    <a:pt x="477" y="0"/>
                    <a:pt x="224" y="0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508" name="Google Shape;12508;p49"/>
            <p:cNvSpPr/>
            <p:nvPr/>
          </p:nvSpPr>
          <p:spPr>
            <a:xfrm>
              <a:off x="3730225" y="2454850"/>
              <a:ext cx="58950" cy="13650"/>
            </a:xfrm>
            <a:custGeom>
              <a:avLst/>
              <a:gdLst/>
              <a:ahLst/>
              <a:cxnLst/>
              <a:rect l="l" t="t" r="r" b="b"/>
              <a:pathLst>
                <a:path w="2358" h="546" extrusionOk="0">
                  <a:moveTo>
                    <a:pt x="794" y="1"/>
                  </a:moveTo>
                  <a:cubicBezTo>
                    <a:pt x="334" y="1"/>
                    <a:pt x="0" y="121"/>
                    <a:pt x="0" y="121"/>
                  </a:cubicBezTo>
                  <a:cubicBezTo>
                    <a:pt x="0" y="121"/>
                    <a:pt x="512" y="383"/>
                    <a:pt x="1155" y="490"/>
                  </a:cubicBezTo>
                  <a:cubicBezTo>
                    <a:pt x="1407" y="532"/>
                    <a:pt x="1645" y="545"/>
                    <a:pt x="1843" y="545"/>
                  </a:cubicBezTo>
                  <a:cubicBezTo>
                    <a:pt x="2150" y="545"/>
                    <a:pt x="2358" y="514"/>
                    <a:pt x="2358" y="514"/>
                  </a:cubicBezTo>
                  <a:cubicBezTo>
                    <a:pt x="2358" y="514"/>
                    <a:pt x="1893" y="157"/>
                    <a:pt x="1226" y="38"/>
                  </a:cubicBezTo>
                  <a:cubicBezTo>
                    <a:pt x="1075" y="11"/>
                    <a:pt x="929" y="1"/>
                    <a:pt x="794" y="1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509" name="Google Shape;12509;p49"/>
            <p:cNvSpPr/>
            <p:nvPr/>
          </p:nvSpPr>
          <p:spPr>
            <a:xfrm>
              <a:off x="3750150" y="2434850"/>
              <a:ext cx="37550" cy="11625"/>
            </a:xfrm>
            <a:custGeom>
              <a:avLst/>
              <a:gdLst/>
              <a:ahLst/>
              <a:cxnLst/>
              <a:rect l="l" t="t" r="r" b="b"/>
              <a:pathLst>
                <a:path w="1502" h="465" extrusionOk="0">
                  <a:moveTo>
                    <a:pt x="669" y="0"/>
                  </a:moveTo>
                  <a:cubicBezTo>
                    <a:pt x="299" y="0"/>
                    <a:pt x="1" y="159"/>
                    <a:pt x="1" y="159"/>
                  </a:cubicBezTo>
                  <a:cubicBezTo>
                    <a:pt x="1" y="159"/>
                    <a:pt x="310" y="409"/>
                    <a:pt x="727" y="457"/>
                  </a:cubicBezTo>
                  <a:cubicBezTo>
                    <a:pt x="771" y="462"/>
                    <a:pt x="814" y="464"/>
                    <a:pt x="856" y="464"/>
                  </a:cubicBezTo>
                  <a:cubicBezTo>
                    <a:pt x="1215" y="464"/>
                    <a:pt x="1501" y="302"/>
                    <a:pt x="1501" y="302"/>
                  </a:cubicBezTo>
                  <a:cubicBezTo>
                    <a:pt x="1501" y="302"/>
                    <a:pt x="1180" y="52"/>
                    <a:pt x="775" y="5"/>
                  </a:cubicBezTo>
                  <a:cubicBezTo>
                    <a:pt x="739" y="2"/>
                    <a:pt x="704" y="0"/>
                    <a:pt x="669" y="0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510" name="Google Shape;12510;p49"/>
            <p:cNvSpPr/>
            <p:nvPr/>
          </p:nvSpPr>
          <p:spPr>
            <a:xfrm>
              <a:off x="3751650" y="2409650"/>
              <a:ext cx="39300" cy="11350"/>
            </a:xfrm>
            <a:custGeom>
              <a:avLst/>
              <a:gdLst/>
              <a:ahLst/>
              <a:cxnLst/>
              <a:rect l="l" t="t" r="r" b="b"/>
              <a:pathLst>
                <a:path w="1572" h="454" extrusionOk="0">
                  <a:moveTo>
                    <a:pt x="786" y="1"/>
                  </a:moveTo>
                  <a:cubicBezTo>
                    <a:pt x="358" y="1"/>
                    <a:pt x="0" y="227"/>
                    <a:pt x="0" y="227"/>
                  </a:cubicBezTo>
                  <a:cubicBezTo>
                    <a:pt x="0" y="227"/>
                    <a:pt x="358" y="453"/>
                    <a:pt x="786" y="453"/>
                  </a:cubicBezTo>
                  <a:cubicBezTo>
                    <a:pt x="1215" y="453"/>
                    <a:pt x="1572" y="227"/>
                    <a:pt x="1572" y="227"/>
                  </a:cubicBezTo>
                  <a:cubicBezTo>
                    <a:pt x="1572" y="227"/>
                    <a:pt x="1239" y="1"/>
                    <a:pt x="786" y="1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511" name="Google Shape;12511;p49"/>
            <p:cNvSpPr/>
            <p:nvPr/>
          </p:nvSpPr>
          <p:spPr>
            <a:xfrm>
              <a:off x="3755225" y="2382375"/>
              <a:ext cx="41400" cy="11650"/>
            </a:xfrm>
            <a:custGeom>
              <a:avLst/>
              <a:gdLst/>
              <a:ahLst/>
              <a:cxnLst/>
              <a:rect l="l" t="t" r="r" b="b"/>
              <a:pathLst>
                <a:path w="1656" h="466" extrusionOk="0">
                  <a:moveTo>
                    <a:pt x="714" y="1"/>
                  </a:moveTo>
                  <a:cubicBezTo>
                    <a:pt x="315" y="1"/>
                    <a:pt x="0" y="163"/>
                    <a:pt x="0" y="163"/>
                  </a:cubicBezTo>
                  <a:cubicBezTo>
                    <a:pt x="0" y="163"/>
                    <a:pt x="346" y="413"/>
                    <a:pt x="810" y="461"/>
                  </a:cubicBezTo>
                  <a:cubicBezTo>
                    <a:pt x="850" y="464"/>
                    <a:pt x="889" y="465"/>
                    <a:pt x="927" y="465"/>
                  </a:cubicBezTo>
                  <a:cubicBezTo>
                    <a:pt x="1337" y="465"/>
                    <a:pt x="1655" y="306"/>
                    <a:pt x="1655" y="306"/>
                  </a:cubicBezTo>
                  <a:cubicBezTo>
                    <a:pt x="1655" y="306"/>
                    <a:pt x="1298" y="56"/>
                    <a:pt x="858" y="8"/>
                  </a:cubicBezTo>
                  <a:cubicBezTo>
                    <a:pt x="809" y="3"/>
                    <a:pt x="761" y="1"/>
                    <a:pt x="714" y="1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512" name="Google Shape;12512;p49"/>
            <p:cNvSpPr/>
            <p:nvPr/>
          </p:nvSpPr>
          <p:spPr>
            <a:xfrm>
              <a:off x="3771600" y="2357625"/>
              <a:ext cx="25025" cy="12075"/>
            </a:xfrm>
            <a:custGeom>
              <a:avLst/>
              <a:gdLst/>
              <a:ahLst/>
              <a:cxnLst/>
              <a:rect l="l" t="t" r="r" b="b"/>
              <a:pathLst>
                <a:path w="1001" h="483" extrusionOk="0">
                  <a:moveTo>
                    <a:pt x="383" y="0"/>
                  </a:moveTo>
                  <a:cubicBezTo>
                    <a:pt x="311" y="0"/>
                    <a:pt x="241" y="13"/>
                    <a:pt x="179" y="34"/>
                  </a:cubicBezTo>
                  <a:cubicBezTo>
                    <a:pt x="83" y="58"/>
                    <a:pt x="0" y="93"/>
                    <a:pt x="0" y="93"/>
                  </a:cubicBezTo>
                  <a:cubicBezTo>
                    <a:pt x="0" y="93"/>
                    <a:pt x="36" y="165"/>
                    <a:pt x="107" y="260"/>
                  </a:cubicBezTo>
                  <a:cubicBezTo>
                    <a:pt x="179" y="343"/>
                    <a:pt x="298" y="439"/>
                    <a:pt x="453" y="462"/>
                  </a:cubicBezTo>
                  <a:cubicBezTo>
                    <a:pt x="494" y="476"/>
                    <a:pt x="535" y="482"/>
                    <a:pt x="575" y="482"/>
                  </a:cubicBezTo>
                  <a:cubicBezTo>
                    <a:pt x="670" y="482"/>
                    <a:pt x="758" y="448"/>
                    <a:pt x="834" y="415"/>
                  </a:cubicBezTo>
                  <a:cubicBezTo>
                    <a:pt x="941" y="379"/>
                    <a:pt x="1000" y="319"/>
                    <a:pt x="1000" y="319"/>
                  </a:cubicBezTo>
                  <a:cubicBezTo>
                    <a:pt x="1000" y="319"/>
                    <a:pt x="941" y="236"/>
                    <a:pt x="869" y="177"/>
                  </a:cubicBezTo>
                  <a:cubicBezTo>
                    <a:pt x="774" y="117"/>
                    <a:pt x="679" y="46"/>
                    <a:pt x="536" y="22"/>
                  </a:cubicBezTo>
                  <a:cubicBezTo>
                    <a:pt x="486" y="7"/>
                    <a:pt x="434" y="0"/>
                    <a:pt x="383" y="0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513" name="Google Shape;12513;p49"/>
            <p:cNvSpPr/>
            <p:nvPr/>
          </p:nvSpPr>
          <p:spPr>
            <a:xfrm>
              <a:off x="3217350" y="1987875"/>
              <a:ext cx="155400" cy="66700"/>
            </a:xfrm>
            <a:custGeom>
              <a:avLst/>
              <a:gdLst/>
              <a:ahLst/>
              <a:cxnLst/>
              <a:rect l="l" t="t" r="r" b="b"/>
              <a:pathLst>
                <a:path w="6216" h="2668" extrusionOk="0">
                  <a:moveTo>
                    <a:pt x="1" y="0"/>
                  </a:moveTo>
                  <a:cubicBezTo>
                    <a:pt x="1" y="1"/>
                    <a:pt x="275" y="251"/>
                    <a:pt x="786" y="620"/>
                  </a:cubicBezTo>
                  <a:cubicBezTo>
                    <a:pt x="1298" y="1001"/>
                    <a:pt x="2025" y="1453"/>
                    <a:pt x="2906" y="1834"/>
                  </a:cubicBezTo>
                  <a:cubicBezTo>
                    <a:pt x="3775" y="2203"/>
                    <a:pt x="4608" y="2406"/>
                    <a:pt x="5228" y="2525"/>
                  </a:cubicBezTo>
                  <a:cubicBezTo>
                    <a:pt x="5835" y="2632"/>
                    <a:pt x="6216" y="2667"/>
                    <a:pt x="6216" y="2667"/>
                  </a:cubicBezTo>
                  <a:cubicBezTo>
                    <a:pt x="6216" y="2667"/>
                    <a:pt x="5859" y="2525"/>
                    <a:pt x="5287" y="2322"/>
                  </a:cubicBezTo>
                  <a:cubicBezTo>
                    <a:pt x="4716" y="2096"/>
                    <a:pt x="3930" y="1786"/>
                    <a:pt x="3084" y="1417"/>
                  </a:cubicBezTo>
                  <a:cubicBezTo>
                    <a:pt x="2227" y="1036"/>
                    <a:pt x="1453" y="703"/>
                    <a:pt x="906" y="429"/>
                  </a:cubicBezTo>
                  <a:cubicBezTo>
                    <a:pt x="334" y="167"/>
                    <a:pt x="1" y="1"/>
                    <a:pt x="1" y="0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514" name="Google Shape;12514;p49"/>
            <p:cNvSpPr/>
            <p:nvPr/>
          </p:nvSpPr>
          <p:spPr>
            <a:xfrm>
              <a:off x="3218850" y="2012575"/>
              <a:ext cx="69975" cy="42000"/>
            </a:xfrm>
            <a:custGeom>
              <a:avLst/>
              <a:gdLst/>
              <a:ahLst/>
              <a:cxnLst/>
              <a:rect l="l" t="t" r="r" b="b"/>
              <a:pathLst>
                <a:path w="2799" h="1680" extrusionOk="0"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07" y="167"/>
                    <a:pt x="310" y="394"/>
                  </a:cubicBezTo>
                  <a:cubicBezTo>
                    <a:pt x="524" y="620"/>
                    <a:pt x="834" y="894"/>
                    <a:pt x="1215" y="1144"/>
                  </a:cubicBezTo>
                  <a:cubicBezTo>
                    <a:pt x="1619" y="1382"/>
                    <a:pt x="2012" y="1513"/>
                    <a:pt x="2310" y="1584"/>
                  </a:cubicBezTo>
                  <a:cubicBezTo>
                    <a:pt x="2608" y="1656"/>
                    <a:pt x="2798" y="1679"/>
                    <a:pt x="2798" y="1679"/>
                  </a:cubicBezTo>
                  <a:cubicBezTo>
                    <a:pt x="2798" y="1679"/>
                    <a:pt x="2643" y="1560"/>
                    <a:pt x="2393" y="1370"/>
                  </a:cubicBezTo>
                  <a:cubicBezTo>
                    <a:pt x="2143" y="1215"/>
                    <a:pt x="1810" y="977"/>
                    <a:pt x="1441" y="751"/>
                  </a:cubicBezTo>
                  <a:cubicBezTo>
                    <a:pt x="1072" y="525"/>
                    <a:pt x="715" y="346"/>
                    <a:pt x="441" y="215"/>
                  </a:cubicBezTo>
                  <a:cubicBezTo>
                    <a:pt x="179" y="84"/>
                    <a:pt x="0" y="1"/>
                    <a:pt x="0" y="1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515" name="Google Shape;12515;p49"/>
            <p:cNvSpPr/>
            <p:nvPr/>
          </p:nvSpPr>
          <p:spPr>
            <a:xfrm>
              <a:off x="3172700" y="2106925"/>
              <a:ext cx="73250" cy="22950"/>
            </a:xfrm>
            <a:custGeom>
              <a:avLst/>
              <a:gdLst/>
              <a:ahLst/>
              <a:cxnLst/>
              <a:rect l="l" t="t" r="r" b="b"/>
              <a:pathLst>
                <a:path w="2930" h="918" extrusionOk="0">
                  <a:moveTo>
                    <a:pt x="1" y="1"/>
                  </a:moveTo>
                  <a:cubicBezTo>
                    <a:pt x="1" y="1"/>
                    <a:pt x="132" y="120"/>
                    <a:pt x="370" y="287"/>
                  </a:cubicBezTo>
                  <a:cubicBezTo>
                    <a:pt x="608" y="441"/>
                    <a:pt x="953" y="620"/>
                    <a:pt x="1370" y="751"/>
                  </a:cubicBezTo>
                  <a:cubicBezTo>
                    <a:pt x="1787" y="882"/>
                    <a:pt x="2191" y="918"/>
                    <a:pt x="2465" y="918"/>
                  </a:cubicBezTo>
                  <a:cubicBezTo>
                    <a:pt x="2751" y="918"/>
                    <a:pt x="2930" y="894"/>
                    <a:pt x="2930" y="894"/>
                  </a:cubicBezTo>
                  <a:cubicBezTo>
                    <a:pt x="2930" y="894"/>
                    <a:pt x="2287" y="549"/>
                    <a:pt x="1501" y="322"/>
                  </a:cubicBezTo>
                  <a:cubicBezTo>
                    <a:pt x="715" y="72"/>
                    <a:pt x="1" y="1"/>
                    <a:pt x="1" y="1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516" name="Google Shape;12516;p49"/>
            <p:cNvSpPr/>
            <p:nvPr/>
          </p:nvSpPr>
          <p:spPr>
            <a:xfrm>
              <a:off x="2975950" y="2639750"/>
              <a:ext cx="235775" cy="52800"/>
            </a:xfrm>
            <a:custGeom>
              <a:avLst/>
              <a:gdLst/>
              <a:ahLst/>
              <a:cxnLst/>
              <a:rect l="l" t="t" r="r" b="b"/>
              <a:pathLst>
                <a:path w="9431" h="2112" extrusionOk="0">
                  <a:moveTo>
                    <a:pt x="1" y="0"/>
                  </a:moveTo>
                  <a:cubicBezTo>
                    <a:pt x="1" y="0"/>
                    <a:pt x="477" y="250"/>
                    <a:pt x="1287" y="595"/>
                  </a:cubicBezTo>
                  <a:cubicBezTo>
                    <a:pt x="2108" y="953"/>
                    <a:pt x="3251" y="1357"/>
                    <a:pt x="4585" y="1655"/>
                  </a:cubicBezTo>
                  <a:cubicBezTo>
                    <a:pt x="5906" y="1953"/>
                    <a:pt x="7121" y="2072"/>
                    <a:pt x="8002" y="2096"/>
                  </a:cubicBezTo>
                  <a:cubicBezTo>
                    <a:pt x="8295" y="2108"/>
                    <a:pt x="8552" y="2111"/>
                    <a:pt x="8764" y="2111"/>
                  </a:cubicBezTo>
                  <a:cubicBezTo>
                    <a:pt x="9187" y="2111"/>
                    <a:pt x="9430" y="2096"/>
                    <a:pt x="9430" y="2096"/>
                  </a:cubicBezTo>
                  <a:cubicBezTo>
                    <a:pt x="9430" y="2096"/>
                    <a:pt x="8895" y="2012"/>
                    <a:pt x="8014" y="1857"/>
                  </a:cubicBezTo>
                  <a:cubicBezTo>
                    <a:pt x="7156" y="1715"/>
                    <a:pt x="5966" y="1488"/>
                    <a:pt x="4668" y="1203"/>
                  </a:cubicBezTo>
                  <a:cubicBezTo>
                    <a:pt x="3370" y="917"/>
                    <a:pt x="2215" y="619"/>
                    <a:pt x="1370" y="381"/>
                  </a:cubicBezTo>
                  <a:cubicBezTo>
                    <a:pt x="513" y="143"/>
                    <a:pt x="1" y="0"/>
                    <a:pt x="1" y="0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517" name="Google Shape;12517;p49"/>
            <p:cNvSpPr/>
            <p:nvPr/>
          </p:nvSpPr>
          <p:spPr>
            <a:xfrm>
              <a:off x="2991725" y="2597975"/>
              <a:ext cx="61050" cy="16575"/>
            </a:xfrm>
            <a:custGeom>
              <a:avLst/>
              <a:gdLst/>
              <a:ahLst/>
              <a:cxnLst/>
              <a:rect l="l" t="t" r="r" b="b"/>
              <a:pathLst>
                <a:path w="2442" h="663" extrusionOk="0">
                  <a:moveTo>
                    <a:pt x="332" y="1"/>
                  </a:moveTo>
                  <a:cubicBezTo>
                    <a:pt x="128" y="1"/>
                    <a:pt x="1" y="16"/>
                    <a:pt x="1" y="16"/>
                  </a:cubicBezTo>
                  <a:cubicBezTo>
                    <a:pt x="1" y="16"/>
                    <a:pt x="501" y="373"/>
                    <a:pt x="1168" y="552"/>
                  </a:cubicBezTo>
                  <a:cubicBezTo>
                    <a:pt x="1533" y="642"/>
                    <a:pt x="1874" y="662"/>
                    <a:pt x="2111" y="662"/>
                  </a:cubicBezTo>
                  <a:cubicBezTo>
                    <a:pt x="2315" y="662"/>
                    <a:pt x="2442" y="647"/>
                    <a:pt x="2442" y="647"/>
                  </a:cubicBezTo>
                  <a:cubicBezTo>
                    <a:pt x="2442" y="647"/>
                    <a:pt x="1953" y="290"/>
                    <a:pt x="1287" y="111"/>
                  </a:cubicBezTo>
                  <a:cubicBezTo>
                    <a:pt x="915" y="22"/>
                    <a:pt x="571" y="1"/>
                    <a:pt x="332" y="1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518" name="Google Shape;12518;p49"/>
            <p:cNvSpPr/>
            <p:nvPr/>
          </p:nvSpPr>
          <p:spPr>
            <a:xfrm>
              <a:off x="3004525" y="2565800"/>
              <a:ext cx="58675" cy="13975"/>
            </a:xfrm>
            <a:custGeom>
              <a:avLst/>
              <a:gdLst/>
              <a:ahLst/>
              <a:cxnLst/>
              <a:rect l="l" t="t" r="r" b="b"/>
              <a:pathLst>
                <a:path w="2347" h="559" extrusionOk="0">
                  <a:moveTo>
                    <a:pt x="609" y="0"/>
                  </a:moveTo>
                  <a:cubicBezTo>
                    <a:pt x="249" y="0"/>
                    <a:pt x="1" y="53"/>
                    <a:pt x="1" y="53"/>
                  </a:cubicBezTo>
                  <a:cubicBezTo>
                    <a:pt x="1" y="53"/>
                    <a:pt x="477" y="386"/>
                    <a:pt x="1132" y="505"/>
                  </a:cubicBezTo>
                  <a:cubicBezTo>
                    <a:pt x="1350" y="545"/>
                    <a:pt x="1558" y="558"/>
                    <a:pt x="1738" y="558"/>
                  </a:cubicBezTo>
                  <a:cubicBezTo>
                    <a:pt x="2098" y="558"/>
                    <a:pt x="2346" y="505"/>
                    <a:pt x="2346" y="505"/>
                  </a:cubicBezTo>
                  <a:cubicBezTo>
                    <a:pt x="2346" y="505"/>
                    <a:pt x="1870" y="184"/>
                    <a:pt x="1215" y="53"/>
                  </a:cubicBezTo>
                  <a:cubicBezTo>
                    <a:pt x="997" y="13"/>
                    <a:pt x="789" y="0"/>
                    <a:pt x="609" y="0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519" name="Google Shape;12519;p49"/>
            <p:cNvSpPr/>
            <p:nvPr/>
          </p:nvSpPr>
          <p:spPr>
            <a:xfrm>
              <a:off x="3017025" y="2533350"/>
              <a:ext cx="35750" cy="13675"/>
            </a:xfrm>
            <a:custGeom>
              <a:avLst/>
              <a:gdLst/>
              <a:ahLst/>
              <a:cxnLst/>
              <a:rect l="l" t="t" r="r" b="b"/>
              <a:pathLst>
                <a:path w="1430" h="547" extrusionOk="0">
                  <a:moveTo>
                    <a:pt x="405" y="0"/>
                  </a:moveTo>
                  <a:cubicBezTo>
                    <a:pt x="175" y="0"/>
                    <a:pt x="1" y="53"/>
                    <a:pt x="1" y="53"/>
                  </a:cubicBezTo>
                  <a:cubicBezTo>
                    <a:pt x="1" y="53"/>
                    <a:pt x="251" y="375"/>
                    <a:pt x="656" y="494"/>
                  </a:cubicBezTo>
                  <a:cubicBezTo>
                    <a:pt x="787" y="533"/>
                    <a:pt x="916" y="547"/>
                    <a:pt x="1031" y="547"/>
                  </a:cubicBezTo>
                  <a:cubicBezTo>
                    <a:pt x="1260" y="547"/>
                    <a:pt x="1430" y="494"/>
                    <a:pt x="1430" y="494"/>
                  </a:cubicBezTo>
                  <a:cubicBezTo>
                    <a:pt x="1430" y="494"/>
                    <a:pt x="1179" y="172"/>
                    <a:pt x="775" y="53"/>
                  </a:cubicBezTo>
                  <a:cubicBezTo>
                    <a:pt x="648" y="14"/>
                    <a:pt x="519" y="0"/>
                    <a:pt x="405" y="0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520" name="Google Shape;12520;p49"/>
            <p:cNvSpPr/>
            <p:nvPr/>
          </p:nvSpPr>
          <p:spPr>
            <a:xfrm>
              <a:off x="3025950" y="2504300"/>
              <a:ext cx="30400" cy="11650"/>
            </a:xfrm>
            <a:custGeom>
              <a:avLst/>
              <a:gdLst/>
              <a:ahLst/>
              <a:cxnLst/>
              <a:rect l="l" t="t" r="r" b="b"/>
              <a:pathLst>
                <a:path w="1216" h="466" extrusionOk="0">
                  <a:moveTo>
                    <a:pt x="632" y="1"/>
                  </a:moveTo>
                  <a:cubicBezTo>
                    <a:pt x="453" y="1"/>
                    <a:pt x="287" y="60"/>
                    <a:pt x="180" y="120"/>
                  </a:cubicBezTo>
                  <a:cubicBezTo>
                    <a:pt x="60" y="191"/>
                    <a:pt x="1" y="251"/>
                    <a:pt x="1" y="251"/>
                  </a:cubicBezTo>
                  <a:cubicBezTo>
                    <a:pt x="1" y="251"/>
                    <a:pt x="84" y="310"/>
                    <a:pt x="180" y="358"/>
                  </a:cubicBezTo>
                  <a:cubicBezTo>
                    <a:pt x="299" y="406"/>
                    <a:pt x="441" y="465"/>
                    <a:pt x="596" y="465"/>
                  </a:cubicBezTo>
                  <a:cubicBezTo>
                    <a:pt x="751" y="465"/>
                    <a:pt x="894" y="429"/>
                    <a:pt x="1013" y="382"/>
                  </a:cubicBezTo>
                  <a:cubicBezTo>
                    <a:pt x="1132" y="346"/>
                    <a:pt x="1215" y="298"/>
                    <a:pt x="1215" y="298"/>
                  </a:cubicBezTo>
                  <a:cubicBezTo>
                    <a:pt x="1215" y="298"/>
                    <a:pt x="1168" y="227"/>
                    <a:pt x="1061" y="167"/>
                  </a:cubicBezTo>
                  <a:cubicBezTo>
                    <a:pt x="953" y="84"/>
                    <a:pt x="811" y="13"/>
                    <a:pt x="632" y="1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521" name="Google Shape;12521;p49"/>
            <p:cNvSpPr/>
            <p:nvPr/>
          </p:nvSpPr>
          <p:spPr>
            <a:xfrm>
              <a:off x="2825925" y="2812075"/>
              <a:ext cx="125050" cy="19025"/>
            </a:xfrm>
            <a:custGeom>
              <a:avLst/>
              <a:gdLst/>
              <a:ahLst/>
              <a:cxnLst/>
              <a:rect l="l" t="t" r="r" b="b"/>
              <a:pathLst>
                <a:path w="5002" h="761" extrusionOk="0">
                  <a:moveTo>
                    <a:pt x="5002" y="1"/>
                  </a:moveTo>
                  <a:cubicBezTo>
                    <a:pt x="5001" y="1"/>
                    <a:pt x="3858" y="60"/>
                    <a:pt x="2489" y="227"/>
                  </a:cubicBezTo>
                  <a:cubicBezTo>
                    <a:pt x="1120" y="406"/>
                    <a:pt x="1" y="644"/>
                    <a:pt x="1" y="644"/>
                  </a:cubicBezTo>
                  <a:cubicBezTo>
                    <a:pt x="1" y="644"/>
                    <a:pt x="287" y="703"/>
                    <a:pt x="739" y="739"/>
                  </a:cubicBezTo>
                  <a:cubicBezTo>
                    <a:pt x="915" y="753"/>
                    <a:pt x="1118" y="761"/>
                    <a:pt x="1339" y="761"/>
                  </a:cubicBezTo>
                  <a:cubicBezTo>
                    <a:pt x="1700" y="761"/>
                    <a:pt x="2113" y="739"/>
                    <a:pt x="2549" y="679"/>
                  </a:cubicBezTo>
                  <a:cubicBezTo>
                    <a:pt x="3239" y="596"/>
                    <a:pt x="3870" y="418"/>
                    <a:pt x="4299" y="263"/>
                  </a:cubicBezTo>
                  <a:cubicBezTo>
                    <a:pt x="4728" y="120"/>
                    <a:pt x="5002" y="1"/>
                    <a:pt x="5002" y="1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522" name="Google Shape;12522;p49"/>
            <p:cNvSpPr/>
            <p:nvPr/>
          </p:nvSpPr>
          <p:spPr>
            <a:xfrm>
              <a:off x="2836650" y="2794625"/>
              <a:ext cx="56875" cy="12400"/>
            </a:xfrm>
            <a:custGeom>
              <a:avLst/>
              <a:gdLst/>
              <a:ahLst/>
              <a:cxnLst/>
              <a:rect l="l" t="t" r="r" b="b"/>
              <a:pathLst>
                <a:path w="2275" h="496" extrusionOk="0">
                  <a:moveTo>
                    <a:pt x="1427" y="0"/>
                  </a:moveTo>
                  <a:cubicBezTo>
                    <a:pt x="1329" y="0"/>
                    <a:pt x="1225" y="6"/>
                    <a:pt x="1120" y="20"/>
                  </a:cubicBezTo>
                  <a:cubicBezTo>
                    <a:pt x="465" y="103"/>
                    <a:pt x="1" y="425"/>
                    <a:pt x="1" y="425"/>
                  </a:cubicBezTo>
                  <a:cubicBezTo>
                    <a:pt x="1" y="425"/>
                    <a:pt x="318" y="495"/>
                    <a:pt x="751" y="495"/>
                  </a:cubicBezTo>
                  <a:cubicBezTo>
                    <a:pt x="881" y="495"/>
                    <a:pt x="1022" y="489"/>
                    <a:pt x="1167" y="473"/>
                  </a:cubicBezTo>
                  <a:cubicBezTo>
                    <a:pt x="1775" y="401"/>
                    <a:pt x="2275" y="139"/>
                    <a:pt x="2275" y="139"/>
                  </a:cubicBezTo>
                  <a:cubicBezTo>
                    <a:pt x="2275" y="139"/>
                    <a:pt x="1906" y="0"/>
                    <a:pt x="1427" y="0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523" name="Google Shape;12523;p49"/>
            <p:cNvSpPr/>
            <p:nvPr/>
          </p:nvSpPr>
          <p:spPr>
            <a:xfrm>
              <a:off x="2850350" y="2757150"/>
              <a:ext cx="38125" cy="11325"/>
            </a:xfrm>
            <a:custGeom>
              <a:avLst/>
              <a:gdLst/>
              <a:ahLst/>
              <a:cxnLst/>
              <a:rect l="l" t="t" r="r" b="b"/>
              <a:pathLst>
                <a:path w="1525" h="453" extrusionOk="0">
                  <a:moveTo>
                    <a:pt x="847" y="1"/>
                  </a:moveTo>
                  <a:cubicBezTo>
                    <a:pt x="808" y="1"/>
                    <a:pt x="768" y="3"/>
                    <a:pt x="727" y="7"/>
                  </a:cubicBezTo>
                  <a:cubicBezTo>
                    <a:pt x="298" y="31"/>
                    <a:pt x="0" y="317"/>
                    <a:pt x="0" y="317"/>
                  </a:cubicBezTo>
                  <a:cubicBezTo>
                    <a:pt x="0" y="317"/>
                    <a:pt x="301" y="453"/>
                    <a:pt x="658" y="453"/>
                  </a:cubicBezTo>
                  <a:cubicBezTo>
                    <a:pt x="696" y="453"/>
                    <a:pt x="735" y="451"/>
                    <a:pt x="774" y="448"/>
                  </a:cubicBezTo>
                  <a:cubicBezTo>
                    <a:pt x="1179" y="424"/>
                    <a:pt x="1524" y="198"/>
                    <a:pt x="1524" y="198"/>
                  </a:cubicBezTo>
                  <a:cubicBezTo>
                    <a:pt x="1524" y="198"/>
                    <a:pt x="1239" y="1"/>
                    <a:pt x="847" y="1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524" name="Google Shape;12524;p49"/>
            <p:cNvSpPr/>
            <p:nvPr/>
          </p:nvSpPr>
          <p:spPr>
            <a:xfrm>
              <a:off x="2920300" y="2601275"/>
              <a:ext cx="43175" cy="11450"/>
            </a:xfrm>
            <a:custGeom>
              <a:avLst/>
              <a:gdLst/>
              <a:ahLst/>
              <a:cxnLst/>
              <a:rect l="l" t="t" r="r" b="b"/>
              <a:pathLst>
                <a:path w="1727" h="458" extrusionOk="0">
                  <a:moveTo>
                    <a:pt x="976" y="0"/>
                  </a:moveTo>
                  <a:cubicBezTo>
                    <a:pt x="937" y="0"/>
                    <a:pt x="897" y="1"/>
                    <a:pt x="857" y="3"/>
                  </a:cubicBezTo>
                  <a:cubicBezTo>
                    <a:pt x="619" y="15"/>
                    <a:pt x="417" y="75"/>
                    <a:pt x="262" y="122"/>
                  </a:cubicBezTo>
                  <a:cubicBezTo>
                    <a:pt x="107" y="170"/>
                    <a:pt x="0" y="218"/>
                    <a:pt x="0" y="218"/>
                  </a:cubicBezTo>
                  <a:cubicBezTo>
                    <a:pt x="0" y="218"/>
                    <a:pt x="95" y="289"/>
                    <a:pt x="262" y="348"/>
                  </a:cubicBezTo>
                  <a:cubicBezTo>
                    <a:pt x="403" y="403"/>
                    <a:pt x="604" y="457"/>
                    <a:pt x="828" y="457"/>
                  </a:cubicBezTo>
                  <a:cubicBezTo>
                    <a:pt x="850" y="457"/>
                    <a:pt x="871" y="457"/>
                    <a:pt x="893" y="456"/>
                  </a:cubicBezTo>
                  <a:cubicBezTo>
                    <a:pt x="1155" y="432"/>
                    <a:pt x="1358" y="348"/>
                    <a:pt x="1512" y="253"/>
                  </a:cubicBezTo>
                  <a:cubicBezTo>
                    <a:pt x="1655" y="170"/>
                    <a:pt x="1727" y="98"/>
                    <a:pt x="1727" y="98"/>
                  </a:cubicBezTo>
                  <a:cubicBezTo>
                    <a:pt x="1727" y="98"/>
                    <a:pt x="1608" y="63"/>
                    <a:pt x="1453" y="39"/>
                  </a:cubicBezTo>
                  <a:cubicBezTo>
                    <a:pt x="1326" y="19"/>
                    <a:pt x="1152" y="0"/>
                    <a:pt x="976" y="0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525" name="Google Shape;12525;p49"/>
            <p:cNvSpPr/>
            <p:nvPr/>
          </p:nvSpPr>
          <p:spPr>
            <a:xfrm>
              <a:off x="2931300" y="2574250"/>
              <a:ext cx="30400" cy="11050"/>
            </a:xfrm>
            <a:custGeom>
              <a:avLst/>
              <a:gdLst/>
              <a:ahLst/>
              <a:cxnLst/>
              <a:rect l="l" t="t" r="r" b="b"/>
              <a:pathLst>
                <a:path w="1216" h="442" extrusionOk="0">
                  <a:moveTo>
                    <a:pt x="608" y="1"/>
                  </a:moveTo>
                  <a:cubicBezTo>
                    <a:pt x="263" y="1"/>
                    <a:pt x="1" y="227"/>
                    <a:pt x="1" y="227"/>
                  </a:cubicBezTo>
                  <a:cubicBezTo>
                    <a:pt x="1" y="227"/>
                    <a:pt x="263" y="441"/>
                    <a:pt x="608" y="441"/>
                  </a:cubicBezTo>
                  <a:cubicBezTo>
                    <a:pt x="953" y="441"/>
                    <a:pt x="1215" y="227"/>
                    <a:pt x="1215" y="227"/>
                  </a:cubicBezTo>
                  <a:cubicBezTo>
                    <a:pt x="1215" y="227"/>
                    <a:pt x="929" y="1"/>
                    <a:pt x="608" y="1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526" name="Google Shape;12526;p49"/>
            <p:cNvSpPr/>
            <p:nvPr/>
          </p:nvSpPr>
          <p:spPr>
            <a:xfrm>
              <a:off x="2954225" y="2542100"/>
              <a:ext cx="26825" cy="11350"/>
            </a:xfrm>
            <a:custGeom>
              <a:avLst/>
              <a:gdLst/>
              <a:ahLst/>
              <a:cxnLst/>
              <a:rect l="l" t="t" r="r" b="b"/>
              <a:pathLst>
                <a:path w="1073" h="454" extrusionOk="0">
                  <a:moveTo>
                    <a:pt x="558" y="0"/>
                  </a:moveTo>
                  <a:cubicBezTo>
                    <a:pt x="551" y="0"/>
                    <a:pt x="544" y="1"/>
                    <a:pt x="536" y="1"/>
                  </a:cubicBezTo>
                  <a:cubicBezTo>
                    <a:pt x="239" y="1"/>
                    <a:pt x="1" y="227"/>
                    <a:pt x="1" y="227"/>
                  </a:cubicBezTo>
                  <a:cubicBezTo>
                    <a:pt x="1" y="227"/>
                    <a:pt x="239" y="453"/>
                    <a:pt x="536" y="453"/>
                  </a:cubicBezTo>
                  <a:cubicBezTo>
                    <a:pt x="834" y="453"/>
                    <a:pt x="1072" y="227"/>
                    <a:pt x="1072" y="227"/>
                  </a:cubicBezTo>
                  <a:cubicBezTo>
                    <a:pt x="1072" y="227"/>
                    <a:pt x="845" y="0"/>
                    <a:pt x="558" y="0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527" name="Google Shape;12527;p49"/>
            <p:cNvSpPr/>
            <p:nvPr/>
          </p:nvSpPr>
          <p:spPr>
            <a:xfrm>
              <a:off x="3016725" y="2803450"/>
              <a:ext cx="430750" cy="31575"/>
            </a:xfrm>
            <a:custGeom>
              <a:avLst/>
              <a:gdLst/>
              <a:ahLst/>
              <a:cxnLst/>
              <a:rect l="l" t="t" r="r" b="b"/>
              <a:pathLst>
                <a:path w="17230" h="1263" extrusionOk="0">
                  <a:moveTo>
                    <a:pt x="17229" y="1"/>
                  </a:moveTo>
                  <a:cubicBezTo>
                    <a:pt x="17229" y="1"/>
                    <a:pt x="13359" y="48"/>
                    <a:pt x="8597" y="405"/>
                  </a:cubicBezTo>
                  <a:cubicBezTo>
                    <a:pt x="3835" y="763"/>
                    <a:pt x="1" y="1263"/>
                    <a:pt x="1" y="1263"/>
                  </a:cubicBezTo>
                  <a:cubicBezTo>
                    <a:pt x="1" y="1263"/>
                    <a:pt x="3882" y="1203"/>
                    <a:pt x="8633" y="858"/>
                  </a:cubicBezTo>
                  <a:cubicBezTo>
                    <a:pt x="13395" y="501"/>
                    <a:pt x="17229" y="1"/>
                    <a:pt x="17229" y="1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528" name="Google Shape;12528;p49"/>
            <p:cNvSpPr/>
            <p:nvPr/>
          </p:nvSpPr>
          <p:spPr>
            <a:xfrm>
              <a:off x="3045900" y="2792250"/>
              <a:ext cx="214650" cy="13900"/>
            </a:xfrm>
            <a:custGeom>
              <a:avLst/>
              <a:gdLst/>
              <a:ahLst/>
              <a:cxnLst/>
              <a:rect l="l" t="t" r="r" b="b"/>
              <a:pathLst>
                <a:path w="8586" h="556" extrusionOk="0">
                  <a:moveTo>
                    <a:pt x="5255" y="1"/>
                  </a:moveTo>
                  <a:cubicBezTo>
                    <a:pt x="4943" y="1"/>
                    <a:pt x="4619" y="7"/>
                    <a:pt x="4287" y="20"/>
                  </a:cubicBezTo>
                  <a:cubicBezTo>
                    <a:pt x="3096" y="56"/>
                    <a:pt x="2025" y="198"/>
                    <a:pt x="1251" y="318"/>
                  </a:cubicBezTo>
                  <a:cubicBezTo>
                    <a:pt x="477" y="449"/>
                    <a:pt x="1" y="556"/>
                    <a:pt x="1" y="556"/>
                  </a:cubicBezTo>
                  <a:cubicBezTo>
                    <a:pt x="1" y="556"/>
                    <a:pt x="1929" y="556"/>
                    <a:pt x="4299" y="460"/>
                  </a:cubicBezTo>
                  <a:cubicBezTo>
                    <a:pt x="6644" y="377"/>
                    <a:pt x="8585" y="222"/>
                    <a:pt x="8585" y="222"/>
                  </a:cubicBezTo>
                  <a:cubicBezTo>
                    <a:pt x="8585" y="222"/>
                    <a:pt x="8109" y="151"/>
                    <a:pt x="7335" y="91"/>
                  </a:cubicBezTo>
                  <a:cubicBezTo>
                    <a:pt x="6777" y="40"/>
                    <a:pt x="6058" y="1"/>
                    <a:pt x="5255" y="1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529" name="Google Shape;12529;p49"/>
            <p:cNvSpPr/>
            <p:nvPr/>
          </p:nvSpPr>
          <p:spPr>
            <a:xfrm>
              <a:off x="3036375" y="2778700"/>
              <a:ext cx="103900" cy="11425"/>
            </a:xfrm>
            <a:custGeom>
              <a:avLst/>
              <a:gdLst/>
              <a:ahLst/>
              <a:cxnLst/>
              <a:rect l="l" t="t" r="r" b="b"/>
              <a:pathLst>
                <a:path w="4156" h="457" extrusionOk="0">
                  <a:moveTo>
                    <a:pt x="2261" y="0"/>
                  </a:moveTo>
                  <a:cubicBezTo>
                    <a:pt x="2199" y="0"/>
                    <a:pt x="2136" y="1"/>
                    <a:pt x="2072" y="2"/>
                  </a:cubicBezTo>
                  <a:cubicBezTo>
                    <a:pt x="929" y="26"/>
                    <a:pt x="1" y="276"/>
                    <a:pt x="1" y="276"/>
                  </a:cubicBezTo>
                  <a:cubicBezTo>
                    <a:pt x="1" y="276"/>
                    <a:pt x="840" y="457"/>
                    <a:pt x="1896" y="457"/>
                  </a:cubicBezTo>
                  <a:cubicBezTo>
                    <a:pt x="1958" y="457"/>
                    <a:pt x="2021" y="456"/>
                    <a:pt x="2084" y="455"/>
                  </a:cubicBezTo>
                  <a:cubicBezTo>
                    <a:pt x="3239" y="443"/>
                    <a:pt x="4156" y="181"/>
                    <a:pt x="4156" y="181"/>
                  </a:cubicBezTo>
                  <a:cubicBezTo>
                    <a:pt x="4156" y="181"/>
                    <a:pt x="3317" y="0"/>
                    <a:pt x="2261" y="0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530" name="Google Shape;12530;p49"/>
            <p:cNvSpPr/>
            <p:nvPr/>
          </p:nvSpPr>
          <p:spPr>
            <a:xfrm>
              <a:off x="3034900" y="2753425"/>
              <a:ext cx="57175" cy="11675"/>
            </a:xfrm>
            <a:custGeom>
              <a:avLst/>
              <a:gdLst/>
              <a:ahLst/>
              <a:cxnLst/>
              <a:rect l="l" t="t" r="r" b="b"/>
              <a:pathLst>
                <a:path w="2287" h="467" extrusionOk="0">
                  <a:moveTo>
                    <a:pt x="1185" y="1"/>
                  </a:moveTo>
                  <a:cubicBezTo>
                    <a:pt x="1167" y="1"/>
                    <a:pt x="1149" y="1"/>
                    <a:pt x="1131" y="1"/>
                  </a:cubicBezTo>
                  <a:cubicBezTo>
                    <a:pt x="512" y="37"/>
                    <a:pt x="0" y="275"/>
                    <a:pt x="0" y="275"/>
                  </a:cubicBezTo>
                  <a:cubicBezTo>
                    <a:pt x="0" y="275"/>
                    <a:pt x="494" y="466"/>
                    <a:pt x="1101" y="466"/>
                  </a:cubicBezTo>
                  <a:cubicBezTo>
                    <a:pt x="1119" y="466"/>
                    <a:pt x="1137" y="466"/>
                    <a:pt x="1155" y="466"/>
                  </a:cubicBezTo>
                  <a:cubicBezTo>
                    <a:pt x="1774" y="442"/>
                    <a:pt x="2286" y="192"/>
                    <a:pt x="2286" y="192"/>
                  </a:cubicBezTo>
                  <a:cubicBezTo>
                    <a:pt x="2286" y="192"/>
                    <a:pt x="1792" y="1"/>
                    <a:pt x="1185" y="1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531" name="Google Shape;12531;p49"/>
            <p:cNvSpPr/>
            <p:nvPr/>
          </p:nvSpPr>
          <p:spPr>
            <a:xfrm>
              <a:off x="2993825" y="2730825"/>
              <a:ext cx="30375" cy="11625"/>
            </a:xfrm>
            <a:custGeom>
              <a:avLst/>
              <a:gdLst/>
              <a:ahLst/>
              <a:cxnLst/>
              <a:rect l="l" t="t" r="r" b="b"/>
              <a:pathLst>
                <a:path w="1215" h="465" extrusionOk="0">
                  <a:moveTo>
                    <a:pt x="619" y="0"/>
                  </a:moveTo>
                  <a:cubicBezTo>
                    <a:pt x="441" y="0"/>
                    <a:pt x="262" y="60"/>
                    <a:pt x="155" y="131"/>
                  </a:cubicBezTo>
                  <a:cubicBezTo>
                    <a:pt x="60" y="191"/>
                    <a:pt x="0" y="274"/>
                    <a:pt x="0" y="274"/>
                  </a:cubicBezTo>
                  <a:lnTo>
                    <a:pt x="179" y="358"/>
                  </a:lnTo>
                  <a:cubicBezTo>
                    <a:pt x="298" y="405"/>
                    <a:pt x="441" y="453"/>
                    <a:pt x="595" y="465"/>
                  </a:cubicBezTo>
                  <a:cubicBezTo>
                    <a:pt x="738" y="465"/>
                    <a:pt x="893" y="429"/>
                    <a:pt x="1012" y="405"/>
                  </a:cubicBezTo>
                  <a:cubicBezTo>
                    <a:pt x="1131" y="369"/>
                    <a:pt x="1215" y="346"/>
                    <a:pt x="1215" y="346"/>
                  </a:cubicBezTo>
                  <a:cubicBezTo>
                    <a:pt x="1215" y="346"/>
                    <a:pt x="1167" y="274"/>
                    <a:pt x="1072" y="179"/>
                  </a:cubicBezTo>
                  <a:cubicBezTo>
                    <a:pt x="964" y="96"/>
                    <a:pt x="810" y="12"/>
                    <a:pt x="619" y="0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532" name="Google Shape;12532;p49"/>
            <p:cNvSpPr/>
            <p:nvPr/>
          </p:nvSpPr>
          <p:spPr>
            <a:xfrm>
              <a:off x="3764150" y="3101350"/>
              <a:ext cx="434600" cy="11425"/>
            </a:xfrm>
            <a:custGeom>
              <a:avLst/>
              <a:gdLst/>
              <a:ahLst/>
              <a:cxnLst/>
              <a:rect l="l" t="t" r="r" b="b"/>
              <a:pathLst>
                <a:path w="17384" h="457" extrusionOk="0">
                  <a:moveTo>
                    <a:pt x="7901" y="1"/>
                  </a:moveTo>
                  <a:cubicBezTo>
                    <a:pt x="3473" y="1"/>
                    <a:pt x="0" y="181"/>
                    <a:pt x="0" y="181"/>
                  </a:cubicBezTo>
                  <a:cubicBezTo>
                    <a:pt x="0" y="181"/>
                    <a:pt x="3906" y="419"/>
                    <a:pt x="8692" y="455"/>
                  </a:cubicBezTo>
                  <a:cubicBezTo>
                    <a:pt x="8945" y="456"/>
                    <a:pt x="9196" y="457"/>
                    <a:pt x="9443" y="457"/>
                  </a:cubicBezTo>
                  <a:cubicBezTo>
                    <a:pt x="13900" y="457"/>
                    <a:pt x="17384" y="265"/>
                    <a:pt x="17384" y="265"/>
                  </a:cubicBezTo>
                  <a:cubicBezTo>
                    <a:pt x="17384" y="265"/>
                    <a:pt x="13502" y="15"/>
                    <a:pt x="8692" y="3"/>
                  </a:cubicBezTo>
                  <a:cubicBezTo>
                    <a:pt x="8425" y="1"/>
                    <a:pt x="8162" y="1"/>
                    <a:pt x="7901" y="1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533" name="Google Shape;12533;p49"/>
            <p:cNvSpPr/>
            <p:nvPr/>
          </p:nvSpPr>
          <p:spPr>
            <a:xfrm>
              <a:off x="3764750" y="3085325"/>
              <a:ext cx="192600" cy="11350"/>
            </a:xfrm>
            <a:custGeom>
              <a:avLst/>
              <a:gdLst/>
              <a:ahLst/>
              <a:cxnLst/>
              <a:rect l="l" t="t" r="r" b="b"/>
              <a:pathLst>
                <a:path w="7704" h="454" extrusionOk="0">
                  <a:moveTo>
                    <a:pt x="3846" y="1"/>
                  </a:moveTo>
                  <a:cubicBezTo>
                    <a:pt x="1727" y="1"/>
                    <a:pt x="0" y="227"/>
                    <a:pt x="0" y="227"/>
                  </a:cubicBezTo>
                  <a:cubicBezTo>
                    <a:pt x="0" y="227"/>
                    <a:pt x="1727" y="453"/>
                    <a:pt x="3846" y="453"/>
                  </a:cubicBezTo>
                  <a:cubicBezTo>
                    <a:pt x="5977" y="453"/>
                    <a:pt x="7704" y="227"/>
                    <a:pt x="7704" y="227"/>
                  </a:cubicBezTo>
                  <a:cubicBezTo>
                    <a:pt x="7704" y="227"/>
                    <a:pt x="5977" y="1"/>
                    <a:pt x="3846" y="1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534" name="Google Shape;12534;p49"/>
            <p:cNvSpPr/>
            <p:nvPr/>
          </p:nvSpPr>
          <p:spPr>
            <a:xfrm>
              <a:off x="3792425" y="3067475"/>
              <a:ext cx="154200" cy="11325"/>
            </a:xfrm>
            <a:custGeom>
              <a:avLst/>
              <a:gdLst/>
              <a:ahLst/>
              <a:cxnLst/>
              <a:rect l="l" t="t" r="r" b="b"/>
              <a:pathLst>
                <a:path w="6168" h="453" extrusionOk="0">
                  <a:moveTo>
                    <a:pt x="3084" y="0"/>
                  </a:moveTo>
                  <a:cubicBezTo>
                    <a:pt x="1382" y="0"/>
                    <a:pt x="1" y="227"/>
                    <a:pt x="1" y="227"/>
                  </a:cubicBezTo>
                  <a:cubicBezTo>
                    <a:pt x="1" y="227"/>
                    <a:pt x="1382" y="453"/>
                    <a:pt x="3084" y="453"/>
                  </a:cubicBezTo>
                  <a:cubicBezTo>
                    <a:pt x="4787" y="453"/>
                    <a:pt x="6168" y="227"/>
                    <a:pt x="6168" y="227"/>
                  </a:cubicBezTo>
                  <a:cubicBezTo>
                    <a:pt x="6168" y="227"/>
                    <a:pt x="4787" y="0"/>
                    <a:pt x="3084" y="0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535" name="Google Shape;12535;p49"/>
            <p:cNvSpPr/>
            <p:nvPr/>
          </p:nvSpPr>
          <p:spPr>
            <a:xfrm>
              <a:off x="3859100" y="3048125"/>
              <a:ext cx="160750" cy="11325"/>
            </a:xfrm>
            <a:custGeom>
              <a:avLst/>
              <a:gdLst/>
              <a:ahLst/>
              <a:cxnLst/>
              <a:rect l="l" t="t" r="r" b="b"/>
              <a:pathLst>
                <a:path w="6430" h="453" extrusionOk="0">
                  <a:moveTo>
                    <a:pt x="3345" y="0"/>
                  </a:moveTo>
                  <a:cubicBezTo>
                    <a:pt x="3302" y="0"/>
                    <a:pt x="3259" y="0"/>
                    <a:pt x="3215" y="0"/>
                  </a:cubicBezTo>
                  <a:cubicBezTo>
                    <a:pt x="1441" y="0"/>
                    <a:pt x="1" y="227"/>
                    <a:pt x="1" y="227"/>
                  </a:cubicBezTo>
                  <a:cubicBezTo>
                    <a:pt x="1" y="227"/>
                    <a:pt x="1441" y="453"/>
                    <a:pt x="3215" y="453"/>
                  </a:cubicBezTo>
                  <a:cubicBezTo>
                    <a:pt x="4989" y="453"/>
                    <a:pt x="6430" y="227"/>
                    <a:pt x="6430" y="227"/>
                  </a:cubicBezTo>
                  <a:cubicBezTo>
                    <a:pt x="6430" y="227"/>
                    <a:pt x="5070" y="0"/>
                    <a:pt x="3345" y="0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536" name="Google Shape;12536;p49"/>
            <p:cNvSpPr/>
            <p:nvPr/>
          </p:nvSpPr>
          <p:spPr>
            <a:xfrm>
              <a:off x="4972050" y="2710275"/>
              <a:ext cx="27400" cy="64925"/>
            </a:xfrm>
            <a:custGeom>
              <a:avLst/>
              <a:gdLst/>
              <a:ahLst/>
              <a:cxnLst/>
              <a:rect l="l" t="t" r="r" b="b"/>
              <a:pathLst>
                <a:path w="1096" h="2597" extrusionOk="0">
                  <a:moveTo>
                    <a:pt x="167" y="1"/>
                  </a:moveTo>
                  <a:cubicBezTo>
                    <a:pt x="167" y="1"/>
                    <a:pt x="83" y="168"/>
                    <a:pt x="24" y="418"/>
                  </a:cubicBezTo>
                  <a:cubicBezTo>
                    <a:pt x="0" y="691"/>
                    <a:pt x="0" y="1072"/>
                    <a:pt x="143" y="1465"/>
                  </a:cubicBezTo>
                  <a:cubicBezTo>
                    <a:pt x="298" y="1870"/>
                    <a:pt x="548" y="2168"/>
                    <a:pt x="738" y="2346"/>
                  </a:cubicBezTo>
                  <a:cubicBezTo>
                    <a:pt x="953" y="2525"/>
                    <a:pt x="1095" y="2596"/>
                    <a:pt x="1095" y="2596"/>
                  </a:cubicBezTo>
                  <a:cubicBezTo>
                    <a:pt x="1095" y="2596"/>
                    <a:pt x="1036" y="2442"/>
                    <a:pt x="929" y="2204"/>
                  </a:cubicBezTo>
                  <a:cubicBezTo>
                    <a:pt x="845" y="1965"/>
                    <a:pt x="726" y="1656"/>
                    <a:pt x="595" y="1311"/>
                  </a:cubicBezTo>
                  <a:cubicBezTo>
                    <a:pt x="476" y="977"/>
                    <a:pt x="357" y="644"/>
                    <a:pt x="286" y="406"/>
                  </a:cubicBezTo>
                  <a:cubicBezTo>
                    <a:pt x="202" y="156"/>
                    <a:pt x="167" y="1"/>
                    <a:pt x="167" y="1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537" name="Google Shape;12537;p49"/>
            <p:cNvSpPr/>
            <p:nvPr/>
          </p:nvSpPr>
          <p:spPr>
            <a:xfrm>
              <a:off x="4954775" y="2749875"/>
              <a:ext cx="18175" cy="31275"/>
            </a:xfrm>
            <a:custGeom>
              <a:avLst/>
              <a:gdLst/>
              <a:ahLst/>
              <a:cxnLst/>
              <a:rect l="l" t="t" r="r" b="b"/>
              <a:pathLst>
                <a:path w="727" h="1251" extrusionOk="0">
                  <a:moveTo>
                    <a:pt x="84" y="0"/>
                  </a:moveTo>
                  <a:cubicBezTo>
                    <a:pt x="84" y="0"/>
                    <a:pt x="0" y="370"/>
                    <a:pt x="155" y="715"/>
                  </a:cubicBezTo>
                  <a:cubicBezTo>
                    <a:pt x="322" y="1060"/>
                    <a:pt x="643" y="1251"/>
                    <a:pt x="643" y="1251"/>
                  </a:cubicBezTo>
                  <a:cubicBezTo>
                    <a:pt x="643" y="1251"/>
                    <a:pt x="727" y="881"/>
                    <a:pt x="572" y="536"/>
                  </a:cubicBezTo>
                  <a:cubicBezTo>
                    <a:pt x="405" y="191"/>
                    <a:pt x="84" y="0"/>
                    <a:pt x="84" y="0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538" name="Google Shape;12538;p49"/>
            <p:cNvSpPr/>
            <p:nvPr/>
          </p:nvSpPr>
          <p:spPr>
            <a:xfrm>
              <a:off x="4199625" y="1988475"/>
              <a:ext cx="16975" cy="54800"/>
            </a:xfrm>
            <a:custGeom>
              <a:avLst/>
              <a:gdLst/>
              <a:ahLst/>
              <a:cxnLst/>
              <a:rect l="l" t="t" r="r" b="b"/>
              <a:pathLst>
                <a:path w="679" h="2192" extrusionOk="0">
                  <a:moveTo>
                    <a:pt x="131" y="0"/>
                  </a:moveTo>
                  <a:cubicBezTo>
                    <a:pt x="131" y="0"/>
                    <a:pt x="0" y="524"/>
                    <a:pt x="119" y="1131"/>
                  </a:cubicBezTo>
                  <a:cubicBezTo>
                    <a:pt x="238" y="1750"/>
                    <a:pt x="548" y="2191"/>
                    <a:pt x="548" y="2191"/>
                  </a:cubicBezTo>
                  <a:cubicBezTo>
                    <a:pt x="548" y="2191"/>
                    <a:pt x="679" y="1667"/>
                    <a:pt x="560" y="1060"/>
                  </a:cubicBezTo>
                  <a:cubicBezTo>
                    <a:pt x="441" y="453"/>
                    <a:pt x="131" y="0"/>
                    <a:pt x="131" y="0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539" name="Google Shape;12539;p49"/>
            <p:cNvSpPr/>
            <p:nvPr/>
          </p:nvSpPr>
          <p:spPr>
            <a:xfrm>
              <a:off x="4658600" y="2070925"/>
              <a:ext cx="19075" cy="57175"/>
            </a:xfrm>
            <a:custGeom>
              <a:avLst/>
              <a:gdLst/>
              <a:ahLst/>
              <a:cxnLst/>
              <a:rect l="l" t="t" r="r" b="b"/>
              <a:pathLst>
                <a:path w="763" h="2287" extrusionOk="0">
                  <a:moveTo>
                    <a:pt x="1" y="0"/>
                  </a:moveTo>
                  <a:cubicBezTo>
                    <a:pt x="1" y="0"/>
                    <a:pt x="25" y="560"/>
                    <a:pt x="215" y="1191"/>
                  </a:cubicBezTo>
                  <a:cubicBezTo>
                    <a:pt x="406" y="1798"/>
                    <a:pt x="715" y="2286"/>
                    <a:pt x="715" y="2286"/>
                  </a:cubicBezTo>
                  <a:cubicBezTo>
                    <a:pt x="715" y="2286"/>
                    <a:pt x="751" y="2143"/>
                    <a:pt x="763" y="1917"/>
                  </a:cubicBezTo>
                  <a:cubicBezTo>
                    <a:pt x="763" y="1691"/>
                    <a:pt x="751" y="1381"/>
                    <a:pt x="644" y="1048"/>
                  </a:cubicBezTo>
                  <a:cubicBezTo>
                    <a:pt x="537" y="727"/>
                    <a:pt x="370" y="453"/>
                    <a:pt x="239" y="274"/>
                  </a:cubicBezTo>
                  <a:cubicBezTo>
                    <a:pt x="108" y="96"/>
                    <a:pt x="1" y="0"/>
                    <a:pt x="1" y="0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540" name="Google Shape;12540;p49"/>
            <p:cNvSpPr/>
            <p:nvPr/>
          </p:nvSpPr>
          <p:spPr>
            <a:xfrm>
              <a:off x="4621700" y="2066750"/>
              <a:ext cx="17275" cy="33075"/>
            </a:xfrm>
            <a:custGeom>
              <a:avLst/>
              <a:gdLst/>
              <a:ahLst/>
              <a:cxnLst/>
              <a:rect l="l" t="t" r="r" b="b"/>
              <a:pathLst>
                <a:path w="691" h="1323" extrusionOk="0">
                  <a:moveTo>
                    <a:pt x="143" y="1"/>
                  </a:moveTo>
                  <a:cubicBezTo>
                    <a:pt x="143" y="1"/>
                    <a:pt x="0" y="370"/>
                    <a:pt x="143" y="739"/>
                  </a:cubicBezTo>
                  <a:cubicBezTo>
                    <a:pt x="274" y="1132"/>
                    <a:pt x="619" y="1322"/>
                    <a:pt x="619" y="1322"/>
                  </a:cubicBezTo>
                  <a:cubicBezTo>
                    <a:pt x="619" y="1322"/>
                    <a:pt x="691" y="953"/>
                    <a:pt x="572" y="596"/>
                  </a:cubicBezTo>
                  <a:cubicBezTo>
                    <a:pt x="441" y="239"/>
                    <a:pt x="143" y="1"/>
                    <a:pt x="143" y="1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541" name="Google Shape;12541;p49"/>
            <p:cNvSpPr/>
            <p:nvPr/>
          </p:nvSpPr>
          <p:spPr>
            <a:xfrm>
              <a:off x="3442075" y="2701050"/>
              <a:ext cx="20875" cy="98550"/>
            </a:xfrm>
            <a:custGeom>
              <a:avLst/>
              <a:gdLst/>
              <a:ahLst/>
              <a:cxnLst/>
              <a:rect l="l" t="t" r="r" b="b"/>
              <a:pathLst>
                <a:path w="835" h="3942" extrusionOk="0">
                  <a:moveTo>
                    <a:pt x="775" y="1"/>
                  </a:moveTo>
                  <a:cubicBezTo>
                    <a:pt x="775" y="1"/>
                    <a:pt x="382" y="846"/>
                    <a:pt x="191" y="1941"/>
                  </a:cubicBezTo>
                  <a:cubicBezTo>
                    <a:pt x="1" y="3025"/>
                    <a:pt x="60" y="3942"/>
                    <a:pt x="60" y="3942"/>
                  </a:cubicBezTo>
                  <a:cubicBezTo>
                    <a:pt x="60" y="3942"/>
                    <a:pt x="441" y="3096"/>
                    <a:pt x="644" y="2013"/>
                  </a:cubicBezTo>
                  <a:cubicBezTo>
                    <a:pt x="834" y="930"/>
                    <a:pt x="775" y="1"/>
                    <a:pt x="775" y="1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542" name="Google Shape;12542;p49"/>
            <p:cNvSpPr/>
            <p:nvPr/>
          </p:nvSpPr>
          <p:spPr>
            <a:xfrm>
              <a:off x="3463225" y="2773100"/>
              <a:ext cx="13125" cy="28000"/>
            </a:xfrm>
            <a:custGeom>
              <a:avLst/>
              <a:gdLst/>
              <a:ahLst/>
              <a:cxnLst/>
              <a:rect l="l" t="t" r="r" b="b"/>
              <a:pathLst>
                <a:path w="525" h="1120" extrusionOk="0">
                  <a:moveTo>
                    <a:pt x="357" y="0"/>
                  </a:moveTo>
                  <a:cubicBezTo>
                    <a:pt x="357" y="0"/>
                    <a:pt x="298" y="72"/>
                    <a:pt x="215" y="167"/>
                  </a:cubicBezTo>
                  <a:cubicBezTo>
                    <a:pt x="155" y="262"/>
                    <a:pt x="60" y="381"/>
                    <a:pt x="36" y="524"/>
                  </a:cubicBezTo>
                  <a:cubicBezTo>
                    <a:pt x="0" y="667"/>
                    <a:pt x="12" y="810"/>
                    <a:pt x="36" y="929"/>
                  </a:cubicBezTo>
                  <a:cubicBezTo>
                    <a:pt x="48" y="1036"/>
                    <a:pt x="72" y="1119"/>
                    <a:pt x="72" y="1119"/>
                  </a:cubicBezTo>
                  <a:cubicBezTo>
                    <a:pt x="72" y="1119"/>
                    <a:pt x="155" y="1095"/>
                    <a:pt x="238" y="1000"/>
                  </a:cubicBezTo>
                  <a:cubicBezTo>
                    <a:pt x="334" y="929"/>
                    <a:pt x="429" y="798"/>
                    <a:pt x="476" y="631"/>
                  </a:cubicBezTo>
                  <a:cubicBezTo>
                    <a:pt x="524" y="464"/>
                    <a:pt x="488" y="298"/>
                    <a:pt x="453" y="191"/>
                  </a:cubicBezTo>
                  <a:cubicBezTo>
                    <a:pt x="417" y="83"/>
                    <a:pt x="357" y="0"/>
                    <a:pt x="357" y="0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543" name="Google Shape;12543;p49"/>
            <p:cNvSpPr/>
            <p:nvPr/>
          </p:nvSpPr>
          <p:spPr>
            <a:xfrm>
              <a:off x="3483750" y="2774875"/>
              <a:ext cx="16100" cy="23250"/>
            </a:xfrm>
            <a:custGeom>
              <a:avLst/>
              <a:gdLst/>
              <a:ahLst/>
              <a:cxnLst/>
              <a:rect l="l" t="t" r="r" b="b"/>
              <a:pathLst>
                <a:path w="644" h="930" extrusionOk="0">
                  <a:moveTo>
                    <a:pt x="477" y="1"/>
                  </a:moveTo>
                  <a:cubicBezTo>
                    <a:pt x="477" y="1"/>
                    <a:pt x="203" y="143"/>
                    <a:pt x="108" y="382"/>
                  </a:cubicBezTo>
                  <a:cubicBezTo>
                    <a:pt x="1" y="632"/>
                    <a:pt x="108" y="929"/>
                    <a:pt x="108" y="929"/>
                  </a:cubicBezTo>
                  <a:cubicBezTo>
                    <a:pt x="108" y="929"/>
                    <a:pt x="417" y="846"/>
                    <a:pt x="525" y="560"/>
                  </a:cubicBezTo>
                  <a:cubicBezTo>
                    <a:pt x="644" y="274"/>
                    <a:pt x="477" y="1"/>
                    <a:pt x="477" y="1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544" name="Google Shape;12544;p49"/>
            <p:cNvSpPr/>
            <p:nvPr/>
          </p:nvSpPr>
          <p:spPr>
            <a:xfrm>
              <a:off x="3460250" y="2009300"/>
              <a:ext cx="18775" cy="67000"/>
            </a:xfrm>
            <a:custGeom>
              <a:avLst/>
              <a:gdLst/>
              <a:ahLst/>
              <a:cxnLst/>
              <a:rect l="l" t="t" r="r" b="b"/>
              <a:pathLst>
                <a:path w="751" h="2680" extrusionOk="0">
                  <a:moveTo>
                    <a:pt x="643" y="1"/>
                  </a:moveTo>
                  <a:cubicBezTo>
                    <a:pt x="643" y="1"/>
                    <a:pt x="298" y="560"/>
                    <a:pt x="155" y="1298"/>
                  </a:cubicBezTo>
                  <a:cubicBezTo>
                    <a:pt x="0" y="2049"/>
                    <a:pt x="107" y="2680"/>
                    <a:pt x="107" y="2680"/>
                  </a:cubicBezTo>
                  <a:cubicBezTo>
                    <a:pt x="107" y="2680"/>
                    <a:pt x="429" y="2120"/>
                    <a:pt x="595" y="1394"/>
                  </a:cubicBezTo>
                  <a:cubicBezTo>
                    <a:pt x="750" y="644"/>
                    <a:pt x="643" y="1"/>
                    <a:pt x="643" y="1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545" name="Google Shape;12545;p49"/>
            <p:cNvSpPr/>
            <p:nvPr/>
          </p:nvSpPr>
          <p:spPr>
            <a:xfrm>
              <a:off x="3484650" y="2016750"/>
              <a:ext cx="13125" cy="25025"/>
            </a:xfrm>
            <a:custGeom>
              <a:avLst/>
              <a:gdLst/>
              <a:ahLst/>
              <a:cxnLst/>
              <a:rect l="l" t="t" r="r" b="b"/>
              <a:pathLst>
                <a:path w="525" h="1001" extrusionOk="0">
                  <a:moveTo>
                    <a:pt x="453" y="0"/>
                  </a:moveTo>
                  <a:cubicBezTo>
                    <a:pt x="453" y="0"/>
                    <a:pt x="381" y="12"/>
                    <a:pt x="286" y="96"/>
                  </a:cubicBezTo>
                  <a:cubicBezTo>
                    <a:pt x="191" y="167"/>
                    <a:pt x="96" y="286"/>
                    <a:pt x="48" y="429"/>
                  </a:cubicBezTo>
                  <a:cubicBezTo>
                    <a:pt x="0" y="584"/>
                    <a:pt x="48" y="727"/>
                    <a:pt x="96" y="834"/>
                  </a:cubicBezTo>
                  <a:cubicBezTo>
                    <a:pt x="143" y="941"/>
                    <a:pt x="203" y="1000"/>
                    <a:pt x="203" y="1000"/>
                  </a:cubicBezTo>
                  <a:cubicBezTo>
                    <a:pt x="203" y="1000"/>
                    <a:pt x="262" y="941"/>
                    <a:pt x="334" y="846"/>
                  </a:cubicBezTo>
                  <a:cubicBezTo>
                    <a:pt x="393" y="774"/>
                    <a:pt x="465" y="655"/>
                    <a:pt x="501" y="536"/>
                  </a:cubicBezTo>
                  <a:cubicBezTo>
                    <a:pt x="524" y="417"/>
                    <a:pt x="512" y="286"/>
                    <a:pt x="501" y="179"/>
                  </a:cubicBezTo>
                  <a:cubicBezTo>
                    <a:pt x="489" y="72"/>
                    <a:pt x="453" y="0"/>
                    <a:pt x="453" y="0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546" name="Google Shape;12546;p49"/>
            <p:cNvSpPr/>
            <p:nvPr/>
          </p:nvSpPr>
          <p:spPr>
            <a:xfrm>
              <a:off x="3177475" y="2730825"/>
              <a:ext cx="22050" cy="59250"/>
            </a:xfrm>
            <a:custGeom>
              <a:avLst/>
              <a:gdLst/>
              <a:ahLst/>
              <a:cxnLst/>
              <a:rect l="l" t="t" r="r" b="b"/>
              <a:pathLst>
                <a:path w="882" h="2370" extrusionOk="0">
                  <a:moveTo>
                    <a:pt x="834" y="0"/>
                  </a:moveTo>
                  <a:cubicBezTo>
                    <a:pt x="834" y="0"/>
                    <a:pt x="453" y="465"/>
                    <a:pt x="226" y="1120"/>
                  </a:cubicBezTo>
                  <a:cubicBezTo>
                    <a:pt x="0" y="1774"/>
                    <a:pt x="48" y="2370"/>
                    <a:pt x="48" y="2370"/>
                  </a:cubicBezTo>
                  <a:cubicBezTo>
                    <a:pt x="48" y="2370"/>
                    <a:pt x="429" y="1905"/>
                    <a:pt x="655" y="1251"/>
                  </a:cubicBezTo>
                  <a:cubicBezTo>
                    <a:pt x="881" y="596"/>
                    <a:pt x="834" y="1"/>
                    <a:pt x="834" y="0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547" name="Google Shape;12547;p49"/>
            <p:cNvSpPr/>
            <p:nvPr/>
          </p:nvSpPr>
          <p:spPr>
            <a:xfrm>
              <a:off x="3195625" y="2756125"/>
              <a:ext cx="17875" cy="33075"/>
            </a:xfrm>
            <a:custGeom>
              <a:avLst/>
              <a:gdLst/>
              <a:ahLst/>
              <a:cxnLst/>
              <a:rect l="l" t="t" r="r" b="b"/>
              <a:pathLst>
                <a:path w="715" h="1323" extrusionOk="0">
                  <a:moveTo>
                    <a:pt x="620" y="0"/>
                  </a:moveTo>
                  <a:lnTo>
                    <a:pt x="620" y="0"/>
                  </a:lnTo>
                  <a:cubicBezTo>
                    <a:pt x="620" y="0"/>
                    <a:pt x="286" y="215"/>
                    <a:pt x="155" y="584"/>
                  </a:cubicBezTo>
                  <a:cubicBezTo>
                    <a:pt x="1" y="953"/>
                    <a:pt x="108" y="1322"/>
                    <a:pt x="108" y="1322"/>
                  </a:cubicBezTo>
                  <a:cubicBezTo>
                    <a:pt x="108" y="1322"/>
                    <a:pt x="441" y="1108"/>
                    <a:pt x="572" y="751"/>
                  </a:cubicBezTo>
                  <a:cubicBezTo>
                    <a:pt x="715" y="370"/>
                    <a:pt x="620" y="0"/>
                    <a:pt x="620" y="0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548" name="Google Shape;12548;p49"/>
            <p:cNvSpPr/>
            <p:nvPr/>
          </p:nvSpPr>
          <p:spPr>
            <a:xfrm>
              <a:off x="4286525" y="3098125"/>
              <a:ext cx="568550" cy="11050"/>
            </a:xfrm>
            <a:custGeom>
              <a:avLst/>
              <a:gdLst/>
              <a:ahLst/>
              <a:cxnLst/>
              <a:rect l="l" t="t" r="r" b="b"/>
              <a:pathLst>
                <a:path w="22742" h="442" extrusionOk="0">
                  <a:moveTo>
                    <a:pt x="11829" y="0"/>
                  </a:moveTo>
                  <a:cubicBezTo>
                    <a:pt x="11677" y="0"/>
                    <a:pt x="11525" y="0"/>
                    <a:pt x="11371" y="1"/>
                  </a:cubicBezTo>
                  <a:cubicBezTo>
                    <a:pt x="5097" y="1"/>
                    <a:pt x="1" y="227"/>
                    <a:pt x="1" y="227"/>
                  </a:cubicBezTo>
                  <a:cubicBezTo>
                    <a:pt x="1" y="227"/>
                    <a:pt x="5097" y="441"/>
                    <a:pt x="11371" y="441"/>
                  </a:cubicBezTo>
                  <a:cubicBezTo>
                    <a:pt x="17658" y="441"/>
                    <a:pt x="22742" y="227"/>
                    <a:pt x="22742" y="227"/>
                  </a:cubicBezTo>
                  <a:cubicBezTo>
                    <a:pt x="22742" y="227"/>
                    <a:pt x="17903" y="0"/>
                    <a:pt x="11829" y="0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549" name="Google Shape;12549;p49"/>
            <p:cNvSpPr/>
            <p:nvPr/>
          </p:nvSpPr>
          <p:spPr>
            <a:xfrm>
              <a:off x="4874100" y="3096625"/>
              <a:ext cx="64025" cy="11050"/>
            </a:xfrm>
            <a:custGeom>
              <a:avLst/>
              <a:gdLst/>
              <a:ahLst/>
              <a:cxnLst/>
              <a:rect l="l" t="t" r="r" b="b"/>
              <a:pathLst>
                <a:path w="2561" h="442" extrusionOk="0">
                  <a:moveTo>
                    <a:pt x="1337" y="1"/>
                  </a:moveTo>
                  <a:cubicBezTo>
                    <a:pt x="1320" y="1"/>
                    <a:pt x="1304" y="1"/>
                    <a:pt x="1287" y="1"/>
                  </a:cubicBezTo>
                  <a:cubicBezTo>
                    <a:pt x="584" y="1"/>
                    <a:pt x="1" y="227"/>
                    <a:pt x="1" y="227"/>
                  </a:cubicBezTo>
                  <a:cubicBezTo>
                    <a:pt x="1" y="227"/>
                    <a:pt x="572" y="442"/>
                    <a:pt x="1287" y="442"/>
                  </a:cubicBezTo>
                  <a:cubicBezTo>
                    <a:pt x="1977" y="442"/>
                    <a:pt x="2561" y="227"/>
                    <a:pt x="2561" y="227"/>
                  </a:cubicBezTo>
                  <a:cubicBezTo>
                    <a:pt x="2561" y="227"/>
                    <a:pt x="2005" y="1"/>
                    <a:pt x="1337" y="1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550" name="Google Shape;12550;p49"/>
            <p:cNvSpPr/>
            <p:nvPr/>
          </p:nvSpPr>
          <p:spPr>
            <a:xfrm>
              <a:off x="4958350" y="3093075"/>
              <a:ext cx="39300" cy="11325"/>
            </a:xfrm>
            <a:custGeom>
              <a:avLst/>
              <a:gdLst/>
              <a:ahLst/>
              <a:cxnLst/>
              <a:rect l="l" t="t" r="r" b="b"/>
              <a:pathLst>
                <a:path w="1572" h="453" extrusionOk="0">
                  <a:moveTo>
                    <a:pt x="786" y="0"/>
                  </a:moveTo>
                  <a:cubicBezTo>
                    <a:pt x="358" y="0"/>
                    <a:pt x="0" y="226"/>
                    <a:pt x="0" y="226"/>
                  </a:cubicBezTo>
                  <a:cubicBezTo>
                    <a:pt x="0" y="226"/>
                    <a:pt x="358" y="453"/>
                    <a:pt x="786" y="453"/>
                  </a:cubicBezTo>
                  <a:cubicBezTo>
                    <a:pt x="1215" y="453"/>
                    <a:pt x="1572" y="226"/>
                    <a:pt x="1572" y="226"/>
                  </a:cubicBezTo>
                  <a:cubicBezTo>
                    <a:pt x="1572" y="226"/>
                    <a:pt x="1215" y="0"/>
                    <a:pt x="786" y="0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551" name="Google Shape;12551;p49"/>
            <p:cNvSpPr/>
            <p:nvPr/>
          </p:nvSpPr>
          <p:spPr>
            <a:xfrm>
              <a:off x="5018175" y="3096625"/>
              <a:ext cx="32775" cy="11050"/>
            </a:xfrm>
            <a:custGeom>
              <a:avLst/>
              <a:gdLst/>
              <a:ahLst/>
              <a:cxnLst/>
              <a:rect l="l" t="t" r="r" b="b"/>
              <a:pathLst>
                <a:path w="1311" h="442" extrusionOk="0">
                  <a:moveTo>
                    <a:pt x="681" y="1"/>
                  </a:moveTo>
                  <a:cubicBezTo>
                    <a:pt x="673" y="1"/>
                    <a:pt x="664" y="1"/>
                    <a:pt x="655" y="1"/>
                  </a:cubicBezTo>
                  <a:cubicBezTo>
                    <a:pt x="298" y="1"/>
                    <a:pt x="0" y="227"/>
                    <a:pt x="0" y="227"/>
                  </a:cubicBezTo>
                  <a:cubicBezTo>
                    <a:pt x="0" y="227"/>
                    <a:pt x="298" y="442"/>
                    <a:pt x="655" y="442"/>
                  </a:cubicBezTo>
                  <a:cubicBezTo>
                    <a:pt x="1013" y="442"/>
                    <a:pt x="1310" y="227"/>
                    <a:pt x="1310" y="227"/>
                  </a:cubicBezTo>
                  <a:cubicBezTo>
                    <a:pt x="1310" y="227"/>
                    <a:pt x="1027" y="1"/>
                    <a:pt x="681" y="1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552" name="Google Shape;12552;p49"/>
            <p:cNvSpPr/>
            <p:nvPr/>
          </p:nvSpPr>
          <p:spPr>
            <a:xfrm>
              <a:off x="5094375" y="3096625"/>
              <a:ext cx="55100" cy="11050"/>
            </a:xfrm>
            <a:custGeom>
              <a:avLst/>
              <a:gdLst/>
              <a:ahLst/>
              <a:cxnLst/>
              <a:rect l="l" t="t" r="r" b="b"/>
              <a:pathLst>
                <a:path w="2204" h="442" extrusionOk="0">
                  <a:moveTo>
                    <a:pt x="1152" y="1"/>
                  </a:moveTo>
                  <a:cubicBezTo>
                    <a:pt x="1137" y="1"/>
                    <a:pt x="1123" y="1"/>
                    <a:pt x="1108" y="1"/>
                  </a:cubicBezTo>
                  <a:cubicBezTo>
                    <a:pt x="489" y="1"/>
                    <a:pt x="0" y="227"/>
                    <a:pt x="0" y="227"/>
                  </a:cubicBezTo>
                  <a:cubicBezTo>
                    <a:pt x="0" y="227"/>
                    <a:pt x="489" y="442"/>
                    <a:pt x="1108" y="442"/>
                  </a:cubicBezTo>
                  <a:cubicBezTo>
                    <a:pt x="1715" y="442"/>
                    <a:pt x="2203" y="227"/>
                    <a:pt x="2203" y="227"/>
                  </a:cubicBezTo>
                  <a:cubicBezTo>
                    <a:pt x="2203" y="227"/>
                    <a:pt x="1738" y="1"/>
                    <a:pt x="1152" y="1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553" name="Google Shape;12553;p49"/>
            <p:cNvSpPr/>
            <p:nvPr/>
          </p:nvSpPr>
          <p:spPr>
            <a:xfrm>
              <a:off x="2982200" y="3102600"/>
              <a:ext cx="748625" cy="11075"/>
            </a:xfrm>
            <a:custGeom>
              <a:avLst/>
              <a:gdLst/>
              <a:ahLst/>
              <a:cxnLst/>
              <a:rect l="l" t="t" r="r" b="b"/>
              <a:pathLst>
                <a:path w="29945" h="443" extrusionOk="0">
                  <a:moveTo>
                    <a:pt x="14967" y="0"/>
                  </a:moveTo>
                  <a:cubicBezTo>
                    <a:pt x="6692" y="0"/>
                    <a:pt x="1" y="215"/>
                    <a:pt x="1" y="215"/>
                  </a:cubicBezTo>
                  <a:cubicBezTo>
                    <a:pt x="1" y="215"/>
                    <a:pt x="6098" y="442"/>
                    <a:pt x="13849" y="442"/>
                  </a:cubicBezTo>
                  <a:cubicBezTo>
                    <a:pt x="14218" y="442"/>
                    <a:pt x="14591" y="442"/>
                    <a:pt x="14967" y="441"/>
                  </a:cubicBezTo>
                  <a:cubicBezTo>
                    <a:pt x="23242" y="441"/>
                    <a:pt x="29945" y="215"/>
                    <a:pt x="29945" y="215"/>
                  </a:cubicBezTo>
                  <a:cubicBezTo>
                    <a:pt x="29945" y="215"/>
                    <a:pt x="23242" y="0"/>
                    <a:pt x="14967" y="0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554" name="Google Shape;12554;p49"/>
            <p:cNvSpPr/>
            <p:nvPr/>
          </p:nvSpPr>
          <p:spPr>
            <a:xfrm>
              <a:off x="2952750" y="3106700"/>
              <a:ext cx="11925" cy="9075"/>
            </a:xfrm>
            <a:custGeom>
              <a:avLst/>
              <a:gdLst/>
              <a:ahLst/>
              <a:cxnLst/>
              <a:rect l="l" t="t" r="r" b="b"/>
              <a:pathLst>
                <a:path w="477" h="363" extrusionOk="0">
                  <a:moveTo>
                    <a:pt x="327" y="0"/>
                  </a:moveTo>
                  <a:cubicBezTo>
                    <a:pt x="239" y="0"/>
                    <a:pt x="119" y="51"/>
                    <a:pt x="119" y="51"/>
                  </a:cubicBezTo>
                  <a:cubicBezTo>
                    <a:pt x="119" y="51"/>
                    <a:pt x="0" y="277"/>
                    <a:pt x="95" y="336"/>
                  </a:cubicBezTo>
                  <a:cubicBezTo>
                    <a:pt x="108" y="356"/>
                    <a:pt x="135" y="363"/>
                    <a:pt x="166" y="363"/>
                  </a:cubicBezTo>
                  <a:cubicBezTo>
                    <a:pt x="249" y="363"/>
                    <a:pt x="369" y="313"/>
                    <a:pt x="369" y="313"/>
                  </a:cubicBezTo>
                  <a:cubicBezTo>
                    <a:pt x="369" y="313"/>
                    <a:pt x="476" y="98"/>
                    <a:pt x="405" y="27"/>
                  </a:cubicBezTo>
                  <a:cubicBezTo>
                    <a:pt x="389" y="7"/>
                    <a:pt x="360" y="0"/>
                    <a:pt x="327" y="0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555" name="Google Shape;12555;p49"/>
            <p:cNvSpPr/>
            <p:nvPr/>
          </p:nvSpPr>
          <p:spPr>
            <a:xfrm>
              <a:off x="2814625" y="3105875"/>
              <a:ext cx="31275" cy="11325"/>
            </a:xfrm>
            <a:custGeom>
              <a:avLst/>
              <a:gdLst/>
              <a:ahLst/>
              <a:cxnLst/>
              <a:rect l="l" t="t" r="r" b="b"/>
              <a:pathLst>
                <a:path w="1251" h="453" extrusionOk="0">
                  <a:moveTo>
                    <a:pt x="632" y="0"/>
                  </a:moveTo>
                  <a:cubicBezTo>
                    <a:pt x="286" y="0"/>
                    <a:pt x="1" y="226"/>
                    <a:pt x="1" y="226"/>
                  </a:cubicBezTo>
                  <a:cubicBezTo>
                    <a:pt x="1" y="226"/>
                    <a:pt x="286" y="453"/>
                    <a:pt x="632" y="453"/>
                  </a:cubicBezTo>
                  <a:cubicBezTo>
                    <a:pt x="977" y="453"/>
                    <a:pt x="1251" y="226"/>
                    <a:pt x="1251" y="226"/>
                  </a:cubicBezTo>
                  <a:cubicBezTo>
                    <a:pt x="1251" y="226"/>
                    <a:pt x="977" y="0"/>
                    <a:pt x="632" y="0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556" name="Google Shape;12556;p49"/>
            <p:cNvSpPr/>
            <p:nvPr/>
          </p:nvSpPr>
          <p:spPr>
            <a:xfrm>
              <a:off x="4163000" y="3163900"/>
              <a:ext cx="410200" cy="11050"/>
            </a:xfrm>
            <a:custGeom>
              <a:avLst/>
              <a:gdLst/>
              <a:ahLst/>
              <a:cxnLst/>
              <a:rect l="l" t="t" r="r" b="b"/>
              <a:pathLst>
                <a:path w="16408" h="442" extrusionOk="0">
                  <a:moveTo>
                    <a:pt x="8204" y="1"/>
                  </a:moveTo>
                  <a:cubicBezTo>
                    <a:pt x="3680" y="1"/>
                    <a:pt x="1" y="227"/>
                    <a:pt x="1" y="227"/>
                  </a:cubicBezTo>
                  <a:cubicBezTo>
                    <a:pt x="1" y="227"/>
                    <a:pt x="3680" y="441"/>
                    <a:pt x="8204" y="441"/>
                  </a:cubicBezTo>
                  <a:cubicBezTo>
                    <a:pt x="12729" y="441"/>
                    <a:pt x="16408" y="227"/>
                    <a:pt x="16408" y="227"/>
                  </a:cubicBezTo>
                  <a:cubicBezTo>
                    <a:pt x="16408" y="227"/>
                    <a:pt x="12729" y="1"/>
                    <a:pt x="8204" y="1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557" name="Google Shape;12557;p49"/>
            <p:cNvSpPr/>
            <p:nvPr/>
          </p:nvSpPr>
          <p:spPr>
            <a:xfrm>
              <a:off x="3923100" y="3180275"/>
              <a:ext cx="595325" cy="11350"/>
            </a:xfrm>
            <a:custGeom>
              <a:avLst/>
              <a:gdLst/>
              <a:ahLst/>
              <a:cxnLst/>
              <a:rect l="l" t="t" r="r" b="b"/>
              <a:pathLst>
                <a:path w="23813" h="454" extrusionOk="0">
                  <a:moveTo>
                    <a:pt x="11907" y="1"/>
                  </a:moveTo>
                  <a:cubicBezTo>
                    <a:pt x="5334" y="1"/>
                    <a:pt x="0" y="227"/>
                    <a:pt x="0" y="227"/>
                  </a:cubicBezTo>
                  <a:cubicBezTo>
                    <a:pt x="0" y="227"/>
                    <a:pt x="5334" y="453"/>
                    <a:pt x="11907" y="453"/>
                  </a:cubicBezTo>
                  <a:cubicBezTo>
                    <a:pt x="18491" y="453"/>
                    <a:pt x="23813" y="227"/>
                    <a:pt x="23813" y="227"/>
                  </a:cubicBezTo>
                  <a:cubicBezTo>
                    <a:pt x="23813" y="227"/>
                    <a:pt x="18467" y="1"/>
                    <a:pt x="11907" y="1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558" name="Google Shape;12558;p49"/>
            <p:cNvSpPr/>
            <p:nvPr/>
          </p:nvSpPr>
          <p:spPr>
            <a:xfrm>
              <a:off x="4106150" y="3215700"/>
              <a:ext cx="1046300" cy="11050"/>
            </a:xfrm>
            <a:custGeom>
              <a:avLst/>
              <a:gdLst/>
              <a:ahLst/>
              <a:cxnLst/>
              <a:rect l="l" t="t" r="r" b="b"/>
              <a:pathLst>
                <a:path w="41852" h="442" extrusionOk="0">
                  <a:moveTo>
                    <a:pt x="20932" y="1"/>
                  </a:moveTo>
                  <a:cubicBezTo>
                    <a:pt x="9383" y="1"/>
                    <a:pt x="1" y="227"/>
                    <a:pt x="1" y="227"/>
                  </a:cubicBezTo>
                  <a:cubicBezTo>
                    <a:pt x="1" y="227"/>
                    <a:pt x="9359" y="441"/>
                    <a:pt x="20932" y="441"/>
                  </a:cubicBezTo>
                  <a:cubicBezTo>
                    <a:pt x="32481" y="441"/>
                    <a:pt x="41851" y="227"/>
                    <a:pt x="41851" y="227"/>
                  </a:cubicBezTo>
                  <a:cubicBezTo>
                    <a:pt x="41851" y="227"/>
                    <a:pt x="32481" y="1"/>
                    <a:pt x="20932" y="1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559" name="Google Shape;12559;p49"/>
            <p:cNvSpPr/>
            <p:nvPr/>
          </p:nvSpPr>
          <p:spPr>
            <a:xfrm>
              <a:off x="3556675" y="3237725"/>
              <a:ext cx="1029925" cy="11050"/>
            </a:xfrm>
            <a:custGeom>
              <a:avLst/>
              <a:gdLst/>
              <a:ahLst/>
              <a:cxnLst/>
              <a:rect l="l" t="t" r="r" b="b"/>
              <a:pathLst>
                <a:path w="41197" h="442" extrusionOk="0">
                  <a:moveTo>
                    <a:pt x="20599" y="1"/>
                  </a:moveTo>
                  <a:cubicBezTo>
                    <a:pt x="9228" y="1"/>
                    <a:pt x="1" y="215"/>
                    <a:pt x="1" y="215"/>
                  </a:cubicBezTo>
                  <a:cubicBezTo>
                    <a:pt x="1" y="215"/>
                    <a:pt x="9228" y="441"/>
                    <a:pt x="20599" y="441"/>
                  </a:cubicBezTo>
                  <a:cubicBezTo>
                    <a:pt x="31969" y="441"/>
                    <a:pt x="41196" y="215"/>
                    <a:pt x="41196" y="215"/>
                  </a:cubicBezTo>
                  <a:cubicBezTo>
                    <a:pt x="41196" y="215"/>
                    <a:pt x="31969" y="1"/>
                    <a:pt x="20599" y="1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560" name="Google Shape;12560;p49"/>
            <p:cNvSpPr/>
            <p:nvPr/>
          </p:nvSpPr>
          <p:spPr>
            <a:xfrm>
              <a:off x="3589425" y="3213025"/>
              <a:ext cx="505150" cy="11325"/>
            </a:xfrm>
            <a:custGeom>
              <a:avLst/>
              <a:gdLst/>
              <a:ahLst/>
              <a:cxnLst/>
              <a:rect l="l" t="t" r="r" b="b"/>
              <a:pathLst>
                <a:path w="20206" h="453" extrusionOk="0">
                  <a:moveTo>
                    <a:pt x="10109" y="0"/>
                  </a:moveTo>
                  <a:cubicBezTo>
                    <a:pt x="4525" y="0"/>
                    <a:pt x="0" y="227"/>
                    <a:pt x="0" y="227"/>
                  </a:cubicBezTo>
                  <a:cubicBezTo>
                    <a:pt x="0" y="227"/>
                    <a:pt x="4525" y="453"/>
                    <a:pt x="10109" y="453"/>
                  </a:cubicBezTo>
                  <a:cubicBezTo>
                    <a:pt x="15681" y="453"/>
                    <a:pt x="20205" y="227"/>
                    <a:pt x="20205" y="227"/>
                  </a:cubicBezTo>
                  <a:cubicBezTo>
                    <a:pt x="20205" y="227"/>
                    <a:pt x="15681" y="0"/>
                    <a:pt x="10109" y="0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561" name="Google Shape;12561;p49"/>
            <p:cNvSpPr/>
            <p:nvPr/>
          </p:nvSpPr>
          <p:spPr>
            <a:xfrm>
              <a:off x="3272425" y="3163900"/>
              <a:ext cx="617650" cy="11050"/>
            </a:xfrm>
            <a:custGeom>
              <a:avLst/>
              <a:gdLst/>
              <a:ahLst/>
              <a:cxnLst/>
              <a:rect l="l" t="t" r="r" b="b"/>
              <a:pathLst>
                <a:path w="24706" h="442" extrusionOk="0">
                  <a:moveTo>
                    <a:pt x="12347" y="1"/>
                  </a:moveTo>
                  <a:cubicBezTo>
                    <a:pt x="5537" y="1"/>
                    <a:pt x="0" y="227"/>
                    <a:pt x="0" y="227"/>
                  </a:cubicBezTo>
                  <a:cubicBezTo>
                    <a:pt x="0" y="227"/>
                    <a:pt x="5537" y="441"/>
                    <a:pt x="12347" y="441"/>
                  </a:cubicBezTo>
                  <a:cubicBezTo>
                    <a:pt x="19169" y="441"/>
                    <a:pt x="24706" y="227"/>
                    <a:pt x="24706" y="227"/>
                  </a:cubicBezTo>
                  <a:cubicBezTo>
                    <a:pt x="24706" y="227"/>
                    <a:pt x="19169" y="1"/>
                    <a:pt x="12347" y="1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562" name="Google Shape;12562;p49"/>
            <p:cNvSpPr/>
            <p:nvPr/>
          </p:nvSpPr>
          <p:spPr>
            <a:xfrm>
              <a:off x="3613825" y="3180275"/>
              <a:ext cx="303650" cy="11350"/>
            </a:xfrm>
            <a:custGeom>
              <a:avLst/>
              <a:gdLst/>
              <a:ahLst/>
              <a:cxnLst/>
              <a:rect l="l" t="t" r="r" b="b"/>
              <a:pathLst>
                <a:path w="12146" h="454" extrusionOk="0">
                  <a:moveTo>
                    <a:pt x="6073" y="1"/>
                  </a:moveTo>
                  <a:cubicBezTo>
                    <a:pt x="2715" y="1"/>
                    <a:pt x="1" y="227"/>
                    <a:pt x="1" y="227"/>
                  </a:cubicBezTo>
                  <a:cubicBezTo>
                    <a:pt x="1" y="227"/>
                    <a:pt x="2715" y="453"/>
                    <a:pt x="6073" y="453"/>
                  </a:cubicBezTo>
                  <a:cubicBezTo>
                    <a:pt x="9442" y="453"/>
                    <a:pt x="12145" y="227"/>
                    <a:pt x="12145" y="227"/>
                  </a:cubicBezTo>
                  <a:cubicBezTo>
                    <a:pt x="12145" y="227"/>
                    <a:pt x="9419" y="1"/>
                    <a:pt x="6073" y="1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563" name="Google Shape;12563;p49"/>
            <p:cNvSpPr/>
            <p:nvPr/>
          </p:nvSpPr>
          <p:spPr>
            <a:xfrm>
              <a:off x="2048150" y="3141875"/>
              <a:ext cx="951050" cy="11350"/>
            </a:xfrm>
            <a:custGeom>
              <a:avLst/>
              <a:gdLst/>
              <a:ahLst/>
              <a:cxnLst/>
              <a:rect l="l" t="t" r="r" b="b"/>
              <a:pathLst>
                <a:path w="38042" h="454" extrusionOk="0">
                  <a:moveTo>
                    <a:pt x="19027" y="1"/>
                  </a:moveTo>
                  <a:cubicBezTo>
                    <a:pt x="8514" y="1"/>
                    <a:pt x="1" y="227"/>
                    <a:pt x="1" y="227"/>
                  </a:cubicBezTo>
                  <a:cubicBezTo>
                    <a:pt x="1" y="227"/>
                    <a:pt x="8514" y="453"/>
                    <a:pt x="19027" y="453"/>
                  </a:cubicBezTo>
                  <a:cubicBezTo>
                    <a:pt x="29528" y="453"/>
                    <a:pt x="38041" y="227"/>
                    <a:pt x="38041" y="227"/>
                  </a:cubicBezTo>
                  <a:cubicBezTo>
                    <a:pt x="38041" y="227"/>
                    <a:pt x="29528" y="1"/>
                    <a:pt x="19027" y="1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564" name="Google Shape;12564;p49"/>
            <p:cNvSpPr/>
            <p:nvPr/>
          </p:nvSpPr>
          <p:spPr>
            <a:xfrm>
              <a:off x="2414275" y="3182950"/>
              <a:ext cx="639400" cy="11050"/>
            </a:xfrm>
            <a:custGeom>
              <a:avLst/>
              <a:gdLst/>
              <a:ahLst/>
              <a:cxnLst/>
              <a:rect l="l" t="t" r="r" b="b"/>
              <a:pathLst>
                <a:path w="25576" h="442" extrusionOk="0">
                  <a:moveTo>
                    <a:pt x="12788" y="1"/>
                  </a:moveTo>
                  <a:cubicBezTo>
                    <a:pt x="5739" y="1"/>
                    <a:pt x="1" y="227"/>
                    <a:pt x="1" y="227"/>
                  </a:cubicBezTo>
                  <a:cubicBezTo>
                    <a:pt x="1" y="227"/>
                    <a:pt x="5716" y="441"/>
                    <a:pt x="12788" y="441"/>
                  </a:cubicBezTo>
                  <a:cubicBezTo>
                    <a:pt x="19848" y="441"/>
                    <a:pt x="25575" y="227"/>
                    <a:pt x="25575" y="227"/>
                  </a:cubicBezTo>
                  <a:cubicBezTo>
                    <a:pt x="25575" y="227"/>
                    <a:pt x="19860" y="1"/>
                    <a:pt x="12788" y="1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565" name="Google Shape;12565;p49"/>
            <p:cNvSpPr/>
            <p:nvPr/>
          </p:nvSpPr>
          <p:spPr>
            <a:xfrm>
              <a:off x="2580675" y="3221350"/>
              <a:ext cx="320000" cy="11050"/>
            </a:xfrm>
            <a:custGeom>
              <a:avLst/>
              <a:gdLst/>
              <a:ahLst/>
              <a:cxnLst/>
              <a:rect l="l" t="t" r="r" b="b"/>
              <a:pathLst>
                <a:path w="12800" h="442" extrusionOk="0">
                  <a:moveTo>
                    <a:pt x="6406" y="1"/>
                  </a:moveTo>
                  <a:cubicBezTo>
                    <a:pt x="2858" y="1"/>
                    <a:pt x="0" y="215"/>
                    <a:pt x="0" y="215"/>
                  </a:cubicBezTo>
                  <a:cubicBezTo>
                    <a:pt x="0" y="215"/>
                    <a:pt x="2870" y="441"/>
                    <a:pt x="6406" y="441"/>
                  </a:cubicBezTo>
                  <a:cubicBezTo>
                    <a:pt x="9942" y="441"/>
                    <a:pt x="12799" y="215"/>
                    <a:pt x="12799" y="215"/>
                  </a:cubicBezTo>
                  <a:cubicBezTo>
                    <a:pt x="12799" y="215"/>
                    <a:pt x="9942" y="1"/>
                    <a:pt x="6406" y="1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566" name="Google Shape;12566;p49"/>
            <p:cNvSpPr/>
            <p:nvPr/>
          </p:nvSpPr>
          <p:spPr>
            <a:xfrm>
              <a:off x="2750625" y="3248725"/>
              <a:ext cx="237550" cy="11350"/>
            </a:xfrm>
            <a:custGeom>
              <a:avLst/>
              <a:gdLst/>
              <a:ahLst/>
              <a:cxnLst/>
              <a:rect l="l" t="t" r="r" b="b"/>
              <a:pathLst>
                <a:path w="9502" h="454" extrusionOk="0">
                  <a:moveTo>
                    <a:pt x="4942" y="1"/>
                  </a:moveTo>
                  <a:cubicBezTo>
                    <a:pt x="4879" y="1"/>
                    <a:pt x="4815" y="1"/>
                    <a:pt x="4751" y="1"/>
                  </a:cubicBezTo>
                  <a:cubicBezTo>
                    <a:pt x="2132" y="1"/>
                    <a:pt x="1" y="227"/>
                    <a:pt x="1" y="227"/>
                  </a:cubicBezTo>
                  <a:cubicBezTo>
                    <a:pt x="1" y="227"/>
                    <a:pt x="2132" y="454"/>
                    <a:pt x="4751" y="454"/>
                  </a:cubicBezTo>
                  <a:cubicBezTo>
                    <a:pt x="7371" y="454"/>
                    <a:pt x="9502" y="227"/>
                    <a:pt x="9502" y="227"/>
                  </a:cubicBezTo>
                  <a:cubicBezTo>
                    <a:pt x="9502" y="227"/>
                    <a:pt x="7473" y="1"/>
                    <a:pt x="4942" y="1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567" name="Google Shape;12567;p49"/>
            <p:cNvSpPr/>
            <p:nvPr/>
          </p:nvSpPr>
          <p:spPr>
            <a:xfrm>
              <a:off x="3095325" y="3229400"/>
              <a:ext cx="220875" cy="11325"/>
            </a:xfrm>
            <a:custGeom>
              <a:avLst/>
              <a:gdLst/>
              <a:ahLst/>
              <a:cxnLst/>
              <a:rect l="l" t="t" r="r" b="b"/>
              <a:pathLst>
                <a:path w="8835" h="453" extrusionOk="0">
                  <a:moveTo>
                    <a:pt x="4417" y="0"/>
                  </a:moveTo>
                  <a:cubicBezTo>
                    <a:pt x="1977" y="0"/>
                    <a:pt x="0" y="227"/>
                    <a:pt x="0" y="227"/>
                  </a:cubicBezTo>
                  <a:cubicBezTo>
                    <a:pt x="0" y="227"/>
                    <a:pt x="1977" y="453"/>
                    <a:pt x="4417" y="453"/>
                  </a:cubicBezTo>
                  <a:cubicBezTo>
                    <a:pt x="6858" y="453"/>
                    <a:pt x="8835" y="227"/>
                    <a:pt x="8835" y="227"/>
                  </a:cubicBezTo>
                  <a:cubicBezTo>
                    <a:pt x="8835" y="227"/>
                    <a:pt x="6858" y="0"/>
                    <a:pt x="4417" y="0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568" name="Google Shape;12568;p49"/>
            <p:cNvSpPr/>
            <p:nvPr/>
          </p:nvSpPr>
          <p:spPr>
            <a:xfrm>
              <a:off x="3136100" y="3254100"/>
              <a:ext cx="212850" cy="11050"/>
            </a:xfrm>
            <a:custGeom>
              <a:avLst/>
              <a:gdLst/>
              <a:ahLst/>
              <a:cxnLst/>
              <a:rect l="l" t="t" r="r" b="b"/>
              <a:pathLst>
                <a:path w="8514" h="442" extrusionOk="0">
                  <a:moveTo>
                    <a:pt x="4263" y="1"/>
                  </a:moveTo>
                  <a:cubicBezTo>
                    <a:pt x="1905" y="1"/>
                    <a:pt x="0" y="215"/>
                    <a:pt x="0" y="215"/>
                  </a:cubicBezTo>
                  <a:cubicBezTo>
                    <a:pt x="0" y="215"/>
                    <a:pt x="1905" y="441"/>
                    <a:pt x="4263" y="441"/>
                  </a:cubicBezTo>
                  <a:cubicBezTo>
                    <a:pt x="6608" y="441"/>
                    <a:pt x="8513" y="215"/>
                    <a:pt x="8513" y="215"/>
                  </a:cubicBezTo>
                  <a:cubicBezTo>
                    <a:pt x="8513" y="215"/>
                    <a:pt x="6608" y="1"/>
                    <a:pt x="4263" y="1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569" name="Google Shape;12569;p49"/>
            <p:cNvSpPr/>
            <p:nvPr/>
          </p:nvSpPr>
          <p:spPr>
            <a:xfrm>
              <a:off x="3181925" y="3270475"/>
              <a:ext cx="153325" cy="11025"/>
            </a:xfrm>
            <a:custGeom>
              <a:avLst/>
              <a:gdLst/>
              <a:ahLst/>
              <a:cxnLst/>
              <a:rect l="l" t="t" r="r" b="b"/>
              <a:pathLst>
                <a:path w="6133" h="441" extrusionOk="0">
                  <a:moveTo>
                    <a:pt x="3073" y="0"/>
                  </a:moveTo>
                  <a:cubicBezTo>
                    <a:pt x="1370" y="0"/>
                    <a:pt x="1" y="215"/>
                    <a:pt x="1" y="215"/>
                  </a:cubicBezTo>
                  <a:cubicBezTo>
                    <a:pt x="1" y="215"/>
                    <a:pt x="1370" y="441"/>
                    <a:pt x="3073" y="441"/>
                  </a:cubicBezTo>
                  <a:cubicBezTo>
                    <a:pt x="4763" y="441"/>
                    <a:pt x="6133" y="215"/>
                    <a:pt x="6133" y="215"/>
                  </a:cubicBezTo>
                  <a:cubicBezTo>
                    <a:pt x="6133" y="215"/>
                    <a:pt x="4763" y="0"/>
                    <a:pt x="3073" y="0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570" name="Google Shape;12570;p49"/>
            <p:cNvSpPr/>
            <p:nvPr/>
          </p:nvSpPr>
          <p:spPr>
            <a:xfrm>
              <a:off x="3239375" y="3294875"/>
              <a:ext cx="104200" cy="11350"/>
            </a:xfrm>
            <a:custGeom>
              <a:avLst/>
              <a:gdLst/>
              <a:ahLst/>
              <a:cxnLst/>
              <a:rect l="l" t="t" r="r" b="b"/>
              <a:pathLst>
                <a:path w="4168" h="454" extrusionOk="0">
                  <a:moveTo>
                    <a:pt x="2084" y="1"/>
                  </a:moveTo>
                  <a:cubicBezTo>
                    <a:pt x="918" y="1"/>
                    <a:pt x="1" y="227"/>
                    <a:pt x="1" y="227"/>
                  </a:cubicBezTo>
                  <a:cubicBezTo>
                    <a:pt x="1" y="227"/>
                    <a:pt x="929" y="453"/>
                    <a:pt x="2084" y="453"/>
                  </a:cubicBezTo>
                  <a:cubicBezTo>
                    <a:pt x="3239" y="453"/>
                    <a:pt x="4168" y="227"/>
                    <a:pt x="4168" y="227"/>
                  </a:cubicBezTo>
                  <a:cubicBezTo>
                    <a:pt x="4168" y="227"/>
                    <a:pt x="3227" y="1"/>
                    <a:pt x="2084" y="1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571" name="Google Shape;12571;p49"/>
            <p:cNvSpPr/>
            <p:nvPr/>
          </p:nvSpPr>
          <p:spPr>
            <a:xfrm>
              <a:off x="2302350" y="3117475"/>
              <a:ext cx="229225" cy="11050"/>
            </a:xfrm>
            <a:custGeom>
              <a:avLst/>
              <a:gdLst/>
              <a:ahLst/>
              <a:cxnLst/>
              <a:rect l="l" t="t" r="r" b="b"/>
              <a:pathLst>
                <a:path w="9169" h="442" extrusionOk="0">
                  <a:moveTo>
                    <a:pt x="4585" y="1"/>
                  </a:moveTo>
                  <a:cubicBezTo>
                    <a:pt x="2049" y="1"/>
                    <a:pt x="1" y="215"/>
                    <a:pt x="1" y="215"/>
                  </a:cubicBezTo>
                  <a:cubicBezTo>
                    <a:pt x="1" y="215"/>
                    <a:pt x="2061" y="441"/>
                    <a:pt x="4585" y="441"/>
                  </a:cubicBezTo>
                  <a:cubicBezTo>
                    <a:pt x="7109" y="441"/>
                    <a:pt x="9169" y="215"/>
                    <a:pt x="9169" y="215"/>
                  </a:cubicBezTo>
                  <a:cubicBezTo>
                    <a:pt x="9169" y="215"/>
                    <a:pt x="7109" y="1"/>
                    <a:pt x="4585" y="1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572" name="Google Shape;12572;p49"/>
            <p:cNvSpPr/>
            <p:nvPr/>
          </p:nvSpPr>
          <p:spPr>
            <a:xfrm>
              <a:off x="2384225" y="3076400"/>
              <a:ext cx="106275" cy="11325"/>
            </a:xfrm>
            <a:custGeom>
              <a:avLst/>
              <a:gdLst/>
              <a:ahLst/>
              <a:cxnLst/>
              <a:rect l="l" t="t" r="r" b="b"/>
              <a:pathLst>
                <a:path w="4251" h="453" extrusionOk="0">
                  <a:moveTo>
                    <a:pt x="2131" y="1"/>
                  </a:moveTo>
                  <a:cubicBezTo>
                    <a:pt x="953" y="1"/>
                    <a:pt x="0" y="227"/>
                    <a:pt x="0" y="227"/>
                  </a:cubicBezTo>
                  <a:cubicBezTo>
                    <a:pt x="0" y="227"/>
                    <a:pt x="953" y="453"/>
                    <a:pt x="2131" y="453"/>
                  </a:cubicBezTo>
                  <a:cubicBezTo>
                    <a:pt x="3298" y="453"/>
                    <a:pt x="4251" y="227"/>
                    <a:pt x="4251" y="227"/>
                  </a:cubicBezTo>
                  <a:cubicBezTo>
                    <a:pt x="4251" y="227"/>
                    <a:pt x="3298" y="1"/>
                    <a:pt x="2131" y="1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573" name="Google Shape;12573;p49"/>
            <p:cNvSpPr/>
            <p:nvPr/>
          </p:nvSpPr>
          <p:spPr>
            <a:xfrm>
              <a:off x="2436300" y="3057050"/>
              <a:ext cx="68500" cy="11350"/>
            </a:xfrm>
            <a:custGeom>
              <a:avLst/>
              <a:gdLst/>
              <a:ahLst/>
              <a:cxnLst/>
              <a:rect l="l" t="t" r="r" b="b"/>
              <a:pathLst>
                <a:path w="2740" h="454" extrusionOk="0">
                  <a:moveTo>
                    <a:pt x="1370" y="1"/>
                  </a:moveTo>
                  <a:cubicBezTo>
                    <a:pt x="608" y="1"/>
                    <a:pt x="1" y="227"/>
                    <a:pt x="1" y="227"/>
                  </a:cubicBezTo>
                  <a:cubicBezTo>
                    <a:pt x="1" y="227"/>
                    <a:pt x="579" y="453"/>
                    <a:pt x="1314" y="453"/>
                  </a:cubicBezTo>
                  <a:cubicBezTo>
                    <a:pt x="1333" y="453"/>
                    <a:pt x="1351" y="453"/>
                    <a:pt x="1370" y="453"/>
                  </a:cubicBezTo>
                  <a:cubicBezTo>
                    <a:pt x="2132" y="453"/>
                    <a:pt x="2739" y="227"/>
                    <a:pt x="2739" y="227"/>
                  </a:cubicBezTo>
                  <a:cubicBezTo>
                    <a:pt x="2739" y="227"/>
                    <a:pt x="2132" y="1"/>
                    <a:pt x="1370" y="1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574" name="Google Shape;12574;p49"/>
            <p:cNvSpPr/>
            <p:nvPr/>
          </p:nvSpPr>
          <p:spPr>
            <a:xfrm>
              <a:off x="2266650" y="3032650"/>
              <a:ext cx="248550" cy="11075"/>
            </a:xfrm>
            <a:custGeom>
              <a:avLst/>
              <a:gdLst/>
              <a:ahLst/>
              <a:cxnLst/>
              <a:rect l="l" t="t" r="r" b="b"/>
              <a:pathLst>
                <a:path w="9942" h="443" extrusionOk="0">
                  <a:moveTo>
                    <a:pt x="4977" y="0"/>
                  </a:moveTo>
                  <a:cubicBezTo>
                    <a:pt x="2238" y="0"/>
                    <a:pt x="0" y="227"/>
                    <a:pt x="0" y="227"/>
                  </a:cubicBezTo>
                  <a:cubicBezTo>
                    <a:pt x="0" y="227"/>
                    <a:pt x="2030" y="443"/>
                    <a:pt x="4589" y="443"/>
                  </a:cubicBezTo>
                  <a:cubicBezTo>
                    <a:pt x="4717" y="443"/>
                    <a:pt x="4847" y="442"/>
                    <a:pt x="4977" y="441"/>
                  </a:cubicBezTo>
                  <a:cubicBezTo>
                    <a:pt x="7715" y="441"/>
                    <a:pt x="9942" y="227"/>
                    <a:pt x="9942" y="227"/>
                  </a:cubicBezTo>
                  <a:cubicBezTo>
                    <a:pt x="9942" y="227"/>
                    <a:pt x="7727" y="0"/>
                    <a:pt x="4977" y="0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575" name="Google Shape;12575;p49"/>
            <p:cNvSpPr/>
            <p:nvPr/>
          </p:nvSpPr>
          <p:spPr>
            <a:xfrm>
              <a:off x="2461000" y="2994550"/>
              <a:ext cx="70575" cy="11325"/>
            </a:xfrm>
            <a:custGeom>
              <a:avLst/>
              <a:gdLst/>
              <a:ahLst/>
              <a:cxnLst/>
              <a:rect l="l" t="t" r="r" b="b"/>
              <a:pathLst>
                <a:path w="2823" h="453" extrusionOk="0">
                  <a:moveTo>
                    <a:pt x="1406" y="0"/>
                  </a:moveTo>
                  <a:cubicBezTo>
                    <a:pt x="632" y="0"/>
                    <a:pt x="1" y="227"/>
                    <a:pt x="1" y="227"/>
                  </a:cubicBezTo>
                  <a:cubicBezTo>
                    <a:pt x="1" y="227"/>
                    <a:pt x="632" y="453"/>
                    <a:pt x="1406" y="453"/>
                  </a:cubicBezTo>
                  <a:cubicBezTo>
                    <a:pt x="2180" y="453"/>
                    <a:pt x="2823" y="227"/>
                    <a:pt x="2823" y="227"/>
                  </a:cubicBezTo>
                  <a:cubicBezTo>
                    <a:pt x="2823" y="227"/>
                    <a:pt x="2192" y="0"/>
                    <a:pt x="1406" y="0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576" name="Google Shape;12576;p49"/>
            <p:cNvSpPr/>
            <p:nvPr/>
          </p:nvSpPr>
          <p:spPr>
            <a:xfrm>
              <a:off x="4903575" y="2253975"/>
              <a:ext cx="341450" cy="11050"/>
            </a:xfrm>
            <a:custGeom>
              <a:avLst/>
              <a:gdLst/>
              <a:ahLst/>
              <a:cxnLst/>
              <a:rect l="l" t="t" r="r" b="b"/>
              <a:pathLst>
                <a:path w="13658" h="442" extrusionOk="0">
                  <a:moveTo>
                    <a:pt x="6835" y="1"/>
                  </a:moveTo>
                  <a:cubicBezTo>
                    <a:pt x="3060" y="1"/>
                    <a:pt x="1" y="215"/>
                    <a:pt x="1" y="215"/>
                  </a:cubicBezTo>
                  <a:cubicBezTo>
                    <a:pt x="1" y="215"/>
                    <a:pt x="3060" y="441"/>
                    <a:pt x="6835" y="441"/>
                  </a:cubicBezTo>
                  <a:cubicBezTo>
                    <a:pt x="10609" y="441"/>
                    <a:pt x="13657" y="215"/>
                    <a:pt x="13657" y="215"/>
                  </a:cubicBezTo>
                  <a:cubicBezTo>
                    <a:pt x="13657" y="215"/>
                    <a:pt x="10609" y="1"/>
                    <a:pt x="6835" y="1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577" name="Google Shape;12577;p49"/>
            <p:cNvSpPr/>
            <p:nvPr/>
          </p:nvSpPr>
          <p:spPr>
            <a:xfrm>
              <a:off x="4975025" y="2286725"/>
              <a:ext cx="106275" cy="11025"/>
            </a:xfrm>
            <a:custGeom>
              <a:avLst/>
              <a:gdLst/>
              <a:ahLst/>
              <a:cxnLst/>
              <a:rect l="l" t="t" r="r" b="b"/>
              <a:pathLst>
                <a:path w="4251" h="441" extrusionOk="0">
                  <a:moveTo>
                    <a:pt x="2131" y="0"/>
                  </a:moveTo>
                  <a:cubicBezTo>
                    <a:pt x="953" y="0"/>
                    <a:pt x="0" y="215"/>
                    <a:pt x="0" y="215"/>
                  </a:cubicBezTo>
                  <a:cubicBezTo>
                    <a:pt x="0" y="215"/>
                    <a:pt x="953" y="441"/>
                    <a:pt x="2131" y="441"/>
                  </a:cubicBezTo>
                  <a:cubicBezTo>
                    <a:pt x="3298" y="441"/>
                    <a:pt x="4251" y="215"/>
                    <a:pt x="4251" y="215"/>
                  </a:cubicBezTo>
                  <a:cubicBezTo>
                    <a:pt x="4251" y="215"/>
                    <a:pt x="3298" y="0"/>
                    <a:pt x="2131" y="0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578" name="Google Shape;12578;p49"/>
            <p:cNvSpPr/>
            <p:nvPr/>
          </p:nvSpPr>
          <p:spPr>
            <a:xfrm>
              <a:off x="5018175" y="2316775"/>
              <a:ext cx="104200" cy="11050"/>
            </a:xfrm>
            <a:custGeom>
              <a:avLst/>
              <a:gdLst/>
              <a:ahLst/>
              <a:cxnLst/>
              <a:rect l="l" t="t" r="r" b="b"/>
              <a:pathLst>
                <a:path w="4168" h="442" extrusionOk="0">
                  <a:moveTo>
                    <a:pt x="2084" y="1"/>
                  </a:moveTo>
                  <a:cubicBezTo>
                    <a:pt x="917" y="1"/>
                    <a:pt x="0" y="227"/>
                    <a:pt x="0" y="227"/>
                  </a:cubicBezTo>
                  <a:cubicBezTo>
                    <a:pt x="0" y="227"/>
                    <a:pt x="941" y="441"/>
                    <a:pt x="2084" y="441"/>
                  </a:cubicBezTo>
                  <a:cubicBezTo>
                    <a:pt x="3239" y="441"/>
                    <a:pt x="4168" y="227"/>
                    <a:pt x="4168" y="227"/>
                  </a:cubicBezTo>
                  <a:cubicBezTo>
                    <a:pt x="4168" y="227"/>
                    <a:pt x="3227" y="1"/>
                    <a:pt x="2084" y="1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579" name="Google Shape;12579;p49"/>
            <p:cNvSpPr/>
            <p:nvPr/>
          </p:nvSpPr>
          <p:spPr>
            <a:xfrm>
              <a:off x="5058950" y="2344150"/>
              <a:ext cx="44075" cy="11350"/>
            </a:xfrm>
            <a:custGeom>
              <a:avLst/>
              <a:gdLst/>
              <a:ahLst/>
              <a:cxnLst/>
              <a:rect l="l" t="t" r="r" b="b"/>
              <a:pathLst>
                <a:path w="1763" h="454" extrusionOk="0">
                  <a:moveTo>
                    <a:pt x="917" y="1"/>
                  </a:moveTo>
                  <a:cubicBezTo>
                    <a:pt x="905" y="1"/>
                    <a:pt x="894" y="1"/>
                    <a:pt x="882" y="1"/>
                  </a:cubicBezTo>
                  <a:cubicBezTo>
                    <a:pt x="394" y="1"/>
                    <a:pt x="1" y="227"/>
                    <a:pt x="1" y="227"/>
                  </a:cubicBezTo>
                  <a:cubicBezTo>
                    <a:pt x="1" y="227"/>
                    <a:pt x="405" y="454"/>
                    <a:pt x="882" y="454"/>
                  </a:cubicBezTo>
                  <a:cubicBezTo>
                    <a:pt x="1370" y="454"/>
                    <a:pt x="1763" y="227"/>
                    <a:pt x="1763" y="227"/>
                  </a:cubicBezTo>
                  <a:cubicBezTo>
                    <a:pt x="1763" y="227"/>
                    <a:pt x="1389" y="1"/>
                    <a:pt x="917" y="1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580" name="Google Shape;12580;p49"/>
            <p:cNvSpPr/>
            <p:nvPr/>
          </p:nvSpPr>
          <p:spPr>
            <a:xfrm>
              <a:off x="5078900" y="2379600"/>
              <a:ext cx="49125" cy="11325"/>
            </a:xfrm>
            <a:custGeom>
              <a:avLst/>
              <a:gdLst/>
              <a:ahLst/>
              <a:cxnLst/>
              <a:rect l="l" t="t" r="r" b="b"/>
              <a:pathLst>
                <a:path w="1965" h="453" extrusionOk="0">
                  <a:moveTo>
                    <a:pt x="977" y="0"/>
                  </a:moveTo>
                  <a:cubicBezTo>
                    <a:pt x="441" y="0"/>
                    <a:pt x="0" y="226"/>
                    <a:pt x="0" y="226"/>
                  </a:cubicBezTo>
                  <a:cubicBezTo>
                    <a:pt x="0" y="226"/>
                    <a:pt x="429" y="452"/>
                    <a:pt x="977" y="452"/>
                  </a:cubicBezTo>
                  <a:cubicBezTo>
                    <a:pt x="1512" y="452"/>
                    <a:pt x="1965" y="226"/>
                    <a:pt x="1965" y="226"/>
                  </a:cubicBezTo>
                  <a:cubicBezTo>
                    <a:pt x="1965" y="226"/>
                    <a:pt x="1512" y="0"/>
                    <a:pt x="977" y="0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581" name="Google Shape;12581;p49"/>
            <p:cNvSpPr/>
            <p:nvPr/>
          </p:nvSpPr>
          <p:spPr>
            <a:xfrm>
              <a:off x="4758925" y="3158250"/>
              <a:ext cx="991800" cy="11350"/>
            </a:xfrm>
            <a:custGeom>
              <a:avLst/>
              <a:gdLst/>
              <a:ahLst/>
              <a:cxnLst/>
              <a:rect l="l" t="t" r="r" b="b"/>
              <a:pathLst>
                <a:path w="39672" h="454" extrusionOk="0">
                  <a:moveTo>
                    <a:pt x="19836" y="1"/>
                  </a:moveTo>
                  <a:cubicBezTo>
                    <a:pt x="8882" y="1"/>
                    <a:pt x="0" y="227"/>
                    <a:pt x="0" y="227"/>
                  </a:cubicBezTo>
                  <a:cubicBezTo>
                    <a:pt x="0" y="227"/>
                    <a:pt x="8882" y="453"/>
                    <a:pt x="19836" y="453"/>
                  </a:cubicBezTo>
                  <a:cubicBezTo>
                    <a:pt x="30790" y="453"/>
                    <a:pt x="39672" y="227"/>
                    <a:pt x="39672" y="227"/>
                  </a:cubicBezTo>
                  <a:cubicBezTo>
                    <a:pt x="39672" y="227"/>
                    <a:pt x="30790" y="1"/>
                    <a:pt x="19836" y="1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582" name="Google Shape;12582;p49"/>
            <p:cNvSpPr/>
            <p:nvPr/>
          </p:nvSpPr>
          <p:spPr>
            <a:xfrm>
              <a:off x="4580925" y="3147550"/>
              <a:ext cx="251525" cy="11325"/>
            </a:xfrm>
            <a:custGeom>
              <a:avLst/>
              <a:gdLst/>
              <a:ahLst/>
              <a:cxnLst/>
              <a:rect l="l" t="t" r="r" b="b"/>
              <a:pathLst>
                <a:path w="10061" h="453" extrusionOk="0">
                  <a:moveTo>
                    <a:pt x="5037" y="0"/>
                  </a:moveTo>
                  <a:cubicBezTo>
                    <a:pt x="2250" y="0"/>
                    <a:pt x="0" y="226"/>
                    <a:pt x="0" y="226"/>
                  </a:cubicBezTo>
                  <a:cubicBezTo>
                    <a:pt x="0" y="226"/>
                    <a:pt x="2250" y="453"/>
                    <a:pt x="5037" y="453"/>
                  </a:cubicBezTo>
                  <a:cubicBezTo>
                    <a:pt x="7811" y="453"/>
                    <a:pt x="10061" y="226"/>
                    <a:pt x="10061" y="226"/>
                  </a:cubicBezTo>
                  <a:cubicBezTo>
                    <a:pt x="10061" y="226"/>
                    <a:pt x="7811" y="0"/>
                    <a:pt x="5037" y="0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583" name="Google Shape;12583;p49"/>
            <p:cNvSpPr/>
            <p:nvPr/>
          </p:nvSpPr>
          <p:spPr>
            <a:xfrm>
              <a:off x="4744925" y="3139500"/>
              <a:ext cx="183075" cy="11050"/>
            </a:xfrm>
            <a:custGeom>
              <a:avLst/>
              <a:gdLst/>
              <a:ahLst/>
              <a:cxnLst/>
              <a:rect l="l" t="t" r="r" b="b"/>
              <a:pathLst>
                <a:path w="7323" h="442" extrusionOk="0">
                  <a:moveTo>
                    <a:pt x="3668" y="1"/>
                  </a:moveTo>
                  <a:cubicBezTo>
                    <a:pt x="1644" y="1"/>
                    <a:pt x="1" y="215"/>
                    <a:pt x="1" y="215"/>
                  </a:cubicBezTo>
                  <a:cubicBezTo>
                    <a:pt x="1" y="215"/>
                    <a:pt x="1644" y="441"/>
                    <a:pt x="3668" y="441"/>
                  </a:cubicBezTo>
                  <a:cubicBezTo>
                    <a:pt x="5692" y="441"/>
                    <a:pt x="7323" y="215"/>
                    <a:pt x="7323" y="215"/>
                  </a:cubicBezTo>
                  <a:cubicBezTo>
                    <a:pt x="7323" y="215"/>
                    <a:pt x="5692" y="1"/>
                    <a:pt x="3668" y="1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584" name="Google Shape;12584;p49"/>
            <p:cNvSpPr/>
            <p:nvPr/>
          </p:nvSpPr>
          <p:spPr>
            <a:xfrm>
              <a:off x="5160150" y="3133850"/>
              <a:ext cx="453950" cy="11025"/>
            </a:xfrm>
            <a:custGeom>
              <a:avLst/>
              <a:gdLst/>
              <a:ahLst/>
              <a:cxnLst/>
              <a:rect l="l" t="t" r="r" b="b"/>
              <a:pathLst>
                <a:path w="18158" h="441" extrusionOk="0">
                  <a:moveTo>
                    <a:pt x="9085" y="0"/>
                  </a:moveTo>
                  <a:cubicBezTo>
                    <a:pt x="4073" y="0"/>
                    <a:pt x="1" y="227"/>
                    <a:pt x="1" y="227"/>
                  </a:cubicBezTo>
                  <a:cubicBezTo>
                    <a:pt x="1" y="227"/>
                    <a:pt x="4073" y="441"/>
                    <a:pt x="9085" y="441"/>
                  </a:cubicBezTo>
                  <a:cubicBezTo>
                    <a:pt x="14098" y="441"/>
                    <a:pt x="18158" y="227"/>
                    <a:pt x="18158" y="227"/>
                  </a:cubicBezTo>
                  <a:cubicBezTo>
                    <a:pt x="18158" y="227"/>
                    <a:pt x="14098" y="0"/>
                    <a:pt x="9085" y="0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585" name="Google Shape;12585;p49"/>
            <p:cNvSpPr/>
            <p:nvPr/>
          </p:nvSpPr>
          <p:spPr>
            <a:xfrm>
              <a:off x="5392325" y="3114800"/>
              <a:ext cx="112550" cy="11325"/>
            </a:xfrm>
            <a:custGeom>
              <a:avLst/>
              <a:gdLst/>
              <a:ahLst/>
              <a:cxnLst/>
              <a:rect l="l" t="t" r="r" b="b"/>
              <a:pathLst>
                <a:path w="4502" h="453" extrusionOk="0">
                  <a:moveTo>
                    <a:pt x="2342" y="0"/>
                  </a:moveTo>
                  <a:cubicBezTo>
                    <a:pt x="2312" y="0"/>
                    <a:pt x="2281" y="0"/>
                    <a:pt x="2251" y="0"/>
                  </a:cubicBezTo>
                  <a:cubicBezTo>
                    <a:pt x="1001" y="0"/>
                    <a:pt x="1" y="227"/>
                    <a:pt x="1" y="227"/>
                  </a:cubicBezTo>
                  <a:cubicBezTo>
                    <a:pt x="1" y="227"/>
                    <a:pt x="1013" y="453"/>
                    <a:pt x="2251" y="453"/>
                  </a:cubicBezTo>
                  <a:cubicBezTo>
                    <a:pt x="3501" y="453"/>
                    <a:pt x="4501" y="227"/>
                    <a:pt x="4501" y="227"/>
                  </a:cubicBezTo>
                  <a:cubicBezTo>
                    <a:pt x="4501" y="227"/>
                    <a:pt x="3549" y="0"/>
                    <a:pt x="2342" y="0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586" name="Google Shape;12586;p49"/>
            <p:cNvSpPr/>
            <p:nvPr/>
          </p:nvSpPr>
          <p:spPr>
            <a:xfrm>
              <a:off x="5403925" y="3084725"/>
              <a:ext cx="81900" cy="11050"/>
            </a:xfrm>
            <a:custGeom>
              <a:avLst/>
              <a:gdLst/>
              <a:ahLst/>
              <a:cxnLst/>
              <a:rect l="l" t="t" r="r" b="b"/>
              <a:pathLst>
                <a:path w="3276" h="442" extrusionOk="0">
                  <a:moveTo>
                    <a:pt x="1644" y="1"/>
                  </a:moveTo>
                  <a:cubicBezTo>
                    <a:pt x="727" y="1"/>
                    <a:pt x="1" y="227"/>
                    <a:pt x="1" y="227"/>
                  </a:cubicBezTo>
                  <a:cubicBezTo>
                    <a:pt x="1" y="227"/>
                    <a:pt x="727" y="441"/>
                    <a:pt x="1644" y="441"/>
                  </a:cubicBezTo>
                  <a:cubicBezTo>
                    <a:pt x="2549" y="441"/>
                    <a:pt x="3275" y="227"/>
                    <a:pt x="3275" y="227"/>
                  </a:cubicBezTo>
                  <a:cubicBezTo>
                    <a:pt x="3275" y="227"/>
                    <a:pt x="2537" y="1"/>
                    <a:pt x="1644" y="1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587" name="Google Shape;12587;p49"/>
            <p:cNvSpPr/>
            <p:nvPr/>
          </p:nvSpPr>
          <p:spPr>
            <a:xfrm>
              <a:off x="5390250" y="3060025"/>
              <a:ext cx="81875" cy="11350"/>
            </a:xfrm>
            <a:custGeom>
              <a:avLst/>
              <a:gdLst/>
              <a:ahLst/>
              <a:cxnLst/>
              <a:rect l="l" t="t" r="r" b="b"/>
              <a:pathLst>
                <a:path w="3275" h="454" extrusionOk="0">
                  <a:moveTo>
                    <a:pt x="1631" y="1"/>
                  </a:moveTo>
                  <a:cubicBezTo>
                    <a:pt x="727" y="1"/>
                    <a:pt x="0" y="227"/>
                    <a:pt x="0" y="227"/>
                  </a:cubicBezTo>
                  <a:cubicBezTo>
                    <a:pt x="0" y="227"/>
                    <a:pt x="727" y="453"/>
                    <a:pt x="1631" y="453"/>
                  </a:cubicBezTo>
                  <a:cubicBezTo>
                    <a:pt x="2548" y="453"/>
                    <a:pt x="3275" y="227"/>
                    <a:pt x="3275" y="227"/>
                  </a:cubicBezTo>
                  <a:cubicBezTo>
                    <a:pt x="3275" y="227"/>
                    <a:pt x="2548" y="1"/>
                    <a:pt x="1631" y="1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588" name="Google Shape;12588;p49"/>
            <p:cNvSpPr/>
            <p:nvPr/>
          </p:nvSpPr>
          <p:spPr>
            <a:xfrm>
              <a:off x="5384875" y="3024300"/>
              <a:ext cx="78925" cy="11350"/>
            </a:xfrm>
            <a:custGeom>
              <a:avLst/>
              <a:gdLst/>
              <a:ahLst/>
              <a:cxnLst/>
              <a:rect l="l" t="t" r="r" b="b"/>
              <a:pathLst>
                <a:path w="3157" h="454" extrusionOk="0">
                  <a:moveTo>
                    <a:pt x="1585" y="1"/>
                  </a:moveTo>
                  <a:cubicBezTo>
                    <a:pt x="715" y="1"/>
                    <a:pt x="1" y="227"/>
                    <a:pt x="1" y="227"/>
                  </a:cubicBezTo>
                  <a:cubicBezTo>
                    <a:pt x="1" y="227"/>
                    <a:pt x="703" y="453"/>
                    <a:pt x="1585" y="453"/>
                  </a:cubicBezTo>
                  <a:cubicBezTo>
                    <a:pt x="2442" y="453"/>
                    <a:pt x="3156" y="227"/>
                    <a:pt x="3156" y="227"/>
                  </a:cubicBezTo>
                  <a:cubicBezTo>
                    <a:pt x="3156" y="227"/>
                    <a:pt x="2442" y="1"/>
                    <a:pt x="1585" y="1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589" name="Google Shape;12589;p49"/>
            <p:cNvSpPr/>
            <p:nvPr/>
          </p:nvSpPr>
          <p:spPr>
            <a:xfrm>
              <a:off x="5256600" y="2737675"/>
              <a:ext cx="404250" cy="11025"/>
            </a:xfrm>
            <a:custGeom>
              <a:avLst/>
              <a:gdLst/>
              <a:ahLst/>
              <a:cxnLst/>
              <a:rect l="l" t="t" r="r" b="b"/>
              <a:pathLst>
                <a:path w="16170" h="441" extrusionOk="0">
                  <a:moveTo>
                    <a:pt x="8085" y="0"/>
                  </a:moveTo>
                  <a:cubicBezTo>
                    <a:pt x="3620" y="0"/>
                    <a:pt x="0" y="215"/>
                    <a:pt x="0" y="215"/>
                  </a:cubicBezTo>
                  <a:cubicBezTo>
                    <a:pt x="0" y="215"/>
                    <a:pt x="3620" y="441"/>
                    <a:pt x="8085" y="441"/>
                  </a:cubicBezTo>
                  <a:cubicBezTo>
                    <a:pt x="12550" y="441"/>
                    <a:pt x="16169" y="215"/>
                    <a:pt x="16169" y="215"/>
                  </a:cubicBezTo>
                  <a:cubicBezTo>
                    <a:pt x="16169" y="215"/>
                    <a:pt x="12538" y="0"/>
                    <a:pt x="8085" y="0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590" name="Google Shape;12590;p49"/>
            <p:cNvSpPr/>
            <p:nvPr/>
          </p:nvSpPr>
          <p:spPr>
            <a:xfrm>
              <a:off x="5264050" y="2693900"/>
              <a:ext cx="87825" cy="11350"/>
            </a:xfrm>
            <a:custGeom>
              <a:avLst/>
              <a:gdLst/>
              <a:ahLst/>
              <a:cxnLst/>
              <a:rect l="l" t="t" r="r" b="b"/>
              <a:pathLst>
                <a:path w="3513" h="454" extrusionOk="0">
                  <a:moveTo>
                    <a:pt x="1832" y="1"/>
                  </a:moveTo>
                  <a:cubicBezTo>
                    <a:pt x="1809" y="1"/>
                    <a:pt x="1786" y="1"/>
                    <a:pt x="1762" y="1"/>
                  </a:cubicBezTo>
                  <a:cubicBezTo>
                    <a:pt x="786" y="1"/>
                    <a:pt x="0" y="227"/>
                    <a:pt x="0" y="227"/>
                  </a:cubicBezTo>
                  <a:cubicBezTo>
                    <a:pt x="0" y="227"/>
                    <a:pt x="786" y="453"/>
                    <a:pt x="1762" y="453"/>
                  </a:cubicBezTo>
                  <a:cubicBezTo>
                    <a:pt x="2727" y="453"/>
                    <a:pt x="3512" y="227"/>
                    <a:pt x="3512" y="227"/>
                  </a:cubicBezTo>
                  <a:cubicBezTo>
                    <a:pt x="3512" y="227"/>
                    <a:pt x="2764" y="1"/>
                    <a:pt x="1832" y="1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591" name="Google Shape;12591;p49"/>
            <p:cNvSpPr/>
            <p:nvPr/>
          </p:nvSpPr>
          <p:spPr>
            <a:xfrm>
              <a:off x="5226525" y="2653125"/>
              <a:ext cx="78900" cy="11050"/>
            </a:xfrm>
            <a:custGeom>
              <a:avLst/>
              <a:gdLst/>
              <a:ahLst/>
              <a:cxnLst/>
              <a:rect l="l" t="t" r="r" b="b"/>
              <a:pathLst>
                <a:path w="3156" h="442" extrusionOk="0">
                  <a:moveTo>
                    <a:pt x="1636" y="0"/>
                  </a:moveTo>
                  <a:cubicBezTo>
                    <a:pt x="1615" y="0"/>
                    <a:pt x="1594" y="1"/>
                    <a:pt x="1572" y="1"/>
                  </a:cubicBezTo>
                  <a:cubicBezTo>
                    <a:pt x="715" y="1"/>
                    <a:pt x="1" y="227"/>
                    <a:pt x="1" y="227"/>
                  </a:cubicBezTo>
                  <a:cubicBezTo>
                    <a:pt x="1" y="227"/>
                    <a:pt x="703" y="441"/>
                    <a:pt x="1572" y="441"/>
                  </a:cubicBezTo>
                  <a:cubicBezTo>
                    <a:pt x="2442" y="441"/>
                    <a:pt x="3156" y="227"/>
                    <a:pt x="3156" y="227"/>
                  </a:cubicBezTo>
                  <a:cubicBezTo>
                    <a:pt x="3156" y="227"/>
                    <a:pt x="2476" y="0"/>
                    <a:pt x="1636" y="0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592" name="Google Shape;12592;p49"/>
            <p:cNvSpPr/>
            <p:nvPr/>
          </p:nvSpPr>
          <p:spPr>
            <a:xfrm>
              <a:off x="5209275" y="2614725"/>
              <a:ext cx="60450" cy="11350"/>
            </a:xfrm>
            <a:custGeom>
              <a:avLst/>
              <a:gdLst/>
              <a:ahLst/>
              <a:cxnLst/>
              <a:rect l="l" t="t" r="r" b="b"/>
              <a:pathLst>
                <a:path w="2418" h="454" extrusionOk="0">
                  <a:moveTo>
                    <a:pt x="1263" y="1"/>
                  </a:moveTo>
                  <a:cubicBezTo>
                    <a:pt x="1247" y="1"/>
                    <a:pt x="1231" y="1"/>
                    <a:pt x="1215" y="1"/>
                  </a:cubicBezTo>
                  <a:cubicBezTo>
                    <a:pt x="536" y="1"/>
                    <a:pt x="0" y="227"/>
                    <a:pt x="0" y="227"/>
                  </a:cubicBezTo>
                  <a:cubicBezTo>
                    <a:pt x="0" y="227"/>
                    <a:pt x="536" y="453"/>
                    <a:pt x="1215" y="453"/>
                  </a:cubicBezTo>
                  <a:cubicBezTo>
                    <a:pt x="1881" y="453"/>
                    <a:pt x="2417" y="227"/>
                    <a:pt x="2417" y="227"/>
                  </a:cubicBezTo>
                  <a:cubicBezTo>
                    <a:pt x="2417" y="227"/>
                    <a:pt x="1907" y="1"/>
                    <a:pt x="1263" y="1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593" name="Google Shape;12593;p49"/>
            <p:cNvSpPr/>
            <p:nvPr/>
          </p:nvSpPr>
          <p:spPr>
            <a:xfrm>
              <a:off x="5168200" y="2578900"/>
              <a:ext cx="12225" cy="8975"/>
            </a:xfrm>
            <a:custGeom>
              <a:avLst/>
              <a:gdLst/>
              <a:ahLst/>
              <a:cxnLst/>
              <a:rect l="l" t="t" r="r" b="b"/>
              <a:pathLst>
                <a:path w="489" h="359" extrusionOk="0">
                  <a:moveTo>
                    <a:pt x="220" y="1"/>
                  </a:moveTo>
                  <a:cubicBezTo>
                    <a:pt x="156" y="1"/>
                    <a:pt x="88" y="14"/>
                    <a:pt x="60" y="65"/>
                  </a:cubicBezTo>
                  <a:cubicBezTo>
                    <a:pt x="0" y="160"/>
                    <a:pt x="131" y="351"/>
                    <a:pt x="131" y="351"/>
                  </a:cubicBezTo>
                  <a:cubicBezTo>
                    <a:pt x="131" y="351"/>
                    <a:pt x="182" y="358"/>
                    <a:pt x="242" y="358"/>
                  </a:cubicBezTo>
                  <a:cubicBezTo>
                    <a:pt x="313" y="358"/>
                    <a:pt x="397" y="348"/>
                    <a:pt x="429" y="303"/>
                  </a:cubicBezTo>
                  <a:cubicBezTo>
                    <a:pt x="488" y="220"/>
                    <a:pt x="357" y="17"/>
                    <a:pt x="357" y="17"/>
                  </a:cubicBezTo>
                  <a:cubicBezTo>
                    <a:pt x="357" y="17"/>
                    <a:pt x="291" y="1"/>
                    <a:pt x="220" y="1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594" name="Google Shape;12594;p49"/>
            <p:cNvSpPr/>
            <p:nvPr/>
          </p:nvSpPr>
          <p:spPr>
            <a:xfrm>
              <a:off x="2535425" y="28722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1"/>
                  </a:move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595" name="Google Shape;12595;p49"/>
            <p:cNvSpPr/>
            <p:nvPr/>
          </p:nvSpPr>
          <p:spPr>
            <a:xfrm>
              <a:off x="2461300" y="2798700"/>
              <a:ext cx="84875" cy="11025"/>
            </a:xfrm>
            <a:custGeom>
              <a:avLst/>
              <a:gdLst/>
              <a:ahLst/>
              <a:cxnLst/>
              <a:rect l="l" t="t" r="r" b="b"/>
              <a:pathLst>
                <a:path w="3395" h="441" extrusionOk="0">
                  <a:moveTo>
                    <a:pt x="1691" y="0"/>
                  </a:moveTo>
                  <a:cubicBezTo>
                    <a:pt x="763" y="0"/>
                    <a:pt x="1" y="214"/>
                    <a:pt x="1" y="214"/>
                  </a:cubicBezTo>
                  <a:cubicBezTo>
                    <a:pt x="1" y="214"/>
                    <a:pt x="775" y="441"/>
                    <a:pt x="1691" y="441"/>
                  </a:cubicBezTo>
                  <a:cubicBezTo>
                    <a:pt x="2632" y="441"/>
                    <a:pt x="3394" y="214"/>
                    <a:pt x="3394" y="214"/>
                  </a:cubicBezTo>
                  <a:cubicBezTo>
                    <a:pt x="3394" y="214"/>
                    <a:pt x="2632" y="0"/>
                    <a:pt x="1691" y="0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596" name="Google Shape;12596;p49"/>
            <p:cNvSpPr/>
            <p:nvPr/>
          </p:nvSpPr>
          <p:spPr>
            <a:xfrm>
              <a:off x="2501200" y="2843925"/>
              <a:ext cx="62525" cy="11075"/>
            </a:xfrm>
            <a:custGeom>
              <a:avLst/>
              <a:gdLst/>
              <a:ahLst/>
              <a:cxnLst/>
              <a:rect l="l" t="t" r="r" b="b"/>
              <a:pathLst>
                <a:path w="2501" h="443" extrusionOk="0">
                  <a:moveTo>
                    <a:pt x="1250" y="1"/>
                  </a:moveTo>
                  <a:cubicBezTo>
                    <a:pt x="560" y="1"/>
                    <a:pt x="0" y="227"/>
                    <a:pt x="0" y="227"/>
                  </a:cubicBezTo>
                  <a:cubicBezTo>
                    <a:pt x="0" y="227"/>
                    <a:pt x="508" y="443"/>
                    <a:pt x="1153" y="443"/>
                  </a:cubicBezTo>
                  <a:cubicBezTo>
                    <a:pt x="1185" y="443"/>
                    <a:pt x="1217" y="442"/>
                    <a:pt x="1250" y="441"/>
                  </a:cubicBezTo>
                  <a:cubicBezTo>
                    <a:pt x="1929" y="441"/>
                    <a:pt x="2501" y="227"/>
                    <a:pt x="2501" y="227"/>
                  </a:cubicBezTo>
                  <a:cubicBezTo>
                    <a:pt x="2501" y="227"/>
                    <a:pt x="1929" y="1"/>
                    <a:pt x="1250" y="1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597" name="Google Shape;12597;p49"/>
            <p:cNvSpPr/>
            <p:nvPr/>
          </p:nvSpPr>
          <p:spPr>
            <a:xfrm>
              <a:off x="2512500" y="2810000"/>
              <a:ext cx="73850" cy="11325"/>
            </a:xfrm>
            <a:custGeom>
              <a:avLst/>
              <a:gdLst/>
              <a:ahLst/>
              <a:cxnLst/>
              <a:rect l="l" t="t" r="r" b="b"/>
              <a:pathLst>
                <a:path w="2954" h="453" extrusionOk="0">
                  <a:moveTo>
                    <a:pt x="1477" y="0"/>
                  </a:moveTo>
                  <a:cubicBezTo>
                    <a:pt x="656" y="0"/>
                    <a:pt x="1" y="227"/>
                    <a:pt x="1" y="227"/>
                  </a:cubicBezTo>
                  <a:cubicBezTo>
                    <a:pt x="1" y="227"/>
                    <a:pt x="656" y="453"/>
                    <a:pt x="1477" y="453"/>
                  </a:cubicBezTo>
                  <a:cubicBezTo>
                    <a:pt x="2299" y="453"/>
                    <a:pt x="2953" y="227"/>
                    <a:pt x="2953" y="227"/>
                  </a:cubicBezTo>
                  <a:cubicBezTo>
                    <a:pt x="2953" y="227"/>
                    <a:pt x="2299" y="0"/>
                    <a:pt x="1477" y="0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598" name="Google Shape;12598;p49"/>
            <p:cNvSpPr/>
            <p:nvPr/>
          </p:nvSpPr>
          <p:spPr>
            <a:xfrm>
              <a:off x="2268125" y="2758800"/>
              <a:ext cx="351850" cy="11625"/>
            </a:xfrm>
            <a:custGeom>
              <a:avLst/>
              <a:gdLst/>
              <a:ahLst/>
              <a:cxnLst/>
              <a:rect l="l" t="t" r="r" b="b"/>
              <a:pathLst>
                <a:path w="14074" h="465" extrusionOk="0">
                  <a:moveTo>
                    <a:pt x="7037" y="1"/>
                  </a:moveTo>
                  <a:cubicBezTo>
                    <a:pt x="3156" y="1"/>
                    <a:pt x="1" y="227"/>
                    <a:pt x="1" y="227"/>
                  </a:cubicBezTo>
                  <a:cubicBezTo>
                    <a:pt x="1" y="227"/>
                    <a:pt x="3156" y="465"/>
                    <a:pt x="7061" y="465"/>
                  </a:cubicBezTo>
                  <a:cubicBezTo>
                    <a:pt x="10942" y="465"/>
                    <a:pt x="14074" y="227"/>
                    <a:pt x="14074" y="227"/>
                  </a:cubicBezTo>
                  <a:cubicBezTo>
                    <a:pt x="14074" y="227"/>
                    <a:pt x="10931" y="1"/>
                    <a:pt x="7037" y="1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599" name="Google Shape;12599;p49"/>
            <p:cNvSpPr/>
            <p:nvPr/>
          </p:nvSpPr>
          <p:spPr>
            <a:xfrm>
              <a:off x="2313375" y="2673675"/>
              <a:ext cx="352150" cy="11025"/>
            </a:xfrm>
            <a:custGeom>
              <a:avLst/>
              <a:gdLst/>
              <a:ahLst/>
              <a:cxnLst/>
              <a:rect l="l" t="t" r="r" b="b"/>
              <a:pathLst>
                <a:path w="14086" h="441" extrusionOk="0">
                  <a:moveTo>
                    <a:pt x="7049" y="0"/>
                  </a:moveTo>
                  <a:cubicBezTo>
                    <a:pt x="3167" y="0"/>
                    <a:pt x="0" y="215"/>
                    <a:pt x="0" y="215"/>
                  </a:cubicBezTo>
                  <a:cubicBezTo>
                    <a:pt x="0" y="215"/>
                    <a:pt x="3167" y="441"/>
                    <a:pt x="7049" y="441"/>
                  </a:cubicBezTo>
                  <a:cubicBezTo>
                    <a:pt x="10930" y="441"/>
                    <a:pt x="14085" y="215"/>
                    <a:pt x="14085" y="215"/>
                  </a:cubicBezTo>
                  <a:cubicBezTo>
                    <a:pt x="14085" y="215"/>
                    <a:pt x="10930" y="0"/>
                    <a:pt x="7049" y="0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600" name="Google Shape;12600;p49"/>
            <p:cNvSpPr/>
            <p:nvPr/>
          </p:nvSpPr>
          <p:spPr>
            <a:xfrm>
              <a:off x="2580675" y="2639750"/>
              <a:ext cx="102125" cy="11025"/>
            </a:xfrm>
            <a:custGeom>
              <a:avLst/>
              <a:gdLst/>
              <a:ahLst/>
              <a:cxnLst/>
              <a:rect l="l" t="t" r="r" b="b"/>
              <a:pathLst>
                <a:path w="4085" h="441" extrusionOk="0">
                  <a:moveTo>
                    <a:pt x="2036" y="0"/>
                  </a:moveTo>
                  <a:cubicBezTo>
                    <a:pt x="929" y="0"/>
                    <a:pt x="0" y="226"/>
                    <a:pt x="0" y="226"/>
                  </a:cubicBezTo>
                  <a:cubicBezTo>
                    <a:pt x="0" y="226"/>
                    <a:pt x="905" y="441"/>
                    <a:pt x="2036" y="441"/>
                  </a:cubicBezTo>
                  <a:cubicBezTo>
                    <a:pt x="3155" y="441"/>
                    <a:pt x="4084" y="226"/>
                    <a:pt x="4084" y="226"/>
                  </a:cubicBezTo>
                  <a:cubicBezTo>
                    <a:pt x="4084" y="226"/>
                    <a:pt x="3167" y="0"/>
                    <a:pt x="2036" y="0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601" name="Google Shape;12601;p49"/>
            <p:cNvSpPr/>
            <p:nvPr/>
          </p:nvSpPr>
          <p:spPr>
            <a:xfrm>
              <a:off x="2625900" y="2605500"/>
              <a:ext cx="68800" cy="11050"/>
            </a:xfrm>
            <a:custGeom>
              <a:avLst/>
              <a:gdLst/>
              <a:ahLst/>
              <a:cxnLst/>
              <a:rect l="l" t="t" r="r" b="b"/>
              <a:pathLst>
                <a:path w="2752" h="442" extrusionOk="0">
                  <a:moveTo>
                    <a:pt x="1382" y="1"/>
                  </a:moveTo>
                  <a:cubicBezTo>
                    <a:pt x="620" y="1"/>
                    <a:pt x="1" y="227"/>
                    <a:pt x="1" y="227"/>
                  </a:cubicBezTo>
                  <a:cubicBezTo>
                    <a:pt x="1" y="227"/>
                    <a:pt x="620" y="441"/>
                    <a:pt x="1382" y="441"/>
                  </a:cubicBezTo>
                  <a:cubicBezTo>
                    <a:pt x="2132" y="441"/>
                    <a:pt x="2751" y="227"/>
                    <a:pt x="2751" y="227"/>
                  </a:cubicBezTo>
                  <a:cubicBezTo>
                    <a:pt x="2751" y="227"/>
                    <a:pt x="2132" y="1"/>
                    <a:pt x="1382" y="1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602" name="Google Shape;12602;p49"/>
            <p:cNvSpPr/>
            <p:nvPr/>
          </p:nvSpPr>
          <p:spPr>
            <a:xfrm>
              <a:off x="2671450" y="2571575"/>
              <a:ext cx="39325" cy="11350"/>
            </a:xfrm>
            <a:custGeom>
              <a:avLst/>
              <a:gdLst/>
              <a:ahLst/>
              <a:cxnLst/>
              <a:rect l="l" t="t" r="r" b="b"/>
              <a:pathLst>
                <a:path w="1573" h="454" extrusionOk="0">
                  <a:moveTo>
                    <a:pt x="786" y="1"/>
                  </a:moveTo>
                  <a:cubicBezTo>
                    <a:pt x="358" y="1"/>
                    <a:pt x="1" y="227"/>
                    <a:pt x="1" y="227"/>
                  </a:cubicBezTo>
                  <a:cubicBezTo>
                    <a:pt x="1" y="227"/>
                    <a:pt x="358" y="453"/>
                    <a:pt x="786" y="453"/>
                  </a:cubicBezTo>
                  <a:cubicBezTo>
                    <a:pt x="1227" y="453"/>
                    <a:pt x="1572" y="227"/>
                    <a:pt x="1572" y="227"/>
                  </a:cubicBezTo>
                  <a:cubicBezTo>
                    <a:pt x="1572" y="227"/>
                    <a:pt x="1239" y="1"/>
                    <a:pt x="786" y="1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603" name="Google Shape;12603;p49"/>
            <p:cNvSpPr/>
            <p:nvPr/>
          </p:nvSpPr>
          <p:spPr>
            <a:xfrm>
              <a:off x="2711350" y="257722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1"/>
                  </a:move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604" name="Google Shape;12604;p49"/>
            <p:cNvSpPr/>
            <p:nvPr/>
          </p:nvSpPr>
          <p:spPr>
            <a:xfrm>
              <a:off x="2705675" y="2509075"/>
              <a:ext cx="39625" cy="11325"/>
            </a:xfrm>
            <a:custGeom>
              <a:avLst/>
              <a:gdLst/>
              <a:ahLst/>
              <a:cxnLst/>
              <a:rect l="l" t="t" r="r" b="b"/>
              <a:pathLst>
                <a:path w="1585" h="453" extrusionOk="0">
                  <a:moveTo>
                    <a:pt x="787" y="0"/>
                  </a:moveTo>
                  <a:cubicBezTo>
                    <a:pt x="358" y="0"/>
                    <a:pt x="1" y="226"/>
                    <a:pt x="1" y="226"/>
                  </a:cubicBezTo>
                  <a:cubicBezTo>
                    <a:pt x="1" y="226"/>
                    <a:pt x="358" y="453"/>
                    <a:pt x="787" y="453"/>
                  </a:cubicBezTo>
                  <a:cubicBezTo>
                    <a:pt x="1227" y="453"/>
                    <a:pt x="1584" y="226"/>
                    <a:pt x="1584" y="226"/>
                  </a:cubicBezTo>
                  <a:cubicBezTo>
                    <a:pt x="1584" y="226"/>
                    <a:pt x="1239" y="0"/>
                    <a:pt x="787" y="0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605" name="Google Shape;12605;p49"/>
            <p:cNvSpPr/>
            <p:nvPr/>
          </p:nvSpPr>
          <p:spPr>
            <a:xfrm>
              <a:off x="2739625" y="2492100"/>
              <a:ext cx="28300" cy="11050"/>
            </a:xfrm>
            <a:custGeom>
              <a:avLst/>
              <a:gdLst/>
              <a:ahLst/>
              <a:cxnLst/>
              <a:rect l="l" t="t" r="r" b="b"/>
              <a:pathLst>
                <a:path w="1132" h="442" extrusionOk="0">
                  <a:moveTo>
                    <a:pt x="560" y="1"/>
                  </a:moveTo>
                  <a:cubicBezTo>
                    <a:pt x="250" y="1"/>
                    <a:pt x="0" y="215"/>
                    <a:pt x="0" y="215"/>
                  </a:cubicBezTo>
                  <a:cubicBezTo>
                    <a:pt x="0" y="215"/>
                    <a:pt x="250" y="441"/>
                    <a:pt x="560" y="441"/>
                  </a:cubicBezTo>
                  <a:cubicBezTo>
                    <a:pt x="869" y="441"/>
                    <a:pt x="1131" y="215"/>
                    <a:pt x="1131" y="215"/>
                  </a:cubicBezTo>
                  <a:cubicBezTo>
                    <a:pt x="1131" y="215"/>
                    <a:pt x="881" y="1"/>
                    <a:pt x="560" y="1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606" name="Google Shape;12606;p49"/>
            <p:cNvSpPr/>
            <p:nvPr/>
          </p:nvSpPr>
          <p:spPr>
            <a:xfrm>
              <a:off x="2404750" y="2417975"/>
              <a:ext cx="431625" cy="11100"/>
            </a:xfrm>
            <a:custGeom>
              <a:avLst/>
              <a:gdLst/>
              <a:ahLst/>
              <a:cxnLst/>
              <a:rect l="l" t="t" r="r" b="b"/>
              <a:pathLst>
                <a:path w="17265" h="444" extrusionOk="0">
                  <a:moveTo>
                    <a:pt x="8633" y="1"/>
                  </a:moveTo>
                  <a:cubicBezTo>
                    <a:pt x="3870" y="1"/>
                    <a:pt x="1" y="227"/>
                    <a:pt x="1" y="227"/>
                  </a:cubicBezTo>
                  <a:cubicBezTo>
                    <a:pt x="1" y="227"/>
                    <a:pt x="3500" y="443"/>
                    <a:pt x="7957" y="443"/>
                  </a:cubicBezTo>
                  <a:cubicBezTo>
                    <a:pt x="8180" y="443"/>
                    <a:pt x="8405" y="443"/>
                    <a:pt x="8633" y="441"/>
                  </a:cubicBezTo>
                  <a:cubicBezTo>
                    <a:pt x="13395" y="441"/>
                    <a:pt x="17265" y="227"/>
                    <a:pt x="17265" y="227"/>
                  </a:cubicBezTo>
                  <a:cubicBezTo>
                    <a:pt x="17265" y="227"/>
                    <a:pt x="13395" y="1"/>
                    <a:pt x="8633" y="1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607" name="Google Shape;12607;p49"/>
            <p:cNvSpPr/>
            <p:nvPr/>
          </p:nvSpPr>
          <p:spPr>
            <a:xfrm>
              <a:off x="2625900" y="2361425"/>
              <a:ext cx="193225" cy="11050"/>
            </a:xfrm>
            <a:custGeom>
              <a:avLst/>
              <a:gdLst/>
              <a:ahLst/>
              <a:cxnLst/>
              <a:rect l="l" t="t" r="r" b="b"/>
              <a:pathLst>
                <a:path w="7729" h="442" extrusionOk="0">
                  <a:moveTo>
                    <a:pt x="3882" y="1"/>
                  </a:moveTo>
                  <a:cubicBezTo>
                    <a:pt x="1739" y="1"/>
                    <a:pt x="1" y="227"/>
                    <a:pt x="1" y="227"/>
                  </a:cubicBezTo>
                  <a:cubicBezTo>
                    <a:pt x="1" y="227"/>
                    <a:pt x="1739" y="441"/>
                    <a:pt x="3882" y="441"/>
                  </a:cubicBezTo>
                  <a:cubicBezTo>
                    <a:pt x="6002" y="441"/>
                    <a:pt x="7728" y="227"/>
                    <a:pt x="7728" y="227"/>
                  </a:cubicBezTo>
                  <a:cubicBezTo>
                    <a:pt x="7728" y="227"/>
                    <a:pt x="6002" y="1"/>
                    <a:pt x="3882" y="1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608" name="Google Shape;12608;p49"/>
            <p:cNvSpPr/>
            <p:nvPr/>
          </p:nvSpPr>
          <p:spPr>
            <a:xfrm>
              <a:off x="2620550" y="2344175"/>
              <a:ext cx="221775" cy="11325"/>
            </a:xfrm>
            <a:custGeom>
              <a:avLst/>
              <a:gdLst/>
              <a:ahLst/>
              <a:cxnLst/>
              <a:rect l="l" t="t" r="r" b="b"/>
              <a:pathLst>
                <a:path w="8871" h="453" extrusionOk="0">
                  <a:moveTo>
                    <a:pt x="4430" y="0"/>
                  </a:moveTo>
                  <a:cubicBezTo>
                    <a:pt x="1977" y="0"/>
                    <a:pt x="1" y="226"/>
                    <a:pt x="1" y="226"/>
                  </a:cubicBezTo>
                  <a:cubicBezTo>
                    <a:pt x="1" y="226"/>
                    <a:pt x="1977" y="453"/>
                    <a:pt x="4430" y="453"/>
                  </a:cubicBezTo>
                  <a:cubicBezTo>
                    <a:pt x="6882" y="453"/>
                    <a:pt x="8871" y="226"/>
                    <a:pt x="8871" y="226"/>
                  </a:cubicBezTo>
                  <a:cubicBezTo>
                    <a:pt x="8871" y="226"/>
                    <a:pt x="6871" y="0"/>
                    <a:pt x="4430" y="0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609" name="Google Shape;12609;p49"/>
            <p:cNvSpPr/>
            <p:nvPr/>
          </p:nvSpPr>
          <p:spPr>
            <a:xfrm>
              <a:off x="2694075" y="2219150"/>
              <a:ext cx="352150" cy="11350"/>
            </a:xfrm>
            <a:custGeom>
              <a:avLst/>
              <a:gdLst/>
              <a:ahLst/>
              <a:cxnLst/>
              <a:rect l="l" t="t" r="r" b="b"/>
              <a:pathLst>
                <a:path w="14086" h="454" extrusionOk="0">
                  <a:moveTo>
                    <a:pt x="7049" y="1"/>
                  </a:moveTo>
                  <a:cubicBezTo>
                    <a:pt x="3156" y="1"/>
                    <a:pt x="0" y="227"/>
                    <a:pt x="0" y="227"/>
                  </a:cubicBezTo>
                  <a:cubicBezTo>
                    <a:pt x="0" y="227"/>
                    <a:pt x="3156" y="453"/>
                    <a:pt x="7049" y="453"/>
                  </a:cubicBezTo>
                  <a:cubicBezTo>
                    <a:pt x="10930" y="453"/>
                    <a:pt x="14086" y="227"/>
                    <a:pt x="14086" y="227"/>
                  </a:cubicBezTo>
                  <a:cubicBezTo>
                    <a:pt x="14086" y="227"/>
                    <a:pt x="10930" y="1"/>
                    <a:pt x="7049" y="1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610" name="Google Shape;12610;p49"/>
            <p:cNvSpPr/>
            <p:nvPr/>
          </p:nvSpPr>
          <p:spPr>
            <a:xfrm>
              <a:off x="2909875" y="2173900"/>
              <a:ext cx="142300" cy="11050"/>
            </a:xfrm>
            <a:custGeom>
              <a:avLst/>
              <a:gdLst/>
              <a:ahLst/>
              <a:cxnLst/>
              <a:rect l="l" t="t" r="r" b="b"/>
              <a:pathLst>
                <a:path w="5692" h="442" extrusionOk="0">
                  <a:moveTo>
                    <a:pt x="2846" y="1"/>
                  </a:moveTo>
                  <a:cubicBezTo>
                    <a:pt x="1274" y="1"/>
                    <a:pt x="1" y="227"/>
                    <a:pt x="1" y="227"/>
                  </a:cubicBezTo>
                  <a:cubicBezTo>
                    <a:pt x="1" y="227"/>
                    <a:pt x="1286" y="441"/>
                    <a:pt x="2846" y="441"/>
                  </a:cubicBezTo>
                  <a:cubicBezTo>
                    <a:pt x="4430" y="441"/>
                    <a:pt x="5692" y="227"/>
                    <a:pt x="5692" y="227"/>
                  </a:cubicBezTo>
                  <a:cubicBezTo>
                    <a:pt x="5692" y="227"/>
                    <a:pt x="4406" y="1"/>
                    <a:pt x="2846" y="1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12611" name="Google Shape;12611;p49"/>
          <p:cNvSpPr txBox="1">
            <a:spLocks noGrp="1"/>
          </p:cNvSpPr>
          <p:nvPr>
            <p:ph type="title"/>
          </p:nvPr>
        </p:nvSpPr>
        <p:spPr>
          <a:xfrm>
            <a:off x="877820" y="96465"/>
            <a:ext cx="10290000" cy="7636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r>
              <a:rPr lang="en-US" i="1" u="sng" dirty="0"/>
              <a:t>Life Under Slavery</a:t>
            </a:r>
            <a:endParaRPr i="1" u="sng" dirty="0"/>
          </a:p>
        </p:txBody>
      </p:sp>
      <p:sp>
        <p:nvSpPr>
          <p:cNvPr id="12612" name="Google Shape;12612;p49"/>
          <p:cNvSpPr txBox="1">
            <a:spLocks noGrp="1"/>
          </p:cNvSpPr>
          <p:nvPr>
            <p:ph type="subTitle" idx="2"/>
          </p:nvPr>
        </p:nvSpPr>
        <p:spPr>
          <a:xfrm>
            <a:off x="1883952" y="881599"/>
            <a:ext cx="8712800" cy="34000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indent="0" algn="l"/>
            <a:endParaRPr lang="en-US" sz="3067" b="1" i="1" dirty="0"/>
          </a:p>
          <a:p>
            <a:pPr marL="0" indent="0" algn="l"/>
            <a:r>
              <a:rPr lang="en-US" sz="3067" b="1" i="1" dirty="0"/>
              <a:t>We will continue to revisit slavery for the remainder of the year, as it was and is a significant part of American History and made a lasting impact on the world</a:t>
            </a:r>
          </a:p>
          <a:p>
            <a:pPr marL="0" indent="0" algn="l"/>
            <a:endParaRPr lang="en-US" sz="3067" b="1" i="1" dirty="0"/>
          </a:p>
          <a:p>
            <a:pPr marL="0" indent="0" algn="l"/>
            <a:r>
              <a:rPr lang="en-US" sz="3067" b="1" i="1" dirty="0"/>
              <a:t>Daily life: read pages 216-217; discussion questions</a:t>
            </a:r>
            <a:endParaRPr sz="3067" b="1" i="1" dirty="0"/>
          </a:p>
        </p:txBody>
      </p:sp>
      <p:grpSp>
        <p:nvGrpSpPr>
          <p:cNvPr id="12613" name="Google Shape;12613;p49"/>
          <p:cNvGrpSpPr/>
          <p:nvPr/>
        </p:nvGrpSpPr>
        <p:grpSpPr>
          <a:xfrm>
            <a:off x="950978" y="493771"/>
            <a:ext cx="699101" cy="609359"/>
            <a:chOff x="1132700" y="548825"/>
            <a:chExt cx="5280225" cy="4597775"/>
          </a:xfrm>
        </p:grpSpPr>
        <p:sp>
          <p:nvSpPr>
            <p:cNvPr id="12614" name="Google Shape;12614;p49"/>
            <p:cNvSpPr/>
            <p:nvPr/>
          </p:nvSpPr>
          <p:spPr>
            <a:xfrm>
              <a:off x="2447300" y="1380625"/>
              <a:ext cx="1209400" cy="152525"/>
            </a:xfrm>
            <a:custGeom>
              <a:avLst/>
              <a:gdLst/>
              <a:ahLst/>
              <a:cxnLst/>
              <a:rect l="l" t="t" r="r" b="b"/>
              <a:pathLst>
                <a:path w="48376" h="6101" extrusionOk="0">
                  <a:moveTo>
                    <a:pt x="3066" y="0"/>
                  </a:moveTo>
                  <a:cubicBezTo>
                    <a:pt x="1370" y="0"/>
                    <a:pt x="0" y="1370"/>
                    <a:pt x="0" y="3067"/>
                  </a:cubicBezTo>
                  <a:cubicBezTo>
                    <a:pt x="0" y="4730"/>
                    <a:pt x="1370" y="6100"/>
                    <a:pt x="3066" y="6100"/>
                  </a:cubicBezTo>
                  <a:lnTo>
                    <a:pt x="45309" y="6100"/>
                  </a:lnTo>
                  <a:cubicBezTo>
                    <a:pt x="47005" y="6100"/>
                    <a:pt x="48375" y="4730"/>
                    <a:pt x="48375" y="3067"/>
                  </a:cubicBezTo>
                  <a:cubicBezTo>
                    <a:pt x="48375" y="1370"/>
                    <a:pt x="47005" y="0"/>
                    <a:pt x="45309" y="0"/>
                  </a:cubicBez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615" name="Google Shape;12615;p49"/>
            <p:cNvSpPr/>
            <p:nvPr/>
          </p:nvSpPr>
          <p:spPr>
            <a:xfrm>
              <a:off x="4374300" y="3952700"/>
              <a:ext cx="718500" cy="152525"/>
            </a:xfrm>
            <a:custGeom>
              <a:avLst/>
              <a:gdLst/>
              <a:ahLst/>
              <a:cxnLst/>
              <a:rect l="l" t="t" r="r" b="b"/>
              <a:pathLst>
                <a:path w="28740" h="6101" extrusionOk="0">
                  <a:moveTo>
                    <a:pt x="3067" y="0"/>
                  </a:moveTo>
                  <a:cubicBezTo>
                    <a:pt x="1371" y="0"/>
                    <a:pt x="1" y="1371"/>
                    <a:pt x="1" y="3034"/>
                  </a:cubicBezTo>
                  <a:cubicBezTo>
                    <a:pt x="1" y="4730"/>
                    <a:pt x="1371" y="6100"/>
                    <a:pt x="3067" y="6100"/>
                  </a:cubicBezTo>
                  <a:lnTo>
                    <a:pt x="25673" y="6100"/>
                  </a:lnTo>
                  <a:cubicBezTo>
                    <a:pt x="27369" y="6100"/>
                    <a:pt x="28739" y="4730"/>
                    <a:pt x="28739" y="3034"/>
                  </a:cubicBezTo>
                  <a:cubicBezTo>
                    <a:pt x="28739" y="1371"/>
                    <a:pt x="27369" y="0"/>
                    <a:pt x="25673" y="0"/>
                  </a:cubicBez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616" name="Google Shape;12616;p49"/>
            <p:cNvSpPr/>
            <p:nvPr/>
          </p:nvSpPr>
          <p:spPr>
            <a:xfrm>
              <a:off x="1132700" y="548825"/>
              <a:ext cx="5280225" cy="4597775"/>
            </a:xfrm>
            <a:custGeom>
              <a:avLst/>
              <a:gdLst/>
              <a:ahLst/>
              <a:cxnLst/>
              <a:rect l="l" t="t" r="r" b="b"/>
              <a:pathLst>
                <a:path w="211209" h="183911" extrusionOk="0">
                  <a:moveTo>
                    <a:pt x="19997" y="6100"/>
                  </a:moveTo>
                  <a:lnTo>
                    <a:pt x="22019" y="6328"/>
                  </a:lnTo>
                  <a:cubicBezTo>
                    <a:pt x="22052" y="6328"/>
                    <a:pt x="22052" y="6361"/>
                    <a:pt x="22085" y="6361"/>
                  </a:cubicBezTo>
                  <a:cubicBezTo>
                    <a:pt x="26130" y="7405"/>
                    <a:pt x="29294" y="12265"/>
                    <a:pt x="31512" y="20812"/>
                  </a:cubicBezTo>
                  <a:cubicBezTo>
                    <a:pt x="31675" y="21464"/>
                    <a:pt x="31838" y="22084"/>
                    <a:pt x="31968" y="22704"/>
                  </a:cubicBezTo>
                  <a:lnTo>
                    <a:pt x="8743" y="22704"/>
                  </a:lnTo>
                  <a:cubicBezTo>
                    <a:pt x="8580" y="21725"/>
                    <a:pt x="8450" y="20485"/>
                    <a:pt x="8417" y="19115"/>
                  </a:cubicBezTo>
                  <a:cubicBezTo>
                    <a:pt x="8384" y="16343"/>
                    <a:pt x="8743" y="12461"/>
                    <a:pt x="10831" y="9754"/>
                  </a:cubicBezTo>
                  <a:cubicBezTo>
                    <a:pt x="12723" y="7340"/>
                    <a:pt x="15724" y="6133"/>
                    <a:pt x="19997" y="6100"/>
                  </a:cubicBezTo>
                  <a:close/>
                  <a:moveTo>
                    <a:pt x="200548" y="161208"/>
                  </a:moveTo>
                  <a:cubicBezTo>
                    <a:pt x="201005" y="164437"/>
                    <a:pt x="201331" y="170406"/>
                    <a:pt x="198460" y="174158"/>
                  </a:cubicBezTo>
                  <a:cubicBezTo>
                    <a:pt x="196568" y="176604"/>
                    <a:pt x="193502" y="177811"/>
                    <a:pt x="189098" y="177811"/>
                  </a:cubicBezTo>
                  <a:lnTo>
                    <a:pt x="69905" y="177811"/>
                  </a:lnTo>
                  <a:cubicBezTo>
                    <a:pt x="73820" y="172624"/>
                    <a:pt x="73787" y="165513"/>
                    <a:pt x="73265" y="161208"/>
                  </a:cubicBezTo>
                  <a:close/>
                  <a:moveTo>
                    <a:pt x="20160" y="0"/>
                  </a:moveTo>
                  <a:cubicBezTo>
                    <a:pt x="13864" y="0"/>
                    <a:pt x="9069" y="2023"/>
                    <a:pt x="6003" y="6035"/>
                  </a:cubicBezTo>
                  <a:cubicBezTo>
                    <a:pt x="1" y="13798"/>
                    <a:pt x="3100" y="26031"/>
                    <a:pt x="3263" y="26553"/>
                  </a:cubicBezTo>
                  <a:cubicBezTo>
                    <a:pt x="3589" y="27890"/>
                    <a:pt x="4829" y="28836"/>
                    <a:pt x="6199" y="28836"/>
                  </a:cubicBezTo>
                  <a:lnTo>
                    <a:pt x="33110" y="28836"/>
                  </a:lnTo>
                  <a:cubicBezTo>
                    <a:pt x="35850" y="46223"/>
                    <a:pt x="35720" y="70981"/>
                    <a:pt x="35589" y="93750"/>
                  </a:cubicBezTo>
                  <a:cubicBezTo>
                    <a:pt x="35524" y="105330"/>
                    <a:pt x="35459" y="117269"/>
                    <a:pt x="35720" y="128196"/>
                  </a:cubicBezTo>
                  <a:cubicBezTo>
                    <a:pt x="35784" y="129840"/>
                    <a:pt x="37154" y="131165"/>
                    <a:pt x="38823" y="131165"/>
                  </a:cubicBezTo>
                  <a:cubicBezTo>
                    <a:pt x="38843" y="131165"/>
                    <a:pt x="38864" y="131165"/>
                    <a:pt x="38884" y="131165"/>
                  </a:cubicBezTo>
                  <a:cubicBezTo>
                    <a:pt x="40547" y="131132"/>
                    <a:pt x="41885" y="129729"/>
                    <a:pt x="41852" y="128033"/>
                  </a:cubicBezTo>
                  <a:cubicBezTo>
                    <a:pt x="41559" y="117236"/>
                    <a:pt x="41657" y="105330"/>
                    <a:pt x="41722" y="93782"/>
                  </a:cubicBezTo>
                  <a:cubicBezTo>
                    <a:pt x="41852" y="66512"/>
                    <a:pt x="42015" y="40253"/>
                    <a:pt x="38199" y="22508"/>
                  </a:cubicBezTo>
                  <a:cubicBezTo>
                    <a:pt x="37840" y="20812"/>
                    <a:pt x="37416" y="19148"/>
                    <a:pt x="36927" y="17484"/>
                  </a:cubicBezTo>
                  <a:cubicBezTo>
                    <a:pt x="35589" y="12852"/>
                    <a:pt x="33860" y="9003"/>
                    <a:pt x="31675" y="6100"/>
                  </a:cubicBezTo>
                  <a:lnTo>
                    <a:pt x="153641" y="6100"/>
                  </a:lnTo>
                  <a:cubicBezTo>
                    <a:pt x="159186" y="6100"/>
                    <a:pt x="163100" y="11874"/>
                    <a:pt x="165645" y="23650"/>
                  </a:cubicBezTo>
                  <a:cubicBezTo>
                    <a:pt x="162350" y="25998"/>
                    <a:pt x="159121" y="28510"/>
                    <a:pt x="155989" y="31217"/>
                  </a:cubicBezTo>
                  <a:cubicBezTo>
                    <a:pt x="149041" y="37219"/>
                    <a:pt x="142582" y="44102"/>
                    <a:pt x="137037" y="51540"/>
                  </a:cubicBezTo>
                  <a:lnTo>
                    <a:pt x="55650" y="51540"/>
                  </a:lnTo>
                  <a:cubicBezTo>
                    <a:pt x="53954" y="51540"/>
                    <a:pt x="52584" y="52910"/>
                    <a:pt x="52584" y="54606"/>
                  </a:cubicBezTo>
                  <a:cubicBezTo>
                    <a:pt x="52584" y="56302"/>
                    <a:pt x="53954" y="57672"/>
                    <a:pt x="55650" y="57672"/>
                  </a:cubicBezTo>
                  <a:lnTo>
                    <a:pt x="132764" y="57672"/>
                  </a:lnTo>
                  <a:cubicBezTo>
                    <a:pt x="130513" y="61130"/>
                    <a:pt x="128491" y="64653"/>
                    <a:pt x="126729" y="68176"/>
                  </a:cubicBezTo>
                  <a:lnTo>
                    <a:pt x="55650" y="68176"/>
                  </a:lnTo>
                  <a:cubicBezTo>
                    <a:pt x="53954" y="68176"/>
                    <a:pt x="52584" y="69546"/>
                    <a:pt x="52584" y="71242"/>
                  </a:cubicBezTo>
                  <a:cubicBezTo>
                    <a:pt x="52584" y="72938"/>
                    <a:pt x="53954" y="74308"/>
                    <a:pt x="55650" y="74308"/>
                  </a:cubicBezTo>
                  <a:lnTo>
                    <a:pt x="123891" y="74308"/>
                  </a:lnTo>
                  <a:cubicBezTo>
                    <a:pt x="122423" y="77831"/>
                    <a:pt x="121216" y="81321"/>
                    <a:pt x="120270" y="84812"/>
                  </a:cubicBezTo>
                  <a:lnTo>
                    <a:pt x="55650" y="84812"/>
                  </a:lnTo>
                  <a:cubicBezTo>
                    <a:pt x="53954" y="84812"/>
                    <a:pt x="52584" y="86182"/>
                    <a:pt x="52584" y="87878"/>
                  </a:cubicBezTo>
                  <a:cubicBezTo>
                    <a:pt x="52584" y="89542"/>
                    <a:pt x="53954" y="90912"/>
                    <a:pt x="55650" y="90912"/>
                  </a:cubicBezTo>
                  <a:lnTo>
                    <a:pt x="118900" y="90912"/>
                  </a:lnTo>
                  <a:cubicBezTo>
                    <a:pt x="118639" y="92380"/>
                    <a:pt x="118444" y="93815"/>
                    <a:pt x="118313" y="95250"/>
                  </a:cubicBezTo>
                  <a:lnTo>
                    <a:pt x="108853" y="104710"/>
                  </a:lnTo>
                  <a:cubicBezTo>
                    <a:pt x="107679" y="105884"/>
                    <a:pt x="107679" y="107841"/>
                    <a:pt x="108853" y="109016"/>
                  </a:cubicBezTo>
                  <a:cubicBezTo>
                    <a:pt x="109445" y="109607"/>
                    <a:pt x="110234" y="109909"/>
                    <a:pt x="111027" y="109909"/>
                  </a:cubicBezTo>
                  <a:cubicBezTo>
                    <a:pt x="111808" y="109909"/>
                    <a:pt x="112593" y="109615"/>
                    <a:pt x="113192" y="109016"/>
                  </a:cubicBezTo>
                  <a:lnTo>
                    <a:pt x="122619" y="99589"/>
                  </a:lnTo>
                  <a:cubicBezTo>
                    <a:pt x="128295" y="99001"/>
                    <a:pt x="133873" y="97599"/>
                    <a:pt x="139223" y="95707"/>
                  </a:cubicBezTo>
                  <a:cubicBezTo>
                    <a:pt x="144735" y="93717"/>
                    <a:pt x="150052" y="91205"/>
                    <a:pt x="155141" y="88270"/>
                  </a:cubicBezTo>
                  <a:cubicBezTo>
                    <a:pt x="160001" y="85432"/>
                    <a:pt x="164666" y="82235"/>
                    <a:pt x="169102" y="78745"/>
                  </a:cubicBezTo>
                  <a:lnTo>
                    <a:pt x="169102" y="78745"/>
                  </a:lnTo>
                  <a:cubicBezTo>
                    <a:pt x="169102" y="83735"/>
                    <a:pt x="169070" y="88791"/>
                    <a:pt x="169037" y="93750"/>
                  </a:cubicBezTo>
                  <a:cubicBezTo>
                    <a:pt x="168939" y="115735"/>
                    <a:pt x="168809" y="138406"/>
                    <a:pt x="171060" y="155075"/>
                  </a:cubicBezTo>
                  <a:lnTo>
                    <a:pt x="69612" y="155075"/>
                  </a:lnTo>
                  <a:cubicBezTo>
                    <a:pt x="67687" y="155075"/>
                    <a:pt x="66219" y="156934"/>
                    <a:pt x="66643" y="158826"/>
                  </a:cubicBezTo>
                  <a:cubicBezTo>
                    <a:pt x="66643" y="158859"/>
                    <a:pt x="66643" y="158859"/>
                    <a:pt x="66643" y="158892"/>
                  </a:cubicBezTo>
                  <a:cubicBezTo>
                    <a:pt x="66643" y="158924"/>
                    <a:pt x="66676" y="158924"/>
                    <a:pt x="66676" y="158957"/>
                  </a:cubicBezTo>
                  <a:cubicBezTo>
                    <a:pt x="66839" y="159674"/>
                    <a:pt x="68894" y="168743"/>
                    <a:pt x="65143" y="173929"/>
                  </a:cubicBezTo>
                  <a:cubicBezTo>
                    <a:pt x="65110" y="173962"/>
                    <a:pt x="65110" y="173962"/>
                    <a:pt x="65110" y="173995"/>
                  </a:cubicBezTo>
                  <a:cubicBezTo>
                    <a:pt x="62925" y="176930"/>
                    <a:pt x="59076" y="177811"/>
                    <a:pt x="55618" y="177811"/>
                  </a:cubicBezTo>
                  <a:cubicBezTo>
                    <a:pt x="48181" y="177746"/>
                    <a:pt x="43842" y="165448"/>
                    <a:pt x="42342" y="140168"/>
                  </a:cubicBezTo>
                  <a:cubicBezTo>
                    <a:pt x="42247" y="138533"/>
                    <a:pt x="40911" y="137292"/>
                    <a:pt x="39295" y="137292"/>
                  </a:cubicBezTo>
                  <a:cubicBezTo>
                    <a:pt x="39235" y="137292"/>
                    <a:pt x="39174" y="137294"/>
                    <a:pt x="39112" y="137297"/>
                  </a:cubicBezTo>
                  <a:cubicBezTo>
                    <a:pt x="37416" y="137395"/>
                    <a:pt x="36144" y="138830"/>
                    <a:pt x="36242" y="140527"/>
                  </a:cubicBezTo>
                  <a:cubicBezTo>
                    <a:pt x="37449" y="160718"/>
                    <a:pt x="40711" y="183911"/>
                    <a:pt x="55650" y="183911"/>
                  </a:cubicBezTo>
                  <a:lnTo>
                    <a:pt x="189098" y="183911"/>
                  </a:lnTo>
                  <a:cubicBezTo>
                    <a:pt x="195427" y="183911"/>
                    <a:pt x="200189" y="181889"/>
                    <a:pt x="203288" y="177876"/>
                  </a:cubicBezTo>
                  <a:cubicBezTo>
                    <a:pt x="209290" y="170113"/>
                    <a:pt x="206159" y="157880"/>
                    <a:pt x="206028" y="157358"/>
                  </a:cubicBezTo>
                  <a:cubicBezTo>
                    <a:pt x="205669" y="156021"/>
                    <a:pt x="204462" y="155075"/>
                    <a:pt x="203060" y="155075"/>
                  </a:cubicBezTo>
                  <a:lnTo>
                    <a:pt x="177225" y="155075"/>
                  </a:lnTo>
                  <a:cubicBezTo>
                    <a:pt x="174909" y="138798"/>
                    <a:pt x="175039" y="115931"/>
                    <a:pt x="175170" y="93782"/>
                  </a:cubicBezTo>
                  <a:cubicBezTo>
                    <a:pt x="175202" y="87128"/>
                    <a:pt x="175235" y="80245"/>
                    <a:pt x="175202" y="73591"/>
                  </a:cubicBezTo>
                  <a:cubicBezTo>
                    <a:pt x="176931" y="72057"/>
                    <a:pt x="178595" y="70459"/>
                    <a:pt x="180226" y="68828"/>
                  </a:cubicBezTo>
                  <a:cubicBezTo>
                    <a:pt x="185314" y="63739"/>
                    <a:pt x="189946" y="58259"/>
                    <a:pt x="193991" y="52551"/>
                  </a:cubicBezTo>
                  <a:cubicBezTo>
                    <a:pt x="194970" y="51181"/>
                    <a:pt x="194644" y="49289"/>
                    <a:pt x="193274" y="48310"/>
                  </a:cubicBezTo>
                  <a:cubicBezTo>
                    <a:pt x="192726" y="47928"/>
                    <a:pt x="192104" y="47745"/>
                    <a:pt x="191491" y="47745"/>
                  </a:cubicBezTo>
                  <a:cubicBezTo>
                    <a:pt x="190534" y="47745"/>
                    <a:pt x="189597" y="48192"/>
                    <a:pt x="189000" y="49028"/>
                  </a:cubicBezTo>
                  <a:cubicBezTo>
                    <a:pt x="185151" y="54443"/>
                    <a:pt x="180748" y="59662"/>
                    <a:pt x="175887" y="64522"/>
                  </a:cubicBezTo>
                  <a:cubicBezTo>
                    <a:pt x="172071" y="68339"/>
                    <a:pt x="167993" y="71927"/>
                    <a:pt x="163687" y="75222"/>
                  </a:cubicBezTo>
                  <a:cubicBezTo>
                    <a:pt x="153151" y="83213"/>
                    <a:pt x="141897" y="88987"/>
                    <a:pt x="131165" y="91792"/>
                  </a:cubicBezTo>
                  <a:cubicBezTo>
                    <a:pt x="130839" y="91890"/>
                    <a:pt x="130480" y="91988"/>
                    <a:pt x="130154" y="92053"/>
                  </a:cubicBezTo>
                  <a:lnTo>
                    <a:pt x="184499" y="37709"/>
                  </a:lnTo>
                  <a:cubicBezTo>
                    <a:pt x="185673" y="36534"/>
                    <a:pt x="185673" y="34577"/>
                    <a:pt x="184499" y="33403"/>
                  </a:cubicBezTo>
                  <a:cubicBezTo>
                    <a:pt x="183895" y="32799"/>
                    <a:pt x="183113" y="32498"/>
                    <a:pt x="182330" y="32498"/>
                  </a:cubicBezTo>
                  <a:cubicBezTo>
                    <a:pt x="181547" y="32498"/>
                    <a:pt x="180764" y="32799"/>
                    <a:pt x="180161" y="33403"/>
                  </a:cubicBezTo>
                  <a:lnTo>
                    <a:pt x="125816" y="87748"/>
                  </a:lnTo>
                  <a:cubicBezTo>
                    <a:pt x="125914" y="87421"/>
                    <a:pt x="125979" y="87095"/>
                    <a:pt x="126044" y="86802"/>
                  </a:cubicBezTo>
                  <a:cubicBezTo>
                    <a:pt x="129176" y="74830"/>
                    <a:pt x="135178" y="63935"/>
                    <a:pt x="142680" y="54214"/>
                  </a:cubicBezTo>
                  <a:cubicBezTo>
                    <a:pt x="142713" y="54182"/>
                    <a:pt x="142713" y="54149"/>
                    <a:pt x="142746" y="54117"/>
                  </a:cubicBezTo>
                  <a:cubicBezTo>
                    <a:pt x="149726" y="44983"/>
                    <a:pt x="158044" y="36828"/>
                    <a:pt x="167308" y="30010"/>
                  </a:cubicBezTo>
                  <a:cubicBezTo>
                    <a:pt x="179508" y="21073"/>
                    <a:pt x="192556" y="15168"/>
                    <a:pt x="204528" y="13342"/>
                  </a:cubicBezTo>
                  <a:lnTo>
                    <a:pt x="204528" y="13342"/>
                  </a:lnTo>
                  <a:cubicBezTo>
                    <a:pt x="203288" y="21497"/>
                    <a:pt x="200124" y="30271"/>
                    <a:pt x="195296" y="39014"/>
                  </a:cubicBezTo>
                  <a:cubicBezTo>
                    <a:pt x="194481" y="40481"/>
                    <a:pt x="195035" y="42341"/>
                    <a:pt x="196503" y="43156"/>
                  </a:cubicBezTo>
                  <a:cubicBezTo>
                    <a:pt x="196971" y="43416"/>
                    <a:pt x="197478" y="43540"/>
                    <a:pt x="197978" y="43540"/>
                  </a:cubicBezTo>
                  <a:cubicBezTo>
                    <a:pt x="199049" y="43540"/>
                    <a:pt x="200090" y="42972"/>
                    <a:pt x="200646" y="41949"/>
                  </a:cubicBezTo>
                  <a:cubicBezTo>
                    <a:pt x="206648" y="31120"/>
                    <a:pt x="210269" y="20094"/>
                    <a:pt x="211084" y="10112"/>
                  </a:cubicBezTo>
                  <a:cubicBezTo>
                    <a:pt x="211208" y="8341"/>
                    <a:pt x="209763" y="6806"/>
                    <a:pt x="208047" y="6806"/>
                  </a:cubicBezTo>
                  <a:cubicBezTo>
                    <a:pt x="207962" y="6806"/>
                    <a:pt x="207876" y="6810"/>
                    <a:pt x="207790" y="6818"/>
                  </a:cubicBezTo>
                  <a:cubicBezTo>
                    <a:pt x="196112" y="7764"/>
                    <a:pt x="183325" y="12494"/>
                    <a:pt x="171092" y="20094"/>
                  </a:cubicBezTo>
                  <a:cubicBezTo>
                    <a:pt x="169787" y="14712"/>
                    <a:pt x="168091" y="10504"/>
                    <a:pt x="166036" y="7340"/>
                  </a:cubicBezTo>
                  <a:cubicBezTo>
                    <a:pt x="162839" y="2479"/>
                    <a:pt x="158664" y="0"/>
                    <a:pt x="153641" y="0"/>
                  </a:cubicBez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12617" name="Google Shape;12617;p49"/>
          <p:cNvSpPr/>
          <p:nvPr/>
        </p:nvSpPr>
        <p:spPr>
          <a:xfrm>
            <a:off x="10210100" y="188567"/>
            <a:ext cx="414339" cy="609603"/>
          </a:xfrm>
          <a:custGeom>
            <a:avLst/>
            <a:gdLst/>
            <a:ahLst/>
            <a:cxnLst/>
            <a:rect l="l" t="t" r="r" b="b"/>
            <a:pathLst>
              <a:path w="141897" h="208768" extrusionOk="0">
                <a:moveTo>
                  <a:pt x="70949" y="34414"/>
                </a:moveTo>
                <a:cubicBezTo>
                  <a:pt x="83409" y="34414"/>
                  <a:pt x="93913" y="42863"/>
                  <a:pt x="97044" y="54345"/>
                </a:cubicBezTo>
                <a:cubicBezTo>
                  <a:pt x="95745" y="54674"/>
                  <a:pt x="94461" y="54822"/>
                  <a:pt x="93242" y="54822"/>
                </a:cubicBezTo>
                <a:cubicBezTo>
                  <a:pt x="90360" y="54822"/>
                  <a:pt x="87845" y="53994"/>
                  <a:pt x="86378" y="52779"/>
                </a:cubicBezTo>
                <a:cubicBezTo>
                  <a:pt x="85628" y="52192"/>
                  <a:pt x="85106" y="51442"/>
                  <a:pt x="84518" y="50626"/>
                </a:cubicBezTo>
                <a:cubicBezTo>
                  <a:pt x="83409" y="49060"/>
                  <a:pt x="81974" y="47070"/>
                  <a:pt x="79006" y="46483"/>
                </a:cubicBezTo>
                <a:cubicBezTo>
                  <a:pt x="78502" y="46389"/>
                  <a:pt x="78018" y="46348"/>
                  <a:pt x="77556" y="46348"/>
                </a:cubicBezTo>
                <a:cubicBezTo>
                  <a:pt x="75295" y="46348"/>
                  <a:pt x="73537" y="47339"/>
                  <a:pt x="72319" y="48016"/>
                </a:cubicBezTo>
                <a:cubicBezTo>
                  <a:pt x="71992" y="48212"/>
                  <a:pt x="71503" y="48473"/>
                  <a:pt x="71210" y="48604"/>
                </a:cubicBezTo>
                <a:cubicBezTo>
                  <a:pt x="70590" y="47658"/>
                  <a:pt x="70068" y="44363"/>
                  <a:pt x="69709" y="42145"/>
                </a:cubicBezTo>
                <a:cubicBezTo>
                  <a:pt x="69318" y="39633"/>
                  <a:pt x="68861" y="36991"/>
                  <a:pt x="68339" y="34544"/>
                </a:cubicBezTo>
                <a:cubicBezTo>
                  <a:pt x="69187" y="34447"/>
                  <a:pt x="70068" y="34414"/>
                  <a:pt x="70949" y="34414"/>
                </a:cubicBezTo>
                <a:close/>
                <a:moveTo>
                  <a:pt x="47462" y="48082"/>
                </a:moveTo>
                <a:cubicBezTo>
                  <a:pt x="48898" y="49386"/>
                  <a:pt x="49974" y="50887"/>
                  <a:pt x="50431" y="52388"/>
                </a:cubicBezTo>
                <a:cubicBezTo>
                  <a:pt x="50789" y="53529"/>
                  <a:pt x="50692" y="54475"/>
                  <a:pt x="50594" y="56041"/>
                </a:cubicBezTo>
                <a:cubicBezTo>
                  <a:pt x="50431" y="58063"/>
                  <a:pt x="50202" y="60836"/>
                  <a:pt x="51018" y="65109"/>
                </a:cubicBezTo>
                <a:cubicBezTo>
                  <a:pt x="51507" y="67654"/>
                  <a:pt x="52029" y="69056"/>
                  <a:pt x="52420" y="70067"/>
                </a:cubicBezTo>
                <a:cubicBezTo>
                  <a:pt x="52747" y="70981"/>
                  <a:pt x="52812" y="71144"/>
                  <a:pt x="52779" y="71764"/>
                </a:cubicBezTo>
                <a:cubicBezTo>
                  <a:pt x="52616" y="73721"/>
                  <a:pt x="51344" y="76037"/>
                  <a:pt x="49485" y="77896"/>
                </a:cubicBezTo>
                <a:cubicBezTo>
                  <a:pt x="45994" y="73329"/>
                  <a:pt x="43907" y="67654"/>
                  <a:pt x="43907" y="61456"/>
                </a:cubicBezTo>
                <a:cubicBezTo>
                  <a:pt x="43907" y="56595"/>
                  <a:pt x="45211" y="52029"/>
                  <a:pt x="47462" y="48082"/>
                </a:cubicBezTo>
                <a:close/>
                <a:moveTo>
                  <a:pt x="62370" y="35817"/>
                </a:moveTo>
                <a:cubicBezTo>
                  <a:pt x="62859" y="38165"/>
                  <a:pt x="63283" y="40677"/>
                  <a:pt x="63674" y="43091"/>
                </a:cubicBezTo>
                <a:cubicBezTo>
                  <a:pt x="64522" y="48506"/>
                  <a:pt x="65240" y="53203"/>
                  <a:pt x="69350" y="54508"/>
                </a:cubicBezTo>
                <a:cubicBezTo>
                  <a:pt x="69952" y="54706"/>
                  <a:pt x="70527" y="54788"/>
                  <a:pt x="71073" y="54788"/>
                </a:cubicBezTo>
                <a:cubicBezTo>
                  <a:pt x="72778" y="54788"/>
                  <a:pt x="74208" y="53984"/>
                  <a:pt x="75320" y="53366"/>
                </a:cubicBezTo>
                <a:cubicBezTo>
                  <a:pt x="76368" y="52759"/>
                  <a:pt x="76974" y="52455"/>
                  <a:pt x="77530" y="52455"/>
                </a:cubicBezTo>
                <a:cubicBezTo>
                  <a:pt x="77631" y="52455"/>
                  <a:pt x="77731" y="52465"/>
                  <a:pt x="77831" y="52485"/>
                </a:cubicBezTo>
                <a:cubicBezTo>
                  <a:pt x="78321" y="52583"/>
                  <a:pt x="78582" y="52844"/>
                  <a:pt x="79560" y="54182"/>
                </a:cubicBezTo>
                <a:cubicBezTo>
                  <a:pt x="80245" y="55160"/>
                  <a:pt x="81126" y="56400"/>
                  <a:pt x="82496" y="57509"/>
                </a:cubicBezTo>
                <a:cubicBezTo>
                  <a:pt x="85236" y="59760"/>
                  <a:pt x="89118" y="60934"/>
                  <a:pt x="93195" y="60934"/>
                </a:cubicBezTo>
                <a:cubicBezTo>
                  <a:pt x="94761" y="60934"/>
                  <a:pt x="96392" y="60771"/>
                  <a:pt x="97958" y="60412"/>
                </a:cubicBezTo>
                <a:lnTo>
                  <a:pt x="97958" y="60412"/>
                </a:lnTo>
                <a:cubicBezTo>
                  <a:pt x="98186" y="66316"/>
                  <a:pt x="96457" y="72057"/>
                  <a:pt x="93326" y="76657"/>
                </a:cubicBezTo>
                <a:cubicBezTo>
                  <a:pt x="91597" y="74699"/>
                  <a:pt x="89803" y="73068"/>
                  <a:pt x="88629" y="71992"/>
                </a:cubicBezTo>
                <a:cubicBezTo>
                  <a:pt x="86060" y="69640"/>
                  <a:pt x="81182" y="65203"/>
                  <a:pt x="76542" y="65203"/>
                </a:cubicBezTo>
                <a:cubicBezTo>
                  <a:pt x="75584" y="65203"/>
                  <a:pt x="74636" y="65392"/>
                  <a:pt x="73721" y="65827"/>
                </a:cubicBezTo>
                <a:cubicBezTo>
                  <a:pt x="70720" y="67262"/>
                  <a:pt x="70264" y="70198"/>
                  <a:pt x="69872" y="72775"/>
                </a:cubicBezTo>
                <a:cubicBezTo>
                  <a:pt x="69611" y="74406"/>
                  <a:pt x="69350" y="76265"/>
                  <a:pt x="68437" y="78288"/>
                </a:cubicBezTo>
                <a:cubicBezTo>
                  <a:pt x="66741" y="82202"/>
                  <a:pt x="63707" y="84551"/>
                  <a:pt x="60510" y="86410"/>
                </a:cubicBezTo>
                <a:cubicBezTo>
                  <a:pt x="58031" y="85366"/>
                  <a:pt x="55748" y="83996"/>
                  <a:pt x="53725" y="82300"/>
                </a:cubicBezTo>
                <a:cubicBezTo>
                  <a:pt x="56694" y="79397"/>
                  <a:pt x="58618" y="75678"/>
                  <a:pt x="58879" y="72188"/>
                </a:cubicBezTo>
                <a:cubicBezTo>
                  <a:pt x="59010" y="70263"/>
                  <a:pt x="58553" y="69089"/>
                  <a:pt x="58129" y="67947"/>
                </a:cubicBezTo>
                <a:cubicBezTo>
                  <a:pt x="57803" y="67066"/>
                  <a:pt x="57411" y="65990"/>
                  <a:pt x="57020" y="63968"/>
                </a:cubicBezTo>
                <a:cubicBezTo>
                  <a:pt x="56367" y="60510"/>
                  <a:pt x="56531" y="58390"/>
                  <a:pt x="56661" y="56530"/>
                </a:cubicBezTo>
                <a:cubicBezTo>
                  <a:pt x="56824" y="54704"/>
                  <a:pt x="56955" y="52844"/>
                  <a:pt x="56270" y="50561"/>
                </a:cubicBezTo>
                <a:cubicBezTo>
                  <a:pt x="55422" y="47853"/>
                  <a:pt x="53595" y="45276"/>
                  <a:pt x="51083" y="43123"/>
                </a:cubicBezTo>
                <a:cubicBezTo>
                  <a:pt x="54149" y="39829"/>
                  <a:pt x="57998" y="37285"/>
                  <a:pt x="62370" y="35817"/>
                </a:cubicBezTo>
                <a:close/>
                <a:moveTo>
                  <a:pt x="76659" y="71313"/>
                </a:moveTo>
                <a:cubicBezTo>
                  <a:pt x="77356" y="71313"/>
                  <a:pt x="79431" y="71863"/>
                  <a:pt x="84518" y="76526"/>
                </a:cubicBezTo>
                <a:cubicBezTo>
                  <a:pt x="85693" y="77603"/>
                  <a:pt x="87650" y="79364"/>
                  <a:pt x="89281" y="81321"/>
                </a:cubicBezTo>
                <a:cubicBezTo>
                  <a:pt x="84486" y="85790"/>
                  <a:pt x="78027" y="88530"/>
                  <a:pt x="70949" y="88530"/>
                </a:cubicBezTo>
                <a:cubicBezTo>
                  <a:pt x="70068" y="88530"/>
                  <a:pt x="69187" y="88465"/>
                  <a:pt x="68339" y="88400"/>
                </a:cubicBezTo>
                <a:cubicBezTo>
                  <a:pt x="70459" y="86541"/>
                  <a:pt x="72580" y="84061"/>
                  <a:pt x="74047" y="80734"/>
                </a:cubicBezTo>
                <a:cubicBezTo>
                  <a:pt x="75254" y="77994"/>
                  <a:pt x="75646" y="75515"/>
                  <a:pt x="75907" y="73688"/>
                </a:cubicBezTo>
                <a:cubicBezTo>
                  <a:pt x="76037" y="72840"/>
                  <a:pt x="76233" y="71731"/>
                  <a:pt x="76429" y="71340"/>
                </a:cubicBezTo>
                <a:cubicBezTo>
                  <a:pt x="76477" y="71327"/>
                  <a:pt x="76551" y="71313"/>
                  <a:pt x="76659" y="71313"/>
                </a:cubicBezTo>
                <a:close/>
                <a:moveTo>
                  <a:pt x="70949" y="28314"/>
                </a:moveTo>
                <a:cubicBezTo>
                  <a:pt x="53073" y="28314"/>
                  <a:pt x="37774" y="43678"/>
                  <a:pt x="37774" y="61456"/>
                </a:cubicBezTo>
                <a:cubicBezTo>
                  <a:pt x="37774" y="79560"/>
                  <a:pt x="53171" y="94630"/>
                  <a:pt x="70949" y="94630"/>
                </a:cubicBezTo>
                <a:cubicBezTo>
                  <a:pt x="89053" y="94630"/>
                  <a:pt x="104123" y="79625"/>
                  <a:pt x="104123" y="61456"/>
                </a:cubicBezTo>
                <a:cubicBezTo>
                  <a:pt x="104123" y="43417"/>
                  <a:pt x="89444" y="28314"/>
                  <a:pt x="70949" y="28314"/>
                </a:cubicBezTo>
                <a:close/>
                <a:moveTo>
                  <a:pt x="135797" y="6133"/>
                </a:moveTo>
                <a:lnTo>
                  <a:pt x="135797" y="15494"/>
                </a:lnTo>
                <a:lnTo>
                  <a:pt x="47006" y="15494"/>
                </a:lnTo>
                <a:cubicBezTo>
                  <a:pt x="45309" y="15494"/>
                  <a:pt x="43939" y="16864"/>
                  <a:pt x="43939" y="18561"/>
                </a:cubicBezTo>
                <a:cubicBezTo>
                  <a:pt x="43939" y="20257"/>
                  <a:pt x="45309" y="21627"/>
                  <a:pt x="47006" y="21627"/>
                </a:cubicBezTo>
                <a:lnTo>
                  <a:pt x="123303" y="21627"/>
                </a:lnTo>
                <a:lnTo>
                  <a:pt x="123303" y="48962"/>
                </a:lnTo>
                <a:cubicBezTo>
                  <a:pt x="123303" y="77831"/>
                  <a:pt x="99817" y="101317"/>
                  <a:pt x="70949" y="101317"/>
                </a:cubicBezTo>
                <a:cubicBezTo>
                  <a:pt x="42080" y="101317"/>
                  <a:pt x="18594" y="77831"/>
                  <a:pt x="18594" y="48962"/>
                </a:cubicBezTo>
                <a:lnTo>
                  <a:pt x="18594" y="21627"/>
                </a:lnTo>
                <a:lnTo>
                  <a:pt x="32685" y="21627"/>
                </a:lnTo>
                <a:cubicBezTo>
                  <a:pt x="34382" y="21627"/>
                  <a:pt x="35752" y="20257"/>
                  <a:pt x="35752" y="18561"/>
                </a:cubicBezTo>
                <a:cubicBezTo>
                  <a:pt x="35752" y="16864"/>
                  <a:pt x="34382" y="15494"/>
                  <a:pt x="32685" y="15494"/>
                </a:cubicBezTo>
                <a:lnTo>
                  <a:pt x="6133" y="15494"/>
                </a:lnTo>
                <a:lnTo>
                  <a:pt x="6133" y="6133"/>
                </a:lnTo>
                <a:close/>
                <a:moveTo>
                  <a:pt x="90941" y="118480"/>
                </a:moveTo>
                <a:cubicBezTo>
                  <a:pt x="89841" y="118480"/>
                  <a:pt x="88780" y="119066"/>
                  <a:pt x="88237" y="120106"/>
                </a:cubicBezTo>
                <a:cubicBezTo>
                  <a:pt x="87454" y="121607"/>
                  <a:pt x="88041" y="123466"/>
                  <a:pt x="89542" y="124249"/>
                </a:cubicBezTo>
                <a:cubicBezTo>
                  <a:pt x="96262" y="127772"/>
                  <a:pt x="101872" y="133154"/>
                  <a:pt x="105689" y="139744"/>
                </a:cubicBezTo>
                <a:cubicBezTo>
                  <a:pt x="106255" y="140724"/>
                  <a:pt x="107288" y="141254"/>
                  <a:pt x="108339" y="141254"/>
                </a:cubicBezTo>
                <a:cubicBezTo>
                  <a:pt x="108861" y="141254"/>
                  <a:pt x="109388" y="141123"/>
                  <a:pt x="109864" y="140853"/>
                </a:cubicBezTo>
                <a:cubicBezTo>
                  <a:pt x="111332" y="140004"/>
                  <a:pt x="111821" y="138113"/>
                  <a:pt x="110973" y="136677"/>
                </a:cubicBezTo>
                <a:cubicBezTo>
                  <a:pt x="106569" y="129077"/>
                  <a:pt x="100143" y="122912"/>
                  <a:pt x="92380" y="118834"/>
                </a:cubicBezTo>
                <a:cubicBezTo>
                  <a:pt x="91920" y="118594"/>
                  <a:pt x="91427" y="118480"/>
                  <a:pt x="90941" y="118480"/>
                </a:cubicBezTo>
                <a:close/>
                <a:moveTo>
                  <a:pt x="70949" y="129240"/>
                </a:moveTo>
                <a:cubicBezTo>
                  <a:pt x="69252" y="129240"/>
                  <a:pt x="67882" y="130610"/>
                  <a:pt x="67882" y="132306"/>
                </a:cubicBezTo>
                <a:lnTo>
                  <a:pt x="67882" y="139841"/>
                </a:lnTo>
                <a:cubicBezTo>
                  <a:pt x="67882" y="141505"/>
                  <a:pt x="69252" y="142875"/>
                  <a:pt x="70949" y="142875"/>
                </a:cubicBezTo>
                <a:cubicBezTo>
                  <a:pt x="72645" y="142875"/>
                  <a:pt x="74015" y="141505"/>
                  <a:pt x="74015" y="139841"/>
                </a:cubicBezTo>
                <a:lnTo>
                  <a:pt x="74015" y="132306"/>
                </a:lnTo>
                <a:cubicBezTo>
                  <a:pt x="74015" y="130610"/>
                  <a:pt x="72645" y="129240"/>
                  <a:pt x="70949" y="129240"/>
                </a:cubicBezTo>
                <a:close/>
                <a:moveTo>
                  <a:pt x="63609" y="167829"/>
                </a:moveTo>
                <a:cubicBezTo>
                  <a:pt x="61913" y="167829"/>
                  <a:pt x="60575" y="169199"/>
                  <a:pt x="60575" y="170895"/>
                </a:cubicBezTo>
                <a:cubicBezTo>
                  <a:pt x="60575" y="172592"/>
                  <a:pt x="61913" y="173962"/>
                  <a:pt x="63609" y="173962"/>
                </a:cubicBezTo>
                <a:cubicBezTo>
                  <a:pt x="65305" y="173962"/>
                  <a:pt x="66675" y="172592"/>
                  <a:pt x="66675" y="170895"/>
                </a:cubicBezTo>
                <a:cubicBezTo>
                  <a:pt x="66675" y="169199"/>
                  <a:pt x="65305" y="167829"/>
                  <a:pt x="63609" y="167829"/>
                </a:cubicBezTo>
                <a:close/>
                <a:moveTo>
                  <a:pt x="52127" y="176702"/>
                </a:moveTo>
                <a:cubicBezTo>
                  <a:pt x="50431" y="176702"/>
                  <a:pt x="49061" y="178072"/>
                  <a:pt x="49061" y="179735"/>
                </a:cubicBezTo>
                <a:cubicBezTo>
                  <a:pt x="49061" y="181432"/>
                  <a:pt x="50431" y="182802"/>
                  <a:pt x="52127" y="182802"/>
                </a:cubicBezTo>
                <a:cubicBezTo>
                  <a:pt x="53823" y="182802"/>
                  <a:pt x="55193" y="181432"/>
                  <a:pt x="55193" y="179735"/>
                </a:cubicBezTo>
                <a:cubicBezTo>
                  <a:pt x="55193" y="178072"/>
                  <a:pt x="53823" y="176702"/>
                  <a:pt x="52127" y="176702"/>
                </a:cubicBezTo>
                <a:close/>
                <a:moveTo>
                  <a:pt x="74015" y="107548"/>
                </a:moveTo>
                <a:cubicBezTo>
                  <a:pt x="101448" y="109113"/>
                  <a:pt x="123303" y="131947"/>
                  <a:pt x="123303" y="159805"/>
                </a:cubicBezTo>
                <a:lnTo>
                  <a:pt x="123303" y="184465"/>
                </a:lnTo>
                <a:lnTo>
                  <a:pt x="106472" y="173081"/>
                </a:lnTo>
                <a:cubicBezTo>
                  <a:pt x="105943" y="172725"/>
                  <a:pt x="105345" y="172553"/>
                  <a:pt x="104755" y="172553"/>
                </a:cubicBezTo>
                <a:cubicBezTo>
                  <a:pt x="103778" y="172553"/>
                  <a:pt x="102821" y="173022"/>
                  <a:pt x="102231" y="173896"/>
                </a:cubicBezTo>
                <a:cubicBezTo>
                  <a:pt x="101285" y="175299"/>
                  <a:pt x="101644" y="177191"/>
                  <a:pt x="103047" y="178137"/>
                </a:cubicBezTo>
                <a:lnTo>
                  <a:pt x="116388" y="187173"/>
                </a:lnTo>
                <a:lnTo>
                  <a:pt x="25509" y="187173"/>
                </a:lnTo>
                <a:lnTo>
                  <a:pt x="65795" y="159903"/>
                </a:lnTo>
                <a:cubicBezTo>
                  <a:pt x="67360" y="158842"/>
                  <a:pt x="69154" y="158312"/>
                  <a:pt x="70949" y="158312"/>
                </a:cubicBezTo>
                <a:cubicBezTo>
                  <a:pt x="72743" y="158312"/>
                  <a:pt x="74537" y="158842"/>
                  <a:pt x="76103" y="159903"/>
                </a:cubicBezTo>
                <a:lnTo>
                  <a:pt x="93000" y="171352"/>
                </a:lnTo>
                <a:cubicBezTo>
                  <a:pt x="93528" y="171708"/>
                  <a:pt x="94126" y="171880"/>
                  <a:pt x="94716" y="171880"/>
                </a:cubicBezTo>
                <a:cubicBezTo>
                  <a:pt x="95693" y="171880"/>
                  <a:pt x="96651" y="171411"/>
                  <a:pt x="97240" y="170537"/>
                </a:cubicBezTo>
                <a:cubicBezTo>
                  <a:pt x="98186" y="169134"/>
                  <a:pt x="97827" y="167242"/>
                  <a:pt x="96425" y="166296"/>
                </a:cubicBezTo>
                <a:lnTo>
                  <a:pt x="79528" y="154846"/>
                </a:lnTo>
                <a:cubicBezTo>
                  <a:pt x="76918" y="153085"/>
                  <a:pt x="73933" y="152204"/>
                  <a:pt x="70949" y="152204"/>
                </a:cubicBezTo>
                <a:cubicBezTo>
                  <a:pt x="67964" y="152204"/>
                  <a:pt x="64979" y="153085"/>
                  <a:pt x="62370" y="154846"/>
                </a:cubicBezTo>
                <a:lnTo>
                  <a:pt x="18594" y="184465"/>
                </a:lnTo>
                <a:lnTo>
                  <a:pt x="18594" y="159805"/>
                </a:lnTo>
                <a:cubicBezTo>
                  <a:pt x="18594" y="131947"/>
                  <a:pt x="40449" y="109113"/>
                  <a:pt x="67882" y="107548"/>
                </a:cubicBezTo>
                <a:lnTo>
                  <a:pt x="67882" y="120857"/>
                </a:lnTo>
                <a:cubicBezTo>
                  <a:pt x="67882" y="122553"/>
                  <a:pt x="69252" y="123923"/>
                  <a:pt x="70949" y="123923"/>
                </a:cubicBezTo>
                <a:cubicBezTo>
                  <a:pt x="72645" y="123923"/>
                  <a:pt x="74015" y="122553"/>
                  <a:pt x="74015" y="120857"/>
                </a:cubicBezTo>
                <a:lnTo>
                  <a:pt x="74015" y="107548"/>
                </a:lnTo>
                <a:close/>
                <a:moveTo>
                  <a:pt x="135797" y="193273"/>
                </a:moveTo>
                <a:lnTo>
                  <a:pt x="135797" y="202667"/>
                </a:lnTo>
                <a:lnTo>
                  <a:pt x="6133" y="202667"/>
                </a:lnTo>
                <a:lnTo>
                  <a:pt x="6133" y="193273"/>
                </a:lnTo>
                <a:close/>
                <a:moveTo>
                  <a:pt x="5905" y="0"/>
                </a:moveTo>
                <a:cubicBezTo>
                  <a:pt x="2643" y="0"/>
                  <a:pt x="0" y="2642"/>
                  <a:pt x="0" y="5904"/>
                </a:cubicBezTo>
                <a:lnTo>
                  <a:pt x="0" y="15690"/>
                </a:lnTo>
                <a:cubicBezTo>
                  <a:pt x="0" y="18952"/>
                  <a:pt x="2643" y="21627"/>
                  <a:pt x="5905" y="21627"/>
                </a:cubicBezTo>
                <a:lnTo>
                  <a:pt x="12494" y="21627"/>
                </a:lnTo>
                <a:lnTo>
                  <a:pt x="12494" y="48962"/>
                </a:lnTo>
                <a:cubicBezTo>
                  <a:pt x="12494" y="74699"/>
                  <a:pt x="29163" y="96587"/>
                  <a:pt x="52290" y="104384"/>
                </a:cubicBezTo>
                <a:cubicBezTo>
                  <a:pt x="29163" y="112180"/>
                  <a:pt x="12494" y="134068"/>
                  <a:pt x="12494" y="159805"/>
                </a:cubicBezTo>
                <a:lnTo>
                  <a:pt x="12494" y="187173"/>
                </a:lnTo>
                <a:lnTo>
                  <a:pt x="5905" y="187173"/>
                </a:lnTo>
                <a:cubicBezTo>
                  <a:pt x="2643" y="187173"/>
                  <a:pt x="0" y="189815"/>
                  <a:pt x="0" y="193077"/>
                </a:cubicBezTo>
                <a:lnTo>
                  <a:pt x="0" y="202863"/>
                </a:lnTo>
                <a:cubicBezTo>
                  <a:pt x="0" y="206125"/>
                  <a:pt x="2643" y="208767"/>
                  <a:pt x="5905" y="208767"/>
                </a:cubicBezTo>
                <a:lnTo>
                  <a:pt x="135993" y="208767"/>
                </a:lnTo>
                <a:cubicBezTo>
                  <a:pt x="139255" y="208767"/>
                  <a:pt x="141897" y="206125"/>
                  <a:pt x="141897" y="202863"/>
                </a:cubicBezTo>
                <a:lnTo>
                  <a:pt x="141897" y="193077"/>
                </a:lnTo>
                <a:cubicBezTo>
                  <a:pt x="141897" y="189815"/>
                  <a:pt x="139255" y="187173"/>
                  <a:pt x="135993" y="187173"/>
                </a:cubicBezTo>
                <a:lnTo>
                  <a:pt x="129403" y="187173"/>
                </a:lnTo>
                <a:lnTo>
                  <a:pt x="129403" y="159805"/>
                </a:lnTo>
                <a:cubicBezTo>
                  <a:pt x="129403" y="134068"/>
                  <a:pt x="112735" y="112180"/>
                  <a:pt x="89607" y="104384"/>
                </a:cubicBezTo>
                <a:cubicBezTo>
                  <a:pt x="112735" y="96587"/>
                  <a:pt x="129403" y="74699"/>
                  <a:pt x="129403" y="48962"/>
                </a:cubicBezTo>
                <a:lnTo>
                  <a:pt x="129403" y="21627"/>
                </a:lnTo>
                <a:lnTo>
                  <a:pt x="135993" y="21627"/>
                </a:lnTo>
                <a:cubicBezTo>
                  <a:pt x="139255" y="21627"/>
                  <a:pt x="141897" y="18952"/>
                  <a:pt x="141897" y="15690"/>
                </a:cubicBezTo>
                <a:lnTo>
                  <a:pt x="141897" y="5904"/>
                </a:lnTo>
                <a:cubicBezTo>
                  <a:pt x="141897" y="2642"/>
                  <a:pt x="139255" y="0"/>
                  <a:pt x="135993" y="0"/>
                </a:cubicBezTo>
                <a:close/>
              </a:path>
            </a:pathLst>
          </a:custGeom>
          <a:solidFill>
            <a:schemeClr val="accent2"/>
          </a:solidFill>
          <a:ln w="9525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2618" name="Google Shape;12618;p49"/>
          <p:cNvSpPr/>
          <p:nvPr/>
        </p:nvSpPr>
        <p:spPr>
          <a:xfrm>
            <a:off x="10927155" y="593373"/>
            <a:ext cx="753044" cy="609596"/>
          </a:xfrm>
          <a:custGeom>
            <a:avLst/>
            <a:gdLst/>
            <a:ahLst/>
            <a:cxnLst/>
            <a:rect l="l" t="t" r="r" b="b"/>
            <a:pathLst>
              <a:path w="11967" h="9809" extrusionOk="0">
                <a:moveTo>
                  <a:pt x="8309" y="358"/>
                </a:moveTo>
                <a:cubicBezTo>
                  <a:pt x="8940" y="358"/>
                  <a:pt x="9663" y="469"/>
                  <a:pt x="10418" y="796"/>
                </a:cubicBezTo>
                <a:lnTo>
                  <a:pt x="10418" y="7796"/>
                </a:lnTo>
                <a:cubicBezTo>
                  <a:pt x="9723" y="7513"/>
                  <a:pt x="8997" y="7381"/>
                  <a:pt x="8289" y="7381"/>
                </a:cubicBezTo>
                <a:cubicBezTo>
                  <a:pt x="7542" y="7381"/>
                  <a:pt x="6816" y="7527"/>
                  <a:pt x="6168" y="7796"/>
                </a:cubicBezTo>
                <a:lnTo>
                  <a:pt x="6168" y="796"/>
                </a:lnTo>
                <a:cubicBezTo>
                  <a:pt x="6430" y="676"/>
                  <a:pt x="7238" y="358"/>
                  <a:pt x="8309" y="358"/>
                </a:cubicBezTo>
                <a:close/>
                <a:moveTo>
                  <a:pt x="3700" y="358"/>
                </a:moveTo>
                <a:cubicBezTo>
                  <a:pt x="4458" y="358"/>
                  <a:pt x="5191" y="513"/>
                  <a:pt x="5823" y="796"/>
                </a:cubicBezTo>
                <a:cubicBezTo>
                  <a:pt x="5811" y="1677"/>
                  <a:pt x="5811" y="6761"/>
                  <a:pt x="5811" y="7796"/>
                </a:cubicBezTo>
                <a:cubicBezTo>
                  <a:pt x="5418" y="7642"/>
                  <a:pt x="4656" y="7392"/>
                  <a:pt x="3668" y="7392"/>
                </a:cubicBezTo>
                <a:cubicBezTo>
                  <a:pt x="2929" y="7392"/>
                  <a:pt x="2215" y="7523"/>
                  <a:pt x="1548" y="7808"/>
                </a:cubicBezTo>
                <a:lnTo>
                  <a:pt x="1548" y="3867"/>
                </a:lnTo>
                <a:cubicBezTo>
                  <a:pt x="1548" y="3760"/>
                  <a:pt x="1477" y="3689"/>
                  <a:pt x="1370" y="3689"/>
                </a:cubicBezTo>
                <a:cubicBezTo>
                  <a:pt x="1262" y="3689"/>
                  <a:pt x="1191" y="3760"/>
                  <a:pt x="1191" y="3867"/>
                </a:cubicBezTo>
                <a:lnTo>
                  <a:pt x="1191" y="7987"/>
                </a:lnTo>
                <a:cubicBezTo>
                  <a:pt x="1191" y="8118"/>
                  <a:pt x="1298" y="8225"/>
                  <a:pt x="1429" y="8225"/>
                </a:cubicBezTo>
                <a:cubicBezTo>
                  <a:pt x="1465" y="8225"/>
                  <a:pt x="1489" y="8225"/>
                  <a:pt x="1524" y="8213"/>
                </a:cubicBezTo>
                <a:cubicBezTo>
                  <a:pt x="2203" y="7916"/>
                  <a:pt x="2917" y="7761"/>
                  <a:pt x="3656" y="7761"/>
                </a:cubicBezTo>
                <a:cubicBezTo>
                  <a:pt x="4715" y="7761"/>
                  <a:pt x="5537" y="8070"/>
                  <a:pt x="5799" y="8189"/>
                </a:cubicBezTo>
                <a:lnTo>
                  <a:pt x="5799" y="8606"/>
                </a:lnTo>
                <a:lnTo>
                  <a:pt x="417" y="8606"/>
                </a:lnTo>
                <a:cubicBezTo>
                  <a:pt x="381" y="8606"/>
                  <a:pt x="358" y="8582"/>
                  <a:pt x="358" y="8547"/>
                </a:cubicBezTo>
                <a:lnTo>
                  <a:pt x="358" y="1248"/>
                </a:lnTo>
                <a:cubicBezTo>
                  <a:pt x="358" y="1212"/>
                  <a:pt x="381" y="1188"/>
                  <a:pt x="417" y="1188"/>
                </a:cubicBezTo>
                <a:lnTo>
                  <a:pt x="1203" y="1188"/>
                </a:lnTo>
                <a:lnTo>
                  <a:pt x="1203" y="3153"/>
                </a:lnTo>
                <a:cubicBezTo>
                  <a:pt x="1203" y="3248"/>
                  <a:pt x="1274" y="3332"/>
                  <a:pt x="1382" y="3332"/>
                </a:cubicBezTo>
                <a:cubicBezTo>
                  <a:pt x="1489" y="3332"/>
                  <a:pt x="1560" y="3248"/>
                  <a:pt x="1560" y="3153"/>
                </a:cubicBezTo>
                <a:lnTo>
                  <a:pt x="1560" y="796"/>
                </a:lnTo>
                <a:cubicBezTo>
                  <a:pt x="2253" y="495"/>
                  <a:pt x="2987" y="358"/>
                  <a:pt x="3700" y="358"/>
                </a:cubicBezTo>
                <a:close/>
                <a:moveTo>
                  <a:pt x="6608" y="7987"/>
                </a:moveTo>
                <a:lnTo>
                  <a:pt x="6608" y="9249"/>
                </a:lnTo>
                <a:lnTo>
                  <a:pt x="6501" y="9166"/>
                </a:lnTo>
                <a:cubicBezTo>
                  <a:pt x="6471" y="9136"/>
                  <a:pt x="6430" y="9121"/>
                  <a:pt x="6390" y="9121"/>
                </a:cubicBezTo>
                <a:cubicBezTo>
                  <a:pt x="6349" y="9121"/>
                  <a:pt x="6311" y="9136"/>
                  <a:pt x="6287" y="9166"/>
                </a:cubicBezTo>
                <a:lnTo>
                  <a:pt x="6168" y="9261"/>
                </a:lnTo>
                <a:lnTo>
                  <a:pt x="6168" y="8166"/>
                </a:lnTo>
                <a:cubicBezTo>
                  <a:pt x="6251" y="8118"/>
                  <a:pt x="6418" y="8058"/>
                  <a:pt x="6608" y="7987"/>
                </a:cubicBezTo>
                <a:close/>
                <a:moveTo>
                  <a:pt x="8273" y="0"/>
                </a:moveTo>
                <a:cubicBezTo>
                  <a:pt x="7438" y="0"/>
                  <a:pt x="6643" y="178"/>
                  <a:pt x="5989" y="486"/>
                </a:cubicBezTo>
                <a:cubicBezTo>
                  <a:pt x="5715" y="367"/>
                  <a:pt x="4858" y="10"/>
                  <a:pt x="3668" y="10"/>
                </a:cubicBezTo>
                <a:cubicBezTo>
                  <a:pt x="2858" y="10"/>
                  <a:pt x="2072" y="176"/>
                  <a:pt x="1322" y="510"/>
                </a:cubicBezTo>
                <a:cubicBezTo>
                  <a:pt x="1143" y="593"/>
                  <a:pt x="1191" y="796"/>
                  <a:pt x="1191" y="843"/>
                </a:cubicBezTo>
                <a:lnTo>
                  <a:pt x="405" y="843"/>
                </a:lnTo>
                <a:cubicBezTo>
                  <a:pt x="179" y="843"/>
                  <a:pt x="0" y="1022"/>
                  <a:pt x="0" y="1248"/>
                </a:cubicBezTo>
                <a:lnTo>
                  <a:pt x="0" y="8535"/>
                </a:lnTo>
                <a:cubicBezTo>
                  <a:pt x="0" y="8761"/>
                  <a:pt x="179" y="8939"/>
                  <a:pt x="405" y="8939"/>
                </a:cubicBezTo>
                <a:lnTo>
                  <a:pt x="5811" y="8939"/>
                </a:lnTo>
                <a:lnTo>
                  <a:pt x="5811" y="9630"/>
                </a:lnTo>
                <a:cubicBezTo>
                  <a:pt x="5811" y="9740"/>
                  <a:pt x="5889" y="9808"/>
                  <a:pt x="5977" y="9808"/>
                </a:cubicBezTo>
                <a:cubicBezTo>
                  <a:pt x="6013" y="9808"/>
                  <a:pt x="6050" y="9797"/>
                  <a:pt x="6084" y="9773"/>
                </a:cubicBezTo>
                <a:lnTo>
                  <a:pt x="6382" y="9535"/>
                </a:lnTo>
                <a:cubicBezTo>
                  <a:pt x="6656" y="9737"/>
                  <a:pt x="6668" y="9809"/>
                  <a:pt x="6787" y="9809"/>
                </a:cubicBezTo>
                <a:cubicBezTo>
                  <a:pt x="6894" y="9809"/>
                  <a:pt x="6966" y="9737"/>
                  <a:pt x="6966" y="9630"/>
                </a:cubicBezTo>
                <a:lnTo>
                  <a:pt x="6966" y="8939"/>
                </a:lnTo>
                <a:lnTo>
                  <a:pt x="9335" y="8939"/>
                </a:lnTo>
                <a:cubicBezTo>
                  <a:pt x="9442" y="8939"/>
                  <a:pt x="9513" y="8856"/>
                  <a:pt x="9513" y="8761"/>
                </a:cubicBezTo>
                <a:cubicBezTo>
                  <a:pt x="9513" y="8654"/>
                  <a:pt x="9442" y="8582"/>
                  <a:pt x="9335" y="8582"/>
                </a:cubicBezTo>
                <a:lnTo>
                  <a:pt x="6966" y="8582"/>
                </a:lnTo>
                <a:lnTo>
                  <a:pt x="6966" y="7892"/>
                </a:lnTo>
                <a:cubicBezTo>
                  <a:pt x="7400" y="7783"/>
                  <a:pt x="7847" y="7728"/>
                  <a:pt x="8295" y="7728"/>
                </a:cubicBezTo>
                <a:cubicBezTo>
                  <a:pt x="9025" y="7728"/>
                  <a:pt x="9760" y="7875"/>
                  <a:pt x="10454" y="8177"/>
                </a:cubicBezTo>
                <a:cubicBezTo>
                  <a:pt x="10483" y="8192"/>
                  <a:pt x="10514" y="8199"/>
                  <a:pt x="10544" y="8199"/>
                </a:cubicBezTo>
                <a:cubicBezTo>
                  <a:pt x="10662" y="8199"/>
                  <a:pt x="10776" y="8096"/>
                  <a:pt x="10776" y="7963"/>
                </a:cubicBezTo>
                <a:lnTo>
                  <a:pt x="10776" y="1177"/>
                </a:lnTo>
                <a:lnTo>
                  <a:pt x="11561" y="1177"/>
                </a:lnTo>
                <a:cubicBezTo>
                  <a:pt x="11597" y="1177"/>
                  <a:pt x="11621" y="1212"/>
                  <a:pt x="11621" y="1236"/>
                </a:cubicBezTo>
                <a:lnTo>
                  <a:pt x="11621" y="8535"/>
                </a:lnTo>
                <a:cubicBezTo>
                  <a:pt x="11621" y="8570"/>
                  <a:pt x="11597" y="8594"/>
                  <a:pt x="11561" y="8594"/>
                </a:cubicBezTo>
                <a:lnTo>
                  <a:pt x="10049" y="8594"/>
                </a:lnTo>
                <a:cubicBezTo>
                  <a:pt x="9942" y="8594"/>
                  <a:pt x="9871" y="8666"/>
                  <a:pt x="9871" y="8773"/>
                </a:cubicBezTo>
                <a:cubicBezTo>
                  <a:pt x="9871" y="8880"/>
                  <a:pt x="9942" y="8951"/>
                  <a:pt x="10049" y="8951"/>
                </a:cubicBezTo>
                <a:lnTo>
                  <a:pt x="11561" y="8951"/>
                </a:lnTo>
                <a:cubicBezTo>
                  <a:pt x="11788" y="8951"/>
                  <a:pt x="11966" y="8773"/>
                  <a:pt x="11966" y="8547"/>
                </a:cubicBezTo>
                <a:lnTo>
                  <a:pt x="11966" y="1236"/>
                </a:lnTo>
                <a:cubicBezTo>
                  <a:pt x="11954" y="998"/>
                  <a:pt x="11776" y="831"/>
                  <a:pt x="11549" y="831"/>
                </a:cubicBezTo>
                <a:lnTo>
                  <a:pt x="10764" y="831"/>
                </a:lnTo>
                <a:cubicBezTo>
                  <a:pt x="10752" y="784"/>
                  <a:pt x="10811" y="581"/>
                  <a:pt x="10633" y="498"/>
                </a:cubicBezTo>
                <a:cubicBezTo>
                  <a:pt x="9864" y="154"/>
                  <a:pt x="9051" y="0"/>
                  <a:pt x="8273" y="0"/>
                </a:cubicBezTo>
                <a:close/>
              </a:path>
            </a:pathLst>
          </a:custGeom>
          <a:solidFill>
            <a:schemeClr val="accent2"/>
          </a:solidFill>
          <a:ln w="9525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grpSp>
        <p:nvGrpSpPr>
          <p:cNvPr id="12619" name="Google Shape;12619;p49"/>
          <p:cNvGrpSpPr/>
          <p:nvPr/>
        </p:nvGrpSpPr>
        <p:grpSpPr>
          <a:xfrm>
            <a:off x="2738964" y="5319933"/>
            <a:ext cx="6714003" cy="2456568"/>
            <a:chOff x="2048150" y="1951500"/>
            <a:chExt cx="3702575" cy="1354725"/>
          </a:xfrm>
        </p:grpSpPr>
        <p:sp>
          <p:nvSpPr>
            <p:cNvPr id="12620" name="Google Shape;12620;p49"/>
            <p:cNvSpPr/>
            <p:nvPr/>
          </p:nvSpPr>
          <p:spPr>
            <a:xfrm>
              <a:off x="2486300" y="2263500"/>
              <a:ext cx="2933425" cy="909675"/>
            </a:xfrm>
            <a:custGeom>
              <a:avLst/>
              <a:gdLst/>
              <a:ahLst/>
              <a:cxnLst/>
              <a:rect l="l" t="t" r="r" b="b"/>
              <a:pathLst>
                <a:path w="117337" h="36387" extrusionOk="0">
                  <a:moveTo>
                    <a:pt x="18849" y="1"/>
                  </a:moveTo>
                  <a:cubicBezTo>
                    <a:pt x="17991" y="1"/>
                    <a:pt x="17205" y="477"/>
                    <a:pt x="16789" y="1239"/>
                  </a:cubicBezTo>
                  <a:lnTo>
                    <a:pt x="430" y="31445"/>
                  </a:lnTo>
                  <a:cubicBezTo>
                    <a:pt x="1" y="32267"/>
                    <a:pt x="13" y="33231"/>
                    <a:pt x="489" y="34029"/>
                  </a:cubicBezTo>
                  <a:cubicBezTo>
                    <a:pt x="965" y="34814"/>
                    <a:pt x="1799" y="35291"/>
                    <a:pt x="2716" y="35291"/>
                  </a:cubicBezTo>
                  <a:lnTo>
                    <a:pt x="48519" y="35291"/>
                  </a:lnTo>
                  <a:lnTo>
                    <a:pt x="49388" y="36267"/>
                  </a:lnTo>
                  <a:cubicBezTo>
                    <a:pt x="49448" y="36350"/>
                    <a:pt x="49543" y="36386"/>
                    <a:pt x="49650" y="36386"/>
                  </a:cubicBezTo>
                  <a:lnTo>
                    <a:pt x="68343" y="36386"/>
                  </a:lnTo>
                  <a:cubicBezTo>
                    <a:pt x="68426" y="36386"/>
                    <a:pt x="68498" y="36362"/>
                    <a:pt x="68557" y="36303"/>
                  </a:cubicBezTo>
                  <a:lnTo>
                    <a:pt x="69772" y="35267"/>
                  </a:lnTo>
                  <a:lnTo>
                    <a:pt x="114884" y="35267"/>
                  </a:lnTo>
                  <a:cubicBezTo>
                    <a:pt x="115718" y="35267"/>
                    <a:pt x="116480" y="34838"/>
                    <a:pt x="116896" y="34124"/>
                  </a:cubicBezTo>
                  <a:cubicBezTo>
                    <a:pt x="117337" y="33409"/>
                    <a:pt x="117337" y="32552"/>
                    <a:pt x="116932" y="31814"/>
                  </a:cubicBezTo>
                  <a:lnTo>
                    <a:pt x="99668" y="846"/>
                  </a:lnTo>
                  <a:cubicBezTo>
                    <a:pt x="99382" y="322"/>
                    <a:pt x="98811" y="1"/>
                    <a:pt x="98216" y="1"/>
                  </a:cubicBezTo>
                  <a:lnTo>
                    <a:pt x="95894" y="1"/>
                  </a:lnTo>
                  <a:cubicBezTo>
                    <a:pt x="95703" y="1"/>
                    <a:pt x="95560" y="144"/>
                    <a:pt x="95560" y="346"/>
                  </a:cubicBezTo>
                  <a:cubicBezTo>
                    <a:pt x="95560" y="536"/>
                    <a:pt x="95703" y="679"/>
                    <a:pt x="95894" y="679"/>
                  </a:cubicBezTo>
                  <a:lnTo>
                    <a:pt x="98216" y="679"/>
                  </a:lnTo>
                  <a:cubicBezTo>
                    <a:pt x="98573" y="679"/>
                    <a:pt x="98894" y="882"/>
                    <a:pt x="99073" y="1191"/>
                  </a:cubicBezTo>
                  <a:lnTo>
                    <a:pt x="116337" y="32159"/>
                  </a:lnTo>
                  <a:cubicBezTo>
                    <a:pt x="116635" y="32683"/>
                    <a:pt x="116623" y="33290"/>
                    <a:pt x="116325" y="33802"/>
                  </a:cubicBezTo>
                  <a:cubicBezTo>
                    <a:pt x="116027" y="34314"/>
                    <a:pt x="115503" y="34612"/>
                    <a:pt x="114908" y="34612"/>
                  </a:cubicBezTo>
                  <a:lnTo>
                    <a:pt x="69664" y="34612"/>
                  </a:lnTo>
                  <a:cubicBezTo>
                    <a:pt x="69569" y="34612"/>
                    <a:pt x="69498" y="34636"/>
                    <a:pt x="69438" y="34695"/>
                  </a:cubicBezTo>
                  <a:lnTo>
                    <a:pt x="68236" y="35719"/>
                  </a:lnTo>
                  <a:lnTo>
                    <a:pt x="49805" y="35719"/>
                  </a:lnTo>
                  <a:lnTo>
                    <a:pt x="48936" y="34731"/>
                  </a:lnTo>
                  <a:cubicBezTo>
                    <a:pt x="48864" y="34660"/>
                    <a:pt x="48781" y="34612"/>
                    <a:pt x="48674" y="34612"/>
                  </a:cubicBezTo>
                  <a:lnTo>
                    <a:pt x="2739" y="34612"/>
                  </a:lnTo>
                  <a:cubicBezTo>
                    <a:pt x="2049" y="34612"/>
                    <a:pt x="1442" y="34255"/>
                    <a:pt x="1084" y="33683"/>
                  </a:cubicBezTo>
                  <a:cubicBezTo>
                    <a:pt x="727" y="33088"/>
                    <a:pt x="715" y="32374"/>
                    <a:pt x="1037" y="31778"/>
                  </a:cubicBezTo>
                  <a:lnTo>
                    <a:pt x="17396" y="1560"/>
                  </a:lnTo>
                  <a:cubicBezTo>
                    <a:pt x="17694" y="1025"/>
                    <a:pt x="18253" y="691"/>
                    <a:pt x="18872" y="691"/>
                  </a:cubicBezTo>
                  <a:lnTo>
                    <a:pt x="19646" y="691"/>
                  </a:lnTo>
                  <a:cubicBezTo>
                    <a:pt x="19837" y="691"/>
                    <a:pt x="19980" y="536"/>
                    <a:pt x="19980" y="346"/>
                  </a:cubicBezTo>
                  <a:cubicBezTo>
                    <a:pt x="19980" y="155"/>
                    <a:pt x="19837" y="1"/>
                    <a:pt x="19646" y="1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621" name="Google Shape;12621;p49"/>
            <p:cNvSpPr/>
            <p:nvPr/>
          </p:nvSpPr>
          <p:spPr>
            <a:xfrm>
              <a:off x="2559525" y="2126950"/>
              <a:ext cx="2800975" cy="980425"/>
            </a:xfrm>
            <a:custGeom>
              <a:avLst/>
              <a:gdLst/>
              <a:ahLst/>
              <a:cxnLst/>
              <a:rect l="l" t="t" r="r" b="b"/>
              <a:pathLst>
                <a:path w="112039" h="39217" extrusionOk="0">
                  <a:moveTo>
                    <a:pt x="22639" y="0"/>
                  </a:moveTo>
                  <a:cubicBezTo>
                    <a:pt x="22555" y="0"/>
                    <a:pt x="22471" y="30"/>
                    <a:pt x="22408" y="93"/>
                  </a:cubicBezTo>
                  <a:lnTo>
                    <a:pt x="15717" y="6272"/>
                  </a:lnTo>
                  <a:cubicBezTo>
                    <a:pt x="15681" y="6296"/>
                    <a:pt x="15658" y="6332"/>
                    <a:pt x="15634" y="6368"/>
                  </a:cubicBezTo>
                  <a:lnTo>
                    <a:pt x="37" y="37895"/>
                  </a:lnTo>
                  <a:cubicBezTo>
                    <a:pt x="1" y="38002"/>
                    <a:pt x="1" y="38121"/>
                    <a:pt x="37" y="38205"/>
                  </a:cubicBezTo>
                  <a:cubicBezTo>
                    <a:pt x="96" y="38300"/>
                    <a:pt x="191" y="38371"/>
                    <a:pt x="299" y="38383"/>
                  </a:cubicBezTo>
                  <a:cubicBezTo>
                    <a:pt x="2672" y="38751"/>
                    <a:pt x="5148" y="38899"/>
                    <a:pt x="7682" y="38899"/>
                  </a:cubicBezTo>
                  <a:cubicBezTo>
                    <a:pt x="12941" y="38899"/>
                    <a:pt x="18454" y="38264"/>
                    <a:pt x="23837" y="37645"/>
                  </a:cubicBezTo>
                  <a:cubicBezTo>
                    <a:pt x="27016" y="37264"/>
                    <a:pt x="30005" y="36931"/>
                    <a:pt x="32874" y="36716"/>
                  </a:cubicBezTo>
                  <a:cubicBezTo>
                    <a:pt x="33891" y="36642"/>
                    <a:pt x="34859" y="36608"/>
                    <a:pt x="35776" y="36608"/>
                  </a:cubicBezTo>
                  <a:cubicBezTo>
                    <a:pt x="43751" y="36608"/>
                    <a:pt x="47940" y="39148"/>
                    <a:pt x="47983" y="39169"/>
                  </a:cubicBezTo>
                  <a:cubicBezTo>
                    <a:pt x="48043" y="39205"/>
                    <a:pt x="48102" y="39217"/>
                    <a:pt x="48162" y="39217"/>
                  </a:cubicBezTo>
                  <a:cubicBezTo>
                    <a:pt x="48233" y="39217"/>
                    <a:pt x="48328" y="39193"/>
                    <a:pt x="48376" y="39110"/>
                  </a:cubicBezTo>
                  <a:cubicBezTo>
                    <a:pt x="48416" y="39069"/>
                    <a:pt x="51350" y="36576"/>
                    <a:pt x="56270" y="36576"/>
                  </a:cubicBezTo>
                  <a:cubicBezTo>
                    <a:pt x="58581" y="36576"/>
                    <a:pt x="61331" y="37127"/>
                    <a:pt x="64426" y="38741"/>
                  </a:cubicBezTo>
                  <a:cubicBezTo>
                    <a:pt x="64472" y="38766"/>
                    <a:pt x="64525" y="38779"/>
                    <a:pt x="64579" y="38779"/>
                  </a:cubicBezTo>
                  <a:cubicBezTo>
                    <a:pt x="64650" y="38779"/>
                    <a:pt x="64722" y="38757"/>
                    <a:pt x="64783" y="38717"/>
                  </a:cubicBezTo>
                  <a:cubicBezTo>
                    <a:pt x="64795" y="38717"/>
                    <a:pt x="66223" y="37657"/>
                    <a:pt x="68998" y="36836"/>
                  </a:cubicBezTo>
                  <a:cubicBezTo>
                    <a:pt x="70682" y="36329"/>
                    <a:pt x="73129" y="35844"/>
                    <a:pt x="76270" y="35844"/>
                  </a:cubicBezTo>
                  <a:cubicBezTo>
                    <a:pt x="77858" y="35844"/>
                    <a:pt x="79624" y="35968"/>
                    <a:pt x="81559" y="36276"/>
                  </a:cubicBezTo>
                  <a:cubicBezTo>
                    <a:pt x="88379" y="37346"/>
                    <a:pt x="96490" y="38435"/>
                    <a:pt x="103670" y="38435"/>
                  </a:cubicBezTo>
                  <a:cubicBezTo>
                    <a:pt x="106555" y="38435"/>
                    <a:pt x="109289" y="38259"/>
                    <a:pt x="111729" y="37836"/>
                  </a:cubicBezTo>
                  <a:cubicBezTo>
                    <a:pt x="111848" y="37824"/>
                    <a:pt x="111932" y="37764"/>
                    <a:pt x="111979" y="37657"/>
                  </a:cubicBezTo>
                  <a:cubicBezTo>
                    <a:pt x="112039" y="37550"/>
                    <a:pt x="112027" y="37431"/>
                    <a:pt x="111979" y="37348"/>
                  </a:cubicBezTo>
                  <a:lnTo>
                    <a:pt x="95537" y="6356"/>
                  </a:lnTo>
                  <a:cubicBezTo>
                    <a:pt x="95477" y="6248"/>
                    <a:pt x="95358" y="6177"/>
                    <a:pt x="95239" y="6177"/>
                  </a:cubicBezTo>
                  <a:lnTo>
                    <a:pt x="93155" y="6177"/>
                  </a:lnTo>
                  <a:cubicBezTo>
                    <a:pt x="92953" y="6177"/>
                    <a:pt x="92810" y="6320"/>
                    <a:pt x="92810" y="6522"/>
                  </a:cubicBezTo>
                  <a:cubicBezTo>
                    <a:pt x="92810" y="6713"/>
                    <a:pt x="92953" y="6856"/>
                    <a:pt x="93155" y="6856"/>
                  </a:cubicBezTo>
                  <a:lnTo>
                    <a:pt x="95025" y="6856"/>
                  </a:lnTo>
                  <a:lnTo>
                    <a:pt x="111146" y="37252"/>
                  </a:lnTo>
                  <a:cubicBezTo>
                    <a:pt x="108869" y="37611"/>
                    <a:pt x="106345" y="37762"/>
                    <a:pt x="103690" y="37762"/>
                  </a:cubicBezTo>
                  <a:cubicBezTo>
                    <a:pt x="96558" y="37762"/>
                    <a:pt x="88477" y="36673"/>
                    <a:pt x="81666" y="35597"/>
                  </a:cubicBezTo>
                  <a:cubicBezTo>
                    <a:pt x="79693" y="35289"/>
                    <a:pt x="77890" y="35161"/>
                    <a:pt x="76256" y="35161"/>
                  </a:cubicBezTo>
                  <a:cubicBezTo>
                    <a:pt x="69311" y="35161"/>
                    <a:pt x="65424" y="37472"/>
                    <a:pt x="64557" y="38050"/>
                  </a:cubicBezTo>
                  <a:cubicBezTo>
                    <a:pt x="61442" y="36458"/>
                    <a:pt x="58658" y="35909"/>
                    <a:pt x="56299" y="35909"/>
                  </a:cubicBezTo>
                  <a:cubicBezTo>
                    <a:pt x="51831" y="35909"/>
                    <a:pt x="48890" y="37878"/>
                    <a:pt x="48126" y="38455"/>
                  </a:cubicBezTo>
                  <a:cubicBezTo>
                    <a:pt x="47166" y="37927"/>
                    <a:pt x="43040" y="35906"/>
                    <a:pt x="35788" y="35906"/>
                  </a:cubicBezTo>
                  <a:cubicBezTo>
                    <a:pt x="34853" y="35906"/>
                    <a:pt x="33866" y="35939"/>
                    <a:pt x="32826" y="36014"/>
                  </a:cubicBezTo>
                  <a:cubicBezTo>
                    <a:pt x="29945" y="36228"/>
                    <a:pt x="26957" y="36562"/>
                    <a:pt x="23766" y="36943"/>
                  </a:cubicBezTo>
                  <a:cubicBezTo>
                    <a:pt x="18406" y="37559"/>
                    <a:pt x="12915" y="38193"/>
                    <a:pt x="7690" y="38193"/>
                  </a:cubicBezTo>
                  <a:cubicBezTo>
                    <a:pt x="5347" y="38193"/>
                    <a:pt x="3058" y="38066"/>
                    <a:pt x="858" y="37752"/>
                  </a:cubicBezTo>
                  <a:lnTo>
                    <a:pt x="16241" y="6713"/>
                  </a:lnTo>
                  <a:lnTo>
                    <a:pt x="22873" y="581"/>
                  </a:lnTo>
                  <a:cubicBezTo>
                    <a:pt x="23004" y="462"/>
                    <a:pt x="23016" y="236"/>
                    <a:pt x="22885" y="105"/>
                  </a:cubicBezTo>
                  <a:cubicBezTo>
                    <a:pt x="22822" y="36"/>
                    <a:pt x="22731" y="0"/>
                    <a:pt x="22639" y="0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622" name="Google Shape;12622;p49"/>
            <p:cNvSpPr/>
            <p:nvPr/>
          </p:nvSpPr>
          <p:spPr>
            <a:xfrm>
              <a:off x="2941125" y="1951500"/>
              <a:ext cx="1021875" cy="1061525"/>
            </a:xfrm>
            <a:custGeom>
              <a:avLst/>
              <a:gdLst/>
              <a:ahLst/>
              <a:cxnLst/>
              <a:rect l="l" t="t" r="r" b="b"/>
              <a:pathLst>
                <a:path w="40875" h="42461" extrusionOk="0">
                  <a:moveTo>
                    <a:pt x="12026" y="920"/>
                  </a:moveTo>
                  <a:cubicBezTo>
                    <a:pt x="13972" y="2497"/>
                    <a:pt x="16162" y="2926"/>
                    <a:pt x="18689" y="2926"/>
                  </a:cubicBezTo>
                  <a:cubicBezTo>
                    <a:pt x="20073" y="2926"/>
                    <a:pt x="21557" y="2797"/>
                    <a:pt x="23158" y="2658"/>
                  </a:cubicBezTo>
                  <a:cubicBezTo>
                    <a:pt x="24934" y="2503"/>
                    <a:pt x="26899" y="2332"/>
                    <a:pt x="29003" y="2332"/>
                  </a:cubicBezTo>
                  <a:cubicBezTo>
                    <a:pt x="29481" y="2332"/>
                    <a:pt x="29966" y="2341"/>
                    <a:pt x="30457" y="2360"/>
                  </a:cubicBezTo>
                  <a:cubicBezTo>
                    <a:pt x="34576" y="2515"/>
                    <a:pt x="36993" y="4075"/>
                    <a:pt x="38279" y="5337"/>
                  </a:cubicBezTo>
                  <a:cubicBezTo>
                    <a:pt x="39553" y="6575"/>
                    <a:pt x="40041" y="7790"/>
                    <a:pt x="40125" y="8052"/>
                  </a:cubicBezTo>
                  <a:lnTo>
                    <a:pt x="40172" y="40698"/>
                  </a:lnTo>
                  <a:cubicBezTo>
                    <a:pt x="36517" y="34436"/>
                    <a:pt x="28326" y="33709"/>
                    <a:pt x="21253" y="33709"/>
                  </a:cubicBezTo>
                  <a:cubicBezTo>
                    <a:pt x="20146" y="33709"/>
                    <a:pt x="19051" y="33721"/>
                    <a:pt x="18003" y="33745"/>
                  </a:cubicBezTo>
                  <a:cubicBezTo>
                    <a:pt x="17074" y="33764"/>
                    <a:pt x="16175" y="33780"/>
                    <a:pt x="15337" y="33780"/>
                  </a:cubicBezTo>
                  <a:cubicBezTo>
                    <a:pt x="14585" y="33780"/>
                    <a:pt x="13883" y="33767"/>
                    <a:pt x="13252" y="33733"/>
                  </a:cubicBezTo>
                  <a:cubicBezTo>
                    <a:pt x="7002" y="33364"/>
                    <a:pt x="1906" y="30340"/>
                    <a:pt x="798" y="29638"/>
                  </a:cubicBezTo>
                  <a:lnTo>
                    <a:pt x="12026" y="920"/>
                  </a:lnTo>
                  <a:close/>
                  <a:moveTo>
                    <a:pt x="11911" y="1"/>
                  </a:moveTo>
                  <a:cubicBezTo>
                    <a:pt x="11882" y="1"/>
                    <a:pt x="11852" y="5"/>
                    <a:pt x="11824" y="15"/>
                  </a:cubicBezTo>
                  <a:cubicBezTo>
                    <a:pt x="11716" y="39"/>
                    <a:pt x="11633" y="110"/>
                    <a:pt x="11585" y="217"/>
                  </a:cubicBezTo>
                  <a:lnTo>
                    <a:pt x="60" y="29638"/>
                  </a:lnTo>
                  <a:cubicBezTo>
                    <a:pt x="1" y="29792"/>
                    <a:pt x="48" y="29959"/>
                    <a:pt x="179" y="30042"/>
                  </a:cubicBezTo>
                  <a:cubicBezTo>
                    <a:pt x="239" y="30078"/>
                    <a:pt x="5978" y="33971"/>
                    <a:pt x="13217" y="34388"/>
                  </a:cubicBezTo>
                  <a:cubicBezTo>
                    <a:pt x="13864" y="34422"/>
                    <a:pt x="14578" y="34434"/>
                    <a:pt x="15338" y="34434"/>
                  </a:cubicBezTo>
                  <a:cubicBezTo>
                    <a:pt x="16186" y="34434"/>
                    <a:pt x="17091" y="34419"/>
                    <a:pt x="18027" y="34400"/>
                  </a:cubicBezTo>
                  <a:cubicBezTo>
                    <a:pt x="19021" y="34385"/>
                    <a:pt x="20061" y="34369"/>
                    <a:pt x="21128" y="34369"/>
                  </a:cubicBezTo>
                  <a:cubicBezTo>
                    <a:pt x="28493" y="34369"/>
                    <a:pt x="37098" y="35133"/>
                    <a:pt x="40208" y="42246"/>
                  </a:cubicBezTo>
                  <a:cubicBezTo>
                    <a:pt x="40268" y="42377"/>
                    <a:pt x="40387" y="42461"/>
                    <a:pt x="40518" y="42461"/>
                  </a:cubicBezTo>
                  <a:lnTo>
                    <a:pt x="40601" y="42461"/>
                  </a:lnTo>
                  <a:cubicBezTo>
                    <a:pt x="40756" y="42425"/>
                    <a:pt x="40875" y="42294"/>
                    <a:pt x="40875" y="42127"/>
                  </a:cubicBezTo>
                  <a:lnTo>
                    <a:pt x="40827" y="7992"/>
                  </a:lnTo>
                  <a:cubicBezTo>
                    <a:pt x="40827" y="7956"/>
                    <a:pt x="40827" y="7909"/>
                    <a:pt x="40815" y="7885"/>
                  </a:cubicBezTo>
                  <a:cubicBezTo>
                    <a:pt x="40780" y="7825"/>
                    <a:pt x="40327" y="6361"/>
                    <a:pt x="38803" y="4873"/>
                  </a:cubicBezTo>
                  <a:cubicBezTo>
                    <a:pt x="37422" y="3503"/>
                    <a:pt x="34850" y="1836"/>
                    <a:pt x="30504" y="1682"/>
                  </a:cubicBezTo>
                  <a:cubicBezTo>
                    <a:pt x="29987" y="1661"/>
                    <a:pt x="29477" y="1652"/>
                    <a:pt x="28976" y="1652"/>
                  </a:cubicBezTo>
                  <a:cubicBezTo>
                    <a:pt x="26856" y="1652"/>
                    <a:pt x="24884" y="1816"/>
                    <a:pt x="23123" y="1979"/>
                  </a:cubicBezTo>
                  <a:cubicBezTo>
                    <a:pt x="21563" y="2110"/>
                    <a:pt x="20116" y="2232"/>
                    <a:pt x="18773" y="2232"/>
                  </a:cubicBezTo>
                  <a:cubicBezTo>
                    <a:pt x="16201" y="2232"/>
                    <a:pt x="14010" y="1784"/>
                    <a:pt x="12133" y="86"/>
                  </a:cubicBezTo>
                  <a:cubicBezTo>
                    <a:pt x="12072" y="34"/>
                    <a:pt x="11992" y="1"/>
                    <a:pt x="11911" y="1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623" name="Google Shape;12623;p49"/>
            <p:cNvSpPr/>
            <p:nvPr/>
          </p:nvSpPr>
          <p:spPr>
            <a:xfrm>
              <a:off x="2797950" y="1979225"/>
              <a:ext cx="2263400" cy="1033800"/>
            </a:xfrm>
            <a:custGeom>
              <a:avLst/>
              <a:gdLst/>
              <a:ahLst/>
              <a:cxnLst/>
              <a:rect l="l" t="t" r="r" b="b"/>
              <a:pathLst>
                <a:path w="90536" h="41352" extrusionOk="0">
                  <a:moveTo>
                    <a:pt x="57256" y="0"/>
                  </a:moveTo>
                  <a:cubicBezTo>
                    <a:pt x="52615" y="0"/>
                    <a:pt x="48389" y="1624"/>
                    <a:pt x="45864" y="6681"/>
                  </a:cubicBezTo>
                  <a:cubicBezTo>
                    <a:pt x="45780" y="6859"/>
                    <a:pt x="45852" y="7050"/>
                    <a:pt x="46018" y="7145"/>
                  </a:cubicBezTo>
                  <a:cubicBezTo>
                    <a:pt x="46071" y="7173"/>
                    <a:pt x="46124" y="7185"/>
                    <a:pt x="46175" y="7185"/>
                  </a:cubicBezTo>
                  <a:cubicBezTo>
                    <a:pt x="46300" y="7185"/>
                    <a:pt x="46415" y="7112"/>
                    <a:pt x="46483" y="7002"/>
                  </a:cubicBezTo>
                  <a:cubicBezTo>
                    <a:pt x="48855" y="2237"/>
                    <a:pt x="52878" y="701"/>
                    <a:pt x="57317" y="701"/>
                  </a:cubicBezTo>
                  <a:cubicBezTo>
                    <a:pt x="60742" y="701"/>
                    <a:pt x="64416" y="1615"/>
                    <a:pt x="67771" y="2668"/>
                  </a:cubicBezTo>
                  <a:cubicBezTo>
                    <a:pt x="71386" y="3803"/>
                    <a:pt x="73615" y="4096"/>
                    <a:pt x="74949" y="4096"/>
                  </a:cubicBezTo>
                  <a:cubicBezTo>
                    <a:pt x="75658" y="4096"/>
                    <a:pt x="76114" y="4013"/>
                    <a:pt x="76391" y="3930"/>
                  </a:cubicBezTo>
                  <a:lnTo>
                    <a:pt x="89679" y="31326"/>
                  </a:lnTo>
                  <a:cubicBezTo>
                    <a:pt x="87702" y="31753"/>
                    <a:pt x="85948" y="31924"/>
                    <a:pt x="84331" y="31924"/>
                  </a:cubicBezTo>
                  <a:cubicBezTo>
                    <a:pt x="81117" y="31924"/>
                    <a:pt x="78450" y="31246"/>
                    <a:pt x="75677" y="30541"/>
                  </a:cubicBezTo>
                  <a:cubicBezTo>
                    <a:pt x="72625" y="29759"/>
                    <a:pt x="69483" y="28964"/>
                    <a:pt x="65378" y="28964"/>
                  </a:cubicBezTo>
                  <a:cubicBezTo>
                    <a:pt x="64103" y="28964"/>
                    <a:pt x="62734" y="29041"/>
                    <a:pt x="61247" y="29219"/>
                  </a:cubicBezTo>
                  <a:cubicBezTo>
                    <a:pt x="50281" y="30529"/>
                    <a:pt x="46923" y="37815"/>
                    <a:pt x="46126" y="40185"/>
                  </a:cubicBezTo>
                  <a:cubicBezTo>
                    <a:pt x="44959" y="38577"/>
                    <a:pt x="41113" y="34529"/>
                    <a:pt x="31481" y="33755"/>
                  </a:cubicBezTo>
                  <a:cubicBezTo>
                    <a:pt x="30239" y="33656"/>
                    <a:pt x="28811" y="33613"/>
                    <a:pt x="27262" y="33613"/>
                  </a:cubicBezTo>
                  <a:cubicBezTo>
                    <a:pt x="17819" y="33613"/>
                    <a:pt x="3921" y="35219"/>
                    <a:pt x="894" y="35577"/>
                  </a:cubicBezTo>
                  <a:lnTo>
                    <a:pt x="14086" y="5371"/>
                  </a:lnTo>
                  <a:lnTo>
                    <a:pt x="15348" y="5371"/>
                  </a:lnTo>
                  <a:cubicBezTo>
                    <a:pt x="15538" y="5371"/>
                    <a:pt x="15693" y="5228"/>
                    <a:pt x="15693" y="5038"/>
                  </a:cubicBezTo>
                  <a:cubicBezTo>
                    <a:pt x="15693" y="4835"/>
                    <a:pt x="15538" y="4692"/>
                    <a:pt x="15348" y="4692"/>
                  </a:cubicBezTo>
                  <a:lnTo>
                    <a:pt x="13860" y="4692"/>
                  </a:lnTo>
                  <a:cubicBezTo>
                    <a:pt x="13729" y="4692"/>
                    <a:pt x="13610" y="4776"/>
                    <a:pt x="13550" y="4895"/>
                  </a:cubicBezTo>
                  <a:lnTo>
                    <a:pt x="48" y="35839"/>
                  </a:lnTo>
                  <a:cubicBezTo>
                    <a:pt x="1" y="35958"/>
                    <a:pt x="13" y="36077"/>
                    <a:pt x="96" y="36184"/>
                  </a:cubicBezTo>
                  <a:cubicBezTo>
                    <a:pt x="159" y="36278"/>
                    <a:pt x="258" y="36317"/>
                    <a:pt x="362" y="36317"/>
                  </a:cubicBezTo>
                  <a:cubicBezTo>
                    <a:pt x="377" y="36317"/>
                    <a:pt x="391" y="36317"/>
                    <a:pt x="406" y="36315"/>
                  </a:cubicBezTo>
                  <a:cubicBezTo>
                    <a:pt x="582" y="36294"/>
                    <a:pt x="16715" y="34280"/>
                    <a:pt x="27241" y="34280"/>
                  </a:cubicBezTo>
                  <a:cubicBezTo>
                    <a:pt x="28781" y="34280"/>
                    <a:pt x="30201" y="34323"/>
                    <a:pt x="31433" y="34422"/>
                  </a:cubicBezTo>
                  <a:cubicBezTo>
                    <a:pt x="42851" y="35339"/>
                    <a:pt x="45911" y="41090"/>
                    <a:pt x="45947" y="41149"/>
                  </a:cubicBezTo>
                  <a:cubicBezTo>
                    <a:pt x="45995" y="41268"/>
                    <a:pt x="46114" y="41352"/>
                    <a:pt x="46245" y="41352"/>
                  </a:cubicBezTo>
                  <a:cubicBezTo>
                    <a:pt x="46257" y="41352"/>
                    <a:pt x="46268" y="41352"/>
                    <a:pt x="46292" y="41304"/>
                  </a:cubicBezTo>
                  <a:cubicBezTo>
                    <a:pt x="46423" y="41280"/>
                    <a:pt x="46542" y="41161"/>
                    <a:pt x="46566" y="41030"/>
                  </a:cubicBezTo>
                  <a:cubicBezTo>
                    <a:pt x="46590" y="40947"/>
                    <a:pt x="48745" y="31374"/>
                    <a:pt x="61318" y="29874"/>
                  </a:cubicBezTo>
                  <a:cubicBezTo>
                    <a:pt x="62756" y="29704"/>
                    <a:pt x="64081" y="29630"/>
                    <a:pt x="65317" y="29630"/>
                  </a:cubicBezTo>
                  <a:cubicBezTo>
                    <a:pt x="69366" y="29630"/>
                    <a:pt x="72470" y="30418"/>
                    <a:pt x="75498" y="31184"/>
                  </a:cubicBezTo>
                  <a:cubicBezTo>
                    <a:pt x="78326" y="31896"/>
                    <a:pt x="81048" y="32589"/>
                    <a:pt x="84343" y="32589"/>
                  </a:cubicBezTo>
                  <a:cubicBezTo>
                    <a:pt x="86112" y="32589"/>
                    <a:pt x="88046" y="32389"/>
                    <a:pt x="90250" y="31886"/>
                  </a:cubicBezTo>
                  <a:cubicBezTo>
                    <a:pt x="90357" y="31862"/>
                    <a:pt x="90441" y="31791"/>
                    <a:pt x="90488" y="31707"/>
                  </a:cubicBezTo>
                  <a:cubicBezTo>
                    <a:pt x="90536" y="31612"/>
                    <a:pt x="90536" y="31493"/>
                    <a:pt x="90488" y="31410"/>
                  </a:cubicBezTo>
                  <a:lnTo>
                    <a:pt x="76868" y="3335"/>
                  </a:lnTo>
                  <a:cubicBezTo>
                    <a:pt x="76820" y="3252"/>
                    <a:pt x="76748" y="3180"/>
                    <a:pt x="76665" y="3156"/>
                  </a:cubicBezTo>
                  <a:cubicBezTo>
                    <a:pt x="76632" y="3144"/>
                    <a:pt x="76600" y="3139"/>
                    <a:pt x="76569" y="3139"/>
                  </a:cubicBezTo>
                  <a:cubicBezTo>
                    <a:pt x="76510" y="3139"/>
                    <a:pt x="76453" y="3157"/>
                    <a:pt x="76391" y="3180"/>
                  </a:cubicBezTo>
                  <a:cubicBezTo>
                    <a:pt x="76380" y="3191"/>
                    <a:pt x="75995" y="3391"/>
                    <a:pt x="74918" y="3391"/>
                  </a:cubicBezTo>
                  <a:cubicBezTo>
                    <a:pt x="73679" y="3391"/>
                    <a:pt x="71526" y="3127"/>
                    <a:pt x="67974" y="2013"/>
                  </a:cubicBezTo>
                  <a:cubicBezTo>
                    <a:pt x="64537" y="935"/>
                    <a:pt x="60777" y="0"/>
                    <a:pt x="57256" y="0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624" name="Google Shape;12624;p49"/>
            <p:cNvSpPr/>
            <p:nvPr/>
          </p:nvSpPr>
          <p:spPr>
            <a:xfrm>
              <a:off x="4127000" y="2162600"/>
              <a:ext cx="1021275" cy="706050"/>
            </a:xfrm>
            <a:custGeom>
              <a:avLst/>
              <a:gdLst/>
              <a:ahLst/>
              <a:cxnLst/>
              <a:rect l="l" t="t" r="r" b="b"/>
              <a:pathLst>
                <a:path w="40851" h="28242" extrusionOk="0">
                  <a:moveTo>
                    <a:pt x="25432" y="0"/>
                  </a:moveTo>
                  <a:cubicBezTo>
                    <a:pt x="25241" y="0"/>
                    <a:pt x="25099" y="155"/>
                    <a:pt x="25099" y="346"/>
                  </a:cubicBezTo>
                  <a:cubicBezTo>
                    <a:pt x="25099" y="536"/>
                    <a:pt x="25241" y="691"/>
                    <a:pt x="25432" y="691"/>
                  </a:cubicBezTo>
                  <a:lnTo>
                    <a:pt x="26551" y="691"/>
                  </a:lnTo>
                  <a:lnTo>
                    <a:pt x="39874" y="27444"/>
                  </a:lnTo>
                  <a:cubicBezTo>
                    <a:pt x="37493" y="27004"/>
                    <a:pt x="29278" y="25468"/>
                    <a:pt x="23360" y="24325"/>
                  </a:cubicBezTo>
                  <a:lnTo>
                    <a:pt x="22908" y="24230"/>
                  </a:lnTo>
                  <a:cubicBezTo>
                    <a:pt x="20016" y="23666"/>
                    <a:pt x="15930" y="22873"/>
                    <a:pt x="11603" y="22873"/>
                  </a:cubicBezTo>
                  <a:cubicBezTo>
                    <a:pt x="7698" y="22873"/>
                    <a:pt x="3598" y="23519"/>
                    <a:pt x="0" y="25563"/>
                  </a:cubicBezTo>
                  <a:cubicBezTo>
                    <a:pt x="107" y="25527"/>
                    <a:pt x="203" y="25515"/>
                    <a:pt x="310" y="25480"/>
                  </a:cubicBezTo>
                  <a:cubicBezTo>
                    <a:pt x="1536" y="25063"/>
                    <a:pt x="2798" y="24765"/>
                    <a:pt x="4048" y="24575"/>
                  </a:cubicBezTo>
                  <a:cubicBezTo>
                    <a:pt x="6513" y="23827"/>
                    <a:pt x="9094" y="23555"/>
                    <a:pt x="11598" y="23555"/>
                  </a:cubicBezTo>
                  <a:cubicBezTo>
                    <a:pt x="15868" y="23555"/>
                    <a:pt x="19913" y="24345"/>
                    <a:pt x="22765" y="24908"/>
                  </a:cubicBezTo>
                  <a:lnTo>
                    <a:pt x="23229" y="24992"/>
                  </a:lnTo>
                  <a:cubicBezTo>
                    <a:pt x="30171" y="26337"/>
                    <a:pt x="40303" y="28218"/>
                    <a:pt x="40410" y="28242"/>
                  </a:cubicBezTo>
                  <a:lnTo>
                    <a:pt x="40470" y="28242"/>
                  </a:lnTo>
                  <a:cubicBezTo>
                    <a:pt x="40565" y="28242"/>
                    <a:pt x="40672" y="28194"/>
                    <a:pt x="40731" y="28099"/>
                  </a:cubicBezTo>
                  <a:cubicBezTo>
                    <a:pt x="40839" y="28016"/>
                    <a:pt x="40851" y="27885"/>
                    <a:pt x="40791" y="27766"/>
                  </a:cubicBezTo>
                  <a:lnTo>
                    <a:pt x="27075" y="203"/>
                  </a:lnTo>
                  <a:cubicBezTo>
                    <a:pt x="27015" y="84"/>
                    <a:pt x="26896" y="0"/>
                    <a:pt x="26765" y="0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625" name="Google Shape;12625;p49"/>
            <p:cNvSpPr/>
            <p:nvPr/>
          </p:nvSpPr>
          <p:spPr>
            <a:xfrm>
              <a:off x="4095150" y="2218250"/>
              <a:ext cx="1139450" cy="753400"/>
            </a:xfrm>
            <a:custGeom>
              <a:avLst/>
              <a:gdLst/>
              <a:ahLst/>
              <a:cxnLst/>
              <a:rect l="l" t="t" r="r" b="b"/>
              <a:pathLst>
                <a:path w="45578" h="30136" extrusionOk="0">
                  <a:moveTo>
                    <a:pt x="29147" y="1"/>
                  </a:moveTo>
                  <a:cubicBezTo>
                    <a:pt x="28956" y="1"/>
                    <a:pt x="28813" y="144"/>
                    <a:pt x="28813" y="334"/>
                  </a:cubicBezTo>
                  <a:cubicBezTo>
                    <a:pt x="28813" y="537"/>
                    <a:pt x="28956" y="680"/>
                    <a:pt x="29147" y="680"/>
                  </a:cubicBezTo>
                  <a:lnTo>
                    <a:pt x="30254" y="680"/>
                  </a:lnTo>
                  <a:lnTo>
                    <a:pt x="44684" y="29362"/>
                  </a:lnTo>
                  <a:cubicBezTo>
                    <a:pt x="44523" y="29369"/>
                    <a:pt x="44357" y="29372"/>
                    <a:pt x="44185" y="29372"/>
                  </a:cubicBezTo>
                  <a:cubicBezTo>
                    <a:pt x="42307" y="29372"/>
                    <a:pt x="39697" y="28959"/>
                    <a:pt x="34909" y="28207"/>
                  </a:cubicBezTo>
                  <a:cubicBezTo>
                    <a:pt x="31528" y="27671"/>
                    <a:pt x="26908" y="26945"/>
                    <a:pt x="20681" y="26087"/>
                  </a:cubicBezTo>
                  <a:cubicBezTo>
                    <a:pt x="18588" y="25794"/>
                    <a:pt x="16667" y="25666"/>
                    <a:pt x="14906" y="25666"/>
                  </a:cubicBezTo>
                  <a:cubicBezTo>
                    <a:pt x="7012" y="25666"/>
                    <a:pt x="2356" y="28247"/>
                    <a:pt x="0" y="30136"/>
                  </a:cubicBezTo>
                  <a:cubicBezTo>
                    <a:pt x="1215" y="29505"/>
                    <a:pt x="2501" y="29016"/>
                    <a:pt x="3822" y="28612"/>
                  </a:cubicBezTo>
                  <a:cubicBezTo>
                    <a:pt x="6405" y="27382"/>
                    <a:pt x="10054" y="26349"/>
                    <a:pt x="14987" y="26349"/>
                  </a:cubicBezTo>
                  <a:cubicBezTo>
                    <a:pt x="16693" y="26349"/>
                    <a:pt x="18552" y="26473"/>
                    <a:pt x="20574" y="26754"/>
                  </a:cubicBezTo>
                  <a:cubicBezTo>
                    <a:pt x="26801" y="27611"/>
                    <a:pt x="31433" y="28350"/>
                    <a:pt x="34790" y="28885"/>
                  </a:cubicBezTo>
                  <a:cubicBezTo>
                    <a:pt x="39555" y="29634"/>
                    <a:pt x="42179" y="30048"/>
                    <a:pt x="44116" y="30048"/>
                  </a:cubicBezTo>
                  <a:cubicBezTo>
                    <a:pt x="44521" y="30048"/>
                    <a:pt x="44897" y="30030"/>
                    <a:pt x="45256" y="29993"/>
                  </a:cubicBezTo>
                  <a:cubicBezTo>
                    <a:pt x="45375" y="29981"/>
                    <a:pt x="45458" y="29921"/>
                    <a:pt x="45518" y="29814"/>
                  </a:cubicBezTo>
                  <a:cubicBezTo>
                    <a:pt x="45565" y="29731"/>
                    <a:pt x="45577" y="29612"/>
                    <a:pt x="45518" y="29505"/>
                  </a:cubicBezTo>
                  <a:lnTo>
                    <a:pt x="30754" y="191"/>
                  </a:lnTo>
                  <a:cubicBezTo>
                    <a:pt x="30695" y="72"/>
                    <a:pt x="30575" y="1"/>
                    <a:pt x="30456" y="1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626" name="Google Shape;12626;p49"/>
            <p:cNvSpPr/>
            <p:nvPr/>
          </p:nvSpPr>
          <p:spPr>
            <a:xfrm>
              <a:off x="3949300" y="2994550"/>
              <a:ext cx="12525" cy="33950"/>
            </a:xfrm>
            <a:custGeom>
              <a:avLst/>
              <a:gdLst/>
              <a:ahLst/>
              <a:cxnLst/>
              <a:rect l="l" t="t" r="r" b="b"/>
              <a:pathLst>
                <a:path w="501" h="1358" extrusionOk="0">
                  <a:moveTo>
                    <a:pt x="155" y="0"/>
                  </a:moveTo>
                  <a:cubicBezTo>
                    <a:pt x="155" y="0"/>
                    <a:pt x="0" y="334"/>
                    <a:pt x="12" y="691"/>
                  </a:cubicBezTo>
                  <a:cubicBezTo>
                    <a:pt x="36" y="1048"/>
                    <a:pt x="250" y="1358"/>
                    <a:pt x="250" y="1358"/>
                  </a:cubicBezTo>
                  <a:cubicBezTo>
                    <a:pt x="250" y="1358"/>
                    <a:pt x="500" y="1060"/>
                    <a:pt x="453" y="667"/>
                  </a:cubicBezTo>
                  <a:cubicBezTo>
                    <a:pt x="441" y="274"/>
                    <a:pt x="155" y="0"/>
                    <a:pt x="155" y="0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627" name="Google Shape;12627;p49"/>
            <p:cNvSpPr/>
            <p:nvPr/>
          </p:nvSpPr>
          <p:spPr>
            <a:xfrm>
              <a:off x="3959125" y="2793625"/>
              <a:ext cx="388150" cy="234575"/>
            </a:xfrm>
            <a:custGeom>
              <a:avLst/>
              <a:gdLst/>
              <a:ahLst/>
              <a:cxnLst/>
              <a:rect l="l" t="t" r="r" b="b"/>
              <a:pathLst>
                <a:path w="15526" h="9383" extrusionOk="0">
                  <a:moveTo>
                    <a:pt x="15526" y="1"/>
                  </a:moveTo>
                  <a:cubicBezTo>
                    <a:pt x="15526" y="1"/>
                    <a:pt x="15252" y="36"/>
                    <a:pt x="14811" y="108"/>
                  </a:cubicBezTo>
                  <a:cubicBezTo>
                    <a:pt x="14335" y="179"/>
                    <a:pt x="13657" y="286"/>
                    <a:pt x="12823" y="465"/>
                  </a:cubicBezTo>
                  <a:cubicBezTo>
                    <a:pt x="11156" y="822"/>
                    <a:pt x="8811" y="1417"/>
                    <a:pt x="6477" y="2644"/>
                  </a:cubicBezTo>
                  <a:cubicBezTo>
                    <a:pt x="4143" y="3870"/>
                    <a:pt x="2357" y="5561"/>
                    <a:pt x="1357" y="6954"/>
                  </a:cubicBezTo>
                  <a:cubicBezTo>
                    <a:pt x="857" y="7656"/>
                    <a:pt x="512" y="8264"/>
                    <a:pt x="298" y="8692"/>
                  </a:cubicBezTo>
                  <a:cubicBezTo>
                    <a:pt x="202" y="8918"/>
                    <a:pt x="143" y="9085"/>
                    <a:pt x="83" y="9204"/>
                  </a:cubicBezTo>
                  <a:cubicBezTo>
                    <a:pt x="36" y="9323"/>
                    <a:pt x="0" y="9383"/>
                    <a:pt x="0" y="9383"/>
                  </a:cubicBezTo>
                  <a:cubicBezTo>
                    <a:pt x="0" y="9383"/>
                    <a:pt x="36" y="9323"/>
                    <a:pt x="95" y="9216"/>
                  </a:cubicBezTo>
                  <a:cubicBezTo>
                    <a:pt x="155" y="9109"/>
                    <a:pt x="226" y="8930"/>
                    <a:pt x="357" y="8740"/>
                  </a:cubicBezTo>
                  <a:cubicBezTo>
                    <a:pt x="619" y="8323"/>
                    <a:pt x="1000" y="7763"/>
                    <a:pt x="1536" y="7109"/>
                  </a:cubicBezTo>
                  <a:cubicBezTo>
                    <a:pt x="2608" y="5787"/>
                    <a:pt x="4405" y="4239"/>
                    <a:pt x="6691" y="3049"/>
                  </a:cubicBezTo>
                  <a:cubicBezTo>
                    <a:pt x="8965" y="1858"/>
                    <a:pt x="11228" y="1167"/>
                    <a:pt x="12859" y="703"/>
                  </a:cubicBezTo>
                  <a:cubicBezTo>
                    <a:pt x="13680" y="465"/>
                    <a:pt x="14347" y="298"/>
                    <a:pt x="14811" y="179"/>
                  </a:cubicBezTo>
                  <a:cubicBezTo>
                    <a:pt x="15276" y="60"/>
                    <a:pt x="15526" y="1"/>
                    <a:pt x="15526" y="1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628" name="Google Shape;12628;p49"/>
            <p:cNvSpPr/>
            <p:nvPr/>
          </p:nvSpPr>
          <p:spPr>
            <a:xfrm>
              <a:off x="3967150" y="2821900"/>
              <a:ext cx="398000" cy="204525"/>
            </a:xfrm>
            <a:custGeom>
              <a:avLst/>
              <a:gdLst/>
              <a:ahLst/>
              <a:cxnLst/>
              <a:rect l="l" t="t" r="r" b="b"/>
              <a:pathLst>
                <a:path w="15920" h="8181" extrusionOk="0">
                  <a:moveTo>
                    <a:pt x="15919" y="1"/>
                  </a:moveTo>
                  <a:cubicBezTo>
                    <a:pt x="15919" y="1"/>
                    <a:pt x="15669" y="25"/>
                    <a:pt x="15193" y="48"/>
                  </a:cubicBezTo>
                  <a:cubicBezTo>
                    <a:pt x="14955" y="60"/>
                    <a:pt x="14669" y="84"/>
                    <a:pt x="14348" y="120"/>
                  </a:cubicBezTo>
                  <a:cubicBezTo>
                    <a:pt x="14014" y="167"/>
                    <a:pt x="13633" y="215"/>
                    <a:pt x="13228" y="286"/>
                  </a:cubicBezTo>
                  <a:cubicBezTo>
                    <a:pt x="12812" y="346"/>
                    <a:pt x="12359" y="441"/>
                    <a:pt x="11883" y="560"/>
                  </a:cubicBezTo>
                  <a:cubicBezTo>
                    <a:pt x="11395" y="656"/>
                    <a:pt x="10907" y="810"/>
                    <a:pt x="10371" y="977"/>
                  </a:cubicBezTo>
                  <a:cubicBezTo>
                    <a:pt x="9323" y="1310"/>
                    <a:pt x="8192" y="1763"/>
                    <a:pt x="7049" y="2346"/>
                  </a:cubicBezTo>
                  <a:cubicBezTo>
                    <a:pt x="5918" y="2918"/>
                    <a:pt x="4894" y="3596"/>
                    <a:pt x="4001" y="4251"/>
                  </a:cubicBezTo>
                  <a:cubicBezTo>
                    <a:pt x="3572" y="4573"/>
                    <a:pt x="3132" y="4906"/>
                    <a:pt x="2775" y="5228"/>
                  </a:cubicBezTo>
                  <a:cubicBezTo>
                    <a:pt x="2406" y="5537"/>
                    <a:pt x="2084" y="5859"/>
                    <a:pt x="1786" y="6156"/>
                  </a:cubicBezTo>
                  <a:cubicBezTo>
                    <a:pt x="1489" y="6454"/>
                    <a:pt x="1227" y="6728"/>
                    <a:pt x="1013" y="6966"/>
                  </a:cubicBezTo>
                  <a:cubicBezTo>
                    <a:pt x="786" y="7204"/>
                    <a:pt x="608" y="7430"/>
                    <a:pt x="453" y="7609"/>
                  </a:cubicBezTo>
                  <a:cubicBezTo>
                    <a:pt x="155" y="7978"/>
                    <a:pt x="1" y="8180"/>
                    <a:pt x="1" y="8180"/>
                  </a:cubicBezTo>
                  <a:lnTo>
                    <a:pt x="501" y="7668"/>
                  </a:lnTo>
                  <a:cubicBezTo>
                    <a:pt x="667" y="7502"/>
                    <a:pt x="870" y="7311"/>
                    <a:pt x="1108" y="7085"/>
                  </a:cubicBezTo>
                  <a:cubicBezTo>
                    <a:pt x="1370" y="6871"/>
                    <a:pt x="1620" y="6609"/>
                    <a:pt x="1941" y="6347"/>
                  </a:cubicBezTo>
                  <a:cubicBezTo>
                    <a:pt x="2263" y="6073"/>
                    <a:pt x="2596" y="5799"/>
                    <a:pt x="2989" y="5501"/>
                  </a:cubicBezTo>
                  <a:cubicBezTo>
                    <a:pt x="3370" y="5180"/>
                    <a:pt x="3787" y="4882"/>
                    <a:pt x="4239" y="4573"/>
                  </a:cubicBezTo>
                  <a:cubicBezTo>
                    <a:pt x="5144" y="3965"/>
                    <a:pt x="6156" y="3334"/>
                    <a:pt x="7275" y="2763"/>
                  </a:cubicBezTo>
                  <a:cubicBezTo>
                    <a:pt x="8394" y="2180"/>
                    <a:pt x="9490" y="1715"/>
                    <a:pt x="10514" y="1346"/>
                  </a:cubicBezTo>
                  <a:cubicBezTo>
                    <a:pt x="11038" y="1168"/>
                    <a:pt x="11526" y="1001"/>
                    <a:pt x="11990" y="870"/>
                  </a:cubicBezTo>
                  <a:cubicBezTo>
                    <a:pt x="12454" y="715"/>
                    <a:pt x="12883" y="620"/>
                    <a:pt x="13288" y="513"/>
                  </a:cubicBezTo>
                  <a:cubicBezTo>
                    <a:pt x="13693" y="406"/>
                    <a:pt x="14050" y="346"/>
                    <a:pt x="14371" y="275"/>
                  </a:cubicBezTo>
                  <a:cubicBezTo>
                    <a:pt x="14705" y="191"/>
                    <a:pt x="14979" y="155"/>
                    <a:pt x="15205" y="120"/>
                  </a:cubicBezTo>
                  <a:cubicBezTo>
                    <a:pt x="15669" y="48"/>
                    <a:pt x="15919" y="1"/>
                    <a:pt x="15919" y="1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629" name="Google Shape;12629;p49"/>
            <p:cNvSpPr/>
            <p:nvPr/>
          </p:nvSpPr>
          <p:spPr>
            <a:xfrm>
              <a:off x="3994525" y="2964775"/>
              <a:ext cx="104225" cy="68800"/>
            </a:xfrm>
            <a:custGeom>
              <a:avLst/>
              <a:gdLst/>
              <a:ahLst/>
              <a:cxnLst/>
              <a:rect l="l" t="t" r="r" b="b"/>
              <a:pathLst>
                <a:path w="4169" h="2752" extrusionOk="0">
                  <a:moveTo>
                    <a:pt x="4168" y="1"/>
                  </a:moveTo>
                  <a:cubicBezTo>
                    <a:pt x="4168" y="1"/>
                    <a:pt x="3882" y="1"/>
                    <a:pt x="3406" y="120"/>
                  </a:cubicBezTo>
                  <a:cubicBezTo>
                    <a:pt x="2966" y="227"/>
                    <a:pt x="2335" y="453"/>
                    <a:pt x="1727" y="858"/>
                  </a:cubicBezTo>
                  <a:cubicBezTo>
                    <a:pt x="1132" y="1251"/>
                    <a:pt x="668" y="1727"/>
                    <a:pt x="406" y="2120"/>
                  </a:cubicBezTo>
                  <a:cubicBezTo>
                    <a:pt x="120" y="2489"/>
                    <a:pt x="1" y="2751"/>
                    <a:pt x="1" y="2751"/>
                  </a:cubicBezTo>
                  <a:cubicBezTo>
                    <a:pt x="1" y="2751"/>
                    <a:pt x="203" y="2561"/>
                    <a:pt x="560" y="2263"/>
                  </a:cubicBezTo>
                  <a:cubicBezTo>
                    <a:pt x="918" y="1989"/>
                    <a:pt x="1418" y="1596"/>
                    <a:pt x="1977" y="1227"/>
                  </a:cubicBezTo>
                  <a:cubicBezTo>
                    <a:pt x="2549" y="858"/>
                    <a:pt x="3097" y="536"/>
                    <a:pt x="3501" y="334"/>
                  </a:cubicBezTo>
                  <a:cubicBezTo>
                    <a:pt x="3906" y="120"/>
                    <a:pt x="4168" y="1"/>
                    <a:pt x="4168" y="1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630" name="Google Shape;12630;p49"/>
            <p:cNvSpPr/>
            <p:nvPr/>
          </p:nvSpPr>
          <p:spPr>
            <a:xfrm>
              <a:off x="4028775" y="2989475"/>
              <a:ext cx="75325" cy="42000"/>
            </a:xfrm>
            <a:custGeom>
              <a:avLst/>
              <a:gdLst/>
              <a:ahLst/>
              <a:cxnLst/>
              <a:rect l="l" t="t" r="r" b="b"/>
              <a:pathLst>
                <a:path w="3013" h="1680" extrusionOk="0">
                  <a:moveTo>
                    <a:pt x="3012" y="1"/>
                  </a:moveTo>
                  <a:cubicBezTo>
                    <a:pt x="3012" y="1"/>
                    <a:pt x="2810" y="13"/>
                    <a:pt x="2512" y="72"/>
                  </a:cubicBezTo>
                  <a:cubicBezTo>
                    <a:pt x="2191" y="132"/>
                    <a:pt x="1750" y="263"/>
                    <a:pt x="1322" y="501"/>
                  </a:cubicBezTo>
                  <a:cubicBezTo>
                    <a:pt x="893" y="739"/>
                    <a:pt x="548" y="1037"/>
                    <a:pt x="322" y="1275"/>
                  </a:cubicBezTo>
                  <a:cubicBezTo>
                    <a:pt x="107" y="1513"/>
                    <a:pt x="0" y="1680"/>
                    <a:pt x="0" y="1680"/>
                  </a:cubicBezTo>
                  <a:cubicBezTo>
                    <a:pt x="0" y="1680"/>
                    <a:pt x="179" y="1584"/>
                    <a:pt x="464" y="1453"/>
                  </a:cubicBezTo>
                  <a:cubicBezTo>
                    <a:pt x="750" y="1311"/>
                    <a:pt x="1131" y="1120"/>
                    <a:pt x="1536" y="894"/>
                  </a:cubicBezTo>
                  <a:cubicBezTo>
                    <a:pt x="1941" y="668"/>
                    <a:pt x="2310" y="441"/>
                    <a:pt x="2572" y="275"/>
                  </a:cubicBezTo>
                  <a:cubicBezTo>
                    <a:pt x="2846" y="120"/>
                    <a:pt x="3012" y="1"/>
                    <a:pt x="3012" y="1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631" name="Google Shape;12631;p49"/>
            <p:cNvSpPr/>
            <p:nvPr/>
          </p:nvSpPr>
          <p:spPr>
            <a:xfrm>
              <a:off x="4084125" y="2918350"/>
              <a:ext cx="545625" cy="124750"/>
            </a:xfrm>
            <a:custGeom>
              <a:avLst/>
              <a:gdLst/>
              <a:ahLst/>
              <a:cxnLst/>
              <a:rect l="l" t="t" r="r" b="b"/>
              <a:pathLst>
                <a:path w="21825" h="4990" extrusionOk="0">
                  <a:moveTo>
                    <a:pt x="14943" y="0"/>
                  </a:moveTo>
                  <a:cubicBezTo>
                    <a:pt x="13562" y="0"/>
                    <a:pt x="12038" y="107"/>
                    <a:pt x="10466" y="369"/>
                  </a:cubicBezTo>
                  <a:cubicBezTo>
                    <a:pt x="8883" y="655"/>
                    <a:pt x="7430" y="1084"/>
                    <a:pt x="6132" y="1560"/>
                  </a:cubicBezTo>
                  <a:cubicBezTo>
                    <a:pt x="5489" y="1834"/>
                    <a:pt x="4882" y="2048"/>
                    <a:pt x="4335" y="2334"/>
                  </a:cubicBezTo>
                  <a:cubicBezTo>
                    <a:pt x="4049" y="2465"/>
                    <a:pt x="3787" y="2584"/>
                    <a:pt x="3525" y="2727"/>
                  </a:cubicBezTo>
                  <a:cubicBezTo>
                    <a:pt x="3275" y="2870"/>
                    <a:pt x="3037" y="3013"/>
                    <a:pt x="2811" y="3120"/>
                  </a:cubicBezTo>
                  <a:cubicBezTo>
                    <a:pt x="2358" y="3370"/>
                    <a:pt x="1965" y="3632"/>
                    <a:pt x="1608" y="3858"/>
                  </a:cubicBezTo>
                  <a:cubicBezTo>
                    <a:pt x="1251" y="4060"/>
                    <a:pt x="965" y="4275"/>
                    <a:pt x="727" y="4453"/>
                  </a:cubicBezTo>
                  <a:cubicBezTo>
                    <a:pt x="251" y="4799"/>
                    <a:pt x="1" y="4989"/>
                    <a:pt x="1" y="4989"/>
                  </a:cubicBezTo>
                  <a:cubicBezTo>
                    <a:pt x="1" y="4989"/>
                    <a:pt x="275" y="4810"/>
                    <a:pt x="763" y="4513"/>
                  </a:cubicBezTo>
                  <a:cubicBezTo>
                    <a:pt x="1001" y="4346"/>
                    <a:pt x="1310" y="4168"/>
                    <a:pt x="1668" y="3977"/>
                  </a:cubicBezTo>
                  <a:cubicBezTo>
                    <a:pt x="2025" y="3775"/>
                    <a:pt x="2430" y="3525"/>
                    <a:pt x="2906" y="3322"/>
                  </a:cubicBezTo>
                  <a:cubicBezTo>
                    <a:pt x="3144" y="3203"/>
                    <a:pt x="3382" y="3084"/>
                    <a:pt x="3632" y="2965"/>
                  </a:cubicBezTo>
                  <a:cubicBezTo>
                    <a:pt x="3882" y="2846"/>
                    <a:pt x="4156" y="2739"/>
                    <a:pt x="4442" y="2620"/>
                  </a:cubicBezTo>
                  <a:cubicBezTo>
                    <a:pt x="4989" y="2382"/>
                    <a:pt x="5597" y="2179"/>
                    <a:pt x="6240" y="1929"/>
                  </a:cubicBezTo>
                  <a:cubicBezTo>
                    <a:pt x="7514" y="1501"/>
                    <a:pt x="8966" y="1120"/>
                    <a:pt x="10514" y="834"/>
                  </a:cubicBezTo>
                  <a:cubicBezTo>
                    <a:pt x="12038" y="572"/>
                    <a:pt x="13550" y="441"/>
                    <a:pt x="14895" y="405"/>
                  </a:cubicBezTo>
                  <a:cubicBezTo>
                    <a:pt x="15172" y="405"/>
                    <a:pt x="15440" y="403"/>
                    <a:pt x="15702" y="403"/>
                  </a:cubicBezTo>
                  <a:cubicBezTo>
                    <a:pt x="16095" y="403"/>
                    <a:pt x="16472" y="408"/>
                    <a:pt x="16836" y="429"/>
                  </a:cubicBezTo>
                  <a:cubicBezTo>
                    <a:pt x="17134" y="441"/>
                    <a:pt x="17431" y="441"/>
                    <a:pt x="17717" y="477"/>
                  </a:cubicBezTo>
                  <a:cubicBezTo>
                    <a:pt x="17991" y="488"/>
                    <a:pt x="18265" y="524"/>
                    <a:pt x="18515" y="548"/>
                  </a:cubicBezTo>
                  <a:cubicBezTo>
                    <a:pt x="19039" y="596"/>
                    <a:pt x="19503" y="691"/>
                    <a:pt x="19896" y="739"/>
                  </a:cubicBezTo>
                  <a:cubicBezTo>
                    <a:pt x="20313" y="798"/>
                    <a:pt x="20658" y="881"/>
                    <a:pt x="20944" y="941"/>
                  </a:cubicBezTo>
                  <a:cubicBezTo>
                    <a:pt x="21515" y="1060"/>
                    <a:pt x="21825" y="1120"/>
                    <a:pt x="21825" y="1120"/>
                  </a:cubicBezTo>
                  <a:cubicBezTo>
                    <a:pt x="21825" y="1120"/>
                    <a:pt x="21515" y="1024"/>
                    <a:pt x="20991" y="834"/>
                  </a:cubicBezTo>
                  <a:cubicBezTo>
                    <a:pt x="20706" y="762"/>
                    <a:pt x="20360" y="655"/>
                    <a:pt x="19956" y="584"/>
                  </a:cubicBezTo>
                  <a:cubicBezTo>
                    <a:pt x="19539" y="488"/>
                    <a:pt x="19098" y="381"/>
                    <a:pt x="18574" y="310"/>
                  </a:cubicBezTo>
                  <a:cubicBezTo>
                    <a:pt x="18324" y="286"/>
                    <a:pt x="18051" y="238"/>
                    <a:pt x="17777" y="191"/>
                  </a:cubicBezTo>
                  <a:cubicBezTo>
                    <a:pt x="17491" y="143"/>
                    <a:pt x="17193" y="131"/>
                    <a:pt x="16896" y="107"/>
                  </a:cubicBezTo>
                  <a:cubicBezTo>
                    <a:pt x="16288" y="24"/>
                    <a:pt x="15634" y="12"/>
                    <a:pt x="14943" y="0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632" name="Google Shape;12632;p49"/>
            <p:cNvSpPr/>
            <p:nvPr/>
          </p:nvSpPr>
          <p:spPr>
            <a:xfrm>
              <a:off x="4123125" y="2961400"/>
              <a:ext cx="359900" cy="95675"/>
            </a:xfrm>
            <a:custGeom>
              <a:avLst/>
              <a:gdLst/>
              <a:ahLst/>
              <a:cxnLst/>
              <a:rect l="l" t="t" r="r" b="b"/>
              <a:pathLst>
                <a:path w="14396" h="3827" extrusionOk="0">
                  <a:moveTo>
                    <a:pt x="10580" y="0"/>
                  </a:moveTo>
                  <a:cubicBezTo>
                    <a:pt x="10315" y="0"/>
                    <a:pt x="10039" y="6"/>
                    <a:pt x="9752" y="17"/>
                  </a:cubicBezTo>
                  <a:cubicBezTo>
                    <a:pt x="8835" y="64"/>
                    <a:pt x="7823" y="195"/>
                    <a:pt x="6787" y="433"/>
                  </a:cubicBezTo>
                  <a:cubicBezTo>
                    <a:pt x="5763" y="695"/>
                    <a:pt x="4811" y="1029"/>
                    <a:pt x="3965" y="1386"/>
                  </a:cubicBezTo>
                  <a:cubicBezTo>
                    <a:pt x="3120" y="1767"/>
                    <a:pt x="2382" y="2148"/>
                    <a:pt x="1810" y="2517"/>
                  </a:cubicBezTo>
                  <a:cubicBezTo>
                    <a:pt x="1512" y="2696"/>
                    <a:pt x="1251" y="2898"/>
                    <a:pt x="1036" y="3041"/>
                  </a:cubicBezTo>
                  <a:cubicBezTo>
                    <a:pt x="810" y="3196"/>
                    <a:pt x="620" y="3338"/>
                    <a:pt x="465" y="3458"/>
                  </a:cubicBezTo>
                  <a:cubicBezTo>
                    <a:pt x="167" y="3696"/>
                    <a:pt x="0" y="3827"/>
                    <a:pt x="0" y="3827"/>
                  </a:cubicBezTo>
                  <a:cubicBezTo>
                    <a:pt x="0" y="3827"/>
                    <a:pt x="179" y="3731"/>
                    <a:pt x="512" y="3517"/>
                  </a:cubicBezTo>
                  <a:cubicBezTo>
                    <a:pt x="679" y="3410"/>
                    <a:pt x="870" y="3291"/>
                    <a:pt x="1108" y="3160"/>
                  </a:cubicBezTo>
                  <a:cubicBezTo>
                    <a:pt x="1346" y="3029"/>
                    <a:pt x="1596" y="2862"/>
                    <a:pt x="1917" y="2719"/>
                  </a:cubicBezTo>
                  <a:cubicBezTo>
                    <a:pt x="2525" y="2386"/>
                    <a:pt x="3263" y="2065"/>
                    <a:pt x="4096" y="1731"/>
                  </a:cubicBezTo>
                  <a:cubicBezTo>
                    <a:pt x="4953" y="1422"/>
                    <a:pt x="5882" y="1112"/>
                    <a:pt x="6894" y="874"/>
                  </a:cubicBezTo>
                  <a:cubicBezTo>
                    <a:pt x="7906" y="648"/>
                    <a:pt x="8894" y="481"/>
                    <a:pt x="9787" y="398"/>
                  </a:cubicBezTo>
                  <a:cubicBezTo>
                    <a:pt x="10542" y="317"/>
                    <a:pt x="11246" y="288"/>
                    <a:pt x="11856" y="288"/>
                  </a:cubicBezTo>
                  <a:cubicBezTo>
                    <a:pt x="11967" y="288"/>
                    <a:pt x="12075" y="289"/>
                    <a:pt x="12180" y="290"/>
                  </a:cubicBezTo>
                  <a:cubicBezTo>
                    <a:pt x="12246" y="288"/>
                    <a:pt x="12311" y="287"/>
                    <a:pt x="12374" y="287"/>
                  </a:cubicBezTo>
                  <a:cubicBezTo>
                    <a:pt x="12643" y="287"/>
                    <a:pt x="12888" y="305"/>
                    <a:pt x="13109" y="314"/>
                  </a:cubicBezTo>
                  <a:cubicBezTo>
                    <a:pt x="13371" y="314"/>
                    <a:pt x="13609" y="350"/>
                    <a:pt x="13800" y="362"/>
                  </a:cubicBezTo>
                  <a:cubicBezTo>
                    <a:pt x="14193" y="410"/>
                    <a:pt x="14395" y="421"/>
                    <a:pt x="14395" y="421"/>
                  </a:cubicBezTo>
                  <a:cubicBezTo>
                    <a:pt x="14395" y="421"/>
                    <a:pt x="14193" y="374"/>
                    <a:pt x="13788" y="314"/>
                  </a:cubicBezTo>
                  <a:cubicBezTo>
                    <a:pt x="13609" y="279"/>
                    <a:pt x="13371" y="231"/>
                    <a:pt x="13097" y="195"/>
                  </a:cubicBezTo>
                  <a:cubicBezTo>
                    <a:pt x="12835" y="160"/>
                    <a:pt x="12526" y="112"/>
                    <a:pt x="12180" y="76"/>
                  </a:cubicBezTo>
                  <a:cubicBezTo>
                    <a:pt x="11704" y="27"/>
                    <a:pt x="11170" y="0"/>
                    <a:pt x="10580" y="0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633" name="Google Shape;12633;p49"/>
            <p:cNvSpPr/>
            <p:nvPr/>
          </p:nvSpPr>
          <p:spPr>
            <a:xfrm>
              <a:off x="4615450" y="2986200"/>
              <a:ext cx="654575" cy="48625"/>
            </a:xfrm>
            <a:custGeom>
              <a:avLst/>
              <a:gdLst/>
              <a:ahLst/>
              <a:cxnLst/>
              <a:rect l="l" t="t" r="r" b="b"/>
              <a:pathLst>
                <a:path w="26183" h="1945" extrusionOk="0">
                  <a:moveTo>
                    <a:pt x="26182" y="1144"/>
                  </a:moveTo>
                  <a:cubicBezTo>
                    <a:pt x="26182" y="1144"/>
                    <a:pt x="26109" y="1152"/>
                    <a:pt x="26003" y="1195"/>
                  </a:cubicBezTo>
                  <a:lnTo>
                    <a:pt x="26003" y="1195"/>
                  </a:lnTo>
                  <a:cubicBezTo>
                    <a:pt x="26123" y="1161"/>
                    <a:pt x="26182" y="1144"/>
                    <a:pt x="26182" y="1144"/>
                  </a:cubicBezTo>
                  <a:close/>
                  <a:moveTo>
                    <a:pt x="26003" y="1195"/>
                  </a:moveTo>
                  <a:cubicBezTo>
                    <a:pt x="25982" y="1201"/>
                    <a:pt x="25958" y="1208"/>
                    <a:pt x="25932" y="1215"/>
                  </a:cubicBezTo>
                  <a:cubicBezTo>
                    <a:pt x="25887" y="1228"/>
                    <a:pt x="25837" y="1243"/>
                    <a:pt x="25780" y="1261"/>
                  </a:cubicBezTo>
                  <a:lnTo>
                    <a:pt x="25780" y="1261"/>
                  </a:lnTo>
                  <a:cubicBezTo>
                    <a:pt x="25837" y="1248"/>
                    <a:pt x="25887" y="1237"/>
                    <a:pt x="25932" y="1227"/>
                  </a:cubicBezTo>
                  <a:cubicBezTo>
                    <a:pt x="25957" y="1215"/>
                    <a:pt x="25981" y="1204"/>
                    <a:pt x="26003" y="1195"/>
                  </a:cubicBezTo>
                  <a:close/>
                  <a:moveTo>
                    <a:pt x="0" y="1"/>
                  </a:moveTo>
                  <a:cubicBezTo>
                    <a:pt x="0" y="1"/>
                    <a:pt x="1477" y="144"/>
                    <a:pt x="3846" y="382"/>
                  </a:cubicBezTo>
                  <a:cubicBezTo>
                    <a:pt x="6215" y="620"/>
                    <a:pt x="9466" y="965"/>
                    <a:pt x="13085" y="1346"/>
                  </a:cubicBezTo>
                  <a:cubicBezTo>
                    <a:pt x="14883" y="1549"/>
                    <a:pt x="16610" y="1751"/>
                    <a:pt x="18193" y="1858"/>
                  </a:cubicBezTo>
                  <a:cubicBezTo>
                    <a:pt x="19022" y="1915"/>
                    <a:pt x="19812" y="1945"/>
                    <a:pt x="20548" y="1945"/>
                  </a:cubicBezTo>
                  <a:cubicBezTo>
                    <a:pt x="21206" y="1945"/>
                    <a:pt x="21822" y="1921"/>
                    <a:pt x="22384" y="1870"/>
                  </a:cubicBezTo>
                  <a:cubicBezTo>
                    <a:pt x="23599" y="1787"/>
                    <a:pt x="24551" y="1584"/>
                    <a:pt x="25182" y="1430"/>
                  </a:cubicBezTo>
                  <a:cubicBezTo>
                    <a:pt x="25426" y="1369"/>
                    <a:pt x="25625" y="1308"/>
                    <a:pt x="25780" y="1261"/>
                  </a:cubicBezTo>
                  <a:lnTo>
                    <a:pt x="25780" y="1261"/>
                  </a:lnTo>
                  <a:cubicBezTo>
                    <a:pt x="25625" y="1295"/>
                    <a:pt x="25426" y="1338"/>
                    <a:pt x="25182" y="1382"/>
                  </a:cubicBezTo>
                  <a:cubicBezTo>
                    <a:pt x="24527" y="1501"/>
                    <a:pt x="23575" y="1632"/>
                    <a:pt x="22384" y="1668"/>
                  </a:cubicBezTo>
                  <a:cubicBezTo>
                    <a:pt x="22184" y="1674"/>
                    <a:pt x="21976" y="1677"/>
                    <a:pt x="21762" y="1677"/>
                  </a:cubicBezTo>
                  <a:cubicBezTo>
                    <a:pt x="20727" y="1677"/>
                    <a:pt x="19533" y="1608"/>
                    <a:pt x="18241" y="1489"/>
                  </a:cubicBezTo>
                  <a:cubicBezTo>
                    <a:pt x="16669" y="1334"/>
                    <a:pt x="14966" y="1096"/>
                    <a:pt x="13145" y="906"/>
                  </a:cubicBezTo>
                  <a:cubicBezTo>
                    <a:pt x="9525" y="513"/>
                    <a:pt x="6239" y="299"/>
                    <a:pt x="3858" y="156"/>
                  </a:cubicBezTo>
                  <a:cubicBezTo>
                    <a:pt x="1477" y="25"/>
                    <a:pt x="1" y="1"/>
                    <a:pt x="0" y="1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634" name="Google Shape;12634;p49"/>
            <p:cNvSpPr/>
            <p:nvPr/>
          </p:nvSpPr>
          <p:spPr>
            <a:xfrm>
              <a:off x="4455900" y="2820725"/>
              <a:ext cx="672725" cy="91700"/>
            </a:xfrm>
            <a:custGeom>
              <a:avLst/>
              <a:gdLst/>
              <a:ahLst/>
              <a:cxnLst/>
              <a:rect l="l" t="t" r="r" b="b"/>
              <a:pathLst>
                <a:path w="26909" h="3668" extrusionOk="0">
                  <a:moveTo>
                    <a:pt x="3567" y="1"/>
                  </a:moveTo>
                  <a:cubicBezTo>
                    <a:pt x="3109" y="1"/>
                    <a:pt x="2688" y="38"/>
                    <a:pt x="2310" y="48"/>
                  </a:cubicBezTo>
                  <a:cubicBezTo>
                    <a:pt x="2060" y="72"/>
                    <a:pt x="1834" y="83"/>
                    <a:pt x="1620" y="95"/>
                  </a:cubicBezTo>
                  <a:cubicBezTo>
                    <a:pt x="1417" y="131"/>
                    <a:pt x="1239" y="143"/>
                    <a:pt x="1060" y="167"/>
                  </a:cubicBezTo>
                  <a:cubicBezTo>
                    <a:pt x="370" y="274"/>
                    <a:pt x="1" y="322"/>
                    <a:pt x="1" y="322"/>
                  </a:cubicBezTo>
                  <a:cubicBezTo>
                    <a:pt x="1" y="322"/>
                    <a:pt x="393" y="286"/>
                    <a:pt x="1072" y="250"/>
                  </a:cubicBezTo>
                  <a:cubicBezTo>
                    <a:pt x="1239" y="226"/>
                    <a:pt x="1429" y="214"/>
                    <a:pt x="1644" y="202"/>
                  </a:cubicBezTo>
                  <a:lnTo>
                    <a:pt x="2322" y="202"/>
                  </a:lnTo>
                  <a:cubicBezTo>
                    <a:pt x="2462" y="202"/>
                    <a:pt x="2607" y="202"/>
                    <a:pt x="2758" y="202"/>
                  </a:cubicBezTo>
                  <a:cubicBezTo>
                    <a:pt x="3134" y="202"/>
                    <a:pt x="3544" y="208"/>
                    <a:pt x="3977" y="250"/>
                  </a:cubicBezTo>
                  <a:cubicBezTo>
                    <a:pt x="4287" y="262"/>
                    <a:pt x="4608" y="286"/>
                    <a:pt x="4942" y="310"/>
                  </a:cubicBezTo>
                  <a:cubicBezTo>
                    <a:pt x="5287" y="333"/>
                    <a:pt x="5620" y="381"/>
                    <a:pt x="5989" y="429"/>
                  </a:cubicBezTo>
                  <a:cubicBezTo>
                    <a:pt x="6692" y="500"/>
                    <a:pt x="7454" y="631"/>
                    <a:pt x="8264" y="762"/>
                  </a:cubicBezTo>
                  <a:cubicBezTo>
                    <a:pt x="9859" y="1060"/>
                    <a:pt x="11597" y="1453"/>
                    <a:pt x="13431" y="1881"/>
                  </a:cubicBezTo>
                  <a:cubicBezTo>
                    <a:pt x="15252" y="2310"/>
                    <a:pt x="17003" y="2715"/>
                    <a:pt x="18598" y="3012"/>
                  </a:cubicBezTo>
                  <a:cubicBezTo>
                    <a:pt x="19408" y="3143"/>
                    <a:pt x="20170" y="3286"/>
                    <a:pt x="20896" y="3370"/>
                  </a:cubicBezTo>
                  <a:cubicBezTo>
                    <a:pt x="21253" y="3417"/>
                    <a:pt x="21599" y="3477"/>
                    <a:pt x="21944" y="3501"/>
                  </a:cubicBezTo>
                  <a:cubicBezTo>
                    <a:pt x="22277" y="3536"/>
                    <a:pt x="22599" y="3548"/>
                    <a:pt x="22908" y="3584"/>
                  </a:cubicBezTo>
                  <a:cubicBezTo>
                    <a:pt x="23515" y="3655"/>
                    <a:pt x="24087" y="3643"/>
                    <a:pt x="24575" y="3655"/>
                  </a:cubicBezTo>
                  <a:cubicBezTo>
                    <a:pt x="24825" y="3667"/>
                    <a:pt x="25051" y="3667"/>
                    <a:pt x="25254" y="3667"/>
                  </a:cubicBezTo>
                  <a:cubicBezTo>
                    <a:pt x="25480" y="3655"/>
                    <a:pt x="25659" y="3655"/>
                    <a:pt x="25837" y="3643"/>
                  </a:cubicBezTo>
                  <a:cubicBezTo>
                    <a:pt x="26528" y="3596"/>
                    <a:pt x="26909" y="3584"/>
                    <a:pt x="26909" y="3584"/>
                  </a:cubicBezTo>
                  <a:cubicBezTo>
                    <a:pt x="26909" y="3584"/>
                    <a:pt x="26528" y="3584"/>
                    <a:pt x="25801" y="3536"/>
                  </a:cubicBezTo>
                  <a:lnTo>
                    <a:pt x="25242" y="3536"/>
                  </a:lnTo>
                  <a:cubicBezTo>
                    <a:pt x="25039" y="3536"/>
                    <a:pt x="24789" y="3501"/>
                    <a:pt x="24551" y="3489"/>
                  </a:cubicBezTo>
                  <a:cubicBezTo>
                    <a:pt x="24063" y="3441"/>
                    <a:pt x="23515" y="3429"/>
                    <a:pt x="22908" y="3346"/>
                  </a:cubicBezTo>
                  <a:cubicBezTo>
                    <a:pt x="22611" y="3298"/>
                    <a:pt x="22277" y="3262"/>
                    <a:pt x="21956" y="3227"/>
                  </a:cubicBezTo>
                  <a:cubicBezTo>
                    <a:pt x="21622" y="3179"/>
                    <a:pt x="21277" y="3120"/>
                    <a:pt x="20920" y="3060"/>
                  </a:cubicBezTo>
                  <a:cubicBezTo>
                    <a:pt x="20205" y="2953"/>
                    <a:pt x="19455" y="2786"/>
                    <a:pt x="18658" y="2631"/>
                  </a:cubicBezTo>
                  <a:cubicBezTo>
                    <a:pt x="17086" y="2286"/>
                    <a:pt x="15348" y="1869"/>
                    <a:pt x="13514" y="1441"/>
                  </a:cubicBezTo>
                  <a:cubicBezTo>
                    <a:pt x="11681" y="1000"/>
                    <a:pt x="9907" y="631"/>
                    <a:pt x="8299" y="381"/>
                  </a:cubicBezTo>
                  <a:cubicBezTo>
                    <a:pt x="7490" y="262"/>
                    <a:pt x="6728" y="143"/>
                    <a:pt x="6001" y="95"/>
                  </a:cubicBezTo>
                  <a:cubicBezTo>
                    <a:pt x="5620" y="83"/>
                    <a:pt x="5287" y="36"/>
                    <a:pt x="4942" y="24"/>
                  </a:cubicBezTo>
                  <a:cubicBezTo>
                    <a:pt x="4608" y="24"/>
                    <a:pt x="4287" y="12"/>
                    <a:pt x="3977" y="12"/>
                  </a:cubicBezTo>
                  <a:cubicBezTo>
                    <a:pt x="3838" y="4"/>
                    <a:pt x="3701" y="1"/>
                    <a:pt x="3567" y="1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635" name="Google Shape;12635;p49"/>
            <p:cNvSpPr/>
            <p:nvPr/>
          </p:nvSpPr>
          <p:spPr>
            <a:xfrm>
              <a:off x="4495800" y="2796300"/>
              <a:ext cx="401850" cy="70875"/>
            </a:xfrm>
            <a:custGeom>
              <a:avLst/>
              <a:gdLst/>
              <a:ahLst/>
              <a:cxnLst/>
              <a:rect l="l" t="t" r="r" b="b"/>
              <a:pathLst>
                <a:path w="16074" h="2835" extrusionOk="0">
                  <a:moveTo>
                    <a:pt x="0" y="1"/>
                  </a:moveTo>
                  <a:cubicBezTo>
                    <a:pt x="0" y="1"/>
                    <a:pt x="214" y="13"/>
                    <a:pt x="631" y="60"/>
                  </a:cubicBezTo>
                  <a:cubicBezTo>
                    <a:pt x="1048" y="108"/>
                    <a:pt x="1643" y="167"/>
                    <a:pt x="2381" y="251"/>
                  </a:cubicBezTo>
                  <a:cubicBezTo>
                    <a:pt x="3846" y="417"/>
                    <a:pt x="5870" y="703"/>
                    <a:pt x="8096" y="1084"/>
                  </a:cubicBezTo>
                  <a:cubicBezTo>
                    <a:pt x="10311" y="1477"/>
                    <a:pt x="12299" y="1906"/>
                    <a:pt x="13752" y="2251"/>
                  </a:cubicBezTo>
                  <a:cubicBezTo>
                    <a:pt x="14466" y="2406"/>
                    <a:pt x="15038" y="2561"/>
                    <a:pt x="15442" y="2668"/>
                  </a:cubicBezTo>
                  <a:cubicBezTo>
                    <a:pt x="15847" y="2775"/>
                    <a:pt x="16073" y="2834"/>
                    <a:pt x="16073" y="2834"/>
                  </a:cubicBezTo>
                  <a:lnTo>
                    <a:pt x="15478" y="2596"/>
                  </a:lnTo>
                  <a:cubicBezTo>
                    <a:pt x="15085" y="2442"/>
                    <a:pt x="14526" y="2251"/>
                    <a:pt x="13811" y="2025"/>
                  </a:cubicBezTo>
                  <a:cubicBezTo>
                    <a:pt x="12394" y="1584"/>
                    <a:pt x="10394" y="1025"/>
                    <a:pt x="8168" y="644"/>
                  </a:cubicBezTo>
                  <a:cubicBezTo>
                    <a:pt x="5929" y="251"/>
                    <a:pt x="3881" y="96"/>
                    <a:pt x="2393" y="36"/>
                  </a:cubicBezTo>
                  <a:cubicBezTo>
                    <a:pt x="1643" y="1"/>
                    <a:pt x="1048" y="1"/>
                    <a:pt x="631" y="1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636" name="Google Shape;12636;p49"/>
            <p:cNvSpPr/>
            <p:nvPr/>
          </p:nvSpPr>
          <p:spPr>
            <a:xfrm>
              <a:off x="2594350" y="2880150"/>
              <a:ext cx="218225" cy="179900"/>
            </a:xfrm>
            <a:custGeom>
              <a:avLst/>
              <a:gdLst/>
              <a:ahLst/>
              <a:cxnLst/>
              <a:rect l="l" t="t" r="r" b="b"/>
              <a:pathLst>
                <a:path w="8729" h="7196" extrusionOk="0">
                  <a:moveTo>
                    <a:pt x="8180" y="1"/>
                  </a:moveTo>
                  <a:cubicBezTo>
                    <a:pt x="8037" y="1"/>
                    <a:pt x="7864" y="33"/>
                    <a:pt x="7716" y="171"/>
                  </a:cubicBezTo>
                  <a:cubicBezTo>
                    <a:pt x="7621" y="242"/>
                    <a:pt x="7538" y="362"/>
                    <a:pt x="7514" y="516"/>
                  </a:cubicBezTo>
                  <a:cubicBezTo>
                    <a:pt x="7514" y="659"/>
                    <a:pt x="7549" y="778"/>
                    <a:pt x="7502" y="838"/>
                  </a:cubicBezTo>
                  <a:cubicBezTo>
                    <a:pt x="7454" y="921"/>
                    <a:pt x="7359" y="945"/>
                    <a:pt x="7216" y="981"/>
                  </a:cubicBezTo>
                  <a:cubicBezTo>
                    <a:pt x="7085" y="1004"/>
                    <a:pt x="6942" y="1028"/>
                    <a:pt x="6764" y="1076"/>
                  </a:cubicBezTo>
                  <a:cubicBezTo>
                    <a:pt x="6668" y="1112"/>
                    <a:pt x="6561" y="1171"/>
                    <a:pt x="6490" y="1278"/>
                  </a:cubicBezTo>
                  <a:cubicBezTo>
                    <a:pt x="6418" y="1374"/>
                    <a:pt x="6406" y="1528"/>
                    <a:pt x="6406" y="1600"/>
                  </a:cubicBezTo>
                  <a:cubicBezTo>
                    <a:pt x="6406" y="1755"/>
                    <a:pt x="6359" y="1874"/>
                    <a:pt x="6264" y="1993"/>
                  </a:cubicBezTo>
                  <a:cubicBezTo>
                    <a:pt x="6097" y="2231"/>
                    <a:pt x="5799" y="2409"/>
                    <a:pt x="5466" y="2624"/>
                  </a:cubicBezTo>
                  <a:cubicBezTo>
                    <a:pt x="5132" y="2838"/>
                    <a:pt x="4811" y="3076"/>
                    <a:pt x="4478" y="3314"/>
                  </a:cubicBezTo>
                  <a:cubicBezTo>
                    <a:pt x="3144" y="4267"/>
                    <a:pt x="2025" y="5243"/>
                    <a:pt x="1239" y="5981"/>
                  </a:cubicBezTo>
                  <a:cubicBezTo>
                    <a:pt x="453" y="6708"/>
                    <a:pt x="1" y="7196"/>
                    <a:pt x="1" y="7196"/>
                  </a:cubicBezTo>
                  <a:cubicBezTo>
                    <a:pt x="1" y="7196"/>
                    <a:pt x="537" y="6803"/>
                    <a:pt x="1370" y="6124"/>
                  </a:cubicBezTo>
                  <a:cubicBezTo>
                    <a:pt x="2239" y="5481"/>
                    <a:pt x="3418" y="4612"/>
                    <a:pt x="4740" y="3660"/>
                  </a:cubicBezTo>
                  <a:cubicBezTo>
                    <a:pt x="5061" y="3421"/>
                    <a:pt x="5394" y="3183"/>
                    <a:pt x="5704" y="2957"/>
                  </a:cubicBezTo>
                  <a:cubicBezTo>
                    <a:pt x="6002" y="2731"/>
                    <a:pt x="6359" y="2528"/>
                    <a:pt x="6585" y="2171"/>
                  </a:cubicBezTo>
                  <a:cubicBezTo>
                    <a:pt x="6704" y="1993"/>
                    <a:pt x="6764" y="1766"/>
                    <a:pt x="6740" y="1576"/>
                  </a:cubicBezTo>
                  <a:cubicBezTo>
                    <a:pt x="6728" y="1481"/>
                    <a:pt x="6740" y="1457"/>
                    <a:pt x="6764" y="1421"/>
                  </a:cubicBezTo>
                  <a:cubicBezTo>
                    <a:pt x="6787" y="1397"/>
                    <a:pt x="6823" y="1362"/>
                    <a:pt x="6883" y="1338"/>
                  </a:cubicBezTo>
                  <a:cubicBezTo>
                    <a:pt x="7002" y="1290"/>
                    <a:pt x="7145" y="1254"/>
                    <a:pt x="7299" y="1219"/>
                  </a:cubicBezTo>
                  <a:cubicBezTo>
                    <a:pt x="7430" y="1171"/>
                    <a:pt x="7621" y="1112"/>
                    <a:pt x="7716" y="933"/>
                  </a:cubicBezTo>
                  <a:cubicBezTo>
                    <a:pt x="7752" y="838"/>
                    <a:pt x="7752" y="754"/>
                    <a:pt x="7740" y="683"/>
                  </a:cubicBezTo>
                  <a:cubicBezTo>
                    <a:pt x="7728" y="623"/>
                    <a:pt x="7716" y="564"/>
                    <a:pt x="7716" y="516"/>
                  </a:cubicBezTo>
                  <a:cubicBezTo>
                    <a:pt x="7716" y="421"/>
                    <a:pt x="7752" y="338"/>
                    <a:pt x="7811" y="266"/>
                  </a:cubicBezTo>
                  <a:cubicBezTo>
                    <a:pt x="7930" y="111"/>
                    <a:pt x="8109" y="88"/>
                    <a:pt x="8264" y="64"/>
                  </a:cubicBezTo>
                  <a:cubicBezTo>
                    <a:pt x="8302" y="61"/>
                    <a:pt x="8339" y="59"/>
                    <a:pt x="8373" y="59"/>
                  </a:cubicBezTo>
                  <a:cubicBezTo>
                    <a:pt x="8468" y="59"/>
                    <a:pt x="8548" y="70"/>
                    <a:pt x="8609" y="88"/>
                  </a:cubicBezTo>
                  <a:cubicBezTo>
                    <a:pt x="8681" y="100"/>
                    <a:pt x="8728" y="100"/>
                    <a:pt x="8728" y="100"/>
                  </a:cubicBezTo>
                  <a:cubicBezTo>
                    <a:pt x="8728" y="100"/>
                    <a:pt x="8681" y="88"/>
                    <a:pt x="8609" y="64"/>
                  </a:cubicBezTo>
                  <a:cubicBezTo>
                    <a:pt x="8526" y="52"/>
                    <a:pt x="8407" y="28"/>
                    <a:pt x="8264" y="4"/>
                  </a:cubicBezTo>
                  <a:cubicBezTo>
                    <a:pt x="8237" y="2"/>
                    <a:pt x="8209" y="1"/>
                    <a:pt x="8180" y="1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637" name="Google Shape;12637;p49"/>
            <p:cNvSpPr/>
            <p:nvPr/>
          </p:nvSpPr>
          <p:spPr>
            <a:xfrm>
              <a:off x="2647050" y="2995725"/>
              <a:ext cx="509300" cy="34925"/>
            </a:xfrm>
            <a:custGeom>
              <a:avLst/>
              <a:gdLst/>
              <a:ahLst/>
              <a:cxnLst/>
              <a:rect l="l" t="t" r="r" b="b"/>
              <a:pathLst>
                <a:path w="20372" h="1397" extrusionOk="0">
                  <a:moveTo>
                    <a:pt x="20372" y="1"/>
                  </a:moveTo>
                  <a:cubicBezTo>
                    <a:pt x="20372" y="1"/>
                    <a:pt x="20086" y="49"/>
                    <a:pt x="19586" y="108"/>
                  </a:cubicBezTo>
                  <a:cubicBezTo>
                    <a:pt x="19074" y="180"/>
                    <a:pt x="18336" y="287"/>
                    <a:pt x="17407" y="394"/>
                  </a:cubicBezTo>
                  <a:cubicBezTo>
                    <a:pt x="15562" y="596"/>
                    <a:pt x="13014" y="822"/>
                    <a:pt x="10204" y="906"/>
                  </a:cubicBezTo>
                  <a:cubicBezTo>
                    <a:pt x="9220" y="939"/>
                    <a:pt x="8267" y="954"/>
                    <a:pt x="7364" y="954"/>
                  </a:cubicBezTo>
                  <a:cubicBezTo>
                    <a:pt x="5689" y="954"/>
                    <a:pt x="4188" y="904"/>
                    <a:pt x="2989" y="834"/>
                  </a:cubicBezTo>
                  <a:cubicBezTo>
                    <a:pt x="2060" y="787"/>
                    <a:pt x="1322" y="751"/>
                    <a:pt x="798" y="703"/>
                  </a:cubicBezTo>
                  <a:cubicBezTo>
                    <a:pt x="274" y="656"/>
                    <a:pt x="0" y="644"/>
                    <a:pt x="0" y="644"/>
                  </a:cubicBezTo>
                  <a:lnTo>
                    <a:pt x="0" y="644"/>
                  </a:lnTo>
                  <a:cubicBezTo>
                    <a:pt x="0" y="644"/>
                    <a:pt x="274" y="692"/>
                    <a:pt x="786" y="775"/>
                  </a:cubicBezTo>
                  <a:cubicBezTo>
                    <a:pt x="1286" y="870"/>
                    <a:pt x="2036" y="965"/>
                    <a:pt x="2953" y="1073"/>
                  </a:cubicBezTo>
                  <a:cubicBezTo>
                    <a:pt x="4449" y="1246"/>
                    <a:pt x="6414" y="1396"/>
                    <a:pt x="8620" y="1396"/>
                  </a:cubicBezTo>
                  <a:cubicBezTo>
                    <a:pt x="9136" y="1396"/>
                    <a:pt x="9665" y="1388"/>
                    <a:pt x="10204" y="1370"/>
                  </a:cubicBezTo>
                  <a:cubicBezTo>
                    <a:pt x="13050" y="1287"/>
                    <a:pt x="15597" y="942"/>
                    <a:pt x="17419" y="608"/>
                  </a:cubicBezTo>
                  <a:cubicBezTo>
                    <a:pt x="18348" y="453"/>
                    <a:pt x="19074" y="299"/>
                    <a:pt x="19586" y="180"/>
                  </a:cubicBezTo>
                  <a:cubicBezTo>
                    <a:pt x="20086" y="61"/>
                    <a:pt x="20372" y="1"/>
                    <a:pt x="20372" y="1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638" name="Google Shape;12638;p49"/>
            <p:cNvSpPr/>
            <p:nvPr/>
          </p:nvSpPr>
          <p:spPr>
            <a:xfrm>
              <a:off x="2698550" y="2967150"/>
              <a:ext cx="191400" cy="17800"/>
            </a:xfrm>
            <a:custGeom>
              <a:avLst/>
              <a:gdLst/>
              <a:ahLst/>
              <a:cxnLst/>
              <a:rect l="l" t="t" r="r" b="b"/>
              <a:pathLst>
                <a:path w="7656" h="712" extrusionOk="0">
                  <a:moveTo>
                    <a:pt x="7656" y="1"/>
                  </a:moveTo>
                  <a:lnTo>
                    <a:pt x="7656" y="1"/>
                  </a:lnTo>
                  <a:cubicBezTo>
                    <a:pt x="7656" y="1"/>
                    <a:pt x="7227" y="25"/>
                    <a:pt x="6525" y="108"/>
                  </a:cubicBezTo>
                  <a:cubicBezTo>
                    <a:pt x="5834" y="144"/>
                    <a:pt x="4882" y="203"/>
                    <a:pt x="3834" y="251"/>
                  </a:cubicBezTo>
                  <a:cubicBezTo>
                    <a:pt x="2786" y="299"/>
                    <a:pt x="1834" y="311"/>
                    <a:pt x="1131" y="311"/>
                  </a:cubicBezTo>
                  <a:lnTo>
                    <a:pt x="0" y="311"/>
                  </a:lnTo>
                  <a:cubicBezTo>
                    <a:pt x="0" y="311"/>
                    <a:pt x="417" y="418"/>
                    <a:pt x="1119" y="537"/>
                  </a:cubicBezTo>
                  <a:cubicBezTo>
                    <a:pt x="1719" y="628"/>
                    <a:pt x="2510" y="711"/>
                    <a:pt x="3395" y="711"/>
                  </a:cubicBezTo>
                  <a:cubicBezTo>
                    <a:pt x="3547" y="711"/>
                    <a:pt x="3701" y="709"/>
                    <a:pt x="3858" y="703"/>
                  </a:cubicBezTo>
                  <a:cubicBezTo>
                    <a:pt x="4929" y="656"/>
                    <a:pt x="5882" y="477"/>
                    <a:pt x="6572" y="311"/>
                  </a:cubicBezTo>
                  <a:cubicBezTo>
                    <a:pt x="7251" y="144"/>
                    <a:pt x="7656" y="1"/>
                    <a:pt x="7656" y="1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639" name="Google Shape;12639;p49"/>
            <p:cNvSpPr/>
            <p:nvPr/>
          </p:nvSpPr>
          <p:spPr>
            <a:xfrm>
              <a:off x="2862550" y="2897875"/>
              <a:ext cx="950150" cy="82400"/>
            </a:xfrm>
            <a:custGeom>
              <a:avLst/>
              <a:gdLst/>
              <a:ahLst/>
              <a:cxnLst/>
              <a:rect l="l" t="t" r="r" b="b"/>
              <a:pathLst>
                <a:path w="38006" h="3296" extrusionOk="0">
                  <a:moveTo>
                    <a:pt x="22933" y="1"/>
                  </a:moveTo>
                  <a:cubicBezTo>
                    <a:pt x="21699" y="1"/>
                    <a:pt x="20427" y="66"/>
                    <a:pt x="19134" y="188"/>
                  </a:cubicBezTo>
                  <a:cubicBezTo>
                    <a:pt x="16479" y="450"/>
                    <a:pt x="13978" y="819"/>
                    <a:pt x="11704" y="1046"/>
                  </a:cubicBezTo>
                  <a:cubicBezTo>
                    <a:pt x="9430" y="1260"/>
                    <a:pt x="7358" y="1319"/>
                    <a:pt x="5620" y="1319"/>
                  </a:cubicBezTo>
                  <a:cubicBezTo>
                    <a:pt x="3894" y="1319"/>
                    <a:pt x="2477" y="1260"/>
                    <a:pt x="1513" y="1224"/>
                  </a:cubicBezTo>
                  <a:cubicBezTo>
                    <a:pt x="536" y="1177"/>
                    <a:pt x="1" y="1141"/>
                    <a:pt x="0" y="1141"/>
                  </a:cubicBezTo>
                  <a:lnTo>
                    <a:pt x="0" y="1141"/>
                  </a:lnTo>
                  <a:cubicBezTo>
                    <a:pt x="1" y="1141"/>
                    <a:pt x="536" y="1200"/>
                    <a:pt x="1513" y="1296"/>
                  </a:cubicBezTo>
                  <a:cubicBezTo>
                    <a:pt x="2489" y="1379"/>
                    <a:pt x="3894" y="1486"/>
                    <a:pt x="5632" y="1546"/>
                  </a:cubicBezTo>
                  <a:cubicBezTo>
                    <a:pt x="6255" y="1567"/>
                    <a:pt x="6922" y="1581"/>
                    <a:pt x="7626" y="1581"/>
                  </a:cubicBezTo>
                  <a:cubicBezTo>
                    <a:pt x="8887" y="1581"/>
                    <a:pt x="10270" y="1537"/>
                    <a:pt x="11752" y="1415"/>
                  </a:cubicBezTo>
                  <a:cubicBezTo>
                    <a:pt x="14062" y="1236"/>
                    <a:pt x="16550" y="891"/>
                    <a:pt x="19193" y="641"/>
                  </a:cubicBezTo>
                  <a:cubicBezTo>
                    <a:pt x="20633" y="504"/>
                    <a:pt x="22037" y="428"/>
                    <a:pt x="23388" y="428"/>
                  </a:cubicBezTo>
                  <a:cubicBezTo>
                    <a:pt x="24506" y="428"/>
                    <a:pt x="25588" y="480"/>
                    <a:pt x="26623" y="593"/>
                  </a:cubicBezTo>
                  <a:cubicBezTo>
                    <a:pt x="28897" y="831"/>
                    <a:pt x="30921" y="1260"/>
                    <a:pt x="32600" y="1700"/>
                  </a:cubicBezTo>
                  <a:cubicBezTo>
                    <a:pt x="34279" y="2129"/>
                    <a:pt x="35636" y="2546"/>
                    <a:pt x="36565" y="2831"/>
                  </a:cubicBezTo>
                  <a:cubicBezTo>
                    <a:pt x="37493" y="3129"/>
                    <a:pt x="38005" y="3296"/>
                    <a:pt x="38005" y="3296"/>
                  </a:cubicBezTo>
                  <a:cubicBezTo>
                    <a:pt x="38005" y="3296"/>
                    <a:pt x="37493" y="3093"/>
                    <a:pt x="36576" y="2772"/>
                  </a:cubicBezTo>
                  <a:cubicBezTo>
                    <a:pt x="35648" y="2439"/>
                    <a:pt x="34326" y="1962"/>
                    <a:pt x="32647" y="1486"/>
                  </a:cubicBezTo>
                  <a:cubicBezTo>
                    <a:pt x="30957" y="1010"/>
                    <a:pt x="28933" y="510"/>
                    <a:pt x="26647" y="224"/>
                  </a:cubicBezTo>
                  <a:cubicBezTo>
                    <a:pt x="25467" y="72"/>
                    <a:pt x="24221" y="1"/>
                    <a:pt x="22933" y="1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640" name="Google Shape;12640;p49"/>
            <p:cNvSpPr/>
            <p:nvPr/>
          </p:nvSpPr>
          <p:spPr>
            <a:xfrm>
              <a:off x="3315875" y="2930175"/>
              <a:ext cx="382525" cy="50100"/>
            </a:xfrm>
            <a:custGeom>
              <a:avLst/>
              <a:gdLst/>
              <a:ahLst/>
              <a:cxnLst/>
              <a:rect l="l" t="t" r="r" b="b"/>
              <a:pathLst>
                <a:path w="15301" h="2004" extrusionOk="0">
                  <a:moveTo>
                    <a:pt x="5642" y="1"/>
                  </a:moveTo>
                  <a:cubicBezTo>
                    <a:pt x="4334" y="1"/>
                    <a:pt x="3168" y="108"/>
                    <a:pt x="2251" y="242"/>
                  </a:cubicBezTo>
                  <a:cubicBezTo>
                    <a:pt x="1548" y="349"/>
                    <a:pt x="989" y="456"/>
                    <a:pt x="596" y="539"/>
                  </a:cubicBezTo>
                  <a:cubicBezTo>
                    <a:pt x="203" y="635"/>
                    <a:pt x="1" y="670"/>
                    <a:pt x="1" y="670"/>
                  </a:cubicBezTo>
                  <a:cubicBezTo>
                    <a:pt x="1" y="670"/>
                    <a:pt x="227" y="658"/>
                    <a:pt x="608" y="611"/>
                  </a:cubicBezTo>
                  <a:cubicBezTo>
                    <a:pt x="1001" y="575"/>
                    <a:pt x="1560" y="527"/>
                    <a:pt x="2263" y="480"/>
                  </a:cubicBezTo>
                  <a:cubicBezTo>
                    <a:pt x="2900" y="442"/>
                    <a:pt x="3642" y="416"/>
                    <a:pt x="4462" y="416"/>
                  </a:cubicBezTo>
                  <a:cubicBezTo>
                    <a:pt x="5450" y="416"/>
                    <a:pt x="6551" y="454"/>
                    <a:pt x="7716" y="551"/>
                  </a:cubicBezTo>
                  <a:cubicBezTo>
                    <a:pt x="9835" y="754"/>
                    <a:pt x="11728" y="1087"/>
                    <a:pt x="13098" y="1420"/>
                  </a:cubicBezTo>
                  <a:cubicBezTo>
                    <a:pt x="13788" y="1575"/>
                    <a:pt x="14336" y="1730"/>
                    <a:pt x="14705" y="1837"/>
                  </a:cubicBezTo>
                  <a:cubicBezTo>
                    <a:pt x="15098" y="1944"/>
                    <a:pt x="15300" y="2004"/>
                    <a:pt x="15300" y="2004"/>
                  </a:cubicBezTo>
                  <a:cubicBezTo>
                    <a:pt x="15300" y="2004"/>
                    <a:pt x="15098" y="1909"/>
                    <a:pt x="14752" y="1742"/>
                  </a:cubicBezTo>
                  <a:cubicBezTo>
                    <a:pt x="14383" y="1599"/>
                    <a:pt x="13848" y="1409"/>
                    <a:pt x="13169" y="1182"/>
                  </a:cubicBezTo>
                  <a:cubicBezTo>
                    <a:pt x="11835" y="754"/>
                    <a:pt x="9930" y="289"/>
                    <a:pt x="7775" y="99"/>
                  </a:cubicBezTo>
                  <a:cubicBezTo>
                    <a:pt x="7036" y="30"/>
                    <a:pt x="6320" y="1"/>
                    <a:pt x="5642" y="1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641" name="Google Shape;12641;p49"/>
            <p:cNvSpPr/>
            <p:nvPr/>
          </p:nvSpPr>
          <p:spPr>
            <a:xfrm>
              <a:off x="3478100" y="2965425"/>
              <a:ext cx="132475" cy="15200"/>
            </a:xfrm>
            <a:custGeom>
              <a:avLst/>
              <a:gdLst/>
              <a:ahLst/>
              <a:cxnLst/>
              <a:rect l="l" t="t" r="r" b="b"/>
              <a:pathLst>
                <a:path w="5299" h="608" extrusionOk="0">
                  <a:moveTo>
                    <a:pt x="1616" y="0"/>
                  </a:moveTo>
                  <a:cubicBezTo>
                    <a:pt x="667" y="0"/>
                    <a:pt x="1" y="106"/>
                    <a:pt x="1" y="106"/>
                  </a:cubicBezTo>
                  <a:cubicBezTo>
                    <a:pt x="1" y="106"/>
                    <a:pt x="1179" y="368"/>
                    <a:pt x="2632" y="499"/>
                  </a:cubicBezTo>
                  <a:cubicBezTo>
                    <a:pt x="3706" y="595"/>
                    <a:pt x="4639" y="607"/>
                    <a:pt x="5060" y="607"/>
                  </a:cubicBezTo>
                  <a:cubicBezTo>
                    <a:pt x="5213" y="607"/>
                    <a:pt x="5299" y="606"/>
                    <a:pt x="5299" y="606"/>
                  </a:cubicBezTo>
                  <a:cubicBezTo>
                    <a:pt x="5299" y="606"/>
                    <a:pt x="4156" y="177"/>
                    <a:pt x="2679" y="46"/>
                  </a:cubicBezTo>
                  <a:cubicBezTo>
                    <a:pt x="2302" y="13"/>
                    <a:pt x="1942" y="0"/>
                    <a:pt x="1616" y="0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642" name="Google Shape;12642;p49"/>
            <p:cNvSpPr/>
            <p:nvPr/>
          </p:nvSpPr>
          <p:spPr>
            <a:xfrm>
              <a:off x="3505200" y="2876350"/>
              <a:ext cx="306000" cy="62250"/>
            </a:xfrm>
            <a:custGeom>
              <a:avLst/>
              <a:gdLst/>
              <a:ahLst/>
              <a:cxnLst/>
              <a:rect l="l" t="t" r="r" b="b"/>
              <a:pathLst>
                <a:path w="12240" h="2490" extrusionOk="0">
                  <a:moveTo>
                    <a:pt x="702" y="1"/>
                  </a:moveTo>
                  <a:cubicBezTo>
                    <a:pt x="253" y="1"/>
                    <a:pt x="0" y="13"/>
                    <a:pt x="0" y="13"/>
                  </a:cubicBezTo>
                  <a:cubicBezTo>
                    <a:pt x="0" y="13"/>
                    <a:pt x="691" y="97"/>
                    <a:pt x="1822" y="252"/>
                  </a:cubicBezTo>
                  <a:cubicBezTo>
                    <a:pt x="2941" y="418"/>
                    <a:pt x="4489" y="668"/>
                    <a:pt x="6167" y="1014"/>
                  </a:cubicBezTo>
                  <a:cubicBezTo>
                    <a:pt x="7846" y="1359"/>
                    <a:pt x="9370" y="1728"/>
                    <a:pt x="10466" y="2014"/>
                  </a:cubicBezTo>
                  <a:cubicBezTo>
                    <a:pt x="11549" y="2311"/>
                    <a:pt x="12240" y="2490"/>
                    <a:pt x="12240" y="2490"/>
                  </a:cubicBezTo>
                  <a:cubicBezTo>
                    <a:pt x="12240" y="2490"/>
                    <a:pt x="11597" y="2192"/>
                    <a:pt x="10549" y="1787"/>
                  </a:cubicBezTo>
                  <a:cubicBezTo>
                    <a:pt x="9489" y="1383"/>
                    <a:pt x="7977" y="906"/>
                    <a:pt x="6275" y="561"/>
                  </a:cubicBezTo>
                  <a:cubicBezTo>
                    <a:pt x="4560" y="216"/>
                    <a:pt x="2977" y="73"/>
                    <a:pt x="1845" y="25"/>
                  </a:cubicBezTo>
                  <a:cubicBezTo>
                    <a:pt x="1388" y="6"/>
                    <a:pt x="1002" y="1"/>
                    <a:pt x="702" y="1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643" name="Google Shape;12643;p49"/>
            <p:cNvSpPr/>
            <p:nvPr/>
          </p:nvSpPr>
          <p:spPr>
            <a:xfrm>
              <a:off x="3798075" y="2921325"/>
              <a:ext cx="146175" cy="109850"/>
            </a:xfrm>
            <a:custGeom>
              <a:avLst/>
              <a:gdLst/>
              <a:ahLst/>
              <a:cxnLst/>
              <a:rect l="l" t="t" r="r" b="b"/>
              <a:pathLst>
                <a:path w="5847" h="4394" extrusionOk="0">
                  <a:moveTo>
                    <a:pt x="1" y="0"/>
                  </a:moveTo>
                  <a:lnTo>
                    <a:pt x="1" y="0"/>
                  </a:lnTo>
                  <a:cubicBezTo>
                    <a:pt x="1" y="0"/>
                    <a:pt x="406" y="179"/>
                    <a:pt x="1001" y="465"/>
                  </a:cubicBezTo>
                  <a:cubicBezTo>
                    <a:pt x="1596" y="774"/>
                    <a:pt x="2394" y="1239"/>
                    <a:pt x="3239" y="1810"/>
                  </a:cubicBezTo>
                  <a:cubicBezTo>
                    <a:pt x="4097" y="2382"/>
                    <a:pt x="4787" y="2977"/>
                    <a:pt x="5228" y="3501"/>
                  </a:cubicBezTo>
                  <a:cubicBezTo>
                    <a:pt x="5442" y="3751"/>
                    <a:pt x="5597" y="3977"/>
                    <a:pt x="5704" y="4132"/>
                  </a:cubicBezTo>
                  <a:cubicBezTo>
                    <a:pt x="5787" y="4299"/>
                    <a:pt x="5847" y="4394"/>
                    <a:pt x="5847" y="4394"/>
                  </a:cubicBezTo>
                  <a:cubicBezTo>
                    <a:pt x="5847" y="4394"/>
                    <a:pt x="5823" y="4287"/>
                    <a:pt x="5763" y="4108"/>
                  </a:cubicBezTo>
                  <a:cubicBezTo>
                    <a:pt x="5704" y="3929"/>
                    <a:pt x="5585" y="3656"/>
                    <a:pt x="5406" y="3358"/>
                  </a:cubicBezTo>
                  <a:cubicBezTo>
                    <a:pt x="5049" y="2763"/>
                    <a:pt x="4382" y="2036"/>
                    <a:pt x="3501" y="1441"/>
                  </a:cubicBezTo>
                  <a:cubicBezTo>
                    <a:pt x="2620" y="846"/>
                    <a:pt x="1727" y="477"/>
                    <a:pt x="1072" y="274"/>
                  </a:cubicBezTo>
                  <a:cubicBezTo>
                    <a:pt x="418" y="60"/>
                    <a:pt x="1" y="0"/>
                    <a:pt x="1" y="0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644" name="Google Shape;12644;p49"/>
            <p:cNvSpPr/>
            <p:nvPr/>
          </p:nvSpPr>
          <p:spPr>
            <a:xfrm>
              <a:off x="3826650" y="2973700"/>
              <a:ext cx="92900" cy="57175"/>
            </a:xfrm>
            <a:custGeom>
              <a:avLst/>
              <a:gdLst/>
              <a:ahLst/>
              <a:cxnLst/>
              <a:rect l="l" t="t" r="r" b="b"/>
              <a:pathLst>
                <a:path w="3716" h="2287" extrusionOk="0">
                  <a:moveTo>
                    <a:pt x="1" y="1"/>
                  </a:moveTo>
                  <a:cubicBezTo>
                    <a:pt x="1" y="1"/>
                    <a:pt x="215" y="120"/>
                    <a:pt x="560" y="346"/>
                  </a:cubicBezTo>
                  <a:cubicBezTo>
                    <a:pt x="894" y="537"/>
                    <a:pt x="1358" y="822"/>
                    <a:pt x="1858" y="1132"/>
                  </a:cubicBezTo>
                  <a:cubicBezTo>
                    <a:pt x="2370" y="1453"/>
                    <a:pt x="2834" y="1727"/>
                    <a:pt x="3156" y="1942"/>
                  </a:cubicBezTo>
                  <a:cubicBezTo>
                    <a:pt x="3501" y="2144"/>
                    <a:pt x="3716" y="2287"/>
                    <a:pt x="3716" y="2287"/>
                  </a:cubicBezTo>
                  <a:cubicBezTo>
                    <a:pt x="3716" y="2287"/>
                    <a:pt x="3573" y="2073"/>
                    <a:pt x="3311" y="1763"/>
                  </a:cubicBezTo>
                  <a:cubicBezTo>
                    <a:pt x="3037" y="1453"/>
                    <a:pt x="2644" y="1061"/>
                    <a:pt x="2096" y="739"/>
                  </a:cubicBezTo>
                  <a:cubicBezTo>
                    <a:pt x="1572" y="406"/>
                    <a:pt x="1037" y="227"/>
                    <a:pt x="644" y="120"/>
                  </a:cubicBezTo>
                  <a:cubicBezTo>
                    <a:pt x="263" y="25"/>
                    <a:pt x="1" y="1"/>
                    <a:pt x="1" y="1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645" name="Google Shape;12645;p49"/>
            <p:cNvSpPr/>
            <p:nvPr/>
          </p:nvSpPr>
          <p:spPr>
            <a:xfrm>
              <a:off x="3798075" y="2993050"/>
              <a:ext cx="73550" cy="48550"/>
            </a:xfrm>
            <a:custGeom>
              <a:avLst/>
              <a:gdLst/>
              <a:ahLst/>
              <a:cxnLst/>
              <a:rect l="l" t="t" r="r" b="b"/>
              <a:pathLst>
                <a:path w="2942" h="1942" extrusionOk="0">
                  <a:moveTo>
                    <a:pt x="1" y="1"/>
                  </a:moveTo>
                  <a:lnTo>
                    <a:pt x="1" y="1"/>
                  </a:lnTo>
                  <a:cubicBezTo>
                    <a:pt x="1" y="1"/>
                    <a:pt x="167" y="120"/>
                    <a:pt x="417" y="346"/>
                  </a:cubicBezTo>
                  <a:cubicBezTo>
                    <a:pt x="679" y="525"/>
                    <a:pt x="1025" y="787"/>
                    <a:pt x="1430" y="1049"/>
                  </a:cubicBezTo>
                  <a:cubicBezTo>
                    <a:pt x="1834" y="1299"/>
                    <a:pt x="2203" y="1525"/>
                    <a:pt x="2489" y="1680"/>
                  </a:cubicBezTo>
                  <a:cubicBezTo>
                    <a:pt x="2763" y="1846"/>
                    <a:pt x="2942" y="1942"/>
                    <a:pt x="2942" y="1942"/>
                  </a:cubicBezTo>
                  <a:cubicBezTo>
                    <a:pt x="2942" y="1942"/>
                    <a:pt x="2846" y="1763"/>
                    <a:pt x="2632" y="1513"/>
                  </a:cubicBezTo>
                  <a:cubicBezTo>
                    <a:pt x="2430" y="1251"/>
                    <a:pt x="2096" y="929"/>
                    <a:pt x="1680" y="656"/>
                  </a:cubicBezTo>
                  <a:cubicBezTo>
                    <a:pt x="1263" y="382"/>
                    <a:pt x="834" y="215"/>
                    <a:pt x="525" y="120"/>
                  </a:cubicBezTo>
                  <a:cubicBezTo>
                    <a:pt x="215" y="37"/>
                    <a:pt x="1" y="1"/>
                    <a:pt x="1" y="1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646" name="Google Shape;12646;p49"/>
            <p:cNvSpPr/>
            <p:nvPr/>
          </p:nvSpPr>
          <p:spPr>
            <a:xfrm>
              <a:off x="3646275" y="3014500"/>
              <a:ext cx="141425" cy="65800"/>
            </a:xfrm>
            <a:custGeom>
              <a:avLst/>
              <a:gdLst/>
              <a:ahLst/>
              <a:cxnLst/>
              <a:rect l="l" t="t" r="r" b="b"/>
              <a:pathLst>
                <a:path w="5657" h="2632" extrusionOk="0">
                  <a:moveTo>
                    <a:pt x="1" y="0"/>
                  </a:moveTo>
                  <a:cubicBezTo>
                    <a:pt x="1" y="0"/>
                    <a:pt x="346" y="119"/>
                    <a:pt x="882" y="286"/>
                  </a:cubicBezTo>
                  <a:cubicBezTo>
                    <a:pt x="1417" y="488"/>
                    <a:pt x="2132" y="786"/>
                    <a:pt x="2906" y="1143"/>
                  </a:cubicBezTo>
                  <a:cubicBezTo>
                    <a:pt x="3680" y="1512"/>
                    <a:pt x="4358" y="1869"/>
                    <a:pt x="4858" y="2155"/>
                  </a:cubicBezTo>
                  <a:cubicBezTo>
                    <a:pt x="5346" y="2453"/>
                    <a:pt x="5656" y="2631"/>
                    <a:pt x="5656" y="2631"/>
                  </a:cubicBezTo>
                  <a:cubicBezTo>
                    <a:pt x="5656" y="2631"/>
                    <a:pt x="5418" y="2357"/>
                    <a:pt x="4989" y="1976"/>
                  </a:cubicBezTo>
                  <a:cubicBezTo>
                    <a:pt x="4549" y="1584"/>
                    <a:pt x="3906" y="1107"/>
                    <a:pt x="3096" y="738"/>
                  </a:cubicBezTo>
                  <a:cubicBezTo>
                    <a:pt x="2298" y="369"/>
                    <a:pt x="1501" y="179"/>
                    <a:pt x="941" y="83"/>
                  </a:cubicBezTo>
                  <a:cubicBezTo>
                    <a:pt x="358" y="0"/>
                    <a:pt x="1" y="0"/>
                    <a:pt x="1" y="0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647" name="Google Shape;12647;p49"/>
            <p:cNvSpPr/>
            <p:nvPr/>
          </p:nvSpPr>
          <p:spPr>
            <a:xfrm>
              <a:off x="2907500" y="2169450"/>
              <a:ext cx="176225" cy="400375"/>
            </a:xfrm>
            <a:custGeom>
              <a:avLst/>
              <a:gdLst/>
              <a:ahLst/>
              <a:cxnLst/>
              <a:rect l="l" t="t" r="r" b="b"/>
              <a:pathLst>
                <a:path w="7049" h="16015" extrusionOk="0">
                  <a:moveTo>
                    <a:pt x="7049" y="0"/>
                  </a:moveTo>
                  <a:cubicBezTo>
                    <a:pt x="7048" y="1"/>
                    <a:pt x="5263" y="3501"/>
                    <a:pt x="3310" y="7918"/>
                  </a:cubicBezTo>
                  <a:cubicBezTo>
                    <a:pt x="1369" y="12335"/>
                    <a:pt x="0" y="16014"/>
                    <a:pt x="0" y="16014"/>
                  </a:cubicBezTo>
                  <a:cubicBezTo>
                    <a:pt x="0" y="16014"/>
                    <a:pt x="1798" y="12514"/>
                    <a:pt x="3727" y="8096"/>
                  </a:cubicBezTo>
                  <a:cubicBezTo>
                    <a:pt x="5679" y="3680"/>
                    <a:pt x="7049" y="1"/>
                    <a:pt x="7049" y="0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648" name="Google Shape;12648;p49"/>
            <p:cNvSpPr/>
            <p:nvPr/>
          </p:nvSpPr>
          <p:spPr>
            <a:xfrm>
              <a:off x="2784850" y="2298325"/>
              <a:ext cx="212275" cy="456325"/>
            </a:xfrm>
            <a:custGeom>
              <a:avLst/>
              <a:gdLst/>
              <a:ahLst/>
              <a:cxnLst/>
              <a:rect l="l" t="t" r="r" b="b"/>
              <a:pathLst>
                <a:path w="8491" h="18253" extrusionOk="0">
                  <a:moveTo>
                    <a:pt x="8490" y="1"/>
                  </a:moveTo>
                  <a:cubicBezTo>
                    <a:pt x="8490" y="1"/>
                    <a:pt x="6287" y="3942"/>
                    <a:pt x="3930" y="8978"/>
                  </a:cubicBezTo>
                  <a:cubicBezTo>
                    <a:pt x="1596" y="14026"/>
                    <a:pt x="1" y="18253"/>
                    <a:pt x="1" y="18253"/>
                  </a:cubicBezTo>
                  <a:cubicBezTo>
                    <a:pt x="1" y="18253"/>
                    <a:pt x="2013" y="14205"/>
                    <a:pt x="4347" y="9168"/>
                  </a:cubicBezTo>
                  <a:cubicBezTo>
                    <a:pt x="6692" y="4144"/>
                    <a:pt x="8490" y="1"/>
                    <a:pt x="8490" y="1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649" name="Google Shape;12649;p49"/>
            <p:cNvSpPr/>
            <p:nvPr/>
          </p:nvSpPr>
          <p:spPr>
            <a:xfrm>
              <a:off x="2934875" y="2266475"/>
              <a:ext cx="56875" cy="120275"/>
            </a:xfrm>
            <a:custGeom>
              <a:avLst/>
              <a:gdLst/>
              <a:ahLst/>
              <a:cxnLst/>
              <a:rect l="l" t="t" r="r" b="b"/>
              <a:pathLst>
                <a:path w="2275" h="4811" extrusionOk="0">
                  <a:moveTo>
                    <a:pt x="2275" y="1"/>
                  </a:moveTo>
                  <a:cubicBezTo>
                    <a:pt x="2275" y="1"/>
                    <a:pt x="1560" y="989"/>
                    <a:pt x="941" y="2311"/>
                  </a:cubicBezTo>
                  <a:cubicBezTo>
                    <a:pt x="298" y="3632"/>
                    <a:pt x="1" y="4811"/>
                    <a:pt x="1" y="4811"/>
                  </a:cubicBezTo>
                  <a:cubicBezTo>
                    <a:pt x="1" y="4811"/>
                    <a:pt x="715" y="3846"/>
                    <a:pt x="1346" y="2501"/>
                  </a:cubicBezTo>
                  <a:cubicBezTo>
                    <a:pt x="1977" y="1180"/>
                    <a:pt x="2275" y="1"/>
                    <a:pt x="2275" y="1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650" name="Google Shape;12650;p49"/>
            <p:cNvSpPr/>
            <p:nvPr/>
          </p:nvSpPr>
          <p:spPr>
            <a:xfrm>
              <a:off x="2625625" y="2781125"/>
              <a:ext cx="121750" cy="253325"/>
            </a:xfrm>
            <a:custGeom>
              <a:avLst/>
              <a:gdLst/>
              <a:ahLst/>
              <a:cxnLst/>
              <a:rect l="l" t="t" r="r" b="b"/>
              <a:pathLst>
                <a:path w="4870" h="10133" extrusionOk="0">
                  <a:moveTo>
                    <a:pt x="4870" y="1"/>
                  </a:moveTo>
                  <a:cubicBezTo>
                    <a:pt x="4870" y="1"/>
                    <a:pt x="4584" y="572"/>
                    <a:pt x="4155" y="1501"/>
                  </a:cubicBezTo>
                  <a:cubicBezTo>
                    <a:pt x="3739" y="2441"/>
                    <a:pt x="3179" y="3715"/>
                    <a:pt x="2536" y="5132"/>
                  </a:cubicBezTo>
                  <a:cubicBezTo>
                    <a:pt x="1893" y="6525"/>
                    <a:pt x="1286" y="7799"/>
                    <a:pt x="810" y="8692"/>
                  </a:cubicBezTo>
                  <a:cubicBezTo>
                    <a:pt x="572" y="9133"/>
                    <a:pt x="381" y="9490"/>
                    <a:pt x="226" y="9752"/>
                  </a:cubicBezTo>
                  <a:cubicBezTo>
                    <a:pt x="83" y="10002"/>
                    <a:pt x="0" y="10133"/>
                    <a:pt x="0" y="10133"/>
                  </a:cubicBezTo>
                  <a:cubicBezTo>
                    <a:pt x="0" y="10133"/>
                    <a:pt x="107" y="10014"/>
                    <a:pt x="286" y="9787"/>
                  </a:cubicBezTo>
                  <a:cubicBezTo>
                    <a:pt x="464" y="9573"/>
                    <a:pt x="703" y="9228"/>
                    <a:pt x="1000" y="8811"/>
                  </a:cubicBezTo>
                  <a:cubicBezTo>
                    <a:pt x="1584" y="7966"/>
                    <a:pt x="2310" y="6739"/>
                    <a:pt x="2953" y="5311"/>
                  </a:cubicBezTo>
                  <a:cubicBezTo>
                    <a:pt x="3608" y="3882"/>
                    <a:pt x="4072" y="2548"/>
                    <a:pt x="4382" y="1572"/>
                  </a:cubicBezTo>
                  <a:cubicBezTo>
                    <a:pt x="4703" y="608"/>
                    <a:pt x="4870" y="1"/>
                    <a:pt x="4870" y="1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651" name="Google Shape;12651;p49"/>
            <p:cNvSpPr/>
            <p:nvPr/>
          </p:nvSpPr>
          <p:spPr>
            <a:xfrm>
              <a:off x="2705375" y="2802850"/>
              <a:ext cx="58675" cy="146175"/>
            </a:xfrm>
            <a:custGeom>
              <a:avLst/>
              <a:gdLst/>
              <a:ahLst/>
              <a:cxnLst/>
              <a:rect l="l" t="t" r="r" b="b"/>
              <a:pathLst>
                <a:path w="2347" h="5847" extrusionOk="0">
                  <a:moveTo>
                    <a:pt x="2346" y="1"/>
                  </a:moveTo>
                  <a:cubicBezTo>
                    <a:pt x="2346" y="1"/>
                    <a:pt x="2204" y="334"/>
                    <a:pt x="1965" y="858"/>
                  </a:cubicBezTo>
                  <a:cubicBezTo>
                    <a:pt x="1751" y="1394"/>
                    <a:pt x="1453" y="2108"/>
                    <a:pt x="1132" y="2906"/>
                  </a:cubicBezTo>
                  <a:cubicBezTo>
                    <a:pt x="822" y="3727"/>
                    <a:pt x="537" y="4442"/>
                    <a:pt x="322" y="4978"/>
                  </a:cubicBezTo>
                  <a:cubicBezTo>
                    <a:pt x="120" y="5513"/>
                    <a:pt x="1" y="5847"/>
                    <a:pt x="1" y="5847"/>
                  </a:cubicBezTo>
                  <a:cubicBezTo>
                    <a:pt x="1" y="5847"/>
                    <a:pt x="227" y="5573"/>
                    <a:pt x="537" y="5085"/>
                  </a:cubicBezTo>
                  <a:cubicBezTo>
                    <a:pt x="846" y="4608"/>
                    <a:pt x="1239" y="3906"/>
                    <a:pt x="1561" y="3084"/>
                  </a:cubicBezTo>
                  <a:cubicBezTo>
                    <a:pt x="1894" y="2275"/>
                    <a:pt x="2096" y="1489"/>
                    <a:pt x="2204" y="929"/>
                  </a:cubicBezTo>
                  <a:cubicBezTo>
                    <a:pt x="2323" y="358"/>
                    <a:pt x="2346" y="1"/>
                    <a:pt x="2346" y="1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652" name="Google Shape;12652;p49"/>
            <p:cNvSpPr/>
            <p:nvPr/>
          </p:nvSpPr>
          <p:spPr>
            <a:xfrm>
              <a:off x="2766100" y="2592425"/>
              <a:ext cx="130400" cy="279500"/>
            </a:xfrm>
            <a:custGeom>
              <a:avLst/>
              <a:gdLst/>
              <a:ahLst/>
              <a:cxnLst/>
              <a:rect l="l" t="t" r="r" b="b"/>
              <a:pathLst>
                <a:path w="5216" h="11180" extrusionOk="0">
                  <a:moveTo>
                    <a:pt x="5216" y="0"/>
                  </a:moveTo>
                  <a:lnTo>
                    <a:pt x="5216" y="0"/>
                  </a:lnTo>
                  <a:cubicBezTo>
                    <a:pt x="5215" y="0"/>
                    <a:pt x="3846" y="2393"/>
                    <a:pt x="2406" y="5489"/>
                  </a:cubicBezTo>
                  <a:cubicBezTo>
                    <a:pt x="965" y="8572"/>
                    <a:pt x="1" y="11180"/>
                    <a:pt x="1" y="11180"/>
                  </a:cubicBezTo>
                  <a:cubicBezTo>
                    <a:pt x="1" y="11180"/>
                    <a:pt x="1370" y="8763"/>
                    <a:pt x="2811" y="5691"/>
                  </a:cubicBezTo>
                  <a:cubicBezTo>
                    <a:pt x="4251" y="2608"/>
                    <a:pt x="5216" y="0"/>
                    <a:pt x="5216" y="0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653" name="Google Shape;12653;p49"/>
            <p:cNvSpPr/>
            <p:nvPr/>
          </p:nvSpPr>
          <p:spPr>
            <a:xfrm>
              <a:off x="2966425" y="2863275"/>
              <a:ext cx="463475" cy="37925"/>
            </a:xfrm>
            <a:custGeom>
              <a:avLst/>
              <a:gdLst/>
              <a:ahLst/>
              <a:cxnLst/>
              <a:rect l="l" t="t" r="r" b="b"/>
              <a:pathLst>
                <a:path w="18539" h="1517" extrusionOk="0">
                  <a:moveTo>
                    <a:pt x="18539" y="1"/>
                  </a:moveTo>
                  <a:lnTo>
                    <a:pt x="18539" y="1"/>
                  </a:lnTo>
                  <a:cubicBezTo>
                    <a:pt x="18538" y="1"/>
                    <a:pt x="14371" y="132"/>
                    <a:pt x="9240" y="584"/>
                  </a:cubicBezTo>
                  <a:cubicBezTo>
                    <a:pt x="6680" y="810"/>
                    <a:pt x="4358" y="1060"/>
                    <a:pt x="2692" y="1263"/>
                  </a:cubicBezTo>
                  <a:cubicBezTo>
                    <a:pt x="2075" y="1343"/>
                    <a:pt x="1533" y="1383"/>
                    <a:pt x="1104" y="1383"/>
                  </a:cubicBezTo>
                  <a:cubicBezTo>
                    <a:pt x="961" y="1383"/>
                    <a:pt x="831" y="1379"/>
                    <a:pt x="715" y="1370"/>
                  </a:cubicBezTo>
                  <a:cubicBezTo>
                    <a:pt x="263" y="1346"/>
                    <a:pt x="1" y="1263"/>
                    <a:pt x="1" y="1263"/>
                  </a:cubicBezTo>
                  <a:lnTo>
                    <a:pt x="1" y="1263"/>
                  </a:lnTo>
                  <a:cubicBezTo>
                    <a:pt x="1" y="1263"/>
                    <a:pt x="239" y="1370"/>
                    <a:pt x="715" y="1441"/>
                  </a:cubicBezTo>
                  <a:cubicBezTo>
                    <a:pt x="1008" y="1493"/>
                    <a:pt x="1382" y="1517"/>
                    <a:pt x="1823" y="1517"/>
                  </a:cubicBezTo>
                  <a:cubicBezTo>
                    <a:pt x="2099" y="1517"/>
                    <a:pt x="2402" y="1507"/>
                    <a:pt x="2727" y="1489"/>
                  </a:cubicBezTo>
                  <a:cubicBezTo>
                    <a:pt x="4406" y="1406"/>
                    <a:pt x="6728" y="1251"/>
                    <a:pt x="9288" y="1025"/>
                  </a:cubicBezTo>
                  <a:cubicBezTo>
                    <a:pt x="14407" y="584"/>
                    <a:pt x="18539" y="1"/>
                    <a:pt x="18539" y="1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654" name="Google Shape;12654;p49"/>
            <p:cNvSpPr/>
            <p:nvPr/>
          </p:nvSpPr>
          <p:spPr>
            <a:xfrm>
              <a:off x="3469475" y="2849575"/>
              <a:ext cx="89325" cy="11050"/>
            </a:xfrm>
            <a:custGeom>
              <a:avLst/>
              <a:gdLst/>
              <a:ahLst/>
              <a:cxnLst/>
              <a:rect l="l" t="t" r="r" b="b"/>
              <a:pathLst>
                <a:path w="3573" h="442" extrusionOk="0">
                  <a:moveTo>
                    <a:pt x="1786" y="1"/>
                  </a:moveTo>
                  <a:cubicBezTo>
                    <a:pt x="810" y="1"/>
                    <a:pt x="0" y="215"/>
                    <a:pt x="0" y="215"/>
                  </a:cubicBezTo>
                  <a:cubicBezTo>
                    <a:pt x="0" y="215"/>
                    <a:pt x="810" y="442"/>
                    <a:pt x="1786" y="442"/>
                  </a:cubicBezTo>
                  <a:cubicBezTo>
                    <a:pt x="2774" y="442"/>
                    <a:pt x="3572" y="215"/>
                    <a:pt x="3572" y="215"/>
                  </a:cubicBezTo>
                  <a:cubicBezTo>
                    <a:pt x="3572" y="215"/>
                    <a:pt x="2774" y="1"/>
                    <a:pt x="1786" y="1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655" name="Google Shape;12655;p49"/>
            <p:cNvSpPr/>
            <p:nvPr/>
          </p:nvSpPr>
          <p:spPr>
            <a:xfrm>
              <a:off x="3572750" y="2855225"/>
              <a:ext cx="87850" cy="12250"/>
            </a:xfrm>
            <a:custGeom>
              <a:avLst/>
              <a:gdLst/>
              <a:ahLst/>
              <a:cxnLst/>
              <a:rect l="l" t="t" r="r" b="b"/>
              <a:pathLst>
                <a:path w="3514" h="490" extrusionOk="0">
                  <a:moveTo>
                    <a:pt x="1362" y="1"/>
                  </a:moveTo>
                  <a:cubicBezTo>
                    <a:pt x="587" y="1"/>
                    <a:pt x="1" y="132"/>
                    <a:pt x="1" y="132"/>
                  </a:cubicBezTo>
                  <a:cubicBezTo>
                    <a:pt x="1" y="132"/>
                    <a:pt x="775" y="418"/>
                    <a:pt x="1739" y="477"/>
                  </a:cubicBezTo>
                  <a:cubicBezTo>
                    <a:pt x="1877" y="486"/>
                    <a:pt x="2011" y="490"/>
                    <a:pt x="2141" y="490"/>
                  </a:cubicBezTo>
                  <a:cubicBezTo>
                    <a:pt x="2918" y="490"/>
                    <a:pt x="3513" y="358"/>
                    <a:pt x="3513" y="358"/>
                  </a:cubicBezTo>
                  <a:cubicBezTo>
                    <a:pt x="3513" y="358"/>
                    <a:pt x="2751" y="85"/>
                    <a:pt x="1763" y="13"/>
                  </a:cubicBezTo>
                  <a:cubicBezTo>
                    <a:pt x="1625" y="5"/>
                    <a:pt x="1491" y="1"/>
                    <a:pt x="1362" y="1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656" name="Google Shape;12656;p49"/>
            <p:cNvSpPr/>
            <p:nvPr/>
          </p:nvSpPr>
          <p:spPr>
            <a:xfrm>
              <a:off x="4790775" y="2957350"/>
              <a:ext cx="477150" cy="47650"/>
            </a:xfrm>
            <a:custGeom>
              <a:avLst/>
              <a:gdLst/>
              <a:ahLst/>
              <a:cxnLst/>
              <a:rect l="l" t="t" r="r" b="b"/>
              <a:pathLst>
                <a:path w="19086" h="1906" extrusionOk="0">
                  <a:moveTo>
                    <a:pt x="0" y="0"/>
                  </a:moveTo>
                  <a:cubicBezTo>
                    <a:pt x="0" y="0"/>
                    <a:pt x="1072" y="155"/>
                    <a:pt x="2786" y="476"/>
                  </a:cubicBezTo>
                  <a:cubicBezTo>
                    <a:pt x="4501" y="798"/>
                    <a:pt x="6846" y="1345"/>
                    <a:pt x="9513" y="1691"/>
                  </a:cubicBezTo>
                  <a:cubicBezTo>
                    <a:pt x="10677" y="1838"/>
                    <a:pt x="11808" y="1906"/>
                    <a:pt x="12858" y="1906"/>
                  </a:cubicBezTo>
                  <a:cubicBezTo>
                    <a:pt x="14192" y="1906"/>
                    <a:pt x="15393" y="1795"/>
                    <a:pt x="16359" y="1595"/>
                  </a:cubicBezTo>
                  <a:cubicBezTo>
                    <a:pt x="17217" y="1429"/>
                    <a:pt x="17907" y="1226"/>
                    <a:pt x="18371" y="1060"/>
                  </a:cubicBezTo>
                  <a:cubicBezTo>
                    <a:pt x="18824" y="893"/>
                    <a:pt x="19086" y="798"/>
                    <a:pt x="19086" y="798"/>
                  </a:cubicBezTo>
                  <a:lnTo>
                    <a:pt x="19086" y="798"/>
                  </a:lnTo>
                  <a:cubicBezTo>
                    <a:pt x="19086" y="798"/>
                    <a:pt x="18812" y="881"/>
                    <a:pt x="18371" y="988"/>
                  </a:cubicBezTo>
                  <a:cubicBezTo>
                    <a:pt x="17895" y="1119"/>
                    <a:pt x="17205" y="1262"/>
                    <a:pt x="16347" y="1369"/>
                  </a:cubicBezTo>
                  <a:cubicBezTo>
                    <a:pt x="15599" y="1472"/>
                    <a:pt x="14724" y="1526"/>
                    <a:pt x="13758" y="1526"/>
                  </a:cubicBezTo>
                  <a:cubicBezTo>
                    <a:pt x="12495" y="1526"/>
                    <a:pt x="11076" y="1434"/>
                    <a:pt x="9585" y="1238"/>
                  </a:cubicBezTo>
                  <a:cubicBezTo>
                    <a:pt x="6953" y="893"/>
                    <a:pt x="4572" y="464"/>
                    <a:pt x="2822" y="262"/>
                  </a:cubicBezTo>
                  <a:cubicBezTo>
                    <a:pt x="1084" y="48"/>
                    <a:pt x="0" y="0"/>
                    <a:pt x="0" y="0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657" name="Google Shape;12657;p49"/>
            <p:cNvSpPr/>
            <p:nvPr/>
          </p:nvSpPr>
          <p:spPr>
            <a:xfrm>
              <a:off x="5201525" y="2869525"/>
              <a:ext cx="64925" cy="107175"/>
            </a:xfrm>
            <a:custGeom>
              <a:avLst/>
              <a:gdLst/>
              <a:ahLst/>
              <a:cxnLst/>
              <a:rect l="l" t="t" r="r" b="b"/>
              <a:pathLst>
                <a:path w="2597" h="4287" extrusionOk="0">
                  <a:moveTo>
                    <a:pt x="1" y="1"/>
                  </a:moveTo>
                  <a:cubicBezTo>
                    <a:pt x="1" y="1"/>
                    <a:pt x="477" y="1049"/>
                    <a:pt x="1179" y="2227"/>
                  </a:cubicBezTo>
                  <a:cubicBezTo>
                    <a:pt x="1894" y="3394"/>
                    <a:pt x="2596" y="4287"/>
                    <a:pt x="2596" y="4287"/>
                  </a:cubicBezTo>
                  <a:cubicBezTo>
                    <a:pt x="2596" y="4287"/>
                    <a:pt x="2275" y="3180"/>
                    <a:pt x="1560" y="1989"/>
                  </a:cubicBezTo>
                  <a:cubicBezTo>
                    <a:pt x="834" y="799"/>
                    <a:pt x="1" y="1"/>
                    <a:pt x="1" y="1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658" name="Google Shape;12658;p49"/>
            <p:cNvSpPr/>
            <p:nvPr/>
          </p:nvSpPr>
          <p:spPr>
            <a:xfrm>
              <a:off x="5239025" y="2963875"/>
              <a:ext cx="83075" cy="80400"/>
            </a:xfrm>
            <a:custGeom>
              <a:avLst/>
              <a:gdLst/>
              <a:ahLst/>
              <a:cxnLst/>
              <a:rect l="l" t="t" r="r" b="b"/>
              <a:pathLst>
                <a:path w="3323" h="3216" extrusionOk="0">
                  <a:moveTo>
                    <a:pt x="1632" y="1454"/>
                  </a:moveTo>
                  <a:lnTo>
                    <a:pt x="1632" y="1454"/>
                  </a:lnTo>
                  <a:cubicBezTo>
                    <a:pt x="1632" y="1454"/>
                    <a:pt x="1624" y="1462"/>
                    <a:pt x="1614" y="1471"/>
                  </a:cubicBezTo>
                  <a:lnTo>
                    <a:pt x="1614" y="1471"/>
                  </a:lnTo>
                  <a:cubicBezTo>
                    <a:pt x="1621" y="1459"/>
                    <a:pt x="1632" y="1454"/>
                    <a:pt x="1632" y="1454"/>
                  </a:cubicBezTo>
                  <a:close/>
                  <a:moveTo>
                    <a:pt x="25" y="1"/>
                  </a:moveTo>
                  <a:cubicBezTo>
                    <a:pt x="25" y="1"/>
                    <a:pt x="1" y="25"/>
                    <a:pt x="49" y="156"/>
                  </a:cubicBezTo>
                  <a:cubicBezTo>
                    <a:pt x="84" y="215"/>
                    <a:pt x="144" y="311"/>
                    <a:pt x="239" y="382"/>
                  </a:cubicBezTo>
                  <a:cubicBezTo>
                    <a:pt x="299" y="430"/>
                    <a:pt x="358" y="453"/>
                    <a:pt x="453" y="477"/>
                  </a:cubicBezTo>
                  <a:cubicBezTo>
                    <a:pt x="501" y="489"/>
                    <a:pt x="537" y="489"/>
                    <a:pt x="584" y="489"/>
                  </a:cubicBezTo>
                  <a:cubicBezTo>
                    <a:pt x="620" y="477"/>
                    <a:pt x="656" y="477"/>
                    <a:pt x="691" y="453"/>
                  </a:cubicBezTo>
                  <a:lnTo>
                    <a:pt x="691" y="453"/>
                  </a:lnTo>
                  <a:cubicBezTo>
                    <a:pt x="656" y="501"/>
                    <a:pt x="691" y="453"/>
                    <a:pt x="703" y="549"/>
                  </a:cubicBezTo>
                  <a:lnTo>
                    <a:pt x="703" y="692"/>
                  </a:lnTo>
                  <a:cubicBezTo>
                    <a:pt x="703" y="727"/>
                    <a:pt x="691" y="787"/>
                    <a:pt x="680" y="834"/>
                  </a:cubicBezTo>
                  <a:cubicBezTo>
                    <a:pt x="656" y="870"/>
                    <a:pt x="632" y="918"/>
                    <a:pt x="620" y="965"/>
                  </a:cubicBezTo>
                  <a:cubicBezTo>
                    <a:pt x="584" y="1025"/>
                    <a:pt x="584" y="1084"/>
                    <a:pt x="584" y="1144"/>
                  </a:cubicBezTo>
                  <a:cubicBezTo>
                    <a:pt x="582" y="1142"/>
                    <a:pt x="581" y="1141"/>
                    <a:pt x="579" y="1141"/>
                  </a:cubicBezTo>
                  <a:cubicBezTo>
                    <a:pt x="570" y="1141"/>
                    <a:pt x="564" y="1171"/>
                    <a:pt x="584" y="1251"/>
                  </a:cubicBezTo>
                  <a:cubicBezTo>
                    <a:pt x="620" y="1334"/>
                    <a:pt x="715" y="1442"/>
                    <a:pt x="918" y="1442"/>
                  </a:cubicBezTo>
                  <a:cubicBezTo>
                    <a:pt x="953" y="1442"/>
                    <a:pt x="1001" y="1442"/>
                    <a:pt x="1061" y="1430"/>
                  </a:cubicBezTo>
                  <a:cubicBezTo>
                    <a:pt x="1096" y="1406"/>
                    <a:pt x="1120" y="1406"/>
                    <a:pt x="1156" y="1394"/>
                  </a:cubicBezTo>
                  <a:lnTo>
                    <a:pt x="1192" y="1382"/>
                  </a:lnTo>
                  <a:lnTo>
                    <a:pt x="1192" y="1382"/>
                  </a:lnTo>
                  <a:lnTo>
                    <a:pt x="1168" y="1394"/>
                  </a:lnTo>
                  <a:lnTo>
                    <a:pt x="1168" y="1406"/>
                  </a:lnTo>
                  <a:lnTo>
                    <a:pt x="1168" y="1442"/>
                  </a:lnTo>
                  <a:lnTo>
                    <a:pt x="1168" y="1489"/>
                  </a:lnTo>
                  <a:cubicBezTo>
                    <a:pt x="1168" y="1513"/>
                    <a:pt x="1168" y="1561"/>
                    <a:pt x="1180" y="1608"/>
                  </a:cubicBezTo>
                  <a:cubicBezTo>
                    <a:pt x="1239" y="1763"/>
                    <a:pt x="1346" y="1846"/>
                    <a:pt x="1453" y="1882"/>
                  </a:cubicBezTo>
                  <a:cubicBezTo>
                    <a:pt x="1486" y="1898"/>
                    <a:pt x="1525" y="1906"/>
                    <a:pt x="1564" y="1907"/>
                  </a:cubicBezTo>
                  <a:lnTo>
                    <a:pt x="1564" y="1907"/>
                  </a:lnTo>
                  <a:cubicBezTo>
                    <a:pt x="1966" y="2499"/>
                    <a:pt x="2457" y="2766"/>
                    <a:pt x="2775" y="2942"/>
                  </a:cubicBezTo>
                  <a:cubicBezTo>
                    <a:pt x="3132" y="3132"/>
                    <a:pt x="3323" y="3216"/>
                    <a:pt x="3323" y="3216"/>
                  </a:cubicBezTo>
                  <a:cubicBezTo>
                    <a:pt x="3323" y="3216"/>
                    <a:pt x="3156" y="3073"/>
                    <a:pt x="2942" y="2775"/>
                  </a:cubicBezTo>
                  <a:cubicBezTo>
                    <a:pt x="2656" y="2513"/>
                    <a:pt x="2192" y="2144"/>
                    <a:pt x="1894" y="1525"/>
                  </a:cubicBezTo>
                  <a:lnTo>
                    <a:pt x="1608" y="1549"/>
                  </a:lnTo>
                  <a:lnTo>
                    <a:pt x="1608" y="1561"/>
                  </a:lnTo>
                  <a:cubicBezTo>
                    <a:pt x="1608" y="1563"/>
                    <a:pt x="1608" y="1564"/>
                    <a:pt x="1607" y="1564"/>
                  </a:cubicBezTo>
                  <a:cubicBezTo>
                    <a:pt x="1605" y="1564"/>
                    <a:pt x="1599" y="1540"/>
                    <a:pt x="1608" y="1493"/>
                  </a:cubicBezTo>
                  <a:lnTo>
                    <a:pt x="1608" y="1493"/>
                  </a:lnTo>
                  <a:cubicBezTo>
                    <a:pt x="1620" y="1492"/>
                    <a:pt x="1636" y="1491"/>
                    <a:pt x="1656" y="1489"/>
                  </a:cubicBezTo>
                  <a:lnTo>
                    <a:pt x="1656" y="1465"/>
                  </a:lnTo>
                  <a:lnTo>
                    <a:pt x="1656" y="1454"/>
                  </a:lnTo>
                  <a:cubicBezTo>
                    <a:pt x="1704" y="1382"/>
                    <a:pt x="1775" y="1299"/>
                    <a:pt x="1846" y="1215"/>
                  </a:cubicBezTo>
                  <a:lnTo>
                    <a:pt x="1787" y="1096"/>
                  </a:lnTo>
                  <a:lnTo>
                    <a:pt x="1775" y="1061"/>
                  </a:lnTo>
                  <a:cubicBezTo>
                    <a:pt x="1763" y="1037"/>
                    <a:pt x="1751" y="1001"/>
                    <a:pt x="1727" y="989"/>
                  </a:cubicBezTo>
                  <a:cubicBezTo>
                    <a:pt x="1656" y="906"/>
                    <a:pt x="1549" y="858"/>
                    <a:pt x="1453" y="858"/>
                  </a:cubicBezTo>
                  <a:cubicBezTo>
                    <a:pt x="1346" y="858"/>
                    <a:pt x="1215" y="894"/>
                    <a:pt x="1108" y="953"/>
                  </a:cubicBezTo>
                  <a:lnTo>
                    <a:pt x="1049" y="977"/>
                  </a:lnTo>
                  <a:lnTo>
                    <a:pt x="1037" y="989"/>
                  </a:lnTo>
                  <a:cubicBezTo>
                    <a:pt x="1023" y="1003"/>
                    <a:pt x="1007" y="1006"/>
                    <a:pt x="993" y="1006"/>
                  </a:cubicBezTo>
                  <a:cubicBezTo>
                    <a:pt x="981" y="1006"/>
                    <a:pt x="969" y="1004"/>
                    <a:pt x="960" y="1004"/>
                  </a:cubicBezTo>
                  <a:cubicBezTo>
                    <a:pt x="952" y="1004"/>
                    <a:pt x="945" y="1006"/>
                    <a:pt x="942" y="1013"/>
                  </a:cubicBezTo>
                  <a:cubicBezTo>
                    <a:pt x="930" y="989"/>
                    <a:pt x="942" y="977"/>
                    <a:pt x="942" y="965"/>
                  </a:cubicBezTo>
                  <a:cubicBezTo>
                    <a:pt x="942" y="953"/>
                    <a:pt x="953" y="918"/>
                    <a:pt x="953" y="906"/>
                  </a:cubicBezTo>
                  <a:cubicBezTo>
                    <a:pt x="977" y="811"/>
                    <a:pt x="977" y="739"/>
                    <a:pt x="977" y="680"/>
                  </a:cubicBezTo>
                  <a:cubicBezTo>
                    <a:pt x="977" y="549"/>
                    <a:pt x="918" y="430"/>
                    <a:pt x="882" y="370"/>
                  </a:cubicBezTo>
                  <a:cubicBezTo>
                    <a:pt x="850" y="301"/>
                    <a:pt x="820" y="282"/>
                    <a:pt x="798" y="282"/>
                  </a:cubicBezTo>
                  <a:cubicBezTo>
                    <a:pt x="772" y="282"/>
                    <a:pt x="756" y="311"/>
                    <a:pt x="763" y="311"/>
                  </a:cubicBezTo>
                  <a:cubicBezTo>
                    <a:pt x="703" y="358"/>
                    <a:pt x="632" y="370"/>
                    <a:pt x="584" y="382"/>
                  </a:cubicBezTo>
                  <a:lnTo>
                    <a:pt x="465" y="382"/>
                  </a:lnTo>
                  <a:cubicBezTo>
                    <a:pt x="394" y="370"/>
                    <a:pt x="322" y="358"/>
                    <a:pt x="275" y="322"/>
                  </a:cubicBezTo>
                  <a:cubicBezTo>
                    <a:pt x="168" y="263"/>
                    <a:pt x="108" y="203"/>
                    <a:pt x="84" y="144"/>
                  </a:cubicBezTo>
                  <a:cubicBezTo>
                    <a:pt x="25" y="37"/>
                    <a:pt x="25" y="1"/>
                    <a:pt x="25" y="1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659" name="Google Shape;12659;p49"/>
            <p:cNvSpPr/>
            <p:nvPr/>
          </p:nvSpPr>
          <p:spPr>
            <a:xfrm>
              <a:off x="4916975" y="2278100"/>
              <a:ext cx="94975" cy="186650"/>
            </a:xfrm>
            <a:custGeom>
              <a:avLst/>
              <a:gdLst/>
              <a:ahLst/>
              <a:cxnLst/>
              <a:rect l="l" t="t" r="r" b="b"/>
              <a:pathLst>
                <a:path w="3799" h="7466" extrusionOk="0">
                  <a:moveTo>
                    <a:pt x="0" y="0"/>
                  </a:moveTo>
                  <a:cubicBezTo>
                    <a:pt x="0" y="0"/>
                    <a:pt x="655" y="1774"/>
                    <a:pt x="1691" y="3834"/>
                  </a:cubicBezTo>
                  <a:cubicBezTo>
                    <a:pt x="2739" y="5906"/>
                    <a:pt x="3798" y="7465"/>
                    <a:pt x="3798" y="7465"/>
                  </a:cubicBezTo>
                  <a:cubicBezTo>
                    <a:pt x="3798" y="7465"/>
                    <a:pt x="3156" y="5679"/>
                    <a:pt x="2096" y="3631"/>
                  </a:cubicBezTo>
                  <a:cubicBezTo>
                    <a:pt x="1048" y="1572"/>
                    <a:pt x="1" y="0"/>
                    <a:pt x="0" y="0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660" name="Google Shape;12660;p49"/>
            <p:cNvSpPr/>
            <p:nvPr/>
          </p:nvSpPr>
          <p:spPr>
            <a:xfrm>
              <a:off x="5015500" y="2480800"/>
              <a:ext cx="23525" cy="41975"/>
            </a:xfrm>
            <a:custGeom>
              <a:avLst/>
              <a:gdLst/>
              <a:ahLst/>
              <a:cxnLst/>
              <a:rect l="l" t="t" r="r" b="b"/>
              <a:pathLst>
                <a:path w="941" h="1679" extrusionOk="0">
                  <a:moveTo>
                    <a:pt x="0" y="0"/>
                  </a:moveTo>
                  <a:lnTo>
                    <a:pt x="0" y="0"/>
                  </a:lnTo>
                  <a:cubicBezTo>
                    <a:pt x="0" y="0"/>
                    <a:pt x="12" y="488"/>
                    <a:pt x="274" y="953"/>
                  </a:cubicBezTo>
                  <a:cubicBezTo>
                    <a:pt x="524" y="1417"/>
                    <a:pt x="941" y="1679"/>
                    <a:pt x="941" y="1679"/>
                  </a:cubicBezTo>
                  <a:cubicBezTo>
                    <a:pt x="941" y="1679"/>
                    <a:pt x="929" y="1191"/>
                    <a:pt x="667" y="726"/>
                  </a:cubicBezTo>
                  <a:cubicBezTo>
                    <a:pt x="417" y="274"/>
                    <a:pt x="0" y="0"/>
                    <a:pt x="0" y="0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661" name="Google Shape;12661;p49"/>
            <p:cNvSpPr/>
            <p:nvPr/>
          </p:nvSpPr>
          <p:spPr>
            <a:xfrm>
              <a:off x="5043475" y="2540625"/>
              <a:ext cx="18175" cy="25025"/>
            </a:xfrm>
            <a:custGeom>
              <a:avLst/>
              <a:gdLst/>
              <a:ahLst/>
              <a:cxnLst/>
              <a:rect l="l" t="t" r="r" b="b"/>
              <a:pathLst>
                <a:path w="727" h="1001" extrusionOk="0">
                  <a:moveTo>
                    <a:pt x="36" y="0"/>
                  </a:moveTo>
                  <a:cubicBezTo>
                    <a:pt x="36" y="0"/>
                    <a:pt x="1" y="346"/>
                    <a:pt x="179" y="631"/>
                  </a:cubicBezTo>
                  <a:cubicBezTo>
                    <a:pt x="346" y="893"/>
                    <a:pt x="679" y="1000"/>
                    <a:pt x="679" y="1000"/>
                  </a:cubicBezTo>
                  <a:cubicBezTo>
                    <a:pt x="679" y="1000"/>
                    <a:pt x="727" y="643"/>
                    <a:pt x="548" y="381"/>
                  </a:cubicBezTo>
                  <a:cubicBezTo>
                    <a:pt x="382" y="108"/>
                    <a:pt x="36" y="0"/>
                    <a:pt x="36" y="0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662" name="Google Shape;12662;p49"/>
            <p:cNvSpPr/>
            <p:nvPr/>
          </p:nvSpPr>
          <p:spPr>
            <a:xfrm>
              <a:off x="3961800" y="2745100"/>
              <a:ext cx="180100" cy="208700"/>
            </a:xfrm>
            <a:custGeom>
              <a:avLst/>
              <a:gdLst/>
              <a:ahLst/>
              <a:cxnLst/>
              <a:rect l="l" t="t" r="r" b="b"/>
              <a:pathLst>
                <a:path w="7204" h="8348" extrusionOk="0">
                  <a:moveTo>
                    <a:pt x="7203" y="1"/>
                  </a:moveTo>
                  <a:cubicBezTo>
                    <a:pt x="7203" y="1"/>
                    <a:pt x="6620" y="263"/>
                    <a:pt x="5715" y="751"/>
                  </a:cubicBezTo>
                  <a:cubicBezTo>
                    <a:pt x="4810" y="1263"/>
                    <a:pt x="3524" y="2001"/>
                    <a:pt x="2370" y="3132"/>
                  </a:cubicBezTo>
                  <a:cubicBezTo>
                    <a:pt x="1203" y="4287"/>
                    <a:pt x="488" y="5621"/>
                    <a:pt x="226" y="6645"/>
                  </a:cubicBezTo>
                  <a:cubicBezTo>
                    <a:pt x="95" y="7168"/>
                    <a:pt x="36" y="7585"/>
                    <a:pt x="12" y="7883"/>
                  </a:cubicBezTo>
                  <a:cubicBezTo>
                    <a:pt x="0" y="8180"/>
                    <a:pt x="0" y="8347"/>
                    <a:pt x="0" y="8347"/>
                  </a:cubicBezTo>
                  <a:cubicBezTo>
                    <a:pt x="0" y="8347"/>
                    <a:pt x="12" y="8180"/>
                    <a:pt x="72" y="7895"/>
                  </a:cubicBezTo>
                  <a:cubicBezTo>
                    <a:pt x="131" y="7621"/>
                    <a:pt x="238" y="7216"/>
                    <a:pt x="429" y="6740"/>
                  </a:cubicBezTo>
                  <a:cubicBezTo>
                    <a:pt x="786" y="5787"/>
                    <a:pt x="1560" y="4561"/>
                    <a:pt x="2679" y="3478"/>
                  </a:cubicBezTo>
                  <a:cubicBezTo>
                    <a:pt x="3798" y="2382"/>
                    <a:pt x="4977" y="1561"/>
                    <a:pt x="5822" y="965"/>
                  </a:cubicBezTo>
                  <a:cubicBezTo>
                    <a:pt x="6668" y="370"/>
                    <a:pt x="7203" y="1"/>
                    <a:pt x="7203" y="1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663" name="Google Shape;12663;p49"/>
            <p:cNvSpPr/>
            <p:nvPr/>
          </p:nvSpPr>
          <p:spPr>
            <a:xfrm>
              <a:off x="3951675" y="2765350"/>
              <a:ext cx="96750" cy="141400"/>
            </a:xfrm>
            <a:custGeom>
              <a:avLst/>
              <a:gdLst/>
              <a:ahLst/>
              <a:cxnLst/>
              <a:rect l="l" t="t" r="r" b="b"/>
              <a:pathLst>
                <a:path w="3870" h="5656" extrusionOk="0">
                  <a:moveTo>
                    <a:pt x="3870" y="1"/>
                  </a:moveTo>
                  <a:cubicBezTo>
                    <a:pt x="3870" y="1"/>
                    <a:pt x="3548" y="227"/>
                    <a:pt x="3036" y="620"/>
                  </a:cubicBezTo>
                  <a:cubicBezTo>
                    <a:pt x="2560" y="1036"/>
                    <a:pt x="1941" y="1655"/>
                    <a:pt x="1382" y="2465"/>
                  </a:cubicBezTo>
                  <a:cubicBezTo>
                    <a:pt x="846" y="3263"/>
                    <a:pt x="489" y="4084"/>
                    <a:pt x="286" y="4680"/>
                  </a:cubicBezTo>
                  <a:cubicBezTo>
                    <a:pt x="72" y="5275"/>
                    <a:pt x="0" y="5656"/>
                    <a:pt x="0" y="5656"/>
                  </a:cubicBezTo>
                  <a:cubicBezTo>
                    <a:pt x="0" y="5656"/>
                    <a:pt x="191" y="5323"/>
                    <a:pt x="489" y="4763"/>
                  </a:cubicBezTo>
                  <a:cubicBezTo>
                    <a:pt x="810" y="4215"/>
                    <a:pt x="1251" y="3489"/>
                    <a:pt x="1774" y="2715"/>
                  </a:cubicBezTo>
                  <a:cubicBezTo>
                    <a:pt x="2310" y="1941"/>
                    <a:pt x="2834" y="1251"/>
                    <a:pt x="3215" y="774"/>
                  </a:cubicBezTo>
                  <a:cubicBezTo>
                    <a:pt x="3620" y="298"/>
                    <a:pt x="3870" y="1"/>
                    <a:pt x="3870" y="1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664" name="Google Shape;12664;p49"/>
            <p:cNvSpPr/>
            <p:nvPr/>
          </p:nvSpPr>
          <p:spPr>
            <a:xfrm>
              <a:off x="3953750" y="2776950"/>
              <a:ext cx="50625" cy="74450"/>
            </a:xfrm>
            <a:custGeom>
              <a:avLst/>
              <a:gdLst/>
              <a:ahLst/>
              <a:cxnLst/>
              <a:rect l="l" t="t" r="r" b="b"/>
              <a:pathLst>
                <a:path w="2025" h="2978" extrusionOk="0">
                  <a:moveTo>
                    <a:pt x="2025" y="1"/>
                  </a:moveTo>
                  <a:cubicBezTo>
                    <a:pt x="2025" y="1"/>
                    <a:pt x="1822" y="96"/>
                    <a:pt x="1549" y="287"/>
                  </a:cubicBezTo>
                  <a:cubicBezTo>
                    <a:pt x="1263" y="489"/>
                    <a:pt x="918" y="799"/>
                    <a:pt x="620" y="1239"/>
                  </a:cubicBezTo>
                  <a:cubicBezTo>
                    <a:pt x="334" y="1668"/>
                    <a:pt x="179" y="2108"/>
                    <a:pt x="84" y="2442"/>
                  </a:cubicBezTo>
                  <a:cubicBezTo>
                    <a:pt x="13" y="2775"/>
                    <a:pt x="1" y="2977"/>
                    <a:pt x="1" y="2977"/>
                  </a:cubicBezTo>
                  <a:cubicBezTo>
                    <a:pt x="1" y="2977"/>
                    <a:pt x="441" y="2311"/>
                    <a:pt x="1013" y="1489"/>
                  </a:cubicBezTo>
                  <a:cubicBezTo>
                    <a:pt x="1560" y="668"/>
                    <a:pt x="2025" y="1"/>
                    <a:pt x="2025" y="1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665" name="Google Shape;12665;p49"/>
            <p:cNvSpPr/>
            <p:nvPr/>
          </p:nvSpPr>
          <p:spPr>
            <a:xfrm>
              <a:off x="3960300" y="2769225"/>
              <a:ext cx="20875" cy="33650"/>
            </a:xfrm>
            <a:custGeom>
              <a:avLst/>
              <a:gdLst/>
              <a:ahLst/>
              <a:cxnLst/>
              <a:rect l="l" t="t" r="r" b="b"/>
              <a:pathLst>
                <a:path w="835" h="1346" extrusionOk="0">
                  <a:moveTo>
                    <a:pt x="810" y="0"/>
                  </a:moveTo>
                  <a:lnTo>
                    <a:pt x="810" y="0"/>
                  </a:lnTo>
                  <a:cubicBezTo>
                    <a:pt x="810" y="0"/>
                    <a:pt x="429" y="191"/>
                    <a:pt x="227" y="560"/>
                  </a:cubicBezTo>
                  <a:cubicBezTo>
                    <a:pt x="1" y="941"/>
                    <a:pt x="36" y="1346"/>
                    <a:pt x="36" y="1346"/>
                  </a:cubicBezTo>
                  <a:cubicBezTo>
                    <a:pt x="36" y="1346"/>
                    <a:pt x="405" y="1155"/>
                    <a:pt x="608" y="786"/>
                  </a:cubicBezTo>
                  <a:cubicBezTo>
                    <a:pt x="834" y="417"/>
                    <a:pt x="810" y="0"/>
                    <a:pt x="810" y="0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666" name="Google Shape;12666;p49"/>
            <p:cNvSpPr/>
            <p:nvPr/>
          </p:nvSpPr>
          <p:spPr>
            <a:xfrm>
              <a:off x="3959125" y="2012575"/>
              <a:ext cx="207475" cy="176550"/>
            </a:xfrm>
            <a:custGeom>
              <a:avLst/>
              <a:gdLst/>
              <a:ahLst/>
              <a:cxnLst/>
              <a:rect l="l" t="t" r="r" b="b"/>
              <a:pathLst>
                <a:path w="8299" h="7062" extrusionOk="0">
                  <a:moveTo>
                    <a:pt x="8299" y="1"/>
                  </a:moveTo>
                  <a:cubicBezTo>
                    <a:pt x="8299" y="1"/>
                    <a:pt x="8144" y="36"/>
                    <a:pt x="7846" y="108"/>
                  </a:cubicBezTo>
                  <a:cubicBezTo>
                    <a:pt x="7561" y="167"/>
                    <a:pt x="7168" y="275"/>
                    <a:pt x="6691" y="453"/>
                  </a:cubicBezTo>
                  <a:cubicBezTo>
                    <a:pt x="6215" y="620"/>
                    <a:pt x="5644" y="870"/>
                    <a:pt x="5048" y="1191"/>
                  </a:cubicBezTo>
                  <a:cubicBezTo>
                    <a:pt x="4465" y="1537"/>
                    <a:pt x="3846" y="1953"/>
                    <a:pt x="3239" y="2465"/>
                  </a:cubicBezTo>
                  <a:cubicBezTo>
                    <a:pt x="2643" y="2965"/>
                    <a:pt x="2131" y="3513"/>
                    <a:pt x="1703" y="4061"/>
                  </a:cubicBezTo>
                  <a:cubicBezTo>
                    <a:pt x="1286" y="4596"/>
                    <a:pt x="953" y="5108"/>
                    <a:pt x="703" y="5561"/>
                  </a:cubicBezTo>
                  <a:cubicBezTo>
                    <a:pt x="452" y="6001"/>
                    <a:pt x="274" y="6382"/>
                    <a:pt x="167" y="6644"/>
                  </a:cubicBezTo>
                  <a:cubicBezTo>
                    <a:pt x="60" y="6918"/>
                    <a:pt x="0" y="7061"/>
                    <a:pt x="0" y="7061"/>
                  </a:cubicBezTo>
                  <a:cubicBezTo>
                    <a:pt x="0" y="7061"/>
                    <a:pt x="83" y="6930"/>
                    <a:pt x="226" y="6692"/>
                  </a:cubicBezTo>
                  <a:cubicBezTo>
                    <a:pt x="357" y="6454"/>
                    <a:pt x="583" y="6109"/>
                    <a:pt x="881" y="5692"/>
                  </a:cubicBezTo>
                  <a:cubicBezTo>
                    <a:pt x="1167" y="5287"/>
                    <a:pt x="1536" y="4811"/>
                    <a:pt x="1988" y="4323"/>
                  </a:cubicBezTo>
                  <a:cubicBezTo>
                    <a:pt x="2441" y="3834"/>
                    <a:pt x="2953" y="3311"/>
                    <a:pt x="3536" y="2822"/>
                  </a:cubicBezTo>
                  <a:cubicBezTo>
                    <a:pt x="4108" y="2334"/>
                    <a:pt x="4703" y="1894"/>
                    <a:pt x="5263" y="1537"/>
                  </a:cubicBezTo>
                  <a:cubicBezTo>
                    <a:pt x="5822" y="1179"/>
                    <a:pt x="6346" y="882"/>
                    <a:pt x="6787" y="667"/>
                  </a:cubicBezTo>
                  <a:cubicBezTo>
                    <a:pt x="7239" y="441"/>
                    <a:pt x="7608" y="275"/>
                    <a:pt x="7882" y="167"/>
                  </a:cubicBezTo>
                  <a:cubicBezTo>
                    <a:pt x="8144" y="60"/>
                    <a:pt x="8299" y="1"/>
                    <a:pt x="8299" y="1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667" name="Google Shape;12667;p49"/>
            <p:cNvSpPr/>
            <p:nvPr/>
          </p:nvSpPr>
          <p:spPr>
            <a:xfrm>
              <a:off x="3962100" y="2081925"/>
              <a:ext cx="147650" cy="145000"/>
            </a:xfrm>
            <a:custGeom>
              <a:avLst/>
              <a:gdLst/>
              <a:ahLst/>
              <a:cxnLst/>
              <a:rect l="l" t="t" r="r" b="b"/>
              <a:pathLst>
                <a:path w="5906" h="5800" extrusionOk="0">
                  <a:moveTo>
                    <a:pt x="5906" y="1"/>
                  </a:moveTo>
                  <a:lnTo>
                    <a:pt x="5906" y="1"/>
                  </a:lnTo>
                  <a:cubicBezTo>
                    <a:pt x="5906" y="1"/>
                    <a:pt x="5798" y="48"/>
                    <a:pt x="5596" y="132"/>
                  </a:cubicBezTo>
                  <a:cubicBezTo>
                    <a:pt x="5406" y="215"/>
                    <a:pt x="5108" y="322"/>
                    <a:pt x="4763" y="489"/>
                  </a:cubicBezTo>
                  <a:cubicBezTo>
                    <a:pt x="4084" y="834"/>
                    <a:pt x="3155" y="1394"/>
                    <a:pt x="2322" y="2263"/>
                  </a:cubicBezTo>
                  <a:cubicBezTo>
                    <a:pt x="1476" y="3108"/>
                    <a:pt x="941" y="4061"/>
                    <a:pt x="607" y="4751"/>
                  </a:cubicBezTo>
                  <a:cubicBezTo>
                    <a:pt x="453" y="5085"/>
                    <a:pt x="310" y="5359"/>
                    <a:pt x="203" y="5537"/>
                  </a:cubicBezTo>
                  <a:cubicBezTo>
                    <a:pt x="83" y="5716"/>
                    <a:pt x="0" y="5799"/>
                    <a:pt x="0" y="5799"/>
                  </a:cubicBezTo>
                  <a:cubicBezTo>
                    <a:pt x="0" y="5799"/>
                    <a:pt x="95" y="5752"/>
                    <a:pt x="238" y="5585"/>
                  </a:cubicBezTo>
                  <a:cubicBezTo>
                    <a:pt x="405" y="5418"/>
                    <a:pt x="595" y="5168"/>
                    <a:pt x="810" y="4859"/>
                  </a:cubicBezTo>
                  <a:cubicBezTo>
                    <a:pt x="1226" y="4216"/>
                    <a:pt x="1834" y="3382"/>
                    <a:pt x="2631" y="2561"/>
                  </a:cubicBezTo>
                  <a:cubicBezTo>
                    <a:pt x="3429" y="1739"/>
                    <a:pt x="4239" y="1108"/>
                    <a:pt x="4870" y="668"/>
                  </a:cubicBezTo>
                  <a:cubicBezTo>
                    <a:pt x="5179" y="465"/>
                    <a:pt x="5453" y="287"/>
                    <a:pt x="5632" y="179"/>
                  </a:cubicBezTo>
                  <a:cubicBezTo>
                    <a:pt x="5810" y="60"/>
                    <a:pt x="5906" y="1"/>
                    <a:pt x="5906" y="1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668" name="Google Shape;12668;p49"/>
            <p:cNvSpPr/>
            <p:nvPr/>
          </p:nvSpPr>
          <p:spPr>
            <a:xfrm>
              <a:off x="3957025" y="2150100"/>
              <a:ext cx="96475" cy="110450"/>
            </a:xfrm>
            <a:custGeom>
              <a:avLst/>
              <a:gdLst/>
              <a:ahLst/>
              <a:cxnLst/>
              <a:rect l="l" t="t" r="r" b="b"/>
              <a:pathLst>
                <a:path w="3859" h="4418" extrusionOk="0">
                  <a:moveTo>
                    <a:pt x="3858" y="0"/>
                  </a:moveTo>
                  <a:cubicBezTo>
                    <a:pt x="3858" y="0"/>
                    <a:pt x="3561" y="131"/>
                    <a:pt x="3096" y="417"/>
                  </a:cubicBezTo>
                  <a:cubicBezTo>
                    <a:pt x="2632" y="715"/>
                    <a:pt x="2037" y="1191"/>
                    <a:pt x="1489" y="1810"/>
                  </a:cubicBezTo>
                  <a:cubicBezTo>
                    <a:pt x="941" y="2453"/>
                    <a:pt x="548" y="3108"/>
                    <a:pt x="322" y="3596"/>
                  </a:cubicBezTo>
                  <a:cubicBezTo>
                    <a:pt x="84" y="4096"/>
                    <a:pt x="1" y="4418"/>
                    <a:pt x="1" y="4418"/>
                  </a:cubicBezTo>
                  <a:cubicBezTo>
                    <a:pt x="1" y="4418"/>
                    <a:pt x="191" y="4156"/>
                    <a:pt x="525" y="3715"/>
                  </a:cubicBezTo>
                  <a:cubicBezTo>
                    <a:pt x="846" y="3298"/>
                    <a:pt x="1310" y="2739"/>
                    <a:pt x="1834" y="2132"/>
                  </a:cubicBezTo>
                  <a:cubicBezTo>
                    <a:pt x="2346" y="1512"/>
                    <a:pt x="2858" y="977"/>
                    <a:pt x="3227" y="608"/>
                  </a:cubicBezTo>
                  <a:cubicBezTo>
                    <a:pt x="3620" y="239"/>
                    <a:pt x="3858" y="0"/>
                    <a:pt x="3858" y="0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669" name="Google Shape;12669;p49"/>
            <p:cNvSpPr/>
            <p:nvPr/>
          </p:nvSpPr>
          <p:spPr>
            <a:xfrm>
              <a:off x="3958525" y="2201000"/>
              <a:ext cx="77700" cy="87225"/>
            </a:xfrm>
            <a:custGeom>
              <a:avLst/>
              <a:gdLst/>
              <a:ahLst/>
              <a:cxnLst/>
              <a:rect l="l" t="t" r="r" b="b"/>
              <a:pathLst>
                <a:path w="3108" h="3489" extrusionOk="0">
                  <a:moveTo>
                    <a:pt x="3108" y="0"/>
                  </a:moveTo>
                  <a:cubicBezTo>
                    <a:pt x="3108" y="0"/>
                    <a:pt x="2870" y="119"/>
                    <a:pt x="2501" y="358"/>
                  </a:cubicBezTo>
                  <a:cubicBezTo>
                    <a:pt x="2143" y="584"/>
                    <a:pt x="1667" y="953"/>
                    <a:pt x="1215" y="1441"/>
                  </a:cubicBezTo>
                  <a:cubicBezTo>
                    <a:pt x="786" y="1929"/>
                    <a:pt x="476" y="2453"/>
                    <a:pt x="286" y="2846"/>
                  </a:cubicBezTo>
                  <a:cubicBezTo>
                    <a:pt x="84" y="3227"/>
                    <a:pt x="0" y="3489"/>
                    <a:pt x="0" y="3489"/>
                  </a:cubicBezTo>
                  <a:cubicBezTo>
                    <a:pt x="0" y="3489"/>
                    <a:pt x="703" y="2691"/>
                    <a:pt x="1560" y="1739"/>
                  </a:cubicBezTo>
                  <a:cubicBezTo>
                    <a:pt x="2405" y="774"/>
                    <a:pt x="3108" y="0"/>
                    <a:pt x="3108" y="0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670" name="Google Shape;12670;p49"/>
            <p:cNvSpPr/>
            <p:nvPr/>
          </p:nvSpPr>
          <p:spPr>
            <a:xfrm>
              <a:off x="3969225" y="2252800"/>
              <a:ext cx="44075" cy="52700"/>
            </a:xfrm>
            <a:custGeom>
              <a:avLst/>
              <a:gdLst/>
              <a:ahLst/>
              <a:cxnLst/>
              <a:rect l="l" t="t" r="r" b="b"/>
              <a:pathLst>
                <a:path w="1763" h="2108" extrusionOk="0">
                  <a:moveTo>
                    <a:pt x="1763" y="0"/>
                  </a:moveTo>
                  <a:cubicBezTo>
                    <a:pt x="1763" y="0"/>
                    <a:pt x="1596" y="60"/>
                    <a:pt x="1382" y="191"/>
                  </a:cubicBezTo>
                  <a:cubicBezTo>
                    <a:pt x="1168" y="321"/>
                    <a:pt x="882" y="548"/>
                    <a:pt x="632" y="845"/>
                  </a:cubicBezTo>
                  <a:cubicBezTo>
                    <a:pt x="370" y="1143"/>
                    <a:pt x="215" y="1464"/>
                    <a:pt x="120" y="1703"/>
                  </a:cubicBezTo>
                  <a:cubicBezTo>
                    <a:pt x="37" y="1941"/>
                    <a:pt x="1" y="2107"/>
                    <a:pt x="1" y="2107"/>
                  </a:cubicBezTo>
                  <a:cubicBezTo>
                    <a:pt x="1" y="2107"/>
                    <a:pt x="132" y="2000"/>
                    <a:pt x="310" y="1822"/>
                  </a:cubicBezTo>
                  <a:cubicBezTo>
                    <a:pt x="513" y="1643"/>
                    <a:pt x="751" y="1405"/>
                    <a:pt x="989" y="1131"/>
                  </a:cubicBezTo>
                  <a:cubicBezTo>
                    <a:pt x="1227" y="845"/>
                    <a:pt x="1418" y="560"/>
                    <a:pt x="1549" y="357"/>
                  </a:cubicBezTo>
                  <a:cubicBezTo>
                    <a:pt x="1680" y="143"/>
                    <a:pt x="1763" y="0"/>
                    <a:pt x="1763" y="0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671" name="Google Shape;12671;p49"/>
            <p:cNvSpPr/>
            <p:nvPr/>
          </p:nvSpPr>
          <p:spPr>
            <a:xfrm>
              <a:off x="4234450" y="2011325"/>
              <a:ext cx="372675" cy="76300"/>
            </a:xfrm>
            <a:custGeom>
              <a:avLst/>
              <a:gdLst/>
              <a:ahLst/>
              <a:cxnLst/>
              <a:rect l="l" t="t" r="r" b="b"/>
              <a:pathLst>
                <a:path w="14907" h="3052" extrusionOk="0">
                  <a:moveTo>
                    <a:pt x="2439" y="1"/>
                  </a:moveTo>
                  <a:cubicBezTo>
                    <a:pt x="2371" y="1"/>
                    <a:pt x="2304" y="1"/>
                    <a:pt x="2239" y="3"/>
                  </a:cubicBezTo>
                  <a:cubicBezTo>
                    <a:pt x="1536" y="3"/>
                    <a:pt x="989" y="51"/>
                    <a:pt x="596" y="134"/>
                  </a:cubicBezTo>
                  <a:cubicBezTo>
                    <a:pt x="215" y="194"/>
                    <a:pt x="0" y="253"/>
                    <a:pt x="0" y="253"/>
                  </a:cubicBezTo>
                  <a:cubicBezTo>
                    <a:pt x="0" y="253"/>
                    <a:pt x="215" y="217"/>
                    <a:pt x="596" y="194"/>
                  </a:cubicBezTo>
                  <a:cubicBezTo>
                    <a:pt x="778" y="177"/>
                    <a:pt x="994" y="168"/>
                    <a:pt x="1242" y="168"/>
                  </a:cubicBezTo>
                  <a:cubicBezTo>
                    <a:pt x="1528" y="168"/>
                    <a:pt x="1857" y="180"/>
                    <a:pt x="2227" y="205"/>
                  </a:cubicBezTo>
                  <a:cubicBezTo>
                    <a:pt x="3608" y="301"/>
                    <a:pt x="5453" y="741"/>
                    <a:pt x="7442" y="1384"/>
                  </a:cubicBezTo>
                  <a:cubicBezTo>
                    <a:pt x="9454" y="2039"/>
                    <a:pt x="11287" y="2599"/>
                    <a:pt x="12669" y="2825"/>
                  </a:cubicBezTo>
                  <a:cubicBezTo>
                    <a:pt x="13359" y="2944"/>
                    <a:pt x="13919" y="3003"/>
                    <a:pt x="14312" y="3015"/>
                  </a:cubicBezTo>
                  <a:cubicBezTo>
                    <a:pt x="14693" y="3051"/>
                    <a:pt x="14907" y="3051"/>
                    <a:pt x="14907" y="3051"/>
                  </a:cubicBezTo>
                  <a:cubicBezTo>
                    <a:pt x="14907" y="3051"/>
                    <a:pt x="14681" y="3003"/>
                    <a:pt x="14312" y="2980"/>
                  </a:cubicBezTo>
                  <a:cubicBezTo>
                    <a:pt x="13931" y="2896"/>
                    <a:pt x="13383" y="2801"/>
                    <a:pt x="12716" y="2622"/>
                  </a:cubicBezTo>
                  <a:cubicBezTo>
                    <a:pt x="11371" y="2289"/>
                    <a:pt x="9585" y="1622"/>
                    <a:pt x="7585" y="967"/>
                  </a:cubicBezTo>
                  <a:cubicBezTo>
                    <a:pt x="5667" y="343"/>
                    <a:pt x="3815" y="1"/>
                    <a:pt x="2439" y="1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672" name="Google Shape;12672;p49"/>
            <p:cNvSpPr/>
            <p:nvPr/>
          </p:nvSpPr>
          <p:spPr>
            <a:xfrm>
              <a:off x="4323750" y="2032700"/>
              <a:ext cx="186650" cy="45975"/>
            </a:xfrm>
            <a:custGeom>
              <a:avLst/>
              <a:gdLst/>
              <a:ahLst/>
              <a:cxnLst/>
              <a:rect l="l" t="t" r="r" b="b"/>
              <a:pathLst>
                <a:path w="7466" h="1839" extrusionOk="0">
                  <a:moveTo>
                    <a:pt x="489" y="0"/>
                  </a:moveTo>
                  <a:cubicBezTo>
                    <a:pt x="418" y="0"/>
                    <a:pt x="354" y="2"/>
                    <a:pt x="298" y="5"/>
                  </a:cubicBezTo>
                  <a:cubicBezTo>
                    <a:pt x="107" y="17"/>
                    <a:pt x="0" y="17"/>
                    <a:pt x="0" y="17"/>
                  </a:cubicBezTo>
                  <a:cubicBezTo>
                    <a:pt x="0" y="17"/>
                    <a:pt x="107" y="41"/>
                    <a:pt x="298" y="77"/>
                  </a:cubicBezTo>
                  <a:cubicBezTo>
                    <a:pt x="500" y="124"/>
                    <a:pt x="762" y="184"/>
                    <a:pt x="1107" y="255"/>
                  </a:cubicBezTo>
                  <a:cubicBezTo>
                    <a:pt x="1786" y="410"/>
                    <a:pt x="2703" y="672"/>
                    <a:pt x="3715" y="970"/>
                  </a:cubicBezTo>
                  <a:cubicBezTo>
                    <a:pt x="4727" y="1267"/>
                    <a:pt x="5656" y="1505"/>
                    <a:pt x="6346" y="1648"/>
                  </a:cubicBezTo>
                  <a:cubicBezTo>
                    <a:pt x="7025" y="1791"/>
                    <a:pt x="7465" y="1839"/>
                    <a:pt x="7465" y="1839"/>
                  </a:cubicBezTo>
                  <a:cubicBezTo>
                    <a:pt x="7465" y="1839"/>
                    <a:pt x="7061" y="1672"/>
                    <a:pt x="6406" y="1422"/>
                  </a:cubicBezTo>
                  <a:cubicBezTo>
                    <a:pt x="5751" y="1172"/>
                    <a:pt x="4858" y="827"/>
                    <a:pt x="3822" y="529"/>
                  </a:cubicBezTo>
                  <a:cubicBezTo>
                    <a:pt x="2798" y="232"/>
                    <a:pt x="1834" y="65"/>
                    <a:pt x="1131" y="17"/>
                  </a:cubicBezTo>
                  <a:cubicBezTo>
                    <a:pt x="879" y="9"/>
                    <a:pt x="662" y="0"/>
                    <a:pt x="489" y="0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673" name="Google Shape;12673;p49"/>
            <p:cNvSpPr/>
            <p:nvPr/>
          </p:nvSpPr>
          <p:spPr>
            <a:xfrm>
              <a:off x="4432975" y="2078975"/>
              <a:ext cx="53900" cy="15825"/>
            </a:xfrm>
            <a:custGeom>
              <a:avLst/>
              <a:gdLst/>
              <a:ahLst/>
              <a:cxnLst/>
              <a:rect l="l" t="t" r="r" b="b"/>
              <a:pathLst>
                <a:path w="2156" h="633" extrusionOk="0">
                  <a:moveTo>
                    <a:pt x="264" y="0"/>
                  </a:moveTo>
                  <a:cubicBezTo>
                    <a:pt x="102" y="0"/>
                    <a:pt x="1" y="12"/>
                    <a:pt x="1" y="12"/>
                  </a:cubicBezTo>
                  <a:cubicBezTo>
                    <a:pt x="1" y="12"/>
                    <a:pt x="394" y="393"/>
                    <a:pt x="1013" y="547"/>
                  </a:cubicBezTo>
                  <a:cubicBezTo>
                    <a:pt x="1249" y="612"/>
                    <a:pt x="1474" y="632"/>
                    <a:pt x="1662" y="632"/>
                  </a:cubicBezTo>
                  <a:cubicBezTo>
                    <a:pt x="1956" y="632"/>
                    <a:pt x="2156" y="583"/>
                    <a:pt x="2156" y="583"/>
                  </a:cubicBezTo>
                  <a:cubicBezTo>
                    <a:pt x="2156" y="583"/>
                    <a:pt x="1703" y="274"/>
                    <a:pt x="1108" y="107"/>
                  </a:cubicBezTo>
                  <a:cubicBezTo>
                    <a:pt x="785" y="19"/>
                    <a:pt x="473" y="0"/>
                    <a:pt x="264" y="0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674" name="Google Shape;12674;p49"/>
            <p:cNvSpPr/>
            <p:nvPr/>
          </p:nvSpPr>
          <p:spPr>
            <a:xfrm>
              <a:off x="4279100" y="2676175"/>
              <a:ext cx="474475" cy="52000"/>
            </a:xfrm>
            <a:custGeom>
              <a:avLst/>
              <a:gdLst/>
              <a:ahLst/>
              <a:cxnLst/>
              <a:rect l="l" t="t" r="r" b="b"/>
              <a:pathLst>
                <a:path w="18979" h="2080" extrusionOk="0">
                  <a:moveTo>
                    <a:pt x="6526" y="0"/>
                  </a:moveTo>
                  <a:cubicBezTo>
                    <a:pt x="5097" y="0"/>
                    <a:pt x="3820" y="74"/>
                    <a:pt x="2786" y="174"/>
                  </a:cubicBezTo>
                  <a:cubicBezTo>
                    <a:pt x="1929" y="270"/>
                    <a:pt x="1227" y="353"/>
                    <a:pt x="750" y="436"/>
                  </a:cubicBezTo>
                  <a:cubicBezTo>
                    <a:pt x="274" y="508"/>
                    <a:pt x="0" y="555"/>
                    <a:pt x="0" y="555"/>
                  </a:cubicBezTo>
                  <a:cubicBezTo>
                    <a:pt x="0" y="555"/>
                    <a:pt x="274" y="531"/>
                    <a:pt x="762" y="508"/>
                  </a:cubicBezTo>
                  <a:cubicBezTo>
                    <a:pt x="1250" y="472"/>
                    <a:pt x="1953" y="448"/>
                    <a:pt x="2810" y="412"/>
                  </a:cubicBezTo>
                  <a:cubicBezTo>
                    <a:pt x="3287" y="399"/>
                    <a:pt x="3815" y="392"/>
                    <a:pt x="4386" y="392"/>
                  </a:cubicBezTo>
                  <a:cubicBezTo>
                    <a:pt x="5881" y="392"/>
                    <a:pt x="7665" y="444"/>
                    <a:pt x="9561" y="591"/>
                  </a:cubicBezTo>
                  <a:cubicBezTo>
                    <a:pt x="12180" y="817"/>
                    <a:pt x="14538" y="1174"/>
                    <a:pt x="16240" y="1496"/>
                  </a:cubicBezTo>
                  <a:cubicBezTo>
                    <a:pt x="17086" y="1663"/>
                    <a:pt x="17776" y="1817"/>
                    <a:pt x="18253" y="1924"/>
                  </a:cubicBezTo>
                  <a:cubicBezTo>
                    <a:pt x="18717" y="2020"/>
                    <a:pt x="18979" y="2079"/>
                    <a:pt x="18979" y="2079"/>
                  </a:cubicBezTo>
                  <a:cubicBezTo>
                    <a:pt x="18979" y="2079"/>
                    <a:pt x="18729" y="2008"/>
                    <a:pt x="18253" y="1817"/>
                  </a:cubicBezTo>
                  <a:cubicBezTo>
                    <a:pt x="17788" y="1663"/>
                    <a:pt x="17121" y="1472"/>
                    <a:pt x="16264" y="1246"/>
                  </a:cubicBezTo>
                  <a:cubicBezTo>
                    <a:pt x="14585" y="817"/>
                    <a:pt x="12216" y="329"/>
                    <a:pt x="9573" y="115"/>
                  </a:cubicBezTo>
                  <a:cubicBezTo>
                    <a:pt x="8508" y="34"/>
                    <a:pt x="7483" y="0"/>
                    <a:pt x="6526" y="0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675" name="Google Shape;12675;p49"/>
            <p:cNvSpPr/>
            <p:nvPr/>
          </p:nvSpPr>
          <p:spPr>
            <a:xfrm>
              <a:off x="4762200" y="2729025"/>
              <a:ext cx="98250" cy="20475"/>
            </a:xfrm>
            <a:custGeom>
              <a:avLst/>
              <a:gdLst/>
              <a:ahLst/>
              <a:cxnLst/>
              <a:rect l="l" t="t" r="r" b="b"/>
              <a:pathLst>
                <a:path w="3930" h="819" extrusionOk="0"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91" y="132"/>
                    <a:pt x="512" y="299"/>
                  </a:cubicBezTo>
                  <a:cubicBezTo>
                    <a:pt x="845" y="465"/>
                    <a:pt x="1322" y="644"/>
                    <a:pt x="1881" y="739"/>
                  </a:cubicBezTo>
                  <a:cubicBezTo>
                    <a:pt x="2209" y="795"/>
                    <a:pt x="2525" y="818"/>
                    <a:pt x="2804" y="818"/>
                  </a:cubicBezTo>
                  <a:cubicBezTo>
                    <a:pt x="3002" y="818"/>
                    <a:pt x="3181" y="807"/>
                    <a:pt x="3334" y="787"/>
                  </a:cubicBezTo>
                  <a:cubicBezTo>
                    <a:pt x="3703" y="739"/>
                    <a:pt x="3929" y="680"/>
                    <a:pt x="3929" y="680"/>
                  </a:cubicBezTo>
                  <a:cubicBezTo>
                    <a:pt x="3929" y="680"/>
                    <a:pt x="3703" y="620"/>
                    <a:pt x="3358" y="561"/>
                  </a:cubicBezTo>
                  <a:cubicBezTo>
                    <a:pt x="3000" y="489"/>
                    <a:pt x="2512" y="382"/>
                    <a:pt x="1977" y="299"/>
                  </a:cubicBezTo>
                  <a:cubicBezTo>
                    <a:pt x="1441" y="191"/>
                    <a:pt x="953" y="132"/>
                    <a:pt x="595" y="72"/>
                  </a:cubicBezTo>
                  <a:lnTo>
                    <a:pt x="0" y="1"/>
                  </a:ln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676" name="Google Shape;12676;p49"/>
            <p:cNvSpPr/>
            <p:nvPr/>
          </p:nvSpPr>
          <p:spPr>
            <a:xfrm>
              <a:off x="4370175" y="2643900"/>
              <a:ext cx="264650" cy="42000"/>
            </a:xfrm>
            <a:custGeom>
              <a:avLst/>
              <a:gdLst/>
              <a:ahLst/>
              <a:cxnLst/>
              <a:rect l="l" t="t" r="r" b="b"/>
              <a:pathLst>
                <a:path w="10586" h="1680" extrusionOk="0">
                  <a:moveTo>
                    <a:pt x="3299" y="1"/>
                  </a:moveTo>
                  <a:cubicBezTo>
                    <a:pt x="2644" y="1"/>
                    <a:pt x="2060" y="25"/>
                    <a:pt x="1572" y="84"/>
                  </a:cubicBezTo>
                  <a:cubicBezTo>
                    <a:pt x="1084" y="144"/>
                    <a:pt x="691" y="215"/>
                    <a:pt x="417" y="298"/>
                  </a:cubicBezTo>
                  <a:cubicBezTo>
                    <a:pt x="155" y="370"/>
                    <a:pt x="1" y="394"/>
                    <a:pt x="1" y="394"/>
                  </a:cubicBezTo>
                  <a:cubicBezTo>
                    <a:pt x="1" y="394"/>
                    <a:pt x="155" y="382"/>
                    <a:pt x="417" y="370"/>
                  </a:cubicBezTo>
                  <a:cubicBezTo>
                    <a:pt x="691" y="334"/>
                    <a:pt x="1096" y="322"/>
                    <a:pt x="1572" y="322"/>
                  </a:cubicBezTo>
                  <a:cubicBezTo>
                    <a:pt x="2060" y="322"/>
                    <a:pt x="2632" y="358"/>
                    <a:pt x="3263" y="394"/>
                  </a:cubicBezTo>
                  <a:cubicBezTo>
                    <a:pt x="3894" y="453"/>
                    <a:pt x="4584" y="537"/>
                    <a:pt x="5323" y="656"/>
                  </a:cubicBezTo>
                  <a:cubicBezTo>
                    <a:pt x="6775" y="894"/>
                    <a:pt x="8085" y="1168"/>
                    <a:pt x="9037" y="1370"/>
                  </a:cubicBezTo>
                  <a:cubicBezTo>
                    <a:pt x="9990" y="1572"/>
                    <a:pt x="10585" y="1680"/>
                    <a:pt x="10585" y="1680"/>
                  </a:cubicBezTo>
                  <a:cubicBezTo>
                    <a:pt x="10585" y="1680"/>
                    <a:pt x="10026" y="1453"/>
                    <a:pt x="9121" y="1132"/>
                  </a:cubicBezTo>
                  <a:cubicBezTo>
                    <a:pt x="8192" y="834"/>
                    <a:pt x="6894" y="429"/>
                    <a:pt x="5406" y="191"/>
                  </a:cubicBezTo>
                  <a:cubicBezTo>
                    <a:pt x="4668" y="72"/>
                    <a:pt x="3953" y="13"/>
                    <a:pt x="3299" y="1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677" name="Google Shape;12677;p49"/>
            <p:cNvSpPr/>
            <p:nvPr/>
          </p:nvSpPr>
          <p:spPr>
            <a:xfrm>
              <a:off x="4420475" y="2612175"/>
              <a:ext cx="151825" cy="18650"/>
            </a:xfrm>
            <a:custGeom>
              <a:avLst/>
              <a:gdLst/>
              <a:ahLst/>
              <a:cxnLst/>
              <a:rect l="l" t="t" r="r" b="b"/>
              <a:pathLst>
                <a:path w="6073" h="746" extrusionOk="0">
                  <a:moveTo>
                    <a:pt x="1926" y="0"/>
                  </a:moveTo>
                  <a:cubicBezTo>
                    <a:pt x="1537" y="0"/>
                    <a:pt x="1186" y="19"/>
                    <a:pt x="894" y="43"/>
                  </a:cubicBezTo>
                  <a:cubicBezTo>
                    <a:pt x="346" y="91"/>
                    <a:pt x="1" y="151"/>
                    <a:pt x="1" y="151"/>
                  </a:cubicBezTo>
                  <a:cubicBezTo>
                    <a:pt x="1" y="151"/>
                    <a:pt x="346" y="198"/>
                    <a:pt x="894" y="270"/>
                  </a:cubicBezTo>
                  <a:cubicBezTo>
                    <a:pt x="1453" y="329"/>
                    <a:pt x="2203" y="436"/>
                    <a:pt x="3037" y="508"/>
                  </a:cubicBezTo>
                  <a:cubicBezTo>
                    <a:pt x="3870" y="591"/>
                    <a:pt x="4632" y="639"/>
                    <a:pt x="5180" y="686"/>
                  </a:cubicBezTo>
                  <a:cubicBezTo>
                    <a:pt x="5740" y="734"/>
                    <a:pt x="6073" y="746"/>
                    <a:pt x="6073" y="746"/>
                  </a:cubicBezTo>
                  <a:cubicBezTo>
                    <a:pt x="6073" y="746"/>
                    <a:pt x="5751" y="615"/>
                    <a:pt x="5216" y="460"/>
                  </a:cubicBezTo>
                  <a:cubicBezTo>
                    <a:pt x="4680" y="317"/>
                    <a:pt x="3918" y="151"/>
                    <a:pt x="3073" y="55"/>
                  </a:cubicBezTo>
                  <a:cubicBezTo>
                    <a:pt x="2669" y="16"/>
                    <a:pt x="2281" y="0"/>
                    <a:pt x="1926" y="0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678" name="Google Shape;12678;p49"/>
            <p:cNvSpPr/>
            <p:nvPr/>
          </p:nvSpPr>
          <p:spPr>
            <a:xfrm>
              <a:off x="4445475" y="2584150"/>
              <a:ext cx="108975" cy="19600"/>
            </a:xfrm>
            <a:custGeom>
              <a:avLst/>
              <a:gdLst/>
              <a:ahLst/>
              <a:cxnLst/>
              <a:rect l="l" t="t" r="r" b="b"/>
              <a:pathLst>
                <a:path w="4359" h="784" extrusionOk="0">
                  <a:moveTo>
                    <a:pt x="1158" y="0"/>
                  </a:moveTo>
                  <a:cubicBezTo>
                    <a:pt x="973" y="0"/>
                    <a:pt x="804" y="8"/>
                    <a:pt x="656" y="21"/>
                  </a:cubicBezTo>
                  <a:cubicBezTo>
                    <a:pt x="251" y="45"/>
                    <a:pt x="1" y="93"/>
                    <a:pt x="1" y="93"/>
                  </a:cubicBezTo>
                  <a:cubicBezTo>
                    <a:pt x="1" y="93"/>
                    <a:pt x="965" y="343"/>
                    <a:pt x="2156" y="545"/>
                  </a:cubicBezTo>
                  <a:cubicBezTo>
                    <a:pt x="3347" y="736"/>
                    <a:pt x="4359" y="783"/>
                    <a:pt x="4359" y="783"/>
                  </a:cubicBezTo>
                  <a:cubicBezTo>
                    <a:pt x="4359" y="783"/>
                    <a:pt x="4132" y="664"/>
                    <a:pt x="3751" y="510"/>
                  </a:cubicBezTo>
                  <a:cubicBezTo>
                    <a:pt x="3382" y="367"/>
                    <a:pt x="2846" y="188"/>
                    <a:pt x="2239" y="93"/>
                  </a:cubicBezTo>
                  <a:cubicBezTo>
                    <a:pt x="1847" y="25"/>
                    <a:pt x="1478" y="0"/>
                    <a:pt x="1158" y="0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679" name="Google Shape;12679;p49"/>
            <p:cNvSpPr/>
            <p:nvPr/>
          </p:nvSpPr>
          <p:spPr>
            <a:xfrm>
              <a:off x="4450850" y="2560800"/>
              <a:ext cx="92875" cy="13175"/>
            </a:xfrm>
            <a:custGeom>
              <a:avLst/>
              <a:gdLst/>
              <a:ahLst/>
              <a:cxnLst/>
              <a:rect l="l" t="t" r="r" b="b"/>
              <a:pathLst>
                <a:path w="3715" h="527" extrusionOk="0">
                  <a:moveTo>
                    <a:pt x="1288" y="0"/>
                  </a:moveTo>
                  <a:cubicBezTo>
                    <a:pt x="541" y="0"/>
                    <a:pt x="0" y="122"/>
                    <a:pt x="0" y="122"/>
                  </a:cubicBezTo>
                  <a:cubicBezTo>
                    <a:pt x="0" y="122"/>
                    <a:pt x="834" y="372"/>
                    <a:pt x="1846" y="479"/>
                  </a:cubicBezTo>
                  <a:cubicBezTo>
                    <a:pt x="2183" y="515"/>
                    <a:pt x="2503" y="527"/>
                    <a:pt x="2780" y="527"/>
                  </a:cubicBezTo>
                  <a:cubicBezTo>
                    <a:pt x="3334" y="527"/>
                    <a:pt x="3715" y="479"/>
                    <a:pt x="3715" y="479"/>
                  </a:cubicBezTo>
                  <a:cubicBezTo>
                    <a:pt x="3715" y="479"/>
                    <a:pt x="2929" y="122"/>
                    <a:pt x="1881" y="27"/>
                  </a:cubicBezTo>
                  <a:cubicBezTo>
                    <a:pt x="1674" y="8"/>
                    <a:pt x="1475" y="0"/>
                    <a:pt x="1288" y="0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680" name="Google Shape;12680;p49"/>
            <p:cNvSpPr/>
            <p:nvPr/>
          </p:nvSpPr>
          <p:spPr>
            <a:xfrm>
              <a:off x="4136525" y="2379650"/>
              <a:ext cx="511100" cy="68125"/>
            </a:xfrm>
            <a:custGeom>
              <a:avLst/>
              <a:gdLst/>
              <a:ahLst/>
              <a:cxnLst/>
              <a:rect l="l" t="t" r="r" b="b"/>
              <a:pathLst>
                <a:path w="20444" h="2725" extrusionOk="0">
                  <a:moveTo>
                    <a:pt x="8596" y="1"/>
                  </a:moveTo>
                  <a:cubicBezTo>
                    <a:pt x="6305" y="1"/>
                    <a:pt x="4247" y="409"/>
                    <a:pt x="2786" y="951"/>
                  </a:cubicBezTo>
                  <a:cubicBezTo>
                    <a:pt x="1881" y="1284"/>
                    <a:pt x="1179" y="1617"/>
                    <a:pt x="715" y="1891"/>
                  </a:cubicBezTo>
                  <a:cubicBezTo>
                    <a:pt x="476" y="2010"/>
                    <a:pt x="298" y="2129"/>
                    <a:pt x="179" y="2201"/>
                  </a:cubicBezTo>
                  <a:cubicBezTo>
                    <a:pt x="60" y="2272"/>
                    <a:pt x="0" y="2320"/>
                    <a:pt x="0" y="2320"/>
                  </a:cubicBezTo>
                  <a:cubicBezTo>
                    <a:pt x="0" y="2320"/>
                    <a:pt x="84" y="2296"/>
                    <a:pt x="203" y="2236"/>
                  </a:cubicBezTo>
                  <a:cubicBezTo>
                    <a:pt x="322" y="2177"/>
                    <a:pt x="512" y="2070"/>
                    <a:pt x="750" y="1963"/>
                  </a:cubicBezTo>
                  <a:cubicBezTo>
                    <a:pt x="1238" y="1724"/>
                    <a:pt x="1953" y="1439"/>
                    <a:pt x="2858" y="1177"/>
                  </a:cubicBezTo>
                  <a:cubicBezTo>
                    <a:pt x="4271" y="752"/>
                    <a:pt x="6172" y="456"/>
                    <a:pt x="8294" y="456"/>
                  </a:cubicBezTo>
                  <a:cubicBezTo>
                    <a:pt x="8906" y="456"/>
                    <a:pt x="9537" y="480"/>
                    <a:pt x="10180" y="534"/>
                  </a:cubicBezTo>
                  <a:cubicBezTo>
                    <a:pt x="13061" y="772"/>
                    <a:pt x="15621" y="1427"/>
                    <a:pt x="17467" y="1903"/>
                  </a:cubicBezTo>
                  <a:cubicBezTo>
                    <a:pt x="18372" y="2153"/>
                    <a:pt x="19110" y="2367"/>
                    <a:pt x="19634" y="2498"/>
                  </a:cubicBezTo>
                  <a:cubicBezTo>
                    <a:pt x="20157" y="2653"/>
                    <a:pt x="20443" y="2725"/>
                    <a:pt x="20443" y="2725"/>
                  </a:cubicBezTo>
                  <a:cubicBezTo>
                    <a:pt x="20443" y="2725"/>
                    <a:pt x="20157" y="2617"/>
                    <a:pt x="19669" y="2415"/>
                  </a:cubicBezTo>
                  <a:cubicBezTo>
                    <a:pt x="19157" y="2236"/>
                    <a:pt x="18431" y="1963"/>
                    <a:pt x="17526" y="1665"/>
                  </a:cubicBezTo>
                  <a:cubicBezTo>
                    <a:pt x="15705" y="1082"/>
                    <a:pt x="13145" y="308"/>
                    <a:pt x="10216" y="69"/>
                  </a:cubicBezTo>
                  <a:cubicBezTo>
                    <a:pt x="9666" y="23"/>
                    <a:pt x="9125" y="1"/>
                    <a:pt x="8596" y="1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681" name="Google Shape;12681;p49"/>
            <p:cNvSpPr/>
            <p:nvPr/>
          </p:nvSpPr>
          <p:spPr>
            <a:xfrm>
              <a:off x="4200800" y="2346525"/>
              <a:ext cx="294725" cy="22675"/>
            </a:xfrm>
            <a:custGeom>
              <a:avLst/>
              <a:gdLst/>
              <a:ahLst/>
              <a:cxnLst/>
              <a:rect l="l" t="t" r="r" b="b"/>
              <a:pathLst>
                <a:path w="11789" h="907" extrusionOk="0">
                  <a:moveTo>
                    <a:pt x="6033" y="1"/>
                  </a:moveTo>
                  <a:cubicBezTo>
                    <a:pt x="5987" y="1"/>
                    <a:pt x="5941" y="1"/>
                    <a:pt x="5895" y="1"/>
                  </a:cubicBezTo>
                  <a:cubicBezTo>
                    <a:pt x="4240" y="13"/>
                    <a:pt x="2751" y="240"/>
                    <a:pt x="1692" y="466"/>
                  </a:cubicBezTo>
                  <a:cubicBezTo>
                    <a:pt x="1156" y="585"/>
                    <a:pt x="727" y="680"/>
                    <a:pt x="441" y="775"/>
                  </a:cubicBezTo>
                  <a:cubicBezTo>
                    <a:pt x="156" y="859"/>
                    <a:pt x="1" y="906"/>
                    <a:pt x="1" y="906"/>
                  </a:cubicBezTo>
                  <a:cubicBezTo>
                    <a:pt x="1" y="906"/>
                    <a:pt x="156" y="894"/>
                    <a:pt x="453" y="847"/>
                  </a:cubicBezTo>
                  <a:cubicBezTo>
                    <a:pt x="751" y="799"/>
                    <a:pt x="1192" y="763"/>
                    <a:pt x="1727" y="704"/>
                  </a:cubicBezTo>
                  <a:cubicBezTo>
                    <a:pt x="2775" y="597"/>
                    <a:pt x="4263" y="490"/>
                    <a:pt x="5895" y="478"/>
                  </a:cubicBezTo>
                  <a:cubicBezTo>
                    <a:pt x="7514" y="478"/>
                    <a:pt x="8990" y="549"/>
                    <a:pt x="10062" y="656"/>
                  </a:cubicBezTo>
                  <a:cubicBezTo>
                    <a:pt x="10597" y="704"/>
                    <a:pt x="11026" y="740"/>
                    <a:pt x="11324" y="787"/>
                  </a:cubicBezTo>
                  <a:cubicBezTo>
                    <a:pt x="11621" y="835"/>
                    <a:pt x="11788" y="847"/>
                    <a:pt x="11788" y="847"/>
                  </a:cubicBezTo>
                  <a:cubicBezTo>
                    <a:pt x="11788" y="847"/>
                    <a:pt x="11621" y="799"/>
                    <a:pt x="11348" y="704"/>
                  </a:cubicBezTo>
                  <a:cubicBezTo>
                    <a:pt x="11050" y="609"/>
                    <a:pt x="10633" y="502"/>
                    <a:pt x="10097" y="406"/>
                  </a:cubicBezTo>
                  <a:cubicBezTo>
                    <a:pt x="9079" y="198"/>
                    <a:pt x="7622" y="1"/>
                    <a:pt x="6033" y="1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682" name="Google Shape;12682;p49"/>
            <p:cNvSpPr/>
            <p:nvPr/>
          </p:nvSpPr>
          <p:spPr>
            <a:xfrm>
              <a:off x="4289500" y="2309725"/>
              <a:ext cx="125350" cy="12300"/>
            </a:xfrm>
            <a:custGeom>
              <a:avLst/>
              <a:gdLst/>
              <a:ahLst/>
              <a:cxnLst/>
              <a:rect l="l" t="t" r="r" b="b"/>
              <a:pathLst>
                <a:path w="5014" h="492" extrusionOk="0">
                  <a:moveTo>
                    <a:pt x="2121" y="1"/>
                  </a:moveTo>
                  <a:cubicBezTo>
                    <a:pt x="911" y="1"/>
                    <a:pt x="1" y="223"/>
                    <a:pt x="1" y="223"/>
                  </a:cubicBezTo>
                  <a:cubicBezTo>
                    <a:pt x="1" y="223"/>
                    <a:pt x="1132" y="414"/>
                    <a:pt x="2501" y="473"/>
                  </a:cubicBezTo>
                  <a:cubicBezTo>
                    <a:pt x="2804" y="486"/>
                    <a:pt x="3094" y="491"/>
                    <a:pt x="3362" y="491"/>
                  </a:cubicBezTo>
                  <a:cubicBezTo>
                    <a:pt x="4328" y="491"/>
                    <a:pt x="5014" y="426"/>
                    <a:pt x="5014" y="426"/>
                  </a:cubicBezTo>
                  <a:cubicBezTo>
                    <a:pt x="5014" y="426"/>
                    <a:pt x="3930" y="69"/>
                    <a:pt x="2525" y="9"/>
                  </a:cubicBezTo>
                  <a:cubicBezTo>
                    <a:pt x="2387" y="3"/>
                    <a:pt x="2252" y="1"/>
                    <a:pt x="2121" y="1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683" name="Google Shape;12683;p49"/>
            <p:cNvSpPr/>
            <p:nvPr/>
          </p:nvSpPr>
          <p:spPr>
            <a:xfrm>
              <a:off x="4305875" y="2279300"/>
              <a:ext cx="73550" cy="12400"/>
            </a:xfrm>
            <a:custGeom>
              <a:avLst/>
              <a:gdLst/>
              <a:ahLst/>
              <a:cxnLst/>
              <a:rect l="l" t="t" r="r" b="b"/>
              <a:pathLst>
                <a:path w="2942" h="496" extrusionOk="0">
                  <a:moveTo>
                    <a:pt x="1234" y="1"/>
                  </a:moveTo>
                  <a:cubicBezTo>
                    <a:pt x="922" y="1"/>
                    <a:pt x="648" y="48"/>
                    <a:pt x="441" y="95"/>
                  </a:cubicBezTo>
                  <a:cubicBezTo>
                    <a:pt x="168" y="154"/>
                    <a:pt x="1" y="238"/>
                    <a:pt x="1" y="238"/>
                  </a:cubicBezTo>
                  <a:cubicBezTo>
                    <a:pt x="1" y="238"/>
                    <a:pt x="679" y="416"/>
                    <a:pt x="1465" y="476"/>
                  </a:cubicBezTo>
                  <a:cubicBezTo>
                    <a:pt x="1652" y="490"/>
                    <a:pt x="1834" y="495"/>
                    <a:pt x="2002" y="495"/>
                  </a:cubicBezTo>
                  <a:cubicBezTo>
                    <a:pt x="2541" y="495"/>
                    <a:pt x="2942" y="440"/>
                    <a:pt x="2942" y="440"/>
                  </a:cubicBezTo>
                  <a:cubicBezTo>
                    <a:pt x="2942" y="440"/>
                    <a:pt x="2787" y="357"/>
                    <a:pt x="2537" y="250"/>
                  </a:cubicBezTo>
                  <a:cubicBezTo>
                    <a:pt x="2263" y="143"/>
                    <a:pt x="1906" y="35"/>
                    <a:pt x="1489" y="12"/>
                  </a:cubicBezTo>
                  <a:cubicBezTo>
                    <a:pt x="1402" y="4"/>
                    <a:pt x="1317" y="1"/>
                    <a:pt x="1234" y="1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684" name="Google Shape;12684;p49"/>
            <p:cNvSpPr/>
            <p:nvPr/>
          </p:nvSpPr>
          <p:spPr>
            <a:xfrm>
              <a:off x="4321950" y="2252750"/>
              <a:ext cx="82175" cy="14300"/>
            </a:xfrm>
            <a:custGeom>
              <a:avLst/>
              <a:gdLst/>
              <a:ahLst/>
              <a:cxnLst/>
              <a:rect l="l" t="t" r="r" b="b"/>
              <a:pathLst>
                <a:path w="3287" h="572" extrusionOk="0">
                  <a:moveTo>
                    <a:pt x="1030" y="1"/>
                  </a:moveTo>
                  <a:cubicBezTo>
                    <a:pt x="429" y="1"/>
                    <a:pt x="1" y="121"/>
                    <a:pt x="1" y="121"/>
                  </a:cubicBezTo>
                  <a:cubicBezTo>
                    <a:pt x="1" y="121"/>
                    <a:pt x="727" y="371"/>
                    <a:pt x="1620" y="490"/>
                  </a:cubicBezTo>
                  <a:cubicBezTo>
                    <a:pt x="2116" y="556"/>
                    <a:pt x="2575" y="571"/>
                    <a:pt x="2886" y="571"/>
                  </a:cubicBezTo>
                  <a:cubicBezTo>
                    <a:pt x="3134" y="571"/>
                    <a:pt x="3287" y="562"/>
                    <a:pt x="3287" y="562"/>
                  </a:cubicBezTo>
                  <a:cubicBezTo>
                    <a:pt x="3287" y="562"/>
                    <a:pt x="2620" y="181"/>
                    <a:pt x="1680" y="50"/>
                  </a:cubicBezTo>
                  <a:cubicBezTo>
                    <a:pt x="1450" y="14"/>
                    <a:pt x="1231" y="1"/>
                    <a:pt x="1030" y="1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685" name="Google Shape;12685;p49"/>
            <p:cNvSpPr/>
            <p:nvPr/>
          </p:nvSpPr>
          <p:spPr>
            <a:xfrm>
              <a:off x="3583775" y="2767900"/>
              <a:ext cx="367325" cy="163875"/>
            </a:xfrm>
            <a:custGeom>
              <a:avLst/>
              <a:gdLst/>
              <a:ahLst/>
              <a:cxnLst/>
              <a:rect l="l" t="t" r="r" b="b"/>
              <a:pathLst>
                <a:path w="14693" h="6555" extrusionOk="0">
                  <a:moveTo>
                    <a:pt x="1172" y="1"/>
                  </a:moveTo>
                  <a:cubicBezTo>
                    <a:pt x="976" y="1"/>
                    <a:pt x="807" y="9"/>
                    <a:pt x="655" y="18"/>
                  </a:cubicBezTo>
                  <a:cubicBezTo>
                    <a:pt x="238" y="53"/>
                    <a:pt x="0" y="65"/>
                    <a:pt x="0" y="65"/>
                  </a:cubicBezTo>
                  <a:cubicBezTo>
                    <a:pt x="0" y="65"/>
                    <a:pt x="238" y="77"/>
                    <a:pt x="667" y="125"/>
                  </a:cubicBezTo>
                  <a:cubicBezTo>
                    <a:pt x="881" y="125"/>
                    <a:pt x="1131" y="137"/>
                    <a:pt x="1429" y="172"/>
                  </a:cubicBezTo>
                  <a:cubicBezTo>
                    <a:pt x="1727" y="208"/>
                    <a:pt x="2048" y="232"/>
                    <a:pt x="2429" y="291"/>
                  </a:cubicBezTo>
                  <a:cubicBezTo>
                    <a:pt x="2798" y="351"/>
                    <a:pt x="3203" y="410"/>
                    <a:pt x="3632" y="494"/>
                  </a:cubicBezTo>
                  <a:cubicBezTo>
                    <a:pt x="4060" y="565"/>
                    <a:pt x="4513" y="684"/>
                    <a:pt x="4989" y="803"/>
                  </a:cubicBezTo>
                  <a:cubicBezTo>
                    <a:pt x="5918" y="1065"/>
                    <a:pt x="6954" y="1423"/>
                    <a:pt x="7989" y="1863"/>
                  </a:cubicBezTo>
                  <a:cubicBezTo>
                    <a:pt x="9013" y="2327"/>
                    <a:pt x="9966" y="2851"/>
                    <a:pt x="10799" y="3363"/>
                  </a:cubicBezTo>
                  <a:cubicBezTo>
                    <a:pt x="11204" y="3637"/>
                    <a:pt x="11609" y="3887"/>
                    <a:pt x="11954" y="4161"/>
                  </a:cubicBezTo>
                  <a:cubicBezTo>
                    <a:pt x="12323" y="4411"/>
                    <a:pt x="12633" y="4661"/>
                    <a:pt x="12919" y="4899"/>
                  </a:cubicBezTo>
                  <a:cubicBezTo>
                    <a:pt x="13216" y="5137"/>
                    <a:pt x="13454" y="5375"/>
                    <a:pt x="13681" y="5566"/>
                  </a:cubicBezTo>
                  <a:cubicBezTo>
                    <a:pt x="13895" y="5768"/>
                    <a:pt x="14085" y="5947"/>
                    <a:pt x="14228" y="6090"/>
                  </a:cubicBezTo>
                  <a:lnTo>
                    <a:pt x="14693" y="6554"/>
                  </a:lnTo>
                  <a:cubicBezTo>
                    <a:pt x="14693" y="6554"/>
                    <a:pt x="14550" y="6376"/>
                    <a:pt x="14288" y="6042"/>
                  </a:cubicBezTo>
                  <a:cubicBezTo>
                    <a:pt x="14157" y="5887"/>
                    <a:pt x="13990" y="5685"/>
                    <a:pt x="13788" y="5471"/>
                  </a:cubicBezTo>
                  <a:cubicBezTo>
                    <a:pt x="13573" y="5256"/>
                    <a:pt x="13347" y="4994"/>
                    <a:pt x="13073" y="4732"/>
                  </a:cubicBezTo>
                  <a:cubicBezTo>
                    <a:pt x="12799" y="4471"/>
                    <a:pt x="12490" y="4185"/>
                    <a:pt x="12145" y="3899"/>
                  </a:cubicBezTo>
                  <a:cubicBezTo>
                    <a:pt x="11799" y="3601"/>
                    <a:pt x="11418" y="3339"/>
                    <a:pt x="11014" y="3042"/>
                  </a:cubicBezTo>
                  <a:cubicBezTo>
                    <a:pt x="10180" y="2482"/>
                    <a:pt x="9228" y="1911"/>
                    <a:pt x="8168" y="1434"/>
                  </a:cubicBezTo>
                  <a:cubicBezTo>
                    <a:pt x="7120" y="958"/>
                    <a:pt x="6061" y="637"/>
                    <a:pt x="5072" y="410"/>
                  </a:cubicBezTo>
                  <a:cubicBezTo>
                    <a:pt x="4584" y="303"/>
                    <a:pt x="4120" y="196"/>
                    <a:pt x="3679" y="160"/>
                  </a:cubicBezTo>
                  <a:cubicBezTo>
                    <a:pt x="3227" y="101"/>
                    <a:pt x="2810" y="65"/>
                    <a:pt x="2441" y="41"/>
                  </a:cubicBezTo>
                  <a:cubicBezTo>
                    <a:pt x="2072" y="6"/>
                    <a:pt x="1727" y="6"/>
                    <a:pt x="1429" y="6"/>
                  </a:cubicBezTo>
                  <a:cubicBezTo>
                    <a:pt x="1338" y="2"/>
                    <a:pt x="1253" y="1"/>
                    <a:pt x="1172" y="1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686" name="Google Shape;12686;p49"/>
            <p:cNvSpPr/>
            <p:nvPr/>
          </p:nvSpPr>
          <p:spPr>
            <a:xfrm>
              <a:off x="3687350" y="2738550"/>
              <a:ext cx="259575" cy="143500"/>
            </a:xfrm>
            <a:custGeom>
              <a:avLst/>
              <a:gdLst/>
              <a:ahLst/>
              <a:cxnLst/>
              <a:rect l="l" t="t" r="r" b="b"/>
              <a:pathLst>
                <a:path w="10383" h="5740" extrusionOk="0">
                  <a:moveTo>
                    <a:pt x="1" y="1"/>
                  </a:moveTo>
                  <a:lnTo>
                    <a:pt x="1" y="1"/>
                  </a:lnTo>
                  <a:cubicBezTo>
                    <a:pt x="1" y="1"/>
                    <a:pt x="179" y="37"/>
                    <a:pt x="477" y="96"/>
                  </a:cubicBezTo>
                  <a:cubicBezTo>
                    <a:pt x="620" y="120"/>
                    <a:pt x="810" y="156"/>
                    <a:pt x="1025" y="203"/>
                  </a:cubicBezTo>
                  <a:cubicBezTo>
                    <a:pt x="1251" y="239"/>
                    <a:pt x="1489" y="287"/>
                    <a:pt x="1751" y="358"/>
                  </a:cubicBezTo>
                  <a:cubicBezTo>
                    <a:pt x="2287" y="501"/>
                    <a:pt x="2906" y="692"/>
                    <a:pt x="3584" y="942"/>
                  </a:cubicBezTo>
                  <a:cubicBezTo>
                    <a:pt x="4251" y="1215"/>
                    <a:pt x="4977" y="1537"/>
                    <a:pt x="5704" y="1942"/>
                  </a:cubicBezTo>
                  <a:cubicBezTo>
                    <a:pt x="6430" y="2346"/>
                    <a:pt x="7097" y="2775"/>
                    <a:pt x="7668" y="3204"/>
                  </a:cubicBezTo>
                  <a:cubicBezTo>
                    <a:pt x="8252" y="3632"/>
                    <a:pt x="8740" y="4049"/>
                    <a:pt x="9145" y="4442"/>
                  </a:cubicBezTo>
                  <a:cubicBezTo>
                    <a:pt x="9335" y="4621"/>
                    <a:pt x="9514" y="4811"/>
                    <a:pt x="9669" y="4966"/>
                  </a:cubicBezTo>
                  <a:cubicBezTo>
                    <a:pt x="9835" y="5121"/>
                    <a:pt x="9954" y="5264"/>
                    <a:pt x="10050" y="5383"/>
                  </a:cubicBezTo>
                  <a:cubicBezTo>
                    <a:pt x="10264" y="5597"/>
                    <a:pt x="10383" y="5740"/>
                    <a:pt x="10383" y="5740"/>
                  </a:cubicBezTo>
                  <a:cubicBezTo>
                    <a:pt x="10383" y="5740"/>
                    <a:pt x="10276" y="5585"/>
                    <a:pt x="10121" y="5335"/>
                  </a:cubicBezTo>
                  <a:cubicBezTo>
                    <a:pt x="10026" y="5204"/>
                    <a:pt x="9919" y="5049"/>
                    <a:pt x="9788" y="4871"/>
                  </a:cubicBezTo>
                  <a:cubicBezTo>
                    <a:pt x="9657" y="4704"/>
                    <a:pt x="9502" y="4502"/>
                    <a:pt x="9311" y="4287"/>
                  </a:cubicBezTo>
                  <a:cubicBezTo>
                    <a:pt x="8954" y="3859"/>
                    <a:pt x="8478" y="3382"/>
                    <a:pt x="7918" y="2906"/>
                  </a:cubicBezTo>
                  <a:cubicBezTo>
                    <a:pt x="7335" y="2430"/>
                    <a:pt x="6668" y="1954"/>
                    <a:pt x="5918" y="1537"/>
                  </a:cubicBezTo>
                  <a:cubicBezTo>
                    <a:pt x="5156" y="1120"/>
                    <a:pt x="4406" y="822"/>
                    <a:pt x="3703" y="584"/>
                  </a:cubicBezTo>
                  <a:cubicBezTo>
                    <a:pt x="2989" y="358"/>
                    <a:pt x="2334" y="215"/>
                    <a:pt x="1787" y="144"/>
                  </a:cubicBezTo>
                  <a:cubicBezTo>
                    <a:pt x="1513" y="84"/>
                    <a:pt x="1263" y="60"/>
                    <a:pt x="1036" y="49"/>
                  </a:cubicBezTo>
                  <a:cubicBezTo>
                    <a:pt x="810" y="37"/>
                    <a:pt x="620" y="25"/>
                    <a:pt x="477" y="25"/>
                  </a:cubicBezTo>
                  <a:cubicBezTo>
                    <a:pt x="179" y="1"/>
                    <a:pt x="1" y="1"/>
                    <a:pt x="1" y="1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687" name="Google Shape;12687;p49"/>
            <p:cNvSpPr/>
            <p:nvPr/>
          </p:nvSpPr>
          <p:spPr>
            <a:xfrm>
              <a:off x="3817725" y="2742725"/>
              <a:ext cx="131600" cy="98550"/>
            </a:xfrm>
            <a:custGeom>
              <a:avLst/>
              <a:gdLst/>
              <a:ahLst/>
              <a:cxnLst/>
              <a:rect l="l" t="t" r="r" b="b"/>
              <a:pathLst>
                <a:path w="5264" h="3942" extrusionOk="0">
                  <a:moveTo>
                    <a:pt x="1" y="1"/>
                  </a:moveTo>
                  <a:cubicBezTo>
                    <a:pt x="1" y="1"/>
                    <a:pt x="96" y="36"/>
                    <a:pt x="239" y="96"/>
                  </a:cubicBezTo>
                  <a:cubicBezTo>
                    <a:pt x="405" y="155"/>
                    <a:pt x="632" y="251"/>
                    <a:pt x="917" y="370"/>
                  </a:cubicBezTo>
                  <a:cubicBezTo>
                    <a:pt x="1465" y="632"/>
                    <a:pt x="2191" y="1025"/>
                    <a:pt x="2918" y="1584"/>
                  </a:cubicBezTo>
                  <a:cubicBezTo>
                    <a:pt x="3644" y="2132"/>
                    <a:pt x="4227" y="2715"/>
                    <a:pt x="4632" y="3168"/>
                  </a:cubicBezTo>
                  <a:cubicBezTo>
                    <a:pt x="4835" y="3406"/>
                    <a:pt x="4989" y="3608"/>
                    <a:pt x="5096" y="3739"/>
                  </a:cubicBezTo>
                  <a:cubicBezTo>
                    <a:pt x="5204" y="3870"/>
                    <a:pt x="5263" y="3942"/>
                    <a:pt x="5263" y="3942"/>
                  </a:cubicBezTo>
                  <a:cubicBezTo>
                    <a:pt x="5263" y="3942"/>
                    <a:pt x="5216" y="3858"/>
                    <a:pt x="5156" y="3692"/>
                  </a:cubicBezTo>
                  <a:cubicBezTo>
                    <a:pt x="5096" y="3525"/>
                    <a:pt x="4989" y="3299"/>
                    <a:pt x="4823" y="3037"/>
                  </a:cubicBezTo>
                  <a:cubicBezTo>
                    <a:pt x="4525" y="2501"/>
                    <a:pt x="3977" y="1798"/>
                    <a:pt x="3203" y="1215"/>
                  </a:cubicBezTo>
                  <a:cubicBezTo>
                    <a:pt x="2429" y="644"/>
                    <a:pt x="1608" y="310"/>
                    <a:pt x="1001" y="167"/>
                  </a:cubicBezTo>
                  <a:cubicBezTo>
                    <a:pt x="691" y="96"/>
                    <a:pt x="453" y="48"/>
                    <a:pt x="274" y="36"/>
                  </a:cubicBezTo>
                  <a:cubicBezTo>
                    <a:pt x="96" y="13"/>
                    <a:pt x="1" y="1"/>
                    <a:pt x="1" y="1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688" name="Google Shape;12688;p49"/>
            <p:cNvSpPr/>
            <p:nvPr/>
          </p:nvSpPr>
          <p:spPr>
            <a:xfrm>
              <a:off x="3859100" y="2723375"/>
              <a:ext cx="94675" cy="71475"/>
            </a:xfrm>
            <a:custGeom>
              <a:avLst/>
              <a:gdLst/>
              <a:ahLst/>
              <a:cxnLst/>
              <a:rect l="l" t="t" r="r" b="b"/>
              <a:pathLst>
                <a:path w="3787" h="2859" extrusionOk="0">
                  <a:moveTo>
                    <a:pt x="1" y="1"/>
                  </a:moveTo>
                  <a:cubicBezTo>
                    <a:pt x="1" y="1"/>
                    <a:pt x="239" y="120"/>
                    <a:pt x="608" y="358"/>
                  </a:cubicBezTo>
                  <a:cubicBezTo>
                    <a:pt x="989" y="584"/>
                    <a:pt x="1477" y="906"/>
                    <a:pt x="2001" y="1299"/>
                  </a:cubicBezTo>
                  <a:cubicBezTo>
                    <a:pt x="2513" y="1680"/>
                    <a:pt x="2965" y="2072"/>
                    <a:pt x="3275" y="2370"/>
                  </a:cubicBezTo>
                  <a:cubicBezTo>
                    <a:pt x="3584" y="2668"/>
                    <a:pt x="3787" y="2858"/>
                    <a:pt x="3787" y="2858"/>
                  </a:cubicBezTo>
                  <a:cubicBezTo>
                    <a:pt x="3787" y="2858"/>
                    <a:pt x="3680" y="2584"/>
                    <a:pt x="3441" y="2215"/>
                  </a:cubicBezTo>
                  <a:cubicBezTo>
                    <a:pt x="3203" y="1846"/>
                    <a:pt x="2810" y="1358"/>
                    <a:pt x="2263" y="941"/>
                  </a:cubicBezTo>
                  <a:cubicBezTo>
                    <a:pt x="1715" y="525"/>
                    <a:pt x="1132" y="275"/>
                    <a:pt x="703" y="156"/>
                  </a:cubicBezTo>
                  <a:cubicBezTo>
                    <a:pt x="286" y="36"/>
                    <a:pt x="1" y="1"/>
                    <a:pt x="1" y="1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689" name="Google Shape;12689;p49"/>
            <p:cNvSpPr/>
            <p:nvPr/>
          </p:nvSpPr>
          <p:spPr>
            <a:xfrm>
              <a:off x="3880825" y="2702850"/>
              <a:ext cx="72350" cy="46550"/>
            </a:xfrm>
            <a:custGeom>
              <a:avLst/>
              <a:gdLst/>
              <a:ahLst/>
              <a:cxnLst/>
              <a:rect l="l" t="t" r="r" b="b"/>
              <a:pathLst>
                <a:path w="2894" h="1862" extrusionOk="0">
                  <a:moveTo>
                    <a:pt x="1" y="0"/>
                  </a:moveTo>
                  <a:cubicBezTo>
                    <a:pt x="1" y="0"/>
                    <a:pt x="513" y="631"/>
                    <a:pt x="1310" y="1155"/>
                  </a:cubicBezTo>
                  <a:cubicBezTo>
                    <a:pt x="1703" y="1405"/>
                    <a:pt x="2096" y="1596"/>
                    <a:pt x="2394" y="1727"/>
                  </a:cubicBezTo>
                  <a:cubicBezTo>
                    <a:pt x="2537" y="1786"/>
                    <a:pt x="2656" y="1858"/>
                    <a:pt x="2763" y="1858"/>
                  </a:cubicBezTo>
                  <a:cubicBezTo>
                    <a:pt x="2776" y="1861"/>
                    <a:pt x="2788" y="1862"/>
                    <a:pt x="2799" y="1862"/>
                  </a:cubicBezTo>
                  <a:cubicBezTo>
                    <a:pt x="2876" y="1862"/>
                    <a:pt x="2894" y="1798"/>
                    <a:pt x="2894" y="1798"/>
                  </a:cubicBezTo>
                  <a:lnTo>
                    <a:pt x="2894" y="1798"/>
                  </a:lnTo>
                  <a:cubicBezTo>
                    <a:pt x="2894" y="1798"/>
                    <a:pt x="2878" y="1819"/>
                    <a:pt x="2843" y="1819"/>
                  </a:cubicBezTo>
                  <a:cubicBezTo>
                    <a:pt x="2825" y="1819"/>
                    <a:pt x="2803" y="1814"/>
                    <a:pt x="2775" y="1798"/>
                  </a:cubicBezTo>
                  <a:cubicBezTo>
                    <a:pt x="2703" y="1762"/>
                    <a:pt x="2632" y="1655"/>
                    <a:pt x="2513" y="1548"/>
                  </a:cubicBezTo>
                  <a:cubicBezTo>
                    <a:pt x="2287" y="1322"/>
                    <a:pt x="1965" y="1048"/>
                    <a:pt x="1560" y="774"/>
                  </a:cubicBezTo>
                  <a:cubicBezTo>
                    <a:pt x="775" y="238"/>
                    <a:pt x="1" y="0"/>
                    <a:pt x="1" y="0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690" name="Google Shape;12690;p49"/>
            <p:cNvSpPr/>
            <p:nvPr/>
          </p:nvSpPr>
          <p:spPr>
            <a:xfrm>
              <a:off x="3900475" y="2684975"/>
              <a:ext cx="44375" cy="26225"/>
            </a:xfrm>
            <a:custGeom>
              <a:avLst/>
              <a:gdLst/>
              <a:ahLst/>
              <a:cxnLst/>
              <a:rect l="l" t="t" r="r" b="b"/>
              <a:pathLst>
                <a:path w="1775" h="1049" extrusionOk="0">
                  <a:moveTo>
                    <a:pt x="1" y="1"/>
                  </a:moveTo>
                  <a:lnTo>
                    <a:pt x="1" y="1"/>
                  </a:lnTo>
                  <a:cubicBezTo>
                    <a:pt x="1" y="1"/>
                    <a:pt x="286" y="441"/>
                    <a:pt x="774" y="715"/>
                  </a:cubicBezTo>
                  <a:cubicBezTo>
                    <a:pt x="1263" y="1013"/>
                    <a:pt x="1775" y="1049"/>
                    <a:pt x="1775" y="1049"/>
                  </a:cubicBezTo>
                  <a:cubicBezTo>
                    <a:pt x="1775" y="1049"/>
                    <a:pt x="1489" y="620"/>
                    <a:pt x="1001" y="334"/>
                  </a:cubicBezTo>
                  <a:cubicBezTo>
                    <a:pt x="501" y="37"/>
                    <a:pt x="1" y="1"/>
                    <a:pt x="1" y="1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691" name="Google Shape;12691;p49"/>
            <p:cNvSpPr/>
            <p:nvPr/>
          </p:nvSpPr>
          <p:spPr>
            <a:xfrm>
              <a:off x="3894825" y="2666600"/>
              <a:ext cx="46150" cy="19300"/>
            </a:xfrm>
            <a:custGeom>
              <a:avLst/>
              <a:gdLst/>
              <a:ahLst/>
              <a:cxnLst/>
              <a:rect l="l" t="t" r="r" b="b"/>
              <a:pathLst>
                <a:path w="1846" h="772" extrusionOk="0">
                  <a:moveTo>
                    <a:pt x="287" y="0"/>
                  </a:moveTo>
                  <a:cubicBezTo>
                    <a:pt x="114" y="0"/>
                    <a:pt x="0" y="21"/>
                    <a:pt x="0" y="21"/>
                  </a:cubicBezTo>
                  <a:cubicBezTo>
                    <a:pt x="0" y="21"/>
                    <a:pt x="369" y="355"/>
                    <a:pt x="858" y="557"/>
                  </a:cubicBezTo>
                  <a:cubicBezTo>
                    <a:pt x="1358" y="760"/>
                    <a:pt x="1846" y="772"/>
                    <a:pt x="1846" y="772"/>
                  </a:cubicBezTo>
                  <a:cubicBezTo>
                    <a:pt x="1846" y="772"/>
                    <a:pt x="1548" y="355"/>
                    <a:pt x="1024" y="141"/>
                  </a:cubicBezTo>
                  <a:cubicBezTo>
                    <a:pt x="753" y="27"/>
                    <a:pt x="482" y="0"/>
                    <a:pt x="287" y="0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692" name="Google Shape;12692;p49"/>
            <p:cNvSpPr/>
            <p:nvPr/>
          </p:nvSpPr>
          <p:spPr>
            <a:xfrm>
              <a:off x="3632575" y="2067200"/>
              <a:ext cx="242925" cy="79650"/>
            </a:xfrm>
            <a:custGeom>
              <a:avLst/>
              <a:gdLst/>
              <a:ahLst/>
              <a:cxnLst/>
              <a:rect l="l" t="t" r="r" b="b"/>
              <a:pathLst>
                <a:path w="9717" h="3186" extrusionOk="0">
                  <a:moveTo>
                    <a:pt x="2445" y="1"/>
                  </a:moveTo>
                  <a:cubicBezTo>
                    <a:pt x="2104" y="1"/>
                    <a:pt x="1790" y="19"/>
                    <a:pt x="1513" y="54"/>
                  </a:cubicBezTo>
                  <a:cubicBezTo>
                    <a:pt x="1275" y="66"/>
                    <a:pt x="1072" y="114"/>
                    <a:pt x="882" y="149"/>
                  </a:cubicBezTo>
                  <a:cubicBezTo>
                    <a:pt x="680" y="173"/>
                    <a:pt x="537" y="221"/>
                    <a:pt x="406" y="245"/>
                  </a:cubicBezTo>
                  <a:cubicBezTo>
                    <a:pt x="144" y="328"/>
                    <a:pt x="1" y="352"/>
                    <a:pt x="1" y="352"/>
                  </a:cubicBezTo>
                  <a:cubicBezTo>
                    <a:pt x="1" y="352"/>
                    <a:pt x="144" y="340"/>
                    <a:pt x="418" y="328"/>
                  </a:cubicBezTo>
                  <a:cubicBezTo>
                    <a:pt x="537" y="304"/>
                    <a:pt x="703" y="292"/>
                    <a:pt x="894" y="292"/>
                  </a:cubicBezTo>
                  <a:cubicBezTo>
                    <a:pt x="1021" y="292"/>
                    <a:pt x="1153" y="287"/>
                    <a:pt x="1298" y="287"/>
                  </a:cubicBezTo>
                  <a:cubicBezTo>
                    <a:pt x="1370" y="287"/>
                    <a:pt x="1446" y="288"/>
                    <a:pt x="1525" y="292"/>
                  </a:cubicBezTo>
                  <a:cubicBezTo>
                    <a:pt x="1989" y="292"/>
                    <a:pt x="2561" y="340"/>
                    <a:pt x="3168" y="411"/>
                  </a:cubicBezTo>
                  <a:cubicBezTo>
                    <a:pt x="3775" y="506"/>
                    <a:pt x="4454" y="637"/>
                    <a:pt x="5132" y="828"/>
                  </a:cubicBezTo>
                  <a:cubicBezTo>
                    <a:pt x="5799" y="1042"/>
                    <a:pt x="6442" y="1280"/>
                    <a:pt x="7014" y="1530"/>
                  </a:cubicBezTo>
                  <a:cubicBezTo>
                    <a:pt x="7573" y="1780"/>
                    <a:pt x="8061" y="2054"/>
                    <a:pt x="8466" y="2304"/>
                  </a:cubicBezTo>
                  <a:cubicBezTo>
                    <a:pt x="8669" y="2411"/>
                    <a:pt x="8835" y="2542"/>
                    <a:pt x="9002" y="2650"/>
                  </a:cubicBezTo>
                  <a:cubicBezTo>
                    <a:pt x="9157" y="2745"/>
                    <a:pt x="9288" y="2852"/>
                    <a:pt x="9395" y="2923"/>
                  </a:cubicBezTo>
                  <a:cubicBezTo>
                    <a:pt x="9597" y="3090"/>
                    <a:pt x="9716" y="3185"/>
                    <a:pt x="9716" y="3185"/>
                  </a:cubicBezTo>
                  <a:cubicBezTo>
                    <a:pt x="9716" y="3185"/>
                    <a:pt x="9609" y="3078"/>
                    <a:pt x="9443" y="2864"/>
                  </a:cubicBezTo>
                  <a:cubicBezTo>
                    <a:pt x="9347" y="2769"/>
                    <a:pt x="9240" y="2650"/>
                    <a:pt x="9085" y="2531"/>
                  </a:cubicBezTo>
                  <a:cubicBezTo>
                    <a:pt x="8954" y="2411"/>
                    <a:pt x="8788" y="2257"/>
                    <a:pt x="8597" y="2114"/>
                  </a:cubicBezTo>
                  <a:cubicBezTo>
                    <a:pt x="8228" y="1792"/>
                    <a:pt x="7752" y="1483"/>
                    <a:pt x="7180" y="1173"/>
                  </a:cubicBezTo>
                  <a:cubicBezTo>
                    <a:pt x="6621" y="876"/>
                    <a:pt x="5978" y="590"/>
                    <a:pt x="5263" y="387"/>
                  </a:cubicBezTo>
                  <a:cubicBezTo>
                    <a:pt x="4549" y="185"/>
                    <a:pt x="3859" y="66"/>
                    <a:pt x="3216" y="30"/>
                  </a:cubicBezTo>
                  <a:cubicBezTo>
                    <a:pt x="2947" y="10"/>
                    <a:pt x="2689" y="1"/>
                    <a:pt x="2445" y="1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693" name="Google Shape;12693;p49"/>
            <p:cNvSpPr/>
            <p:nvPr/>
          </p:nvSpPr>
          <p:spPr>
            <a:xfrm>
              <a:off x="3648075" y="2114950"/>
              <a:ext cx="232775" cy="71475"/>
            </a:xfrm>
            <a:custGeom>
              <a:avLst/>
              <a:gdLst/>
              <a:ahLst/>
              <a:cxnLst/>
              <a:rect l="l" t="t" r="r" b="b"/>
              <a:pathLst>
                <a:path w="9311" h="2859" extrusionOk="0">
                  <a:moveTo>
                    <a:pt x="2469" y="1"/>
                  </a:moveTo>
                  <a:cubicBezTo>
                    <a:pt x="2080" y="1"/>
                    <a:pt x="1724" y="32"/>
                    <a:pt x="1417" y="85"/>
                  </a:cubicBezTo>
                  <a:cubicBezTo>
                    <a:pt x="976" y="156"/>
                    <a:pt x="619" y="240"/>
                    <a:pt x="381" y="335"/>
                  </a:cubicBezTo>
                  <a:cubicBezTo>
                    <a:pt x="143" y="406"/>
                    <a:pt x="0" y="466"/>
                    <a:pt x="0" y="466"/>
                  </a:cubicBezTo>
                  <a:cubicBezTo>
                    <a:pt x="0" y="466"/>
                    <a:pt x="143" y="442"/>
                    <a:pt x="393" y="394"/>
                  </a:cubicBezTo>
                  <a:cubicBezTo>
                    <a:pt x="643" y="359"/>
                    <a:pt x="1000" y="323"/>
                    <a:pt x="1453" y="299"/>
                  </a:cubicBezTo>
                  <a:cubicBezTo>
                    <a:pt x="1515" y="297"/>
                    <a:pt x="1579" y="297"/>
                    <a:pt x="1645" y="297"/>
                  </a:cubicBezTo>
                  <a:cubicBezTo>
                    <a:pt x="2516" y="297"/>
                    <a:pt x="3650" y="446"/>
                    <a:pt x="4846" y="823"/>
                  </a:cubicBezTo>
                  <a:cubicBezTo>
                    <a:pt x="6120" y="1228"/>
                    <a:pt x="7227" y="1764"/>
                    <a:pt x="8025" y="2180"/>
                  </a:cubicBezTo>
                  <a:cubicBezTo>
                    <a:pt x="8811" y="2597"/>
                    <a:pt x="9311" y="2859"/>
                    <a:pt x="9311" y="2859"/>
                  </a:cubicBezTo>
                  <a:cubicBezTo>
                    <a:pt x="9311" y="2859"/>
                    <a:pt x="8870" y="2490"/>
                    <a:pt x="8132" y="1990"/>
                  </a:cubicBezTo>
                  <a:cubicBezTo>
                    <a:pt x="7382" y="1478"/>
                    <a:pt x="6298" y="811"/>
                    <a:pt x="4965" y="394"/>
                  </a:cubicBezTo>
                  <a:cubicBezTo>
                    <a:pt x="4082" y="113"/>
                    <a:pt x="3214" y="1"/>
                    <a:pt x="2469" y="1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694" name="Google Shape;12694;p49"/>
            <p:cNvSpPr/>
            <p:nvPr/>
          </p:nvSpPr>
          <p:spPr>
            <a:xfrm>
              <a:off x="3719500" y="2151850"/>
              <a:ext cx="113125" cy="39650"/>
            </a:xfrm>
            <a:custGeom>
              <a:avLst/>
              <a:gdLst/>
              <a:ahLst/>
              <a:cxnLst/>
              <a:rect l="l" t="t" r="r" b="b"/>
              <a:pathLst>
                <a:path w="4525" h="1586" extrusionOk="0">
                  <a:moveTo>
                    <a:pt x="825" y="0"/>
                  </a:moveTo>
                  <a:cubicBezTo>
                    <a:pt x="788" y="0"/>
                    <a:pt x="751" y="1"/>
                    <a:pt x="715" y="2"/>
                  </a:cubicBezTo>
                  <a:cubicBezTo>
                    <a:pt x="274" y="2"/>
                    <a:pt x="1" y="61"/>
                    <a:pt x="1" y="61"/>
                  </a:cubicBezTo>
                  <a:cubicBezTo>
                    <a:pt x="1" y="61"/>
                    <a:pt x="274" y="121"/>
                    <a:pt x="703" y="228"/>
                  </a:cubicBezTo>
                  <a:cubicBezTo>
                    <a:pt x="1120" y="335"/>
                    <a:pt x="1703" y="490"/>
                    <a:pt x="2310" y="704"/>
                  </a:cubicBezTo>
                  <a:cubicBezTo>
                    <a:pt x="2918" y="907"/>
                    <a:pt x="3477" y="1121"/>
                    <a:pt x="3870" y="1300"/>
                  </a:cubicBezTo>
                  <a:cubicBezTo>
                    <a:pt x="4275" y="1478"/>
                    <a:pt x="4525" y="1585"/>
                    <a:pt x="4525" y="1585"/>
                  </a:cubicBezTo>
                  <a:cubicBezTo>
                    <a:pt x="4525" y="1585"/>
                    <a:pt x="4346" y="1371"/>
                    <a:pt x="3977" y="1109"/>
                  </a:cubicBezTo>
                  <a:cubicBezTo>
                    <a:pt x="3632" y="823"/>
                    <a:pt x="3096" y="490"/>
                    <a:pt x="2441" y="276"/>
                  </a:cubicBezTo>
                  <a:cubicBezTo>
                    <a:pt x="1838" y="67"/>
                    <a:pt x="1266" y="0"/>
                    <a:pt x="825" y="0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695" name="Google Shape;12695;p49"/>
            <p:cNvSpPr/>
            <p:nvPr/>
          </p:nvSpPr>
          <p:spPr>
            <a:xfrm>
              <a:off x="3756400" y="2206375"/>
              <a:ext cx="75925" cy="33650"/>
            </a:xfrm>
            <a:custGeom>
              <a:avLst/>
              <a:gdLst/>
              <a:ahLst/>
              <a:cxnLst/>
              <a:rect l="l" t="t" r="r" b="b"/>
              <a:pathLst>
                <a:path w="3037" h="1346" extrusionOk="0">
                  <a:moveTo>
                    <a:pt x="671" y="0"/>
                  </a:moveTo>
                  <a:cubicBezTo>
                    <a:pt x="597" y="0"/>
                    <a:pt x="528" y="4"/>
                    <a:pt x="465" y="12"/>
                  </a:cubicBezTo>
                  <a:cubicBezTo>
                    <a:pt x="370" y="23"/>
                    <a:pt x="310" y="23"/>
                    <a:pt x="239" y="35"/>
                  </a:cubicBezTo>
                  <a:cubicBezTo>
                    <a:pt x="168" y="59"/>
                    <a:pt x="120" y="95"/>
                    <a:pt x="72" y="131"/>
                  </a:cubicBezTo>
                  <a:cubicBezTo>
                    <a:pt x="1" y="214"/>
                    <a:pt x="49" y="273"/>
                    <a:pt x="49" y="273"/>
                  </a:cubicBezTo>
                  <a:cubicBezTo>
                    <a:pt x="49" y="273"/>
                    <a:pt x="49" y="214"/>
                    <a:pt x="120" y="190"/>
                  </a:cubicBezTo>
                  <a:cubicBezTo>
                    <a:pt x="132" y="188"/>
                    <a:pt x="146" y="187"/>
                    <a:pt x="160" y="187"/>
                  </a:cubicBezTo>
                  <a:cubicBezTo>
                    <a:pt x="230" y="187"/>
                    <a:pt x="325" y="210"/>
                    <a:pt x="453" y="250"/>
                  </a:cubicBezTo>
                  <a:cubicBezTo>
                    <a:pt x="727" y="321"/>
                    <a:pt x="1120" y="476"/>
                    <a:pt x="1537" y="631"/>
                  </a:cubicBezTo>
                  <a:cubicBezTo>
                    <a:pt x="1954" y="797"/>
                    <a:pt x="2323" y="964"/>
                    <a:pt x="2596" y="1107"/>
                  </a:cubicBezTo>
                  <a:cubicBezTo>
                    <a:pt x="2870" y="1262"/>
                    <a:pt x="3037" y="1345"/>
                    <a:pt x="3037" y="1345"/>
                  </a:cubicBezTo>
                  <a:cubicBezTo>
                    <a:pt x="3037" y="1345"/>
                    <a:pt x="2954" y="1166"/>
                    <a:pt x="2727" y="928"/>
                  </a:cubicBezTo>
                  <a:cubicBezTo>
                    <a:pt x="2513" y="678"/>
                    <a:pt x="2156" y="393"/>
                    <a:pt x="1703" y="202"/>
                  </a:cubicBezTo>
                  <a:cubicBezTo>
                    <a:pt x="1333" y="60"/>
                    <a:pt x="963" y="0"/>
                    <a:pt x="671" y="0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696" name="Google Shape;12696;p49"/>
            <p:cNvSpPr/>
            <p:nvPr/>
          </p:nvSpPr>
          <p:spPr>
            <a:xfrm>
              <a:off x="3764150" y="2249050"/>
              <a:ext cx="51825" cy="17750"/>
            </a:xfrm>
            <a:custGeom>
              <a:avLst/>
              <a:gdLst/>
              <a:ahLst/>
              <a:cxnLst/>
              <a:rect l="l" t="t" r="r" b="b"/>
              <a:pathLst>
                <a:path w="2073" h="710" extrusionOk="0">
                  <a:moveTo>
                    <a:pt x="561" y="1"/>
                  </a:moveTo>
                  <a:cubicBezTo>
                    <a:pt x="478" y="1"/>
                    <a:pt x="401" y="7"/>
                    <a:pt x="334" y="19"/>
                  </a:cubicBezTo>
                  <a:cubicBezTo>
                    <a:pt x="131" y="43"/>
                    <a:pt x="0" y="90"/>
                    <a:pt x="0" y="90"/>
                  </a:cubicBezTo>
                  <a:cubicBezTo>
                    <a:pt x="0" y="90"/>
                    <a:pt x="120" y="162"/>
                    <a:pt x="298" y="257"/>
                  </a:cubicBezTo>
                  <a:cubicBezTo>
                    <a:pt x="477" y="341"/>
                    <a:pt x="715" y="448"/>
                    <a:pt x="1001" y="531"/>
                  </a:cubicBezTo>
                  <a:cubicBezTo>
                    <a:pt x="1286" y="614"/>
                    <a:pt x="1548" y="650"/>
                    <a:pt x="1751" y="686"/>
                  </a:cubicBezTo>
                  <a:cubicBezTo>
                    <a:pt x="1941" y="710"/>
                    <a:pt x="2072" y="710"/>
                    <a:pt x="2072" y="710"/>
                  </a:cubicBezTo>
                  <a:cubicBezTo>
                    <a:pt x="2072" y="710"/>
                    <a:pt x="2001" y="614"/>
                    <a:pt x="1822" y="471"/>
                  </a:cubicBezTo>
                  <a:cubicBezTo>
                    <a:pt x="1655" y="341"/>
                    <a:pt x="1417" y="174"/>
                    <a:pt x="1120" y="90"/>
                  </a:cubicBezTo>
                  <a:cubicBezTo>
                    <a:pt x="921" y="27"/>
                    <a:pt x="728" y="1"/>
                    <a:pt x="561" y="1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697" name="Google Shape;12697;p49"/>
            <p:cNvSpPr/>
            <p:nvPr/>
          </p:nvSpPr>
          <p:spPr>
            <a:xfrm>
              <a:off x="3493875" y="2528200"/>
              <a:ext cx="383100" cy="74650"/>
            </a:xfrm>
            <a:custGeom>
              <a:avLst/>
              <a:gdLst/>
              <a:ahLst/>
              <a:cxnLst/>
              <a:rect l="l" t="t" r="r" b="b"/>
              <a:pathLst>
                <a:path w="15324" h="2986" extrusionOk="0">
                  <a:moveTo>
                    <a:pt x="4082" y="0"/>
                  </a:moveTo>
                  <a:cubicBezTo>
                    <a:pt x="3418" y="0"/>
                    <a:pt x="2816" y="25"/>
                    <a:pt x="2287" y="69"/>
                  </a:cubicBezTo>
                  <a:cubicBezTo>
                    <a:pt x="1572" y="128"/>
                    <a:pt x="989" y="188"/>
                    <a:pt x="608" y="259"/>
                  </a:cubicBezTo>
                  <a:cubicBezTo>
                    <a:pt x="215" y="343"/>
                    <a:pt x="1" y="366"/>
                    <a:pt x="1" y="366"/>
                  </a:cubicBezTo>
                  <a:cubicBezTo>
                    <a:pt x="1" y="366"/>
                    <a:pt x="215" y="354"/>
                    <a:pt x="620" y="343"/>
                  </a:cubicBezTo>
                  <a:cubicBezTo>
                    <a:pt x="1013" y="307"/>
                    <a:pt x="1584" y="295"/>
                    <a:pt x="2298" y="295"/>
                  </a:cubicBezTo>
                  <a:cubicBezTo>
                    <a:pt x="3013" y="295"/>
                    <a:pt x="3846" y="319"/>
                    <a:pt x="4787" y="402"/>
                  </a:cubicBezTo>
                  <a:cubicBezTo>
                    <a:pt x="5727" y="474"/>
                    <a:pt x="6740" y="593"/>
                    <a:pt x="7811" y="771"/>
                  </a:cubicBezTo>
                  <a:cubicBezTo>
                    <a:pt x="8883" y="962"/>
                    <a:pt x="9883" y="1188"/>
                    <a:pt x="10788" y="1426"/>
                  </a:cubicBezTo>
                  <a:cubicBezTo>
                    <a:pt x="11693" y="1664"/>
                    <a:pt x="12502" y="1914"/>
                    <a:pt x="13169" y="2152"/>
                  </a:cubicBezTo>
                  <a:cubicBezTo>
                    <a:pt x="13836" y="2390"/>
                    <a:pt x="14371" y="2605"/>
                    <a:pt x="14741" y="2748"/>
                  </a:cubicBezTo>
                  <a:cubicBezTo>
                    <a:pt x="15122" y="2902"/>
                    <a:pt x="15324" y="2986"/>
                    <a:pt x="15324" y="2986"/>
                  </a:cubicBezTo>
                  <a:cubicBezTo>
                    <a:pt x="15324" y="2986"/>
                    <a:pt x="15133" y="2879"/>
                    <a:pt x="14764" y="2688"/>
                  </a:cubicBezTo>
                  <a:cubicBezTo>
                    <a:pt x="14419" y="2498"/>
                    <a:pt x="13895" y="2248"/>
                    <a:pt x="13240" y="1950"/>
                  </a:cubicBezTo>
                  <a:cubicBezTo>
                    <a:pt x="12585" y="1652"/>
                    <a:pt x="11800" y="1355"/>
                    <a:pt x="10895" y="1057"/>
                  </a:cubicBezTo>
                  <a:cubicBezTo>
                    <a:pt x="9978" y="771"/>
                    <a:pt x="8966" y="521"/>
                    <a:pt x="7883" y="319"/>
                  </a:cubicBezTo>
                  <a:cubicBezTo>
                    <a:pt x="6799" y="140"/>
                    <a:pt x="5751" y="45"/>
                    <a:pt x="4799" y="9"/>
                  </a:cubicBezTo>
                  <a:cubicBezTo>
                    <a:pt x="4553" y="3"/>
                    <a:pt x="4314" y="0"/>
                    <a:pt x="4082" y="0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698" name="Google Shape;12698;p49"/>
            <p:cNvSpPr/>
            <p:nvPr/>
          </p:nvSpPr>
          <p:spPr>
            <a:xfrm>
              <a:off x="3660850" y="2501325"/>
              <a:ext cx="133975" cy="30400"/>
            </a:xfrm>
            <a:custGeom>
              <a:avLst/>
              <a:gdLst/>
              <a:ahLst/>
              <a:cxnLst/>
              <a:rect l="l" t="t" r="r" b="b"/>
              <a:pathLst>
                <a:path w="5359" h="1216" extrusionOk="0">
                  <a:moveTo>
                    <a:pt x="823" y="1"/>
                  </a:moveTo>
                  <a:cubicBezTo>
                    <a:pt x="311" y="1"/>
                    <a:pt x="1" y="48"/>
                    <a:pt x="1" y="48"/>
                  </a:cubicBezTo>
                  <a:lnTo>
                    <a:pt x="2680" y="644"/>
                  </a:lnTo>
                  <a:cubicBezTo>
                    <a:pt x="4156" y="953"/>
                    <a:pt x="5359" y="1215"/>
                    <a:pt x="5359" y="1215"/>
                  </a:cubicBezTo>
                  <a:cubicBezTo>
                    <a:pt x="5359" y="1215"/>
                    <a:pt x="5085" y="1037"/>
                    <a:pt x="4644" y="834"/>
                  </a:cubicBezTo>
                  <a:cubicBezTo>
                    <a:pt x="4192" y="608"/>
                    <a:pt x="3537" y="358"/>
                    <a:pt x="2787" y="191"/>
                  </a:cubicBezTo>
                  <a:cubicBezTo>
                    <a:pt x="2025" y="25"/>
                    <a:pt x="1323" y="1"/>
                    <a:pt x="823" y="1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699" name="Google Shape;12699;p49"/>
            <p:cNvSpPr/>
            <p:nvPr/>
          </p:nvSpPr>
          <p:spPr>
            <a:xfrm>
              <a:off x="3723375" y="2480900"/>
              <a:ext cx="66100" cy="18850"/>
            </a:xfrm>
            <a:custGeom>
              <a:avLst/>
              <a:gdLst/>
              <a:ahLst/>
              <a:cxnLst/>
              <a:rect l="l" t="t" r="r" b="b"/>
              <a:pathLst>
                <a:path w="2644" h="754" extrusionOk="0">
                  <a:moveTo>
                    <a:pt x="224" y="0"/>
                  </a:moveTo>
                  <a:cubicBezTo>
                    <a:pt x="84" y="0"/>
                    <a:pt x="0" y="8"/>
                    <a:pt x="0" y="8"/>
                  </a:cubicBezTo>
                  <a:cubicBezTo>
                    <a:pt x="0" y="8"/>
                    <a:pt x="536" y="401"/>
                    <a:pt x="1262" y="591"/>
                  </a:cubicBezTo>
                  <a:cubicBezTo>
                    <a:pt x="1729" y="729"/>
                    <a:pt x="2167" y="754"/>
                    <a:pt x="2419" y="754"/>
                  </a:cubicBezTo>
                  <a:cubicBezTo>
                    <a:pt x="2560" y="754"/>
                    <a:pt x="2643" y="746"/>
                    <a:pt x="2643" y="746"/>
                  </a:cubicBezTo>
                  <a:cubicBezTo>
                    <a:pt x="2643" y="746"/>
                    <a:pt x="2108" y="353"/>
                    <a:pt x="1381" y="163"/>
                  </a:cubicBezTo>
                  <a:cubicBezTo>
                    <a:pt x="915" y="25"/>
                    <a:pt x="477" y="0"/>
                    <a:pt x="224" y="0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700" name="Google Shape;12700;p49"/>
            <p:cNvSpPr/>
            <p:nvPr/>
          </p:nvSpPr>
          <p:spPr>
            <a:xfrm>
              <a:off x="3730225" y="2454850"/>
              <a:ext cx="58950" cy="13650"/>
            </a:xfrm>
            <a:custGeom>
              <a:avLst/>
              <a:gdLst/>
              <a:ahLst/>
              <a:cxnLst/>
              <a:rect l="l" t="t" r="r" b="b"/>
              <a:pathLst>
                <a:path w="2358" h="546" extrusionOk="0">
                  <a:moveTo>
                    <a:pt x="794" y="1"/>
                  </a:moveTo>
                  <a:cubicBezTo>
                    <a:pt x="334" y="1"/>
                    <a:pt x="0" y="121"/>
                    <a:pt x="0" y="121"/>
                  </a:cubicBezTo>
                  <a:cubicBezTo>
                    <a:pt x="0" y="121"/>
                    <a:pt x="512" y="383"/>
                    <a:pt x="1155" y="490"/>
                  </a:cubicBezTo>
                  <a:cubicBezTo>
                    <a:pt x="1407" y="532"/>
                    <a:pt x="1645" y="545"/>
                    <a:pt x="1843" y="545"/>
                  </a:cubicBezTo>
                  <a:cubicBezTo>
                    <a:pt x="2150" y="545"/>
                    <a:pt x="2358" y="514"/>
                    <a:pt x="2358" y="514"/>
                  </a:cubicBezTo>
                  <a:cubicBezTo>
                    <a:pt x="2358" y="514"/>
                    <a:pt x="1893" y="157"/>
                    <a:pt x="1226" y="38"/>
                  </a:cubicBezTo>
                  <a:cubicBezTo>
                    <a:pt x="1075" y="11"/>
                    <a:pt x="929" y="1"/>
                    <a:pt x="794" y="1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701" name="Google Shape;12701;p49"/>
            <p:cNvSpPr/>
            <p:nvPr/>
          </p:nvSpPr>
          <p:spPr>
            <a:xfrm>
              <a:off x="3750150" y="2434850"/>
              <a:ext cx="37550" cy="11625"/>
            </a:xfrm>
            <a:custGeom>
              <a:avLst/>
              <a:gdLst/>
              <a:ahLst/>
              <a:cxnLst/>
              <a:rect l="l" t="t" r="r" b="b"/>
              <a:pathLst>
                <a:path w="1502" h="465" extrusionOk="0">
                  <a:moveTo>
                    <a:pt x="669" y="0"/>
                  </a:moveTo>
                  <a:cubicBezTo>
                    <a:pt x="299" y="0"/>
                    <a:pt x="1" y="159"/>
                    <a:pt x="1" y="159"/>
                  </a:cubicBezTo>
                  <a:cubicBezTo>
                    <a:pt x="1" y="159"/>
                    <a:pt x="310" y="409"/>
                    <a:pt x="727" y="457"/>
                  </a:cubicBezTo>
                  <a:cubicBezTo>
                    <a:pt x="771" y="462"/>
                    <a:pt x="814" y="464"/>
                    <a:pt x="856" y="464"/>
                  </a:cubicBezTo>
                  <a:cubicBezTo>
                    <a:pt x="1215" y="464"/>
                    <a:pt x="1501" y="302"/>
                    <a:pt x="1501" y="302"/>
                  </a:cubicBezTo>
                  <a:cubicBezTo>
                    <a:pt x="1501" y="302"/>
                    <a:pt x="1180" y="52"/>
                    <a:pt x="775" y="5"/>
                  </a:cubicBezTo>
                  <a:cubicBezTo>
                    <a:pt x="739" y="2"/>
                    <a:pt x="704" y="0"/>
                    <a:pt x="669" y="0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702" name="Google Shape;12702;p49"/>
            <p:cNvSpPr/>
            <p:nvPr/>
          </p:nvSpPr>
          <p:spPr>
            <a:xfrm>
              <a:off x="3751650" y="2409650"/>
              <a:ext cx="39300" cy="11350"/>
            </a:xfrm>
            <a:custGeom>
              <a:avLst/>
              <a:gdLst/>
              <a:ahLst/>
              <a:cxnLst/>
              <a:rect l="l" t="t" r="r" b="b"/>
              <a:pathLst>
                <a:path w="1572" h="454" extrusionOk="0">
                  <a:moveTo>
                    <a:pt x="786" y="1"/>
                  </a:moveTo>
                  <a:cubicBezTo>
                    <a:pt x="358" y="1"/>
                    <a:pt x="0" y="227"/>
                    <a:pt x="0" y="227"/>
                  </a:cubicBezTo>
                  <a:cubicBezTo>
                    <a:pt x="0" y="227"/>
                    <a:pt x="358" y="453"/>
                    <a:pt x="786" y="453"/>
                  </a:cubicBezTo>
                  <a:cubicBezTo>
                    <a:pt x="1215" y="453"/>
                    <a:pt x="1572" y="227"/>
                    <a:pt x="1572" y="227"/>
                  </a:cubicBezTo>
                  <a:cubicBezTo>
                    <a:pt x="1572" y="227"/>
                    <a:pt x="1239" y="1"/>
                    <a:pt x="786" y="1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703" name="Google Shape;12703;p49"/>
            <p:cNvSpPr/>
            <p:nvPr/>
          </p:nvSpPr>
          <p:spPr>
            <a:xfrm>
              <a:off x="3755225" y="2382375"/>
              <a:ext cx="41400" cy="11650"/>
            </a:xfrm>
            <a:custGeom>
              <a:avLst/>
              <a:gdLst/>
              <a:ahLst/>
              <a:cxnLst/>
              <a:rect l="l" t="t" r="r" b="b"/>
              <a:pathLst>
                <a:path w="1656" h="466" extrusionOk="0">
                  <a:moveTo>
                    <a:pt x="714" y="1"/>
                  </a:moveTo>
                  <a:cubicBezTo>
                    <a:pt x="315" y="1"/>
                    <a:pt x="0" y="163"/>
                    <a:pt x="0" y="163"/>
                  </a:cubicBezTo>
                  <a:cubicBezTo>
                    <a:pt x="0" y="163"/>
                    <a:pt x="346" y="413"/>
                    <a:pt x="810" y="461"/>
                  </a:cubicBezTo>
                  <a:cubicBezTo>
                    <a:pt x="850" y="464"/>
                    <a:pt x="889" y="465"/>
                    <a:pt x="927" y="465"/>
                  </a:cubicBezTo>
                  <a:cubicBezTo>
                    <a:pt x="1337" y="465"/>
                    <a:pt x="1655" y="306"/>
                    <a:pt x="1655" y="306"/>
                  </a:cubicBezTo>
                  <a:cubicBezTo>
                    <a:pt x="1655" y="306"/>
                    <a:pt x="1298" y="56"/>
                    <a:pt x="858" y="8"/>
                  </a:cubicBezTo>
                  <a:cubicBezTo>
                    <a:pt x="809" y="3"/>
                    <a:pt x="761" y="1"/>
                    <a:pt x="714" y="1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704" name="Google Shape;12704;p49"/>
            <p:cNvSpPr/>
            <p:nvPr/>
          </p:nvSpPr>
          <p:spPr>
            <a:xfrm>
              <a:off x="3771600" y="2357625"/>
              <a:ext cx="25025" cy="12075"/>
            </a:xfrm>
            <a:custGeom>
              <a:avLst/>
              <a:gdLst/>
              <a:ahLst/>
              <a:cxnLst/>
              <a:rect l="l" t="t" r="r" b="b"/>
              <a:pathLst>
                <a:path w="1001" h="483" extrusionOk="0">
                  <a:moveTo>
                    <a:pt x="383" y="0"/>
                  </a:moveTo>
                  <a:cubicBezTo>
                    <a:pt x="311" y="0"/>
                    <a:pt x="241" y="13"/>
                    <a:pt x="179" y="34"/>
                  </a:cubicBezTo>
                  <a:cubicBezTo>
                    <a:pt x="83" y="58"/>
                    <a:pt x="0" y="93"/>
                    <a:pt x="0" y="93"/>
                  </a:cubicBezTo>
                  <a:cubicBezTo>
                    <a:pt x="0" y="93"/>
                    <a:pt x="36" y="165"/>
                    <a:pt x="107" y="260"/>
                  </a:cubicBezTo>
                  <a:cubicBezTo>
                    <a:pt x="179" y="343"/>
                    <a:pt x="298" y="439"/>
                    <a:pt x="453" y="462"/>
                  </a:cubicBezTo>
                  <a:cubicBezTo>
                    <a:pt x="494" y="476"/>
                    <a:pt x="535" y="482"/>
                    <a:pt x="575" y="482"/>
                  </a:cubicBezTo>
                  <a:cubicBezTo>
                    <a:pt x="670" y="482"/>
                    <a:pt x="758" y="448"/>
                    <a:pt x="834" y="415"/>
                  </a:cubicBezTo>
                  <a:cubicBezTo>
                    <a:pt x="941" y="379"/>
                    <a:pt x="1000" y="319"/>
                    <a:pt x="1000" y="319"/>
                  </a:cubicBezTo>
                  <a:cubicBezTo>
                    <a:pt x="1000" y="319"/>
                    <a:pt x="941" y="236"/>
                    <a:pt x="869" y="177"/>
                  </a:cubicBezTo>
                  <a:cubicBezTo>
                    <a:pt x="774" y="117"/>
                    <a:pt x="679" y="46"/>
                    <a:pt x="536" y="22"/>
                  </a:cubicBezTo>
                  <a:cubicBezTo>
                    <a:pt x="486" y="7"/>
                    <a:pt x="434" y="0"/>
                    <a:pt x="383" y="0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705" name="Google Shape;12705;p49"/>
            <p:cNvSpPr/>
            <p:nvPr/>
          </p:nvSpPr>
          <p:spPr>
            <a:xfrm>
              <a:off x="3217350" y="1987875"/>
              <a:ext cx="155400" cy="66700"/>
            </a:xfrm>
            <a:custGeom>
              <a:avLst/>
              <a:gdLst/>
              <a:ahLst/>
              <a:cxnLst/>
              <a:rect l="l" t="t" r="r" b="b"/>
              <a:pathLst>
                <a:path w="6216" h="2668" extrusionOk="0">
                  <a:moveTo>
                    <a:pt x="1" y="0"/>
                  </a:moveTo>
                  <a:cubicBezTo>
                    <a:pt x="1" y="1"/>
                    <a:pt x="275" y="251"/>
                    <a:pt x="786" y="620"/>
                  </a:cubicBezTo>
                  <a:cubicBezTo>
                    <a:pt x="1298" y="1001"/>
                    <a:pt x="2025" y="1453"/>
                    <a:pt x="2906" y="1834"/>
                  </a:cubicBezTo>
                  <a:cubicBezTo>
                    <a:pt x="3775" y="2203"/>
                    <a:pt x="4608" y="2406"/>
                    <a:pt x="5228" y="2525"/>
                  </a:cubicBezTo>
                  <a:cubicBezTo>
                    <a:pt x="5835" y="2632"/>
                    <a:pt x="6216" y="2667"/>
                    <a:pt x="6216" y="2667"/>
                  </a:cubicBezTo>
                  <a:cubicBezTo>
                    <a:pt x="6216" y="2667"/>
                    <a:pt x="5859" y="2525"/>
                    <a:pt x="5287" y="2322"/>
                  </a:cubicBezTo>
                  <a:cubicBezTo>
                    <a:pt x="4716" y="2096"/>
                    <a:pt x="3930" y="1786"/>
                    <a:pt x="3084" y="1417"/>
                  </a:cubicBezTo>
                  <a:cubicBezTo>
                    <a:pt x="2227" y="1036"/>
                    <a:pt x="1453" y="703"/>
                    <a:pt x="906" y="429"/>
                  </a:cubicBezTo>
                  <a:cubicBezTo>
                    <a:pt x="334" y="167"/>
                    <a:pt x="1" y="1"/>
                    <a:pt x="1" y="0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706" name="Google Shape;12706;p49"/>
            <p:cNvSpPr/>
            <p:nvPr/>
          </p:nvSpPr>
          <p:spPr>
            <a:xfrm>
              <a:off x="3218850" y="2012575"/>
              <a:ext cx="69975" cy="42000"/>
            </a:xfrm>
            <a:custGeom>
              <a:avLst/>
              <a:gdLst/>
              <a:ahLst/>
              <a:cxnLst/>
              <a:rect l="l" t="t" r="r" b="b"/>
              <a:pathLst>
                <a:path w="2799" h="1680" extrusionOk="0"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07" y="167"/>
                    <a:pt x="310" y="394"/>
                  </a:cubicBezTo>
                  <a:cubicBezTo>
                    <a:pt x="524" y="620"/>
                    <a:pt x="834" y="894"/>
                    <a:pt x="1215" y="1144"/>
                  </a:cubicBezTo>
                  <a:cubicBezTo>
                    <a:pt x="1619" y="1382"/>
                    <a:pt x="2012" y="1513"/>
                    <a:pt x="2310" y="1584"/>
                  </a:cubicBezTo>
                  <a:cubicBezTo>
                    <a:pt x="2608" y="1656"/>
                    <a:pt x="2798" y="1679"/>
                    <a:pt x="2798" y="1679"/>
                  </a:cubicBezTo>
                  <a:cubicBezTo>
                    <a:pt x="2798" y="1679"/>
                    <a:pt x="2643" y="1560"/>
                    <a:pt x="2393" y="1370"/>
                  </a:cubicBezTo>
                  <a:cubicBezTo>
                    <a:pt x="2143" y="1215"/>
                    <a:pt x="1810" y="977"/>
                    <a:pt x="1441" y="751"/>
                  </a:cubicBezTo>
                  <a:cubicBezTo>
                    <a:pt x="1072" y="525"/>
                    <a:pt x="715" y="346"/>
                    <a:pt x="441" y="215"/>
                  </a:cubicBezTo>
                  <a:cubicBezTo>
                    <a:pt x="179" y="84"/>
                    <a:pt x="0" y="1"/>
                    <a:pt x="0" y="1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707" name="Google Shape;12707;p49"/>
            <p:cNvSpPr/>
            <p:nvPr/>
          </p:nvSpPr>
          <p:spPr>
            <a:xfrm>
              <a:off x="3172700" y="2106925"/>
              <a:ext cx="73250" cy="22950"/>
            </a:xfrm>
            <a:custGeom>
              <a:avLst/>
              <a:gdLst/>
              <a:ahLst/>
              <a:cxnLst/>
              <a:rect l="l" t="t" r="r" b="b"/>
              <a:pathLst>
                <a:path w="2930" h="918" extrusionOk="0">
                  <a:moveTo>
                    <a:pt x="1" y="1"/>
                  </a:moveTo>
                  <a:cubicBezTo>
                    <a:pt x="1" y="1"/>
                    <a:pt x="132" y="120"/>
                    <a:pt x="370" y="287"/>
                  </a:cubicBezTo>
                  <a:cubicBezTo>
                    <a:pt x="608" y="441"/>
                    <a:pt x="953" y="620"/>
                    <a:pt x="1370" y="751"/>
                  </a:cubicBezTo>
                  <a:cubicBezTo>
                    <a:pt x="1787" y="882"/>
                    <a:pt x="2191" y="918"/>
                    <a:pt x="2465" y="918"/>
                  </a:cubicBezTo>
                  <a:cubicBezTo>
                    <a:pt x="2751" y="918"/>
                    <a:pt x="2930" y="894"/>
                    <a:pt x="2930" y="894"/>
                  </a:cubicBezTo>
                  <a:cubicBezTo>
                    <a:pt x="2930" y="894"/>
                    <a:pt x="2287" y="549"/>
                    <a:pt x="1501" y="322"/>
                  </a:cubicBezTo>
                  <a:cubicBezTo>
                    <a:pt x="715" y="72"/>
                    <a:pt x="1" y="1"/>
                    <a:pt x="1" y="1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708" name="Google Shape;12708;p49"/>
            <p:cNvSpPr/>
            <p:nvPr/>
          </p:nvSpPr>
          <p:spPr>
            <a:xfrm>
              <a:off x="2975950" y="2639750"/>
              <a:ext cx="235775" cy="52800"/>
            </a:xfrm>
            <a:custGeom>
              <a:avLst/>
              <a:gdLst/>
              <a:ahLst/>
              <a:cxnLst/>
              <a:rect l="l" t="t" r="r" b="b"/>
              <a:pathLst>
                <a:path w="9431" h="2112" extrusionOk="0">
                  <a:moveTo>
                    <a:pt x="1" y="0"/>
                  </a:moveTo>
                  <a:cubicBezTo>
                    <a:pt x="1" y="0"/>
                    <a:pt x="477" y="250"/>
                    <a:pt x="1287" y="595"/>
                  </a:cubicBezTo>
                  <a:cubicBezTo>
                    <a:pt x="2108" y="953"/>
                    <a:pt x="3251" y="1357"/>
                    <a:pt x="4585" y="1655"/>
                  </a:cubicBezTo>
                  <a:cubicBezTo>
                    <a:pt x="5906" y="1953"/>
                    <a:pt x="7121" y="2072"/>
                    <a:pt x="8002" y="2096"/>
                  </a:cubicBezTo>
                  <a:cubicBezTo>
                    <a:pt x="8295" y="2108"/>
                    <a:pt x="8552" y="2111"/>
                    <a:pt x="8764" y="2111"/>
                  </a:cubicBezTo>
                  <a:cubicBezTo>
                    <a:pt x="9187" y="2111"/>
                    <a:pt x="9430" y="2096"/>
                    <a:pt x="9430" y="2096"/>
                  </a:cubicBezTo>
                  <a:cubicBezTo>
                    <a:pt x="9430" y="2096"/>
                    <a:pt x="8895" y="2012"/>
                    <a:pt x="8014" y="1857"/>
                  </a:cubicBezTo>
                  <a:cubicBezTo>
                    <a:pt x="7156" y="1715"/>
                    <a:pt x="5966" y="1488"/>
                    <a:pt x="4668" y="1203"/>
                  </a:cubicBezTo>
                  <a:cubicBezTo>
                    <a:pt x="3370" y="917"/>
                    <a:pt x="2215" y="619"/>
                    <a:pt x="1370" y="381"/>
                  </a:cubicBezTo>
                  <a:cubicBezTo>
                    <a:pt x="513" y="143"/>
                    <a:pt x="1" y="0"/>
                    <a:pt x="1" y="0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709" name="Google Shape;12709;p49"/>
            <p:cNvSpPr/>
            <p:nvPr/>
          </p:nvSpPr>
          <p:spPr>
            <a:xfrm>
              <a:off x="2991725" y="2597975"/>
              <a:ext cx="61050" cy="16575"/>
            </a:xfrm>
            <a:custGeom>
              <a:avLst/>
              <a:gdLst/>
              <a:ahLst/>
              <a:cxnLst/>
              <a:rect l="l" t="t" r="r" b="b"/>
              <a:pathLst>
                <a:path w="2442" h="663" extrusionOk="0">
                  <a:moveTo>
                    <a:pt x="332" y="1"/>
                  </a:moveTo>
                  <a:cubicBezTo>
                    <a:pt x="128" y="1"/>
                    <a:pt x="1" y="16"/>
                    <a:pt x="1" y="16"/>
                  </a:cubicBezTo>
                  <a:cubicBezTo>
                    <a:pt x="1" y="16"/>
                    <a:pt x="501" y="373"/>
                    <a:pt x="1168" y="552"/>
                  </a:cubicBezTo>
                  <a:cubicBezTo>
                    <a:pt x="1533" y="642"/>
                    <a:pt x="1874" y="662"/>
                    <a:pt x="2111" y="662"/>
                  </a:cubicBezTo>
                  <a:cubicBezTo>
                    <a:pt x="2315" y="662"/>
                    <a:pt x="2442" y="647"/>
                    <a:pt x="2442" y="647"/>
                  </a:cubicBezTo>
                  <a:cubicBezTo>
                    <a:pt x="2442" y="647"/>
                    <a:pt x="1953" y="290"/>
                    <a:pt x="1287" y="111"/>
                  </a:cubicBezTo>
                  <a:cubicBezTo>
                    <a:pt x="915" y="22"/>
                    <a:pt x="571" y="1"/>
                    <a:pt x="332" y="1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710" name="Google Shape;12710;p49"/>
            <p:cNvSpPr/>
            <p:nvPr/>
          </p:nvSpPr>
          <p:spPr>
            <a:xfrm>
              <a:off x="3004525" y="2565800"/>
              <a:ext cx="58675" cy="13975"/>
            </a:xfrm>
            <a:custGeom>
              <a:avLst/>
              <a:gdLst/>
              <a:ahLst/>
              <a:cxnLst/>
              <a:rect l="l" t="t" r="r" b="b"/>
              <a:pathLst>
                <a:path w="2347" h="559" extrusionOk="0">
                  <a:moveTo>
                    <a:pt x="609" y="0"/>
                  </a:moveTo>
                  <a:cubicBezTo>
                    <a:pt x="249" y="0"/>
                    <a:pt x="1" y="53"/>
                    <a:pt x="1" y="53"/>
                  </a:cubicBezTo>
                  <a:cubicBezTo>
                    <a:pt x="1" y="53"/>
                    <a:pt x="477" y="386"/>
                    <a:pt x="1132" y="505"/>
                  </a:cubicBezTo>
                  <a:cubicBezTo>
                    <a:pt x="1350" y="545"/>
                    <a:pt x="1558" y="558"/>
                    <a:pt x="1738" y="558"/>
                  </a:cubicBezTo>
                  <a:cubicBezTo>
                    <a:pt x="2098" y="558"/>
                    <a:pt x="2346" y="505"/>
                    <a:pt x="2346" y="505"/>
                  </a:cubicBezTo>
                  <a:cubicBezTo>
                    <a:pt x="2346" y="505"/>
                    <a:pt x="1870" y="184"/>
                    <a:pt x="1215" y="53"/>
                  </a:cubicBezTo>
                  <a:cubicBezTo>
                    <a:pt x="997" y="13"/>
                    <a:pt x="789" y="0"/>
                    <a:pt x="609" y="0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711" name="Google Shape;12711;p49"/>
            <p:cNvSpPr/>
            <p:nvPr/>
          </p:nvSpPr>
          <p:spPr>
            <a:xfrm>
              <a:off x="3017025" y="2533350"/>
              <a:ext cx="35750" cy="13675"/>
            </a:xfrm>
            <a:custGeom>
              <a:avLst/>
              <a:gdLst/>
              <a:ahLst/>
              <a:cxnLst/>
              <a:rect l="l" t="t" r="r" b="b"/>
              <a:pathLst>
                <a:path w="1430" h="547" extrusionOk="0">
                  <a:moveTo>
                    <a:pt x="405" y="0"/>
                  </a:moveTo>
                  <a:cubicBezTo>
                    <a:pt x="175" y="0"/>
                    <a:pt x="1" y="53"/>
                    <a:pt x="1" y="53"/>
                  </a:cubicBezTo>
                  <a:cubicBezTo>
                    <a:pt x="1" y="53"/>
                    <a:pt x="251" y="375"/>
                    <a:pt x="656" y="494"/>
                  </a:cubicBezTo>
                  <a:cubicBezTo>
                    <a:pt x="787" y="533"/>
                    <a:pt x="916" y="547"/>
                    <a:pt x="1031" y="547"/>
                  </a:cubicBezTo>
                  <a:cubicBezTo>
                    <a:pt x="1260" y="547"/>
                    <a:pt x="1430" y="494"/>
                    <a:pt x="1430" y="494"/>
                  </a:cubicBezTo>
                  <a:cubicBezTo>
                    <a:pt x="1430" y="494"/>
                    <a:pt x="1179" y="172"/>
                    <a:pt x="775" y="53"/>
                  </a:cubicBezTo>
                  <a:cubicBezTo>
                    <a:pt x="648" y="14"/>
                    <a:pt x="519" y="0"/>
                    <a:pt x="405" y="0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712" name="Google Shape;12712;p49"/>
            <p:cNvSpPr/>
            <p:nvPr/>
          </p:nvSpPr>
          <p:spPr>
            <a:xfrm>
              <a:off x="3025950" y="2504300"/>
              <a:ext cx="30400" cy="11650"/>
            </a:xfrm>
            <a:custGeom>
              <a:avLst/>
              <a:gdLst/>
              <a:ahLst/>
              <a:cxnLst/>
              <a:rect l="l" t="t" r="r" b="b"/>
              <a:pathLst>
                <a:path w="1216" h="466" extrusionOk="0">
                  <a:moveTo>
                    <a:pt x="632" y="1"/>
                  </a:moveTo>
                  <a:cubicBezTo>
                    <a:pt x="453" y="1"/>
                    <a:pt x="287" y="60"/>
                    <a:pt x="180" y="120"/>
                  </a:cubicBezTo>
                  <a:cubicBezTo>
                    <a:pt x="60" y="191"/>
                    <a:pt x="1" y="251"/>
                    <a:pt x="1" y="251"/>
                  </a:cubicBezTo>
                  <a:cubicBezTo>
                    <a:pt x="1" y="251"/>
                    <a:pt x="84" y="310"/>
                    <a:pt x="180" y="358"/>
                  </a:cubicBezTo>
                  <a:cubicBezTo>
                    <a:pt x="299" y="406"/>
                    <a:pt x="441" y="465"/>
                    <a:pt x="596" y="465"/>
                  </a:cubicBezTo>
                  <a:cubicBezTo>
                    <a:pt x="751" y="465"/>
                    <a:pt x="894" y="429"/>
                    <a:pt x="1013" y="382"/>
                  </a:cubicBezTo>
                  <a:cubicBezTo>
                    <a:pt x="1132" y="346"/>
                    <a:pt x="1215" y="298"/>
                    <a:pt x="1215" y="298"/>
                  </a:cubicBezTo>
                  <a:cubicBezTo>
                    <a:pt x="1215" y="298"/>
                    <a:pt x="1168" y="227"/>
                    <a:pt x="1061" y="167"/>
                  </a:cubicBezTo>
                  <a:cubicBezTo>
                    <a:pt x="953" y="84"/>
                    <a:pt x="811" y="13"/>
                    <a:pt x="632" y="1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713" name="Google Shape;12713;p49"/>
            <p:cNvSpPr/>
            <p:nvPr/>
          </p:nvSpPr>
          <p:spPr>
            <a:xfrm>
              <a:off x="2825925" y="2812075"/>
              <a:ext cx="125050" cy="19025"/>
            </a:xfrm>
            <a:custGeom>
              <a:avLst/>
              <a:gdLst/>
              <a:ahLst/>
              <a:cxnLst/>
              <a:rect l="l" t="t" r="r" b="b"/>
              <a:pathLst>
                <a:path w="5002" h="761" extrusionOk="0">
                  <a:moveTo>
                    <a:pt x="5002" y="1"/>
                  </a:moveTo>
                  <a:cubicBezTo>
                    <a:pt x="5001" y="1"/>
                    <a:pt x="3858" y="60"/>
                    <a:pt x="2489" y="227"/>
                  </a:cubicBezTo>
                  <a:cubicBezTo>
                    <a:pt x="1120" y="406"/>
                    <a:pt x="1" y="644"/>
                    <a:pt x="1" y="644"/>
                  </a:cubicBezTo>
                  <a:cubicBezTo>
                    <a:pt x="1" y="644"/>
                    <a:pt x="287" y="703"/>
                    <a:pt x="739" y="739"/>
                  </a:cubicBezTo>
                  <a:cubicBezTo>
                    <a:pt x="915" y="753"/>
                    <a:pt x="1118" y="761"/>
                    <a:pt x="1339" y="761"/>
                  </a:cubicBezTo>
                  <a:cubicBezTo>
                    <a:pt x="1700" y="761"/>
                    <a:pt x="2113" y="739"/>
                    <a:pt x="2549" y="679"/>
                  </a:cubicBezTo>
                  <a:cubicBezTo>
                    <a:pt x="3239" y="596"/>
                    <a:pt x="3870" y="418"/>
                    <a:pt x="4299" y="263"/>
                  </a:cubicBezTo>
                  <a:cubicBezTo>
                    <a:pt x="4728" y="120"/>
                    <a:pt x="5002" y="1"/>
                    <a:pt x="5002" y="1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714" name="Google Shape;12714;p49"/>
            <p:cNvSpPr/>
            <p:nvPr/>
          </p:nvSpPr>
          <p:spPr>
            <a:xfrm>
              <a:off x="2836650" y="2794625"/>
              <a:ext cx="56875" cy="12400"/>
            </a:xfrm>
            <a:custGeom>
              <a:avLst/>
              <a:gdLst/>
              <a:ahLst/>
              <a:cxnLst/>
              <a:rect l="l" t="t" r="r" b="b"/>
              <a:pathLst>
                <a:path w="2275" h="496" extrusionOk="0">
                  <a:moveTo>
                    <a:pt x="1427" y="0"/>
                  </a:moveTo>
                  <a:cubicBezTo>
                    <a:pt x="1329" y="0"/>
                    <a:pt x="1225" y="6"/>
                    <a:pt x="1120" y="20"/>
                  </a:cubicBezTo>
                  <a:cubicBezTo>
                    <a:pt x="465" y="103"/>
                    <a:pt x="1" y="425"/>
                    <a:pt x="1" y="425"/>
                  </a:cubicBezTo>
                  <a:cubicBezTo>
                    <a:pt x="1" y="425"/>
                    <a:pt x="318" y="495"/>
                    <a:pt x="751" y="495"/>
                  </a:cubicBezTo>
                  <a:cubicBezTo>
                    <a:pt x="881" y="495"/>
                    <a:pt x="1022" y="489"/>
                    <a:pt x="1167" y="473"/>
                  </a:cubicBezTo>
                  <a:cubicBezTo>
                    <a:pt x="1775" y="401"/>
                    <a:pt x="2275" y="139"/>
                    <a:pt x="2275" y="139"/>
                  </a:cubicBezTo>
                  <a:cubicBezTo>
                    <a:pt x="2275" y="139"/>
                    <a:pt x="1906" y="0"/>
                    <a:pt x="1427" y="0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715" name="Google Shape;12715;p49"/>
            <p:cNvSpPr/>
            <p:nvPr/>
          </p:nvSpPr>
          <p:spPr>
            <a:xfrm>
              <a:off x="2850350" y="2757150"/>
              <a:ext cx="38125" cy="11325"/>
            </a:xfrm>
            <a:custGeom>
              <a:avLst/>
              <a:gdLst/>
              <a:ahLst/>
              <a:cxnLst/>
              <a:rect l="l" t="t" r="r" b="b"/>
              <a:pathLst>
                <a:path w="1525" h="453" extrusionOk="0">
                  <a:moveTo>
                    <a:pt x="847" y="1"/>
                  </a:moveTo>
                  <a:cubicBezTo>
                    <a:pt x="808" y="1"/>
                    <a:pt x="768" y="3"/>
                    <a:pt x="727" y="7"/>
                  </a:cubicBezTo>
                  <a:cubicBezTo>
                    <a:pt x="298" y="31"/>
                    <a:pt x="0" y="317"/>
                    <a:pt x="0" y="317"/>
                  </a:cubicBezTo>
                  <a:cubicBezTo>
                    <a:pt x="0" y="317"/>
                    <a:pt x="301" y="453"/>
                    <a:pt x="658" y="453"/>
                  </a:cubicBezTo>
                  <a:cubicBezTo>
                    <a:pt x="696" y="453"/>
                    <a:pt x="735" y="451"/>
                    <a:pt x="774" y="448"/>
                  </a:cubicBezTo>
                  <a:cubicBezTo>
                    <a:pt x="1179" y="424"/>
                    <a:pt x="1524" y="198"/>
                    <a:pt x="1524" y="198"/>
                  </a:cubicBezTo>
                  <a:cubicBezTo>
                    <a:pt x="1524" y="198"/>
                    <a:pt x="1239" y="1"/>
                    <a:pt x="847" y="1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716" name="Google Shape;12716;p49"/>
            <p:cNvSpPr/>
            <p:nvPr/>
          </p:nvSpPr>
          <p:spPr>
            <a:xfrm>
              <a:off x="2920300" y="2601275"/>
              <a:ext cx="43175" cy="11450"/>
            </a:xfrm>
            <a:custGeom>
              <a:avLst/>
              <a:gdLst/>
              <a:ahLst/>
              <a:cxnLst/>
              <a:rect l="l" t="t" r="r" b="b"/>
              <a:pathLst>
                <a:path w="1727" h="458" extrusionOk="0">
                  <a:moveTo>
                    <a:pt x="976" y="0"/>
                  </a:moveTo>
                  <a:cubicBezTo>
                    <a:pt x="937" y="0"/>
                    <a:pt x="897" y="1"/>
                    <a:pt x="857" y="3"/>
                  </a:cubicBezTo>
                  <a:cubicBezTo>
                    <a:pt x="619" y="15"/>
                    <a:pt x="417" y="75"/>
                    <a:pt x="262" y="122"/>
                  </a:cubicBezTo>
                  <a:cubicBezTo>
                    <a:pt x="107" y="170"/>
                    <a:pt x="0" y="218"/>
                    <a:pt x="0" y="218"/>
                  </a:cubicBezTo>
                  <a:cubicBezTo>
                    <a:pt x="0" y="218"/>
                    <a:pt x="95" y="289"/>
                    <a:pt x="262" y="348"/>
                  </a:cubicBezTo>
                  <a:cubicBezTo>
                    <a:pt x="403" y="403"/>
                    <a:pt x="604" y="457"/>
                    <a:pt x="828" y="457"/>
                  </a:cubicBezTo>
                  <a:cubicBezTo>
                    <a:pt x="850" y="457"/>
                    <a:pt x="871" y="457"/>
                    <a:pt x="893" y="456"/>
                  </a:cubicBezTo>
                  <a:cubicBezTo>
                    <a:pt x="1155" y="432"/>
                    <a:pt x="1358" y="348"/>
                    <a:pt x="1512" y="253"/>
                  </a:cubicBezTo>
                  <a:cubicBezTo>
                    <a:pt x="1655" y="170"/>
                    <a:pt x="1727" y="98"/>
                    <a:pt x="1727" y="98"/>
                  </a:cubicBezTo>
                  <a:cubicBezTo>
                    <a:pt x="1727" y="98"/>
                    <a:pt x="1608" y="63"/>
                    <a:pt x="1453" y="39"/>
                  </a:cubicBezTo>
                  <a:cubicBezTo>
                    <a:pt x="1326" y="19"/>
                    <a:pt x="1152" y="0"/>
                    <a:pt x="976" y="0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717" name="Google Shape;12717;p49"/>
            <p:cNvSpPr/>
            <p:nvPr/>
          </p:nvSpPr>
          <p:spPr>
            <a:xfrm>
              <a:off x="2931300" y="2574250"/>
              <a:ext cx="30400" cy="11050"/>
            </a:xfrm>
            <a:custGeom>
              <a:avLst/>
              <a:gdLst/>
              <a:ahLst/>
              <a:cxnLst/>
              <a:rect l="l" t="t" r="r" b="b"/>
              <a:pathLst>
                <a:path w="1216" h="442" extrusionOk="0">
                  <a:moveTo>
                    <a:pt x="608" y="1"/>
                  </a:moveTo>
                  <a:cubicBezTo>
                    <a:pt x="263" y="1"/>
                    <a:pt x="1" y="227"/>
                    <a:pt x="1" y="227"/>
                  </a:cubicBezTo>
                  <a:cubicBezTo>
                    <a:pt x="1" y="227"/>
                    <a:pt x="263" y="441"/>
                    <a:pt x="608" y="441"/>
                  </a:cubicBezTo>
                  <a:cubicBezTo>
                    <a:pt x="953" y="441"/>
                    <a:pt x="1215" y="227"/>
                    <a:pt x="1215" y="227"/>
                  </a:cubicBezTo>
                  <a:cubicBezTo>
                    <a:pt x="1215" y="227"/>
                    <a:pt x="929" y="1"/>
                    <a:pt x="608" y="1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718" name="Google Shape;12718;p49"/>
            <p:cNvSpPr/>
            <p:nvPr/>
          </p:nvSpPr>
          <p:spPr>
            <a:xfrm>
              <a:off x="2954225" y="2542100"/>
              <a:ext cx="26825" cy="11350"/>
            </a:xfrm>
            <a:custGeom>
              <a:avLst/>
              <a:gdLst/>
              <a:ahLst/>
              <a:cxnLst/>
              <a:rect l="l" t="t" r="r" b="b"/>
              <a:pathLst>
                <a:path w="1073" h="454" extrusionOk="0">
                  <a:moveTo>
                    <a:pt x="558" y="0"/>
                  </a:moveTo>
                  <a:cubicBezTo>
                    <a:pt x="551" y="0"/>
                    <a:pt x="544" y="1"/>
                    <a:pt x="536" y="1"/>
                  </a:cubicBezTo>
                  <a:cubicBezTo>
                    <a:pt x="239" y="1"/>
                    <a:pt x="1" y="227"/>
                    <a:pt x="1" y="227"/>
                  </a:cubicBezTo>
                  <a:cubicBezTo>
                    <a:pt x="1" y="227"/>
                    <a:pt x="239" y="453"/>
                    <a:pt x="536" y="453"/>
                  </a:cubicBezTo>
                  <a:cubicBezTo>
                    <a:pt x="834" y="453"/>
                    <a:pt x="1072" y="227"/>
                    <a:pt x="1072" y="227"/>
                  </a:cubicBezTo>
                  <a:cubicBezTo>
                    <a:pt x="1072" y="227"/>
                    <a:pt x="845" y="0"/>
                    <a:pt x="558" y="0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719" name="Google Shape;12719;p49"/>
            <p:cNvSpPr/>
            <p:nvPr/>
          </p:nvSpPr>
          <p:spPr>
            <a:xfrm>
              <a:off x="3016725" y="2803450"/>
              <a:ext cx="430750" cy="31575"/>
            </a:xfrm>
            <a:custGeom>
              <a:avLst/>
              <a:gdLst/>
              <a:ahLst/>
              <a:cxnLst/>
              <a:rect l="l" t="t" r="r" b="b"/>
              <a:pathLst>
                <a:path w="17230" h="1263" extrusionOk="0">
                  <a:moveTo>
                    <a:pt x="17229" y="1"/>
                  </a:moveTo>
                  <a:cubicBezTo>
                    <a:pt x="17229" y="1"/>
                    <a:pt x="13359" y="48"/>
                    <a:pt x="8597" y="405"/>
                  </a:cubicBezTo>
                  <a:cubicBezTo>
                    <a:pt x="3835" y="763"/>
                    <a:pt x="1" y="1263"/>
                    <a:pt x="1" y="1263"/>
                  </a:cubicBezTo>
                  <a:cubicBezTo>
                    <a:pt x="1" y="1263"/>
                    <a:pt x="3882" y="1203"/>
                    <a:pt x="8633" y="858"/>
                  </a:cubicBezTo>
                  <a:cubicBezTo>
                    <a:pt x="13395" y="501"/>
                    <a:pt x="17229" y="1"/>
                    <a:pt x="17229" y="1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720" name="Google Shape;12720;p49"/>
            <p:cNvSpPr/>
            <p:nvPr/>
          </p:nvSpPr>
          <p:spPr>
            <a:xfrm>
              <a:off x="3045900" y="2792250"/>
              <a:ext cx="214650" cy="13900"/>
            </a:xfrm>
            <a:custGeom>
              <a:avLst/>
              <a:gdLst/>
              <a:ahLst/>
              <a:cxnLst/>
              <a:rect l="l" t="t" r="r" b="b"/>
              <a:pathLst>
                <a:path w="8586" h="556" extrusionOk="0">
                  <a:moveTo>
                    <a:pt x="5255" y="1"/>
                  </a:moveTo>
                  <a:cubicBezTo>
                    <a:pt x="4943" y="1"/>
                    <a:pt x="4619" y="7"/>
                    <a:pt x="4287" y="20"/>
                  </a:cubicBezTo>
                  <a:cubicBezTo>
                    <a:pt x="3096" y="56"/>
                    <a:pt x="2025" y="198"/>
                    <a:pt x="1251" y="318"/>
                  </a:cubicBezTo>
                  <a:cubicBezTo>
                    <a:pt x="477" y="449"/>
                    <a:pt x="1" y="556"/>
                    <a:pt x="1" y="556"/>
                  </a:cubicBezTo>
                  <a:cubicBezTo>
                    <a:pt x="1" y="556"/>
                    <a:pt x="1929" y="556"/>
                    <a:pt x="4299" y="460"/>
                  </a:cubicBezTo>
                  <a:cubicBezTo>
                    <a:pt x="6644" y="377"/>
                    <a:pt x="8585" y="222"/>
                    <a:pt x="8585" y="222"/>
                  </a:cubicBezTo>
                  <a:cubicBezTo>
                    <a:pt x="8585" y="222"/>
                    <a:pt x="8109" y="151"/>
                    <a:pt x="7335" y="91"/>
                  </a:cubicBezTo>
                  <a:cubicBezTo>
                    <a:pt x="6777" y="40"/>
                    <a:pt x="6058" y="1"/>
                    <a:pt x="5255" y="1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721" name="Google Shape;12721;p49"/>
            <p:cNvSpPr/>
            <p:nvPr/>
          </p:nvSpPr>
          <p:spPr>
            <a:xfrm>
              <a:off x="3036375" y="2778700"/>
              <a:ext cx="103900" cy="11425"/>
            </a:xfrm>
            <a:custGeom>
              <a:avLst/>
              <a:gdLst/>
              <a:ahLst/>
              <a:cxnLst/>
              <a:rect l="l" t="t" r="r" b="b"/>
              <a:pathLst>
                <a:path w="4156" h="457" extrusionOk="0">
                  <a:moveTo>
                    <a:pt x="2261" y="0"/>
                  </a:moveTo>
                  <a:cubicBezTo>
                    <a:pt x="2199" y="0"/>
                    <a:pt x="2136" y="1"/>
                    <a:pt x="2072" y="2"/>
                  </a:cubicBezTo>
                  <a:cubicBezTo>
                    <a:pt x="929" y="26"/>
                    <a:pt x="1" y="276"/>
                    <a:pt x="1" y="276"/>
                  </a:cubicBezTo>
                  <a:cubicBezTo>
                    <a:pt x="1" y="276"/>
                    <a:pt x="840" y="457"/>
                    <a:pt x="1896" y="457"/>
                  </a:cubicBezTo>
                  <a:cubicBezTo>
                    <a:pt x="1958" y="457"/>
                    <a:pt x="2021" y="456"/>
                    <a:pt x="2084" y="455"/>
                  </a:cubicBezTo>
                  <a:cubicBezTo>
                    <a:pt x="3239" y="443"/>
                    <a:pt x="4156" y="181"/>
                    <a:pt x="4156" y="181"/>
                  </a:cubicBezTo>
                  <a:cubicBezTo>
                    <a:pt x="4156" y="181"/>
                    <a:pt x="3317" y="0"/>
                    <a:pt x="2261" y="0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722" name="Google Shape;12722;p49"/>
            <p:cNvSpPr/>
            <p:nvPr/>
          </p:nvSpPr>
          <p:spPr>
            <a:xfrm>
              <a:off x="3034900" y="2753425"/>
              <a:ext cx="57175" cy="11675"/>
            </a:xfrm>
            <a:custGeom>
              <a:avLst/>
              <a:gdLst/>
              <a:ahLst/>
              <a:cxnLst/>
              <a:rect l="l" t="t" r="r" b="b"/>
              <a:pathLst>
                <a:path w="2287" h="467" extrusionOk="0">
                  <a:moveTo>
                    <a:pt x="1185" y="1"/>
                  </a:moveTo>
                  <a:cubicBezTo>
                    <a:pt x="1167" y="1"/>
                    <a:pt x="1149" y="1"/>
                    <a:pt x="1131" y="1"/>
                  </a:cubicBezTo>
                  <a:cubicBezTo>
                    <a:pt x="512" y="37"/>
                    <a:pt x="0" y="275"/>
                    <a:pt x="0" y="275"/>
                  </a:cubicBezTo>
                  <a:cubicBezTo>
                    <a:pt x="0" y="275"/>
                    <a:pt x="494" y="466"/>
                    <a:pt x="1101" y="466"/>
                  </a:cubicBezTo>
                  <a:cubicBezTo>
                    <a:pt x="1119" y="466"/>
                    <a:pt x="1137" y="466"/>
                    <a:pt x="1155" y="466"/>
                  </a:cubicBezTo>
                  <a:cubicBezTo>
                    <a:pt x="1774" y="442"/>
                    <a:pt x="2286" y="192"/>
                    <a:pt x="2286" y="192"/>
                  </a:cubicBezTo>
                  <a:cubicBezTo>
                    <a:pt x="2286" y="192"/>
                    <a:pt x="1792" y="1"/>
                    <a:pt x="1185" y="1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723" name="Google Shape;12723;p49"/>
            <p:cNvSpPr/>
            <p:nvPr/>
          </p:nvSpPr>
          <p:spPr>
            <a:xfrm>
              <a:off x="2993825" y="2730825"/>
              <a:ext cx="30375" cy="11625"/>
            </a:xfrm>
            <a:custGeom>
              <a:avLst/>
              <a:gdLst/>
              <a:ahLst/>
              <a:cxnLst/>
              <a:rect l="l" t="t" r="r" b="b"/>
              <a:pathLst>
                <a:path w="1215" h="465" extrusionOk="0">
                  <a:moveTo>
                    <a:pt x="619" y="0"/>
                  </a:moveTo>
                  <a:cubicBezTo>
                    <a:pt x="441" y="0"/>
                    <a:pt x="262" y="60"/>
                    <a:pt x="155" y="131"/>
                  </a:cubicBezTo>
                  <a:cubicBezTo>
                    <a:pt x="60" y="191"/>
                    <a:pt x="0" y="274"/>
                    <a:pt x="0" y="274"/>
                  </a:cubicBezTo>
                  <a:lnTo>
                    <a:pt x="179" y="358"/>
                  </a:lnTo>
                  <a:cubicBezTo>
                    <a:pt x="298" y="405"/>
                    <a:pt x="441" y="453"/>
                    <a:pt x="595" y="465"/>
                  </a:cubicBezTo>
                  <a:cubicBezTo>
                    <a:pt x="738" y="465"/>
                    <a:pt x="893" y="429"/>
                    <a:pt x="1012" y="405"/>
                  </a:cubicBezTo>
                  <a:cubicBezTo>
                    <a:pt x="1131" y="369"/>
                    <a:pt x="1215" y="346"/>
                    <a:pt x="1215" y="346"/>
                  </a:cubicBezTo>
                  <a:cubicBezTo>
                    <a:pt x="1215" y="346"/>
                    <a:pt x="1167" y="274"/>
                    <a:pt x="1072" y="179"/>
                  </a:cubicBezTo>
                  <a:cubicBezTo>
                    <a:pt x="964" y="96"/>
                    <a:pt x="810" y="12"/>
                    <a:pt x="619" y="0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724" name="Google Shape;12724;p49"/>
            <p:cNvSpPr/>
            <p:nvPr/>
          </p:nvSpPr>
          <p:spPr>
            <a:xfrm>
              <a:off x="3764150" y="3101350"/>
              <a:ext cx="434600" cy="11425"/>
            </a:xfrm>
            <a:custGeom>
              <a:avLst/>
              <a:gdLst/>
              <a:ahLst/>
              <a:cxnLst/>
              <a:rect l="l" t="t" r="r" b="b"/>
              <a:pathLst>
                <a:path w="17384" h="457" extrusionOk="0">
                  <a:moveTo>
                    <a:pt x="7901" y="1"/>
                  </a:moveTo>
                  <a:cubicBezTo>
                    <a:pt x="3473" y="1"/>
                    <a:pt x="0" y="181"/>
                    <a:pt x="0" y="181"/>
                  </a:cubicBezTo>
                  <a:cubicBezTo>
                    <a:pt x="0" y="181"/>
                    <a:pt x="3906" y="419"/>
                    <a:pt x="8692" y="455"/>
                  </a:cubicBezTo>
                  <a:cubicBezTo>
                    <a:pt x="8945" y="456"/>
                    <a:pt x="9196" y="457"/>
                    <a:pt x="9443" y="457"/>
                  </a:cubicBezTo>
                  <a:cubicBezTo>
                    <a:pt x="13900" y="457"/>
                    <a:pt x="17384" y="265"/>
                    <a:pt x="17384" y="265"/>
                  </a:cubicBezTo>
                  <a:cubicBezTo>
                    <a:pt x="17384" y="265"/>
                    <a:pt x="13502" y="15"/>
                    <a:pt x="8692" y="3"/>
                  </a:cubicBezTo>
                  <a:cubicBezTo>
                    <a:pt x="8425" y="1"/>
                    <a:pt x="8162" y="1"/>
                    <a:pt x="7901" y="1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725" name="Google Shape;12725;p49"/>
            <p:cNvSpPr/>
            <p:nvPr/>
          </p:nvSpPr>
          <p:spPr>
            <a:xfrm>
              <a:off x="3764750" y="3085325"/>
              <a:ext cx="192600" cy="11350"/>
            </a:xfrm>
            <a:custGeom>
              <a:avLst/>
              <a:gdLst/>
              <a:ahLst/>
              <a:cxnLst/>
              <a:rect l="l" t="t" r="r" b="b"/>
              <a:pathLst>
                <a:path w="7704" h="454" extrusionOk="0">
                  <a:moveTo>
                    <a:pt x="3846" y="1"/>
                  </a:moveTo>
                  <a:cubicBezTo>
                    <a:pt x="1727" y="1"/>
                    <a:pt x="0" y="227"/>
                    <a:pt x="0" y="227"/>
                  </a:cubicBezTo>
                  <a:cubicBezTo>
                    <a:pt x="0" y="227"/>
                    <a:pt x="1727" y="453"/>
                    <a:pt x="3846" y="453"/>
                  </a:cubicBezTo>
                  <a:cubicBezTo>
                    <a:pt x="5977" y="453"/>
                    <a:pt x="7704" y="227"/>
                    <a:pt x="7704" y="227"/>
                  </a:cubicBezTo>
                  <a:cubicBezTo>
                    <a:pt x="7704" y="227"/>
                    <a:pt x="5977" y="1"/>
                    <a:pt x="3846" y="1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726" name="Google Shape;12726;p49"/>
            <p:cNvSpPr/>
            <p:nvPr/>
          </p:nvSpPr>
          <p:spPr>
            <a:xfrm>
              <a:off x="3792425" y="3067475"/>
              <a:ext cx="154200" cy="11325"/>
            </a:xfrm>
            <a:custGeom>
              <a:avLst/>
              <a:gdLst/>
              <a:ahLst/>
              <a:cxnLst/>
              <a:rect l="l" t="t" r="r" b="b"/>
              <a:pathLst>
                <a:path w="6168" h="453" extrusionOk="0">
                  <a:moveTo>
                    <a:pt x="3084" y="0"/>
                  </a:moveTo>
                  <a:cubicBezTo>
                    <a:pt x="1382" y="0"/>
                    <a:pt x="1" y="227"/>
                    <a:pt x="1" y="227"/>
                  </a:cubicBezTo>
                  <a:cubicBezTo>
                    <a:pt x="1" y="227"/>
                    <a:pt x="1382" y="453"/>
                    <a:pt x="3084" y="453"/>
                  </a:cubicBezTo>
                  <a:cubicBezTo>
                    <a:pt x="4787" y="453"/>
                    <a:pt x="6168" y="227"/>
                    <a:pt x="6168" y="227"/>
                  </a:cubicBezTo>
                  <a:cubicBezTo>
                    <a:pt x="6168" y="227"/>
                    <a:pt x="4787" y="0"/>
                    <a:pt x="3084" y="0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727" name="Google Shape;12727;p49"/>
            <p:cNvSpPr/>
            <p:nvPr/>
          </p:nvSpPr>
          <p:spPr>
            <a:xfrm>
              <a:off x="3859100" y="3048125"/>
              <a:ext cx="160750" cy="11325"/>
            </a:xfrm>
            <a:custGeom>
              <a:avLst/>
              <a:gdLst/>
              <a:ahLst/>
              <a:cxnLst/>
              <a:rect l="l" t="t" r="r" b="b"/>
              <a:pathLst>
                <a:path w="6430" h="453" extrusionOk="0">
                  <a:moveTo>
                    <a:pt x="3345" y="0"/>
                  </a:moveTo>
                  <a:cubicBezTo>
                    <a:pt x="3302" y="0"/>
                    <a:pt x="3259" y="0"/>
                    <a:pt x="3215" y="0"/>
                  </a:cubicBezTo>
                  <a:cubicBezTo>
                    <a:pt x="1441" y="0"/>
                    <a:pt x="1" y="227"/>
                    <a:pt x="1" y="227"/>
                  </a:cubicBezTo>
                  <a:cubicBezTo>
                    <a:pt x="1" y="227"/>
                    <a:pt x="1441" y="453"/>
                    <a:pt x="3215" y="453"/>
                  </a:cubicBezTo>
                  <a:cubicBezTo>
                    <a:pt x="4989" y="453"/>
                    <a:pt x="6430" y="227"/>
                    <a:pt x="6430" y="227"/>
                  </a:cubicBezTo>
                  <a:cubicBezTo>
                    <a:pt x="6430" y="227"/>
                    <a:pt x="5070" y="0"/>
                    <a:pt x="3345" y="0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728" name="Google Shape;12728;p49"/>
            <p:cNvSpPr/>
            <p:nvPr/>
          </p:nvSpPr>
          <p:spPr>
            <a:xfrm>
              <a:off x="4972050" y="2710275"/>
              <a:ext cx="27400" cy="64925"/>
            </a:xfrm>
            <a:custGeom>
              <a:avLst/>
              <a:gdLst/>
              <a:ahLst/>
              <a:cxnLst/>
              <a:rect l="l" t="t" r="r" b="b"/>
              <a:pathLst>
                <a:path w="1096" h="2597" extrusionOk="0">
                  <a:moveTo>
                    <a:pt x="167" y="1"/>
                  </a:moveTo>
                  <a:cubicBezTo>
                    <a:pt x="167" y="1"/>
                    <a:pt x="83" y="168"/>
                    <a:pt x="24" y="418"/>
                  </a:cubicBezTo>
                  <a:cubicBezTo>
                    <a:pt x="0" y="691"/>
                    <a:pt x="0" y="1072"/>
                    <a:pt x="143" y="1465"/>
                  </a:cubicBezTo>
                  <a:cubicBezTo>
                    <a:pt x="298" y="1870"/>
                    <a:pt x="548" y="2168"/>
                    <a:pt x="738" y="2346"/>
                  </a:cubicBezTo>
                  <a:cubicBezTo>
                    <a:pt x="953" y="2525"/>
                    <a:pt x="1095" y="2596"/>
                    <a:pt x="1095" y="2596"/>
                  </a:cubicBezTo>
                  <a:cubicBezTo>
                    <a:pt x="1095" y="2596"/>
                    <a:pt x="1036" y="2442"/>
                    <a:pt x="929" y="2204"/>
                  </a:cubicBezTo>
                  <a:cubicBezTo>
                    <a:pt x="845" y="1965"/>
                    <a:pt x="726" y="1656"/>
                    <a:pt x="595" y="1311"/>
                  </a:cubicBezTo>
                  <a:cubicBezTo>
                    <a:pt x="476" y="977"/>
                    <a:pt x="357" y="644"/>
                    <a:pt x="286" y="406"/>
                  </a:cubicBezTo>
                  <a:cubicBezTo>
                    <a:pt x="202" y="156"/>
                    <a:pt x="167" y="1"/>
                    <a:pt x="167" y="1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729" name="Google Shape;12729;p49"/>
            <p:cNvSpPr/>
            <p:nvPr/>
          </p:nvSpPr>
          <p:spPr>
            <a:xfrm>
              <a:off x="4954775" y="2749875"/>
              <a:ext cx="18175" cy="31275"/>
            </a:xfrm>
            <a:custGeom>
              <a:avLst/>
              <a:gdLst/>
              <a:ahLst/>
              <a:cxnLst/>
              <a:rect l="l" t="t" r="r" b="b"/>
              <a:pathLst>
                <a:path w="727" h="1251" extrusionOk="0">
                  <a:moveTo>
                    <a:pt x="84" y="0"/>
                  </a:moveTo>
                  <a:cubicBezTo>
                    <a:pt x="84" y="0"/>
                    <a:pt x="0" y="370"/>
                    <a:pt x="155" y="715"/>
                  </a:cubicBezTo>
                  <a:cubicBezTo>
                    <a:pt x="322" y="1060"/>
                    <a:pt x="643" y="1251"/>
                    <a:pt x="643" y="1251"/>
                  </a:cubicBezTo>
                  <a:cubicBezTo>
                    <a:pt x="643" y="1251"/>
                    <a:pt x="727" y="881"/>
                    <a:pt x="572" y="536"/>
                  </a:cubicBezTo>
                  <a:cubicBezTo>
                    <a:pt x="405" y="191"/>
                    <a:pt x="84" y="0"/>
                    <a:pt x="84" y="0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730" name="Google Shape;12730;p49"/>
            <p:cNvSpPr/>
            <p:nvPr/>
          </p:nvSpPr>
          <p:spPr>
            <a:xfrm>
              <a:off x="4199625" y="1988475"/>
              <a:ext cx="16975" cy="54800"/>
            </a:xfrm>
            <a:custGeom>
              <a:avLst/>
              <a:gdLst/>
              <a:ahLst/>
              <a:cxnLst/>
              <a:rect l="l" t="t" r="r" b="b"/>
              <a:pathLst>
                <a:path w="679" h="2192" extrusionOk="0">
                  <a:moveTo>
                    <a:pt x="131" y="0"/>
                  </a:moveTo>
                  <a:cubicBezTo>
                    <a:pt x="131" y="0"/>
                    <a:pt x="0" y="524"/>
                    <a:pt x="119" y="1131"/>
                  </a:cubicBezTo>
                  <a:cubicBezTo>
                    <a:pt x="238" y="1750"/>
                    <a:pt x="548" y="2191"/>
                    <a:pt x="548" y="2191"/>
                  </a:cubicBezTo>
                  <a:cubicBezTo>
                    <a:pt x="548" y="2191"/>
                    <a:pt x="679" y="1667"/>
                    <a:pt x="560" y="1060"/>
                  </a:cubicBezTo>
                  <a:cubicBezTo>
                    <a:pt x="441" y="453"/>
                    <a:pt x="131" y="0"/>
                    <a:pt x="131" y="0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731" name="Google Shape;12731;p49"/>
            <p:cNvSpPr/>
            <p:nvPr/>
          </p:nvSpPr>
          <p:spPr>
            <a:xfrm>
              <a:off x="4658600" y="2070925"/>
              <a:ext cx="19075" cy="57175"/>
            </a:xfrm>
            <a:custGeom>
              <a:avLst/>
              <a:gdLst/>
              <a:ahLst/>
              <a:cxnLst/>
              <a:rect l="l" t="t" r="r" b="b"/>
              <a:pathLst>
                <a:path w="763" h="2287" extrusionOk="0">
                  <a:moveTo>
                    <a:pt x="1" y="0"/>
                  </a:moveTo>
                  <a:cubicBezTo>
                    <a:pt x="1" y="0"/>
                    <a:pt x="25" y="560"/>
                    <a:pt x="215" y="1191"/>
                  </a:cubicBezTo>
                  <a:cubicBezTo>
                    <a:pt x="406" y="1798"/>
                    <a:pt x="715" y="2286"/>
                    <a:pt x="715" y="2286"/>
                  </a:cubicBezTo>
                  <a:cubicBezTo>
                    <a:pt x="715" y="2286"/>
                    <a:pt x="751" y="2143"/>
                    <a:pt x="763" y="1917"/>
                  </a:cubicBezTo>
                  <a:cubicBezTo>
                    <a:pt x="763" y="1691"/>
                    <a:pt x="751" y="1381"/>
                    <a:pt x="644" y="1048"/>
                  </a:cubicBezTo>
                  <a:cubicBezTo>
                    <a:pt x="537" y="727"/>
                    <a:pt x="370" y="453"/>
                    <a:pt x="239" y="274"/>
                  </a:cubicBezTo>
                  <a:cubicBezTo>
                    <a:pt x="108" y="96"/>
                    <a:pt x="1" y="0"/>
                    <a:pt x="1" y="0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732" name="Google Shape;12732;p49"/>
            <p:cNvSpPr/>
            <p:nvPr/>
          </p:nvSpPr>
          <p:spPr>
            <a:xfrm>
              <a:off x="4621700" y="2066750"/>
              <a:ext cx="17275" cy="33075"/>
            </a:xfrm>
            <a:custGeom>
              <a:avLst/>
              <a:gdLst/>
              <a:ahLst/>
              <a:cxnLst/>
              <a:rect l="l" t="t" r="r" b="b"/>
              <a:pathLst>
                <a:path w="691" h="1323" extrusionOk="0">
                  <a:moveTo>
                    <a:pt x="143" y="1"/>
                  </a:moveTo>
                  <a:cubicBezTo>
                    <a:pt x="143" y="1"/>
                    <a:pt x="0" y="370"/>
                    <a:pt x="143" y="739"/>
                  </a:cubicBezTo>
                  <a:cubicBezTo>
                    <a:pt x="274" y="1132"/>
                    <a:pt x="619" y="1322"/>
                    <a:pt x="619" y="1322"/>
                  </a:cubicBezTo>
                  <a:cubicBezTo>
                    <a:pt x="619" y="1322"/>
                    <a:pt x="691" y="953"/>
                    <a:pt x="572" y="596"/>
                  </a:cubicBezTo>
                  <a:cubicBezTo>
                    <a:pt x="441" y="239"/>
                    <a:pt x="143" y="1"/>
                    <a:pt x="143" y="1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733" name="Google Shape;12733;p49"/>
            <p:cNvSpPr/>
            <p:nvPr/>
          </p:nvSpPr>
          <p:spPr>
            <a:xfrm>
              <a:off x="3442075" y="2701050"/>
              <a:ext cx="20875" cy="98550"/>
            </a:xfrm>
            <a:custGeom>
              <a:avLst/>
              <a:gdLst/>
              <a:ahLst/>
              <a:cxnLst/>
              <a:rect l="l" t="t" r="r" b="b"/>
              <a:pathLst>
                <a:path w="835" h="3942" extrusionOk="0">
                  <a:moveTo>
                    <a:pt x="775" y="1"/>
                  </a:moveTo>
                  <a:cubicBezTo>
                    <a:pt x="775" y="1"/>
                    <a:pt x="382" y="846"/>
                    <a:pt x="191" y="1941"/>
                  </a:cubicBezTo>
                  <a:cubicBezTo>
                    <a:pt x="1" y="3025"/>
                    <a:pt x="60" y="3942"/>
                    <a:pt x="60" y="3942"/>
                  </a:cubicBezTo>
                  <a:cubicBezTo>
                    <a:pt x="60" y="3942"/>
                    <a:pt x="441" y="3096"/>
                    <a:pt x="644" y="2013"/>
                  </a:cubicBezTo>
                  <a:cubicBezTo>
                    <a:pt x="834" y="930"/>
                    <a:pt x="775" y="1"/>
                    <a:pt x="775" y="1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734" name="Google Shape;12734;p49"/>
            <p:cNvSpPr/>
            <p:nvPr/>
          </p:nvSpPr>
          <p:spPr>
            <a:xfrm>
              <a:off x="3463225" y="2773100"/>
              <a:ext cx="13125" cy="28000"/>
            </a:xfrm>
            <a:custGeom>
              <a:avLst/>
              <a:gdLst/>
              <a:ahLst/>
              <a:cxnLst/>
              <a:rect l="l" t="t" r="r" b="b"/>
              <a:pathLst>
                <a:path w="525" h="1120" extrusionOk="0">
                  <a:moveTo>
                    <a:pt x="357" y="0"/>
                  </a:moveTo>
                  <a:cubicBezTo>
                    <a:pt x="357" y="0"/>
                    <a:pt x="298" y="72"/>
                    <a:pt x="215" y="167"/>
                  </a:cubicBezTo>
                  <a:cubicBezTo>
                    <a:pt x="155" y="262"/>
                    <a:pt x="60" y="381"/>
                    <a:pt x="36" y="524"/>
                  </a:cubicBezTo>
                  <a:cubicBezTo>
                    <a:pt x="0" y="667"/>
                    <a:pt x="12" y="810"/>
                    <a:pt x="36" y="929"/>
                  </a:cubicBezTo>
                  <a:cubicBezTo>
                    <a:pt x="48" y="1036"/>
                    <a:pt x="72" y="1119"/>
                    <a:pt x="72" y="1119"/>
                  </a:cubicBezTo>
                  <a:cubicBezTo>
                    <a:pt x="72" y="1119"/>
                    <a:pt x="155" y="1095"/>
                    <a:pt x="238" y="1000"/>
                  </a:cubicBezTo>
                  <a:cubicBezTo>
                    <a:pt x="334" y="929"/>
                    <a:pt x="429" y="798"/>
                    <a:pt x="476" y="631"/>
                  </a:cubicBezTo>
                  <a:cubicBezTo>
                    <a:pt x="524" y="464"/>
                    <a:pt x="488" y="298"/>
                    <a:pt x="453" y="191"/>
                  </a:cubicBezTo>
                  <a:cubicBezTo>
                    <a:pt x="417" y="83"/>
                    <a:pt x="357" y="0"/>
                    <a:pt x="357" y="0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735" name="Google Shape;12735;p49"/>
            <p:cNvSpPr/>
            <p:nvPr/>
          </p:nvSpPr>
          <p:spPr>
            <a:xfrm>
              <a:off x="3483750" y="2774875"/>
              <a:ext cx="16100" cy="23250"/>
            </a:xfrm>
            <a:custGeom>
              <a:avLst/>
              <a:gdLst/>
              <a:ahLst/>
              <a:cxnLst/>
              <a:rect l="l" t="t" r="r" b="b"/>
              <a:pathLst>
                <a:path w="644" h="930" extrusionOk="0">
                  <a:moveTo>
                    <a:pt x="477" y="1"/>
                  </a:moveTo>
                  <a:cubicBezTo>
                    <a:pt x="477" y="1"/>
                    <a:pt x="203" y="143"/>
                    <a:pt x="108" y="382"/>
                  </a:cubicBezTo>
                  <a:cubicBezTo>
                    <a:pt x="1" y="632"/>
                    <a:pt x="108" y="929"/>
                    <a:pt x="108" y="929"/>
                  </a:cubicBezTo>
                  <a:cubicBezTo>
                    <a:pt x="108" y="929"/>
                    <a:pt x="417" y="846"/>
                    <a:pt x="525" y="560"/>
                  </a:cubicBezTo>
                  <a:cubicBezTo>
                    <a:pt x="644" y="274"/>
                    <a:pt x="477" y="1"/>
                    <a:pt x="477" y="1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736" name="Google Shape;12736;p49"/>
            <p:cNvSpPr/>
            <p:nvPr/>
          </p:nvSpPr>
          <p:spPr>
            <a:xfrm>
              <a:off x="3460250" y="2009300"/>
              <a:ext cx="18775" cy="67000"/>
            </a:xfrm>
            <a:custGeom>
              <a:avLst/>
              <a:gdLst/>
              <a:ahLst/>
              <a:cxnLst/>
              <a:rect l="l" t="t" r="r" b="b"/>
              <a:pathLst>
                <a:path w="751" h="2680" extrusionOk="0">
                  <a:moveTo>
                    <a:pt x="643" y="1"/>
                  </a:moveTo>
                  <a:cubicBezTo>
                    <a:pt x="643" y="1"/>
                    <a:pt x="298" y="560"/>
                    <a:pt x="155" y="1298"/>
                  </a:cubicBezTo>
                  <a:cubicBezTo>
                    <a:pt x="0" y="2049"/>
                    <a:pt x="107" y="2680"/>
                    <a:pt x="107" y="2680"/>
                  </a:cubicBezTo>
                  <a:cubicBezTo>
                    <a:pt x="107" y="2680"/>
                    <a:pt x="429" y="2120"/>
                    <a:pt x="595" y="1394"/>
                  </a:cubicBezTo>
                  <a:cubicBezTo>
                    <a:pt x="750" y="644"/>
                    <a:pt x="643" y="1"/>
                    <a:pt x="643" y="1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737" name="Google Shape;12737;p49"/>
            <p:cNvSpPr/>
            <p:nvPr/>
          </p:nvSpPr>
          <p:spPr>
            <a:xfrm>
              <a:off x="3484650" y="2016750"/>
              <a:ext cx="13125" cy="25025"/>
            </a:xfrm>
            <a:custGeom>
              <a:avLst/>
              <a:gdLst/>
              <a:ahLst/>
              <a:cxnLst/>
              <a:rect l="l" t="t" r="r" b="b"/>
              <a:pathLst>
                <a:path w="525" h="1001" extrusionOk="0">
                  <a:moveTo>
                    <a:pt x="453" y="0"/>
                  </a:moveTo>
                  <a:cubicBezTo>
                    <a:pt x="453" y="0"/>
                    <a:pt x="381" y="12"/>
                    <a:pt x="286" y="96"/>
                  </a:cubicBezTo>
                  <a:cubicBezTo>
                    <a:pt x="191" y="167"/>
                    <a:pt x="96" y="286"/>
                    <a:pt x="48" y="429"/>
                  </a:cubicBezTo>
                  <a:cubicBezTo>
                    <a:pt x="0" y="584"/>
                    <a:pt x="48" y="727"/>
                    <a:pt x="96" y="834"/>
                  </a:cubicBezTo>
                  <a:cubicBezTo>
                    <a:pt x="143" y="941"/>
                    <a:pt x="203" y="1000"/>
                    <a:pt x="203" y="1000"/>
                  </a:cubicBezTo>
                  <a:cubicBezTo>
                    <a:pt x="203" y="1000"/>
                    <a:pt x="262" y="941"/>
                    <a:pt x="334" y="846"/>
                  </a:cubicBezTo>
                  <a:cubicBezTo>
                    <a:pt x="393" y="774"/>
                    <a:pt x="465" y="655"/>
                    <a:pt x="501" y="536"/>
                  </a:cubicBezTo>
                  <a:cubicBezTo>
                    <a:pt x="524" y="417"/>
                    <a:pt x="512" y="286"/>
                    <a:pt x="501" y="179"/>
                  </a:cubicBezTo>
                  <a:cubicBezTo>
                    <a:pt x="489" y="72"/>
                    <a:pt x="453" y="0"/>
                    <a:pt x="453" y="0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738" name="Google Shape;12738;p49"/>
            <p:cNvSpPr/>
            <p:nvPr/>
          </p:nvSpPr>
          <p:spPr>
            <a:xfrm>
              <a:off x="3177475" y="2730825"/>
              <a:ext cx="22050" cy="59250"/>
            </a:xfrm>
            <a:custGeom>
              <a:avLst/>
              <a:gdLst/>
              <a:ahLst/>
              <a:cxnLst/>
              <a:rect l="l" t="t" r="r" b="b"/>
              <a:pathLst>
                <a:path w="882" h="2370" extrusionOk="0">
                  <a:moveTo>
                    <a:pt x="834" y="0"/>
                  </a:moveTo>
                  <a:cubicBezTo>
                    <a:pt x="834" y="0"/>
                    <a:pt x="453" y="465"/>
                    <a:pt x="226" y="1120"/>
                  </a:cubicBezTo>
                  <a:cubicBezTo>
                    <a:pt x="0" y="1774"/>
                    <a:pt x="48" y="2370"/>
                    <a:pt x="48" y="2370"/>
                  </a:cubicBezTo>
                  <a:cubicBezTo>
                    <a:pt x="48" y="2370"/>
                    <a:pt x="429" y="1905"/>
                    <a:pt x="655" y="1251"/>
                  </a:cubicBezTo>
                  <a:cubicBezTo>
                    <a:pt x="881" y="596"/>
                    <a:pt x="834" y="1"/>
                    <a:pt x="834" y="0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739" name="Google Shape;12739;p49"/>
            <p:cNvSpPr/>
            <p:nvPr/>
          </p:nvSpPr>
          <p:spPr>
            <a:xfrm>
              <a:off x="3195625" y="2756125"/>
              <a:ext cx="17875" cy="33075"/>
            </a:xfrm>
            <a:custGeom>
              <a:avLst/>
              <a:gdLst/>
              <a:ahLst/>
              <a:cxnLst/>
              <a:rect l="l" t="t" r="r" b="b"/>
              <a:pathLst>
                <a:path w="715" h="1323" extrusionOk="0">
                  <a:moveTo>
                    <a:pt x="620" y="0"/>
                  </a:moveTo>
                  <a:lnTo>
                    <a:pt x="620" y="0"/>
                  </a:lnTo>
                  <a:cubicBezTo>
                    <a:pt x="620" y="0"/>
                    <a:pt x="286" y="215"/>
                    <a:pt x="155" y="584"/>
                  </a:cubicBezTo>
                  <a:cubicBezTo>
                    <a:pt x="1" y="953"/>
                    <a:pt x="108" y="1322"/>
                    <a:pt x="108" y="1322"/>
                  </a:cubicBezTo>
                  <a:cubicBezTo>
                    <a:pt x="108" y="1322"/>
                    <a:pt x="441" y="1108"/>
                    <a:pt x="572" y="751"/>
                  </a:cubicBezTo>
                  <a:cubicBezTo>
                    <a:pt x="715" y="370"/>
                    <a:pt x="620" y="0"/>
                    <a:pt x="620" y="0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740" name="Google Shape;12740;p49"/>
            <p:cNvSpPr/>
            <p:nvPr/>
          </p:nvSpPr>
          <p:spPr>
            <a:xfrm>
              <a:off x="4286525" y="3098125"/>
              <a:ext cx="568550" cy="11050"/>
            </a:xfrm>
            <a:custGeom>
              <a:avLst/>
              <a:gdLst/>
              <a:ahLst/>
              <a:cxnLst/>
              <a:rect l="l" t="t" r="r" b="b"/>
              <a:pathLst>
                <a:path w="22742" h="442" extrusionOk="0">
                  <a:moveTo>
                    <a:pt x="11829" y="0"/>
                  </a:moveTo>
                  <a:cubicBezTo>
                    <a:pt x="11677" y="0"/>
                    <a:pt x="11525" y="0"/>
                    <a:pt x="11371" y="1"/>
                  </a:cubicBezTo>
                  <a:cubicBezTo>
                    <a:pt x="5097" y="1"/>
                    <a:pt x="1" y="227"/>
                    <a:pt x="1" y="227"/>
                  </a:cubicBezTo>
                  <a:cubicBezTo>
                    <a:pt x="1" y="227"/>
                    <a:pt x="5097" y="441"/>
                    <a:pt x="11371" y="441"/>
                  </a:cubicBezTo>
                  <a:cubicBezTo>
                    <a:pt x="17658" y="441"/>
                    <a:pt x="22742" y="227"/>
                    <a:pt x="22742" y="227"/>
                  </a:cubicBezTo>
                  <a:cubicBezTo>
                    <a:pt x="22742" y="227"/>
                    <a:pt x="17903" y="0"/>
                    <a:pt x="11829" y="0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741" name="Google Shape;12741;p49"/>
            <p:cNvSpPr/>
            <p:nvPr/>
          </p:nvSpPr>
          <p:spPr>
            <a:xfrm>
              <a:off x="4874100" y="3096625"/>
              <a:ext cx="64025" cy="11050"/>
            </a:xfrm>
            <a:custGeom>
              <a:avLst/>
              <a:gdLst/>
              <a:ahLst/>
              <a:cxnLst/>
              <a:rect l="l" t="t" r="r" b="b"/>
              <a:pathLst>
                <a:path w="2561" h="442" extrusionOk="0">
                  <a:moveTo>
                    <a:pt x="1337" y="1"/>
                  </a:moveTo>
                  <a:cubicBezTo>
                    <a:pt x="1320" y="1"/>
                    <a:pt x="1304" y="1"/>
                    <a:pt x="1287" y="1"/>
                  </a:cubicBezTo>
                  <a:cubicBezTo>
                    <a:pt x="584" y="1"/>
                    <a:pt x="1" y="227"/>
                    <a:pt x="1" y="227"/>
                  </a:cubicBezTo>
                  <a:cubicBezTo>
                    <a:pt x="1" y="227"/>
                    <a:pt x="572" y="442"/>
                    <a:pt x="1287" y="442"/>
                  </a:cubicBezTo>
                  <a:cubicBezTo>
                    <a:pt x="1977" y="442"/>
                    <a:pt x="2561" y="227"/>
                    <a:pt x="2561" y="227"/>
                  </a:cubicBezTo>
                  <a:cubicBezTo>
                    <a:pt x="2561" y="227"/>
                    <a:pt x="2005" y="1"/>
                    <a:pt x="1337" y="1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742" name="Google Shape;12742;p49"/>
            <p:cNvSpPr/>
            <p:nvPr/>
          </p:nvSpPr>
          <p:spPr>
            <a:xfrm>
              <a:off x="4958350" y="3093075"/>
              <a:ext cx="39300" cy="11325"/>
            </a:xfrm>
            <a:custGeom>
              <a:avLst/>
              <a:gdLst/>
              <a:ahLst/>
              <a:cxnLst/>
              <a:rect l="l" t="t" r="r" b="b"/>
              <a:pathLst>
                <a:path w="1572" h="453" extrusionOk="0">
                  <a:moveTo>
                    <a:pt x="786" y="0"/>
                  </a:moveTo>
                  <a:cubicBezTo>
                    <a:pt x="358" y="0"/>
                    <a:pt x="0" y="226"/>
                    <a:pt x="0" y="226"/>
                  </a:cubicBezTo>
                  <a:cubicBezTo>
                    <a:pt x="0" y="226"/>
                    <a:pt x="358" y="453"/>
                    <a:pt x="786" y="453"/>
                  </a:cubicBezTo>
                  <a:cubicBezTo>
                    <a:pt x="1215" y="453"/>
                    <a:pt x="1572" y="226"/>
                    <a:pt x="1572" y="226"/>
                  </a:cubicBezTo>
                  <a:cubicBezTo>
                    <a:pt x="1572" y="226"/>
                    <a:pt x="1215" y="0"/>
                    <a:pt x="786" y="0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743" name="Google Shape;12743;p49"/>
            <p:cNvSpPr/>
            <p:nvPr/>
          </p:nvSpPr>
          <p:spPr>
            <a:xfrm>
              <a:off x="5018175" y="3096625"/>
              <a:ext cx="32775" cy="11050"/>
            </a:xfrm>
            <a:custGeom>
              <a:avLst/>
              <a:gdLst/>
              <a:ahLst/>
              <a:cxnLst/>
              <a:rect l="l" t="t" r="r" b="b"/>
              <a:pathLst>
                <a:path w="1311" h="442" extrusionOk="0">
                  <a:moveTo>
                    <a:pt x="681" y="1"/>
                  </a:moveTo>
                  <a:cubicBezTo>
                    <a:pt x="673" y="1"/>
                    <a:pt x="664" y="1"/>
                    <a:pt x="655" y="1"/>
                  </a:cubicBezTo>
                  <a:cubicBezTo>
                    <a:pt x="298" y="1"/>
                    <a:pt x="0" y="227"/>
                    <a:pt x="0" y="227"/>
                  </a:cubicBezTo>
                  <a:cubicBezTo>
                    <a:pt x="0" y="227"/>
                    <a:pt x="298" y="442"/>
                    <a:pt x="655" y="442"/>
                  </a:cubicBezTo>
                  <a:cubicBezTo>
                    <a:pt x="1013" y="442"/>
                    <a:pt x="1310" y="227"/>
                    <a:pt x="1310" y="227"/>
                  </a:cubicBezTo>
                  <a:cubicBezTo>
                    <a:pt x="1310" y="227"/>
                    <a:pt x="1027" y="1"/>
                    <a:pt x="681" y="1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744" name="Google Shape;12744;p49"/>
            <p:cNvSpPr/>
            <p:nvPr/>
          </p:nvSpPr>
          <p:spPr>
            <a:xfrm>
              <a:off x="5094375" y="3096625"/>
              <a:ext cx="55100" cy="11050"/>
            </a:xfrm>
            <a:custGeom>
              <a:avLst/>
              <a:gdLst/>
              <a:ahLst/>
              <a:cxnLst/>
              <a:rect l="l" t="t" r="r" b="b"/>
              <a:pathLst>
                <a:path w="2204" h="442" extrusionOk="0">
                  <a:moveTo>
                    <a:pt x="1152" y="1"/>
                  </a:moveTo>
                  <a:cubicBezTo>
                    <a:pt x="1137" y="1"/>
                    <a:pt x="1123" y="1"/>
                    <a:pt x="1108" y="1"/>
                  </a:cubicBezTo>
                  <a:cubicBezTo>
                    <a:pt x="489" y="1"/>
                    <a:pt x="0" y="227"/>
                    <a:pt x="0" y="227"/>
                  </a:cubicBezTo>
                  <a:cubicBezTo>
                    <a:pt x="0" y="227"/>
                    <a:pt x="489" y="442"/>
                    <a:pt x="1108" y="442"/>
                  </a:cubicBezTo>
                  <a:cubicBezTo>
                    <a:pt x="1715" y="442"/>
                    <a:pt x="2203" y="227"/>
                    <a:pt x="2203" y="227"/>
                  </a:cubicBezTo>
                  <a:cubicBezTo>
                    <a:pt x="2203" y="227"/>
                    <a:pt x="1738" y="1"/>
                    <a:pt x="1152" y="1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745" name="Google Shape;12745;p49"/>
            <p:cNvSpPr/>
            <p:nvPr/>
          </p:nvSpPr>
          <p:spPr>
            <a:xfrm>
              <a:off x="2982200" y="3102600"/>
              <a:ext cx="748625" cy="11075"/>
            </a:xfrm>
            <a:custGeom>
              <a:avLst/>
              <a:gdLst/>
              <a:ahLst/>
              <a:cxnLst/>
              <a:rect l="l" t="t" r="r" b="b"/>
              <a:pathLst>
                <a:path w="29945" h="443" extrusionOk="0">
                  <a:moveTo>
                    <a:pt x="14967" y="0"/>
                  </a:moveTo>
                  <a:cubicBezTo>
                    <a:pt x="6692" y="0"/>
                    <a:pt x="1" y="215"/>
                    <a:pt x="1" y="215"/>
                  </a:cubicBezTo>
                  <a:cubicBezTo>
                    <a:pt x="1" y="215"/>
                    <a:pt x="6098" y="442"/>
                    <a:pt x="13849" y="442"/>
                  </a:cubicBezTo>
                  <a:cubicBezTo>
                    <a:pt x="14218" y="442"/>
                    <a:pt x="14591" y="442"/>
                    <a:pt x="14967" y="441"/>
                  </a:cubicBezTo>
                  <a:cubicBezTo>
                    <a:pt x="23242" y="441"/>
                    <a:pt x="29945" y="215"/>
                    <a:pt x="29945" y="215"/>
                  </a:cubicBezTo>
                  <a:cubicBezTo>
                    <a:pt x="29945" y="215"/>
                    <a:pt x="23242" y="0"/>
                    <a:pt x="14967" y="0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746" name="Google Shape;12746;p49"/>
            <p:cNvSpPr/>
            <p:nvPr/>
          </p:nvSpPr>
          <p:spPr>
            <a:xfrm>
              <a:off x="2952750" y="3106700"/>
              <a:ext cx="11925" cy="9075"/>
            </a:xfrm>
            <a:custGeom>
              <a:avLst/>
              <a:gdLst/>
              <a:ahLst/>
              <a:cxnLst/>
              <a:rect l="l" t="t" r="r" b="b"/>
              <a:pathLst>
                <a:path w="477" h="363" extrusionOk="0">
                  <a:moveTo>
                    <a:pt x="327" y="0"/>
                  </a:moveTo>
                  <a:cubicBezTo>
                    <a:pt x="239" y="0"/>
                    <a:pt x="119" y="51"/>
                    <a:pt x="119" y="51"/>
                  </a:cubicBezTo>
                  <a:cubicBezTo>
                    <a:pt x="119" y="51"/>
                    <a:pt x="0" y="277"/>
                    <a:pt x="95" y="336"/>
                  </a:cubicBezTo>
                  <a:cubicBezTo>
                    <a:pt x="108" y="356"/>
                    <a:pt x="135" y="363"/>
                    <a:pt x="166" y="363"/>
                  </a:cubicBezTo>
                  <a:cubicBezTo>
                    <a:pt x="249" y="363"/>
                    <a:pt x="369" y="313"/>
                    <a:pt x="369" y="313"/>
                  </a:cubicBezTo>
                  <a:cubicBezTo>
                    <a:pt x="369" y="313"/>
                    <a:pt x="476" y="98"/>
                    <a:pt x="405" y="27"/>
                  </a:cubicBezTo>
                  <a:cubicBezTo>
                    <a:pt x="389" y="7"/>
                    <a:pt x="360" y="0"/>
                    <a:pt x="327" y="0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747" name="Google Shape;12747;p49"/>
            <p:cNvSpPr/>
            <p:nvPr/>
          </p:nvSpPr>
          <p:spPr>
            <a:xfrm>
              <a:off x="2814625" y="3105875"/>
              <a:ext cx="31275" cy="11325"/>
            </a:xfrm>
            <a:custGeom>
              <a:avLst/>
              <a:gdLst/>
              <a:ahLst/>
              <a:cxnLst/>
              <a:rect l="l" t="t" r="r" b="b"/>
              <a:pathLst>
                <a:path w="1251" h="453" extrusionOk="0">
                  <a:moveTo>
                    <a:pt x="632" y="0"/>
                  </a:moveTo>
                  <a:cubicBezTo>
                    <a:pt x="286" y="0"/>
                    <a:pt x="1" y="226"/>
                    <a:pt x="1" y="226"/>
                  </a:cubicBezTo>
                  <a:cubicBezTo>
                    <a:pt x="1" y="226"/>
                    <a:pt x="286" y="453"/>
                    <a:pt x="632" y="453"/>
                  </a:cubicBezTo>
                  <a:cubicBezTo>
                    <a:pt x="977" y="453"/>
                    <a:pt x="1251" y="226"/>
                    <a:pt x="1251" y="226"/>
                  </a:cubicBezTo>
                  <a:cubicBezTo>
                    <a:pt x="1251" y="226"/>
                    <a:pt x="977" y="0"/>
                    <a:pt x="632" y="0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748" name="Google Shape;12748;p49"/>
            <p:cNvSpPr/>
            <p:nvPr/>
          </p:nvSpPr>
          <p:spPr>
            <a:xfrm>
              <a:off x="4163000" y="3163900"/>
              <a:ext cx="410200" cy="11050"/>
            </a:xfrm>
            <a:custGeom>
              <a:avLst/>
              <a:gdLst/>
              <a:ahLst/>
              <a:cxnLst/>
              <a:rect l="l" t="t" r="r" b="b"/>
              <a:pathLst>
                <a:path w="16408" h="442" extrusionOk="0">
                  <a:moveTo>
                    <a:pt x="8204" y="1"/>
                  </a:moveTo>
                  <a:cubicBezTo>
                    <a:pt x="3680" y="1"/>
                    <a:pt x="1" y="227"/>
                    <a:pt x="1" y="227"/>
                  </a:cubicBezTo>
                  <a:cubicBezTo>
                    <a:pt x="1" y="227"/>
                    <a:pt x="3680" y="441"/>
                    <a:pt x="8204" y="441"/>
                  </a:cubicBezTo>
                  <a:cubicBezTo>
                    <a:pt x="12729" y="441"/>
                    <a:pt x="16408" y="227"/>
                    <a:pt x="16408" y="227"/>
                  </a:cubicBezTo>
                  <a:cubicBezTo>
                    <a:pt x="16408" y="227"/>
                    <a:pt x="12729" y="1"/>
                    <a:pt x="8204" y="1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749" name="Google Shape;12749;p49"/>
            <p:cNvSpPr/>
            <p:nvPr/>
          </p:nvSpPr>
          <p:spPr>
            <a:xfrm>
              <a:off x="3923100" y="3180275"/>
              <a:ext cx="595325" cy="11350"/>
            </a:xfrm>
            <a:custGeom>
              <a:avLst/>
              <a:gdLst/>
              <a:ahLst/>
              <a:cxnLst/>
              <a:rect l="l" t="t" r="r" b="b"/>
              <a:pathLst>
                <a:path w="23813" h="454" extrusionOk="0">
                  <a:moveTo>
                    <a:pt x="11907" y="1"/>
                  </a:moveTo>
                  <a:cubicBezTo>
                    <a:pt x="5334" y="1"/>
                    <a:pt x="0" y="227"/>
                    <a:pt x="0" y="227"/>
                  </a:cubicBezTo>
                  <a:cubicBezTo>
                    <a:pt x="0" y="227"/>
                    <a:pt x="5334" y="453"/>
                    <a:pt x="11907" y="453"/>
                  </a:cubicBezTo>
                  <a:cubicBezTo>
                    <a:pt x="18491" y="453"/>
                    <a:pt x="23813" y="227"/>
                    <a:pt x="23813" y="227"/>
                  </a:cubicBezTo>
                  <a:cubicBezTo>
                    <a:pt x="23813" y="227"/>
                    <a:pt x="18467" y="1"/>
                    <a:pt x="11907" y="1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750" name="Google Shape;12750;p49"/>
            <p:cNvSpPr/>
            <p:nvPr/>
          </p:nvSpPr>
          <p:spPr>
            <a:xfrm>
              <a:off x="4106150" y="3215700"/>
              <a:ext cx="1046300" cy="11050"/>
            </a:xfrm>
            <a:custGeom>
              <a:avLst/>
              <a:gdLst/>
              <a:ahLst/>
              <a:cxnLst/>
              <a:rect l="l" t="t" r="r" b="b"/>
              <a:pathLst>
                <a:path w="41852" h="442" extrusionOk="0">
                  <a:moveTo>
                    <a:pt x="20932" y="1"/>
                  </a:moveTo>
                  <a:cubicBezTo>
                    <a:pt x="9383" y="1"/>
                    <a:pt x="1" y="227"/>
                    <a:pt x="1" y="227"/>
                  </a:cubicBezTo>
                  <a:cubicBezTo>
                    <a:pt x="1" y="227"/>
                    <a:pt x="9359" y="441"/>
                    <a:pt x="20932" y="441"/>
                  </a:cubicBezTo>
                  <a:cubicBezTo>
                    <a:pt x="32481" y="441"/>
                    <a:pt x="41851" y="227"/>
                    <a:pt x="41851" y="227"/>
                  </a:cubicBezTo>
                  <a:cubicBezTo>
                    <a:pt x="41851" y="227"/>
                    <a:pt x="32481" y="1"/>
                    <a:pt x="20932" y="1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751" name="Google Shape;12751;p49"/>
            <p:cNvSpPr/>
            <p:nvPr/>
          </p:nvSpPr>
          <p:spPr>
            <a:xfrm>
              <a:off x="3556675" y="3237725"/>
              <a:ext cx="1029925" cy="11050"/>
            </a:xfrm>
            <a:custGeom>
              <a:avLst/>
              <a:gdLst/>
              <a:ahLst/>
              <a:cxnLst/>
              <a:rect l="l" t="t" r="r" b="b"/>
              <a:pathLst>
                <a:path w="41197" h="442" extrusionOk="0">
                  <a:moveTo>
                    <a:pt x="20599" y="1"/>
                  </a:moveTo>
                  <a:cubicBezTo>
                    <a:pt x="9228" y="1"/>
                    <a:pt x="1" y="215"/>
                    <a:pt x="1" y="215"/>
                  </a:cubicBezTo>
                  <a:cubicBezTo>
                    <a:pt x="1" y="215"/>
                    <a:pt x="9228" y="441"/>
                    <a:pt x="20599" y="441"/>
                  </a:cubicBezTo>
                  <a:cubicBezTo>
                    <a:pt x="31969" y="441"/>
                    <a:pt x="41196" y="215"/>
                    <a:pt x="41196" y="215"/>
                  </a:cubicBezTo>
                  <a:cubicBezTo>
                    <a:pt x="41196" y="215"/>
                    <a:pt x="31969" y="1"/>
                    <a:pt x="20599" y="1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752" name="Google Shape;12752;p49"/>
            <p:cNvSpPr/>
            <p:nvPr/>
          </p:nvSpPr>
          <p:spPr>
            <a:xfrm>
              <a:off x="3589425" y="3213025"/>
              <a:ext cx="505150" cy="11325"/>
            </a:xfrm>
            <a:custGeom>
              <a:avLst/>
              <a:gdLst/>
              <a:ahLst/>
              <a:cxnLst/>
              <a:rect l="l" t="t" r="r" b="b"/>
              <a:pathLst>
                <a:path w="20206" h="453" extrusionOk="0">
                  <a:moveTo>
                    <a:pt x="10109" y="0"/>
                  </a:moveTo>
                  <a:cubicBezTo>
                    <a:pt x="4525" y="0"/>
                    <a:pt x="0" y="227"/>
                    <a:pt x="0" y="227"/>
                  </a:cubicBezTo>
                  <a:cubicBezTo>
                    <a:pt x="0" y="227"/>
                    <a:pt x="4525" y="453"/>
                    <a:pt x="10109" y="453"/>
                  </a:cubicBezTo>
                  <a:cubicBezTo>
                    <a:pt x="15681" y="453"/>
                    <a:pt x="20205" y="227"/>
                    <a:pt x="20205" y="227"/>
                  </a:cubicBezTo>
                  <a:cubicBezTo>
                    <a:pt x="20205" y="227"/>
                    <a:pt x="15681" y="0"/>
                    <a:pt x="10109" y="0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753" name="Google Shape;12753;p49"/>
            <p:cNvSpPr/>
            <p:nvPr/>
          </p:nvSpPr>
          <p:spPr>
            <a:xfrm>
              <a:off x="3272425" y="3163900"/>
              <a:ext cx="617650" cy="11050"/>
            </a:xfrm>
            <a:custGeom>
              <a:avLst/>
              <a:gdLst/>
              <a:ahLst/>
              <a:cxnLst/>
              <a:rect l="l" t="t" r="r" b="b"/>
              <a:pathLst>
                <a:path w="24706" h="442" extrusionOk="0">
                  <a:moveTo>
                    <a:pt x="12347" y="1"/>
                  </a:moveTo>
                  <a:cubicBezTo>
                    <a:pt x="5537" y="1"/>
                    <a:pt x="0" y="227"/>
                    <a:pt x="0" y="227"/>
                  </a:cubicBezTo>
                  <a:cubicBezTo>
                    <a:pt x="0" y="227"/>
                    <a:pt x="5537" y="441"/>
                    <a:pt x="12347" y="441"/>
                  </a:cubicBezTo>
                  <a:cubicBezTo>
                    <a:pt x="19169" y="441"/>
                    <a:pt x="24706" y="227"/>
                    <a:pt x="24706" y="227"/>
                  </a:cubicBezTo>
                  <a:cubicBezTo>
                    <a:pt x="24706" y="227"/>
                    <a:pt x="19169" y="1"/>
                    <a:pt x="12347" y="1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754" name="Google Shape;12754;p49"/>
            <p:cNvSpPr/>
            <p:nvPr/>
          </p:nvSpPr>
          <p:spPr>
            <a:xfrm>
              <a:off x="3613825" y="3180275"/>
              <a:ext cx="303650" cy="11350"/>
            </a:xfrm>
            <a:custGeom>
              <a:avLst/>
              <a:gdLst/>
              <a:ahLst/>
              <a:cxnLst/>
              <a:rect l="l" t="t" r="r" b="b"/>
              <a:pathLst>
                <a:path w="12146" h="454" extrusionOk="0">
                  <a:moveTo>
                    <a:pt x="6073" y="1"/>
                  </a:moveTo>
                  <a:cubicBezTo>
                    <a:pt x="2715" y="1"/>
                    <a:pt x="1" y="227"/>
                    <a:pt x="1" y="227"/>
                  </a:cubicBezTo>
                  <a:cubicBezTo>
                    <a:pt x="1" y="227"/>
                    <a:pt x="2715" y="453"/>
                    <a:pt x="6073" y="453"/>
                  </a:cubicBezTo>
                  <a:cubicBezTo>
                    <a:pt x="9442" y="453"/>
                    <a:pt x="12145" y="227"/>
                    <a:pt x="12145" y="227"/>
                  </a:cubicBezTo>
                  <a:cubicBezTo>
                    <a:pt x="12145" y="227"/>
                    <a:pt x="9419" y="1"/>
                    <a:pt x="6073" y="1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755" name="Google Shape;12755;p49"/>
            <p:cNvSpPr/>
            <p:nvPr/>
          </p:nvSpPr>
          <p:spPr>
            <a:xfrm>
              <a:off x="2048150" y="3141875"/>
              <a:ext cx="951050" cy="11350"/>
            </a:xfrm>
            <a:custGeom>
              <a:avLst/>
              <a:gdLst/>
              <a:ahLst/>
              <a:cxnLst/>
              <a:rect l="l" t="t" r="r" b="b"/>
              <a:pathLst>
                <a:path w="38042" h="454" extrusionOk="0">
                  <a:moveTo>
                    <a:pt x="19027" y="1"/>
                  </a:moveTo>
                  <a:cubicBezTo>
                    <a:pt x="8514" y="1"/>
                    <a:pt x="1" y="227"/>
                    <a:pt x="1" y="227"/>
                  </a:cubicBezTo>
                  <a:cubicBezTo>
                    <a:pt x="1" y="227"/>
                    <a:pt x="8514" y="453"/>
                    <a:pt x="19027" y="453"/>
                  </a:cubicBezTo>
                  <a:cubicBezTo>
                    <a:pt x="29528" y="453"/>
                    <a:pt x="38041" y="227"/>
                    <a:pt x="38041" y="227"/>
                  </a:cubicBezTo>
                  <a:cubicBezTo>
                    <a:pt x="38041" y="227"/>
                    <a:pt x="29528" y="1"/>
                    <a:pt x="19027" y="1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756" name="Google Shape;12756;p49"/>
            <p:cNvSpPr/>
            <p:nvPr/>
          </p:nvSpPr>
          <p:spPr>
            <a:xfrm>
              <a:off x="2414275" y="3182950"/>
              <a:ext cx="639400" cy="11050"/>
            </a:xfrm>
            <a:custGeom>
              <a:avLst/>
              <a:gdLst/>
              <a:ahLst/>
              <a:cxnLst/>
              <a:rect l="l" t="t" r="r" b="b"/>
              <a:pathLst>
                <a:path w="25576" h="442" extrusionOk="0">
                  <a:moveTo>
                    <a:pt x="12788" y="1"/>
                  </a:moveTo>
                  <a:cubicBezTo>
                    <a:pt x="5739" y="1"/>
                    <a:pt x="1" y="227"/>
                    <a:pt x="1" y="227"/>
                  </a:cubicBezTo>
                  <a:cubicBezTo>
                    <a:pt x="1" y="227"/>
                    <a:pt x="5716" y="441"/>
                    <a:pt x="12788" y="441"/>
                  </a:cubicBezTo>
                  <a:cubicBezTo>
                    <a:pt x="19848" y="441"/>
                    <a:pt x="25575" y="227"/>
                    <a:pt x="25575" y="227"/>
                  </a:cubicBezTo>
                  <a:cubicBezTo>
                    <a:pt x="25575" y="227"/>
                    <a:pt x="19860" y="1"/>
                    <a:pt x="12788" y="1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757" name="Google Shape;12757;p49"/>
            <p:cNvSpPr/>
            <p:nvPr/>
          </p:nvSpPr>
          <p:spPr>
            <a:xfrm>
              <a:off x="2580675" y="3221350"/>
              <a:ext cx="320000" cy="11050"/>
            </a:xfrm>
            <a:custGeom>
              <a:avLst/>
              <a:gdLst/>
              <a:ahLst/>
              <a:cxnLst/>
              <a:rect l="l" t="t" r="r" b="b"/>
              <a:pathLst>
                <a:path w="12800" h="442" extrusionOk="0">
                  <a:moveTo>
                    <a:pt x="6406" y="1"/>
                  </a:moveTo>
                  <a:cubicBezTo>
                    <a:pt x="2858" y="1"/>
                    <a:pt x="0" y="215"/>
                    <a:pt x="0" y="215"/>
                  </a:cubicBezTo>
                  <a:cubicBezTo>
                    <a:pt x="0" y="215"/>
                    <a:pt x="2870" y="441"/>
                    <a:pt x="6406" y="441"/>
                  </a:cubicBezTo>
                  <a:cubicBezTo>
                    <a:pt x="9942" y="441"/>
                    <a:pt x="12799" y="215"/>
                    <a:pt x="12799" y="215"/>
                  </a:cubicBezTo>
                  <a:cubicBezTo>
                    <a:pt x="12799" y="215"/>
                    <a:pt x="9942" y="1"/>
                    <a:pt x="6406" y="1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758" name="Google Shape;12758;p49"/>
            <p:cNvSpPr/>
            <p:nvPr/>
          </p:nvSpPr>
          <p:spPr>
            <a:xfrm>
              <a:off x="2750625" y="3248725"/>
              <a:ext cx="237550" cy="11350"/>
            </a:xfrm>
            <a:custGeom>
              <a:avLst/>
              <a:gdLst/>
              <a:ahLst/>
              <a:cxnLst/>
              <a:rect l="l" t="t" r="r" b="b"/>
              <a:pathLst>
                <a:path w="9502" h="454" extrusionOk="0">
                  <a:moveTo>
                    <a:pt x="4942" y="1"/>
                  </a:moveTo>
                  <a:cubicBezTo>
                    <a:pt x="4879" y="1"/>
                    <a:pt x="4815" y="1"/>
                    <a:pt x="4751" y="1"/>
                  </a:cubicBezTo>
                  <a:cubicBezTo>
                    <a:pt x="2132" y="1"/>
                    <a:pt x="1" y="227"/>
                    <a:pt x="1" y="227"/>
                  </a:cubicBezTo>
                  <a:cubicBezTo>
                    <a:pt x="1" y="227"/>
                    <a:pt x="2132" y="454"/>
                    <a:pt x="4751" y="454"/>
                  </a:cubicBezTo>
                  <a:cubicBezTo>
                    <a:pt x="7371" y="454"/>
                    <a:pt x="9502" y="227"/>
                    <a:pt x="9502" y="227"/>
                  </a:cubicBezTo>
                  <a:cubicBezTo>
                    <a:pt x="9502" y="227"/>
                    <a:pt x="7473" y="1"/>
                    <a:pt x="4942" y="1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759" name="Google Shape;12759;p49"/>
            <p:cNvSpPr/>
            <p:nvPr/>
          </p:nvSpPr>
          <p:spPr>
            <a:xfrm>
              <a:off x="3095325" y="3229400"/>
              <a:ext cx="220875" cy="11325"/>
            </a:xfrm>
            <a:custGeom>
              <a:avLst/>
              <a:gdLst/>
              <a:ahLst/>
              <a:cxnLst/>
              <a:rect l="l" t="t" r="r" b="b"/>
              <a:pathLst>
                <a:path w="8835" h="453" extrusionOk="0">
                  <a:moveTo>
                    <a:pt x="4417" y="0"/>
                  </a:moveTo>
                  <a:cubicBezTo>
                    <a:pt x="1977" y="0"/>
                    <a:pt x="0" y="227"/>
                    <a:pt x="0" y="227"/>
                  </a:cubicBezTo>
                  <a:cubicBezTo>
                    <a:pt x="0" y="227"/>
                    <a:pt x="1977" y="453"/>
                    <a:pt x="4417" y="453"/>
                  </a:cubicBezTo>
                  <a:cubicBezTo>
                    <a:pt x="6858" y="453"/>
                    <a:pt x="8835" y="227"/>
                    <a:pt x="8835" y="227"/>
                  </a:cubicBezTo>
                  <a:cubicBezTo>
                    <a:pt x="8835" y="227"/>
                    <a:pt x="6858" y="0"/>
                    <a:pt x="4417" y="0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760" name="Google Shape;12760;p49"/>
            <p:cNvSpPr/>
            <p:nvPr/>
          </p:nvSpPr>
          <p:spPr>
            <a:xfrm>
              <a:off x="3136100" y="3254100"/>
              <a:ext cx="212850" cy="11050"/>
            </a:xfrm>
            <a:custGeom>
              <a:avLst/>
              <a:gdLst/>
              <a:ahLst/>
              <a:cxnLst/>
              <a:rect l="l" t="t" r="r" b="b"/>
              <a:pathLst>
                <a:path w="8514" h="442" extrusionOk="0">
                  <a:moveTo>
                    <a:pt x="4263" y="1"/>
                  </a:moveTo>
                  <a:cubicBezTo>
                    <a:pt x="1905" y="1"/>
                    <a:pt x="0" y="215"/>
                    <a:pt x="0" y="215"/>
                  </a:cubicBezTo>
                  <a:cubicBezTo>
                    <a:pt x="0" y="215"/>
                    <a:pt x="1905" y="441"/>
                    <a:pt x="4263" y="441"/>
                  </a:cubicBezTo>
                  <a:cubicBezTo>
                    <a:pt x="6608" y="441"/>
                    <a:pt x="8513" y="215"/>
                    <a:pt x="8513" y="215"/>
                  </a:cubicBezTo>
                  <a:cubicBezTo>
                    <a:pt x="8513" y="215"/>
                    <a:pt x="6608" y="1"/>
                    <a:pt x="4263" y="1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761" name="Google Shape;12761;p49"/>
            <p:cNvSpPr/>
            <p:nvPr/>
          </p:nvSpPr>
          <p:spPr>
            <a:xfrm>
              <a:off x="3181925" y="3270475"/>
              <a:ext cx="153325" cy="11025"/>
            </a:xfrm>
            <a:custGeom>
              <a:avLst/>
              <a:gdLst/>
              <a:ahLst/>
              <a:cxnLst/>
              <a:rect l="l" t="t" r="r" b="b"/>
              <a:pathLst>
                <a:path w="6133" h="441" extrusionOk="0">
                  <a:moveTo>
                    <a:pt x="3073" y="0"/>
                  </a:moveTo>
                  <a:cubicBezTo>
                    <a:pt x="1370" y="0"/>
                    <a:pt x="1" y="215"/>
                    <a:pt x="1" y="215"/>
                  </a:cubicBezTo>
                  <a:cubicBezTo>
                    <a:pt x="1" y="215"/>
                    <a:pt x="1370" y="441"/>
                    <a:pt x="3073" y="441"/>
                  </a:cubicBezTo>
                  <a:cubicBezTo>
                    <a:pt x="4763" y="441"/>
                    <a:pt x="6133" y="215"/>
                    <a:pt x="6133" y="215"/>
                  </a:cubicBezTo>
                  <a:cubicBezTo>
                    <a:pt x="6133" y="215"/>
                    <a:pt x="4763" y="0"/>
                    <a:pt x="3073" y="0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762" name="Google Shape;12762;p49"/>
            <p:cNvSpPr/>
            <p:nvPr/>
          </p:nvSpPr>
          <p:spPr>
            <a:xfrm>
              <a:off x="3239375" y="3294875"/>
              <a:ext cx="104200" cy="11350"/>
            </a:xfrm>
            <a:custGeom>
              <a:avLst/>
              <a:gdLst/>
              <a:ahLst/>
              <a:cxnLst/>
              <a:rect l="l" t="t" r="r" b="b"/>
              <a:pathLst>
                <a:path w="4168" h="454" extrusionOk="0">
                  <a:moveTo>
                    <a:pt x="2084" y="1"/>
                  </a:moveTo>
                  <a:cubicBezTo>
                    <a:pt x="918" y="1"/>
                    <a:pt x="1" y="227"/>
                    <a:pt x="1" y="227"/>
                  </a:cubicBezTo>
                  <a:cubicBezTo>
                    <a:pt x="1" y="227"/>
                    <a:pt x="929" y="453"/>
                    <a:pt x="2084" y="453"/>
                  </a:cubicBezTo>
                  <a:cubicBezTo>
                    <a:pt x="3239" y="453"/>
                    <a:pt x="4168" y="227"/>
                    <a:pt x="4168" y="227"/>
                  </a:cubicBezTo>
                  <a:cubicBezTo>
                    <a:pt x="4168" y="227"/>
                    <a:pt x="3227" y="1"/>
                    <a:pt x="2084" y="1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763" name="Google Shape;12763;p49"/>
            <p:cNvSpPr/>
            <p:nvPr/>
          </p:nvSpPr>
          <p:spPr>
            <a:xfrm>
              <a:off x="2302350" y="3117475"/>
              <a:ext cx="229225" cy="11050"/>
            </a:xfrm>
            <a:custGeom>
              <a:avLst/>
              <a:gdLst/>
              <a:ahLst/>
              <a:cxnLst/>
              <a:rect l="l" t="t" r="r" b="b"/>
              <a:pathLst>
                <a:path w="9169" h="442" extrusionOk="0">
                  <a:moveTo>
                    <a:pt x="4585" y="1"/>
                  </a:moveTo>
                  <a:cubicBezTo>
                    <a:pt x="2049" y="1"/>
                    <a:pt x="1" y="215"/>
                    <a:pt x="1" y="215"/>
                  </a:cubicBezTo>
                  <a:cubicBezTo>
                    <a:pt x="1" y="215"/>
                    <a:pt x="2061" y="441"/>
                    <a:pt x="4585" y="441"/>
                  </a:cubicBezTo>
                  <a:cubicBezTo>
                    <a:pt x="7109" y="441"/>
                    <a:pt x="9169" y="215"/>
                    <a:pt x="9169" y="215"/>
                  </a:cubicBezTo>
                  <a:cubicBezTo>
                    <a:pt x="9169" y="215"/>
                    <a:pt x="7109" y="1"/>
                    <a:pt x="4585" y="1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764" name="Google Shape;12764;p49"/>
            <p:cNvSpPr/>
            <p:nvPr/>
          </p:nvSpPr>
          <p:spPr>
            <a:xfrm>
              <a:off x="2384225" y="3076400"/>
              <a:ext cx="106275" cy="11325"/>
            </a:xfrm>
            <a:custGeom>
              <a:avLst/>
              <a:gdLst/>
              <a:ahLst/>
              <a:cxnLst/>
              <a:rect l="l" t="t" r="r" b="b"/>
              <a:pathLst>
                <a:path w="4251" h="453" extrusionOk="0">
                  <a:moveTo>
                    <a:pt x="2131" y="1"/>
                  </a:moveTo>
                  <a:cubicBezTo>
                    <a:pt x="953" y="1"/>
                    <a:pt x="0" y="227"/>
                    <a:pt x="0" y="227"/>
                  </a:cubicBezTo>
                  <a:cubicBezTo>
                    <a:pt x="0" y="227"/>
                    <a:pt x="953" y="453"/>
                    <a:pt x="2131" y="453"/>
                  </a:cubicBezTo>
                  <a:cubicBezTo>
                    <a:pt x="3298" y="453"/>
                    <a:pt x="4251" y="227"/>
                    <a:pt x="4251" y="227"/>
                  </a:cubicBezTo>
                  <a:cubicBezTo>
                    <a:pt x="4251" y="227"/>
                    <a:pt x="3298" y="1"/>
                    <a:pt x="2131" y="1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765" name="Google Shape;12765;p49"/>
            <p:cNvSpPr/>
            <p:nvPr/>
          </p:nvSpPr>
          <p:spPr>
            <a:xfrm>
              <a:off x="2436300" y="3057050"/>
              <a:ext cx="68500" cy="11350"/>
            </a:xfrm>
            <a:custGeom>
              <a:avLst/>
              <a:gdLst/>
              <a:ahLst/>
              <a:cxnLst/>
              <a:rect l="l" t="t" r="r" b="b"/>
              <a:pathLst>
                <a:path w="2740" h="454" extrusionOk="0">
                  <a:moveTo>
                    <a:pt x="1370" y="1"/>
                  </a:moveTo>
                  <a:cubicBezTo>
                    <a:pt x="608" y="1"/>
                    <a:pt x="1" y="227"/>
                    <a:pt x="1" y="227"/>
                  </a:cubicBezTo>
                  <a:cubicBezTo>
                    <a:pt x="1" y="227"/>
                    <a:pt x="579" y="453"/>
                    <a:pt x="1314" y="453"/>
                  </a:cubicBezTo>
                  <a:cubicBezTo>
                    <a:pt x="1333" y="453"/>
                    <a:pt x="1351" y="453"/>
                    <a:pt x="1370" y="453"/>
                  </a:cubicBezTo>
                  <a:cubicBezTo>
                    <a:pt x="2132" y="453"/>
                    <a:pt x="2739" y="227"/>
                    <a:pt x="2739" y="227"/>
                  </a:cubicBezTo>
                  <a:cubicBezTo>
                    <a:pt x="2739" y="227"/>
                    <a:pt x="2132" y="1"/>
                    <a:pt x="1370" y="1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766" name="Google Shape;12766;p49"/>
            <p:cNvSpPr/>
            <p:nvPr/>
          </p:nvSpPr>
          <p:spPr>
            <a:xfrm>
              <a:off x="2266650" y="3032650"/>
              <a:ext cx="248550" cy="11075"/>
            </a:xfrm>
            <a:custGeom>
              <a:avLst/>
              <a:gdLst/>
              <a:ahLst/>
              <a:cxnLst/>
              <a:rect l="l" t="t" r="r" b="b"/>
              <a:pathLst>
                <a:path w="9942" h="443" extrusionOk="0">
                  <a:moveTo>
                    <a:pt x="4977" y="0"/>
                  </a:moveTo>
                  <a:cubicBezTo>
                    <a:pt x="2238" y="0"/>
                    <a:pt x="0" y="227"/>
                    <a:pt x="0" y="227"/>
                  </a:cubicBezTo>
                  <a:cubicBezTo>
                    <a:pt x="0" y="227"/>
                    <a:pt x="2030" y="443"/>
                    <a:pt x="4589" y="443"/>
                  </a:cubicBezTo>
                  <a:cubicBezTo>
                    <a:pt x="4717" y="443"/>
                    <a:pt x="4847" y="442"/>
                    <a:pt x="4977" y="441"/>
                  </a:cubicBezTo>
                  <a:cubicBezTo>
                    <a:pt x="7715" y="441"/>
                    <a:pt x="9942" y="227"/>
                    <a:pt x="9942" y="227"/>
                  </a:cubicBezTo>
                  <a:cubicBezTo>
                    <a:pt x="9942" y="227"/>
                    <a:pt x="7727" y="0"/>
                    <a:pt x="4977" y="0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767" name="Google Shape;12767;p49"/>
            <p:cNvSpPr/>
            <p:nvPr/>
          </p:nvSpPr>
          <p:spPr>
            <a:xfrm>
              <a:off x="2461000" y="2994550"/>
              <a:ext cx="70575" cy="11325"/>
            </a:xfrm>
            <a:custGeom>
              <a:avLst/>
              <a:gdLst/>
              <a:ahLst/>
              <a:cxnLst/>
              <a:rect l="l" t="t" r="r" b="b"/>
              <a:pathLst>
                <a:path w="2823" h="453" extrusionOk="0">
                  <a:moveTo>
                    <a:pt x="1406" y="0"/>
                  </a:moveTo>
                  <a:cubicBezTo>
                    <a:pt x="632" y="0"/>
                    <a:pt x="1" y="227"/>
                    <a:pt x="1" y="227"/>
                  </a:cubicBezTo>
                  <a:cubicBezTo>
                    <a:pt x="1" y="227"/>
                    <a:pt x="632" y="453"/>
                    <a:pt x="1406" y="453"/>
                  </a:cubicBezTo>
                  <a:cubicBezTo>
                    <a:pt x="2180" y="453"/>
                    <a:pt x="2823" y="227"/>
                    <a:pt x="2823" y="227"/>
                  </a:cubicBezTo>
                  <a:cubicBezTo>
                    <a:pt x="2823" y="227"/>
                    <a:pt x="2192" y="0"/>
                    <a:pt x="1406" y="0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768" name="Google Shape;12768;p49"/>
            <p:cNvSpPr/>
            <p:nvPr/>
          </p:nvSpPr>
          <p:spPr>
            <a:xfrm>
              <a:off x="4903575" y="2253975"/>
              <a:ext cx="341450" cy="11050"/>
            </a:xfrm>
            <a:custGeom>
              <a:avLst/>
              <a:gdLst/>
              <a:ahLst/>
              <a:cxnLst/>
              <a:rect l="l" t="t" r="r" b="b"/>
              <a:pathLst>
                <a:path w="13658" h="442" extrusionOk="0">
                  <a:moveTo>
                    <a:pt x="6835" y="1"/>
                  </a:moveTo>
                  <a:cubicBezTo>
                    <a:pt x="3060" y="1"/>
                    <a:pt x="1" y="215"/>
                    <a:pt x="1" y="215"/>
                  </a:cubicBezTo>
                  <a:cubicBezTo>
                    <a:pt x="1" y="215"/>
                    <a:pt x="3060" y="441"/>
                    <a:pt x="6835" y="441"/>
                  </a:cubicBezTo>
                  <a:cubicBezTo>
                    <a:pt x="10609" y="441"/>
                    <a:pt x="13657" y="215"/>
                    <a:pt x="13657" y="215"/>
                  </a:cubicBezTo>
                  <a:cubicBezTo>
                    <a:pt x="13657" y="215"/>
                    <a:pt x="10609" y="1"/>
                    <a:pt x="6835" y="1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769" name="Google Shape;12769;p49"/>
            <p:cNvSpPr/>
            <p:nvPr/>
          </p:nvSpPr>
          <p:spPr>
            <a:xfrm>
              <a:off x="4975025" y="2286725"/>
              <a:ext cx="106275" cy="11025"/>
            </a:xfrm>
            <a:custGeom>
              <a:avLst/>
              <a:gdLst/>
              <a:ahLst/>
              <a:cxnLst/>
              <a:rect l="l" t="t" r="r" b="b"/>
              <a:pathLst>
                <a:path w="4251" h="441" extrusionOk="0">
                  <a:moveTo>
                    <a:pt x="2131" y="0"/>
                  </a:moveTo>
                  <a:cubicBezTo>
                    <a:pt x="953" y="0"/>
                    <a:pt x="0" y="215"/>
                    <a:pt x="0" y="215"/>
                  </a:cubicBezTo>
                  <a:cubicBezTo>
                    <a:pt x="0" y="215"/>
                    <a:pt x="953" y="441"/>
                    <a:pt x="2131" y="441"/>
                  </a:cubicBezTo>
                  <a:cubicBezTo>
                    <a:pt x="3298" y="441"/>
                    <a:pt x="4251" y="215"/>
                    <a:pt x="4251" y="215"/>
                  </a:cubicBezTo>
                  <a:cubicBezTo>
                    <a:pt x="4251" y="215"/>
                    <a:pt x="3298" y="0"/>
                    <a:pt x="2131" y="0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770" name="Google Shape;12770;p49"/>
            <p:cNvSpPr/>
            <p:nvPr/>
          </p:nvSpPr>
          <p:spPr>
            <a:xfrm>
              <a:off x="5018175" y="2316775"/>
              <a:ext cx="104200" cy="11050"/>
            </a:xfrm>
            <a:custGeom>
              <a:avLst/>
              <a:gdLst/>
              <a:ahLst/>
              <a:cxnLst/>
              <a:rect l="l" t="t" r="r" b="b"/>
              <a:pathLst>
                <a:path w="4168" h="442" extrusionOk="0">
                  <a:moveTo>
                    <a:pt x="2084" y="1"/>
                  </a:moveTo>
                  <a:cubicBezTo>
                    <a:pt x="917" y="1"/>
                    <a:pt x="0" y="227"/>
                    <a:pt x="0" y="227"/>
                  </a:cubicBezTo>
                  <a:cubicBezTo>
                    <a:pt x="0" y="227"/>
                    <a:pt x="941" y="441"/>
                    <a:pt x="2084" y="441"/>
                  </a:cubicBezTo>
                  <a:cubicBezTo>
                    <a:pt x="3239" y="441"/>
                    <a:pt x="4168" y="227"/>
                    <a:pt x="4168" y="227"/>
                  </a:cubicBezTo>
                  <a:cubicBezTo>
                    <a:pt x="4168" y="227"/>
                    <a:pt x="3227" y="1"/>
                    <a:pt x="2084" y="1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771" name="Google Shape;12771;p49"/>
            <p:cNvSpPr/>
            <p:nvPr/>
          </p:nvSpPr>
          <p:spPr>
            <a:xfrm>
              <a:off x="5058950" y="2344150"/>
              <a:ext cx="44075" cy="11350"/>
            </a:xfrm>
            <a:custGeom>
              <a:avLst/>
              <a:gdLst/>
              <a:ahLst/>
              <a:cxnLst/>
              <a:rect l="l" t="t" r="r" b="b"/>
              <a:pathLst>
                <a:path w="1763" h="454" extrusionOk="0">
                  <a:moveTo>
                    <a:pt x="917" y="1"/>
                  </a:moveTo>
                  <a:cubicBezTo>
                    <a:pt x="905" y="1"/>
                    <a:pt x="894" y="1"/>
                    <a:pt x="882" y="1"/>
                  </a:cubicBezTo>
                  <a:cubicBezTo>
                    <a:pt x="394" y="1"/>
                    <a:pt x="1" y="227"/>
                    <a:pt x="1" y="227"/>
                  </a:cubicBezTo>
                  <a:cubicBezTo>
                    <a:pt x="1" y="227"/>
                    <a:pt x="405" y="454"/>
                    <a:pt x="882" y="454"/>
                  </a:cubicBezTo>
                  <a:cubicBezTo>
                    <a:pt x="1370" y="454"/>
                    <a:pt x="1763" y="227"/>
                    <a:pt x="1763" y="227"/>
                  </a:cubicBezTo>
                  <a:cubicBezTo>
                    <a:pt x="1763" y="227"/>
                    <a:pt x="1389" y="1"/>
                    <a:pt x="917" y="1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772" name="Google Shape;12772;p49"/>
            <p:cNvSpPr/>
            <p:nvPr/>
          </p:nvSpPr>
          <p:spPr>
            <a:xfrm>
              <a:off x="5078900" y="2379600"/>
              <a:ext cx="49125" cy="11325"/>
            </a:xfrm>
            <a:custGeom>
              <a:avLst/>
              <a:gdLst/>
              <a:ahLst/>
              <a:cxnLst/>
              <a:rect l="l" t="t" r="r" b="b"/>
              <a:pathLst>
                <a:path w="1965" h="453" extrusionOk="0">
                  <a:moveTo>
                    <a:pt x="977" y="0"/>
                  </a:moveTo>
                  <a:cubicBezTo>
                    <a:pt x="441" y="0"/>
                    <a:pt x="0" y="226"/>
                    <a:pt x="0" y="226"/>
                  </a:cubicBezTo>
                  <a:cubicBezTo>
                    <a:pt x="0" y="226"/>
                    <a:pt x="429" y="452"/>
                    <a:pt x="977" y="452"/>
                  </a:cubicBezTo>
                  <a:cubicBezTo>
                    <a:pt x="1512" y="452"/>
                    <a:pt x="1965" y="226"/>
                    <a:pt x="1965" y="226"/>
                  </a:cubicBezTo>
                  <a:cubicBezTo>
                    <a:pt x="1965" y="226"/>
                    <a:pt x="1512" y="0"/>
                    <a:pt x="977" y="0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773" name="Google Shape;12773;p49"/>
            <p:cNvSpPr/>
            <p:nvPr/>
          </p:nvSpPr>
          <p:spPr>
            <a:xfrm>
              <a:off x="4758925" y="3158250"/>
              <a:ext cx="991800" cy="11350"/>
            </a:xfrm>
            <a:custGeom>
              <a:avLst/>
              <a:gdLst/>
              <a:ahLst/>
              <a:cxnLst/>
              <a:rect l="l" t="t" r="r" b="b"/>
              <a:pathLst>
                <a:path w="39672" h="454" extrusionOk="0">
                  <a:moveTo>
                    <a:pt x="19836" y="1"/>
                  </a:moveTo>
                  <a:cubicBezTo>
                    <a:pt x="8882" y="1"/>
                    <a:pt x="0" y="227"/>
                    <a:pt x="0" y="227"/>
                  </a:cubicBezTo>
                  <a:cubicBezTo>
                    <a:pt x="0" y="227"/>
                    <a:pt x="8882" y="453"/>
                    <a:pt x="19836" y="453"/>
                  </a:cubicBezTo>
                  <a:cubicBezTo>
                    <a:pt x="30790" y="453"/>
                    <a:pt x="39672" y="227"/>
                    <a:pt x="39672" y="227"/>
                  </a:cubicBezTo>
                  <a:cubicBezTo>
                    <a:pt x="39672" y="227"/>
                    <a:pt x="30790" y="1"/>
                    <a:pt x="19836" y="1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774" name="Google Shape;12774;p49"/>
            <p:cNvSpPr/>
            <p:nvPr/>
          </p:nvSpPr>
          <p:spPr>
            <a:xfrm>
              <a:off x="4580925" y="3147550"/>
              <a:ext cx="251525" cy="11325"/>
            </a:xfrm>
            <a:custGeom>
              <a:avLst/>
              <a:gdLst/>
              <a:ahLst/>
              <a:cxnLst/>
              <a:rect l="l" t="t" r="r" b="b"/>
              <a:pathLst>
                <a:path w="10061" h="453" extrusionOk="0">
                  <a:moveTo>
                    <a:pt x="5037" y="0"/>
                  </a:moveTo>
                  <a:cubicBezTo>
                    <a:pt x="2250" y="0"/>
                    <a:pt x="0" y="226"/>
                    <a:pt x="0" y="226"/>
                  </a:cubicBezTo>
                  <a:cubicBezTo>
                    <a:pt x="0" y="226"/>
                    <a:pt x="2250" y="453"/>
                    <a:pt x="5037" y="453"/>
                  </a:cubicBezTo>
                  <a:cubicBezTo>
                    <a:pt x="7811" y="453"/>
                    <a:pt x="10061" y="226"/>
                    <a:pt x="10061" y="226"/>
                  </a:cubicBezTo>
                  <a:cubicBezTo>
                    <a:pt x="10061" y="226"/>
                    <a:pt x="7811" y="0"/>
                    <a:pt x="5037" y="0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775" name="Google Shape;12775;p49"/>
            <p:cNvSpPr/>
            <p:nvPr/>
          </p:nvSpPr>
          <p:spPr>
            <a:xfrm>
              <a:off x="4744925" y="3139500"/>
              <a:ext cx="183075" cy="11050"/>
            </a:xfrm>
            <a:custGeom>
              <a:avLst/>
              <a:gdLst/>
              <a:ahLst/>
              <a:cxnLst/>
              <a:rect l="l" t="t" r="r" b="b"/>
              <a:pathLst>
                <a:path w="7323" h="442" extrusionOk="0">
                  <a:moveTo>
                    <a:pt x="3668" y="1"/>
                  </a:moveTo>
                  <a:cubicBezTo>
                    <a:pt x="1644" y="1"/>
                    <a:pt x="1" y="215"/>
                    <a:pt x="1" y="215"/>
                  </a:cubicBezTo>
                  <a:cubicBezTo>
                    <a:pt x="1" y="215"/>
                    <a:pt x="1644" y="441"/>
                    <a:pt x="3668" y="441"/>
                  </a:cubicBezTo>
                  <a:cubicBezTo>
                    <a:pt x="5692" y="441"/>
                    <a:pt x="7323" y="215"/>
                    <a:pt x="7323" y="215"/>
                  </a:cubicBezTo>
                  <a:cubicBezTo>
                    <a:pt x="7323" y="215"/>
                    <a:pt x="5692" y="1"/>
                    <a:pt x="3668" y="1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776" name="Google Shape;12776;p49"/>
            <p:cNvSpPr/>
            <p:nvPr/>
          </p:nvSpPr>
          <p:spPr>
            <a:xfrm>
              <a:off x="5160150" y="3133850"/>
              <a:ext cx="453950" cy="11025"/>
            </a:xfrm>
            <a:custGeom>
              <a:avLst/>
              <a:gdLst/>
              <a:ahLst/>
              <a:cxnLst/>
              <a:rect l="l" t="t" r="r" b="b"/>
              <a:pathLst>
                <a:path w="18158" h="441" extrusionOk="0">
                  <a:moveTo>
                    <a:pt x="9085" y="0"/>
                  </a:moveTo>
                  <a:cubicBezTo>
                    <a:pt x="4073" y="0"/>
                    <a:pt x="1" y="227"/>
                    <a:pt x="1" y="227"/>
                  </a:cubicBezTo>
                  <a:cubicBezTo>
                    <a:pt x="1" y="227"/>
                    <a:pt x="4073" y="441"/>
                    <a:pt x="9085" y="441"/>
                  </a:cubicBezTo>
                  <a:cubicBezTo>
                    <a:pt x="14098" y="441"/>
                    <a:pt x="18158" y="227"/>
                    <a:pt x="18158" y="227"/>
                  </a:cubicBezTo>
                  <a:cubicBezTo>
                    <a:pt x="18158" y="227"/>
                    <a:pt x="14098" y="0"/>
                    <a:pt x="9085" y="0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777" name="Google Shape;12777;p49"/>
            <p:cNvSpPr/>
            <p:nvPr/>
          </p:nvSpPr>
          <p:spPr>
            <a:xfrm>
              <a:off x="5392325" y="3114800"/>
              <a:ext cx="112550" cy="11325"/>
            </a:xfrm>
            <a:custGeom>
              <a:avLst/>
              <a:gdLst/>
              <a:ahLst/>
              <a:cxnLst/>
              <a:rect l="l" t="t" r="r" b="b"/>
              <a:pathLst>
                <a:path w="4502" h="453" extrusionOk="0">
                  <a:moveTo>
                    <a:pt x="2342" y="0"/>
                  </a:moveTo>
                  <a:cubicBezTo>
                    <a:pt x="2312" y="0"/>
                    <a:pt x="2281" y="0"/>
                    <a:pt x="2251" y="0"/>
                  </a:cubicBezTo>
                  <a:cubicBezTo>
                    <a:pt x="1001" y="0"/>
                    <a:pt x="1" y="227"/>
                    <a:pt x="1" y="227"/>
                  </a:cubicBezTo>
                  <a:cubicBezTo>
                    <a:pt x="1" y="227"/>
                    <a:pt x="1013" y="453"/>
                    <a:pt x="2251" y="453"/>
                  </a:cubicBezTo>
                  <a:cubicBezTo>
                    <a:pt x="3501" y="453"/>
                    <a:pt x="4501" y="227"/>
                    <a:pt x="4501" y="227"/>
                  </a:cubicBezTo>
                  <a:cubicBezTo>
                    <a:pt x="4501" y="227"/>
                    <a:pt x="3549" y="0"/>
                    <a:pt x="2342" y="0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778" name="Google Shape;12778;p49"/>
            <p:cNvSpPr/>
            <p:nvPr/>
          </p:nvSpPr>
          <p:spPr>
            <a:xfrm>
              <a:off x="5403925" y="3084725"/>
              <a:ext cx="81900" cy="11050"/>
            </a:xfrm>
            <a:custGeom>
              <a:avLst/>
              <a:gdLst/>
              <a:ahLst/>
              <a:cxnLst/>
              <a:rect l="l" t="t" r="r" b="b"/>
              <a:pathLst>
                <a:path w="3276" h="442" extrusionOk="0">
                  <a:moveTo>
                    <a:pt x="1644" y="1"/>
                  </a:moveTo>
                  <a:cubicBezTo>
                    <a:pt x="727" y="1"/>
                    <a:pt x="1" y="227"/>
                    <a:pt x="1" y="227"/>
                  </a:cubicBezTo>
                  <a:cubicBezTo>
                    <a:pt x="1" y="227"/>
                    <a:pt x="727" y="441"/>
                    <a:pt x="1644" y="441"/>
                  </a:cubicBezTo>
                  <a:cubicBezTo>
                    <a:pt x="2549" y="441"/>
                    <a:pt x="3275" y="227"/>
                    <a:pt x="3275" y="227"/>
                  </a:cubicBezTo>
                  <a:cubicBezTo>
                    <a:pt x="3275" y="227"/>
                    <a:pt x="2537" y="1"/>
                    <a:pt x="1644" y="1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779" name="Google Shape;12779;p49"/>
            <p:cNvSpPr/>
            <p:nvPr/>
          </p:nvSpPr>
          <p:spPr>
            <a:xfrm>
              <a:off x="5390250" y="3060025"/>
              <a:ext cx="81875" cy="11350"/>
            </a:xfrm>
            <a:custGeom>
              <a:avLst/>
              <a:gdLst/>
              <a:ahLst/>
              <a:cxnLst/>
              <a:rect l="l" t="t" r="r" b="b"/>
              <a:pathLst>
                <a:path w="3275" h="454" extrusionOk="0">
                  <a:moveTo>
                    <a:pt x="1631" y="1"/>
                  </a:moveTo>
                  <a:cubicBezTo>
                    <a:pt x="727" y="1"/>
                    <a:pt x="0" y="227"/>
                    <a:pt x="0" y="227"/>
                  </a:cubicBezTo>
                  <a:cubicBezTo>
                    <a:pt x="0" y="227"/>
                    <a:pt x="727" y="453"/>
                    <a:pt x="1631" y="453"/>
                  </a:cubicBezTo>
                  <a:cubicBezTo>
                    <a:pt x="2548" y="453"/>
                    <a:pt x="3275" y="227"/>
                    <a:pt x="3275" y="227"/>
                  </a:cubicBezTo>
                  <a:cubicBezTo>
                    <a:pt x="3275" y="227"/>
                    <a:pt x="2548" y="1"/>
                    <a:pt x="1631" y="1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780" name="Google Shape;12780;p49"/>
            <p:cNvSpPr/>
            <p:nvPr/>
          </p:nvSpPr>
          <p:spPr>
            <a:xfrm>
              <a:off x="5384875" y="3024300"/>
              <a:ext cx="78925" cy="11350"/>
            </a:xfrm>
            <a:custGeom>
              <a:avLst/>
              <a:gdLst/>
              <a:ahLst/>
              <a:cxnLst/>
              <a:rect l="l" t="t" r="r" b="b"/>
              <a:pathLst>
                <a:path w="3157" h="454" extrusionOk="0">
                  <a:moveTo>
                    <a:pt x="1585" y="1"/>
                  </a:moveTo>
                  <a:cubicBezTo>
                    <a:pt x="715" y="1"/>
                    <a:pt x="1" y="227"/>
                    <a:pt x="1" y="227"/>
                  </a:cubicBezTo>
                  <a:cubicBezTo>
                    <a:pt x="1" y="227"/>
                    <a:pt x="703" y="453"/>
                    <a:pt x="1585" y="453"/>
                  </a:cubicBezTo>
                  <a:cubicBezTo>
                    <a:pt x="2442" y="453"/>
                    <a:pt x="3156" y="227"/>
                    <a:pt x="3156" y="227"/>
                  </a:cubicBezTo>
                  <a:cubicBezTo>
                    <a:pt x="3156" y="227"/>
                    <a:pt x="2442" y="1"/>
                    <a:pt x="1585" y="1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781" name="Google Shape;12781;p49"/>
            <p:cNvSpPr/>
            <p:nvPr/>
          </p:nvSpPr>
          <p:spPr>
            <a:xfrm>
              <a:off x="5256600" y="2737675"/>
              <a:ext cx="404250" cy="11025"/>
            </a:xfrm>
            <a:custGeom>
              <a:avLst/>
              <a:gdLst/>
              <a:ahLst/>
              <a:cxnLst/>
              <a:rect l="l" t="t" r="r" b="b"/>
              <a:pathLst>
                <a:path w="16170" h="441" extrusionOk="0">
                  <a:moveTo>
                    <a:pt x="8085" y="0"/>
                  </a:moveTo>
                  <a:cubicBezTo>
                    <a:pt x="3620" y="0"/>
                    <a:pt x="0" y="215"/>
                    <a:pt x="0" y="215"/>
                  </a:cubicBezTo>
                  <a:cubicBezTo>
                    <a:pt x="0" y="215"/>
                    <a:pt x="3620" y="441"/>
                    <a:pt x="8085" y="441"/>
                  </a:cubicBezTo>
                  <a:cubicBezTo>
                    <a:pt x="12550" y="441"/>
                    <a:pt x="16169" y="215"/>
                    <a:pt x="16169" y="215"/>
                  </a:cubicBezTo>
                  <a:cubicBezTo>
                    <a:pt x="16169" y="215"/>
                    <a:pt x="12538" y="0"/>
                    <a:pt x="8085" y="0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782" name="Google Shape;12782;p49"/>
            <p:cNvSpPr/>
            <p:nvPr/>
          </p:nvSpPr>
          <p:spPr>
            <a:xfrm>
              <a:off x="5264050" y="2693900"/>
              <a:ext cx="87825" cy="11350"/>
            </a:xfrm>
            <a:custGeom>
              <a:avLst/>
              <a:gdLst/>
              <a:ahLst/>
              <a:cxnLst/>
              <a:rect l="l" t="t" r="r" b="b"/>
              <a:pathLst>
                <a:path w="3513" h="454" extrusionOk="0">
                  <a:moveTo>
                    <a:pt x="1832" y="1"/>
                  </a:moveTo>
                  <a:cubicBezTo>
                    <a:pt x="1809" y="1"/>
                    <a:pt x="1786" y="1"/>
                    <a:pt x="1762" y="1"/>
                  </a:cubicBezTo>
                  <a:cubicBezTo>
                    <a:pt x="786" y="1"/>
                    <a:pt x="0" y="227"/>
                    <a:pt x="0" y="227"/>
                  </a:cubicBezTo>
                  <a:cubicBezTo>
                    <a:pt x="0" y="227"/>
                    <a:pt x="786" y="453"/>
                    <a:pt x="1762" y="453"/>
                  </a:cubicBezTo>
                  <a:cubicBezTo>
                    <a:pt x="2727" y="453"/>
                    <a:pt x="3512" y="227"/>
                    <a:pt x="3512" y="227"/>
                  </a:cubicBezTo>
                  <a:cubicBezTo>
                    <a:pt x="3512" y="227"/>
                    <a:pt x="2764" y="1"/>
                    <a:pt x="1832" y="1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783" name="Google Shape;12783;p49"/>
            <p:cNvSpPr/>
            <p:nvPr/>
          </p:nvSpPr>
          <p:spPr>
            <a:xfrm>
              <a:off x="5226525" y="2653125"/>
              <a:ext cx="78900" cy="11050"/>
            </a:xfrm>
            <a:custGeom>
              <a:avLst/>
              <a:gdLst/>
              <a:ahLst/>
              <a:cxnLst/>
              <a:rect l="l" t="t" r="r" b="b"/>
              <a:pathLst>
                <a:path w="3156" h="442" extrusionOk="0">
                  <a:moveTo>
                    <a:pt x="1636" y="0"/>
                  </a:moveTo>
                  <a:cubicBezTo>
                    <a:pt x="1615" y="0"/>
                    <a:pt x="1594" y="1"/>
                    <a:pt x="1572" y="1"/>
                  </a:cubicBezTo>
                  <a:cubicBezTo>
                    <a:pt x="715" y="1"/>
                    <a:pt x="1" y="227"/>
                    <a:pt x="1" y="227"/>
                  </a:cubicBezTo>
                  <a:cubicBezTo>
                    <a:pt x="1" y="227"/>
                    <a:pt x="703" y="441"/>
                    <a:pt x="1572" y="441"/>
                  </a:cubicBezTo>
                  <a:cubicBezTo>
                    <a:pt x="2442" y="441"/>
                    <a:pt x="3156" y="227"/>
                    <a:pt x="3156" y="227"/>
                  </a:cubicBezTo>
                  <a:cubicBezTo>
                    <a:pt x="3156" y="227"/>
                    <a:pt x="2476" y="0"/>
                    <a:pt x="1636" y="0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784" name="Google Shape;12784;p49"/>
            <p:cNvSpPr/>
            <p:nvPr/>
          </p:nvSpPr>
          <p:spPr>
            <a:xfrm>
              <a:off x="5209275" y="2614725"/>
              <a:ext cx="60450" cy="11350"/>
            </a:xfrm>
            <a:custGeom>
              <a:avLst/>
              <a:gdLst/>
              <a:ahLst/>
              <a:cxnLst/>
              <a:rect l="l" t="t" r="r" b="b"/>
              <a:pathLst>
                <a:path w="2418" h="454" extrusionOk="0">
                  <a:moveTo>
                    <a:pt x="1263" y="1"/>
                  </a:moveTo>
                  <a:cubicBezTo>
                    <a:pt x="1247" y="1"/>
                    <a:pt x="1231" y="1"/>
                    <a:pt x="1215" y="1"/>
                  </a:cubicBezTo>
                  <a:cubicBezTo>
                    <a:pt x="536" y="1"/>
                    <a:pt x="0" y="227"/>
                    <a:pt x="0" y="227"/>
                  </a:cubicBezTo>
                  <a:cubicBezTo>
                    <a:pt x="0" y="227"/>
                    <a:pt x="536" y="453"/>
                    <a:pt x="1215" y="453"/>
                  </a:cubicBezTo>
                  <a:cubicBezTo>
                    <a:pt x="1881" y="453"/>
                    <a:pt x="2417" y="227"/>
                    <a:pt x="2417" y="227"/>
                  </a:cubicBezTo>
                  <a:cubicBezTo>
                    <a:pt x="2417" y="227"/>
                    <a:pt x="1907" y="1"/>
                    <a:pt x="1263" y="1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785" name="Google Shape;12785;p49"/>
            <p:cNvSpPr/>
            <p:nvPr/>
          </p:nvSpPr>
          <p:spPr>
            <a:xfrm>
              <a:off x="5168200" y="2578900"/>
              <a:ext cx="12225" cy="8975"/>
            </a:xfrm>
            <a:custGeom>
              <a:avLst/>
              <a:gdLst/>
              <a:ahLst/>
              <a:cxnLst/>
              <a:rect l="l" t="t" r="r" b="b"/>
              <a:pathLst>
                <a:path w="489" h="359" extrusionOk="0">
                  <a:moveTo>
                    <a:pt x="220" y="1"/>
                  </a:moveTo>
                  <a:cubicBezTo>
                    <a:pt x="156" y="1"/>
                    <a:pt x="88" y="14"/>
                    <a:pt x="60" y="65"/>
                  </a:cubicBezTo>
                  <a:cubicBezTo>
                    <a:pt x="0" y="160"/>
                    <a:pt x="131" y="351"/>
                    <a:pt x="131" y="351"/>
                  </a:cubicBezTo>
                  <a:cubicBezTo>
                    <a:pt x="131" y="351"/>
                    <a:pt x="182" y="358"/>
                    <a:pt x="242" y="358"/>
                  </a:cubicBezTo>
                  <a:cubicBezTo>
                    <a:pt x="313" y="358"/>
                    <a:pt x="397" y="348"/>
                    <a:pt x="429" y="303"/>
                  </a:cubicBezTo>
                  <a:cubicBezTo>
                    <a:pt x="488" y="220"/>
                    <a:pt x="357" y="17"/>
                    <a:pt x="357" y="17"/>
                  </a:cubicBezTo>
                  <a:cubicBezTo>
                    <a:pt x="357" y="17"/>
                    <a:pt x="291" y="1"/>
                    <a:pt x="220" y="1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786" name="Google Shape;12786;p49"/>
            <p:cNvSpPr/>
            <p:nvPr/>
          </p:nvSpPr>
          <p:spPr>
            <a:xfrm>
              <a:off x="2535425" y="28722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1"/>
                  </a:move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accent4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787" name="Google Shape;12787;p49"/>
            <p:cNvSpPr/>
            <p:nvPr/>
          </p:nvSpPr>
          <p:spPr>
            <a:xfrm>
              <a:off x="2461300" y="2798700"/>
              <a:ext cx="84875" cy="11025"/>
            </a:xfrm>
            <a:custGeom>
              <a:avLst/>
              <a:gdLst/>
              <a:ahLst/>
              <a:cxnLst/>
              <a:rect l="l" t="t" r="r" b="b"/>
              <a:pathLst>
                <a:path w="3395" h="441" extrusionOk="0">
                  <a:moveTo>
                    <a:pt x="1691" y="0"/>
                  </a:moveTo>
                  <a:cubicBezTo>
                    <a:pt x="763" y="0"/>
                    <a:pt x="1" y="214"/>
                    <a:pt x="1" y="214"/>
                  </a:cubicBezTo>
                  <a:cubicBezTo>
                    <a:pt x="1" y="214"/>
                    <a:pt x="775" y="441"/>
                    <a:pt x="1691" y="441"/>
                  </a:cubicBezTo>
                  <a:cubicBezTo>
                    <a:pt x="2632" y="441"/>
                    <a:pt x="3394" y="214"/>
                    <a:pt x="3394" y="214"/>
                  </a:cubicBezTo>
                  <a:cubicBezTo>
                    <a:pt x="3394" y="214"/>
                    <a:pt x="2632" y="0"/>
                    <a:pt x="1691" y="0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788" name="Google Shape;12788;p49"/>
            <p:cNvSpPr/>
            <p:nvPr/>
          </p:nvSpPr>
          <p:spPr>
            <a:xfrm>
              <a:off x="2501200" y="2843925"/>
              <a:ext cx="62525" cy="11075"/>
            </a:xfrm>
            <a:custGeom>
              <a:avLst/>
              <a:gdLst/>
              <a:ahLst/>
              <a:cxnLst/>
              <a:rect l="l" t="t" r="r" b="b"/>
              <a:pathLst>
                <a:path w="2501" h="443" extrusionOk="0">
                  <a:moveTo>
                    <a:pt x="1250" y="1"/>
                  </a:moveTo>
                  <a:cubicBezTo>
                    <a:pt x="560" y="1"/>
                    <a:pt x="0" y="227"/>
                    <a:pt x="0" y="227"/>
                  </a:cubicBezTo>
                  <a:cubicBezTo>
                    <a:pt x="0" y="227"/>
                    <a:pt x="508" y="443"/>
                    <a:pt x="1153" y="443"/>
                  </a:cubicBezTo>
                  <a:cubicBezTo>
                    <a:pt x="1185" y="443"/>
                    <a:pt x="1217" y="442"/>
                    <a:pt x="1250" y="441"/>
                  </a:cubicBezTo>
                  <a:cubicBezTo>
                    <a:pt x="1929" y="441"/>
                    <a:pt x="2501" y="227"/>
                    <a:pt x="2501" y="227"/>
                  </a:cubicBezTo>
                  <a:cubicBezTo>
                    <a:pt x="2501" y="227"/>
                    <a:pt x="1929" y="1"/>
                    <a:pt x="1250" y="1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789" name="Google Shape;12789;p49"/>
            <p:cNvSpPr/>
            <p:nvPr/>
          </p:nvSpPr>
          <p:spPr>
            <a:xfrm>
              <a:off x="2512500" y="2810000"/>
              <a:ext cx="73850" cy="11325"/>
            </a:xfrm>
            <a:custGeom>
              <a:avLst/>
              <a:gdLst/>
              <a:ahLst/>
              <a:cxnLst/>
              <a:rect l="l" t="t" r="r" b="b"/>
              <a:pathLst>
                <a:path w="2954" h="453" extrusionOk="0">
                  <a:moveTo>
                    <a:pt x="1477" y="0"/>
                  </a:moveTo>
                  <a:cubicBezTo>
                    <a:pt x="656" y="0"/>
                    <a:pt x="1" y="227"/>
                    <a:pt x="1" y="227"/>
                  </a:cubicBezTo>
                  <a:cubicBezTo>
                    <a:pt x="1" y="227"/>
                    <a:pt x="656" y="453"/>
                    <a:pt x="1477" y="453"/>
                  </a:cubicBezTo>
                  <a:cubicBezTo>
                    <a:pt x="2299" y="453"/>
                    <a:pt x="2953" y="227"/>
                    <a:pt x="2953" y="227"/>
                  </a:cubicBezTo>
                  <a:cubicBezTo>
                    <a:pt x="2953" y="227"/>
                    <a:pt x="2299" y="0"/>
                    <a:pt x="1477" y="0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790" name="Google Shape;12790;p49"/>
            <p:cNvSpPr/>
            <p:nvPr/>
          </p:nvSpPr>
          <p:spPr>
            <a:xfrm>
              <a:off x="2268125" y="2758800"/>
              <a:ext cx="351850" cy="11625"/>
            </a:xfrm>
            <a:custGeom>
              <a:avLst/>
              <a:gdLst/>
              <a:ahLst/>
              <a:cxnLst/>
              <a:rect l="l" t="t" r="r" b="b"/>
              <a:pathLst>
                <a:path w="14074" h="465" extrusionOk="0">
                  <a:moveTo>
                    <a:pt x="7037" y="1"/>
                  </a:moveTo>
                  <a:cubicBezTo>
                    <a:pt x="3156" y="1"/>
                    <a:pt x="1" y="227"/>
                    <a:pt x="1" y="227"/>
                  </a:cubicBezTo>
                  <a:cubicBezTo>
                    <a:pt x="1" y="227"/>
                    <a:pt x="3156" y="465"/>
                    <a:pt x="7061" y="465"/>
                  </a:cubicBezTo>
                  <a:cubicBezTo>
                    <a:pt x="10942" y="465"/>
                    <a:pt x="14074" y="227"/>
                    <a:pt x="14074" y="227"/>
                  </a:cubicBezTo>
                  <a:cubicBezTo>
                    <a:pt x="14074" y="227"/>
                    <a:pt x="10931" y="1"/>
                    <a:pt x="7037" y="1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791" name="Google Shape;12791;p49"/>
            <p:cNvSpPr/>
            <p:nvPr/>
          </p:nvSpPr>
          <p:spPr>
            <a:xfrm>
              <a:off x="2313375" y="2673675"/>
              <a:ext cx="352150" cy="11025"/>
            </a:xfrm>
            <a:custGeom>
              <a:avLst/>
              <a:gdLst/>
              <a:ahLst/>
              <a:cxnLst/>
              <a:rect l="l" t="t" r="r" b="b"/>
              <a:pathLst>
                <a:path w="14086" h="441" extrusionOk="0">
                  <a:moveTo>
                    <a:pt x="7049" y="0"/>
                  </a:moveTo>
                  <a:cubicBezTo>
                    <a:pt x="3167" y="0"/>
                    <a:pt x="0" y="215"/>
                    <a:pt x="0" y="215"/>
                  </a:cubicBezTo>
                  <a:cubicBezTo>
                    <a:pt x="0" y="215"/>
                    <a:pt x="3167" y="441"/>
                    <a:pt x="7049" y="441"/>
                  </a:cubicBezTo>
                  <a:cubicBezTo>
                    <a:pt x="10930" y="441"/>
                    <a:pt x="14085" y="215"/>
                    <a:pt x="14085" y="215"/>
                  </a:cubicBezTo>
                  <a:cubicBezTo>
                    <a:pt x="14085" y="215"/>
                    <a:pt x="10930" y="0"/>
                    <a:pt x="7049" y="0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792" name="Google Shape;12792;p49"/>
            <p:cNvSpPr/>
            <p:nvPr/>
          </p:nvSpPr>
          <p:spPr>
            <a:xfrm>
              <a:off x="2580675" y="2639750"/>
              <a:ext cx="102125" cy="11025"/>
            </a:xfrm>
            <a:custGeom>
              <a:avLst/>
              <a:gdLst/>
              <a:ahLst/>
              <a:cxnLst/>
              <a:rect l="l" t="t" r="r" b="b"/>
              <a:pathLst>
                <a:path w="4085" h="441" extrusionOk="0">
                  <a:moveTo>
                    <a:pt x="2036" y="0"/>
                  </a:moveTo>
                  <a:cubicBezTo>
                    <a:pt x="929" y="0"/>
                    <a:pt x="0" y="226"/>
                    <a:pt x="0" y="226"/>
                  </a:cubicBezTo>
                  <a:cubicBezTo>
                    <a:pt x="0" y="226"/>
                    <a:pt x="905" y="441"/>
                    <a:pt x="2036" y="441"/>
                  </a:cubicBezTo>
                  <a:cubicBezTo>
                    <a:pt x="3155" y="441"/>
                    <a:pt x="4084" y="226"/>
                    <a:pt x="4084" y="226"/>
                  </a:cubicBezTo>
                  <a:cubicBezTo>
                    <a:pt x="4084" y="226"/>
                    <a:pt x="3167" y="0"/>
                    <a:pt x="2036" y="0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793" name="Google Shape;12793;p49"/>
            <p:cNvSpPr/>
            <p:nvPr/>
          </p:nvSpPr>
          <p:spPr>
            <a:xfrm>
              <a:off x="2625900" y="2605500"/>
              <a:ext cx="68800" cy="11050"/>
            </a:xfrm>
            <a:custGeom>
              <a:avLst/>
              <a:gdLst/>
              <a:ahLst/>
              <a:cxnLst/>
              <a:rect l="l" t="t" r="r" b="b"/>
              <a:pathLst>
                <a:path w="2752" h="442" extrusionOk="0">
                  <a:moveTo>
                    <a:pt x="1382" y="1"/>
                  </a:moveTo>
                  <a:cubicBezTo>
                    <a:pt x="620" y="1"/>
                    <a:pt x="1" y="227"/>
                    <a:pt x="1" y="227"/>
                  </a:cubicBezTo>
                  <a:cubicBezTo>
                    <a:pt x="1" y="227"/>
                    <a:pt x="620" y="441"/>
                    <a:pt x="1382" y="441"/>
                  </a:cubicBezTo>
                  <a:cubicBezTo>
                    <a:pt x="2132" y="441"/>
                    <a:pt x="2751" y="227"/>
                    <a:pt x="2751" y="227"/>
                  </a:cubicBezTo>
                  <a:cubicBezTo>
                    <a:pt x="2751" y="227"/>
                    <a:pt x="2132" y="1"/>
                    <a:pt x="1382" y="1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794" name="Google Shape;12794;p49"/>
            <p:cNvSpPr/>
            <p:nvPr/>
          </p:nvSpPr>
          <p:spPr>
            <a:xfrm>
              <a:off x="2671450" y="2571575"/>
              <a:ext cx="39325" cy="11350"/>
            </a:xfrm>
            <a:custGeom>
              <a:avLst/>
              <a:gdLst/>
              <a:ahLst/>
              <a:cxnLst/>
              <a:rect l="l" t="t" r="r" b="b"/>
              <a:pathLst>
                <a:path w="1573" h="454" extrusionOk="0">
                  <a:moveTo>
                    <a:pt x="786" y="1"/>
                  </a:moveTo>
                  <a:cubicBezTo>
                    <a:pt x="358" y="1"/>
                    <a:pt x="1" y="227"/>
                    <a:pt x="1" y="227"/>
                  </a:cubicBezTo>
                  <a:cubicBezTo>
                    <a:pt x="1" y="227"/>
                    <a:pt x="358" y="453"/>
                    <a:pt x="786" y="453"/>
                  </a:cubicBezTo>
                  <a:cubicBezTo>
                    <a:pt x="1227" y="453"/>
                    <a:pt x="1572" y="227"/>
                    <a:pt x="1572" y="227"/>
                  </a:cubicBezTo>
                  <a:cubicBezTo>
                    <a:pt x="1572" y="227"/>
                    <a:pt x="1239" y="1"/>
                    <a:pt x="786" y="1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795" name="Google Shape;12795;p49"/>
            <p:cNvSpPr/>
            <p:nvPr/>
          </p:nvSpPr>
          <p:spPr>
            <a:xfrm>
              <a:off x="2711350" y="257722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1"/>
                  </a:move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accent4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796" name="Google Shape;12796;p49"/>
            <p:cNvSpPr/>
            <p:nvPr/>
          </p:nvSpPr>
          <p:spPr>
            <a:xfrm>
              <a:off x="2705675" y="2509075"/>
              <a:ext cx="39625" cy="11325"/>
            </a:xfrm>
            <a:custGeom>
              <a:avLst/>
              <a:gdLst/>
              <a:ahLst/>
              <a:cxnLst/>
              <a:rect l="l" t="t" r="r" b="b"/>
              <a:pathLst>
                <a:path w="1585" h="453" extrusionOk="0">
                  <a:moveTo>
                    <a:pt x="787" y="0"/>
                  </a:moveTo>
                  <a:cubicBezTo>
                    <a:pt x="358" y="0"/>
                    <a:pt x="1" y="226"/>
                    <a:pt x="1" y="226"/>
                  </a:cubicBezTo>
                  <a:cubicBezTo>
                    <a:pt x="1" y="226"/>
                    <a:pt x="358" y="453"/>
                    <a:pt x="787" y="453"/>
                  </a:cubicBezTo>
                  <a:cubicBezTo>
                    <a:pt x="1227" y="453"/>
                    <a:pt x="1584" y="226"/>
                    <a:pt x="1584" y="226"/>
                  </a:cubicBezTo>
                  <a:cubicBezTo>
                    <a:pt x="1584" y="226"/>
                    <a:pt x="1239" y="0"/>
                    <a:pt x="787" y="0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797" name="Google Shape;12797;p49"/>
            <p:cNvSpPr/>
            <p:nvPr/>
          </p:nvSpPr>
          <p:spPr>
            <a:xfrm>
              <a:off x="2739625" y="2492100"/>
              <a:ext cx="28300" cy="11050"/>
            </a:xfrm>
            <a:custGeom>
              <a:avLst/>
              <a:gdLst/>
              <a:ahLst/>
              <a:cxnLst/>
              <a:rect l="l" t="t" r="r" b="b"/>
              <a:pathLst>
                <a:path w="1132" h="442" extrusionOk="0">
                  <a:moveTo>
                    <a:pt x="560" y="1"/>
                  </a:moveTo>
                  <a:cubicBezTo>
                    <a:pt x="250" y="1"/>
                    <a:pt x="0" y="215"/>
                    <a:pt x="0" y="215"/>
                  </a:cubicBezTo>
                  <a:cubicBezTo>
                    <a:pt x="0" y="215"/>
                    <a:pt x="250" y="441"/>
                    <a:pt x="560" y="441"/>
                  </a:cubicBezTo>
                  <a:cubicBezTo>
                    <a:pt x="869" y="441"/>
                    <a:pt x="1131" y="215"/>
                    <a:pt x="1131" y="215"/>
                  </a:cubicBezTo>
                  <a:cubicBezTo>
                    <a:pt x="1131" y="215"/>
                    <a:pt x="881" y="1"/>
                    <a:pt x="560" y="1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798" name="Google Shape;12798;p49"/>
            <p:cNvSpPr/>
            <p:nvPr/>
          </p:nvSpPr>
          <p:spPr>
            <a:xfrm>
              <a:off x="2404750" y="2417975"/>
              <a:ext cx="431625" cy="11100"/>
            </a:xfrm>
            <a:custGeom>
              <a:avLst/>
              <a:gdLst/>
              <a:ahLst/>
              <a:cxnLst/>
              <a:rect l="l" t="t" r="r" b="b"/>
              <a:pathLst>
                <a:path w="17265" h="444" extrusionOk="0">
                  <a:moveTo>
                    <a:pt x="8633" y="1"/>
                  </a:moveTo>
                  <a:cubicBezTo>
                    <a:pt x="3870" y="1"/>
                    <a:pt x="1" y="227"/>
                    <a:pt x="1" y="227"/>
                  </a:cubicBezTo>
                  <a:cubicBezTo>
                    <a:pt x="1" y="227"/>
                    <a:pt x="3500" y="443"/>
                    <a:pt x="7957" y="443"/>
                  </a:cubicBezTo>
                  <a:cubicBezTo>
                    <a:pt x="8180" y="443"/>
                    <a:pt x="8405" y="443"/>
                    <a:pt x="8633" y="441"/>
                  </a:cubicBezTo>
                  <a:cubicBezTo>
                    <a:pt x="13395" y="441"/>
                    <a:pt x="17265" y="227"/>
                    <a:pt x="17265" y="227"/>
                  </a:cubicBezTo>
                  <a:cubicBezTo>
                    <a:pt x="17265" y="227"/>
                    <a:pt x="13395" y="1"/>
                    <a:pt x="8633" y="1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799" name="Google Shape;12799;p49"/>
            <p:cNvSpPr/>
            <p:nvPr/>
          </p:nvSpPr>
          <p:spPr>
            <a:xfrm>
              <a:off x="2625900" y="2361425"/>
              <a:ext cx="193225" cy="11050"/>
            </a:xfrm>
            <a:custGeom>
              <a:avLst/>
              <a:gdLst/>
              <a:ahLst/>
              <a:cxnLst/>
              <a:rect l="l" t="t" r="r" b="b"/>
              <a:pathLst>
                <a:path w="7729" h="442" extrusionOk="0">
                  <a:moveTo>
                    <a:pt x="3882" y="1"/>
                  </a:moveTo>
                  <a:cubicBezTo>
                    <a:pt x="1739" y="1"/>
                    <a:pt x="1" y="227"/>
                    <a:pt x="1" y="227"/>
                  </a:cubicBezTo>
                  <a:cubicBezTo>
                    <a:pt x="1" y="227"/>
                    <a:pt x="1739" y="441"/>
                    <a:pt x="3882" y="441"/>
                  </a:cubicBezTo>
                  <a:cubicBezTo>
                    <a:pt x="6002" y="441"/>
                    <a:pt x="7728" y="227"/>
                    <a:pt x="7728" y="227"/>
                  </a:cubicBezTo>
                  <a:cubicBezTo>
                    <a:pt x="7728" y="227"/>
                    <a:pt x="6002" y="1"/>
                    <a:pt x="3882" y="1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800" name="Google Shape;12800;p49"/>
            <p:cNvSpPr/>
            <p:nvPr/>
          </p:nvSpPr>
          <p:spPr>
            <a:xfrm>
              <a:off x="2620550" y="2344175"/>
              <a:ext cx="221775" cy="11325"/>
            </a:xfrm>
            <a:custGeom>
              <a:avLst/>
              <a:gdLst/>
              <a:ahLst/>
              <a:cxnLst/>
              <a:rect l="l" t="t" r="r" b="b"/>
              <a:pathLst>
                <a:path w="8871" h="453" extrusionOk="0">
                  <a:moveTo>
                    <a:pt x="4430" y="0"/>
                  </a:moveTo>
                  <a:cubicBezTo>
                    <a:pt x="1977" y="0"/>
                    <a:pt x="1" y="226"/>
                    <a:pt x="1" y="226"/>
                  </a:cubicBezTo>
                  <a:cubicBezTo>
                    <a:pt x="1" y="226"/>
                    <a:pt x="1977" y="453"/>
                    <a:pt x="4430" y="453"/>
                  </a:cubicBezTo>
                  <a:cubicBezTo>
                    <a:pt x="6882" y="453"/>
                    <a:pt x="8871" y="226"/>
                    <a:pt x="8871" y="226"/>
                  </a:cubicBezTo>
                  <a:cubicBezTo>
                    <a:pt x="8871" y="226"/>
                    <a:pt x="6871" y="0"/>
                    <a:pt x="4430" y="0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801" name="Google Shape;12801;p49"/>
            <p:cNvSpPr/>
            <p:nvPr/>
          </p:nvSpPr>
          <p:spPr>
            <a:xfrm>
              <a:off x="2694075" y="2219150"/>
              <a:ext cx="352150" cy="11350"/>
            </a:xfrm>
            <a:custGeom>
              <a:avLst/>
              <a:gdLst/>
              <a:ahLst/>
              <a:cxnLst/>
              <a:rect l="l" t="t" r="r" b="b"/>
              <a:pathLst>
                <a:path w="14086" h="454" extrusionOk="0">
                  <a:moveTo>
                    <a:pt x="7049" y="1"/>
                  </a:moveTo>
                  <a:cubicBezTo>
                    <a:pt x="3156" y="1"/>
                    <a:pt x="0" y="227"/>
                    <a:pt x="0" y="227"/>
                  </a:cubicBezTo>
                  <a:cubicBezTo>
                    <a:pt x="0" y="227"/>
                    <a:pt x="3156" y="453"/>
                    <a:pt x="7049" y="453"/>
                  </a:cubicBezTo>
                  <a:cubicBezTo>
                    <a:pt x="10930" y="453"/>
                    <a:pt x="14086" y="227"/>
                    <a:pt x="14086" y="227"/>
                  </a:cubicBezTo>
                  <a:cubicBezTo>
                    <a:pt x="14086" y="227"/>
                    <a:pt x="10930" y="1"/>
                    <a:pt x="7049" y="1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802" name="Google Shape;12802;p49"/>
            <p:cNvSpPr/>
            <p:nvPr/>
          </p:nvSpPr>
          <p:spPr>
            <a:xfrm>
              <a:off x="2909875" y="2173900"/>
              <a:ext cx="142300" cy="11050"/>
            </a:xfrm>
            <a:custGeom>
              <a:avLst/>
              <a:gdLst/>
              <a:ahLst/>
              <a:cxnLst/>
              <a:rect l="l" t="t" r="r" b="b"/>
              <a:pathLst>
                <a:path w="5692" h="442" extrusionOk="0">
                  <a:moveTo>
                    <a:pt x="2846" y="1"/>
                  </a:moveTo>
                  <a:cubicBezTo>
                    <a:pt x="1274" y="1"/>
                    <a:pt x="1" y="227"/>
                    <a:pt x="1" y="227"/>
                  </a:cubicBezTo>
                  <a:cubicBezTo>
                    <a:pt x="1" y="227"/>
                    <a:pt x="1286" y="441"/>
                    <a:pt x="2846" y="441"/>
                  </a:cubicBezTo>
                  <a:cubicBezTo>
                    <a:pt x="4430" y="441"/>
                    <a:pt x="5692" y="227"/>
                    <a:pt x="5692" y="227"/>
                  </a:cubicBezTo>
                  <a:cubicBezTo>
                    <a:pt x="5692" y="227"/>
                    <a:pt x="4406" y="1"/>
                    <a:pt x="2846" y="1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4" name="TextBox 3">
            <a:extLst>
              <a:ext uri="{FF2B5EF4-FFF2-40B4-BE49-F238E27FC236}">
                <a16:creationId xmlns:a16="http://schemas.microsoft.com/office/drawing/2014/main" id="{45F438A8-6146-429E-90CF-77742091D57D}"/>
              </a:ext>
            </a:extLst>
          </p:cNvPr>
          <p:cNvSpPr txBox="1"/>
          <p:nvPr/>
        </p:nvSpPr>
        <p:spPr>
          <a:xfrm>
            <a:off x="977493" y="6858001"/>
            <a:ext cx="1023701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219170">
              <a:buClr>
                <a:srgbClr val="000000"/>
              </a:buClr>
            </a:pPr>
            <a:r>
              <a:rPr lang="en-US" sz="1200" kern="0">
                <a:solidFill>
                  <a:srgbClr val="000000"/>
                </a:solidFill>
                <a:latin typeface="Arial"/>
                <a:cs typeface="Arial"/>
                <a:sym typeface="Arial"/>
                <a:hlinkClick r:id="rId3" tooltip="https://www.flickr.com/photos/vastateparksstaff/16267659963"/>
              </a:rPr>
              <a:t>This Photo</a:t>
            </a:r>
            <a:r>
              <a:rPr lang="en-US" sz="1200" kern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 by Unknown Author is licensed under </a:t>
            </a:r>
            <a:r>
              <a:rPr lang="en-US" sz="1200" kern="0">
                <a:solidFill>
                  <a:srgbClr val="000000"/>
                </a:solidFill>
                <a:latin typeface="Arial"/>
                <a:cs typeface="Arial"/>
                <a:sym typeface="Arial"/>
                <a:hlinkClick r:id="rId4" tooltip="https://creativecommons.org/licenses/by/3.0/"/>
              </a:rPr>
              <a:t>CC BY</a:t>
            </a:r>
            <a:endParaRPr lang="en-US" sz="12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2701843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4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427" name="Google Shape;12427;p49"/>
          <p:cNvGrpSpPr/>
          <p:nvPr/>
        </p:nvGrpSpPr>
        <p:grpSpPr>
          <a:xfrm>
            <a:off x="2942164" y="5319933"/>
            <a:ext cx="6714003" cy="2456568"/>
            <a:chOff x="2048150" y="1951500"/>
            <a:chExt cx="3702575" cy="1354725"/>
          </a:xfrm>
        </p:grpSpPr>
        <p:sp>
          <p:nvSpPr>
            <p:cNvPr id="12428" name="Google Shape;12428;p49"/>
            <p:cNvSpPr/>
            <p:nvPr/>
          </p:nvSpPr>
          <p:spPr>
            <a:xfrm>
              <a:off x="2486300" y="2263500"/>
              <a:ext cx="2933425" cy="909675"/>
            </a:xfrm>
            <a:custGeom>
              <a:avLst/>
              <a:gdLst/>
              <a:ahLst/>
              <a:cxnLst/>
              <a:rect l="l" t="t" r="r" b="b"/>
              <a:pathLst>
                <a:path w="117337" h="36387" extrusionOk="0">
                  <a:moveTo>
                    <a:pt x="18849" y="1"/>
                  </a:moveTo>
                  <a:cubicBezTo>
                    <a:pt x="17991" y="1"/>
                    <a:pt x="17205" y="477"/>
                    <a:pt x="16789" y="1239"/>
                  </a:cubicBezTo>
                  <a:lnTo>
                    <a:pt x="430" y="31445"/>
                  </a:lnTo>
                  <a:cubicBezTo>
                    <a:pt x="1" y="32267"/>
                    <a:pt x="13" y="33231"/>
                    <a:pt x="489" y="34029"/>
                  </a:cubicBezTo>
                  <a:cubicBezTo>
                    <a:pt x="965" y="34814"/>
                    <a:pt x="1799" y="35291"/>
                    <a:pt x="2716" y="35291"/>
                  </a:cubicBezTo>
                  <a:lnTo>
                    <a:pt x="48519" y="35291"/>
                  </a:lnTo>
                  <a:lnTo>
                    <a:pt x="49388" y="36267"/>
                  </a:lnTo>
                  <a:cubicBezTo>
                    <a:pt x="49448" y="36350"/>
                    <a:pt x="49543" y="36386"/>
                    <a:pt x="49650" y="36386"/>
                  </a:cubicBezTo>
                  <a:lnTo>
                    <a:pt x="68343" y="36386"/>
                  </a:lnTo>
                  <a:cubicBezTo>
                    <a:pt x="68426" y="36386"/>
                    <a:pt x="68498" y="36362"/>
                    <a:pt x="68557" y="36303"/>
                  </a:cubicBezTo>
                  <a:lnTo>
                    <a:pt x="69772" y="35267"/>
                  </a:lnTo>
                  <a:lnTo>
                    <a:pt x="114884" y="35267"/>
                  </a:lnTo>
                  <a:cubicBezTo>
                    <a:pt x="115718" y="35267"/>
                    <a:pt x="116480" y="34838"/>
                    <a:pt x="116896" y="34124"/>
                  </a:cubicBezTo>
                  <a:cubicBezTo>
                    <a:pt x="117337" y="33409"/>
                    <a:pt x="117337" y="32552"/>
                    <a:pt x="116932" y="31814"/>
                  </a:cubicBezTo>
                  <a:lnTo>
                    <a:pt x="99668" y="846"/>
                  </a:lnTo>
                  <a:cubicBezTo>
                    <a:pt x="99382" y="322"/>
                    <a:pt x="98811" y="1"/>
                    <a:pt x="98216" y="1"/>
                  </a:cubicBezTo>
                  <a:lnTo>
                    <a:pt x="95894" y="1"/>
                  </a:lnTo>
                  <a:cubicBezTo>
                    <a:pt x="95703" y="1"/>
                    <a:pt x="95560" y="144"/>
                    <a:pt x="95560" y="346"/>
                  </a:cubicBezTo>
                  <a:cubicBezTo>
                    <a:pt x="95560" y="536"/>
                    <a:pt x="95703" y="679"/>
                    <a:pt x="95894" y="679"/>
                  </a:cubicBezTo>
                  <a:lnTo>
                    <a:pt x="98216" y="679"/>
                  </a:lnTo>
                  <a:cubicBezTo>
                    <a:pt x="98573" y="679"/>
                    <a:pt x="98894" y="882"/>
                    <a:pt x="99073" y="1191"/>
                  </a:cubicBezTo>
                  <a:lnTo>
                    <a:pt x="116337" y="32159"/>
                  </a:lnTo>
                  <a:cubicBezTo>
                    <a:pt x="116635" y="32683"/>
                    <a:pt x="116623" y="33290"/>
                    <a:pt x="116325" y="33802"/>
                  </a:cubicBezTo>
                  <a:cubicBezTo>
                    <a:pt x="116027" y="34314"/>
                    <a:pt x="115503" y="34612"/>
                    <a:pt x="114908" y="34612"/>
                  </a:cubicBezTo>
                  <a:lnTo>
                    <a:pt x="69664" y="34612"/>
                  </a:lnTo>
                  <a:cubicBezTo>
                    <a:pt x="69569" y="34612"/>
                    <a:pt x="69498" y="34636"/>
                    <a:pt x="69438" y="34695"/>
                  </a:cubicBezTo>
                  <a:lnTo>
                    <a:pt x="68236" y="35719"/>
                  </a:lnTo>
                  <a:lnTo>
                    <a:pt x="49805" y="35719"/>
                  </a:lnTo>
                  <a:lnTo>
                    <a:pt x="48936" y="34731"/>
                  </a:lnTo>
                  <a:cubicBezTo>
                    <a:pt x="48864" y="34660"/>
                    <a:pt x="48781" y="34612"/>
                    <a:pt x="48674" y="34612"/>
                  </a:cubicBezTo>
                  <a:lnTo>
                    <a:pt x="2739" y="34612"/>
                  </a:lnTo>
                  <a:cubicBezTo>
                    <a:pt x="2049" y="34612"/>
                    <a:pt x="1442" y="34255"/>
                    <a:pt x="1084" y="33683"/>
                  </a:cubicBezTo>
                  <a:cubicBezTo>
                    <a:pt x="727" y="33088"/>
                    <a:pt x="715" y="32374"/>
                    <a:pt x="1037" y="31778"/>
                  </a:cubicBezTo>
                  <a:lnTo>
                    <a:pt x="17396" y="1560"/>
                  </a:lnTo>
                  <a:cubicBezTo>
                    <a:pt x="17694" y="1025"/>
                    <a:pt x="18253" y="691"/>
                    <a:pt x="18872" y="691"/>
                  </a:cubicBezTo>
                  <a:lnTo>
                    <a:pt x="19646" y="691"/>
                  </a:lnTo>
                  <a:cubicBezTo>
                    <a:pt x="19837" y="691"/>
                    <a:pt x="19980" y="536"/>
                    <a:pt x="19980" y="346"/>
                  </a:cubicBezTo>
                  <a:cubicBezTo>
                    <a:pt x="19980" y="155"/>
                    <a:pt x="19837" y="1"/>
                    <a:pt x="19646" y="1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429" name="Google Shape;12429;p49"/>
            <p:cNvSpPr/>
            <p:nvPr/>
          </p:nvSpPr>
          <p:spPr>
            <a:xfrm>
              <a:off x="2559525" y="2126950"/>
              <a:ext cx="2800975" cy="980425"/>
            </a:xfrm>
            <a:custGeom>
              <a:avLst/>
              <a:gdLst/>
              <a:ahLst/>
              <a:cxnLst/>
              <a:rect l="l" t="t" r="r" b="b"/>
              <a:pathLst>
                <a:path w="112039" h="39217" extrusionOk="0">
                  <a:moveTo>
                    <a:pt x="22639" y="0"/>
                  </a:moveTo>
                  <a:cubicBezTo>
                    <a:pt x="22555" y="0"/>
                    <a:pt x="22471" y="30"/>
                    <a:pt x="22408" y="93"/>
                  </a:cubicBezTo>
                  <a:lnTo>
                    <a:pt x="15717" y="6272"/>
                  </a:lnTo>
                  <a:cubicBezTo>
                    <a:pt x="15681" y="6296"/>
                    <a:pt x="15658" y="6332"/>
                    <a:pt x="15634" y="6368"/>
                  </a:cubicBezTo>
                  <a:lnTo>
                    <a:pt x="37" y="37895"/>
                  </a:lnTo>
                  <a:cubicBezTo>
                    <a:pt x="1" y="38002"/>
                    <a:pt x="1" y="38121"/>
                    <a:pt x="37" y="38205"/>
                  </a:cubicBezTo>
                  <a:cubicBezTo>
                    <a:pt x="96" y="38300"/>
                    <a:pt x="191" y="38371"/>
                    <a:pt x="299" y="38383"/>
                  </a:cubicBezTo>
                  <a:cubicBezTo>
                    <a:pt x="2672" y="38751"/>
                    <a:pt x="5148" y="38899"/>
                    <a:pt x="7682" y="38899"/>
                  </a:cubicBezTo>
                  <a:cubicBezTo>
                    <a:pt x="12941" y="38899"/>
                    <a:pt x="18454" y="38264"/>
                    <a:pt x="23837" y="37645"/>
                  </a:cubicBezTo>
                  <a:cubicBezTo>
                    <a:pt x="27016" y="37264"/>
                    <a:pt x="30005" y="36931"/>
                    <a:pt x="32874" y="36716"/>
                  </a:cubicBezTo>
                  <a:cubicBezTo>
                    <a:pt x="33891" y="36642"/>
                    <a:pt x="34859" y="36608"/>
                    <a:pt x="35776" y="36608"/>
                  </a:cubicBezTo>
                  <a:cubicBezTo>
                    <a:pt x="43751" y="36608"/>
                    <a:pt x="47940" y="39148"/>
                    <a:pt x="47983" y="39169"/>
                  </a:cubicBezTo>
                  <a:cubicBezTo>
                    <a:pt x="48043" y="39205"/>
                    <a:pt x="48102" y="39217"/>
                    <a:pt x="48162" y="39217"/>
                  </a:cubicBezTo>
                  <a:cubicBezTo>
                    <a:pt x="48233" y="39217"/>
                    <a:pt x="48328" y="39193"/>
                    <a:pt x="48376" y="39110"/>
                  </a:cubicBezTo>
                  <a:cubicBezTo>
                    <a:pt x="48416" y="39069"/>
                    <a:pt x="51350" y="36576"/>
                    <a:pt x="56270" y="36576"/>
                  </a:cubicBezTo>
                  <a:cubicBezTo>
                    <a:pt x="58581" y="36576"/>
                    <a:pt x="61331" y="37127"/>
                    <a:pt x="64426" y="38741"/>
                  </a:cubicBezTo>
                  <a:cubicBezTo>
                    <a:pt x="64472" y="38766"/>
                    <a:pt x="64525" y="38779"/>
                    <a:pt x="64579" y="38779"/>
                  </a:cubicBezTo>
                  <a:cubicBezTo>
                    <a:pt x="64650" y="38779"/>
                    <a:pt x="64722" y="38757"/>
                    <a:pt x="64783" y="38717"/>
                  </a:cubicBezTo>
                  <a:cubicBezTo>
                    <a:pt x="64795" y="38717"/>
                    <a:pt x="66223" y="37657"/>
                    <a:pt x="68998" y="36836"/>
                  </a:cubicBezTo>
                  <a:cubicBezTo>
                    <a:pt x="70682" y="36329"/>
                    <a:pt x="73129" y="35844"/>
                    <a:pt x="76270" y="35844"/>
                  </a:cubicBezTo>
                  <a:cubicBezTo>
                    <a:pt x="77858" y="35844"/>
                    <a:pt x="79624" y="35968"/>
                    <a:pt x="81559" y="36276"/>
                  </a:cubicBezTo>
                  <a:cubicBezTo>
                    <a:pt x="88379" y="37346"/>
                    <a:pt x="96490" y="38435"/>
                    <a:pt x="103670" y="38435"/>
                  </a:cubicBezTo>
                  <a:cubicBezTo>
                    <a:pt x="106555" y="38435"/>
                    <a:pt x="109289" y="38259"/>
                    <a:pt x="111729" y="37836"/>
                  </a:cubicBezTo>
                  <a:cubicBezTo>
                    <a:pt x="111848" y="37824"/>
                    <a:pt x="111932" y="37764"/>
                    <a:pt x="111979" y="37657"/>
                  </a:cubicBezTo>
                  <a:cubicBezTo>
                    <a:pt x="112039" y="37550"/>
                    <a:pt x="112027" y="37431"/>
                    <a:pt x="111979" y="37348"/>
                  </a:cubicBezTo>
                  <a:lnTo>
                    <a:pt x="95537" y="6356"/>
                  </a:lnTo>
                  <a:cubicBezTo>
                    <a:pt x="95477" y="6248"/>
                    <a:pt x="95358" y="6177"/>
                    <a:pt x="95239" y="6177"/>
                  </a:cubicBezTo>
                  <a:lnTo>
                    <a:pt x="93155" y="6177"/>
                  </a:lnTo>
                  <a:cubicBezTo>
                    <a:pt x="92953" y="6177"/>
                    <a:pt x="92810" y="6320"/>
                    <a:pt x="92810" y="6522"/>
                  </a:cubicBezTo>
                  <a:cubicBezTo>
                    <a:pt x="92810" y="6713"/>
                    <a:pt x="92953" y="6856"/>
                    <a:pt x="93155" y="6856"/>
                  </a:cubicBezTo>
                  <a:lnTo>
                    <a:pt x="95025" y="6856"/>
                  </a:lnTo>
                  <a:lnTo>
                    <a:pt x="111146" y="37252"/>
                  </a:lnTo>
                  <a:cubicBezTo>
                    <a:pt x="108869" y="37611"/>
                    <a:pt x="106345" y="37762"/>
                    <a:pt x="103690" y="37762"/>
                  </a:cubicBezTo>
                  <a:cubicBezTo>
                    <a:pt x="96558" y="37762"/>
                    <a:pt x="88477" y="36673"/>
                    <a:pt x="81666" y="35597"/>
                  </a:cubicBezTo>
                  <a:cubicBezTo>
                    <a:pt x="79693" y="35289"/>
                    <a:pt x="77890" y="35161"/>
                    <a:pt x="76256" y="35161"/>
                  </a:cubicBezTo>
                  <a:cubicBezTo>
                    <a:pt x="69311" y="35161"/>
                    <a:pt x="65424" y="37472"/>
                    <a:pt x="64557" y="38050"/>
                  </a:cubicBezTo>
                  <a:cubicBezTo>
                    <a:pt x="61442" y="36458"/>
                    <a:pt x="58658" y="35909"/>
                    <a:pt x="56299" y="35909"/>
                  </a:cubicBezTo>
                  <a:cubicBezTo>
                    <a:pt x="51831" y="35909"/>
                    <a:pt x="48890" y="37878"/>
                    <a:pt x="48126" y="38455"/>
                  </a:cubicBezTo>
                  <a:cubicBezTo>
                    <a:pt x="47166" y="37927"/>
                    <a:pt x="43040" y="35906"/>
                    <a:pt x="35788" y="35906"/>
                  </a:cubicBezTo>
                  <a:cubicBezTo>
                    <a:pt x="34853" y="35906"/>
                    <a:pt x="33866" y="35939"/>
                    <a:pt x="32826" y="36014"/>
                  </a:cubicBezTo>
                  <a:cubicBezTo>
                    <a:pt x="29945" y="36228"/>
                    <a:pt x="26957" y="36562"/>
                    <a:pt x="23766" y="36943"/>
                  </a:cubicBezTo>
                  <a:cubicBezTo>
                    <a:pt x="18406" y="37559"/>
                    <a:pt x="12915" y="38193"/>
                    <a:pt x="7690" y="38193"/>
                  </a:cubicBezTo>
                  <a:cubicBezTo>
                    <a:pt x="5347" y="38193"/>
                    <a:pt x="3058" y="38066"/>
                    <a:pt x="858" y="37752"/>
                  </a:cubicBezTo>
                  <a:lnTo>
                    <a:pt x="16241" y="6713"/>
                  </a:lnTo>
                  <a:lnTo>
                    <a:pt x="22873" y="581"/>
                  </a:lnTo>
                  <a:cubicBezTo>
                    <a:pt x="23004" y="462"/>
                    <a:pt x="23016" y="236"/>
                    <a:pt x="22885" y="105"/>
                  </a:cubicBezTo>
                  <a:cubicBezTo>
                    <a:pt x="22822" y="36"/>
                    <a:pt x="22731" y="0"/>
                    <a:pt x="22639" y="0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430" name="Google Shape;12430;p49"/>
            <p:cNvSpPr/>
            <p:nvPr/>
          </p:nvSpPr>
          <p:spPr>
            <a:xfrm>
              <a:off x="2941125" y="1951500"/>
              <a:ext cx="1021875" cy="1061525"/>
            </a:xfrm>
            <a:custGeom>
              <a:avLst/>
              <a:gdLst/>
              <a:ahLst/>
              <a:cxnLst/>
              <a:rect l="l" t="t" r="r" b="b"/>
              <a:pathLst>
                <a:path w="40875" h="42461" extrusionOk="0">
                  <a:moveTo>
                    <a:pt x="12026" y="920"/>
                  </a:moveTo>
                  <a:cubicBezTo>
                    <a:pt x="13972" y="2497"/>
                    <a:pt x="16162" y="2926"/>
                    <a:pt x="18689" y="2926"/>
                  </a:cubicBezTo>
                  <a:cubicBezTo>
                    <a:pt x="20073" y="2926"/>
                    <a:pt x="21557" y="2797"/>
                    <a:pt x="23158" y="2658"/>
                  </a:cubicBezTo>
                  <a:cubicBezTo>
                    <a:pt x="24934" y="2503"/>
                    <a:pt x="26899" y="2332"/>
                    <a:pt x="29003" y="2332"/>
                  </a:cubicBezTo>
                  <a:cubicBezTo>
                    <a:pt x="29481" y="2332"/>
                    <a:pt x="29966" y="2341"/>
                    <a:pt x="30457" y="2360"/>
                  </a:cubicBezTo>
                  <a:cubicBezTo>
                    <a:pt x="34576" y="2515"/>
                    <a:pt x="36993" y="4075"/>
                    <a:pt x="38279" y="5337"/>
                  </a:cubicBezTo>
                  <a:cubicBezTo>
                    <a:pt x="39553" y="6575"/>
                    <a:pt x="40041" y="7790"/>
                    <a:pt x="40125" y="8052"/>
                  </a:cubicBezTo>
                  <a:lnTo>
                    <a:pt x="40172" y="40698"/>
                  </a:lnTo>
                  <a:cubicBezTo>
                    <a:pt x="36517" y="34436"/>
                    <a:pt x="28326" y="33709"/>
                    <a:pt x="21253" y="33709"/>
                  </a:cubicBezTo>
                  <a:cubicBezTo>
                    <a:pt x="20146" y="33709"/>
                    <a:pt x="19051" y="33721"/>
                    <a:pt x="18003" y="33745"/>
                  </a:cubicBezTo>
                  <a:cubicBezTo>
                    <a:pt x="17074" y="33764"/>
                    <a:pt x="16175" y="33780"/>
                    <a:pt x="15337" y="33780"/>
                  </a:cubicBezTo>
                  <a:cubicBezTo>
                    <a:pt x="14585" y="33780"/>
                    <a:pt x="13883" y="33767"/>
                    <a:pt x="13252" y="33733"/>
                  </a:cubicBezTo>
                  <a:cubicBezTo>
                    <a:pt x="7002" y="33364"/>
                    <a:pt x="1906" y="30340"/>
                    <a:pt x="798" y="29638"/>
                  </a:cubicBezTo>
                  <a:lnTo>
                    <a:pt x="12026" y="920"/>
                  </a:lnTo>
                  <a:close/>
                  <a:moveTo>
                    <a:pt x="11911" y="1"/>
                  </a:moveTo>
                  <a:cubicBezTo>
                    <a:pt x="11882" y="1"/>
                    <a:pt x="11852" y="5"/>
                    <a:pt x="11824" y="15"/>
                  </a:cubicBezTo>
                  <a:cubicBezTo>
                    <a:pt x="11716" y="39"/>
                    <a:pt x="11633" y="110"/>
                    <a:pt x="11585" y="217"/>
                  </a:cubicBezTo>
                  <a:lnTo>
                    <a:pt x="60" y="29638"/>
                  </a:lnTo>
                  <a:cubicBezTo>
                    <a:pt x="1" y="29792"/>
                    <a:pt x="48" y="29959"/>
                    <a:pt x="179" y="30042"/>
                  </a:cubicBezTo>
                  <a:cubicBezTo>
                    <a:pt x="239" y="30078"/>
                    <a:pt x="5978" y="33971"/>
                    <a:pt x="13217" y="34388"/>
                  </a:cubicBezTo>
                  <a:cubicBezTo>
                    <a:pt x="13864" y="34422"/>
                    <a:pt x="14578" y="34434"/>
                    <a:pt x="15338" y="34434"/>
                  </a:cubicBezTo>
                  <a:cubicBezTo>
                    <a:pt x="16186" y="34434"/>
                    <a:pt x="17091" y="34419"/>
                    <a:pt x="18027" y="34400"/>
                  </a:cubicBezTo>
                  <a:cubicBezTo>
                    <a:pt x="19021" y="34385"/>
                    <a:pt x="20061" y="34369"/>
                    <a:pt x="21128" y="34369"/>
                  </a:cubicBezTo>
                  <a:cubicBezTo>
                    <a:pt x="28493" y="34369"/>
                    <a:pt x="37098" y="35133"/>
                    <a:pt x="40208" y="42246"/>
                  </a:cubicBezTo>
                  <a:cubicBezTo>
                    <a:pt x="40268" y="42377"/>
                    <a:pt x="40387" y="42461"/>
                    <a:pt x="40518" y="42461"/>
                  </a:cubicBezTo>
                  <a:lnTo>
                    <a:pt x="40601" y="42461"/>
                  </a:lnTo>
                  <a:cubicBezTo>
                    <a:pt x="40756" y="42425"/>
                    <a:pt x="40875" y="42294"/>
                    <a:pt x="40875" y="42127"/>
                  </a:cubicBezTo>
                  <a:lnTo>
                    <a:pt x="40827" y="7992"/>
                  </a:lnTo>
                  <a:cubicBezTo>
                    <a:pt x="40827" y="7956"/>
                    <a:pt x="40827" y="7909"/>
                    <a:pt x="40815" y="7885"/>
                  </a:cubicBezTo>
                  <a:cubicBezTo>
                    <a:pt x="40780" y="7825"/>
                    <a:pt x="40327" y="6361"/>
                    <a:pt x="38803" y="4873"/>
                  </a:cubicBezTo>
                  <a:cubicBezTo>
                    <a:pt x="37422" y="3503"/>
                    <a:pt x="34850" y="1836"/>
                    <a:pt x="30504" y="1682"/>
                  </a:cubicBezTo>
                  <a:cubicBezTo>
                    <a:pt x="29987" y="1661"/>
                    <a:pt x="29477" y="1652"/>
                    <a:pt x="28976" y="1652"/>
                  </a:cubicBezTo>
                  <a:cubicBezTo>
                    <a:pt x="26856" y="1652"/>
                    <a:pt x="24884" y="1816"/>
                    <a:pt x="23123" y="1979"/>
                  </a:cubicBezTo>
                  <a:cubicBezTo>
                    <a:pt x="21563" y="2110"/>
                    <a:pt x="20116" y="2232"/>
                    <a:pt x="18773" y="2232"/>
                  </a:cubicBezTo>
                  <a:cubicBezTo>
                    <a:pt x="16201" y="2232"/>
                    <a:pt x="14010" y="1784"/>
                    <a:pt x="12133" y="86"/>
                  </a:cubicBezTo>
                  <a:cubicBezTo>
                    <a:pt x="12072" y="34"/>
                    <a:pt x="11992" y="1"/>
                    <a:pt x="11911" y="1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431" name="Google Shape;12431;p49"/>
            <p:cNvSpPr/>
            <p:nvPr/>
          </p:nvSpPr>
          <p:spPr>
            <a:xfrm>
              <a:off x="2797950" y="1979225"/>
              <a:ext cx="2263400" cy="1033800"/>
            </a:xfrm>
            <a:custGeom>
              <a:avLst/>
              <a:gdLst/>
              <a:ahLst/>
              <a:cxnLst/>
              <a:rect l="l" t="t" r="r" b="b"/>
              <a:pathLst>
                <a:path w="90536" h="41352" extrusionOk="0">
                  <a:moveTo>
                    <a:pt x="57256" y="0"/>
                  </a:moveTo>
                  <a:cubicBezTo>
                    <a:pt x="52615" y="0"/>
                    <a:pt x="48389" y="1624"/>
                    <a:pt x="45864" y="6681"/>
                  </a:cubicBezTo>
                  <a:cubicBezTo>
                    <a:pt x="45780" y="6859"/>
                    <a:pt x="45852" y="7050"/>
                    <a:pt x="46018" y="7145"/>
                  </a:cubicBezTo>
                  <a:cubicBezTo>
                    <a:pt x="46071" y="7173"/>
                    <a:pt x="46124" y="7185"/>
                    <a:pt x="46175" y="7185"/>
                  </a:cubicBezTo>
                  <a:cubicBezTo>
                    <a:pt x="46300" y="7185"/>
                    <a:pt x="46415" y="7112"/>
                    <a:pt x="46483" y="7002"/>
                  </a:cubicBezTo>
                  <a:cubicBezTo>
                    <a:pt x="48855" y="2237"/>
                    <a:pt x="52878" y="701"/>
                    <a:pt x="57317" y="701"/>
                  </a:cubicBezTo>
                  <a:cubicBezTo>
                    <a:pt x="60742" y="701"/>
                    <a:pt x="64416" y="1615"/>
                    <a:pt x="67771" y="2668"/>
                  </a:cubicBezTo>
                  <a:cubicBezTo>
                    <a:pt x="71386" y="3803"/>
                    <a:pt x="73615" y="4096"/>
                    <a:pt x="74949" y="4096"/>
                  </a:cubicBezTo>
                  <a:cubicBezTo>
                    <a:pt x="75658" y="4096"/>
                    <a:pt x="76114" y="4013"/>
                    <a:pt x="76391" y="3930"/>
                  </a:cubicBezTo>
                  <a:lnTo>
                    <a:pt x="89679" y="31326"/>
                  </a:lnTo>
                  <a:cubicBezTo>
                    <a:pt x="87702" y="31753"/>
                    <a:pt x="85948" y="31924"/>
                    <a:pt x="84331" y="31924"/>
                  </a:cubicBezTo>
                  <a:cubicBezTo>
                    <a:pt x="81117" y="31924"/>
                    <a:pt x="78450" y="31246"/>
                    <a:pt x="75677" y="30541"/>
                  </a:cubicBezTo>
                  <a:cubicBezTo>
                    <a:pt x="72625" y="29759"/>
                    <a:pt x="69483" y="28964"/>
                    <a:pt x="65378" y="28964"/>
                  </a:cubicBezTo>
                  <a:cubicBezTo>
                    <a:pt x="64103" y="28964"/>
                    <a:pt x="62734" y="29041"/>
                    <a:pt x="61247" y="29219"/>
                  </a:cubicBezTo>
                  <a:cubicBezTo>
                    <a:pt x="50281" y="30529"/>
                    <a:pt x="46923" y="37815"/>
                    <a:pt x="46126" y="40185"/>
                  </a:cubicBezTo>
                  <a:cubicBezTo>
                    <a:pt x="44959" y="38577"/>
                    <a:pt x="41113" y="34529"/>
                    <a:pt x="31481" y="33755"/>
                  </a:cubicBezTo>
                  <a:cubicBezTo>
                    <a:pt x="30239" y="33656"/>
                    <a:pt x="28811" y="33613"/>
                    <a:pt x="27262" y="33613"/>
                  </a:cubicBezTo>
                  <a:cubicBezTo>
                    <a:pt x="17819" y="33613"/>
                    <a:pt x="3921" y="35219"/>
                    <a:pt x="894" y="35577"/>
                  </a:cubicBezTo>
                  <a:lnTo>
                    <a:pt x="14086" y="5371"/>
                  </a:lnTo>
                  <a:lnTo>
                    <a:pt x="15348" y="5371"/>
                  </a:lnTo>
                  <a:cubicBezTo>
                    <a:pt x="15538" y="5371"/>
                    <a:pt x="15693" y="5228"/>
                    <a:pt x="15693" y="5038"/>
                  </a:cubicBezTo>
                  <a:cubicBezTo>
                    <a:pt x="15693" y="4835"/>
                    <a:pt x="15538" y="4692"/>
                    <a:pt x="15348" y="4692"/>
                  </a:cubicBezTo>
                  <a:lnTo>
                    <a:pt x="13860" y="4692"/>
                  </a:lnTo>
                  <a:cubicBezTo>
                    <a:pt x="13729" y="4692"/>
                    <a:pt x="13610" y="4776"/>
                    <a:pt x="13550" y="4895"/>
                  </a:cubicBezTo>
                  <a:lnTo>
                    <a:pt x="48" y="35839"/>
                  </a:lnTo>
                  <a:cubicBezTo>
                    <a:pt x="1" y="35958"/>
                    <a:pt x="13" y="36077"/>
                    <a:pt x="96" y="36184"/>
                  </a:cubicBezTo>
                  <a:cubicBezTo>
                    <a:pt x="159" y="36278"/>
                    <a:pt x="258" y="36317"/>
                    <a:pt x="362" y="36317"/>
                  </a:cubicBezTo>
                  <a:cubicBezTo>
                    <a:pt x="377" y="36317"/>
                    <a:pt x="391" y="36317"/>
                    <a:pt x="406" y="36315"/>
                  </a:cubicBezTo>
                  <a:cubicBezTo>
                    <a:pt x="582" y="36294"/>
                    <a:pt x="16715" y="34280"/>
                    <a:pt x="27241" y="34280"/>
                  </a:cubicBezTo>
                  <a:cubicBezTo>
                    <a:pt x="28781" y="34280"/>
                    <a:pt x="30201" y="34323"/>
                    <a:pt x="31433" y="34422"/>
                  </a:cubicBezTo>
                  <a:cubicBezTo>
                    <a:pt x="42851" y="35339"/>
                    <a:pt x="45911" y="41090"/>
                    <a:pt x="45947" y="41149"/>
                  </a:cubicBezTo>
                  <a:cubicBezTo>
                    <a:pt x="45995" y="41268"/>
                    <a:pt x="46114" y="41352"/>
                    <a:pt x="46245" y="41352"/>
                  </a:cubicBezTo>
                  <a:cubicBezTo>
                    <a:pt x="46257" y="41352"/>
                    <a:pt x="46268" y="41352"/>
                    <a:pt x="46292" y="41304"/>
                  </a:cubicBezTo>
                  <a:cubicBezTo>
                    <a:pt x="46423" y="41280"/>
                    <a:pt x="46542" y="41161"/>
                    <a:pt x="46566" y="41030"/>
                  </a:cubicBezTo>
                  <a:cubicBezTo>
                    <a:pt x="46590" y="40947"/>
                    <a:pt x="48745" y="31374"/>
                    <a:pt x="61318" y="29874"/>
                  </a:cubicBezTo>
                  <a:cubicBezTo>
                    <a:pt x="62756" y="29704"/>
                    <a:pt x="64081" y="29630"/>
                    <a:pt x="65317" y="29630"/>
                  </a:cubicBezTo>
                  <a:cubicBezTo>
                    <a:pt x="69366" y="29630"/>
                    <a:pt x="72470" y="30418"/>
                    <a:pt x="75498" y="31184"/>
                  </a:cubicBezTo>
                  <a:cubicBezTo>
                    <a:pt x="78326" y="31896"/>
                    <a:pt x="81048" y="32589"/>
                    <a:pt x="84343" y="32589"/>
                  </a:cubicBezTo>
                  <a:cubicBezTo>
                    <a:pt x="86112" y="32589"/>
                    <a:pt x="88046" y="32389"/>
                    <a:pt x="90250" y="31886"/>
                  </a:cubicBezTo>
                  <a:cubicBezTo>
                    <a:pt x="90357" y="31862"/>
                    <a:pt x="90441" y="31791"/>
                    <a:pt x="90488" y="31707"/>
                  </a:cubicBezTo>
                  <a:cubicBezTo>
                    <a:pt x="90536" y="31612"/>
                    <a:pt x="90536" y="31493"/>
                    <a:pt x="90488" y="31410"/>
                  </a:cubicBezTo>
                  <a:lnTo>
                    <a:pt x="76868" y="3335"/>
                  </a:lnTo>
                  <a:cubicBezTo>
                    <a:pt x="76820" y="3252"/>
                    <a:pt x="76748" y="3180"/>
                    <a:pt x="76665" y="3156"/>
                  </a:cubicBezTo>
                  <a:cubicBezTo>
                    <a:pt x="76632" y="3144"/>
                    <a:pt x="76600" y="3139"/>
                    <a:pt x="76569" y="3139"/>
                  </a:cubicBezTo>
                  <a:cubicBezTo>
                    <a:pt x="76510" y="3139"/>
                    <a:pt x="76453" y="3157"/>
                    <a:pt x="76391" y="3180"/>
                  </a:cubicBezTo>
                  <a:cubicBezTo>
                    <a:pt x="76380" y="3191"/>
                    <a:pt x="75995" y="3391"/>
                    <a:pt x="74918" y="3391"/>
                  </a:cubicBezTo>
                  <a:cubicBezTo>
                    <a:pt x="73679" y="3391"/>
                    <a:pt x="71526" y="3127"/>
                    <a:pt x="67974" y="2013"/>
                  </a:cubicBezTo>
                  <a:cubicBezTo>
                    <a:pt x="64537" y="935"/>
                    <a:pt x="60777" y="0"/>
                    <a:pt x="57256" y="0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432" name="Google Shape;12432;p49"/>
            <p:cNvSpPr/>
            <p:nvPr/>
          </p:nvSpPr>
          <p:spPr>
            <a:xfrm>
              <a:off x="4127000" y="2162600"/>
              <a:ext cx="1021275" cy="706050"/>
            </a:xfrm>
            <a:custGeom>
              <a:avLst/>
              <a:gdLst/>
              <a:ahLst/>
              <a:cxnLst/>
              <a:rect l="l" t="t" r="r" b="b"/>
              <a:pathLst>
                <a:path w="40851" h="28242" extrusionOk="0">
                  <a:moveTo>
                    <a:pt x="25432" y="0"/>
                  </a:moveTo>
                  <a:cubicBezTo>
                    <a:pt x="25241" y="0"/>
                    <a:pt x="25099" y="155"/>
                    <a:pt x="25099" y="346"/>
                  </a:cubicBezTo>
                  <a:cubicBezTo>
                    <a:pt x="25099" y="536"/>
                    <a:pt x="25241" y="691"/>
                    <a:pt x="25432" y="691"/>
                  </a:cubicBezTo>
                  <a:lnTo>
                    <a:pt x="26551" y="691"/>
                  </a:lnTo>
                  <a:lnTo>
                    <a:pt x="39874" y="27444"/>
                  </a:lnTo>
                  <a:cubicBezTo>
                    <a:pt x="37493" y="27004"/>
                    <a:pt x="29278" y="25468"/>
                    <a:pt x="23360" y="24325"/>
                  </a:cubicBezTo>
                  <a:lnTo>
                    <a:pt x="22908" y="24230"/>
                  </a:lnTo>
                  <a:cubicBezTo>
                    <a:pt x="20016" y="23666"/>
                    <a:pt x="15930" y="22873"/>
                    <a:pt x="11603" y="22873"/>
                  </a:cubicBezTo>
                  <a:cubicBezTo>
                    <a:pt x="7698" y="22873"/>
                    <a:pt x="3598" y="23519"/>
                    <a:pt x="0" y="25563"/>
                  </a:cubicBezTo>
                  <a:cubicBezTo>
                    <a:pt x="107" y="25527"/>
                    <a:pt x="203" y="25515"/>
                    <a:pt x="310" y="25480"/>
                  </a:cubicBezTo>
                  <a:cubicBezTo>
                    <a:pt x="1536" y="25063"/>
                    <a:pt x="2798" y="24765"/>
                    <a:pt x="4048" y="24575"/>
                  </a:cubicBezTo>
                  <a:cubicBezTo>
                    <a:pt x="6513" y="23827"/>
                    <a:pt x="9094" y="23555"/>
                    <a:pt x="11598" y="23555"/>
                  </a:cubicBezTo>
                  <a:cubicBezTo>
                    <a:pt x="15868" y="23555"/>
                    <a:pt x="19913" y="24345"/>
                    <a:pt x="22765" y="24908"/>
                  </a:cubicBezTo>
                  <a:lnTo>
                    <a:pt x="23229" y="24992"/>
                  </a:lnTo>
                  <a:cubicBezTo>
                    <a:pt x="30171" y="26337"/>
                    <a:pt x="40303" y="28218"/>
                    <a:pt x="40410" y="28242"/>
                  </a:cubicBezTo>
                  <a:lnTo>
                    <a:pt x="40470" y="28242"/>
                  </a:lnTo>
                  <a:cubicBezTo>
                    <a:pt x="40565" y="28242"/>
                    <a:pt x="40672" y="28194"/>
                    <a:pt x="40731" y="28099"/>
                  </a:cubicBezTo>
                  <a:cubicBezTo>
                    <a:pt x="40839" y="28016"/>
                    <a:pt x="40851" y="27885"/>
                    <a:pt x="40791" y="27766"/>
                  </a:cubicBezTo>
                  <a:lnTo>
                    <a:pt x="27075" y="203"/>
                  </a:lnTo>
                  <a:cubicBezTo>
                    <a:pt x="27015" y="84"/>
                    <a:pt x="26896" y="0"/>
                    <a:pt x="26765" y="0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433" name="Google Shape;12433;p49"/>
            <p:cNvSpPr/>
            <p:nvPr/>
          </p:nvSpPr>
          <p:spPr>
            <a:xfrm>
              <a:off x="4095150" y="2218250"/>
              <a:ext cx="1139450" cy="753400"/>
            </a:xfrm>
            <a:custGeom>
              <a:avLst/>
              <a:gdLst/>
              <a:ahLst/>
              <a:cxnLst/>
              <a:rect l="l" t="t" r="r" b="b"/>
              <a:pathLst>
                <a:path w="45578" h="30136" extrusionOk="0">
                  <a:moveTo>
                    <a:pt x="29147" y="1"/>
                  </a:moveTo>
                  <a:cubicBezTo>
                    <a:pt x="28956" y="1"/>
                    <a:pt x="28813" y="144"/>
                    <a:pt x="28813" y="334"/>
                  </a:cubicBezTo>
                  <a:cubicBezTo>
                    <a:pt x="28813" y="537"/>
                    <a:pt x="28956" y="680"/>
                    <a:pt x="29147" y="680"/>
                  </a:cubicBezTo>
                  <a:lnTo>
                    <a:pt x="30254" y="680"/>
                  </a:lnTo>
                  <a:lnTo>
                    <a:pt x="44684" y="29362"/>
                  </a:lnTo>
                  <a:cubicBezTo>
                    <a:pt x="44523" y="29369"/>
                    <a:pt x="44357" y="29372"/>
                    <a:pt x="44185" y="29372"/>
                  </a:cubicBezTo>
                  <a:cubicBezTo>
                    <a:pt x="42307" y="29372"/>
                    <a:pt x="39697" y="28959"/>
                    <a:pt x="34909" y="28207"/>
                  </a:cubicBezTo>
                  <a:cubicBezTo>
                    <a:pt x="31528" y="27671"/>
                    <a:pt x="26908" y="26945"/>
                    <a:pt x="20681" y="26087"/>
                  </a:cubicBezTo>
                  <a:cubicBezTo>
                    <a:pt x="18588" y="25794"/>
                    <a:pt x="16667" y="25666"/>
                    <a:pt x="14906" y="25666"/>
                  </a:cubicBezTo>
                  <a:cubicBezTo>
                    <a:pt x="7012" y="25666"/>
                    <a:pt x="2356" y="28247"/>
                    <a:pt x="0" y="30136"/>
                  </a:cubicBezTo>
                  <a:cubicBezTo>
                    <a:pt x="1215" y="29505"/>
                    <a:pt x="2501" y="29016"/>
                    <a:pt x="3822" y="28612"/>
                  </a:cubicBezTo>
                  <a:cubicBezTo>
                    <a:pt x="6405" y="27382"/>
                    <a:pt x="10054" y="26349"/>
                    <a:pt x="14987" y="26349"/>
                  </a:cubicBezTo>
                  <a:cubicBezTo>
                    <a:pt x="16693" y="26349"/>
                    <a:pt x="18552" y="26473"/>
                    <a:pt x="20574" y="26754"/>
                  </a:cubicBezTo>
                  <a:cubicBezTo>
                    <a:pt x="26801" y="27611"/>
                    <a:pt x="31433" y="28350"/>
                    <a:pt x="34790" y="28885"/>
                  </a:cubicBezTo>
                  <a:cubicBezTo>
                    <a:pt x="39555" y="29634"/>
                    <a:pt x="42179" y="30048"/>
                    <a:pt x="44116" y="30048"/>
                  </a:cubicBezTo>
                  <a:cubicBezTo>
                    <a:pt x="44521" y="30048"/>
                    <a:pt x="44897" y="30030"/>
                    <a:pt x="45256" y="29993"/>
                  </a:cubicBezTo>
                  <a:cubicBezTo>
                    <a:pt x="45375" y="29981"/>
                    <a:pt x="45458" y="29921"/>
                    <a:pt x="45518" y="29814"/>
                  </a:cubicBezTo>
                  <a:cubicBezTo>
                    <a:pt x="45565" y="29731"/>
                    <a:pt x="45577" y="29612"/>
                    <a:pt x="45518" y="29505"/>
                  </a:cubicBezTo>
                  <a:lnTo>
                    <a:pt x="30754" y="191"/>
                  </a:lnTo>
                  <a:cubicBezTo>
                    <a:pt x="30695" y="72"/>
                    <a:pt x="30575" y="1"/>
                    <a:pt x="30456" y="1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434" name="Google Shape;12434;p49"/>
            <p:cNvSpPr/>
            <p:nvPr/>
          </p:nvSpPr>
          <p:spPr>
            <a:xfrm>
              <a:off x="3949300" y="2994550"/>
              <a:ext cx="12525" cy="33950"/>
            </a:xfrm>
            <a:custGeom>
              <a:avLst/>
              <a:gdLst/>
              <a:ahLst/>
              <a:cxnLst/>
              <a:rect l="l" t="t" r="r" b="b"/>
              <a:pathLst>
                <a:path w="501" h="1358" extrusionOk="0">
                  <a:moveTo>
                    <a:pt x="155" y="0"/>
                  </a:moveTo>
                  <a:cubicBezTo>
                    <a:pt x="155" y="0"/>
                    <a:pt x="0" y="334"/>
                    <a:pt x="12" y="691"/>
                  </a:cubicBezTo>
                  <a:cubicBezTo>
                    <a:pt x="36" y="1048"/>
                    <a:pt x="250" y="1358"/>
                    <a:pt x="250" y="1358"/>
                  </a:cubicBezTo>
                  <a:cubicBezTo>
                    <a:pt x="250" y="1358"/>
                    <a:pt x="500" y="1060"/>
                    <a:pt x="453" y="667"/>
                  </a:cubicBezTo>
                  <a:cubicBezTo>
                    <a:pt x="441" y="274"/>
                    <a:pt x="155" y="0"/>
                    <a:pt x="155" y="0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435" name="Google Shape;12435;p49"/>
            <p:cNvSpPr/>
            <p:nvPr/>
          </p:nvSpPr>
          <p:spPr>
            <a:xfrm>
              <a:off x="3959125" y="2793625"/>
              <a:ext cx="388150" cy="234575"/>
            </a:xfrm>
            <a:custGeom>
              <a:avLst/>
              <a:gdLst/>
              <a:ahLst/>
              <a:cxnLst/>
              <a:rect l="l" t="t" r="r" b="b"/>
              <a:pathLst>
                <a:path w="15526" h="9383" extrusionOk="0">
                  <a:moveTo>
                    <a:pt x="15526" y="1"/>
                  </a:moveTo>
                  <a:cubicBezTo>
                    <a:pt x="15526" y="1"/>
                    <a:pt x="15252" y="36"/>
                    <a:pt x="14811" y="108"/>
                  </a:cubicBezTo>
                  <a:cubicBezTo>
                    <a:pt x="14335" y="179"/>
                    <a:pt x="13657" y="286"/>
                    <a:pt x="12823" y="465"/>
                  </a:cubicBezTo>
                  <a:cubicBezTo>
                    <a:pt x="11156" y="822"/>
                    <a:pt x="8811" y="1417"/>
                    <a:pt x="6477" y="2644"/>
                  </a:cubicBezTo>
                  <a:cubicBezTo>
                    <a:pt x="4143" y="3870"/>
                    <a:pt x="2357" y="5561"/>
                    <a:pt x="1357" y="6954"/>
                  </a:cubicBezTo>
                  <a:cubicBezTo>
                    <a:pt x="857" y="7656"/>
                    <a:pt x="512" y="8264"/>
                    <a:pt x="298" y="8692"/>
                  </a:cubicBezTo>
                  <a:cubicBezTo>
                    <a:pt x="202" y="8918"/>
                    <a:pt x="143" y="9085"/>
                    <a:pt x="83" y="9204"/>
                  </a:cubicBezTo>
                  <a:cubicBezTo>
                    <a:pt x="36" y="9323"/>
                    <a:pt x="0" y="9383"/>
                    <a:pt x="0" y="9383"/>
                  </a:cubicBezTo>
                  <a:cubicBezTo>
                    <a:pt x="0" y="9383"/>
                    <a:pt x="36" y="9323"/>
                    <a:pt x="95" y="9216"/>
                  </a:cubicBezTo>
                  <a:cubicBezTo>
                    <a:pt x="155" y="9109"/>
                    <a:pt x="226" y="8930"/>
                    <a:pt x="357" y="8740"/>
                  </a:cubicBezTo>
                  <a:cubicBezTo>
                    <a:pt x="619" y="8323"/>
                    <a:pt x="1000" y="7763"/>
                    <a:pt x="1536" y="7109"/>
                  </a:cubicBezTo>
                  <a:cubicBezTo>
                    <a:pt x="2608" y="5787"/>
                    <a:pt x="4405" y="4239"/>
                    <a:pt x="6691" y="3049"/>
                  </a:cubicBezTo>
                  <a:cubicBezTo>
                    <a:pt x="8965" y="1858"/>
                    <a:pt x="11228" y="1167"/>
                    <a:pt x="12859" y="703"/>
                  </a:cubicBezTo>
                  <a:cubicBezTo>
                    <a:pt x="13680" y="465"/>
                    <a:pt x="14347" y="298"/>
                    <a:pt x="14811" y="179"/>
                  </a:cubicBezTo>
                  <a:cubicBezTo>
                    <a:pt x="15276" y="60"/>
                    <a:pt x="15526" y="1"/>
                    <a:pt x="15526" y="1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436" name="Google Shape;12436;p49"/>
            <p:cNvSpPr/>
            <p:nvPr/>
          </p:nvSpPr>
          <p:spPr>
            <a:xfrm>
              <a:off x="3967150" y="2821900"/>
              <a:ext cx="398000" cy="204525"/>
            </a:xfrm>
            <a:custGeom>
              <a:avLst/>
              <a:gdLst/>
              <a:ahLst/>
              <a:cxnLst/>
              <a:rect l="l" t="t" r="r" b="b"/>
              <a:pathLst>
                <a:path w="15920" h="8181" extrusionOk="0">
                  <a:moveTo>
                    <a:pt x="15919" y="1"/>
                  </a:moveTo>
                  <a:cubicBezTo>
                    <a:pt x="15919" y="1"/>
                    <a:pt x="15669" y="25"/>
                    <a:pt x="15193" y="48"/>
                  </a:cubicBezTo>
                  <a:cubicBezTo>
                    <a:pt x="14955" y="60"/>
                    <a:pt x="14669" y="84"/>
                    <a:pt x="14348" y="120"/>
                  </a:cubicBezTo>
                  <a:cubicBezTo>
                    <a:pt x="14014" y="167"/>
                    <a:pt x="13633" y="215"/>
                    <a:pt x="13228" y="286"/>
                  </a:cubicBezTo>
                  <a:cubicBezTo>
                    <a:pt x="12812" y="346"/>
                    <a:pt x="12359" y="441"/>
                    <a:pt x="11883" y="560"/>
                  </a:cubicBezTo>
                  <a:cubicBezTo>
                    <a:pt x="11395" y="656"/>
                    <a:pt x="10907" y="810"/>
                    <a:pt x="10371" y="977"/>
                  </a:cubicBezTo>
                  <a:cubicBezTo>
                    <a:pt x="9323" y="1310"/>
                    <a:pt x="8192" y="1763"/>
                    <a:pt x="7049" y="2346"/>
                  </a:cubicBezTo>
                  <a:cubicBezTo>
                    <a:pt x="5918" y="2918"/>
                    <a:pt x="4894" y="3596"/>
                    <a:pt x="4001" y="4251"/>
                  </a:cubicBezTo>
                  <a:cubicBezTo>
                    <a:pt x="3572" y="4573"/>
                    <a:pt x="3132" y="4906"/>
                    <a:pt x="2775" y="5228"/>
                  </a:cubicBezTo>
                  <a:cubicBezTo>
                    <a:pt x="2406" y="5537"/>
                    <a:pt x="2084" y="5859"/>
                    <a:pt x="1786" y="6156"/>
                  </a:cubicBezTo>
                  <a:cubicBezTo>
                    <a:pt x="1489" y="6454"/>
                    <a:pt x="1227" y="6728"/>
                    <a:pt x="1013" y="6966"/>
                  </a:cubicBezTo>
                  <a:cubicBezTo>
                    <a:pt x="786" y="7204"/>
                    <a:pt x="608" y="7430"/>
                    <a:pt x="453" y="7609"/>
                  </a:cubicBezTo>
                  <a:cubicBezTo>
                    <a:pt x="155" y="7978"/>
                    <a:pt x="1" y="8180"/>
                    <a:pt x="1" y="8180"/>
                  </a:cubicBezTo>
                  <a:lnTo>
                    <a:pt x="501" y="7668"/>
                  </a:lnTo>
                  <a:cubicBezTo>
                    <a:pt x="667" y="7502"/>
                    <a:pt x="870" y="7311"/>
                    <a:pt x="1108" y="7085"/>
                  </a:cubicBezTo>
                  <a:cubicBezTo>
                    <a:pt x="1370" y="6871"/>
                    <a:pt x="1620" y="6609"/>
                    <a:pt x="1941" y="6347"/>
                  </a:cubicBezTo>
                  <a:cubicBezTo>
                    <a:pt x="2263" y="6073"/>
                    <a:pt x="2596" y="5799"/>
                    <a:pt x="2989" y="5501"/>
                  </a:cubicBezTo>
                  <a:cubicBezTo>
                    <a:pt x="3370" y="5180"/>
                    <a:pt x="3787" y="4882"/>
                    <a:pt x="4239" y="4573"/>
                  </a:cubicBezTo>
                  <a:cubicBezTo>
                    <a:pt x="5144" y="3965"/>
                    <a:pt x="6156" y="3334"/>
                    <a:pt x="7275" y="2763"/>
                  </a:cubicBezTo>
                  <a:cubicBezTo>
                    <a:pt x="8394" y="2180"/>
                    <a:pt x="9490" y="1715"/>
                    <a:pt x="10514" y="1346"/>
                  </a:cubicBezTo>
                  <a:cubicBezTo>
                    <a:pt x="11038" y="1168"/>
                    <a:pt x="11526" y="1001"/>
                    <a:pt x="11990" y="870"/>
                  </a:cubicBezTo>
                  <a:cubicBezTo>
                    <a:pt x="12454" y="715"/>
                    <a:pt x="12883" y="620"/>
                    <a:pt x="13288" y="513"/>
                  </a:cubicBezTo>
                  <a:cubicBezTo>
                    <a:pt x="13693" y="406"/>
                    <a:pt x="14050" y="346"/>
                    <a:pt x="14371" y="275"/>
                  </a:cubicBezTo>
                  <a:cubicBezTo>
                    <a:pt x="14705" y="191"/>
                    <a:pt x="14979" y="155"/>
                    <a:pt x="15205" y="120"/>
                  </a:cubicBezTo>
                  <a:cubicBezTo>
                    <a:pt x="15669" y="48"/>
                    <a:pt x="15919" y="1"/>
                    <a:pt x="15919" y="1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437" name="Google Shape;12437;p49"/>
            <p:cNvSpPr/>
            <p:nvPr/>
          </p:nvSpPr>
          <p:spPr>
            <a:xfrm>
              <a:off x="3994525" y="2964775"/>
              <a:ext cx="104225" cy="68800"/>
            </a:xfrm>
            <a:custGeom>
              <a:avLst/>
              <a:gdLst/>
              <a:ahLst/>
              <a:cxnLst/>
              <a:rect l="l" t="t" r="r" b="b"/>
              <a:pathLst>
                <a:path w="4169" h="2752" extrusionOk="0">
                  <a:moveTo>
                    <a:pt x="4168" y="1"/>
                  </a:moveTo>
                  <a:cubicBezTo>
                    <a:pt x="4168" y="1"/>
                    <a:pt x="3882" y="1"/>
                    <a:pt x="3406" y="120"/>
                  </a:cubicBezTo>
                  <a:cubicBezTo>
                    <a:pt x="2966" y="227"/>
                    <a:pt x="2335" y="453"/>
                    <a:pt x="1727" y="858"/>
                  </a:cubicBezTo>
                  <a:cubicBezTo>
                    <a:pt x="1132" y="1251"/>
                    <a:pt x="668" y="1727"/>
                    <a:pt x="406" y="2120"/>
                  </a:cubicBezTo>
                  <a:cubicBezTo>
                    <a:pt x="120" y="2489"/>
                    <a:pt x="1" y="2751"/>
                    <a:pt x="1" y="2751"/>
                  </a:cubicBezTo>
                  <a:cubicBezTo>
                    <a:pt x="1" y="2751"/>
                    <a:pt x="203" y="2561"/>
                    <a:pt x="560" y="2263"/>
                  </a:cubicBezTo>
                  <a:cubicBezTo>
                    <a:pt x="918" y="1989"/>
                    <a:pt x="1418" y="1596"/>
                    <a:pt x="1977" y="1227"/>
                  </a:cubicBezTo>
                  <a:cubicBezTo>
                    <a:pt x="2549" y="858"/>
                    <a:pt x="3097" y="536"/>
                    <a:pt x="3501" y="334"/>
                  </a:cubicBezTo>
                  <a:cubicBezTo>
                    <a:pt x="3906" y="120"/>
                    <a:pt x="4168" y="1"/>
                    <a:pt x="4168" y="1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438" name="Google Shape;12438;p49"/>
            <p:cNvSpPr/>
            <p:nvPr/>
          </p:nvSpPr>
          <p:spPr>
            <a:xfrm>
              <a:off x="4028775" y="2989475"/>
              <a:ext cx="75325" cy="42000"/>
            </a:xfrm>
            <a:custGeom>
              <a:avLst/>
              <a:gdLst/>
              <a:ahLst/>
              <a:cxnLst/>
              <a:rect l="l" t="t" r="r" b="b"/>
              <a:pathLst>
                <a:path w="3013" h="1680" extrusionOk="0">
                  <a:moveTo>
                    <a:pt x="3012" y="1"/>
                  </a:moveTo>
                  <a:cubicBezTo>
                    <a:pt x="3012" y="1"/>
                    <a:pt x="2810" y="13"/>
                    <a:pt x="2512" y="72"/>
                  </a:cubicBezTo>
                  <a:cubicBezTo>
                    <a:pt x="2191" y="132"/>
                    <a:pt x="1750" y="263"/>
                    <a:pt x="1322" y="501"/>
                  </a:cubicBezTo>
                  <a:cubicBezTo>
                    <a:pt x="893" y="739"/>
                    <a:pt x="548" y="1037"/>
                    <a:pt x="322" y="1275"/>
                  </a:cubicBezTo>
                  <a:cubicBezTo>
                    <a:pt x="107" y="1513"/>
                    <a:pt x="0" y="1680"/>
                    <a:pt x="0" y="1680"/>
                  </a:cubicBezTo>
                  <a:cubicBezTo>
                    <a:pt x="0" y="1680"/>
                    <a:pt x="179" y="1584"/>
                    <a:pt x="464" y="1453"/>
                  </a:cubicBezTo>
                  <a:cubicBezTo>
                    <a:pt x="750" y="1311"/>
                    <a:pt x="1131" y="1120"/>
                    <a:pt x="1536" y="894"/>
                  </a:cubicBezTo>
                  <a:cubicBezTo>
                    <a:pt x="1941" y="668"/>
                    <a:pt x="2310" y="441"/>
                    <a:pt x="2572" y="275"/>
                  </a:cubicBezTo>
                  <a:cubicBezTo>
                    <a:pt x="2846" y="120"/>
                    <a:pt x="3012" y="1"/>
                    <a:pt x="3012" y="1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439" name="Google Shape;12439;p49"/>
            <p:cNvSpPr/>
            <p:nvPr/>
          </p:nvSpPr>
          <p:spPr>
            <a:xfrm>
              <a:off x="4084125" y="2918350"/>
              <a:ext cx="545625" cy="124750"/>
            </a:xfrm>
            <a:custGeom>
              <a:avLst/>
              <a:gdLst/>
              <a:ahLst/>
              <a:cxnLst/>
              <a:rect l="l" t="t" r="r" b="b"/>
              <a:pathLst>
                <a:path w="21825" h="4990" extrusionOk="0">
                  <a:moveTo>
                    <a:pt x="14943" y="0"/>
                  </a:moveTo>
                  <a:cubicBezTo>
                    <a:pt x="13562" y="0"/>
                    <a:pt x="12038" y="107"/>
                    <a:pt x="10466" y="369"/>
                  </a:cubicBezTo>
                  <a:cubicBezTo>
                    <a:pt x="8883" y="655"/>
                    <a:pt x="7430" y="1084"/>
                    <a:pt x="6132" y="1560"/>
                  </a:cubicBezTo>
                  <a:cubicBezTo>
                    <a:pt x="5489" y="1834"/>
                    <a:pt x="4882" y="2048"/>
                    <a:pt x="4335" y="2334"/>
                  </a:cubicBezTo>
                  <a:cubicBezTo>
                    <a:pt x="4049" y="2465"/>
                    <a:pt x="3787" y="2584"/>
                    <a:pt x="3525" y="2727"/>
                  </a:cubicBezTo>
                  <a:cubicBezTo>
                    <a:pt x="3275" y="2870"/>
                    <a:pt x="3037" y="3013"/>
                    <a:pt x="2811" y="3120"/>
                  </a:cubicBezTo>
                  <a:cubicBezTo>
                    <a:pt x="2358" y="3370"/>
                    <a:pt x="1965" y="3632"/>
                    <a:pt x="1608" y="3858"/>
                  </a:cubicBezTo>
                  <a:cubicBezTo>
                    <a:pt x="1251" y="4060"/>
                    <a:pt x="965" y="4275"/>
                    <a:pt x="727" y="4453"/>
                  </a:cubicBezTo>
                  <a:cubicBezTo>
                    <a:pt x="251" y="4799"/>
                    <a:pt x="1" y="4989"/>
                    <a:pt x="1" y="4989"/>
                  </a:cubicBezTo>
                  <a:cubicBezTo>
                    <a:pt x="1" y="4989"/>
                    <a:pt x="275" y="4810"/>
                    <a:pt x="763" y="4513"/>
                  </a:cubicBezTo>
                  <a:cubicBezTo>
                    <a:pt x="1001" y="4346"/>
                    <a:pt x="1310" y="4168"/>
                    <a:pt x="1668" y="3977"/>
                  </a:cubicBezTo>
                  <a:cubicBezTo>
                    <a:pt x="2025" y="3775"/>
                    <a:pt x="2430" y="3525"/>
                    <a:pt x="2906" y="3322"/>
                  </a:cubicBezTo>
                  <a:cubicBezTo>
                    <a:pt x="3144" y="3203"/>
                    <a:pt x="3382" y="3084"/>
                    <a:pt x="3632" y="2965"/>
                  </a:cubicBezTo>
                  <a:cubicBezTo>
                    <a:pt x="3882" y="2846"/>
                    <a:pt x="4156" y="2739"/>
                    <a:pt x="4442" y="2620"/>
                  </a:cubicBezTo>
                  <a:cubicBezTo>
                    <a:pt x="4989" y="2382"/>
                    <a:pt x="5597" y="2179"/>
                    <a:pt x="6240" y="1929"/>
                  </a:cubicBezTo>
                  <a:cubicBezTo>
                    <a:pt x="7514" y="1501"/>
                    <a:pt x="8966" y="1120"/>
                    <a:pt x="10514" y="834"/>
                  </a:cubicBezTo>
                  <a:cubicBezTo>
                    <a:pt x="12038" y="572"/>
                    <a:pt x="13550" y="441"/>
                    <a:pt x="14895" y="405"/>
                  </a:cubicBezTo>
                  <a:cubicBezTo>
                    <a:pt x="15172" y="405"/>
                    <a:pt x="15440" y="403"/>
                    <a:pt x="15702" y="403"/>
                  </a:cubicBezTo>
                  <a:cubicBezTo>
                    <a:pt x="16095" y="403"/>
                    <a:pt x="16472" y="408"/>
                    <a:pt x="16836" y="429"/>
                  </a:cubicBezTo>
                  <a:cubicBezTo>
                    <a:pt x="17134" y="441"/>
                    <a:pt x="17431" y="441"/>
                    <a:pt x="17717" y="477"/>
                  </a:cubicBezTo>
                  <a:cubicBezTo>
                    <a:pt x="17991" y="488"/>
                    <a:pt x="18265" y="524"/>
                    <a:pt x="18515" y="548"/>
                  </a:cubicBezTo>
                  <a:cubicBezTo>
                    <a:pt x="19039" y="596"/>
                    <a:pt x="19503" y="691"/>
                    <a:pt x="19896" y="739"/>
                  </a:cubicBezTo>
                  <a:cubicBezTo>
                    <a:pt x="20313" y="798"/>
                    <a:pt x="20658" y="881"/>
                    <a:pt x="20944" y="941"/>
                  </a:cubicBezTo>
                  <a:cubicBezTo>
                    <a:pt x="21515" y="1060"/>
                    <a:pt x="21825" y="1120"/>
                    <a:pt x="21825" y="1120"/>
                  </a:cubicBezTo>
                  <a:cubicBezTo>
                    <a:pt x="21825" y="1120"/>
                    <a:pt x="21515" y="1024"/>
                    <a:pt x="20991" y="834"/>
                  </a:cubicBezTo>
                  <a:cubicBezTo>
                    <a:pt x="20706" y="762"/>
                    <a:pt x="20360" y="655"/>
                    <a:pt x="19956" y="584"/>
                  </a:cubicBezTo>
                  <a:cubicBezTo>
                    <a:pt x="19539" y="488"/>
                    <a:pt x="19098" y="381"/>
                    <a:pt x="18574" y="310"/>
                  </a:cubicBezTo>
                  <a:cubicBezTo>
                    <a:pt x="18324" y="286"/>
                    <a:pt x="18051" y="238"/>
                    <a:pt x="17777" y="191"/>
                  </a:cubicBezTo>
                  <a:cubicBezTo>
                    <a:pt x="17491" y="143"/>
                    <a:pt x="17193" y="131"/>
                    <a:pt x="16896" y="107"/>
                  </a:cubicBezTo>
                  <a:cubicBezTo>
                    <a:pt x="16288" y="24"/>
                    <a:pt x="15634" y="12"/>
                    <a:pt x="14943" y="0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440" name="Google Shape;12440;p49"/>
            <p:cNvSpPr/>
            <p:nvPr/>
          </p:nvSpPr>
          <p:spPr>
            <a:xfrm>
              <a:off x="4123125" y="2961400"/>
              <a:ext cx="359900" cy="95675"/>
            </a:xfrm>
            <a:custGeom>
              <a:avLst/>
              <a:gdLst/>
              <a:ahLst/>
              <a:cxnLst/>
              <a:rect l="l" t="t" r="r" b="b"/>
              <a:pathLst>
                <a:path w="14396" h="3827" extrusionOk="0">
                  <a:moveTo>
                    <a:pt x="10580" y="0"/>
                  </a:moveTo>
                  <a:cubicBezTo>
                    <a:pt x="10315" y="0"/>
                    <a:pt x="10039" y="6"/>
                    <a:pt x="9752" y="17"/>
                  </a:cubicBezTo>
                  <a:cubicBezTo>
                    <a:pt x="8835" y="64"/>
                    <a:pt x="7823" y="195"/>
                    <a:pt x="6787" y="433"/>
                  </a:cubicBezTo>
                  <a:cubicBezTo>
                    <a:pt x="5763" y="695"/>
                    <a:pt x="4811" y="1029"/>
                    <a:pt x="3965" y="1386"/>
                  </a:cubicBezTo>
                  <a:cubicBezTo>
                    <a:pt x="3120" y="1767"/>
                    <a:pt x="2382" y="2148"/>
                    <a:pt x="1810" y="2517"/>
                  </a:cubicBezTo>
                  <a:cubicBezTo>
                    <a:pt x="1512" y="2696"/>
                    <a:pt x="1251" y="2898"/>
                    <a:pt x="1036" y="3041"/>
                  </a:cubicBezTo>
                  <a:cubicBezTo>
                    <a:pt x="810" y="3196"/>
                    <a:pt x="620" y="3338"/>
                    <a:pt x="465" y="3458"/>
                  </a:cubicBezTo>
                  <a:cubicBezTo>
                    <a:pt x="167" y="3696"/>
                    <a:pt x="0" y="3827"/>
                    <a:pt x="0" y="3827"/>
                  </a:cubicBezTo>
                  <a:cubicBezTo>
                    <a:pt x="0" y="3827"/>
                    <a:pt x="179" y="3731"/>
                    <a:pt x="512" y="3517"/>
                  </a:cubicBezTo>
                  <a:cubicBezTo>
                    <a:pt x="679" y="3410"/>
                    <a:pt x="870" y="3291"/>
                    <a:pt x="1108" y="3160"/>
                  </a:cubicBezTo>
                  <a:cubicBezTo>
                    <a:pt x="1346" y="3029"/>
                    <a:pt x="1596" y="2862"/>
                    <a:pt x="1917" y="2719"/>
                  </a:cubicBezTo>
                  <a:cubicBezTo>
                    <a:pt x="2525" y="2386"/>
                    <a:pt x="3263" y="2065"/>
                    <a:pt x="4096" y="1731"/>
                  </a:cubicBezTo>
                  <a:cubicBezTo>
                    <a:pt x="4953" y="1422"/>
                    <a:pt x="5882" y="1112"/>
                    <a:pt x="6894" y="874"/>
                  </a:cubicBezTo>
                  <a:cubicBezTo>
                    <a:pt x="7906" y="648"/>
                    <a:pt x="8894" y="481"/>
                    <a:pt x="9787" y="398"/>
                  </a:cubicBezTo>
                  <a:cubicBezTo>
                    <a:pt x="10542" y="317"/>
                    <a:pt x="11246" y="288"/>
                    <a:pt x="11856" y="288"/>
                  </a:cubicBezTo>
                  <a:cubicBezTo>
                    <a:pt x="11967" y="288"/>
                    <a:pt x="12075" y="289"/>
                    <a:pt x="12180" y="290"/>
                  </a:cubicBezTo>
                  <a:cubicBezTo>
                    <a:pt x="12246" y="288"/>
                    <a:pt x="12311" y="287"/>
                    <a:pt x="12374" y="287"/>
                  </a:cubicBezTo>
                  <a:cubicBezTo>
                    <a:pt x="12643" y="287"/>
                    <a:pt x="12888" y="305"/>
                    <a:pt x="13109" y="314"/>
                  </a:cubicBezTo>
                  <a:cubicBezTo>
                    <a:pt x="13371" y="314"/>
                    <a:pt x="13609" y="350"/>
                    <a:pt x="13800" y="362"/>
                  </a:cubicBezTo>
                  <a:cubicBezTo>
                    <a:pt x="14193" y="410"/>
                    <a:pt x="14395" y="421"/>
                    <a:pt x="14395" y="421"/>
                  </a:cubicBezTo>
                  <a:cubicBezTo>
                    <a:pt x="14395" y="421"/>
                    <a:pt x="14193" y="374"/>
                    <a:pt x="13788" y="314"/>
                  </a:cubicBezTo>
                  <a:cubicBezTo>
                    <a:pt x="13609" y="279"/>
                    <a:pt x="13371" y="231"/>
                    <a:pt x="13097" y="195"/>
                  </a:cubicBezTo>
                  <a:cubicBezTo>
                    <a:pt x="12835" y="160"/>
                    <a:pt x="12526" y="112"/>
                    <a:pt x="12180" y="76"/>
                  </a:cubicBezTo>
                  <a:cubicBezTo>
                    <a:pt x="11704" y="27"/>
                    <a:pt x="11170" y="0"/>
                    <a:pt x="10580" y="0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441" name="Google Shape;12441;p49"/>
            <p:cNvSpPr/>
            <p:nvPr/>
          </p:nvSpPr>
          <p:spPr>
            <a:xfrm>
              <a:off x="4615450" y="2986200"/>
              <a:ext cx="654575" cy="48625"/>
            </a:xfrm>
            <a:custGeom>
              <a:avLst/>
              <a:gdLst/>
              <a:ahLst/>
              <a:cxnLst/>
              <a:rect l="l" t="t" r="r" b="b"/>
              <a:pathLst>
                <a:path w="26183" h="1945" extrusionOk="0">
                  <a:moveTo>
                    <a:pt x="26182" y="1144"/>
                  </a:moveTo>
                  <a:cubicBezTo>
                    <a:pt x="26182" y="1144"/>
                    <a:pt x="26109" y="1152"/>
                    <a:pt x="26003" y="1195"/>
                  </a:cubicBezTo>
                  <a:lnTo>
                    <a:pt x="26003" y="1195"/>
                  </a:lnTo>
                  <a:cubicBezTo>
                    <a:pt x="26123" y="1161"/>
                    <a:pt x="26182" y="1144"/>
                    <a:pt x="26182" y="1144"/>
                  </a:cubicBezTo>
                  <a:close/>
                  <a:moveTo>
                    <a:pt x="26003" y="1195"/>
                  </a:moveTo>
                  <a:cubicBezTo>
                    <a:pt x="25982" y="1201"/>
                    <a:pt x="25958" y="1208"/>
                    <a:pt x="25932" y="1215"/>
                  </a:cubicBezTo>
                  <a:cubicBezTo>
                    <a:pt x="25887" y="1228"/>
                    <a:pt x="25837" y="1243"/>
                    <a:pt x="25780" y="1261"/>
                  </a:cubicBezTo>
                  <a:lnTo>
                    <a:pt x="25780" y="1261"/>
                  </a:lnTo>
                  <a:cubicBezTo>
                    <a:pt x="25837" y="1248"/>
                    <a:pt x="25887" y="1237"/>
                    <a:pt x="25932" y="1227"/>
                  </a:cubicBezTo>
                  <a:cubicBezTo>
                    <a:pt x="25957" y="1215"/>
                    <a:pt x="25981" y="1204"/>
                    <a:pt x="26003" y="1195"/>
                  </a:cubicBezTo>
                  <a:close/>
                  <a:moveTo>
                    <a:pt x="0" y="1"/>
                  </a:moveTo>
                  <a:cubicBezTo>
                    <a:pt x="0" y="1"/>
                    <a:pt x="1477" y="144"/>
                    <a:pt x="3846" y="382"/>
                  </a:cubicBezTo>
                  <a:cubicBezTo>
                    <a:pt x="6215" y="620"/>
                    <a:pt x="9466" y="965"/>
                    <a:pt x="13085" y="1346"/>
                  </a:cubicBezTo>
                  <a:cubicBezTo>
                    <a:pt x="14883" y="1549"/>
                    <a:pt x="16610" y="1751"/>
                    <a:pt x="18193" y="1858"/>
                  </a:cubicBezTo>
                  <a:cubicBezTo>
                    <a:pt x="19022" y="1915"/>
                    <a:pt x="19812" y="1945"/>
                    <a:pt x="20548" y="1945"/>
                  </a:cubicBezTo>
                  <a:cubicBezTo>
                    <a:pt x="21206" y="1945"/>
                    <a:pt x="21822" y="1921"/>
                    <a:pt x="22384" y="1870"/>
                  </a:cubicBezTo>
                  <a:cubicBezTo>
                    <a:pt x="23599" y="1787"/>
                    <a:pt x="24551" y="1584"/>
                    <a:pt x="25182" y="1430"/>
                  </a:cubicBezTo>
                  <a:cubicBezTo>
                    <a:pt x="25426" y="1369"/>
                    <a:pt x="25625" y="1308"/>
                    <a:pt x="25780" y="1261"/>
                  </a:cubicBezTo>
                  <a:lnTo>
                    <a:pt x="25780" y="1261"/>
                  </a:lnTo>
                  <a:cubicBezTo>
                    <a:pt x="25625" y="1295"/>
                    <a:pt x="25426" y="1338"/>
                    <a:pt x="25182" y="1382"/>
                  </a:cubicBezTo>
                  <a:cubicBezTo>
                    <a:pt x="24527" y="1501"/>
                    <a:pt x="23575" y="1632"/>
                    <a:pt x="22384" y="1668"/>
                  </a:cubicBezTo>
                  <a:cubicBezTo>
                    <a:pt x="22184" y="1674"/>
                    <a:pt x="21976" y="1677"/>
                    <a:pt x="21762" y="1677"/>
                  </a:cubicBezTo>
                  <a:cubicBezTo>
                    <a:pt x="20727" y="1677"/>
                    <a:pt x="19533" y="1608"/>
                    <a:pt x="18241" y="1489"/>
                  </a:cubicBezTo>
                  <a:cubicBezTo>
                    <a:pt x="16669" y="1334"/>
                    <a:pt x="14966" y="1096"/>
                    <a:pt x="13145" y="906"/>
                  </a:cubicBezTo>
                  <a:cubicBezTo>
                    <a:pt x="9525" y="513"/>
                    <a:pt x="6239" y="299"/>
                    <a:pt x="3858" y="156"/>
                  </a:cubicBezTo>
                  <a:cubicBezTo>
                    <a:pt x="1477" y="25"/>
                    <a:pt x="1" y="1"/>
                    <a:pt x="0" y="1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442" name="Google Shape;12442;p49"/>
            <p:cNvSpPr/>
            <p:nvPr/>
          </p:nvSpPr>
          <p:spPr>
            <a:xfrm>
              <a:off x="4455900" y="2820725"/>
              <a:ext cx="672725" cy="91700"/>
            </a:xfrm>
            <a:custGeom>
              <a:avLst/>
              <a:gdLst/>
              <a:ahLst/>
              <a:cxnLst/>
              <a:rect l="l" t="t" r="r" b="b"/>
              <a:pathLst>
                <a:path w="26909" h="3668" extrusionOk="0">
                  <a:moveTo>
                    <a:pt x="3567" y="1"/>
                  </a:moveTo>
                  <a:cubicBezTo>
                    <a:pt x="3109" y="1"/>
                    <a:pt x="2688" y="38"/>
                    <a:pt x="2310" y="48"/>
                  </a:cubicBezTo>
                  <a:cubicBezTo>
                    <a:pt x="2060" y="72"/>
                    <a:pt x="1834" y="83"/>
                    <a:pt x="1620" y="95"/>
                  </a:cubicBezTo>
                  <a:cubicBezTo>
                    <a:pt x="1417" y="131"/>
                    <a:pt x="1239" y="143"/>
                    <a:pt x="1060" y="167"/>
                  </a:cubicBezTo>
                  <a:cubicBezTo>
                    <a:pt x="370" y="274"/>
                    <a:pt x="1" y="322"/>
                    <a:pt x="1" y="322"/>
                  </a:cubicBezTo>
                  <a:cubicBezTo>
                    <a:pt x="1" y="322"/>
                    <a:pt x="393" y="286"/>
                    <a:pt x="1072" y="250"/>
                  </a:cubicBezTo>
                  <a:cubicBezTo>
                    <a:pt x="1239" y="226"/>
                    <a:pt x="1429" y="214"/>
                    <a:pt x="1644" y="202"/>
                  </a:cubicBezTo>
                  <a:lnTo>
                    <a:pt x="2322" y="202"/>
                  </a:lnTo>
                  <a:cubicBezTo>
                    <a:pt x="2462" y="202"/>
                    <a:pt x="2607" y="202"/>
                    <a:pt x="2758" y="202"/>
                  </a:cubicBezTo>
                  <a:cubicBezTo>
                    <a:pt x="3134" y="202"/>
                    <a:pt x="3544" y="208"/>
                    <a:pt x="3977" y="250"/>
                  </a:cubicBezTo>
                  <a:cubicBezTo>
                    <a:pt x="4287" y="262"/>
                    <a:pt x="4608" y="286"/>
                    <a:pt x="4942" y="310"/>
                  </a:cubicBezTo>
                  <a:cubicBezTo>
                    <a:pt x="5287" y="333"/>
                    <a:pt x="5620" y="381"/>
                    <a:pt x="5989" y="429"/>
                  </a:cubicBezTo>
                  <a:cubicBezTo>
                    <a:pt x="6692" y="500"/>
                    <a:pt x="7454" y="631"/>
                    <a:pt x="8264" y="762"/>
                  </a:cubicBezTo>
                  <a:cubicBezTo>
                    <a:pt x="9859" y="1060"/>
                    <a:pt x="11597" y="1453"/>
                    <a:pt x="13431" y="1881"/>
                  </a:cubicBezTo>
                  <a:cubicBezTo>
                    <a:pt x="15252" y="2310"/>
                    <a:pt x="17003" y="2715"/>
                    <a:pt x="18598" y="3012"/>
                  </a:cubicBezTo>
                  <a:cubicBezTo>
                    <a:pt x="19408" y="3143"/>
                    <a:pt x="20170" y="3286"/>
                    <a:pt x="20896" y="3370"/>
                  </a:cubicBezTo>
                  <a:cubicBezTo>
                    <a:pt x="21253" y="3417"/>
                    <a:pt x="21599" y="3477"/>
                    <a:pt x="21944" y="3501"/>
                  </a:cubicBezTo>
                  <a:cubicBezTo>
                    <a:pt x="22277" y="3536"/>
                    <a:pt x="22599" y="3548"/>
                    <a:pt x="22908" y="3584"/>
                  </a:cubicBezTo>
                  <a:cubicBezTo>
                    <a:pt x="23515" y="3655"/>
                    <a:pt x="24087" y="3643"/>
                    <a:pt x="24575" y="3655"/>
                  </a:cubicBezTo>
                  <a:cubicBezTo>
                    <a:pt x="24825" y="3667"/>
                    <a:pt x="25051" y="3667"/>
                    <a:pt x="25254" y="3667"/>
                  </a:cubicBezTo>
                  <a:cubicBezTo>
                    <a:pt x="25480" y="3655"/>
                    <a:pt x="25659" y="3655"/>
                    <a:pt x="25837" y="3643"/>
                  </a:cubicBezTo>
                  <a:cubicBezTo>
                    <a:pt x="26528" y="3596"/>
                    <a:pt x="26909" y="3584"/>
                    <a:pt x="26909" y="3584"/>
                  </a:cubicBezTo>
                  <a:cubicBezTo>
                    <a:pt x="26909" y="3584"/>
                    <a:pt x="26528" y="3584"/>
                    <a:pt x="25801" y="3536"/>
                  </a:cubicBezTo>
                  <a:lnTo>
                    <a:pt x="25242" y="3536"/>
                  </a:lnTo>
                  <a:cubicBezTo>
                    <a:pt x="25039" y="3536"/>
                    <a:pt x="24789" y="3501"/>
                    <a:pt x="24551" y="3489"/>
                  </a:cubicBezTo>
                  <a:cubicBezTo>
                    <a:pt x="24063" y="3441"/>
                    <a:pt x="23515" y="3429"/>
                    <a:pt x="22908" y="3346"/>
                  </a:cubicBezTo>
                  <a:cubicBezTo>
                    <a:pt x="22611" y="3298"/>
                    <a:pt x="22277" y="3262"/>
                    <a:pt x="21956" y="3227"/>
                  </a:cubicBezTo>
                  <a:cubicBezTo>
                    <a:pt x="21622" y="3179"/>
                    <a:pt x="21277" y="3120"/>
                    <a:pt x="20920" y="3060"/>
                  </a:cubicBezTo>
                  <a:cubicBezTo>
                    <a:pt x="20205" y="2953"/>
                    <a:pt x="19455" y="2786"/>
                    <a:pt x="18658" y="2631"/>
                  </a:cubicBezTo>
                  <a:cubicBezTo>
                    <a:pt x="17086" y="2286"/>
                    <a:pt x="15348" y="1869"/>
                    <a:pt x="13514" y="1441"/>
                  </a:cubicBezTo>
                  <a:cubicBezTo>
                    <a:pt x="11681" y="1000"/>
                    <a:pt x="9907" y="631"/>
                    <a:pt x="8299" y="381"/>
                  </a:cubicBezTo>
                  <a:cubicBezTo>
                    <a:pt x="7490" y="262"/>
                    <a:pt x="6728" y="143"/>
                    <a:pt x="6001" y="95"/>
                  </a:cubicBezTo>
                  <a:cubicBezTo>
                    <a:pt x="5620" y="83"/>
                    <a:pt x="5287" y="36"/>
                    <a:pt x="4942" y="24"/>
                  </a:cubicBezTo>
                  <a:cubicBezTo>
                    <a:pt x="4608" y="24"/>
                    <a:pt x="4287" y="12"/>
                    <a:pt x="3977" y="12"/>
                  </a:cubicBezTo>
                  <a:cubicBezTo>
                    <a:pt x="3838" y="4"/>
                    <a:pt x="3701" y="1"/>
                    <a:pt x="3567" y="1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443" name="Google Shape;12443;p49"/>
            <p:cNvSpPr/>
            <p:nvPr/>
          </p:nvSpPr>
          <p:spPr>
            <a:xfrm>
              <a:off x="4495800" y="2796300"/>
              <a:ext cx="401850" cy="70875"/>
            </a:xfrm>
            <a:custGeom>
              <a:avLst/>
              <a:gdLst/>
              <a:ahLst/>
              <a:cxnLst/>
              <a:rect l="l" t="t" r="r" b="b"/>
              <a:pathLst>
                <a:path w="16074" h="2835" extrusionOk="0">
                  <a:moveTo>
                    <a:pt x="0" y="1"/>
                  </a:moveTo>
                  <a:cubicBezTo>
                    <a:pt x="0" y="1"/>
                    <a:pt x="214" y="13"/>
                    <a:pt x="631" y="60"/>
                  </a:cubicBezTo>
                  <a:cubicBezTo>
                    <a:pt x="1048" y="108"/>
                    <a:pt x="1643" y="167"/>
                    <a:pt x="2381" y="251"/>
                  </a:cubicBezTo>
                  <a:cubicBezTo>
                    <a:pt x="3846" y="417"/>
                    <a:pt x="5870" y="703"/>
                    <a:pt x="8096" y="1084"/>
                  </a:cubicBezTo>
                  <a:cubicBezTo>
                    <a:pt x="10311" y="1477"/>
                    <a:pt x="12299" y="1906"/>
                    <a:pt x="13752" y="2251"/>
                  </a:cubicBezTo>
                  <a:cubicBezTo>
                    <a:pt x="14466" y="2406"/>
                    <a:pt x="15038" y="2561"/>
                    <a:pt x="15442" y="2668"/>
                  </a:cubicBezTo>
                  <a:cubicBezTo>
                    <a:pt x="15847" y="2775"/>
                    <a:pt x="16073" y="2834"/>
                    <a:pt x="16073" y="2834"/>
                  </a:cubicBezTo>
                  <a:lnTo>
                    <a:pt x="15478" y="2596"/>
                  </a:lnTo>
                  <a:cubicBezTo>
                    <a:pt x="15085" y="2442"/>
                    <a:pt x="14526" y="2251"/>
                    <a:pt x="13811" y="2025"/>
                  </a:cubicBezTo>
                  <a:cubicBezTo>
                    <a:pt x="12394" y="1584"/>
                    <a:pt x="10394" y="1025"/>
                    <a:pt x="8168" y="644"/>
                  </a:cubicBezTo>
                  <a:cubicBezTo>
                    <a:pt x="5929" y="251"/>
                    <a:pt x="3881" y="96"/>
                    <a:pt x="2393" y="36"/>
                  </a:cubicBezTo>
                  <a:cubicBezTo>
                    <a:pt x="1643" y="1"/>
                    <a:pt x="1048" y="1"/>
                    <a:pt x="631" y="1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444" name="Google Shape;12444;p49"/>
            <p:cNvSpPr/>
            <p:nvPr/>
          </p:nvSpPr>
          <p:spPr>
            <a:xfrm>
              <a:off x="2594350" y="2880150"/>
              <a:ext cx="218225" cy="179900"/>
            </a:xfrm>
            <a:custGeom>
              <a:avLst/>
              <a:gdLst/>
              <a:ahLst/>
              <a:cxnLst/>
              <a:rect l="l" t="t" r="r" b="b"/>
              <a:pathLst>
                <a:path w="8729" h="7196" extrusionOk="0">
                  <a:moveTo>
                    <a:pt x="8180" y="1"/>
                  </a:moveTo>
                  <a:cubicBezTo>
                    <a:pt x="8037" y="1"/>
                    <a:pt x="7864" y="33"/>
                    <a:pt x="7716" y="171"/>
                  </a:cubicBezTo>
                  <a:cubicBezTo>
                    <a:pt x="7621" y="242"/>
                    <a:pt x="7538" y="362"/>
                    <a:pt x="7514" y="516"/>
                  </a:cubicBezTo>
                  <a:cubicBezTo>
                    <a:pt x="7514" y="659"/>
                    <a:pt x="7549" y="778"/>
                    <a:pt x="7502" y="838"/>
                  </a:cubicBezTo>
                  <a:cubicBezTo>
                    <a:pt x="7454" y="921"/>
                    <a:pt x="7359" y="945"/>
                    <a:pt x="7216" y="981"/>
                  </a:cubicBezTo>
                  <a:cubicBezTo>
                    <a:pt x="7085" y="1004"/>
                    <a:pt x="6942" y="1028"/>
                    <a:pt x="6764" y="1076"/>
                  </a:cubicBezTo>
                  <a:cubicBezTo>
                    <a:pt x="6668" y="1112"/>
                    <a:pt x="6561" y="1171"/>
                    <a:pt x="6490" y="1278"/>
                  </a:cubicBezTo>
                  <a:cubicBezTo>
                    <a:pt x="6418" y="1374"/>
                    <a:pt x="6406" y="1528"/>
                    <a:pt x="6406" y="1600"/>
                  </a:cubicBezTo>
                  <a:cubicBezTo>
                    <a:pt x="6406" y="1755"/>
                    <a:pt x="6359" y="1874"/>
                    <a:pt x="6264" y="1993"/>
                  </a:cubicBezTo>
                  <a:cubicBezTo>
                    <a:pt x="6097" y="2231"/>
                    <a:pt x="5799" y="2409"/>
                    <a:pt x="5466" y="2624"/>
                  </a:cubicBezTo>
                  <a:cubicBezTo>
                    <a:pt x="5132" y="2838"/>
                    <a:pt x="4811" y="3076"/>
                    <a:pt x="4478" y="3314"/>
                  </a:cubicBezTo>
                  <a:cubicBezTo>
                    <a:pt x="3144" y="4267"/>
                    <a:pt x="2025" y="5243"/>
                    <a:pt x="1239" y="5981"/>
                  </a:cubicBezTo>
                  <a:cubicBezTo>
                    <a:pt x="453" y="6708"/>
                    <a:pt x="1" y="7196"/>
                    <a:pt x="1" y="7196"/>
                  </a:cubicBezTo>
                  <a:cubicBezTo>
                    <a:pt x="1" y="7196"/>
                    <a:pt x="537" y="6803"/>
                    <a:pt x="1370" y="6124"/>
                  </a:cubicBezTo>
                  <a:cubicBezTo>
                    <a:pt x="2239" y="5481"/>
                    <a:pt x="3418" y="4612"/>
                    <a:pt x="4740" y="3660"/>
                  </a:cubicBezTo>
                  <a:cubicBezTo>
                    <a:pt x="5061" y="3421"/>
                    <a:pt x="5394" y="3183"/>
                    <a:pt x="5704" y="2957"/>
                  </a:cubicBezTo>
                  <a:cubicBezTo>
                    <a:pt x="6002" y="2731"/>
                    <a:pt x="6359" y="2528"/>
                    <a:pt x="6585" y="2171"/>
                  </a:cubicBezTo>
                  <a:cubicBezTo>
                    <a:pt x="6704" y="1993"/>
                    <a:pt x="6764" y="1766"/>
                    <a:pt x="6740" y="1576"/>
                  </a:cubicBezTo>
                  <a:cubicBezTo>
                    <a:pt x="6728" y="1481"/>
                    <a:pt x="6740" y="1457"/>
                    <a:pt x="6764" y="1421"/>
                  </a:cubicBezTo>
                  <a:cubicBezTo>
                    <a:pt x="6787" y="1397"/>
                    <a:pt x="6823" y="1362"/>
                    <a:pt x="6883" y="1338"/>
                  </a:cubicBezTo>
                  <a:cubicBezTo>
                    <a:pt x="7002" y="1290"/>
                    <a:pt x="7145" y="1254"/>
                    <a:pt x="7299" y="1219"/>
                  </a:cubicBezTo>
                  <a:cubicBezTo>
                    <a:pt x="7430" y="1171"/>
                    <a:pt x="7621" y="1112"/>
                    <a:pt x="7716" y="933"/>
                  </a:cubicBezTo>
                  <a:cubicBezTo>
                    <a:pt x="7752" y="838"/>
                    <a:pt x="7752" y="754"/>
                    <a:pt x="7740" y="683"/>
                  </a:cubicBezTo>
                  <a:cubicBezTo>
                    <a:pt x="7728" y="623"/>
                    <a:pt x="7716" y="564"/>
                    <a:pt x="7716" y="516"/>
                  </a:cubicBezTo>
                  <a:cubicBezTo>
                    <a:pt x="7716" y="421"/>
                    <a:pt x="7752" y="338"/>
                    <a:pt x="7811" y="266"/>
                  </a:cubicBezTo>
                  <a:cubicBezTo>
                    <a:pt x="7930" y="111"/>
                    <a:pt x="8109" y="88"/>
                    <a:pt x="8264" y="64"/>
                  </a:cubicBezTo>
                  <a:cubicBezTo>
                    <a:pt x="8302" y="61"/>
                    <a:pt x="8339" y="59"/>
                    <a:pt x="8373" y="59"/>
                  </a:cubicBezTo>
                  <a:cubicBezTo>
                    <a:pt x="8468" y="59"/>
                    <a:pt x="8548" y="70"/>
                    <a:pt x="8609" y="88"/>
                  </a:cubicBezTo>
                  <a:cubicBezTo>
                    <a:pt x="8681" y="100"/>
                    <a:pt x="8728" y="100"/>
                    <a:pt x="8728" y="100"/>
                  </a:cubicBezTo>
                  <a:cubicBezTo>
                    <a:pt x="8728" y="100"/>
                    <a:pt x="8681" y="88"/>
                    <a:pt x="8609" y="64"/>
                  </a:cubicBezTo>
                  <a:cubicBezTo>
                    <a:pt x="8526" y="52"/>
                    <a:pt x="8407" y="28"/>
                    <a:pt x="8264" y="4"/>
                  </a:cubicBezTo>
                  <a:cubicBezTo>
                    <a:pt x="8237" y="2"/>
                    <a:pt x="8209" y="1"/>
                    <a:pt x="8180" y="1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445" name="Google Shape;12445;p49"/>
            <p:cNvSpPr/>
            <p:nvPr/>
          </p:nvSpPr>
          <p:spPr>
            <a:xfrm>
              <a:off x="2647050" y="2995725"/>
              <a:ext cx="509300" cy="34925"/>
            </a:xfrm>
            <a:custGeom>
              <a:avLst/>
              <a:gdLst/>
              <a:ahLst/>
              <a:cxnLst/>
              <a:rect l="l" t="t" r="r" b="b"/>
              <a:pathLst>
                <a:path w="20372" h="1397" extrusionOk="0">
                  <a:moveTo>
                    <a:pt x="20372" y="1"/>
                  </a:moveTo>
                  <a:cubicBezTo>
                    <a:pt x="20372" y="1"/>
                    <a:pt x="20086" y="49"/>
                    <a:pt x="19586" y="108"/>
                  </a:cubicBezTo>
                  <a:cubicBezTo>
                    <a:pt x="19074" y="180"/>
                    <a:pt x="18336" y="287"/>
                    <a:pt x="17407" y="394"/>
                  </a:cubicBezTo>
                  <a:cubicBezTo>
                    <a:pt x="15562" y="596"/>
                    <a:pt x="13014" y="822"/>
                    <a:pt x="10204" y="906"/>
                  </a:cubicBezTo>
                  <a:cubicBezTo>
                    <a:pt x="9220" y="939"/>
                    <a:pt x="8267" y="954"/>
                    <a:pt x="7364" y="954"/>
                  </a:cubicBezTo>
                  <a:cubicBezTo>
                    <a:pt x="5689" y="954"/>
                    <a:pt x="4188" y="904"/>
                    <a:pt x="2989" y="834"/>
                  </a:cubicBezTo>
                  <a:cubicBezTo>
                    <a:pt x="2060" y="787"/>
                    <a:pt x="1322" y="751"/>
                    <a:pt x="798" y="703"/>
                  </a:cubicBezTo>
                  <a:cubicBezTo>
                    <a:pt x="274" y="656"/>
                    <a:pt x="0" y="644"/>
                    <a:pt x="0" y="644"/>
                  </a:cubicBezTo>
                  <a:lnTo>
                    <a:pt x="0" y="644"/>
                  </a:lnTo>
                  <a:cubicBezTo>
                    <a:pt x="0" y="644"/>
                    <a:pt x="274" y="692"/>
                    <a:pt x="786" y="775"/>
                  </a:cubicBezTo>
                  <a:cubicBezTo>
                    <a:pt x="1286" y="870"/>
                    <a:pt x="2036" y="965"/>
                    <a:pt x="2953" y="1073"/>
                  </a:cubicBezTo>
                  <a:cubicBezTo>
                    <a:pt x="4449" y="1246"/>
                    <a:pt x="6414" y="1396"/>
                    <a:pt x="8620" y="1396"/>
                  </a:cubicBezTo>
                  <a:cubicBezTo>
                    <a:pt x="9136" y="1396"/>
                    <a:pt x="9665" y="1388"/>
                    <a:pt x="10204" y="1370"/>
                  </a:cubicBezTo>
                  <a:cubicBezTo>
                    <a:pt x="13050" y="1287"/>
                    <a:pt x="15597" y="942"/>
                    <a:pt x="17419" y="608"/>
                  </a:cubicBezTo>
                  <a:cubicBezTo>
                    <a:pt x="18348" y="453"/>
                    <a:pt x="19074" y="299"/>
                    <a:pt x="19586" y="180"/>
                  </a:cubicBezTo>
                  <a:cubicBezTo>
                    <a:pt x="20086" y="61"/>
                    <a:pt x="20372" y="1"/>
                    <a:pt x="20372" y="1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446" name="Google Shape;12446;p49"/>
            <p:cNvSpPr/>
            <p:nvPr/>
          </p:nvSpPr>
          <p:spPr>
            <a:xfrm>
              <a:off x="2698550" y="2967150"/>
              <a:ext cx="191400" cy="17800"/>
            </a:xfrm>
            <a:custGeom>
              <a:avLst/>
              <a:gdLst/>
              <a:ahLst/>
              <a:cxnLst/>
              <a:rect l="l" t="t" r="r" b="b"/>
              <a:pathLst>
                <a:path w="7656" h="712" extrusionOk="0">
                  <a:moveTo>
                    <a:pt x="7656" y="1"/>
                  </a:moveTo>
                  <a:lnTo>
                    <a:pt x="7656" y="1"/>
                  </a:lnTo>
                  <a:cubicBezTo>
                    <a:pt x="7656" y="1"/>
                    <a:pt x="7227" y="25"/>
                    <a:pt x="6525" y="108"/>
                  </a:cubicBezTo>
                  <a:cubicBezTo>
                    <a:pt x="5834" y="144"/>
                    <a:pt x="4882" y="203"/>
                    <a:pt x="3834" y="251"/>
                  </a:cubicBezTo>
                  <a:cubicBezTo>
                    <a:pt x="2786" y="299"/>
                    <a:pt x="1834" y="311"/>
                    <a:pt x="1131" y="311"/>
                  </a:cubicBezTo>
                  <a:lnTo>
                    <a:pt x="0" y="311"/>
                  </a:lnTo>
                  <a:cubicBezTo>
                    <a:pt x="0" y="311"/>
                    <a:pt x="417" y="418"/>
                    <a:pt x="1119" y="537"/>
                  </a:cubicBezTo>
                  <a:cubicBezTo>
                    <a:pt x="1719" y="628"/>
                    <a:pt x="2510" y="711"/>
                    <a:pt x="3395" y="711"/>
                  </a:cubicBezTo>
                  <a:cubicBezTo>
                    <a:pt x="3547" y="711"/>
                    <a:pt x="3701" y="709"/>
                    <a:pt x="3858" y="703"/>
                  </a:cubicBezTo>
                  <a:cubicBezTo>
                    <a:pt x="4929" y="656"/>
                    <a:pt x="5882" y="477"/>
                    <a:pt x="6572" y="311"/>
                  </a:cubicBezTo>
                  <a:cubicBezTo>
                    <a:pt x="7251" y="144"/>
                    <a:pt x="7656" y="1"/>
                    <a:pt x="7656" y="1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447" name="Google Shape;12447;p49"/>
            <p:cNvSpPr/>
            <p:nvPr/>
          </p:nvSpPr>
          <p:spPr>
            <a:xfrm>
              <a:off x="2862550" y="2897875"/>
              <a:ext cx="950150" cy="82400"/>
            </a:xfrm>
            <a:custGeom>
              <a:avLst/>
              <a:gdLst/>
              <a:ahLst/>
              <a:cxnLst/>
              <a:rect l="l" t="t" r="r" b="b"/>
              <a:pathLst>
                <a:path w="38006" h="3296" extrusionOk="0">
                  <a:moveTo>
                    <a:pt x="22933" y="1"/>
                  </a:moveTo>
                  <a:cubicBezTo>
                    <a:pt x="21699" y="1"/>
                    <a:pt x="20427" y="66"/>
                    <a:pt x="19134" y="188"/>
                  </a:cubicBezTo>
                  <a:cubicBezTo>
                    <a:pt x="16479" y="450"/>
                    <a:pt x="13978" y="819"/>
                    <a:pt x="11704" y="1046"/>
                  </a:cubicBezTo>
                  <a:cubicBezTo>
                    <a:pt x="9430" y="1260"/>
                    <a:pt x="7358" y="1319"/>
                    <a:pt x="5620" y="1319"/>
                  </a:cubicBezTo>
                  <a:cubicBezTo>
                    <a:pt x="3894" y="1319"/>
                    <a:pt x="2477" y="1260"/>
                    <a:pt x="1513" y="1224"/>
                  </a:cubicBezTo>
                  <a:cubicBezTo>
                    <a:pt x="536" y="1177"/>
                    <a:pt x="1" y="1141"/>
                    <a:pt x="0" y="1141"/>
                  </a:cubicBezTo>
                  <a:lnTo>
                    <a:pt x="0" y="1141"/>
                  </a:lnTo>
                  <a:cubicBezTo>
                    <a:pt x="1" y="1141"/>
                    <a:pt x="536" y="1200"/>
                    <a:pt x="1513" y="1296"/>
                  </a:cubicBezTo>
                  <a:cubicBezTo>
                    <a:pt x="2489" y="1379"/>
                    <a:pt x="3894" y="1486"/>
                    <a:pt x="5632" y="1546"/>
                  </a:cubicBezTo>
                  <a:cubicBezTo>
                    <a:pt x="6255" y="1567"/>
                    <a:pt x="6922" y="1581"/>
                    <a:pt x="7626" y="1581"/>
                  </a:cubicBezTo>
                  <a:cubicBezTo>
                    <a:pt x="8887" y="1581"/>
                    <a:pt x="10270" y="1537"/>
                    <a:pt x="11752" y="1415"/>
                  </a:cubicBezTo>
                  <a:cubicBezTo>
                    <a:pt x="14062" y="1236"/>
                    <a:pt x="16550" y="891"/>
                    <a:pt x="19193" y="641"/>
                  </a:cubicBezTo>
                  <a:cubicBezTo>
                    <a:pt x="20633" y="504"/>
                    <a:pt x="22037" y="428"/>
                    <a:pt x="23388" y="428"/>
                  </a:cubicBezTo>
                  <a:cubicBezTo>
                    <a:pt x="24506" y="428"/>
                    <a:pt x="25588" y="480"/>
                    <a:pt x="26623" y="593"/>
                  </a:cubicBezTo>
                  <a:cubicBezTo>
                    <a:pt x="28897" y="831"/>
                    <a:pt x="30921" y="1260"/>
                    <a:pt x="32600" y="1700"/>
                  </a:cubicBezTo>
                  <a:cubicBezTo>
                    <a:pt x="34279" y="2129"/>
                    <a:pt x="35636" y="2546"/>
                    <a:pt x="36565" y="2831"/>
                  </a:cubicBezTo>
                  <a:cubicBezTo>
                    <a:pt x="37493" y="3129"/>
                    <a:pt x="38005" y="3296"/>
                    <a:pt x="38005" y="3296"/>
                  </a:cubicBezTo>
                  <a:cubicBezTo>
                    <a:pt x="38005" y="3296"/>
                    <a:pt x="37493" y="3093"/>
                    <a:pt x="36576" y="2772"/>
                  </a:cubicBezTo>
                  <a:cubicBezTo>
                    <a:pt x="35648" y="2439"/>
                    <a:pt x="34326" y="1962"/>
                    <a:pt x="32647" y="1486"/>
                  </a:cubicBezTo>
                  <a:cubicBezTo>
                    <a:pt x="30957" y="1010"/>
                    <a:pt x="28933" y="510"/>
                    <a:pt x="26647" y="224"/>
                  </a:cubicBezTo>
                  <a:cubicBezTo>
                    <a:pt x="25467" y="72"/>
                    <a:pt x="24221" y="1"/>
                    <a:pt x="22933" y="1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448" name="Google Shape;12448;p49"/>
            <p:cNvSpPr/>
            <p:nvPr/>
          </p:nvSpPr>
          <p:spPr>
            <a:xfrm>
              <a:off x="3315875" y="2930175"/>
              <a:ext cx="382525" cy="50100"/>
            </a:xfrm>
            <a:custGeom>
              <a:avLst/>
              <a:gdLst/>
              <a:ahLst/>
              <a:cxnLst/>
              <a:rect l="l" t="t" r="r" b="b"/>
              <a:pathLst>
                <a:path w="15301" h="2004" extrusionOk="0">
                  <a:moveTo>
                    <a:pt x="5642" y="1"/>
                  </a:moveTo>
                  <a:cubicBezTo>
                    <a:pt x="4334" y="1"/>
                    <a:pt x="3168" y="108"/>
                    <a:pt x="2251" y="242"/>
                  </a:cubicBezTo>
                  <a:cubicBezTo>
                    <a:pt x="1548" y="349"/>
                    <a:pt x="989" y="456"/>
                    <a:pt x="596" y="539"/>
                  </a:cubicBezTo>
                  <a:cubicBezTo>
                    <a:pt x="203" y="635"/>
                    <a:pt x="1" y="670"/>
                    <a:pt x="1" y="670"/>
                  </a:cubicBezTo>
                  <a:cubicBezTo>
                    <a:pt x="1" y="670"/>
                    <a:pt x="227" y="658"/>
                    <a:pt x="608" y="611"/>
                  </a:cubicBezTo>
                  <a:cubicBezTo>
                    <a:pt x="1001" y="575"/>
                    <a:pt x="1560" y="527"/>
                    <a:pt x="2263" y="480"/>
                  </a:cubicBezTo>
                  <a:cubicBezTo>
                    <a:pt x="2900" y="442"/>
                    <a:pt x="3642" y="416"/>
                    <a:pt x="4462" y="416"/>
                  </a:cubicBezTo>
                  <a:cubicBezTo>
                    <a:pt x="5450" y="416"/>
                    <a:pt x="6551" y="454"/>
                    <a:pt x="7716" y="551"/>
                  </a:cubicBezTo>
                  <a:cubicBezTo>
                    <a:pt x="9835" y="754"/>
                    <a:pt x="11728" y="1087"/>
                    <a:pt x="13098" y="1420"/>
                  </a:cubicBezTo>
                  <a:cubicBezTo>
                    <a:pt x="13788" y="1575"/>
                    <a:pt x="14336" y="1730"/>
                    <a:pt x="14705" y="1837"/>
                  </a:cubicBezTo>
                  <a:cubicBezTo>
                    <a:pt x="15098" y="1944"/>
                    <a:pt x="15300" y="2004"/>
                    <a:pt x="15300" y="2004"/>
                  </a:cubicBezTo>
                  <a:cubicBezTo>
                    <a:pt x="15300" y="2004"/>
                    <a:pt x="15098" y="1909"/>
                    <a:pt x="14752" y="1742"/>
                  </a:cubicBezTo>
                  <a:cubicBezTo>
                    <a:pt x="14383" y="1599"/>
                    <a:pt x="13848" y="1409"/>
                    <a:pt x="13169" y="1182"/>
                  </a:cubicBezTo>
                  <a:cubicBezTo>
                    <a:pt x="11835" y="754"/>
                    <a:pt x="9930" y="289"/>
                    <a:pt x="7775" y="99"/>
                  </a:cubicBezTo>
                  <a:cubicBezTo>
                    <a:pt x="7036" y="30"/>
                    <a:pt x="6320" y="1"/>
                    <a:pt x="5642" y="1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449" name="Google Shape;12449;p49"/>
            <p:cNvSpPr/>
            <p:nvPr/>
          </p:nvSpPr>
          <p:spPr>
            <a:xfrm>
              <a:off x="3478100" y="2965425"/>
              <a:ext cx="132475" cy="15200"/>
            </a:xfrm>
            <a:custGeom>
              <a:avLst/>
              <a:gdLst/>
              <a:ahLst/>
              <a:cxnLst/>
              <a:rect l="l" t="t" r="r" b="b"/>
              <a:pathLst>
                <a:path w="5299" h="608" extrusionOk="0">
                  <a:moveTo>
                    <a:pt x="1616" y="0"/>
                  </a:moveTo>
                  <a:cubicBezTo>
                    <a:pt x="667" y="0"/>
                    <a:pt x="1" y="106"/>
                    <a:pt x="1" y="106"/>
                  </a:cubicBezTo>
                  <a:cubicBezTo>
                    <a:pt x="1" y="106"/>
                    <a:pt x="1179" y="368"/>
                    <a:pt x="2632" y="499"/>
                  </a:cubicBezTo>
                  <a:cubicBezTo>
                    <a:pt x="3706" y="595"/>
                    <a:pt x="4639" y="607"/>
                    <a:pt x="5060" y="607"/>
                  </a:cubicBezTo>
                  <a:cubicBezTo>
                    <a:pt x="5213" y="607"/>
                    <a:pt x="5299" y="606"/>
                    <a:pt x="5299" y="606"/>
                  </a:cubicBezTo>
                  <a:cubicBezTo>
                    <a:pt x="5299" y="606"/>
                    <a:pt x="4156" y="177"/>
                    <a:pt x="2679" y="46"/>
                  </a:cubicBezTo>
                  <a:cubicBezTo>
                    <a:pt x="2302" y="13"/>
                    <a:pt x="1942" y="0"/>
                    <a:pt x="1616" y="0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450" name="Google Shape;12450;p49"/>
            <p:cNvSpPr/>
            <p:nvPr/>
          </p:nvSpPr>
          <p:spPr>
            <a:xfrm>
              <a:off x="3505200" y="2876350"/>
              <a:ext cx="306000" cy="62250"/>
            </a:xfrm>
            <a:custGeom>
              <a:avLst/>
              <a:gdLst/>
              <a:ahLst/>
              <a:cxnLst/>
              <a:rect l="l" t="t" r="r" b="b"/>
              <a:pathLst>
                <a:path w="12240" h="2490" extrusionOk="0">
                  <a:moveTo>
                    <a:pt x="702" y="1"/>
                  </a:moveTo>
                  <a:cubicBezTo>
                    <a:pt x="253" y="1"/>
                    <a:pt x="0" y="13"/>
                    <a:pt x="0" y="13"/>
                  </a:cubicBezTo>
                  <a:cubicBezTo>
                    <a:pt x="0" y="13"/>
                    <a:pt x="691" y="97"/>
                    <a:pt x="1822" y="252"/>
                  </a:cubicBezTo>
                  <a:cubicBezTo>
                    <a:pt x="2941" y="418"/>
                    <a:pt x="4489" y="668"/>
                    <a:pt x="6167" y="1014"/>
                  </a:cubicBezTo>
                  <a:cubicBezTo>
                    <a:pt x="7846" y="1359"/>
                    <a:pt x="9370" y="1728"/>
                    <a:pt x="10466" y="2014"/>
                  </a:cubicBezTo>
                  <a:cubicBezTo>
                    <a:pt x="11549" y="2311"/>
                    <a:pt x="12240" y="2490"/>
                    <a:pt x="12240" y="2490"/>
                  </a:cubicBezTo>
                  <a:cubicBezTo>
                    <a:pt x="12240" y="2490"/>
                    <a:pt x="11597" y="2192"/>
                    <a:pt x="10549" y="1787"/>
                  </a:cubicBezTo>
                  <a:cubicBezTo>
                    <a:pt x="9489" y="1383"/>
                    <a:pt x="7977" y="906"/>
                    <a:pt x="6275" y="561"/>
                  </a:cubicBezTo>
                  <a:cubicBezTo>
                    <a:pt x="4560" y="216"/>
                    <a:pt x="2977" y="73"/>
                    <a:pt x="1845" y="25"/>
                  </a:cubicBezTo>
                  <a:cubicBezTo>
                    <a:pt x="1388" y="6"/>
                    <a:pt x="1002" y="1"/>
                    <a:pt x="702" y="1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451" name="Google Shape;12451;p49"/>
            <p:cNvSpPr/>
            <p:nvPr/>
          </p:nvSpPr>
          <p:spPr>
            <a:xfrm>
              <a:off x="3798075" y="2921325"/>
              <a:ext cx="146175" cy="109850"/>
            </a:xfrm>
            <a:custGeom>
              <a:avLst/>
              <a:gdLst/>
              <a:ahLst/>
              <a:cxnLst/>
              <a:rect l="l" t="t" r="r" b="b"/>
              <a:pathLst>
                <a:path w="5847" h="4394" extrusionOk="0">
                  <a:moveTo>
                    <a:pt x="1" y="0"/>
                  </a:moveTo>
                  <a:lnTo>
                    <a:pt x="1" y="0"/>
                  </a:lnTo>
                  <a:cubicBezTo>
                    <a:pt x="1" y="0"/>
                    <a:pt x="406" y="179"/>
                    <a:pt x="1001" y="465"/>
                  </a:cubicBezTo>
                  <a:cubicBezTo>
                    <a:pt x="1596" y="774"/>
                    <a:pt x="2394" y="1239"/>
                    <a:pt x="3239" y="1810"/>
                  </a:cubicBezTo>
                  <a:cubicBezTo>
                    <a:pt x="4097" y="2382"/>
                    <a:pt x="4787" y="2977"/>
                    <a:pt x="5228" y="3501"/>
                  </a:cubicBezTo>
                  <a:cubicBezTo>
                    <a:pt x="5442" y="3751"/>
                    <a:pt x="5597" y="3977"/>
                    <a:pt x="5704" y="4132"/>
                  </a:cubicBezTo>
                  <a:cubicBezTo>
                    <a:pt x="5787" y="4299"/>
                    <a:pt x="5847" y="4394"/>
                    <a:pt x="5847" y="4394"/>
                  </a:cubicBezTo>
                  <a:cubicBezTo>
                    <a:pt x="5847" y="4394"/>
                    <a:pt x="5823" y="4287"/>
                    <a:pt x="5763" y="4108"/>
                  </a:cubicBezTo>
                  <a:cubicBezTo>
                    <a:pt x="5704" y="3929"/>
                    <a:pt x="5585" y="3656"/>
                    <a:pt x="5406" y="3358"/>
                  </a:cubicBezTo>
                  <a:cubicBezTo>
                    <a:pt x="5049" y="2763"/>
                    <a:pt x="4382" y="2036"/>
                    <a:pt x="3501" y="1441"/>
                  </a:cubicBezTo>
                  <a:cubicBezTo>
                    <a:pt x="2620" y="846"/>
                    <a:pt x="1727" y="477"/>
                    <a:pt x="1072" y="274"/>
                  </a:cubicBezTo>
                  <a:cubicBezTo>
                    <a:pt x="418" y="60"/>
                    <a:pt x="1" y="0"/>
                    <a:pt x="1" y="0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452" name="Google Shape;12452;p49"/>
            <p:cNvSpPr/>
            <p:nvPr/>
          </p:nvSpPr>
          <p:spPr>
            <a:xfrm>
              <a:off x="3826650" y="2973700"/>
              <a:ext cx="92900" cy="57175"/>
            </a:xfrm>
            <a:custGeom>
              <a:avLst/>
              <a:gdLst/>
              <a:ahLst/>
              <a:cxnLst/>
              <a:rect l="l" t="t" r="r" b="b"/>
              <a:pathLst>
                <a:path w="3716" h="2287" extrusionOk="0">
                  <a:moveTo>
                    <a:pt x="1" y="1"/>
                  </a:moveTo>
                  <a:cubicBezTo>
                    <a:pt x="1" y="1"/>
                    <a:pt x="215" y="120"/>
                    <a:pt x="560" y="346"/>
                  </a:cubicBezTo>
                  <a:cubicBezTo>
                    <a:pt x="894" y="537"/>
                    <a:pt x="1358" y="822"/>
                    <a:pt x="1858" y="1132"/>
                  </a:cubicBezTo>
                  <a:cubicBezTo>
                    <a:pt x="2370" y="1453"/>
                    <a:pt x="2834" y="1727"/>
                    <a:pt x="3156" y="1942"/>
                  </a:cubicBezTo>
                  <a:cubicBezTo>
                    <a:pt x="3501" y="2144"/>
                    <a:pt x="3716" y="2287"/>
                    <a:pt x="3716" y="2287"/>
                  </a:cubicBezTo>
                  <a:cubicBezTo>
                    <a:pt x="3716" y="2287"/>
                    <a:pt x="3573" y="2073"/>
                    <a:pt x="3311" y="1763"/>
                  </a:cubicBezTo>
                  <a:cubicBezTo>
                    <a:pt x="3037" y="1453"/>
                    <a:pt x="2644" y="1061"/>
                    <a:pt x="2096" y="739"/>
                  </a:cubicBezTo>
                  <a:cubicBezTo>
                    <a:pt x="1572" y="406"/>
                    <a:pt x="1037" y="227"/>
                    <a:pt x="644" y="120"/>
                  </a:cubicBezTo>
                  <a:cubicBezTo>
                    <a:pt x="263" y="25"/>
                    <a:pt x="1" y="1"/>
                    <a:pt x="1" y="1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453" name="Google Shape;12453;p49"/>
            <p:cNvSpPr/>
            <p:nvPr/>
          </p:nvSpPr>
          <p:spPr>
            <a:xfrm>
              <a:off x="3798075" y="2993050"/>
              <a:ext cx="73550" cy="48550"/>
            </a:xfrm>
            <a:custGeom>
              <a:avLst/>
              <a:gdLst/>
              <a:ahLst/>
              <a:cxnLst/>
              <a:rect l="l" t="t" r="r" b="b"/>
              <a:pathLst>
                <a:path w="2942" h="1942" extrusionOk="0">
                  <a:moveTo>
                    <a:pt x="1" y="1"/>
                  </a:moveTo>
                  <a:lnTo>
                    <a:pt x="1" y="1"/>
                  </a:lnTo>
                  <a:cubicBezTo>
                    <a:pt x="1" y="1"/>
                    <a:pt x="167" y="120"/>
                    <a:pt x="417" y="346"/>
                  </a:cubicBezTo>
                  <a:cubicBezTo>
                    <a:pt x="679" y="525"/>
                    <a:pt x="1025" y="787"/>
                    <a:pt x="1430" y="1049"/>
                  </a:cubicBezTo>
                  <a:cubicBezTo>
                    <a:pt x="1834" y="1299"/>
                    <a:pt x="2203" y="1525"/>
                    <a:pt x="2489" y="1680"/>
                  </a:cubicBezTo>
                  <a:cubicBezTo>
                    <a:pt x="2763" y="1846"/>
                    <a:pt x="2942" y="1942"/>
                    <a:pt x="2942" y="1942"/>
                  </a:cubicBezTo>
                  <a:cubicBezTo>
                    <a:pt x="2942" y="1942"/>
                    <a:pt x="2846" y="1763"/>
                    <a:pt x="2632" y="1513"/>
                  </a:cubicBezTo>
                  <a:cubicBezTo>
                    <a:pt x="2430" y="1251"/>
                    <a:pt x="2096" y="929"/>
                    <a:pt x="1680" y="656"/>
                  </a:cubicBezTo>
                  <a:cubicBezTo>
                    <a:pt x="1263" y="382"/>
                    <a:pt x="834" y="215"/>
                    <a:pt x="525" y="120"/>
                  </a:cubicBezTo>
                  <a:cubicBezTo>
                    <a:pt x="215" y="37"/>
                    <a:pt x="1" y="1"/>
                    <a:pt x="1" y="1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454" name="Google Shape;12454;p49"/>
            <p:cNvSpPr/>
            <p:nvPr/>
          </p:nvSpPr>
          <p:spPr>
            <a:xfrm>
              <a:off x="3646275" y="3014500"/>
              <a:ext cx="141425" cy="65800"/>
            </a:xfrm>
            <a:custGeom>
              <a:avLst/>
              <a:gdLst/>
              <a:ahLst/>
              <a:cxnLst/>
              <a:rect l="l" t="t" r="r" b="b"/>
              <a:pathLst>
                <a:path w="5657" h="2632" extrusionOk="0">
                  <a:moveTo>
                    <a:pt x="1" y="0"/>
                  </a:moveTo>
                  <a:cubicBezTo>
                    <a:pt x="1" y="0"/>
                    <a:pt x="346" y="119"/>
                    <a:pt x="882" y="286"/>
                  </a:cubicBezTo>
                  <a:cubicBezTo>
                    <a:pt x="1417" y="488"/>
                    <a:pt x="2132" y="786"/>
                    <a:pt x="2906" y="1143"/>
                  </a:cubicBezTo>
                  <a:cubicBezTo>
                    <a:pt x="3680" y="1512"/>
                    <a:pt x="4358" y="1869"/>
                    <a:pt x="4858" y="2155"/>
                  </a:cubicBezTo>
                  <a:cubicBezTo>
                    <a:pt x="5346" y="2453"/>
                    <a:pt x="5656" y="2631"/>
                    <a:pt x="5656" y="2631"/>
                  </a:cubicBezTo>
                  <a:cubicBezTo>
                    <a:pt x="5656" y="2631"/>
                    <a:pt x="5418" y="2357"/>
                    <a:pt x="4989" y="1976"/>
                  </a:cubicBezTo>
                  <a:cubicBezTo>
                    <a:pt x="4549" y="1584"/>
                    <a:pt x="3906" y="1107"/>
                    <a:pt x="3096" y="738"/>
                  </a:cubicBezTo>
                  <a:cubicBezTo>
                    <a:pt x="2298" y="369"/>
                    <a:pt x="1501" y="179"/>
                    <a:pt x="941" y="83"/>
                  </a:cubicBezTo>
                  <a:cubicBezTo>
                    <a:pt x="358" y="0"/>
                    <a:pt x="1" y="0"/>
                    <a:pt x="1" y="0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455" name="Google Shape;12455;p49"/>
            <p:cNvSpPr/>
            <p:nvPr/>
          </p:nvSpPr>
          <p:spPr>
            <a:xfrm>
              <a:off x="2907500" y="2169450"/>
              <a:ext cx="176225" cy="400375"/>
            </a:xfrm>
            <a:custGeom>
              <a:avLst/>
              <a:gdLst/>
              <a:ahLst/>
              <a:cxnLst/>
              <a:rect l="l" t="t" r="r" b="b"/>
              <a:pathLst>
                <a:path w="7049" h="16015" extrusionOk="0">
                  <a:moveTo>
                    <a:pt x="7049" y="0"/>
                  </a:moveTo>
                  <a:cubicBezTo>
                    <a:pt x="7048" y="1"/>
                    <a:pt x="5263" y="3501"/>
                    <a:pt x="3310" y="7918"/>
                  </a:cubicBezTo>
                  <a:cubicBezTo>
                    <a:pt x="1369" y="12335"/>
                    <a:pt x="0" y="16014"/>
                    <a:pt x="0" y="16014"/>
                  </a:cubicBezTo>
                  <a:cubicBezTo>
                    <a:pt x="0" y="16014"/>
                    <a:pt x="1798" y="12514"/>
                    <a:pt x="3727" y="8096"/>
                  </a:cubicBezTo>
                  <a:cubicBezTo>
                    <a:pt x="5679" y="3680"/>
                    <a:pt x="7049" y="1"/>
                    <a:pt x="7049" y="0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456" name="Google Shape;12456;p49"/>
            <p:cNvSpPr/>
            <p:nvPr/>
          </p:nvSpPr>
          <p:spPr>
            <a:xfrm>
              <a:off x="2784850" y="2298325"/>
              <a:ext cx="212275" cy="456325"/>
            </a:xfrm>
            <a:custGeom>
              <a:avLst/>
              <a:gdLst/>
              <a:ahLst/>
              <a:cxnLst/>
              <a:rect l="l" t="t" r="r" b="b"/>
              <a:pathLst>
                <a:path w="8491" h="18253" extrusionOk="0">
                  <a:moveTo>
                    <a:pt x="8490" y="1"/>
                  </a:moveTo>
                  <a:cubicBezTo>
                    <a:pt x="8490" y="1"/>
                    <a:pt x="6287" y="3942"/>
                    <a:pt x="3930" y="8978"/>
                  </a:cubicBezTo>
                  <a:cubicBezTo>
                    <a:pt x="1596" y="14026"/>
                    <a:pt x="1" y="18253"/>
                    <a:pt x="1" y="18253"/>
                  </a:cubicBezTo>
                  <a:cubicBezTo>
                    <a:pt x="1" y="18253"/>
                    <a:pt x="2013" y="14205"/>
                    <a:pt x="4347" y="9168"/>
                  </a:cubicBezTo>
                  <a:cubicBezTo>
                    <a:pt x="6692" y="4144"/>
                    <a:pt x="8490" y="1"/>
                    <a:pt x="8490" y="1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457" name="Google Shape;12457;p49"/>
            <p:cNvSpPr/>
            <p:nvPr/>
          </p:nvSpPr>
          <p:spPr>
            <a:xfrm>
              <a:off x="2934875" y="2266475"/>
              <a:ext cx="56875" cy="120275"/>
            </a:xfrm>
            <a:custGeom>
              <a:avLst/>
              <a:gdLst/>
              <a:ahLst/>
              <a:cxnLst/>
              <a:rect l="l" t="t" r="r" b="b"/>
              <a:pathLst>
                <a:path w="2275" h="4811" extrusionOk="0">
                  <a:moveTo>
                    <a:pt x="2275" y="1"/>
                  </a:moveTo>
                  <a:cubicBezTo>
                    <a:pt x="2275" y="1"/>
                    <a:pt x="1560" y="989"/>
                    <a:pt x="941" y="2311"/>
                  </a:cubicBezTo>
                  <a:cubicBezTo>
                    <a:pt x="298" y="3632"/>
                    <a:pt x="1" y="4811"/>
                    <a:pt x="1" y="4811"/>
                  </a:cubicBezTo>
                  <a:cubicBezTo>
                    <a:pt x="1" y="4811"/>
                    <a:pt x="715" y="3846"/>
                    <a:pt x="1346" y="2501"/>
                  </a:cubicBezTo>
                  <a:cubicBezTo>
                    <a:pt x="1977" y="1180"/>
                    <a:pt x="2275" y="1"/>
                    <a:pt x="2275" y="1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458" name="Google Shape;12458;p49"/>
            <p:cNvSpPr/>
            <p:nvPr/>
          </p:nvSpPr>
          <p:spPr>
            <a:xfrm>
              <a:off x="2625625" y="2781125"/>
              <a:ext cx="121750" cy="253325"/>
            </a:xfrm>
            <a:custGeom>
              <a:avLst/>
              <a:gdLst/>
              <a:ahLst/>
              <a:cxnLst/>
              <a:rect l="l" t="t" r="r" b="b"/>
              <a:pathLst>
                <a:path w="4870" h="10133" extrusionOk="0">
                  <a:moveTo>
                    <a:pt x="4870" y="1"/>
                  </a:moveTo>
                  <a:cubicBezTo>
                    <a:pt x="4870" y="1"/>
                    <a:pt x="4584" y="572"/>
                    <a:pt x="4155" y="1501"/>
                  </a:cubicBezTo>
                  <a:cubicBezTo>
                    <a:pt x="3739" y="2441"/>
                    <a:pt x="3179" y="3715"/>
                    <a:pt x="2536" y="5132"/>
                  </a:cubicBezTo>
                  <a:cubicBezTo>
                    <a:pt x="1893" y="6525"/>
                    <a:pt x="1286" y="7799"/>
                    <a:pt x="810" y="8692"/>
                  </a:cubicBezTo>
                  <a:cubicBezTo>
                    <a:pt x="572" y="9133"/>
                    <a:pt x="381" y="9490"/>
                    <a:pt x="226" y="9752"/>
                  </a:cubicBezTo>
                  <a:cubicBezTo>
                    <a:pt x="83" y="10002"/>
                    <a:pt x="0" y="10133"/>
                    <a:pt x="0" y="10133"/>
                  </a:cubicBezTo>
                  <a:cubicBezTo>
                    <a:pt x="0" y="10133"/>
                    <a:pt x="107" y="10014"/>
                    <a:pt x="286" y="9787"/>
                  </a:cubicBezTo>
                  <a:cubicBezTo>
                    <a:pt x="464" y="9573"/>
                    <a:pt x="703" y="9228"/>
                    <a:pt x="1000" y="8811"/>
                  </a:cubicBezTo>
                  <a:cubicBezTo>
                    <a:pt x="1584" y="7966"/>
                    <a:pt x="2310" y="6739"/>
                    <a:pt x="2953" y="5311"/>
                  </a:cubicBezTo>
                  <a:cubicBezTo>
                    <a:pt x="3608" y="3882"/>
                    <a:pt x="4072" y="2548"/>
                    <a:pt x="4382" y="1572"/>
                  </a:cubicBezTo>
                  <a:cubicBezTo>
                    <a:pt x="4703" y="608"/>
                    <a:pt x="4870" y="1"/>
                    <a:pt x="4870" y="1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459" name="Google Shape;12459;p49"/>
            <p:cNvSpPr/>
            <p:nvPr/>
          </p:nvSpPr>
          <p:spPr>
            <a:xfrm>
              <a:off x="2705375" y="2802850"/>
              <a:ext cx="58675" cy="146175"/>
            </a:xfrm>
            <a:custGeom>
              <a:avLst/>
              <a:gdLst/>
              <a:ahLst/>
              <a:cxnLst/>
              <a:rect l="l" t="t" r="r" b="b"/>
              <a:pathLst>
                <a:path w="2347" h="5847" extrusionOk="0">
                  <a:moveTo>
                    <a:pt x="2346" y="1"/>
                  </a:moveTo>
                  <a:cubicBezTo>
                    <a:pt x="2346" y="1"/>
                    <a:pt x="2204" y="334"/>
                    <a:pt x="1965" y="858"/>
                  </a:cubicBezTo>
                  <a:cubicBezTo>
                    <a:pt x="1751" y="1394"/>
                    <a:pt x="1453" y="2108"/>
                    <a:pt x="1132" y="2906"/>
                  </a:cubicBezTo>
                  <a:cubicBezTo>
                    <a:pt x="822" y="3727"/>
                    <a:pt x="537" y="4442"/>
                    <a:pt x="322" y="4978"/>
                  </a:cubicBezTo>
                  <a:cubicBezTo>
                    <a:pt x="120" y="5513"/>
                    <a:pt x="1" y="5847"/>
                    <a:pt x="1" y="5847"/>
                  </a:cubicBezTo>
                  <a:cubicBezTo>
                    <a:pt x="1" y="5847"/>
                    <a:pt x="227" y="5573"/>
                    <a:pt x="537" y="5085"/>
                  </a:cubicBezTo>
                  <a:cubicBezTo>
                    <a:pt x="846" y="4608"/>
                    <a:pt x="1239" y="3906"/>
                    <a:pt x="1561" y="3084"/>
                  </a:cubicBezTo>
                  <a:cubicBezTo>
                    <a:pt x="1894" y="2275"/>
                    <a:pt x="2096" y="1489"/>
                    <a:pt x="2204" y="929"/>
                  </a:cubicBezTo>
                  <a:cubicBezTo>
                    <a:pt x="2323" y="358"/>
                    <a:pt x="2346" y="1"/>
                    <a:pt x="2346" y="1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460" name="Google Shape;12460;p49"/>
            <p:cNvSpPr/>
            <p:nvPr/>
          </p:nvSpPr>
          <p:spPr>
            <a:xfrm>
              <a:off x="2766100" y="2592425"/>
              <a:ext cx="130400" cy="279500"/>
            </a:xfrm>
            <a:custGeom>
              <a:avLst/>
              <a:gdLst/>
              <a:ahLst/>
              <a:cxnLst/>
              <a:rect l="l" t="t" r="r" b="b"/>
              <a:pathLst>
                <a:path w="5216" h="11180" extrusionOk="0">
                  <a:moveTo>
                    <a:pt x="5216" y="0"/>
                  </a:moveTo>
                  <a:lnTo>
                    <a:pt x="5216" y="0"/>
                  </a:lnTo>
                  <a:cubicBezTo>
                    <a:pt x="5215" y="0"/>
                    <a:pt x="3846" y="2393"/>
                    <a:pt x="2406" y="5489"/>
                  </a:cubicBezTo>
                  <a:cubicBezTo>
                    <a:pt x="965" y="8572"/>
                    <a:pt x="1" y="11180"/>
                    <a:pt x="1" y="11180"/>
                  </a:cubicBezTo>
                  <a:cubicBezTo>
                    <a:pt x="1" y="11180"/>
                    <a:pt x="1370" y="8763"/>
                    <a:pt x="2811" y="5691"/>
                  </a:cubicBezTo>
                  <a:cubicBezTo>
                    <a:pt x="4251" y="2608"/>
                    <a:pt x="5216" y="0"/>
                    <a:pt x="5216" y="0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461" name="Google Shape;12461;p49"/>
            <p:cNvSpPr/>
            <p:nvPr/>
          </p:nvSpPr>
          <p:spPr>
            <a:xfrm>
              <a:off x="2966425" y="2863275"/>
              <a:ext cx="463475" cy="37925"/>
            </a:xfrm>
            <a:custGeom>
              <a:avLst/>
              <a:gdLst/>
              <a:ahLst/>
              <a:cxnLst/>
              <a:rect l="l" t="t" r="r" b="b"/>
              <a:pathLst>
                <a:path w="18539" h="1517" extrusionOk="0">
                  <a:moveTo>
                    <a:pt x="18539" y="1"/>
                  </a:moveTo>
                  <a:lnTo>
                    <a:pt x="18539" y="1"/>
                  </a:lnTo>
                  <a:cubicBezTo>
                    <a:pt x="18538" y="1"/>
                    <a:pt x="14371" y="132"/>
                    <a:pt x="9240" y="584"/>
                  </a:cubicBezTo>
                  <a:cubicBezTo>
                    <a:pt x="6680" y="810"/>
                    <a:pt x="4358" y="1060"/>
                    <a:pt x="2692" y="1263"/>
                  </a:cubicBezTo>
                  <a:cubicBezTo>
                    <a:pt x="2075" y="1343"/>
                    <a:pt x="1533" y="1383"/>
                    <a:pt x="1104" y="1383"/>
                  </a:cubicBezTo>
                  <a:cubicBezTo>
                    <a:pt x="961" y="1383"/>
                    <a:pt x="831" y="1379"/>
                    <a:pt x="715" y="1370"/>
                  </a:cubicBezTo>
                  <a:cubicBezTo>
                    <a:pt x="263" y="1346"/>
                    <a:pt x="1" y="1263"/>
                    <a:pt x="1" y="1263"/>
                  </a:cubicBezTo>
                  <a:lnTo>
                    <a:pt x="1" y="1263"/>
                  </a:lnTo>
                  <a:cubicBezTo>
                    <a:pt x="1" y="1263"/>
                    <a:pt x="239" y="1370"/>
                    <a:pt x="715" y="1441"/>
                  </a:cubicBezTo>
                  <a:cubicBezTo>
                    <a:pt x="1008" y="1493"/>
                    <a:pt x="1382" y="1517"/>
                    <a:pt x="1823" y="1517"/>
                  </a:cubicBezTo>
                  <a:cubicBezTo>
                    <a:pt x="2099" y="1517"/>
                    <a:pt x="2402" y="1507"/>
                    <a:pt x="2727" y="1489"/>
                  </a:cubicBezTo>
                  <a:cubicBezTo>
                    <a:pt x="4406" y="1406"/>
                    <a:pt x="6728" y="1251"/>
                    <a:pt x="9288" y="1025"/>
                  </a:cubicBezTo>
                  <a:cubicBezTo>
                    <a:pt x="14407" y="584"/>
                    <a:pt x="18539" y="1"/>
                    <a:pt x="18539" y="1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462" name="Google Shape;12462;p49"/>
            <p:cNvSpPr/>
            <p:nvPr/>
          </p:nvSpPr>
          <p:spPr>
            <a:xfrm>
              <a:off x="3469475" y="2849575"/>
              <a:ext cx="89325" cy="11050"/>
            </a:xfrm>
            <a:custGeom>
              <a:avLst/>
              <a:gdLst/>
              <a:ahLst/>
              <a:cxnLst/>
              <a:rect l="l" t="t" r="r" b="b"/>
              <a:pathLst>
                <a:path w="3573" h="442" extrusionOk="0">
                  <a:moveTo>
                    <a:pt x="1786" y="1"/>
                  </a:moveTo>
                  <a:cubicBezTo>
                    <a:pt x="810" y="1"/>
                    <a:pt x="0" y="215"/>
                    <a:pt x="0" y="215"/>
                  </a:cubicBezTo>
                  <a:cubicBezTo>
                    <a:pt x="0" y="215"/>
                    <a:pt x="810" y="442"/>
                    <a:pt x="1786" y="442"/>
                  </a:cubicBezTo>
                  <a:cubicBezTo>
                    <a:pt x="2774" y="442"/>
                    <a:pt x="3572" y="215"/>
                    <a:pt x="3572" y="215"/>
                  </a:cubicBezTo>
                  <a:cubicBezTo>
                    <a:pt x="3572" y="215"/>
                    <a:pt x="2774" y="1"/>
                    <a:pt x="1786" y="1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463" name="Google Shape;12463;p49"/>
            <p:cNvSpPr/>
            <p:nvPr/>
          </p:nvSpPr>
          <p:spPr>
            <a:xfrm>
              <a:off x="3572750" y="2855225"/>
              <a:ext cx="87850" cy="12250"/>
            </a:xfrm>
            <a:custGeom>
              <a:avLst/>
              <a:gdLst/>
              <a:ahLst/>
              <a:cxnLst/>
              <a:rect l="l" t="t" r="r" b="b"/>
              <a:pathLst>
                <a:path w="3514" h="490" extrusionOk="0">
                  <a:moveTo>
                    <a:pt x="1362" y="1"/>
                  </a:moveTo>
                  <a:cubicBezTo>
                    <a:pt x="587" y="1"/>
                    <a:pt x="1" y="132"/>
                    <a:pt x="1" y="132"/>
                  </a:cubicBezTo>
                  <a:cubicBezTo>
                    <a:pt x="1" y="132"/>
                    <a:pt x="775" y="418"/>
                    <a:pt x="1739" y="477"/>
                  </a:cubicBezTo>
                  <a:cubicBezTo>
                    <a:pt x="1877" y="486"/>
                    <a:pt x="2011" y="490"/>
                    <a:pt x="2141" y="490"/>
                  </a:cubicBezTo>
                  <a:cubicBezTo>
                    <a:pt x="2918" y="490"/>
                    <a:pt x="3513" y="358"/>
                    <a:pt x="3513" y="358"/>
                  </a:cubicBezTo>
                  <a:cubicBezTo>
                    <a:pt x="3513" y="358"/>
                    <a:pt x="2751" y="85"/>
                    <a:pt x="1763" y="13"/>
                  </a:cubicBezTo>
                  <a:cubicBezTo>
                    <a:pt x="1625" y="5"/>
                    <a:pt x="1491" y="1"/>
                    <a:pt x="1362" y="1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464" name="Google Shape;12464;p49"/>
            <p:cNvSpPr/>
            <p:nvPr/>
          </p:nvSpPr>
          <p:spPr>
            <a:xfrm>
              <a:off x="4790775" y="2957350"/>
              <a:ext cx="477150" cy="47650"/>
            </a:xfrm>
            <a:custGeom>
              <a:avLst/>
              <a:gdLst/>
              <a:ahLst/>
              <a:cxnLst/>
              <a:rect l="l" t="t" r="r" b="b"/>
              <a:pathLst>
                <a:path w="19086" h="1906" extrusionOk="0">
                  <a:moveTo>
                    <a:pt x="0" y="0"/>
                  </a:moveTo>
                  <a:cubicBezTo>
                    <a:pt x="0" y="0"/>
                    <a:pt x="1072" y="155"/>
                    <a:pt x="2786" y="476"/>
                  </a:cubicBezTo>
                  <a:cubicBezTo>
                    <a:pt x="4501" y="798"/>
                    <a:pt x="6846" y="1345"/>
                    <a:pt x="9513" y="1691"/>
                  </a:cubicBezTo>
                  <a:cubicBezTo>
                    <a:pt x="10677" y="1838"/>
                    <a:pt x="11808" y="1906"/>
                    <a:pt x="12858" y="1906"/>
                  </a:cubicBezTo>
                  <a:cubicBezTo>
                    <a:pt x="14192" y="1906"/>
                    <a:pt x="15393" y="1795"/>
                    <a:pt x="16359" y="1595"/>
                  </a:cubicBezTo>
                  <a:cubicBezTo>
                    <a:pt x="17217" y="1429"/>
                    <a:pt x="17907" y="1226"/>
                    <a:pt x="18371" y="1060"/>
                  </a:cubicBezTo>
                  <a:cubicBezTo>
                    <a:pt x="18824" y="893"/>
                    <a:pt x="19086" y="798"/>
                    <a:pt x="19086" y="798"/>
                  </a:cubicBezTo>
                  <a:lnTo>
                    <a:pt x="19086" y="798"/>
                  </a:lnTo>
                  <a:cubicBezTo>
                    <a:pt x="19086" y="798"/>
                    <a:pt x="18812" y="881"/>
                    <a:pt x="18371" y="988"/>
                  </a:cubicBezTo>
                  <a:cubicBezTo>
                    <a:pt x="17895" y="1119"/>
                    <a:pt x="17205" y="1262"/>
                    <a:pt x="16347" y="1369"/>
                  </a:cubicBezTo>
                  <a:cubicBezTo>
                    <a:pt x="15599" y="1472"/>
                    <a:pt x="14724" y="1526"/>
                    <a:pt x="13758" y="1526"/>
                  </a:cubicBezTo>
                  <a:cubicBezTo>
                    <a:pt x="12495" y="1526"/>
                    <a:pt x="11076" y="1434"/>
                    <a:pt x="9585" y="1238"/>
                  </a:cubicBezTo>
                  <a:cubicBezTo>
                    <a:pt x="6953" y="893"/>
                    <a:pt x="4572" y="464"/>
                    <a:pt x="2822" y="262"/>
                  </a:cubicBezTo>
                  <a:cubicBezTo>
                    <a:pt x="1084" y="48"/>
                    <a:pt x="0" y="0"/>
                    <a:pt x="0" y="0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465" name="Google Shape;12465;p49"/>
            <p:cNvSpPr/>
            <p:nvPr/>
          </p:nvSpPr>
          <p:spPr>
            <a:xfrm>
              <a:off x="5201525" y="2869525"/>
              <a:ext cx="64925" cy="107175"/>
            </a:xfrm>
            <a:custGeom>
              <a:avLst/>
              <a:gdLst/>
              <a:ahLst/>
              <a:cxnLst/>
              <a:rect l="l" t="t" r="r" b="b"/>
              <a:pathLst>
                <a:path w="2597" h="4287" extrusionOk="0">
                  <a:moveTo>
                    <a:pt x="1" y="1"/>
                  </a:moveTo>
                  <a:cubicBezTo>
                    <a:pt x="1" y="1"/>
                    <a:pt x="477" y="1049"/>
                    <a:pt x="1179" y="2227"/>
                  </a:cubicBezTo>
                  <a:cubicBezTo>
                    <a:pt x="1894" y="3394"/>
                    <a:pt x="2596" y="4287"/>
                    <a:pt x="2596" y="4287"/>
                  </a:cubicBezTo>
                  <a:cubicBezTo>
                    <a:pt x="2596" y="4287"/>
                    <a:pt x="2275" y="3180"/>
                    <a:pt x="1560" y="1989"/>
                  </a:cubicBezTo>
                  <a:cubicBezTo>
                    <a:pt x="834" y="799"/>
                    <a:pt x="1" y="1"/>
                    <a:pt x="1" y="1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466" name="Google Shape;12466;p49"/>
            <p:cNvSpPr/>
            <p:nvPr/>
          </p:nvSpPr>
          <p:spPr>
            <a:xfrm>
              <a:off x="5239025" y="2963875"/>
              <a:ext cx="83075" cy="80400"/>
            </a:xfrm>
            <a:custGeom>
              <a:avLst/>
              <a:gdLst/>
              <a:ahLst/>
              <a:cxnLst/>
              <a:rect l="l" t="t" r="r" b="b"/>
              <a:pathLst>
                <a:path w="3323" h="3216" extrusionOk="0">
                  <a:moveTo>
                    <a:pt x="1632" y="1454"/>
                  </a:moveTo>
                  <a:lnTo>
                    <a:pt x="1632" y="1454"/>
                  </a:lnTo>
                  <a:cubicBezTo>
                    <a:pt x="1632" y="1454"/>
                    <a:pt x="1624" y="1462"/>
                    <a:pt x="1614" y="1471"/>
                  </a:cubicBezTo>
                  <a:lnTo>
                    <a:pt x="1614" y="1471"/>
                  </a:lnTo>
                  <a:cubicBezTo>
                    <a:pt x="1621" y="1459"/>
                    <a:pt x="1632" y="1454"/>
                    <a:pt x="1632" y="1454"/>
                  </a:cubicBezTo>
                  <a:close/>
                  <a:moveTo>
                    <a:pt x="25" y="1"/>
                  </a:moveTo>
                  <a:cubicBezTo>
                    <a:pt x="25" y="1"/>
                    <a:pt x="1" y="25"/>
                    <a:pt x="49" y="156"/>
                  </a:cubicBezTo>
                  <a:cubicBezTo>
                    <a:pt x="84" y="215"/>
                    <a:pt x="144" y="311"/>
                    <a:pt x="239" y="382"/>
                  </a:cubicBezTo>
                  <a:cubicBezTo>
                    <a:pt x="299" y="430"/>
                    <a:pt x="358" y="453"/>
                    <a:pt x="453" y="477"/>
                  </a:cubicBezTo>
                  <a:cubicBezTo>
                    <a:pt x="501" y="489"/>
                    <a:pt x="537" y="489"/>
                    <a:pt x="584" y="489"/>
                  </a:cubicBezTo>
                  <a:cubicBezTo>
                    <a:pt x="620" y="477"/>
                    <a:pt x="656" y="477"/>
                    <a:pt x="691" y="453"/>
                  </a:cubicBezTo>
                  <a:lnTo>
                    <a:pt x="691" y="453"/>
                  </a:lnTo>
                  <a:cubicBezTo>
                    <a:pt x="656" y="501"/>
                    <a:pt x="691" y="453"/>
                    <a:pt x="703" y="549"/>
                  </a:cubicBezTo>
                  <a:lnTo>
                    <a:pt x="703" y="692"/>
                  </a:lnTo>
                  <a:cubicBezTo>
                    <a:pt x="703" y="727"/>
                    <a:pt x="691" y="787"/>
                    <a:pt x="680" y="834"/>
                  </a:cubicBezTo>
                  <a:cubicBezTo>
                    <a:pt x="656" y="870"/>
                    <a:pt x="632" y="918"/>
                    <a:pt x="620" y="965"/>
                  </a:cubicBezTo>
                  <a:cubicBezTo>
                    <a:pt x="584" y="1025"/>
                    <a:pt x="584" y="1084"/>
                    <a:pt x="584" y="1144"/>
                  </a:cubicBezTo>
                  <a:cubicBezTo>
                    <a:pt x="582" y="1142"/>
                    <a:pt x="581" y="1141"/>
                    <a:pt x="579" y="1141"/>
                  </a:cubicBezTo>
                  <a:cubicBezTo>
                    <a:pt x="570" y="1141"/>
                    <a:pt x="564" y="1171"/>
                    <a:pt x="584" y="1251"/>
                  </a:cubicBezTo>
                  <a:cubicBezTo>
                    <a:pt x="620" y="1334"/>
                    <a:pt x="715" y="1442"/>
                    <a:pt x="918" y="1442"/>
                  </a:cubicBezTo>
                  <a:cubicBezTo>
                    <a:pt x="953" y="1442"/>
                    <a:pt x="1001" y="1442"/>
                    <a:pt x="1061" y="1430"/>
                  </a:cubicBezTo>
                  <a:cubicBezTo>
                    <a:pt x="1096" y="1406"/>
                    <a:pt x="1120" y="1406"/>
                    <a:pt x="1156" y="1394"/>
                  </a:cubicBezTo>
                  <a:lnTo>
                    <a:pt x="1192" y="1382"/>
                  </a:lnTo>
                  <a:lnTo>
                    <a:pt x="1192" y="1382"/>
                  </a:lnTo>
                  <a:lnTo>
                    <a:pt x="1168" y="1394"/>
                  </a:lnTo>
                  <a:lnTo>
                    <a:pt x="1168" y="1406"/>
                  </a:lnTo>
                  <a:lnTo>
                    <a:pt x="1168" y="1442"/>
                  </a:lnTo>
                  <a:lnTo>
                    <a:pt x="1168" y="1489"/>
                  </a:lnTo>
                  <a:cubicBezTo>
                    <a:pt x="1168" y="1513"/>
                    <a:pt x="1168" y="1561"/>
                    <a:pt x="1180" y="1608"/>
                  </a:cubicBezTo>
                  <a:cubicBezTo>
                    <a:pt x="1239" y="1763"/>
                    <a:pt x="1346" y="1846"/>
                    <a:pt x="1453" y="1882"/>
                  </a:cubicBezTo>
                  <a:cubicBezTo>
                    <a:pt x="1486" y="1898"/>
                    <a:pt x="1525" y="1906"/>
                    <a:pt x="1564" y="1907"/>
                  </a:cubicBezTo>
                  <a:lnTo>
                    <a:pt x="1564" y="1907"/>
                  </a:lnTo>
                  <a:cubicBezTo>
                    <a:pt x="1966" y="2499"/>
                    <a:pt x="2457" y="2766"/>
                    <a:pt x="2775" y="2942"/>
                  </a:cubicBezTo>
                  <a:cubicBezTo>
                    <a:pt x="3132" y="3132"/>
                    <a:pt x="3323" y="3216"/>
                    <a:pt x="3323" y="3216"/>
                  </a:cubicBezTo>
                  <a:cubicBezTo>
                    <a:pt x="3323" y="3216"/>
                    <a:pt x="3156" y="3073"/>
                    <a:pt x="2942" y="2775"/>
                  </a:cubicBezTo>
                  <a:cubicBezTo>
                    <a:pt x="2656" y="2513"/>
                    <a:pt x="2192" y="2144"/>
                    <a:pt x="1894" y="1525"/>
                  </a:cubicBezTo>
                  <a:lnTo>
                    <a:pt x="1608" y="1549"/>
                  </a:lnTo>
                  <a:lnTo>
                    <a:pt x="1608" y="1561"/>
                  </a:lnTo>
                  <a:cubicBezTo>
                    <a:pt x="1608" y="1563"/>
                    <a:pt x="1608" y="1564"/>
                    <a:pt x="1607" y="1564"/>
                  </a:cubicBezTo>
                  <a:cubicBezTo>
                    <a:pt x="1605" y="1564"/>
                    <a:pt x="1599" y="1540"/>
                    <a:pt x="1608" y="1493"/>
                  </a:cubicBezTo>
                  <a:lnTo>
                    <a:pt x="1608" y="1493"/>
                  </a:lnTo>
                  <a:cubicBezTo>
                    <a:pt x="1620" y="1492"/>
                    <a:pt x="1636" y="1491"/>
                    <a:pt x="1656" y="1489"/>
                  </a:cubicBezTo>
                  <a:lnTo>
                    <a:pt x="1656" y="1465"/>
                  </a:lnTo>
                  <a:lnTo>
                    <a:pt x="1656" y="1454"/>
                  </a:lnTo>
                  <a:cubicBezTo>
                    <a:pt x="1704" y="1382"/>
                    <a:pt x="1775" y="1299"/>
                    <a:pt x="1846" y="1215"/>
                  </a:cubicBezTo>
                  <a:lnTo>
                    <a:pt x="1787" y="1096"/>
                  </a:lnTo>
                  <a:lnTo>
                    <a:pt x="1775" y="1061"/>
                  </a:lnTo>
                  <a:cubicBezTo>
                    <a:pt x="1763" y="1037"/>
                    <a:pt x="1751" y="1001"/>
                    <a:pt x="1727" y="989"/>
                  </a:cubicBezTo>
                  <a:cubicBezTo>
                    <a:pt x="1656" y="906"/>
                    <a:pt x="1549" y="858"/>
                    <a:pt x="1453" y="858"/>
                  </a:cubicBezTo>
                  <a:cubicBezTo>
                    <a:pt x="1346" y="858"/>
                    <a:pt x="1215" y="894"/>
                    <a:pt x="1108" y="953"/>
                  </a:cubicBezTo>
                  <a:lnTo>
                    <a:pt x="1049" y="977"/>
                  </a:lnTo>
                  <a:lnTo>
                    <a:pt x="1037" y="989"/>
                  </a:lnTo>
                  <a:cubicBezTo>
                    <a:pt x="1023" y="1003"/>
                    <a:pt x="1007" y="1006"/>
                    <a:pt x="993" y="1006"/>
                  </a:cubicBezTo>
                  <a:cubicBezTo>
                    <a:pt x="981" y="1006"/>
                    <a:pt x="969" y="1004"/>
                    <a:pt x="960" y="1004"/>
                  </a:cubicBezTo>
                  <a:cubicBezTo>
                    <a:pt x="952" y="1004"/>
                    <a:pt x="945" y="1006"/>
                    <a:pt x="942" y="1013"/>
                  </a:cubicBezTo>
                  <a:cubicBezTo>
                    <a:pt x="930" y="989"/>
                    <a:pt x="942" y="977"/>
                    <a:pt x="942" y="965"/>
                  </a:cubicBezTo>
                  <a:cubicBezTo>
                    <a:pt x="942" y="953"/>
                    <a:pt x="953" y="918"/>
                    <a:pt x="953" y="906"/>
                  </a:cubicBezTo>
                  <a:cubicBezTo>
                    <a:pt x="977" y="811"/>
                    <a:pt x="977" y="739"/>
                    <a:pt x="977" y="680"/>
                  </a:cubicBezTo>
                  <a:cubicBezTo>
                    <a:pt x="977" y="549"/>
                    <a:pt x="918" y="430"/>
                    <a:pt x="882" y="370"/>
                  </a:cubicBezTo>
                  <a:cubicBezTo>
                    <a:pt x="850" y="301"/>
                    <a:pt x="820" y="282"/>
                    <a:pt x="798" y="282"/>
                  </a:cubicBezTo>
                  <a:cubicBezTo>
                    <a:pt x="772" y="282"/>
                    <a:pt x="756" y="311"/>
                    <a:pt x="763" y="311"/>
                  </a:cubicBezTo>
                  <a:cubicBezTo>
                    <a:pt x="703" y="358"/>
                    <a:pt x="632" y="370"/>
                    <a:pt x="584" y="382"/>
                  </a:cubicBezTo>
                  <a:lnTo>
                    <a:pt x="465" y="382"/>
                  </a:lnTo>
                  <a:cubicBezTo>
                    <a:pt x="394" y="370"/>
                    <a:pt x="322" y="358"/>
                    <a:pt x="275" y="322"/>
                  </a:cubicBezTo>
                  <a:cubicBezTo>
                    <a:pt x="168" y="263"/>
                    <a:pt x="108" y="203"/>
                    <a:pt x="84" y="144"/>
                  </a:cubicBezTo>
                  <a:cubicBezTo>
                    <a:pt x="25" y="37"/>
                    <a:pt x="25" y="1"/>
                    <a:pt x="25" y="1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467" name="Google Shape;12467;p49"/>
            <p:cNvSpPr/>
            <p:nvPr/>
          </p:nvSpPr>
          <p:spPr>
            <a:xfrm>
              <a:off x="4916975" y="2278100"/>
              <a:ext cx="94975" cy="186650"/>
            </a:xfrm>
            <a:custGeom>
              <a:avLst/>
              <a:gdLst/>
              <a:ahLst/>
              <a:cxnLst/>
              <a:rect l="l" t="t" r="r" b="b"/>
              <a:pathLst>
                <a:path w="3799" h="7466" extrusionOk="0">
                  <a:moveTo>
                    <a:pt x="0" y="0"/>
                  </a:moveTo>
                  <a:cubicBezTo>
                    <a:pt x="0" y="0"/>
                    <a:pt x="655" y="1774"/>
                    <a:pt x="1691" y="3834"/>
                  </a:cubicBezTo>
                  <a:cubicBezTo>
                    <a:pt x="2739" y="5906"/>
                    <a:pt x="3798" y="7465"/>
                    <a:pt x="3798" y="7465"/>
                  </a:cubicBezTo>
                  <a:cubicBezTo>
                    <a:pt x="3798" y="7465"/>
                    <a:pt x="3156" y="5679"/>
                    <a:pt x="2096" y="3631"/>
                  </a:cubicBezTo>
                  <a:cubicBezTo>
                    <a:pt x="1048" y="1572"/>
                    <a:pt x="1" y="0"/>
                    <a:pt x="0" y="0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468" name="Google Shape;12468;p49"/>
            <p:cNvSpPr/>
            <p:nvPr/>
          </p:nvSpPr>
          <p:spPr>
            <a:xfrm>
              <a:off x="5015500" y="2480800"/>
              <a:ext cx="23525" cy="41975"/>
            </a:xfrm>
            <a:custGeom>
              <a:avLst/>
              <a:gdLst/>
              <a:ahLst/>
              <a:cxnLst/>
              <a:rect l="l" t="t" r="r" b="b"/>
              <a:pathLst>
                <a:path w="941" h="1679" extrusionOk="0">
                  <a:moveTo>
                    <a:pt x="0" y="0"/>
                  </a:moveTo>
                  <a:lnTo>
                    <a:pt x="0" y="0"/>
                  </a:lnTo>
                  <a:cubicBezTo>
                    <a:pt x="0" y="0"/>
                    <a:pt x="12" y="488"/>
                    <a:pt x="274" y="953"/>
                  </a:cubicBezTo>
                  <a:cubicBezTo>
                    <a:pt x="524" y="1417"/>
                    <a:pt x="941" y="1679"/>
                    <a:pt x="941" y="1679"/>
                  </a:cubicBezTo>
                  <a:cubicBezTo>
                    <a:pt x="941" y="1679"/>
                    <a:pt x="929" y="1191"/>
                    <a:pt x="667" y="726"/>
                  </a:cubicBezTo>
                  <a:cubicBezTo>
                    <a:pt x="417" y="274"/>
                    <a:pt x="0" y="0"/>
                    <a:pt x="0" y="0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469" name="Google Shape;12469;p49"/>
            <p:cNvSpPr/>
            <p:nvPr/>
          </p:nvSpPr>
          <p:spPr>
            <a:xfrm>
              <a:off x="5043475" y="2540625"/>
              <a:ext cx="18175" cy="25025"/>
            </a:xfrm>
            <a:custGeom>
              <a:avLst/>
              <a:gdLst/>
              <a:ahLst/>
              <a:cxnLst/>
              <a:rect l="l" t="t" r="r" b="b"/>
              <a:pathLst>
                <a:path w="727" h="1001" extrusionOk="0">
                  <a:moveTo>
                    <a:pt x="36" y="0"/>
                  </a:moveTo>
                  <a:cubicBezTo>
                    <a:pt x="36" y="0"/>
                    <a:pt x="1" y="346"/>
                    <a:pt x="179" y="631"/>
                  </a:cubicBezTo>
                  <a:cubicBezTo>
                    <a:pt x="346" y="893"/>
                    <a:pt x="679" y="1000"/>
                    <a:pt x="679" y="1000"/>
                  </a:cubicBezTo>
                  <a:cubicBezTo>
                    <a:pt x="679" y="1000"/>
                    <a:pt x="727" y="643"/>
                    <a:pt x="548" y="381"/>
                  </a:cubicBezTo>
                  <a:cubicBezTo>
                    <a:pt x="382" y="108"/>
                    <a:pt x="36" y="0"/>
                    <a:pt x="36" y="0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470" name="Google Shape;12470;p49"/>
            <p:cNvSpPr/>
            <p:nvPr/>
          </p:nvSpPr>
          <p:spPr>
            <a:xfrm>
              <a:off x="3961800" y="2745100"/>
              <a:ext cx="180100" cy="208700"/>
            </a:xfrm>
            <a:custGeom>
              <a:avLst/>
              <a:gdLst/>
              <a:ahLst/>
              <a:cxnLst/>
              <a:rect l="l" t="t" r="r" b="b"/>
              <a:pathLst>
                <a:path w="7204" h="8348" extrusionOk="0">
                  <a:moveTo>
                    <a:pt x="7203" y="1"/>
                  </a:moveTo>
                  <a:cubicBezTo>
                    <a:pt x="7203" y="1"/>
                    <a:pt x="6620" y="263"/>
                    <a:pt x="5715" y="751"/>
                  </a:cubicBezTo>
                  <a:cubicBezTo>
                    <a:pt x="4810" y="1263"/>
                    <a:pt x="3524" y="2001"/>
                    <a:pt x="2370" y="3132"/>
                  </a:cubicBezTo>
                  <a:cubicBezTo>
                    <a:pt x="1203" y="4287"/>
                    <a:pt x="488" y="5621"/>
                    <a:pt x="226" y="6645"/>
                  </a:cubicBezTo>
                  <a:cubicBezTo>
                    <a:pt x="95" y="7168"/>
                    <a:pt x="36" y="7585"/>
                    <a:pt x="12" y="7883"/>
                  </a:cubicBezTo>
                  <a:cubicBezTo>
                    <a:pt x="0" y="8180"/>
                    <a:pt x="0" y="8347"/>
                    <a:pt x="0" y="8347"/>
                  </a:cubicBezTo>
                  <a:cubicBezTo>
                    <a:pt x="0" y="8347"/>
                    <a:pt x="12" y="8180"/>
                    <a:pt x="72" y="7895"/>
                  </a:cubicBezTo>
                  <a:cubicBezTo>
                    <a:pt x="131" y="7621"/>
                    <a:pt x="238" y="7216"/>
                    <a:pt x="429" y="6740"/>
                  </a:cubicBezTo>
                  <a:cubicBezTo>
                    <a:pt x="786" y="5787"/>
                    <a:pt x="1560" y="4561"/>
                    <a:pt x="2679" y="3478"/>
                  </a:cubicBezTo>
                  <a:cubicBezTo>
                    <a:pt x="3798" y="2382"/>
                    <a:pt x="4977" y="1561"/>
                    <a:pt x="5822" y="965"/>
                  </a:cubicBezTo>
                  <a:cubicBezTo>
                    <a:pt x="6668" y="370"/>
                    <a:pt x="7203" y="1"/>
                    <a:pt x="7203" y="1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471" name="Google Shape;12471;p49"/>
            <p:cNvSpPr/>
            <p:nvPr/>
          </p:nvSpPr>
          <p:spPr>
            <a:xfrm>
              <a:off x="3951675" y="2765350"/>
              <a:ext cx="96750" cy="141400"/>
            </a:xfrm>
            <a:custGeom>
              <a:avLst/>
              <a:gdLst/>
              <a:ahLst/>
              <a:cxnLst/>
              <a:rect l="l" t="t" r="r" b="b"/>
              <a:pathLst>
                <a:path w="3870" h="5656" extrusionOk="0">
                  <a:moveTo>
                    <a:pt x="3870" y="1"/>
                  </a:moveTo>
                  <a:cubicBezTo>
                    <a:pt x="3870" y="1"/>
                    <a:pt x="3548" y="227"/>
                    <a:pt x="3036" y="620"/>
                  </a:cubicBezTo>
                  <a:cubicBezTo>
                    <a:pt x="2560" y="1036"/>
                    <a:pt x="1941" y="1655"/>
                    <a:pt x="1382" y="2465"/>
                  </a:cubicBezTo>
                  <a:cubicBezTo>
                    <a:pt x="846" y="3263"/>
                    <a:pt x="489" y="4084"/>
                    <a:pt x="286" y="4680"/>
                  </a:cubicBezTo>
                  <a:cubicBezTo>
                    <a:pt x="72" y="5275"/>
                    <a:pt x="0" y="5656"/>
                    <a:pt x="0" y="5656"/>
                  </a:cubicBezTo>
                  <a:cubicBezTo>
                    <a:pt x="0" y="5656"/>
                    <a:pt x="191" y="5323"/>
                    <a:pt x="489" y="4763"/>
                  </a:cubicBezTo>
                  <a:cubicBezTo>
                    <a:pt x="810" y="4215"/>
                    <a:pt x="1251" y="3489"/>
                    <a:pt x="1774" y="2715"/>
                  </a:cubicBezTo>
                  <a:cubicBezTo>
                    <a:pt x="2310" y="1941"/>
                    <a:pt x="2834" y="1251"/>
                    <a:pt x="3215" y="774"/>
                  </a:cubicBezTo>
                  <a:cubicBezTo>
                    <a:pt x="3620" y="298"/>
                    <a:pt x="3870" y="1"/>
                    <a:pt x="3870" y="1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472" name="Google Shape;12472;p49"/>
            <p:cNvSpPr/>
            <p:nvPr/>
          </p:nvSpPr>
          <p:spPr>
            <a:xfrm>
              <a:off x="3953750" y="2776950"/>
              <a:ext cx="50625" cy="74450"/>
            </a:xfrm>
            <a:custGeom>
              <a:avLst/>
              <a:gdLst/>
              <a:ahLst/>
              <a:cxnLst/>
              <a:rect l="l" t="t" r="r" b="b"/>
              <a:pathLst>
                <a:path w="2025" h="2978" extrusionOk="0">
                  <a:moveTo>
                    <a:pt x="2025" y="1"/>
                  </a:moveTo>
                  <a:cubicBezTo>
                    <a:pt x="2025" y="1"/>
                    <a:pt x="1822" y="96"/>
                    <a:pt x="1549" y="287"/>
                  </a:cubicBezTo>
                  <a:cubicBezTo>
                    <a:pt x="1263" y="489"/>
                    <a:pt x="918" y="799"/>
                    <a:pt x="620" y="1239"/>
                  </a:cubicBezTo>
                  <a:cubicBezTo>
                    <a:pt x="334" y="1668"/>
                    <a:pt x="179" y="2108"/>
                    <a:pt x="84" y="2442"/>
                  </a:cubicBezTo>
                  <a:cubicBezTo>
                    <a:pt x="13" y="2775"/>
                    <a:pt x="1" y="2977"/>
                    <a:pt x="1" y="2977"/>
                  </a:cubicBezTo>
                  <a:cubicBezTo>
                    <a:pt x="1" y="2977"/>
                    <a:pt x="441" y="2311"/>
                    <a:pt x="1013" y="1489"/>
                  </a:cubicBezTo>
                  <a:cubicBezTo>
                    <a:pt x="1560" y="668"/>
                    <a:pt x="2025" y="1"/>
                    <a:pt x="2025" y="1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473" name="Google Shape;12473;p49"/>
            <p:cNvSpPr/>
            <p:nvPr/>
          </p:nvSpPr>
          <p:spPr>
            <a:xfrm>
              <a:off x="3960300" y="2769225"/>
              <a:ext cx="20875" cy="33650"/>
            </a:xfrm>
            <a:custGeom>
              <a:avLst/>
              <a:gdLst/>
              <a:ahLst/>
              <a:cxnLst/>
              <a:rect l="l" t="t" r="r" b="b"/>
              <a:pathLst>
                <a:path w="835" h="1346" extrusionOk="0">
                  <a:moveTo>
                    <a:pt x="810" y="0"/>
                  </a:moveTo>
                  <a:lnTo>
                    <a:pt x="810" y="0"/>
                  </a:lnTo>
                  <a:cubicBezTo>
                    <a:pt x="810" y="0"/>
                    <a:pt x="429" y="191"/>
                    <a:pt x="227" y="560"/>
                  </a:cubicBezTo>
                  <a:cubicBezTo>
                    <a:pt x="1" y="941"/>
                    <a:pt x="36" y="1346"/>
                    <a:pt x="36" y="1346"/>
                  </a:cubicBezTo>
                  <a:cubicBezTo>
                    <a:pt x="36" y="1346"/>
                    <a:pt x="405" y="1155"/>
                    <a:pt x="608" y="786"/>
                  </a:cubicBezTo>
                  <a:cubicBezTo>
                    <a:pt x="834" y="417"/>
                    <a:pt x="810" y="0"/>
                    <a:pt x="810" y="0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474" name="Google Shape;12474;p49"/>
            <p:cNvSpPr/>
            <p:nvPr/>
          </p:nvSpPr>
          <p:spPr>
            <a:xfrm>
              <a:off x="3959125" y="2012575"/>
              <a:ext cx="207475" cy="176550"/>
            </a:xfrm>
            <a:custGeom>
              <a:avLst/>
              <a:gdLst/>
              <a:ahLst/>
              <a:cxnLst/>
              <a:rect l="l" t="t" r="r" b="b"/>
              <a:pathLst>
                <a:path w="8299" h="7062" extrusionOk="0">
                  <a:moveTo>
                    <a:pt x="8299" y="1"/>
                  </a:moveTo>
                  <a:cubicBezTo>
                    <a:pt x="8299" y="1"/>
                    <a:pt x="8144" y="36"/>
                    <a:pt x="7846" y="108"/>
                  </a:cubicBezTo>
                  <a:cubicBezTo>
                    <a:pt x="7561" y="167"/>
                    <a:pt x="7168" y="275"/>
                    <a:pt x="6691" y="453"/>
                  </a:cubicBezTo>
                  <a:cubicBezTo>
                    <a:pt x="6215" y="620"/>
                    <a:pt x="5644" y="870"/>
                    <a:pt x="5048" y="1191"/>
                  </a:cubicBezTo>
                  <a:cubicBezTo>
                    <a:pt x="4465" y="1537"/>
                    <a:pt x="3846" y="1953"/>
                    <a:pt x="3239" y="2465"/>
                  </a:cubicBezTo>
                  <a:cubicBezTo>
                    <a:pt x="2643" y="2965"/>
                    <a:pt x="2131" y="3513"/>
                    <a:pt x="1703" y="4061"/>
                  </a:cubicBezTo>
                  <a:cubicBezTo>
                    <a:pt x="1286" y="4596"/>
                    <a:pt x="953" y="5108"/>
                    <a:pt x="703" y="5561"/>
                  </a:cubicBezTo>
                  <a:cubicBezTo>
                    <a:pt x="452" y="6001"/>
                    <a:pt x="274" y="6382"/>
                    <a:pt x="167" y="6644"/>
                  </a:cubicBezTo>
                  <a:cubicBezTo>
                    <a:pt x="60" y="6918"/>
                    <a:pt x="0" y="7061"/>
                    <a:pt x="0" y="7061"/>
                  </a:cubicBezTo>
                  <a:cubicBezTo>
                    <a:pt x="0" y="7061"/>
                    <a:pt x="83" y="6930"/>
                    <a:pt x="226" y="6692"/>
                  </a:cubicBezTo>
                  <a:cubicBezTo>
                    <a:pt x="357" y="6454"/>
                    <a:pt x="583" y="6109"/>
                    <a:pt x="881" y="5692"/>
                  </a:cubicBezTo>
                  <a:cubicBezTo>
                    <a:pt x="1167" y="5287"/>
                    <a:pt x="1536" y="4811"/>
                    <a:pt x="1988" y="4323"/>
                  </a:cubicBezTo>
                  <a:cubicBezTo>
                    <a:pt x="2441" y="3834"/>
                    <a:pt x="2953" y="3311"/>
                    <a:pt x="3536" y="2822"/>
                  </a:cubicBezTo>
                  <a:cubicBezTo>
                    <a:pt x="4108" y="2334"/>
                    <a:pt x="4703" y="1894"/>
                    <a:pt x="5263" y="1537"/>
                  </a:cubicBezTo>
                  <a:cubicBezTo>
                    <a:pt x="5822" y="1179"/>
                    <a:pt x="6346" y="882"/>
                    <a:pt x="6787" y="667"/>
                  </a:cubicBezTo>
                  <a:cubicBezTo>
                    <a:pt x="7239" y="441"/>
                    <a:pt x="7608" y="275"/>
                    <a:pt x="7882" y="167"/>
                  </a:cubicBezTo>
                  <a:cubicBezTo>
                    <a:pt x="8144" y="60"/>
                    <a:pt x="8299" y="1"/>
                    <a:pt x="8299" y="1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475" name="Google Shape;12475;p49"/>
            <p:cNvSpPr/>
            <p:nvPr/>
          </p:nvSpPr>
          <p:spPr>
            <a:xfrm>
              <a:off x="3962100" y="2081925"/>
              <a:ext cx="147650" cy="145000"/>
            </a:xfrm>
            <a:custGeom>
              <a:avLst/>
              <a:gdLst/>
              <a:ahLst/>
              <a:cxnLst/>
              <a:rect l="l" t="t" r="r" b="b"/>
              <a:pathLst>
                <a:path w="5906" h="5800" extrusionOk="0">
                  <a:moveTo>
                    <a:pt x="5906" y="1"/>
                  </a:moveTo>
                  <a:lnTo>
                    <a:pt x="5906" y="1"/>
                  </a:lnTo>
                  <a:cubicBezTo>
                    <a:pt x="5906" y="1"/>
                    <a:pt x="5798" y="48"/>
                    <a:pt x="5596" y="132"/>
                  </a:cubicBezTo>
                  <a:cubicBezTo>
                    <a:pt x="5406" y="215"/>
                    <a:pt x="5108" y="322"/>
                    <a:pt x="4763" y="489"/>
                  </a:cubicBezTo>
                  <a:cubicBezTo>
                    <a:pt x="4084" y="834"/>
                    <a:pt x="3155" y="1394"/>
                    <a:pt x="2322" y="2263"/>
                  </a:cubicBezTo>
                  <a:cubicBezTo>
                    <a:pt x="1476" y="3108"/>
                    <a:pt x="941" y="4061"/>
                    <a:pt x="607" y="4751"/>
                  </a:cubicBezTo>
                  <a:cubicBezTo>
                    <a:pt x="453" y="5085"/>
                    <a:pt x="310" y="5359"/>
                    <a:pt x="203" y="5537"/>
                  </a:cubicBezTo>
                  <a:cubicBezTo>
                    <a:pt x="83" y="5716"/>
                    <a:pt x="0" y="5799"/>
                    <a:pt x="0" y="5799"/>
                  </a:cubicBezTo>
                  <a:cubicBezTo>
                    <a:pt x="0" y="5799"/>
                    <a:pt x="95" y="5752"/>
                    <a:pt x="238" y="5585"/>
                  </a:cubicBezTo>
                  <a:cubicBezTo>
                    <a:pt x="405" y="5418"/>
                    <a:pt x="595" y="5168"/>
                    <a:pt x="810" y="4859"/>
                  </a:cubicBezTo>
                  <a:cubicBezTo>
                    <a:pt x="1226" y="4216"/>
                    <a:pt x="1834" y="3382"/>
                    <a:pt x="2631" y="2561"/>
                  </a:cubicBezTo>
                  <a:cubicBezTo>
                    <a:pt x="3429" y="1739"/>
                    <a:pt x="4239" y="1108"/>
                    <a:pt x="4870" y="668"/>
                  </a:cubicBezTo>
                  <a:cubicBezTo>
                    <a:pt x="5179" y="465"/>
                    <a:pt x="5453" y="287"/>
                    <a:pt x="5632" y="179"/>
                  </a:cubicBezTo>
                  <a:cubicBezTo>
                    <a:pt x="5810" y="60"/>
                    <a:pt x="5906" y="1"/>
                    <a:pt x="5906" y="1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476" name="Google Shape;12476;p49"/>
            <p:cNvSpPr/>
            <p:nvPr/>
          </p:nvSpPr>
          <p:spPr>
            <a:xfrm>
              <a:off x="3957025" y="2150100"/>
              <a:ext cx="96475" cy="110450"/>
            </a:xfrm>
            <a:custGeom>
              <a:avLst/>
              <a:gdLst/>
              <a:ahLst/>
              <a:cxnLst/>
              <a:rect l="l" t="t" r="r" b="b"/>
              <a:pathLst>
                <a:path w="3859" h="4418" extrusionOk="0">
                  <a:moveTo>
                    <a:pt x="3858" y="0"/>
                  </a:moveTo>
                  <a:cubicBezTo>
                    <a:pt x="3858" y="0"/>
                    <a:pt x="3561" y="131"/>
                    <a:pt x="3096" y="417"/>
                  </a:cubicBezTo>
                  <a:cubicBezTo>
                    <a:pt x="2632" y="715"/>
                    <a:pt x="2037" y="1191"/>
                    <a:pt x="1489" y="1810"/>
                  </a:cubicBezTo>
                  <a:cubicBezTo>
                    <a:pt x="941" y="2453"/>
                    <a:pt x="548" y="3108"/>
                    <a:pt x="322" y="3596"/>
                  </a:cubicBezTo>
                  <a:cubicBezTo>
                    <a:pt x="84" y="4096"/>
                    <a:pt x="1" y="4418"/>
                    <a:pt x="1" y="4418"/>
                  </a:cubicBezTo>
                  <a:cubicBezTo>
                    <a:pt x="1" y="4418"/>
                    <a:pt x="191" y="4156"/>
                    <a:pt x="525" y="3715"/>
                  </a:cubicBezTo>
                  <a:cubicBezTo>
                    <a:pt x="846" y="3298"/>
                    <a:pt x="1310" y="2739"/>
                    <a:pt x="1834" y="2132"/>
                  </a:cubicBezTo>
                  <a:cubicBezTo>
                    <a:pt x="2346" y="1512"/>
                    <a:pt x="2858" y="977"/>
                    <a:pt x="3227" y="608"/>
                  </a:cubicBezTo>
                  <a:cubicBezTo>
                    <a:pt x="3620" y="239"/>
                    <a:pt x="3858" y="0"/>
                    <a:pt x="3858" y="0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477" name="Google Shape;12477;p49"/>
            <p:cNvSpPr/>
            <p:nvPr/>
          </p:nvSpPr>
          <p:spPr>
            <a:xfrm>
              <a:off x="3958525" y="2201000"/>
              <a:ext cx="77700" cy="87225"/>
            </a:xfrm>
            <a:custGeom>
              <a:avLst/>
              <a:gdLst/>
              <a:ahLst/>
              <a:cxnLst/>
              <a:rect l="l" t="t" r="r" b="b"/>
              <a:pathLst>
                <a:path w="3108" h="3489" extrusionOk="0">
                  <a:moveTo>
                    <a:pt x="3108" y="0"/>
                  </a:moveTo>
                  <a:cubicBezTo>
                    <a:pt x="3108" y="0"/>
                    <a:pt x="2870" y="119"/>
                    <a:pt x="2501" y="358"/>
                  </a:cubicBezTo>
                  <a:cubicBezTo>
                    <a:pt x="2143" y="584"/>
                    <a:pt x="1667" y="953"/>
                    <a:pt x="1215" y="1441"/>
                  </a:cubicBezTo>
                  <a:cubicBezTo>
                    <a:pt x="786" y="1929"/>
                    <a:pt x="476" y="2453"/>
                    <a:pt x="286" y="2846"/>
                  </a:cubicBezTo>
                  <a:cubicBezTo>
                    <a:pt x="84" y="3227"/>
                    <a:pt x="0" y="3489"/>
                    <a:pt x="0" y="3489"/>
                  </a:cubicBezTo>
                  <a:cubicBezTo>
                    <a:pt x="0" y="3489"/>
                    <a:pt x="703" y="2691"/>
                    <a:pt x="1560" y="1739"/>
                  </a:cubicBezTo>
                  <a:cubicBezTo>
                    <a:pt x="2405" y="774"/>
                    <a:pt x="3108" y="0"/>
                    <a:pt x="3108" y="0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478" name="Google Shape;12478;p49"/>
            <p:cNvSpPr/>
            <p:nvPr/>
          </p:nvSpPr>
          <p:spPr>
            <a:xfrm>
              <a:off x="3969225" y="2252800"/>
              <a:ext cx="44075" cy="52700"/>
            </a:xfrm>
            <a:custGeom>
              <a:avLst/>
              <a:gdLst/>
              <a:ahLst/>
              <a:cxnLst/>
              <a:rect l="l" t="t" r="r" b="b"/>
              <a:pathLst>
                <a:path w="1763" h="2108" extrusionOk="0">
                  <a:moveTo>
                    <a:pt x="1763" y="0"/>
                  </a:moveTo>
                  <a:cubicBezTo>
                    <a:pt x="1763" y="0"/>
                    <a:pt x="1596" y="60"/>
                    <a:pt x="1382" y="191"/>
                  </a:cubicBezTo>
                  <a:cubicBezTo>
                    <a:pt x="1168" y="321"/>
                    <a:pt x="882" y="548"/>
                    <a:pt x="632" y="845"/>
                  </a:cubicBezTo>
                  <a:cubicBezTo>
                    <a:pt x="370" y="1143"/>
                    <a:pt x="215" y="1464"/>
                    <a:pt x="120" y="1703"/>
                  </a:cubicBezTo>
                  <a:cubicBezTo>
                    <a:pt x="37" y="1941"/>
                    <a:pt x="1" y="2107"/>
                    <a:pt x="1" y="2107"/>
                  </a:cubicBezTo>
                  <a:cubicBezTo>
                    <a:pt x="1" y="2107"/>
                    <a:pt x="132" y="2000"/>
                    <a:pt x="310" y="1822"/>
                  </a:cubicBezTo>
                  <a:cubicBezTo>
                    <a:pt x="513" y="1643"/>
                    <a:pt x="751" y="1405"/>
                    <a:pt x="989" y="1131"/>
                  </a:cubicBezTo>
                  <a:cubicBezTo>
                    <a:pt x="1227" y="845"/>
                    <a:pt x="1418" y="560"/>
                    <a:pt x="1549" y="357"/>
                  </a:cubicBezTo>
                  <a:cubicBezTo>
                    <a:pt x="1680" y="143"/>
                    <a:pt x="1763" y="0"/>
                    <a:pt x="1763" y="0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479" name="Google Shape;12479;p49"/>
            <p:cNvSpPr/>
            <p:nvPr/>
          </p:nvSpPr>
          <p:spPr>
            <a:xfrm>
              <a:off x="4234450" y="2011325"/>
              <a:ext cx="372675" cy="76300"/>
            </a:xfrm>
            <a:custGeom>
              <a:avLst/>
              <a:gdLst/>
              <a:ahLst/>
              <a:cxnLst/>
              <a:rect l="l" t="t" r="r" b="b"/>
              <a:pathLst>
                <a:path w="14907" h="3052" extrusionOk="0">
                  <a:moveTo>
                    <a:pt x="2439" y="1"/>
                  </a:moveTo>
                  <a:cubicBezTo>
                    <a:pt x="2371" y="1"/>
                    <a:pt x="2304" y="1"/>
                    <a:pt x="2239" y="3"/>
                  </a:cubicBezTo>
                  <a:cubicBezTo>
                    <a:pt x="1536" y="3"/>
                    <a:pt x="989" y="51"/>
                    <a:pt x="596" y="134"/>
                  </a:cubicBezTo>
                  <a:cubicBezTo>
                    <a:pt x="215" y="194"/>
                    <a:pt x="0" y="253"/>
                    <a:pt x="0" y="253"/>
                  </a:cubicBezTo>
                  <a:cubicBezTo>
                    <a:pt x="0" y="253"/>
                    <a:pt x="215" y="217"/>
                    <a:pt x="596" y="194"/>
                  </a:cubicBezTo>
                  <a:cubicBezTo>
                    <a:pt x="778" y="177"/>
                    <a:pt x="994" y="168"/>
                    <a:pt x="1242" y="168"/>
                  </a:cubicBezTo>
                  <a:cubicBezTo>
                    <a:pt x="1528" y="168"/>
                    <a:pt x="1857" y="180"/>
                    <a:pt x="2227" y="205"/>
                  </a:cubicBezTo>
                  <a:cubicBezTo>
                    <a:pt x="3608" y="301"/>
                    <a:pt x="5453" y="741"/>
                    <a:pt x="7442" y="1384"/>
                  </a:cubicBezTo>
                  <a:cubicBezTo>
                    <a:pt x="9454" y="2039"/>
                    <a:pt x="11287" y="2599"/>
                    <a:pt x="12669" y="2825"/>
                  </a:cubicBezTo>
                  <a:cubicBezTo>
                    <a:pt x="13359" y="2944"/>
                    <a:pt x="13919" y="3003"/>
                    <a:pt x="14312" y="3015"/>
                  </a:cubicBezTo>
                  <a:cubicBezTo>
                    <a:pt x="14693" y="3051"/>
                    <a:pt x="14907" y="3051"/>
                    <a:pt x="14907" y="3051"/>
                  </a:cubicBezTo>
                  <a:cubicBezTo>
                    <a:pt x="14907" y="3051"/>
                    <a:pt x="14681" y="3003"/>
                    <a:pt x="14312" y="2980"/>
                  </a:cubicBezTo>
                  <a:cubicBezTo>
                    <a:pt x="13931" y="2896"/>
                    <a:pt x="13383" y="2801"/>
                    <a:pt x="12716" y="2622"/>
                  </a:cubicBezTo>
                  <a:cubicBezTo>
                    <a:pt x="11371" y="2289"/>
                    <a:pt x="9585" y="1622"/>
                    <a:pt x="7585" y="967"/>
                  </a:cubicBezTo>
                  <a:cubicBezTo>
                    <a:pt x="5667" y="343"/>
                    <a:pt x="3815" y="1"/>
                    <a:pt x="2439" y="1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480" name="Google Shape;12480;p49"/>
            <p:cNvSpPr/>
            <p:nvPr/>
          </p:nvSpPr>
          <p:spPr>
            <a:xfrm>
              <a:off x="4323750" y="2032700"/>
              <a:ext cx="186650" cy="45975"/>
            </a:xfrm>
            <a:custGeom>
              <a:avLst/>
              <a:gdLst/>
              <a:ahLst/>
              <a:cxnLst/>
              <a:rect l="l" t="t" r="r" b="b"/>
              <a:pathLst>
                <a:path w="7466" h="1839" extrusionOk="0">
                  <a:moveTo>
                    <a:pt x="489" y="0"/>
                  </a:moveTo>
                  <a:cubicBezTo>
                    <a:pt x="418" y="0"/>
                    <a:pt x="354" y="2"/>
                    <a:pt x="298" y="5"/>
                  </a:cubicBezTo>
                  <a:cubicBezTo>
                    <a:pt x="107" y="17"/>
                    <a:pt x="0" y="17"/>
                    <a:pt x="0" y="17"/>
                  </a:cubicBezTo>
                  <a:cubicBezTo>
                    <a:pt x="0" y="17"/>
                    <a:pt x="107" y="41"/>
                    <a:pt x="298" y="77"/>
                  </a:cubicBezTo>
                  <a:cubicBezTo>
                    <a:pt x="500" y="124"/>
                    <a:pt x="762" y="184"/>
                    <a:pt x="1107" y="255"/>
                  </a:cubicBezTo>
                  <a:cubicBezTo>
                    <a:pt x="1786" y="410"/>
                    <a:pt x="2703" y="672"/>
                    <a:pt x="3715" y="970"/>
                  </a:cubicBezTo>
                  <a:cubicBezTo>
                    <a:pt x="4727" y="1267"/>
                    <a:pt x="5656" y="1505"/>
                    <a:pt x="6346" y="1648"/>
                  </a:cubicBezTo>
                  <a:cubicBezTo>
                    <a:pt x="7025" y="1791"/>
                    <a:pt x="7465" y="1839"/>
                    <a:pt x="7465" y="1839"/>
                  </a:cubicBezTo>
                  <a:cubicBezTo>
                    <a:pt x="7465" y="1839"/>
                    <a:pt x="7061" y="1672"/>
                    <a:pt x="6406" y="1422"/>
                  </a:cubicBezTo>
                  <a:cubicBezTo>
                    <a:pt x="5751" y="1172"/>
                    <a:pt x="4858" y="827"/>
                    <a:pt x="3822" y="529"/>
                  </a:cubicBezTo>
                  <a:cubicBezTo>
                    <a:pt x="2798" y="232"/>
                    <a:pt x="1834" y="65"/>
                    <a:pt x="1131" y="17"/>
                  </a:cubicBezTo>
                  <a:cubicBezTo>
                    <a:pt x="879" y="9"/>
                    <a:pt x="662" y="0"/>
                    <a:pt x="489" y="0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481" name="Google Shape;12481;p49"/>
            <p:cNvSpPr/>
            <p:nvPr/>
          </p:nvSpPr>
          <p:spPr>
            <a:xfrm>
              <a:off x="4432975" y="2078975"/>
              <a:ext cx="53900" cy="15825"/>
            </a:xfrm>
            <a:custGeom>
              <a:avLst/>
              <a:gdLst/>
              <a:ahLst/>
              <a:cxnLst/>
              <a:rect l="l" t="t" r="r" b="b"/>
              <a:pathLst>
                <a:path w="2156" h="633" extrusionOk="0">
                  <a:moveTo>
                    <a:pt x="264" y="0"/>
                  </a:moveTo>
                  <a:cubicBezTo>
                    <a:pt x="102" y="0"/>
                    <a:pt x="1" y="12"/>
                    <a:pt x="1" y="12"/>
                  </a:cubicBezTo>
                  <a:cubicBezTo>
                    <a:pt x="1" y="12"/>
                    <a:pt x="394" y="393"/>
                    <a:pt x="1013" y="547"/>
                  </a:cubicBezTo>
                  <a:cubicBezTo>
                    <a:pt x="1249" y="612"/>
                    <a:pt x="1474" y="632"/>
                    <a:pt x="1662" y="632"/>
                  </a:cubicBezTo>
                  <a:cubicBezTo>
                    <a:pt x="1956" y="632"/>
                    <a:pt x="2156" y="583"/>
                    <a:pt x="2156" y="583"/>
                  </a:cubicBezTo>
                  <a:cubicBezTo>
                    <a:pt x="2156" y="583"/>
                    <a:pt x="1703" y="274"/>
                    <a:pt x="1108" y="107"/>
                  </a:cubicBezTo>
                  <a:cubicBezTo>
                    <a:pt x="785" y="19"/>
                    <a:pt x="473" y="0"/>
                    <a:pt x="264" y="0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482" name="Google Shape;12482;p49"/>
            <p:cNvSpPr/>
            <p:nvPr/>
          </p:nvSpPr>
          <p:spPr>
            <a:xfrm>
              <a:off x="4279100" y="2676175"/>
              <a:ext cx="474475" cy="52000"/>
            </a:xfrm>
            <a:custGeom>
              <a:avLst/>
              <a:gdLst/>
              <a:ahLst/>
              <a:cxnLst/>
              <a:rect l="l" t="t" r="r" b="b"/>
              <a:pathLst>
                <a:path w="18979" h="2080" extrusionOk="0">
                  <a:moveTo>
                    <a:pt x="6526" y="0"/>
                  </a:moveTo>
                  <a:cubicBezTo>
                    <a:pt x="5097" y="0"/>
                    <a:pt x="3820" y="74"/>
                    <a:pt x="2786" y="174"/>
                  </a:cubicBezTo>
                  <a:cubicBezTo>
                    <a:pt x="1929" y="270"/>
                    <a:pt x="1227" y="353"/>
                    <a:pt x="750" y="436"/>
                  </a:cubicBezTo>
                  <a:cubicBezTo>
                    <a:pt x="274" y="508"/>
                    <a:pt x="0" y="555"/>
                    <a:pt x="0" y="555"/>
                  </a:cubicBezTo>
                  <a:cubicBezTo>
                    <a:pt x="0" y="555"/>
                    <a:pt x="274" y="531"/>
                    <a:pt x="762" y="508"/>
                  </a:cubicBezTo>
                  <a:cubicBezTo>
                    <a:pt x="1250" y="472"/>
                    <a:pt x="1953" y="448"/>
                    <a:pt x="2810" y="412"/>
                  </a:cubicBezTo>
                  <a:cubicBezTo>
                    <a:pt x="3287" y="399"/>
                    <a:pt x="3815" y="392"/>
                    <a:pt x="4386" y="392"/>
                  </a:cubicBezTo>
                  <a:cubicBezTo>
                    <a:pt x="5881" y="392"/>
                    <a:pt x="7665" y="444"/>
                    <a:pt x="9561" y="591"/>
                  </a:cubicBezTo>
                  <a:cubicBezTo>
                    <a:pt x="12180" y="817"/>
                    <a:pt x="14538" y="1174"/>
                    <a:pt x="16240" y="1496"/>
                  </a:cubicBezTo>
                  <a:cubicBezTo>
                    <a:pt x="17086" y="1663"/>
                    <a:pt x="17776" y="1817"/>
                    <a:pt x="18253" y="1924"/>
                  </a:cubicBezTo>
                  <a:cubicBezTo>
                    <a:pt x="18717" y="2020"/>
                    <a:pt x="18979" y="2079"/>
                    <a:pt x="18979" y="2079"/>
                  </a:cubicBezTo>
                  <a:cubicBezTo>
                    <a:pt x="18979" y="2079"/>
                    <a:pt x="18729" y="2008"/>
                    <a:pt x="18253" y="1817"/>
                  </a:cubicBezTo>
                  <a:cubicBezTo>
                    <a:pt x="17788" y="1663"/>
                    <a:pt x="17121" y="1472"/>
                    <a:pt x="16264" y="1246"/>
                  </a:cubicBezTo>
                  <a:cubicBezTo>
                    <a:pt x="14585" y="817"/>
                    <a:pt x="12216" y="329"/>
                    <a:pt x="9573" y="115"/>
                  </a:cubicBezTo>
                  <a:cubicBezTo>
                    <a:pt x="8508" y="34"/>
                    <a:pt x="7483" y="0"/>
                    <a:pt x="6526" y="0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483" name="Google Shape;12483;p49"/>
            <p:cNvSpPr/>
            <p:nvPr/>
          </p:nvSpPr>
          <p:spPr>
            <a:xfrm>
              <a:off x="4762200" y="2729025"/>
              <a:ext cx="98250" cy="20475"/>
            </a:xfrm>
            <a:custGeom>
              <a:avLst/>
              <a:gdLst/>
              <a:ahLst/>
              <a:cxnLst/>
              <a:rect l="l" t="t" r="r" b="b"/>
              <a:pathLst>
                <a:path w="3930" h="819" extrusionOk="0"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91" y="132"/>
                    <a:pt x="512" y="299"/>
                  </a:cubicBezTo>
                  <a:cubicBezTo>
                    <a:pt x="845" y="465"/>
                    <a:pt x="1322" y="644"/>
                    <a:pt x="1881" y="739"/>
                  </a:cubicBezTo>
                  <a:cubicBezTo>
                    <a:pt x="2209" y="795"/>
                    <a:pt x="2525" y="818"/>
                    <a:pt x="2804" y="818"/>
                  </a:cubicBezTo>
                  <a:cubicBezTo>
                    <a:pt x="3002" y="818"/>
                    <a:pt x="3181" y="807"/>
                    <a:pt x="3334" y="787"/>
                  </a:cubicBezTo>
                  <a:cubicBezTo>
                    <a:pt x="3703" y="739"/>
                    <a:pt x="3929" y="680"/>
                    <a:pt x="3929" y="680"/>
                  </a:cubicBezTo>
                  <a:cubicBezTo>
                    <a:pt x="3929" y="680"/>
                    <a:pt x="3703" y="620"/>
                    <a:pt x="3358" y="561"/>
                  </a:cubicBezTo>
                  <a:cubicBezTo>
                    <a:pt x="3000" y="489"/>
                    <a:pt x="2512" y="382"/>
                    <a:pt x="1977" y="299"/>
                  </a:cubicBezTo>
                  <a:cubicBezTo>
                    <a:pt x="1441" y="191"/>
                    <a:pt x="953" y="132"/>
                    <a:pt x="595" y="72"/>
                  </a:cubicBezTo>
                  <a:lnTo>
                    <a:pt x="0" y="1"/>
                  </a:ln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484" name="Google Shape;12484;p49"/>
            <p:cNvSpPr/>
            <p:nvPr/>
          </p:nvSpPr>
          <p:spPr>
            <a:xfrm>
              <a:off x="4370175" y="2643900"/>
              <a:ext cx="264650" cy="42000"/>
            </a:xfrm>
            <a:custGeom>
              <a:avLst/>
              <a:gdLst/>
              <a:ahLst/>
              <a:cxnLst/>
              <a:rect l="l" t="t" r="r" b="b"/>
              <a:pathLst>
                <a:path w="10586" h="1680" extrusionOk="0">
                  <a:moveTo>
                    <a:pt x="3299" y="1"/>
                  </a:moveTo>
                  <a:cubicBezTo>
                    <a:pt x="2644" y="1"/>
                    <a:pt x="2060" y="25"/>
                    <a:pt x="1572" y="84"/>
                  </a:cubicBezTo>
                  <a:cubicBezTo>
                    <a:pt x="1084" y="144"/>
                    <a:pt x="691" y="215"/>
                    <a:pt x="417" y="298"/>
                  </a:cubicBezTo>
                  <a:cubicBezTo>
                    <a:pt x="155" y="370"/>
                    <a:pt x="1" y="394"/>
                    <a:pt x="1" y="394"/>
                  </a:cubicBezTo>
                  <a:cubicBezTo>
                    <a:pt x="1" y="394"/>
                    <a:pt x="155" y="382"/>
                    <a:pt x="417" y="370"/>
                  </a:cubicBezTo>
                  <a:cubicBezTo>
                    <a:pt x="691" y="334"/>
                    <a:pt x="1096" y="322"/>
                    <a:pt x="1572" y="322"/>
                  </a:cubicBezTo>
                  <a:cubicBezTo>
                    <a:pt x="2060" y="322"/>
                    <a:pt x="2632" y="358"/>
                    <a:pt x="3263" y="394"/>
                  </a:cubicBezTo>
                  <a:cubicBezTo>
                    <a:pt x="3894" y="453"/>
                    <a:pt x="4584" y="537"/>
                    <a:pt x="5323" y="656"/>
                  </a:cubicBezTo>
                  <a:cubicBezTo>
                    <a:pt x="6775" y="894"/>
                    <a:pt x="8085" y="1168"/>
                    <a:pt x="9037" y="1370"/>
                  </a:cubicBezTo>
                  <a:cubicBezTo>
                    <a:pt x="9990" y="1572"/>
                    <a:pt x="10585" y="1680"/>
                    <a:pt x="10585" y="1680"/>
                  </a:cubicBezTo>
                  <a:cubicBezTo>
                    <a:pt x="10585" y="1680"/>
                    <a:pt x="10026" y="1453"/>
                    <a:pt x="9121" y="1132"/>
                  </a:cubicBezTo>
                  <a:cubicBezTo>
                    <a:pt x="8192" y="834"/>
                    <a:pt x="6894" y="429"/>
                    <a:pt x="5406" y="191"/>
                  </a:cubicBezTo>
                  <a:cubicBezTo>
                    <a:pt x="4668" y="72"/>
                    <a:pt x="3953" y="13"/>
                    <a:pt x="3299" y="1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485" name="Google Shape;12485;p49"/>
            <p:cNvSpPr/>
            <p:nvPr/>
          </p:nvSpPr>
          <p:spPr>
            <a:xfrm>
              <a:off x="4420475" y="2612175"/>
              <a:ext cx="151825" cy="18650"/>
            </a:xfrm>
            <a:custGeom>
              <a:avLst/>
              <a:gdLst/>
              <a:ahLst/>
              <a:cxnLst/>
              <a:rect l="l" t="t" r="r" b="b"/>
              <a:pathLst>
                <a:path w="6073" h="746" extrusionOk="0">
                  <a:moveTo>
                    <a:pt x="1926" y="0"/>
                  </a:moveTo>
                  <a:cubicBezTo>
                    <a:pt x="1537" y="0"/>
                    <a:pt x="1186" y="19"/>
                    <a:pt x="894" y="43"/>
                  </a:cubicBezTo>
                  <a:cubicBezTo>
                    <a:pt x="346" y="91"/>
                    <a:pt x="1" y="151"/>
                    <a:pt x="1" y="151"/>
                  </a:cubicBezTo>
                  <a:cubicBezTo>
                    <a:pt x="1" y="151"/>
                    <a:pt x="346" y="198"/>
                    <a:pt x="894" y="270"/>
                  </a:cubicBezTo>
                  <a:cubicBezTo>
                    <a:pt x="1453" y="329"/>
                    <a:pt x="2203" y="436"/>
                    <a:pt x="3037" y="508"/>
                  </a:cubicBezTo>
                  <a:cubicBezTo>
                    <a:pt x="3870" y="591"/>
                    <a:pt x="4632" y="639"/>
                    <a:pt x="5180" y="686"/>
                  </a:cubicBezTo>
                  <a:cubicBezTo>
                    <a:pt x="5740" y="734"/>
                    <a:pt x="6073" y="746"/>
                    <a:pt x="6073" y="746"/>
                  </a:cubicBezTo>
                  <a:cubicBezTo>
                    <a:pt x="6073" y="746"/>
                    <a:pt x="5751" y="615"/>
                    <a:pt x="5216" y="460"/>
                  </a:cubicBezTo>
                  <a:cubicBezTo>
                    <a:pt x="4680" y="317"/>
                    <a:pt x="3918" y="151"/>
                    <a:pt x="3073" y="55"/>
                  </a:cubicBezTo>
                  <a:cubicBezTo>
                    <a:pt x="2669" y="16"/>
                    <a:pt x="2281" y="0"/>
                    <a:pt x="1926" y="0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486" name="Google Shape;12486;p49"/>
            <p:cNvSpPr/>
            <p:nvPr/>
          </p:nvSpPr>
          <p:spPr>
            <a:xfrm>
              <a:off x="4445475" y="2584150"/>
              <a:ext cx="108975" cy="19600"/>
            </a:xfrm>
            <a:custGeom>
              <a:avLst/>
              <a:gdLst/>
              <a:ahLst/>
              <a:cxnLst/>
              <a:rect l="l" t="t" r="r" b="b"/>
              <a:pathLst>
                <a:path w="4359" h="784" extrusionOk="0">
                  <a:moveTo>
                    <a:pt x="1158" y="0"/>
                  </a:moveTo>
                  <a:cubicBezTo>
                    <a:pt x="973" y="0"/>
                    <a:pt x="804" y="8"/>
                    <a:pt x="656" y="21"/>
                  </a:cubicBezTo>
                  <a:cubicBezTo>
                    <a:pt x="251" y="45"/>
                    <a:pt x="1" y="93"/>
                    <a:pt x="1" y="93"/>
                  </a:cubicBezTo>
                  <a:cubicBezTo>
                    <a:pt x="1" y="93"/>
                    <a:pt x="965" y="343"/>
                    <a:pt x="2156" y="545"/>
                  </a:cubicBezTo>
                  <a:cubicBezTo>
                    <a:pt x="3347" y="736"/>
                    <a:pt x="4359" y="783"/>
                    <a:pt x="4359" y="783"/>
                  </a:cubicBezTo>
                  <a:cubicBezTo>
                    <a:pt x="4359" y="783"/>
                    <a:pt x="4132" y="664"/>
                    <a:pt x="3751" y="510"/>
                  </a:cubicBezTo>
                  <a:cubicBezTo>
                    <a:pt x="3382" y="367"/>
                    <a:pt x="2846" y="188"/>
                    <a:pt x="2239" y="93"/>
                  </a:cubicBezTo>
                  <a:cubicBezTo>
                    <a:pt x="1847" y="25"/>
                    <a:pt x="1478" y="0"/>
                    <a:pt x="1158" y="0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487" name="Google Shape;12487;p49"/>
            <p:cNvSpPr/>
            <p:nvPr/>
          </p:nvSpPr>
          <p:spPr>
            <a:xfrm>
              <a:off x="4450850" y="2560800"/>
              <a:ext cx="92875" cy="13175"/>
            </a:xfrm>
            <a:custGeom>
              <a:avLst/>
              <a:gdLst/>
              <a:ahLst/>
              <a:cxnLst/>
              <a:rect l="l" t="t" r="r" b="b"/>
              <a:pathLst>
                <a:path w="3715" h="527" extrusionOk="0">
                  <a:moveTo>
                    <a:pt x="1288" y="0"/>
                  </a:moveTo>
                  <a:cubicBezTo>
                    <a:pt x="541" y="0"/>
                    <a:pt x="0" y="122"/>
                    <a:pt x="0" y="122"/>
                  </a:cubicBezTo>
                  <a:cubicBezTo>
                    <a:pt x="0" y="122"/>
                    <a:pt x="834" y="372"/>
                    <a:pt x="1846" y="479"/>
                  </a:cubicBezTo>
                  <a:cubicBezTo>
                    <a:pt x="2183" y="515"/>
                    <a:pt x="2503" y="527"/>
                    <a:pt x="2780" y="527"/>
                  </a:cubicBezTo>
                  <a:cubicBezTo>
                    <a:pt x="3334" y="527"/>
                    <a:pt x="3715" y="479"/>
                    <a:pt x="3715" y="479"/>
                  </a:cubicBezTo>
                  <a:cubicBezTo>
                    <a:pt x="3715" y="479"/>
                    <a:pt x="2929" y="122"/>
                    <a:pt x="1881" y="27"/>
                  </a:cubicBezTo>
                  <a:cubicBezTo>
                    <a:pt x="1674" y="8"/>
                    <a:pt x="1475" y="0"/>
                    <a:pt x="1288" y="0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488" name="Google Shape;12488;p49"/>
            <p:cNvSpPr/>
            <p:nvPr/>
          </p:nvSpPr>
          <p:spPr>
            <a:xfrm>
              <a:off x="4136525" y="2379650"/>
              <a:ext cx="511100" cy="68125"/>
            </a:xfrm>
            <a:custGeom>
              <a:avLst/>
              <a:gdLst/>
              <a:ahLst/>
              <a:cxnLst/>
              <a:rect l="l" t="t" r="r" b="b"/>
              <a:pathLst>
                <a:path w="20444" h="2725" extrusionOk="0">
                  <a:moveTo>
                    <a:pt x="8596" y="1"/>
                  </a:moveTo>
                  <a:cubicBezTo>
                    <a:pt x="6305" y="1"/>
                    <a:pt x="4247" y="409"/>
                    <a:pt x="2786" y="951"/>
                  </a:cubicBezTo>
                  <a:cubicBezTo>
                    <a:pt x="1881" y="1284"/>
                    <a:pt x="1179" y="1617"/>
                    <a:pt x="715" y="1891"/>
                  </a:cubicBezTo>
                  <a:cubicBezTo>
                    <a:pt x="476" y="2010"/>
                    <a:pt x="298" y="2129"/>
                    <a:pt x="179" y="2201"/>
                  </a:cubicBezTo>
                  <a:cubicBezTo>
                    <a:pt x="60" y="2272"/>
                    <a:pt x="0" y="2320"/>
                    <a:pt x="0" y="2320"/>
                  </a:cubicBezTo>
                  <a:cubicBezTo>
                    <a:pt x="0" y="2320"/>
                    <a:pt x="84" y="2296"/>
                    <a:pt x="203" y="2236"/>
                  </a:cubicBezTo>
                  <a:cubicBezTo>
                    <a:pt x="322" y="2177"/>
                    <a:pt x="512" y="2070"/>
                    <a:pt x="750" y="1963"/>
                  </a:cubicBezTo>
                  <a:cubicBezTo>
                    <a:pt x="1238" y="1724"/>
                    <a:pt x="1953" y="1439"/>
                    <a:pt x="2858" y="1177"/>
                  </a:cubicBezTo>
                  <a:cubicBezTo>
                    <a:pt x="4271" y="752"/>
                    <a:pt x="6172" y="456"/>
                    <a:pt x="8294" y="456"/>
                  </a:cubicBezTo>
                  <a:cubicBezTo>
                    <a:pt x="8906" y="456"/>
                    <a:pt x="9537" y="480"/>
                    <a:pt x="10180" y="534"/>
                  </a:cubicBezTo>
                  <a:cubicBezTo>
                    <a:pt x="13061" y="772"/>
                    <a:pt x="15621" y="1427"/>
                    <a:pt x="17467" y="1903"/>
                  </a:cubicBezTo>
                  <a:cubicBezTo>
                    <a:pt x="18372" y="2153"/>
                    <a:pt x="19110" y="2367"/>
                    <a:pt x="19634" y="2498"/>
                  </a:cubicBezTo>
                  <a:cubicBezTo>
                    <a:pt x="20157" y="2653"/>
                    <a:pt x="20443" y="2725"/>
                    <a:pt x="20443" y="2725"/>
                  </a:cubicBezTo>
                  <a:cubicBezTo>
                    <a:pt x="20443" y="2725"/>
                    <a:pt x="20157" y="2617"/>
                    <a:pt x="19669" y="2415"/>
                  </a:cubicBezTo>
                  <a:cubicBezTo>
                    <a:pt x="19157" y="2236"/>
                    <a:pt x="18431" y="1963"/>
                    <a:pt x="17526" y="1665"/>
                  </a:cubicBezTo>
                  <a:cubicBezTo>
                    <a:pt x="15705" y="1082"/>
                    <a:pt x="13145" y="308"/>
                    <a:pt x="10216" y="69"/>
                  </a:cubicBezTo>
                  <a:cubicBezTo>
                    <a:pt x="9666" y="23"/>
                    <a:pt x="9125" y="1"/>
                    <a:pt x="8596" y="1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489" name="Google Shape;12489;p49"/>
            <p:cNvSpPr/>
            <p:nvPr/>
          </p:nvSpPr>
          <p:spPr>
            <a:xfrm>
              <a:off x="4200800" y="2346525"/>
              <a:ext cx="294725" cy="22675"/>
            </a:xfrm>
            <a:custGeom>
              <a:avLst/>
              <a:gdLst/>
              <a:ahLst/>
              <a:cxnLst/>
              <a:rect l="l" t="t" r="r" b="b"/>
              <a:pathLst>
                <a:path w="11789" h="907" extrusionOk="0">
                  <a:moveTo>
                    <a:pt x="6033" y="1"/>
                  </a:moveTo>
                  <a:cubicBezTo>
                    <a:pt x="5987" y="1"/>
                    <a:pt x="5941" y="1"/>
                    <a:pt x="5895" y="1"/>
                  </a:cubicBezTo>
                  <a:cubicBezTo>
                    <a:pt x="4240" y="13"/>
                    <a:pt x="2751" y="240"/>
                    <a:pt x="1692" y="466"/>
                  </a:cubicBezTo>
                  <a:cubicBezTo>
                    <a:pt x="1156" y="585"/>
                    <a:pt x="727" y="680"/>
                    <a:pt x="441" y="775"/>
                  </a:cubicBezTo>
                  <a:cubicBezTo>
                    <a:pt x="156" y="859"/>
                    <a:pt x="1" y="906"/>
                    <a:pt x="1" y="906"/>
                  </a:cubicBezTo>
                  <a:cubicBezTo>
                    <a:pt x="1" y="906"/>
                    <a:pt x="156" y="894"/>
                    <a:pt x="453" y="847"/>
                  </a:cubicBezTo>
                  <a:cubicBezTo>
                    <a:pt x="751" y="799"/>
                    <a:pt x="1192" y="763"/>
                    <a:pt x="1727" y="704"/>
                  </a:cubicBezTo>
                  <a:cubicBezTo>
                    <a:pt x="2775" y="597"/>
                    <a:pt x="4263" y="490"/>
                    <a:pt x="5895" y="478"/>
                  </a:cubicBezTo>
                  <a:cubicBezTo>
                    <a:pt x="7514" y="478"/>
                    <a:pt x="8990" y="549"/>
                    <a:pt x="10062" y="656"/>
                  </a:cubicBezTo>
                  <a:cubicBezTo>
                    <a:pt x="10597" y="704"/>
                    <a:pt x="11026" y="740"/>
                    <a:pt x="11324" y="787"/>
                  </a:cubicBezTo>
                  <a:cubicBezTo>
                    <a:pt x="11621" y="835"/>
                    <a:pt x="11788" y="847"/>
                    <a:pt x="11788" y="847"/>
                  </a:cubicBezTo>
                  <a:cubicBezTo>
                    <a:pt x="11788" y="847"/>
                    <a:pt x="11621" y="799"/>
                    <a:pt x="11348" y="704"/>
                  </a:cubicBezTo>
                  <a:cubicBezTo>
                    <a:pt x="11050" y="609"/>
                    <a:pt x="10633" y="502"/>
                    <a:pt x="10097" y="406"/>
                  </a:cubicBezTo>
                  <a:cubicBezTo>
                    <a:pt x="9079" y="198"/>
                    <a:pt x="7622" y="1"/>
                    <a:pt x="6033" y="1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490" name="Google Shape;12490;p49"/>
            <p:cNvSpPr/>
            <p:nvPr/>
          </p:nvSpPr>
          <p:spPr>
            <a:xfrm>
              <a:off x="4289500" y="2309725"/>
              <a:ext cx="125350" cy="12300"/>
            </a:xfrm>
            <a:custGeom>
              <a:avLst/>
              <a:gdLst/>
              <a:ahLst/>
              <a:cxnLst/>
              <a:rect l="l" t="t" r="r" b="b"/>
              <a:pathLst>
                <a:path w="5014" h="492" extrusionOk="0">
                  <a:moveTo>
                    <a:pt x="2121" y="1"/>
                  </a:moveTo>
                  <a:cubicBezTo>
                    <a:pt x="911" y="1"/>
                    <a:pt x="1" y="223"/>
                    <a:pt x="1" y="223"/>
                  </a:cubicBezTo>
                  <a:cubicBezTo>
                    <a:pt x="1" y="223"/>
                    <a:pt x="1132" y="414"/>
                    <a:pt x="2501" y="473"/>
                  </a:cubicBezTo>
                  <a:cubicBezTo>
                    <a:pt x="2804" y="486"/>
                    <a:pt x="3094" y="491"/>
                    <a:pt x="3362" y="491"/>
                  </a:cubicBezTo>
                  <a:cubicBezTo>
                    <a:pt x="4328" y="491"/>
                    <a:pt x="5014" y="426"/>
                    <a:pt x="5014" y="426"/>
                  </a:cubicBezTo>
                  <a:cubicBezTo>
                    <a:pt x="5014" y="426"/>
                    <a:pt x="3930" y="69"/>
                    <a:pt x="2525" y="9"/>
                  </a:cubicBezTo>
                  <a:cubicBezTo>
                    <a:pt x="2387" y="3"/>
                    <a:pt x="2252" y="1"/>
                    <a:pt x="2121" y="1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491" name="Google Shape;12491;p49"/>
            <p:cNvSpPr/>
            <p:nvPr/>
          </p:nvSpPr>
          <p:spPr>
            <a:xfrm>
              <a:off x="4305875" y="2279300"/>
              <a:ext cx="73550" cy="12400"/>
            </a:xfrm>
            <a:custGeom>
              <a:avLst/>
              <a:gdLst/>
              <a:ahLst/>
              <a:cxnLst/>
              <a:rect l="l" t="t" r="r" b="b"/>
              <a:pathLst>
                <a:path w="2942" h="496" extrusionOk="0">
                  <a:moveTo>
                    <a:pt x="1234" y="1"/>
                  </a:moveTo>
                  <a:cubicBezTo>
                    <a:pt x="922" y="1"/>
                    <a:pt x="648" y="48"/>
                    <a:pt x="441" y="95"/>
                  </a:cubicBezTo>
                  <a:cubicBezTo>
                    <a:pt x="168" y="154"/>
                    <a:pt x="1" y="238"/>
                    <a:pt x="1" y="238"/>
                  </a:cubicBezTo>
                  <a:cubicBezTo>
                    <a:pt x="1" y="238"/>
                    <a:pt x="679" y="416"/>
                    <a:pt x="1465" y="476"/>
                  </a:cubicBezTo>
                  <a:cubicBezTo>
                    <a:pt x="1652" y="490"/>
                    <a:pt x="1834" y="495"/>
                    <a:pt x="2002" y="495"/>
                  </a:cubicBezTo>
                  <a:cubicBezTo>
                    <a:pt x="2541" y="495"/>
                    <a:pt x="2942" y="440"/>
                    <a:pt x="2942" y="440"/>
                  </a:cubicBezTo>
                  <a:cubicBezTo>
                    <a:pt x="2942" y="440"/>
                    <a:pt x="2787" y="357"/>
                    <a:pt x="2537" y="250"/>
                  </a:cubicBezTo>
                  <a:cubicBezTo>
                    <a:pt x="2263" y="143"/>
                    <a:pt x="1906" y="35"/>
                    <a:pt x="1489" y="12"/>
                  </a:cubicBezTo>
                  <a:cubicBezTo>
                    <a:pt x="1402" y="4"/>
                    <a:pt x="1317" y="1"/>
                    <a:pt x="1234" y="1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492" name="Google Shape;12492;p49"/>
            <p:cNvSpPr/>
            <p:nvPr/>
          </p:nvSpPr>
          <p:spPr>
            <a:xfrm>
              <a:off x="4321950" y="2252750"/>
              <a:ext cx="82175" cy="14300"/>
            </a:xfrm>
            <a:custGeom>
              <a:avLst/>
              <a:gdLst/>
              <a:ahLst/>
              <a:cxnLst/>
              <a:rect l="l" t="t" r="r" b="b"/>
              <a:pathLst>
                <a:path w="3287" h="572" extrusionOk="0">
                  <a:moveTo>
                    <a:pt x="1030" y="1"/>
                  </a:moveTo>
                  <a:cubicBezTo>
                    <a:pt x="429" y="1"/>
                    <a:pt x="1" y="121"/>
                    <a:pt x="1" y="121"/>
                  </a:cubicBezTo>
                  <a:cubicBezTo>
                    <a:pt x="1" y="121"/>
                    <a:pt x="727" y="371"/>
                    <a:pt x="1620" y="490"/>
                  </a:cubicBezTo>
                  <a:cubicBezTo>
                    <a:pt x="2116" y="556"/>
                    <a:pt x="2575" y="571"/>
                    <a:pt x="2886" y="571"/>
                  </a:cubicBezTo>
                  <a:cubicBezTo>
                    <a:pt x="3134" y="571"/>
                    <a:pt x="3287" y="562"/>
                    <a:pt x="3287" y="562"/>
                  </a:cubicBezTo>
                  <a:cubicBezTo>
                    <a:pt x="3287" y="562"/>
                    <a:pt x="2620" y="181"/>
                    <a:pt x="1680" y="50"/>
                  </a:cubicBezTo>
                  <a:cubicBezTo>
                    <a:pt x="1450" y="14"/>
                    <a:pt x="1231" y="1"/>
                    <a:pt x="1030" y="1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493" name="Google Shape;12493;p49"/>
            <p:cNvSpPr/>
            <p:nvPr/>
          </p:nvSpPr>
          <p:spPr>
            <a:xfrm>
              <a:off x="3583775" y="2767900"/>
              <a:ext cx="367325" cy="163875"/>
            </a:xfrm>
            <a:custGeom>
              <a:avLst/>
              <a:gdLst/>
              <a:ahLst/>
              <a:cxnLst/>
              <a:rect l="l" t="t" r="r" b="b"/>
              <a:pathLst>
                <a:path w="14693" h="6555" extrusionOk="0">
                  <a:moveTo>
                    <a:pt x="1172" y="1"/>
                  </a:moveTo>
                  <a:cubicBezTo>
                    <a:pt x="976" y="1"/>
                    <a:pt x="807" y="9"/>
                    <a:pt x="655" y="18"/>
                  </a:cubicBezTo>
                  <a:cubicBezTo>
                    <a:pt x="238" y="53"/>
                    <a:pt x="0" y="65"/>
                    <a:pt x="0" y="65"/>
                  </a:cubicBezTo>
                  <a:cubicBezTo>
                    <a:pt x="0" y="65"/>
                    <a:pt x="238" y="77"/>
                    <a:pt x="667" y="125"/>
                  </a:cubicBezTo>
                  <a:cubicBezTo>
                    <a:pt x="881" y="125"/>
                    <a:pt x="1131" y="137"/>
                    <a:pt x="1429" y="172"/>
                  </a:cubicBezTo>
                  <a:cubicBezTo>
                    <a:pt x="1727" y="208"/>
                    <a:pt x="2048" y="232"/>
                    <a:pt x="2429" y="291"/>
                  </a:cubicBezTo>
                  <a:cubicBezTo>
                    <a:pt x="2798" y="351"/>
                    <a:pt x="3203" y="410"/>
                    <a:pt x="3632" y="494"/>
                  </a:cubicBezTo>
                  <a:cubicBezTo>
                    <a:pt x="4060" y="565"/>
                    <a:pt x="4513" y="684"/>
                    <a:pt x="4989" y="803"/>
                  </a:cubicBezTo>
                  <a:cubicBezTo>
                    <a:pt x="5918" y="1065"/>
                    <a:pt x="6954" y="1423"/>
                    <a:pt x="7989" y="1863"/>
                  </a:cubicBezTo>
                  <a:cubicBezTo>
                    <a:pt x="9013" y="2327"/>
                    <a:pt x="9966" y="2851"/>
                    <a:pt x="10799" y="3363"/>
                  </a:cubicBezTo>
                  <a:cubicBezTo>
                    <a:pt x="11204" y="3637"/>
                    <a:pt x="11609" y="3887"/>
                    <a:pt x="11954" y="4161"/>
                  </a:cubicBezTo>
                  <a:cubicBezTo>
                    <a:pt x="12323" y="4411"/>
                    <a:pt x="12633" y="4661"/>
                    <a:pt x="12919" y="4899"/>
                  </a:cubicBezTo>
                  <a:cubicBezTo>
                    <a:pt x="13216" y="5137"/>
                    <a:pt x="13454" y="5375"/>
                    <a:pt x="13681" y="5566"/>
                  </a:cubicBezTo>
                  <a:cubicBezTo>
                    <a:pt x="13895" y="5768"/>
                    <a:pt x="14085" y="5947"/>
                    <a:pt x="14228" y="6090"/>
                  </a:cubicBezTo>
                  <a:lnTo>
                    <a:pt x="14693" y="6554"/>
                  </a:lnTo>
                  <a:cubicBezTo>
                    <a:pt x="14693" y="6554"/>
                    <a:pt x="14550" y="6376"/>
                    <a:pt x="14288" y="6042"/>
                  </a:cubicBezTo>
                  <a:cubicBezTo>
                    <a:pt x="14157" y="5887"/>
                    <a:pt x="13990" y="5685"/>
                    <a:pt x="13788" y="5471"/>
                  </a:cubicBezTo>
                  <a:cubicBezTo>
                    <a:pt x="13573" y="5256"/>
                    <a:pt x="13347" y="4994"/>
                    <a:pt x="13073" y="4732"/>
                  </a:cubicBezTo>
                  <a:cubicBezTo>
                    <a:pt x="12799" y="4471"/>
                    <a:pt x="12490" y="4185"/>
                    <a:pt x="12145" y="3899"/>
                  </a:cubicBezTo>
                  <a:cubicBezTo>
                    <a:pt x="11799" y="3601"/>
                    <a:pt x="11418" y="3339"/>
                    <a:pt x="11014" y="3042"/>
                  </a:cubicBezTo>
                  <a:cubicBezTo>
                    <a:pt x="10180" y="2482"/>
                    <a:pt x="9228" y="1911"/>
                    <a:pt x="8168" y="1434"/>
                  </a:cubicBezTo>
                  <a:cubicBezTo>
                    <a:pt x="7120" y="958"/>
                    <a:pt x="6061" y="637"/>
                    <a:pt x="5072" y="410"/>
                  </a:cubicBezTo>
                  <a:cubicBezTo>
                    <a:pt x="4584" y="303"/>
                    <a:pt x="4120" y="196"/>
                    <a:pt x="3679" y="160"/>
                  </a:cubicBezTo>
                  <a:cubicBezTo>
                    <a:pt x="3227" y="101"/>
                    <a:pt x="2810" y="65"/>
                    <a:pt x="2441" y="41"/>
                  </a:cubicBezTo>
                  <a:cubicBezTo>
                    <a:pt x="2072" y="6"/>
                    <a:pt x="1727" y="6"/>
                    <a:pt x="1429" y="6"/>
                  </a:cubicBezTo>
                  <a:cubicBezTo>
                    <a:pt x="1338" y="2"/>
                    <a:pt x="1253" y="1"/>
                    <a:pt x="1172" y="1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494" name="Google Shape;12494;p49"/>
            <p:cNvSpPr/>
            <p:nvPr/>
          </p:nvSpPr>
          <p:spPr>
            <a:xfrm>
              <a:off x="3687350" y="2738550"/>
              <a:ext cx="259575" cy="143500"/>
            </a:xfrm>
            <a:custGeom>
              <a:avLst/>
              <a:gdLst/>
              <a:ahLst/>
              <a:cxnLst/>
              <a:rect l="l" t="t" r="r" b="b"/>
              <a:pathLst>
                <a:path w="10383" h="5740" extrusionOk="0">
                  <a:moveTo>
                    <a:pt x="1" y="1"/>
                  </a:moveTo>
                  <a:lnTo>
                    <a:pt x="1" y="1"/>
                  </a:lnTo>
                  <a:cubicBezTo>
                    <a:pt x="1" y="1"/>
                    <a:pt x="179" y="37"/>
                    <a:pt x="477" y="96"/>
                  </a:cubicBezTo>
                  <a:cubicBezTo>
                    <a:pt x="620" y="120"/>
                    <a:pt x="810" y="156"/>
                    <a:pt x="1025" y="203"/>
                  </a:cubicBezTo>
                  <a:cubicBezTo>
                    <a:pt x="1251" y="239"/>
                    <a:pt x="1489" y="287"/>
                    <a:pt x="1751" y="358"/>
                  </a:cubicBezTo>
                  <a:cubicBezTo>
                    <a:pt x="2287" y="501"/>
                    <a:pt x="2906" y="692"/>
                    <a:pt x="3584" y="942"/>
                  </a:cubicBezTo>
                  <a:cubicBezTo>
                    <a:pt x="4251" y="1215"/>
                    <a:pt x="4977" y="1537"/>
                    <a:pt x="5704" y="1942"/>
                  </a:cubicBezTo>
                  <a:cubicBezTo>
                    <a:pt x="6430" y="2346"/>
                    <a:pt x="7097" y="2775"/>
                    <a:pt x="7668" y="3204"/>
                  </a:cubicBezTo>
                  <a:cubicBezTo>
                    <a:pt x="8252" y="3632"/>
                    <a:pt x="8740" y="4049"/>
                    <a:pt x="9145" y="4442"/>
                  </a:cubicBezTo>
                  <a:cubicBezTo>
                    <a:pt x="9335" y="4621"/>
                    <a:pt x="9514" y="4811"/>
                    <a:pt x="9669" y="4966"/>
                  </a:cubicBezTo>
                  <a:cubicBezTo>
                    <a:pt x="9835" y="5121"/>
                    <a:pt x="9954" y="5264"/>
                    <a:pt x="10050" y="5383"/>
                  </a:cubicBezTo>
                  <a:cubicBezTo>
                    <a:pt x="10264" y="5597"/>
                    <a:pt x="10383" y="5740"/>
                    <a:pt x="10383" y="5740"/>
                  </a:cubicBezTo>
                  <a:cubicBezTo>
                    <a:pt x="10383" y="5740"/>
                    <a:pt x="10276" y="5585"/>
                    <a:pt x="10121" y="5335"/>
                  </a:cubicBezTo>
                  <a:cubicBezTo>
                    <a:pt x="10026" y="5204"/>
                    <a:pt x="9919" y="5049"/>
                    <a:pt x="9788" y="4871"/>
                  </a:cubicBezTo>
                  <a:cubicBezTo>
                    <a:pt x="9657" y="4704"/>
                    <a:pt x="9502" y="4502"/>
                    <a:pt x="9311" y="4287"/>
                  </a:cubicBezTo>
                  <a:cubicBezTo>
                    <a:pt x="8954" y="3859"/>
                    <a:pt x="8478" y="3382"/>
                    <a:pt x="7918" y="2906"/>
                  </a:cubicBezTo>
                  <a:cubicBezTo>
                    <a:pt x="7335" y="2430"/>
                    <a:pt x="6668" y="1954"/>
                    <a:pt x="5918" y="1537"/>
                  </a:cubicBezTo>
                  <a:cubicBezTo>
                    <a:pt x="5156" y="1120"/>
                    <a:pt x="4406" y="822"/>
                    <a:pt x="3703" y="584"/>
                  </a:cubicBezTo>
                  <a:cubicBezTo>
                    <a:pt x="2989" y="358"/>
                    <a:pt x="2334" y="215"/>
                    <a:pt x="1787" y="144"/>
                  </a:cubicBezTo>
                  <a:cubicBezTo>
                    <a:pt x="1513" y="84"/>
                    <a:pt x="1263" y="60"/>
                    <a:pt x="1036" y="49"/>
                  </a:cubicBezTo>
                  <a:cubicBezTo>
                    <a:pt x="810" y="37"/>
                    <a:pt x="620" y="25"/>
                    <a:pt x="477" y="25"/>
                  </a:cubicBezTo>
                  <a:cubicBezTo>
                    <a:pt x="179" y="1"/>
                    <a:pt x="1" y="1"/>
                    <a:pt x="1" y="1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495" name="Google Shape;12495;p49"/>
            <p:cNvSpPr/>
            <p:nvPr/>
          </p:nvSpPr>
          <p:spPr>
            <a:xfrm>
              <a:off x="3817725" y="2742725"/>
              <a:ext cx="131600" cy="98550"/>
            </a:xfrm>
            <a:custGeom>
              <a:avLst/>
              <a:gdLst/>
              <a:ahLst/>
              <a:cxnLst/>
              <a:rect l="l" t="t" r="r" b="b"/>
              <a:pathLst>
                <a:path w="5264" h="3942" extrusionOk="0">
                  <a:moveTo>
                    <a:pt x="1" y="1"/>
                  </a:moveTo>
                  <a:cubicBezTo>
                    <a:pt x="1" y="1"/>
                    <a:pt x="96" y="36"/>
                    <a:pt x="239" y="96"/>
                  </a:cubicBezTo>
                  <a:cubicBezTo>
                    <a:pt x="405" y="155"/>
                    <a:pt x="632" y="251"/>
                    <a:pt x="917" y="370"/>
                  </a:cubicBezTo>
                  <a:cubicBezTo>
                    <a:pt x="1465" y="632"/>
                    <a:pt x="2191" y="1025"/>
                    <a:pt x="2918" y="1584"/>
                  </a:cubicBezTo>
                  <a:cubicBezTo>
                    <a:pt x="3644" y="2132"/>
                    <a:pt x="4227" y="2715"/>
                    <a:pt x="4632" y="3168"/>
                  </a:cubicBezTo>
                  <a:cubicBezTo>
                    <a:pt x="4835" y="3406"/>
                    <a:pt x="4989" y="3608"/>
                    <a:pt x="5096" y="3739"/>
                  </a:cubicBezTo>
                  <a:cubicBezTo>
                    <a:pt x="5204" y="3870"/>
                    <a:pt x="5263" y="3942"/>
                    <a:pt x="5263" y="3942"/>
                  </a:cubicBezTo>
                  <a:cubicBezTo>
                    <a:pt x="5263" y="3942"/>
                    <a:pt x="5216" y="3858"/>
                    <a:pt x="5156" y="3692"/>
                  </a:cubicBezTo>
                  <a:cubicBezTo>
                    <a:pt x="5096" y="3525"/>
                    <a:pt x="4989" y="3299"/>
                    <a:pt x="4823" y="3037"/>
                  </a:cubicBezTo>
                  <a:cubicBezTo>
                    <a:pt x="4525" y="2501"/>
                    <a:pt x="3977" y="1798"/>
                    <a:pt x="3203" y="1215"/>
                  </a:cubicBezTo>
                  <a:cubicBezTo>
                    <a:pt x="2429" y="644"/>
                    <a:pt x="1608" y="310"/>
                    <a:pt x="1001" y="167"/>
                  </a:cubicBezTo>
                  <a:cubicBezTo>
                    <a:pt x="691" y="96"/>
                    <a:pt x="453" y="48"/>
                    <a:pt x="274" y="36"/>
                  </a:cubicBezTo>
                  <a:cubicBezTo>
                    <a:pt x="96" y="13"/>
                    <a:pt x="1" y="1"/>
                    <a:pt x="1" y="1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496" name="Google Shape;12496;p49"/>
            <p:cNvSpPr/>
            <p:nvPr/>
          </p:nvSpPr>
          <p:spPr>
            <a:xfrm>
              <a:off x="3859100" y="2723375"/>
              <a:ext cx="94675" cy="71475"/>
            </a:xfrm>
            <a:custGeom>
              <a:avLst/>
              <a:gdLst/>
              <a:ahLst/>
              <a:cxnLst/>
              <a:rect l="l" t="t" r="r" b="b"/>
              <a:pathLst>
                <a:path w="3787" h="2859" extrusionOk="0">
                  <a:moveTo>
                    <a:pt x="1" y="1"/>
                  </a:moveTo>
                  <a:cubicBezTo>
                    <a:pt x="1" y="1"/>
                    <a:pt x="239" y="120"/>
                    <a:pt x="608" y="358"/>
                  </a:cubicBezTo>
                  <a:cubicBezTo>
                    <a:pt x="989" y="584"/>
                    <a:pt x="1477" y="906"/>
                    <a:pt x="2001" y="1299"/>
                  </a:cubicBezTo>
                  <a:cubicBezTo>
                    <a:pt x="2513" y="1680"/>
                    <a:pt x="2965" y="2072"/>
                    <a:pt x="3275" y="2370"/>
                  </a:cubicBezTo>
                  <a:cubicBezTo>
                    <a:pt x="3584" y="2668"/>
                    <a:pt x="3787" y="2858"/>
                    <a:pt x="3787" y="2858"/>
                  </a:cubicBezTo>
                  <a:cubicBezTo>
                    <a:pt x="3787" y="2858"/>
                    <a:pt x="3680" y="2584"/>
                    <a:pt x="3441" y="2215"/>
                  </a:cubicBezTo>
                  <a:cubicBezTo>
                    <a:pt x="3203" y="1846"/>
                    <a:pt x="2810" y="1358"/>
                    <a:pt x="2263" y="941"/>
                  </a:cubicBezTo>
                  <a:cubicBezTo>
                    <a:pt x="1715" y="525"/>
                    <a:pt x="1132" y="275"/>
                    <a:pt x="703" y="156"/>
                  </a:cubicBezTo>
                  <a:cubicBezTo>
                    <a:pt x="286" y="36"/>
                    <a:pt x="1" y="1"/>
                    <a:pt x="1" y="1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497" name="Google Shape;12497;p49"/>
            <p:cNvSpPr/>
            <p:nvPr/>
          </p:nvSpPr>
          <p:spPr>
            <a:xfrm>
              <a:off x="3880825" y="2702850"/>
              <a:ext cx="72350" cy="46550"/>
            </a:xfrm>
            <a:custGeom>
              <a:avLst/>
              <a:gdLst/>
              <a:ahLst/>
              <a:cxnLst/>
              <a:rect l="l" t="t" r="r" b="b"/>
              <a:pathLst>
                <a:path w="2894" h="1862" extrusionOk="0">
                  <a:moveTo>
                    <a:pt x="1" y="0"/>
                  </a:moveTo>
                  <a:cubicBezTo>
                    <a:pt x="1" y="0"/>
                    <a:pt x="513" y="631"/>
                    <a:pt x="1310" y="1155"/>
                  </a:cubicBezTo>
                  <a:cubicBezTo>
                    <a:pt x="1703" y="1405"/>
                    <a:pt x="2096" y="1596"/>
                    <a:pt x="2394" y="1727"/>
                  </a:cubicBezTo>
                  <a:cubicBezTo>
                    <a:pt x="2537" y="1786"/>
                    <a:pt x="2656" y="1858"/>
                    <a:pt x="2763" y="1858"/>
                  </a:cubicBezTo>
                  <a:cubicBezTo>
                    <a:pt x="2776" y="1861"/>
                    <a:pt x="2788" y="1862"/>
                    <a:pt x="2799" y="1862"/>
                  </a:cubicBezTo>
                  <a:cubicBezTo>
                    <a:pt x="2876" y="1862"/>
                    <a:pt x="2894" y="1798"/>
                    <a:pt x="2894" y="1798"/>
                  </a:cubicBezTo>
                  <a:lnTo>
                    <a:pt x="2894" y="1798"/>
                  </a:lnTo>
                  <a:cubicBezTo>
                    <a:pt x="2894" y="1798"/>
                    <a:pt x="2878" y="1819"/>
                    <a:pt x="2843" y="1819"/>
                  </a:cubicBezTo>
                  <a:cubicBezTo>
                    <a:pt x="2825" y="1819"/>
                    <a:pt x="2803" y="1814"/>
                    <a:pt x="2775" y="1798"/>
                  </a:cubicBezTo>
                  <a:cubicBezTo>
                    <a:pt x="2703" y="1762"/>
                    <a:pt x="2632" y="1655"/>
                    <a:pt x="2513" y="1548"/>
                  </a:cubicBezTo>
                  <a:cubicBezTo>
                    <a:pt x="2287" y="1322"/>
                    <a:pt x="1965" y="1048"/>
                    <a:pt x="1560" y="774"/>
                  </a:cubicBezTo>
                  <a:cubicBezTo>
                    <a:pt x="775" y="238"/>
                    <a:pt x="1" y="0"/>
                    <a:pt x="1" y="0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498" name="Google Shape;12498;p49"/>
            <p:cNvSpPr/>
            <p:nvPr/>
          </p:nvSpPr>
          <p:spPr>
            <a:xfrm>
              <a:off x="3900475" y="2684975"/>
              <a:ext cx="44375" cy="26225"/>
            </a:xfrm>
            <a:custGeom>
              <a:avLst/>
              <a:gdLst/>
              <a:ahLst/>
              <a:cxnLst/>
              <a:rect l="l" t="t" r="r" b="b"/>
              <a:pathLst>
                <a:path w="1775" h="1049" extrusionOk="0">
                  <a:moveTo>
                    <a:pt x="1" y="1"/>
                  </a:moveTo>
                  <a:lnTo>
                    <a:pt x="1" y="1"/>
                  </a:lnTo>
                  <a:cubicBezTo>
                    <a:pt x="1" y="1"/>
                    <a:pt x="286" y="441"/>
                    <a:pt x="774" y="715"/>
                  </a:cubicBezTo>
                  <a:cubicBezTo>
                    <a:pt x="1263" y="1013"/>
                    <a:pt x="1775" y="1049"/>
                    <a:pt x="1775" y="1049"/>
                  </a:cubicBezTo>
                  <a:cubicBezTo>
                    <a:pt x="1775" y="1049"/>
                    <a:pt x="1489" y="620"/>
                    <a:pt x="1001" y="334"/>
                  </a:cubicBezTo>
                  <a:cubicBezTo>
                    <a:pt x="501" y="37"/>
                    <a:pt x="1" y="1"/>
                    <a:pt x="1" y="1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499" name="Google Shape;12499;p49"/>
            <p:cNvSpPr/>
            <p:nvPr/>
          </p:nvSpPr>
          <p:spPr>
            <a:xfrm>
              <a:off x="3894825" y="2666600"/>
              <a:ext cx="46150" cy="19300"/>
            </a:xfrm>
            <a:custGeom>
              <a:avLst/>
              <a:gdLst/>
              <a:ahLst/>
              <a:cxnLst/>
              <a:rect l="l" t="t" r="r" b="b"/>
              <a:pathLst>
                <a:path w="1846" h="772" extrusionOk="0">
                  <a:moveTo>
                    <a:pt x="287" y="0"/>
                  </a:moveTo>
                  <a:cubicBezTo>
                    <a:pt x="114" y="0"/>
                    <a:pt x="0" y="21"/>
                    <a:pt x="0" y="21"/>
                  </a:cubicBezTo>
                  <a:cubicBezTo>
                    <a:pt x="0" y="21"/>
                    <a:pt x="369" y="355"/>
                    <a:pt x="858" y="557"/>
                  </a:cubicBezTo>
                  <a:cubicBezTo>
                    <a:pt x="1358" y="760"/>
                    <a:pt x="1846" y="772"/>
                    <a:pt x="1846" y="772"/>
                  </a:cubicBezTo>
                  <a:cubicBezTo>
                    <a:pt x="1846" y="772"/>
                    <a:pt x="1548" y="355"/>
                    <a:pt x="1024" y="141"/>
                  </a:cubicBezTo>
                  <a:cubicBezTo>
                    <a:pt x="753" y="27"/>
                    <a:pt x="482" y="0"/>
                    <a:pt x="287" y="0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500" name="Google Shape;12500;p49"/>
            <p:cNvSpPr/>
            <p:nvPr/>
          </p:nvSpPr>
          <p:spPr>
            <a:xfrm>
              <a:off x="3632575" y="2067200"/>
              <a:ext cx="242925" cy="79650"/>
            </a:xfrm>
            <a:custGeom>
              <a:avLst/>
              <a:gdLst/>
              <a:ahLst/>
              <a:cxnLst/>
              <a:rect l="l" t="t" r="r" b="b"/>
              <a:pathLst>
                <a:path w="9717" h="3186" extrusionOk="0">
                  <a:moveTo>
                    <a:pt x="2445" y="1"/>
                  </a:moveTo>
                  <a:cubicBezTo>
                    <a:pt x="2104" y="1"/>
                    <a:pt x="1790" y="19"/>
                    <a:pt x="1513" y="54"/>
                  </a:cubicBezTo>
                  <a:cubicBezTo>
                    <a:pt x="1275" y="66"/>
                    <a:pt x="1072" y="114"/>
                    <a:pt x="882" y="149"/>
                  </a:cubicBezTo>
                  <a:cubicBezTo>
                    <a:pt x="680" y="173"/>
                    <a:pt x="537" y="221"/>
                    <a:pt x="406" y="245"/>
                  </a:cubicBezTo>
                  <a:cubicBezTo>
                    <a:pt x="144" y="328"/>
                    <a:pt x="1" y="352"/>
                    <a:pt x="1" y="352"/>
                  </a:cubicBezTo>
                  <a:cubicBezTo>
                    <a:pt x="1" y="352"/>
                    <a:pt x="144" y="340"/>
                    <a:pt x="418" y="328"/>
                  </a:cubicBezTo>
                  <a:cubicBezTo>
                    <a:pt x="537" y="304"/>
                    <a:pt x="703" y="292"/>
                    <a:pt x="894" y="292"/>
                  </a:cubicBezTo>
                  <a:cubicBezTo>
                    <a:pt x="1021" y="292"/>
                    <a:pt x="1153" y="287"/>
                    <a:pt x="1298" y="287"/>
                  </a:cubicBezTo>
                  <a:cubicBezTo>
                    <a:pt x="1370" y="287"/>
                    <a:pt x="1446" y="288"/>
                    <a:pt x="1525" y="292"/>
                  </a:cubicBezTo>
                  <a:cubicBezTo>
                    <a:pt x="1989" y="292"/>
                    <a:pt x="2561" y="340"/>
                    <a:pt x="3168" y="411"/>
                  </a:cubicBezTo>
                  <a:cubicBezTo>
                    <a:pt x="3775" y="506"/>
                    <a:pt x="4454" y="637"/>
                    <a:pt x="5132" y="828"/>
                  </a:cubicBezTo>
                  <a:cubicBezTo>
                    <a:pt x="5799" y="1042"/>
                    <a:pt x="6442" y="1280"/>
                    <a:pt x="7014" y="1530"/>
                  </a:cubicBezTo>
                  <a:cubicBezTo>
                    <a:pt x="7573" y="1780"/>
                    <a:pt x="8061" y="2054"/>
                    <a:pt x="8466" y="2304"/>
                  </a:cubicBezTo>
                  <a:cubicBezTo>
                    <a:pt x="8669" y="2411"/>
                    <a:pt x="8835" y="2542"/>
                    <a:pt x="9002" y="2650"/>
                  </a:cubicBezTo>
                  <a:cubicBezTo>
                    <a:pt x="9157" y="2745"/>
                    <a:pt x="9288" y="2852"/>
                    <a:pt x="9395" y="2923"/>
                  </a:cubicBezTo>
                  <a:cubicBezTo>
                    <a:pt x="9597" y="3090"/>
                    <a:pt x="9716" y="3185"/>
                    <a:pt x="9716" y="3185"/>
                  </a:cubicBezTo>
                  <a:cubicBezTo>
                    <a:pt x="9716" y="3185"/>
                    <a:pt x="9609" y="3078"/>
                    <a:pt x="9443" y="2864"/>
                  </a:cubicBezTo>
                  <a:cubicBezTo>
                    <a:pt x="9347" y="2769"/>
                    <a:pt x="9240" y="2650"/>
                    <a:pt x="9085" y="2531"/>
                  </a:cubicBezTo>
                  <a:cubicBezTo>
                    <a:pt x="8954" y="2411"/>
                    <a:pt x="8788" y="2257"/>
                    <a:pt x="8597" y="2114"/>
                  </a:cubicBezTo>
                  <a:cubicBezTo>
                    <a:pt x="8228" y="1792"/>
                    <a:pt x="7752" y="1483"/>
                    <a:pt x="7180" y="1173"/>
                  </a:cubicBezTo>
                  <a:cubicBezTo>
                    <a:pt x="6621" y="876"/>
                    <a:pt x="5978" y="590"/>
                    <a:pt x="5263" y="387"/>
                  </a:cubicBezTo>
                  <a:cubicBezTo>
                    <a:pt x="4549" y="185"/>
                    <a:pt x="3859" y="66"/>
                    <a:pt x="3216" y="30"/>
                  </a:cubicBezTo>
                  <a:cubicBezTo>
                    <a:pt x="2947" y="10"/>
                    <a:pt x="2689" y="1"/>
                    <a:pt x="2445" y="1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501" name="Google Shape;12501;p49"/>
            <p:cNvSpPr/>
            <p:nvPr/>
          </p:nvSpPr>
          <p:spPr>
            <a:xfrm>
              <a:off x="3648075" y="2114950"/>
              <a:ext cx="232775" cy="71475"/>
            </a:xfrm>
            <a:custGeom>
              <a:avLst/>
              <a:gdLst/>
              <a:ahLst/>
              <a:cxnLst/>
              <a:rect l="l" t="t" r="r" b="b"/>
              <a:pathLst>
                <a:path w="9311" h="2859" extrusionOk="0">
                  <a:moveTo>
                    <a:pt x="2469" y="1"/>
                  </a:moveTo>
                  <a:cubicBezTo>
                    <a:pt x="2080" y="1"/>
                    <a:pt x="1724" y="32"/>
                    <a:pt x="1417" y="85"/>
                  </a:cubicBezTo>
                  <a:cubicBezTo>
                    <a:pt x="976" y="156"/>
                    <a:pt x="619" y="240"/>
                    <a:pt x="381" y="335"/>
                  </a:cubicBezTo>
                  <a:cubicBezTo>
                    <a:pt x="143" y="406"/>
                    <a:pt x="0" y="466"/>
                    <a:pt x="0" y="466"/>
                  </a:cubicBezTo>
                  <a:cubicBezTo>
                    <a:pt x="0" y="466"/>
                    <a:pt x="143" y="442"/>
                    <a:pt x="393" y="394"/>
                  </a:cubicBezTo>
                  <a:cubicBezTo>
                    <a:pt x="643" y="359"/>
                    <a:pt x="1000" y="323"/>
                    <a:pt x="1453" y="299"/>
                  </a:cubicBezTo>
                  <a:cubicBezTo>
                    <a:pt x="1515" y="297"/>
                    <a:pt x="1579" y="297"/>
                    <a:pt x="1645" y="297"/>
                  </a:cubicBezTo>
                  <a:cubicBezTo>
                    <a:pt x="2516" y="297"/>
                    <a:pt x="3650" y="446"/>
                    <a:pt x="4846" y="823"/>
                  </a:cubicBezTo>
                  <a:cubicBezTo>
                    <a:pt x="6120" y="1228"/>
                    <a:pt x="7227" y="1764"/>
                    <a:pt x="8025" y="2180"/>
                  </a:cubicBezTo>
                  <a:cubicBezTo>
                    <a:pt x="8811" y="2597"/>
                    <a:pt x="9311" y="2859"/>
                    <a:pt x="9311" y="2859"/>
                  </a:cubicBezTo>
                  <a:cubicBezTo>
                    <a:pt x="9311" y="2859"/>
                    <a:pt x="8870" y="2490"/>
                    <a:pt x="8132" y="1990"/>
                  </a:cubicBezTo>
                  <a:cubicBezTo>
                    <a:pt x="7382" y="1478"/>
                    <a:pt x="6298" y="811"/>
                    <a:pt x="4965" y="394"/>
                  </a:cubicBezTo>
                  <a:cubicBezTo>
                    <a:pt x="4082" y="113"/>
                    <a:pt x="3214" y="1"/>
                    <a:pt x="2469" y="1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502" name="Google Shape;12502;p49"/>
            <p:cNvSpPr/>
            <p:nvPr/>
          </p:nvSpPr>
          <p:spPr>
            <a:xfrm>
              <a:off x="3719500" y="2151850"/>
              <a:ext cx="113125" cy="39650"/>
            </a:xfrm>
            <a:custGeom>
              <a:avLst/>
              <a:gdLst/>
              <a:ahLst/>
              <a:cxnLst/>
              <a:rect l="l" t="t" r="r" b="b"/>
              <a:pathLst>
                <a:path w="4525" h="1586" extrusionOk="0">
                  <a:moveTo>
                    <a:pt x="825" y="0"/>
                  </a:moveTo>
                  <a:cubicBezTo>
                    <a:pt x="788" y="0"/>
                    <a:pt x="751" y="1"/>
                    <a:pt x="715" y="2"/>
                  </a:cubicBezTo>
                  <a:cubicBezTo>
                    <a:pt x="274" y="2"/>
                    <a:pt x="1" y="61"/>
                    <a:pt x="1" y="61"/>
                  </a:cubicBezTo>
                  <a:cubicBezTo>
                    <a:pt x="1" y="61"/>
                    <a:pt x="274" y="121"/>
                    <a:pt x="703" y="228"/>
                  </a:cubicBezTo>
                  <a:cubicBezTo>
                    <a:pt x="1120" y="335"/>
                    <a:pt x="1703" y="490"/>
                    <a:pt x="2310" y="704"/>
                  </a:cubicBezTo>
                  <a:cubicBezTo>
                    <a:pt x="2918" y="907"/>
                    <a:pt x="3477" y="1121"/>
                    <a:pt x="3870" y="1300"/>
                  </a:cubicBezTo>
                  <a:cubicBezTo>
                    <a:pt x="4275" y="1478"/>
                    <a:pt x="4525" y="1585"/>
                    <a:pt x="4525" y="1585"/>
                  </a:cubicBezTo>
                  <a:cubicBezTo>
                    <a:pt x="4525" y="1585"/>
                    <a:pt x="4346" y="1371"/>
                    <a:pt x="3977" y="1109"/>
                  </a:cubicBezTo>
                  <a:cubicBezTo>
                    <a:pt x="3632" y="823"/>
                    <a:pt x="3096" y="490"/>
                    <a:pt x="2441" y="276"/>
                  </a:cubicBezTo>
                  <a:cubicBezTo>
                    <a:pt x="1838" y="67"/>
                    <a:pt x="1266" y="0"/>
                    <a:pt x="825" y="0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503" name="Google Shape;12503;p49"/>
            <p:cNvSpPr/>
            <p:nvPr/>
          </p:nvSpPr>
          <p:spPr>
            <a:xfrm>
              <a:off x="3756400" y="2206375"/>
              <a:ext cx="75925" cy="33650"/>
            </a:xfrm>
            <a:custGeom>
              <a:avLst/>
              <a:gdLst/>
              <a:ahLst/>
              <a:cxnLst/>
              <a:rect l="l" t="t" r="r" b="b"/>
              <a:pathLst>
                <a:path w="3037" h="1346" extrusionOk="0">
                  <a:moveTo>
                    <a:pt x="671" y="0"/>
                  </a:moveTo>
                  <a:cubicBezTo>
                    <a:pt x="597" y="0"/>
                    <a:pt x="528" y="4"/>
                    <a:pt x="465" y="12"/>
                  </a:cubicBezTo>
                  <a:cubicBezTo>
                    <a:pt x="370" y="23"/>
                    <a:pt x="310" y="23"/>
                    <a:pt x="239" y="35"/>
                  </a:cubicBezTo>
                  <a:cubicBezTo>
                    <a:pt x="168" y="59"/>
                    <a:pt x="120" y="95"/>
                    <a:pt x="72" y="131"/>
                  </a:cubicBezTo>
                  <a:cubicBezTo>
                    <a:pt x="1" y="214"/>
                    <a:pt x="49" y="273"/>
                    <a:pt x="49" y="273"/>
                  </a:cubicBezTo>
                  <a:cubicBezTo>
                    <a:pt x="49" y="273"/>
                    <a:pt x="49" y="214"/>
                    <a:pt x="120" y="190"/>
                  </a:cubicBezTo>
                  <a:cubicBezTo>
                    <a:pt x="132" y="188"/>
                    <a:pt x="146" y="187"/>
                    <a:pt x="160" y="187"/>
                  </a:cubicBezTo>
                  <a:cubicBezTo>
                    <a:pt x="230" y="187"/>
                    <a:pt x="325" y="210"/>
                    <a:pt x="453" y="250"/>
                  </a:cubicBezTo>
                  <a:cubicBezTo>
                    <a:pt x="727" y="321"/>
                    <a:pt x="1120" y="476"/>
                    <a:pt x="1537" y="631"/>
                  </a:cubicBezTo>
                  <a:cubicBezTo>
                    <a:pt x="1954" y="797"/>
                    <a:pt x="2323" y="964"/>
                    <a:pt x="2596" y="1107"/>
                  </a:cubicBezTo>
                  <a:cubicBezTo>
                    <a:pt x="2870" y="1262"/>
                    <a:pt x="3037" y="1345"/>
                    <a:pt x="3037" y="1345"/>
                  </a:cubicBezTo>
                  <a:cubicBezTo>
                    <a:pt x="3037" y="1345"/>
                    <a:pt x="2954" y="1166"/>
                    <a:pt x="2727" y="928"/>
                  </a:cubicBezTo>
                  <a:cubicBezTo>
                    <a:pt x="2513" y="678"/>
                    <a:pt x="2156" y="393"/>
                    <a:pt x="1703" y="202"/>
                  </a:cubicBezTo>
                  <a:cubicBezTo>
                    <a:pt x="1333" y="60"/>
                    <a:pt x="963" y="0"/>
                    <a:pt x="671" y="0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504" name="Google Shape;12504;p49"/>
            <p:cNvSpPr/>
            <p:nvPr/>
          </p:nvSpPr>
          <p:spPr>
            <a:xfrm>
              <a:off x="3764150" y="2249050"/>
              <a:ext cx="51825" cy="17750"/>
            </a:xfrm>
            <a:custGeom>
              <a:avLst/>
              <a:gdLst/>
              <a:ahLst/>
              <a:cxnLst/>
              <a:rect l="l" t="t" r="r" b="b"/>
              <a:pathLst>
                <a:path w="2073" h="710" extrusionOk="0">
                  <a:moveTo>
                    <a:pt x="561" y="1"/>
                  </a:moveTo>
                  <a:cubicBezTo>
                    <a:pt x="478" y="1"/>
                    <a:pt x="401" y="7"/>
                    <a:pt x="334" y="19"/>
                  </a:cubicBezTo>
                  <a:cubicBezTo>
                    <a:pt x="131" y="43"/>
                    <a:pt x="0" y="90"/>
                    <a:pt x="0" y="90"/>
                  </a:cubicBezTo>
                  <a:cubicBezTo>
                    <a:pt x="0" y="90"/>
                    <a:pt x="120" y="162"/>
                    <a:pt x="298" y="257"/>
                  </a:cubicBezTo>
                  <a:cubicBezTo>
                    <a:pt x="477" y="341"/>
                    <a:pt x="715" y="448"/>
                    <a:pt x="1001" y="531"/>
                  </a:cubicBezTo>
                  <a:cubicBezTo>
                    <a:pt x="1286" y="614"/>
                    <a:pt x="1548" y="650"/>
                    <a:pt x="1751" y="686"/>
                  </a:cubicBezTo>
                  <a:cubicBezTo>
                    <a:pt x="1941" y="710"/>
                    <a:pt x="2072" y="710"/>
                    <a:pt x="2072" y="710"/>
                  </a:cubicBezTo>
                  <a:cubicBezTo>
                    <a:pt x="2072" y="710"/>
                    <a:pt x="2001" y="614"/>
                    <a:pt x="1822" y="471"/>
                  </a:cubicBezTo>
                  <a:cubicBezTo>
                    <a:pt x="1655" y="341"/>
                    <a:pt x="1417" y="174"/>
                    <a:pt x="1120" y="90"/>
                  </a:cubicBezTo>
                  <a:cubicBezTo>
                    <a:pt x="921" y="27"/>
                    <a:pt x="728" y="1"/>
                    <a:pt x="561" y="1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505" name="Google Shape;12505;p49"/>
            <p:cNvSpPr/>
            <p:nvPr/>
          </p:nvSpPr>
          <p:spPr>
            <a:xfrm>
              <a:off x="3493875" y="2528200"/>
              <a:ext cx="383100" cy="74650"/>
            </a:xfrm>
            <a:custGeom>
              <a:avLst/>
              <a:gdLst/>
              <a:ahLst/>
              <a:cxnLst/>
              <a:rect l="l" t="t" r="r" b="b"/>
              <a:pathLst>
                <a:path w="15324" h="2986" extrusionOk="0">
                  <a:moveTo>
                    <a:pt x="4082" y="0"/>
                  </a:moveTo>
                  <a:cubicBezTo>
                    <a:pt x="3418" y="0"/>
                    <a:pt x="2816" y="25"/>
                    <a:pt x="2287" y="69"/>
                  </a:cubicBezTo>
                  <a:cubicBezTo>
                    <a:pt x="1572" y="128"/>
                    <a:pt x="989" y="188"/>
                    <a:pt x="608" y="259"/>
                  </a:cubicBezTo>
                  <a:cubicBezTo>
                    <a:pt x="215" y="343"/>
                    <a:pt x="1" y="366"/>
                    <a:pt x="1" y="366"/>
                  </a:cubicBezTo>
                  <a:cubicBezTo>
                    <a:pt x="1" y="366"/>
                    <a:pt x="215" y="354"/>
                    <a:pt x="620" y="343"/>
                  </a:cubicBezTo>
                  <a:cubicBezTo>
                    <a:pt x="1013" y="307"/>
                    <a:pt x="1584" y="295"/>
                    <a:pt x="2298" y="295"/>
                  </a:cubicBezTo>
                  <a:cubicBezTo>
                    <a:pt x="3013" y="295"/>
                    <a:pt x="3846" y="319"/>
                    <a:pt x="4787" y="402"/>
                  </a:cubicBezTo>
                  <a:cubicBezTo>
                    <a:pt x="5727" y="474"/>
                    <a:pt x="6740" y="593"/>
                    <a:pt x="7811" y="771"/>
                  </a:cubicBezTo>
                  <a:cubicBezTo>
                    <a:pt x="8883" y="962"/>
                    <a:pt x="9883" y="1188"/>
                    <a:pt x="10788" y="1426"/>
                  </a:cubicBezTo>
                  <a:cubicBezTo>
                    <a:pt x="11693" y="1664"/>
                    <a:pt x="12502" y="1914"/>
                    <a:pt x="13169" y="2152"/>
                  </a:cubicBezTo>
                  <a:cubicBezTo>
                    <a:pt x="13836" y="2390"/>
                    <a:pt x="14371" y="2605"/>
                    <a:pt x="14741" y="2748"/>
                  </a:cubicBezTo>
                  <a:cubicBezTo>
                    <a:pt x="15122" y="2902"/>
                    <a:pt x="15324" y="2986"/>
                    <a:pt x="15324" y="2986"/>
                  </a:cubicBezTo>
                  <a:cubicBezTo>
                    <a:pt x="15324" y="2986"/>
                    <a:pt x="15133" y="2879"/>
                    <a:pt x="14764" y="2688"/>
                  </a:cubicBezTo>
                  <a:cubicBezTo>
                    <a:pt x="14419" y="2498"/>
                    <a:pt x="13895" y="2248"/>
                    <a:pt x="13240" y="1950"/>
                  </a:cubicBezTo>
                  <a:cubicBezTo>
                    <a:pt x="12585" y="1652"/>
                    <a:pt x="11800" y="1355"/>
                    <a:pt x="10895" y="1057"/>
                  </a:cubicBezTo>
                  <a:cubicBezTo>
                    <a:pt x="9978" y="771"/>
                    <a:pt x="8966" y="521"/>
                    <a:pt x="7883" y="319"/>
                  </a:cubicBezTo>
                  <a:cubicBezTo>
                    <a:pt x="6799" y="140"/>
                    <a:pt x="5751" y="45"/>
                    <a:pt x="4799" y="9"/>
                  </a:cubicBezTo>
                  <a:cubicBezTo>
                    <a:pt x="4553" y="3"/>
                    <a:pt x="4314" y="0"/>
                    <a:pt x="4082" y="0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506" name="Google Shape;12506;p49"/>
            <p:cNvSpPr/>
            <p:nvPr/>
          </p:nvSpPr>
          <p:spPr>
            <a:xfrm>
              <a:off x="3660850" y="2501325"/>
              <a:ext cx="133975" cy="30400"/>
            </a:xfrm>
            <a:custGeom>
              <a:avLst/>
              <a:gdLst/>
              <a:ahLst/>
              <a:cxnLst/>
              <a:rect l="l" t="t" r="r" b="b"/>
              <a:pathLst>
                <a:path w="5359" h="1216" extrusionOk="0">
                  <a:moveTo>
                    <a:pt x="823" y="1"/>
                  </a:moveTo>
                  <a:cubicBezTo>
                    <a:pt x="311" y="1"/>
                    <a:pt x="1" y="48"/>
                    <a:pt x="1" y="48"/>
                  </a:cubicBezTo>
                  <a:lnTo>
                    <a:pt x="2680" y="644"/>
                  </a:lnTo>
                  <a:cubicBezTo>
                    <a:pt x="4156" y="953"/>
                    <a:pt x="5359" y="1215"/>
                    <a:pt x="5359" y="1215"/>
                  </a:cubicBezTo>
                  <a:cubicBezTo>
                    <a:pt x="5359" y="1215"/>
                    <a:pt x="5085" y="1037"/>
                    <a:pt x="4644" y="834"/>
                  </a:cubicBezTo>
                  <a:cubicBezTo>
                    <a:pt x="4192" y="608"/>
                    <a:pt x="3537" y="358"/>
                    <a:pt x="2787" y="191"/>
                  </a:cubicBezTo>
                  <a:cubicBezTo>
                    <a:pt x="2025" y="25"/>
                    <a:pt x="1323" y="1"/>
                    <a:pt x="823" y="1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507" name="Google Shape;12507;p49"/>
            <p:cNvSpPr/>
            <p:nvPr/>
          </p:nvSpPr>
          <p:spPr>
            <a:xfrm>
              <a:off x="3723375" y="2480900"/>
              <a:ext cx="66100" cy="18850"/>
            </a:xfrm>
            <a:custGeom>
              <a:avLst/>
              <a:gdLst/>
              <a:ahLst/>
              <a:cxnLst/>
              <a:rect l="l" t="t" r="r" b="b"/>
              <a:pathLst>
                <a:path w="2644" h="754" extrusionOk="0">
                  <a:moveTo>
                    <a:pt x="224" y="0"/>
                  </a:moveTo>
                  <a:cubicBezTo>
                    <a:pt x="84" y="0"/>
                    <a:pt x="0" y="8"/>
                    <a:pt x="0" y="8"/>
                  </a:cubicBezTo>
                  <a:cubicBezTo>
                    <a:pt x="0" y="8"/>
                    <a:pt x="536" y="401"/>
                    <a:pt x="1262" y="591"/>
                  </a:cubicBezTo>
                  <a:cubicBezTo>
                    <a:pt x="1729" y="729"/>
                    <a:pt x="2167" y="754"/>
                    <a:pt x="2419" y="754"/>
                  </a:cubicBezTo>
                  <a:cubicBezTo>
                    <a:pt x="2560" y="754"/>
                    <a:pt x="2643" y="746"/>
                    <a:pt x="2643" y="746"/>
                  </a:cubicBezTo>
                  <a:cubicBezTo>
                    <a:pt x="2643" y="746"/>
                    <a:pt x="2108" y="353"/>
                    <a:pt x="1381" y="163"/>
                  </a:cubicBezTo>
                  <a:cubicBezTo>
                    <a:pt x="915" y="25"/>
                    <a:pt x="477" y="0"/>
                    <a:pt x="224" y="0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508" name="Google Shape;12508;p49"/>
            <p:cNvSpPr/>
            <p:nvPr/>
          </p:nvSpPr>
          <p:spPr>
            <a:xfrm>
              <a:off x="3730225" y="2454850"/>
              <a:ext cx="58950" cy="13650"/>
            </a:xfrm>
            <a:custGeom>
              <a:avLst/>
              <a:gdLst/>
              <a:ahLst/>
              <a:cxnLst/>
              <a:rect l="l" t="t" r="r" b="b"/>
              <a:pathLst>
                <a:path w="2358" h="546" extrusionOk="0">
                  <a:moveTo>
                    <a:pt x="794" y="1"/>
                  </a:moveTo>
                  <a:cubicBezTo>
                    <a:pt x="334" y="1"/>
                    <a:pt x="0" y="121"/>
                    <a:pt x="0" y="121"/>
                  </a:cubicBezTo>
                  <a:cubicBezTo>
                    <a:pt x="0" y="121"/>
                    <a:pt x="512" y="383"/>
                    <a:pt x="1155" y="490"/>
                  </a:cubicBezTo>
                  <a:cubicBezTo>
                    <a:pt x="1407" y="532"/>
                    <a:pt x="1645" y="545"/>
                    <a:pt x="1843" y="545"/>
                  </a:cubicBezTo>
                  <a:cubicBezTo>
                    <a:pt x="2150" y="545"/>
                    <a:pt x="2358" y="514"/>
                    <a:pt x="2358" y="514"/>
                  </a:cubicBezTo>
                  <a:cubicBezTo>
                    <a:pt x="2358" y="514"/>
                    <a:pt x="1893" y="157"/>
                    <a:pt x="1226" y="38"/>
                  </a:cubicBezTo>
                  <a:cubicBezTo>
                    <a:pt x="1075" y="11"/>
                    <a:pt x="929" y="1"/>
                    <a:pt x="794" y="1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509" name="Google Shape;12509;p49"/>
            <p:cNvSpPr/>
            <p:nvPr/>
          </p:nvSpPr>
          <p:spPr>
            <a:xfrm>
              <a:off x="3750150" y="2434850"/>
              <a:ext cx="37550" cy="11625"/>
            </a:xfrm>
            <a:custGeom>
              <a:avLst/>
              <a:gdLst/>
              <a:ahLst/>
              <a:cxnLst/>
              <a:rect l="l" t="t" r="r" b="b"/>
              <a:pathLst>
                <a:path w="1502" h="465" extrusionOk="0">
                  <a:moveTo>
                    <a:pt x="669" y="0"/>
                  </a:moveTo>
                  <a:cubicBezTo>
                    <a:pt x="299" y="0"/>
                    <a:pt x="1" y="159"/>
                    <a:pt x="1" y="159"/>
                  </a:cubicBezTo>
                  <a:cubicBezTo>
                    <a:pt x="1" y="159"/>
                    <a:pt x="310" y="409"/>
                    <a:pt x="727" y="457"/>
                  </a:cubicBezTo>
                  <a:cubicBezTo>
                    <a:pt x="771" y="462"/>
                    <a:pt x="814" y="464"/>
                    <a:pt x="856" y="464"/>
                  </a:cubicBezTo>
                  <a:cubicBezTo>
                    <a:pt x="1215" y="464"/>
                    <a:pt x="1501" y="302"/>
                    <a:pt x="1501" y="302"/>
                  </a:cubicBezTo>
                  <a:cubicBezTo>
                    <a:pt x="1501" y="302"/>
                    <a:pt x="1180" y="52"/>
                    <a:pt x="775" y="5"/>
                  </a:cubicBezTo>
                  <a:cubicBezTo>
                    <a:pt x="739" y="2"/>
                    <a:pt x="704" y="0"/>
                    <a:pt x="669" y="0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510" name="Google Shape;12510;p49"/>
            <p:cNvSpPr/>
            <p:nvPr/>
          </p:nvSpPr>
          <p:spPr>
            <a:xfrm>
              <a:off x="3751650" y="2409650"/>
              <a:ext cx="39300" cy="11350"/>
            </a:xfrm>
            <a:custGeom>
              <a:avLst/>
              <a:gdLst/>
              <a:ahLst/>
              <a:cxnLst/>
              <a:rect l="l" t="t" r="r" b="b"/>
              <a:pathLst>
                <a:path w="1572" h="454" extrusionOk="0">
                  <a:moveTo>
                    <a:pt x="786" y="1"/>
                  </a:moveTo>
                  <a:cubicBezTo>
                    <a:pt x="358" y="1"/>
                    <a:pt x="0" y="227"/>
                    <a:pt x="0" y="227"/>
                  </a:cubicBezTo>
                  <a:cubicBezTo>
                    <a:pt x="0" y="227"/>
                    <a:pt x="358" y="453"/>
                    <a:pt x="786" y="453"/>
                  </a:cubicBezTo>
                  <a:cubicBezTo>
                    <a:pt x="1215" y="453"/>
                    <a:pt x="1572" y="227"/>
                    <a:pt x="1572" y="227"/>
                  </a:cubicBezTo>
                  <a:cubicBezTo>
                    <a:pt x="1572" y="227"/>
                    <a:pt x="1239" y="1"/>
                    <a:pt x="786" y="1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511" name="Google Shape;12511;p49"/>
            <p:cNvSpPr/>
            <p:nvPr/>
          </p:nvSpPr>
          <p:spPr>
            <a:xfrm>
              <a:off x="3755225" y="2382375"/>
              <a:ext cx="41400" cy="11650"/>
            </a:xfrm>
            <a:custGeom>
              <a:avLst/>
              <a:gdLst/>
              <a:ahLst/>
              <a:cxnLst/>
              <a:rect l="l" t="t" r="r" b="b"/>
              <a:pathLst>
                <a:path w="1656" h="466" extrusionOk="0">
                  <a:moveTo>
                    <a:pt x="714" y="1"/>
                  </a:moveTo>
                  <a:cubicBezTo>
                    <a:pt x="315" y="1"/>
                    <a:pt x="0" y="163"/>
                    <a:pt x="0" y="163"/>
                  </a:cubicBezTo>
                  <a:cubicBezTo>
                    <a:pt x="0" y="163"/>
                    <a:pt x="346" y="413"/>
                    <a:pt x="810" y="461"/>
                  </a:cubicBezTo>
                  <a:cubicBezTo>
                    <a:pt x="850" y="464"/>
                    <a:pt x="889" y="465"/>
                    <a:pt x="927" y="465"/>
                  </a:cubicBezTo>
                  <a:cubicBezTo>
                    <a:pt x="1337" y="465"/>
                    <a:pt x="1655" y="306"/>
                    <a:pt x="1655" y="306"/>
                  </a:cubicBezTo>
                  <a:cubicBezTo>
                    <a:pt x="1655" y="306"/>
                    <a:pt x="1298" y="56"/>
                    <a:pt x="858" y="8"/>
                  </a:cubicBezTo>
                  <a:cubicBezTo>
                    <a:pt x="809" y="3"/>
                    <a:pt x="761" y="1"/>
                    <a:pt x="714" y="1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512" name="Google Shape;12512;p49"/>
            <p:cNvSpPr/>
            <p:nvPr/>
          </p:nvSpPr>
          <p:spPr>
            <a:xfrm>
              <a:off x="3771600" y="2357625"/>
              <a:ext cx="25025" cy="12075"/>
            </a:xfrm>
            <a:custGeom>
              <a:avLst/>
              <a:gdLst/>
              <a:ahLst/>
              <a:cxnLst/>
              <a:rect l="l" t="t" r="r" b="b"/>
              <a:pathLst>
                <a:path w="1001" h="483" extrusionOk="0">
                  <a:moveTo>
                    <a:pt x="383" y="0"/>
                  </a:moveTo>
                  <a:cubicBezTo>
                    <a:pt x="311" y="0"/>
                    <a:pt x="241" y="13"/>
                    <a:pt x="179" y="34"/>
                  </a:cubicBezTo>
                  <a:cubicBezTo>
                    <a:pt x="83" y="58"/>
                    <a:pt x="0" y="93"/>
                    <a:pt x="0" y="93"/>
                  </a:cubicBezTo>
                  <a:cubicBezTo>
                    <a:pt x="0" y="93"/>
                    <a:pt x="36" y="165"/>
                    <a:pt x="107" y="260"/>
                  </a:cubicBezTo>
                  <a:cubicBezTo>
                    <a:pt x="179" y="343"/>
                    <a:pt x="298" y="439"/>
                    <a:pt x="453" y="462"/>
                  </a:cubicBezTo>
                  <a:cubicBezTo>
                    <a:pt x="494" y="476"/>
                    <a:pt x="535" y="482"/>
                    <a:pt x="575" y="482"/>
                  </a:cubicBezTo>
                  <a:cubicBezTo>
                    <a:pt x="670" y="482"/>
                    <a:pt x="758" y="448"/>
                    <a:pt x="834" y="415"/>
                  </a:cubicBezTo>
                  <a:cubicBezTo>
                    <a:pt x="941" y="379"/>
                    <a:pt x="1000" y="319"/>
                    <a:pt x="1000" y="319"/>
                  </a:cubicBezTo>
                  <a:cubicBezTo>
                    <a:pt x="1000" y="319"/>
                    <a:pt x="941" y="236"/>
                    <a:pt x="869" y="177"/>
                  </a:cubicBezTo>
                  <a:cubicBezTo>
                    <a:pt x="774" y="117"/>
                    <a:pt x="679" y="46"/>
                    <a:pt x="536" y="22"/>
                  </a:cubicBezTo>
                  <a:cubicBezTo>
                    <a:pt x="486" y="7"/>
                    <a:pt x="434" y="0"/>
                    <a:pt x="383" y="0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513" name="Google Shape;12513;p49"/>
            <p:cNvSpPr/>
            <p:nvPr/>
          </p:nvSpPr>
          <p:spPr>
            <a:xfrm>
              <a:off x="3217350" y="1987875"/>
              <a:ext cx="155400" cy="66700"/>
            </a:xfrm>
            <a:custGeom>
              <a:avLst/>
              <a:gdLst/>
              <a:ahLst/>
              <a:cxnLst/>
              <a:rect l="l" t="t" r="r" b="b"/>
              <a:pathLst>
                <a:path w="6216" h="2668" extrusionOk="0">
                  <a:moveTo>
                    <a:pt x="1" y="0"/>
                  </a:moveTo>
                  <a:cubicBezTo>
                    <a:pt x="1" y="1"/>
                    <a:pt x="275" y="251"/>
                    <a:pt x="786" y="620"/>
                  </a:cubicBezTo>
                  <a:cubicBezTo>
                    <a:pt x="1298" y="1001"/>
                    <a:pt x="2025" y="1453"/>
                    <a:pt x="2906" y="1834"/>
                  </a:cubicBezTo>
                  <a:cubicBezTo>
                    <a:pt x="3775" y="2203"/>
                    <a:pt x="4608" y="2406"/>
                    <a:pt x="5228" y="2525"/>
                  </a:cubicBezTo>
                  <a:cubicBezTo>
                    <a:pt x="5835" y="2632"/>
                    <a:pt x="6216" y="2667"/>
                    <a:pt x="6216" y="2667"/>
                  </a:cubicBezTo>
                  <a:cubicBezTo>
                    <a:pt x="6216" y="2667"/>
                    <a:pt x="5859" y="2525"/>
                    <a:pt x="5287" y="2322"/>
                  </a:cubicBezTo>
                  <a:cubicBezTo>
                    <a:pt x="4716" y="2096"/>
                    <a:pt x="3930" y="1786"/>
                    <a:pt x="3084" y="1417"/>
                  </a:cubicBezTo>
                  <a:cubicBezTo>
                    <a:pt x="2227" y="1036"/>
                    <a:pt x="1453" y="703"/>
                    <a:pt x="906" y="429"/>
                  </a:cubicBezTo>
                  <a:cubicBezTo>
                    <a:pt x="334" y="167"/>
                    <a:pt x="1" y="1"/>
                    <a:pt x="1" y="0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514" name="Google Shape;12514;p49"/>
            <p:cNvSpPr/>
            <p:nvPr/>
          </p:nvSpPr>
          <p:spPr>
            <a:xfrm>
              <a:off x="3218850" y="2012575"/>
              <a:ext cx="69975" cy="42000"/>
            </a:xfrm>
            <a:custGeom>
              <a:avLst/>
              <a:gdLst/>
              <a:ahLst/>
              <a:cxnLst/>
              <a:rect l="l" t="t" r="r" b="b"/>
              <a:pathLst>
                <a:path w="2799" h="1680" extrusionOk="0"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07" y="167"/>
                    <a:pt x="310" y="394"/>
                  </a:cubicBezTo>
                  <a:cubicBezTo>
                    <a:pt x="524" y="620"/>
                    <a:pt x="834" y="894"/>
                    <a:pt x="1215" y="1144"/>
                  </a:cubicBezTo>
                  <a:cubicBezTo>
                    <a:pt x="1619" y="1382"/>
                    <a:pt x="2012" y="1513"/>
                    <a:pt x="2310" y="1584"/>
                  </a:cubicBezTo>
                  <a:cubicBezTo>
                    <a:pt x="2608" y="1656"/>
                    <a:pt x="2798" y="1679"/>
                    <a:pt x="2798" y="1679"/>
                  </a:cubicBezTo>
                  <a:cubicBezTo>
                    <a:pt x="2798" y="1679"/>
                    <a:pt x="2643" y="1560"/>
                    <a:pt x="2393" y="1370"/>
                  </a:cubicBezTo>
                  <a:cubicBezTo>
                    <a:pt x="2143" y="1215"/>
                    <a:pt x="1810" y="977"/>
                    <a:pt x="1441" y="751"/>
                  </a:cubicBezTo>
                  <a:cubicBezTo>
                    <a:pt x="1072" y="525"/>
                    <a:pt x="715" y="346"/>
                    <a:pt x="441" y="215"/>
                  </a:cubicBezTo>
                  <a:cubicBezTo>
                    <a:pt x="179" y="84"/>
                    <a:pt x="0" y="1"/>
                    <a:pt x="0" y="1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515" name="Google Shape;12515;p49"/>
            <p:cNvSpPr/>
            <p:nvPr/>
          </p:nvSpPr>
          <p:spPr>
            <a:xfrm>
              <a:off x="3172700" y="2106925"/>
              <a:ext cx="73250" cy="22950"/>
            </a:xfrm>
            <a:custGeom>
              <a:avLst/>
              <a:gdLst/>
              <a:ahLst/>
              <a:cxnLst/>
              <a:rect l="l" t="t" r="r" b="b"/>
              <a:pathLst>
                <a:path w="2930" h="918" extrusionOk="0">
                  <a:moveTo>
                    <a:pt x="1" y="1"/>
                  </a:moveTo>
                  <a:cubicBezTo>
                    <a:pt x="1" y="1"/>
                    <a:pt x="132" y="120"/>
                    <a:pt x="370" y="287"/>
                  </a:cubicBezTo>
                  <a:cubicBezTo>
                    <a:pt x="608" y="441"/>
                    <a:pt x="953" y="620"/>
                    <a:pt x="1370" y="751"/>
                  </a:cubicBezTo>
                  <a:cubicBezTo>
                    <a:pt x="1787" y="882"/>
                    <a:pt x="2191" y="918"/>
                    <a:pt x="2465" y="918"/>
                  </a:cubicBezTo>
                  <a:cubicBezTo>
                    <a:pt x="2751" y="918"/>
                    <a:pt x="2930" y="894"/>
                    <a:pt x="2930" y="894"/>
                  </a:cubicBezTo>
                  <a:cubicBezTo>
                    <a:pt x="2930" y="894"/>
                    <a:pt x="2287" y="549"/>
                    <a:pt x="1501" y="322"/>
                  </a:cubicBezTo>
                  <a:cubicBezTo>
                    <a:pt x="715" y="72"/>
                    <a:pt x="1" y="1"/>
                    <a:pt x="1" y="1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516" name="Google Shape;12516;p49"/>
            <p:cNvSpPr/>
            <p:nvPr/>
          </p:nvSpPr>
          <p:spPr>
            <a:xfrm>
              <a:off x="2975950" y="2639750"/>
              <a:ext cx="235775" cy="52800"/>
            </a:xfrm>
            <a:custGeom>
              <a:avLst/>
              <a:gdLst/>
              <a:ahLst/>
              <a:cxnLst/>
              <a:rect l="l" t="t" r="r" b="b"/>
              <a:pathLst>
                <a:path w="9431" h="2112" extrusionOk="0">
                  <a:moveTo>
                    <a:pt x="1" y="0"/>
                  </a:moveTo>
                  <a:cubicBezTo>
                    <a:pt x="1" y="0"/>
                    <a:pt x="477" y="250"/>
                    <a:pt x="1287" y="595"/>
                  </a:cubicBezTo>
                  <a:cubicBezTo>
                    <a:pt x="2108" y="953"/>
                    <a:pt x="3251" y="1357"/>
                    <a:pt x="4585" y="1655"/>
                  </a:cubicBezTo>
                  <a:cubicBezTo>
                    <a:pt x="5906" y="1953"/>
                    <a:pt x="7121" y="2072"/>
                    <a:pt x="8002" y="2096"/>
                  </a:cubicBezTo>
                  <a:cubicBezTo>
                    <a:pt x="8295" y="2108"/>
                    <a:pt x="8552" y="2111"/>
                    <a:pt x="8764" y="2111"/>
                  </a:cubicBezTo>
                  <a:cubicBezTo>
                    <a:pt x="9187" y="2111"/>
                    <a:pt x="9430" y="2096"/>
                    <a:pt x="9430" y="2096"/>
                  </a:cubicBezTo>
                  <a:cubicBezTo>
                    <a:pt x="9430" y="2096"/>
                    <a:pt x="8895" y="2012"/>
                    <a:pt x="8014" y="1857"/>
                  </a:cubicBezTo>
                  <a:cubicBezTo>
                    <a:pt x="7156" y="1715"/>
                    <a:pt x="5966" y="1488"/>
                    <a:pt x="4668" y="1203"/>
                  </a:cubicBezTo>
                  <a:cubicBezTo>
                    <a:pt x="3370" y="917"/>
                    <a:pt x="2215" y="619"/>
                    <a:pt x="1370" y="381"/>
                  </a:cubicBezTo>
                  <a:cubicBezTo>
                    <a:pt x="513" y="143"/>
                    <a:pt x="1" y="0"/>
                    <a:pt x="1" y="0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517" name="Google Shape;12517;p49"/>
            <p:cNvSpPr/>
            <p:nvPr/>
          </p:nvSpPr>
          <p:spPr>
            <a:xfrm>
              <a:off x="2991725" y="2597975"/>
              <a:ext cx="61050" cy="16575"/>
            </a:xfrm>
            <a:custGeom>
              <a:avLst/>
              <a:gdLst/>
              <a:ahLst/>
              <a:cxnLst/>
              <a:rect l="l" t="t" r="r" b="b"/>
              <a:pathLst>
                <a:path w="2442" h="663" extrusionOk="0">
                  <a:moveTo>
                    <a:pt x="332" y="1"/>
                  </a:moveTo>
                  <a:cubicBezTo>
                    <a:pt x="128" y="1"/>
                    <a:pt x="1" y="16"/>
                    <a:pt x="1" y="16"/>
                  </a:cubicBezTo>
                  <a:cubicBezTo>
                    <a:pt x="1" y="16"/>
                    <a:pt x="501" y="373"/>
                    <a:pt x="1168" y="552"/>
                  </a:cubicBezTo>
                  <a:cubicBezTo>
                    <a:pt x="1533" y="642"/>
                    <a:pt x="1874" y="662"/>
                    <a:pt x="2111" y="662"/>
                  </a:cubicBezTo>
                  <a:cubicBezTo>
                    <a:pt x="2315" y="662"/>
                    <a:pt x="2442" y="647"/>
                    <a:pt x="2442" y="647"/>
                  </a:cubicBezTo>
                  <a:cubicBezTo>
                    <a:pt x="2442" y="647"/>
                    <a:pt x="1953" y="290"/>
                    <a:pt x="1287" y="111"/>
                  </a:cubicBezTo>
                  <a:cubicBezTo>
                    <a:pt x="915" y="22"/>
                    <a:pt x="571" y="1"/>
                    <a:pt x="332" y="1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518" name="Google Shape;12518;p49"/>
            <p:cNvSpPr/>
            <p:nvPr/>
          </p:nvSpPr>
          <p:spPr>
            <a:xfrm>
              <a:off x="3004525" y="2565800"/>
              <a:ext cx="58675" cy="13975"/>
            </a:xfrm>
            <a:custGeom>
              <a:avLst/>
              <a:gdLst/>
              <a:ahLst/>
              <a:cxnLst/>
              <a:rect l="l" t="t" r="r" b="b"/>
              <a:pathLst>
                <a:path w="2347" h="559" extrusionOk="0">
                  <a:moveTo>
                    <a:pt x="609" y="0"/>
                  </a:moveTo>
                  <a:cubicBezTo>
                    <a:pt x="249" y="0"/>
                    <a:pt x="1" y="53"/>
                    <a:pt x="1" y="53"/>
                  </a:cubicBezTo>
                  <a:cubicBezTo>
                    <a:pt x="1" y="53"/>
                    <a:pt x="477" y="386"/>
                    <a:pt x="1132" y="505"/>
                  </a:cubicBezTo>
                  <a:cubicBezTo>
                    <a:pt x="1350" y="545"/>
                    <a:pt x="1558" y="558"/>
                    <a:pt x="1738" y="558"/>
                  </a:cubicBezTo>
                  <a:cubicBezTo>
                    <a:pt x="2098" y="558"/>
                    <a:pt x="2346" y="505"/>
                    <a:pt x="2346" y="505"/>
                  </a:cubicBezTo>
                  <a:cubicBezTo>
                    <a:pt x="2346" y="505"/>
                    <a:pt x="1870" y="184"/>
                    <a:pt x="1215" y="53"/>
                  </a:cubicBezTo>
                  <a:cubicBezTo>
                    <a:pt x="997" y="13"/>
                    <a:pt x="789" y="0"/>
                    <a:pt x="609" y="0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519" name="Google Shape;12519;p49"/>
            <p:cNvSpPr/>
            <p:nvPr/>
          </p:nvSpPr>
          <p:spPr>
            <a:xfrm>
              <a:off x="3017025" y="2533350"/>
              <a:ext cx="35750" cy="13675"/>
            </a:xfrm>
            <a:custGeom>
              <a:avLst/>
              <a:gdLst/>
              <a:ahLst/>
              <a:cxnLst/>
              <a:rect l="l" t="t" r="r" b="b"/>
              <a:pathLst>
                <a:path w="1430" h="547" extrusionOk="0">
                  <a:moveTo>
                    <a:pt x="405" y="0"/>
                  </a:moveTo>
                  <a:cubicBezTo>
                    <a:pt x="175" y="0"/>
                    <a:pt x="1" y="53"/>
                    <a:pt x="1" y="53"/>
                  </a:cubicBezTo>
                  <a:cubicBezTo>
                    <a:pt x="1" y="53"/>
                    <a:pt x="251" y="375"/>
                    <a:pt x="656" y="494"/>
                  </a:cubicBezTo>
                  <a:cubicBezTo>
                    <a:pt x="787" y="533"/>
                    <a:pt x="916" y="547"/>
                    <a:pt x="1031" y="547"/>
                  </a:cubicBezTo>
                  <a:cubicBezTo>
                    <a:pt x="1260" y="547"/>
                    <a:pt x="1430" y="494"/>
                    <a:pt x="1430" y="494"/>
                  </a:cubicBezTo>
                  <a:cubicBezTo>
                    <a:pt x="1430" y="494"/>
                    <a:pt x="1179" y="172"/>
                    <a:pt x="775" y="53"/>
                  </a:cubicBezTo>
                  <a:cubicBezTo>
                    <a:pt x="648" y="14"/>
                    <a:pt x="519" y="0"/>
                    <a:pt x="405" y="0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520" name="Google Shape;12520;p49"/>
            <p:cNvSpPr/>
            <p:nvPr/>
          </p:nvSpPr>
          <p:spPr>
            <a:xfrm>
              <a:off x="3025950" y="2504300"/>
              <a:ext cx="30400" cy="11650"/>
            </a:xfrm>
            <a:custGeom>
              <a:avLst/>
              <a:gdLst/>
              <a:ahLst/>
              <a:cxnLst/>
              <a:rect l="l" t="t" r="r" b="b"/>
              <a:pathLst>
                <a:path w="1216" h="466" extrusionOk="0">
                  <a:moveTo>
                    <a:pt x="632" y="1"/>
                  </a:moveTo>
                  <a:cubicBezTo>
                    <a:pt x="453" y="1"/>
                    <a:pt x="287" y="60"/>
                    <a:pt x="180" y="120"/>
                  </a:cubicBezTo>
                  <a:cubicBezTo>
                    <a:pt x="60" y="191"/>
                    <a:pt x="1" y="251"/>
                    <a:pt x="1" y="251"/>
                  </a:cubicBezTo>
                  <a:cubicBezTo>
                    <a:pt x="1" y="251"/>
                    <a:pt x="84" y="310"/>
                    <a:pt x="180" y="358"/>
                  </a:cubicBezTo>
                  <a:cubicBezTo>
                    <a:pt x="299" y="406"/>
                    <a:pt x="441" y="465"/>
                    <a:pt x="596" y="465"/>
                  </a:cubicBezTo>
                  <a:cubicBezTo>
                    <a:pt x="751" y="465"/>
                    <a:pt x="894" y="429"/>
                    <a:pt x="1013" y="382"/>
                  </a:cubicBezTo>
                  <a:cubicBezTo>
                    <a:pt x="1132" y="346"/>
                    <a:pt x="1215" y="298"/>
                    <a:pt x="1215" y="298"/>
                  </a:cubicBezTo>
                  <a:cubicBezTo>
                    <a:pt x="1215" y="298"/>
                    <a:pt x="1168" y="227"/>
                    <a:pt x="1061" y="167"/>
                  </a:cubicBezTo>
                  <a:cubicBezTo>
                    <a:pt x="953" y="84"/>
                    <a:pt x="811" y="13"/>
                    <a:pt x="632" y="1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521" name="Google Shape;12521;p49"/>
            <p:cNvSpPr/>
            <p:nvPr/>
          </p:nvSpPr>
          <p:spPr>
            <a:xfrm>
              <a:off x="2825925" y="2812075"/>
              <a:ext cx="125050" cy="19025"/>
            </a:xfrm>
            <a:custGeom>
              <a:avLst/>
              <a:gdLst/>
              <a:ahLst/>
              <a:cxnLst/>
              <a:rect l="l" t="t" r="r" b="b"/>
              <a:pathLst>
                <a:path w="5002" h="761" extrusionOk="0">
                  <a:moveTo>
                    <a:pt x="5002" y="1"/>
                  </a:moveTo>
                  <a:cubicBezTo>
                    <a:pt x="5001" y="1"/>
                    <a:pt x="3858" y="60"/>
                    <a:pt x="2489" y="227"/>
                  </a:cubicBezTo>
                  <a:cubicBezTo>
                    <a:pt x="1120" y="406"/>
                    <a:pt x="1" y="644"/>
                    <a:pt x="1" y="644"/>
                  </a:cubicBezTo>
                  <a:cubicBezTo>
                    <a:pt x="1" y="644"/>
                    <a:pt x="287" y="703"/>
                    <a:pt x="739" y="739"/>
                  </a:cubicBezTo>
                  <a:cubicBezTo>
                    <a:pt x="915" y="753"/>
                    <a:pt x="1118" y="761"/>
                    <a:pt x="1339" y="761"/>
                  </a:cubicBezTo>
                  <a:cubicBezTo>
                    <a:pt x="1700" y="761"/>
                    <a:pt x="2113" y="739"/>
                    <a:pt x="2549" y="679"/>
                  </a:cubicBezTo>
                  <a:cubicBezTo>
                    <a:pt x="3239" y="596"/>
                    <a:pt x="3870" y="418"/>
                    <a:pt x="4299" y="263"/>
                  </a:cubicBezTo>
                  <a:cubicBezTo>
                    <a:pt x="4728" y="120"/>
                    <a:pt x="5002" y="1"/>
                    <a:pt x="5002" y="1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522" name="Google Shape;12522;p49"/>
            <p:cNvSpPr/>
            <p:nvPr/>
          </p:nvSpPr>
          <p:spPr>
            <a:xfrm>
              <a:off x="2836650" y="2794625"/>
              <a:ext cx="56875" cy="12400"/>
            </a:xfrm>
            <a:custGeom>
              <a:avLst/>
              <a:gdLst/>
              <a:ahLst/>
              <a:cxnLst/>
              <a:rect l="l" t="t" r="r" b="b"/>
              <a:pathLst>
                <a:path w="2275" h="496" extrusionOk="0">
                  <a:moveTo>
                    <a:pt x="1427" y="0"/>
                  </a:moveTo>
                  <a:cubicBezTo>
                    <a:pt x="1329" y="0"/>
                    <a:pt x="1225" y="6"/>
                    <a:pt x="1120" y="20"/>
                  </a:cubicBezTo>
                  <a:cubicBezTo>
                    <a:pt x="465" y="103"/>
                    <a:pt x="1" y="425"/>
                    <a:pt x="1" y="425"/>
                  </a:cubicBezTo>
                  <a:cubicBezTo>
                    <a:pt x="1" y="425"/>
                    <a:pt x="318" y="495"/>
                    <a:pt x="751" y="495"/>
                  </a:cubicBezTo>
                  <a:cubicBezTo>
                    <a:pt x="881" y="495"/>
                    <a:pt x="1022" y="489"/>
                    <a:pt x="1167" y="473"/>
                  </a:cubicBezTo>
                  <a:cubicBezTo>
                    <a:pt x="1775" y="401"/>
                    <a:pt x="2275" y="139"/>
                    <a:pt x="2275" y="139"/>
                  </a:cubicBezTo>
                  <a:cubicBezTo>
                    <a:pt x="2275" y="139"/>
                    <a:pt x="1906" y="0"/>
                    <a:pt x="1427" y="0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523" name="Google Shape;12523;p49"/>
            <p:cNvSpPr/>
            <p:nvPr/>
          </p:nvSpPr>
          <p:spPr>
            <a:xfrm>
              <a:off x="2850350" y="2757150"/>
              <a:ext cx="38125" cy="11325"/>
            </a:xfrm>
            <a:custGeom>
              <a:avLst/>
              <a:gdLst/>
              <a:ahLst/>
              <a:cxnLst/>
              <a:rect l="l" t="t" r="r" b="b"/>
              <a:pathLst>
                <a:path w="1525" h="453" extrusionOk="0">
                  <a:moveTo>
                    <a:pt x="847" y="1"/>
                  </a:moveTo>
                  <a:cubicBezTo>
                    <a:pt x="808" y="1"/>
                    <a:pt x="768" y="3"/>
                    <a:pt x="727" y="7"/>
                  </a:cubicBezTo>
                  <a:cubicBezTo>
                    <a:pt x="298" y="31"/>
                    <a:pt x="0" y="317"/>
                    <a:pt x="0" y="317"/>
                  </a:cubicBezTo>
                  <a:cubicBezTo>
                    <a:pt x="0" y="317"/>
                    <a:pt x="301" y="453"/>
                    <a:pt x="658" y="453"/>
                  </a:cubicBezTo>
                  <a:cubicBezTo>
                    <a:pt x="696" y="453"/>
                    <a:pt x="735" y="451"/>
                    <a:pt x="774" y="448"/>
                  </a:cubicBezTo>
                  <a:cubicBezTo>
                    <a:pt x="1179" y="424"/>
                    <a:pt x="1524" y="198"/>
                    <a:pt x="1524" y="198"/>
                  </a:cubicBezTo>
                  <a:cubicBezTo>
                    <a:pt x="1524" y="198"/>
                    <a:pt x="1239" y="1"/>
                    <a:pt x="847" y="1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524" name="Google Shape;12524;p49"/>
            <p:cNvSpPr/>
            <p:nvPr/>
          </p:nvSpPr>
          <p:spPr>
            <a:xfrm>
              <a:off x="2920300" y="2601275"/>
              <a:ext cx="43175" cy="11450"/>
            </a:xfrm>
            <a:custGeom>
              <a:avLst/>
              <a:gdLst/>
              <a:ahLst/>
              <a:cxnLst/>
              <a:rect l="l" t="t" r="r" b="b"/>
              <a:pathLst>
                <a:path w="1727" h="458" extrusionOk="0">
                  <a:moveTo>
                    <a:pt x="976" y="0"/>
                  </a:moveTo>
                  <a:cubicBezTo>
                    <a:pt x="937" y="0"/>
                    <a:pt x="897" y="1"/>
                    <a:pt x="857" y="3"/>
                  </a:cubicBezTo>
                  <a:cubicBezTo>
                    <a:pt x="619" y="15"/>
                    <a:pt x="417" y="75"/>
                    <a:pt x="262" y="122"/>
                  </a:cubicBezTo>
                  <a:cubicBezTo>
                    <a:pt x="107" y="170"/>
                    <a:pt x="0" y="218"/>
                    <a:pt x="0" y="218"/>
                  </a:cubicBezTo>
                  <a:cubicBezTo>
                    <a:pt x="0" y="218"/>
                    <a:pt x="95" y="289"/>
                    <a:pt x="262" y="348"/>
                  </a:cubicBezTo>
                  <a:cubicBezTo>
                    <a:pt x="403" y="403"/>
                    <a:pt x="604" y="457"/>
                    <a:pt x="828" y="457"/>
                  </a:cubicBezTo>
                  <a:cubicBezTo>
                    <a:pt x="850" y="457"/>
                    <a:pt x="871" y="457"/>
                    <a:pt x="893" y="456"/>
                  </a:cubicBezTo>
                  <a:cubicBezTo>
                    <a:pt x="1155" y="432"/>
                    <a:pt x="1358" y="348"/>
                    <a:pt x="1512" y="253"/>
                  </a:cubicBezTo>
                  <a:cubicBezTo>
                    <a:pt x="1655" y="170"/>
                    <a:pt x="1727" y="98"/>
                    <a:pt x="1727" y="98"/>
                  </a:cubicBezTo>
                  <a:cubicBezTo>
                    <a:pt x="1727" y="98"/>
                    <a:pt x="1608" y="63"/>
                    <a:pt x="1453" y="39"/>
                  </a:cubicBezTo>
                  <a:cubicBezTo>
                    <a:pt x="1326" y="19"/>
                    <a:pt x="1152" y="0"/>
                    <a:pt x="976" y="0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525" name="Google Shape;12525;p49"/>
            <p:cNvSpPr/>
            <p:nvPr/>
          </p:nvSpPr>
          <p:spPr>
            <a:xfrm>
              <a:off x="2931300" y="2574250"/>
              <a:ext cx="30400" cy="11050"/>
            </a:xfrm>
            <a:custGeom>
              <a:avLst/>
              <a:gdLst/>
              <a:ahLst/>
              <a:cxnLst/>
              <a:rect l="l" t="t" r="r" b="b"/>
              <a:pathLst>
                <a:path w="1216" h="442" extrusionOk="0">
                  <a:moveTo>
                    <a:pt x="608" y="1"/>
                  </a:moveTo>
                  <a:cubicBezTo>
                    <a:pt x="263" y="1"/>
                    <a:pt x="1" y="227"/>
                    <a:pt x="1" y="227"/>
                  </a:cubicBezTo>
                  <a:cubicBezTo>
                    <a:pt x="1" y="227"/>
                    <a:pt x="263" y="441"/>
                    <a:pt x="608" y="441"/>
                  </a:cubicBezTo>
                  <a:cubicBezTo>
                    <a:pt x="953" y="441"/>
                    <a:pt x="1215" y="227"/>
                    <a:pt x="1215" y="227"/>
                  </a:cubicBezTo>
                  <a:cubicBezTo>
                    <a:pt x="1215" y="227"/>
                    <a:pt x="929" y="1"/>
                    <a:pt x="608" y="1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526" name="Google Shape;12526;p49"/>
            <p:cNvSpPr/>
            <p:nvPr/>
          </p:nvSpPr>
          <p:spPr>
            <a:xfrm>
              <a:off x="2954225" y="2542100"/>
              <a:ext cx="26825" cy="11350"/>
            </a:xfrm>
            <a:custGeom>
              <a:avLst/>
              <a:gdLst/>
              <a:ahLst/>
              <a:cxnLst/>
              <a:rect l="l" t="t" r="r" b="b"/>
              <a:pathLst>
                <a:path w="1073" h="454" extrusionOk="0">
                  <a:moveTo>
                    <a:pt x="558" y="0"/>
                  </a:moveTo>
                  <a:cubicBezTo>
                    <a:pt x="551" y="0"/>
                    <a:pt x="544" y="1"/>
                    <a:pt x="536" y="1"/>
                  </a:cubicBezTo>
                  <a:cubicBezTo>
                    <a:pt x="239" y="1"/>
                    <a:pt x="1" y="227"/>
                    <a:pt x="1" y="227"/>
                  </a:cubicBezTo>
                  <a:cubicBezTo>
                    <a:pt x="1" y="227"/>
                    <a:pt x="239" y="453"/>
                    <a:pt x="536" y="453"/>
                  </a:cubicBezTo>
                  <a:cubicBezTo>
                    <a:pt x="834" y="453"/>
                    <a:pt x="1072" y="227"/>
                    <a:pt x="1072" y="227"/>
                  </a:cubicBezTo>
                  <a:cubicBezTo>
                    <a:pt x="1072" y="227"/>
                    <a:pt x="845" y="0"/>
                    <a:pt x="558" y="0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527" name="Google Shape;12527;p49"/>
            <p:cNvSpPr/>
            <p:nvPr/>
          </p:nvSpPr>
          <p:spPr>
            <a:xfrm>
              <a:off x="3016725" y="2803450"/>
              <a:ext cx="430750" cy="31575"/>
            </a:xfrm>
            <a:custGeom>
              <a:avLst/>
              <a:gdLst/>
              <a:ahLst/>
              <a:cxnLst/>
              <a:rect l="l" t="t" r="r" b="b"/>
              <a:pathLst>
                <a:path w="17230" h="1263" extrusionOk="0">
                  <a:moveTo>
                    <a:pt x="17229" y="1"/>
                  </a:moveTo>
                  <a:cubicBezTo>
                    <a:pt x="17229" y="1"/>
                    <a:pt x="13359" y="48"/>
                    <a:pt x="8597" y="405"/>
                  </a:cubicBezTo>
                  <a:cubicBezTo>
                    <a:pt x="3835" y="763"/>
                    <a:pt x="1" y="1263"/>
                    <a:pt x="1" y="1263"/>
                  </a:cubicBezTo>
                  <a:cubicBezTo>
                    <a:pt x="1" y="1263"/>
                    <a:pt x="3882" y="1203"/>
                    <a:pt x="8633" y="858"/>
                  </a:cubicBezTo>
                  <a:cubicBezTo>
                    <a:pt x="13395" y="501"/>
                    <a:pt x="17229" y="1"/>
                    <a:pt x="17229" y="1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528" name="Google Shape;12528;p49"/>
            <p:cNvSpPr/>
            <p:nvPr/>
          </p:nvSpPr>
          <p:spPr>
            <a:xfrm>
              <a:off x="3045900" y="2792250"/>
              <a:ext cx="214650" cy="13900"/>
            </a:xfrm>
            <a:custGeom>
              <a:avLst/>
              <a:gdLst/>
              <a:ahLst/>
              <a:cxnLst/>
              <a:rect l="l" t="t" r="r" b="b"/>
              <a:pathLst>
                <a:path w="8586" h="556" extrusionOk="0">
                  <a:moveTo>
                    <a:pt x="5255" y="1"/>
                  </a:moveTo>
                  <a:cubicBezTo>
                    <a:pt x="4943" y="1"/>
                    <a:pt x="4619" y="7"/>
                    <a:pt x="4287" y="20"/>
                  </a:cubicBezTo>
                  <a:cubicBezTo>
                    <a:pt x="3096" y="56"/>
                    <a:pt x="2025" y="198"/>
                    <a:pt x="1251" y="318"/>
                  </a:cubicBezTo>
                  <a:cubicBezTo>
                    <a:pt x="477" y="449"/>
                    <a:pt x="1" y="556"/>
                    <a:pt x="1" y="556"/>
                  </a:cubicBezTo>
                  <a:cubicBezTo>
                    <a:pt x="1" y="556"/>
                    <a:pt x="1929" y="556"/>
                    <a:pt x="4299" y="460"/>
                  </a:cubicBezTo>
                  <a:cubicBezTo>
                    <a:pt x="6644" y="377"/>
                    <a:pt x="8585" y="222"/>
                    <a:pt x="8585" y="222"/>
                  </a:cubicBezTo>
                  <a:cubicBezTo>
                    <a:pt x="8585" y="222"/>
                    <a:pt x="8109" y="151"/>
                    <a:pt x="7335" y="91"/>
                  </a:cubicBezTo>
                  <a:cubicBezTo>
                    <a:pt x="6777" y="40"/>
                    <a:pt x="6058" y="1"/>
                    <a:pt x="5255" y="1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529" name="Google Shape;12529;p49"/>
            <p:cNvSpPr/>
            <p:nvPr/>
          </p:nvSpPr>
          <p:spPr>
            <a:xfrm>
              <a:off x="3036375" y="2778700"/>
              <a:ext cx="103900" cy="11425"/>
            </a:xfrm>
            <a:custGeom>
              <a:avLst/>
              <a:gdLst/>
              <a:ahLst/>
              <a:cxnLst/>
              <a:rect l="l" t="t" r="r" b="b"/>
              <a:pathLst>
                <a:path w="4156" h="457" extrusionOk="0">
                  <a:moveTo>
                    <a:pt x="2261" y="0"/>
                  </a:moveTo>
                  <a:cubicBezTo>
                    <a:pt x="2199" y="0"/>
                    <a:pt x="2136" y="1"/>
                    <a:pt x="2072" y="2"/>
                  </a:cubicBezTo>
                  <a:cubicBezTo>
                    <a:pt x="929" y="26"/>
                    <a:pt x="1" y="276"/>
                    <a:pt x="1" y="276"/>
                  </a:cubicBezTo>
                  <a:cubicBezTo>
                    <a:pt x="1" y="276"/>
                    <a:pt x="840" y="457"/>
                    <a:pt x="1896" y="457"/>
                  </a:cubicBezTo>
                  <a:cubicBezTo>
                    <a:pt x="1958" y="457"/>
                    <a:pt x="2021" y="456"/>
                    <a:pt x="2084" y="455"/>
                  </a:cubicBezTo>
                  <a:cubicBezTo>
                    <a:pt x="3239" y="443"/>
                    <a:pt x="4156" y="181"/>
                    <a:pt x="4156" y="181"/>
                  </a:cubicBezTo>
                  <a:cubicBezTo>
                    <a:pt x="4156" y="181"/>
                    <a:pt x="3317" y="0"/>
                    <a:pt x="2261" y="0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530" name="Google Shape;12530;p49"/>
            <p:cNvSpPr/>
            <p:nvPr/>
          </p:nvSpPr>
          <p:spPr>
            <a:xfrm>
              <a:off x="3034900" y="2753425"/>
              <a:ext cx="57175" cy="11675"/>
            </a:xfrm>
            <a:custGeom>
              <a:avLst/>
              <a:gdLst/>
              <a:ahLst/>
              <a:cxnLst/>
              <a:rect l="l" t="t" r="r" b="b"/>
              <a:pathLst>
                <a:path w="2287" h="467" extrusionOk="0">
                  <a:moveTo>
                    <a:pt x="1185" y="1"/>
                  </a:moveTo>
                  <a:cubicBezTo>
                    <a:pt x="1167" y="1"/>
                    <a:pt x="1149" y="1"/>
                    <a:pt x="1131" y="1"/>
                  </a:cubicBezTo>
                  <a:cubicBezTo>
                    <a:pt x="512" y="37"/>
                    <a:pt x="0" y="275"/>
                    <a:pt x="0" y="275"/>
                  </a:cubicBezTo>
                  <a:cubicBezTo>
                    <a:pt x="0" y="275"/>
                    <a:pt x="494" y="466"/>
                    <a:pt x="1101" y="466"/>
                  </a:cubicBezTo>
                  <a:cubicBezTo>
                    <a:pt x="1119" y="466"/>
                    <a:pt x="1137" y="466"/>
                    <a:pt x="1155" y="466"/>
                  </a:cubicBezTo>
                  <a:cubicBezTo>
                    <a:pt x="1774" y="442"/>
                    <a:pt x="2286" y="192"/>
                    <a:pt x="2286" y="192"/>
                  </a:cubicBezTo>
                  <a:cubicBezTo>
                    <a:pt x="2286" y="192"/>
                    <a:pt x="1792" y="1"/>
                    <a:pt x="1185" y="1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531" name="Google Shape;12531;p49"/>
            <p:cNvSpPr/>
            <p:nvPr/>
          </p:nvSpPr>
          <p:spPr>
            <a:xfrm>
              <a:off x="2993825" y="2730825"/>
              <a:ext cx="30375" cy="11625"/>
            </a:xfrm>
            <a:custGeom>
              <a:avLst/>
              <a:gdLst/>
              <a:ahLst/>
              <a:cxnLst/>
              <a:rect l="l" t="t" r="r" b="b"/>
              <a:pathLst>
                <a:path w="1215" h="465" extrusionOk="0">
                  <a:moveTo>
                    <a:pt x="619" y="0"/>
                  </a:moveTo>
                  <a:cubicBezTo>
                    <a:pt x="441" y="0"/>
                    <a:pt x="262" y="60"/>
                    <a:pt x="155" y="131"/>
                  </a:cubicBezTo>
                  <a:cubicBezTo>
                    <a:pt x="60" y="191"/>
                    <a:pt x="0" y="274"/>
                    <a:pt x="0" y="274"/>
                  </a:cubicBezTo>
                  <a:lnTo>
                    <a:pt x="179" y="358"/>
                  </a:lnTo>
                  <a:cubicBezTo>
                    <a:pt x="298" y="405"/>
                    <a:pt x="441" y="453"/>
                    <a:pt x="595" y="465"/>
                  </a:cubicBezTo>
                  <a:cubicBezTo>
                    <a:pt x="738" y="465"/>
                    <a:pt x="893" y="429"/>
                    <a:pt x="1012" y="405"/>
                  </a:cubicBezTo>
                  <a:cubicBezTo>
                    <a:pt x="1131" y="369"/>
                    <a:pt x="1215" y="346"/>
                    <a:pt x="1215" y="346"/>
                  </a:cubicBezTo>
                  <a:cubicBezTo>
                    <a:pt x="1215" y="346"/>
                    <a:pt x="1167" y="274"/>
                    <a:pt x="1072" y="179"/>
                  </a:cubicBezTo>
                  <a:cubicBezTo>
                    <a:pt x="964" y="96"/>
                    <a:pt x="810" y="12"/>
                    <a:pt x="619" y="0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532" name="Google Shape;12532;p49"/>
            <p:cNvSpPr/>
            <p:nvPr/>
          </p:nvSpPr>
          <p:spPr>
            <a:xfrm>
              <a:off x="3764150" y="3101350"/>
              <a:ext cx="434600" cy="11425"/>
            </a:xfrm>
            <a:custGeom>
              <a:avLst/>
              <a:gdLst/>
              <a:ahLst/>
              <a:cxnLst/>
              <a:rect l="l" t="t" r="r" b="b"/>
              <a:pathLst>
                <a:path w="17384" h="457" extrusionOk="0">
                  <a:moveTo>
                    <a:pt x="7901" y="1"/>
                  </a:moveTo>
                  <a:cubicBezTo>
                    <a:pt x="3473" y="1"/>
                    <a:pt x="0" y="181"/>
                    <a:pt x="0" y="181"/>
                  </a:cubicBezTo>
                  <a:cubicBezTo>
                    <a:pt x="0" y="181"/>
                    <a:pt x="3906" y="419"/>
                    <a:pt x="8692" y="455"/>
                  </a:cubicBezTo>
                  <a:cubicBezTo>
                    <a:pt x="8945" y="456"/>
                    <a:pt x="9196" y="457"/>
                    <a:pt x="9443" y="457"/>
                  </a:cubicBezTo>
                  <a:cubicBezTo>
                    <a:pt x="13900" y="457"/>
                    <a:pt x="17384" y="265"/>
                    <a:pt x="17384" y="265"/>
                  </a:cubicBezTo>
                  <a:cubicBezTo>
                    <a:pt x="17384" y="265"/>
                    <a:pt x="13502" y="15"/>
                    <a:pt x="8692" y="3"/>
                  </a:cubicBezTo>
                  <a:cubicBezTo>
                    <a:pt x="8425" y="1"/>
                    <a:pt x="8162" y="1"/>
                    <a:pt x="7901" y="1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533" name="Google Shape;12533;p49"/>
            <p:cNvSpPr/>
            <p:nvPr/>
          </p:nvSpPr>
          <p:spPr>
            <a:xfrm>
              <a:off x="3764750" y="3085325"/>
              <a:ext cx="192600" cy="11350"/>
            </a:xfrm>
            <a:custGeom>
              <a:avLst/>
              <a:gdLst/>
              <a:ahLst/>
              <a:cxnLst/>
              <a:rect l="l" t="t" r="r" b="b"/>
              <a:pathLst>
                <a:path w="7704" h="454" extrusionOk="0">
                  <a:moveTo>
                    <a:pt x="3846" y="1"/>
                  </a:moveTo>
                  <a:cubicBezTo>
                    <a:pt x="1727" y="1"/>
                    <a:pt x="0" y="227"/>
                    <a:pt x="0" y="227"/>
                  </a:cubicBezTo>
                  <a:cubicBezTo>
                    <a:pt x="0" y="227"/>
                    <a:pt x="1727" y="453"/>
                    <a:pt x="3846" y="453"/>
                  </a:cubicBezTo>
                  <a:cubicBezTo>
                    <a:pt x="5977" y="453"/>
                    <a:pt x="7704" y="227"/>
                    <a:pt x="7704" y="227"/>
                  </a:cubicBezTo>
                  <a:cubicBezTo>
                    <a:pt x="7704" y="227"/>
                    <a:pt x="5977" y="1"/>
                    <a:pt x="3846" y="1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534" name="Google Shape;12534;p49"/>
            <p:cNvSpPr/>
            <p:nvPr/>
          </p:nvSpPr>
          <p:spPr>
            <a:xfrm>
              <a:off x="3792425" y="3067475"/>
              <a:ext cx="154200" cy="11325"/>
            </a:xfrm>
            <a:custGeom>
              <a:avLst/>
              <a:gdLst/>
              <a:ahLst/>
              <a:cxnLst/>
              <a:rect l="l" t="t" r="r" b="b"/>
              <a:pathLst>
                <a:path w="6168" h="453" extrusionOk="0">
                  <a:moveTo>
                    <a:pt x="3084" y="0"/>
                  </a:moveTo>
                  <a:cubicBezTo>
                    <a:pt x="1382" y="0"/>
                    <a:pt x="1" y="227"/>
                    <a:pt x="1" y="227"/>
                  </a:cubicBezTo>
                  <a:cubicBezTo>
                    <a:pt x="1" y="227"/>
                    <a:pt x="1382" y="453"/>
                    <a:pt x="3084" y="453"/>
                  </a:cubicBezTo>
                  <a:cubicBezTo>
                    <a:pt x="4787" y="453"/>
                    <a:pt x="6168" y="227"/>
                    <a:pt x="6168" y="227"/>
                  </a:cubicBezTo>
                  <a:cubicBezTo>
                    <a:pt x="6168" y="227"/>
                    <a:pt x="4787" y="0"/>
                    <a:pt x="3084" y="0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535" name="Google Shape;12535;p49"/>
            <p:cNvSpPr/>
            <p:nvPr/>
          </p:nvSpPr>
          <p:spPr>
            <a:xfrm>
              <a:off x="3859100" y="3048125"/>
              <a:ext cx="160750" cy="11325"/>
            </a:xfrm>
            <a:custGeom>
              <a:avLst/>
              <a:gdLst/>
              <a:ahLst/>
              <a:cxnLst/>
              <a:rect l="l" t="t" r="r" b="b"/>
              <a:pathLst>
                <a:path w="6430" h="453" extrusionOk="0">
                  <a:moveTo>
                    <a:pt x="3345" y="0"/>
                  </a:moveTo>
                  <a:cubicBezTo>
                    <a:pt x="3302" y="0"/>
                    <a:pt x="3259" y="0"/>
                    <a:pt x="3215" y="0"/>
                  </a:cubicBezTo>
                  <a:cubicBezTo>
                    <a:pt x="1441" y="0"/>
                    <a:pt x="1" y="227"/>
                    <a:pt x="1" y="227"/>
                  </a:cubicBezTo>
                  <a:cubicBezTo>
                    <a:pt x="1" y="227"/>
                    <a:pt x="1441" y="453"/>
                    <a:pt x="3215" y="453"/>
                  </a:cubicBezTo>
                  <a:cubicBezTo>
                    <a:pt x="4989" y="453"/>
                    <a:pt x="6430" y="227"/>
                    <a:pt x="6430" y="227"/>
                  </a:cubicBezTo>
                  <a:cubicBezTo>
                    <a:pt x="6430" y="227"/>
                    <a:pt x="5070" y="0"/>
                    <a:pt x="3345" y="0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536" name="Google Shape;12536;p49"/>
            <p:cNvSpPr/>
            <p:nvPr/>
          </p:nvSpPr>
          <p:spPr>
            <a:xfrm>
              <a:off x="4972050" y="2710275"/>
              <a:ext cx="27400" cy="64925"/>
            </a:xfrm>
            <a:custGeom>
              <a:avLst/>
              <a:gdLst/>
              <a:ahLst/>
              <a:cxnLst/>
              <a:rect l="l" t="t" r="r" b="b"/>
              <a:pathLst>
                <a:path w="1096" h="2597" extrusionOk="0">
                  <a:moveTo>
                    <a:pt x="167" y="1"/>
                  </a:moveTo>
                  <a:cubicBezTo>
                    <a:pt x="167" y="1"/>
                    <a:pt x="83" y="168"/>
                    <a:pt x="24" y="418"/>
                  </a:cubicBezTo>
                  <a:cubicBezTo>
                    <a:pt x="0" y="691"/>
                    <a:pt x="0" y="1072"/>
                    <a:pt x="143" y="1465"/>
                  </a:cubicBezTo>
                  <a:cubicBezTo>
                    <a:pt x="298" y="1870"/>
                    <a:pt x="548" y="2168"/>
                    <a:pt x="738" y="2346"/>
                  </a:cubicBezTo>
                  <a:cubicBezTo>
                    <a:pt x="953" y="2525"/>
                    <a:pt x="1095" y="2596"/>
                    <a:pt x="1095" y="2596"/>
                  </a:cubicBezTo>
                  <a:cubicBezTo>
                    <a:pt x="1095" y="2596"/>
                    <a:pt x="1036" y="2442"/>
                    <a:pt x="929" y="2204"/>
                  </a:cubicBezTo>
                  <a:cubicBezTo>
                    <a:pt x="845" y="1965"/>
                    <a:pt x="726" y="1656"/>
                    <a:pt x="595" y="1311"/>
                  </a:cubicBezTo>
                  <a:cubicBezTo>
                    <a:pt x="476" y="977"/>
                    <a:pt x="357" y="644"/>
                    <a:pt x="286" y="406"/>
                  </a:cubicBezTo>
                  <a:cubicBezTo>
                    <a:pt x="202" y="156"/>
                    <a:pt x="167" y="1"/>
                    <a:pt x="167" y="1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537" name="Google Shape;12537;p49"/>
            <p:cNvSpPr/>
            <p:nvPr/>
          </p:nvSpPr>
          <p:spPr>
            <a:xfrm>
              <a:off x="4954775" y="2749875"/>
              <a:ext cx="18175" cy="31275"/>
            </a:xfrm>
            <a:custGeom>
              <a:avLst/>
              <a:gdLst/>
              <a:ahLst/>
              <a:cxnLst/>
              <a:rect l="l" t="t" r="r" b="b"/>
              <a:pathLst>
                <a:path w="727" h="1251" extrusionOk="0">
                  <a:moveTo>
                    <a:pt x="84" y="0"/>
                  </a:moveTo>
                  <a:cubicBezTo>
                    <a:pt x="84" y="0"/>
                    <a:pt x="0" y="370"/>
                    <a:pt x="155" y="715"/>
                  </a:cubicBezTo>
                  <a:cubicBezTo>
                    <a:pt x="322" y="1060"/>
                    <a:pt x="643" y="1251"/>
                    <a:pt x="643" y="1251"/>
                  </a:cubicBezTo>
                  <a:cubicBezTo>
                    <a:pt x="643" y="1251"/>
                    <a:pt x="727" y="881"/>
                    <a:pt x="572" y="536"/>
                  </a:cubicBezTo>
                  <a:cubicBezTo>
                    <a:pt x="405" y="191"/>
                    <a:pt x="84" y="0"/>
                    <a:pt x="84" y="0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538" name="Google Shape;12538;p49"/>
            <p:cNvSpPr/>
            <p:nvPr/>
          </p:nvSpPr>
          <p:spPr>
            <a:xfrm>
              <a:off x="4199625" y="1988475"/>
              <a:ext cx="16975" cy="54800"/>
            </a:xfrm>
            <a:custGeom>
              <a:avLst/>
              <a:gdLst/>
              <a:ahLst/>
              <a:cxnLst/>
              <a:rect l="l" t="t" r="r" b="b"/>
              <a:pathLst>
                <a:path w="679" h="2192" extrusionOk="0">
                  <a:moveTo>
                    <a:pt x="131" y="0"/>
                  </a:moveTo>
                  <a:cubicBezTo>
                    <a:pt x="131" y="0"/>
                    <a:pt x="0" y="524"/>
                    <a:pt x="119" y="1131"/>
                  </a:cubicBezTo>
                  <a:cubicBezTo>
                    <a:pt x="238" y="1750"/>
                    <a:pt x="548" y="2191"/>
                    <a:pt x="548" y="2191"/>
                  </a:cubicBezTo>
                  <a:cubicBezTo>
                    <a:pt x="548" y="2191"/>
                    <a:pt x="679" y="1667"/>
                    <a:pt x="560" y="1060"/>
                  </a:cubicBezTo>
                  <a:cubicBezTo>
                    <a:pt x="441" y="453"/>
                    <a:pt x="131" y="0"/>
                    <a:pt x="131" y="0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539" name="Google Shape;12539;p49"/>
            <p:cNvSpPr/>
            <p:nvPr/>
          </p:nvSpPr>
          <p:spPr>
            <a:xfrm>
              <a:off x="4658600" y="2070925"/>
              <a:ext cx="19075" cy="57175"/>
            </a:xfrm>
            <a:custGeom>
              <a:avLst/>
              <a:gdLst/>
              <a:ahLst/>
              <a:cxnLst/>
              <a:rect l="l" t="t" r="r" b="b"/>
              <a:pathLst>
                <a:path w="763" h="2287" extrusionOk="0">
                  <a:moveTo>
                    <a:pt x="1" y="0"/>
                  </a:moveTo>
                  <a:cubicBezTo>
                    <a:pt x="1" y="0"/>
                    <a:pt x="25" y="560"/>
                    <a:pt x="215" y="1191"/>
                  </a:cubicBezTo>
                  <a:cubicBezTo>
                    <a:pt x="406" y="1798"/>
                    <a:pt x="715" y="2286"/>
                    <a:pt x="715" y="2286"/>
                  </a:cubicBezTo>
                  <a:cubicBezTo>
                    <a:pt x="715" y="2286"/>
                    <a:pt x="751" y="2143"/>
                    <a:pt x="763" y="1917"/>
                  </a:cubicBezTo>
                  <a:cubicBezTo>
                    <a:pt x="763" y="1691"/>
                    <a:pt x="751" y="1381"/>
                    <a:pt x="644" y="1048"/>
                  </a:cubicBezTo>
                  <a:cubicBezTo>
                    <a:pt x="537" y="727"/>
                    <a:pt x="370" y="453"/>
                    <a:pt x="239" y="274"/>
                  </a:cubicBezTo>
                  <a:cubicBezTo>
                    <a:pt x="108" y="96"/>
                    <a:pt x="1" y="0"/>
                    <a:pt x="1" y="0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540" name="Google Shape;12540;p49"/>
            <p:cNvSpPr/>
            <p:nvPr/>
          </p:nvSpPr>
          <p:spPr>
            <a:xfrm>
              <a:off x="4621700" y="2066750"/>
              <a:ext cx="17275" cy="33075"/>
            </a:xfrm>
            <a:custGeom>
              <a:avLst/>
              <a:gdLst/>
              <a:ahLst/>
              <a:cxnLst/>
              <a:rect l="l" t="t" r="r" b="b"/>
              <a:pathLst>
                <a:path w="691" h="1323" extrusionOk="0">
                  <a:moveTo>
                    <a:pt x="143" y="1"/>
                  </a:moveTo>
                  <a:cubicBezTo>
                    <a:pt x="143" y="1"/>
                    <a:pt x="0" y="370"/>
                    <a:pt x="143" y="739"/>
                  </a:cubicBezTo>
                  <a:cubicBezTo>
                    <a:pt x="274" y="1132"/>
                    <a:pt x="619" y="1322"/>
                    <a:pt x="619" y="1322"/>
                  </a:cubicBezTo>
                  <a:cubicBezTo>
                    <a:pt x="619" y="1322"/>
                    <a:pt x="691" y="953"/>
                    <a:pt x="572" y="596"/>
                  </a:cubicBezTo>
                  <a:cubicBezTo>
                    <a:pt x="441" y="239"/>
                    <a:pt x="143" y="1"/>
                    <a:pt x="143" y="1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541" name="Google Shape;12541;p49"/>
            <p:cNvSpPr/>
            <p:nvPr/>
          </p:nvSpPr>
          <p:spPr>
            <a:xfrm>
              <a:off x="3442075" y="2701050"/>
              <a:ext cx="20875" cy="98550"/>
            </a:xfrm>
            <a:custGeom>
              <a:avLst/>
              <a:gdLst/>
              <a:ahLst/>
              <a:cxnLst/>
              <a:rect l="l" t="t" r="r" b="b"/>
              <a:pathLst>
                <a:path w="835" h="3942" extrusionOk="0">
                  <a:moveTo>
                    <a:pt x="775" y="1"/>
                  </a:moveTo>
                  <a:cubicBezTo>
                    <a:pt x="775" y="1"/>
                    <a:pt x="382" y="846"/>
                    <a:pt x="191" y="1941"/>
                  </a:cubicBezTo>
                  <a:cubicBezTo>
                    <a:pt x="1" y="3025"/>
                    <a:pt x="60" y="3942"/>
                    <a:pt x="60" y="3942"/>
                  </a:cubicBezTo>
                  <a:cubicBezTo>
                    <a:pt x="60" y="3942"/>
                    <a:pt x="441" y="3096"/>
                    <a:pt x="644" y="2013"/>
                  </a:cubicBezTo>
                  <a:cubicBezTo>
                    <a:pt x="834" y="930"/>
                    <a:pt x="775" y="1"/>
                    <a:pt x="775" y="1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542" name="Google Shape;12542;p49"/>
            <p:cNvSpPr/>
            <p:nvPr/>
          </p:nvSpPr>
          <p:spPr>
            <a:xfrm>
              <a:off x="3463225" y="2773100"/>
              <a:ext cx="13125" cy="28000"/>
            </a:xfrm>
            <a:custGeom>
              <a:avLst/>
              <a:gdLst/>
              <a:ahLst/>
              <a:cxnLst/>
              <a:rect l="l" t="t" r="r" b="b"/>
              <a:pathLst>
                <a:path w="525" h="1120" extrusionOk="0">
                  <a:moveTo>
                    <a:pt x="357" y="0"/>
                  </a:moveTo>
                  <a:cubicBezTo>
                    <a:pt x="357" y="0"/>
                    <a:pt x="298" y="72"/>
                    <a:pt x="215" y="167"/>
                  </a:cubicBezTo>
                  <a:cubicBezTo>
                    <a:pt x="155" y="262"/>
                    <a:pt x="60" y="381"/>
                    <a:pt x="36" y="524"/>
                  </a:cubicBezTo>
                  <a:cubicBezTo>
                    <a:pt x="0" y="667"/>
                    <a:pt x="12" y="810"/>
                    <a:pt x="36" y="929"/>
                  </a:cubicBezTo>
                  <a:cubicBezTo>
                    <a:pt x="48" y="1036"/>
                    <a:pt x="72" y="1119"/>
                    <a:pt x="72" y="1119"/>
                  </a:cubicBezTo>
                  <a:cubicBezTo>
                    <a:pt x="72" y="1119"/>
                    <a:pt x="155" y="1095"/>
                    <a:pt x="238" y="1000"/>
                  </a:cubicBezTo>
                  <a:cubicBezTo>
                    <a:pt x="334" y="929"/>
                    <a:pt x="429" y="798"/>
                    <a:pt x="476" y="631"/>
                  </a:cubicBezTo>
                  <a:cubicBezTo>
                    <a:pt x="524" y="464"/>
                    <a:pt x="488" y="298"/>
                    <a:pt x="453" y="191"/>
                  </a:cubicBezTo>
                  <a:cubicBezTo>
                    <a:pt x="417" y="83"/>
                    <a:pt x="357" y="0"/>
                    <a:pt x="357" y="0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543" name="Google Shape;12543;p49"/>
            <p:cNvSpPr/>
            <p:nvPr/>
          </p:nvSpPr>
          <p:spPr>
            <a:xfrm>
              <a:off x="3483750" y="2774875"/>
              <a:ext cx="16100" cy="23250"/>
            </a:xfrm>
            <a:custGeom>
              <a:avLst/>
              <a:gdLst/>
              <a:ahLst/>
              <a:cxnLst/>
              <a:rect l="l" t="t" r="r" b="b"/>
              <a:pathLst>
                <a:path w="644" h="930" extrusionOk="0">
                  <a:moveTo>
                    <a:pt x="477" y="1"/>
                  </a:moveTo>
                  <a:cubicBezTo>
                    <a:pt x="477" y="1"/>
                    <a:pt x="203" y="143"/>
                    <a:pt x="108" y="382"/>
                  </a:cubicBezTo>
                  <a:cubicBezTo>
                    <a:pt x="1" y="632"/>
                    <a:pt x="108" y="929"/>
                    <a:pt x="108" y="929"/>
                  </a:cubicBezTo>
                  <a:cubicBezTo>
                    <a:pt x="108" y="929"/>
                    <a:pt x="417" y="846"/>
                    <a:pt x="525" y="560"/>
                  </a:cubicBezTo>
                  <a:cubicBezTo>
                    <a:pt x="644" y="274"/>
                    <a:pt x="477" y="1"/>
                    <a:pt x="477" y="1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544" name="Google Shape;12544;p49"/>
            <p:cNvSpPr/>
            <p:nvPr/>
          </p:nvSpPr>
          <p:spPr>
            <a:xfrm>
              <a:off x="3460250" y="2009300"/>
              <a:ext cx="18775" cy="67000"/>
            </a:xfrm>
            <a:custGeom>
              <a:avLst/>
              <a:gdLst/>
              <a:ahLst/>
              <a:cxnLst/>
              <a:rect l="l" t="t" r="r" b="b"/>
              <a:pathLst>
                <a:path w="751" h="2680" extrusionOk="0">
                  <a:moveTo>
                    <a:pt x="643" y="1"/>
                  </a:moveTo>
                  <a:cubicBezTo>
                    <a:pt x="643" y="1"/>
                    <a:pt x="298" y="560"/>
                    <a:pt x="155" y="1298"/>
                  </a:cubicBezTo>
                  <a:cubicBezTo>
                    <a:pt x="0" y="2049"/>
                    <a:pt x="107" y="2680"/>
                    <a:pt x="107" y="2680"/>
                  </a:cubicBezTo>
                  <a:cubicBezTo>
                    <a:pt x="107" y="2680"/>
                    <a:pt x="429" y="2120"/>
                    <a:pt x="595" y="1394"/>
                  </a:cubicBezTo>
                  <a:cubicBezTo>
                    <a:pt x="750" y="644"/>
                    <a:pt x="643" y="1"/>
                    <a:pt x="643" y="1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545" name="Google Shape;12545;p49"/>
            <p:cNvSpPr/>
            <p:nvPr/>
          </p:nvSpPr>
          <p:spPr>
            <a:xfrm>
              <a:off x="3484650" y="2016750"/>
              <a:ext cx="13125" cy="25025"/>
            </a:xfrm>
            <a:custGeom>
              <a:avLst/>
              <a:gdLst/>
              <a:ahLst/>
              <a:cxnLst/>
              <a:rect l="l" t="t" r="r" b="b"/>
              <a:pathLst>
                <a:path w="525" h="1001" extrusionOk="0">
                  <a:moveTo>
                    <a:pt x="453" y="0"/>
                  </a:moveTo>
                  <a:cubicBezTo>
                    <a:pt x="453" y="0"/>
                    <a:pt x="381" y="12"/>
                    <a:pt x="286" y="96"/>
                  </a:cubicBezTo>
                  <a:cubicBezTo>
                    <a:pt x="191" y="167"/>
                    <a:pt x="96" y="286"/>
                    <a:pt x="48" y="429"/>
                  </a:cubicBezTo>
                  <a:cubicBezTo>
                    <a:pt x="0" y="584"/>
                    <a:pt x="48" y="727"/>
                    <a:pt x="96" y="834"/>
                  </a:cubicBezTo>
                  <a:cubicBezTo>
                    <a:pt x="143" y="941"/>
                    <a:pt x="203" y="1000"/>
                    <a:pt x="203" y="1000"/>
                  </a:cubicBezTo>
                  <a:cubicBezTo>
                    <a:pt x="203" y="1000"/>
                    <a:pt x="262" y="941"/>
                    <a:pt x="334" y="846"/>
                  </a:cubicBezTo>
                  <a:cubicBezTo>
                    <a:pt x="393" y="774"/>
                    <a:pt x="465" y="655"/>
                    <a:pt x="501" y="536"/>
                  </a:cubicBezTo>
                  <a:cubicBezTo>
                    <a:pt x="524" y="417"/>
                    <a:pt x="512" y="286"/>
                    <a:pt x="501" y="179"/>
                  </a:cubicBezTo>
                  <a:cubicBezTo>
                    <a:pt x="489" y="72"/>
                    <a:pt x="453" y="0"/>
                    <a:pt x="453" y="0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546" name="Google Shape;12546;p49"/>
            <p:cNvSpPr/>
            <p:nvPr/>
          </p:nvSpPr>
          <p:spPr>
            <a:xfrm>
              <a:off x="3177475" y="2730825"/>
              <a:ext cx="22050" cy="59250"/>
            </a:xfrm>
            <a:custGeom>
              <a:avLst/>
              <a:gdLst/>
              <a:ahLst/>
              <a:cxnLst/>
              <a:rect l="l" t="t" r="r" b="b"/>
              <a:pathLst>
                <a:path w="882" h="2370" extrusionOk="0">
                  <a:moveTo>
                    <a:pt x="834" y="0"/>
                  </a:moveTo>
                  <a:cubicBezTo>
                    <a:pt x="834" y="0"/>
                    <a:pt x="453" y="465"/>
                    <a:pt x="226" y="1120"/>
                  </a:cubicBezTo>
                  <a:cubicBezTo>
                    <a:pt x="0" y="1774"/>
                    <a:pt x="48" y="2370"/>
                    <a:pt x="48" y="2370"/>
                  </a:cubicBezTo>
                  <a:cubicBezTo>
                    <a:pt x="48" y="2370"/>
                    <a:pt x="429" y="1905"/>
                    <a:pt x="655" y="1251"/>
                  </a:cubicBezTo>
                  <a:cubicBezTo>
                    <a:pt x="881" y="596"/>
                    <a:pt x="834" y="1"/>
                    <a:pt x="834" y="0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547" name="Google Shape;12547;p49"/>
            <p:cNvSpPr/>
            <p:nvPr/>
          </p:nvSpPr>
          <p:spPr>
            <a:xfrm>
              <a:off x="3195625" y="2756125"/>
              <a:ext cx="17875" cy="33075"/>
            </a:xfrm>
            <a:custGeom>
              <a:avLst/>
              <a:gdLst/>
              <a:ahLst/>
              <a:cxnLst/>
              <a:rect l="l" t="t" r="r" b="b"/>
              <a:pathLst>
                <a:path w="715" h="1323" extrusionOk="0">
                  <a:moveTo>
                    <a:pt x="620" y="0"/>
                  </a:moveTo>
                  <a:lnTo>
                    <a:pt x="620" y="0"/>
                  </a:lnTo>
                  <a:cubicBezTo>
                    <a:pt x="620" y="0"/>
                    <a:pt x="286" y="215"/>
                    <a:pt x="155" y="584"/>
                  </a:cubicBezTo>
                  <a:cubicBezTo>
                    <a:pt x="1" y="953"/>
                    <a:pt x="108" y="1322"/>
                    <a:pt x="108" y="1322"/>
                  </a:cubicBezTo>
                  <a:cubicBezTo>
                    <a:pt x="108" y="1322"/>
                    <a:pt x="441" y="1108"/>
                    <a:pt x="572" y="751"/>
                  </a:cubicBezTo>
                  <a:cubicBezTo>
                    <a:pt x="715" y="370"/>
                    <a:pt x="620" y="0"/>
                    <a:pt x="620" y="0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548" name="Google Shape;12548;p49"/>
            <p:cNvSpPr/>
            <p:nvPr/>
          </p:nvSpPr>
          <p:spPr>
            <a:xfrm>
              <a:off x="4286525" y="3098125"/>
              <a:ext cx="568550" cy="11050"/>
            </a:xfrm>
            <a:custGeom>
              <a:avLst/>
              <a:gdLst/>
              <a:ahLst/>
              <a:cxnLst/>
              <a:rect l="l" t="t" r="r" b="b"/>
              <a:pathLst>
                <a:path w="22742" h="442" extrusionOk="0">
                  <a:moveTo>
                    <a:pt x="11829" y="0"/>
                  </a:moveTo>
                  <a:cubicBezTo>
                    <a:pt x="11677" y="0"/>
                    <a:pt x="11525" y="0"/>
                    <a:pt x="11371" y="1"/>
                  </a:cubicBezTo>
                  <a:cubicBezTo>
                    <a:pt x="5097" y="1"/>
                    <a:pt x="1" y="227"/>
                    <a:pt x="1" y="227"/>
                  </a:cubicBezTo>
                  <a:cubicBezTo>
                    <a:pt x="1" y="227"/>
                    <a:pt x="5097" y="441"/>
                    <a:pt x="11371" y="441"/>
                  </a:cubicBezTo>
                  <a:cubicBezTo>
                    <a:pt x="17658" y="441"/>
                    <a:pt x="22742" y="227"/>
                    <a:pt x="22742" y="227"/>
                  </a:cubicBezTo>
                  <a:cubicBezTo>
                    <a:pt x="22742" y="227"/>
                    <a:pt x="17903" y="0"/>
                    <a:pt x="11829" y="0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549" name="Google Shape;12549;p49"/>
            <p:cNvSpPr/>
            <p:nvPr/>
          </p:nvSpPr>
          <p:spPr>
            <a:xfrm>
              <a:off x="4874100" y="3096625"/>
              <a:ext cx="64025" cy="11050"/>
            </a:xfrm>
            <a:custGeom>
              <a:avLst/>
              <a:gdLst/>
              <a:ahLst/>
              <a:cxnLst/>
              <a:rect l="l" t="t" r="r" b="b"/>
              <a:pathLst>
                <a:path w="2561" h="442" extrusionOk="0">
                  <a:moveTo>
                    <a:pt x="1337" y="1"/>
                  </a:moveTo>
                  <a:cubicBezTo>
                    <a:pt x="1320" y="1"/>
                    <a:pt x="1304" y="1"/>
                    <a:pt x="1287" y="1"/>
                  </a:cubicBezTo>
                  <a:cubicBezTo>
                    <a:pt x="584" y="1"/>
                    <a:pt x="1" y="227"/>
                    <a:pt x="1" y="227"/>
                  </a:cubicBezTo>
                  <a:cubicBezTo>
                    <a:pt x="1" y="227"/>
                    <a:pt x="572" y="442"/>
                    <a:pt x="1287" y="442"/>
                  </a:cubicBezTo>
                  <a:cubicBezTo>
                    <a:pt x="1977" y="442"/>
                    <a:pt x="2561" y="227"/>
                    <a:pt x="2561" y="227"/>
                  </a:cubicBezTo>
                  <a:cubicBezTo>
                    <a:pt x="2561" y="227"/>
                    <a:pt x="2005" y="1"/>
                    <a:pt x="1337" y="1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550" name="Google Shape;12550;p49"/>
            <p:cNvSpPr/>
            <p:nvPr/>
          </p:nvSpPr>
          <p:spPr>
            <a:xfrm>
              <a:off x="4958350" y="3093075"/>
              <a:ext cx="39300" cy="11325"/>
            </a:xfrm>
            <a:custGeom>
              <a:avLst/>
              <a:gdLst/>
              <a:ahLst/>
              <a:cxnLst/>
              <a:rect l="l" t="t" r="r" b="b"/>
              <a:pathLst>
                <a:path w="1572" h="453" extrusionOk="0">
                  <a:moveTo>
                    <a:pt x="786" y="0"/>
                  </a:moveTo>
                  <a:cubicBezTo>
                    <a:pt x="358" y="0"/>
                    <a:pt x="0" y="226"/>
                    <a:pt x="0" y="226"/>
                  </a:cubicBezTo>
                  <a:cubicBezTo>
                    <a:pt x="0" y="226"/>
                    <a:pt x="358" y="453"/>
                    <a:pt x="786" y="453"/>
                  </a:cubicBezTo>
                  <a:cubicBezTo>
                    <a:pt x="1215" y="453"/>
                    <a:pt x="1572" y="226"/>
                    <a:pt x="1572" y="226"/>
                  </a:cubicBezTo>
                  <a:cubicBezTo>
                    <a:pt x="1572" y="226"/>
                    <a:pt x="1215" y="0"/>
                    <a:pt x="786" y="0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551" name="Google Shape;12551;p49"/>
            <p:cNvSpPr/>
            <p:nvPr/>
          </p:nvSpPr>
          <p:spPr>
            <a:xfrm>
              <a:off x="5018175" y="3096625"/>
              <a:ext cx="32775" cy="11050"/>
            </a:xfrm>
            <a:custGeom>
              <a:avLst/>
              <a:gdLst/>
              <a:ahLst/>
              <a:cxnLst/>
              <a:rect l="l" t="t" r="r" b="b"/>
              <a:pathLst>
                <a:path w="1311" h="442" extrusionOk="0">
                  <a:moveTo>
                    <a:pt x="681" y="1"/>
                  </a:moveTo>
                  <a:cubicBezTo>
                    <a:pt x="673" y="1"/>
                    <a:pt x="664" y="1"/>
                    <a:pt x="655" y="1"/>
                  </a:cubicBezTo>
                  <a:cubicBezTo>
                    <a:pt x="298" y="1"/>
                    <a:pt x="0" y="227"/>
                    <a:pt x="0" y="227"/>
                  </a:cubicBezTo>
                  <a:cubicBezTo>
                    <a:pt x="0" y="227"/>
                    <a:pt x="298" y="442"/>
                    <a:pt x="655" y="442"/>
                  </a:cubicBezTo>
                  <a:cubicBezTo>
                    <a:pt x="1013" y="442"/>
                    <a:pt x="1310" y="227"/>
                    <a:pt x="1310" y="227"/>
                  </a:cubicBezTo>
                  <a:cubicBezTo>
                    <a:pt x="1310" y="227"/>
                    <a:pt x="1027" y="1"/>
                    <a:pt x="681" y="1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552" name="Google Shape;12552;p49"/>
            <p:cNvSpPr/>
            <p:nvPr/>
          </p:nvSpPr>
          <p:spPr>
            <a:xfrm>
              <a:off x="5094375" y="3096625"/>
              <a:ext cx="55100" cy="11050"/>
            </a:xfrm>
            <a:custGeom>
              <a:avLst/>
              <a:gdLst/>
              <a:ahLst/>
              <a:cxnLst/>
              <a:rect l="l" t="t" r="r" b="b"/>
              <a:pathLst>
                <a:path w="2204" h="442" extrusionOk="0">
                  <a:moveTo>
                    <a:pt x="1152" y="1"/>
                  </a:moveTo>
                  <a:cubicBezTo>
                    <a:pt x="1137" y="1"/>
                    <a:pt x="1123" y="1"/>
                    <a:pt x="1108" y="1"/>
                  </a:cubicBezTo>
                  <a:cubicBezTo>
                    <a:pt x="489" y="1"/>
                    <a:pt x="0" y="227"/>
                    <a:pt x="0" y="227"/>
                  </a:cubicBezTo>
                  <a:cubicBezTo>
                    <a:pt x="0" y="227"/>
                    <a:pt x="489" y="442"/>
                    <a:pt x="1108" y="442"/>
                  </a:cubicBezTo>
                  <a:cubicBezTo>
                    <a:pt x="1715" y="442"/>
                    <a:pt x="2203" y="227"/>
                    <a:pt x="2203" y="227"/>
                  </a:cubicBezTo>
                  <a:cubicBezTo>
                    <a:pt x="2203" y="227"/>
                    <a:pt x="1738" y="1"/>
                    <a:pt x="1152" y="1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553" name="Google Shape;12553;p49"/>
            <p:cNvSpPr/>
            <p:nvPr/>
          </p:nvSpPr>
          <p:spPr>
            <a:xfrm>
              <a:off x="2982200" y="3102600"/>
              <a:ext cx="748625" cy="11075"/>
            </a:xfrm>
            <a:custGeom>
              <a:avLst/>
              <a:gdLst/>
              <a:ahLst/>
              <a:cxnLst/>
              <a:rect l="l" t="t" r="r" b="b"/>
              <a:pathLst>
                <a:path w="29945" h="443" extrusionOk="0">
                  <a:moveTo>
                    <a:pt x="14967" y="0"/>
                  </a:moveTo>
                  <a:cubicBezTo>
                    <a:pt x="6692" y="0"/>
                    <a:pt x="1" y="215"/>
                    <a:pt x="1" y="215"/>
                  </a:cubicBezTo>
                  <a:cubicBezTo>
                    <a:pt x="1" y="215"/>
                    <a:pt x="6098" y="442"/>
                    <a:pt x="13849" y="442"/>
                  </a:cubicBezTo>
                  <a:cubicBezTo>
                    <a:pt x="14218" y="442"/>
                    <a:pt x="14591" y="442"/>
                    <a:pt x="14967" y="441"/>
                  </a:cubicBezTo>
                  <a:cubicBezTo>
                    <a:pt x="23242" y="441"/>
                    <a:pt x="29945" y="215"/>
                    <a:pt x="29945" y="215"/>
                  </a:cubicBezTo>
                  <a:cubicBezTo>
                    <a:pt x="29945" y="215"/>
                    <a:pt x="23242" y="0"/>
                    <a:pt x="14967" y="0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554" name="Google Shape;12554;p49"/>
            <p:cNvSpPr/>
            <p:nvPr/>
          </p:nvSpPr>
          <p:spPr>
            <a:xfrm>
              <a:off x="2952750" y="3106700"/>
              <a:ext cx="11925" cy="9075"/>
            </a:xfrm>
            <a:custGeom>
              <a:avLst/>
              <a:gdLst/>
              <a:ahLst/>
              <a:cxnLst/>
              <a:rect l="l" t="t" r="r" b="b"/>
              <a:pathLst>
                <a:path w="477" h="363" extrusionOk="0">
                  <a:moveTo>
                    <a:pt x="327" y="0"/>
                  </a:moveTo>
                  <a:cubicBezTo>
                    <a:pt x="239" y="0"/>
                    <a:pt x="119" y="51"/>
                    <a:pt x="119" y="51"/>
                  </a:cubicBezTo>
                  <a:cubicBezTo>
                    <a:pt x="119" y="51"/>
                    <a:pt x="0" y="277"/>
                    <a:pt x="95" y="336"/>
                  </a:cubicBezTo>
                  <a:cubicBezTo>
                    <a:pt x="108" y="356"/>
                    <a:pt x="135" y="363"/>
                    <a:pt x="166" y="363"/>
                  </a:cubicBezTo>
                  <a:cubicBezTo>
                    <a:pt x="249" y="363"/>
                    <a:pt x="369" y="313"/>
                    <a:pt x="369" y="313"/>
                  </a:cubicBezTo>
                  <a:cubicBezTo>
                    <a:pt x="369" y="313"/>
                    <a:pt x="476" y="98"/>
                    <a:pt x="405" y="27"/>
                  </a:cubicBezTo>
                  <a:cubicBezTo>
                    <a:pt x="389" y="7"/>
                    <a:pt x="360" y="0"/>
                    <a:pt x="327" y="0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555" name="Google Shape;12555;p49"/>
            <p:cNvSpPr/>
            <p:nvPr/>
          </p:nvSpPr>
          <p:spPr>
            <a:xfrm>
              <a:off x="2814625" y="3105875"/>
              <a:ext cx="31275" cy="11325"/>
            </a:xfrm>
            <a:custGeom>
              <a:avLst/>
              <a:gdLst/>
              <a:ahLst/>
              <a:cxnLst/>
              <a:rect l="l" t="t" r="r" b="b"/>
              <a:pathLst>
                <a:path w="1251" h="453" extrusionOk="0">
                  <a:moveTo>
                    <a:pt x="632" y="0"/>
                  </a:moveTo>
                  <a:cubicBezTo>
                    <a:pt x="286" y="0"/>
                    <a:pt x="1" y="226"/>
                    <a:pt x="1" y="226"/>
                  </a:cubicBezTo>
                  <a:cubicBezTo>
                    <a:pt x="1" y="226"/>
                    <a:pt x="286" y="453"/>
                    <a:pt x="632" y="453"/>
                  </a:cubicBezTo>
                  <a:cubicBezTo>
                    <a:pt x="977" y="453"/>
                    <a:pt x="1251" y="226"/>
                    <a:pt x="1251" y="226"/>
                  </a:cubicBezTo>
                  <a:cubicBezTo>
                    <a:pt x="1251" y="226"/>
                    <a:pt x="977" y="0"/>
                    <a:pt x="632" y="0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556" name="Google Shape;12556;p49"/>
            <p:cNvSpPr/>
            <p:nvPr/>
          </p:nvSpPr>
          <p:spPr>
            <a:xfrm>
              <a:off x="4163000" y="3163900"/>
              <a:ext cx="410200" cy="11050"/>
            </a:xfrm>
            <a:custGeom>
              <a:avLst/>
              <a:gdLst/>
              <a:ahLst/>
              <a:cxnLst/>
              <a:rect l="l" t="t" r="r" b="b"/>
              <a:pathLst>
                <a:path w="16408" h="442" extrusionOk="0">
                  <a:moveTo>
                    <a:pt x="8204" y="1"/>
                  </a:moveTo>
                  <a:cubicBezTo>
                    <a:pt x="3680" y="1"/>
                    <a:pt x="1" y="227"/>
                    <a:pt x="1" y="227"/>
                  </a:cubicBezTo>
                  <a:cubicBezTo>
                    <a:pt x="1" y="227"/>
                    <a:pt x="3680" y="441"/>
                    <a:pt x="8204" y="441"/>
                  </a:cubicBezTo>
                  <a:cubicBezTo>
                    <a:pt x="12729" y="441"/>
                    <a:pt x="16408" y="227"/>
                    <a:pt x="16408" y="227"/>
                  </a:cubicBezTo>
                  <a:cubicBezTo>
                    <a:pt x="16408" y="227"/>
                    <a:pt x="12729" y="1"/>
                    <a:pt x="8204" y="1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557" name="Google Shape;12557;p49"/>
            <p:cNvSpPr/>
            <p:nvPr/>
          </p:nvSpPr>
          <p:spPr>
            <a:xfrm>
              <a:off x="3923100" y="3180275"/>
              <a:ext cx="595325" cy="11350"/>
            </a:xfrm>
            <a:custGeom>
              <a:avLst/>
              <a:gdLst/>
              <a:ahLst/>
              <a:cxnLst/>
              <a:rect l="l" t="t" r="r" b="b"/>
              <a:pathLst>
                <a:path w="23813" h="454" extrusionOk="0">
                  <a:moveTo>
                    <a:pt x="11907" y="1"/>
                  </a:moveTo>
                  <a:cubicBezTo>
                    <a:pt x="5334" y="1"/>
                    <a:pt x="0" y="227"/>
                    <a:pt x="0" y="227"/>
                  </a:cubicBezTo>
                  <a:cubicBezTo>
                    <a:pt x="0" y="227"/>
                    <a:pt x="5334" y="453"/>
                    <a:pt x="11907" y="453"/>
                  </a:cubicBezTo>
                  <a:cubicBezTo>
                    <a:pt x="18491" y="453"/>
                    <a:pt x="23813" y="227"/>
                    <a:pt x="23813" y="227"/>
                  </a:cubicBezTo>
                  <a:cubicBezTo>
                    <a:pt x="23813" y="227"/>
                    <a:pt x="18467" y="1"/>
                    <a:pt x="11907" y="1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558" name="Google Shape;12558;p49"/>
            <p:cNvSpPr/>
            <p:nvPr/>
          </p:nvSpPr>
          <p:spPr>
            <a:xfrm>
              <a:off x="4106150" y="3215700"/>
              <a:ext cx="1046300" cy="11050"/>
            </a:xfrm>
            <a:custGeom>
              <a:avLst/>
              <a:gdLst/>
              <a:ahLst/>
              <a:cxnLst/>
              <a:rect l="l" t="t" r="r" b="b"/>
              <a:pathLst>
                <a:path w="41852" h="442" extrusionOk="0">
                  <a:moveTo>
                    <a:pt x="20932" y="1"/>
                  </a:moveTo>
                  <a:cubicBezTo>
                    <a:pt x="9383" y="1"/>
                    <a:pt x="1" y="227"/>
                    <a:pt x="1" y="227"/>
                  </a:cubicBezTo>
                  <a:cubicBezTo>
                    <a:pt x="1" y="227"/>
                    <a:pt x="9359" y="441"/>
                    <a:pt x="20932" y="441"/>
                  </a:cubicBezTo>
                  <a:cubicBezTo>
                    <a:pt x="32481" y="441"/>
                    <a:pt x="41851" y="227"/>
                    <a:pt x="41851" y="227"/>
                  </a:cubicBezTo>
                  <a:cubicBezTo>
                    <a:pt x="41851" y="227"/>
                    <a:pt x="32481" y="1"/>
                    <a:pt x="20932" y="1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559" name="Google Shape;12559;p49"/>
            <p:cNvSpPr/>
            <p:nvPr/>
          </p:nvSpPr>
          <p:spPr>
            <a:xfrm>
              <a:off x="3556675" y="3237725"/>
              <a:ext cx="1029925" cy="11050"/>
            </a:xfrm>
            <a:custGeom>
              <a:avLst/>
              <a:gdLst/>
              <a:ahLst/>
              <a:cxnLst/>
              <a:rect l="l" t="t" r="r" b="b"/>
              <a:pathLst>
                <a:path w="41197" h="442" extrusionOk="0">
                  <a:moveTo>
                    <a:pt x="20599" y="1"/>
                  </a:moveTo>
                  <a:cubicBezTo>
                    <a:pt x="9228" y="1"/>
                    <a:pt x="1" y="215"/>
                    <a:pt x="1" y="215"/>
                  </a:cubicBezTo>
                  <a:cubicBezTo>
                    <a:pt x="1" y="215"/>
                    <a:pt x="9228" y="441"/>
                    <a:pt x="20599" y="441"/>
                  </a:cubicBezTo>
                  <a:cubicBezTo>
                    <a:pt x="31969" y="441"/>
                    <a:pt x="41196" y="215"/>
                    <a:pt x="41196" y="215"/>
                  </a:cubicBezTo>
                  <a:cubicBezTo>
                    <a:pt x="41196" y="215"/>
                    <a:pt x="31969" y="1"/>
                    <a:pt x="20599" y="1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560" name="Google Shape;12560;p49"/>
            <p:cNvSpPr/>
            <p:nvPr/>
          </p:nvSpPr>
          <p:spPr>
            <a:xfrm>
              <a:off x="3589425" y="3213025"/>
              <a:ext cx="505150" cy="11325"/>
            </a:xfrm>
            <a:custGeom>
              <a:avLst/>
              <a:gdLst/>
              <a:ahLst/>
              <a:cxnLst/>
              <a:rect l="l" t="t" r="r" b="b"/>
              <a:pathLst>
                <a:path w="20206" h="453" extrusionOk="0">
                  <a:moveTo>
                    <a:pt x="10109" y="0"/>
                  </a:moveTo>
                  <a:cubicBezTo>
                    <a:pt x="4525" y="0"/>
                    <a:pt x="0" y="227"/>
                    <a:pt x="0" y="227"/>
                  </a:cubicBezTo>
                  <a:cubicBezTo>
                    <a:pt x="0" y="227"/>
                    <a:pt x="4525" y="453"/>
                    <a:pt x="10109" y="453"/>
                  </a:cubicBezTo>
                  <a:cubicBezTo>
                    <a:pt x="15681" y="453"/>
                    <a:pt x="20205" y="227"/>
                    <a:pt x="20205" y="227"/>
                  </a:cubicBezTo>
                  <a:cubicBezTo>
                    <a:pt x="20205" y="227"/>
                    <a:pt x="15681" y="0"/>
                    <a:pt x="10109" y="0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561" name="Google Shape;12561;p49"/>
            <p:cNvSpPr/>
            <p:nvPr/>
          </p:nvSpPr>
          <p:spPr>
            <a:xfrm>
              <a:off x="3272425" y="3163900"/>
              <a:ext cx="617650" cy="11050"/>
            </a:xfrm>
            <a:custGeom>
              <a:avLst/>
              <a:gdLst/>
              <a:ahLst/>
              <a:cxnLst/>
              <a:rect l="l" t="t" r="r" b="b"/>
              <a:pathLst>
                <a:path w="24706" h="442" extrusionOk="0">
                  <a:moveTo>
                    <a:pt x="12347" y="1"/>
                  </a:moveTo>
                  <a:cubicBezTo>
                    <a:pt x="5537" y="1"/>
                    <a:pt x="0" y="227"/>
                    <a:pt x="0" y="227"/>
                  </a:cubicBezTo>
                  <a:cubicBezTo>
                    <a:pt x="0" y="227"/>
                    <a:pt x="5537" y="441"/>
                    <a:pt x="12347" y="441"/>
                  </a:cubicBezTo>
                  <a:cubicBezTo>
                    <a:pt x="19169" y="441"/>
                    <a:pt x="24706" y="227"/>
                    <a:pt x="24706" y="227"/>
                  </a:cubicBezTo>
                  <a:cubicBezTo>
                    <a:pt x="24706" y="227"/>
                    <a:pt x="19169" y="1"/>
                    <a:pt x="12347" y="1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562" name="Google Shape;12562;p49"/>
            <p:cNvSpPr/>
            <p:nvPr/>
          </p:nvSpPr>
          <p:spPr>
            <a:xfrm>
              <a:off x="3613825" y="3180275"/>
              <a:ext cx="303650" cy="11350"/>
            </a:xfrm>
            <a:custGeom>
              <a:avLst/>
              <a:gdLst/>
              <a:ahLst/>
              <a:cxnLst/>
              <a:rect l="l" t="t" r="r" b="b"/>
              <a:pathLst>
                <a:path w="12146" h="454" extrusionOk="0">
                  <a:moveTo>
                    <a:pt x="6073" y="1"/>
                  </a:moveTo>
                  <a:cubicBezTo>
                    <a:pt x="2715" y="1"/>
                    <a:pt x="1" y="227"/>
                    <a:pt x="1" y="227"/>
                  </a:cubicBezTo>
                  <a:cubicBezTo>
                    <a:pt x="1" y="227"/>
                    <a:pt x="2715" y="453"/>
                    <a:pt x="6073" y="453"/>
                  </a:cubicBezTo>
                  <a:cubicBezTo>
                    <a:pt x="9442" y="453"/>
                    <a:pt x="12145" y="227"/>
                    <a:pt x="12145" y="227"/>
                  </a:cubicBezTo>
                  <a:cubicBezTo>
                    <a:pt x="12145" y="227"/>
                    <a:pt x="9419" y="1"/>
                    <a:pt x="6073" y="1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563" name="Google Shape;12563;p49"/>
            <p:cNvSpPr/>
            <p:nvPr/>
          </p:nvSpPr>
          <p:spPr>
            <a:xfrm>
              <a:off x="2048150" y="3141875"/>
              <a:ext cx="951050" cy="11350"/>
            </a:xfrm>
            <a:custGeom>
              <a:avLst/>
              <a:gdLst/>
              <a:ahLst/>
              <a:cxnLst/>
              <a:rect l="l" t="t" r="r" b="b"/>
              <a:pathLst>
                <a:path w="38042" h="454" extrusionOk="0">
                  <a:moveTo>
                    <a:pt x="19027" y="1"/>
                  </a:moveTo>
                  <a:cubicBezTo>
                    <a:pt x="8514" y="1"/>
                    <a:pt x="1" y="227"/>
                    <a:pt x="1" y="227"/>
                  </a:cubicBezTo>
                  <a:cubicBezTo>
                    <a:pt x="1" y="227"/>
                    <a:pt x="8514" y="453"/>
                    <a:pt x="19027" y="453"/>
                  </a:cubicBezTo>
                  <a:cubicBezTo>
                    <a:pt x="29528" y="453"/>
                    <a:pt x="38041" y="227"/>
                    <a:pt x="38041" y="227"/>
                  </a:cubicBezTo>
                  <a:cubicBezTo>
                    <a:pt x="38041" y="227"/>
                    <a:pt x="29528" y="1"/>
                    <a:pt x="19027" y="1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564" name="Google Shape;12564;p49"/>
            <p:cNvSpPr/>
            <p:nvPr/>
          </p:nvSpPr>
          <p:spPr>
            <a:xfrm>
              <a:off x="2414275" y="3182950"/>
              <a:ext cx="639400" cy="11050"/>
            </a:xfrm>
            <a:custGeom>
              <a:avLst/>
              <a:gdLst/>
              <a:ahLst/>
              <a:cxnLst/>
              <a:rect l="l" t="t" r="r" b="b"/>
              <a:pathLst>
                <a:path w="25576" h="442" extrusionOk="0">
                  <a:moveTo>
                    <a:pt x="12788" y="1"/>
                  </a:moveTo>
                  <a:cubicBezTo>
                    <a:pt x="5739" y="1"/>
                    <a:pt x="1" y="227"/>
                    <a:pt x="1" y="227"/>
                  </a:cubicBezTo>
                  <a:cubicBezTo>
                    <a:pt x="1" y="227"/>
                    <a:pt x="5716" y="441"/>
                    <a:pt x="12788" y="441"/>
                  </a:cubicBezTo>
                  <a:cubicBezTo>
                    <a:pt x="19848" y="441"/>
                    <a:pt x="25575" y="227"/>
                    <a:pt x="25575" y="227"/>
                  </a:cubicBezTo>
                  <a:cubicBezTo>
                    <a:pt x="25575" y="227"/>
                    <a:pt x="19860" y="1"/>
                    <a:pt x="12788" y="1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565" name="Google Shape;12565;p49"/>
            <p:cNvSpPr/>
            <p:nvPr/>
          </p:nvSpPr>
          <p:spPr>
            <a:xfrm>
              <a:off x="2580675" y="3221350"/>
              <a:ext cx="320000" cy="11050"/>
            </a:xfrm>
            <a:custGeom>
              <a:avLst/>
              <a:gdLst/>
              <a:ahLst/>
              <a:cxnLst/>
              <a:rect l="l" t="t" r="r" b="b"/>
              <a:pathLst>
                <a:path w="12800" h="442" extrusionOk="0">
                  <a:moveTo>
                    <a:pt x="6406" y="1"/>
                  </a:moveTo>
                  <a:cubicBezTo>
                    <a:pt x="2858" y="1"/>
                    <a:pt x="0" y="215"/>
                    <a:pt x="0" y="215"/>
                  </a:cubicBezTo>
                  <a:cubicBezTo>
                    <a:pt x="0" y="215"/>
                    <a:pt x="2870" y="441"/>
                    <a:pt x="6406" y="441"/>
                  </a:cubicBezTo>
                  <a:cubicBezTo>
                    <a:pt x="9942" y="441"/>
                    <a:pt x="12799" y="215"/>
                    <a:pt x="12799" y="215"/>
                  </a:cubicBezTo>
                  <a:cubicBezTo>
                    <a:pt x="12799" y="215"/>
                    <a:pt x="9942" y="1"/>
                    <a:pt x="6406" y="1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566" name="Google Shape;12566;p49"/>
            <p:cNvSpPr/>
            <p:nvPr/>
          </p:nvSpPr>
          <p:spPr>
            <a:xfrm>
              <a:off x="2750625" y="3248725"/>
              <a:ext cx="237550" cy="11350"/>
            </a:xfrm>
            <a:custGeom>
              <a:avLst/>
              <a:gdLst/>
              <a:ahLst/>
              <a:cxnLst/>
              <a:rect l="l" t="t" r="r" b="b"/>
              <a:pathLst>
                <a:path w="9502" h="454" extrusionOk="0">
                  <a:moveTo>
                    <a:pt x="4942" y="1"/>
                  </a:moveTo>
                  <a:cubicBezTo>
                    <a:pt x="4879" y="1"/>
                    <a:pt x="4815" y="1"/>
                    <a:pt x="4751" y="1"/>
                  </a:cubicBezTo>
                  <a:cubicBezTo>
                    <a:pt x="2132" y="1"/>
                    <a:pt x="1" y="227"/>
                    <a:pt x="1" y="227"/>
                  </a:cubicBezTo>
                  <a:cubicBezTo>
                    <a:pt x="1" y="227"/>
                    <a:pt x="2132" y="454"/>
                    <a:pt x="4751" y="454"/>
                  </a:cubicBezTo>
                  <a:cubicBezTo>
                    <a:pt x="7371" y="454"/>
                    <a:pt x="9502" y="227"/>
                    <a:pt x="9502" y="227"/>
                  </a:cubicBezTo>
                  <a:cubicBezTo>
                    <a:pt x="9502" y="227"/>
                    <a:pt x="7473" y="1"/>
                    <a:pt x="4942" y="1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567" name="Google Shape;12567;p49"/>
            <p:cNvSpPr/>
            <p:nvPr/>
          </p:nvSpPr>
          <p:spPr>
            <a:xfrm>
              <a:off x="3095325" y="3229400"/>
              <a:ext cx="220875" cy="11325"/>
            </a:xfrm>
            <a:custGeom>
              <a:avLst/>
              <a:gdLst/>
              <a:ahLst/>
              <a:cxnLst/>
              <a:rect l="l" t="t" r="r" b="b"/>
              <a:pathLst>
                <a:path w="8835" h="453" extrusionOk="0">
                  <a:moveTo>
                    <a:pt x="4417" y="0"/>
                  </a:moveTo>
                  <a:cubicBezTo>
                    <a:pt x="1977" y="0"/>
                    <a:pt x="0" y="227"/>
                    <a:pt x="0" y="227"/>
                  </a:cubicBezTo>
                  <a:cubicBezTo>
                    <a:pt x="0" y="227"/>
                    <a:pt x="1977" y="453"/>
                    <a:pt x="4417" y="453"/>
                  </a:cubicBezTo>
                  <a:cubicBezTo>
                    <a:pt x="6858" y="453"/>
                    <a:pt x="8835" y="227"/>
                    <a:pt x="8835" y="227"/>
                  </a:cubicBezTo>
                  <a:cubicBezTo>
                    <a:pt x="8835" y="227"/>
                    <a:pt x="6858" y="0"/>
                    <a:pt x="4417" y="0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568" name="Google Shape;12568;p49"/>
            <p:cNvSpPr/>
            <p:nvPr/>
          </p:nvSpPr>
          <p:spPr>
            <a:xfrm>
              <a:off x="3136100" y="3254100"/>
              <a:ext cx="212850" cy="11050"/>
            </a:xfrm>
            <a:custGeom>
              <a:avLst/>
              <a:gdLst/>
              <a:ahLst/>
              <a:cxnLst/>
              <a:rect l="l" t="t" r="r" b="b"/>
              <a:pathLst>
                <a:path w="8514" h="442" extrusionOk="0">
                  <a:moveTo>
                    <a:pt x="4263" y="1"/>
                  </a:moveTo>
                  <a:cubicBezTo>
                    <a:pt x="1905" y="1"/>
                    <a:pt x="0" y="215"/>
                    <a:pt x="0" y="215"/>
                  </a:cubicBezTo>
                  <a:cubicBezTo>
                    <a:pt x="0" y="215"/>
                    <a:pt x="1905" y="441"/>
                    <a:pt x="4263" y="441"/>
                  </a:cubicBezTo>
                  <a:cubicBezTo>
                    <a:pt x="6608" y="441"/>
                    <a:pt x="8513" y="215"/>
                    <a:pt x="8513" y="215"/>
                  </a:cubicBezTo>
                  <a:cubicBezTo>
                    <a:pt x="8513" y="215"/>
                    <a:pt x="6608" y="1"/>
                    <a:pt x="4263" y="1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569" name="Google Shape;12569;p49"/>
            <p:cNvSpPr/>
            <p:nvPr/>
          </p:nvSpPr>
          <p:spPr>
            <a:xfrm>
              <a:off x="3181925" y="3270475"/>
              <a:ext cx="153325" cy="11025"/>
            </a:xfrm>
            <a:custGeom>
              <a:avLst/>
              <a:gdLst/>
              <a:ahLst/>
              <a:cxnLst/>
              <a:rect l="l" t="t" r="r" b="b"/>
              <a:pathLst>
                <a:path w="6133" h="441" extrusionOk="0">
                  <a:moveTo>
                    <a:pt x="3073" y="0"/>
                  </a:moveTo>
                  <a:cubicBezTo>
                    <a:pt x="1370" y="0"/>
                    <a:pt x="1" y="215"/>
                    <a:pt x="1" y="215"/>
                  </a:cubicBezTo>
                  <a:cubicBezTo>
                    <a:pt x="1" y="215"/>
                    <a:pt x="1370" y="441"/>
                    <a:pt x="3073" y="441"/>
                  </a:cubicBezTo>
                  <a:cubicBezTo>
                    <a:pt x="4763" y="441"/>
                    <a:pt x="6133" y="215"/>
                    <a:pt x="6133" y="215"/>
                  </a:cubicBezTo>
                  <a:cubicBezTo>
                    <a:pt x="6133" y="215"/>
                    <a:pt x="4763" y="0"/>
                    <a:pt x="3073" y="0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570" name="Google Shape;12570;p49"/>
            <p:cNvSpPr/>
            <p:nvPr/>
          </p:nvSpPr>
          <p:spPr>
            <a:xfrm>
              <a:off x="3239375" y="3294875"/>
              <a:ext cx="104200" cy="11350"/>
            </a:xfrm>
            <a:custGeom>
              <a:avLst/>
              <a:gdLst/>
              <a:ahLst/>
              <a:cxnLst/>
              <a:rect l="l" t="t" r="r" b="b"/>
              <a:pathLst>
                <a:path w="4168" h="454" extrusionOk="0">
                  <a:moveTo>
                    <a:pt x="2084" y="1"/>
                  </a:moveTo>
                  <a:cubicBezTo>
                    <a:pt x="918" y="1"/>
                    <a:pt x="1" y="227"/>
                    <a:pt x="1" y="227"/>
                  </a:cubicBezTo>
                  <a:cubicBezTo>
                    <a:pt x="1" y="227"/>
                    <a:pt x="929" y="453"/>
                    <a:pt x="2084" y="453"/>
                  </a:cubicBezTo>
                  <a:cubicBezTo>
                    <a:pt x="3239" y="453"/>
                    <a:pt x="4168" y="227"/>
                    <a:pt x="4168" y="227"/>
                  </a:cubicBezTo>
                  <a:cubicBezTo>
                    <a:pt x="4168" y="227"/>
                    <a:pt x="3227" y="1"/>
                    <a:pt x="2084" y="1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571" name="Google Shape;12571;p49"/>
            <p:cNvSpPr/>
            <p:nvPr/>
          </p:nvSpPr>
          <p:spPr>
            <a:xfrm>
              <a:off x="2302350" y="3117475"/>
              <a:ext cx="229225" cy="11050"/>
            </a:xfrm>
            <a:custGeom>
              <a:avLst/>
              <a:gdLst/>
              <a:ahLst/>
              <a:cxnLst/>
              <a:rect l="l" t="t" r="r" b="b"/>
              <a:pathLst>
                <a:path w="9169" h="442" extrusionOk="0">
                  <a:moveTo>
                    <a:pt x="4585" y="1"/>
                  </a:moveTo>
                  <a:cubicBezTo>
                    <a:pt x="2049" y="1"/>
                    <a:pt x="1" y="215"/>
                    <a:pt x="1" y="215"/>
                  </a:cubicBezTo>
                  <a:cubicBezTo>
                    <a:pt x="1" y="215"/>
                    <a:pt x="2061" y="441"/>
                    <a:pt x="4585" y="441"/>
                  </a:cubicBezTo>
                  <a:cubicBezTo>
                    <a:pt x="7109" y="441"/>
                    <a:pt x="9169" y="215"/>
                    <a:pt x="9169" y="215"/>
                  </a:cubicBezTo>
                  <a:cubicBezTo>
                    <a:pt x="9169" y="215"/>
                    <a:pt x="7109" y="1"/>
                    <a:pt x="4585" y="1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572" name="Google Shape;12572;p49"/>
            <p:cNvSpPr/>
            <p:nvPr/>
          </p:nvSpPr>
          <p:spPr>
            <a:xfrm>
              <a:off x="2384225" y="3076400"/>
              <a:ext cx="106275" cy="11325"/>
            </a:xfrm>
            <a:custGeom>
              <a:avLst/>
              <a:gdLst/>
              <a:ahLst/>
              <a:cxnLst/>
              <a:rect l="l" t="t" r="r" b="b"/>
              <a:pathLst>
                <a:path w="4251" h="453" extrusionOk="0">
                  <a:moveTo>
                    <a:pt x="2131" y="1"/>
                  </a:moveTo>
                  <a:cubicBezTo>
                    <a:pt x="953" y="1"/>
                    <a:pt x="0" y="227"/>
                    <a:pt x="0" y="227"/>
                  </a:cubicBezTo>
                  <a:cubicBezTo>
                    <a:pt x="0" y="227"/>
                    <a:pt x="953" y="453"/>
                    <a:pt x="2131" y="453"/>
                  </a:cubicBezTo>
                  <a:cubicBezTo>
                    <a:pt x="3298" y="453"/>
                    <a:pt x="4251" y="227"/>
                    <a:pt x="4251" y="227"/>
                  </a:cubicBezTo>
                  <a:cubicBezTo>
                    <a:pt x="4251" y="227"/>
                    <a:pt x="3298" y="1"/>
                    <a:pt x="2131" y="1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573" name="Google Shape;12573;p49"/>
            <p:cNvSpPr/>
            <p:nvPr/>
          </p:nvSpPr>
          <p:spPr>
            <a:xfrm>
              <a:off x="2436300" y="3057050"/>
              <a:ext cx="68500" cy="11350"/>
            </a:xfrm>
            <a:custGeom>
              <a:avLst/>
              <a:gdLst/>
              <a:ahLst/>
              <a:cxnLst/>
              <a:rect l="l" t="t" r="r" b="b"/>
              <a:pathLst>
                <a:path w="2740" h="454" extrusionOk="0">
                  <a:moveTo>
                    <a:pt x="1370" y="1"/>
                  </a:moveTo>
                  <a:cubicBezTo>
                    <a:pt x="608" y="1"/>
                    <a:pt x="1" y="227"/>
                    <a:pt x="1" y="227"/>
                  </a:cubicBezTo>
                  <a:cubicBezTo>
                    <a:pt x="1" y="227"/>
                    <a:pt x="579" y="453"/>
                    <a:pt x="1314" y="453"/>
                  </a:cubicBezTo>
                  <a:cubicBezTo>
                    <a:pt x="1333" y="453"/>
                    <a:pt x="1351" y="453"/>
                    <a:pt x="1370" y="453"/>
                  </a:cubicBezTo>
                  <a:cubicBezTo>
                    <a:pt x="2132" y="453"/>
                    <a:pt x="2739" y="227"/>
                    <a:pt x="2739" y="227"/>
                  </a:cubicBezTo>
                  <a:cubicBezTo>
                    <a:pt x="2739" y="227"/>
                    <a:pt x="2132" y="1"/>
                    <a:pt x="1370" y="1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574" name="Google Shape;12574;p49"/>
            <p:cNvSpPr/>
            <p:nvPr/>
          </p:nvSpPr>
          <p:spPr>
            <a:xfrm>
              <a:off x="2266650" y="3032650"/>
              <a:ext cx="248550" cy="11075"/>
            </a:xfrm>
            <a:custGeom>
              <a:avLst/>
              <a:gdLst/>
              <a:ahLst/>
              <a:cxnLst/>
              <a:rect l="l" t="t" r="r" b="b"/>
              <a:pathLst>
                <a:path w="9942" h="443" extrusionOk="0">
                  <a:moveTo>
                    <a:pt x="4977" y="0"/>
                  </a:moveTo>
                  <a:cubicBezTo>
                    <a:pt x="2238" y="0"/>
                    <a:pt x="0" y="227"/>
                    <a:pt x="0" y="227"/>
                  </a:cubicBezTo>
                  <a:cubicBezTo>
                    <a:pt x="0" y="227"/>
                    <a:pt x="2030" y="443"/>
                    <a:pt x="4589" y="443"/>
                  </a:cubicBezTo>
                  <a:cubicBezTo>
                    <a:pt x="4717" y="443"/>
                    <a:pt x="4847" y="442"/>
                    <a:pt x="4977" y="441"/>
                  </a:cubicBezTo>
                  <a:cubicBezTo>
                    <a:pt x="7715" y="441"/>
                    <a:pt x="9942" y="227"/>
                    <a:pt x="9942" y="227"/>
                  </a:cubicBezTo>
                  <a:cubicBezTo>
                    <a:pt x="9942" y="227"/>
                    <a:pt x="7727" y="0"/>
                    <a:pt x="4977" y="0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575" name="Google Shape;12575;p49"/>
            <p:cNvSpPr/>
            <p:nvPr/>
          </p:nvSpPr>
          <p:spPr>
            <a:xfrm>
              <a:off x="2461000" y="2994550"/>
              <a:ext cx="70575" cy="11325"/>
            </a:xfrm>
            <a:custGeom>
              <a:avLst/>
              <a:gdLst/>
              <a:ahLst/>
              <a:cxnLst/>
              <a:rect l="l" t="t" r="r" b="b"/>
              <a:pathLst>
                <a:path w="2823" h="453" extrusionOk="0">
                  <a:moveTo>
                    <a:pt x="1406" y="0"/>
                  </a:moveTo>
                  <a:cubicBezTo>
                    <a:pt x="632" y="0"/>
                    <a:pt x="1" y="227"/>
                    <a:pt x="1" y="227"/>
                  </a:cubicBezTo>
                  <a:cubicBezTo>
                    <a:pt x="1" y="227"/>
                    <a:pt x="632" y="453"/>
                    <a:pt x="1406" y="453"/>
                  </a:cubicBezTo>
                  <a:cubicBezTo>
                    <a:pt x="2180" y="453"/>
                    <a:pt x="2823" y="227"/>
                    <a:pt x="2823" y="227"/>
                  </a:cubicBezTo>
                  <a:cubicBezTo>
                    <a:pt x="2823" y="227"/>
                    <a:pt x="2192" y="0"/>
                    <a:pt x="1406" y="0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576" name="Google Shape;12576;p49"/>
            <p:cNvSpPr/>
            <p:nvPr/>
          </p:nvSpPr>
          <p:spPr>
            <a:xfrm>
              <a:off x="4903575" y="2253975"/>
              <a:ext cx="341450" cy="11050"/>
            </a:xfrm>
            <a:custGeom>
              <a:avLst/>
              <a:gdLst/>
              <a:ahLst/>
              <a:cxnLst/>
              <a:rect l="l" t="t" r="r" b="b"/>
              <a:pathLst>
                <a:path w="13658" h="442" extrusionOk="0">
                  <a:moveTo>
                    <a:pt x="6835" y="1"/>
                  </a:moveTo>
                  <a:cubicBezTo>
                    <a:pt x="3060" y="1"/>
                    <a:pt x="1" y="215"/>
                    <a:pt x="1" y="215"/>
                  </a:cubicBezTo>
                  <a:cubicBezTo>
                    <a:pt x="1" y="215"/>
                    <a:pt x="3060" y="441"/>
                    <a:pt x="6835" y="441"/>
                  </a:cubicBezTo>
                  <a:cubicBezTo>
                    <a:pt x="10609" y="441"/>
                    <a:pt x="13657" y="215"/>
                    <a:pt x="13657" y="215"/>
                  </a:cubicBezTo>
                  <a:cubicBezTo>
                    <a:pt x="13657" y="215"/>
                    <a:pt x="10609" y="1"/>
                    <a:pt x="6835" y="1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577" name="Google Shape;12577;p49"/>
            <p:cNvSpPr/>
            <p:nvPr/>
          </p:nvSpPr>
          <p:spPr>
            <a:xfrm>
              <a:off x="4975025" y="2286725"/>
              <a:ext cx="106275" cy="11025"/>
            </a:xfrm>
            <a:custGeom>
              <a:avLst/>
              <a:gdLst/>
              <a:ahLst/>
              <a:cxnLst/>
              <a:rect l="l" t="t" r="r" b="b"/>
              <a:pathLst>
                <a:path w="4251" h="441" extrusionOk="0">
                  <a:moveTo>
                    <a:pt x="2131" y="0"/>
                  </a:moveTo>
                  <a:cubicBezTo>
                    <a:pt x="953" y="0"/>
                    <a:pt x="0" y="215"/>
                    <a:pt x="0" y="215"/>
                  </a:cubicBezTo>
                  <a:cubicBezTo>
                    <a:pt x="0" y="215"/>
                    <a:pt x="953" y="441"/>
                    <a:pt x="2131" y="441"/>
                  </a:cubicBezTo>
                  <a:cubicBezTo>
                    <a:pt x="3298" y="441"/>
                    <a:pt x="4251" y="215"/>
                    <a:pt x="4251" y="215"/>
                  </a:cubicBezTo>
                  <a:cubicBezTo>
                    <a:pt x="4251" y="215"/>
                    <a:pt x="3298" y="0"/>
                    <a:pt x="2131" y="0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578" name="Google Shape;12578;p49"/>
            <p:cNvSpPr/>
            <p:nvPr/>
          </p:nvSpPr>
          <p:spPr>
            <a:xfrm>
              <a:off x="5018175" y="2316775"/>
              <a:ext cx="104200" cy="11050"/>
            </a:xfrm>
            <a:custGeom>
              <a:avLst/>
              <a:gdLst/>
              <a:ahLst/>
              <a:cxnLst/>
              <a:rect l="l" t="t" r="r" b="b"/>
              <a:pathLst>
                <a:path w="4168" h="442" extrusionOk="0">
                  <a:moveTo>
                    <a:pt x="2084" y="1"/>
                  </a:moveTo>
                  <a:cubicBezTo>
                    <a:pt x="917" y="1"/>
                    <a:pt x="0" y="227"/>
                    <a:pt x="0" y="227"/>
                  </a:cubicBezTo>
                  <a:cubicBezTo>
                    <a:pt x="0" y="227"/>
                    <a:pt x="941" y="441"/>
                    <a:pt x="2084" y="441"/>
                  </a:cubicBezTo>
                  <a:cubicBezTo>
                    <a:pt x="3239" y="441"/>
                    <a:pt x="4168" y="227"/>
                    <a:pt x="4168" y="227"/>
                  </a:cubicBezTo>
                  <a:cubicBezTo>
                    <a:pt x="4168" y="227"/>
                    <a:pt x="3227" y="1"/>
                    <a:pt x="2084" y="1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579" name="Google Shape;12579;p49"/>
            <p:cNvSpPr/>
            <p:nvPr/>
          </p:nvSpPr>
          <p:spPr>
            <a:xfrm>
              <a:off x="5058950" y="2344150"/>
              <a:ext cx="44075" cy="11350"/>
            </a:xfrm>
            <a:custGeom>
              <a:avLst/>
              <a:gdLst/>
              <a:ahLst/>
              <a:cxnLst/>
              <a:rect l="l" t="t" r="r" b="b"/>
              <a:pathLst>
                <a:path w="1763" h="454" extrusionOk="0">
                  <a:moveTo>
                    <a:pt x="917" y="1"/>
                  </a:moveTo>
                  <a:cubicBezTo>
                    <a:pt x="905" y="1"/>
                    <a:pt x="894" y="1"/>
                    <a:pt x="882" y="1"/>
                  </a:cubicBezTo>
                  <a:cubicBezTo>
                    <a:pt x="394" y="1"/>
                    <a:pt x="1" y="227"/>
                    <a:pt x="1" y="227"/>
                  </a:cubicBezTo>
                  <a:cubicBezTo>
                    <a:pt x="1" y="227"/>
                    <a:pt x="405" y="454"/>
                    <a:pt x="882" y="454"/>
                  </a:cubicBezTo>
                  <a:cubicBezTo>
                    <a:pt x="1370" y="454"/>
                    <a:pt x="1763" y="227"/>
                    <a:pt x="1763" y="227"/>
                  </a:cubicBezTo>
                  <a:cubicBezTo>
                    <a:pt x="1763" y="227"/>
                    <a:pt x="1389" y="1"/>
                    <a:pt x="917" y="1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580" name="Google Shape;12580;p49"/>
            <p:cNvSpPr/>
            <p:nvPr/>
          </p:nvSpPr>
          <p:spPr>
            <a:xfrm>
              <a:off x="5078900" y="2379600"/>
              <a:ext cx="49125" cy="11325"/>
            </a:xfrm>
            <a:custGeom>
              <a:avLst/>
              <a:gdLst/>
              <a:ahLst/>
              <a:cxnLst/>
              <a:rect l="l" t="t" r="r" b="b"/>
              <a:pathLst>
                <a:path w="1965" h="453" extrusionOk="0">
                  <a:moveTo>
                    <a:pt x="977" y="0"/>
                  </a:moveTo>
                  <a:cubicBezTo>
                    <a:pt x="441" y="0"/>
                    <a:pt x="0" y="226"/>
                    <a:pt x="0" y="226"/>
                  </a:cubicBezTo>
                  <a:cubicBezTo>
                    <a:pt x="0" y="226"/>
                    <a:pt x="429" y="452"/>
                    <a:pt x="977" y="452"/>
                  </a:cubicBezTo>
                  <a:cubicBezTo>
                    <a:pt x="1512" y="452"/>
                    <a:pt x="1965" y="226"/>
                    <a:pt x="1965" y="226"/>
                  </a:cubicBezTo>
                  <a:cubicBezTo>
                    <a:pt x="1965" y="226"/>
                    <a:pt x="1512" y="0"/>
                    <a:pt x="977" y="0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581" name="Google Shape;12581;p49"/>
            <p:cNvSpPr/>
            <p:nvPr/>
          </p:nvSpPr>
          <p:spPr>
            <a:xfrm>
              <a:off x="4758925" y="3158250"/>
              <a:ext cx="991800" cy="11350"/>
            </a:xfrm>
            <a:custGeom>
              <a:avLst/>
              <a:gdLst/>
              <a:ahLst/>
              <a:cxnLst/>
              <a:rect l="l" t="t" r="r" b="b"/>
              <a:pathLst>
                <a:path w="39672" h="454" extrusionOk="0">
                  <a:moveTo>
                    <a:pt x="19836" y="1"/>
                  </a:moveTo>
                  <a:cubicBezTo>
                    <a:pt x="8882" y="1"/>
                    <a:pt x="0" y="227"/>
                    <a:pt x="0" y="227"/>
                  </a:cubicBezTo>
                  <a:cubicBezTo>
                    <a:pt x="0" y="227"/>
                    <a:pt x="8882" y="453"/>
                    <a:pt x="19836" y="453"/>
                  </a:cubicBezTo>
                  <a:cubicBezTo>
                    <a:pt x="30790" y="453"/>
                    <a:pt x="39672" y="227"/>
                    <a:pt x="39672" y="227"/>
                  </a:cubicBezTo>
                  <a:cubicBezTo>
                    <a:pt x="39672" y="227"/>
                    <a:pt x="30790" y="1"/>
                    <a:pt x="19836" y="1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582" name="Google Shape;12582;p49"/>
            <p:cNvSpPr/>
            <p:nvPr/>
          </p:nvSpPr>
          <p:spPr>
            <a:xfrm>
              <a:off x="4580925" y="3147550"/>
              <a:ext cx="251525" cy="11325"/>
            </a:xfrm>
            <a:custGeom>
              <a:avLst/>
              <a:gdLst/>
              <a:ahLst/>
              <a:cxnLst/>
              <a:rect l="l" t="t" r="r" b="b"/>
              <a:pathLst>
                <a:path w="10061" h="453" extrusionOk="0">
                  <a:moveTo>
                    <a:pt x="5037" y="0"/>
                  </a:moveTo>
                  <a:cubicBezTo>
                    <a:pt x="2250" y="0"/>
                    <a:pt x="0" y="226"/>
                    <a:pt x="0" y="226"/>
                  </a:cubicBezTo>
                  <a:cubicBezTo>
                    <a:pt x="0" y="226"/>
                    <a:pt x="2250" y="453"/>
                    <a:pt x="5037" y="453"/>
                  </a:cubicBezTo>
                  <a:cubicBezTo>
                    <a:pt x="7811" y="453"/>
                    <a:pt x="10061" y="226"/>
                    <a:pt x="10061" y="226"/>
                  </a:cubicBezTo>
                  <a:cubicBezTo>
                    <a:pt x="10061" y="226"/>
                    <a:pt x="7811" y="0"/>
                    <a:pt x="5037" y="0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583" name="Google Shape;12583;p49"/>
            <p:cNvSpPr/>
            <p:nvPr/>
          </p:nvSpPr>
          <p:spPr>
            <a:xfrm>
              <a:off x="4744925" y="3139500"/>
              <a:ext cx="183075" cy="11050"/>
            </a:xfrm>
            <a:custGeom>
              <a:avLst/>
              <a:gdLst/>
              <a:ahLst/>
              <a:cxnLst/>
              <a:rect l="l" t="t" r="r" b="b"/>
              <a:pathLst>
                <a:path w="7323" h="442" extrusionOk="0">
                  <a:moveTo>
                    <a:pt x="3668" y="1"/>
                  </a:moveTo>
                  <a:cubicBezTo>
                    <a:pt x="1644" y="1"/>
                    <a:pt x="1" y="215"/>
                    <a:pt x="1" y="215"/>
                  </a:cubicBezTo>
                  <a:cubicBezTo>
                    <a:pt x="1" y="215"/>
                    <a:pt x="1644" y="441"/>
                    <a:pt x="3668" y="441"/>
                  </a:cubicBezTo>
                  <a:cubicBezTo>
                    <a:pt x="5692" y="441"/>
                    <a:pt x="7323" y="215"/>
                    <a:pt x="7323" y="215"/>
                  </a:cubicBezTo>
                  <a:cubicBezTo>
                    <a:pt x="7323" y="215"/>
                    <a:pt x="5692" y="1"/>
                    <a:pt x="3668" y="1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584" name="Google Shape;12584;p49"/>
            <p:cNvSpPr/>
            <p:nvPr/>
          </p:nvSpPr>
          <p:spPr>
            <a:xfrm>
              <a:off x="5160150" y="3133850"/>
              <a:ext cx="453950" cy="11025"/>
            </a:xfrm>
            <a:custGeom>
              <a:avLst/>
              <a:gdLst/>
              <a:ahLst/>
              <a:cxnLst/>
              <a:rect l="l" t="t" r="r" b="b"/>
              <a:pathLst>
                <a:path w="18158" h="441" extrusionOk="0">
                  <a:moveTo>
                    <a:pt x="9085" y="0"/>
                  </a:moveTo>
                  <a:cubicBezTo>
                    <a:pt x="4073" y="0"/>
                    <a:pt x="1" y="227"/>
                    <a:pt x="1" y="227"/>
                  </a:cubicBezTo>
                  <a:cubicBezTo>
                    <a:pt x="1" y="227"/>
                    <a:pt x="4073" y="441"/>
                    <a:pt x="9085" y="441"/>
                  </a:cubicBezTo>
                  <a:cubicBezTo>
                    <a:pt x="14098" y="441"/>
                    <a:pt x="18158" y="227"/>
                    <a:pt x="18158" y="227"/>
                  </a:cubicBezTo>
                  <a:cubicBezTo>
                    <a:pt x="18158" y="227"/>
                    <a:pt x="14098" y="0"/>
                    <a:pt x="9085" y="0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585" name="Google Shape;12585;p49"/>
            <p:cNvSpPr/>
            <p:nvPr/>
          </p:nvSpPr>
          <p:spPr>
            <a:xfrm>
              <a:off x="5392325" y="3114800"/>
              <a:ext cx="112550" cy="11325"/>
            </a:xfrm>
            <a:custGeom>
              <a:avLst/>
              <a:gdLst/>
              <a:ahLst/>
              <a:cxnLst/>
              <a:rect l="l" t="t" r="r" b="b"/>
              <a:pathLst>
                <a:path w="4502" h="453" extrusionOk="0">
                  <a:moveTo>
                    <a:pt x="2342" y="0"/>
                  </a:moveTo>
                  <a:cubicBezTo>
                    <a:pt x="2312" y="0"/>
                    <a:pt x="2281" y="0"/>
                    <a:pt x="2251" y="0"/>
                  </a:cubicBezTo>
                  <a:cubicBezTo>
                    <a:pt x="1001" y="0"/>
                    <a:pt x="1" y="227"/>
                    <a:pt x="1" y="227"/>
                  </a:cubicBezTo>
                  <a:cubicBezTo>
                    <a:pt x="1" y="227"/>
                    <a:pt x="1013" y="453"/>
                    <a:pt x="2251" y="453"/>
                  </a:cubicBezTo>
                  <a:cubicBezTo>
                    <a:pt x="3501" y="453"/>
                    <a:pt x="4501" y="227"/>
                    <a:pt x="4501" y="227"/>
                  </a:cubicBezTo>
                  <a:cubicBezTo>
                    <a:pt x="4501" y="227"/>
                    <a:pt x="3549" y="0"/>
                    <a:pt x="2342" y="0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586" name="Google Shape;12586;p49"/>
            <p:cNvSpPr/>
            <p:nvPr/>
          </p:nvSpPr>
          <p:spPr>
            <a:xfrm>
              <a:off x="5403925" y="3084725"/>
              <a:ext cx="81900" cy="11050"/>
            </a:xfrm>
            <a:custGeom>
              <a:avLst/>
              <a:gdLst/>
              <a:ahLst/>
              <a:cxnLst/>
              <a:rect l="l" t="t" r="r" b="b"/>
              <a:pathLst>
                <a:path w="3276" h="442" extrusionOk="0">
                  <a:moveTo>
                    <a:pt x="1644" y="1"/>
                  </a:moveTo>
                  <a:cubicBezTo>
                    <a:pt x="727" y="1"/>
                    <a:pt x="1" y="227"/>
                    <a:pt x="1" y="227"/>
                  </a:cubicBezTo>
                  <a:cubicBezTo>
                    <a:pt x="1" y="227"/>
                    <a:pt x="727" y="441"/>
                    <a:pt x="1644" y="441"/>
                  </a:cubicBezTo>
                  <a:cubicBezTo>
                    <a:pt x="2549" y="441"/>
                    <a:pt x="3275" y="227"/>
                    <a:pt x="3275" y="227"/>
                  </a:cubicBezTo>
                  <a:cubicBezTo>
                    <a:pt x="3275" y="227"/>
                    <a:pt x="2537" y="1"/>
                    <a:pt x="1644" y="1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587" name="Google Shape;12587;p49"/>
            <p:cNvSpPr/>
            <p:nvPr/>
          </p:nvSpPr>
          <p:spPr>
            <a:xfrm>
              <a:off x="5390250" y="3060025"/>
              <a:ext cx="81875" cy="11350"/>
            </a:xfrm>
            <a:custGeom>
              <a:avLst/>
              <a:gdLst/>
              <a:ahLst/>
              <a:cxnLst/>
              <a:rect l="l" t="t" r="r" b="b"/>
              <a:pathLst>
                <a:path w="3275" h="454" extrusionOk="0">
                  <a:moveTo>
                    <a:pt x="1631" y="1"/>
                  </a:moveTo>
                  <a:cubicBezTo>
                    <a:pt x="727" y="1"/>
                    <a:pt x="0" y="227"/>
                    <a:pt x="0" y="227"/>
                  </a:cubicBezTo>
                  <a:cubicBezTo>
                    <a:pt x="0" y="227"/>
                    <a:pt x="727" y="453"/>
                    <a:pt x="1631" y="453"/>
                  </a:cubicBezTo>
                  <a:cubicBezTo>
                    <a:pt x="2548" y="453"/>
                    <a:pt x="3275" y="227"/>
                    <a:pt x="3275" y="227"/>
                  </a:cubicBezTo>
                  <a:cubicBezTo>
                    <a:pt x="3275" y="227"/>
                    <a:pt x="2548" y="1"/>
                    <a:pt x="1631" y="1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588" name="Google Shape;12588;p49"/>
            <p:cNvSpPr/>
            <p:nvPr/>
          </p:nvSpPr>
          <p:spPr>
            <a:xfrm>
              <a:off x="5384875" y="3024300"/>
              <a:ext cx="78925" cy="11350"/>
            </a:xfrm>
            <a:custGeom>
              <a:avLst/>
              <a:gdLst/>
              <a:ahLst/>
              <a:cxnLst/>
              <a:rect l="l" t="t" r="r" b="b"/>
              <a:pathLst>
                <a:path w="3157" h="454" extrusionOk="0">
                  <a:moveTo>
                    <a:pt x="1585" y="1"/>
                  </a:moveTo>
                  <a:cubicBezTo>
                    <a:pt x="715" y="1"/>
                    <a:pt x="1" y="227"/>
                    <a:pt x="1" y="227"/>
                  </a:cubicBezTo>
                  <a:cubicBezTo>
                    <a:pt x="1" y="227"/>
                    <a:pt x="703" y="453"/>
                    <a:pt x="1585" y="453"/>
                  </a:cubicBezTo>
                  <a:cubicBezTo>
                    <a:pt x="2442" y="453"/>
                    <a:pt x="3156" y="227"/>
                    <a:pt x="3156" y="227"/>
                  </a:cubicBezTo>
                  <a:cubicBezTo>
                    <a:pt x="3156" y="227"/>
                    <a:pt x="2442" y="1"/>
                    <a:pt x="1585" y="1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589" name="Google Shape;12589;p49"/>
            <p:cNvSpPr/>
            <p:nvPr/>
          </p:nvSpPr>
          <p:spPr>
            <a:xfrm>
              <a:off x="5256600" y="2737675"/>
              <a:ext cx="404250" cy="11025"/>
            </a:xfrm>
            <a:custGeom>
              <a:avLst/>
              <a:gdLst/>
              <a:ahLst/>
              <a:cxnLst/>
              <a:rect l="l" t="t" r="r" b="b"/>
              <a:pathLst>
                <a:path w="16170" h="441" extrusionOk="0">
                  <a:moveTo>
                    <a:pt x="8085" y="0"/>
                  </a:moveTo>
                  <a:cubicBezTo>
                    <a:pt x="3620" y="0"/>
                    <a:pt x="0" y="215"/>
                    <a:pt x="0" y="215"/>
                  </a:cubicBezTo>
                  <a:cubicBezTo>
                    <a:pt x="0" y="215"/>
                    <a:pt x="3620" y="441"/>
                    <a:pt x="8085" y="441"/>
                  </a:cubicBezTo>
                  <a:cubicBezTo>
                    <a:pt x="12550" y="441"/>
                    <a:pt x="16169" y="215"/>
                    <a:pt x="16169" y="215"/>
                  </a:cubicBezTo>
                  <a:cubicBezTo>
                    <a:pt x="16169" y="215"/>
                    <a:pt x="12538" y="0"/>
                    <a:pt x="8085" y="0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590" name="Google Shape;12590;p49"/>
            <p:cNvSpPr/>
            <p:nvPr/>
          </p:nvSpPr>
          <p:spPr>
            <a:xfrm>
              <a:off x="5264050" y="2693900"/>
              <a:ext cx="87825" cy="11350"/>
            </a:xfrm>
            <a:custGeom>
              <a:avLst/>
              <a:gdLst/>
              <a:ahLst/>
              <a:cxnLst/>
              <a:rect l="l" t="t" r="r" b="b"/>
              <a:pathLst>
                <a:path w="3513" h="454" extrusionOk="0">
                  <a:moveTo>
                    <a:pt x="1832" y="1"/>
                  </a:moveTo>
                  <a:cubicBezTo>
                    <a:pt x="1809" y="1"/>
                    <a:pt x="1786" y="1"/>
                    <a:pt x="1762" y="1"/>
                  </a:cubicBezTo>
                  <a:cubicBezTo>
                    <a:pt x="786" y="1"/>
                    <a:pt x="0" y="227"/>
                    <a:pt x="0" y="227"/>
                  </a:cubicBezTo>
                  <a:cubicBezTo>
                    <a:pt x="0" y="227"/>
                    <a:pt x="786" y="453"/>
                    <a:pt x="1762" y="453"/>
                  </a:cubicBezTo>
                  <a:cubicBezTo>
                    <a:pt x="2727" y="453"/>
                    <a:pt x="3512" y="227"/>
                    <a:pt x="3512" y="227"/>
                  </a:cubicBezTo>
                  <a:cubicBezTo>
                    <a:pt x="3512" y="227"/>
                    <a:pt x="2764" y="1"/>
                    <a:pt x="1832" y="1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591" name="Google Shape;12591;p49"/>
            <p:cNvSpPr/>
            <p:nvPr/>
          </p:nvSpPr>
          <p:spPr>
            <a:xfrm>
              <a:off x="5226525" y="2653125"/>
              <a:ext cx="78900" cy="11050"/>
            </a:xfrm>
            <a:custGeom>
              <a:avLst/>
              <a:gdLst/>
              <a:ahLst/>
              <a:cxnLst/>
              <a:rect l="l" t="t" r="r" b="b"/>
              <a:pathLst>
                <a:path w="3156" h="442" extrusionOk="0">
                  <a:moveTo>
                    <a:pt x="1636" y="0"/>
                  </a:moveTo>
                  <a:cubicBezTo>
                    <a:pt x="1615" y="0"/>
                    <a:pt x="1594" y="1"/>
                    <a:pt x="1572" y="1"/>
                  </a:cubicBezTo>
                  <a:cubicBezTo>
                    <a:pt x="715" y="1"/>
                    <a:pt x="1" y="227"/>
                    <a:pt x="1" y="227"/>
                  </a:cubicBezTo>
                  <a:cubicBezTo>
                    <a:pt x="1" y="227"/>
                    <a:pt x="703" y="441"/>
                    <a:pt x="1572" y="441"/>
                  </a:cubicBezTo>
                  <a:cubicBezTo>
                    <a:pt x="2442" y="441"/>
                    <a:pt x="3156" y="227"/>
                    <a:pt x="3156" y="227"/>
                  </a:cubicBezTo>
                  <a:cubicBezTo>
                    <a:pt x="3156" y="227"/>
                    <a:pt x="2476" y="0"/>
                    <a:pt x="1636" y="0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592" name="Google Shape;12592;p49"/>
            <p:cNvSpPr/>
            <p:nvPr/>
          </p:nvSpPr>
          <p:spPr>
            <a:xfrm>
              <a:off x="5209275" y="2614725"/>
              <a:ext cx="60450" cy="11350"/>
            </a:xfrm>
            <a:custGeom>
              <a:avLst/>
              <a:gdLst/>
              <a:ahLst/>
              <a:cxnLst/>
              <a:rect l="l" t="t" r="r" b="b"/>
              <a:pathLst>
                <a:path w="2418" h="454" extrusionOk="0">
                  <a:moveTo>
                    <a:pt x="1263" y="1"/>
                  </a:moveTo>
                  <a:cubicBezTo>
                    <a:pt x="1247" y="1"/>
                    <a:pt x="1231" y="1"/>
                    <a:pt x="1215" y="1"/>
                  </a:cubicBezTo>
                  <a:cubicBezTo>
                    <a:pt x="536" y="1"/>
                    <a:pt x="0" y="227"/>
                    <a:pt x="0" y="227"/>
                  </a:cubicBezTo>
                  <a:cubicBezTo>
                    <a:pt x="0" y="227"/>
                    <a:pt x="536" y="453"/>
                    <a:pt x="1215" y="453"/>
                  </a:cubicBezTo>
                  <a:cubicBezTo>
                    <a:pt x="1881" y="453"/>
                    <a:pt x="2417" y="227"/>
                    <a:pt x="2417" y="227"/>
                  </a:cubicBezTo>
                  <a:cubicBezTo>
                    <a:pt x="2417" y="227"/>
                    <a:pt x="1907" y="1"/>
                    <a:pt x="1263" y="1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593" name="Google Shape;12593;p49"/>
            <p:cNvSpPr/>
            <p:nvPr/>
          </p:nvSpPr>
          <p:spPr>
            <a:xfrm>
              <a:off x="5168200" y="2578900"/>
              <a:ext cx="12225" cy="8975"/>
            </a:xfrm>
            <a:custGeom>
              <a:avLst/>
              <a:gdLst/>
              <a:ahLst/>
              <a:cxnLst/>
              <a:rect l="l" t="t" r="r" b="b"/>
              <a:pathLst>
                <a:path w="489" h="359" extrusionOk="0">
                  <a:moveTo>
                    <a:pt x="220" y="1"/>
                  </a:moveTo>
                  <a:cubicBezTo>
                    <a:pt x="156" y="1"/>
                    <a:pt x="88" y="14"/>
                    <a:pt x="60" y="65"/>
                  </a:cubicBezTo>
                  <a:cubicBezTo>
                    <a:pt x="0" y="160"/>
                    <a:pt x="131" y="351"/>
                    <a:pt x="131" y="351"/>
                  </a:cubicBezTo>
                  <a:cubicBezTo>
                    <a:pt x="131" y="351"/>
                    <a:pt x="182" y="358"/>
                    <a:pt x="242" y="358"/>
                  </a:cubicBezTo>
                  <a:cubicBezTo>
                    <a:pt x="313" y="358"/>
                    <a:pt x="397" y="348"/>
                    <a:pt x="429" y="303"/>
                  </a:cubicBezTo>
                  <a:cubicBezTo>
                    <a:pt x="488" y="220"/>
                    <a:pt x="357" y="17"/>
                    <a:pt x="357" y="17"/>
                  </a:cubicBezTo>
                  <a:cubicBezTo>
                    <a:pt x="357" y="17"/>
                    <a:pt x="291" y="1"/>
                    <a:pt x="220" y="1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594" name="Google Shape;12594;p49"/>
            <p:cNvSpPr/>
            <p:nvPr/>
          </p:nvSpPr>
          <p:spPr>
            <a:xfrm>
              <a:off x="2535425" y="28722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1"/>
                  </a:move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595" name="Google Shape;12595;p49"/>
            <p:cNvSpPr/>
            <p:nvPr/>
          </p:nvSpPr>
          <p:spPr>
            <a:xfrm>
              <a:off x="2461300" y="2798700"/>
              <a:ext cx="84875" cy="11025"/>
            </a:xfrm>
            <a:custGeom>
              <a:avLst/>
              <a:gdLst/>
              <a:ahLst/>
              <a:cxnLst/>
              <a:rect l="l" t="t" r="r" b="b"/>
              <a:pathLst>
                <a:path w="3395" h="441" extrusionOk="0">
                  <a:moveTo>
                    <a:pt x="1691" y="0"/>
                  </a:moveTo>
                  <a:cubicBezTo>
                    <a:pt x="763" y="0"/>
                    <a:pt x="1" y="214"/>
                    <a:pt x="1" y="214"/>
                  </a:cubicBezTo>
                  <a:cubicBezTo>
                    <a:pt x="1" y="214"/>
                    <a:pt x="775" y="441"/>
                    <a:pt x="1691" y="441"/>
                  </a:cubicBezTo>
                  <a:cubicBezTo>
                    <a:pt x="2632" y="441"/>
                    <a:pt x="3394" y="214"/>
                    <a:pt x="3394" y="214"/>
                  </a:cubicBezTo>
                  <a:cubicBezTo>
                    <a:pt x="3394" y="214"/>
                    <a:pt x="2632" y="0"/>
                    <a:pt x="1691" y="0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596" name="Google Shape;12596;p49"/>
            <p:cNvSpPr/>
            <p:nvPr/>
          </p:nvSpPr>
          <p:spPr>
            <a:xfrm>
              <a:off x="2501200" y="2843925"/>
              <a:ext cx="62525" cy="11075"/>
            </a:xfrm>
            <a:custGeom>
              <a:avLst/>
              <a:gdLst/>
              <a:ahLst/>
              <a:cxnLst/>
              <a:rect l="l" t="t" r="r" b="b"/>
              <a:pathLst>
                <a:path w="2501" h="443" extrusionOk="0">
                  <a:moveTo>
                    <a:pt x="1250" y="1"/>
                  </a:moveTo>
                  <a:cubicBezTo>
                    <a:pt x="560" y="1"/>
                    <a:pt x="0" y="227"/>
                    <a:pt x="0" y="227"/>
                  </a:cubicBezTo>
                  <a:cubicBezTo>
                    <a:pt x="0" y="227"/>
                    <a:pt x="508" y="443"/>
                    <a:pt x="1153" y="443"/>
                  </a:cubicBezTo>
                  <a:cubicBezTo>
                    <a:pt x="1185" y="443"/>
                    <a:pt x="1217" y="442"/>
                    <a:pt x="1250" y="441"/>
                  </a:cubicBezTo>
                  <a:cubicBezTo>
                    <a:pt x="1929" y="441"/>
                    <a:pt x="2501" y="227"/>
                    <a:pt x="2501" y="227"/>
                  </a:cubicBezTo>
                  <a:cubicBezTo>
                    <a:pt x="2501" y="227"/>
                    <a:pt x="1929" y="1"/>
                    <a:pt x="1250" y="1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597" name="Google Shape;12597;p49"/>
            <p:cNvSpPr/>
            <p:nvPr/>
          </p:nvSpPr>
          <p:spPr>
            <a:xfrm>
              <a:off x="2512500" y="2810000"/>
              <a:ext cx="73850" cy="11325"/>
            </a:xfrm>
            <a:custGeom>
              <a:avLst/>
              <a:gdLst/>
              <a:ahLst/>
              <a:cxnLst/>
              <a:rect l="l" t="t" r="r" b="b"/>
              <a:pathLst>
                <a:path w="2954" h="453" extrusionOk="0">
                  <a:moveTo>
                    <a:pt x="1477" y="0"/>
                  </a:moveTo>
                  <a:cubicBezTo>
                    <a:pt x="656" y="0"/>
                    <a:pt x="1" y="227"/>
                    <a:pt x="1" y="227"/>
                  </a:cubicBezTo>
                  <a:cubicBezTo>
                    <a:pt x="1" y="227"/>
                    <a:pt x="656" y="453"/>
                    <a:pt x="1477" y="453"/>
                  </a:cubicBezTo>
                  <a:cubicBezTo>
                    <a:pt x="2299" y="453"/>
                    <a:pt x="2953" y="227"/>
                    <a:pt x="2953" y="227"/>
                  </a:cubicBezTo>
                  <a:cubicBezTo>
                    <a:pt x="2953" y="227"/>
                    <a:pt x="2299" y="0"/>
                    <a:pt x="1477" y="0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598" name="Google Shape;12598;p49"/>
            <p:cNvSpPr/>
            <p:nvPr/>
          </p:nvSpPr>
          <p:spPr>
            <a:xfrm>
              <a:off x="2268125" y="2758800"/>
              <a:ext cx="351850" cy="11625"/>
            </a:xfrm>
            <a:custGeom>
              <a:avLst/>
              <a:gdLst/>
              <a:ahLst/>
              <a:cxnLst/>
              <a:rect l="l" t="t" r="r" b="b"/>
              <a:pathLst>
                <a:path w="14074" h="465" extrusionOk="0">
                  <a:moveTo>
                    <a:pt x="7037" y="1"/>
                  </a:moveTo>
                  <a:cubicBezTo>
                    <a:pt x="3156" y="1"/>
                    <a:pt x="1" y="227"/>
                    <a:pt x="1" y="227"/>
                  </a:cubicBezTo>
                  <a:cubicBezTo>
                    <a:pt x="1" y="227"/>
                    <a:pt x="3156" y="465"/>
                    <a:pt x="7061" y="465"/>
                  </a:cubicBezTo>
                  <a:cubicBezTo>
                    <a:pt x="10942" y="465"/>
                    <a:pt x="14074" y="227"/>
                    <a:pt x="14074" y="227"/>
                  </a:cubicBezTo>
                  <a:cubicBezTo>
                    <a:pt x="14074" y="227"/>
                    <a:pt x="10931" y="1"/>
                    <a:pt x="7037" y="1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599" name="Google Shape;12599;p49"/>
            <p:cNvSpPr/>
            <p:nvPr/>
          </p:nvSpPr>
          <p:spPr>
            <a:xfrm>
              <a:off x="2313375" y="2673675"/>
              <a:ext cx="352150" cy="11025"/>
            </a:xfrm>
            <a:custGeom>
              <a:avLst/>
              <a:gdLst/>
              <a:ahLst/>
              <a:cxnLst/>
              <a:rect l="l" t="t" r="r" b="b"/>
              <a:pathLst>
                <a:path w="14086" h="441" extrusionOk="0">
                  <a:moveTo>
                    <a:pt x="7049" y="0"/>
                  </a:moveTo>
                  <a:cubicBezTo>
                    <a:pt x="3167" y="0"/>
                    <a:pt x="0" y="215"/>
                    <a:pt x="0" y="215"/>
                  </a:cubicBezTo>
                  <a:cubicBezTo>
                    <a:pt x="0" y="215"/>
                    <a:pt x="3167" y="441"/>
                    <a:pt x="7049" y="441"/>
                  </a:cubicBezTo>
                  <a:cubicBezTo>
                    <a:pt x="10930" y="441"/>
                    <a:pt x="14085" y="215"/>
                    <a:pt x="14085" y="215"/>
                  </a:cubicBezTo>
                  <a:cubicBezTo>
                    <a:pt x="14085" y="215"/>
                    <a:pt x="10930" y="0"/>
                    <a:pt x="7049" y="0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600" name="Google Shape;12600;p49"/>
            <p:cNvSpPr/>
            <p:nvPr/>
          </p:nvSpPr>
          <p:spPr>
            <a:xfrm>
              <a:off x="2580675" y="2639750"/>
              <a:ext cx="102125" cy="11025"/>
            </a:xfrm>
            <a:custGeom>
              <a:avLst/>
              <a:gdLst/>
              <a:ahLst/>
              <a:cxnLst/>
              <a:rect l="l" t="t" r="r" b="b"/>
              <a:pathLst>
                <a:path w="4085" h="441" extrusionOk="0">
                  <a:moveTo>
                    <a:pt x="2036" y="0"/>
                  </a:moveTo>
                  <a:cubicBezTo>
                    <a:pt x="929" y="0"/>
                    <a:pt x="0" y="226"/>
                    <a:pt x="0" y="226"/>
                  </a:cubicBezTo>
                  <a:cubicBezTo>
                    <a:pt x="0" y="226"/>
                    <a:pt x="905" y="441"/>
                    <a:pt x="2036" y="441"/>
                  </a:cubicBezTo>
                  <a:cubicBezTo>
                    <a:pt x="3155" y="441"/>
                    <a:pt x="4084" y="226"/>
                    <a:pt x="4084" y="226"/>
                  </a:cubicBezTo>
                  <a:cubicBezTo>
                    <a:pt x="4084" y="226"/>
                    <a:pt x="3167" y="0"/>
                    <a:pt x="2036" y="0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601" name="Google Shape;12601;p49"/>
            <p:cNvSpPr/>
            <p:nvPr/>
          </p:nvSpPr>
          <p:spPr>
            <a:xfrm>
              <a:off x="2625900" y="2605500"/>
              <a:ext cx="68800" cy="11050"/>
            </a:xfrm>
            <a:custGeom>
              <a:avLst/>
              <a:gdLst/>
              <a:ahLst/>
              <a:cxnLst/>
              <a:rect l="l" t="t" r="r" b="b"/>
              <a:pathLst>
                <a:path w="2752" h="442" extrusionOk="0">
                  <a:moveTo>
                    <a:pt x="1382" y="1"/>
                  </a:moveTo>
                  <a:cubicBezTo>
                    <a:pt x="620" y="1"/>
                    <a:pt x="1" y="227"/>
                    <a:pt x="1" y="227"/>
                  </a:cubicBezTo>
                  <a:cubicBezTo>
                    <a:pt x="1" y="227"/>
                    <a:pt x="620" y="441"/>
                    <a:pt x="1382" y="441"/>
                  </a:cubicBezTo>
                  <a:cubicBezTo>
                    <a:pt x="2132" y="441"/>
                    <a:pt x="2751" y="227"/>
                    <a:pt x="2751" y="227"/>
                  </a:cubicBezTo>
                  <a:cubicBezTo>
                    <a:pt x="2751" y="227"/>
                    <a:pt x="2132" y="1"/>
                    <a:pt x="1382" y="1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602" name="Google Shape;12602;p49"/>
            <p:cNvSpPr/>
            <p:nvPr/>
          </p:nvSpPr>
          <p:spPr>
            <a:xfrm>
              <a:off x="2671450" y="2571575"/>
              <a:ext cx="39325" cy="11350"/>
            </a:xfrm>
            <a:custGeom>
              <a:avLst/>
              <a:gdLst/>
              <a:ahLst/>
              <a:cxnLst/>
              <a:rect l="l" t="t" r="r" b="b"/>
              <a:pathLst>
                <a:path w="1573" h="454" extrusionOk="0">
                  <a:moveTo>
                    <a:pt x="786" y="1"/>
                  </a:moveTo>
                  <a:cubicBezTo>
                    <a:pt x="358" y="1"/>
                    <a:pt x="1" y="227"/>
                    <a:pt x="1" y="227"/>
                  </a:cubicBezTo>
                  <a:cubicBezTo>
                    <a:pt x="1" y="227"/>
                    <a:pt x="358" y="453"/>
                    <a:pt x="786" y="453"/>
                  </a:cubicBezTo>
                  <a:cubicBezTo>
                    <a:pt x="1227" y="453"/>
                    <a:pt x="1572" y="227"/>
                    <a:pt x="1572" y="227"/>
                  </a:cubicBezTo>
                  <a:cubicBezTo>
                    <a:pt x="1572" y="227"/>
                    <a:pt x="1239" y="1"/>
                    <a:pt x="786" y="1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603" name="Google Shape;12603;p49"/>
            <p:cNvSpPr/>
            <p:nvPr/>
          </p:nvSpPr>
          <p:spPr>
            <a:xfrm>
              <a:off x="2711350" y="257722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1"/>
                  </a:move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604" name="Google Shape;12604;p49"/>
            <p:cNvSpPr/>
            <p:nvPr/>
          </p:nvSpPr>
          <p:spPr>
            <a:xfrm>
              <a:off x="2705675" y="2509075"/>
              <a:ext cx="39625" cy="11325"/>
            </a:xfrm>
            <a:custGeom>
              <a:avLst/>
              <a:gdLst/>
              <a:ahLst/>
              <a:cxnLst/>
              <a:rect l="l" t="t" r="r" b="b"/>
              <a:pathLst>
                <a:path w="1585" h="453" extrusionOk="0">
                  <a:moveTo>
                    <a:pt x="787" y="0"/>
                  </a:moveTo>
                  <a:cubicBezTo>
                    <a:pt x="358" y="0"/>
                    <a:pt x="1" y="226"/>
                    <a:pt x="1" y="226"/>
                  </a:cubicBezTo>
                  <a:cubicBezTo>
                    <a:pt x="1" y="226"/>
                    <a:pt x="358" y="453"/>
                    <a:pt x="787" y="453"/>
                  </a:cubicBezTo>
                  <a:cubicBezTo>
                    <a:pt x="1227" y="453"/>
                    <a:pt x="1584" y="226"/>
                    <a:pt x="1584" y="226"/>
                  </a:cubicBezTo>
                  <a:cubicBezTo>
                    <a:pt x="1584" y="226"/>
                    <a:pt x="1239" y="0"/>
                    <a:pt x="787" y="0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605" name="Google Shape;12605;p49"/>
            <p:cNvSpPr/>
            <p:nvPr/>
          </p:nvSpPr>
          <p:spPr>
            <a:xfrm>
              <a:off x="2739625" y="2492100"/>
              <a:ext cx="28300" cy="11050"/>
            </a:xfrm>
            <a:custGeom>
              <a:avLst/>
              <a:gdLst/>
              <a:ahLst/>
              <a:cxnLst/>
              <a:rect l="l" t="t" r="r" b="b"/>
              <a:pathLst>
                <a:path w="1132" h="442" extrusionOk="0">
                  <a:moveTo>
                    <a:pt x="560" y="1"/>
                  </a:moveTo>
                  <a:cubicBezTo>
                    <a:pt x="250" y="1"/>
                    <a:pt x="0" y="215"/>
                    <a:pt x="0" y="215"/>
                  </a:cubicBezTo>
                  <a:cubicBezTo>
                    <a:pt x="0" y="215"/>
                    <a:pt x="250" y="441"/>
                    <a:pt x="560" y="441"/>
                  </a:cubicBezTo>
                  <a:cubicBezTo>
                    <a:pt x="869" y="441"/>
                    <a:pt x="1131" y="215"/>
                    <a:pt x="1131" y="215"/>
                  </a:cubicBezTo>
                  <a:cubicBezTo>
                    <a:pt x="1131" y="215"/>
                    <a:pt x="881" y="1"/>
                    <a:pt x="560" y="1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606" name="Google Shape;12606;p49"/>
            <p:cNvSpPr/>
            <p:nvPr/>
          </p:nvSpPr>
          <p:spPr>
            <a:xfrm>
              <a:off x="2404750" y="2417975"/>
              <a:ext cx="431625" cy="11100"/>
            </a:xfrm>
            <a:custGeom>
              <a:avLst/>
              <a:gdLst/>
              <a:ahLst/>
              <a:cxnLst/>
              <a:rect l="l" t="t" r="r" b="b"/>
              <a:pathLst>
                <a:path w="17265" h="444" extrusionOk="0">
                  <a:moveTo>
                    <a:pt x="8633" y="1"/>
                  </a:moveTo>
                  <a:cubicBezTo>
                    <a:pt x="3870" y="1"/>
                    <a:pt x="1" y="227"/>
                    <a:pt x="1" y="227"/>
                  </a:cubicBezTo>
                  <a:cubicBezTo>
                    <a:pt x="1" y="227"/>
                    <a:pt x="3500" y="443"/>
                    <a:pt x="7957" y="443"/>
                  </a:cubicBezTo>
                  <a:cubicBezTo>
                    <a:pt x="8180" y="443"/>
                    <a:pt x="8405" y="443"/>
                    <a:pt x="8633" y="441"/>
                  </a:cubicBezTo>
                  <a:cubicBezTo>
                    <a:pt x="13395" y="441"/>
                    <a:pt x="17265" y="227"/>
                    <a:pt x="17265" y="227"/>
                  </a:cubicBezTo>
                  <a:cubicBezTo>
                    <a:pt x="17265" y="227"/>
                    <a:pt x="13395" y="1"/>
                    <a:pt x="8633" y="1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607" name="Google Shape;12607;p49"/>
            <p:cNvSpPr/>
            <p:nvPr/>
          </p:nvSpPr>
          <p:spPr>
            <a:xfrm>
              <a:off x="2625900" y="2361425"/>
              <a:ext cx="193225" cy="11050"/>
            </a:xfrm>
            <a:custGeom>
              <a:avLst/>
              <a:gdLst/>
              <a:ahLst/>
              <a:cxnLst/>
              <a:rect l="l" t="t" r="r" b="b"/>
              <a:pathLst>
                <a:path w="7729" h="442" extrusionOk="0">
                  <a:moveTo>
                    <a:pt x="3882" y="1"/>
                  </a:moveTo>
                  <a:cubicBezTo>
                    <a:pt x="1739" y="1"/>
                    <a:pt x="1" y="227"/>
                    <a:pt x="1" y="227"/>
                  </a:cubicBezTo>
                  <a:cubicBezTo>
                    <a:pt x="1" y="227"/>
                    <a:pt x="1739" y="441"/>
                    <a:pt x="3882" y="441"/>
                  </a:cubicBezTo>
                  <a:cubicBezTo>
                    <a:pt x="6002" y="441"/>
                    <a:pt x="7728" y="227"/>
                    <a:pt x="7728" y="227"/>
                  </a:cubicBezTo>
                  <a:cubicBezTo>
                    <a:pt x="7728" y="227"/>
                    <a:pt x="6002" y="1"/>
                    <a:pt x="3882" y="1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608" name="Google Shape;12608;p49"/>
            <p:cNvSpPr/>
            <p:nvPr/>
          </p:nvSpPr>
          <p:spPr>
            <a:xfrm>
              <a:off x="2620550" y="2344175"/>
              <a:ext cx="221775" cy="11325"/>
            </a:xfrm>
            <a:custGeom>
              <a:avLst/>
              <a:gdLst/>
              <a:ahLst/>
              <a:cxnLst/>
              <a:rect l="l" t="t" r="r" b="b"/>
              <a:pathLst>
                <a:path w="8871" h="453" extrusionOk="0">
                  <a:moveTo>
                    <a:pt x="4430" y="0"/>
                  </a:moveTo>
                  <a:cubicBezTo>
                    <a:pt x="1977" y="0"/>
                    <a:pt x="1" y="226"/>
                    <a:pt x="1" y="226"/>
                  </a:cubicBezTo>
                  <a:cubicBezTo>
                    <a:pt x="1" y="226"/>
                    <a:pt x="1977" y="453"/>
                    <a:pt x="4430" y="453"/>
                  </a:cubicBezTo>
                  <a:cubicBezTo>
                    <a:pt x="6882" y="453"/>
                    <a:pt x="8871" y="226"/>
                    <a:pt x="8871" y="226"/>
                  </a:cubicBezTo>
                  <a:cubicBezTo>
                    <a:pt x="8871" y="226"/>
                    <a:pt x="6871" y="0"/>
                    <a:pt x="4430" y="0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609" name="Google Shape;12609;p49"/>
            <p:cNvSpPr/>
            <p:nvPr/>
          </p:nvSpPr>
          <p:spPr>
            <a:xfrm>
              <a:off x="2694075" y="2219150"/>
              <a:ext cx="352150" cy="11350"/>
            </a:xfrm>
            <a:custGeom>
              <a:avLst/>
              <a:gdLst/>
              <a:ahLst/>
              <a:cxnLst/>
              <a:rect l="l" t="t" r="r" b="b"/>
              <a:pathLst>
                <a:path w="14086" h="454" extrusionOk="0">
                  <a:moveTo>
                    <a:pt x="7049" y="1"/>
                  </a:moveTo>
                  <a:cubicBezTo>
                    <a:pt x="3156" y="1"/>
                    <a:pt x="0" y="227"/>
                    <a:pt x="0" y="227"/>
                  </a:cubicBezTo>
                  <a:cubicBezTo>
                    <a:pt x="0" y="227"/>
                    <a:pt x="3156" y="453"/>
                    <a:pt x="7049" y="453"/>
                  </a:cubicBezTo>
                  <a:cubicBezTo>
                    <a:pt x="10930" y="453"/>
                    <a:pt x="14086" y="227"/>
                    <a:pt x="14086" y="227"/>
                  </a:cubicBezTo>
                  <a:cubicBezTo>
                    <a:pt x="14086" y="227"/>
                    <a:pt x="10930" y="1"/>
                    <a:pt x="7049" y="1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610" name="Google Shape;12610;p49"/>
            <p:cNvSpPr/>
            <p:nvPr/>
          </p:nvSpPr>
          <p:spPr>
            <a:xfrm>
              <a:off x="2909875" y="2173900"/>
              <a:ext cx="142300" cy="11050"/>
            </a:xfrm>
            <a:custGeom>
              <a:avLst/>
              <a:gdLst/>
              <a:ahLst/>
              <a:cxnLst/>
              <a:rect l="l" t="t" r="r" b="b"/>
              <a:pathLst>
                <a:path w="5692" h="442" extrusionOk="0">
                  <a:moveTo>
                    <a:pt x="2846" y="1"/>
                  </a:moveTo>
                  <a:cubicBezTo>
                    <a:pt x="1274" y="1"/>
                    <a:pt x="1" y="227"/>
                    <a:pt x="1" y="227"/>
                  </a:cubicBezTo>
                  <a:cubicBezTo>
                    <a:pt x="1" y="227"/>
                    <a:pt x="1286" y="441"/>
                    <a:pt x="2846" y="441"/>
                  </a:cubicBezTo>
                  <a:cubicBezTo>
                    <a:pt x="4430" y="441"/>
                    <a:pt x="5692" y="227"/>
                    <a:pt x="5692" y="227"/>
                  </a:cubicBezTo>
                  <a:cubicBezTo>
                    <a:pt x="5692" y="227"/>
                    <a:pt x="4406" y="1"/>
                    <a:pt x="2846" y="1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12611" name="Google Shape;12611;p49"/>
          <p:cNvSpPr txBox="1">
            <a:spLocks noGrp="1"/>
          </p:cNvSpPr>
          <p:nvPr>
            <p:ph type="title"/>
          </p:nvPr>
        </p:nvSpPr>
        <p:spPr>
          <a:xfrm>
            <a:off x="877820" y="96465"/>
            <a:ext cx="10290000" cy="7636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r>
              <a:rPr lang="en-US" i="1" u="sng" dirty="0"/>
              <a:t>Kahoot Review</a:t>
            </a:r>
            <a:endParaRPr i="1" u="sng" dirty="0"/>
          </a:p>
        </p:txBody>
      </p:sp>
      <p:sp>
        <p:nvSpPr>
          <p:cNvPr id="12612" name="Google Shape;12612;p49"/>
          <p:cNvSpPr txBox="1">
            <a:spLocks noGrp="1"/>
          </p:cNvSpPr>
          <p:nvPr>
            <p:ph type="subTitle" idx="2"/>
          </p:nvPr>
        </p:nvSpPr>
        <p:spPr>
          <a:xfrm>
            <a:off x="1883952" y="881599"/>
            <a:ext cx="8712800" cy="34000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indent="0"/>
            <a:r>
              <a:rPr lang="en-US" sz="3067" b="1" i="1" dirty="0"/>
              <a:t>Social Studies Quiz is tomorrow!</a:t>
            </a:r>
            <a:endParaRPr sz="3067" b="1" i="1" dirty="0"/>
          </a:p>
        </p:txBody>
      </p:sp>
      <p:grpSp>
        <p:nvGrpSpPr>
          <p:cNvPr id="12613" name="Google Shape;12613;p49"/>
          <p:cNvGrpSpPr/>
          <p:nvPr/>
        </p:nvGrpSpPr>
        <p:grpSpPr>
          <a:xfrm>
            <a:off x="950978" y="493771"/>
            <a:ext cx="699101" cy="609359"/>
            <a:chOff x="1132700" y="548825"/>
            <a:chExt cx="5280225" cy="4597775"/>
          </a:xfrm>
        </p:grpSpPr>
        <p:sp>
          <p:nvSpPr>
            <p:cNvPr id="12614" name="Google Shape;12614;p49"/>
            <p:cNvSpPr/>
            <p:nvPr/>
          </p:nvSpPr>
          <p:spPr>
            <a:xfrm>
              <a:off x="2447300" y="1380625"/>
              <a:ext cx="1209400" cy="152525"/>
            </a:xfrm>
            <a:custGeom>
              <a:avLst/>
              <a:gdLst/>
              <a:ahLst/>
              <a:cxnLst/>
              <a:rect l="l" t="t" r="r" b="b"/>
              <a:pathLst>
                <a:path w="48376" h="6101" extrusionOk="0">
                  <a:moveTo>
                    <a:pt x="3066" y="0"/>
                  </a:moveTo>
                  <a:cubicBezTo>
                    <a:pt x="1370" y="0"/>
                    <a:pt x="0" y="1370"/>
                    <a:pt x="0" y="3067"/>
                  </a:cubicBezTo>
                  <a:cubicBezTo>
                    <a:pt x="0" y="4730"/>
                    <a:pt x="1370" y="6100"/>
                    <a:pt x="3066" y="6100"/>
                  </a:cubicBezTo>
                  <a:lnTo>
                    <a:pt x="45309" y="6100"/>
                  </a:lnTo>
                  <a:cubicBezTo>
                    <a:pt x="47005" y="6100"/>
                    <a:pt x="48375" y="4730"/>
                    <a:pt x="48375" y="3067"/>
                  </a:cubicBezTo>
                  <a:cubicBezTo>
                    <a:pt x="48375" y="1370"/>
                    <a:pt x="47005" y="0"/>
                    <a:pt x="45309" y="0"/>
                  </a:cubicBez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615" name="Google Shape;12615;p49"/>
            <p:cNvSpPr/>
            <p:nvPr/>
          </p:nvSpPr>
          <p:spPr>
            <a:xfrm>
              <a:off x="4374300" y="3952700"/>
              <a:ext cx="718500" cy="152525"/>
            </a:xfrm>
            <a:custGeom>
              <a:avLst/>
              <a:gdLst/>
              <a:ahLst/>
              <a:cxnLst/>
              <a:rect l="l" t="t" r="r" b="b"/>
              <a:pathLst>
                <a:path w="28740" h="6101" extrusionOk="0">
                  <a:moveTo>
                    <a:pt x="3067" y="0"/>
                  </a:moveTo>
                  <a:cubicBezTo>
                    <a:pt x="1371" y="0"/>
                    <a:pt x="1" y="1371"/>
                    <a:pt x="1" y="3034"/>
                  </a:cubicBezTo>
                  <a:cubicBezTo>
                    <a:pt x="1" y="4730"/>
                    <a:pt x="1371" y="6100"/>
                    <a:pt x="3067" y="6100"/>
                  </a:cubicBezTo>
                  <a:lnTo>
                    <a:pt x="25673" y="6100"/>
                  </a:lnTo>
                  <a:cubicBezTo>
                    <a:pt x="27369" y="6100"/>
                    <a:pt x="28739" y="4730"/>
                    <a:pt x="28739" y="3034"/>
                  </a:cubicBezTo>
                  <a:cubicBezTo>
                    <a:pt x="28739" y="1371"/>
                    <a:pt x="27369" y="0"/>
                    <a:pt x="25673" y="0"/>
                  </a:cubicBez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616" name="Google Shape;12616;p49"/>
            <p:cNvSpPr/>
            <p:nvPr/>
          </p:nvSpPr>
          <p:spPr>
            <a:xfrm>
              <a:off x="1132700" y="548825"/>
              <a:ext cx="5280225" cy="4597775"/>
            </a:xfrm>
            <a:custGeom>
              <a:avLst/>
              <a:gdLst/>
              <a:ahLst/>
              <a:cxnLst/>
              <a:rect l="l" t="t" r="r" b="b"/>
              <a:pathLst>
                <a:path w="211209" h="183911" extrusionOk="0">
                  <a:moveTo>
                    <a:pt x="19997" y="6100"/>
                  </a:moveTo>
                  <a:lnTo>
                    <a:pt x="22019" y="6328"/>
                  </a:lnTo>
                  <a:cubicBezTo>
                    <a:pt x="22052" y="6328"/>
                    <a:pt x="22052" y="6361"/>
                    <a:pt x="22085" y="6361"/>
                  </a:cubicBezTo>
                  <a:cubicBezTo>
                    <a:pt x="26130" y="7405"/>
                    <a:pt x="29294" y="12265"/>
                    <a:pt x="31512" y="20812"/>
                  </a:cubicBezTo>
                  <a:cubicBezTo>
                    <a:pt x="31675" y="21464"/>
                    <a:pt x="31838" y="22084"/>
                    <a:pt x="31968" y="22704"/>
                  </a:cubicBezTo>
                  <a:lnTo>
                    <a:pt x="8743" y="22704"/>
                  </a:lnTo>
                  <a:cubicBezTo>
                    <a:pt x="8580" y="21725"/>
                    <a:pt x="8450" y="20485"/>
                    <a:pt x="8417" y="19115"/>
                  </a:cubicBezTo>
                  <a:cubicBezTo>
                    <a:pt x="8384" y="16343"/>
                    <a:pt x="8743" y="12461"/>
                    <a:pt x="10831" y="9754"/>
                  </a:cubicBezTo>
                  <a:cubicBezTo>
                    <a:pt x="12723" y="7340"/>
                    <a:pt x="15724" y="6133"/>
                    <a:pt x="19997" y="6100"/>
                  </a:cubicBezTo>
                  <a:close/>
                  <a:moveTo>
                    <a:pt x="200548" y="161208"/>
                  </a:moveTo>
                  <a:cubicBezTo>
                    <a:pt x="201005" y="164437"/>
                    <a:pt x="201331" y="170406"/>
                    <a:pt x="198460" y="174158"/>
                  </a:cubicBezTo>
                  <a:cubicBezTo>
                    <a:pt x="196568" y="176604"/>
                    <a:pt x="193502" y="177811"/>
                    <a:pt x="189098" y="177811"/>
                  </a:cubicBezTo>
                  <a:lnTo>
                    <a:pt x="69905" y="177811"/>
                  </a:lnTo>
                  <a:cubicBezTo>
                    <a:pt x="73820" y="172624"/>
                    <a:pt x="73787" y="165513"/>
                    <a:pt x="73265" y="161208"/>
                  </a:cubicBezTo>
                  <a:close/>
                  <a:moveTo>
                    <a:pt x="20160" y="0"/>
                  </a:moveTo>
                  <a:cubicBezTo>
                    <a:pt x="13864" y="0"/>
                    <a:pt x="9069" y="2023"/>
                    <a:pt x="6003" y="6035"/>
                  </a:cubicBezTo>
                  <a:cubicBezTo>
                    <a:pt x="1" y="13798"/>
                    <a:pt x="3100" y="26031"/>
                    <a:pt x="3263" y="26553"/>
                  </a:cubicBezTo>
                  <a:cubicBezTo>
                    <a:pt x="3589" y="27890"/>
                    <a:pt x="4829" y="28836"/>
                    <a:pt x="6199" y="28836"/>
                  </a:cubicBezTo>
                  <a:lnTo>
                    <a:pt x="33110" y="28836"/>
                  </a:lnTo>
                  <a:cubicBezTo>
                    <a:pt x="35850" y="46223"/>
                    <a:pt x="35720" y="70981"/>
                    <a:pt x="35589" y="93750"/>
                  </a:cubicBezTo>
                  <a:cubicBezTo>
                    <a:pt x="35524" y="105330"/>
                    <a:pt x="35459" y="117269"/>
                    <a:pt x="35720" y="128196"/>
                  </a:cubicBezTo>
                  <a:cubicBezTo>
                    <a:pt x="35784" y="129840"/>
                    <a:pt x="37154" y="131165"/>
                    <a:pt x="38823" y="131165"/>
                  </a:cubicBezTo>
                  <a:cubicBezTo>
                    <a:pt x="38843" y="131165"/>
                    <a:pt x="38864" y="131165"/>
                    <a:pt x="38884" y="131165"/>
                  </a:cubicBezTo>
                  <a:cubicBezTo>
                    <a:pt x="40547" y="131132"/>
                    <a:pt x="41885" y="129729"/>
                    <a:pt x="41852" y="128033"/>
                  </a:cubicBezTo>
                  <a:cubicBezTo>
                    <a:pt x="41559" y="117236"/>
                    <a:pt x="41657" y="105330"/>
                    <a:pt x="41722" y="93782"/>
                  </a:cubicBezTo>
                  <a:cubicBezTo>
                    <a:pt x="41852" y="66512"/>
                    <a:pt x="42015" y="40253"/>
                    <a:pt x="38199" y="22508"/>
                  </a:cubicBezTo>
                  <a:cubicBezTo>
                    <a:pt x="37840" y="20812"/>
                    <a:pt x="37416" y="19148"/>
                    <a:pt x="36927" y="17484"/>
                  </a:cubicBezTo>
                  <a:cubicBezTo>
                    <a:pt x="35589" y="12852"/>
                    <a:pt x="33860" y="9003"/>
                    <a:pt x="31675" y="6100"/>
                  </a:cubicBezTo>
                  <a:lnTo>
                    <a:pt x="153641" y="6100"/>
                  </a:lnTo>
                  <a:cubicBezTo>
                    <a:pt x="159186" y="6100"/>
                    <a:pt x="163100" y="11874"/>
                    <a:pt x="165645" y="23650"/>
                  </a:cubicBezTo>
                  <a:cubicBezTo>
                    <a:pt x="162350" y="25998"/>
                    <a:pt x="159121" y="28510"/>
                    <a:pt x="155989" y="31217"/>
                  </a:cubicBezTo>
                  <a:cubicBezTo>
                    <a:pt x="149041" y="37219"/>
                    <a:pt x="142582" y="44102"/>
                    <a:pt x="137037" y="51540"/>
                  </a:cubicBezTo>
                  <a:lnTo>
                    <a:pt x="55650" y="51540"/>
                  </a:lnTo>
                  <a:cubicBezTo>
                    <a:pt x="53954" y="51540"/>
                    <a:pt x="52584" y="52910"/>
                    <a:pt x="52584" y="54606"/>
                  </a:cubicBezTo>
                  <a:cubicBezTo>
                    <a:pt x="52584" y="56302"/>
                    <a:pt x="53954" y="57672"/>
                    <a:pt x="55650" y="57672"/>
                  </a:cubicBezTo>
                  <a:lnTo>
                    <a:pt x="132764" y="57672"/>
                  </a:lnTo>
                  <a:cubicBezTo>
                    <a:pt x="130513" y="61130"/>
                    <a:pt x="128491" y="64653"/>
                    <a:pt x="126729" y="68176"/>
                  </a:cubicBezTo>
                  <a:lnTo>
                    <a:pt x="55650" y="68176"/>
                  </a:lnTo>
                  <a:cubicBezTo>
                    <a:pt x="53954" y="68176"/>
                    <a:pt x="52584" y="69546"/>
                    <a:pt x="52584" y="71242"/>
                  </a:cubicBezTo>
                  <a:cubicBezTo>
                    <a:pt x="52584" y="72938"/>
                    <a:pt x="53954" y="74308"/>
                    <a:pt x="55650" y="74308"/>
                  </a:cubicBezTo>
                  <a:lnTo>
                    <a:pt x="123891" y="74308"/>
                  </a:lnTo>
                  <a:cubicBezTo>
                    <a:pt x="122423" y="77831"/>
                    <a:pt x="121216" y="81321"/>
                    <a:pt x="120270" y="84812"/>
                  </a:cubicBezTo>
                  <a:lnTo>
                    <a:pt x="55650" y="84812"/>
                  </a:lnTo>
                  <a:cubicBezTo>
                    <a:pt x="53954" y="84812"/>
                    <a:pt x="52584" y="86182"/>
                    <a:pt x="52584" y="87878"/>
                  </a:cubicBezTo>
                  <a:cubicBezTo>
                    <a:pt x="52584" y="89542"/>
                    <a:pt x="53954" y="90912"/>
                    <a:pt x="55650" y="90912"/>
                  </a:cubicBezTo>
                  <a:lnTo>
                    <a:pt x="118900" y="90912"/>
                  </a:lnTo>
                  <a:cubicBezTo>
                    <a:pt x="118639" y="92380"/>
                    <a:pt x="118444" y="93815"/>
                    <a:pt x="118313" y="95250"/>
                  </a:cubicBezTo>
                  <a:lnTo>
                    <a:pt x="108853" y="104710"/>
                  </a:lnTo>
                  <a:cubicBezTo>
                    <a:pt x="107679" y="105884"/>
                    <a:pt x="107679" y="107841"/>
                    <a:pt x="108853" y="109016"/>
                  </a:cubicBezTo>
                  <a:cubicBezTo>
                    <a:pt x="109445" y="109607"/>
                    <a:pt x="110234" y="109909"/>
                    <a:pt x="111027" y="109909"/>
                  </a:cubicBezTo>
                  <a:cubicBezTo>
                    <a:pt x="111808" y="109909"/>
                    <a:pt x="112593" y="109615"/>
                    <a:pt x="113192" y="109016"/>
                  </a:cubicBezTo>
                  <a:lnTo>
                    <a:pt x="122619" y="99589"/>
                  </a:lnTo>
                  <a:cubicBezTo>
                    <a:pt x="128295" y="99001"/>
                    <a:pt x="133873" y="97599"/>
                    <a:pt x="139223" y="95707"/>
                  </a:cubicBezTo>
                  <a:cubicBezTo>
                    <a:pt x="144735" y="93717"/>
                    <a:pt x="150052" y="91205"/>
                    <a:pt x="155141" y="88270"/>
                  </a:cubicBezTo>
                  <a:cubicBezTo>
                    <a:pt x="160001" y="85432"/>
                    <a:pt x="164666" y="82235"/>
                    <a:pt x="169102" y="78745"/>
                  </a:cubicBezTo>
                  <a:lnTo>
                    <a:pt x="169102" y="78745"/>
                  </a:lnTo>
                  <a:cubicBezTo>
                    <a:pt x="169102" y="83735"/>
                    <a:pt x="169070" y="88791"/>
                    <a:pt x="169037" y="93750"/>
                  </a:cubicBezTo>
                  <a:cubicBezTo>
                    <a:pt x="168939" y="115735"/>
                    <a:pt x="168809" y="138406"/>
                    <a:pt x="171060" y="155075"/>
                  </a:cubicBezTo>
                  <a:lnTo>
                    <a:pt x="69612" y="155075"/>
                  </a:lnTo>
                  <a:cubicBezTo>
                    <a:pt x="67687" y="155075"/>
                    <a:pt x="66219" y="156934"/>
                    <a:pt x="66643" y="158826"/>
                  </a:cubicBezTo>
                  <a:cubicBezTo>
                    <a:pt x="66643" y="158859"/>
                    <a:pt x="66643" y="158859"/>
                    <a:pt x="66643" y="158892"/>
                  </a:cubicBezTo>
                  <a:cubicBezTo>
                    <a:pt x="66643" y="158924"/>
                    <a:pt x="66676" y="158924"/>
                    <a:pt x="66676" y="158957"/>
                  </a:cubicBezTo>
                  <a:cubicBezTo>
                    <a:pt x="66839" y="159674"/>
                    <a:pt x="68894" y="168743"/>
                    <a:pt x="65143" y="173929"/>
                  </a:cubicBezTo>
                  <a:cubicBezTo>
                    <a:pt x="65110" y="173962"/>
                    <a:pt x="65110" y="173962"/>
                    <a:pt x="65110" y="173995"/>
                  </a:cubicBezTo>
                  <a:cubicBezTo>
                    <a:pt x="62925" y="176930"/>
                    <a:pt x="59076" y="177811"/>
                    <a:pt x="55618" y="177811"/>
                  </a:cubicBezTo>
                  <a:cubicBezTo>
                    <a:pt x="48181" y="177746"/>
                    <a:pt x="43842" y="165448"/>
                    <a:pt x="42342" y="140168"/>
                  </a:cubicBezTo>
                  <a:cubicBezTo>
                    <a:pt x="42247" y="138533"/>
                    <a:pt x="40911" y="137292"/>
                    <a:pt x="39295" y="137292"/>
                  </a:cubicBezTo>
                  <a:cubicBezTo>
                    <a:pt x="39235" y="137292"/>
                    <a:pt x="39174" y="137294"/>
                    <a:pt x="39112" y="137297"/>
                  </a:cubicBezTo>
                  <a:cubicBezTo>
                    <a:pt x="37416" y="137395"/>
                    <a:pt x="36144" y="138830"/>
                    <a:pt x="36242" y="140527"/>
                  </a:cubicBezTo>
                  <a:cubicBezTo>
                    <a:pt x="37449" y="160718"/>
                    <a:pt x="40711" y="183911"/>
                    <a:pt x="55650" y="183911"/>
                  </a:cubicBezTo>
                  <a:lnTo>
                    <a:pt x="189098" y="183911"/>
                  </a:lnTo>
                  <a:cubicBezTo>
                    <a:pt x="195427" y="183911"/>
                    <a:pt x="200189" y="181889"/>
                    <a:pt x="203288" y="177876"/>
                  </a:cubicBezTo>
                  <a:cubicBezTo>
                    <a:pt x="209290" y="170113"/>
                    <a:pt x="206159" y="157880"/>
                    <a:pt x="206028" y="157358"/>
                  </a:cubicBezTo>
                  <a:cubicBezTo>
                    <a:pt x="205669" y="156021"/>
                    <a:pt x="204462" y="155075"/>
                    <a:pt x="203060" y="155075"/>
                  </a:cubicBezTo>
                  <a:lnTo>
                    <a:pt x="177225" y="155075"/>
                  </a:lnTo>
                  <a:cubicBezTo>
                    <a:pt x="174909" y="138798"/>
                    <a:pt x="175039" y="115931"/>
                    <a:pt x="175170" y="93782"/>
                  </a:cubicBezTo>
                  <a:cubicBezTo>
                    <a:pt x="175202" y="87128"/>
                    <a:pt x="175235" y="80245"/>
                    <a:pt x="175202" y="73591"/>
                  </a:cubicBezTo>
                  <a:cubicBezTo>
                    <a:pt x="176931" y="72057"/>
                    <a:pt x="178595" y="70459"/>
                    <a:pt x="180226" y="68828"/>
                  </a:cubicBezTo>
                  <a:cubicBezTo>
                    <a:pt x="185314" y="63739"/>
                    <a:pt x="189946" y="58259"/>
                    <a:pt x="193991" y="52551"/>
                  </a:cubicBezTo>
                  <a:cubicBezTo>
                    <a:pt x="194970" y="51181"/>
                    <a:pt x="194644" y="49289"/>
                    <a:pt x="193274" y="48310"/>
                  </a:cubicBezTo>
                  <a:cubicBezTo>
                    <a:pt x="192726" y="47928"/>
                    <a:pt x="192104" y="47745"/>
                    <a:pt x="191491" y="47745"/>
                  </a:cubicBezTo>
                  <a:cubicBezTo>
                    <a:pt x="190534" y="47745"/>
                    <a:pt x="189597" y="48192"/>
                    <a:pt x="189000" y="49028"/>
                  </a:cubicBezTo>
                  <a:cubicBezTo>
                    <a:pt x="185151" y="54443"/>
                    <a:pt x="180748" y="59662"/>
                    <a:pt x="175887" y="64522"/>
                  </a:cubicBezTo>
                  <a:cubicBezTo>
                    <a:pt x="172071" y="68339"/>
                    <a:pt x="167993" y="71927"/>
                    <a:pt x="163687" y="75222"/>
                  </a:cubicBezTo>
                  <a:cubicBezTo>
                    <a:pt x="153151" y="83213"/>
                    <a:pt x="141897" y="88987"/>
                    <a:pt x="131165" y="91792"/>
                  </a:cubicBezTo>
                  <a:cubicBezTo>
                    <a:pt x="130839" y="91890"/>
                    <a:pt x="130480" y="91988"/>
                    <a:pt x="130154" y="92053"/>
                  </a:cubicBezTo>
                  <a:lnTo>
                    <a:pt x="184499" y="37709"/>
                  </a:lnTo>
                  <a:cubicBezTo>
                    <a:pt x="185673" y="36534"/>
                    <a:pt x="185673" y="34577"/>
                    <a:pt x="184499" y="33403"/>
                  </a:cubicBezTo>
                  <a:cubicBezTo>
                    <a:pt x="183895" y="32799"/>
                    <a:pt x="183113" y="32498"/>
                    <a:pt x="182330" y="32498"/>
                  </a:cubicBezTo>
                  <a:cubicBezTo>
                    <a:pt x="181547" y="32498"/>
                    <a:pt x="180764" y="32799"/>
                    <a:pt x="180161" y="33403"/>
                  </a:cubicBezTo>
                  <a:lnTo>
                    <a:pt x="125816" y="87748"/>
                  </a:lnTo>
                  <a:cubicBezTo>
                    <a:pt x="125914" y="87421"/>
                    <a:pt x="125979" y="87095"/>
                    <a:pt x="126044" y="86802"/>
                  </a:cubicBezTo>
                  <a:cubicBezTo>
                    <a:pt x="129176" y="74830"/>
                    <a:pt x="135178" y="63935"/>
                    <a:pt x="142680" y="54214"/>
                  </a:cubicBezTo>
                  <a:cubicBezTo>
                    <a:pt x="142713" y="54182"/>
                    <a:pt x="142713" y="54149"/>
                    <a:pt x="142746" y="54117"/>
                  </a:cubicBezTo>
                  <a:cubicBezTo>
                    <a:pt x="149726" y="44983"/>
                    <a:pt x="158044" y="36828"/>
                    <a:pt x="167308" y="30010"/>
                  </a:cubicBezTo>
                  <a:cubicBezTo>
                    <a:pt x="179508" y="21073"/>
                    <a:pt x="192556" y="15168"/>
                    <a:pt x="204528" y="13342"/>
                  </a:cubicBezTo>
                  <a:lnTo>
                    <a:pt x="204528" y="13342"/>
                  </a:lnTo>
                  <a:cubicBezTo>
                    <a:pt x="203288" y="21497"/>
                    <a:pt x="200124" y="30271"/>
                    <a:pt x="195296" y="39014"/>
                  </a:cubicBezTo>
                  <a:cubicBezTo>
                    <a:pt x="194481" y="40481"/>
                    <a:pt x="195035" y="42341"/>
                    <a:pt x="196503" y="43156"/>
                  </a:cubicBezTo>
                  <a:cubicBezTo>
                    <a:pt x="196971" y="43416"/>
                    <a:pt x="197478" y="43540"/>
                    <a:pt x="197978" y="43540"/>
                  </a:cubicBezTo>
                  <a:cubicBezTo>
                    <a:pt x="199049" y="43540"/>
                    <a:pt x="200090" y="42972"/>
                    <a:pt x="200646" y="41949"/>
                  </a:cubicBezTo>
                  <a:cubicBezTo>
                    <a:pt x="206648" y="31120"/>
                    <a:pt x="210269" y="20094"/>
                    <a:pt x="211084" y="10112"/>
                  </a:cubicBezTo>
                  <a:cubicBezTo>
                    <a:pt x="211208" y="8341"/>
                    <a:pt x="209763" y="6806"/>
                    <a:pt x="208047" y="6806"/>
                  </a:cubicBezTo>
                  <a:cubicBezTo>
                    <a:pt x="207962" y="6806"/>
                    <a:pt x="207876" y="6810"/>
                    <a:pt x="207790" y="6818"/>
                  </a:cubicBezTo>
                  <a:cubicBezTo>
                    <a:pt x="196112" y="7764"/>
                    <a:pt x="183325" y="12494"/>
                    <a:pt x="171092" y="20094"/>
                  </a:cubicBezTo>
                  <a:cubicBezTo>
                    <a:pt x="169787" y="14712"/>
                    <a:pt x="168091" y="10504"/>
                    <a:pt x="166036" y="7340"/>
                  </a:cubicBezTo>
                  <a:cubicBezTo>
                    <a:pt x="162839" y="2479"/>
                    <a:pt x="158664" y="0"/>
                    <a:pt x="153641" y="0"/>
                  </a:cubicBez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12617" name="Google Shape;12617;p49"/>
          <p:cNvSpPr/>
          <p:nvPr/>
        </p:nvSpPr>
        <p:spPr>
          <a:xfrm>
            <a:off x="10210100" y="188567"/>
            <a:ext cx="414339" cy="609603"/>
          </a:xfrm>
          <a:custGeom>
            <a:avLst/>
            <a:gdLst/>
            <a:ahLst/>
            <a:cxnLst/>
            <a:rect l="l" t="t" r="r" b="b"/>
            <a:pathLst>
              <a:path w="141897" h="208768" extrusionOk="0">
                <a:moveTo>
                  <a:pt x="70949" y="34414"/>
                </a:moveTo>
                <a:cubicBezTo>
                  <a:pt x="83409" y="34414"/>
                  <a:pt x="93913" y="42863"/>
                  <a:pt x="97044" y="54345"/>
                </a:cubicBezTo>
                <a:cubicBezTo>
                  <a:pt x="95745" y="54674"/>
                  <a:pt x="94461" y="54822"/>
                  <a:pt x="93242" y="54822"/>
                </a:cubicBezTo>
                <a:cubicBezTo>
                  <a:pt x="90360" y="54822"/>
                  <a:pt x="87845" y="53994"/>
                  <a:pt x="86378" y="52779"/>
                </a:cubicBezTo>
                <a:cubicBezTo>
                  <a:pt x="85628" y="52192"/>
                  <a:pt x="85106" y="51442"/>
                  <a:pt x="84518" y="50626"/>
                </a:cubicBezTo>
                <a:cubicBezTo>
                  <a:pt x="83409" y="49060"/>
                  <a:pt x="81974" y="47070"/>
                  <a:pt x="79006" y="46483"/>
                </a:cubicBezTo>
                <a:cubicBezTo>
                  <a:pt x="78502" y="46389"/>
                  <a:pt x="78018" y="46348"/>
                  <a:pt x="77556" y="46348"/>
                </a:cubicBezTo>
                <a:cubicBezTo>
                  <a:pt x="75295" y="46348"/>
                  <a:pt x="73537" y="47339"/>
                  <a:pt x="72319" y="48016"/>
                </a:cubicBezTo>
                <a:cubicBezTo>
                  <a:pt x="71992" y="48212"/>
                  <a:pt x="71503" y="48473"/>
                  <a:pt x="71210" y="48604"/>
                </a:cubicBezTo>
                <a:cubicBezTo>
                  <a:pt x="70590" y="47658"/>
                  <a:pt x="70068" y="44363"/>
                  <a:pt x="69709" y="42145"/>
                </a:cubicBezTo>
                <a:cubicBezTo>
                  <a:pt x="69318" y="39633"/>
                  <a:pt x="68861" y="36991"/>
                  <a:pt x="68339" y="34544"/>
                </a:cubicBezTo>
                <a:cubicBezTo>
                  <a:pt x="69187" y="34447"/>
                  <a:pt x="70068" y="34414"/>
                  <a:pt x="70949" y="34414"/>
                </a:cubicBezTo>
                <a:close/>
                <a:moveTo>
                  <a:pt x="47462" y="48082"/>
                </a:moveTo>
                <a:cubicBezTo>
                  <a:pt x="48898" y="49386"/>
                  <a:pt x="49974" y="50887"/>
                  <a:pt x="50431" y="52388"/>
                </a:cubicBezTo>
                <a:cubicBezTo>
                  <a:pt x="50789" y="53529"/>
                  <a:pt x="50692" y="54475"/>
                  <a:pt x="50594" y="56041"/>
                </a:cubicBezTo>
                <a:cubicBezTo>
                  <a:pt x="50431" y="58063"/>
                  <a:pt x="50202" y="60836"/>
                  <a:pt x="51018" y="65109"/>
                </a:cubicBezTo>
                <a:cubicBezTo>
                  <a:pt x="51507" y="67654"/>
                  <a:pt x="52029" y="69056"/>
                  <a:pt x="52420" y="70067"/>
                </a:cubicBezTo>
                <a:cubicBezTo>
                  <a:pt x="52747" y="70981"/>
                  <a:pt x="52812" y="71144"/>
                  <a:pt x="52779" y="71764"/>
                </a:cubicBezTo>
                <a:cubicBezTo>
                  <a:pt x="52616" y="73721"/>
                  <a:pt x="51344" y="76037"/>
                  <a:pt x="49485" y="77896"/>
                </a:cubicBezTo>
                <a:cubicBezTo>
                  <a:pt x="45994" y="73329"/>
                  <a:pt x="43907" y="67654"/>
                  <a:pt x="43907" y="61456"/>
                </a:cubicBezTo>
                <a:cubicBezTo>
                  <a:pt x="43907" y="56595"/>
                  <a:pt x="45211" y="52029"/>
                  <a:pt x="47462" y="48082"/>
                </a:cubicBezTo>
                <a:close/>
                <a:moveTo>
                  <a:pt x="62370" y="35817"/>
                </a:moveTo>
                <a:cubicBezTo>
                  <a:pt x="62859" y="38165"/>
                  <a:pt x="63283" y="40677"/>
                  <a:pt x="63674" y="43091"/>
                </a:cubicBezTo>
                <a:cubicBezTo>
                  <a:pt x="64522" y="48506"/>
                  <a:pt x="65240" y="53203"/>
                  <a:pt x="69350" y="54508"/>
                </a:cubicBezTo>
                <a:cubicBezTo>
                  <a:pt x="69952" y="54706"/>
                  <a:pt x="70527" y="54788"/>
                  <a:pt x="71073" y="54788"/>
                </a:cubicBezTo>
                <a:cubicBezTo>
                  <a:pt x="72778" y="54788"/>
                  <a:pt x="74208" y="53984"/>
                  <a:pt x="75320" y="53366"/>
                </a:cubicBezTo>
                <a:cubicBezTo>
                  <a:pt x="76368" y="52759"/>
                  <a:pt x="76974" y="52455"/>
                  <a:pt x="77530" y="52455"/>
                </a:cubicBezTo>
                <a:cubicBezTo>
                  <a:pt x="77631" y="52455"/>
                  <a:pt x="77731" y="52465"/>
                  <a:pt x="77831" y="52485"/>
                </a:cubicBezTo>
                <a:cubicBezTo>
                  <a:pt x="78321" y="52583"/>
                  <a:pt x="78582" y="52844"/>
                  <a:pt x="79560" y="54182"/>
                </a:cubicBezTo>
                <a:cubicBezTo>
                  <a:pt x="80245" y="55160"/>
                  <a:pt x="81126" y="56400"/>
                  <a:pt x="82496" y="57509"/>
                </a:cubicBezTo>
                <a:cubicBezTo>
                  <a:pt x="85236" y="59760"/>
                  <a:pt x="89118" y="60934"/>
                  <a:pt x="93195" y="60934"/>
                </a:cubicBezTo>
                <a:cubicBezTo>
                  <a:pt x="94761" y="60934"/>
                  <a:pt x="96392" y="60771"/>
                  <a:pt x="97958" y="60412"/>
                </a:cubicBezTo>
                <a:lnTo>
                  <a:pt x="97958" y="60412"/>
                </a:lnTo>
                <a:cubicBezTo>
                  <a:pt x="98186" y="66316"/>
                  <a:pt x="96457" y="72057"/>
                  <a:pt x="93326" y="76657"/>
                </a:cubicBezTo>
                <a:cubicBezTo>
                  <a:pt x="91597" y="74699"/>
                  <a:pt x="89803" y="73068"/>
                  <a:pt x="88629" y="71992"/>
                </a:cubicBezTo>
                <a:cubicBezTo>
                  <a:pt x="86060" y="69640"/>
                  <a:pt x="81182" y="65203"/>
                  <a:pt x="76542" y="65203"/>
                </a:cubicBezTo>
                <a:cubicBezTo>
                  <a:pt x="75584" y="65203"/>
                  <a:pt x="74636" y="65392"/>
                  <a:pt x="73721" y="65827"/>
                </a:cubicBezTo>
                <a:cubicBezTo>
                  <a:pt x="70720" y="67262"/>
                  <a:pt x="70264" y="70198"/>
                  <a:pt x="69872" y="72775"/>
                </a:cubicBezTo>
                <a:cubicBezTo>
                  <a:pt x="69611" y="74406"/>
                  <a:pt x="69350" y="76265"/>
                  <a:pt x="68437" y="78288"/>
                </a:cubicBezTo>
                <a:cubicBezTo>
                  <a:pt x="66741" y="82202"/>
                  <a:pt x="63707" y="84551"/>
                  <a:pt x="60510" y="86410"/>
                </a:cubicBezTo>
                <a:cubicBezTo>
                  <a:pt x="58031" y="85366"/>
                  <a:pt x="55748" y="83996"/>
                  <a:pt x="53725" y="82300"/>
                </a:cubicBezTo>
                <a:cubicBezTo>
                  <a:pt x="56694" y="79397"/>
                  <a:pt x="58618" y="75678"/>
                  <a:pt x="58879" y="72188"/>
                </a:cubicBezTo>
                <a:cubicBezTo>
                  <a:pt x="59010" y="70263"/>
                  <a:pt x="58553" y="69089"/>
                  <a:pt x="58129" y="67947"/>
                </a:cubicBezTo>
                <a:cubicBezTo>
                  <a:pt x="57803" y="67066"/>
                  <a:pt x="57411" y="65990"/>
                  <a:pt x="57020" y="63968"/>
                </a:cubicBezTo>
                <a:cubicBezTo>
                  <a:pt x="56367" y="60510"/>
                  <a:pt x="56531" y="58390"/>
                  <a:pt x="56661" y="56530"/>
                </a:cubicBezTo>
                <a:cubicBezTo>
                  <a:pt x="56824" y="54704"/>
                  <a:pt x="56955" y="52844"/>
                  <a:pt x="56270" y="50561"/>
                </a:cubicBezTo>
                <a:cubicBezTo>
                  <a:pt x="55422" y="47853"/>
                  <a:pt x="53595" y="45276"/>
                  <a:pt x="51083" y="43123"/>
                </a:cubicBezTo>
                <a:cubicBezTo>
                  <a:pt x="54149" y="39829"/>
                  <a:pt x="57998" y="37285"/>
                  <a:pt x="62370" y="35817"/>
                </a:cubicBezTo>
                <a:close/>
                <a:moveTo>
                  <a:pt x="76659" y="71313"/>
                </a:moveTo>
                <a:cubicBezTo>
                  <a:pt x="77356" y="71313"/>
                  <a:pt x="79431" y="71863"/>
                  <a:pt x="84518" y="76526"/>
                </a:cubicBezTo>
                <a:cubicBezTo>
                  <a:pt x="85693" y="77603"/>
                  <a:pt x="87650" y="79364"/>
                  <a:pt x="89281" y="81321"/>
                </a:cubicBezTo>
                <a:cubicBezTo>
                  <a:pt x="84486" y="85790"/>
                  <a:pt x="78027" y="88530"/>
                  <a:pt x="70949" y="88530"/>
                </a:cubicBezTo>
                <a:cubicBezTo>
                  <a:pt x="70068" y="88530"/>
                  <a:pt x="69187" y="88465"/>
                  <a:pt x="68339" y="88400"/>
                </a:cubicBezTo>
                <a:cubicBezTo>
                  <a:pt x="70459" y="86541"/>
                  <a:pt x="72580" y="84061"/>
                  <a:pt x="74047" y="80734"/>
                </a:cubicBezTo>
                <a:cubicBezTo>
                  <a:pt x="75254" y="77994"/>
                  <a:pt x="75646" y="75515"/>
                  <a:pt x="75907" y="73688"/>
                </a:cubicBezTo>
                <a:cubicBezTo>
                  <a:pt x="76037" y="72840"/>
                  <a:pt x="76233" y="71731"/>
                  <a:pt x="76429" y="71340"/>
                </a:cubicBezTo>
                <a:cubicBezTo>
                  <a:pt x="76477" y="71327"/>
                  <a:pt x="76551" y="71313"/>
                  <a:pt x="76659" y="71313"/>
                </a:cubicBezTo>
                <a:close/>
                <a:moveTo>
                  <a:pt x="70949" y="28314"/>
                </a:moveTo>
                <a:cubicBezTo>
                  <a:pt x="53073" y="28314"/>
                  <a:pt x="37774" y="43678"/>
                  <a:pt x="37774" y="61456"/>
                </a:cubicBezTo>
                <a:cubicBezTo>
                  <a:pt x="37774" y="79560"/>
                  <a:pt x="53171" y="94630"/>
                  <a:pt x="70949" y="94630"/>
                </a:cubicBezTo>
                <a:cubicBezTo>
                  <a:pt x="89053" y="94630"/>
                  <a:pt x="104123" y="79625"/>
                  <a:pt x="104123" y="61456"/>
                </a:cubicBezTo>
                <a:cubicBezTo>
                  <a:pt x="104123" y="43417"/>
                  <a:pt x="89444" y="28314"/>
                  <a:pt x="70949" y="28314"/>
                </a:cubicBezTo>
                <a:close/>
                <a:moveTo>
                  <a:pt x="135797" y="6133"/>
                </a:moveTo>
                <a:lnTo>
                  <a:pt x="135797" y="15494"/>
                </a:lnTo>
                <a:lnTo>
                  <a:pt x="47006" y="15494"/>
                </a:lnTo>
                <a:cubicBezTo>
                  <a:pt x="45309" y="15494"/>
                  <a:pt x="43939" y="16864"/>
                  <a:pt x="43939" y="18561"/>
                </a:cubicBezTo>
                <a:cubicBezTo>
                  <a:pt x="43939" y="20257"/>
                  <a:pt x="45309" y="21627"/>
                  <a:pt x="47006" y="21627"/>
                </a:cubicBezTo>
                <a:lnTo>
                  <a:pt x="123303" y="21627"/>
                </a:lnTo>
                <a:lnTo>
                  <a:pt x="123303" y="48962"/>
                </a:lnTo>
                <a:cubicBezTo>
                  <a:pt x="123303" y="77831"/>
                  <a:pt x="99817" y="101317"/>
                  <a:pt x="70949" y="101317"/>
                </a:cubicBezTo>
                <a:cubicBezTo>
                  <a:pt x="42080" y="101317"/>
                  <a:pt x="18594" y="77831"/>
                  <a:pt x="18594" y="48962"/>
                </a:cubicBezTo>
                <a:lnTo>
                  <a:pt x="18594" y="21627"/>
                </a:lnTo>
                <a:lnTo>
                  <a:pt x="32685" y="21627"/>
                </a:lnTo>
                <a:cubicBezTo>
                  <a:pt x="34382" y="21627"/>
                  <a:pt x="35752" y="20257"/>
                  <a:pt x="35752" y="18561"/>
                </a:cubicBezTo>
                <a:cubicBezTo>
                  <a:pt x="35752" y="16864"/>
                  <a:pt x="34382" y="15494"/>
                  <a:pt x="32685" y="15494"/>
                </a:cubicBezTo>
                <a:lnTo>
                  <a:pt x="6133" y="15494"/>
                </a:lnTo>
                <a:lnTo>
                  <a:pt x="6133" y="6133"/>
                </a:lnTo>
                <a:close/>
                <a:moveTo>
                  <a:pt x="90941" y="118480"/>
                </a:moveTo>
                <a:cubicBezTo>
                  <a:pt x="89841" y="118480"/>
                  <a:pt x="88780" y="119066"/>
                  <a:pt x="88237" y="120106"/>
                </a:cubicBezTo>
                <a:cubicBezTo>
                  <a:pt x="87454" y="121607"/>
                  <a:pt x="88041" y="123466"/>
                  <a:pt x="89542" y="124249"/>
                </a:cubicBezTo>
                <a:cubicBezTo>
                  <a:pt x="96262" y="127772"/>
                  <a:pt x="101872" y="133154"/>
                  <a:pt x="105689" y="139744"/>
                </a:cubicBezTo>
                <a:cubicBezTo>
                  <a:pt x="106255" y="140724"/>
                  <a:pt x="107288" y="141254"/>
                  <a:pt x="108339" y="141254"/>
                </a:cubicBezTo>
                <a:cubicBezTo>
                  <a:pt x="108861" y="141254"/>
                  <a:pt x="109388" y="141123"/>
                  <a:pt x="109864" y="140853"/>
                </a:cubicBezTo>
                <a:cubicBezTo>
                  <a:pt x="111332" y="140004"/>
                  <a:pt x="111821" y="138113"/>
                  <a:pt x="110973" y="136677"/>
                </a:cubicBezTo>
                <a:cubicBezTo>
                  <a:pt x="106569" y="129077"/>
                  <a:pt x="100143" y="122912"/>
                  <a:pt x="92380" y="118834"/>
                </a:cubicBezTo>
                <a:cubicBezTo>
                  <a:pt x="91920" y="118594"/>
                  <a:pt x="91427" y="118480"/>
                  <a:pt x="90941" y="118480"/>
                </a:cubicBezTo>
                <a:close/>
                <a:moveTo>
                  <a:pt x="70949" y="129240"/>
                </a:moveTo>
                <a:cubicBezTo>
                  <a:pt x="69252" y="129240"/>
                  <a:pt x="67882" y="130610"/>
                  <a:pt x="67882" y="132306"/>
                </a:cubicBezTo>
                <a:lnTo>
                  <a:pt x="67882" y="139841"/>
                </a:lnTo>
                <a:cubicBezTo>
                  <a:pt x="67882" y="141505"/>
                  <a:pt x="69252" y="142875"/>
                  <a:pt x="70949" y="142875"/>
                </a:cubicBezTo>
                <a:cubicBezTo>
                  <a:pt x="72645" y="142875"/>
                  <a:pt x="74015" y="141505"/>
                  <a:pt x="74015" y="139841"/>
                </a:cubicBezTo>
                <a:lnTo>
                  <a:pt x="74015" y="132306"/>
                </a:lnTo>
                <a:cubicBezTo>
                  <a:pt x="74015" y="130610"/>
                  <a:pt x="72645" y="129240"/>
                  <a:pt x="70949" y="129240"/>
                </a:cubicBezTo>
                <a:close/>
                <a:moveTo>
                  <a:pt x="63609" y="167829"/>
                </a:moveTo>
                <a:cubicBezTo>
                  <a:pt x="61913" y="167829"/>
                  <a:pt x="60575" y="169199"/>
                  <a:pt x="60575" y="170895"/>
                </a:cubicBezTo>
                <a:cubicBezTo>
                  <a:pt x="60575" y="172592"/>
                  <a:pt x="61913" y="173962"/>
                  <a:pt x="63609" y="173962"/>
                </a:cubicBezTo>
                <a:cubicBezTo>
                  <a:pt x="65305" y="173962"/>
                  <a:pt x="66675" y="172592"/>
                  <a:pt x="66675" y="170895"/>
                </a:cubicBezTo>
                <a:cubicBezTo>
                  <a:pt x="66675" y="169199"/>
                  <a:pt x="65305" y="167829"/>
                  <a:pt x="63609" y="167829"/>
                </a:cubicBezTo>
                <a:close/>
                <a:moveTo>
                  <a:pt x="52127" y="176702"/>
                </a:moveTo>
                <a:cubicBezTo>
                  <a:pt x="50431" y="176702"/>
                  <a:pt x="49061" y="178072"/>
                  <a:pt x="49061" y="179735"/>
                </a:cubicBezTo>
                <a:cubicBezTo>
                  <a:pt x="49061" y="181432"/>
                  <a:pt x="50431" y="182802"/>
                  <a:pt x="52127" y="182802"/>
                </a:cubicBezTo>
                <a:cubicBezTo>
                  <a:pt x="53823" y="182802"/>
                  <a:pt x="55193" y="181432"/>
                  <a:pt x="55193" y="179735"/>
                </a:cubicBezTo>
                <a:cubicBezTo>
                  <a:pt x="55193" y="178072"/>
                  <a:pt x="53823" y="176702"/>
                  <a:pt x="52127" y="176702"/>
                </a:cubicBezTo>
                <a:close/>
                <a:moveTo>
                  <a:pt x="74015" y="107548"/>
                </a:moveTo>
                <a:cubicBezTo>
                  <a:pt x="101448" y="109113"/>
                  <a:pt x="123303" y="131947"/>
                  <a:pt x="123303" y="159805"/>
                </a:cubicBezTo>
                <a:lnTo>
                  <a:pt x="123303" y="184465"/>
                </a:lnTo>
                <a:lnTo>
                  <a:pt x="106472" y="173081"/>
                </a:lnTo>
                <a:cubicBezTo>
                  <a:pt x="105943" y="172725"/>
                  <a:pt x="105345" y="172553"/>
                  <a:pt x="104755" y="172553"/>
                </a:cubicBezTo>
                <a:cubicBezTo>
                  <a:pt x="103778" y="172553"/>
                  <a:pt x="102821" y="173022"/>
                  <a:pt x="102231" y="173896"/>
                </a:cubicBezTo>
                <a:cubicBezTo>
                  <a:pt x="101285" y="175299"/>
                  <a:pt x="101644" y="177191"/>
                  <a:pt x="103047" y="178137"/>
                </a:cubicBezTo>
                <a:lnTo>
                  <a:pt x="116388" y="187173"/>
                </a:lnTo>
                <a:lnTo>
                  <a:pt x="25509" y="187173"/>
                </a:lnTo>
                <a:lnTo>
                  <a:pt x="65795" y="159903"/>
                </a:lnTo>
                <a:cubicBezTo>
                  <a:pt x="67360" y="158842"/>
                  <a:pt x="69154" y="158312"/>
                  <a:pt x="70949" y="158312"/>
                </a:cubicBezTo>
                <a:cubicBezTo>
                  <a:pt x="72743" y="158312"/>
                  <a:pt x="74537" y="158842"/>
                  <a:pt x="76103" y="159903"/>
                </a:cubicBezTo>
                <a:lnTo>
                  <a:pt x="93000" y="171352"/>
                </a:lnTo>
                <a:cubicBezTo>
                  <a:pt x="93528" y="171708"/>
                  <a:pt x="94126" y="171880"/>
                  <a:pt x="94716" y="171880"/>
                </a:cubicBezTo>
                <a:cubicBezTo>
                  <a:pt x="95693" y="171880"/>
                  <a:pt x="96651" y="171411"/>
                  <a:pt x="97240" y="170537"/>
                </a:cubicBezTo>
                <a:cubicBezTo>
                  <a:pt x="98186" y="169134"/>
                  <a:pt x="97827" y="167242"/>
                  <a:pt x="96425" y="166296"/>
                </a:cubicBezTo>
                <a:lnTo>
                  <a:pt x="79528" y="154846"/>
                </a:lnTo>
                <a:cubicBezTo>
                  <a:pt x="76918" y="153085"/>
                  <a:pt x="73933" y="152204"/>
                  <a:pt x="70949" y="152204"/>
                </a:cubicBezTo>
                <a:cubicBezTo>
                  <a:pt x="67964" y="152204"/>
                  <a:pt x="64979" y="153085"/>
                  <a:pt x="62370" y="154846"/>
                </a:cubicBezTo>
                <a:lnTo>
                  <a:pt x="18594" y="184465"/>
                </a:lnTo>
                <a:lnTo>
                  <a:pt x="18594" y="159805"/>
                </a:lnTo>
                <a:cubicBezTo>
                  <a:pt x="18594" y="131947"/>
                  <a:pt x="40449" y="109113"/>
                  <a:pt x="67882" y="107548"/>
                </a:cubicBezTo>
                <a:lnTo>
                  <a:pt x="67882" y="120857"/>
                </a:lnTo>
                <a:cubicBezTo>
                  <a:pt x="67882" y="122553"/>
                  <a:pt x="69252" y="123923"/>
                  <a:pt x="70949" y="123923"/>
                </a:cubicBezTo>
                <a:cubicBezTo>
                  <a:pt x="72645" y="123923"/>
                  <a:pt x="74015" y="122553"/>
                  <a:pt x="74015" y="120857"/>
                </a:cubicBezTo>
                <a:lnTo>
                  <a:pt x="74015" y="107548"/>
                </a:lnTo>
                <a:close/>
                <a:moveTo>
                  <a:pt x="135797" y="193273"/>
                </a:moveTo>
                <a:lnTo>
                  <a:pt x="135797" y="202667"/>
                </a:lnTo>
                <a:lnTo>
                  <a:pt x="6133" y="202667"/>
                </a:lnTo>
                <a:lnTo>
                  <a:pt x="6133" y="193273"/>
                </a:lnTo>
                <a:close/>
                <a:moveTo>
                  <a:pt x="5905" y="0"/>
                </a:moveTo>
                <a:cubicBezTo>
                  <a:pt x="2643" y="0"/>
                  <a:pt x="0" y="2642"/>
                  <a:pt x="0" y="5904"/>
                </a:cubicBezTo>
                <a:lnTo>
                  <a:pt x="0" y="15690"/>
                </a:lnTo>
                <a:cubicBezTo>
                  <a:pt x="0" y="18952"/>
                  <a:pt x="2643" y="21627"/>
                  <a:pt x="5905" y="21627"/>
                </a:cubicBezTo>
                <a:lnTo>
                  <a:pt x="12494" y="21627"/>
                </a:lnTo>
                <a:lnTo>
                  <a:pt x="12494" y="48962"/>
                </a:lnTo>
                <a:cubicBezTo>
                  <a:pt x="12494" y="74699"/>
                  <a:pt x="29163" y="96587"/>
                  <a:pt x="52290" y="104384"/>
                </a:cubicBezTo>
                <a:cubicBezTo>
                  <a:pt x="29163" y="112180"/>
                  <a:pt x="12494" y="134068"/>
                  <a:pt x="12494" y="159805"/>
                </a:cubicBezTo>
                <a:lnTo>
                  <a:pt x="12494" y="187173"/>
                </a:lnTo>
                <a:lnTo>
                  <a:pt x="5905" y="187173"/>
                </a:lnTo>
                <a:cubicBezTo>
                  <a:pt x="2643" y="187173"/>
                  <a:pt x="0" y="189815"/>
                  <a:pt x="0" y="193077"/>
                </a:cubicBezTo>
                <a:lnTo>
                  <a:pt x="0" y="202863"/>
                </a:lnTo>
                <a:cubicBezTo>
                  <a:pt x="0" y="206125"/>
                  <a:pt x="2643" y="208767"/>
                  <a:pt x="5905" y="208767"/>
                </a:cubicBezTo>
                <a:lnTo>
                  <a:pt x="135993" y="208767"/>
                </a:lnTo>
                <a:cubicBezTo>
                  <a:pt x="139255" y="208767"/>
                  <a:pt x="141897" y="206125"/>
                  <a:pt x="141897" y="202863"/>
                </a:cubicBezTo>
                <a:lnTo>
                  <a:pt x="141897" y="193077"/>
                </a:lnTo>
                <a:cubicBezTo>
                  <a:pt x="141897" y="189815"/>
                  <a:pt x="139255" y="187173"/>
                  <a:pt x="135993" y="187173"/>
                </a:cubicBezTo>
                <a:lnTo>
                  <a:pt x="129403" y="187173"/>
                </a:lnTo>
                <a:lnTo>
                  <a:pt x="129403" y="159805"/>
                </a:lnTo>
                <a:cubicBezTo>
                  <a:pt x="129403" y="134068"/>
                  <a:pt x="112735" y="112180"/>
                  <a:pt x="89607" y="104384"/>
                </a:cubicBezTo>
                <a:cubicBezTo>
                  <a:pt x="112735" y="96587"/>
                  <a:pt x="129403" y="74699"/>
                  <a:pt x="129403" y="48962"/>
                </a:cubicBezTo>
                <a:lnTo>
                  <a:pt x="129403" y="21627"/>
                </a:lnTo>
                <a:lnTo>
                  <a:pt x="135993" y="21627"/>
                </a:lnTo>
                <a:cubicBezTo>
                  <a:pt x="139255" y="21627"/>
                  <a:pt x="141897" y="18952"/>
                  <a:pt x="141897" y="15690"/>
                </a:cubicBezTo>
                <a:lnTo>
                  <a:pt x="141897" y="5904"/>
                </a:lnTo>
                <a:cubicBezTo>
                  <a:pt x="141897" y="2642"/>
                  <a:pt x="139255" y="0"/>
                  <a:pt x="135993" y="0"/>
                </a:cubicBezTo>
                <a:close/>
              </a:path>
            </a:pathLst>
          </a:custGeom>
          <a:solidFill>
            <a:schemeClr val="accent2"/>
          </a:solidFill>
          <a:ln w="9525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2618" name="Google Shape;12618;p49"/>
          <p:cNvSpPr/>
          <p:nvPr/>
        </p:nvSpPr>
        <p:spPr>
          <a:xfrm>
            <a:off x="10927155" y="593373"/>
            <a:ext cx="753044" cy="609596"/>
          </a:xfrm>
          <a:custGeom>
            <a:avLst/>
            <a:gdLst/>
            <a:ahLst/>
            <a:cxnLst/>
            <a:rect l="l" t="t" r="r" b="b"/>
            <a:pathLst>
              <a:path w="11967" h="9809" extrusionOk="0">
                <a:moveTo>
                  <a:pt x="8309" y="358"/>
                </a:moveTo>
                <a:cubicBezTo>
                  <a:pt x="8940" y="358"/>
                  <a:pt x="9663" y="469"/>
                  <a:pt x="10418" y="796"/>
                </a:cubicBezTo>
                <a:lnTo>
                  <a:pt x="10418" y="7796"/>
                </a:lnTo>
                <a:cubicBezTo>
                  <a:pt x="9723" y="7513"/>
                  <a:pt x="8997" y="7381"/>
                  <a:pt x="8289" y="7381"/>
                </a:cubicBezTo>
                <a:cubicBezTo>
                  <a:pt x="7542" y="7381"/>
                  <a:pt x="6816" y="7527"/>
                  <a:pt x="6168" y="7796"/>
                </a:cubicBezTo>
                <a:lnTo>
                  <a:pt x="6168" y="796"/>
                </a:lnTo>
                <a:cubicBezTo>
                  <a:pt x="6430" y="676"/>
                  <a:pt x="7238" y="358"/>
                  <a:pt x="8309" y="358"/>
                </a:cubicBezTo>
                <a:close/>
                <a:moveTo>
                  <a:pt x="3700" y="358"/>
                </a:moveTo>
                <a:cubicBezTo>
                  <a:pt x="4458" y="358"/>
                  <a:pt x="5191" y="513"/>
                  <a:pt x="5823" y="796"/>
                </a:cubicBezTo>
                <a:cubicBezTo>
                  <a:pt x="5811" y="1677"/>
                  <a:pt x="5811" y="6761"/>
                  <a:pt x="5811" y="7796"/>
                </a:cubicBezTo>
                <a:cubicBezTo>
                  <a:pt x="5418" y="7642"/>
                  <a:pt x="4656" y="7392"/>
                  <a:pt x="3668" y="7392"/>
                </a:cubicBezTo>
                <a:cubicBezTo>
                  <a:pt x="2929" y="7392"/>
                  <a:pt x="2215" y="7523"/>
                  <a:pt x="1548" y="7808"/>
                </a:cubicBezTo>
                <a:lnTo>
                  <a:pt x="1548" y="3867"/>
                </a:lnTo>
                <a:cubicBezTo>
                  <a:pt x="1548" y="3760"/>
                  <a:pt x="1477" y="3689"/>
                  <a:pt x="1370" y="3689"/>
                </a:cubicBezTo>
                <a:cubicBezTo>
                  <a:pt x="1262" y="3689"/>
                  <a:pt x="1191" y="3760"/>
                  <a:pt x="1191" y="3867"/>
                </a:cubicBezTo>
                <a:lnTo>
                  <a:pt x="1191" y="7987"/>
                </a:lnTo>
                <a:cubicBezTo>
                  <a:pt x="1191" y="8118"/>
                  <a:pt x="1298" y="8225"/>
                  <a:pt x="1429" y="8225"/>
                </a:cubicBezTo>
                <a:cubicBezTo>
                  <a:pt x="1465" y="8225"/>
                  <a:pt x="1489" y="8225"/>
                  <a:pt x="1524" y="8213"/>
                </a:cubicBezTo>
                <a:cubicBezTo>
                  <a:pt x="2203" y="7916"/>
                  <a:pt x="2917" y="7761"/>
                  <a:pt x="3656" y="7761"/>
                </a:cubicBezTo>
                <a:cubicBezTo>
                  <a:pt x="4715" y="7761"/>
                  <a:pt x="5537" y="8070"/>
                  <a:pt x="5799" y="8189"/>
                </a:cubicBezTo>
                <a:lnTo>
                  <a:pt x="5799" y="8606"/>
                </a:lnTo>
                <a:lnTo>
                  <a:pt x="417" y="8606"/>
                </a:lnTo>
                <a:cubicBezTo>
                  <a:pt x="381" y="8606"/>
                  <a:pt x="358" y="8582"/>
                  <a:pt x="358" y="8547"/>
                </a:cubicBezTo>
                <a:lnTo>
                  <a:pt x="358" y="1248"/>
                </a:lnTo>
                <a:cubicBezTo>
                  <a:pt x="358" y="1212"/>
                  <a:pt x="381" y="1188"/>
                  <a:pt x="417" y="1188"/>
                </a:cubicBezTo>
                <a:lnTo>
                  <a:pt x="1203" y="1188"/>
                </a:lnTo>
                <a:lnTo>
                  <a:pt x="1203" y="3153"/>
                </a:lnTo>
                <a:cubicBezTo>
                  <a:pt x="1203" y="3248"/>
                  <a:pt x="1274" y="3332"/>
                  <a:pt x="1382" y="3332"/>
                </a:cubicBezTo>
                <a:cubicBezTo>
                  <a:pt x="1489" y="3332"/>
                  <a:pt x="1560" y="3248"/>
                  <a:pt x="1560" y="3153"/>
                </a:cubicBezTo>
                <a:lnTo>
                  <a:pt x="1560" y="796"/>
                </a:lnTo>
                <a:cubicBezTo>
                  <a:pt x="2253" y="495"/>
                  <a:pt x="2987" y="358"/>
                  <a:pt x="3700" y="358"/>
                </a:cubicBezTo>
                <a:close/>
                <a:moveTo>
                  <a:pt x="6608" y="7987"/>
                </a:moveTo>
                <a:lnTo>
                  <a:pt x="6608" y="9249"/>
                </a:lnTo>
                <a:lnTo>
                  <a:pt x="6501" y="9166"/>
                </a:lnTo>
                <a:cubicBezTo>
                  <a:pt x="6471" y="9136"/>
                  <a:pt x="6430" y="9121"/>
                  <a:pt x="6390" y="9121"/>
                </a:cubicBezTo>
                <a:cubicBezTo>
                  <a:pt x="6349" y="9121"/>
                  <a:pt x="6311" y="9136"/>
                  <a:pt x="6287" y="9166"/>
                </a:cubicBezTo>
                <a:lnTo>
                  <a:pt x="6168" y="9261"/>
                </a:lnTo>
                <a:lnTo>
                  <a:pt x="6168" y="8166"/>
                </a:lnTo>
                <a:cubicBezTo>
                  <a:pt x="6251" y="8118"/>
                  <a:pt x="6418" y="8058"/>
                  <a:pt x="6608" y="7987"/>
                </a:cubicBezTo>
                <a:close/>
                <a:moveTo>
                  <a:pt x="8273" y="0"/>
                </a:moveTo>
                <a:cubicBezTo>
                  <a:pt x="7438" y="0"/>
                  <a:pt x="6643" y="178"/>
                  <a:pt x="5989" y="486"/>
                </a:cubicBezTo>
                <a:cubicBezTo>
                  <a:pt x="5715" y="367"/>
                  <a:pt x="4858" y="10"/>
                  <a:pt x="3668" y="10"/>
                </a:cubicBezTo>
                <a:cubicBezTo>
                  <a:pt x="2858" y="10"/>
                  <a:pt x="2072" y="176"/>
                  <a:pt x="1322" y="510"/>
                </a:cubicBezTo>
                <a:cubicBezTo>
                  <a:pt x="1143" y="593"/>
                  <a:pt x="1191" y="796"/>
                  <a:pt x="1191" y="843"/>
                </a:cubicBezTo>
                <a:lnTo>
                  <a:pt x="405" y="843"/>
                </a:lnTo>
                <a:cubicBezTo>
                  <a:pt x="179" y="843"/>
                  <a:pt x="0" y="1022"/>
                  <a:pt x="0" y="1248"/>
                </a:cubicBezTo>
                <a:lnTo>
                  <a:pt x="0" y="8535"/>
                </a:lnTo>
                <a:cubicBezTo>
                  <a:pt x="0" y="8761"/>
                  <a:pt x="179" y="8939"/>
                  <a:pt x="405" y="8939"/>
                </a:cubicBezTo>
                <a:lnTo>
                  <a:pt x="5811" y="8939"/>
                </a:lnTo>
                <a:lnTo>
                  <a:pt x="5811" y="9630"/>
                </a:lnTo>
                <a:cubicBezTo>
                  <a:pt x="5811" y="9740"/>
                  <a:pt x="5889" y="9808"/>
                  <a:pt x="5977" y="9808"/>
                </a:cubicBezTo>
                <a:cubicBezTo>
                  <a:pt x="6013" y="9808"/>
                  <a:pt x="6050" y="9797"/>
                  <a:pt x="6084" y="9773"/>
                </a:cubicBezTo>
                <a:lnTo>
                  <a:pt x="6382" y="9535"/>
                </a:lnTo>
                <a:cubicBezTo>
                  <a:pt x="6656" y="9737"/>
                  <a:pt x="6668" y="9809"/>
                  <a:pt x="6787" y="9809"/>
                </a:cubicBezTo>
                <a:cubicBezTo>
                  <a:pt x="6894" y="9809"/>
                  <a:pt x="6966" y="9737"/>
                  <a:pt x="6966" y="9630"/>
                </a:cubicBezTo>
                <a:lnTo>
                  <a:pt x="6966" y="8939"/>
                </a:lnTo>
                <a:lnTo>
                  <a:pt x="9335" y="8939"/>
                </a:lnTo>
                <a:cubicBezTo>
                  <a:pt x="9442" y="8939"/>
                  <a:pt x="9513" y="8856"/>
                  <a:pt x="9513" y="8761"/>
                </a:cubicBezTo>
                <a:cubicBezTo>
                  <a:pt x="9513" y="8654"/>
                  <a:pt x="9442" y="8582"/>
                  <a:pt x="9335" y="8582"/>
                </a:cubicBezTo>
                <a:lnTo>
                  <a:pt x="6966" y="8582"/>
                </a:lnTo>
                <a:lnTo>
                  <a:pt x="6966" y="7892"/>
                </a:lnTo>
                <a:cubicBezTo>
                  <a:pt x="7400" y="7783"/>
                  <a:pt x="7847" y="7728"/>
                  <a:pt x="8295" y="7728"/>
                </a:cubicBezTo>
                <a:cubicBezTo>
                  <a:pt x="9025" y="7728"/>
                  <a:pt x="9760" y="7875"/>
                  <a:pt x="10454" y="8177"/>
                </a:cubicBezTo>
                <a:cubicBezTo>
                  <a:pt x="10483" y="8192"/>
                  <a:pt x="10514" y="8199"/>
                  <a:pt x="10544" y="8199"/>
                </a:cubicBezTo>
                <a:cubicBezTo>
                  <a:pt x="10662" y="8199"/>
                  <a:pt x="10776" y="8096"/>
                  <a:pt x="10776" y="7963"/>
                </a:cubicBezTo>
                <a:lnTo>
                  <a:pt x="10776" y="1177"/>
                </a:lnTo>
                <a:lnTo>
                  <a:pt x="11561" y="1177"/>
                </a:lnTo>
                <a:cubicBezTo>
                  <a:pt x="11597" y="1177"/>
                  <a:pt x="11621" y="1212"/>
                  <a:pt x="11621" y="1236"/>
                </a:cubicBezTo>
                <a:lnTo>
                  <a:pt x="11621" y="8535"/>
                </a:lnTo>
                <a:cubicBezTo>
                  <a:pt x="11621" y="8570"/>
                  <a:pt x="11597" y="8594"/>
                  <a:pt x="11561" y="8594"/>
                </a:cubicBezTo>
                <a:lnTo>
                  <a:pt x="10049" y="8594"/>
                </a:lnTo>
                <a:cubicBezTo>
                  <a:pt x="9942" y="8594"/>
                  <a:pt x="9871" y="8666"/>
                  <a:pt x="9871" y="8773"/>
                </a:cubicBezTo>
                <a:cubicBezTo>
                  <a:pt x="9871" y="8880"/>
                  <a:pt x="9942" y="8951"/>
                  <a:pt x="10049" y="8951"/>
                </a:cubicBezTo>
                <a:lnTo>
                  <a:pt x="11561" y="8951"/>
                </a:lnTo>
                <a:cubicBezTo>
                  <a:pt x="11788" y="8951"/>
                  <a:pt x="11966" y="8773"/>
                  <a:pt x="11966" y="8547"/>
                </a:cubicBezTo>
                <a:lnTo>
                  <a:pt x="11966" y="1236"/>
                </a:lnTo>
                <a:cubicBezTo>
                  <a:pt x="11954" y="998"/>
                  <a:pt x="11776" y="831"/>
                  <a:pt x="11549" y="831"/>
                </a:cubicBezTo>
                <a:lnTo>
                  <a:pt x="10764" y="831"/>
                </a:lnTo>
                <a:cubicBezTo>
                  <a:pt x="10752" y="784"/>
                  <a:pt x="10811" y="581"/>
                  <a:pt x="10633" y="498"/>
                </a:cubicBezTo>
                <a:cubicBezTo>
                  <a:pt x="9864" y="154"/>
                  <a:pt x="9051" y="0"/>
                  <a:pt x="8273" y="0"/>
                </a:cubicBezTo>
                <a:close/>
              </a:path>
            </a:pathLst>
          </a:custGeom>
          <a:solidFill>
            <a:schemeClr val="accent2"/>
          </a:solidFill>
          <a:ln w="9525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grpSp>
        <p:nvGrpSpPr>
          <p:cNvPr id="12619" name="Google Shape;12619;p49"/>
          <p:cNvGrpSpPr/>
          <p:nvPr/>
        </p:nvGrpSpPr>
        <p:grpSpPr>
          <a:xfrm>
            <a:off x="2738964" y="5319933"/>
            <a:ext cx="6714003" cy="2456568"/>
            <a:chOff x="2048150" y="1951500"/>
            <a:chExt cx="3702575" cy="1354725"/>
          </a:xfrm>
        </p:grpSpPr>
        <p:sp>
          <p:nvSpPr>
            <p:cNvPr id="12620" name="Google Shape;12620;p49"/>
            <p:cNvSpPr/>
            <p:nvPr/>
          </p:nvSpPr>
          <p:spPr>
            <a:xfrm>
              <a:off x="2486300" y="2263500"/>
              <a:ext cx="2933425" cy="909675"/>
            </a:xfrm>
            <a:custGeom>
              <a:avLst/>
              <a:gdLst/>
              <a:ahLst/>
              <a:cxnLst/>
              <a:rect l="l" t="t" r="r" b="b"/>
              <a:pathLst>
                <a:path w="117337" h="36387" extrusionOk="0">
                  <a:moveTo>
                    <a:pt x="18849" y="1"/>
                  </a:moveTo>
                  <a:cubicBezTo>
                    <a:pt x="17991" y="1"/>
                    <a:pt x="17205" y="477"/>
                    <a:pt x="16789" y="1239"/>
                  </a:cubicBezTo>
                  <a:lnTo>
                    <a:pt x="430" y="31445"/>
                  </a:lnTo>
                  <a:cubicBezTo>
                    <a:pt x="1" y="32267"/>
                    <a:pt x="13" y="33231"/>
                    <a:pt x="489" y="34029"/>
                  </a:cubicBezTo>
                  <a:cubicBezTo>
                    <a:pt x="965" y="34814"/>
                    <a:pt x="1799" y="35291"/>
                    <a:pt x="2716" y="35291"/>
                  </a:cubicBezTo>
                  <a:lnTo>
                    <a:pt x="48519" y="35291"/>
                  </a:lnTo>
                  <a:lnTo>
                    <a:pt x="49388" y="36267"/>
                  </a:lnTo>
                  <a:cubicBezTo>
                    <a:pt x="49448" y="36350"/>
                    <a:pt x="49543" y="36386"/>
                    <a:pt x="49650" y="36386"/>
                  </a:cubicBezTo>
                  <a:lnTo>
                    <a:pt x="68343" y="36386"/>
                  </a:lnTo>
                  <a:cubicBezTo>
                    <a:pt x="68426" y="36386"/>
                    <a:pt x="68498" y="36362"/>
                    <a:pt x="68557" y="36303"/>
                  </a:cubicBezTo>
                  <a:lnTo>
                    <a:pt x="69772" y="35267"/>
                  </a:lnTo>
                  <a:lnTo>
                    <a:pt x="114884" y="35267"/>
                  </a:lnTo>
                  <a:cubicBezTo>
                    <a:pt x="115718" y="35267"/>
                    <a:pt x="116480" y="34838"/>
                    <a:pt x="116896" y="34124"/>
                  </a:cubicBezTo>
                  <a:cubicBezTo>
                    <a:pt x="117337" y="33409"/>
                    <a:pt x="117337" y="32552"/>
                    <a:pt x="116932" y="31814"/>
                  </a:cubicBezTo>
                  <a:lnTo>
                    <a:pt x="99668" y="846"/>
                  </a:lnTo>
                  <a:cubicBezTo>
                    <a:pt x="99382" y="322"/>
                    <a:pt x="98811" y="1"/>
                    <a:pt x="98216" y="1"/>
                  </a:cubicBezTo>
                  <a:lnTo>
                    <a:pt x="95894" y="1"/>
                  </a:lnTo>
                  <a:cubicBezTo>
                    <a:pt x="95703" y="1"/>
                    <a:pt x="95560" y="144"/>
                    <a:pt x="95560" y="346"/>
                  </a:cubicBezTo>
                  <a:cubicBezTo>
                    <a:pt x="95560" y="536"/>
                    <a:pt x="95703" y="679"/>
                    <a:pt x="95894" y="679"/>
                  </a:cubicBezTo>
                  <a:lnTo>
                    <a:pt x="98216" y="679"/>
                  </a:lnTo>
                  <a:cubicBezTo>
                    <a:pt x="98573" y="679"/>
                    <a:pt x="98894" y="882"/>
                    <a:pt x="99073" y="1191"/>
                  </a:cubicBezTo>
                  <a:lnTo>
                    <a:pt x="116337" y="32159"/>
                  </a:lnTo>
                  <a:cubicBezTo>
                    <a:pt x="116635" y="32683"/>
                    <a:pt x="116623" y="33290"/>
                    <a:pt x="116325" y="33802"/>
                  </a:cubicBezTo>
                  <a:cubicBezTo>
                    <a:pt x="116027" y="34314"/>
                    <a:pt x="115503" y="34612"/>
                    <a:pt x="114908" y="34612"/>
                  </a:cubicBezTo>
                  <a:lnTo>
                    <a:pt x="69664" y="34612"/>
                  </a:lnTo>
                  <a:cubicBezTo>
                    <a:pt x="69569" y="34612"/>
                    <a:pt x="69498" y="34636"/>
                    <a:pt x="69438" y="34695"/>
                  </a:cubicBezTo>
                  <a:lnTo>
                    <a:pt x="68236" y="35719"/>
                  </a:lnTo>
                  <a:lnTo>
                    <a:pt x="49805" y="35719"/>
                  </a:lnTo>
                  <a:lnTo>
                    <a:pt x="48936" y="34731"/>
                  </a:lnTo>
                  <a:cubicBezTo>
                    <a:pt x="48864" y="34660"/>
                    <a:pt x="48781" y="34612"/>
                    <a:pt x="48674" y="34612"/>
                  </a:cubicBezTo>
                  <a:lnTo>
                    <a:pt x="2739" y="34612"/>
                  </a:lnTo>
                  <a:cubicBezTo>
                    <a:pt x="2049" y="34612"/>
                    <a:pt x="1442" y="34255"/>
                    <a:pt x="1084" y="33683"/>
                  </a:cubicBezTo>
                  <a:cubicBezTo>
                    <a:pt x="727" y="33088"/>
                    <a:pt x="715" y="32374"/>
                    <a:pt x="1037" y="31778"/>
                  </a:cubicBezTo>
                  <a:lnTo>
                    <a:pt x="17396" y="1560"/>
                  </a:lnTo>
                  <a:cubicBezTo>
                    <a:pt x="17694" y="1025"/>
                    <a:pt x="18253" y="691"/>
                    <a:pt x="18872" y="691"/>
                  </a:cubicBezTo>
                  <a:lnTo>
                    <a:pt x="19646" y="691"/>
                  </a:lnTo>
                  <a:cubicBezTo>
                    <a:pt x="19837" y="691"/>
                    <a:pt x="19980" y="536"/>
                    <a:pt x="19980" y="346"/>
                  </a:cubicBezTo>
                  <a:cubicBezTo>
                    <a:pt x="19980" y="155"/>
                    <a:pt x="19837" y="1"/>
                    <a:pt x="19646" y="1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621" name="Google Shape;12621;p49"/>
            <p:cNvSpPr/>
            <p:nvPr/>
          </p:nvSpPr>
          <p:spPr>
            <a:xfrm>
              <a:off x="2559525" y="2126950"/>
              <a:ext cx="2800975" cy="980425"/>
            </a:xfrm>
            <a:custGeom>
              <a:avLst/>
              <a:gdLst/>
              <a:ahLst/>
              <a:cxnLst/>
              <a:rect l="l" t="t" r="r" b="b"/>
              <a:pathLst>
                <a:path w="112039" h="39217" extrusionOk="0">
                  <a:moveTo>
                    <a:pt x="22639" y="0"/>
                  </a:moveTo>
                  <a:cubicBezTo>
                    <a:pt x="22555" y="0"/>
                    <a:pt x="22471" y="30"/>
                    <a:pt x="22408" y="93"/>
                  </a:cubicBezTo>
                  <a:lnTo>
                    <a:pt x="15717" y="6272"/>
                  </a:lnTo>
                  <a:cubicBezTo>
                    <a:pt x="15681" y="6296"/>
                    <a:pt x="15658" y="6332"/>
                    <a:pt x="15634" y="6368"/>
                  </a:cubicBezTo>
                  <a:lnTo>
                    <a:pt x="37" y="37895"/>
                  </a:lnTo>
                  <a:cubicBezTo>
                    <a:pt x="1" y="38002"/>
                    <a:pt x="1" y="38121"/>
                    <a:pt x="37" y="38205"/>
                  </a:cubicBezTo>
                  <a:cubicBezTo>
                    <a:pt x="96" y="38300"/>
                    <a:pt x="191" y="38371"/>
                    <a:pt x="299" y="38383"/>
                  </a:cubicBezTo>
                  <a:cubicBezTo>
                    <a:pt x="2672" y="38751"/>
                    <a:pt x="5148" y="38899"/>
                    <a:pt x="7682" y="38899"/>
                  </a:cubicBezTo>
                  <a:cubicBezTo>
                    <a:pt x="12941" y="38899"/>
                    <a:pt x="18454" y="38264"/>
                    <a:pt x="23837" y="37645"/>
                  </a:cubicBezTo>
                  <a:cubicBezTo>
                    <a:pt x="27016" y="37264"/>
                    <a:pt x="30005" y="36931"/>
                    <a:pt x="32874" y="36716"/>
                  </a:cubicBezTo>
                  <a:cubicBezTo>
                    <a:pt x="33891" y="36642"/>
                    <a:pt x="34859" y="36608"/>
                    <a:pt x="35776" y="36608"/>
                  </a:cubicBezTo>
                  <a:cubicBezTo>
                    <a:pt x="43751" y="36608"/>
                    <a:pt x="47940" y="39148"/>
                    <a:pt x="47983" y="39169"/>
                  </a:cubicBezTo>
                  <a:cubicBezTo>
                    <a:pt x="48043" y="39205"/>
                    <a:pt x="48102" y="39217"/>
                    <a:pt x="48162" y="39217"/>
                  </a:cubicBezTo>
                  <a:cubicBezTo>
                    <a:pt x="48233" y="39217"/>
                    <a:pt x="48328" y="39193"/>
                    <a:pt x="48376" y="39110"/>
                  </a:cubicBezTo>
                  <a:cubicBezTo>
                    <a:pt x="48416" y="39069"/>
                    <a:pt x="51350" y="36576"/>
                    <a:pt x="56270" y="36576"/>
                  </a:cubicBezTo>
                  <a:cubicBezTo>
                    <a:pt x="58581" y="36576"/>
                    <a:pt x="61331" y="37127"/>
                    <a:pt x="64426" y="38741"/>
                  </a:cubicBezTo>
                  <a:cubicBezTo>
                    <a:pt x="64472" y="38766"/>
                    <a:pt x="64525" y="38779"/>
                    <a:pt x="64579" y="38779"/>
                  </a:cubicBezTo>
                  <a:cubicBezTo>
                    <a:pt x="64650" y="38779"/>
                    <a:pt x="64722" y="38757"/>
                    <a:pt x="64783" y="38717"/>
                  </a:cubicBezTo>
                  <a:cubicBezTo>
                    <a:pt x="64795" y="38717"/>
                    <a:pt x="66223" y="37657"/>
                    <a:pt x="68998" y="36836"/>
                  </a:cubicBezTo>
                  <a:cubicBezTo>
                    <a:pt x="70682" y="36329"/>
                    <a:pt x="73129" y="35844"/>
                    <a:pt x="76270" y="35844"/>
                  </a:cubicBezTo>
                  <a:cubicBezTo>
                    <a:pt x="77858" y="35844"/>
                    <a:pt x="79624" y="35968"/>
                    <a:pt x="81559" y="36276"/>
                  </a:cubicBezTo>
                  <a:cubicBezTo>
                    <a:pt x="88379" y="37346"/>
                    <a:pt x="96490" y="38435"/>
                    <a:pt x="103670" y="38435"/>
                  </a:cubicBezTo>
                  <a:cubicBezTo>
                    <a:pt x="106555" y="38435"/>
                    <a:pt x="109289" y="38259"/>
                    <a:pt x="111729" y="37836"/>
                  </a:cubicBezTo>
                  <a:cubicBezTo>
                    <a:pt x="111848" y="37824"/>
                    <a:pt x="111932" y="37764"/>
                    <a:pt x="111979" y="37657"/>
                  </a:cubicBezTo>
                  <a:cubicBezTo>
                    <a:pt x="112039" y="37550"/>
                    <a:pt x="112027" y="37431"/>
                    <a:pt x="111979" y="37348"/>
                  </a:cubicBezTo>
                  <a:lnTo>
                    <a:pt x="95537" y="6356"/>
                  </a:lnTo>
                  <a:cubicBezTo>
                    <a:pt x="95477" y="6248"/>
                    <a:pt x="95358" y="6177"/>
                    <a:pt x="95239" y="6177"/>
                  </a:cubicBezTo>
                  <a:lnTo>
                    <a:pt x="93155" y="6177"/>
                  </a:lnTo>
                  <a:cubicBezTo>
                    <a:pt x="92953" y="6177"/>
                    <a:pt x="92810" y="6320"/>
                    <a:pt x="92810" y="6522"/>
                  </a:cubicBezTo>
                  <a:cubicBezTo>
                    <a:pt x="92810" y="6713"/>
                    <a:pt x="92953" y="6856"/>
                    <a:pt x="93155" y="6856"/>
                  </a:cubicBezTo>
                  <a:lnTo>
                    <a:pt x="95025" y="6856"/>
                  </a:lnTo>
                  <a:lnTo>
                    <a:pt x="111146" y="37252"/>
                  </a:lnTo>
                  <a:cubicBezTo>
                    <a:pt x="108869" y="37611"/>
                    <a:pt x="106345" y="37762"/>
                    <a:pt x="103690" y="37762"/>
                  </a:cubicBezTo>
                  <a:cubicBezTo>
                    <a:pt x="96558" y="37762"/>
                    <a:pt x="88477" y="36673"/>
                    <a:pt x="81666" y="35597"/>
                  </a:cubicBezTo>
                  <a:cubicBezTo>
                    <a:pt x="79693" y="35289"/>
                    <a:pt x="77890" y="35161"/>
                    <a:pt x="76256" y="35161"/>
                  </a:cubicBezTo>
                  <a:cubicBezTo>
                    <a:pt x="69311" y="35161"/>
                    <a:pt x="65424" y="37472"/>
                    <a:pt x="64557" y="38050"/>
                  </a:cubicBezTo>
                  <a:cubicBezTo>
                    <a:pt x="61442" y="36458"/>
                    <a:pt x="58658" y="35909"/>
                    <a:pt x="56299" y="35909"/>
                  </a:cubicBezTo>
                  <a:cubicBezTo>
                    <a:pt x="51831" y="35909"/>
                    <a:pt x="48890" y="37878"/>
                    <a:pt x="48126" y="38455"/>
                  </a:cubicBezTo>
                  <a:cubicBezTo>
                    <a:pt x="47166" y="37927"/>
                    <a:pt x="43040" y="35906"/>
                    <a:pt x="35788" y="35906"/>
                  </a:cubicBezTo>
                  <a:cubicBezTo>
                    <a:pt x="34853" y="35906"/>
                    <a:pt x="33866" y="35939"/>
                    <a:pt x="32826" y="36014"/>
                  </a:cubicBezTo>
                  <a:cubicBezTo>
                    <a:pt x="29945" y="36228"/>
                    <a:pt x="26957" y="36562"/>
                    <a:pt x="23766" y="36943"/>
                  </a:cubicBezTo>
                  <a:cubicBezTo>
                    <a:pt x="18406" y="37559"/>
                    <a:pt x="12915" y="38193"/>
                    <a:pt x="7690" y="38193"/>
                  </a:cubicBezTo>
                  <a:cubicBezTo>
                    <a:pt x="5347" y="38193"/>
                    <a:pt x="3058" y="38066"/>
                    <a:pt x="858" y="37752"/>
                  </a:cubicBezTo>
                  <a:lnTo>
                    <a:pt x="16241" y="6713"/>
                  </a:lnTo>
                  <a:lnTo>
                    <a:pt x="22873" y="581"/>
                  </a:lnTo>
                  <a:cubicBezTo>
                    <a:pt x="23004" y="462"/>
                    <a:pt x="23016" y="236"/>
                    <a:pt x="22885" y="105"/>
                  </a:cubicBezTo>
                  <a:cubicBezTo>
                    <a:pt x="22822" y="36"/>
                    <a:pt x="22731" y="0"/>
                    <a:pt x="22639" y="0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622" name="Google Shape;12622;p49"/>
            <p:cNvSpPr/>
            <p:nvPr/>
          </p:nvSpPr>
          <p:spPr>
            <a:xfrm>
              <a:off x="2941125" y="1951500"/>
              <a:ext cx="1021875" cy="1061525"/>
            </a:xfrm>
            <a:custGeom>
              <a:avLst/>
              <a:gdLst/>
              <a:ahLst/>
              <a:cxnLst/>
              <a:rect l="l" t="t" r="r" b="b"/>
              <a:pathLst>
                <a:path w="40875" h="42461" extrusionOk="0">
                  <a:moveTo>
                    <a:pt x="12026" y="920"/>
                  </a:moveTo>
                  <a:cubicBezTo>
                    <a:pt x="13972" y="2497"/>
                    <a:pt x="16162" y="2926"/>
                    <a:pt x="18689" y="2926"/>
                  </a:cubicBezTo>
                  <a:cubicBezTo>
                    <a:pt x="20073" y="2926"/>
                    <a:pt x="21557" y="2797"/>
                    <a:pt x="23158" y="2658"/>
                  </a:cubicBezTo>
                  <a:cubicBezTo>
                    <a:pt x="24934" y="2503"/>
                    <a:pt x="26899" y="2332"/>
                    <a:pt x="29003" y="2332"/>
                  </a:cubicBezTo>
                  <a:cubicBezTo>
                    <a:pt x="29481" y="2332"/>
                    <a:pt x="29966" y="2341"/>
                    <a:pt x="30457" y="2360"/>
                  </a:cubicBezTo>
                  <a:cubicBezTo>
                    <a:pt x="34576" y="2515"/>
                    <a:pt x="36993" y="4075"/>
                    <a:pt x="38279" y="5337"/>
                  </a:cubicBezTo>
                  <a:cubicBezTo>
                    <a:pt x="39553" y="6575"/>
                    <a:pt x="40041" y="7790"/>
                    <a:pt x="40125" y="8052"/>
                  </a:cubicBezTo>
                  <a:lnTo>
                    <a:pt x="40172" y="40698"/>
                  </a:lnTo>
                  <a:cubicBezTo>
                    <a:pt x="36517" y="34436"/>
                    <a:pt x="28326" y="33709"/>
                    <a:pt x="21253" y="33709"/>
                  </a:cubicBezTo>
                  <a:cubicBezTo>
                    <a:pt x="20146" y="33709"/>
                    <a:pt x="19051" y="33721"/>
                    <a:pt x="18003" y="33745"/>
                  </a:cubicBezTo>
                  <a:cubicBezTo>
                    <a:pt x="17074" y="33764"/>
                    <a:pt x="16175" y="33780"/>
                    <a:pt x="15337" y="33780"/>
                  </a:cubicBezTo>
                  <a:cubicBezTo>
                    <a:pt x="14585" y="33780"/>
                    <a:pt x="13883" y="33767"/>
                    <a:pt x="13252" y="33733"/>
                  </a:cubicBezTo>
                  <a:cubicBezTo>
                    <a:pt x="7002" y="33364"/>
                    <a:pt x="1906" y="30340"/>
                    <a:pt x="798" y="29638"/>
                  </a:cubicBezTo>
                  <a:lnTo>
                    <a:pt x="12026" y="920"/>
                  </a:lnTo>
                  <a:close/>
                  <a:moveTo>
                    <a:pt x="11911" y="1"/>
                  </a:moveTo>
                  <a:cubicBezTo>
                    <a:pt x="11882" y="1"/>
                    <a:pt x="11852" y="5"/>
                    <a:pt x="11824" y="15"/>
                  </a:cubicBezTo>
                  <a:cubicBezTo>
                    <a:pt x="11716" y="39"/>
                    <a:pt x="11633" y="110"/>
                    <a:pt x="11585" y="217"/>
                  </a:cubicBezTo>
                  <a:lnTo>
                    <a:pt x="60" y="29638"/>
                  </a:lnTo>
                  <a:cubicBezTo>
                    <a:pt x="1" y="29792"/>
                    <a:pt x="48" y="29959"/>
                    <a:pt x="179" y="30042"/>
                  </a:cubicBezTo>
                  <a:cubicBezTo>
                    <a:pt x="239" y="30078"/>
                    <a:pt x="5978" y="33971"/>
                    <a:pt x="13217" y="34388"/>
                  </a:cubicBezTo>
                  <a:cubicBezTo>
                    <a:pt x="13864" y="34422"/>
                    <a:pt x="14578" y="34434"/>
                    <a:pt x="15338" y="34434"/>
                  </a:cubicBezTo>
                  <a:cubicBezTo>
                    <a:pt x="16186" y="34434"/>
                    <a:pt x="17091" y="34419"/>
                    <a:pt x="18027" y="34400"/>
                  </a:cubicBezTo>
                  <a:cubicBezTo>
                    <a:pt x="19021" y="34385"/>
                    <a:pt x="20061" y="34369"/>
                    <a:pt x="21128" y="34369"/>
                  </a:cubicBezTo>
                  <a:cubicBezTo>
                    <a:pt x="28493" y="34369"/>
                    <a:pt x="37098" y="35133"/>
                    <a:pt x="40208" y="42246"/>
                  </a:cubicBezTo>
                  <a:cubicBezTo>
                    <a:pt x="40268" y="42377"/>
                    <a:pt x="40387" y="42461"/>
                    <a:pt x="40518" y="42461"/>
                  </a:cubicBezTo>
                  <a:lnTo>
                    <a:pt x="40601" y="42461"/>
                  </a:lnTo>
                  <a:cubicBezTo>
                    <a:pt x="40756" y="42425"/>
                    <a:pt x="40875" y="42294"/>
                    <a:pt x="40875" y="42127"/>
                  </a:cubicBezTo>
                  <a:lnTo>
                    <a:pt x="40827" y="7992"/>
                  </a:lnTo>
                  <a:cubicBezTo>
                    <a:pt x="40827" y="7956"/>
                    <a:pt x="40827" y="7909"/>
                    <a:pt x="40815" y="7885"/>
                  </a:cubicBezTo>
                  <a:cubicBezTo>
                    <a:pt x="40780" y="7825"/>
                    <a:pt x="40327" y="6361"/>
                    <a:pt x="38803" y="4873"/>
                  </a:cubicBezTo>
                  <a:cubicBezTo>
                    <a:pt x="37422" y="3503"/>
                    <a:pt x="34850" y="1836"/>
                    <a:pt x="30504" y="1682"/>
                  </a:cubicBezTo>
                  <a:cubicBezTo>
                    <a:pt x="29987" y="1661"/>
                    <a:pt x="29477" y="1652"/>
                    <a:pt x="28976" y="1652"/>
                  </a:cubicBezTo>
                  <a:cubicBezTo>
                    <a:pt x="26856" y="1652"/>
                    <a:pt x="24884" y="1816"/>
                    <a:pt x="23123" y="1979"/>
                  </a:cubicBezTo>
                  <a:cubicBezTo>
                    <a:pt x="21563" y="2110"/>
                    <a:pt x="20116" y="2232"/>
                    <a:pt x="18773" y="2232"/>
                  </a:cubicBezTo>
                  <a:cubicBezTo>
                    <a:pt x="16201" y="2232"/>
                    <a:pt x="14010" y="1784"/>
                    <a:pt x="12133" y="86"/>
                  </a:cubicBezTo>
                  <a:cubicBezTo>
                    <a:pt x="12072" y="34"/>
                    <a:pt x="11992" y="1"/>
                    <a:pt x="11911" y="1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623" name="Google Shape;12623;p49"/>
            <p:cNvSpPr/>
            <p:nvPr/>
          </p:nvSpPr>
          <p:spPr>
            <a:xfrm>
              <a:off x="2797950" y="1979225"/>
              <a:ext cx="2263400" cy="1033800"/>
            </a:xfrm>
            <a:custGeom>
              <a:avLst/>
              <a:gdLst/>
              <a:ahLst/>
              <a:cxnLst/>
              <a:rect l="l" t="t" r="r" b="b"/>
              <a:pathLst>
                <a:path w="90536" h="41352" extrusionOk="0">
                  <a:moveTo>
                    <a:pt x="57256" y="0"/>
                  </a:moveTo>
                  <a:cubicBezTo>
                    <a:pt x="52615" y="0"/>
                    <a:pt x="48389" y="1624"/>
                    <a:pt x="45864" y="6681"/>
                  </a:cubicBezTo>
                  <a:cubicBezTo>
                    <a:pt x="45780" y="6859"/>
                    <a:pt x="45852" y="7050"/>
                    <a:pt x="46018" y="7145"/>
                  </a:cubicBezTo>
                  <a:cubicBezTo>
                    <a:pt x="46071" y="7173"/>
                    <a:pt x="46124" y="7185"/>
                    <a:pt x="46175" y="7185"/>
                  </a:cubicBezTo>
                  <a:cubicBezTo>
                    <a:pt x="46300" y="7185"/>
                    <a:pt x="46415" y="7112"/>
                    <a:pt x="46483" y="7002"/>
                  </a:cubicBezTo>
                  <a:cubicBezTo>
                    <a:pt x="48855" y="2237"/>
                    <a:pt x="52878" y="701"/>
                    <a:pt x="57317" y="701"/>
                  </a:cubicBezTo>
                  <a:cubicBezTo>
                    <a:pt x="60742" y="701"/>
                    <a:pt x="64416" y="1615"/>
                    <a:pt x="67771" y="2668"/>
                  </a:cubicBezTo>
                  <a:cubicBezTo>
                    <a:pt x="71386" y="3803"/>
                    <a:pt x="73615" y="4096"/>
                    <a:pt x="74949" y="4096"/>
                  </a:cubicBezTo>
                  <a:cubicBezTo>
                    <a:pt x="75658" y="4096"/>
                    <a:pt x="76114" y="4013"/>
                    <a:pt x="76391" y="3930"/>
                  </a:cubicBezTo>
                  <a:lnTo>
                    <a:pt x="89679" y="31326"/>
                  </a:lnTo>
                  <a:cubicBezTo>
                    <a:pt x="87702" y="31753"/>
                    <a:pt x="85948" y="31924"/>
                    <a:pt x="84331" y="31924"/>
                  </a:cubicBezTo>
                  <a:cubicBezTo>
                    <a:pt x="81117" y="31924"/>
                    <a:pt x="78450" y="31246"/>
                    <a:pt x="75677" y="30541"/>
                  </a:cubicBezTo>
                  <a:cubicBezTo>
                    <a:pt x="72625" y="29759"/>
                    <a:pt x="69483" y="28964"/>
                    <a:pt x="65378" y="28964"/>
                  </a:cubicBezTo>
                  <a:cubicBezTo>
                    <a:pt x="64103" y="28964"/>
                    <a:pt x="62734" y="29041"/>
                    <a:pt x="61247" y="29219"/>
                  </a:cubicBezTo>
                  <a:cubicBezTo>
                    <a:pt x="50281" y="30529"/>
                    <a:pt x="46923" y="37815"/>
                    <a:pt x="46126" y="40185"/>
                  </a:cubicBezTo>
                  <a:cubicBezTo>
                    <a:pt x="44959" y="38577"/>
                    <a:pt x="41113" y="34529"/>
                    <a:pt x="31481" y="33755"/>
                  </a:cubicBezTo>
                  <a:cubicBezTo>
                    <a:pt x="30239" y="33656"/>
                    <a:pt x="28811" y="33613"/>
                    <a:pt x="27262" y="33613"/>
                  </a:cubicBezTo>
                  <a:cubicBezTo>
                    <a:pt x="17819" y="33613"/>
                    <a:pt x="3921" y="35219"/>
                    <a:pt x="894" y="35577"/>
                  </a:cubicBezTo>
                  <a:lnTo>
                    <a:pt x="14086" y="5371"/>
                  </a:lnTo>
                  <a:lnTo>
                    <a:pt x="15348" y="5371"/>
                  </a:lnTo>
                  <a:cubicBezTo>
                    <a:pt x="15538" y="5371"/>
                    <a:pt x="15693" y="5228"/>
                    <a:pt x="15693" y="5038"/>
                  </a:cubicBezTo>
                  <a:cubicBezTo>
                    <a:pt x="15693" y="4835"/>
                    <a:pt x="15538" y="4692"/>
                    <a:pt x="15348" y="4692"/>
                  </a:cubicBezTo>
                  <a:lnTo>
                    <a:pt x="13860" y="4692"/>
                  </a:lnTo>
                  <a:cubicBezTo>
                    <a:pt x="13729" y="4692"/>
                    <a:pt x="13610" y="4776"/>
                    <a:pt x="13550" y="4895"/>
                  </a:cubicBezTo>
                  <a:lnTo>
                    <a:pt x="48" y="35839"/>
                  </a:lnTo>
                  <a:cubicBezTo>
                    <a:pt x="1" y="35958"/>
                    <a:pt x="13" y="36077"/>
                    <a:pt x="96" y="36184"/>
                  </a:cubicBezTo>
                  <a:cubicBezTo>
                    <a:pt x="159" y="36278"/>
                    <a:pt x="258" y="36317"/>
                    <a:pt x="362" y="36317"/>
                  </a:cubicBezTo>
                  <a:cubicBezTo>
                    <a:pt x="377" y="36317"/>
                    <a:pt x="391" y="36317"/>
                    <a:pt x="406" y="36315"/>
                  </a:cubicBezTo>
                  <a:cubicBezTo>
                    <a:pt x="582" y="36294"/>
                    <a:pt x="16715" y="34280"/>
                    <a:pt x="27241" y="34280"/>
                  </a:cubicBezTo>
                  <a:cubicBezTo>
                    <a:pt x="28781" y="34280"/>
                    <a:pt x="30201" y="34323"/>
                    <a:pt x="31433" y="34422"/>
                  </a:cubicBezTo>
                  <a:cubicBezTo>
                    <a:pt x="42851" y="35339"/>
                    <a:pt x="45911" y="41090"/>
                    <a:pt x="45947" y="41149"/>
                  </a:cubicBezTo>
                  <a:cubicBezTo>
                    <a:pt x="45995" y="41268"/>
                    <a:pt x="46114" y="41352"/>
                    <a:pt x="46245" y="41352"/>
                  </a:cubicBezTo>
                  <a:cubicBezTo>
                    <a:pt x="46257" y="41352"/>
                    <a:pt x="46268" y="41352"/>
                    <a:pt x="46292" y="41304"/>
                  </a:cubicBezTo>
                  <a:cubicBezTo>
                    <a:pt x="46423" y="41280"/>
                    <a:pt x="46542" y="41161"/>
                    <a:pt x="46566" y="41030"/>
                  </a:cubicBezTo>
                  <a:cubicBezTo>
                    <a:pt x="46590" y="40947"/>
                    <a:pt x="48745" y="31374"/>
                    <a:pt x="61318" y="29874"/>
                  </a:cubicBezTo>
                  <a:cubicBezTo>
                    <a:pt x="62756" y="29704"/>
                    <a:pt x="64081" y="29630"/>
                    <a:pt x="65317" y="29630"/>
                  </a:cubicBezTo>
                  <a:cubicBezTo>
                    <a:pt x="69366" y="29630"/>
                    <a:pt x="72470" y="30418"/>
                    <a:pt x="75498" y="31184"/>
                  </a:cubicBezTo>
                  <a:cubicBezTo>
                    <a:pt x="78326" y="31896"/>
                    <a:pt x="81048" y="32589"/>
                    <a:pt x="84343" y="32589"/>
                  </a:cubicBezTo>
                  <a:cubicBezTo>
                    <a:pt x="86112" y="32589"/>
                    <a:pt x="88046" y="32389"/>
                    <a:pt x="90250" y="31886"/>
                  </a:cubicBezTo>
                  <a:cubicBezTo>
                    <a:pt x="90357" y="31862"/>
                    <a:pt x="90441" y="31791"/>
                    <a:pt x="90488" y="31707"/>
                  </a:cubicBezTo>
                  <a:cubicBezTo>
                    <a:pt x="90536" y="31612"/>
                    <a:pt x="90536" y="31493"/>
                    <a:pt x="90488" y="31410"/>
                  </a:cubicBezTo>
                  <a:lnTo>
                    <a:pt x="76868" y="3335"/>
                  </a:lnTo>
                  <a:cubicBezTo>
                    <a:pt x="76820" y="3252"/>
                    <a:pt x="76748" y="3180"/>
                    <a:pt x="76665" y="3156"/>
                  </a:cubicBezTo>
                  <a:cubicBezTo>
                    <a:pt x="76632" y="3144"/>
                    <a:pt x="76600" y="3139"/>
                    <a:pt x="76569" y="3139"/>
                  </a:cubicBezTo>
                  <a:cubicBezTo>
                    <a:pt x="76510" y="3139"/>
                    <a:pt x="76453" y="3157"/>
                    <a:pt x="76391" y="3180"/>
                  </a:cubicBezTo>
                  <a:cubicBezTo>
                    <a:pt x="76380" y="3191"/>
                    <a:pt x="75995" y="3391"/>
                    <a:pt x="74918" y="3391"/>
                  </a:cubicBezTo>
                  <a:cubicBezTo>
                    <a:pt x="73679" y="3391"/>
                    <a:pt x="71526" y="3127"/>
                    <a:pt x="67974" y="2013"/>
                  </a:cubicBezTo>
                  <a:cubicBezTo>
                    <a:pt x="64537" y="935"/>
                    <a:pt x="60777" y="0"/>
                    <a:pt x="57256" y="0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624" name="Google Shape;12624;p49"/>
            <p:cNvSpPr/>
            <p:nvPr/>
          </p:nvSpPr>
          <p:spPr>
            <a:xfrm>
              <a:off x="4127000" y="2162600"/>
              <a:ext cx="1021275" cy="706050"/>
            </a:xfrm>
            <a:custGeom>
              <a:avLst/>
              <a:gdLst/>
              <a:ahLst/>
              <a:cxnLst/>
              <a:rect l="l" t="t" r="r" b="b"/>
              <a:pathLst>
                <a:path w="40851" h="28242" extrusionOk="0">
                  <a:moveTo>
                    <a:pt x="25432" y="0"/>
                  </a:moveTo>
                  <a:cubicBezTo>
                    <a:pt x="25241" y="0"/>
                    <a:pt x="25099" y="155"/>
                    <a:pt x="25099" y="346"/>
                  </a:cubicBezTo>
                  <a:cubicBezTo>
                    <a:pt x="25099" y="536"/>
                    <a:pt x="25241" y="691"/>
                    <a:pt x="25432" y="691"/>
                  </a:cubicBezTo>
                  <a:lnTo>
                    <a:pt x="26551" y="691"/>
                  </a:lnTo>
                  <a:lnTo>
                    <a:pt x="39874" y="27444"/>
                  </a:lnTo>
                  <a:cubicBezTo>
                    <a:pt x="37493" y="27004"/>
                    <a:pt x="29278" y="25468"/>
                    <a:pt x="23360" y="24325"/>
                  </a:cubicBezTo>
                  <a:lnTo>
                    <a:pt x="22908" y="24230"/>
                  </a:lnTo>
                  <a:cubicBezTo>
                    <a:pt x="20016" y="23666"/>
                    <a:pt x="15930" y="22873"/>
                    <a:pt x="11603" y="22873"/>
                  </a:cubicBezTo>
                  <a:cubicBezTo>
                    <a:pt x="7698" y="22873"/>
                    <a:pt x="3598" y="23519"/>
                    <a:pt x="0" y="25563"/>
                  </a:cubicBezTo>
                  <a:cubicBezTo>
                    <a:pt x="107" y="25527"/>
                    <a:pt x="203" y="25515"/>
                    <a:pt x="310" y="25480"/>
                  </a:cubicBezTo>
                  <a:cubicBezTo>
                    <a:pt x="1536" y="25063"/>
                    <a:pt x="2798" y="24765"/>
                    <a:pt x="4048" y="24575"/>
                  </a:cubicBezTo>
                  <a:cubicBezTo>
                    <a:pt x="6513" y="23827"/>
                    <a:pt x="9094" y="23555"/>
                    <a:pt x="11598" y="23555"/>
                  </a:cubicBezTo>
                  <a:cubicBezTo>
                    <a:pt x="15868" y="23555"/>
                    <a:pt x="19913" y="24345"/>
                    <a:pt x="22765" y="24908"/>
                  </a:cubicBezTo>
                  <a:lnTo>
                    <a:pt x="23229" y="24992"/>
                  </a:lnTo>
                  <a:cubicBezTo>
                    <a:pt x="30171" y="26337"/>
                    <a:pt x="40303" y="28218"/>
                    <a:pt x="40410" y="28242"/>
                  </a:cubicBezTo>
                  <a:lnTo>
                    <a:pt x="40470" y="28242"/>
                  </a:lnTo>
                  <a:cubicBezTo>
                    <a:pt x="40565" y="28242"/>
                    <a:pt x="40672" y="28194"/>
                    <a:pt x="40731" y="28099"/>
                  </a:cubicBezTo>
                  <a:cubicBezTo>
                    <a:pt x="40839" y="28016"/>
                    <a:pt x="40851" y="27885"/>
                    <a:pt x="40791" y="27766"/>
                  </a:cubicBezTo>
                  <a:lnTo>
                    <a:pt x="27075" y="203"/>
                  </a:lnTo>
                  <a:cubicBezTo>
                    <a:pt x="27015" y="84"/>
                    <a:pt x="26896" y="0"/>
                    <a:pt x="26765" y="0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625" name="Google Shape;12625;p49"/>
            <p:cNvSpPr/>
            <p:nvPr/>
          </p:nvSpPr>
          <p:spPr>
            <a:xfrm>
              <a:off x="4095150" y="2218250"/>
              <a:ext cx="1139450" cy="753400"/>
            </a:xfrm>
            <a:custGeom>
              <a:avLst/>
              <a:gdLst/>
              <a:ahLst/>
              <a:cxnLst/>
              <a:rect l="l" t="t" r="r" b="b"/>
              <a:pathLst>
                <a:path w="45578" h="30136" extrusionOk="0">
                  <a:moveTo>
                    <a:pt x="29147" y="1"/>
                  </a:moveTo>
                  <a:cubicBezTo>
                    <a:pt x="28956" y="1"/>
                    <a:pt x="28813" y="144"/>
                    <a:pt x="28813" y="334"/>
                  </a:cubicBezTo>
                  <a:cubicBezTo>
                    <a:pt x="28813" y="537"/>
                    <a:pt x="28956" y="680"/>
                    <a:pt x="29147" y="680"/>
                  </a:cubicBezTo>
                  <a:lnTo>
                    <a:pt x="30254" y="680"/>
                  </a:lnTo>
                  <a:lnTo>
                    <a:pt x="44684" y="29362"/>
                  </a:lnTo>
                  <a:cubicBezTo>
                    <a:pt x="44523" y="29369"/>
                    <a:pt x="44357" y="29372"/>
                    <a:pt x="44185" y="29372"/>
                  </a:cubicBezTo>
                  <a:cubicBezTo>
                    <a:pt x="42307" y="29372"/>
                    <a:pt x="39697" y="28959"/>
                    <a:pt x="34909" y="28207"/>
                  </a:cubicBezTo>
                  <a:cubicBezTo>
                    <a:pt x="31528" y="27671"/>
                    <a:pt x="26908" y="26945"/>
                    <a:pt x="20681" y="26087"/>
                  </a:cubicBezTo>
                  <a:cubicBezTo>
                    <a:pt x="18588" y="25794"/>
                    <a:pt x="16667" y="25666"/>
                    <a:pt x="14906" y="25666"/>
                  </a:cubicBezTo>
                  <a:cubicBezTo>
                    <a:pt x="7012" y="25666"/>
                    <a:pt x="2356" y="28247"/>
                    <a:pt x="0" y="30136"/>
                  </a:cubicBezTo>
                  <a:cubicBezTo>
                    <a:pt x="1215" y="29505"/>
                    <a:pt x="2501" y="29016"/>
                    <a:pt x="3822" y="28612"/>
                  </a:cubicBezTo>
                  <a:cubicBezTo>
                    <a:pt x="6405" y="27382"/>
                    <a:pt x="10054" y="26349"/>
                    <a:pt x="14987" y="26349"/>
                  </a:cubicBezTo>
                  <a:cubicBezTo>
                    <a:pt x="16693" y="26349"/>
                    <a:pt x="18552" y="26473"/>
                    <a:pt x="20574" y="26754"/>
                  </a:cubicBezTo>
                  <a:cubicBezTo>
                    <a:pt x="26801" y="27611"/>
                    <a:pt x="31433" y="28350"/>
                    <a:pt x="34790" y="28885"/>
                  </a:cubicBezTo>
                  <a:cubicBezTo>
                    <a:pt x="39555" y="29634"/>
                    <a:pt x="42179" y="30048"/>
                    <a:pt x="44116" y="30048"/>
                  </a:cubicBezTo>
                  <a:cubicBezTo>
                    <a:pt x="44521" y="30048"/>
                    <a:pt x="44897" y="30030"/>
                    <a:pt x="45256" y="29993"/>
                  </a:cubicBezTo>
                  <a:cubicBezTo>
                    <a:pt x="45375" y="29981"/>
                    <a:pt x="45458" y="29921"/>
                    <a:pt x="45518" y="29814"/>
                  </a:cubicBezTo>
                  <a:cubicBezTo>
                    <a:pt x="45565" y="29731"/>
                    <a:pt x="45577" y="29612"/>
                    <a:pt x="45518" y="29505"/>
                  </a:cubicBezTo>
                  <a:lnTo>
                    <a:pt x="30754" y="191"/>
                  </a:lnTo>
                  <a:cubicBezTo>
                    <a:pt x="30695" y="72"/>
                    <a:pt x="30575" y="1"/>
                    <a:pt x="30456" y="1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626" name="Google Shape;12626;p49"/>
            <p:cNvSpPr/>
            <p:nvPr/>
          </p:nvSpPr>
          <p:spPr>
            <a:xfrm>
              <a:off x="3949300" y="2994550"/>
              <a:ext cx="12525" cy="33950"/>
            </a:xfrm>
            <a:custGeom>
              <a:avLst/>
              <a:gdLst/>
              <a:ahLst/>
              <a:cxnLst/>
              <a:rect l="l" t="t" r="r" b="b"/>
              <a:pathLst>
                <a:path w="501" h="1358" extrusionOk="0">
                  <a:moveTo>
                    <a:pt x="155" y="0"/>
                  </a:moveTo>
                  <a:cubicBezTo>
                    <a:pt x="155" y="0"/>
                    <a:pt x="0" y="334"/>
                    <a:pt x="12" y="691"/>
                  </a:cubicBezTo>
                  <a:cubicBezTo>
                    <a:pt x="36" y="1048"/>
                    <a:pt x="250" y="1358"/>
                    <a:pt x="250" y="1358"/>
                  </a:cubicBezTo>
                  <a:cubicBezTo>
                    <a:pt x="250" y="1358"/>
                    <a:pt x="500" y="1060"/>
                    <a:pt x="453" y="667"/>
                  </a:cubicBezTo>
                  <a:cubicBezTo>
                    <a:pt x="441" y="274"/>
                    <a:pt x="155" y="0"/>
                    <a:pt x="155" y="0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627" name="Google Shape;12627;p49"/>
            <p:cNvSpPr/>
            <p:nvPr/>
          </p:nvSpPr>
          <p:spPr>
            <a:xfrm>
              <a:off x="3959125" y="2793625"/>
              <a:ext cx="388150" cy="234575"/>
            </a:xfrm>
            <a:custGeom>
              <a:avLst/>
              <a:gdLst/>
              <a:ahLst/>
              <a:cxnLst/>
              <a:rect l="l" t="t" r="r" b="b"/>
              <a:pathLst>
                <a:path w="15526" h="9383" extrusionOk="0">
                  <a:moveTo>
                    <a:pt x="15526" y="1"/>
                  </a:moveTo>
                  <a:cubicBezTo>
                    <a:pt x="15526" y="1"/>
                    <a:pt x="15252" y="36"/>
                    <a:pt x="14811" y="108"/>
                  </a:cubicBezTo>
                  <a:cubicBezTo>
                    <a:pt x="14335" y="179"/>
                    <a:pt x="13657" y="286"/>
                    <a:pt x="12823" y="465"/>
                  </a:cubicBezTo>
                  <a:cubicBezTo>
                    <a:pt x="11156" y="822"/>
                    <a:pt x="8811" y="1417"/>
                    <a:pt x="6477" y="2644"/>
                  </a:cubicBezTo>
                  <a:cubicBezTo>
                    <a:pt x="4143" y="3870"/>
                    <a:pt x="2357" y="5561"/>
                    <a:pt x="1357" y="6954"/>
                  </a:cubicBezTo>
                  <a:cubicBezTo>
                    <a:pt x="857" y="7656"/>
                    <a:pt x="512" y="8264"/>
                    <a:pt x="298" y="8692"/>
                  </a:cubicBezTo>
                  <a:cubicBezTo>
                    <a:pt x="202" y="8918"/>
                    <a:pt x="143" y="9085"/>
                    <a:pt x="83" y="9204"/>
                  </a:cubicBezTo>
                  <a:cubicBezTo>
                    <a:pt x="36" y="9323"/>
                    <a:pt x="0" y="9383"/>
                    <a:pt x="0" y="9383"/>
                  </a:cubicBezTo>
                  <a:cubicBezTo>
                    <a:pt x="0" y="9383"/>
                    <a:pt x="36" y="9323"/>
                    <a:pt x="95" y="9216"/>
                  </a:cubicBezTo>
                  <a:cubicBezTo>
                    <a:pt x="155" y="9109"/>
                    <a:pt x="226" y="8930"/>
                    <a:pt x="357" y="8740"/>
                  </a:cubicBezTo>
                  <a:cubicBezTo>
                    <a:pt x="619" y="8323"/>
                    <a:pt x="1000" y="7763"/>
                    <a:pt x="1536" y="7109"/>
                  </a:cubicBezTo>
                  <a:cubicBezTo>
                    <a:pt x="2608" y="5787"/>
                    <a:pt x="4405" y="4239"/>
                    <a:pt x="6691" y="3049"/>
                  </a:cubicBezTo>
                  <a:cubicBezTo>
                    <a:pt x="8965" y="1858"/>
                    <a:pt x="11228" y="1167"/>
                    <a:pt x="12859" y="703"/>
                  </a:cubicBezTo>
                  <a:cubicBezTo>
                    <a:pt x="13680" y="465"/>
                    <a:pt x="14347" y="298"/>
                    <a:pt x="14811" y="179"/>
                  </a:cubicBezTo>
                  <a:cubicBezTo>
                    <a:pt x="15276" y="60"/>
                    <a:pt x="15526" y="1"/>
                    <a:pt x="15526" y="1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628" name="Google Shape;12628;p49"/>
            <p:cNvSpPr/>
            <p:nvPr/>
          </p:nvSpPr>
          <p:spPr>
            <a:xfrm>
              <a:off x="3967150" y="2821900"/>
              <a:ext cx="398000" cy="204525"/>
            </a:xfrm>
            <a:custGeom>
              <a:avLst/>
              <a:gdLst/>
              <a:ahLst/>
              <a:cxnLst/>
              <a:rect l="l" t="t" r="r" b="b"/>
              <a:pathLst>
                <a:path w="15920" h="8181" extrusionOk="0">
                  <a:moveTo>
                    <a:pt x="15919" y="1"/>
                  </a:moveTo>
                  <a:cubicBezTo>
                    <a:pt x="15919" y="1"/>
                    <a:pt x="15669" y="25"/>
                    <a:pt x="15193" y="48"/>
                  </a:cubicBezTo>
                  <a:cubicBezTo>
                    <a:pt x="14955" y="60"/>
                    <a:pt x="14669" y="84"/>
                    <a:pt x="14348" y="120"/>
                  </a:cubicBezTo>
                  <a:cubicBezTo>
                    <a:pt x="14014" y="167"/>
                    <a:pt x="13633" y="215"/>
                    <a:pt x="13228" y="286"/>
                  </a:cubicBezTo>
                  <a:cubicBezTo>
                    <a:pt x="12812" y="346"/>
                    <a:pt x="12359" y="441"/>
                    <a:pt x="11883" y="560"/>
                  </a:cubicBezTo>
                  <a:cubicBezTo>
                    <a:pt x="11395" y="656"/>
                    <a:pt x="10907" y="810"/>
                    <a:pt x="10371" y="977"/>
                  </a:cubicBezTo>
                  <a:cubicBezTo>
                    <a:pt x="9323" y="1310"/>
                    <a:pt x="8192" y="1763"/>
                    <a:pt x="7049" y="2346"/>
                  </a:cubicBezTo>
                  <a:cubicBezTo>
                    <a:pt x="5918" y="2918"/>
                    <a:pt x="4894" y="3596"/>
                    <a:pt x="4001" y="4251"/>
                  </a:cubicBezTo>
                  <a:cubicBezTo>
                    <a:pt x="3572" y="4573"/>
                    <a:pt x="3132" y="4906"/>
                    <a:pt x="2775" y="5228"/>
                  </a:cubicBezTo>
                  <a:cubicBezTo>
                    <a:pt x="2406" y="5537"/>
                    <a:pt x="2084" y="5859"/>
                    <a:pt x="1786" y="6156"/>
                  </a:cubicBezTo>
                  <a:cubicBezTo>
                    <a:pt x="1489" y="6454"/>
                    <a:pt x="1227" y="6728"/>
                    <a:pt x="1013" y="6966"/>
                  </a:cubicBezTo>
                  <a:cubicBezTo>
                    <a:pt x="786" y="7204"/>
                    <a:pt x="608" y="7430"/>
                    <a:pt x="453" y="7609"/>
                  </a:cubicBezTo>
                  <a:cubicBezTo>
                    <a:pt x="155" y="7978"/>
                    <a:pt x="1" y="8180"/>
                    <a:pt x="1" y="8180"/>
                  </a:cubicBezTo>
                  <a:lnTo>
                    <a:pt x="501" y="7668"/>
                  </a:lnTo>
                  <a:cubicBezTo>
                    <a:pt x="667" y="7502"/>
                    <a:pt x="870" y="7311"/>
                    <a:pt x="1108" y="7085"/>
                  </a:cubicBezTo>
                  <a:cubicBezTo>
                    <a:pt x="1370" y="6871"/>
                    <a:pt x="1620" y="6609"/>
                    <a:pt x="1941" y="6347"/>
                  </a:cubicBezTo>
                  <a:cubicBezTo>
                    <a:pt x="2263" y="6073"/>
                    <a:pt x="2596" y="5799"/>
                    <a:pt x="2989" y="5501"/>
                  </a:cubicBezTo>
                  <a:cubicBezTo>
                    <a:pt x="3370" y="5180"/>
                    <a:pt x="3787" y="4882"/>
                    <a:pt x="4239" y="4573"/>
                  </a:cubicBezTo>
                  <a:cubicBezTo>
                    <a:pt x="5144" y="3965"/>
                    <a:pt x="6156" y="3334"/>
                    <a:pt x="7275" y="2763"/>
                  </a:cubicBezTo>
                  <a:cubicBezTo>
                    <a:pt x="8394" y="2180"/>
                    <a:pt x="9490" y="1715"/>
                    <a:pt x="10514" y="1346"/>
                  </a:cubicBezTo>
                  <a:cubicBezTo>
                    <a:pt x="11038" y="1168"/>
                    <a:pt x="11526" y="1001"/>
                    <a:pt x="11990" y="870"/>
                  </a:cubicBezTo>
                  <a:cubicBezTo>
                    <a:pt x="12454" y="715"/>
                    <a:pt x="12883" y="620"/>
                    <a:pt x="13288" y="513"/>
                  </a:cubicBezTo>
                  <a:cubicBezTo>
                    <a:pt x="13693" y="406"/>
                    <a:pt x="14050" y="346"/>
                    <a:pt x="14371" y="275"/>
                  </a:cubicBezTo>
                  <a:cubicBezTo>
                    <a:pt x="14705" y="191"/>
                    <a:pt x="14979" y="155"/>
                    <a:pt x="15205" y="120"/>
                  </a:cubicBezTo>
                  <a:cubicBezTo>
                    <a:pt x="15669" y="48"/>
                    <a:pt x="15919" y="1"/>
                    <a:pt x="15919" y="1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629" name="Google Shape;12629;p49"/>
            <p:cNvSpPr/>
            <p:nvPr/>
          </p:nvSpPr>
          <p:spPr>
            <a:xfrm>
              <a:off x="3994525" y="2964775"/>
              <a:ext cx="104225" cy="68800"/>
            </a:xfrm>
            <a:custGeom>
              <a:avLst/>
              <a:gdLst/>
              <a:ahLst/>
              <a:cxnLst/>
              <a:rect l="l" t="t" r="r" b="b"/>
              <a:pathLst>
                <a:path w="4169" h="2752" extrusionOk="0">
                  <a:moveTo>
                    <a:pt x="4168" y="1"/>
                  </a:moveTo>
                  <a:cubicBezTo>
                    <a:pt x="4168" y="1"/>
                    <a:pt x="3882" y="1"/>
                    <a:pt x="3406" y="120"/>
                  </a:cubicBezTo>
                  <a:cubicBezTo>
                    <a:pt x="2966" y="227"/>
                    <a:pt x="2335" y="453"/>
                    <a:pt x="1727" y="858"/>
                  </a:cubicBezTo>
                  <a:cubicBezTo>
                    <a:pt x="1132" y="1251"/>
                    <a:pt x="668" y="1727"/>
                    <a:pt x="406" y="2120"/>
                  </a:cubicBezTo>
                  <a:cubicBezTo>
                    <a:pt x="120" y="2489"/>
                    <a:pt x="1" y="2751"/>
                    <a:pt x="1" y="2751"/>
                  </a:cubicBezTo>
                  <a:cubicBezTo>
                    <a:pt x="1" y="2751"/>
                    <a:pt x="203" y="2561"/>
                    <a:pt x="560" y="2263"/>
                  </a:cubicBezTo>
                  <a:cubicBezTo>
                    <a:pt x="918" y="1989"/>
                    <a:pt x="1418" y="1596"/>
                    <a:pt x="1977" y="1227"/>
                  </a:cubicBezTo>
                  <a:cubicBezTo>
                    <a:pt x="2549" y="858"/>
                    <a:pt x="3097" y="536"/>
                    <a:pt x="3501" y="334"/>
                  </a:cubicBezTo>
                  <a:cubicBezTo>
                    <a:pt x="3906" y="120"/>
                    <a:pt x="4168" y="1"/>
                    <a:pt x="4168" y="1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630" name="Google Shape;12630;p49"/>
            <p:cNvSpPr/>
            <p:nvPr/>
          </p:nvSpPr>
          <p:spPr>
            <a:xfrm>
              <a:off x="4028775" y="2989475"/>
              <a:ext cx="75325" cy="42000"/>
            </a:xfrm>
            <a:custGeom>
              <a:avLst/>
              <a:gdLst/>
              <a:ahLst/>
              <a:cxnLst/>
              <a:rect l="l" t="t" r="r" b="b"/>
              <a:pathLst>
                <a:path w="3013" h="1680" extrusionOk="0">
                  <a:moveTo>
                    <a:pt x="3012" y="1"/>
                  </a:moveTo>
                  <a:cubicBezTo>
                    <a:pt x="3012" y="1"/>
                    <a:pt x="2810" y="13"/>
                    <a:pt x="2512" y="72"/>
                  </a:cubicBezTo>
                  <a:cubicBezTo>
                    <a:pt x="2191" y="132"/>
                    <a:pt x="1750" y="263"/>
                    <a:pt x="1322" y="501"/>
                  </a:cubicBezTo>
                  <a:cubicBezTo>
                    <a:pt x="893" y="739"/>
                    <a:pt x="548" y="1037"/>
                    <a:pt x="322" y="1275"/>
                  </a:cubicBezTo>
                  <a:cubicBezTo>
                    <a:pt x="107" y="1513"/>
                    <a:pt x="0" y="1680"/>
                    <a:pt x="0" y="1680"/>
                  </a:cubicBezTo>
                  <a:cubicBezTo>
                    <a:pt x="0" y="1680"/>
                    <a:pt x="179" y="1584"/>
                    <a:pt x="464" y="1453"/>
                  </a:cubicBezTo>
                  <a:cubicBezTo>
                    <a:pt x="750" y="1311"/>
                    <a:pt x="1131" y="1120"/>
                    <a:pt x="1536" y="894"/>
                  </a:cubicBezTo>
                  <a:cubicBezTo>
                    <a:pt x="1941" y="668"/>
                    <a:pt x="2310" y="441"/>
                    <a:pt x="2572" y="275"/>
                  </a:cubicBezTo>
                  <a:cubicBezTo>
                    <a:pt x="2846" y="120"/>
                    <a:pt x="3012" y="1"/>
                    <a:pt x="3012" y="1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631" name="Google Shape;12631;p49"/>
            <p:cNvSpPr/>
            <p:nvPr/>
          </p:nvSpPr>
          <p:spPr>
            <a:xfrm>
              <a:off x="4084125" y="2918350"/>
              <a:ext cx="545625" cy="124750"/>
            </a:xfrm>
            <a:custGeom>
              <a:avLst/>
              <a:gdLst/>
              <a:ahLst/>
              <a:cxnLst/>
              <a:rect l="l" t="t" r="r" b="b"/>
              <a:pathLst>
                <a:path w="21825" h="4990" extrusionOk="0">
                  <a:moveTo>
                    <a:pt x="14943" y="0"/>
                  </a:moveTo>
                  <a:cubicBezTo>
                    <a:pt x="13562" y="0"/>
                    <a:pt x="12038" y="107"/>
                    <a:pt x="10466" y="369"/>
                  </a:cubicBezTo>
                  <a:cubicBezTo>
                    <a:pt x="8883" y="655"/>
                    <a:pt x="7430" y="1084"/>
                    <a:pt x="6132" y="1560"/>
                  </a:cubicBezTo>
                  <a:cubicBezTo>
                    <a:pt x="5489" y="1834"/>
                    <a:pt x="4882" y="2048"/>
                    <a:pt x="4335" y="2334"/>
                  </a:cubicBezTo>
                  <a:cubicBezTo>
                    <a:pt x="4049" y="2465"/>
                    <a:pt x="3787" y="2584"/>
                    <a:pt x="3525" y="2727"/>
                  </a:cubicBezTo>
                  <a:cubicBezTo>
                    <a:pt x="3275" y="2870"/>
                    <a:pt x="3037" y="3013"/>
                    <a:pt x="2811" y="3120"/>
                  </a:cubicBezTo>
                  <a:cubicBezTo>
                    <a:pt x="2358" y="3370"/>
                    <a:pt x="1965" y="3632"/>
                    <a:pt x="1608" y="3858"/>
                  </a:cubicBezTo>
                  <a:cubicBezTo>
                    <a:pt x="1251" y="4060"/>
                    <a:pt x="965" y="4275"/>
                    <a:pt x="727" y="4453"/>
                  </a:cubicBezTo>
                  <a:cubicBezTo>
                    <a:pt x="251" y="4799"/>
                    <a:pt x="1" y="4989"/>
                    <a:pt x="1" y="4989"/>
                  </a:cubicBezTo>
                  <a:cubicBezTo>
                    <a:pt x="1" y="4989"/>
                    <a:pt x="275" y="4810"/>
                    <a:pt x="763" y="4513"/>
                  </a:cubicBezTo>
                  <a:cubicBezTo>
                    <a:pt x="1001" y="4346"/>
                    <a:pt x="1310" y="4168"/>
                    <a:pt x="1668" y="3977"/>
                  </a:cubicBezTo>
                  <a:cubicBezTo>
                    <a:pt x="2025" y="3775"/>
                    <a:pt x="2430" y="3525"/>
                    <a:pt x="2906" y="3322"/>
                  </a:cubicBezTo>
                  <a:cubicBezTo>
                    <a:pt x="3144" y="3203"/>
                    <a:pt x="3382" y="3084"/>
                    <a:pt x="3632" y="2965"/>
                  </a:cubicBezTo>
                  <a:cubicBezTo>
                    <a:pt x="3882" y="2846"/>
                    <a:pt x="4156" y="2739"/>
                    <a:pt x="4442" y="2620"/>
                  </a:cubicBezTo>
                  <a:cubicBezTo>
                    <a:pt x="4989" y="2382"/>
                    <a:pt x="5597" y="2179"/>
                    <a:pt x="6240" y="1929"/>
                  </a:cubicBezTo>
                  <a:cubicBezTo>
                    <a:pt x="7514" y="1501"/>
                    <a:pt x="8966" y="1120"/>
                    <a:pt x="10514" y="834"/>
                  </a:cubicBezTo>
                  <a:cubicBezTo>
                    <a:pt x="12038" y="572"/>
                    <a:pt x="13550" y="441"/>
                    <a:pt x="14895" y="405"/>
                  </a:cubicBezTo>
                  <a:cubicBezTo>
                    <a:pt x="15172" y="405"/>
                    <a:pt x="15440" y="403"/>
                    <a:pt x="15702" y="403"/>
                  </a:cubicBezTo>
                  <a:cubicBezTo>
                    <a:pt x="16095" y="403"/>
                    <a:pt x="16472" y="408"/>
                    <a:pt x="16836" y="429"/>
                  </a:cubicBezTo>
                  <a:cubicBezTo>
                    <a:pt x="17134" y="441"/>
                    <a:pt x="17431" y="441"/>
                    <a:pt x="17717" y="477"/>
                  </a:cubicBezTo>
                  <a:cubicBezTo>
                    <a:pt x="17991" y="488"/>
                    <a:pt x="18265" y="524"/>
                    <a:pt x="18515" y="548"/>
                  </a:cubicBezTo>
                  <a:cubicBezTo>
                    <a:pt x="19039" y="596"/>
                    <a:pt x="19503" y="691"/>
                    <a:pt x="19896" y="739"/>
                  </a:cubicBezTo>
                  <a:cubicBezTo>
                    <a:pt x="20313" y="798"/>
                    <a:pt x="20658" y="881"/>
                    <a:pt x="20944" y="941"/>
                  </a:cubicBezTo>
                  <a:cubicBezTo>
                    <a:pt x="21515" y="1060"/>
                    <a:pt x="21825" y="1120"/>
                    <a:pt x="21825" y="1120"/>
                  </a:cubicBezTo>
                  <a:cubicBezTo>
                    <a:pt x="21825" y="1120"/>
                    <a:pt x="21515" y="1024"/>
                    <a:pt x="20991" y="834"/>
                  </a:cubicBezTo>
                  <a:cubicBezTo>
                    <a:pt x="20706" y="762"/>
                    <a:pt x="20360" y="655"/>
                    <a:pt x="19956" y="584"/>
                  </a:cubicBezTo>
                  <a:cubicBezTo>
                    <a:pt x="19539" y="488"/>
                    <a:pt x="19098" y="381"/>
                    <a:pt x="18574" y="310"/>
                  </a:cubicBezTo>
                  <a:cubicBezTo>
                    <a:pt x="18324" y="286"/>
                    <a:pt x="18051" y="238"/>
                    <a:pt x="17777" y="191"/>
                  </a:cubicBezTo>
                  <a:cubicBezTo>
                    <a:pt x="17491" y="143"/>
                    <a:pt x="17193" y="131"/>
                    <a:pt x="16896" y="107"/>
                  </a:cubicBezTo>
                  <a:cubicBezTo>
                    <a:pt x="16288" y="24"/>
                    <a:pt x="15634" y="12"/>
                    <a:pt x="14943" y="0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632" name="Google Shape;12632;p49"/>
            <p:cNvSpPr/>
            <p:nvPr/>
          </p:nvSpPr>
          <p:spPr>
            <a:xfrm>
              <a:off x="4123125" y="2961400"/>
              <a:ext cx="359900" cy="95675"/>
            </a:xfrm>
            <a:custGeom>
              <a:avLst/>
              <a:gdLst/>
              <a:ahLst/>
              <a:cxnLst/>
              <a:rect l="l" t="t" r="r" b="b"/>
              <a:pathLst>
                <a:path w="14396" h="3827" extrusionOk="0">
                  <a:moveTo>
                    <a:pt x="10580" y="0"/>
                  </a:moveTo>
                  <a:cubicBezTo>
                    <a:pt x="10315" y="0"/>
                    <a:pt x="10039" y="6"/>
                    <a:pt x="9752" y="17"/>
                  </a:cubicBezTo>
                  <a:cubicBezTo>
                    <a:pt x="8835" y="64"/>
                    <a:pt x="7823" y="195"/>
                    <a:pt x="6787" y="433"/>
                  </a:cubicBezTo>
                  <a:cubicBezTo>
                    <a:pt x="5763" y="695"/>
                    <a:pt x="4811" y="1029"/>
                    <a:pt x="3965" y="1386"/>
                  </a:cubicBezTo>
                  <a:cubicBezTo>
                    <a:pt x="3120" y="1767"/>
                    <a:pt x="2382" y="2148"/>
                    <a:pt x="1810" y="2517"/>
                  </a:cubicBezTo>
                  <a:cubicBezTo>
                    <a:pt x="1512" y="2696"/>
                    <a:pt x="1251" y="2898"/>
                    <a:pt x="1036" y="3041"/>
                  </a:cubicBezTo>
                  <a:cubicBezTo>
                    <a:pt x="810" y="3196"/>
                    <a:pt x="620" y="3338"/>
                    <a:pt x="465" y="3458"/>
                  </a:cubicBezTo>
                  <a:cubicBezTo>
                    <a:pt x="167" y="3696"/>
                    <a:pt x="0" y="3827"/>
                    <a:pt x="0" y="3827"/>
                  </a:cubicBezTo>
                  <a:cubicBezTo>
                    <a:pt x="0" y="3827"/>
                    <a:pt x="179" y="3731"/>
                    <a:pt x="512" y="3517"/>
                  </a:cubicBezTo>
                  <a:cubicBezTo>
                    <a:pt x="679" y="3410"/>
                    <a:pt x="870" y="3291"/>
                    <a:pt x="1108" y="3160"/>
                  </a:cubicBezTo>
                  <a:cubicBezTo>
                    <a:pt x="1346" y="3029"/>
                    <a:pt x="1596" y="2862"/>
                    <a:pt x="1917" y="2719"/>
                  </a:cubicBezTo>
                  <a:cubicBezTo>
                    <a:pt x="2525" y="2386"/>
                    <a:pt x="3263" y="2065"/>
                    <a:pt x="4096" y="1731"/>
                  </a:cubicBezTo>
                  <a:cubicBezTo>
                    <a:pt x="4953" y="1422"/>
                    <a:pt x="5882" y="1112"/>
                    <a:pt x="6894" y="874"/>
                  </a:cubicBezTo>
                  <a:cubicBezTo>
                    <a:pt x="7906" y="648"/>
                    <a:pt x="8894" y="481"/>
                    <a:pt x="9787" y="398"/>
                  </a:cubicBezTo>
                  <a:cubicBezTo>
                    <a:pt x="10542" y="317"/>
                    <a:pt x="11246" y="288"/>
                    <a:pt x="11856" y="288"/>
                  </a:cubicBezTo>
                  <a:cubicBezTo>
                    <a:pt x="11967" y="288"/>
                    <a:pt x="12075" y="289"/>
                    <a:pt x="12180" y="290"/>
                  </a:cubicBezTo>
                  <a:cubicBezTo>
                    <a:pt x="12246" y="288"/>
                    <a:pt x="12311" y="287"/>
                    <a:pt x="12374" y="287"/>
                  </a:cubicBezTo>
                  <a:cubicBezTo>
                    <a:pt x="12643" y="287"/>
                    <a:pt x="12888" y="305"/>
                    <a:pt x="13109" y="314"/>
                  </a:cubicBezTo>
                  <a:cubicBezTo>
                    <a:pt x="13371" y="314"/>
                    <a:pt x="13609" y="350"/>
                    <a:pt x="13800" y="362"/>
                  </a:cubicBezTo>
                  <a:cubicBezTo>
                    <a:pt x="14193" y="410"/>
                    <a:pt x="14395" y="421"/>
                    <a:pt x="14395" y="421"/>
                  </a:cubicBezTo>
                  <a:cubicBezTo>
                    <a:pt x="14395" y="421"/>
                    <a:pt x="14193" y="374"/>
                    <a:pt x="13788" y="314"/>
                  </a:cubicBezTo>
                  <a:cubicBezTo>
                    <a:pt x="13609" y="279"/>
                    <a:pt x="13371" y="231"/>
                    <a:pt x="13097" y="195"/>
                  </a:cubicBezTo>
                  <a:cubicBezTo>
                    <a:pt x="12835" y="160"/>
                    <a:pt x="12526" y="112"/>
                    <a:pt x="12180" y="76"/>
                  </a:cubicBezTo>
                  <a:cubicBezTo>
                    <a:pt x="11704" y="27"/>
                    <a:pt x="11170" y="0"/>
                    <a:pt x="10580" y="0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633" name="Google Shape;12633;p49"/>
            <p:cNvSpPr/>
            <p:nvPr/>
          </p:nvSpPr>
          <p:spPr>
            <a:xfrm>
              <a:off x="4615450" y="2986200"/>
              <a:ext cx="654575" cy="48625"/>
            </a:xfrm>
            <a:custGeom>
              <a:avLst/>
              <a:gdLst/>
              <a:ahLst/>
              <a:cxnLst/>
              <a:rect l="l" t="t" r="r" b="b"/>
              <a:pathLst>
                <a:path w="26183" h="1945" extrusionOk="0">
                  <a:moveTo>
                    <a:pt x="26182" y="1144"/>
                  </a:moveTo>
                  <a:cubicBezTo>
                    <a:pt x="26182" y="1144"/>
                    <a:pt x="26109" y="1152"/>
                    <a:pt x="26003" y="1195"/>
                  </a:cubicBezTo>
                  <a:lnTo>
                    <a:pt x="26003" y="1195"/>
                  </a:lnTo>
                  <a:cubicBezTo>
                    <a:pt x="26123" y="1161"/>
                    <a:pt x="26182" y="1144"/>
                    <a:pt x="26182" y="1144"/>
                  </a:cubicBezTo>
                  <a:close/>
                  <a:moveTo>
                    <a:pt x="26003" y="1195"/>
                  </a:moveTo>
                  <a:cubicBezTo>
                    <a:pt x="25982" y="1201"/>
                    <a:pt x="25958" y="1208"/>
                    <a:pt x="25932" y="1215"/>
                  </a:cubicBezTo>
                  <a:cubicBezTo>
                    <a:pt x="25887" y="1228"/>
                    <a:pt x="25837" y="1243"/>
                    <a:pt x="25780" y="1261"/>
                  </a:cubicBezTo>
                  <a:lnTo>
                    <a:pt x="25780" y="1261"/>
                  </a:lnTo>
                  <a:cubicBezTo>
                    <a:pt x="25837" y="1248"/>
                    <a:pt x="25887" y="1237"/>
                    <a:pt x="25932" y="1227"/>
                  </a:cubicBezTo>
                  <a:cubicBezTo>
                    <a:pt x="25957" y="1215"/>
                    <a:pt x="25981" y="1204"/>
                    <a:pt x="26003" y="1195"/>
                  </a:cubicBezTo>
                  <a:close/>
                  <a:moveTo>
                    <a:pt x="0" y="1"/>
                  </a:moveTo>
                  <a:cubicBezTo>
                    <a:pt x="0" y="1"/>
                    <a:pt x="1477" y="144"/>
                    <a:pt x="3846" y="382"/>
                  </a:cubicBezTo>
                  <a:cubicBezTo>
                    <a:pt x="6215" y="620"/>
                    <a:pt x="9466" y="965"/>
                    <a:pt x="13085" y="1346"/>
                  </a:cubicBezTo>
                  <a:cubicBezTo>
                    <a:pt x="14883" y="1549"/>
                    <a:pt x="16610" y="1751"/>
                    <a:pt x="18193" y="1858"/>
                  </a:cubicBezTo>
                  <a:cubicBezTo>
                    <a:pt x="19022" y="1915"/>
                    <a:pt x="19812" y="1945"/>
                    <a:pt x="20548" y="1945"/>
                  </a:cubicBezTo>
                  <a:cubicBezTo>
                    <a:pt x="21206" y="1945"/>
                    <a:pt x="21822" y="1921"/>
                    <a:pt x="22384" y="1870"/>
                  </a:cubicBezTo>
                  <a:cubicBezTo>
                    <a:pt x="23599" y="1787"/>
                    <a:pt x="24551" y="1584"/>
                    <a:pt x="25182" y="1430"/>
                  </a:cubicBezTo>
                  <a:cubicBezTo>
                    <a:pt x="25426" y="1369"/>
                    <a:pt x="25625" y="1308"/>
                    <a:pt x="25780" y="1261"/>
                  </a:cubicBezTo>
                  <a:lnTo>
                    <a:pt x="25780" y="1261"/>
                  </a:lnTo>
                  <a:cubicBezTo>
                    <a:pt x="25625" y="1295"/>
                    <a:pt x="25426" y="1338"/>
                    <a:pt x="25182" y="1382"/>
                  </a:cubicBezTo>
                  <a:cubicBezTo>
                    <a:pt x="24527" y="1501"/>
                    <a:pt x="23575" y="1632"/>
                    <a:pt x="22384" y="1668"/>
                  </a:cubicBezTo>
                  <a:cubicBezTo>
                    <a:pt x="22184" y="1674"/>
                    <a:pt x="21976" y="1677"/>
                    <a:pt x="21762" y="1677"/>
                  </a:cubicBezTo>
                  <a:cubicBezTo>
                    <a:pt x="20727" y="1677"/>
                    <a:pt x="19533" y="1608"/>
                    <a:pt x="18241" y="1489"/>
                  </a:cubicBezTo>
                  <a:cubicBezTo>
                    <a:pt x="16669" y="1334"/>
                    <a:pt x="14966" y="1096"/>
                    <a:pt x="13145" y="906"/>
                  </a:cubicBezTo>
                  <a:cubicBezTo>
                    <a:pt x="9525" y="513"/>
                    <a:pt x="6239" y="299"/>
                    <a:pt x="3858" y="156"/>
                  </a:cubicBezTo>
                  <a:cubicBezTo>
                    <a:pt x="1477" y="25"/>
                    <a:pt x="1" y="1"/>
                    <a:pt x="0" y="1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634" name="Google Shape;12634;p49"/>
            <p:cNvSpPr/>
            <p:nvPr/>
          </p:nvSpPr>
          <p:spPr>
            <a:xfrm>
              <a:off x="4455900" y="2820725"/>
              <a:ext cx="672725" cy="91700"/>
            </a:xfrm>
            <a:custGeom>
              <a:avLst/>
              <a:gdLst/>
              <a:ahLst/>
              <a:cxnLst/>
              <a:rect l="l" t="t" r="r" b="b"/>
              <a:pathLst>
                <a:path w="26909" h="3668" extrusionOk="0">
                  <a:moveTo>
                    <a:pt x="3567" y="1"/>
                  </a:moveTo>
                  <a:cubicBezTo>
                    <a:pt x="3109" y="1"/>
                    <a:pt x="2688" y="38"/>
                    <a:pt x="2310" y="48"/>
                  </a:cubicBezTo>
                  <a:cubicBezTo>
                    <a:pt x="2060" y="72"/>
                    <a:pt x="1834" y="83"/>
                    <a:pt x="1620" y="95"/>
                  </a:cubicBezTo>
                  <a:cubicBezTo>
                    <a:pt x="1417" y="131"/>
                    <a:pt x="1239" y="143"/>
                    <a:pt x="1060" y="167"/>
                  </a:cubicBezTo>
                  <a:cubicBezTo>
                    <a:pt x="370" y="274"/>
                    <a:pt x="1" y="322"/>
                    <a:pt x="1" y="322"/>
                  </a:cubicBezTo>
                  <a:cubicBezTo>
                    <a:pt x="1" y="322"/>
                    <a:pt x="393" y="286"/>
                    <a:pt x="1072" y="250"/>
                  </a:cubicBezTo>
                  <a:cubicBezTo>
                    <a:pt x="1239" y="226"/>
                    <a:pt x="1429" y="214"/>
                    <a:pt x="1644" y="202"/>
                  </a:cubicBezTo>
                  <a:lnTo>
                    <a:pt x="2322" y="202"/>
                  </a:lnTo>
                  <a:cubicBezTo>
                    <a:pt x="2462" y="202"/>
                    <a:pt x="2607" y="202"/>
                    <a:pt x="2758" y="202"/>
                  </a:cubicBezTo>
                  <a:cubicBezTo>
                    <a:pt x="3134" y="202"/>
                    <a:pt x="3544" y="208"/>
                    <a:pt x="3977" y="250"/>
                  </a:cubicBezTo>
                  <a:cubicBezTo>
                    <a:pt x="4287" y="262"/>
                    <a:pt x="4608" y="286"/>
                    <a:pt x="4942" y="310"/>
                  </a:cubicBezTo>
                  <a:cubicBezTo>
                    <a:pt x="5287" y="333"/>
                    <a:pt x="5620" y="381"/>
                    <a:pt x="5989" y="429"/>
                  </a:cubicBezTo>
                  <a:cubicBezTo>
                    <a:pt x="6692" y="500"/>
                    <a:pt x="7454" y="631"/>
                    <a:pt x="8264" y="762"/>
                  </a:cubicBezTo>
                  <a:cubicBezTo>
                    <a:pt x="9859" y="1060"/>
                    <a:pt x="11597" y="1453"/>
                    <a:pt x="13431" y="1881"/>
                  </a:cubicBezTo>
                  <a:cubicBezTo>
                    <a:pt x="15252" y="2310"/>
                    <a:pt x="17003" y="2715"/>
                    <a:pt x="18598" y="3012"/>
                  </a:cubicBezTo>
                  <a:cubicBezTo>
                    <a:pt x="19408" y="3143"/>
                    <a:pt x="20170" y="3286"/>
                    <a:pt x="20896" y="3370"/>
                  </a:cubicBezTo>
                  <a:cubicBezTo>
                    <a:pt x="21253" y="3417"/>
                    <a:pt x="21599" y="3477"/>
                    <a:pt x="21944" y="3501"/>
                  </a:cubicBezTo>
                  <a:cubicBezTo>
                    <a:pt x="22277" y="3536"/>
                    <a:pt x="22599" y="3548"/>
                    <a:pt x="22908" y="3584"/>
                  </a:cubicBezTo>
                  <a:cubicBezTo>
                    <a:pt x="23515" y="3655"/>
                    <a:pt x="24087" y="3643"/>
                    <a:pt x="24575" y="3655"/>
                  </a:cubicBezTo>
                  <a:cubicBezTo>
                    <a:pt x="24825" y="3667"/>
                    <a:pt x="25051" y="3667"/>
                    <a:pt x="25254" y="3667"/>
                  </a:cubicBezTo>
                  <a:cubicBezTo>
                    <a:pt x="25480" y="3655"/>
                    <a:pt x="25659" y="3655"/>
                    <a:pt x="25837" y="3643"/>
                  </a:cubicBezTo>
                  <a:cubicBezTo>
                    <a:pt x="26528" y="3596"/>
                    <a:pt x="26909" y="3584"/>
                    <a:pt x="26909" y="3584"/>
                  </a:cubicBezTo>
                  <a:cubicBezTo>
                    <a:pt x="26909" y="3584"/>
                    <a:pt x="26528" y="3584"/>
                    <a:pt x="25801" y="3536"/>
                  </a:cubicBezTo>
                  <a:lnTo>
                    <a:pt x="25242" y="3536"/>
                  </a:lnTo>
                  <a:cubicBezTo>
                    <a:pt x="25039" y="3536"/>
                    <a:pt x="24789" y="3501"/>
                    <a:pt x="24551" y="3489"/>
                  </a:cubicBezTo>
                  <a:cubicBezTo>
                    <a:pt x="24063" y="3441"/>
                    <a:pt x="23515" y="3429"/>
                    <a:pt x="22908" y="3346"/>
                  </a:cubicBezTo>
                  <a:cubicBezTo>
                    <a:pt x="22611" y="3298"/>
                    <a:pt x="22277" y="3262"/>
                    <a:pt x="21956" y="3227"/>
                  </a:cubicBezTo>
                  <a:cubicBezTo>
                    <a:pt x="21622" y="3179"/>
                    <a:pt x="21277" y="3120"/>
                    <a:pt x="20920" y="3060"/>
                  </a:cubicBezTo>
                  <a:cubicBezTo>
                    <a:pt x="20205" y="2953"/>
                    <a:pt x="19455" y="2786"/>
                    <a:pt x="18658" y="2631"/>
                  </a:cubicBezTo>
                  <a:cubicBezTo>
                    <a:pt x="17086" y="2286"/>
                    <a:pt x="15348" y="1869"/>
                    <a:pt x="13514" y="1441"/>
                  </a:cubicBezTo>
                  <a:cubicBezTo>
                    <a:pt x="11681" y="1000"/>
                    <a:pt x="9907" y="631"/>
                    <a:pt x="8299" y="381"/>
                  </a:cubicBezTo>
                  <a:cubicBezTo>
                    <a:pt x="7490" y="262"/>
                    <a:pt x="6728" y="143"/>
                    <a:pt x="6001" y="95"/>
                  </a:cubicBezTo>
                  <a:cubicBezTo>
                    <a:pt x="5620" y="83"/>
                    <a:pt x="5287" y="36"/>
                    <a:pt x="4942" y="24"/>
                  </a:cubicBezTo>
                  <a:cubicBezTo>
                    <a:pt x="4608" y="24"/>
                    <a:pt x="4287" y="12"/>
                    <a:pt x="3977" y="12"/>
                  </a:cubicBezTo>
                  <a:cubicBezTo>
                    <a:pt x="3838" y="4"/>
                    <a:pt x="3701" y="1"/>
                    <a:pt x="3567" y="1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635" name="Google Shape;12635;p49"/>
            <p:cNvSpPr/>
            <p:nvPr/>
          </p:nvSpPr>
          <p:spPr>
            <a:xfrm>
              <a:off x="4495800" y="2796300"/>
              <a:ext cx="401850" cy="70875"/>
            </a:xfrm>
            <a:custGeom>
              <a:avLst/>
              <a:gdLst/>
              <a:ahLst/>
              <a:cxnLst/>
              <a:rect l="l" t="t" r="r" b="b"/>
              <a:pathLst>
                <a:path w="16074" h="2835" extrusionOk="0">
                  <a:moveTo>
                    <a:pt x="0" y="1"/>
                  </a:moveTo>
                  <a:cubicBezTo>
                    <a:pt x="0" y="1"/>
                    <a:pt x="214" y="13"/>
                    <a:pt x="631" y="60"/>
                  </a:cubicBezTo>
                  <a:cubicBezTo>
                    <a:pt x="1048" y="108"/>
                    <a:pt x="1643" y="167"/>
                    <a:pt x="2381" y="251"/>
                  </a:cubicBezTo>
                  <a:cubicBezTo>
                    <a:pt x="3846" y="417"/>
                    <a:pt x="5870" y="703"/>
                    <a:pt x="8096" y="1084"/>
                  </a:cubicBezTo>
                  <a:cubicBezTo>
                    <a:pt x="10311" y="1477"/>
                    <a:pt x="12299" y="1906"/>
                    <a:pt x="13752" y="2251"/>
                  </a:cubicBezTo>
                  <a:cubicBezTo>
                    <a:pt x="14466" y="2406"/>
                    <a:pt x="15038" y="2561"/>
                    <a:pt x="15442" y="2668"/>
                  </a:cubicBezTo>
                  <a:cubicBezTo>
                    <a:pt x="15847" y="2775"/>
                    <a:pt x="16073" y="2834"/>
                    <a:pt x="16073" y="2834"/>
                  </a:cubicBezTo>
                  <a:lnTo>
                    <a:pt x="15478" y="2596"/>
                  </a:lnTo>
                  <a:cubicBezTo>
                    <a:pt x="15085" y="2442"/>
                    <a:pt x="14526" y="2251"/>
                    <a:pt x="13811" y="2025"/>
                  </a:cubicBezTo>
                  <a:cubicBezTo>
                    <a:pt x="12394" y="1584"/>
                    <a:pt x="10394" y="1025"/>
                    <a:pt x="8168" y="644"/>
                  </a:cubicBezTo>
                  <a:cubicBezTo>
                    <a:pt x="5929" y="251"/>
                    <a:pt x="3881" y="96"/>
                    <a:pt x="2393" y="36"/>
                  </a:cubicBezTo>
                  <a:cubicBezTo>
                    <a:pt x="1643" y="1"/>
                    <a:pt x="1048" y="1"/>
                    <a:pt x="631" y="1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636" name="Google Shape;12636;p49"/>
            <p:cNvSpPr/>
            <p:nvPr/>
          </p:nvSpPr>
          <p:spPr>
            <a:xfrm>
              <a:off x="2594350" y="2880150"/>
              <a:ext cx="218225" cy="179900"/>
            </a:xfrm>
            <a:custGeom>
              <a:avLst/>
              <a:gdLst/>
              <a:ahLst/>
              <a:cxnLst/>
              <a:rect l="l" t="t" r="r" b="b"/>
              <a:pathLst>
                <a:path w="8729" h="7196" extrusionOk="0">
                  <a:moveTo>
                    <a:pt x="8180" y="1"/>
                  </a:moveTo>
                  <a:cubicBezTo>
                    <a:pt x="8037" y="1"/>
                    <a:pt x="7864" y="33"/>
                    <a:pt x="7716" y="171"/>
                  </a:cubicBezTo>
                  <a:cubicBezTo>
                    <a:pt x="7621" y="242"/>
                    <a:pt x="7538" y="362"/>
                    <a:pt x="7514" y="516"/>
                  </a:cubicBezTo>
                  <a:cubicBezTo>
                    <a:pt x="7514" y="659"/>
                    <a:pt x="7549" y="778"/>
                    <a:pt x="7502" y="838"/>
                  </a:cubicBezTo>
                  <a:cubicBezTo>
                    <a:pt x="7454" y="921"/>
                    <a:pt x="7359" y="945"/>
                    <a:pt x="7216" y="981"/>
                  </a:cubicBezTo>
                  <a:cubicBezTo>
                    <a:pt x="7085" y="1004"/>
                    <a:pt x="6942" y="1028"/>
                    <a:pt x="6764" y="1076"/>
                  </a:cubicBezTo>
                  <a:cubicBezTo>
                    <a:pt x="6668" y="1112"/>
                    <a:pt x="6561" y="1171"/>
                    <a:pt x="6490" y="1278"/>
                  </a:cubicBezTo>
                  <a:cubicBezTo>
                    <a:pt x="6418" y="1374"/>
                    <a:pt x="6406" y="1528"/>
                    <a:pt x="6406" y="1600"/>
                  </a:cubicBezTo>
                  <a:cubicBezTo>
                    <a:pt x="6406" y="1755"/>
                    <a:pt x="6359" y="1874"/>
                    <a:pt x="6264" y="1993"/>
                  </a:cubicBezTo>
                  <a:cubicBezTo>
                    <a:pt x="6097" y="2231"/>
                    <a:pt x="5799" y="2409"/>
                    <a:pt x="5466" y="2624"/>
                  </a:cubicBezTo>
                  <a:cubicBezTo>
                    <a:pt x="5132" y="2838"/>
                    <a:pt x="4811" y="3076"/>
                    <a:pt x="4478" y="3314"/>
                  </a:cubicBezTo>
                  <a:cubicBezTo>
                    <a:pt x="3144" y="4267"/>
                    <a:pt x="2025" y="5243"/>
                    <a:pt x="1239" y="5981"/>
                  </a:cubicBezTo>
                  <a:cubicBezTo>
                    <a:pt x="453" y="6708"/>
                    <a:pt x="1" y="7196"/>
                    <a:pt x="1" y="7196"/>
                  </a:cubicBezTo>
                  <a:cubicBezTo>
                    <a:pt x="1" y="7196"/>
                    <a:pt x="537" y="6803"/>
                    <a:pt x="1370" y="6124"/>
                  </a:cubicBezTo>
                  <a:cubicBezTo>
                    <a:pt x="2239" y="5481"/>
                    <a:pt x="3418" y="4612"/>
                    <a:pt x="4740" y="3660"/>
                  </a:cubicBezTo>
                  <a:cubicBezTo>
                    <a:pt x="5061" y="3421"/>
                    <a:pt x="5394" y="3183"/>
                    <a:pt x="5704" y="2957"/>
                  </a:cubicBezTo>
                  <a:cubicBezTo>
                    <a:pt x="6002" y="2731"/>
                    <a:pt x="6359" y="2528"/>
                    <a:pt x="6585" y="2171"/>
                  </a:cubicBezTo>
                  <a:cubicBezTo>
                    <a:pt x="6704" y="1993"/>
                    <a:pt x="6764" y="1766"/>
                    <a:pt x="6740" y="1576"/>
                  </a:cubicBezTo>
                  <a:cubicBezTo>
                    <a:pt x="6728" y="1481"/>
                    <a:pt x="6740" y="1457"/>
                    <a:pt x="6764" y="1421"/>
                  </a:cubicBezTo>
                  <a:cubicBezTo>
                    <a:pt x="6787" y="1397"/>
                    <a:pt x="6823" y="1362"/>
                    <a:pt x="6883" y="1338"/>
                  </a:cubicBezTo>
                  <a:cubicBezTo>
                    <a:pt x="7002" y="1290"/>
                    <a:pt x="7145" y="1254"/>
                    <a:pt x="7299" y="1219"/>
                  </a:cubicBezTo>
                  <a:cubicBezTo>
                    <a:pt x="7430" y="1171"/>
                    <a:pt x="7621" y="1112"/>
                    <a:pt x="7716" y="933"/>
                  </a:cubicBezTo>
                  <a:cubicBezTo>
                    <a:pt x="7752" y="838"/>
                    <a:pt x="7752" y="754"/>
                    <a:pt x="7740" y="683"/>
                  </a:cubicBezTo>
                  <a:cubicBezTo>
                    <a:pt x="7728" y="623"/>
                    <a:pt x="7716" y="564"/>
                    <a:pt x="7716" y="516"/>
                  </a:cubicBezTo>
                  <a:cubicBezTo>
                    <a:pt x="7716" y="421"/>
                    <a:pt x="7752" y="338"/>
                    <a:pt x="7811" y="266"/>
                  </a:cubicBezTo>
                  <a:cubicBezTo>
                    <a:pt x="7930" y="111"/>
                    <a:pt x="8109" y="88"/>
                    <a:pt x="8264" y="64"/>
                  </a:cubicBezTo>
                  <a:cubicBezTo>
                    <a:pt x="8302" y="61"/>
                    <a:pt x="8339" y="59"/>
                    <a:pt x="8373" y="59"/>
                  </a:cubicBezTo>
                  <a:cubicBezTo>
                    <a:pt x="8468" y="59"/>
                    <a:pt x="8548" y="70"/>
                    <a:pt x="8609" y="88"/>
                  </a:cubicBezTo>
                  <a:cubicBezTo>
                    <a:pt x="8681" y="100"/>
                    <a:pt x="8728" y="100"/>
                    <a:pt x="8728" y="100"/>
                  </a:cubicBezTo>
                  <a:cubicBezTo>
                    <a:pt x="8728" y="100"/>
                    <a:pt x="8681" y="88"/>
                    <a:pt x="8609" y="64"/>
                  </a:cubicBezTo>
                  <a:cubicBezTo>
                    <a:pt x="8526" y="52"/>
                    <a:pt x="8407" y="28"/>
                    <a:pt x="8264" y="4"/>
                  </a:cubicBezTo>
                  <a:cubicBezTo>
                    <a:pt x="8237" y="2"/>
                    <a:pt x="8209" y="1"/>
                    <a:pt x="8180" y="1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637" name="Google Shape;12637;p49"/>
            <p:cNvSpPr/>
            <p:nvPr/>
          </p:nvSpPr>
          <p:spPr>
            <a:xfrm>
              <a:off x="2647050" y="2995725"/>
              <a:ext cx="509300" cy="34925"/>
            </a:xfrm>
            <a:custGeom>
              <a:avLst/>
              <a:gdLst/>
              <a:ahLst/>
              <a:cxnLst/>
              <a:rect l="l" t="t" r="r" b="b"/>
              <a:pathLst>
                <a:path w="20372" h="1397" extrusionOk="0">
                  <a:moveTo>
                    <a:pt x="20372" y="1"/>
                  </a:moveTo>
                  <a:cubicBezTo>
                    <a:pt x="20372" y="1"/>
                    <a:pt x="20086" y="49"/>
                    <a:pt x="19586" y="108"/>
                  </a:cubicBezTo>
                  <a:cubicBezTo>
                    <a:pt x="19074" y="180"/>
                    <a:pt x="18336" y="287"/>
                    <a:pt x="17407" y="394"/>
                  </a:cubicBezTo>
                  <a:cubicBezTo>
                    <a:pt x="15562" y="596"/>
                    <a:pt x="13014" y="822"/>
                    <a:pt x="10204" y="906"/>
                  </a:cubicBezTo>
                  <a:cubicBezTo>
                    <a:pt x="9220" y="939"/>
                    <a:pt x="8267" y="954"/>
                    <a:pt x="7364" y="954"/>
                  </a:cubicBezTo>
                  <a:cubicBezTo>
                    <a:pt x="5689" y="954"/>
                    <a:pt x="4188" y="904"/>
                    <a:pt x="2989" y="834"/>
                  </a:cubicBezTo>
                  <a:cubicBezTo>
                    <a:pt x="2060" y="787"/>
                    <a:pt x="1322" y="751"/>
                    <a:pt x="798" y="703"/>
                  </a:cubicBezTo>
                  <a:cubicBezTo>
                    <a:pt x="274" y="656"/>
                    <a:pt x="0" y="644"/>
                    <a:pt x="0" y="644"/>
                  </a:cubicBezTo>
                  <a:lnTo>
                    <a:pt x="0" y="644"/>
                  </a:lnTo>
                  <a:cubicBezTo>
                    <a:pt x="0" y="644"/>
                    <a:pt x="274" y="692"/>
                    <a:pt x="786" y="775"/>
                  </a:cubicBezTo>
                  <a:cubicBezTo>
                    <a:pt x="1286" y="870"/>
                    <a:pt x="2036" y="965"/>
                    <a:pt x="2953" y="1073"/>
                  </a:cubicBezTo>
                  <a:cubicBezTo>
                    <a:pt x="4449" y="1246"/>
                    <a:pt x="6414" y="1396"/>
                    <a:pt x="8620" y="1396"/>
                  </a:cubicBezTo>
                  <a:cubicBezTo>
                    <a:pt x="9136" y="1396"/>
                    <a:pt x="9665" y="1388"/>
                    <a:pt x="10204" y="1370"/>
                  </a:cubicBezTo>
                  <a:cubicBezTo>
                    <a:pt x="13050" y="1287"/>
                    <a:pt x="15597" y="942"/>
                    <a:pt x="17419" y="608"/>
                  </a:cubicBezTo>
                  <a:cubicBezTo>
                    <a:pt x="18348" y="453"/>
                    <a:pt x="19074" y="299"/>
                    <a:pt x="19586" y="180"/>
                  </a:cubicBezTo>
                  <a:cubicBezTo>
                    <a:pt x="20086" y="61"/>
                    <a:pt x="20372" y="1"/>
                    <a:pt x="20372" y="1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638" name="Google Shape;12638;p49"/>
            <p:cNvSpPr/>
            <p:nvPr/>
          </p:nvSpPr>
          <p:spPr>
            <a:xfrm>
              <a:off x="2698550" y="2967150"/>
              <a:ext cx="191400" cy="17800"/>
            </a:xfrm>
            <a:custGeom>
              <a:avLst/>
              <a:gdLst/>
              <a:ahLst/>
              <a:cxnLst/>
              <a:rect l="l" t="t" r="r" b="b"/>
              <a:pathLst>
                <a:path w="7656" h="712" extrusionOk="0">
                  <a:moveTo>
                    <a:pt x="7656" y="1"/>
                  </a:moveTo>
                  <a:lnTo>
                    <a:pt x="7656" y="1"/>
                  </a:lnTo>
                  <a:cubicBezTo>
                    <a:pt x="7656" y="1"/>
                    <a:pt x="7227" y="25"/>
                    <a:pt x="6525" y="108"/>
                  </a:cubicBezTo>
                  <a:cubicBezTo>
                    <a:pt x="5834" y="144"/>
                    <a:pt x="4882" y="203"/>
                    <a:pt x="3834" y="251"/>
                  </a:cubicBezTo>
                  <a:cubicBezTo>
                    <a:pt x="2786" y="299"/>
                    <a:pt x="1834" y="311"/>
                    <a:pt x="1131" y="311"/>
                  </a:cubicBezTo>
                  <a:lnTo>
                    <a:pt x="0" y="311"/>
                  </a:lnTo>
                  <a:cubicBezTo>
                    <a:pt x="0" y="311"/>
                    <a:pt x="417" y="418"/>
                    <a:pt x="1119" y="537"/>
                  </a:cubicBezTo>
                  <a:cubicBezTo>
                    <a:pt x="1719" y="628"/>
                    <a:pt x="2510" y="711"/>
                    <a:pt x="3395" y="711"/>
                  </a:cubicBezTo>
                  <a:cubicBezTo>
                    <a:pt x="3547" y="711"/>
                    <a:pt x="3701" y="709"/>
                    <a:pt x="3858" y="703"/>
                  </a:cubicBezTo>
                  <a:cubicBezTo>
                    <a:pt x="4929" y="656"/>
                    <a:pt x="5882" y="477"/>
                    <a:pt x="6572" y="311"/>
                  </a:cubicBezTo>
                  <a:cubicBezTo>
                    <a:pt x="7251" y="144"/>
                    <a:pt x="7656" y="1"/>
                    <a:pt x="7656" y="1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639" name="Google Shape;12639;p49"/>
            <p:cNvSpPr/>
            <p:nvPr/>
          </p:nvSpPr>
          <p:spPr>
            <a:xfrm>
              <a:off x="2862550" y="2897875"/>
              <a:ext cx="950150" cy="82400"/>
            </a:xfrm>
            <a:custGeom>
              <a:avLst/>
              <a:gdLst/>
              <a:ahLst/>
              <a:cxnLst/>
              <a:rect l="l" t="t" r="r" b="b"/>
              <a:pathLst>
                <a:path w="38006" h="3296" extrusionOk="0">
                  <a:moveTo>
                    <a:pt x="22933" y="1"/>
                  </a:moveTo>
                  <a:cubicBezTo>
                    <a:pt x="21699" y="1"/>
                    <a:pt x="20427" y="66"/>
                    <a:pt x="19134" y="188"/>
                  </a:cubicBezTo>
                  <a:cubicBezTo>
                    <a:pt x="16479" y="450"/>
                    <a:pt x="13978" y="819"/>
                    <a:pt x="11704" y="1046"/>
                  </a:cubicBezTo>
                  <a:cubicBezTo>
                    <a:pt x="9430" y="1260"/>
                    <a:pt x="7358" y="1319"/>
                    <a:pt x="5620" y="1319"/>
                  </a:cubicBezTo>
                  <a:cubicBezTo>
                    <a:pt x="3894" y="1319"/>
                    <a:pt x="2477" y="1260"/>
                    <a:pt x="1513" y="1224"/>
                  </a:cubicBezTo>
                  <a:cubicBezTo>
                    <a:pt x="536" y="1177"/>
                    <a:pt x="1" y="1141"/>
                    <a:pt x="0" y="1141"/>
                  </a:cubicBezTo>
                  <a:lnTo>
                    <a:pt x="0" y="1141"/>
                  </a:lnTo>
                  <a:cubicBezTo>
                    <a:pt x="1" y="1141"/>
                    <a:pt x="536" y="1200"/>
                    <a:pt x="1513" y="1296"/>
                  </a:cubicBezTo>
                  <a:cubicBezTo>
                    <a:pt x="2489" y="1379"/>
                    <a:pt x="3894" y="1486"/>
                    <a:pt x="5632" y="1546"/>
                  </a:cubicBezTo>
                  <a:cubicBezTo>
                    <a:pt x="6255" y="1567"/>
                    <a:pt x="6922" y="1581"/>
                    <a:pt x="7626" y="1581"/>
                  </a:cubicBezTo>
                  <a:cubicBezTo>
                    <a:pt x="8887" y="1581"/>
                    <a:pt x="10270" y="1537"/>
                    <a:pt x="11752" y="1415"/>
                  </a:cubicBezTo>
                  <a:cubicBezTo>
                    <a:pt x="14062" y="1236"/>
                    <a:pt x="16550" y="891"/>
                    <a:pt x="19193" y="641"/>
                  </a:cubicBezTo>
                  <a:cubicBezTo>
                    <a:pt x="20633" y="504"/>
                    <a:pt x="22037" y="428"/>
                    <a:pt x="23388" y="428"/>
                  </a:cubicBezTo>
                  <a:cubicBezTo>
                    <a:pt x="24506" y="428"/>
                    <a:pt x="25588" y="480"/>
                    <a:pt x="26623" y="593"/>
                  </a:cubicBezTo>
                  <a:cubicBezTo>
                    <a:pt x="28897" y="831"/>
                    <a:pt x="30921" y="1260"/>
                    <a:pt x="32600" y="1700"/>
                  </a:cubicBezTo>
                  <a:cubicBezTo>
                    <a:pt x="34279" y="2129"/>
                    <a:pt x="35636" y="2546"/>
                    <a:pt x="36565" y="2831"/>
                  </a:cubicBezTo>
                  <a:cubicBezTo>
                    <a:pt x="37493" y="3129"/>
                    <a:pt x="38005" y="3296"/>
                    <a:pt x="38005" y="3296"/>
                  </a:cubicBezTo>
                  <a:cubicBezTo>
                    <a:pt x="38005" y="3296"/>
                    <a:pt x="37493" y="3093"/>
                    <a:pt x="36576" y="2772"/>
                  </a:cubicBezTo>
                  <a:cubicBezTo>
                    <a:pt x="35648" y="2439"/>
                    <a:pt x="34326" y="1962"/>
                    <a:pt x="32647" y="1486"/>
                  </a:cubicBezTo>
                  <a:cubicBezTo>
                    <a:pt x="30957" y="1010"/>
                    <a:pt x="28933" y="510"/>
                    <a:pt x="26647" y="224"/>
                  </a:cubicBezTo>
                  <a:cubicBezTo>
                    <a:pt x="25467" y="72"/>
                    <a:pt x="24221" y="1"/>
                    <a:pt x="22933" y="1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640" name="Google Shape;12640;p49"/>
            <p:cNvSpPr/>
            <p:nvPr/>
          </p:nvSpPr>
          <p:spPr>
            <a:xfrm>
              <a:off x="3315875" y="2930175"/>
              <a:ext cx="382525" cy="50100"/>
            </a:xfrm>
            <a:custGeom>
              <a:avLst/>
              <a:gdLst/>
              <a:ahLst/>
              <a:cxnLst/>
              <a:rect l="l" t="t" r="r" b="b"/>
              <a:pathLst>
                <a:path w="15301" h="2004" extrusionOk="0">
                  <a:moveTo>
                    <a:pt x="5642" y="1"/>
                  </a:moveTo>
                  <a:cubicBezTo>
                    <a:pt x="4334" y="1"/>
                    <a:pt x="3168" y="108"/>
                    <a:pt x="2251" y="242"/>
                  </a:cubicBezTo>
                  <a:cubicBezTo>
                    <a:pt x="1548" y="349"/>
                    <a:pt x="989" y="456"/>
                    <a:pt x="596" y="539"/>
                  </a:cubicBezTo>
                  <a:cubicBezTo>
                    <a:pt x="203" y="635"/>
                    <a:pt x="1" y="670"/>
                    <a:pt x="1" y="670"/>
                  </a:cubicBezTo>
                  <a:cubicBezTo>
                    <a:pt x="1" y="670"/>
                    <a:pt x="227" y="658"/>
                    <a:pt x="608" y="611"/>
                  </a:cubicBezTo>
                  <a:cubicBezTo>
                    <a:pt x="1001" y="575"/>
                    <a:pt x="1560" y="527"/>
                    <a:pt x="2263" y="480"/>
                  </a:cubicBezTo>
                  <a:cubicBezTo>
                    <a:pt x="2900" y="442"/>
                    <a:pt x="3642" y="416"/>
                    <a:pt x="4462" y="416"/>
                  </a:cubicBezTo>
                  <a:cubicBezTo>
                    <a:pt x="5450" y="416"/>
                    <a:pt x="6551" y="454"/>
                    <a:pt x="7716" y="551"/>
                  </a:cubicBezTo>
                  <a:cubicBezTo>
                    <a:pt x="9835" y="754"/>
                    <a:pt x="11728" y="1087"/>
                    <a:pt x="13098" y="1420"/>
                  </a:cubicBezTo>
                  <a:cubicBezTo>
                    <a:pt x="13788" y="1575"/>
                    <a:pt x="14336" y="1730"/>
                    <a:pt x="14705" y="1837"/>
                  </a:cubicBezTo>
                  <a:cubicBezTo>
                    <a:pt x="15098" y="1944"/>
                    <a:pt x="15300" y="2004"/>
                    <a:pt x="15300" y="2004"/>
                  </a:cubicBezTo>
                  <a:cubicBezTo>
                    <a:pt x="15300" y="2004"/>
                    <a:pt x="15098" y="1909"/>
                    <a:pt x="14752" y="1742"/>
                  </a:cubicBezTo>
                  <a:cubicBezTo>
                    <a:pt x="14383" y="1599"/>
                    <a:pt x="13848" y="1409"/>
                    <a:pt x="13169" y="1182"/>
                  </a:cubicBezTo>
                  <a:cubicBezTo>
                    <a:pt x="11835" y="754"/>
                    <a:pt x="9930" y="289"/>
                    <a:pt x="7775" y="99"/>
                  </a:cubicBezTo>
                  <a:cubicBezTo>
                    <a:pt x="7036" y="30"/>
                    <a:pt x="6320" y="1"/>
                    <a:pt x="5642" y="1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641" name="Google Shape;12641;p49"/>
            <p:cNvSpPr/>
            <p:nvPr/>
          </p:nvSpPr>
          <p:spPr>
            <a:xfrm>
              <a:off x="3478100" y="2965425"/>
              <a:ext cx="132475" cy="15200"/>
            </a:xfrm>
            <a:custGeom>
              <a:avLst/>
              <a:gdLst/>
              <a:ahLst/>
              <a:cxnLst/>
              <a:rect l="l" t="t" r="r" b="b"/>
              <a:pathLst>
                <a:path w="5299" h="608" extrusionOk="0">
                  <a:moveTo>
                    <a:pt x="1616" y="0"/>
                  </a:moveTo>
                  <a:cubicBezTo>
                    <a:pt x="667" y="0"/>
                    <a:pt x="1" y="106"/>
                    <a:pt x="1" y="106"/>
                  </a:cubicBezTo>
                  <a:cubicBezTo>
                    <a:pt x="1" y="106"/>
                    <a:pt x="1179" y="368"/>
                    <a:pt x="2632" y="499"/>
                  </a:cubicBezTo>
                  <a:cubicBezTo>
                    <a:pt x="3706" y="595"/>
                    <a:pt x="4639" y="607"/>
                    <a:pt x="5060" y="607"/>
                  </a:cubicBezTo>
                  <a:cubicBezTo>
                    <a:pt x="5213" y="607"/>
                    <a:pt x="5299" y="606"/>
                    <a:pt x="5299" y="606"/>
                  </a:cubicBezTo>
                  <a:cubicBezTo>
                    <a:pt x="5299" y="606"/>
                    <a:pt x="4156" y="177"/>
                    <a:pt x="2679" y="46"/>
                  </a:cubicBezTo>
                  <a:cubicBezTo>
                    <a:pt x="2302" y="13"/>
                    <a:pt x="1942" y="0"/>
                    <a:pt x="1616" y="0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642" name="Google Shape;12642;p49"/>
            <p:cNvSpPr/>
            <p:nvPr/>
          </p:nvSpPr>
          <p:spPr>
            <a:xfrm>
              <a:off x="3505200" y="2876350"/>
              <a:ext cx="306000" cy="62250"/>
            </a:xfrm>
            <a:custGeom>
              <a:avLst/>
              <a:gdLst/>
              <a:ahLst/>
              <a:cxnLst/>
              <a:rect l="l" t="t" r="r" b="b"/>
              <a:pathLst>
                <a:path w="12240" h="2490" extrusionOk="0">
                  <a:moveTo>
                    <a:pt x="702" y="1"/>
                  </a:moveTo>
                  <a:cubicBezTo>
                    <a:pt x="253" y="1"/>
                    <a:pt x="0" y="13"/>
                    <a:pt x="0" y="13"/>
                  </a:cubicBezTo>
                  <a:cubicBezTo>
                    <a:pt x="0" y="13"/>
                    <a:pt x="691" y="97"/>
                    <a:pt x="1822" y="252"/>
                  </a:cubicBezTo>
                  <a:cubicBezTo>
                    <a:pt x="2941" y="418"/>
                    <a:pt x="4489" y="668"/>
                    <a:pt x="6167" y="1014"/>
                  </a:cubicBezTo>
                  <a:cubicBezTo>
                    <a:pt x="7846" y="1359"/>
                    <a:pt x="9370" y="1728"/>
                    <a:pt x="10466" y="2014"/>
                  </a:cubicBezTo>
                  <a:cubicBezTo>
                    <a:pt x="11549" y="2311"/>
                    <a:pt x="12240" y="2490"/>
                    <a:pt x="12240" y="2490"/>
                  </a:cubicBezTo>
                  <a:cubicBezTo>
                    <a:pt x="12240" y="2490"/>
                    <a:pt x="11597" y="2192"/>
                    <a:pt x="10549" y="1787"/>
                  </a:cubicBezTo>
                  <a:cubicBezTo>
                    <a:pt x="9489" y="1383"/>
                    <a:pt x="7977" y="906"/>
                    <a:pt x="6275" y="561"/>
                  </a:cubicBezTo>
                  <a:cubicBezTo>
                    <a:pt x="4560" y="216"/>
                    <a:pt x="2977" y="73"/>
                    <a:pt x="1845" y="25"/>
                  </a:cubicBezTo>
                  <a:cubicBezTo>
                    <a:pt x="1388" y="6"/>
                    <a:pt x="1002" y="1"/>
                    <a:pt x="702" y="1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643" name="Google Shape;12643;p49"/>
            <p:cNvSpPr/>
            <p:nvPr/>
          </p:nvSpPr>
          <p:spPr>
            <a:xfrm>
              <a:off x="3798075" y="2921325"/>
              <a:ext cx="146175" cy="109850"/>
            </a:xfrm>
            <a:custGeom>
              <a:avLst/>
              <a:gdLst/>
              <a:ahLst/>
              <a:cxnLst/>
              <a:rect l="l" t="t" r="r" b="b"/>
              <a:pathLst>
                <a:path w="5847" h="4394" extrusionOk="0">
                  <a:moveTo>
                    <a:pt x="1" y="0"/>
                  </a:moveTo>
                  <a:lnTo>
                    <a:pt x="1" y="0"/>
                  </a:lnTo>
                  <a:cubicBezTo>
                    <a:pt x="1" y="0"/>
                    <a:pt x="406" y="179"/>
                    <a:pt x="1001" y="465"/>
                  </a:cubicBezTo>
                  <a:cubicBezTo>
                    <a:pt x="1596" y="774"/>
                    <a:pt x="2394" y="1239"/>
                    <a:pt x="3239" y="1810"/>
                  </a:cubicBezTo>
                  <a:cubicBezTo>
                    <a:pt x="4097" y="2382"/>
                    <a:pt x="4787" y="2977"/>
                    <a:pt x="5228" y="3501"/>
                  </a:cubicBezTo>
                  <a:cubicBezTo>
                    <a:pt x="5442" y="3751"/>
                    <a:pt x="5597" y="3977"/>
                    <a:pt x="5704" y="4132"/>
                  </a:cubicBezTo>
                  <a:cubicBezTo>
                    <a:pt x="5787" y="4299"/>
                    <a:pt x="5847" y="4394"/>
                    <a:pt x="5847" y="4394"/>
                  </a:cubicBezTo>
                  <a:cubicBezTo>
                    <a:pt x="5847" y="4394"/>
                    <a:pt x="5823" y="4287"/>
                    <a:pt x="5763" y="4108"/>
                  </a:cubicBezTo>
                  <a:cubicBezTo>
                    <a:pt x="5704" y="3929"/>
                    <a:pt x="5585" y="3656"/>
                    <a:pt x="5406" y="3358"/>
                  </a:cubicBezTo>
                  <a:cubicBezTo>
                    <a:pt x="5049" y="2763"/>
                    <a:pt x="4382" y="2036"/>
                    <a:pt x="3501" y="1441"/>
                  </a:cubicBezTo>
                  <a:cubicBezTo>
                    <a:pt x="2620" y="846"/>
                    <a:pt x="1727" y="477"/>
                    <a:pt x="1072" y="274"/>
                  </a:cubicBezTo>
                  <a:cubicBezTo>
                    <a:pt x="418" y="60"/>
                    <a:pt x="1" y="0"/>
                    <a:pt x="1" y="0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644" name="Google Shape;12644;p49"/>
            <p:cNvSpPr/>
            <p:nvPr/>
          </p:nvSpPr>
          <p:spPr>
            <a:xfrm>
              <a:off x="3826650" y="2973700"/>
              <a:ext cx="92900" cy="57175"/>
            </a:xfrm>
            <a:custGeom>
              <a:avLst/>
              <a:gdLst/>
              <a:ahLst/>
              <a:cxnLst/>
              <a:rect l="l" t="t" r="r" b="b"/>
              <a:pathLst>
                <a:path w="3716" h="2287" extrusionOk="0">
                  <a:moveTo>
                    <a:pt x="1" y="1"/>
                  </a:moveTo>
                  <a:cubicBezTo>
                    <a:pt x="1" y="1"/>
                    <a:pt x="215" y="120"/>
                    <a:pt x="560" y="346"/>
                  </a:cubicBezTo>
                  <a:cubicBezTo>
                    <a:pt x="894" y="537"/>
                    <a:pt x="1358" y="822"/>
                    <a:pt x="1858" y="1132"/>
                  </a:cubicBezTo>
                  <a:cubicBezTo>
                    <a:pt x="2370" y="1453"/>
                    <a:pt x="2834" y="1727"/>
                    <a:pt x="3156" y="1942"/>
                  </a:cubicBezTo>
                  <a:cubicBezTo>
                    <a:pt x="3501" y="2144"/>
                    <a:pt x="3716" y="2287"/>
                    <a:pt x="3716" y="2287"/>
                  </a:cubicBezTo>
                  <a:cubicBezTo>
                    <a:pt x="3716" y="2287"/>
                    <a:pt x="3573" y="2073"/>
                    <a:pt x="3311" y="1763"/>
                  </a:cubicBezTo>
                  <a:cubicBezTo>
                    <a:pt x="3037" y="1453"/>
                    <a:pt x="2644" y="1061"/>
                    <a:pt x="2096" y="739"/>
                  </a:cubicBezTo>
                  <a:cubicBezTo>
                    <a:pt x="1572" y="406"/>
                    <a:pt x="1037" y="227"/>
                    <a:pt x="644" y="120"/>
                  </a:cubicBezTo>
                  <a:cubicBezTo>
                    <a:pt x="263" y="25"/>
                    <a:pt x="1" y="1"/>
                    <a:pt x="1" y="1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645" name="Google Shape;12645;p49"/>
            <p:cNvSpPr/>
            <p:nvPr/>
          </p:nvSpPr>
          <p:spPr>
            <a:xfrm>
              <a:off x="3798075" y="2993050"/>
              <a:ext cx="73550" cy="48550"/>
            </a:xfrm>
            <a:custGeom>
              <a:avLst/>
              <a:gdLst/>
              <a:ahLst/>
              <a:cxnLst/>
              <a:rect l="l" t="t" r="r" b="b"/>
              <a:pathLst>
                <a:path w="2942" h="1942" extrusionOk="0">
                  <a:moveTo>
                    <a:pt x="1" y="1"/>
                  </a:moveTo>
                  <a:lnTo>
                    <a:pt x="1" y="1"/>
                  </a:lnTo>
                  <a:cubicBezTo>
                    <a:pt x="1" y="1"/>
                    <a:pt x="167" y="120"/>
                    <a:pt x="417" y="346"/>
                  </a:cubicBezTo>
                  <a:cubicBezTo>
                    <a:pt x="679" y="525"/>
                    <a:pt x="1025" y="787"/>
                    <a:pt x="1430" y="1049"/>
                  </a:cubicBezTo>
                  <a:cubicBezTo>
                    <a:pt x="1834" y="1299"/>
                    <a:pt x="2203" y="1525"/>
                    <a:pt x="2489" y="1680"/>
                  </a:cubicBezTo>
                  <a:cubicBezTo>
                    <a:pt x="2763" y="1846"/>
                    <a:pt x="2942" y="1942"/>
                    <a:pt x="2942" y="1942"/>
                  </a:cubicBezTo>
                  <a:cubicBezTo>
                    <a:pt x="2942" y="1942"/>
                    <a:pt x="2846" y="1763"/>
                    <a:pt x="2632" y="1513"/>
                  </a:cubicBezTo>
                  <a:cubicBezTo>
                    <a:pt x="2430" y="1251"/>
                    <a:pt x="2096" y="929"/>
                    <a:pt x="1680" y="656"/>
                  </a:cubicBezTo>
                  <a:cubicBezTo>
                    <a:pt x="1263" y="382"/>
                    <a:pt x="834" y="215"/>
                    <a:pt x="525" y="120"/>
                  </a:cubicBezTo>
                  <a:cubicBezTo>
                    <a:pt x="215" y="37"/>
                    <a:pt x="1" y="1"/>
                    <a:pt x="1" y="1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646" name="Google Shape;12646;p49"/>
            <p:cNvSpPr/>
            <p:nvPr/>
          </p:nvSpPr>
          <p:spPr>
            <a:xfrm>
              <a:off x="3646275" y="3014500"/>
              <a:ext cx="141425" cy="65800"/>
            </a:xfrm>
            <a:custGeom>
              <a:avLst/>
              <a:gdLst/>
              <a:ahLst/>
              <a:cxnLst/>
              <a:rect l="l" t="t" r="r" b="b"/>
              <a:pathLst>
                <a:path w="5657" h="2632" extrusionOk="0">
                  <a:moveTo>
                    <a:pt x="1" y="0"/>
                  </a:moveTo>
                  <a:cubicBezTo>
                    <a:pt x="1" y="0"/>
                    <a:pt x="346" y="119"/>
                    <a:pt x="882" y="286"/>
                  </a:cubicBezTo>
                  <a:cubicBezTo>
                    <a:pt x="1417" y="488"/>
                    <a:pt x="2132" y="786"/>
                    <a:pt x="2906" y="1143"/>
                  </a:cubicBezTo>
                  <a:cubicBezTo>
                    <a:pt x="3680" y="1512"/>
                    <a:pt x="4358" y="1869"/>
                    <a:pt x="4858" y="2155"/>
                  </a:cubicBezTo>
                  <a:cubicBezTo>
                    <a:pt x="5346" y="2453"/>
                    <a:pt x="5656" y="2631"/>
                    <a:pt x="5656" y="2631"/>
                  </a:cubicBezTo>
                  <a:cubicBezTo>
                    <a:pt x="5656" y="2631"/>
                    <a:pt x="5418" y="2357"/>
                    <a:pt x="4989" y="1976"/>
                  </a:cubicBezTo>
                  <a:cubicBezTo>
                    <a:pt x="4549" y="1584"/>
                    <a:pt x="3906" y="1107"/>
                    <a:pt x="3096" y="738"/>
                  </a:cubicBezTo>
                  <a:cubicBezTo>
                    <a:pt x="2298" y="369"/>
                    <a:pt x="1501" y="179"/>
                    <a:pt x="941" y="83"/>
                  </a:cubicBezTo>
                  <a:cubicBezTo>
                    <a:pt x="358" y="0"/>
                    <a:pt x="1" y="0"/>
                    <a:pt x="1" y="0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647" name="Google Shape;12647;p49"/>
            <p:cNvSpPr/>
            <p:nvPr/>
          </p:nvSpPr>
          <p:spPr>
            <a:xfrm>
              <a:off x="2907500" y="2169450"/>
              <a:ext cx="176225" cy="400375"/>
            </a:xfrm>
            <a:custGeom>
              <a:avLst/>
              <a:gdLst/>
              <a:ahLst/>
              <a:cxnLst/>
              <a:rect l="l" t="t" r="r" b="b"/>
              <a:pathLst>
                <a:path w="7049" h="16015" extrusionOk="0">
                  <a:moveTo>
                    <a:pt x="7049" y="0"/>
                  </a:moveTo>
                  <a:cubicBezTo>
                    <a:pt x="7048" y="1"/>
                    <a:pt x="5263" y="3501"/>
                    <a:pt x="3310" y="7918"/>
                  </a:cubicBezTo>
                  <a:cubicBezTo>
                    <a:pt x="1369" y="12335"/>
                    <a:pt x="0" y="16014"/>
                    <a:pt x="0" y="16014"/>
                  </a:cubicBezTo>
                  <a:cubicBezTo>
                    <a:pt x="0" y="16014"/>
                    <a:pt x="1798" y="12514"/>
                    <a:pt x="3727" y="8096"/>
                  </a:cubicBezTo>
                  <a:cubicBezTo>
                    <a:pt x="5679" y="3680"/>
                    <a:pt x="7049" y="1"/>
                    <a:pt x="7049" y="0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648" name="Google Shape;12648;p49"/>
            <p:cNvSpPr/>
            <p:nvPr/>
          </p:nvSpPr>
          <p:spPr>
            <a:xfrm>
              <a:off x="2784850" y="2298325"/>
              <a:ext cx="212275" cy="456325"/>
            </a:xfrm>
            <a:custGeom>
              <a:avLst/>
              <a:gdLst/>
              <a:ahLst/>
              <a:cxnLst/>
              <a:rect l="l" t="t" r="r" b="b"/>
              <a:pathLst>
                <a:path w="8491" h="18253" extrusionOk="0">
                  <a:moveTo>
                    <a:pt x="8490" y="1"/>
                  </a:moveTo>
                  <a:cubicBezTo>
                    <a:pt x="8490" y="1"/>
                    <a:pt x="6287" y="3942"/>
                    <a:pt x="3930" y="8978"/>
                  </a:cubicBezTo>
                  <a:cubicBezTo>
                    <a:pt x="1596" y="14026"/>
                    <a:pt x="1" y="18253"/>
                    <a:pt x="1" y="18253"/>
                  </a:cubicBezTo>
                  <a:cubicBezTo>
                    <a:pt x="1" y="18253"/>
                    <a:pt x="2013" y="14205"/>
                    <a:pt x="4347" y="9168"/>
                  </a:cubicBezTo>
                  <a:cubicBezTo>
                    <a:pt x="6692" y="4144"/>
                    <a:pt x="8490" y="1"/>
                    <a:pt x="8490" y="1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649" name="Google Shape;12649;p49"/>
            <p:cNvSpPr/>
            <p:nvPr/>
          </p:nvSpPr>
          <p:spPr>
            <a:xfrm>
              <a:off x="2934875" y="2266475"/>
              <a:ext cx="56875" cy="120275"/>
            </a:xfrm>
            <a:custGeom>
              <a:avLst/>
              <a:gdLst/>
              <a:ahLst/>
              <a:cxnLst/>
              <a:rect l="l" t="t" r="r" b="b"/>
              <a:pathLst>
                <a:path w="2275" h="4811" extrusionOk="0">
                  <a:moveTo>
                    <a:pt x="2275" y="1"/>
                  </a:moveTo>
                  <a:cubicBezTo>
                    <a:pt x="2275" y="1"/>
                    <a:pt x="1560" y="989"/>
                    <a:pt x="941" y="2311"/>
                  </a:cubicBezTo>
                  <a:cubicBezTo>
                    <a:pt x="298" y="3632"/>
                    <a:pt x="1" y="4811"/>
                    <a:pt x="1" y="4811"/>
                  </a:cubicBezTo>
                  <a:cubicBezTo>
                    <a:pt x="1" y="4811"/>
                    <a:pt x="715" y="3846"/>
                    <a:pt x="1346" y="2501"/>
                  </a:cubicBezTo>
                  <a:cubicBezTo>
                    <a:pt x="1977" y="1180"/>
                    <a:pt x="2275" y="1"/>
                    <a:pt x="2275" y="1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650" name="Google Shape;12650;p49"/>
            <p:cNvSpPr/>
            <p:nvPr/>
          </p:nvSpPr>
          <p:spPr>
            <a:xfrm>
              <a:off x="2625625" y="2781125"/>
              <a:ext cx="121750" cy="253325"/>
            </a:xfrm>
            <a:custGeom>
              <a:avLst/>
              <a:gdLst/>
              <a:ahLst/>
              <a:cxnLst/>
              <a:rect l="l" t="t" r="r" b="b"/>
              <a:pathLst>
                <a:path w="4870" h="10133" extrusionOk="0">
                  <a:moveTo>
                    <a:pt x="4870" y="1"/>
                  </a:moveTo>
                  <a:cubicBezTo>
                    <a:pt x="4870" y="1"/>
                    <a:pt x="4584" y="572"/>
                    <a:pt x="4155" y="1501"/>
                  </a:cubicBezTo>
                  <a:cubicBezTo>
                    <a:pt x="3739" y="2441"/>
                    <a:pt x="3179" y="3715"/>
                    <a:pt x="2536" y="5132"/>
                  </a:cubicBezTo>
                  <a:cubicBezTo>
                    <a:pt x="1893" y="6525"/>
                    <a:pt x="1286" y="7799"/>
                    <a:pt x="810" y="8692"/>
                  </a:cubicBezTo>
                  <a:cubicBezTo>
                    <a:pt x="572" y="9133"/>
                    <a:pt x="381" y="9490"/>
                    <a:pt x="226" y="9752"/>
                  </a:cubicBezTo>
                  <a:cubicBezTo>
                    <a:pt x="83" y="10002"/>
                    <a:pt x="0" y="10133"/>
                    <a:pt x="0" y="10133"/>
                  </a:cubicBezTo>
                  <a:cubicBezTo>
                    <a:pt x="0" y="10133"/>
                    <a:pt x="107" y="10014"/>
                    <a:pt x="286" y="9787"/>
                  </a:cubicBezTo>
                  <a:cubicBezTo>
                    <a:pt x="464" y="9573"/>
                    <a:pt x="703" y="9228"/>
                    <a:pt x="1000" y="8811"/>
                  </a:cubicBezTo>
                  <a:cubicBezTo>
                    <a:pt x="1584" y="7966"/>
                    <a:pt x="2310" y="6739"/>
                    <a:pt x="2953" y="5311"/>
                  </a:cubicBezTo>
                  <a:cubicBezTo>
                    <a:pt x="3608" y="3882"/>
                    <a:pt x="4072" y="2548"/>
                    <a:pt x="4382" y="1572"/>
                  </a:cubicBezTo>
                  <a:cubicBezTo>
                    <a:pt x="4703" y="608"/>
                    <a:pt x="4870" y="1"/>
                    <a:pt x="4870" y="1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651" name="Google Shape;12651;p49"/>
            <p:cNvSpPr/>
            <p:nvPr/>
          </p:nvSpPr>
          <p:spPr>
            <a:xfrm>
              <a:off x="2705375" y="2802850"/>
              <a:ext cx="58675" cy="146175"/>
            </a:xfrm>
            <a:custGeom>
              <a:avLst/>
              <a:gdLst/>
              <a:ahLst/>
              <a:cxnLst/>
              <a:rect l="l" t="t" r="r" b="b"/>
              <a:pathLst>
                <a:path w="2347" h="5847" extrusionOk="0">
                  <a:moveTo>
                    <a:pt x="2346" y="1"/>
                  </a:moveTo>
                  <a:cubicBezTo>
                    <a:pt x="2346" y="1"/>
                    <a:pt x="2204" y="334"/>
                    <a:pt x="1965" y="858"/>
                  </a:cubicBezTo>
                  <a:cubicBezTo>
                    <a:pt x="1751" y="1394"/>
                    <a:pt x="1453" y="2108"/>
                    <a:pt x="1132" y="2906"/>
                  </a:cubicBezTo>
                  <a:cubicBezTo>
                    <a:pt x="822" y="3727"/>
                    <a:pt x="537" y="4442"/>
                    <a:pt x="322" y="4978"/>
                  </a:cubicBezTo>
                  <a:cubicBezTo>
                    <a:pt x="120" y="5513"/>
                    <a:pt x="1" y="5847"/>
                    <a:pt x="1" y="5847"/>
                  </a:cubicBezTo>
                  <a:cubicBezTo>
                    <a:pt x="1" y="5847"/>
                    <a:pt x="227" y="5573"/>
                    <a:pt x="537" y="5085"/>
                  </a:cubicBezTo>
                  <a:cubicBezTo>
                    <a:pt x="846" y="4608"/>
                    <a:pt x="1239" y="3906"/>
                    <a:pt x="1561" y="3084"/>
                  </a:cubicBezTo>
                  <a:cubicBezTo>
                    <a:pt x="1894" y="2275"/>
                    <a:pt x="2096" y="1489"/>
                    <a:pt x="2204" y="929"/>
                  </a:cubicBezTo>
                  <a:cubicBezTo>
                    <a:pt x="2323" y="358"/>
                    <a:pt x="2346" y="1"/>
                    <a:pt x="2346" y="1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652" name="Google Shape;12652;p49"/>
            <p:cNvSpPr/>
            <p:nvPr/>
          </p:nvSpPr>
          <p:spPr>
            <a:xfrm>
              <a:off x="2766100" y="2592425"/>
              <a:ext cx="130400" cy="279500"/>
            </a:xfrm>
            <a:custGeom>
              <a:avLst/>
              <a:gdLst/>
              <a:ahLst/>
              <a:cxnLst/>
              <a:rect l="l" t="t" r="r" b="b"/>
              <a:pathLst>
                <a:path w="5216" h="11180" extrusionOk="0">
                  <a:moveTo>
                    <a:pt x="5216" y="0"/>
                  </a:moveTo>
                  <a:lnTo>
                    <a:pt x="5216" y="0"/>
                  </a:lnTo>
                  <a:cubicBezTo>
                    <a:pt x="5215" y="0"/>
                    <a:pt x="3846" y="2393"/>
                    <a:pt x="2406" y="5489"/>
                  </a:cubicBezTo>
                  <a:cubicBezTo>
                    <a:pt x="965" y="8572"/>
                    <a:pt x="1" y="11180"/>
                    <a:pt x="1" y="11180"/>
                  </a:cubicBezTo>
                  <a:cubicBezTo>
                    <a:pt x="1" y="11180"/>
                    <a:pt x="1370" y="8763"/>
                    <a:pt x="2811" y="5691"/>
                  </a:cubicBezTo>
                  <a:cubicBezTo>
                    <a:pt x="4251" y="2608"/>
                    <a:pt x="5216" y="0"/>
                    <a:pt x="5216" y="0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653" name="Google Shape;12653;p49"/>
            <p:cNvSpPr/>
            <p:nvPr/>
          </p:nvSpPr>
          <p:spPr>
            <a:xfrm>
              <a:off x="2966425" y="2863275"/>
              <a:ext cx="463475" cy="37925"/>
            </a:xfrm>
            <a:custGeom>
              <a:avLst/>
              <a:gdLst/>
              <a:ahLst/>
              <a:cxnLst/>
              <a:rect l="l" t="t" r="r" b="b"/>
              <a:pathLst>
                <a:path w="18539" h="1517" extrusionOk="0">
                  <a:moveTo>
                    <a:pt x="18539" y="1"/>
                  </a:moveTo>
                  <a:lnTo>
                    <a:pt x="18539" y="1"/>
                  </a:lnTo>
                  <a:cubicBezTo>
                    <a:pt x="18538" y="1"/>
                    <a:pt x="14371" y="132"/>
                    <a:pt x="9240" y="584"/>
                  </a:cubicBezTo>
                  <a:cubicBezTo>
                    <a:pt x="6680" y="810"/>
                    <a:pt x="4358" y="1060"/>
                    <a:pt x="2692" y="1263"/>
                  </a:cubicBezTo>
                  <a:cubicBezTo>
                    <a:pt x="2075" y="1343"/>
                    <a:pt x="1533" y="1383"/>
                    <a:pt x="1104" y="1383"/>
                  </a:cubicBezTo>
                  <a:cubicBezTo>
                    <a:pt x="961" y="1383"/>
                    <a:pt x="831" y="1379"/>
                    <a:pt x="715" y="1370"/>
                  </a:cubicBezTo>
                  <a:cubicBezTo>
                    <a:pt x="263" y="1346"/>
                    <a:pt x="1" y="1263"/>
                    <a:pt x="1" y="1263"/>
                  </a:cubicBezTo>
                  <a:lnTo>
                    <a:pt x="1" y="1263"/>
                  </a:lnTo>
                  <a:cubicBezTo>
                    <a:pt x="1" y="1263"/>
                    <a:pt x="239" y="1370"/>
                    <a:pt x="715" y="1441"/>
                  </a:cubicBezTo>
                  <a:cubicBezTo>
                    <a:pt x="1008" y="1493"/>
                    <a:pt x="1382" y="1517"/>
                    <a:pt x="1823" y="1517"/>
                  </a:cubicBezTo>
                  <a:cubicBezTo>
                    <a:pt x="2099" y="1517"/>
                    <a:pt x="2402" y="1507"/>
                    <a:pt x="2727" y="1489"/>
                  </a:cubicBezTo>
                  <a:cubicBezTo>
                    <a:pt x="4406" y="1406"/>
                    <a:pt x="6728" y="1251"/>
                    <a:pt x="9288" y="1025"/>
                  </a:cubicBezTo>
                  <a:cubicBezTo>
                    <a:pt x="14407" y="584"/>
                    <a:pt x="18539" y="1"/>
                    <a:pt x="18539" y="1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654" name="Google Shape;12654;p49"/>
            <p:cNvSpPr/>
            <p:nvPr/>
          </p:nvSpPr>
          <p:spPr>
            <a:xfrm>
              <a:off x="3469475" y="2849575"/>
              <a:ext cx="89325" cy="11050"/>
            </a:xfrm>
            <a:custGeom>
              <a:avLst/>
              <a:gdLst/>
              <a:ahLst/>
              <a:cxnLst/>
              <a:rect l="l" t="t" r="r" b="b"/>
              <a:pathLst>
                <a:path w="3573" h="442" extrusionOk="0">
                  <a:moveTo>
                    <a:pt x="1786" y="1"/>
                  </a:moveTo>
                  <a:cubicBezTo>
                    <a:pt x="810" y="1"/>
                    <a:pt x="0" y="215"/>
                    <a:pt x="0" y="215"/>
                  </a:cubicBezTo>
                  <a:cubicBezTo>
                    <a:pt x="0" y="215"/>
                    <a:pt x="810" y="442"/>
                    <a:pt x="1786" y="442"/>
                  </a:cubicBezTo>
                  <a:cubicBezTo>
                    <a:pt x="2774" y="442"/>
                    <a:pt x="3572" y="215"/>
                    <a:pt x="3572" y="215"/>
                  </a:cubicBezTo>
                  <a:cubicBezTo>
                    <a:pt x="3572" y="215"/>
                    <a:pt x="2774" y="1"/>
                    <a:pt x="1786" y="1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655" name="Google Shape;12655;p49"/>
            <p:cNvSpPr/>
            <p:nvPr/>
          </p:nvSpPr>
          <p:spPr>
            <a:xfrm>
              <a:off x="3572750" y="2855225"/>
              <a:ext cx="87850" cy="12250"/>
            </a:xfrm>
            <a:custGeom>
              <a:avLst/>
              <a:gdLst/>
              <a:ahLst/>
              <a:cxnLst/>
              <a:rect l="l" t="t" r="r" b="b"/>
              <a:pathLst>
                <a:path w="3514" h="490" extrusionOk="0">
                  <a:moveTo>
                    <a:pt x="1362" y="1"/>
                  </a:moveTo>
                  <a:cubicBezTo>
                    <a:pt x="587" y="1"/>
                    <a:pt x="1" y="132"/>
                    <a:pt x="1" y="132"/>
                  </a:cubicBezTo>
                  <a:cubicBezTo>
                    <a:pt x="1" y="132"/>
                    <a:pt x="775" y="418"/>
                    <a:pt x="1739" y="477"/>
                  </a:cubicBezTo>
                  <a:cubicBezTo>
                    <a:pt x="1877" y="486"/>
                    <a:pt x="2011" y="490"/>
                    <a:pt x="2141" y="490"/>
                  </a:cubicBezTo>
                  <a:cubicBezTo>
                    <a:pt x="2918" y="490"/>
                    <a:pt x="3513" y="358"/>
                    <a:pt x="3513" y="358"/>
                  </a:cubicBezTo>
                  <a:cubicBezTo>
                    <a:pt x="3513" y="358"/>
                    <a:pt x="2751" y="85"/>
                    <a:pt x="1763" y="13"/>
                  </a:cubicBezTo>
                  <a:cubicBezTo>
                    <a:pt x="1625" y="5"/>
                    <a:pt x="1491" y="1"/>
                    <a:pt x="1362" y="1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656" name="Google Shape;12656;p49"/>
            <p:cNvSpPr/>
            <p:nvPr/>
          </p:nvSpPr>
          <p:spPr>
            <a:xfrm>
              <a:off x="4790775" y="2957350"/>
              <a:ext cx="477150" cy="47650"/>
            </a:xfrm>
            <a:custGeom>
              <a:avLst/>
              <a:gdLst/>
              <a:ahLst/>
              <a:cxnLst/>
              <a:rect l="l" t="t" r="r" b="b"/>
              <a:pathLst>
                <a:path w="19086" h="1906" extrusionOk="0">
                  <a:moveTo>
                    <a:pt x="0" y="0"/>
                  </a:moveTo>
                  <a:cubicBezTo>
                    <a:pt x="0" y="0"/>
                    <a:pt x="1072" y="155"/>
                    <a:pt x="2786" y="476"/>
                  </a:cubicBezTo>
                  <a:cubicBezTo>
                    <a:pt x="4501" y="798"/>
                    <a:pt x="6846" y="1345"/>
                    <a:pt x="9513" y="1691"/>
                  </a:cubicBezTo>
                  <a:cubicBezTo>
                    <a:pt x="10677" y="1838"/>
                    <a:pt x="11808" y="1906"/>
                    <a:pt x="12858" y="1906"/>
                  </a:cubicBezTo>
                  <a:cubicBezTo>
                    <a:pt x="14192" y="1906"/>
                    <a:pt x="15393" y="1795"/>
                    <a:pt x="16359" y="1595"/>
                  </a:cubicBezTo>
                  <a:cubicBezTo>
                    <a:pt x="17217" y="1429"/>
                    <a:pt x="17907" y="1226"/>
                    <a:pt x="18371" y="1060"/>
                  </a:cubicBezTo>
                  <a:cubicBezTo>
                    <a:pt x="18824" y="893"/>
                    <a:pt x="19086" y="798"/>
                    <a:pt x="19086" y="798"/>
                  </a:cubicBezTo>
                  <a:lnTo>
                    <a:pt x="19086" y="798"/>
                  </a:lnTo>
                  <a:cubicBezTo>
                    <a:pt x="19086" y="798"/>
                    <a:pt x="18812" y="881"/>
                    <a:pt x="18371" y="988"/>
                  </a:cubicBezTo>
                  <a:cubicBezTo>
                    <a:pt x="17895" y="1119"/>
                    <a:pt x="17205" y="1262"/>
                    <a:pt x="16347" y="1369"/>
                  </a:cubicBezTo>
                  <a:cubicBezTo>
                    <a:pt x="15599" y="1472"/>
                    <a:pt x="14724" y="1526"/>
                    <a:pt x="13758" y="1526"/>
                  </a:cubicBezTo>
                  <a:cubicBezTo>
                    <a:pt x="12495" y="1526"/>
                    <a:pt x="11076" y="1434"/>
                    <a:pt x="9585" y="1238"/>
                  </a:cubicBezTo>
                  <a:cubicBezTo>
                    <a:pt x="6953" y="893"/>
                    <a:pt x="4572" y="464"/>
                    <a:pt x="2822" y="262"/>
                  </a:cubicBezTo>
                  <a:cubicBezTo>
                    <a:pt x="1084" y="48"/>
                    <a:pt x="0" y="0"/>
                    <a:pt x="0" y="0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657" name="Google Shape;12657;p49"/>
            <p:cNvSpPr/>
            <p:nvPr/>
          </p:nvSpPr>
          <p:spPr>
            <a:xfrm>
              <a:off x="5201525" y="2869525"/>
              <a:ext cx="64925" cy="107175"/>
            </a:xfrm>
            <a:custGeom>
              <a:avLst/>
              <a:gdLst/>
              <a:ahLst/>
              <a:cxnLst/>
              <a:rect l="l" t="t" r="r" b="b"/>
              <a:pathLst>
                <a:path w="2597" h="4287" extrusionOk="0">
                  <a:moveTo>
                    <a:pt x="1" y="1"/>
                  </a:moveTo>
                  <a:cubicBezTo>
                    <a:pt x="1" y="1"/>
                    <a:pt x="477" y="1049"/>
                    <a:pt x="1179" y="2227"/>
                  </a:cubicBezTo>
                  <a:cubicBezTo>
                    <a:pt x="1894" y="3394"/>
                    <a:pt x="2596" y="4287"/>
                    <a:pt x="2596" y="4287"/>
                  </a:cubicBezTo>
                  <a:cubicBezTo>
                    <a:pt x="2596" y="4287"/>
                    <a:pt x="2275" y="3180"/>
                    <a:pt x="1560" y="1989"/>
                  </a:cubicBezTo>
                  <a:cubicBezTo>
                    <a:pt x="834" y="799"/>
                    <a:pt x="1" y="1"/>
                    <a:pt x="1" y="1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658" name="Google Shape;12658;p49"/>
            <p:cNvSpPr/>
            <p:nvPr/>
          </p:nvSpPr>
          <p:spPr>
            <a:xfrm>
              <a:off x="5239025" y="2963875"/>
              <a:ext cx="83075" cy="80400"/>
            </a:xfrm>
            <a:custGeom>
              <a:avLst/>
              <a:gdLst/>
              <a:ahLst/>
              <a:cxnLst/>
              <a:rect l="l" t="t" r="r" b="b"/>
              <a:pathLst>
                <a:path w="3323" h="3216" extrusionOk="0">
                  <a:moveTo>
                    <a:pt x="1632" y="1454"/>
                  </a:moveTo>
                  <a:lnTo>
                    <a:pt x="1632" y="1454"/>
                  </a:lnTo>
                  <a:cubicBezTo>
                    <a:pt x="1632" y="1454"/>
                    <a:pt x="1624" y="1462"/>
                    <a:pt x="1614" y="1471"/>
                  </a:cubicBezTo>
                  <a:lnTo>
                    <a:pt x="1614" y="1471"/>
                  </a:lnTo>
                  <a:cubicBezTo>
                    <a:pt x="1621" y="1459"/>
                    <a:pt x="1632" y="1454"/>
                    <a:pt x="1632" y="1454"/>
                  </a:cubicBezTo>
                  <a:close/>
                  <a:moveTo>
                    <a:pt x="25" y="1"/>
                  </a:moveTo>
                  <a:cubicBezTo>
                    <a:pt x="25" y="1"/>
                    <a:pt x="1" y="25"/>
                    <a:pt x="49" y="156"/>
                  </a:cubicBezTo>
                  <a:cubicBezTo>
                    <a:pt x="84" y="215"/>
                    <a:pt x="144" y="311"/>
                    <a:pt x="239" y="382"/>
                  </a:cubicBezTo>
                  <a:cubicBezTo>
                    <a:pt x="299" y="430"/>
                    <a:pt x="358" y="453"/>
                    <a:pt x="453" y="477"/>
                  </a:cubicBezTo>
                  <a:cubicBezTo>
                    <a:pt x="501" y="489"/>
                    <a:pt x="537" y="489"/>
                    <a:pt x="584" y="489"/>
                  </a:cubicBezTo>
                  <a:cubicBezTo>
                    <a:pt x="620" y="477"/>
                    <a:pt x="656" y="477"/>
                    <a:pt x="691" y="453"/>
                  </a:cubicBezTo>
                  <a:lnTo>
                    <a:pt x="691" y="453"/>
                  </a:lnTo>
                  <a:cubicBezTo>
                    <a:pt x="656" y="501"/>
                    <a:pt x="691" y="453"/>
                    <a:pt x="703" y="549"/>
                  </a:cubicBezTo>
                  <a:lnTo>
                    <a:pt x="703" y="692"/>
                  </a:lnTo>
                  <a:cubicBezTo>
                    <a:pt x="703" y="727"/>
                    <a:pt x="691" y="787"/>
                    <a:pt x="680" y="834"/>
                  </a:cubicBezTo>
                  <a:cubicBezTo>
                    <a:pt x="656" y="870"/>
                    <a:pt x="632" y="918"/>
                    <a:pt x="620" y="965"/>
                  </a:cubicBezTo>
                  <a:cubicBezTo>
                    <a:pt x="584" y="1025"/>
                    <a:pt x="584" y="1084"/>
                    <a:pt x="584" y="1144"/>
                  </a:cubicBezTo>
                  <a:cubicBezTo>
                    <a:pt x="582" y="1142"/>
                    <a:pt x="581" y="1141"/>
                    <a:pt x="579" y="1141"/>
                  </a:cubicBezTo>
                  <a:cubicBezTo>
                    <a:pt x="570" y="1141"/>
                    <a:pt x="564" y="1171"/>
                    <a:pt x="584" y="1251"/>
                  </a:cubicBezTo>
                  <a:cubicBezTo>
                    <a:pt x="620" y="1334"/>
                    <a:pt x="715" y="1442"/>
                    <a:pt x="918" y="1442"/>
                  </a:cubicBezTo>
                  <a:cubicBezTo>
                    <a:pt x="953" y="1442"/>
                    <a:pt x="1001" y="1442"/>
                    <a:pt x="1061" y="1430"/>
                  </a:cubicBezTo>
                  <a:cubicBezTo>
                    <a:pt x="1096" y="1406"/>
                    <a:pt x="1120" y="1406"/>
                    <a:pt x="1156" y="1394"/>
                  </a:cubicBezTo>
                  <a:lnTo>
                    <a:pt x="1192" y="1382"/>
                  </a:lnTo>
                  <a:lnTo>
                    <a:pt x="1192" y="1382"/>
                  </a:lnTo>
                  <a:lnTo>
                    <a:pt x="1168" y="1394"/>
                  </a:lnTo>
                  <a:lnTo>
                    <a:pt x="1168" y="1406"/>
                  </a:lnTo>
                  <a:lnTo>
                    <a:pt x="1168" y="1442"/>
                  </a:lnTo>
                  <a:lnTo>
                    <a:pt x="1168" y="1489"/>
                  </a:lnTo>
                  <a:cubicBezTo>
                    <a:pt x="1168" y="1513"/>
                    <a:pt x="1168" y="1561"/>
                    <a:pt x="1180" y="1608"/>
                  </a:cubicBezTo>
                  <a:cubicBezTo>
                    <a:pt x="1239" y="1763"/>
                    <a:pt x="1346" y="1846"/>
                    <a:pt x="1453" y="1882"/>
                  </a:cubicBezTo>
                  <a:cubicBezTo>
                    <a:pt x="1486" y="1898"/>
                    <a:pt x="1525" y="1906"/>
                    <a:pt x="1564" y="1907"/>
                  </a:cubicBezTo>
                  <a:lnTo>
                    <a:pt x="1564" y="1907"/>
                  </a:lnTo>
                  <a:cubicBezTo>
                    <a:pt x="1966" y="2499"/>
                    <a:pt x="2457" y="2766"/>
                    <a:pt x="2775" y="2942"/>
                  </a:cubicBezTo>
                  <a:cubicBezTo>
                    <a:pt x="3132" y="3132"/>
                    <a:pt x="3323" y="3216"/>
                    <a:pt x="3323" y="3216"/>
                  </a:cubicBezTo>
                  <a:cubicBezTo>
                    <a:pt x="3323" y="3216"/>
                    <a:pt x="3156" y="3073"/>
                    <a:pt x="2942" y="2775"/>
                  </a:cubicBezTo>
                  <a:cubicBezTo>
                    <a:pt x="2656" y="2513"/>
                    <a:pt x="2192" y="2144"/>
                    <a:pt x="1894" y="1525"/>
                  </a:cubicBezTo>
                  <a:lnTo>
                    <a:pt x="1608" y="1549"/>
                  </a:lnTo>
                  <a:lnTo>
                    <a:pt x="1608" y="1561"/>
                  </a:lnTo>
                  <a:cubicBezTo>
                    <a:pt x="1608" y="1563"/>
                    <a:pt x="1608" y="1564"/>
                    <a:pt x="1607" y="1564"/>
                  </a:cubicBezTo>
                  <a:cubicBezTo>
                    <a:pt x="1605" y="1564"/>
                    <a:pt x="1599" y="1540"/>
                    <a:pt x="1608" y="1493"/>
                  </a:cubicBezTo>
                  <a:lnTo>
                    <a:pt x="1608" y="1493"/>
                  </a:lnTo>
                  <a:cubicBezTo>
                    <a:pt x="1620" y="1492"/>
                    <a:pt x="1636" y="1491"/>
                    <a:pt x="1656" y="1489"/>
                  </a:cubicBezTo>
                  <a:lnTo>
                    <a:pt x="1656" y="1465"/>
                  </a:lnTo>
                  <a:lnTo>
                    <a:pt x="1656" y="1454"/>
                  </a:lnTo>
                  <a:cubicBezTo>
                    <a:pt x="1704" y="1382"/>
                    <a:pt x="1775" y="1299"/>
                    <a:pt x="1846" y="1215"/>
                  </a:cubicBezTo>
                  <a:lnTo>
                    <a:pt x="1787" y="1096"/>
                  </a:lnTo>
                  <a:lnTo>
                    <a:pt x="1775" y="1061"/>
                  </a:lnTo>
                  <a:cubicBezTo>
                    <a:pt x="1763" y="1037"/>
                    <a:pt x="1751" y="1001"/>
                    <a:pt x="1727" y="989"/>
                  </a:cubicBezTo>
                  <a:cubicBezTo>
                    <a:pt x="1656" y="906"/>
                    <a:pt x="1549" y="858"/>
                    <a:pt x="1453" y="858"/>
                  </a:cubicBezTo>
                  <a:cubicBezTo>
                    <a:pt x="1346" y="858"/>
                    <a:pt x="1215" y="894"/>
                    <a:pt x="1108" y="953"/>
                  </a:cubicBezTo>
                  <a:lnTo>
                    <a:pt x="1049" y="977"/>
                  </a:lnTo>
                  <a:lnTo>
                    <a:pt x="1037" y="989"/>
                  </a:lnTo>
                  <a:cubicBezTo>
                    <a:pt x="1023" y="1003"/>
                    <a:pt x="1007" y="1006"/>
                    <a:pt x="993" y="1006"/>
                  </a:cubicBezTo>
                  <a:cubicBezTo>
                    <a:pt x="981" y="1006"/>
                    <a:pt x="969" y="1004"/>
                    <a:pt x="960" y="1004"/>
                  </a:cubicBezTo>
                  <a:cubicBezTo>
                    <a:pt x="952" y="1004"/>
                    <a:pt x="945" y="1006"/>
                    <a:pt x="942" y="1013"/>
                  </a:cubicBezTo>
                  <a:cubicBezTo>
                    <a:pt x="930" y="989"/>
                    <a:pt x="942" y="977"/>
                    <a:pt x="942" y="965"/>
                  </a:cubicBezTo>
                  <a:cubicBezTo>
                    <a:pt x="942" y="953"/>
                    <a:pt x="953" y="918"/>
                    <a:pt x="953" y="906"/>
                  </a:cubicBezTo>
                  <a:cubicBezTo>
                    <a:pt x="977" y="811"/>
                    <a:pt x="977" y="739"/>
                    <a:pt x="977" y="680"/>
                  </a:cubicBezTo>
                  <a:cubicBezTo>
                    <a:pt x="977" y="549"/>
                    <a:pt x="918" y="430"/>
                    <a:pt x="882" y="370"/>
                  </a:cubicBezTo>
                  <a:cubicBezTo>
                    <a:pt x="850" y="301"/>
                    <a:pt x="820" y="282"/>
                    <a:pt x="798" y="282"/>
                  </a:cubicBezTo>
                  <a:cubicBezTo>
                    <a:pt x="772" y="282"/>
                    <a:pt x="756" y="311"/>
                    <a:pt x="763" y="311"/>
                  </a:cubicBezTo>
                  <a:cubicBezTo>
                    <a:pt x="703" y="358"/>
                    <a:pt x="632" y="370"/>
                    <a:pt x="584" y="382"/>
                  </a:cubicBezTo>
                  <a:lnTo>
                    <a:pt x="465" y="382"/>
                  </a:lnTo>
                  <a:cubicBezTo>
                    <a:pt x="394" y="370"/>
                    <a:pt x="322" y="358"/>
                    <a:pt x="275" y="322"/>
                  </a:cubicBezTo>
                  <a:cubicBezTo>
                    <a:pt x="168" y="263"/>
                    <a:pt x="108" y="203"/>
                    <a:pt x="84" y="144"/>
                  </a:cubicBezTo>
                  <a:cubicBezTo>
                    <a:pt x="25" y="37"/>
                    <a:pt x="25" y="1"/>
                    <a:pt x="25" y="1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659" name="Google Shape;12659;p49"/>
            <p:cNvSpPr/>
            <p:nvPr/>
          </p:nvSpPr>
          <p:spPr>
            <a:xfrm>
              <a:off x="4916975" y="2278100"/>
              <a:ext cx="94975" cy="186650"/>
            </a:xfrm>
            <a:custGeom>
              <a:avLst/>
              <a:gdLst/>
              <a:ahLst/>
              <a:cxnLst/>
              <a:rect l="l" t="t" r="r" b="b"/>
              <a:pathLst>
                <a:path w="3799" h="7466" extrusionOk="0">
                  <a:moveTo>
                    <a:pt x="0" y="0"/>
                  </a:moveTo>
                  <a:cubicBezTo>
                    <a:pt x="0" y="0"/>
                    <a:pt x="655" y="1774"/>
                    <a:pt x="1691" y="3834"/>
                  </a:cubicBezTo>
                  <a:cubicBezTo>
                    <a:pt x="2739" y="5906"/>
                    <a:pt x="3798" y="7465"/>
                    <a:pt x="3798" y="7465"/>
                  </a:cubicBezTo>
                  <a:cubicBezTo>
                    <a:pt x="3798" y="7465"/>
                    <a:pt x="3156" y="5679"/>
                    <a:pt x="2096" y="3631"/>
                  </a:cubicBezTo>
                  <a:cubicBezTo>
                    <a:pt x="1048" y="1572"/>
                    <a:pt x="1" y="0"/>
                    <a:pt x="0" y="0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660" name="Google Shape;12660;p49"/>
            <p:cNvSpPr/>
            <p:nvPr/>
          </p:nvSpPr>
          <p:spPr>
            <a:xfrm>
              <a:off x="5015500" y="2480800"/>
              <a:ext cx="23525" cy="41975"/>
            </a:xfrm>
            <a:custGeom>
              <a:avLst/>
              <a:gdLst/>
              <a:ahLst/>
              <a:cxnLst/>
              <a:rect l="l" t="t" r="r" b="b"/>
              <a:pathLst>
                <a:path w="941" h="1679" extrusionOk="0">
                  <a:moveTo>
                    <a:pt x="0" y="0"/>
                  </a:moveTo>
                  <a:lnTo>
                    <a:pt x="0" y="0"/>
                  </a:lnTo>
                  <a:cubicBezTo>
                    <a:pt x="0" y="0"/>
                    <a:pt x="12" y="488"/>
                    <a:pt x="274" y="953"/>
                  </a:cubicBezTo>
                  <a:cubicBezTo>
                    <a:pt x="524" y="1417"/>
                    <a:pt x="941" y="1679"/>
                    <a:pt x="941" y="1679"/>
                  </a:cubicBezTo>
                  <a:cubicBezTo>
                    <a:pt x="941" y="1679"/>
                    <a:pt x="929" y="1191"/>
                    <a:pt x="667" y="726"/>
                  </a:cubicBezTo>
                  <a:cubicBezTo>
                    <a:pt x="417" y="274"/>
                    <a:pt x="0" y="0"/>
                    <a:pt x="0" y="0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661" name="Google Shape;12661;p49"/>
            <p:cNvSpPr/>
            <p:nvPr/>
          </p:nvSpPr>
          <p:spPr>
            <a:xfrm>
              <a:off x="5043475" y="2540625"/>
              <a:ext cx="18175" cy="25025"/>
            </a:xfrm>
            <a:custGeom>
              <a:avLst/>
              <a:gdLst/>
              <a:ahLst/>
              <a:cxnLst/>
              <a:rect l="l" t="t" r="r" b="b"/>
              <a:pathLst>
                <a:path w="727" h="1001" extrusionOk="0">
                  <a:moveTo>
                    <a:pt x="36" y="0"/>
                  </a:moveTo>
                  <a:cubicBezTo>
                    <a:pt x="36" y="0"/>
                    <a:pt x="1" y="346"/>
                    <a:pt x="179" y="631"/>
                  </a:cubicBezTo>
                  <a:cubicBezTo>
                    <a:pt x="346" y="893"/>
                    <a:pt x="679" y="1000"/>
                    <a:pt x="679" y="1000"/>
                  </a:cubicBezTo>
                  <a:cubicBezTo>
                    <a:pt x="679" y="1000"/>
                    <a:pt x="727" y="643"/>
                    <a:pt x="548" y="381"/>
                  </a:cubicBezTo>
                  <a:cubicBezTo>
                    <a:pt x="382" y="108"/>
                    <a:pt x="36" y="0"/>
                    <a:pt x="36" y="0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662" name="Google Shape;12662;p49"/>
            <p:cNvSpPr/>
            <p:nvPr/>
          </p:nvSpPr>
          <p:spPr>
            <a:xfrm>
              <a:off x="3961800" y="2745100"/>
              <a:ext cx="180100" cy="208700"/>
            </a:xfrm>
            <a:custGeom>
              <a:avLst/>
              <a:gdLst/>
              <a:ahLst/>
              <a:cxnLst/>
              <a:rect l="l" t="t" r="r" b="b"/>
              <a:pathLst>
                <a:path w="7204" h="8348" extrusionOk="0">
                  <a:moveTo>
                    <a:pt x="7203" y="1"/>
                  </a:moveTo>
                  <a:cubicBezTo>
                    <a:pt x="7203" y="1"/>
                    <a:pt x="6620" y="263"/>
                    <a:pt x="5715" y="751"/>
                  </a:cubicBezTo>
                  <a:cubicBezTo>
                    <a:pt x="4810" y="1263"/>
                    <a:pt x="3524" y="2001"/>
                    <a:pt x="2370" y="3132"/>
                  </a:cubicBezTo>
                  <a:cubicBezTo>
                    <a:pt x="1203" y="4287"/>
                    <a:pt x="488" y="5621"/>
                    <a:pt x="226" y="6645"/>
                  </a:cubicBezTo>
                  <a:cubicBezTo>
                    <a:pt x="95" y="7168"/>
                    <a:pt x="36" y="7585"/>
                    <a:pt x="12" y="7883"/>
                  </a:cubicBezTo>
                  <a:cubicBezTo>
                    <a:pt x="0" y="8180"/>
                    <a:pt x="0" y="8347"/>
                    <a:pt x="0" y="8347"/>
                  </a:cubicBezTo>
                  <a:cubicBezTo>
                    <a:pt x="0" y="8347"/>
                    <a:pt x="12" y="8180"/>
                    <a:pt x="72" y="7895"/>
                  </a:cubicBezTo>
                  <a:cubicBezTo>
                    <a:pt x="131" y="7621"/>
                    <a:pt x="238" y="7216"/>
                    <a:pt x="429" y="6740"/>
                  </a:cubicBezTo>
                  <a:cubicBezTo>
                    <a:pt x="786" y="5787"/>
                    <a:pt x="1560" y="4561"/>
                    <a:pt x="2679" y="3478"/>
                  </a:cubicBezTo>
                  <a:cubicBezTo>
                    <a:pt x="3798" y="2382"/>
                    <a:pt x="4977" y="1561"/>
                    <a:pt x="5822" y="965"/>
                  </a:cubicBezTo>
                  <a:cubicBezTo>
                    <a:pt x="6668" y="370"/>
                    <a:pt x="7203" y="1"/>
                    <a:pt x="7203" y="1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663" name="Google Shape;12663;p49"/>
            <p:cNvSpPr/>
            <p:nvPr/>
          </p:nvSpPr>
          <p:spPr>
            <a:xfrm>
              <a:off x="3951675" y="2765350"/>
              <a:ext cx="96750" cy="141400"/>
            </a:xfrm>
            <a:custGeom>
              <a:avLst/>
              <a:gdLst/>
              <a:ahLst/>
              <a:cxnLst/>
              <a:rect l="l" t="t" r="r" b="b"/>
              <a:pathLst>
                <a:path w="3870" h="5656" extrusionOk="0">
                  <a:moveTo>
                    <a:pt x="3870" y="1"/>
                  </a:moveTo>
                  <a:cubicBezTo>
                    <a:pt x="3870" y="1"/>
                    <a:pt x="3548" y="227"/>
                    <a:pt x="3036" y="620"/>
                  </a:cubicBezTo>
                  <a:cubicBezTo>
                    <a:pt x="2560" y="1036"/>
                    <a:pt x="1941" y="1655"/>
                    <a:pt x="1382" y="2465"/>
                  </a:cubicBezTo>
                  <a:cubicBezTo>
                    <a:pt x="846" y="3263"/>
                    <a:pt x="489" y="4084"/>
                    <a:pt x="286" y="4680"/>
                  </a:cubicBezTo>
                  <a:cubicBezTo>
                    <a:pt x="72" y="5275"/>
                    <a:pt x="0" y="5656"/>
                    <a:pt x="0" y="5656"/>
                  </a:cubicBezTo>
                  <a:cubicBezTo>
                    <a:pt x="0" y="5656"/>
                    <a:pt x="191" y="5323"/>
                    <a:pt x="489" y="4763"/>
                  </a:cubicBezTo>
                  <a:cubicBezTo>
                    <a:pt x="810" y="4215"/>
                    <a:pt x="1251" y="3489"/>
                    <a:pt x="1774" y="2715"/>
                  </a:cubicBezTo>
                  <a:cubicBezTo>
                    <a:pt x="2310" y="1941"/>
                    <a:pt x="2834" y="1251"/>
                    <a:pt x="3215" y="774"/>
                  </a:cubicBezTo>
                  <a:cubicBezTo>
                    <a:pt x="3620" y="298"/>
                    <a:pt x="3870" y="1"/>
                    <a:pt x="3870" y="1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664" name="Google Shape;12664;p49"/>
            <p:cNvSpPr/>
            <p:nvPr/>
          </p:nvSpPr>
          <p:spPr>
            <a:xfrm>
              <a:off x="3953750" y="2776950"/>
              <a:ext cx="50625" cy="74450"/>
            </a:xfrm>
            <a:custGeom>
              <a:avLst/>
              <a:gdLst/>
              <a:ahLst/>
              <a:cxnLst/>
              <a:rect l="l" t="t" r="r" b="b"/>
              <a:pathLst>
                <a:path w="2025" h="2978" extrusionOk="0">
                  <a:moveTo>
                    <a:pt x="2025" y="1"/>
                  </a:moveTo>
                  <a:cubicBezTo>
                    <a:pt x="2025" y="1"/>
                    <a:pt x="1822" y="96"/>
                    <a:pt x="1549" y="287"/>
                  </a:cubicBezTo>
                  <a:cubicBezTo>
                    <a:pt x="1263" y="489"/>
                    <a:pt x="918" y="799"/>
                    <a:pt x="620" y="1239"/>
                  </a:cubicBezTo>
                  <a:cubicBezTo>
                    <a:pt x="334" y="1668"/>
                    <a:pt x="179" y="2108"/>
                    <a:pt x="84" y="2442"/>
                  </a:cubicBezTo>
                  <a:cubicBezTo>
                    <a:pt x="13" y="2775"/>
                    <a:pt x="1" y="2977"/>
                    <a:pt x="1" y="2977"/>
                  </a:cubicBezTo>
                  <a:cubicBezTo>
                    <a:pt x="1" y="2977"/>
                    <a:pt x="441" y="2311"/>
                    <a:pt x="1013" y="1489"/>
                  </a:cubicBezTo>
                  <a:cubicBezTo>
                    <a:pt x="1560" y="668"/>
                    <a:pt x="2025" y="1"/>
                    <a:pt x="2025" y="1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665" name="Google Shape;12665;p49"/>
            <p:cNvSpPr/>
            <p:nvPr/>
          </p:nvSpPr>
          <p:spPr>
            <a:xfrm>
              <a:off x="3960300" y="2769225"/>
              <a:ext cx="20875" cy="33650"/>
            </a:xfrm>
            <a:custGeom>
              <a:avLst/>
              <a:gdLst/>
              <a:ahLst/>
              <a:cxnLst/>
              <a:rect l="l" t="t" r="r" b="b"/>
              <a:pathLst>
                <a:path w="835" h="1346" extrusionOk="0">
                  <a:moveTo>
                    <a:pt x="810" y="0"/>
                  </a:moveTo>
                  <a:lnTo>
                    <a:pt x="810" y="0"/>
                  </a:lnTo>
                  <a:cubicBezTo>
                    <a:pt x="810" y="0"/>
                    <a:pt x="429" y="191"/>
                    <a:pt x="227" y="560"/>
                  </a:cubicBezTo>
                  <a:cubicBezTo>
                    <a:pt x="1" y="941"/>
                    <a:pt x="36" y="1346"/>
                    <a:pt x="36" y="1346"/>
                  </a:cubicBezTo>
                  <a:cubicBezTo>
                    <a:pt x="36" y="1346"/>
                    <a:pt x="405" y="1155"/>
                    <a:pt x="608" y="786"/>
                  </a:cubicBezTo>
                  <a:cubicBezTo>
                    <a:pt x="834" y="417"/>
                    <a:pt x="810" y="0"/>
                    <a:pt x="810" y="0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666" name="Google Shape;12666;p49"/>
            <p:cNvSpPr/>
            <p:nvPr/>
          </p:nvSpPr>
          <p:spPr>
            <a:xfrm>
              <a:off x="3959125" y="2012575"/>
              <a:ext cx="207475" cy="176550"/>
            </a:xfrm>
            <a:custGeom>
              <a:avLst/>
              <a:gdLst/>
              <a:ahLst/>
              <a:cxnLst/>
              <a:rect l="l" t="t" r="r" b="b"/>
              <a:pathLst>
                <a:path w="8299" h="7062" extrusionOk="0">
                  <a:moveTo>
                    <a:pt x="8299" y="1"/>
                  </a:moveTo>
                  <a:cubicBezTo>
                    <a:pt x="8299" y="1"/>
                    <a:pt x="8144" y="36"/>
                    <a:pt x="7846" y="108"/>
                  </a:cubicBezTo>
                  <a:cubicBezTo>
                    <a:pt x="7561" y="167"/>
                    <a:pt x="7168" y="275"/>
                    <a:pt x="6691" y="453"/>
                  </a:cubicBezTo>
                  <a:cubicBezTo>
                    <a:pt x="6215" y="620"/>
                    <a:pt x="5644" y="870"/>
                    <a:pt x="5048" y="1191"/>
                  </a:cubicBezTo>
                  <a:cubicBezTo>
                    <a:pt x="4465" y="1537"/>
                    <a:pt x="3846" y="1953"/>
                    <a:pt x="3239" y="2465"/>
                  </a:cubicBezTo>
                  <a:cubicBezTo>
                    <a:pt x="2643" y="2965"/>
                    <a:pt x="2131" y="3513"/>
                    <a:pt x="1703" y="4061"/>
                  </a:cubicBezTo>
                  <a:cubicBezTo>
                    <a:pt x="1286" y="4596"/>
                    <a:pt x="953" y="5108"/>
                    <a:pt x="703" y="5561"/>
                  </a:cubicBezTo>
                  <a:cubicBezTo>
                    <a:pt x="452" y="6001"/>
                    <a:pt x="274" y="6382"/>
                    <a:pt x="167" y="6644"/>
                  </a:cubicBezTo>
                  <a:cubicBezTo>
                    <a:pt x="60" y="6918"/>
                    <a:pt x="0" y="7061"/>
                    <a:pt x="0" y="7061"/>
                  </a:cubicBezTo>
                  <a:cubicBezTo>
                    <a:pt x="0" y="7061"/>
                    <a:pt x="83" y="6930"/>
                    <a:pt x="226" y="6692"/>
                  </a:cubicBezTo>
                  <a:cubicBezTo>
                    <a:pt x="357" y="6454"/>
                    <a:pt x="583" y="6109"/>
                    <a:pt x="881" y="5692"/>
                  </a:cubicBezTo>
                  <a:cubicBezTo>
                    <a:pt x="1167" y="5287"/>
                    <a:pt x="1536" y="4811"/>
                    <a:pt x="1988" y="4323"/>
                  </a:cubicBezTo>
                  <a:cubicBezTo>
                    <a:pt x="2441" y="3834"/>
                    <a:pt x="2953" y="3311"/>
                    <a:pt x="3536" y="2822"/>
                  </a:cubicBezTo>
                  <a:cubicBezTo>
                    <a:pt x="4108" y="2334"/>
                    <a:pt x="4703" y="1894"/>
                    <a:pt x="5263" y="1537"/>
                  </a:cubicBezTo>
                  <a:cubicBezTo>
                    <a:pt x="5822" y="1179"/>
                    <a:pt x="6346" y="882"/>
                    <a:pt x="6787" y="667"/>
                  </a:cubicBezTo>
                  <a:cubicBezTo>
                    <a:pt x="7239" y="441"/>
                    <a:pt x="7608" y="275"/>
                    <a:pt x="7882" y="167"/>
                  </a:cubicBezTo>
                  <a:cubicBezTo>
                    <a:pt x="8144" y="60"/>
                    <a:pt x="8299" y="1"/>
                    <a:pt x="8299" y="1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667" name="Google Shape;12667;p49"/>
            <p:cNvSpPr/>
            <p:nvPr/>
          </p:nvSpPr>
          <p:spPr>
            <a:xfrm>
              <a:off x="3962100" y="2081925"/>
              <a:ext cx="147650" cy="145000"/>
            </a:xfrm>
            <a:custGeom>
              <a:avLst/>
              <a:gdLst/>
              <a:ahLst/>
              <a:cxnLst/>
              <a:rect l="l" t="t" r="r" b="b"/>
              <a:pathLst>
                <a:path w="5906" h="5800" extrusionOk="0">
                  <a:moveTo>
                    <a:pt x="5906" y="1"/>
                  </a:moveTo>
                  <a:lnTo>
                    <a:pt x="5906" y="1"/>
                  </a:lnTo>
                  <a:cubicBezTo>
                    <a:pt x="5906" y="1"/>
                    <a:pt x="5798" y="48"/>
                    <a:pt x="5596" y="132"/>
                  </a:cubicBezTo>
                  <a:cubicBezTo>
                    <a:pt x="5406" y="215"/>
                    <a:pt x="5108" y="322"/>
                    <a:pt x="4763" y="489"/>
                  </a:cubicBezTo>
                  <a:cubicBezTo>
                    <a:pt x="4084" y="834"/>
                    <a:pt x="3155" y="1394"/>
                    <a:pt x="2322" y="2263"/>
                  </a:cubicBezTo>
                  <a:cubicBezTo>
                    <a:pt x="1476" y="3108"/>
                    <a:pt x="941" y="4061"/>
                    <a:pt x="607" y="4751"/>
                  </a:cubicBezTo>
                  <a:cubicBezTo>
                    <a:pt x="453" y="5085"/>
                    <a:pt x="310" y="5359"/>
                    <a:pt x="203" y="5537"/>
                  </a:cubicBezTo>
                  <a:cubicBezTo>
                    <a:pt x="83" y="5716"/>
                    <a:pt x="0" y="5799"/>
                    <a:pt x="0" y="5799"/>
                  </a:cubicBezTo>
                  <a:cubicBezTo>
                    <a:pt x="0" y="5799"/>
                    <a:pt x="95" y="5752"/>
                    <a:pt x="238" y="5585"/>
                  </a:cubicBezTo>
                  <a:cubicBezTo>
                    <a:pt x="405" y="5418"/>
                    <a:pt x="595" y="5168"/>
                    <a:pt x="810" y="4859"/>
                  </a:cubicBezTo>
                  <a:cubicBezTo>
                    <a:pt x="1226" y="4216"/>
                    <a:pt x="1834" y="3382"/>
                    <a:pt x="2631" y="2561"/>
                  </a:cubicBezTo>
                  <a:cubicBezTo>
                    <a:pt x="3429" y="1739"/>
                    <a:pt x="4239" y="1108"/>
                    <a:pt x="4870" y="668"/>
                  </a:cubicBezTo>
                  <a:cubicBezTo>
                    <a:pt x="5179" y="465"/>
                    <a:pt x="5453" y="287"/>
                    <a:pt x="5632" y="179"/>
                  </a:cubicBezTo>
                  <a:cubicBezTo>
                    <a:pt x="5810" y="60"/>
                    <a:pt x="5906" y="1"/>
                    <a:pt x="5906" y="1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668" name="Google Shape;12668;p49"/>
            <p:cNvSpPr/>
            <p:nvPr/>
          </p:nvSpPr>
          <p:spPr>
            <a:xfrm>
              <a:off x="3957025" y="2150100"/>
              <a:ext cx="96475" cy="110450"/>
            </a:xfrm>
            <a:custGeom>
              <a:avLst/>
              <a:gdLst/>
              <a:ahLst/>
              <a:cxnLst/>
              <a:rect l="l" t="t" r="r" b="b"/>
              <a:pathLst>
                <a:path w="3859" h="4418" extrusionOk="0">
                  <a:moveTo>
                    <a:pt x="3858" y="0"/>
                  </a:moveTo>
                  <a:cubicBezTo>
                    <a:pt x="3858" y="0"/>
                    <a:pt x="3561" y="131"/>
                    <a:pt x="3096" y="417"/>
                  </a:cubicBezTo>
                  <a:cubicBezTo>
                    <a:pt x="2632" y="715"/>
                    <a:pt x="2037" y="1191"/>
                    <a:pt x="1489" y="1810"/>
                  </a:cubicBezTo>
                  <a:cubicBezTo>
                    <a:pt x="941" y="2453"/>
                    <a:pt x="548" y="3108"/>
                    <a:pt x="322" y="3596"/>
                  </a:cubicBezTo>
                  <a:cubicBezTo>
                    <a:pt x="84" y="4096"/>
                    <a:pt x="1" y="4418"/>
                    <a:pt x="1" y="4418"/>
                  </a:cubicBezTo>
                  <a:cubicBezTo>
                    <a:pt x="1" y="4418"/>
                    <a:pt x="191" y="4156"/>
                    <a:pt x="525" y="3715"/>
                  </a:cubicBezTo>
                  <a:cubicBezTo>
                    <a:pt x="846" y="3298"/>
                    <a:pt x="1310" y="2739"/>
                    <a:pt x="1834" y="2132"/>
                  </a:cubicBezTo>
                  <a:cubicBezTo>
                    <a:pt x="2346" y="1512"/>
                    <a:pt x="2858" y="977"/>
                    <a:pt x="3227" y="608"/>
                  </a:cubicBezTo>
                  <a:cubicBezTo>
                    <a:pt x="3620" y="239"/>
                    <a:pt x="3858" y="0"/>
                    <a:pt x="3858" y="0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669" name="Google Shape;12669;p49"/>
            <p:cNvSpPr/>
            <p:nvPr/>
          </p:nvSpPr>
          <p:spPr>
            <a:xfrm>
              <a:off x="3958525" y="2201000"/>
              <a:ext cx="77700" cy="87225"/>
            </a:xfrm>
            <a:custGeom>
              <a:avLst/>
              <a:gdLst/>
              <a:ahLst/>
              <a:cxnLst/>
              <a:rect l="l" t="t" r="r" b="b"/>
              <a:pathLst>
                <a:path w="3108" h="3489" extrusionOk="0">
                  <a:moveTo>
                    <a:pt x="3108" y="0"/>
                  </a:moveTo>
                  <a:cubicBezTo>
                    <a:pt x="3108" y="0"/>
                    <a:pt x="2870" y="119"/>
                    <a:pt x="2501" y="358"/>
                  </a:cubicBezTo>
                  <a:cubicBezTo>
                    <a:pt x="2143" y="584"/>
                    <a:pt x="1667" y="953"/>
                    <a:pt x="1215" y="1441"/>
                  </a:cubicBezTo>
                  <a:cubicBezTo>
                    <a:pt x="786" y="1929"/>
                    <a:pt x="476" y="2453"/>
                    <a:pt x="286" y="2846"/>
                  </a:cubicBezTo>
                  <a:cubicBezTo>
                    <a:pt x="84" y="3227"/>
                    <a:pt x="0" y="3489"/>
                    <a:pt x="0" y="3489"/>
                  </a:cubicBezTo>
                  <a:cubicBezTo>
                    <a:pt x="0" y="3489"/>
                    <a:pt x="703" y="2691"/>
                    <a:pt x="1560" y="1739"/>
                  </a:cubicBezTo>
                  <a:cubicBezTo>
                    <a:pt x="2405" y="774"/>
                    <a:pt x="3108" y="0"/>
                    <a:pt x="3108" y="0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670" name="Google Shape;12670;p49"/>
            <p:cNvSpPr/>
            <p:nvPr/>
          </p:nvSpPr>
          <p:spPr>
            <a:xfrm>
              <a:off x="3969225" y="2252800"/>
              <a:ext cx="44075" cy="52700"/>
            </a:xfrm>
            <a:custGeom>
              <a:avLst/>
              <a:gdLst/>
              <a:ahLst/>
              <a:cxnLst/>
              <a:rect l="l" t="t" r="r" b="b"/>
              <a:pathLst>
                <a:path w="1763" h="2108" extrusionOk="0">
                  <a:moveTo>
                    <a:pt x="1763" y="0"/>
                  </a:moveTo>
                  <a:cubicBezTo>
                    <a:pt x="1763" y="0"/>
                    <a:pt x="1596" y="60"/>
                    <a:pt x="1382" y="191"/>
                  </a:cubicBezTo>
                  <a:cubicBezTo>
                    <a:pt x="1168" y="321"/>
                    <a:pt x="882" y="548"/>
                    <a:pt x="632" y="845"/>
                  </a:cubicBezTo>
                  <a:cubicBezTo>
                    <a:pt x="370" y="1143"/>
                    <a:pt x="215" y="1464"/>
                    <a:pt x="120" y="1703"/>
                  </a:cubicBezTo>
                  <a:cubicBezTo>
                    <a:pt x="37" y="1941"/>
                    <a:pt x="1" y="2107"/>
                    <a:pt x="1" y="2107"/>
                  </a:cubicBezTo>
                  <a:cubicBezTo>
                    <a:pt x="1" y="2107"/>
                    <a:pt x="132" y="2000"/>
                    <a:pt x="310" y="1822"/>
                  </a:cubicBezTo>
                  <a:cubicBezTo>
                    <a:pt x="513" y="1643"/>
                    <a:pt x="751" y="1405"/>
                    <a:pt x="989" y="1131"/>
                  </a:cubicBezTo>
                  <a:cubicBezTo>
                    <a:pt x="1227" y="845"/>
                    <a:pt x="1418" y="560"/>
                    <a:pt x="1549" y="357"/>
                  </a:cubicBezTo>
                  <a:cubicBezTo>
                    <a:pt x="1680" y="143"/>
                    <a:pt x="1763" y="0"/>
                    <a:pt x="1763" y="0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671" name="Google Shape;12671;p49"/>
            <p:cNvSpPr/>
            <p:nvPr/>
          </p:nvSpPr>
          <p:spPr>
            <a:xfrm>
              <a:off x="4234450" y="2011325"/>
              <a:ext cx="372675" cy="76300"/>
            </a:xfrm>
            <a:custGeom>
              <a:avLst/>
              <a:gdLst/>
              <a:ahLst/>
              <a:cxnLst/>
              <a:rect l="l" t="t" r="r" b="b"/>
              <a:pathLst>
                <a:path w="14907" h="3052" extrusionOk="0">
                  <a:moveTo>
                    <a:pt x="2439" y="1"/>
                  </a:moveTo>
                  <a:cubicBezTo>
                    <a:pt x="2371" y="1"/>
                    <a:pt x="2304" y="1"/>
                    <a:pt x="2239" y="3"/>
                  </a:cubicBezTo>
                  <a:cubicBezTo>
                    <a:pt x="1536" y="3"/>
                    <a:pt x="989" y="51"/>
                    <a:pt x="596" y="134"/>
                  </a:cubicBezTo>
                  <a:cubicBezTo>
                    <a:pt x="215" y="194"/>
                    <a:pt x="0" y="253"/>
                    <a:pt x="0" y="253"/>
                  </a:cubicBezTo>
                  <a:cubicBezTo>
                    <a:pt x="0" y="253"/>
                    <a:pt x="215" y="217"/>
                    <a:pt x="596" y="194"/>
                  </a:cubicBezTo>
                  <a:cubicBezTo>
                    <a:pt x="778" y="177"/>
                    <a:pt x="994" y="168"/>
                    <a:pt x="1242" y="168"/>
                  </a:cubicBezTo>
                  <a:cubicBezTo>
                    <a:pt x="1528" y="168"/>
                    <a:pt x="1857" y="180"/>
                    <a:pt x="2227" y="205"/>
                  </a:cubicBezTo>
                  <a:cubicBezTo>
                    <a:pt x="3608" y="301"/>
                    <a:pt x="5453" y="741"/>
                    <a:pt x="7442" y="1384"/>
                  </a:cubicBezTo>
                  <a:cubicBezTo>
                    <a:pt x="9454" y="2039"/>
                    <a:pt x="11287" y="2599"/>
                    <a:pt x="12669" y="2825"/>
                  </a:cubicBezTo>
                  <a:cubicBezTo>
                    <a:pt x="13359" y="2944"/>
                    <a:pt x="13919" y="3003"/>
                    <a:pt x="14312" y="3015"/>
                  </a:cubicBezTo>
                  <a:cubicBezTo>
                    <a:pt x="14693" y="3051"/>
                    <a:pt x="14907" y="3051"/>
                    <a:pt x="14907" y="3051"/>
                  </a:cubicBezTo>
                  <a:cubicBezTo>
                    <a:pt x="14907" y="3051"/>
                    <a:pt x="14681" y="3003"/>
                    <a:pt x="14312" y="2980"/>
                  </a:cubicBezTo>
                  <a:cubicBezTo>
                    <a:pt x="13931" y="2896"/>
                    <a:pt x="13383" y="2801"/>
                    <a:pt x="12716" y="2622"/>
                  </a:cubicBezTo>
                  <a:cubicBezTo>
                    <a:pt x="11371" y="2289"/>
                    <a:pt x="9585" y="1622"/>
                    <a:pt x="7585" y="967"/>
                  </a:cubicBezTo>
                  <a:cubicBezTo>
                    <a:pt x="5667" y="343"/>
                    <a:pt x="3815" y="1"/>
                    <a:pt x="2439" y="1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672" name="Google Shape;12672;p49"/>
            <p:cNvSpPr/>
            <p:nvPr/>
          </p:nvSpPr>
          <p:spPr>
            <a:xfrm>
              <a:off x="4323750" y="2032700"/>
              <a:ext cx="186650" cy="45975"/>
            </a:xfrm>
            <a:custGeom>
              <a:avLst/>
              <a:gdLst/>
              <a:ahLst/>
              <a:cxnLst/>
              <a:rect l="l" t="t" r="r" b="b"/>
              <a:pathLst>
                <a:path w="7466" h="1839" extrusionOk="0">
                  <a:moveTo>
                    <a:pt x="489" y="0"/>
                  </a:moveTo>
                  <a:cubicBezTo>
                    <a:pt x="418" y="0"/>
                    <a:pt x="354" y="2"/>
                    <a:pt x="298" y="5"/>
                  </a:cubicBezTo>
                  <a:cubicBezTo>
                    <a:pt x="107" y="17"/>
                    <a:pt x="0" y="17"/>
                    <a:pt x="0" y="17"/>
                  </a:cubicBezTo>
                  <a:cubicBezTo>
                    <a:pt x="0" y="17"/>
                    <a:pt x="107" y="41"/>
                    <a:pt x="298" y="77"/>
                  </a:cubicBezTo>
                  <a:cubicBezTo>
                    <a:pt x="500" y="124"/>
                    <a:pt x="762" y="184"/>
                    <a:pt x="1107" y="255"/>
                  </a:cubicBezTo>
                  <a:cubicBezTo>
                    <a:pt x="1786" y="410"/>
                    <a:pt x="2703" y="672"/>
                    <a:pt x="3715" y="970"/>
                  </a:cubicBezTo>
                  <a:cubicBezTo>
                    <a:pt x="4727" y="1267"/>
                    <a:pt x="5656" y="1505"/>
                    <a:pt x="6346" y="1648"/>
                  </a:cubicBezTo>
                  <a:cubicBezTo>
                    <a:pt x="7025" y="1791"/>
                    <a:pt x="7465" y="1839"/>
                    <a:pt x="7465" y="1839"/>
                  </a:cubicBezTo>
                  <a:cubicBezTo>
                    <a:pt x="7465" y="1839"/>
                    <a:pt x="7061" y="1672"/>
                    <a:pt x="6406" y="1422"/>
                  </a:cubicBezTo>
                  <a:cubicBezTo>
                    <a:pt x="5751" y="1172"/>
                    <a:pt x="4858" y="827"/>
                    <a:pt x="3822" y="529"/>
                  </a:cubicBezTo>
                  <a:cubicBezTo>
                    <a:pt x="2798" y="232"/>
                    <a:pt x="1834" y="65"/>
                    <a:pt x="1131" y="17"/>
                  </a:cubicBezTo>
                  <a:cubicBezTo>
                    <a:pt x="879" y="9"/>
                    <a:pt x="662" y="0"/>
                    <a:pt x="489" y="0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673" name="Google Shape;12673;p49"/>
            <p:cNvSpPr/>
            <p:nvPr/>
          </p:nvSpPr>
          <p:spPr>
            <a:xfrm>
              <a:off x="4432975" y="2078975"/>
              <a:ext cx="53900" cy="15825"/>
            </a:xfrm>
            <a:custGeom>
              <a:avLst/>
              <a:gdLst/>
              <a:ahLst/>
              <a:cxnLst/>
              <a:rect l="l" t="t" r="r" b="b"/>
              <a:pathLst>
                <a:path w="2156" h="633" extrusionOk="0">
                  <a:moveTo>
                    <a:pt x="264" y="0"/>
                  </a:moveTo>
                  <a:cubicBezTo>
                    <a:pt x="102" y="0"/>
                    <a:pt x="1" y="12"/>
                    <a:pt x="1" y="12"/>
                  </a:cubicBezTo>
                  <a:cubicBezTo>
                    <a:pt x="1" y="12"/>
                    <a:pt x="394" y="393"/>
                    <a:pt x="1013" y="547"/>
                  </a:cubicBezTo>
                  <a:cubicBezTo>
                    <a:pt x="1249" y="612"/>
                    <a:pt x="1474" y="632"/>
                    <a:pt x="1662" y="632"/>
                  </a:cubicBezTo>
                  <a:cubicBezTo>
                    <a:pt x="1956" y="632"/>
                    <a:pt x="2156" y="583"/>
                    <a:pt x="2156" y="583"/>
                  </a:cubicBezTo>
                  <a:cubicBezTo>
                    <a:pt x="2156" y="583"/>
                    <a:pt x="1703" y="274"/>
                    <a:pt x="1108" y="107"/>
                  </a:cubicBezTo>
                  <a:cubicBezTo>
                    <a:pt x="785" y="19"/>
                    <a:pt x="473" y="0"/>
                    <a:pt x="264" y="0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674" name="Google Shape;12674;p49"/>
            <p:cNvSpPr/>
            <p:nvPr/>
          </p:nvSpPr>
          <p:spPr>
            <a:xfrm>
              <a:off x="4279100" y="2676175"/>
              <a:ext cx="474475" cy="52000"/>
            </a:xfrm>
            <a:custGeom>
              <a:avLst/>
              <a:gdLst/>
              <a:ahLst/>
              <a:cxnLst/>
              <a:rect l="l" t="t" r="r" b="b"/>
              <a:pathLst>
                <a:path w="18979" h="2080" extrusionOk="0">
                  <a:moveTo>
                    <a:pt x="6526" y="0"/>
                  </a:moveTo>
                  <a:cubicBezTo>
                    <a:pt x="5097" y="0"/>
                    <a:pt x="3820" y="74"/>
                    <a:pt x="2786" y="174"/>
                  </a:cubicBezTo>
                  <a:cubicBezTo>
                    <a:pt x="1929" y="270"/>
                    <a:pt x="1227" y="353"/>
                    <a:pt x="750" y="436"/>
                  </a:cubicBezTo>
                  <a:cubicBezTo>
                    <a:pt x="274" y="508"/>
                    <a:pt x="0" y="555"/>
                    <a:pt x="0" y="555"/>
                  </a:cubicBezTo>
                  <a:cubicBezTo>
                    <a:pt x="0" y="555"/>
                    <a:pt x="274" y="531"/>
                    <a:pt x="762" y="508"/>
                  </a:cubicBezTo>
                  <a:cubicBezTo>
                    <a:pt x="1250" y="472"/>
                    <a:pt x="1953" y="448"/>
                    <a:pt x="2810" y="412"/>
                  </a:cubicBezTo>
                  <a:cubicBezTo>
                    <a:pt x="3287" y="399"/>
                    <a:pt x="3815" y="392"/>
                    <a:pt x="4386" y="392"/>
                  </a:cubicBezTo>
                  <a:cubicBezTo>
                    <a:pt x="5881" y="392"/>
                    <a:pt x="7665" y="444"/>
                    <a:pt x="9561" y="591"/>
                  </a:cubicBezTo>
                  <a:cubicBezTo>
                    <a:pt x="12180" y="817"/>
                    <a:pt x="14538" y="1174"/>
                    <a:pt x="16240" y="1496"/>
                  </a:cubicBezTo>
                  <a:cubicBezTo>
                    <a:pt x="17086" y="1663"/>
                    <a:pt x="17776" y="1817"/>
                    <a:pt x="18253" y="1924"/>
                  </a:cubicBezTo>
                  <a:cubicBezTo>
                    <a:pt x="18717" y="2020"/>
                    <a:pt x="18979" y="2079"/>
                    <a:pt x="18979" y="2079"/>
                  </a:cubicBezTo>
                  <a:cubicBezTo>
                    <a:pt x="18979" y="2079"/>
                    <a:pt x="18729" y="2008"/>
                    <a:pt x="18253" y="1817"/>
                  </a:cubicBezTo>
                  <a:cubicBezTo>
                    <a:pt x="17788" y="1663"/>
                    <a:pt x="17121" y="1472"/>
                    <a:pt x="16264" y="1246"/>
                  </a:cubicBezTo>
                  <a:cubicBezTo>
                    <a:pt x="14585" y="817"/>
                    <a:pt x="12216" y="329"/>
                    <a:pt x="9573" y="115"/>
                  </a:cubicBezTo>
                  <a:cubicBezTo>
                    <a:pt x="8508" y="34"/>
                    <a:pt x="7483" y="0"/>
                    <a:pt x="6526" y="0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675" name="Google Shape;12675;p49"/>
            <p:cNvSpPr/>
            <p:nvPr/>
          </p:nvSpPr>
          <p:spPr>
            <a:xfrm>
              <a:off x="4762200" y="2729025"/>
              <a:ext cx="98250" cy="20475"/>
            </a:xfrm>
            <a:custGeom>
              <a:avLst/>
              <a:gdLst/>
              <a:ahLst/>
              <a:cxnLst/>
              <a:rect l="l" t="t" r="r" b="b"/>
              <a:pathLst>
                <a:path w="3930" h="819" extrusionOk="0"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91" y="132"/>
                    <a:pt x="512" y="299"/>
                  </a:cubicBezTo>
                  <a:cubicBezTo>
                    <a:pt x="845" y="465"/>
                    <a:pt x="1322" y="644"/>
                    <a:pt x="1881" y="739"/>
                  </a:cubicBezTo>
                  <a:cubicBezTo>
                    <a:pt x="2209" y="795"/>
                    <a:pt x="2525" y="818"/>
                    <a:pt x="2804" y="818"/>
                  </a:cubicBezTo>
                  <a:cubicBezTo>
                    <a:pt x="3002" y="818"/>
                    <a:pt x="3181" y="807"/>
                    <a:pt x="3334" y="787"/>
                  </a:cubicBezTo>
                  <a:cubicBezTo>
                    <a:pt x="3703" y="739"/>
                    <a:pt x="3929" y="680"/>
                    <a:pt x="3929" y="680"/>
                  </a:cubicBezTo>
                  <a:cubicBezTo>
                    <a:pt x="3929" y="680"/>
                    <a:pt x="3703" y="620"/>
                    <a:pt x="3358" y="561"/>
                  </a:cubicBezTo>
                  <a:cubicBezTo>
                    <a:pt x="3000" y="489"/>
                    <a:pt x="2512" y="382"/>
                    <a:pt x="1977" y="299"/>
                  </a:cubicBezTo>
                  <a:cubicBezTo>
                    <a:pt x="1441" y="191"/>
                    <a:pt x="953" y="132"/>
                    <a:pt x="595" y="72"/>
                  </a:cubicBezTo>
                  <a:lnTo>
                    <a:pt x="0" y="1"/>
                  </a:ln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676" name="Google Shape;12676;p49"/>
            <p:cNvSpPr/>
            <p:nvPr/>
          </p:nvSpPr>
          <p:spPr>
            <a:xfrm>
              <a:off x="4370175" y="2643900"/>
              <a:ext cx="264650" cy="42000"/>
            </a:xfrm>
            <a:custGeom>
              <a:avLst/>
              <a:gdLst/>
              <a:ahLst/>
              <a:cxnLst/>
              <a:rect l="l" t="t" r="r" b="b"/>
              <a:pathLst>
                <a:path w="10586" h="1680" extrusionOk="0">
                  <a:moveTo>
                    <a:pt x="3299" y="1"/>
                  </a:moveTo>
                  <a:cubicBezTo>
                    <a:pt x="2644" y="1"/>
                    <a:pt x="2060" y="25"/>
                    <a:pt x="1572" y="84"/>
                  </a:cubicBezTo>
                  <a:cubicBezTo>
                    <a:pt x="1084" y="144"/>
                    <a:pt x="691" y="215"/>
                    <a:pt x="417" y="298"/>
                  </a:cubicBezTo>
                  <a:cubicBezTo>
                    <a:pt x="155" y="370"/>
                    <a:pt x="1" y="394"/>
                    <a:pt x="1" y="394"/>
                  </a:cubicBezTo>
                  <a:cubicBezTo>
                    <a:pt x="1" y="394"/>
                    <a:pt x="155" y="382"/>
                    <a:pt x="417" y="370"/>
                  </a:cubicBezTo>
                  <a:cubicBezTo>
                    <a:pt x="691" y="334"/>
                    <a:pt x="1096" y="322"/>
                    <a:pt x="1572" y="322"/>
                  </a:cubicBezTo>
                  <a:cubicBezTo>
                    <a:pt x="2060" y="322"/>
                    <a:pt x="2632" y="358"/>
                    <a:pt x="3263" y="394"/>
                  </a:cubicBezTo>
                  <a:cubicBezTo>
                    <a:pt x="3894" y="453"/>
                    <a:pt x="4584" y="537"/>
                    <a:pt x="5323" y="656"/>
                  </a:cubicBezTo>
                  <a:cubicBezTo>
                    <a:pt x="6775" y="894"/>
                    <a:pt x="8085" y="1168"/>
                    <a:pt x="9037" y="1370"/>
                  </a:cubicBezTo>
                  <a:cubicBezTo>
                    <a:pt x="9990" y="1572"/>
                    <a:pt x="10585" y="1680"/>
                    <a:pt x="10585" y="1680"/>
                  </a:cubicBezTo>
                  <a:cubicBezTo>
                    <a:pt x="10585" y="1680"/>
                    <a:pt x="10026" y="1453"/>
                    <a:pt x="9121" y="1132"/>
                  </a:cubicBezTo>
                  <a:cubicBezTo>
                    <a:pt x="8192" y="834"/>
                    <a:pt x="6894" y="429"/>
                    <a:pt x="5406" y="191"/>
                  </a:cubicBezTo>
                  <a:cubicBezTo>
                    <a:pt x="4668" y="72"/>
                    <a:pt x="3953" y="13"/>
                    <a:pt x="3299" y="1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677" name="Google Shape;12677;p49"/>
            <p:cNvSpPr/>
            <p:nvPr/>
          </p:nvSpPr>
          <p:spPr>
            <a:xfrm>
              <a:off x="4420475" y="2612175"/>
              <a:ext cx="151825" cy="18650"/>
            </a:xfrm>
            <a:custGeom>
              <a:avLst/>
              <a:gdLst/>
              <a:ahLst/>
              <a:cxnLst/>
              <a:rect l="l" t="t" r="r" b="b"/>
              <a:pathLst>
                <a:path w="6073" h="746" extrusionOk="0">
                  <a:moveTo>
                    <a:pt x="1926" y="0"/>
                  </a:moveTo>
                  <a:cubicBezTo>
                    <a:pt x="1537" y="0"/>
                    <a:pt x="1186" y="19"/>
                    <a:pt x="894" y="43"/>
                  </a:cubicBezTo>
                  <a:cubicBezTo>
                    <a:pt x="346" y="91"/>
                    <a:pt x="1" y="151"/>
                    <a:pt x="1" y="151"/>
                  </a:cubicBezTo>
                  <a:cubicBezTo>
                    <a:pt x="1" y="151"/>
                    <a:pt x="346" y="198"/>
                    <a:pt x="894" y="270"/>
                  </a:cubicBezTo>
                  <a:cubicBezTo>
                    <a:pt x="1453" y="329"/>
                    <a:pt x="2203" y="436"/>
                    <a:pt x="3037" y="508"/>
                  </a:cubicBezTo>
                  <a:cubicBezTo>
                    <a:pt x="3870" y="591"/>
                    <a:pt x="4632" y="639"/>
                    <a:pt x="5180" y="686"/>
                  </a:cubicBezTo>
                  <a:cubicBezTo>
                    <a:pt x="5740" y="734"/>
                    <a:pt x="6073" y="746"/>
                    <a:pt x="6073" y="746"/>
                  </a:cubicBezTo>
                  <a:cubicBezTo>
                    <a:pt x="6073" y="746"/>
                    <a:pt x="5751" y="615"/>
                    <a:pt x="5216" y="460"/>
                  </a:cubicBezTo>
                  <a:cubicBezTo>
                    <a:pt x="4680" y="317"/>
                    <a:pt x="3918" y="151"/>
                    <a:pt x="3073" y="55"/>
                  </a:cubicBezTo>
                  <a:cubicBezTo>
                    <a:pt x="2669" y="16"/>
                    <a:pt x="2281" y="0"/>
                    <a:pt x="1926" y="0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678" name="Google Shape;12678;p49"/>
            <p:cNvSpPr/>
            <p:nvPr/>
          </p:nvSpPr>
          <p:spPr>
            <a:xfrm>
              <a:off x="4445475" y="2584150"/>
              <a:ext cx="108975" cy="19600"/>
            </a:xfrm>
            <a:custGeom>
              <a:avLst/>
              <a:gdLst/>
              <a:ahLst/>
              <a:cxnLst/>
              <a:rect l="l" t="t" r="r" b="b"/>
              <a:pathLst>
                <a:path w="4359" h="784" extrusionOk="0">
                  <a:moveTo>
                    <a:pt x="1158" y="0"/>
                  </a:moveTo>
                  <a:cubicBezTo>
                    <a:pt x="973" y="0"/>
                    <a:pt x="804" y="8"/>
                    <a:pt x="656" y="21"/>
                  </a:cubicBezTo>
                  <a:cubicBezTo>
                    <a:pt x="251" y="45"/>
                    <a:pt x="1" y="93"/>
                    <a:pt x="1" y="93"/>
                  </a:cubicBezTo>
                  <a:cubicBezTo>
                    <a:pt x="1" y="93"/>
                    <a:pt x="965" y="343"/>
                    <a:pt x="2156" y="545"/>
                  </a:cubicBezTo>
                  <a:cubicBezTo>
                    <a:pt x="3347" y="736"/>
                    <a:pt x="4359" y="783"/>
                    <a:pt x="4359" y="783"/>
                  </a:cubicBezTo>
                  <a:cubicBezTo>
                    <a:pt x="4359" y="783"/>
                    <a:pt x="4132" y="664"/>
                    <a:pt x="3751" y="510"/>
                  </a:cubicBezTo>
                  <a:cubicBezTo>
                    <a:pt x="3382" y="367"/>
                    <a:pt x="2846" y="188"/>
                    <a:pt x="2239" y="93"/>
                  </a:cubicBezTo>
                  <a:cubicBezTo>
                    <a:pt x="1847" y="25"/>
                    <a:pt x="1478" y="0"/>
                    <a:pt x="1158" y="0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679" name="Google Shape;12679;p49"/>
            <p:cNvSpPr/>
            <p:nvPr/>
          </p:nvSpPr>
          <p:spPr>
            <a:xfrm>
              <a:off x="4450850" y="2560800"/>
              <a:ext cx="92875" cy="13175"/>
            </a:xfrm>
            <a:custGeom>
              <a:avLst/>
              <a:gdLst/>
              <a:ahLst/>
              <a:cxnLst/>
              <a:rect l="l" t="t" r="r" b="b"/>
              <a:pathLst>
                <a:path w="3715" h="527" extrusionOk="0">
                  <a:moveTo>
                    <a:pt x="1288" y="0"/>
                  </a:moveTo>
                  <a:cubicBezTo>
                    <a:pt x="541" y="0"/>
                    <a:pt x="0" y="122"/>
                    <a:pt x="0" y="122"/>
                  </a:cubicBezTo>
                  <a:cubicBezTo>
                    <a:pt x="0" y="122"/>
                    <a:pt x="834" y="372"/>
                    <a:pt x="1846" y="479"/>
                  </a:cubicBezTo>
                  <a:cubicBezTo>
                    <a:pt x="2183" y="515"/>
                    <a:pt x="2503" y="527"/>
                    <a:pt x="2780" y="527"/>
                  </a:cubicBezTo>
                  <a:cubicBezTo>
                    <a:pt x="3334" y="527"/>
                    <a:pt x="3715" y="479"/>
                    <a:pt x="3715" y="479"/>
                  </a:cubicBezTo>
                  <a:cubicBezTo>
                    <a:pt x="3715" y="479"/>
                    <a:pt x="2929" y="122"/>
                    <a:pt x="1881" y="27"/>
                  </a:cubicBezTo>
                  <a:cubicBezTo>
                    <a:pt x="1674" y="8"/>
                    <a:pt x="1475" y="0"/>
                    <a:pt x="1288" y="0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680" name="Google Shape;12680;p49"/>
            <p:cNvSpPr/>
            <p:nvPr/>
          </p:nvSpPr>
          <p:spPr>
            <a:xfrm>
              <a:off x="4136525" y="2379650"/>
              <a:ext cx="511100" cy="68125"/>
            </a:xfrm>
            <a:custGeom>
              <a:avLst/>
              <a:gdLst/>
              <a:ahLst/>
              <a:cxnLst/>
              <a:rect l="l" t="t" r="r" b="b"/>
              <a:pathLst>
                <a:path w="20444" h="2725" extrusionOk="0">
                  <a:moveTo>
                    <a:pt x="8596" y="1"/>
                  </a:moveTo>
                  <a:cubicBezTo>
                    <a:pt x="6305" y="1"/>
                    <a:pt x="4247" y="409"/>
                    <a:pt x="2786" y="951"/>
                  </a:cubicBezTo>
                  <a:cubicBezTo>
                    <a:pt x="1881" y="1284"/>
                    <a:pt x="1179" y="1617"/>
                    <a:pt x="715" y="1891"/>
                  </a:cubicBezTo>
                  <a:cubicBezTo>
                    <a:pt x="476" y="2010"/>
                    <a:pt x="298" y="2129"/>
                    <a:pt x="179" y="2201"/>
                  </a:cubicBezTo>
                  <a:cubicBezTo>
                    <a:pt x="60" y="2272"/>
                    <a:pt x="0" y="2320"/>
                    <a:pt x="0" y="2320"/>
                  </a:cubicBezTo>
                  <a:cubicBezTo>
                    <a:pt x="0" y="2320"/>
                    <a:pt x="84" y="2296"/>
                    <a:pt x="203" y="2236"/>
                  </a:cubicBezTo>
                  <a:cubicBezTo>
                    <a:pt x="322" y="2177"/>
                    <a:pt x="512" y="2070"/>
                    <a:pt x="750" y="1963"/>
                  </a:cubicBezTo>
                  <a:cubicBezTo>
                    <a:pt x="1238" y="1724"/>
                    <a:pt x="1953" y="1439"/>
                    <a:pt x="2858" y="1177"/>
                  </a:cubicBezTo>
                  <a:cubicBezTo>
                    <a:pt x="4271" y="752"/>
                    <a:pt x="6172" y="456"/>
                    <a:pt x="8294" y="456"/>
                  </a:cubicBezTo>
                  <a:cubicBezTo>
                    <a:pt x="8906" y="456"/>
                    <a:pt x="9537" y="480"/>
                    <a:pt x="10180" y="534"/>
                  </a:cubicBezTo>
                  <a:cubicBezTo>
                    <a:pt x="13061" y="772"/>
                    <a:pt x="15621" y="1427"/>
                    <a:pt x="17467" y="1903"/>
                  </a:cubicBezTo>
                  <a:cubicBezTo>
                    <a:pt x="18372" y="2153"/>
                    <a:pt x="19110" y="2367"/>
                    <a:pt x="19634" y="2498"/>
                  </a:cubicBezTo>
                  <a:cubicBezTo>
                    <a:pt x="20157" y="2653"/>
                    <a:pt x="20443" y="2725"/>
                    <a:pt x="20443" y="2725"/>
                  </a:cubicBezTo>
                  <a:cubicBezTo>
                    <a:pt x="20443" y="2725"/>
                    <a:pt x="20157" y="2617"/>
                    <a:pt x="19669" y="2415"/>
                  </a:cubicBezTo>
                  <a:cubicBezTo>
                    <a:pt x="19157" y="2236"/>
                    <a:pt x="18431" y="1963"/>
                    <a:pt x="17526" y="1665"/>
                  </a:cubicBezTo>
                  <a:cubicBezTo>
                    <a:pt x="15705" y="1082"/>
                    <a:pt x="13145" y="308"/>
                    <a:pt x="10216" y="69"/>
                  </a:cubicBezTo>
                  <a:cubicBezTo>
                    <a:pt x="9666" y="23"/>
                    <a:pt x="9125" y="1"/>
                    <a:pt x="8596" y="1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681" name="Google Shape;12681;p49"/>
            <p:cNvSpPr/>
            <p:nvPr/>
          </p:nvSpPr>
          <p:spPr>
            <a:xfrm>
              <a:off x="4200800" y="2346525"/>
              <a:ext cx="294725" cy="22675"/>
            </a:xfrm>
            <a:custGeom>
              <a:avLst/>
              <a:gdLst/>
              <a:ahLst/>
              <a:cxnLst/>
              <a:rect l="l" t="t" r="r" b="b"/>
              <a:pathLst>
                <a:path w="11789" h="907" extrusionOk="0">
                  <a:moveTo>
                    <a:pt x="6033" y="1"/>
                  </a:moveTo>
                  <a:cubicBezTo>
                    <a:pt x="5987" y="1"/>
                    <a:pt x="5941" y="1"/>
                    <a:pt x="5895" y="1"/>
                  </a:cubicBezTo>
                  <a:cubicBezTo>
                    <a:pt x="4240" y="13"/>
                    <a:pt x="2751" y="240"/>
                    <a:pt x="1692" y="466"/>
                  </a:cubicBezTo>
                  <a:cubicBezTo>
                    <a:pt x="1156" y="585"/>
                    <a:pt x="727" y="680"/>
                    <a:pt x="441" y="775"/>
                  </a:cubicBezTo>
                  <a:cubicBezTo>
                    <a:pt x="156" y="859"/>
                    <a:pt x="1" y="906"/>
                    <a:pt x="1" y="906"/>
                  </a:cubicBezTo>
                  <a:cubicBezTo>
                    <a:pt x="1" y="906"/>
                    <a:pt x="156" y="894"/>
                    <a:pt x="453" y="847"/>
                  </a:cubicBezTo>
                  <a:cubicBezTo>
                    <a:pt x="751" y="799"/>
                    <a:pt x="1192" y="763"/>
                    <a:pt x="1727" y="704"/>
                  </a:cubicBezTo>
                  <a:cubicBezTo>
                    <a:pt x="2775" y="597"/>
                    <a:pt x="4263" y="490"/>
                    <a:pt x="5895" y="478"/>
                  </a:cubicBezTo>
                  <a:cubicBezTo>
                    <a:pt x="7514" y="478"/>
                    <a:pt x="8990" y="549"/>
                    <a:pt x="10062" y="656"/>
                  </a:cubicBezTo>
                  <a:cubicBezTo>
                    <a:pt x="10597" y="704"/>
                    <a:pt x="11026" y="740"/>
                    <a:pt x="11324" y="787"/>
                  </a:cubicBezTo>
                  <a:cubicBezTo>
                    <a:pt x="11621" y="835"/>
                    <a:pt x="11788" y="847"/>
                    <a:pt x="11788" y="847"/>
                  </a:cubicBezTo>
                  <a:cubicBezTo>
                    <a:pt x="11788" y="847"/>
                    <a:pt x="11621" y="799"/>
                    <a:pt x="11348" y="704"/>
                  </a:cubicBezTo>
                  <a:cubicBezTo>
                    <a:pt x="11050" y="609"/>
                    <a:pt x="10633" y="502"/>
                    <a:pt x="10097" y="406"/>
                  </a:cubicBezTo>
                  <a:cubicBezTo>
                    <a:pt x="9079" y="198"/>
                    <a:pt x="7622" y="1"/>
                    <a:pt x="6033" y="1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682" name="Google Shape;12682;p49"/>
            <p:cNvSpPr/>
            <p:nvPr/>
          </p:nvSpPr>
          <p:spPr>
            <a:xfrm>
              <a:off x="4289500" y="2309725"/>
              <a:ext cx="125350" cy="12300"/>
            </a:xfrm>
            <a:custGeom>
              <a:avLst/>
              <a:gdLst/>
              <a:ahLst/>
              <a:cxnLst/>
              <a:rect l="l" t="t" r="r" b="b"/>
              <a:pathLst>
                <a:path w="5014" h="492" extrusionOk="0">
                  <a:moveTo>
                    <a:pt x="2121" y="1"/>
                  </a:moveTo>
                  <a:cubicBezTo>
                    <a:pt x="911" y="1"/>
                    <a:pt x="1" y="223"/>
                    <a:pt x="1" y="223"/>
                  </a:cubicBezTo>
                  <a:cubicBezTo>
                    <a:pt x="1" y="223"/>
                    <a:pt x="1132" y="414"/>
                    <a:pt x="2501" y="473"/>
                  </a:cubicBezTo>
                  <a:cubicBezTo>
                    <a:pt x="2804" y="486"/>
                    <a:pt x="3094" y="491"/>
                    <a:pt x="3362" y="491"/>
                  </a:cubicBezTo>
                  <a:cubicBezTo>
                    <a:pt x="4328" y="491"/>
                    <a:pt x="5014" y="426"/>
                    <a:pt x="5014" y="426"/>
                  </a:cubicBezTo>
                  <a:cubicBezTo>
                    <a:pt x="5014" y="426"/>
                    <a:pt x="3930" y="69"/>
                    <a:pt x="2525" y="9"/>
                  </a:cubicBezTo>
                  <a:cubicBezTo>
                    <a:pt x="2387" y="3"/>
                    <a:pt x="2252" y="1"/>
                    <a:pt x="2121" y="1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683" name="Google Shape;12683;p49"/>
            <p:cNvSpPr/>
            <p:nvPr/>
          </p:nvSpPr>
          <p:spPr>
            <a:xfrm>
              <a:off x="4305875" y="2279300"/>
              <a:ext cx="73550" cy="12400"/>
            </a:xfrm>
            <a:custGeom>
              <a:avLst/>
              <a:gdLst/>
              <a:ahLst/>
              <a:cxnLst/>
              <a:rect l="l" t="t" r="r" b="b"/>
              <a:pathLst>
                <a:path w="2942" h="496" extrusionOk="0">
                  <a:moveTo>
                    <a:pt x="1234" y="1"/>
                  </a:moveTo>
                  <a:cubicBezTo>
                    <a:pt x="922" y="1"/>
                    <a:pt x="648" y="48"/>
                    <a:pt x="441" y="95"/>
                  </a:cubicBezTo>
                  <a:cubicBezTo>
                    <a:pt x="168" y="154"/>
                    <a:pt x="1" y="238"/>
                    <a:pt x="1" y="238"/>
                  </a:cubicBezTo>
                  <a:cubicBezTo>
                    <a:pt x="1" y="238"/>
                    <a:pt x="679" y="416"/>
                    <a:pt x="1465" y="476"/>
                  </a:cubicBezTo>
                  <a:cubicBezTo>
                    <a:pt x="1652" y="490"/>
                    <a:pt x="1834" y="495"/>
                    <a:pt x="2002" y="495"/>
                  </a:cubicBezTo>
                  <a:cubicBezTo>
                    <a:pt x="2541" y="495"/>
                    <a:pt x="2942" y="440"/>
                    <a:pt x="2942" y="440"/>
                  </a:cubicBezTo>
                  <a:cubicBezTo>
                    <a:pt x="2942" y="440"/>
                    <a:pt x="2787" y="357"/>
                    <a:pt x="2537" y="250"/>
                  </a:cubicBezTo>
                  <a:cubicBezTo>
                    <a:pt x="2263" y="143"/>
                    <a:pt x="1906" y="35"/>
                    <a:pt x="1489" y="12"/>
                  </a:cubicBezTo>
                  <a:cubicBezTo>
                    <a:pt x="1402" y="4"/>
                    <a:pt x="1317" y="1"/>
                    <a:pt x="1234" y="1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684" name="Google Shape;12684;p49"/>
            <p:cNvSpPr/>
            <p:nvPr/>
          </p:nvSpPr>
          <p:spPr>
            <a:xfrm>
              <a:off x="4321950" y="2252750"/>
              <a:ext cx="82175" cy="14300"/>
            </a:xfrm>
            <a:custGeom>
              <a:avLst/>
              <a:gdLst/>
              <a:ahLst/>
              <a:cxnLst/>
              <a:rect l="l" t="t" r="r" b="b"/>
              <a:pathLst>
                <a:path w="3287" h="572" extrusionOk="0">
                  <a:moveTo>
                    <a:pt x="1030" y="1"/>
                  </a:moveTo>
                  <a:cubicBezTo>
                    <a:pt x="429" y="1"/>
                    <a:pt x="1" y="121"/>
                    <a:pt x="1" y="121"/>
                  </a:cubicBezTo>
                  <a:cubicBezTo>
                    <a:pt x="1" y="121"/>
                    <a:pt x="727" y="371"/>
                    <a:pt x="1620" y="490"/>
                  </a:cubicBezTo>
                  <a:cubicBezTo>
                    <a:pt x="2116" y="556"/>
                    <a:pt x="2575" y="571"/>
                    <a:pt x="2886" y="571"/>
                  </a:cubicBezTo>
                  <a:cubicBezTo>
                    <a:pt x="3134" y="571"/>
                    <a:pt x="3287" y="562"/>
                    <a:pt x="3287" y="562"/>
                  </a:cubicBezTo>
                  <a:cubicBezTo>
                    <a:pt x="3287" y="562"/>
                    <a:pt x="2620" y="181"/>
                    <a:pt x="1680" y="50"/>
                  </a:cubicBezTo>
                  <a:cubicBezTo>
                    <a:pt x="1450" y="14"/>
                    <a:pt x="1231" y="1"/>
                    <a:pt x="1030" y="1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685" name="Google Shape;12685;p49"/>
            <p:cNvSpPr/>
            <p:nvPr/>
          </p:nvSpPr>
          <p:spPr>
            <a:xfrm>
              <a:off x="3583775" y="2767900"/>
              <a:ext cx="367325" cy="163875"/>
            </a:xfrm>
            <a:custGeom>
              <a:avLst/>
              <a:gdLst/>
              <a:ahLst/>
              <a:cxnLst/>
              <a:rect l="l" t="t" r="r" b="b"/>
              <a:pathLst>
                <a:path w="14693" h="6555" extrusionOk="0">
                  <a:moveTo>
                    <a:pt x="1172" y="1"/>
                  </a:moveTo>
                  <a:cubicBezTo>
                    <a:pt x="976" y="1"/>
                    <a:pt x="807" y="9"/>
                    <a:pt x="655" y="18"/>
                  </a:cubicBezTo>
                  <a:cubicBezTo>
                    <a:pt x="238" y="53"/>
                    <a:pt x="0" y="65"/>
                    <a:pt x="0" y="65"/>
                  </a:cubicBezTo>
                  <a:cubicBezTo>
                    <a:pt x="0" y="65"/>
                    <a:pt x="238" y="77"/>
                    <a:pt x="667" y="125"/>
                  </a:cubicBezTo>
                  <a:cubicBezTo>
                    <a:pt x="881" y="125"/>
                    <a:pt x="1131" y="137"/>
                    <a:pt x="1429" y="172"/>
                  </a:cubicBezTo>
                  <a:cubicBezTo>
                    <a:pt x="1727" y="208"/>
                    <a:pt x="2048" y="232"/>
                    <a:pt x="2429" y="291"/>
                  </a:cubicBezTo>
                  <a:cubicBezTo>
                    <a:pt x="2798" y="351"/>
                    <a:pt x="3203" y="410"/>
                    <a:pt x="3632" y="494"/>
                  </a:cubicBezTo>
                  <a:cubicBezTo>
                    <a:pt x="4060" y="565"/>
                    <a:pt x="4513" y="684"/>
                    <a:pt x="4989" y="803"/>
                  </a:cubicBezTo>
                  <a:cubicBezTo>
                    <a:pt x="5918" y="1065"/>
                    <a:pt x="6954" y="1423"/>
                    <a:pt x="7989" y="1863"/>
                  </a:cubicBezTo>
                  <a:cubicBezTo>
                    <a:pt x="9013" y="2327"/>
                    <a:pt x="9966" y="2851"/>
                    <a:pt x="10799" y="3363"/>
                  </a:cubicBezTo>
                  <a:cubicBezTo>
                    <a:pt x="11204" y="3637"/>
                    <a:pt x="11609" y="3887"/>
                    <a:pt x="11954" y="4161"/>
                  </a:cubicBezTo>
                  <a:cubicBezTo>
                    <a:pt x="12323" y="4411"/>
                    <a:pt x="12633" y="4661"/>
                    <a:pt x="12919" y="4899"/>
                  </a:cubicBezTo>
                  <a:cubicBezTo>
                    <a:pt x="13216" y="5137"/>
                    <a:pt x="13454" y="5375"/>
                    <a:pt x="13681" y="5566"/>
                  </a:cubicBezTo>
                  <a:cubicBezTo>
                    <a:pt x="13895" y="5768"/>
                    <a:pt x="14085" y="5947"/>
                    <a:pt x="14228" y="6090"/>
                  </a:cubicBezTo>
                  <a:lnTo>
                    <a:pt x="14693" y="6554"/>
                  </a:lnTo>
                  <a:cubicBezTo>
                    <a:pt x="14693" y="6554"/>
                    <a:pt x="14550" y="6376"/>
                    <a:pt x="14288" y="6042"/>
                  </a:cubicBezTo>
                  <a:cubicBezTo>
                    <a:pt x="14157" y="5887"/>
                    <a:pt x="13990" y="5685"/>
                    <a:pt x="13788" y="5471"/>
                  </a:cubicBezTo>
                  <a:cubicBezTo>
                    <a:pt x="13573" y="5256"/>
                    <a:pt x="13347" y="4994"/>
                    <a:pt x="13073" y="4732"/>
                  </a:cubicBezTo>
                  <a:cubicBezTo>
                    <a:pt x="12799" y="4471"/>
                    <a:pt x="12490" y="4185"/>
                    <a:pt x="12145" y="3899"/>
                  </a:cubicBezTo>
                  <a:cubicBezTo>
                    <a:pt x="11799" y="3601"/>
                    <a:pt x="11418" y="3339"/>
                    <a:pt x="11014" y="3042"/>
                  </a:cubicBezTo>
                  <a:cubicBezTo>
                    <a:pt x="10180" y="2482"/>
                    <a:pt x="9228" y="1911"/>
                    <a:pt x="8168" y="1434"/>
                  </a:cubicBezTo>
                  <a:cubicBezTo>
                    <a:pt x="7120" y="958"/>
                    <a:pt x="6061" y="637"/>
                    <a:pt x="5072" y="410"/>
                  </a:cubicBezTo>
                  <a:cubicBezTo>
                    <a:pt x="4584" y="303"/>
                    <a:pt x="4120" y="196"/>
                    <a:pt x="3679" y="160"/>
                  </a:cubicBezTo>
                  <a:cubicBezTo>
                    <a:pt x="3227" y="101"/>
                    <a:pt x="2810" y="65"/>
                    <a:pt x="2441" y="41"/>
                  </a:cubicBezTo>
                  <a:cubicBezTo>
                    <a:pt x="2072" y="6"/>
                    <a:pt x="1727" y="6"/>
                    <a:pt x="1429" y="6"/>
                  </a:cubicBezTo>
                  <a:cubicBezTo>
                    <a:pt x="1338" y="2"/>
                    <a:pt x="1253" y="1"/>
                    <a:pt x="1172" y="1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686" name="Google Shape;12686;p49"/>
            <p:cNvSpPr/>
            <p:nvPr/>
          </p:nvSpPr>
          <p:spPr>
            <a:xfrm>
              <a:off x="3687350" y="2738550"/>
              <a:ext cx="259575" cy="143500"/>
            </a:xfrm>
            <a:custGeom>
              <a:avLst/>
              <a:gdLst/>
              <a:ahLst/>
              <a:cxnLst/>
              <a:rect l="l" t="t" r="r" b="b"/>
              <a:pathLst>
                <a:path w="10383" h="5740" extrusionOk="0">
                  <a:moveTo>
                    <a:pt x="1" y="1"/>
                  </a:moveTo>
                  <a:lnTo>
                    <a:pt x="1" y="1"/>
                  </a:lnTo>
                  <a:cubicBezTo>
                    <a:pt x="1" y="1"/>
                    <a:pt x="179" y="37"/>
                    <a:pt x="477" y="96"/>
                  </a:cubicBezTo>
                  <a:cubicBezTo>
                    <a:pt x="620" y="120"/>
                    <a:pt x="810" y="156"/>
                    <a:pt x="1025" y="203"/>
                  </a:cubicBezTo>
                  <a:cubicBezTo>
                    <a:pt x="1251" y="239"/>
                    <a:pt x="1489" y="287"/>
                    <a:pt x="1751" y="358"/>
                  </a:cubicBezTo>
                  <a:cubicBezTo>
                    <a:pt x="2287" y="501"/>
                    <a:pt x="2906" y="692"/>
                    <a:pt x="3584" y="942"/>
                  </a:cubicBezTo>
                  <a:cubicBezTo>
                    <a:pt x="4251" y="1215"/>
                    <a:pt x="4977" y="1537"/>
                    <a:pt x="5704" y="1942"/>
                  </a:cubicBezTo>
                  <a:cubicBezTo>
                    <a:pt x="6430" y="2346"/>
                    <a:pt x="7097" y="2775"/>
                    <a:pt x="7668" y="3204"/>
                  </a:cubicBezTo>
                  <a:cubicBezTo>
                    <a:pt x="8252" y="3632"/>
                    <a:pt x="8740" y="4049"/>
                    <a:pt x="9145" y="4442"/>
                  </a:cubicBezTo>
                  <a:cubicBezTo>
                    <a:pt x="9335" y="4621"/>
                    <a:pt x="9514" y="4811"/>
                    <a:pt x="9669" y="4966"/>
                  </a:cubicBezTo>
                  <a:cubicBezTo>
                    <a:pt x="9835" y="5121"/>
                    <a:pt x="9954" y="5264"/>
                    <a:pt x="10050" y="5383"/>
                  </a:cubicBezTo>
                  <a:cubicBezTo>
                    <a:pt x="10264" y="5597"/>
                    <a:pt x="10383" y="5740"/>
                    <a:pt x="10383" y="5740"/>
                  </a:cubicBezTo>
                  <a:cubicBezTo>
                    <a:pt x="10383" y="5740"/>
                    <a:pt x="10276" y="5585"/>
                    <a:pt x="10121" y="5335"/>
                  </a:cubicBezTo>
                  <a:cubicBezTo>
                    <a:pt x="10026" y="5204"/>
                    <a:pt x="9919" y="5049"/>
                    <a:pt x="9788" y="4871"/>
                  </a:cubicBezTo>
                  <a:cubicBezTo>
                    <a:pt x="9657" y="4704"/>
                    <a:pt x="9502" y="4502"/>
                    <a:pt x="9311" y="4287"/>
                  </a:cubicBezTo>
                  <a:cubicBezTo>
                    <a:pt x="8954" y="3859"/>
                    <a:pt x="8478" y="3382"/>
                    <a:pt x="7918" y="2906"/>
                  </a:cubicBezTo>
                  <a:cubicBezTo>
                    <a:pt x="7335" y="2430"/>
                    <a:pt x="6668" y="1954"/>
                    <a:pt x="5918" y="1537"/>
                  </a:cubicBezTo>
                  <a:cubicBezTo>
                    <a:pt x="5156" y="1120"/>
                    <a:pt x="4406" y="822"/>
                    <a:pt x="3703" y="584"/>
                  </a:cubicBezTo>
                  <a:cubicBezTo>
                    <a:pt x="2989" y="358"/>
                    <a:pt x="2334" y="215"/>
                    <a:pt x="1787" y="144"/>
                  </a:cubicBezTo>
                  <a:cubicBezTo>
                    <a:pt x="1513" y="84"/>
                    <a:pt x="1263" y="60"/>
                    <a:pt x="1036" y="49"/>
                  </a:cubicBezTo>
                  <a:cubicBezTo>
                    <a:pt x="810" y="37"/>
                    <a:pt x="620" y="25"/>
                    <a:pt x="477" y="25"/>
                  </a:cubicBezTo>
                  <a:cubicBezTo>
                    <a:pt x="179" y="1"/>
                    <a:pt x="1" y="1"/>
                    <a:pt x="1" y="1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687" name="Google Shape;12687;p49"/>
            <p:cNvSpPr/>
            <p:nvPr/>
          </p:nvSpPr>
          <p:spPr>
            <a:xfrm>
              <a:off x="3817725" y="2742725"/>
              <a:ext cx="131600" cy="98550"/>
            </a:xfrm>
            <a:custGeom>
              <a:avLst/>
              <a:gdLst/>
              <a:ahLst/>
              <a:cxnLst/>
              <a:rect l="l" t="t" r="r" b="b"/>
              <a:pathLst>
                <a:path w="5264" h="3942" extrusionOk="0">
                  <a:moveTo>
                    <a:pt x="1" y="1"/>
                  </a:moveTo>
                  <a:cubicBezTo>
                    <a:pt x="1" y="1"/>
                    <a:pt x="96" y="36"/>
                    <a:pt x="239" y="96"/>
                  </a:cubicBezTo>
                  <a:cubicBezTo>
                    <a:pt x="405" y="155"/>
                    <a:pt x="632" y="251"/>
                    <a:pt x="917" y="370"/>
                  </a:cubicBezTo>
                  <a:cubicBezTo>
                    <a:pt x="1465" y="632"/>
                    <a:pt x="2191" y="1025"/>
                    <a:pt x="2918" y="1584"/>
                  </a:cubicBezTo>
                  <a:cubicBezTo>
                    <a:pt x="3644" y="2132"/>
                    <a:pt x="4227" y="2715"/>
                    <a:pt x="4632" y="3168"/>
                  </a:cubicBezTo>
                  <a:cubicBezTo>
                    <a:pt x="4835" y="3406"/>
                    <a:pt x="4989" y="3608"/>
                    <a:pt x="5096" y="3739"/>
                  </a:cubicBezTo>
                  <a:cubicBezTo>
                    <a:pt x="5204" y="3870"/>
                    <a:pt x="5263" y="3942"/>
                    <a:pt x="5263" y="3942"/>
                  </a:cubicBezTo>
                  <a:cubicBezTo>
                    <a:pt x="5263" y="3942"/>
                    <a:pt x="5216" y="3858"/>
                    <a:pt x="5156" y="3692"/>
                  </a:cubicBezTo>
                  <a:cubicBezTo>
                    <a:pt x="5096" y="3525"/>
                    <a:pt x="4989" y="3299"/>
                    <a:pt x="4823" y="3037"/>
                  </a:cubicBezTo>
                  <a:cubicBezTo>
                    <a:pt x="4525" y="2501"/>
                    <a:pt x="3977" y="1798"/>
                    <a:pt x="3203" y="1215"/>
                  </a:cubicBezTo>
                  <a:cubicBezTo>
                    <a:pt x="2429" y="644"/>
                    <a:pt x="1608" y="310"/>
                    <a:pt x="1001" y="167"/>
                  </a:cubicBezTo>
                  <a:cubicBezTo>
                    <a:pt x="691" y="96"/>
                    <a:pt x="453" y="48"/>
                    <a:pt x="274" y="36"/>
                  </a:cubicBezTo>
                  <a:cubicBezTo>
                    <a:pt x="96" y="13"/>
                    <a:pt x="1" y="1"/>
                    <a:pt x="1" y="1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688" name="Google Shape;12688;p49"/>
            <p:cNvSpPr/>
            <p:nvPr/>
          </p:nvSpPr>
          <p:spPr>
            <a:xfrm>
              <a:off x="3859100" y="2723375"/>
              <a:ext cx="94675" cy="71475"/>
            </a:xfrm>
            <a:custGeom>
              <a:avLst/>
              <a:gdLst/>
              <a:ahLst/>
              <a:cxnLst/>
              <a:rect l="l" t="t" r="r" b="b"/>
              <a:pathLst>
                <a:path w="3787" h="2859" extrusionOk="0">
                  <a:moveTo>
                    <a:pt x="1" y="1"/>
                  </a:moveTo>
                  <a:cubicBezTo>
                    <a:pt x="1" y="1"/>
                    <a:pt x="239" y="120"/>
                    <a:pt x="608" y="358"/>
                  </a:cubicBezTo>
                  <a:cubicBezTo>
                    <a:pt x="989" y="584"/>
                    <a:pt x="1477" y="906"/>
                    <a:pt x="2001" y="1299"/>
                  </a:cubicBezTo>
                  <a:cubicBezTo>
                    <a:pt x="2513" y="1680"/>
                    <a:pt x="2965" y="2072"/>
                    <a:pt x="3275" y="2370"/>
                  </a:cubicBezTo>
                  <a:cubicBezTo>
                    <a:pt x="3584" y="2668"/>
                    <a:pt x="3787" y="2858"/>
                    <a:pt x="3787" y="2858"/>
                  </a:cubicBezTo>
                  <a:cubicBezTo>
                    <a:pt x="3787" y="2858"/>
                    <a:pt x="3680" y="2584"/>
                    <a:pt x="3441" y="2215"/>
                  </a:cubicBezTo>
                  <a:cubicBezTo>
                    <a:pt x="3203" y="1846"/>
                    <a:pt x="2810" y="1358"/>
                    <a:pt x="2263" y="941"/>
                  </a:cubicBezTo>
                  <a:cubicBezTo>
                    <a:pt x="1715" y="525"/>
                    <a:pt x="1132" y="275"/>
                    <a:pt x="703" y="156"/>
                  </a:cubicBezTo>
                  <a:cubicBezTo>
                    <a:pt x="286" y="36"/>
                    <a:pt x="1" y="1"/>
                    <a:pt x="1" y="1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689" name="Google Shape;12689;p49"/>
            <p:cNvSpPr/>
            <p:nvPr/>
          </p:nvSpPr>
          <p:spPr>
            <a:xfrm>
              <a:off x="3880825" y="2702850"/>
              <a:ext cx="72350" cy="46550"/>
            </a:xfrm>
            <a:custGeom>
              <a:avLst/>
              <a:gdLst/>
              <a:ahLst/>
              <a:cxnLst/>
              <a:rect l="l" t="t" r="r" b="b"/>
              <a:pathLst>
                <a:path w="2894" h="1862" extrusionOk="0">
                  <a:moveTo>
                    <a:pt x="1" y="0"/>
                  </a:moveTo>
                  <a:cubicBezTo>
                    <a:pt x="1" y="0"/>
                    <a:pt x="513" y="631"/>
                    <a:pt x="1310" y="1155"/>
                  </a:cubicBezTo>
                  <a:cubicBezTo>
                    <a:pt x="1703" y="1405"/>
                    <a:pt x="2096" y="1596"/>
                    <a:pt x="2394" y="1727"/>
                  </a:cubicBezTo>
                  <a:cubicBezTo>
                    <a:pt x="2537" y="1786"/>
                    <a:pt x="2656" y="1858"/>
                    <a:pt x="2763" y="1858"/>
                  </a:cubicBezTo>
                  <a:cubicBezTo>
                    <a:pt x="2776" y="1861"/>
                    <a:pt x="2788" y="1862"/>
                    <a:pt x="2799" y="1862"/>
                  </a:cubicBezTo>
                  <a:cubicBezTo>
                    <a:pt x="2876" y="1862"/>
                    <a:pt x="2894" y="1798"/>
                    <a:pt x="2894" y="1798"/>
                  </a:cubicBezTo>
                  <a:lnTo>
                    <a:pt x="2894" y="1798"/>
                  </a:lnTo>
                  <a:cubicBezTo>
                    <a:pt x="2894" y="1798"/>
                    <a:pt x="2878" y="1819"/>
                    <a:pt x="2843" y="1819"/>
                  </a:cubicBezTo>
                  <a:cubicBezTo>
                    <a:pt x="2825" y="1819"/>
                    <a:pt x="2803" y="1814"/>
                    <a:pt x="2775" y="1798"/>
                  </a:cubicBezTo>
                  <a:cubicBezTo>
                    <a:pt x="2703" y="1762"/>
                    <a:pt x="2632" y="1655"/>
                    <a:pt x="2513" y="1548"/>
                  </a:cubicBezTo>
                  <a:cubicBezTo>
                    <a:pt x="2287" y="1322"/>
                    <a:pt x="1965" y="1048"/>
                    <a:pt x="1560" y="774"/>
                  </a:cubicBezTo>
                  <a:cubicBezTo>
                    <a:pt x="775" y="238"/>
                    <a:pt x="1" y="0"/>
                    <a:pt x="1" y="0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690" name="Google Shape;12690;p49"/>
            <p:cNvSpPr/>
            <p:nvPr/>
          </p:nvSpPr>
          <p:spPr>
            <a:xfrm>
              <a:off x="3900475" y="2684975"/>
              <a:ext cx="44375" cy="26225"/>
            </a:xfrm>
            <a:custGeom>
              <a:avLst/>
              <a:gdLst/>
              <a:ahLst/>
              <a:cxnLst/>
              <a:rect l="l" t="t" r="r" b="b"/>
              <a:pathLst>
                <a:path w="1775" h="1049" extrusionOk="0">
                  <a:moveTo>
                    <a:pt x="1" y="1"/>
                  </a:moveTo>
                  <a:lnTo>
                    <a:pt x="1" y="1"/>
                  </a:lnTo>
                  <a:cubicBezTo>
                    <a:pt x="1" y="1"/>
                    <a:pt x="286" y="441"/>
                    <a:pt x="774" y="715"/>
                  </a:cubicBezTo>
                  <a:cubicBezTo>
                    <a:pt x="1263" y="1013"/>
                    <a:pt x="1775" y="1049"/>
                    <a:pt x="1775" y="1049"/>
                  </a:cubicBezTo>
                  <a:cubicBezTo>
                    <a:pt x="1775" y="1049"/>
                    <a:pt x="1489" y="620"/>
                    <a:pt x="1001" y="334"/>
                  </a:cubicBezTo>
                  <a:cubicBezTo>
                    <a:pt x="501" y="37"/>
                    <a:pt x="1" y="1"/>
                    <a:pt x="1" y="1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691" name="Google Shape;12691;p49"/>
            <p:cNvSpPr/>
            <p:nvPr/>
          </p:nvSpPr>
          <p:spPr>
            <a:xfrm>
              <a:off x="3894825" y="2666600"/>
              <a:ext cx="46150" cy="19300"/>
            </a:xfrm>
            <a:custGeom>
              <a:avLst/>
              <a:gdLst/>
              <a:ahLst/>
              <a:cxnLst/>
              <a:rect l="l" t="t" r="r" b="b"/>
              <a:pathLst>
                <a:path w="1846" h="772" extrusionOk="0">
                  <a:moveTo>
                    <a:pt x="287" y="0"/>
                  </a:moveTo>
                  <a:cubicBezTo>
                    <a:pt x="114" y="0"/>
                    <a:pt x="0" y="21"/>
                    <a:pt x="0" y="21"/>
                  </a:cubicBezTo>
                  <a:cubicBezTo>
                    <a:pt x="0" y="21"/>
                    <a:pt x="369" y="355"/>
                    <a:pt x="858" y="557"/>
                  </a:cubicBezTo>
                  <a:cubicBezTo>
                    <a:pt x="1358" y="760"/>
                    <a:pt x="1846" y="772"/>
                    <a:pt x="1846" y="772"/>
                  </a:cubicBezTo>
                  <a:cubicBezTo>
                    <a:pt x="1846" y="772"/>
                    <a:pt x="1548" y="355"/>
                    <a:pt x="1024" y="141"/>
                  </a:cubicBezTo>
                  <a:cubicBezTo>
                    <a:pt x="753" y="27"/>
                    <a:pt x="482" y="0"/>
                    <a:pt x="287" y="0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692" name="Google Shape;12692;p49"/>
            <p:cNvSpPr/>
            <p:nvPr/>
          </p:nvSpPr>
          <p:spPr>
            <a:xfrm>
              <a:off x="3632575" y="2067200"/>
              <a:ext cx="242925" cy="79650"/>
            </a:xfrm>
            <a:custGeom>
              <a:avLst/>
              <a:gdLst/>
              <a:ahLst/>
              <a:cxnLst/>
              <a:rect l="l" t="t" r="r" b="b"/>
              <a:pathLst>
                <a:path w="9717" h="3186" extrusionOk="0">
                  <a:moveTo>
                    <a:pt x="2445" y="1"/>
                  </a:moveTo>
                  <a:cubicBezTo>
                    <a:pt x="2104" y="1"/>
                    <a:pt x="1790" y="19"/>
                    <a:pt x="1513" y="54"/>
                  </a:cubicBezTo>
                  <a:cubicBezTo>
                    <a:pt x="1275" y="66"/>
                    <a:pt x="1072" y="114"/>
                    <a:pt x="882" y="149"/>
                  </a:cubicBezTo>
                  <a:cubicBezTo>
                    <a:pt x="680" y="173"/>
                    <a:pt x="537" y="221"/>
                    <a:pt x="406" y="245"/>
                  </a:cubicBezTo>
                  <a:cubicBezTo>
                    <a:pt x="144" y="328"/>
                    <a:pt x="1" y="352"/>
                    <a:pt x="1" y="352"/>
                  </a:cubicBezTo>
                  <a:cubicBezTo>
                    <a:pt x="1" y="352"/>
                    <a:pt x="144" y="340"/>
                    <a:pt x="418" y="328"/>
                  </a:cubicBezTo>
                  <a:cubicBezTo>
                    <a:pt x="537" y="304"/>
                    <a:pt x="703" y="292"/>
                    <a:pt x="894" y="292"/>
                  </a:cubicBezTo>
                  <a:cubicBezTo>
                    <a:pt x="1021" y="292"/>
                    <a:pt x="1153" y="287"/>
                    <a:pt x="1298" y="287"/>
                  </a:cubicBezTo>
                  <a:cubicBezTo>
                    <a:pt x="1370" y="287"/>
                    <a:pt x="1446" y="288"/>
                    <a:pt x="1525" y="292"/>
                  </a:cubicBezTo>
                  <a:cubicBezTo>
                    <a:pt x="1989" y="292"/>
                    <a:pt x="2561" y="340"/>
                    <a:pt x="3168" y="411"/>
                  </a:cubicBezTo>
                  <a:cubicBezTo>
                    <a:pt x="3775" y="506"/>
                    <a:pt x="4454" y="637"/>
                    <a:pt x="5132" y="828"/>
                  </a:cubicBezTo>
                  <a:cubicBezTo>
                    <a:pt x="5799" y="1042"/>
                    <a:pt x="6442" y="1280"/>
                    <a:pt x="7014" y="1530"/>
                  </a:cubicBezTo>
                  <a:cubicBezTo>
                    <a:pt x="7573" y="1780"/>
                    <a:pt x="8061" y="2054"/>
                    <a:pt x="8466" y="2304"/>
                  </a:cubicBezTo>
                  <a:cubicBezTo>
                    <a:pt x="8669" y="2411"/>
                    <a:pt x="8835" y="2542"/>
                    <a:pt x="9002" y="2650"/>
                  </a:cubicBezTo>
                  <a:cubicBezTo>
                    <a:pt x="9157" y="2745"/>
                    <a:pt x="9288" y="2852"/>
                    <a:pt x="9395" y="2923"/>
                  </a:cubicBezTo>
                  <a:cubicBezTo>
                    <a:pt x="9597" y="3090"/>
                    <a:pt x="9716" y="3185"/>
                    <a:pt x="9716" y="3185"/>
                  </a:cubicBezTo>
                  <a:cubicBezTo>
                    <a:pt x="9716" y="3185"/>
                    <a:pt x="9609" y="3078"/>
                    <a:pt x="9443" y="2864"/>
                  </a:cubicBezTo>
                  <a:cubicBezTo>
                    <a:pt x="9347" y="2769"/>
                    <a:pt x="9240" y="2650"/>
                    <a:pt x="9085" y="2531"/>
                  </a:cubicBezTo>
                  <a:cubicBezTo>
                    <a:pt x="8954" y="2411"/>
                    <a:pt x="8788" y="2257"/>
                    <a:pt x="8597" y="2114"/>
                  </a:cubicBezTo>
                  <a:cubicBezTo>
                    <a:pt x="8228" y="1792"/>
                    <a:pt x="7752" y="1483"/>
                    <a:pt x="7180" y="1173"/>
                  </a:cubicBezTo>
                  <a:cubicBezTo>
                    <a:pt x="6621" y="876"/>
                    <a:pt x="5978" y="590"/>
                    <a:pt x="5263" y="387"/>
                  </a:cubicBezTo>
                  <a:cubicBezTo>
                    <a:pt x="4549" y="185"/>
                    <a:pt x="3859" y="66"/>
                    <a:pt x="3216" y="30"/>
                  </a:cubicBezTo>
                  <a:cubicBezTo>
                    <a:pt x="2947" y="10"/>
                    <a:pt x="2689" y="1"/>
                    <a:pt x="2445" y="1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693" name="Google Shape;12693;p49"/>
            <p:cNvSpPr/>
            <p:nvPr/>
          </p:nvSpPr>
          <p:spPr>
            <a:xfrm>
              <a:off x="3648075" y="2114950"/>
              <a:ext cx="232775" cy="71475"/>
            </a:xfrm>
            <a:custGeom>
              <a:avLst/>
              <a:gdLst/>
              <a:ahLst/>
              <a:cxnLst/>
              <a:rect l="l" t="t" r="r" b="b"/>
              <a:pathLst>
                <a:path w="9311" h="2859" extrusionOk="0">
                  <a:moveTo>
                    <a:pt x="2469" y="1"/>
                  </a:moveTo>
                  <a:cubicBezTo>
                    <a:pt x="2080" y="1"/>
                    <a:pt x="1724" y="32"/>
                    <a:pt x="1417" y="85"/>
                  </a:cubicBezTo>
                  <a:cubicBezTo>
                    <a:pt x="976" y="156"/>
                    <a:pt x="619" y="240"/>
                    <a:pt x="381" y="335"/>
                  </a:cubicBezTo>
                  <a:cubicBezTo>
                    <a:pt x="143" y="406"/>
                    <a:pt x="0" y="466"/>
                    <a:pt x="0" y="466"/>
                  </a:cubicBezTo>
                  <a:cubicBezTo>
                    <a:pt x="0" y="466"/>
                    <a:pt x="143" y="442"/>
                    <a:pt x="393" y="394"/>
                  </a:cubicBezTo>
                  <a:cubicBezTo>
                    <a:pt x="643" y="359"/>
                    <a:pt x="1000" y="323"/>
                    <a:pt x="1453" y="299"/>
                  </a:cubicBezTo>
                  <a:cubicBezTo>
                    <a:pt x="1515" y="297"/>
                    <a:pt x="1579" y="297"/>
                    <a:pt x="1645" y="297"/>
                  </a:cubicBezTo>
                  <a:cubicBezTo>
                    <a:pt x="2516" y="297"/>
                    <a:pt x="3650" y="446"/>
                    <a:pt x="4846" y="823"/>
                  </a:cubicBezTo>
                  <a:cubicBezTo>
                    <a:pt x="6120" y="1228"/>
                    <a:pt x="7227" y="1764"/>
                    <a:pt x="8025" y="2180"/>
                  </a:cubicBezTo>
                  <a:cubicBezTo>
                    <a:pt x="8811" y="2597"/>
                    <a:pt x="9311" y="2859"/>
                    <a:pt x="9311" y="2859"/>
                  </a:cubicBezTo>
                  <a:cubicBezTo>
                    <a:pt x="9311" y="2859"/>
                    <a:pt x="8870" y="2490"/>
                    <a:pt x="8132" y="1990"/>
                  </a:cubicBezTo>
                  <a:cubicBezTo>
                    <a:pt x="7382" y="1478"/>
                    <a:pt x="6298" y="811"/>
                    <a:pt x="4965" y="394"/>
                  </a:cubicBezTo>
                  <a:cubicBezTo>
                    <a:pt x="4082" y="113"/>
                    <a:pt x="3214" y="1"/>
                    <a:pt x="2469" y="1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694" name="Google Shape;12694;p49"/>
            <p:cNvSpPr/>
            <p:nvPr/>
          </p:nvSpPr>
          <p:spPr>
            <a:xfrm>
              <a:off x="3719500" y="2151850"/>
              <a:ext cx="113125" cy="39650"/>
            </a:xfrm>
            <a:custGeom>
              <a:avLst/>
              <a:gdLst/>
              <a:ahLst/>
              <a:cxnLst/>
              <a:rect l="l" t="t" r="r" b="b"/>
              <a:pathLst>
                <a:path w="4525" h="1586" extrusionOk="0">
                  <a:moveTo>
                    <a:pt x="825" y="0"/>
                  </a:moveTo>
                  <a:cubicBezTo>
                    <a:pt x="788" y="0"/>
                    <a:pt x="751" y="1"/>
                    <a:pt x="715" y="2"/>
                  </a:cubicBezTo>
                  <a:cubicBezTo>
                    <a:pt x="274" y="2"/>
                    <a:pt x="1" y="61"/>
                    <a:pt x="1" y="61"/>
                  </a:cubicBezTo>
                  <a:cubicBezTo>
                    <a:pt x="1" y="61"/>
                    <a:pt x="274" y="121"/>
                    <a:pt x="703" y="228"/>
                  </a:cubicBezTo>
                  <a:cubicBezTo>
                    <a:pt x="1120" y="335"/>
                    <a:pt x="1703" y="490"/>
                    <a:pt x="2310" y="704"/>
                  </a:cubicBezTo>
                  <a:cubicBezTo>
                    <a:pt x="2918" y="907"/>
                    <a:pt x="3477" y="1121"/>
                    <a:pt x="3870" y="1300"/>
                  </a:cubicBezTo>
                  <a:cubicBezTo>
                    <a:pt x="4275" y="1478"/>
                    <a:pt x="4525" y="1585"/>
                    <a:pt x="4525" y="1585"/>
                  </a:cubicBezTo>
                  <a:cubicBezTo>
                    <a:pt x="4525" y="1585"/>
                    <a:pt x="4346" y="1371"/>
                    <a:pt x="3977" y="1109"/>
                  </a:cubicBezTo>
                  <a:cubicBezTo>
                    <a:pt x="3632" y="823"/>
                    <a:pt x="3096" y="490"/>
                    <a:pt x="2441" y="276"/>
                  </a:cubicBezTo>
                  <a:cubicBezTo>
                    <a:pt x="1838" y="67"/>
                    <a:pt x="1266" y="0"/>
                    <a:pt x="825" y="0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695" name="Google Shape;12695;p49"/>
            <p:cNvSpPr/>
            <p:nvPr/>
          </p:nvSpPr>
          <p:spPr>
            <a:xfrm>
              <a:off x="3756400" y="2206375"/>
              <a:ext cx="75925" cy="33650"/>
            </a:xfrm>
            <a:custGeom>
              <a:avLst/>
              <a:gdLst/>
              <a:ahLst/>
              <a:cxnLst/>
              <a:rect l="l" t="t" r="r" b="b"/>
              <a:pathLst>
                <a:path w="3037" h="1346" extrusionOk="0">
                  <a:moveTo>
                    <a:pt x="671" y="0"/>
                  </a:moveTo>
                  <a:cubicBezTo>
                    <a:pt x="597" y="0"/>
                    <a:pt x="528" y="4"/>
                    <a:pt x="465" y="12"/>
                  </a:cubicBezTo>
                  <a:cubicBezTo>
                    <a:pt x="370" y="23"/>
                    <a:pt x="310" y="23"/>
                    <a:pt x="239" y="35"/>
                  </a:cubicBezTo>
                  <a:cubicBezTo>
                    <a:pt x="168" y="59"/>
                    <a:pt x="120" y="95"/>
                    <a:pt x="72" y="131"/>
                  </a:cubicBezTo>
                  <a:cubicBezTo>
                    <a:pt x="1" y="214"/>
                    <a:pt x="49" y="273"/>
                    <a:pt x="49" y="273"/>
                  </a:cubicBezTo>
                  <a:cubicBezTo>
                    <a:pt x="49" y="273"/>
                    <a:pt x="49" y="214"/>
                    <a:pt x="120" y="190"/>
                  </a:cubicBezTo>
                  <a:cubicBezTo>
                    <a:pt x="132" y="188"/>
                    <a:pt x="146" y="187"/>
                    <a:pt x="160" y="187"/>
                  </a:cubicBezTo>
                  <a:cubicBezTo>
                    <a:pt x="230" y="187"/>
                    <a:pt x="325" y="210"/>
                    <a:pt x="453" y="250"/>
                  </a:cubicBezTo>
                  <a:cubicBezTo>
                    <a:pt x="727" y="321"/>
                    <a:pt x="1120" y="476"/>
                    <a:pt x="1537" y="631"/>
                  </a:cubicBezTo>
                  <a:cubicBezTo>
                    <a:pt x="1954" y="797"/>
                    <a:pt x="2323" y="964"/>
                    <a:pt x="2596" y="1107"/>
                  </a:cubicBezTo>
                  <a:cubicBezTo>
                    <a:pt x="2870" y="1262"/>
                    <a:pt x="3037" y="1345"/>
                    <a:pt x="3037" y="1345"/>
                  </a:cubicBezTo>
                  <a:cubicBezTo>
                    <a:pt x="3037" y="1345"/>
                    <a:pt x="2954" y="1166"/>
                    <a:pt x="2727" y="928"/>
                  </a:cubicBezTo>
                  <a:cubicBezTo>
                    <a:pt x="2513" y="678"/>
                    <a:pt x="2156" y="393"/>
                    <a:pt x="1703" y="202"/>
                  </a:cubicBezTo>
                  <a:cubicBezTo>
                    <a:pt x="1333" y="60"/>
                    <a:pt x="963" y="0"/>
                    <a:pt x="671" y="0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696" name="Google Shape;12696;p49"/>
            <p:cNvSpPr/>
            <p:nvPr/>
          </p:nvSpPr>
          <p:spPr>
            <a:xfrm>
              <a:off x="3764150" y="2249050"/>
              <a:ext cx="51825" cy="17750"/>
            </a:xfrm>
            <a:custGeom>
              <a:avLst/>
              <a:gdLst/>
              <a:ahLst/>
              <a:cxnLst/>
              <a:rect l="l" t="t" r="r" b="b"/>
              <a:pathLst>
                <a:path w="2073" h="710" extrusionOk="0">
                  <a:moveTo>
                    <a:pt x="561" y="1"/>
                  </a:moveTo>
                  <a:cubicBezTo>
                    <a:pt x="478" y="1"/>
                    <a:pt x="401" y="7"/>
                    <a:pt x="334" y="19"/>
                  </a:cubicBezTo>
                  <a:cubicBezTo>
                    <a:pt x="131" y="43"/>
                    <a:pt x="0" y="90"/>
                    <a:pt x="0" y="90"/>
                  </a:cubicBezTo>
                  <a:cubicBezTo>
                    <a:pt x="0" y="90"/>
                    <a:pt x="120" y="162"/>
                    <a:pt x="298" y="257"/>
                  </a:cubicBezTo>
                  <a:cubicBezTo>
                    <a:pt x="477" y="341"/>
                    <a:pt x="715" y="448"/>
                    <a:pt x="1001" y="531"/>
                  </a:cubicBezTo>
                  <a:cubicBezTo>
                    <a:pt x="1286" y="614"/>
                    <a:pt x="1548" y="650"/>
                    <a:pt x="1751" y="686"/>
                  </a:cubicBezTo>
                  <a:cubicBezTo>
                    <a:pt x="1941" y="710"/>
                    <a:pt x="2072" y="710"/>
                    <a:pt x="2072" y="710"/>
                  </a:cubicBezTo>
                  <a:cubicBezTo>
                    <a:pt x="2072" y="710"/>
                    <a:pt x="2001" y="614"/>
                    <a:pt x="1822" y="471"/>
                  </a:cubicBezTo>
                  <a:cubicBezTo>
                    <a:pt x="1655" y="341"/>
                    <a:pt x="1417" y="174"/>
                    <a:pt x="1120" y="90"/>
                  </a:cubicBezTo>
                  <a:cubicBezTo>
                    <a:pt x="921" y="27"/>
                    <a:pt x="728" y="1"/>
                    <a:pt x="561" y="1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697" name="Google Shape;12697;p49"/>
            <p:cNvSpPr/>
            <p:nvPr/>
          </p:nvSpPr>
          <p:spPr>
            <a:xfrm>
              <a:off x="3493875" y="2528200"/>
              <a:ext cx="383100" cy="74650"/>
            </a:xfrm>
            <a:custGeom>
              <a:avLst/>
              <a:gdLst/>
              <a:ahLst/>
              <a:cxnLst/>
              <a:rect l="l" t="t" r="r" b="b"/>
              <a:pathLst>
                <a:path w="15324" h="2986" extrusionOk="0">
                  <a:moveTo>
                    <a:pt x="4082" y="0"/>
                  </a:moveTo>
                  <a:cubicBezTo>
                    <a:pt x="3418" y="0"/>
                    <a:pt x="2816" y="25"/>
                    <a:pt x="2287" y="69"/>
                  </a:cubicBezTo>
                  <a:cubicBezTo>
                    <a:pt x="1572" y="128"/>
                    <a:pt x="989" y="188"/>
                    <a:pt x="608" y="259"/>
                  </a:cubicBezTo>
                  <a:cubicBezTo>
                    <a:pt x="215" y="343"/>
                    <a:pt x="1" y="366"/>
                    <a:pt x="1" y="366"/>
                  </a:cubicBezTo>
                  <a:cubicBezTo>
                    <a:pt x="1" y="366"/>
                    <a:pt x="215" y="354"/>
                    <a:pt x="620" y="343"/>
                  </a:cubicBezTo>
                  <a:cubicBezTo>
                    <a:pt x="1013" y="307"/>
                    <a:pt x="1584" y="295"/>
                    <a:pt x="2298" y="295"/>
                  </a:cubicBezTo>
                  <a:cubicBezTo>
                    <a:pt x="3013" y="295"/>
                    <a:pt x="3846" y="319"/>
                    <a:pt x="4787" y="402"/>
                  </a:cubicBezTo>
                  <a:cubicBezTo>
                    <a:pt x="5727" y="474"/>
                    <a:pt x="6740" y="593"/>
                    <a:pt x="7811" y="771"/>
                  </a:cubicBezTo>
                  <a:cubicBezTo>
                    <a:pt x="8883" y="962"/>
                    <a:pt x="9883" y="1188"/>
                    <a:pt x="10788" y="1426"/>
                  </a:cubicBezTo>
                  <a:cubicBezTo>
                    <a:pt x="11693" y="1664"/>
                    <a:pt x="12502" y="1914"/>
                    <a:pt x="13169" y="2152"/>
                  </a:cubicBezTo>
                  <a:cubicBezTo>
                    <a:pt x="13836" y="2390"/>
                    <a:pt x="14371" y="2605"/>
                    <a:pt x="14741" y="2748"/>
                  </a:cubicBezTo>
                  <a:cubicBezTo>
                    <a:pt x="15122" y="2902"/>
                    <a:pt x="15324" y="2986"/>
                    <a:pt x="15324" y="2986"/>
                  </a:cubicBezTo>
                  <a:cubicBezTo>
                    <a:pt x="15324" y="2986"/>
                    <a:pt x="15133" y="2879"/>
                    <a:pt x="14764" y="2688"/>
                  </a:cubicBezTo>
                  <a:cubicBezTo>
                    <a:pt x="14419" y="2498"/>
                    <a:pt x="13895" y="2248"/>
                    <a:pt x="13240" y="1950"/>
                  </a:cubicBezTo>
                  <a:cubicBezTo>
                    <a:pt x="12585" y="1652"/>
                    <a:pt x="11800" y="1355"/>
                    <a:pt x="10895" y="1057"/>
                  </a:cubicBezTo>
                  <a:cubicBezTo>
                    <a:pt x="9978" y="771"/>
                    <a:pt x="8966" y="521"/>
                    <a:pt x="7883" y="319"/>
                  </a:cubicBezTo>
                  <a:cubicBezTo>
                    <a:pt x="6799" y="140"/>
                    <a:pt x="5751" y="45"/>
                    <a:pt x="4799" y="9"/>
                  </a:cubicBezTo>
                  <a:cubicBezTo>
                    <a:pt x="4553" y="3"/>
                    <a:pt x="4314" y="0"/>
                    <a:pt x="4082" y="0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698" name="Google Shape;12698;p49"/>
            <p:cNvSpPr/>
            <p:nvPr/>
          </p:nvSpPr>
          <p:spPr>
            <a:xfrm>
              <a:off x="3660850" y="2501325"/>
              <a:ext cx="133975" cy="30400"/>
            </a:xfrm>
            <a:custGeom>
              <a:avLst/>
              <a:gdLst/>
              <a:ahLst/>
              <a:cxnLst/>
              <a:rect l="l" t="t" r="r" b="b"/>
              <a:pathLst>
                <a:path w="5359" h="1216" extrusionOk="0">
                  <a:moveTo>
                    <a:pt x="823" y="1"/>
                  </a:moveTo>
                  <a:cubicBezTo>
                    <a:pt x="311" y="1"/>
                    <a:pt x="1" y="48"/>
                    <a:pt x="1" y="48"/>
                  </a:cubicBezTo>
                  <a:lnTo>
                    <a:pt x="2680" y="644"/>
                  </a:lnTo>
                  <a:cubicBezTo>
                    <a:pt x="4156" y="953"/>
                    <a:pt x="5359" y="1215"/>
                    <a:pt x="5359" y="1215"/>
                  </a:cubicBezTo>
                  <a:cubicBezTo>
                    <a:pt x="5359" y="1215"/>
                    <a:pt x="5085" y="1037"/>
                    <a:pt x="4644" y="834"/>
                  </a:cubicBezTo>
                  <a:cubicBezTo>
                    <a:pt x="4192" y="608"/>
                    <a:pt x="3537" y="358"/>
                    <a:pt x="2787" y="191"/>
                  </a:cubicBezTo>
                  <a:cubicBezTo>
                    <a:pt x="2025" y="25"/>
                    <a:pt x="1323" y="1"/>
                    <a:pt x="823" y="1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699" name="Google Shape;12699;p49"/>
            <p:cNvSpPr/>
            <p:nvPr/>
          </p:nvSpPr>
          <p:spPr>
            <a:xfrm>
              <a:off x="3723375" y="2480900"/>
              <a:ext cx="66100" cy="18850"/>
            </a:xfrm>
            <a:custGeom>
              <a:avLst/>
              <a:gdLst/>
              <a:ahLst/>
              <a:cxnLst/>
              <a:rect l="l" t="t" r="r" b="b"/>
              <a:pathLst>
                <a:path w="2644" h="754" extrusionOk="0">
                  <a:moveTo>
                    <a:pt x="224" y="0"/>
                  </a:moveTo>
                  <a:cubicBezTo>
                    <a:pt x="84" y="0"/>
                    <a:pt x="0" y="8"/>
                    <a:pt x="0" y="8"/>
                  </a:cubicBezTo>
                  <a:cubicBezTo>
                    <a:pt x="0" y="8"/>
                    <a:pt x="536" y="401"/>
                    <a:pt x="1262" y="591"/>
                  </a:cubicBezTo>
                  <a:cubicBezTo>
                    <a:pt x="1729" y="729"/>
                    <a:pt x="2167" y="754"/>
                    <a:pt x="2419" y="754"/>
                  </a:cubicBezTo>
                  <a:cubicBezTo>
                    <a:pt x="2560" y="754"/>
                    <a:pt x="2643" y="746"/>
                    <a:pt x="2643" y="746"/>
                  </a:cubicBezTo>
                  <a:cubicBezTo>
                    <a:pt x="2643" y="746"/>
                    <a:pt x="2108" y="353"/>
                    <a:pt x="1381" y="163"/>
                  </a:cubicBezTo>
                  <a:cubicBezTo>
                    <a:pt x="915" y="25"/>
                    <a:pt x="477" y="0"/>
                    <a:pt x="224" y="0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700" name="Google Shape;12700;p49"/>
            <p:cNvSpPr/>
            <p:nvPr/>
          </p:nvSpPr>
          <p:spPr>
            <a:xfrm>
              <a:off x="3730225" y="2454850"/>
              <a:ext cx="58950" cy="13650"/>
            </a:xfrm>
            <a:custGeom>
              <a:avLst/>
              <a:gdLst/>
              <a:ahLst/>
              <a:cxnLst/>
              <a:rect l="l" t="t" r="r" b="b"/>
              <a:pathLst>
                <a:path w="2358" h="546" extrusionOk="0">
                  <a:moveTo>
                    <a:pt x="794" y="1"/>
                  </a:moveTo>
                  <a:cubicBezTo>
                    <a:pt x="334" y="1"/>
                    <a:pt x="0" y="121"/>
                    <a:pt x="0" y="121"/>
                  </a:cubicBezTo>
                  <a:cubicBezTo>
                    <a:pt x="0" y="121"/>
                    <a:pt x="512" y="383"/>
                    <a:pt x="1155" y="490"/>
                  </a:cubicBezTo>
                  <a:cubicBezTo>
                    <a:pt x="1407" y="532"/>
                    <a:pt x="1645" y="545"/>
                    <a:pt x="1843" y="545"/>
                  </a:cubicBezTo>
                  <a:cubicBezTo>
                    <a:pt x="2150" y="545"/>
                    <a:pt x="2358" y="514"/>
                    <a:pt x="2358" y="514"/>
                  </a:cubicBezTo>
                  <a:cubicBezTo>
                    <a:pt x="2358" y="514"/>
                    <a:pt x="1893" y="157"/>
                    <a:pt x="1226" y="38"/>
                  </a:cubicBezTo>
                  <a:cubicBezTo>
                    <a:pt x="1075" y="11"/>
                    <a:pt x="929" y="1"/>
                    <a:pt x="794" y="1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701" name="Google Shape;12701;p49"/>
            <p:cNvSpPr/>
            <p:nvPr/>
          </p:nvSpPr>
          <p:spPr>
            <a:xfrm>
              <a:off x="3750150" y="2434850"/>
              <a:ext cx="37550" cy="11625"/>
            </a:xfrm>
            <a:custGeom>
              <a:avLst/>
              <a:gdLst/>
              <a:ahLst/>
              <a:cxnLst/>
              <a:rect l="l" t="t" r="r" b="b"/>
              <a:pathLst>
                <a:path w="1502" h="465" extrusionOk="0">
                  <a:moveTo>
                    <a:pt x="669" y="0"/>
                  </a:moveTo>
                  <a:cubicBezTo>
                    <a:pt x="299" y="0"/>
                    <a:pt x="1" y="159"/>
                    <a:pt x="1" y="159"/>
                  </a:cubicBezTo>
                  <a:cubicBezTo>
                    <a:pt x="1" y="159"/>
                    <a:pt x="310" y="409"/>
                    <a:pt x="727" y="457"/>
                  </a:cubicBezTo>
                  <a:cubicBezTo>
                    <a:pt x="771" y="462"/>
                    <a:pt x="814" y="464"/>
                    <a:pt x="856" y="464"/>
                  </a:cubicBezTo>
                  <a:cubicBezTo>
                    <a:pt x="1215" y="464"/>
                    <a:pt x="1501" y="302"/>
                    <a:pt x="1501" y="302"/>
                  </a:cubicBezTo>
                  <a:cubicBezTo>
                    <a:pt x="1501" y="302"/>
                    <a:pt x="1180" y="52"/>
                    <a:pt x="775" y="5"/>
                  </a:cubicBezTo>
                  <a:cubicBezTo>
                    <a:pt x="739" y="2"/>
                    <a:pt x="704" y="0"/>
                    <a:pt x="669" y="0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702" name="Google Shape;12702;p49"/>
            <p:cNvSpPr/>
            <p:nvPr/>
          </p:nvSpPr>
          <p:spPr>
            <a:xfrm>
              <a:off x="3751650" y="2409650"/>
              <a:ext cx="39300" cy="11350"/>
            </a:xfrm>
            <a:custGeom>
              <a:avLst/>
              <a:gdLst/>
              <a:ahLst/>
              <a:cxnLst/>
              <a:rect l="l" t="t" r="r" b="b"/>
              <a:pathLst>
                <a:path w="1572" h="454" extrusionOk="0">
                  <a:moveTo>
                    <a:pt x="786" y="1"/>
                  </a:moveTo>
                  <a:cubicBezTo>
                    <a:pt x="358" y="1"/>
                    <a:pt x="0" y="227"/>
                    <a:pt x="0" y="227"/>
                  </a:cubicBezTo>
                  <a:cubicBezTo>
                    <a:pt x="0" y="227"/>
                    <a:pt x="358" y="453"/>
                    <a:pt x="786" y="453"/>
                  </a:cubicBezTo>
                  <a:cubicBezTo>
                    <a:pt x="1215" y="453"/>
                    <a:pt x="1572" y="227"/>
                    <a:pt x="1572" y="227"/>
                  </a:cubicBezTo>
                  <a:cubicBezTo>
                    <a:pt x="1572" y="227"/>
                    <a:pt x="1239" y="1"/>
                    <a:pt x="786" y="1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703" name="Google Shape;12703;p49"/>
            <p:cNvSpPr/>
            <p:nvPr/>
          </p:nvSpPr>
          <p:spPr>
            <a:xfrm>
              <a:off x="3755225" y="2382375"/>
              <a:ext cx="41400" cy="11650"/>
            </a:xfrm>
            <a:custGeom>
              <a:avLst/>
              <a:gdLst/>
              <a:ahLst/>
              <a:cxnLst/>
              <a:rect l="l" t="t" r="r" b="b"/>
              <a:pathLst>
                <a:path w="1656" h="466" extrusionOk="0">
                  <a:moveTo>
                    <a:pt x="714" y="1"/>
                  </a:moveTo>
                  <a:cubicBezTo>
                    <a:pt x="315" y="1"/>
                    <a:pt x="0" y="163"/>
                    <a:pt x="0" y="163"/>
                  </a:cubicBezTo>
                  <a:cubicBezTo>
                    <a:pt x="0" y="163"/>
                    <a:pt x="346" y="413"/>
                    <a:pt x="810" y="461"/>
                  </a:cubicBezTo>
                  <a:cubicBezTo>
                    <a:pt x="850" y="464"/>
                    <a:pt x="889" y="465"/>
                    <a:pt x="927" y="465"/>
                  </a:cubicBezTo>
                  <a:cubicBezTo>
                    <a:pt x="1337" y="465"/>
                    <a:pt x="1655" y="306"/>
                    <a:pt x="1655" y="306"/>
                  </a:cubicBezTo>
                  <a:cubicBezTo>
                    <a:pt x="1655" y="306"/>
                    <a:pt x="1298" y="56"/>
                    <a:pt x="858" y="8"/>
                  </a:cubicBezTo>
                  <a:cubicBezTo>
                    <a:pt x="809" y="3"/>
                    <a:pt x="761" y="1"/>
                    <a:pt x="714" y="1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704" name="Google Shape;12704;p49"/>
            <p:cNvSpPr/>
            <p:nvPr/>
          </p:nvSpPr>
          <p:spPr>
            <a:xfrm>
              <a:off x="3771600" y="2357625"/>
              <a:ext cx="25025" cy="12075"/>
            </a:xfrm>
            <a:custGeom>
              <a:avLst/>
              <a:gdLst/>
              <a:ahLst/>
              <a:cxnLst/>
              <a:rect l="l" t="t" r="r" b="b"/>
              <a:pathLst>
                <a:path w="1001" h="483" extrusionOk="0">
                  <a:moveTo>
                    <a:pt x="383" y="0"/>
                  </a:moveTo>
                  <a:cubicBezTo>
                    <a:pt x="311" y="0"/>
                    <a:pt x="241" y="13"/>
                    <a:pt x="179" y="34"/>
                  </a:cubicBezTo>
                  <a:cubicBezTo>
                    <a:pt x="83" y="58"/>
                    <a:pt x="0" y="93"/>
                    <a:pt x="0" y="93"/>
                  </a:cubicBezTo>
                  <a:cubicBezTo>
                    <a:pt x="0" y="93"/>
                    <a:pt x="36" y="165"/>
                    <a:pt x="107" y="260"/>
                  </a:cubicBezTo>
                  <a:cubicBezTo>
                    <a:pt x="179" y="343"/>
                    <a:pt x="298" y="439"/>
                    <a:pt x="453" y="462"/>
                  </a:cubicBezTo>
                  <a:cubicBezTo>
                    <a:pt x="494" y="476"/>
                    <a:pt x="535" y="482"/>
                    <a:pt x="575" y="482"/>
                  </a:cubicBezTo>
                  <a:cubicBezTo>
                    <a:pt x="670" y="482"/>
                    <a:pt x="758" y="448"/>
                    <a:pt x="834" y="415"/>
                  </a:cubicBezTo>
                  <a:cubicBezTo>
                    <a:pt x="941" y="379"/>
                    <a:pt x="1000" y="319"/>
                    <a:pt x="1000" y="319"/>
                  </a:cubicBezTo>
                  <a:cubicBezTo>
                    <a:pt x="1000" y="319"/>
                    <a:pt x="941" y="236"/>
                    <a:pt x="869" y="177"/>
                  </a:cubicBezTo>
                  <a:cubicBezTo>
                    <a:pt x="774" y="117"/>
                    <a:pt x="679" y="46"/>
                    <a:pt x="536" y="22"/>
                  </a:cubicBezTo>
                  <a:cubicBezTo>
                    <a:pt x="486" y="7"/>
                    <a:pt x="434" y="0"/>
                    <a:pt x="383" y="0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705" name="Google Shape;12705;p49"/>
            <p:cNvSpPr/>
            <p:nvPr/>
          </p:nvSpPr>
          <p:spPr>
            <a:xfrm>
              <a:off x="3217350" y="1987875"/>
              <a:ext cx="155400" cy="66700"/>
            </a:xfrm>
            <a:custGeom>
              <a:avLst/>
              <a:gdLst/>
              <a:ahLst/>
              <a:cxnLst/>
              <a:rect l="l" t="t" r="r" b="b"/>
              <a:pathLst>
                <a:path w="6216" h="2668" extrusionOk="0">
                  <a:moveTo>
                    <a:pt x="1" y="0"/>
                  </a:moveTo>
                  <a:cubicBezTo>
                    <a:pt x="1" y="1"/>
                    <a:pt x="275" y="251"/>
                    <a:pt x="786" y="620"/>
                  </a:cubicBezTo>
                  <a:cubicBezTo>
                    <a:pt x="1298" y="1001"/>
                    <a:pt x="2025" y="1453"/>
                    <a:pt x="2906" y="1834"/>
                  </a:cubicBezTo>
                  <a:cubicBezTo>
                    <a:pt x="3775" y="2203"/>
                    <a:pt x="4608" y="2406"/>
                    <a:pt x="5228" y="2525"/>
                  </a:cubicBezTo>
                  <a:cubicBezTo>
                    <a:pt x="5835" y="2632"/>
                    <a:pt x="6216" y="2667"/>
                    <a:pt x="6216" y="2667"/>
                  </a:cubicBezTo>
                  <a:cubicBezTo>
                    <a:pt x="6216" y="2667"/>
                    <a:pt x="5859" y="2525"/>
                    <a:pt x="5287" y="2322"/>
                  </a:cubicBezTo>
                  <a:cubicBezTo>
                    <a:pt x="4716" y="2096"/>
                    <a:pt x="3930" y="1786"/>
                    <a:pt x="3084" y="1417"/>
                  </a:cubicBezTo>
                  <a:cubicBezTo>
                    <a:pt x="2227" y="1036"/>
                    <a:pt x="1453" y="703"/>
                    <a:pt x="906" y="429"/>
                  </a:cubicBezTo>
                  <a:cubicBezTo>
                    <a:pt x="334" y="167"/>
                    <a:pt x="1" y="1"/>
                    <a:pt x="1" y="0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706" name="Google Shape;12706;p49"/>
            <p:cNvSpPr/>
            <p:nvPr/>
          </p:nvSpPr>
          <p:spPr>
            <a:xfrm>
              <a:off x="3218850" y="2012575"/>
              <a:ext cx="69975" cy="42000"/>
            </a:xfrm>
            <a:custGeom>
              <a:avLst/>
              <a:gdLst/>
              <a:ahLst/>
              <a:cxnLst/>
              <a:rect l="l" t="t" r="r" b="b"/>
              <a:pathLst>
                <a:path w="2799" h="1680" extrusionOk="0"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07" y="167"/>
                    <a:pt x="310" y="394"/>
                  </a:cubicBezTo>
                  <a:cubicBezTo>
                    <a:pt x="524" y="620"/>
                    <a:pt x="834" y="894"/>
                    <a:pt x="1215" y="1144"/>
                  </a:cubicBezTo>
                  <a:cubicBezTo>
                    <a:pt x="1619" y="1382"/>
                    <a:pt x="2012" y="1513"/>
                    <a:pt x="2310" y="1584"/>
                  </a:cubicBezTo>
                  <a:cubicBezTo>
                    <a:pt x="2608" y="1656"/>
                    <a:pt x="2798" y="1679"/>
                    <a:pt x="2798" y="1679"/>
                  </a:cubicBezTo>
                  <a:cubicBezTo>
                    <a:pt x="2798" y="1679"/>
                    <a:pt x="2643" y="1560"/>
                    <a:pt x="2393" y="1370"/>
                  </a:cubicBezTo>
                  <a:cubicBezTo>
                    <a:pt x="2143" y="1215"/>
                    <a:pt x="1810" y="977"/>
                    <a:pt x="1441" y="751"/>
                  </a:cubicBezTo>
                  <a:cubicBezTo>
                    <a:pt x="1072" y="525"/>
                    <a:pt x="715" y="346"/>
                    <a:pt x="441" y="215"/>
                  </a:cubicBezTo>
                  <a:cubicBezTo>
                    <a:pt x="179" y="84"/>
                    <a:pt x="0" y="1"/>
                    <a:pt x="0" y="1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707" name="Google Shape;12707;p49"/>
            <p:cNvSpPr/>
            <p:nvPr/>
          </p:nvSpPr>
          <p:spPr>
            <a:xfrm>
              <a:off x="3172700" y="2106925"/>
              <a:ext cx="73250" cy="22950"/>
            </a:xfrm>
            <a:custGeom>
              <a:avLst/>
              <a:gdLst/>
              <a:ahLst/>
              <a:cxnLst/>
              <a:rect l="l" t="t" r="r" b="b"/>
              <a:pathLst>
                <a:path w="2930" h="918" extrusionOk="0">
                  <a:moveTo>
                    <a:pt x="1" y="1"/>
                  </a:moveTo>
                  <a:cubicBezTo>
                    <a:pt x="1" y="1"/>
                    <a:pt x="132" y="120"/>
                    <a:pt x="370" y="287"/>
                  </a:cubicBezTo>
                  <a:cubicBezTo>
                    <a:pt x="608" y="441"/>
                    <a:pt x="953" y="620"/>
                    <a:pt x="1370" y="751"/>
                  </a:cubicBezTo>
                  <a:cubicBezTo>
                    <a:pt x="1787" y="882"/>
                    <a:pt x="2191" y="918"/>
                    <a:pt x="2465" y="918"/>
                  </a:cubicBezTo>
                  <a:cubicBezTo>
                    <a:pt x="2751" y="918"/>
                    <a:pt x="2930" y="894"/>
                    <a:pt x="2930" y="894"/>
                  </a:cubicBezTo>
                  <a:cubicBezTo>
                    <a:pt x="2930" y="894"/>
                    <a:pt x="2287" y="549"/>
                    <a:pt x="1501" y="322"/>
                  </a:cubicBezTo>
                  <a:cubicBezTo>
                    <a:pt x="715" y="72"/>
                    <a:pt x="1" y="1"/>
                    <a:pt x="1" y="1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708" name="Google Shape;12708;p49"/>
            <p:cNvSpPr/>
            <p:nvPr/>
          </p:nvSpPr>
          <p:spPr>
            <a:xfrm>
              <a:off x="2975950" y="2639750"/>
              <a:ext cx="235775" cy="52800"/>
            </a:xfrm>
            <a:custGeom>
              <a:avLst/>
              <a:gdLst/>
              <a:ahLst/>
              <a:cxnLst/>
              <a:rect l="l" t="t" r="r" b="b"/>
              <a:pathLst>
                <a:path w="9431" h="2112" extrusionOk="0">
                  <a:moveTo>
                    <a:pt x="1" y="0"/>
                  </a:moveTo>
                  <a:cubicBezTo>
                    <a:pt x="1" y="0"/>
                    <a:pt x="477" y="250"/>
                    <a:pt x="1287" y="595"/>
                  </a:cubicBezTo>
                  <a:cubicBezTo>
                    <a:pt x="2108" y="953"/>
                    <a:pt x="3251" y="1357"/>
                    <a:pt x="4585" y="1655"/>
                  </a:cubicBezTo>
                  <a:cubicBezTo>
                    <a:pt x="5906" y="1953"/>
                    <a:pt x="7121" y="2072"/>
                    <a:pt x="8002" y="2096"/>
                  </a:cubicBezTo>
                  <a:cubicBezTo>
                    <a:pt x="8295" y="2108"/>
                    <a:pt x="8552" y="2111"/>
                    <a:pt x="8764" y="2111"/>
                  </a:cubicBezTo>
                  <a:cubicBezTo>
                    <a:pt x="9187" y="2111"/>
                    <a:pt x="9430" y="2096"/>
                    <a:pt x="9430" y="2096"/>
                  </a:cubicBezTo>
                  <a:cubicBezTo>
                    <a:pt x="9430" y="2096"/>
                    <a:pt x="8895" y="2012"/>
                    <a:pt x="8014" y="1857"/>
                  </a:cubicBezTo>
                  <a:cubicBezTo>
                    <a:pt x="7156" y="1715"/>
                    <a:pt x="5966" y="1488"/>
                    <a:pt x="4668" y="1203"/>
                  </a:cubicBezTo>
                  <a:cubicBezTo>
                    <a:pt x="3370" y="917"/>
                    <a:pt x="2215" y="619"/>
                    <a:pt x="1370" y="381"/>
                  </a:cubicBezTo>
                  <a:cubicBezTo>
                    <a:pt x="513" y="143"/>
                    <a:pt x="1" y="0"/>
                    <a:pt x="1" y="0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709" name="Google Shape;12709;p49"/>
            <p:cNvSpPr/>
            <p:nvPr/>
          </p:nvSpPr>
          <p:spPr>
            <a:xfrm>
              <a:off x="2991725" y="2597975"/>
              <a:ext cx="61050" cy="16575"/>
            </a:xfrm>
            <a:custGeom>
              <a:avLst/>
              <a:gdLst/>
              <a:ahLst/>
              <a:cxnLst/>
              <a:rect l="l" t="t" r="r" b="b"/>
              <a:pathLst>
                <a:path w="2442" h="663" extrusionOk="0">
                  <a:moveTo>
                    <a:pt x="332" y="1"/>
                  </a:moveTo>
                  <a:cubicBezTo>
                    <a:pt x="128" y="1"/>
                    <a:pt x="1" y="16"/>
                    <a:pt x="1" y="16"/>
                  </a:cubicBezTo>
                  <a:cubicBezTo>
                    <a:pt x="1" y="16"/>
                    <a:pt x="501" y="373"/>
                    <a:pt x="1168" y="552"/>
                  </a:cubicBezTo>
                  <a:cubicBezTo>
                    <a:pt x="1533" y="642"/>
                    <a:pt x="1874" y="662"/>
                    <a:pt x="2111" y="662"/>
                  </a:cubicBezTo>
                  <a:cubicBezTo>
                    <a:pt x="2315" y="662"/>
                    <a:pt x="2442" y="647"/>
                    <a:pt x="2442" y="647"/>
                  </a:cubicBezTo>
                  <a:cubicBezTo>
                    <a:pt x="2442" y="647"/>
                    <a:pt x="1953" y="290"/>
                    <a:pt x="1287" y="111"/>
                  </a:cubicBezTo>
                  <a:cubicBezTo>
                    <a:pt x="915" y="22"/>
                    <a:pt x="571" y="1"/>
                    <a:pt x="332" y="1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710" name="Google Shape;12710;p49"/>
            <p:cNvSpPr/>
            <p:nvPr/>
          </p:nvSpPr>
          <p:spPr>
            <a:xfrm>
              <a:off x="3004525" y="2565800"/>
              <a:ext cx="58675" cy="13975"/>
            </a:xfrm>
            <a:custGeom>
              <a:avLst/>
              <a:gdLst/>
              <a:ahLst/>
              <a:cxnLst/>
              <a:rect l="l" t="t" r="r" b="b"/>
              <a:pathLst>
                <a:path w="2347" h="559" extrusionOk="0">
                  <a:moveTo>
                    <a:pt x="609" y="0"/>
                  </a:moveTo>
                  <a:cubicBezTo>
                    <a:pt x="249" y="0"/>
                    <a:pt x="1" y="53"/>
                    <a:pt x="1" y="53"/>
                  </a:cubicBezTo>
                  <a:cubicBezTo>
                    <a:pt x="1" y="53"/>
                    <a:pt x="477" y="386"/>
                    <a:pt x="1132" y="505"/>
                  </a:cubicBezTo>
                  <a:cubicBezTo>
                    <a:pt x="1350" y="545"/>
                    <a:pt x="1558" y="558"/>
                    <a:pt x="1738" y="558"/>
                  </a:cubicBezTo>
                  <a:cubicBezTo>
                    <a:pt x="2098" y="558"/>
                    <a:pt x="2346" y="505"/>
                    <a:pt x="2346" y="505"/>
                  </a:cubicBezTo>
                  <a:cubicBezTo>
                    <a:pt x="2346" y="505"/>
                    <a:pt x="1870" y="184"/>
                    <a:pt x="1215" y="53"/>
                  </a:cubicBezTo>
                  <a:cubicBezTo>
                    <a:pt x="997" y="13"/>
                    <a:pt x="789" y="0"/>
                    <a:pt x="609" y="0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711" name="Google Shape;12711;p49"/>
            <p:cNvSpPr/>
            <p:nvPr/>
          </p:nvSpPr>
          <p:spPr>
            <a:xfrm>
              <a:off x="3017025" y="2533350"/>
              <a:ext cx="35750" cy="13675"/>
            </a:xfrm>
            <a:custGeom>
              <a:avLst/>
              <a:gdLst/>
              <a:ahLst/>
              <a:cxnLst/>
              <a:rect l="l" t="t" r="r" b="b"/>
              <a:pathLst>
                <a:path w="1430" h="547" extrusionOk="0">
                  <a:moveTo>
                    <a:pt x="405" y="0"/>
                  </a:moveTo>
                  <a:cubicBezTo>
                    <a:pt x="175" y="0"/>
                    <a:pt x="1" y="53"/>
                    <a:pt x="1" y="53"/>
                  </a:cubicBezTo>
                  <a:cubicBezTo>
                    <a:pt x="1" y="53"/>
                    <a:pt x="251" y="375"/>
                    <a:pt x="656" y="494"/>
                  </a:cubicBezTo>
                  <a:cubicBezTo>
                    <a:pt x="787" y="533"/>
                    <a:pt x="916" y="547"/>
                    <a:pt x="1031" y="547"/>
                  </a:cubicBezTo>
                  <a:cubicBezTo>
                    <a:pt x="1260" y="547"/>
                    <a:pt x="1430" y="494"/>
                    <a:pt x="1430" y="494"/>
                  </a:cubicBezTo>
                  <a:cubicBezTo>
                    <a:pt x="1430" y="494"/>
                    <a:pt x="1179" y="172"/>
                    <a:pt x="775" y="53"/>
                  </a:cubicBezTo>
                  <a:cubicBezTo>
                    <a:pt x="648" y="14"/>
                    <a:pt x="519" y="0"/>
                    <a:pt x="405" y="0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712" name="Google Shape;12712;p49"/>
            <p:cNvSpPr/>
            <p:nvPr/>
          </p:nvSpPr>
          <p:spPr>
            <a:xfrm>
              <a:off x="3025950" y="2504300"/>
              <a:ext cx="30400" cy="11650"/>
            </a:xfrm>
            <a:custGeom>
              <a:avLst/>
              <a:gdLst/>
              <a:ahLst/>
              <a:cxnLst/>
              <a:rect l="l" t="t" r="r" b="b"/>
              <a:pathLst>
                <a:path w="1216" h="466" extrusionOk="0">
                  <a:moveTo>
                    <a:pt x="632" y="1"/>
                  </a:moveTo>
                  <a:cubicBezTo>
                    <a:pt x="453" y="1"/>
                    <a:pt x="287" y="60"/>
                    <a:pt x="180" y="120"/>
                  </a:cubicBezTo>
                  <a:cubicBezTo>
                    <a:pt x="60" y="191"/>
                    <a:pt x="1" y="251"/>
                    <a:pt x="1" y="251"/>
                  </a:cubicBezTo>
                  <a:cubicBezTo>
                    <a:pt x="1" y="251"/>
                    <a:pt x="84" y="310"/>
                    <a:pt x="180" y="358"/>
                  </a:cubicBezTo>
                  <a:cubicBezTo>
                    <a:pt x="299" y="406"/>
                    <a:pt x="441" y="465"/>
                    <a:pt x="596" y="465"/>
                  </a:cubicBezTo>
                  <a:cubicBezTo>
                    <a:pt x="751" y="465"/>
                    <a:pt x="894" y="429"/>
                    <a:pt x="1013" y="382"/>
                  </a:cubicBezTo>
                  <a:cubicBezTo>
                    <a:pt x="1132" y="346"/>
                    <a:pt x="1215" y="298"/>
                    <a:pt x="1215" y="298"/>
                  </a:cubicBezTo>
                  <a:cubicBezTo>
                    <a:pt x="1215" y="298"/>
                    <a:pt x="1168" y="227"/>
                    <a:pt x="1061" y="167"/>
                  </a:cubicBezTo>
                  <a:cubicBezTo>
                    <a:pt x="953" y="84"/>
                    <a:pt x="811" y="13"/>
                    <a:pt x="632" y="1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713" name="Google Shape;12713;p49"/>
            <p:cNvSpPr/>
            <p:nvPr/>
          </p:nvSpPr>
          <p:spPr>
            <a:xfrm>
              <a:off x="2825925" y="2812075"/>
              <a:ext cx="125050" cy="19025"/>
            </a:xfrm>
            <a:custGeom>
              <a:avLst/>
              <a:gdLst/>
              <a:ahLst/>
              <a:cxnLst/>
              <a:rect l="l" t="t" r="r" b="b"/>
              <a:pathLst>
                <a:path w="5002" h="761" extrusionOk="0">
                  <a:moveTo>
                    <a:pt x="5002" y="1"/>
                  </a:moveTo>
                  <a:cubicBezTo>
                    <a:pt x="5001" y="1"/>
                    <a:pt x="3858" y="60"/>
                    <a:pt x="2489" y="227"/>
                  </a:cubicBezTo>
                  <a:cubicBezTo>
                    <a:pt x="1120" y="406"/>
                    <a:pt x="1" y="644"/>
                    <a:pt x="1" y="644"/>
                  </a:cubicBezTo>
                  <a:cubicBezTo>
                    <a:pt x="1" y="644"/>
                    <a:pt x="287" y="703"/>
                    <a:pt x="739" y="739"/>
                  </a:cubicBezTo>
                  <a:cubicBezTo>
                    <a:pt x="915" y="753"/>
                    <a:pt x="1118" y="761"/>
                    <a:pt x="1339" y="761"/>
                  </a:cubicBezTo>
                  <a:cubicBezTo>
                    <a:pt x="1700" y="761"/>
                    <a:pt x="2113" y="739"/>
                    <a:pt x="2549" y="679"/>
                  </a:cubicBezTo>
                  <a:cubicBezTo>
                    <a:pt x="3239" y="596"/>
                    <a:pt x="3870" y="418"/>
                    <a:pt x="4299" y="263"/>
                  </a:cubicBezTo>
                  <a:cubicBezTo>
                    <a:pt x="4728" y="120"/>
                    <a:pt x="5002" y="1"/>
                    <a:pt x="5002" y="1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714" name="Google Shape;12714;p49"/>
            <p:cNvSpPr/>
            <p:nvPr/>
          </p:nvSpPr>
          <p:spPr>
            <a:xfrm>
              <a:off x="2836650" y="2794625"/>
              <a:ext cx="56875" cy="12400"/>
            </a:xfrm>
            <a:custGeom>
              <a:avLst/>
              <a:gdLst/>
              <a:ahLst/>
              <a:cxnLst/>
              <a:rect l="l" t="t" r="r" b="b"/>
              <a:pathLst>
                <a:path w="2275" h="496" extrusionOk="0">
                  <a:moveTo>
                    <a:pt x="1427" y="0"/>
                  </a:moveTo>
                  <a:cubicBezTo>
                    <a:pt x="1329" y="0"/>
                    <a:pt x="1225" y="6"/>
                    <a:pt x="1120" y="20"/>
                  </a:cubicBezTo>
                  <a:cubicBezTo>
                    <a:pt x="465" y="103"/>
                    <a:pt x="1" y="425"/>
                    <a:pt x="1" y="425"/>
                  </a:cubicBezTo>
                  <a:cubicBezTo>
                    <a:pt x="1" y="425"/>
                    <a:pt x="318" y="495"/>
                    <a:pt x="751" y="495"/>
                  </a:cubicBezTo>
                  <a:cubicBezTo>
                    <a:pt x="881" y="495"/>
                    <a:pt x="1022" y="489"/>
                    <a:pt x="1167" y="473"/>
                  </a:cubicBezTo>
                  <a:cubicBezTo>
                    <a:pt x="1775" y="401"/>
                    <a:pt x="2275" y="139"/>
                    <a:pt x="2275" y="139"/>
                  </a:cubicBezTo>
                  <a:cubicBezTo>
                    <a:pt x="2275" y="139"/>
                    <a:pt x="1906" y="0"/>
                    <a:pt x="1427" y="0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715" name="Google Shape;12715;p49"/>
            <p:cNvSpPr/>
            <p:nvPr/>
          </p:nvSpPr>
          <p:spPr>
            <a:xfrm>
              <a:off x="2850350" y="2757150"/>
              <a:ext cx="38125" cy="11325"/>
            </a:xfrm>
            <a:custGeom>
              <a:avLst/>
              <a:gdLst/>
              <a:ahLst/>
              <a:cxnLst/>
              <a:rect l="l" t="t" r="r" b="b"/>
              <a:pathLst>
                <a:path w="1525" h="453" extrusionOk="0">
                  <a:moveTo>
                    <a:pt x="847" y="1"/>
                  </a:moveTo>
                  <a:cubicBezTo>
                    <a:pt x="808" y="1"/>
                    <a:pt x="768" y="3"/>
                    <a:pt x="727" y="7"/>
                  </a:cubicBezTo>
                  <a:cubicBezTo>
                    <a:pt x="298" y="31"/>
                    <a:pt x="0" y="317"/>
                    <a:pt x="0" y="317"/>
                  </a:cubicBezTo>
                  <a:cubicBezTo>
                    <a:pt x="0" y="317"/>
                    <a:pt x="301" y="453"/>
                    <a:pt x="658" y="453"/>
                  </a:cubicBezTo>
                  <a:cubicBezTo>
                    <a:pt x="696" y="453"/>
                    <a:pt x="735" y="451"/>
                    <a:pt x="774" y="448"/>
                  </a:cubicBezTo>
                  <a:cubicBezTo>
                    <a:pt x="1179" y="424"/>
                    <a:pt x="1524" y="198"/>
                    <a:pt x="1524" y="198"/>
                  </a:cubicBezTo>
                  <a:cubicBezTo>
                    <a:pt x="1524" y="198"/>
                    <a:pt x="1239" y="1"/>
                    <a:pt x="847" y="1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716" name="Google Shape;12716;p49"/>
            <p:cNvSpPr/>
            <p:nvPr/>
          </p:nvSpPr>
          <p:spPr>
            <a:xfrm>
              <a:off x="2920300" y="2601275"/>
              <a:ext cx="43175" cy="11450"/>
            </a:xfrm>
            <a:custGeom>
              <a:avLst/>
              <a:gdLst/>
              <a:ahLst/>
              <a:cxnLst/>
              <a:rect l="l" t="t" r="r" b="b"/>
              <a:pathLst>
                <a:path w="1727" h="458" extrusionOk="0">
                  <a:moveTo>
                    <a:pt x="976" y="0"/>
                  </a:moveTo>
                  <a:cubicBezTo>
                    <a:pt x="937" y="0"/>
                    <a:pt x="897" y="1"/>
                    <a:pt x="857" y="3"/>
                  </a:cubicBezTo>
                  <a:cubicBezTo>
                    <a:pt x="619" y="15"/>
                    <a:pt x="417" y="75"/>
                    <a:pt x="262" y="122"/>
                  </a:cubicBezTo>
                  <a:cubicBezTo>
                    <a:pt x="107" y="170"/>
                    <a:pt x="0" y="218"/>
                    <a:pt x="0" y="218"/>
                  </a:cubicBezTo>
                  <a:cubicBezTo>
                    <a:pt x="0" y="218"/>
                    <a:pt x="95" y="289"/>
                    <a:pt x="262" y="348"/>
                  </a:cubicBezTo>
                  <a:cubicBezTo>
                    <a:pt x="403" y="403"/>
                    <a:pt x="604" y="457"/>
                    <a:pt x="828" y="457"/>
                  </a:cubicBezTo>
                  <a:cubicBezTo>
                    <a:pt x="850" y="457"/>
                    <a:pt x="871" y="457"/>
                    <a:pt x="893" y="456"/>
                  </a:cubicBezTo>
                  <a:cubicBezTo>
                    <a:pt x="1155" y="432"/>
                    <a:pt x="1358" y="348"/>
                    <a:pt x="1512" y="253"/>
                  </a:cubicBezTo>
                  <a:cubicBezTo>
                    <a:pt x="1655" y="170"/>
                    <a:pt x="1727" y="98"/>
                    <a:pt x="1727" y="98"/>
                  </a:cubicBezTo>
                  <a:cubicBezTo>
                    <a:pt x="1727" y="98"/>
                    <a:pt x="1608" y="63"/>
                    <a:pt x="1453" y="39"/>
                  </a:cubicBezTo>
                  <a:cubicBezTo>
                    <a:pt x="1326" y="19"/>
                    <a:pt x="1152" y="0"/>
                    <a:pt x="976" y="0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717" name="Google Shape;12717;p49"/>
            <p:cNvSpPr/>
            <p:nvPr/>
          </p:nvSpPr>
          <p:spPr>
            <a:xfrm>
              <a:off x="2931300" y="2574250"/>
              <a:ext cx="30400" cy="11050"/>
            </a:xfrm>
            <a:custGeom>
              <a:avLst/>
              <a:gdLst/>
              <a:ahLst/>
              <a:cxnLst/>
              <a:rect l="l" t="t" r="r" b="b"/>
              <a:pathLst>
                <a:path w="1216" h="442" extrusionOk="0">
                  <a:moveTo>
                    <a:pt x="608" y="1"/>
                  </a:moveTo>
                  <a:cubicBezTo>
                    <a:pt x="263" y="1"/>
                    <a:pt x="1" y="227"/>
                    <a:pt x="1" y="227"/>
                  </a:cubicBezTo>
                  <a:cubicBezTo>
                    <a:pt x="1" y="227"/>
                    <a:pt x="263" y="441"/>
                    <a:pt x="608" y="441"/>
                  </a:cubicBezTo>
                  <a:cubicBezTo>
                    <a:pt x="953" y="441"/>
                    <a:pt x="1215" y="227"/>
                    <a:pt x="1215" y="227"/>
                  </a:cubicBezTo>
                  <a:cubicBezTo>
                    <a:pt x="1215" y="227"/>
                    <a:pt x="929" y="1"/>
                    <a:pt x="608" y="1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718" name="Google Shape;12718;p49"/>
            <p:cNvSpPr/>
            <p:nvPr/>
          </p:nvSpPr>
          <p:spPr>
            <a:xfrm>
              <a:off x="2954225" y="2542100"/>
              <a:ext cx="26825" cy="11350"/>
            </a:xfrm>
            <a:custGeom>
              <a:avLst/>
              <a:gdLst/>
              <a:ahLst/>
              <a:cxnLst/>
              <a:rect l="l" t="t" r="r" b="b"/>
              <a:pathLst>
                <a:path w="1073" h="454" extrusionOk="0">
                  <a:moveTo>
                    <a:pt x="558" y="0"/>
                  </a:moveTo>
                  <a:cubicBezTo>
                    <a:pt x="551" y="0"/>
                    <a:pt x="544" y="1"/>
                    <a:pt x="536" y="1"/>
                  </a:cubicBezTo>
                  <a:cubicBezTo>
                    <a:pt x="239" y="1"/>
                    <a:pt x="1" y="227"/>
                    <a:pt x="1" y="227"/>
                  </a:cubicBezTo>
                  <a:cubicBezTo>
                    <a:pt x="1" y="227"/>
                    <a:pt x="239" y="453"/>
                    <a:pt x="536" y="453"/>
                  </a:cubicBezTo>
                  <a:cubicBezTo>
                    <a:pt x="834" y="453"/>
                    <a:pt x="1072" y="227"/>
                    <a:pt x="1072" y="227"/>
                  </a:cubicBezTo>
                  <a:cubicBezTo>
                    <a:pt x="1072" y="227"/>
                    <a:pt x="845" y="0"/>
                    <a:pt x="558" y="0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719" name="Google Shape;12719;p49"/>
            <p:cNvSpPr/>
            <p:nvPr/>
          </p:nvSpPr>
          <p:spPr>
            <a:xfrm>
              <a:off x="3016725" y="2803450"/>
              <a:ext cx="430750" cy="31575"/>
            </a:xfrm>
            <a:custGeom>
              <a:avLst/>
              <a:gdLst/>
              <a:ahLst/>
              <a:cxnLst/>
              <a:rect l="l" t="t" r="r" b="b"/>
              <a:pathLst>
                <a:path w="17230" h="1263" extrusionOk="0">
                  <a:moveTo>
                    <a:pt x="17229" y="1"/>
                  </a:moveTo>
                  <a:cubicBezTo>
                    <a:pt x="17229" y="1"/>
                    <a:pt x="13359" y="48"/>
                    <a:pt x="8597" y="405"/>
                  </a:cubicBezTo>
                  <a:cubicBezTo>
                    <a:pt x="3835" y="763"/>
                    <a:pt x="1" y="1263"/>
                    <a:pt x="1" y="1263"/>
                  </a:cubicBezTo>
                  <a:cubicBezTo>
                    <a:pt x="1" y="1263"/>
                    <a:pt x="3882" y="1203"/>
                    <a:pt x="8633" y="858"/>
                  </a:cubicBezTo>
                  <a:cubicBezTo>
                    <a:pt x="13395" y="501"/>
                    <a:pt x="17229" y="1"/>
                    <a:pt x="17229" y="1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720" name="Google Shape;12720;p49"/>
            <p:cNvSpPr/>
            <p:nvPr/>
          </p:nvSpPr>
          <p:spPr>
            <a:xfrm>
              <a:off x="3045900" y="2792250"/>
              <a:ext cx="214650" cy="13900"/>
            </a:xfrm>
            <a:custGeom>
              <a:avLst/>
              <a:gdLst/>
              <a:ahLst/>
              <a:cxnLst/>
              <a:rect l="l" t="t" r="r" b="b"/>
              <a:pathLst>
                <a:path w="8586" h="556" extrusionOk="0">
                  <a:moveTo>
                    <a:pt x="5255" y="1"/>
                  </a:moveTo>
                  <a:cubicBezTo>
                    <a:pt x="4943" y="1"/>
                    <a:pt x="4619" y="7"/>
                    <a:pt x="4287" y="20"/>
                  </a:cubicBezTo>
                  <a:cubicBezTo>
                    <a:pt x="3096" y="56"/>
                    <a:pt x="2025" y="198"/>
                    <a:pt x="1251" y="318"/>
                  </a:cubicBezTo>
                  <a:cubicBezTo>
                    <a:pt x="477" y="449"/>
                    <a:pt x="1" y="556"/>
                    <a:pt x="1" y="556"/>
                  </a:cubicBezTo>
                  <a:cubicBezTo>
                    <a:pt x="1" y="556"/>
                    <a:pt x="1929" y="556"/>
                    <a:pt x="4299" y="460"/>
                  </a:cubicBezTo>
                  <a:cubicBezTo>
                    <a:pt x="6644" y="377"/>
                    <a:pt x="8585" y="222"/>
                    <a:pt x="8585" y="222"/>
                  </a:cubicBezTo>
                  <a:cubicBezTo>
                    <a:pt x="8585" y="222"/>
                    <a:pt x="8109" y="151"/>
                    <a:pt x="7335" y="91"/>
                  </a:cubicBezTo>
                  <a:cubicBezTo>
                    <a:pt x="6777" y="40"/>
                    <a:pt x="6058" y="1"/>
                    <a:pt x="5255" y="1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721" name="Google Shape;12721;p49"/>
            <p:cNvSpPr/>
            <p:nvPr/>
          </p:nvSpPr>
          <p:spPr>
            <a:xfrm>
              <a:off x="3036375" y="2778700"/>
              <a:ext cx="103900" cy="11425"/>
            </a:xfrm>
            <a:custGeom>
              <a:avLst/>
              <a:gdLst/>
              <a:ahLst/>
              <a:cxnLst/>
              <a:rect l="l" t="t" r="r" b="b"/>
              <a:pathLst>
                <a:path w="4156" h="457" extrusionOk="0">
                  <a:moveTo>
                    <a:pt x="2261" y="0"/>
                  </a:moveTo>
                  <a:cubicBezTo>
                    <a:pt x="2199" y="0"/>
                    <a:pt x="2136" y="1"/>
                    <a:pt x="2072" y="2"/>
                  </a:cubicBezTo>
                  <a:cubicBezTo>
                    <a:pt x="929" y="26"/>
                    <a:pt x="1" y="276"/>
                    <a:pt x="1" y="276"/>
                  </a:cubicBezTo>
                  <a:cubicBezTo>
                    <a:pt x="1" y="276"/>
                    <a:pt x="840" y="457"/>
                    <a:pt x="1896" y="457"/>
                  </a:cubicBezTo>
                  <a:cubicBezTo>
                    <a:pt x="1958" y="457"/>
                    <a:pt x="2021" y="456"/>
                    <a:pt x="2084" y="455"/>
                  </a:cubicBezTo>
                  <a:cubicBezTo>
                    <a:pt x="3239" y="443"/>
                    <a:pt x="4156" y="181"/>
                    <a:pt x="4156" y="181"/>
                  </a:cubicBezTo>
                  <a:cubicBezTo>
                    <a:pt x="4156" y="181"/>
                    <a:pt x="3317" y="0"/>
                    <a:pt x="2261" y="0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722" name="Google Shape;12722;p49"/>
            <p:cNvSpPr/>
            <p:nvPr/>
          </p:nvSpPr>
          <p:spPr>
            <a:xfrm>
              <a:off x="3034900" y="2753425"/>
              <a:ext cx="57175" cy="11675"/>
            </a:xfrm>
            <a:custGeom>
              <a:avLst/>
              <a:gdLst/>
              <a:ahLst/>
              <a:cxnLst/>
              <a:rect l="l" t="t" r="r" b="b"/>
              <a:pathLst>
                <a:path w="2287" h="467" extrusionOk="0">
                  <a:moveTo>
                    <a:pt x="1185" y="1"/>
                  </a:moveTo>
                  <a:cubicBezTo>
                    <a:pt x="1167" y="1"/>
                    <a:pt x="1149" y="1"/>
                    <a:pt x="1131" y="1"/>
                  </a:cubicBezTo>
                  <a:cubicBezTo>
                    <a:pt x="512" y="37"/>
                    <a:pt x="0" y="275"/>
                    <a:pt x="0" y="275"/>
                  </a:cubicBezTo>
                  <a:cubicBezTo>
                    <a:pt x="0" y="275"/>
                    <a:pt x="494" y="466"/>
                    <a:pt x="1101" y="466"/>
                  </a:cubicBezTo>
                  <a:cubicBezTo>
                    <a:pt x="1119" y="466"/>
                    <a:pt x="1137" y="466"/>
                    <a:pt x="1155" y="466"/>
                  </a:cubicBezTo>
                  <a:cubicBezTo>
                    <a:pt x="1774" y="442"/>
                    <a:pt x="2286" y="192"/>
                    <a:pt x="2286" y="192"/>
                  </a:cubicBezTo>
                  <a:cubicBezTo>
                    <a:pt x="2286" y="192"/>
                    <a:pt x="1792" y="1"/>
                    <a:pt x="1185" y="1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723" name="Google Shape;12723;p49"/>
            <p:cNvSpPr/>
            <p:nvPr/>
          </p:nvSpPr>
          <p:spPr>
            <a:xfrm>
              <a:off x="2993825" y="2730825"/>
              <a:ext cx="30375" cy="11625"/>
            </a:xfrm>
            <a:custGeom>
              <a:avLst/>
              <a:gdLst/>
              <a:ahLst/>
              <a:cxnLst/>
              <a:rect l="l" t="t" r="r" b="b"/>
              <a:pathLst>
                <a:path w="1215" h="465" extrusionOk="0">
                  <a:moveTo>
                    <a:pt x="619" y="0"/>
                  </a:moveTo>
                  <a:cubicBezTo>
                    <a:pt x="441" y="0"/>
                    <a:pt x="262" y="60"/>
                    <a:pt x="155" y="131"/>
                  </a:cubicBezTo>
                  <a:cubicBezTo>
                    <a:pt x="60" y="191"/>
                    <a:pt x="0" y="274"/>
                    <a:pt x="0" y="274"/>
                  </a:cubicBezTo>
                  <a:lnTo>
                    <a:pt x="179" y="358"/>
                  </a:lnTo>
                  <a:cubicBezTo>
                    <a:pt x="298" y="405"/>
                    <a:pt x="441" y="453"/>
                    <a:pt x="595" y="465"/>
                  </a:cubicBezTo>
                  <a:cubicBezTo>
                    <a:pt x="738" y="465"/>
                    <a:pt x="893" y="429"/>
                    <a:pt x="1012" y="405"/>
                  </a:cubicBezTo>
                  <a:cubicBezTo>
                    <a:pt x="1131" y="369"/>
                    <a:pt x="1215" y="346"/>
                    <a:pt x="1215" y="346"/>
                  </a:cubicBezTo>
                  <a:cubicBezTo>
                    <a:pt x="1215" y="346"/>
                    <a:pt x="1167" y="274"/>
                    <a:pt x="1072" y="179"/>
                  </a:cubicBezTo>
                  <a:cubicBezTo>
                    <a:pt x="964" y="96"/>
                    <a:pt x="810" y="12"/>
                    <a:pt x="619" y="0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724" name="Google Shape;12724;p49"/>
            <p:cNvSpPr/>
            <p:nvPr/>
          </p:nvSpPr>
          <p:spPr>
            <a:xfrm>
              <a:off x="3764150" y="3101350"/>
              <a:ext cx="434600" cy="11425"/>
            </a:xfrm>
            <a:custGeom>
              <a:avLst/>
              <a:gdLst/>
              <a:ahLst/>
              <a:cxnLst/>
              <a:rect l="l" t="t" r="r" b="b"/>
              <a:pathLst>
                <a:path w="17384" h="457" extrusionOk="0">
                  <a:moveTo>
                    <a:pt x="7901" y="1"/>
                  </a:moveTo>
                  <a:cubicBezTo>
                    <a:pt x="3473" y="1"/>
                    <a:pt x="0" y="181"/>
                    <a:pt x="0" y="181"/>
                  </a:cubicBezTo>
                  <a:cubicBezTo>
                    <a:pt x="0" y="181"/>
                    <a:pt x="3906" y="419"/>
                    <a:pt x="8692" y="455"/>
                  </a:cubicBezTo>
                  <a:cubicBezTo>
                    <a:pt x="8945" y="456"/>
                    <a:pt x="9196" y="457"/>
                    <a:pt x="9443" y="457"/>
                  </a:cubicBezTo>
                  <a:cubicBezTo>
                    <a:pt x="13900" y="457"/>
                    <a:pt x="17384" y="265"/>
                    <a:pt x="17384" y="265"/>
                  </a:cubicBezTo>
                  <a:cubicBezTo>
                    <a:pt x="17384" y="265"/>
                    <a:pt x="13502" y="15"/>
                    <a:pt x="8692" y="3"/>
                  </a:cubicBezTo>
                  <a:cubicBezTo>
                    <a:pt x="8425" y="1"/>
                    <a:pt x="8162" y="1"/>
                    <a:pt x="7901" y="1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725" name="Google Shape;12725;p49"/>
            <p:cNvSpPr/>
            <p:nvPr/>
          </p:nvSpPr>
          <p:spPr>
            <a:xfrm>
              <a:off x="3764750" y="3085325"/>
              <a:ext cx="192600" cy="11350"/>
            </a:xfrm>
            <a:custGeom>
              <a:avLst/>
              <a:gdLst/>
              <a:ahLst/>
              <a:cxnLst/>
              <a:rect l="l" t="t" r="r" b="b"/>
              <a:pathLst>
                <a:path w="7704" h="454" extrusionOk="0">
                  <a:moveTo>
                    <a:pt x="3846" y="1"/>
                  </a:moveTo>
                  <a:cubicBezTo>
                    <a:pt x="1727" y="1"/>
                    <a:pt x="0" y="227"/>
                    <a:pt x="0" y="227"/>
                  </a:cubicBezTo>
                  <a:cubicBezTo>
                    <a:pt x="0" y="227"/>
                    <a:pt x="1727" y="453"/>
                    <a:pt x="3846" y="453"/>
                  </a:cubicBezTo>
                  <a:cubicBezTo>
                    <a:pt x="5977" y="453"/>
                    <a:pt x="7704" y="227"/>
                    <a:pt x="7704" y="227"/>
                  </a:cubicBezTo>
                  <a:cubicBezTo>
                    <a:pt x="7704" y="227"/>
                    <a:pt x="5977" y="1"/>
                    <a:pt x="3846" y="1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726" name="Google Shape;12726;p49"/>
            <p:cNvSpPr/>
            <p:nvPr/>
          </p:nvSpPr>
          <p:spPr>
            <a:xfrm>
              <a:off x="3792425" y="3067475"/>
              <a:ext cx="154200" cy="11325"/>
            </a:xfrm>
            <a:custGeom>
              <a:avLst/>
              <a:gdLst/>
              <a:ahLst/>
              <a:cxnLst/>
              <a:rect l="l" t="t" r="r" b="b"/>
              <a:pathLst>
                <a:path w="6168" h="453" extrusionOk="0">
                  <a:moveTo>
                    <a:pt x="3084" y="0"/>
                  </a:moveTo>
                  <a:cubicBezTo>
                    <a:pt x="1382" y="0"/>
                    <a:pt x="1" y="227"/>
                    <a:pt x="1" y="227"/>
                  </a:cubicBezTo>
                  <a:cubicBezTo>
                    <a:pt x="1" y="227"/>
                    <a:pt x="1382" y="453"/>
                    <a:pt x="3084" y="453"/>
                  </a:cubicBezTo>
                  <a:cubicBezTo>
                    <a:pt x="4787" y="453"/>
                    <a:pt x="6168" y="227"/>
                    <a:pt x="6168" y="227"/>
                  </a:cubicBezTo>
                  <a:cubicBezTo>
                    <a:pt x="6168" y="227"/>
                    <a:pt x="4787" y="0"/>
                    <a:pt x="3084" y="0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727" name="Google Shape;12727;p49"/>
            <p:cNvSpPr/>
            <p:nvPr/>
          </p:nvSpPr>
          <p:spPr>
            <a:xfrm>
              <a:off x="3859100" y="3048125"/>
              <a:ext cx="160750" cy="11325"/>
            </a:xfrm>
            <a:custGeom>
              <a:avLst/>
              <a:gdLst/>
              <a:ahLst/>
              <a:cxnLst/>
              <a:rect l="l" t="t" r="r" b="b"/>
              <a:pathLst>
                <a:path w="6430" h="453" extrusionOk="0">
                  <a:moveTo>
                    <a:pt x="3345" y="0"/>
                  </a:moveTo>
                  <a:cubicBezTo>
                    <a:pt x="3302" y="0"/>
                    <a:pt x="3259" y="0"/>
                    <a:pt x="3215" y="0"/>
                  </a:cubicBezTo>
                  <a:cubicBezTo>
                    <a:pt x="1441" y="0"/>
                    <a:pt x="1" y="227"/>
                    <a:pt x="1" y="227"/>
                  </a:cubicBezTo>
                  <a:cubicBezTo>
                    <a:pt x="1" y="227"/>
                    <a:pt x="1441" y="453"/>
                    <a:pt x="3215" y="453"/>
                  </a:cubicBezTo>
                  <a:cubicBezTo>
                    <a:pt x="4989" y="453"/>
                    <a:pt x="6430" y="227"/>
                    <a:pt x="6430" y="227"/>
                  </a:cubicBezTo>
                  <a:cubicBezTo>
                    <a:pt x="6430" y="227"/>
                    <a:pt x="5070" y="0"/>
                    <a:pt x="3345" y="0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728" name="Google Shape;12728;p49"/>
            <p:cNvSpPr/>
            <p:nvPr/>
          </p:nvSpPr>
          <p:spPr>
            <a:xfrm>
              <a:off x="4972050" y="2710275"/>
              <a:ext cx="27400" cy="64925"/>
            </a:xfrm>
            <a:custGeom>
              <a:avLst/>
              <a:gdLst/>
              <a:ahLst/>
              <a:cxnLst/>
              <a:rect l="l" t="t" r="r" b="b"/>
              <a:pathLst>
                <a:path w="1096" h="2597" extrusionOk="0">
                  <a:moveTo>
                    <a:pt x="167" y="1"/>
                  </a:moveTo>
                  <a:cubicBezTo>
                    <a:pt x="167" y="1"/>
                    <a:pt x="83" y="168"/>
                    <a:pt x="24" y="418"/>
                  </a:cubicBezTo>
                  <a:cubicBezTo>
                    <a:pt x="0" y="691"/>
                    <a:pt x="0" y="1072"/>
                    <a:pt x="143" y="1465"/>
                  </a:cubicBezTo>
                  <a:cubicBezTo>
                    <a:pt x="298" y="1870"/>
                    <a:pt x="548" y="2168"/>
                    <a:pt x="738" y="2346"/>
                  </a:cubicBezTo>
                  <a:cubicBezTo>
                    <a:pt x="953" y="2525"/>
                    <a:pt x="1095" y="2596"/>
                    <a:pt x="1095" y="2596"/>
                  </a:cubicBezTo>
                  <a:cubicBezTo>
                    <a:pt x="1095" y="2596"/>
                    <a:pt x="1036" y="2442"/>
                    <a:pt x="929" y="2204"/>
                  </a:cubicBezTo>
                  <a:cubicBezTo>
                    <a:pt x="845" y="1965"/>
                    <a:pt x="726" y="1656"/>
                    <a:pt x="595" y="1311"/>
                  </a:cubicBezTo>
                  <a:cubicBezTo>
                    <a:pt x="476" y="977"/>
                    <a:pt x="357" y="644"/>
                    <a:pt x="286" y="406"/>
                  </a:cubicBezTo>
                  <a:cubicBezTo>
                    <a:pt x="202" y="156"/>
                    <a:pt x="167" y="1"/>
                    <a:pt x="167" y="1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729" name="Google Shape;12729;p49"/>
            <p:cNvSpPr/>
            <p:nvPr/>
          </p:nvSpPr>
          <p:spPr>
            <a:xfrm>
              <a:off x="4954775" y="2749875"/>
              <a:ext cx="18175" cy="31275"/>
            </a:xfrm>
            <a:custGeom>
              <a:avLst/>
              <a:gdLst/>
              <a:ahLst/>
              <a:cxnLst/>
              <a:rect l="l" t="t" r="r" b="b"/>
              <a:pathLst>
                <a:path w="727" h="1251" extrusionOk="0">
                  <a:moveTo>
                    <a:pt x="84" y="0"/>
                  </a:moveTo>
                  <a:cubicBezTo>
                    <a:pt x="84" y="0"/>
                    <a:pt x="0" y="370"/>
                    <a:pt x="155" y="715"/>
                  </a:cubicBezTo>
                  <a:cubicBezTo>
                    <a:pt x="322" y="1060"/>
                    <a:pt x="643" y="1251"/>
                    <a:pt x="643" y="1251"/>
                  </a:cubicBezTo>
                  <a:cubicBezTo>
                    <a:pt x="643" y="1251"/>
                    <a:pt x="727" y="881"/>
                    <a:pt x="572" y="536"/>
                  </a:cubicBezTo>
                  <a:cubicBezTo>
                    <a:pt x="405" y="191"/>
                    <a:pt x="84" y="0"/>
                    <a:pt x="84" y="0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730" name="Google Shape;12730;p49"/>
            <p:cNvSpPr/>
            <p:nvPr/>
          </p:nvSpPr>
          <p:spPr>
            <a:xfrm>
              <a:off x="4199625" y="1988475"/>
              <a:ext cx="16975" cy="54800"/>
            </a:xfrm>
            <a:custGeom>
              <a:avLst/>
              <a:gdLst/>
              <a:ahLst/>
              <a:cxnLst/>
              <a:rect l="l" t="t" r="r" b="b"/>
              <a:pathLst>
                <a:path w="679" h="2192" extrusionOk="0">
                  <a:moveTo>
                    <a:pt x="131" y="0"/>
                  </a:moveTo>
                  <a:cubicBezTo>
                    <a:pt x="131" y="0"/>
                    <a:pt x="0" y="524"/>
                    <a:pt x="119" y="1131"/>
                  </a:cubicBezTo>
                  <a:cubicBezTo>
                    <a:pt x="238" y="1750"/>
                    <a:pt x="548" y="2191"/>
                    <a:pt x="548" y="2191"/>
                  </a:cubicBezTo>
                  <a:cubicBezTo>
                    <a:pt x="548" y="2191"/>
                    <a:pt x="679" y="1667"/>
                    <a:pt x="560" y="1060"/>
                  </a:cubicBezTo>
                  <a:cubicBezTo>
                    <a:pt x="441" y="453"/>
                    <a:pt x="131" y="0"/>
                    <a:pt x="131" y="0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731" name="Google Shape;12731;p49"/>
            <p:cNvSpPr/>
            <p:nvPr/>
          </p:nvSpPr>
          <p:spPr>
            <a:xfrm>
              <a:off x="4658600" y="2070925"/>
              <a:ext cx="19075" cy="57175"/>
            </a:xfrm>
            <a:custGeom>
              <a:avLst/>
              <a:gdLst/>
              <a:ahLst/>
              <a:cxnLst/>
              <a:rect l="l" t="t" r="r" b="b"/>
              <a:pathLst>
                <a:path w="763" h="2287" extrusionOk="0">
                  <a:moveTo>
                    <a:pt x="1" y="0"/>
                  </a:moveTo>
                  <a:cubicBezTo>
                    <a:pt x="1" y="0"/>
                    <a:pt x="25" y="560"/>
                    <a:pt x="215" y="1191"/>
                  </a:cubicBezTo>
                  <a:cubicBezTo>
                    <a:pt x="406" y="1798"/>
                    <a:pt x="715" y="2286"/>
                    <a:pt x="715" y="2286"/>
                  </a:cubicBezTo>
                  <a:cubicBezTo>
                    <a:pt x="715" y="2286"/>
                    <a:pt x="751" y="2143"/>
                    <a:pt x="763" y="1917"/>
                  </a:cubicBezTo>
                  <a:cubicBezTo>
                    <a:pt x="763" y="1691"/>
                    <a:pt x="751" y="1381"/>
                    <a:pt x="644" y="1048"/>
                  </a:cubicBezTo>
                  <a:cubicBezTo>
                    <a:pt x="537" y="727"/>
                    <a:pt x="370" y="453"/>
                    <a:pt x="239" y="274"/>
                  </a:cubicBezTo>
                  <a:cubicBezTo>
                    <a:pt x="108" y="96"/>
                    <a:pt x="1" y="0"/>
                    <a:pt x="1" y="0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732" name="Google Shape;12732;p49"/>
            <p:cNvSpPr/>
            <p:nvPr/>
          </p:nvSpPr>
          <p:spPr>
            <a:xfrm>
              <a:off x="4621700" y="2066750"/>
              <a:ext cx="17275" cy="33075"/>
            </a:xfrm>
            <a:custGeom>
              <a:avLst/>
              <a:gdLst/>
              <a:ahLst/>
              <a:cxnLst/>
              <a:rect l="l" t="t" r="r" b="b"/>
              <a:pathLst>
                <a:path w="691" h="1323" extrusionOk="0">
                  <a:moveTo>
                    <a:pt x="143" y="1"/>
                  </a:moveTo>
                  <a:cubicBezTo>
                    <a:pt x="143" y="1"/>
                    <a:pt x="0" y="370"/>
                    <a:pt x="143" y="739"/>
                  </a:cubicBezTo>
                  <a:cubicBezTo>
                    <a:pt x="274" y="1132"/>
                    <a:pt x="619" y="1322"/>
                    <a:pt x="619" y="1322"/>
                  </a:cubicBezTo>
                  <a:cubicBezTo>
                    <a:pt x="619" y="1322"/>
                    <a:pt x="691" y="953"/>
                    <a:pt x="572" y="596"/>
                  </a:cubicBezTo>
                  <a:cubicBezTo>
                    <a:pt x="441" y="239"/>
                    <a:pt x="143" y="1"/>
                    <a:pt x="143" y="1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733" name="Google Shape;12733;p49"/>
            <p:cNvSpPr/>
            <p:nvPr/>
          </p:nvSpPr>
          <p:spPr>
            <a:xfrm>
              <a:off x="3442075" y="2701050"/>
              <a:ext cx="20875" cy="98550"/>
            </a:xfrm>
            <a:custGeom>
              <a:avLst/>
              <a:gdLst/>
              <a:ahLst/>
              <a:cxnLst/>
              <a:rect l="l" t="t" r="r" b="b"/>
              <a:pathLst>
                <a:path w="835" h="3942" extrusionOk="0">
                  <a:moveTo>
                    <a:pt x="775" y="1"/>
                  </a:moveTo>
                  <a:cubicBezTo>
                    <a:pt x="775" y="1"/>
                    <a:pt x="382" y="846"/>
                    <a:pt x="191" y="1941"/>
                  </a:cubicBezTo>
                  <a:cubicBezTo>
                    <a:pt x="1" y="3025"/>
                    <a:pt x="60" y="3942"/>
                    <a:pt x="60" y="3942"/>
                  </a:cubicBezTo>
                  <a:cubicBezTo>
                    <a:pt x="60" y="3942"/>
                    <a:pt x="441" y="3096"/>
                    <a:pt x="644" y="2013"/>
                  </a:cubicBezTo>
                  <a:cubicBezTo>
                    <a:pt x="834" y="930"/>
                    <a:pt x="775" y="1"/>
                    <a:pt x="775" y="1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734" name="Google Shape;12734;p49"/>
            <p:cNvSpPr/>
            <p:nvPr/>
          </p:nvSpPr>
          <p:spPr>
            <a:xfrm>
              <a:off x="3463225" y="2773100"/>
              <a:ext cx="13125" cy="28000"/>
            </a:xfrm>
            <a:custGeom>
              <a:avLst/>
              <a:gdLst/>
              <a:ahLst/>
              <a:cxnLst/>
              <a:rect l="l" t="t" r="r" b="b"/>
              <a:pathLst>
                <a:path w="525" h="1120" extrusionOk="0">
                  <a:moveTo>
                    <a:pt x="357" y="0"/>
                  </a:moveTo>
                  <a:cubicBezTo>
                    <a:pt x="357" y="0"/>
                    <a:pt x="298" y="72"/>
                    <a:pt x="215" y="167"/>
                  </a:cubicBezTo>
                  <a:cubicBezTo>
                    <a:pt x="155" y="262"/>
                    <a:pt x="60" y="381"/>
                    <a:pt x="36" y="524"/>
                  </a:cubicBezTo>
                  <a:cubicBezTo>
                    <a:pt x="0" y="667"/>
                    <a:pt x="12" y="810"/>
                    <a:pt x="36" y="929"/>
                  </a:cubicBezTo>
                  <a:cubicBezTo>
                    <a:pt x="48" y="1036"/>
                    <a:pt x="72" y="1119"/>
                    <a:pt x="72" y="1119"/>
                  </a:cubicBezTo>
                  <a:cubicBezTo>
                    <a:pt x="72" y="1119"/>
                    <a:pt x="155" y="1095"/>
                    <a:pt x="238" y="1000"/>
                  </a:cubicBezTo>
                  <a:cubicBezTo>
                    <a:pt x="334" y="929"/>
                    <a:pt x="429" y="798"/>
                    <a:pt x="476" y="631"/>
                  </a:cubicBezTo>
                  <a:cubicBezTo>
                    <a:pt x="524" y="464"/>
                    <a:pt x="488" y="298"/>
                    <a:pt x="453" y="191"/>
                  </a:cubicBezTo>
                  <a:cubicBezTo>
                    <a:pt x="417" y="83"/>
                    <a:pt x="357" y="0"/>
                    <a:pt x="357" y="0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735" name="Google Shape;12735;p49"/>
            <p:cNvSpPr/>
            <p:nvPr/>
          </p:nvSpPr>
          <p:spPr>
            <a:xfrm>
              <a:off x="3483750" y="2774875"/>
              <a:ext cx="16100" cy="23250"/>
            </a:xfrm>
            <a:custGeom>
              <a:avLst/>
              <a:gdLst/>
              <a:ahLst/>
              <a:cxnLst/>
              <a:rect l="l" t="t" r="r" b="b"/>
              <a:pathLst>
                <a:path w="644" h="930" extrusionOk="0">
                  <a:moveTo>
                    <a:pt x="477" y="1"/>
                  </a:moveTo>
                  <a:cubicBezTo>
                    <a:pt x="477" y="1"/>
                    <a:pt x="203" y="143"/>
                    <a:pt x="108" y="382"/>
                  </a:cubicBezTo>
                  <a:cubicBezTo>
                    <a:pt x="1" y="632"/>
                    <a:pt x="108" y="929"/>
                    <a:pt x="108" y="929"/>
                  </a:cubicBezTo>
                  <a:cubicBezTo>
                    <a:pt x="108" y="929"/>
                    <a:pt x="417" y="846"/>
                    <a:pt x="525" y="560"/>
                  </a:cubicBezTo>
                  <a:cubicBezTo>
                    <a:pt x="644" y="274"/>
                    <a:pt x="477" y="1"/>
                    <a:pt x="477" y="1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736" name="Google Shape;12736;p49"/>
            <p:cNvSpPr/>
            <p:nvPr/>
          </p:nvSpPr>
          <p:spPr>
            <a:xfrm>
              <a:off x="3460250" y="2009300"/>
              <a:ext cx="18775" cy="67000"/>
            </a:xfrm>
            <a:custGeom>
              <a:avLst/>
              <a:gdLst/>
              <a:ahLst/>
              <a:cxnLst/>
              <a:rect l="l" t="t" r="r" b="b"/>
              <a:pathLst>
                <a:path w="751" h="2680" extrusionOk="0">
                  <a:moveTo>
                    <a:pt x="643" y="1"/>
                  </a:moveTo>
                  <a:cubicBezTo>
                    <a:pt x="643" y="1"/>
                    <a:pt x="298" y="560"/>
                    <a:pt x="155" y="1298"/>
                  </a:cubicBezTo>
                  <a:cubicBezTo>
                    <a:pt x="0" y="2049"/>
                    <a:pt x="107" y="2680"/>
                    <a:pt x="107" y="2680"/>
                  </a:cubicBezTo>
                  <a:cubicBezTo>
                    <a:pt x="107" y="2680"/>
                    <a:pt x="429" y="2120"/>
                    <a:pt x="595" y="1394"/>
                  </a:cubicBezTo>
                  <a:cubicBezTo>
                    <a:pt x="750" y="644"/>
                    <a:pt x="643" y="1"/>
                    <a:pt x="643" y="1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737" name="Google Shape;12737;p49"/>
            <p:cNvSpPr/>
            <p:nvPr/>
          </p:nvSpPr>
          <p:spPr>
            <a:xfrm>
              <a:off x="3484650" y="2016750"/>
              <a:ext cx="13125" cy="25025"/>
            </a:xfrm>
            <a:custGeom>
              <a:avLst/>
              <a:gdLst/>
              <a:ahLst/>
              <a:cxnLst/>
              <a:rect l="l" t="t" r="r" b="b"/>
              <a:pathLst>
                <a:path w="525" h="1001" extrusionOk="0">
                  <a:moveTo>
                    <a:pt x="453" y="0"/>
                  </a:moveTo>
                  <a:cubicBezTo>
                    <a:pt x="453" y="0"/>
                    <a:pt x="381" y="12"/>
                    <a:pt x="286" y="96"/>
                  </a:cubicBezTo>
                  <a:cubicBezTo>
                    <a:pt x="191" y="167"/>
                    <a:pt x="96" y="286"/>
                    <a:pt x="48" y="429"/>
                  </a:cubicBezTo>
                  <a:cubicBezTo>
                    <a:pt x="0" y="584"/>
                    <a:pt x="48" y="727"/>
                    <a:pt x="96" y="834"/>
                  </a:cubicBezTo>
                  <a:cubicBezTo>
                    <a:pt x="143" y="941"/>
                    <a:pt x="203" y="1000"/>
                    <a:pt x="203" y="1000"/>
                  </a:cubicBezTo>
                  <a:cubicBezTo>
                    <a:pt x="203" y="1000"/>
                    <a:pt x="262" y="941"/>
                    <a:pt x="334" y="846"/>
                  </a:cubicBezTo>
                  <a:cubicBezTo>
                    <a:pt x="393" y="774"/>
                    <a:pt x="465" y="655"/>
                    <a:pt x="501" y="536"/>
                  </a:cubicBezTo>
                  <a:cubicBezTo>
                    <a:pt x="524" y="417"/>
                    <a:pt x="512" y="286"/>
                    <a:pt x="501" y="179"/>
                  </a:cubicBezTo>
                  <a:cubicBezTo>
                    <a:pt x="489" y="72"/>
                    <a:pt x="453" y="0"/>
                    <a:pt x="453" y="0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738" name="Google Shape;12738;p49"/>
            <p:cNvSpPr/>
            <p:nvPr/>
          </p:nvSpPr>
          <p:spPr>
            <a:xfrm>
              <a:off x="3177475" y="2730825"/>
              <a:ext cx="22050" cy="59250"/>
            </a:xfrm>
            <a:custGeom>
              <a:avLst/>
              <a:gdLst/>
              <a:ahLst/>
              <a:cxnLst/>
              <a:rect l="l" t="t" r="r" b="b"/>
              <a:pathLst>
                <a:path w="882" h="2370" extrusionOk="0">
                  <a:moveTo>
                    <a:pt x="834" y="0"/>
                  </a:moveTo>
                  <a:cubicBezTo>
                    <a:pt x="834" y="0"/>
                    <a:pt x="453" y="465"/>
                    <a:pt x="226" y="1120"/>
                  </a:cubicBezTo>
                  <a:cubicBezTo>
                    <a:pt x="0" y="1774"/>
                    <a:pt x="48" y="2370"/>
                    <a:pt x="48" y="2370"/>
                  </a:cubicBezTo>
                  <a:cubicBezTo>
                    <a:pt x="48" y="2370"/>
                    <a:pt x="429" y="1905"/>
                    <a:pt x="655" y="1251"/>
                  </a:cubicBezTo>
                  <a:cubicBezTo>
                    <a:pt x="881" y="596"/>
                    <a:pt x="834" y="1"/>
                    <a:pt x="834" y="0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739" name="Google Shape;12739;p49"/>
            <p:cNvSpPr/>
            <p:nvPr/>
          </p:nvSpPr>
          <p:spPr>
            <a:xfrm>
              <a:off x="3195625" y="2756125"/>
              <a:ext cx="17875" cy="33075"/>
            </a:xfrm>
            <a:custGeom>
              <a:avLst/>
              <a:gdLst/>
              <a:ahLst/>
              <a:cxnLst/>
              <a:rect l="l" t="t" r="r" b="b"/>
              <a:pathLst>
                <a:path w="715" h="1323" extrusionOk="0">
                  <a:moveTo>
                    <a:pt x="620" y="0"/>
                  </a:moveTo>
                  <a:lnTo>
                    <a:pt x="620" y="0"/>
                  </a:lnTo>
                  <a:cubicBezTo>
                    <a:pt x="620" y="0"/>
                    <a:pt x="286" y="215"/>
                    <a:pt x="155" y="584"/>
                  </a:cubicBezTo>
                  <a:cubicBezTo>
                    <a:pt x="1" y="953"/>
                    <a:pt x="108" y="1322"/>
                    <a:pt x="108" y="1322"/>
                  </a:cubicBezTo>
                  <a:cubicBezTo>
                    <a:pt x="108" y="1322"/>
                    <a:pt x="441" y="1108"/>
                    <a:pt x="572" y="751"/>
                  </a:cubicBezTo>
                  <a:cubicBezTo>
                    <a:pt x="715" y="370"/>
                    <a:pt x="620" y="0"/>
                    <a:pt x="620" y="0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740" name="Google Shape;12740;p49"/>
            <p:cNvSpPr/>
            <p:nvPr/>
          </p:nvSpPr>
          <p:spPr>
            <a:xfrm>
              <a:off x="4286525" y="3098125"/>
              <a:ext cx="568550" cy="11050"/>
            </a:xfrm>
            <a:custGeom>
              <a:avLst/>
              <a:gdLst/>
              <a:ahLst/>
              <a:cxnLst/>
              <a:rect l="l" t="t" r="r" b="b"/>
              <a:pathLst>
                <a:path w="22742" h="442" extrusionOk="0">
                  <a:moveTo>
                    <a:pt x="11829" y="0"/>
                  </a:moveTo>
                  <a:cubicBezTo>
                    <a:pt x="11677" y="0"/>
                    <a:pt x="11525" y="0"/>
                    <a:pt x="11371" y="1"/>
                  </a:cubicBezTo>
                  <a:cubicBezTo>
                    <a:pt x="5097" y="1"/>
                    <a:pt x="1" y="227"/>
                    <a:pt x="1" y="227"/>
                  </a:cubicBezTo>
                  <a:cubicBezTo>
                    <a:pt x="1" y="227"/>
                    <a:pt x="5097" y="441"/>
                    <a:pt x="11371" y="441"/>
                  </a:cubicBezTo>
                  <a:cubicBezTo>
                    <a:pt x="17658" y="441"/>
                    <a:pt x="22742" y="227"/>
                    <a:pt x="22742" y="227"/>
                  </a:cubicBezTo>
                  <a:cubicBezTo>
                    <a:pt x="22742" y="227"/>
                    <a:pt x="17903" y="0"/>
                    <a:pt x="11829" y="0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741" name="Google Shape;12741;p49"/>
            <p:cNvSpPr/>
            <p:nvPr/>
          </p:nvSpPr>
          <p:spPr>
            <a:xfrm>
              <a:off x="4874100" y="3096625"/>
              <a:ext cx="64025" cy="11050"/>
            </a:xfrm>
            <a:custGeom>
              <a:avLst/>
              <a:gdLst/>
              <a:ahLst/>
              <a:cxnLst/>
              <a:rect l="l" t="t" r="r" b="b"/>
              <a:pathLst>
                <a:path w="2561" h="442" extrusionOk="0">
                  <a:moveTo>
                    <a:pt x="1337" y="1"/>
                  </a:moveTo>
                  <a:cubicBezTo>
                    <a:pt x="1320" y="1"/>
                    <a:pt x="1304" y="1"/>
                    <a:pt x="1287" y="1"/>
                  </a:cubicBezTo>
                  <a:cubicBezTo>
                    <a:pt x="584" y="1"/>
                    <a:pt x="1" y="227"/>
                    <a:pt x="1" y="227"/>
                  </a:cubicBezTo>
                  <a:cubicBezTo>
                    <a:pt x="1" y="227"/>
                    <a:pt x="572" y="442"/>
                    <a:pt x="1287" y="442"/>
                  </a:cubicBezTo>
                  <a:cubicBezTo>
                    <a:pt x="1977" y="442"/>
                    <a:pt x="2561" y="227"/>
                    <a:pt x="2561" y="227"/>
                  </a:cubicBezTo>
                  <a:cubicBezTo>
                    <a:pt x="2561" y="227"/>
                    <a:pt x="2005" y="1"/>
                    <a:pt x="1337" y="1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742" name="Google Shape;12742;p49"/>
            <p:cNvSpPr/>
            <p:nvPr/>
          </p:nvSpPr>
          <p:spPr>
            <a:xfrm>
              <a:off x="4958350" y="3093075"/>
              <a:ext cx="39300" cy="11325"/>
            </a:xfrm>
            <a:custGeom>
              <a:avLst/>
              <a:gdLst/>
              <a:ahLst/>
              <a:cxnLst/>
              <a:rect l="l" t="t" r="r" b="b"/>
              <a:pathLst>
                <a:path w="1572" h="453" extrusionOk="0">
                  <a:moveTo>
                    <a:pt x="786" y="0"/>
                  </a:moveTo>
                  <a:cubicBezTo>
                    <a:pt x="358" y="0"/>
                    <a:pt x="0" y="226"/>
                    <a:pt x="0" y="226"/>
                  </a:cubicBezTo>
                  <a:cubicBezTo>
                    <a:pt x="0" y="226"/>
                    <a:pt x="358" y="453"/>
                    <a:pt x="786" y="453"/>
                  </a:cubicBezTo>
                  <a:cubicBezTo>
                    <a:pt x="1215" y="453"/>
                    <a:pt x="1572" y="226"/>
                    <a:pt x="1572" y="226"/>
                  </a:cubicBezTo>
                  <a:cubicBezTo>
                    <a:pt x="1572" y="226"/>
                    <a:pt x="1215" y="0"/>
                    <a:pt x="786" y="0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743" name="Google Shape;12743;p49"/>
            <p:cNvSpPr/>
            <p:nvPr/>
          </p:nvSpPr>
          <p:spPr>
            <a:xfrm>
              <a:off x="5018175" y="3096625"/>
              <a:ext cx="32775" cy="11050"/>
            </a:xfrm>
            <a:custGeom>
              <a:avLst/>
              <a:gdLst/>
              <a:ahLst/>
              <a:cxnLst/>
              <a:rect l="l" t="t" r="r" b="b"/>
              <a:pathLst>
                <a:path w="1311" h="442" extrusionOk="0">
                  <a:moveTo>
                    <a:pt x="681" y="1"/>
                  </a:moveTo>
                  <a:cubicBezTo>
                    <a:pt x="673" y="1"/>
                    <a:pt x="664" y="1"/>
                    <a:pt x="655" y="1"/>
                  </a:cubicBezTo>
                  <a:cubicBezTo>
                    <a:pt x="298" y="1"/>
                    <a:pt x="0" y="227"/>
                    <a:pt x="0" y="227"/>
                  </a:cubicBezTo>
                  <a:cubicBezTo>
                    <a:pt x="0" y="227"/>
                    <a:pt x="298" y="442"/>
                    <a:pt x="655" y="442"/>
                  </a:cubicBezTo>
                  <a:cubicBezTo>
                    <a:pt x="1013" y="442"/>
                    <a:pt x="1310" y="227"/>
                    <a:pt x="1310" y="227"/>
                  </a:cubicBezTo>
                  <a:cubicBezTo>
                    <a:pt x="1310" y="227"/>
                    <a:pt x="1027" y="1"/>
                    <a:pt x="681" y="1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744" name="Google Shape;12744;p49"/>
            <p:cNvSpPr/>
            <p:nvPr/>
          </p:nvSpPr>
          <p:spPr>
            <a:xfrm>
              <a:off x="5094375" y="3096625"/>
              <a:ext cx="55100" cy="11050"/>
            </a:xfrm>
            <a:custGeom>
              <a:avLst/>
              <a:gdLst/>
              <a:ahLst/>
              <a:cxnLst/>
              <a:rect l="l" t="t" r="r" b="b"/>
              <a:pathLst>
                <a:path w="2204" h="442" extrusionOk="0">
                  <a:moveTo>
                    <a:pt x="1152" y="1"/>
                  </a:moveTo>
                  <a:cubicBezTo>
                    <a:pt x="1137" y="1"/>
                    <a:pt x="1123" y="1"/>
                    <a:pt x="1108" y="1"/>
                  </a:cubicBezTo>
                  <a:cubicBezTo>
                    <a:pt x="489" y="1"/>
                    <a:pt x="0" y="227"/>
                    <a:pt x="0" y="227"/>
                  </a:cubicBezTo>
                  <a:cubicBezTo>
                    <a:pt x="0" y="227"/>
                    <a:pt x="489" y="442"/>
                    <a:pt x="1108" y="442"/>
                  </a:cubicBezTo>
                  <a:cubicBezTo>
                    <a:pt x="1715" y="442"/>
                    <a:pt x="2203" y="227"/>
                    <a:pt x="2203" y="227"/>
                  </a:cubicBezTo>
                  <a:cubicBezTo>
                    <a:pt x="2203" y="227"/>
                    <a:pt x="1738" y="1"/>
                    <a:pt x="1152" y="1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745" name="Google Shape;12745;p49"/>
            <p:cNvSpPr/>
            <p:nvPr/>
          </p:nvSpPr>
          <p:spPr>
            <a:xfrm>
              <a:off x="2982200" y="3102600"/>
              <a:ext cx="748625" cy="11075"/>
            </a:xfrm>
            <a:custGeom>
              <a:avLst/>
              <a:gdLst/>
              <a:ahLst/>
              <a:cxnLst/>
              <a:rect l="l" t="t" r="r" b="b"/>
              <a:pathLst>
                <a:path w="29945" h="443" extrusionOk="0">
                  <a:moveTo>
                    <a:pt x="14967" y="0"/>
                  </a:moveTo>
                  <a:cubicBezTo>
                    <a:pt x="6692" y="0"/>
                    <a:pt x="1" y="215"/>
                    <a:pt x="1" y="215"/>
                  </a:cubicBezTo>
                  <a:cubicBezTo>
                    <a:pt x="1" y="215"/>
                    <a:pt x="6098" y="442"/>
                    <a:pt x="13849" y="442"/>
                  </a:cubicBezTo>
                  <a:cubicBezTo>
                    <a:pt x="14218" y="442"/>
                    <a:pt x="14591" y="442"/>
                    <a:pt x="14967" y="441"/>
                  </a:cubicBezTo>
                  <a:cubicBezTo>
                    <a:pt x="23242" y="441"/>
                    <a:pt x="29945" y="215"/>
                    <a:pt x="29945" y="215"/>
                  </a:cubicBezTo>
                  <a:cubicBezTo>
                    <a:pt x="29945" y="215"/>
                    <a:pt x="23242" y="0"/>
                    <a:pt x="14967" y="0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746" name="Google Shape;12746;p49"/>
            <p:cNvSpPr/>
            <p:nvPr/>
          </p:nvSpPr>
          <p:spPr>
            <a:xfrm>
              <a:off x="2952750" y="3106700"/>
              <a:ext cx="11925" cy="9075"/>
            </a:xfrm>
            <a:custGeom>
              <a:avLst/>
              <a:gdLst/>
              <a:ahLst/>
              <a:cxnLst/>
              <a:rect l="l" t="t" r="r" b="b"/>
              <a:pathLst>
                <a:path w="477" h="363" extrusionOk="0">
                  <a:moveTo>
                    <a:pt x="327" y="0"/>
                  </a:moveTo>
                  <a:cubicBezTo>
                    <a:pt x="239" y="0"/>
                    <a:pt x="119" y="51"/>
                    <a:pt x="119" y="51"/>
                  </a:cubicBezTo>
                  <a:cubicBezTo>
                    <a:pt x="119" y="51"/>
                    <a:pt x="0" y="277"/>
                    <a:pt x="95" y="336"/>
                  </a:cubicBezTo>
                  <a:cubicBezTo>
                    <a:pt x="108" y="356"/>
                    <a:pt x="135" y="363"/>
                    <a:pt x="166" y="363"/>
                  </a:cubicBezTo>
                  <a:cubicBezTo>
                    <a:pt x="249" y="363"/>
                    <a:pt x="369" y="313"/>
                    <a:pt x="369" y="313"/>
                  </a:cubicBezTo>
                  <a:cubicBezTo>
                    <a:pt x="369" y="313"/>
                    <a:pt x="476" y="98"/>
                    <a:pt x="405" y="27"/>
                  </a:cubicBezTo>
                  <a:cubicBezTo>
                    <a:pt x="389" y="7"/>
                    <a:pt x="360" y="0"/>
                    <a:pt x="327" y="0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747" name="Google Shape;12747;p49"/>
            <p:cNvSpPr/>
            <p:nvPr/>
          </p:nvSpPr>
          <p:spPr>
            <a:xfrm>
              <a:off x="2814625" y="3105875"/>
              <a:ext cx="31275" cy="11325"/>
            </a:xfrm>
            <a:custGeom>
              <a:avLst/>
              <a:gdLst/>
              <a:ahLst/>
              <a:cxnLst/>
              <a:rect l="l" t="t" r="r" b="b"/>
              <a:pathLst>
                <a:path w="1251" h="453" extrusionOk="0">
                  <a:moveTo>
                    <a:pt x="632" y="0"/>
                  </a:moveTo>
                  <a:cubicBezTo>
                    <a:pt x="286" y="0"/>
                    <a:pt x="1" y="226"/>
                    <a:pt x="1" y="226"/>
                  </a:cubicBezTo>
                  <a:cubicBezTo>
                    <a:pt x="1" y="226"/>
                    <a:pt x="286" y="453"/>
                    <a:pt x="632" y="453"/>
                  </a:cubicBezTo>
                  <a:cubicBezTo>
                    <a:pt x="977" y="453"/>
                    <a:pt x="1251" y="226"/>
                    <a:pt x="1251" y="226"/>
                  </a:cubicBezTo>
                  <a:cubicBezTo>
                    <a:pt x="1251" y="226"/>
                    <a:pt x="977" y="0"/>
                    <a:pt x="632" y="0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748" name="Google Shape;12748;p49"/>
            <p:cNvSpPr/>
            <p:nvPr/>
          </p:nvSpPr>
          <p:spPr>
            <a:xfrm>
              <a:off x="4163000" y="3163900"/>
              <a:ext cx="410200" cy="11050"/>
            </a:xfrm>
            <a:custGeom>
              <a:avLst/>
              <a:gdLst/>
              <a:ahLst/>
              <a:cxnLst/>
              <a:rect l="l" t="t" r="r" b="b"/>
              <a:pathLst>
                <a:path w="16408" h="442" extrusionOk="0">
                  <a:moveTo>
                    <a:pt x="8204" y="1"/>
                  </a:moveTo>
                  <a:cubicBezTo>
                    <a:pt x="3680" y="1"/>
                    <a:pt x="1" y="227"/>
                    <a:pt x="1" y="227"/>
                  </a:cubicBezTo>
                  <a:cubicBezTo>
                    <a:pt x="1" y="227"/>
                    <a:pt x="3680" y="441"/>
                    <a:pt x="8204" y="441"/>
                  </a:cubicBezTo>
                  <a:cubicBezTo>
                    <a:pt x="12729" y="441"/>
                    <a:pt x="16408" y="227"/>
                    <a:pt x="16408" y="227"/>
                  </a:cubicBezTo>
                  <a:cubicBezTo>
                    <a:pt x="16408" y="227"/>
                    <a:pt x="12729" y="1"/>
                    <a:pt x="8204" y="1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749" name="Google Shape;12749;p49"/>
            <p:cNvSpPr/>
            <p:nvPr/>
          </p:nvSpPr>
          <p:spPr>
            <a:xfrm>
              <a:off x="3923100" y="3180275"/>
              <a:ext cx="595325" cy="11350"/>
            </a:xfrm>
            <a:custGeom>
              <a:avLst/>
              <a:gdLst/>
              <a:ahLst/>
              <a:cxnLst/>
              <a:rect l="l" t="t" r="r" b="b"/>
              <a:pathLst>
                <a:path w="23813" h="454" extrusionOk="0">
                  <a:moveTo>
                    <a:pt x="11907" y="1"/>
                  </a:moveTo>
                  <a:cubicBezTo>
                    <a:pt x="5334" y="1"/>
                    <a:pt x="0" y="227"/>
                    <a:pt x="0" y="227"/>
                  </a:cubicBezTo>
                  <a:cubicBezTo>
                    <a:pt x="0" y="227"/>
                    <a:pt x="5334" y="453"/>
                    <a:pt x="11907" y="453"/>
                  </a:cubicBezTo>
                  <a:cubicBezTo>
                    <a:pt x="18491" y="453"/>
                    <a:pt x="23813" y="227"/>
                    <a:pt x="23813" y="227"/>
                  </a:cubicBezTo>
                  <a:cubicBezTo>
                    <a:pt x="23813" y="227"/>
                    <a:pt x="18467" y="1"/>
                    <a:pt x="11907" y="1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750" name="Google Shape;12750;p49"/>
            <p:cNvSpPr/>
            <p:nvPr/>
          </p:nvSpPr>
          <p:spPr>
            <a:xfrm>
              <a:off x="4106150" y="3215700"/>
              <a:ext cx="1046300" cy="11050"/>
            </a:xfrm>
            <a:custGeom>
              <a:avLst/>
              <a:gdLst/>
              <a:ahLst/>
              <a:cxnLst/>
              <a:rect l="l" t="t" r="r" b="b"/>
              <a:pathLst>
                <a:path w="41852" h="442" extrusionOk="0">
                  <a:moveTo>
                    <a:pt x="20932" y="1"/>
                  </a:moveTo>
                  <a:cubicBezTo>
                    <a:pt x="9383" y="1"/>
                    <a:pt x="1" y="227"/>
                    <a:pt x="1" y="227"/>
                  </a:cubicBezTo>
                  <a:cubicBezTo>
                    <a:pt x="1" y="227"/>
                    <a:pt x="9359" y="441"/>
                    <a:pt x="20932" y="441"/>
                  </a:cubicBezTo>
                  <a:cubicBezTo>
                    <a:pt x="32481" y="441"/>
                    <a:pt x="41851" y="227"/>
                    <a:pt x="41851" y="227"/>
                  </a:cubicBezTo>
                  <a:cubicBezTo>
                    <a:pt x="41851" y="227"/>
                    <a:pt x="32481" y="1"/>
                    <a:pt x="20932" y="1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751" name="Google Shape;12751;p49"/>
            <p:cNvSpPr/>
            <p:nvPr/>
          </p:nvSpPr>
          <p:spPr>
            <a:xfrm>
              <a:off x="3556675" y="3237725"/>
              <a:ext cx="1029925" cy="11050"/>
            </a:xfrm>
            <a:custGeom>
              <a:avLst/>
              <a:gdLst/>
              <a:ahLst/>
              <a:cxnLst/>
              <a:rect l="l" t="t" r="r" b="b"/>
              <a:pathLst>
                <a:path w="41197" h="442" extrusionOk="0">
                  <a:moveTo>
                    <a:pt x="20599" y="1"/>
                  </a:moveTo>
                  <a:cubicBezTo>
                    <a:pt x="9228" y="1"/>
                    <a:pt x="1" y="215"/>
                    <a:pt x="1" y="215"/>
                  </a:cubicBezTo>
                  <a:cubicBezTo>
                    <a:pt x="1" y="215"/>
                    <a:pt x="9228" y="441"/>
                    <a:pt x="20599" y="441"/>
                  </a:cubicBezTo>
                  <a:cubicBezTo>
                    <a:pt x="31969" y="441"/>
                    <a:pt x="41196" y="215"/>
                    <a:pt x="41196" y="215"/>
                  </a:cubicBezTo>
                  <a:cubicBezTo>
                    <a:pt x="41196" y="215"/>
                    <a:pt x="31969" y="1"/>
                    <a:pt x="20599" y="1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752" name="Google Shape;12752;p49"/>
            <p:cNvSpPr/>
            <p:nvPr/>
          </p:nvSpPr>
          <p:spPr>
            <a:xfrm>
              <a:off x="3589425" y="3213025"/>
              <a:ext cx="505150" cy="11325"/>
            </a:xfrm>
            <a:custGeom>
              <a:avLst/>
              <a:gdLst/>
              <a:ahLst/>
              <a:cxnLst/>
              <a:rect l="l" t="t" r="r" b="b"/>
              <a:pathLst>
                <a:path w="20206" h="453" extrusionOk="0">
                  <a:moveTo>
                    <a:pt x="10109" y="0"/>
                  </a:moveTo>
                  <a:cubicBezTo>
                    <a:pt x="4525" y="0"/>
                    <a:pt x="0" y="227"/>
                    <a:pt x="0" y="227"/>
                  </a:cubicBezTo>
                  <a:cubicBezTo>
                    <a:pt x="0" y="227"/>
                    <a:pt x="4525" y="453"/>
                    <a:pt x="10109" y="453"/>
                  </a:cubicBezTo>
                  <a:cubicBezTo>
                    <a:pt x="15681" y="453"/>
                    <a:pt x="20205" y="227"/>
                    <a:pt x="20205" y="227"/>
                  </a:cubicBezTo>
                  <a:cubicBezTo>
                    <a:pt x="20205" y="227"/>
                    <a:pt x="15681" y="0"/>
                    <a:pt x="10109" y="0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753" name="Google Shape;12753;p49"/>
            <p:cNvSpPr/>
            <p:nvPr/>
          </p:nvSpPr>
          <p:spPr>
            <a:xfrm>
              <a:off x="3272425" y="3163900"/>
              <a:ext cx="617650" cy="11050"/>
            </a:xfrm>
            <a:custGeom>
              <a:avLst/>
              <a:gdLst/>
              <a:ahLst/>
              <a:cxnLst/>
              <a:rect l="l" t="t" r="r" b="b"/>
              <a:pathLst>
                <a:path w="24706" h="442" extrusionOk="0">
                  <a:moveTo>
                    <a:pt x="12347" y="1"/>
                  </a:moveTo>
                  <a:cubicBezTo>
                    <a:pt x="5537" y="1"/>
                    <a:pt x="0" y="227"/>
                    <a:pt x="0" y="227"/>
                  </a:cubicBezTo>
                  <a:cubicBezTo>
                    <a:pt x="0" y="227"/>
                    <a:pt x="5537" y="441"/>
                    <a:pt x="12347" y="441"/>
                  </a:cubicBezTo>
                  <a:cubicBezTo>
                    <a:pt x="19169" y="441"/>
                    <a:pt x="24706" y="227"/>
                    <a:pt x="24706" y="227"/>
                  </a:cubicBezTo>
                  <a:cubicBezTo>
                    <a:pt x="24706" y="227"/>
                    <a:pt x="19169" y="1"/>
                    <a:pt x="12347" y="1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754" name="Google Shape;12754;p49"/>
            <p:cNvSpPr/>
            <p:nvPr/>
          </p:nvSpPr>
          <p:spPr>
            <a:xfrm>
              <a:off x="3613825" y="3180275"/>
              <a:ext cx="303650" cy="11350"/>
            </a:xfrm>
            <a:custGeom>
              <a:avLst/>
              <a:gdLst/>
              <a:ahLst/>
              <a:cxnLst/>
              <a:rect l="l" t="t" r="r" b="b"/>
              <a:pathLst>
                <a:path w="12146" h="454" extrusionOk="0">
                  <a:moveTo>
                    <a:pt x="6073" y="1"/>
                  </a:moveTo>
                  <a:cubicBezTo>
                    <a:pt x="2715" y="1"/>
                    <a:pt x="1" y="227"/>
                    <a:pt x="1" y="227"/>
                  </a:cubicBezTo>
                  <a:cubicBezTo>
                    <a:pt x="1" y="227"/>
                    <a:pt x="2715" y="453"/>
                    <a:pt x="6073" y="453"/>
                  </a:cubicBezTo>
                  <a:cubicBezTo>
                    <a:pt x="9442" y="453"/>
                    <a:pt x="12145" y="227"/>
                    <a:pt x="12145" y="227"/>
                  </a:cubicBezTo>
                  <a:cubicBezTo>
                    <a:pt x="12145" y="227"/>
                    <a:pt x="9419" y="1"/>
                    <a:pt x="6073" y="1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755" name="Google Shape;12755;p49"/>
            <p:cNvSpPr/>
            <p:nvPr/>
          </p:nvSpPr>
          <p:spPr>
            <a:xfrm>
              <a:off x="2048150" y="3141875"/>
              <a:ext cx="951050" cy="11350"/>
            </a:xfrm>
            <a:custGeom>
              <a:avLst/>
              <a:gdLst/>
              <a:ahLst/>
              <a:cxnLst/>
              <a:rect l="l" t="t" r="r" b="b"/>
              <a:pathLst>
                <a:path w="38042" h="454" extrusionOk="0">
                  <a:moveTo>
                    <a:pt x="19027" y="1"/>
                  </a:moveTo>
                  <a:cubicBezTo>
                    <a:pt x="8514" y="1"/>
                    <a:pt x="1" y="227"/>
                    <a:pt x="1" y="227"/>
                  </a:cubicBezTo>
                  <a:cubicBezTo>
                    <a:pt x="1" y="227"/>
                    <a:pt x="8514" y="453"/>
                    <a:pt x="19027" y="453"/>
                  </a:cubicBezTo>
                  <a:cubicBezTo>
                    <a:pt x="29528" y="453"/>
                    <a:pt x="38041" y="227"/>
                    <a:pt x="38041" y="227"/>
                  </a:cubicBezTo>
                  <a:cubicBezTo>
                    <a:pt x="38041" y="227"/>
                    <a:pt x="29528" y="1"/>
                    <a:pt x="19027" y="1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756" name="Google Shape;12756;p49"/>
            <p:cNvSpPr/>
            <p:nvPr/>
          </p:nvSpPr>
          <p:spPr>
            <a:xfrm>
              <a:off x="2414275" y="3182950"/>
              <a:ext cx="639400" cy="11050"/>
            </a:xfrm>
            <a:custGeom>
              <a:avLst/>
              <a:gdLst/>
              <a:ahLst/>
              <a:cxnLst/>
              <a:rect l="l" t="t" r="r" b="b"/>
              <a:pathLst>
                <a:path w="25576" h="442" extrusionOk="0">
                  <a:moveTo>
                    <a:pt x="12788" y="1"/>
                  </a:moveTo>
                  <a:cubicBezTo>
                    <a:pt x="5739" y="1"/>
                    <a:pt x="1" y="227"/>
                    <a:pt x="1" y="227"/>
                  </a:cubicBezTo>
                  <a:cubicBezTo>
                    <a:pt x="1" y="227"/>
                    <a:pt x="5716" y="441"/>
                    <a:pt x="12788" y="441"/>
                  </a:cubicBezTo>
                  <a:cubicBezTo>
                    <a:pt x="19848" y="441"/>
                    <a:pt x="25575" y="227"/>
                    <a:pt x="25575" y="227"/>
                  </a:cubicBezTo>
                  <a:cubicBezTo>
                    <a:pt x="25575" y="227"/>
                    <a:pt x="19860" y="1"/>
                    <a:pt x="12788" y="1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757" name="Google Shape;12757;p49"/>
            <p:cNvSpPr/>
            <p:nvPr/>
          </p:nvSpPr>
          <p:spPr>
            <a:xfrm>
              <a:off x="2580675" y="3221350"/>
              <a:ext cx="320000" cy="11050"/>
            </a:xfrm>
            <a:custGeom>
              <a:avLst/>
              <a:gdLst/>
              <a:ahLst/>
              <a:cxnLst/>
              <a:rect l="l" t="t" r="r" b="b"/>
              <a:pathLst>
                <a:path w="12800" h="442" extrusionOk="0">
                  <a:moveTo>
                    <a:pt x="6406" y="1"/>
                  </a:moveTo>
                  <a:cubicBezTo>
                    <a:pt x="2858" y="1"/>
                    <a:pt x="0" y="215"/>
                    <a:pt x="0" y="215"/>
                  </a:cubicBezTo>
                  <a:cubicBezTo>
                    <a:pt x="0" y="215"/>
                    <a:pt x="2870" y="441"/>
                    <a:pt x="6406" y="441"/>
                  </a:cubicBezTo>
                  <a:cubicBezTo>
                    <a:pt x="9942" y="441"/>
                    <a:pt x="12799" y="215"/>
                    <a:pt x="12799" y="215"/>
                  </a:cubicBezTo>
                  <a:cubicBezTo>
                    <a:pt x="12799" y="215"/>
                    <a:pt x="9942" y="1"/>
                    <a:pt x="6406" y="1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758" name="Google Shape;12758;p49"/>
            <p:cNvSpPr/>
            <p:nvPr/>
          </p:nvSpPr>
          <p:spPr>
            <a:xfrm>
              <a:off x="2750625" y="3248725"/>
              <a:ext cx="237550" cy="11350"/>
            </a:xfrm>
            <a:custGeom>
              <a:avLst/>
              <a:gdLst/>
              <a:ahLst/>
              <a:cxnLst/>
              <a:rect l="l" t="t" r="r" b="b"/>
              <a:pathLst>
                <a:path w="9502" h="454" extrusionOk="0">
                  <a:moveTo>
                    <a:pt x="4942" y="1"/>
                  </a:moveTo>
                  <a:cubicBezTo>
                    <a:pt x="4879" y="1"/>
                    <a:pt x="4815" y="1"/>
                    <a:pt x="4751" y="1"/>
                  </a:cubicBezTo>
                  <a:cubicBezTo>
                    <a:pt x="2132" y="1"/>
                    <a:pt x="1" y="227"/>
                    <a:pt x="1" y="227"/>
                  </a:cubicBezTo>
                  <a:cubicBezTo>
                    <a:pt x="1" y="227"/>
                    <a:pt x="2132" y="454"/>
                    <a:pt x="4751" y="454"/>
                  </a:cubicBezTo>
                  <a:cubicBezTo>
                    <a:pt x="7371" y="454"/>
                    <a:pt x="9502" y="227"/>
                    <a:pt x="9502" y="227"/>
                  </a:cubicBezTo>
                  <a:cubicBezTo>
                    <a:pt x="9502" y="227"/>
                    <a:pt x="7473" y="1"/>
                    <a:pt x="4942" y="1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759" name="Google Shape;12759;p49"/>
            <p:cNvSpPr/>
            <p:nvPr/>
          </p:nvSpPr>
          <p:spPr>
            <a:xfrm>
              <a:off x="3095325" y="3229400"/>
              <a:ext cx="220875" cy="11325"/>
            </a:xfrm>
            <a:custGeom>
              <a:avLst/>
              <a:gdLst/>
              <a:ahLst/>
              <a:cxnLst/>
              <a:rect l="l" t="t" r="r" b="b"/>
              <a:pathLst>
                <a:path w="8835" h="453" extrusionOk="0">
                  <a:moveTo>
                    <a:pt x="4417" y="0"/>
                  </a:moveTo>
                  <a:cubicBezTo>
                    <a:pt x="1977" y="0"/>
                    <a:pt x="0" y="227"/>
                    <a:pt x="0" y="227"/>
                  </a:cubicBezTo>
                  <a:cubicBezTo>
                    <a:pt x="0" y="227"/>
                    <a:pt x="1977" y="453"/>
                    <a:pt x="4417" y="453"/>
                  </a:cubicBezTo>
                  <a:cubicBezTo>
                    <a:pt x="6858" y="453"/>
                    <a:pt x="8835" y="227"/>
                    <a:pt x="8835" y="227"/>
                  </a:cubicBezTo>
                  <a:cubicBezTo>
                    <a:pt x="8835" y="227"/>
                    <a:pt x="6858" y="0"/>
                    <a:pt x="4417" y="0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760" name="Google Shape;12760;p49"/>
            <p:cNvSpPr/>
            <p:nvPr/>
          </p:nvSpPr>
          <p:spPr>
            <a:xfrm>
              <a:off x="3136100" y="3254100"/>
              <a:ext cx="212850" cy="11050"/>
            </a:xfrm>
            <a:custGeom>
              <a:avLst/>
              <a:gdLst/>
              <a:ahLst/>
              <a:cxnLst/>
              <a:rect l="l" t="t" r="r" b="b"/>
              <a:pathLst>
                <a:path w="8514" h="442" extrusionOk="0">
                  <a:moveTo>
                    <a:pt x="4263" y="1"/>
                  </a:moveTo>
                  <a:cubicBezTo>
                    <a:pt x="1905" y="1"/>
                    <a:pt x="0" y="215"/>
                    <a:pt x="0" y="215"/>
                  </a:cubicBezTo>
                  <a:cubicBezTo>
                    <a:pt x="0" y="215"/>
                    <a:pt x="1905" y="441"/>
                    <a:pt x="4263" y="441"/>
                  </a:cubicBezTo>
                  <a:cubicBezTo>
                    <a:pt x="6608" y="441"/>
                    <a:pt x="8513" y="215"/>
                    <a:pt x="8513" y="215"/>
                  </a:cubicBezTo>
                  <a:cubicBezTo>
                    <a:pt x="8513" y="215"/>
                    <a:pt x="6608" y="1"/>
                    <a:pt x="4263" y="1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761" name="Google Shape;12761;p49"/>
            <p:cNvSpPr/>
            <p:nvPr/>
          </p:nvSpPr>
          <p:spPr>
            <a:xfrm>
              <a:off x="3181925" y="3270475"/>
              <a:ext cx="153325" cy="11025"/>
            </a:xfrm>
            <a:custGeom>
              <a:avLst/>
              <a:gdLst/>
              <a:ahLst/>
              <a:cxnLst/>
              <a:rect l="l" t="t" r="r" b="b"/>
              <a:pathLst>
                <a:path w="6133" h="441" extrusionOk="0">
                  <a:moveTo>
                    <a:pt x="3073" y="0"/>
                  </a:moveTo>
                  <a:cubicBezTo>
                    <a:pt x="1370" y="0"/>
                    <a:pt x="1" y="215"/>
                    <a:pt x="1" y="215"/>
                  </a:cubicBezTo>
                  <a:cubicBezTo>
                    <a:pt x="1" y="215"/>
                    <a:pt x="1370" y="441"/>
                    <a:pt x="3073" y="441"/>
                  </a:cubicBezTo>
                  <a:cubicBezTo>
                    <a:pt x="4763" y="441"/>
                    <a:pt x="6133" y="215"/>
                    <a:pt x="6133" y="215"/>
                  </a:cubicBezTo>
                  <a:cubicBezTo>
                    <a:pt x="6133" y="215"/>
                    <a:pt x="4763" y="0"/>
                    <a:pt x="3073" y="0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762" name="Google Shape;12762;p49"/>
            <p:cNvSpPr/>
            <p:nvPr/>
          </p:nvSpPr>
          <p:spPr>
            <a:xfrm>
              <a:off x="3239375" y="3294875"/>
              <a:ext cx="104200" cy="11350"/>
            </a:xfrm>
            <a:custGeom>
              <a:avLst/>
              <a:gdLst/>
              <a:ahLst/>
              <a:cxnLst/>
              <a:rect l="l" t="t" r="r" b="b"/>
              <a:pathLst>
                <a:path w="4168" h="454" extrusionOk="0">
                  <a:moveTo>
                    <a:pt x="2084" y="1"/>
                  </a:moveTo>
                  <a:cubicBezTo>
                    <a:pt x="918" y="1"/>
                    <a:pt x="1" y="227"/>
                    <a:pt x="1" y="227"/>
                  </a:cubicBezTo>
                  <a:cubicBezTo>
                    <a:pt x="1" y="227"/>
                    <a:pt x="929" y="453"/>
                    <a:pt x="2084" y="453"/>
                  </a:cubicBezTo>
                  <a:cubicBezTo>
                    <a:pt x="3239" y="453"/>
                    <a:pt x="4168" y="227"/>
                    <a:pt x="4168" y="227"/>
                  </a:cubicBezTo>
                  <a:cubicBezTo>
                    <a:pt x="4168" y="227"/>
                    <a:pt x="3227" y="1"/>
                    <a:pt x="2084" y="1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763" name="Google Shape;12763;p49"/>
            <p:cNvSpPr/>
            <p:nvPr/>
          </p:nvSpPr>
          <p:spPr>
            <a:xfrm>
              <a:off x="2302350" y="3117475"/>
              <a:ext cx="229225" cy="11050"/>
            </a:xfrm>
            <a:custGeom>
              <a:avLst/>
              <a:gdLst/>
              <a:ahLst/>
              <a:cxnLst/>
              <a:rect l="l" t="t" r="r" b="b"/>
              <a:pathLst>
                <a:path w="9169" h="442" extrusionOk="0">
                  <a:moveTo>
                    <a:pt x="4585" y="1"/>
                  </a:moveTo>
                  <a:cubicBezTo>
                    <a:pt x="2049" y="1"/>
                    <a:pt x="1" y="215"/>
                    <a:pt x="1" y="215"/>
                  </a:cubicBezTo>
                  <a:cubicBezTo>
                    <a:pt x="1" y="215"/>
                    <a:pt x="2061" y="441"/>
                    <a:pt x="4585" y="441"/>
                  </a:cubicBezTo>
                  <a:cubicBezTo>
                    <a:pt x="7109" y="441"/>
                    <a:pt x="9169" y="215"/>
                    <a:pt x="9169" y="215"/>
                  </a:cubicBezTo>
                  <a:cubicBezTo>
                    <a:pt x="9169" y="215"/>
                    <a:pt x="7109" y="1"/>
                    <a:pt x="4585" y="1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764" name="Google Shape;12764;p49"/>
            <p:cNvSpPr/>
            <p:nvPr/>
          </p:nvSpPr>
          <p:spPr>
            <a:xfrm>
              <a:off x="2384225" y="3076400"/>
              <a:ext cx="106275" cy="11325"/>
            </a:xfrm>
            <a:custGeom>
              <a:avLst/>
              <a:gdLst/>
              <a:ahLst/>
              <a:cxnLst/>
              <a:rect l="l" t="t" r="r" b="b"/>
              <a:pathLst>
                <a:path w="4251" h="453" extrusionOk="0">
                  <a:moveTo>
                    <a:pt x="2131" y="1"/>
                  </a:moveTo>
                  <a:cubicBezTo>
                    <a:pt x="953" y="1"/>
                    <a:pt x="0" y="227"/>
                    <a:pt x="0" y="227"/>
                  </a:cubicBezTo>
                  <a:cubicBezTo>
                    <a:pt x="0" y="227"/>
                    <a:pt x="953" y="453"/>
                    <a:pt x="2131" y="453"/>
                  </a:cubicBezTo>
                  <a:cubicBezTo>
                    <a:pt x="3298" y="453"/>
                    <a:pt x="4251" y="227"/>
                    <a:pt x="4251" y="227"/>
                  </a:cubicBezTo>
                  <a:cubicBezTo>
                    <a:pt x="4251" y="227"/>
                    <a:pt x="3298" y="1"/>
                    <a:pt x="2131" y="1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765" name="Google Shape;12765;p49"/>
            <p:cNvSpPr/>
            <p:nvPr/>
          </p:nvSpPr>
          <p:spPr>
            <a:xfrm>
              <a:off x="2436300" y="3057050"/>
              <a:ext cx="68500" cy="11350"/>
            </a:xfrm>
            <a:custGeom>
              <a:avLst/>
              <a:gdLst/>
              <a:ahLst/>
              <a:cxnLst/>
              <a:rect l="l" t="t" r="r" b="b"/>
              <a:pathLst>
                <a:path w="2740" h="454" extrusionOk="0">
                  <a:moveTo>
                    <a:pt x="1370" y="1"/>
                  </a:moveTo>
                  <a:cubicBezTo>
                    <a:pt x="608" y="1"/>
                    <a:pt x="1" y="227"/>
                    <a:pt x="1" y="227"/>
                  </a:cubicBezTo>
                  <a:cubicBezTo>
                    <a:pt x="1" y="227"/>
                    <a:pt x="579" y="453"/>
                    <a:pt x="1314" y="453"/>
                  </a:cubicBezTo>
                  <a:cubicBezTo>
                    <a:pt x="1333" y="453"/>
                    <a:pt x="1351" y="453"/>
                    <a:pt x="1370" y="453"/>
                  </a:cubicBezTo>
                  <a:cubicBezTo>
                    <a:pt x="2132" y="453"/>
                    <a:pt x="2739" y="227"/>
                    <a:pt x="2739" y="227"/>
                  </a:cubicBezTo>
                  <a:cubicBezTo>
                    <a:pt x="2739" y="227"/>
                    <a:pt x="2132" y="1"/>
                    <a:pt x="1370" y="1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766" name="Google Shape;12766;p49"/>
            <p:cNvSpPr/>
            <p:nvPr/>
          </p:nvSpPr>
          <p:spPr>
            <a:xfrm>
              <a:off x="2266650" y="3032650"/>
              <a:ext cx="248550" cy="11075"/>
            </a:xfrm>
            <a:custGeom>
              <a:avLst/>
              <a:gdLst/>
              <a:ahLst/>
              <a:cxnLst/>
              <a:rect l="l" t="t" r="r" b="b"/>
              <a:pathLst>
                <a:path w="9942" h="443" extrusionOk="0">
                  <a:moveTo>
                    <a:pt x="4977" y="0"/>
                  </a:moveTo>
                  <a:cubicBezTo>
                    <a:pt x="2238" y="0"/>
                    <a:pt x="0" y="227"/>
                    <a:pt x="0" y="227"/>
                  </a:cubicBezTo>
                  <a:cubicBezTo>
                    <a:pt x="0" y="227"/>
                    <a:pt x="2030" y="443"/>
                    <a:pt x="4589" y="443"/>
                  </a:cubicBezTo>
                  <a:cubicBezTo>
                    <a:pt x="4717" y="443"/>
                    <a:pt x="4847" y="442"/>
                    <a:pt x="4977" y="441"/>
                  </a:cubicBezTo>
                  <a:cubicBezTo>
                    <a:pt x="7715" y="441"/>
                    <a:pt x="9942" y="227"/>
                    <a:pt x="9942" y="227"/>
                  </a:cubicBezTo>
                  <a:cubicBezTo>
                    <a:pt x="9942" y="227"/>
                    <a:pt x="7727" y="0"/>
                    <a:pt x="4977" y="0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767" name="Google Shape;12767;p49"/>
            <p:cNvSpPr/>
            <p:nvPr/>
          </p:nvSpPr>
          <p:spPr>
            <a:xfrm>
              <a:off x="2461000" y="2994550"/>
              <a:ext cx="70575" cy="11325"/>
            </a:xfrm>
            <a:custGeom>
              <a:avLst/>
              <a:gdLst/>
              <a:ahLst/>
              <a:cxnLst/>
              <a:rect l="l" t="t" r="r" b="b"/>
              <a:pathLst>
                <a:path w="2823" h="453" extrusionOk="0">
                  <a:moveTo>
                    <a:pt x="1406" y="0"/>
                  </a:moveTo>
                  <a:cubicBezTo>
                    <a:pt x="632" y="0"/>
                    <a:pt x="1" y="227"/>
                    <a:pt x="1" y="227"/>
                  </a:cubicBezTo>
                  <a:cubicBezTo>
                    <a:pt x="1" y="227"/>
                    <a:pt x="632" y="453"/>
                    <a:pt x="1406" y="453"/>
                  </a:cubicBezTo>
                  <a:cubicBezTo>
                    <a:pt x="2180" y="453"/>
                    <a:pt x="2823" y="227"/>
                    <a:pt x="2823" y="227"/>
                  </a:cubicBezTo>
                  <a:cubicBezTo>
                    <a:pt x="2823" y="227"/>
                    <a:pt x="2192" y="0"/>
                    <a:pt x="1406" y="0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768" name="Google Shape;12768;p49"/>
            <p:cNvSpPr/>
            <p:nvPr/>
          </p:nvSpPr>
          <p:spPr>
            <a:xfrm>
              <a:off x="4903575" y="2253975"/>
              <a:ext cx="341450" cy="11050"/>
            </a:xfrm>
            <a:custGeom>
              <a:avLst/>
              <a:gdLst/>
              <a:ahLst/>
              <a:cxnLst/>
              <a:rect l="l" t="t" r="r" b="b"/>
              <a:pathLst>
                <a:path w="13658" h="442" extrusionOk="0">
                  <a:moveTo>
                    <a:pt x="6835" y="1"/>
                  </a:moveTo>
                  <a:cubicBezTo>
                    <a:pt x="3060" y="1"/>
                    <a:pt x="1" y="215"/>
                    <a:pt x="1" y="215"/>
                  </a:cubicBezTo>
                  <a:cubicBezTo>
                    <a:pt x="1" y="215"/>
                    <a:pt x="3060" y="441"/>
                    <a:pt x="6835" y="441"/>
                  </a:cubicBezTo>
                  <a:cubicBezTo>
                    <a:pt x="10609" y="441"/>
                    <a:pt x="13657" y="215"/>
                    <a:pt x="13657" y="215"/>
                  </a:cubicBezTo>
                  <a:cubicBezTo>
                    <a:pt x="13657" y="215"/>
                    <a:pt x="10609" y="1"/>
                    <a:pt x="6835" y="1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769" name="Google Shape;12769;p49"/>
            <p:cNvSpPr/>
            <p:nvPr/>
          </p:nvSpPr>
          <p:spPr>
            <a:xfrm>
              <a:off x="4975025" y="2286725"/>
              <a:ext cx="106275" cy="11025"/>
            </a:xfrm>
            <a:custGeom>
              <a:avLst/>
              <a:gdLst/>
              <a:ahLst/>
              <a:cxnLst/>
              <a:rect l="l" t="t" r="r" b="b"/>
              <a:pathLst>
                <a:path w="4251" h="441" extrusionOk="0">
                  <a:moveTo>
                    <a:pt x="2131" y="0"/>
                  </a:moveTo>
                  <a:cubicBezTo>
                    <a:pt x="953" y="0"/>
                    <a:pt x="0" y="215"/>
                    <a:pt x="0" y="215"/>
                  </a:cubicBezTo>
                  <a:cubicBezTo>
                    <a:pt x="0" y="215"/>
                    <a:pt x="953" y="441"/>
                    <a:pt x="2131" y="441"/>
                  </a:cubicBezTo>
                  <a:cubicBezTo>
                    <a:pt x="3298" y="441"/>
                    <a:pt x="4251" y="215"/>
                    <a:pt x="4251" y="215"/>
                  </a:cubicBezTo>
                  <a:cubicBezTo>
                    <a:pt x="4251" y="215"/>
                    <a:pt x="3298" y="0"/>
                    <a:pt x="2131" y="0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770" name="Google Shape;12770;p49"/>
            <p:cNvSpPr/>
            <p:nvPr/>
          </p:nvSpPr>
          <p:spPr>
            <a:xfrm>
              <a:off x="5018175" y="2316775"/>
              <a:ext cx="104200" cy="11050"/>
            </a:xfrm>
            <a:custGeom>
              <a:avLst/>
              <a:gdLst/>
              <a:ahLst/>
              <a:cxnLst/>
              <a:rect l="l" t="t" r="r" b="b"/>
              <a:pathLst>
                <a:path w="4168" h="442" extrusionOk="0">
                  <a:moveTo>
                    <a:pt x="2084" y="1"/>
                  </a:moveTo>
                  <a:cubicBezTo>
                    <a:pt x="917" y="1"/>
                    <a:pt x="0" y="227"/>
                    <a:pt x="0" y="227"/>
                  </a:cubicBezTo>
                  <a:cubicBezTo>
                    <a:pt x="0" y="227"/>
                    <a:pt x="941" y="441"/>
                    <a:pt x="2084" y="441"/>
                  </a:cubicBezTo>
                  <a:cubicBezTo>
                    <a:pt x="3239" y="441"/>
                    <a:pt x="4168" y="227"/>
                    <a:pt x="4168" y="227"/>
                  </a:cubicBezTo>
                  <a:cubicBezTo>
                    <a:pt x="4168" y="227"/>
                    <a:pt x="3227" y="1"/>
                    <a:pt x="2084" y="1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771" name="Google Shape;12771;p49"/>
            <p:cNvSpPr/>
            <p:nvPr/>
          </p:nvSpPr>
          <p:spPr>
            <a:xfrm>
              <a:off x="5058950" y="2344150"/>
              <a:ext cx="44075" cy="11350"/>
            </a:xfrm>
            <a:custGeom>
              <a:avLst/>
              <a:gdLst/>
              <a:ahLst/>
              <a:cxnLst/>
              <a:rect l="l" t="t" r="r" b="b"/>
              <a:pathLst>
                <a:path w="1763" h="454" extrusionOk="0">
                  <a:moveTo>
                    <a:pt x="917" y="1"/>
                  </a:moveTo>
                  <a:cubicBezTo>
                    <a:pt x="905" y="1"/>
                    <a:pt x="894" y="1"/>
                    <a:pt x="882" y="1"/>
                  </a:cubicBezTo>
                  <a:cubicBezTo>
                    <a:pt x="394" y="1"/>
                    <a:pt x="1" y="227"/>
                    <a:pt x="1" y="227"/>
                  </a:cubicBezTo>
                  <a:cubicBezTo>
                    <a:pt x="1" y="227"/>
                    <a:pt x="405" y="454"/>
                    <a:pt x="882" y="454"/>
                  </a:cubicBezTo>
                  <a:cubicBezTo>
                    <a:pt x="1370" y="454"/>
                    <a:pt x="1763" y="227"/>
                    <a:pt x="1763" y="227"/>
                  </a:cubicBezTo>
                  <a:cubicBezTo>
                    <a:pt x="1763" y="227"/>
                    <a:pt x="1389" y="1"/>
                    <a:pt x="917" y="1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772" name="Google Shape;12772;p49"/>
            <p:cNvSpPr/>
            <p:nvPr/>
          </p:nvSpPr>
          <p:spPr>
            <a:xfrm>
              <a:off x="5078900" y="2379600"/>
              <a:ext cx="49125" cy="11325"/>
            </a:xfrm>
            <a:custGeom>
              <a:avLst/>
              <a:gdLst/>
              <a:ahLst/>
              <a:cxnLst/>
              <a:rect l="l" t="t" r="r" b="b"/>
              <a:pathLst>
                <a:path w="1965" h="453" extrusionOk="0">
                  <a:moveTo>
                    <a:pt x="977" y="0"/>
                  </a:moveTo>
                  <a:cubicBezTo>
                    <a:pt x="441" y="0"/>
                    <a:pt x="0" y="226"/>
                    <a:pt x="0" y="226"/>
                  </a:cubicBezTo>
                  <a:cubicBezTo>
                    <a:pt x="0" y="226"/>
                    <a:pt x="429" y="452"/>
                    <a:pt x="977" y="452"/>
                  </a:cubicBezTo>
                  <a:cubicBezTo>
                    <a:pt x="1512" y="452"/>
                    <a:pt x="1965" y="226"/>
                    <a:pt x="1965" y="226"/>
                  </a:cubicBezTo>
                  <a:cubicBezTo>
                    <a:pt x="1965" y="226"/>
                    <a:pt x="1512" y="0"/>
                    <a:pt x="977" y="0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773" name="Google Shape;12773;p49"/>
            <p:cNvSpPr/>
            <p:nvPr/>
          </p:nvSpPr>
          <p:spPr>
            <a:xfrm>
              <a:off x="4758925" y="3158250"/>
              <a:ext cx="991800" cy="11350"/>
            </a:xfrm>
            <a:custGeom>
              <a:avLst/>
              <a:gdLst/>
              <a:ahLst/>
              <a:cxnLst/>
              <a:rect l="l" t="t" r="r" b="b"/>
              <a:pathLst>
                <a:path w="39672" h="454" extrusionOk="0">
                  <a:moveTo>
                    <a:pt x="19836" y="1"/>
                  </a:moveTo>
                  <a:cubicBezTo>
                    <a:pt x="8882" y="1"/>
                    <a:pt x="0" y="227"/>
                    <a:pt x="0" y="227"/>
                  </a:cubicBezTo>
                  <a:cubicBezTo>
                    <a:pt x="0" y="227"/>
                    <a:pt x="8882" y="453"/>
                    <a:pt x="19836" y="453"/>
                  </a:cubicBezTo>
                  <a:cubicBezTo>
                    <a:pt x="30790" y="453"/>
                    <a:pt x="39672" y="227"/>
                    <a:pt x="39672" y="227"/>
                  </a:cubicBezTo>
                  <a:cubicBezTo>
                    <a:pt x="39672" y="227"/>
                    <a:pt x="30790" y="1"/>
                    <a:pt x="19836" y="1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774" name="Google Shape;12774;p49"/>
            <p:cNvSpPr/>
            <p:nvPr/>
          </p:nvSpPr>
          <p:spPr>
            <a:xfrm>
              <a:off x="4580925" y="3147550"/>
              <a:ext cx="251525" cy="11325"/>
            </a:xfrm>
            <a:custGeom>
              <a:avLst/>
              <a:gdLst/>
              <a:ahLst/>
              <a:cxnLst/>
              <a:rect l="l" t="t" r="r" b="b"/>
              <a:pathLst>
                <a:path w="10061" h="453" extrusionOk="0">
                  <a:moveTo>
                    <a:pt x="5037" y="0"/>
                  </a:moveTo>
                  <a:cubicBezTo>
                    <a:pt x="2250" y="0"/>
                    <a:pt x="0" y="226"/>
                    <a:pt x="0" y="226"/>
                  </a:cubicBezTo>
                  <a:cubicBezTo>
                    <a:pt x="0" y="226"/>
                    <a:pt x="2250" y="453"/>
                    <a:pt x="5037" y="453"/>
                  </a:cubicBezTo>
                  <a:cubicBezTo>
                    <a:pt x="7811" y="453"/>
                    <a:pt x="10061" y="226"/>
                    <a:pt x="10061" y="226"/>
                  </a:cubicBezTo>
                  <a:cubicBezTo>
                    <a:pt x="10061" y="226"/>
                    <a:pt x="7811" y="0"/>
                    <a:pt x="5037" y="0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775" name="Google Shape;12775;p49"/>
            <p:cNvSpPr/>
            <p:nvPr/>
          </p:nvSpPr>
          <p:spPr>
            <a:xfrm>
              <a:off x="4744925" y="3139500"/>
              <a:ext cx="183075" cy="11050"/>
            </a:xfrm>
            <a:custGeom>
              <a:avLst/>
              <a:gdLst/>
              <a:ahLst/>
              <a:cxnLst/>
              <a:rect l="l" t="t" r="r" b="b"/>
              <a:pathLst>
                <a:path w="7323" h="442" extrusionOk="0">
                  <a:moveTo>
                    <a:pt x="3668" y="1"/>
                  </a:moveTo>
                  <a:cubicBezTo>
                    <a:pt x="1644" y="1"/>
                    <a:pt x="1" y="215"/>
                    <a:pt x="1" y="215"/>
                  </a:cubicBezTo>
                  <a:cubicBezTo>
                    <a:pt x="1" y="215"/>
                    <a:pt x="1644" y="441"/>
                    <a:pt x="3668" y="441"/>
                  </a:cubicBezTo>
                  <a:cubicBezTo>
                    <a:pt x="5692" y="441"/>
                    <a:pt x="7323" y="215"/>
                    <a:pt x="7323" y="215"/>
                  </a:cubicBezTo>
                  <a:cubicBezTo>
                    <a:pt x="7323" y="215"/>
                    <a:pt x="5692" y="1"/>
                    <a:pt x="3668" y="1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776" name="Google Shape;12776;p49"/>
            <p:cNvSpPr/>
            <p:nvPr/>
          </p:nvSpPr>
          <p:spPr>
            <a:xfrm>
              <a:off x="5160150" y="3133850"/>
              <a:ext cx="453950" cy="11025"/>
            </a:xfrm>
            <a:custGeom>
              <a:avLst/>
              <a:gdLst/>
              <a:ahLst/>
              <a:cxnLst/>
              <a:rect l="l" t="t" r="r" b="b"/>
              <a:pathLst>
                <a:path w="18158" h="441" extrusionOk="0">
                  <a:moveTo>
                    <a:pt x="9085" y="0"/>
                  </a:moveTo>
                  <a:cubicBezTo>
                    <a:pt x="4073" y="0"/>
                    <a:pt x="1" y="227"/>
                    <a:pt x="1" y="227"/>
                  </a:cubicBezTo>
                  <a:cubicBezTo>
                    <a:pt x="1" y="227"/>
                    <a:pt x="4073" y="441"/>
                    <a:pt x="9085" y="441"/>
                  </a:cubicBezTo>
                  <a:cubicBezTo>
                    <a:pt x="14098" y="441"/>
                    <a:pt x="18158" y="227"/>
                    <a:pt x="18158" y="227"/>
                  </a:cubicBezTo>
                  <a:cubicBezTo>
                    <a:pt x="18158" y="227"/>
                    <a:pt x="14098" y="0"/>
                    <a:pt x="9085" y="0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777" name="Google Shape;12777;p49"/>
            <p:cNvSpPr/>
            <p:nvPr/>
          </p:nvSpPr>
          <p:spPr>
            <a:xfrm>
              <a:off x="5392325" y="3114800"/>
              <a:ext cx="112550" cy="11325"/>
            </a:xfrm>
            <a:custGeom>
              <a:avLst/>
              <a:gdLst/>
              <a:ahLst/>
              <a:cxnLst/>
              <a:rect l="l" t="t" r="r" b="b"/>
              <a:pathLst>
                <a:path w="4502" h="453" extrusionOk="0">
                  <a:moveTo>
                    <a:pt x="2342" y="0"/>
                  </a:moveTo>
                  <a:cubicBezTo>
                    <a:pt x="2312" y="0"/>
                    <a:pt x="2281" y="0"/>
                    <a:pt x="2251" y="0"/>
                  </a:cubicBezTo>
                  <a:cubicBezTo>
                    <a:pt x="1001" y="0"/>
                    <a:pt x="1" y="227"/>
                    <a:pt x="1" y="227"/>
                  </a:cubicBezTo>
                  <a:cubicBezTo>
                    <a:pt x="1" y="227"/>
                    <a:pt x="1013" y="453"/>
                    <a:pt x="2251" y="453"/>
                  </a:cubicBezTo>
                  <a:cubicBezTo>
                    <a:pt x="3501" y="453"/>
                    <a:pt x="4501" y="227"/>
                    <a:pt x="4501" y="227"/>
                  </a:cubicBezTo>
                  <a:cubicBezTo>
                    <a:pt x="4501" y="227"/>
                    <a:pt x="3549" y="0"/>
                    <a:pt x="2342" y="0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778" name="Google Shape;12778;p49"/>
            <p:cNvSpPr/>
            <p:nvPr/>
          </p:nvSpPr>
          <p:spPr>
            <a:xfrm>
              <a:off x="5403925" y="3084725"/>
              <a:ext cx="81900" cy="11050"/>
            </a:xfrm>
            <a:custGeom>
              <a:avLst/>
              <a:gdLst/>
              <a:ahLst/>
              <a:cxnLst/>
              <a:rect l="l" t="t" r="r" b="b"/>
              <a:pathLst>
                <a:path w="3276" h="442" extrusionOk="0">
                  <a:moveTo>
                    <a:pt x="1644" y="1"/>
                  </a:moveTo>
                  <a:cubicBezTo>
                    <a:pt x="727" y="1"/>
                    <a:pt x="1" y="227"/>
                    <a:pt x="1" y="227"/>
                  </a:cubicBezTo>
                  <a:cubicBezTo>
                    <a:pt x="1" y="227"/>
                    <a:pt x="727" y="441"/>
                    <a:pt x="1644" y="441"/>
                  </a:cubicBezTo>
                  <a:cubicBezTo>
                    <a:pt x="2549" y="441"/>
                    <a:pt x="3275" y="227"/>
                    <a:pt x="3275" y="227"/>
                  </a:cubicBezTo>
                  <a:cubicBezTo>
                    <a:pt x="3275" y="227"/>
                    <a:pt x="2537" y="1"/>
                    <a:pt x="1644" y="1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779" name="Google Shape;12779;p49"/>
            <p:cNvSpPr/>
            <p:nvPr/>
          </p:nvSpPr>
          <p:spPr>
            <a:xfrm>
              <a:off x="5390250" y="3060025"/>
              <a:ext cx="81875" cy="11350"/>
            </a:xfrm>
            <a:custGeom>
              <a:avLst/>
              <a:gdLst/>
              <a:ahLst/>
              <a:cxnLst/>
              <a:rect l="l" t="t" r="r" b="b"/>
              <a:pathLst>
                <a:path w="3275" h="454" extrusionOk="0">
                  <a:moveTo>
                    <a:pt x="1631" y="1"/>
                  </a:moveTo>
                  <a:cubicBezTo>
                    <a:pt x="727" y="1"/>
                    <a:pt x="0" y="227"/>
                    <a:pt x="0" y="227"/>
                  </a:cubicBezTo>
                  <a:cubicBezTo>
                    <a:pt x="0" y="227"/>
                    <a:pt x="727" y="453"/>
                    <a:pt x="1631" y="453"/>
                  </a:cubicBezTo>
                  <a:cubicBezTo>
                    <a:pt x="2548" y="453"/>
                    <a:pt x="3275" y="227"/>
                    <a:pt x="3275" y="227"/>
                  </a:cubicBezTo>
                  <a:cubicBezTo>
                    <a:pt x="3275" y="227"/>
                    <a:pt x="2548" y="1"/>
                    <a:pt x="1631" y="1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780" name="Google Shape;12780;p49"/>
            <p:cNvSpPr/>
            <p:nvPr/>
          </p:nvSpPr>
          <p:spPr>
            <a:xfrm>
              <a:off x="5384875" y="3024300"/>
              <a:ext cx="78925" cy="11350"/>
            </a:xfrm>
            <a:custGeom>
              <a:avLst/>
              <a:gdLst/>
              <a:ahLst/>
              <a:cxnLst/>
              <a:rect l="l" t="t" r="r" b="b"/>
              <a:pathLst>
                <a:path w="3157" h="454" extrusionOk="0">
                  <a:moveTo>
                    <a:pt x="1585" y="1"/>
                  </a:moveTo>
                  <a:cubicBezTo>
                    <a:pt x="715" y="1"/>
                    <a:pt x="1" y="227"/>
                    <a:pt x="1" y="227"/>
                  </a:cubicBezTo>
                  <a:cubicBezTo>
                    <a:pt x="1" y="227"/>
                    <a:pt x="703" y="453"/>
                    <a:pt x="1585" y="453"/>
                  </a:cubicBezTo>
                  <a:cubicBezTo>
                    <a:pt x="2442" y="453"/>
                    <a:pt x="3156" y="227"/>
                    <a:pt x="3156" y="227"/>
                  </a:cubicBezTo>
                  <a:cubicBezTo>
                    <a:pt x="3156" y="227"/>
                    <a:pt x="2442" y="1"/>
                    <a:pt x="1585" y="1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781" name="Google Shape;12781;p49"/>
            <p:cNvSpPr/>
            <p:nvPr/>
          </p:nvSpPr>
          <p:spPr>
            <a:xfrm>
              <a:off x="5256600" y="2737675"/>
              <a:ext cx="404250" cy="11025"/>
            </a:xfrm>
            <a:custGeom>
              <a:avLst/>
              <a:gdLst/>
              <a:ahLst/>
              <a:cxnLst/>
              <a:rect l="l" t="t" r="r" b="b"/>
              <a:pathLst>
                <a:path w="16170" h="441" extrusionOk="0">
                  <a:moveTo>
                    <a:pt x="8085" y="0"/>
                  </a:moveTo>
                  <a:cubicBezTo>
                    <a:pt x="3620" y="0"/>
                    <a:pt x="0" y="215"/>
                    <a:pt x="0" y="215"/>
                  </a:cubicBezTo>
                  <a:cubicBezTo>
                    <a:pt x="0" y="215"/>
                    <a:pt x="3620" y="441"/>
                    <a:pt x="8085" y="441"/>
                  </a:cubicBezTo>
                  <a:cubicBezTo>
                    <a:pt x="12550" y="441"/>
                    <a:pt x="16169" y="215"/>
                    <a:pt x="16169" y="215"/>
                  </a:cubicBezTo>
                  <a:cubicBezTo>
                    <a:pt x="16169" y="215"/>
                    <a:pt x="12538" y="0"/>
                    <a:pt x="8085" y="0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782" name="Google Shape;12782;p49"/>
            <p:cNvSpPr/>
            <p:nvPr/>
          </p:nvSpPr>
          <p:spPr>
            <a:xfrm>
              <a:off x="5264050" y="2693900"/>
              <a:ext cx="87825" cy="11350"/>
            </a:xfrm>
            <a:custGeom>
              <a:avLst/>
              <a:gdLst/>
              <a:ahLst/>
              <a:cxnLst/>
              <a:rect l="l" t="t" r="r" b="b"/>
              <a:pathLst>
                <a:path w="3513" h="454" extrusionOk="0">
                  <a:moveTo>
                    <a:pt x="1832" y="1"/>
                  </a:moveTo>
                  <a:cubicBezTo>
                    <a:pt x="1809" y="1"/>
                    <a:pt x="1786" y="1"/>
                    <a:pt x="1762" y="1"/>
                  </a:cubicBezTo>
                  <a:cubicBezTo>
                    <a:pt x="786" y="1"/>
                    <a:pt x="0" y="227"/>
                    <a:pt x="0" y="227"/>
                  </a:cubicBezTo>
                  <a:cubicBezTo>
                    <a:pt x="0" y="227"/>
                    <a:pt x="786" y="453"/>
                    <a:pt x="1762" y="453"/>
                  </a:cubicBezTo>
                  <a:cubicBezTo>
                    <a:pt x="2727" y="453"/>
                    <a:pt x="3512" y="227"/>
                    <a:pt x="3512" y="227"/>
                  </a:cubicBezTo>
                  <a:cubicBezTo>
                    <a:pt x="3512" y="227"/>
                    <a:pt x="2764" y="1"/>
                    <a:pt x="1832" y="1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783" name="Google Shape;12783;p49"/>
            <p:cNvSpPr/>
            <p:nvPr/>
          </p:nvSpPr>
          <p:spPr>
            <a:xfrm>
              <a:off x="5226525" y="2653125"/>
              <a:ext cx="78900" cy="11050"/>
            </a:xfrm>
            <a:custGeom>
              <a:avLst/>
              <a:gdLst/>
              <a:ahLst/>
              <a:cxnLst/>
              <a:rect l="l" t="t" r="r" b="b"/>
              <a:pathLst>
                <a:path w="3156" h="442" extrusionOk="0">
                  <a:moveTo>
                    <a:pt x="1636" y="0"/>
                  </a:moveTo>
                  <a:cubicBezTo>
                    <a:pt x="1615" y="0"/>
                    <a:pt x="1594" y="1"/>
                    <a:pt x="1572" y="1"/>
                  </a:cubicBezTo>
                  <a:cubicBezTo>
                    <a:pt x="715" y="1"/>
                    <a:pt x="1" y="227"/>
                    <a:pt x="1" y="227"/>
                  </a:cubicBezTo>
                  <a:cubicBezTo>
                    <a:pt x="1" y="227"/>
                    <a:pt x="703" y="441"/>
                    <a:pt x="1572" y="441"/>
                  </a:cubicBezTo>
                  <a:cubicBezTo>
                    <a:pt x="2442" y="441"/>
                    <a:pt x="3156" y="227"/>
                    <a:pt x="3156" y="227"/>
                  </a:cubicBezTo>
                  <a:cubicBezTo>
                    <a:pt x="3156" y="227"/>
                    <a:pt x="2476" y="0"/>
                    <a:pt x="1636" y="0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784" name="Google Shape;12784;p49"/>
            <p:cNvSpPr/>
            <p:nvPr/>
          </p:nvSpPr>
          <p:spPr>
            <a:xfrm>
              <a:off x="5209275" y="2614725"/>
              <a:ext cx="60450" cy="11350"/>
            </a:xfrm>
            <a:custGeom>
              <a:avLst/>
              <a:gdLst/>
              <a:ahLst/>
              <a:cxnLst/>
              <a:rect l="l" t="t" r="r" b="b"/>
              <a:pathLst>
                <a:path w="2418" h="454" extrusionOk="0">
                  <a:moveTo>
                    <a:pt x="1263" y="1"/>
                  </a:moveTo>
                  <a:cubicBezTo>
                    <a:pt x="1247" y="1"/>
                    <a:pt x="1231" y="1"/>
                    <a:pt x="1215" y="1"/>
                  </a:cubicBezTo>
                  <a:cubicBezTo>
                    <a:pt x="536" y="1"/>
                    <a:pt x="0" y="227"/>
                    <a:pt x="0" y="227"/>
                  </a:cubicBezTo>
                  <a:cubicBezTo>
                    <a:pt x="0" y="227"/>
                    <a:pt x="536" y="453"/>
                    <a:pt x="1215" y="453"/>
                  </a:cubicBezTo>
                  <a:cubicBezTo>
                    <a:pt x="1881" y="453"/>
                    <a:pt x="2417" y="227"/>
                    <a:pt x="2417" y="227"/>
                  </a:cubicBezTo>
                  <a:cubicBezTo>
                    <a:pt x="2417" y="227"/>
                    <a:pt x="1907" y="1"/>
                    <a:pt x="1263" y="1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785" name="Google Shape;12785;p49"/>
            <p:cNvSpPr/>
            <p:nvPr/>
          </p:nvSpPr>
          <p:spPr>
            <a:xfrm>
              <a:off x="5168200" y="2578900"/>
              <a:ext cx="12225" cy="8975"/>
            </a:xfrm>
            <a:custGeom>
              <a:avLst/>
              <a:gdLst/>
              <a:ahLst/>
              <a:cxnLst/>
              <a:rect l="l" t="t" r="r" b="b"/>
              <a:pathLst>
                <a:path w="489" h="359" extrusionOk="0">
                  <a:moveTo>
                    <a:pt x="220" y="1"/>
                  </a:moveTo>
                  <a:cubicBezTo>
                    <a:pt x="156" y="1"/>
                    <a:pt x="88" y="14"/>
                    <a:pt x="60" y="65"/>
                  </a:cubicBezTo>
                  <a:cubicBezTo>
                    <a:pt x="0" y="160"/>
                    <a:pt x="131" y="351"/>
                    <a:pt x="131" y="351"/>
                  </a:cubicBezTo>
                  <a:cubicBezTo>
                    <a:pt x="131" y="351"/>
                    <a:pt x="182" y="358"/>
                    <a:pt x="242" y="358"/>
                  </a:cubicBezTo>
                  <a:cubicBezTo>
                    <a:pt x="313" y="358"/>
                    <a:pt x="397" y="348"/>
                    <a:pt x="429" y="303"/>
                  </a:cubicBezTo>
                  <a:cubicBezTo>
                    <a:pt x="488" y="220"/>
                    <a:pt x="357" y="17"/>
                    <a:pt x="357" y="17"/>
                  </a:cubicBezTo>
                  <a:cubicBezTo>
                    <a:pt x="357" y="17"/>
                    <a:pt x="291" y="1"/>
                    <a:pt x="220" y="1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786" name="Google Shape;12786;p49"/>
            <p:cNvSpPr/>
            <p:nvPr/>
          </p:nvSpPr>
          <p:spPr>
            <a:xfrm>
              <a:off x="2535425" y="28722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1"/>
                  </a:move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accent4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787" name="Google Shape;12787;p49"/>
            <p:cNvSpPr/>
            <p:nvPr/>
          </p:nvSpPr>
          <p:spPr>
            <a:xfrm>
              <a:off x="2461300" y="2798700"/>
              <a:ext cx="84875" cy="11025"/>
            </a:xfrm>
            <a:custGeom>
              <a:avLst/>
              <a:gdLst/>
              <a:ahLst/>
              <a:cxnLst/>
              <a:rect l="l" t="t" r="r" b="b"/>
              <a:pathLst>
                <a:path w="3395" h="441" extrusionOk="0">
                  <a:moveTo>
                    <a:pt x="1691" y="0"/>
                  </a:moveTo>
                  <a:cubicBezTo>
                    <a:pt x="763" y="0"/>
                    <a:pt x="1" y="214"/>
                    <a:pt x="1" y="214"/>
                  </a:cubicBezTo>
                  <a:cubicBezTo>
                    <a:pt x="1" y="214"/>
                    <a:pt x="775" y="441"/>
                    <a:pt x="1691" y="441"/>
                  </a:cubicBezTo>
                  <a:cubicBezTo>
                    <a:pt x="2632" y="441"/>
                    <a:pt x="3394" y="214"/>
                    <a:pt x="3394" y="214"/>
                  </a:cubicBezTo>
                  <a:cubicBezTo>
                    <a:pt x="3394" y="214"/>
                    <a:pt x="2632" y="0"/>
                    <a:pt x="1691" y="0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788" name="Google Shape;12788;p49"/>
            <p:cNvSpPr/>
            <p:nvPr/>
          </p:nvSpPr>
          <p:spPr>
            <a:xfrm>
              <a:off x="2501200" y="2843925"/>
              <a:ext cx="62525" cy="11075"/>
            </a:xfrm>
            <a:custGeom>
              <a:avLst/>
              <a:gdLst/>
              <a:ahLst/>
              <a:cxnLst/>
              <a:rect l="l" t="t" r="r" b="b"/>
              <a:pathLst>
                <a:path w="2501" h="443" extrusionOk="0">
                  <a:moveTo>
                    <a:pt x="1250" y="1"/>
                  </a:moveTo>
                  <a:cubicBezTo>
                    <a:pt x="560" y="1"/>
                    <a:pt x="0" y="227"/>
                    <a:pt x="0" y="227"/>
                  </a:cubicBezTo>
                  <a:cubicBezTo>
                    <a:pt x="0" y="227"/>
                    <a:pt x="508" y="443"/>
                    <a:pt x="1153" y="443"/>
                  </a:cubicBezTo>
                  <a:cubicBezTo>
                    <a:pt x="1185" y="443"/>
                    <a:pt x="1217" y="442"/>
                    <a:pt x="1250" y="441"/>
                  </a:cubicBezTo>
                  <a:cubicBezTo>
                    <a:pt x="1929" y="441"/>
                    <a:pt x="2501" y="227"/>
                    <a:pt x="2501" y="227"/>
                  </a:cubicBezTo>
                  <a:cubicBezTo>
                    <a:pt x="2501" y="227"/>
                    <a:pt x="1929" y="1"/>
                    <a:pt x="1250" y="1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789" name="Google Shape;12789;p49"/>
            <p:cNvSpPr/>
            <p:nvPr/>
          </p:nvSpPr>
          <p:spPr>
            <a:xfrm>
              <a:off x="2512500" y="2810000"/>
              <a:ext cx="73850" cy="11325"/>
            </a:xfrm>
            <a:custGeom>
              <a:avLst/>
              <a:gdLst/>
              <a:ahLst/>
              <a:cxnLst/>
              <a:rect l="l" t="t" r="r" b="b"/>
              <a:pathLst>
                <a:path w="2954" h="453" extrusionOk="0">
                  <a:moveTo>
                    <a:pt x="1477" y="0"/>
                  </a:moveTo>
                  <a:cubicBezTo>
                    <a:pt x="656" y="0"/>
                    <a:pt x="1" y="227"/>
                    <a:pt x="1" y="227"/>
                  </a:cubicBezTo>
                  <a:cubicBezTo>
                    <a:pt x="1" y="227"/>
                    <a:pt x="656" y="453"/>
                    <a:pt x="1477" y="453"/>
                  </a:cubicBezTo>
                  <a:cubicBezTo>
                    <a:pt x="2299" y="453"/>
                    <a:pt x="2953" y="227"/>
                    <a:pt x="2953" y="227"/>
                  </a:cubicBezTo>
                  <a:cubicBezTo>
                    <a:pt x="2953" y="227"/>
                    <a:pt x="2299" y="0"/>
                    <a:pt x="1477" y="0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790" name="Google Shape;12790;p49"/>
            <p:cNvSpPr/>
            <p:nvPr/>
          </p:nvSpPr>
          <p:spPr>
            <a:xfrm>
              <a:off x="2268125" y="2758800"/>
              <a:ext cx="351850" cy="11625"/>
            </a:xfrm>
            <a:custGeom>
              <a:avLst/>
              <a:gdLst/>
              <a:ahLst/>
              <a:cxnLst/>
              <a:rect l="l" t="t" r="r" b="b"/>
              <a:pathLst>
                <a:path w="14074" h="465" extrusionOk="0">
                  <a:moveTo>
                    <a:pt x="7037" y="1"/>
                  </a:moveTo>
                  <a:cubicBezTo>
                    <a:pt x="3156" y="1"/>
                    <a:pt x="1" y="227"/>
                    <a:pt x="1" y="227"/>
                  </a:cubicBezTo>
                  <a:cubicBezTo>
                    <a:pt x="1" y="227"/>
                    <a:pt x="3156" y="465"/>
                    <a:pt x="7061" y="465"/>
                  </a:cubicBezTo>
                  <a:cubicBezTo>
                    <a:pt x="10942" y="465"/>
                    <a:pt x="14074" y="227"/>
                    <a:pt x="14074" y="227"/>
                  </a:cubicBezTo>
                  <a:cubicBezTo>
                    <a:pt x="14074" y="227"/>
                    <a:pt x="10931" y="1"/>
                    <a:pt x="7037" y="1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791" name="Google Shape;12791;p49"/>
            <p:cNvSpPr/>
            <p:nvPr/>
          </p:nvSpPr>
          <p:spPr>
            <a:xfrm>
              <a:off x="2313375" y="2673675"/>
              <a:ext cx="352150" cy="11025"/>
            </a:xfrm>
            <a:custGeom>
              <a:avLst/>
              <a:gdLst/>
              <a:ahLst/>
              <a:cxnLst/>
              <a:rect l="l" t="t" r="r" b="b"/>
              <a:pathLst>
                <a:path w="14086" h="441" extrusionOk="0">
                  <a:moveTo>
                    <a:pt x="7049" y="0"/>
                  </a:moveTo>
                  <a:cubicBezTo>
                    <a:pt x="3167" y="0"/>
                    <a:pt x="0" y="215"/>
                    <a:pt x="0" y="215"/>
                  </a:cubicBezTo>
                  <a:cubicBezTo>
                    <a:pt x="0" y="215"/>
                    <a:pt x="3167" y="441"/>
                    <a:pt x="7049" y="441"/>
                  </a:cubicBezTo>
                  <a:cubicBezTo>
                    <a:pt x="10930" y="441"/>
                    <a:pt x="14085" y="215"/>
                    <a:pt x="14085" y="215"/>
                  </a:cubicBezTo>
                  <a:cubicBezTo>
                    <a:pt x="14085" y="215"/>
                    <a:pt x="10930" y="0"/>
                    <a:pt x="7049" y="0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792" name="Google Shape;12792;p49"/>
            <p:cNvSpPr/>
            <p:nvPr/>
          </p:nvSpPr>
          <p:spPr>
            <a:xfrm>
              <a:off x="2580675" y="2639750"/>
              <a:ext cx="102125" cy="11025"/>
            </a:xfrm>
            <a:custGeom>
              <a:avLst/>
              <a:gdLst/>
              <a:ahLst/>
              <a:cxnLst/>
              <a:rect l="l" t="t" r="r" b="b"/>
              <a:pathLst>
                <a:path w="4085" h="441" extrusionOk="0">
                  <a:moveTo>
                    <a:pt x="2036" y="0"/>
                  </a:moveTo>
                  <a:cubicBezTo>
                    <a:pt x="929" y="0"/>
                    <a:pt x="0" y="226"/>
                    <a:pt x="0" y="226"/>
                  </a:cubicBezTo>
                  <a:cubicBezTo>
                    <a:pt x="0" y="226"/>
                    <a:pt x="905" y="441"/>
                    <a:pt x="2036" y="441"/>
                  </a:cubicBezTo>
                  <a:cubicBezTo>
                    <a:pt x="3155" y="441"/>
                    <a:pt x="4084" y="226"/>
                    <a:pt x="4084" y="226"/>
                  </a:cubicBezTo>
                  <a:cubicBezTo>
                    <a:pt x="4084" y="226"/>
                    <a:pt x="3167" y="0"/>
                    <a:pt x="2036" y="0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793" name="Google Shape;12793;p49"/>
            <p:cNvSpPr/>
            <p:nvPr/>
          </p:nvSpPr>
          <p:spPr>
            <a:xfrm>
              <a:off x="2625900" y="2605500"/>
              <a:ext cx="68800" cy="11050"/>
            </a:xfrm>
            <a:custGeom>
              <a:avLst/>
              <a:gdLst/>
              <a:ahLst/>
              <a:cxnLst/>
              <a:rect l="l" t="t" r="r" b="b"/>
              <a:pathLst>
                <a:path w="2752" h="442" extrusionOk="0">
                  <a:moveTo>
                    <a:pt x="1382" y="1"/>
                  </a:moveTo>
                  <a:cubicBezTo>
                    <a:pt x="620" y="1"/>
                    <a:pt x="1" y="227"/>
                    <a:pt x="1" y="227"/>
                  </a:cubicBezTo>
                  <a:cubicBezTo>
                    <a:pt x="1" y="227"/>
                    <a:pt x="620" y="441"/>
                    <a:pt x="1382" y="441"/>
                  </a:cubicBezTo>
                  <a:cubicBezTo>
                    <a:pt x="2132" y="441"/>
                    <a:pt x="2751" y="227"/>
                    <a:pt x="2751" y="227"/>
                  </a:cubicBezTo>
                  <a:cubicBezTo>
                    <a:pt x="2751" y="227"/>
                    <a:pt x="2132" y="1"/>
                    <a:pt x="1382" y="1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794" name="Google Shape;12794;p49"/>
            <p:cNvSpPr/>
            <p:nvPr/>
          </p:nvSpPr>
          <p:spPr>
            <a:xfrm>
              <a:off x="2671450" y="2571575"/>
              <a:ext cx="39325" cy="11350"/>
            </a:xfrm>
            <a:custGeom>
              <a:avLst/>
              <a:gdLst/>
              <a:ahLst/>
              <a:cxnLst/>
              <a:rect l="l" t="t" r="r" b="b"/>
              <a:pathLst>
                <a:path w="1573" h="454" extrusionOk="0">
                  <a:moveTo>
                    <a:pt x="786" y="1"/>
                  </a:moveTo>
                  <a:cubicBezTo>
                    <a:pt x="358" y="1"/>
                    <a:pt x="1" y="227"/>
                    <a:pt x="1" y="227"/>
                  </a:cubicBezTo>
                  <a:cubicBezTo>
                    <a:pt x="1" y="227"/>
                    <a:pt x="358" y="453"/>
                    <a:pt x="786" y="453"/>
                  </a:cubicBezTo>
                  <a:cubicBezTo>
                    <a:pt x="1227" y="453"/>
                    <a:pt x="1572" y="227"/>
                    <a:pt x="1572" y="227"/>
                  </a:cubicBezTo>
                  <a:cubicBezTo>
                    <a:pt x="1572" y="227"/>
                    <a:pt x="1239" y="1"/>
                    <a:pt x="786" y="1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795" name="Google Shape;12795;p49"/>
            <p:cNvSpPr/>
            <p:nvPr/>
          </p:nvSpPr>
          <p:spPr>
            <a:xfrm>
              <a:off x="2711350" y="257722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1"/>
                  </a:move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accent4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796" name="Google Shape;12796;p49"/>
            <p:cNvSpPr/>
            <p:nvPr/>
          </p:nvSpPr>
          <p:spPr>
            <a:xfrm>
              <a:off x="2705675" y="2509075"/>
              <a:ext cx="39625" cy="11325"/>
            </a:xfrm>
            <a:custGeom>
              <a:avLst/>
              <a:gdLst/>
              <a:ahLst/>
              <a:cxnLst/>
              <a:rect l="l" t="t" r="r" b="b"/>
              <a:pathLst>
                <a:path w="1585" h="453" extrusionOk="0">
                  <a:moveTo>
                    <a:pt x="787" y="0"/>
                  </a:moveTo>
                  <a:cubicBezTo>
                    <a:pt x="358" y="0"/>
                    <a:pt x="1" y="226"/>
                    <a:pt x="1" y="226"/>
                  </a:cubicBezTo>
                  <a:cubicBezTo>
                    <a:pt x="1" y="226"/>
                    <a:pt x="358" y="453"/>
                    <a:pt x="787" y="453"/>
                  </a:cubicBezTo>
                  <a:cubicBezTo>
                    <a:pt x="1227" y="453"/>
                    <a:pt x="1584" y="226"/>
                    <a:pt x="1584" y="226"/>
                  </a:cubicBezTo>
                  <a:cubicBezTo>
                    <a:pt x="1584" y="226"/>
                    <a:pt x="1239" y="0"/>
                    <a:pt x="787" y="0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797" name="Google Shape;12797;p49"/>
            <p:cNvSpPr/>
            <p:nvPr/>
          </p:nvSpPr>
          <p:spPr>
            <a:xfrm>
              <a:off x="2739625" y="2492100"/>
              <a:ext cx="28300" cy="11050"/>
            </a:xfrm>
            <a:custGeom>
              <a:avLst/>
              <a:gdLst/>
              <a:ahLst/>
              <a:cxnLst/>
              <a:rect l="l" t="t" r="r" b="b"/>
              <a:pathLst>
                <a:path w="1132" h="442" extrusionOk="0">
                  <a:moveTo>
                    <a:pt x="560" y="1"/>
                  </a:moveTo>
                  <a:cubicBezTo>
                    <a:pt x="250" y="1"/>
                    <a:pt x="0" y="215"/>
                    <a:pt x="0" y="215"/>
                  </a:cubicBezTo>
                  <a:cubicBezTo>
                    <a:pt x="0" y="215"/>
                    <a:pt x="250" y="441"/>
                    <a:pt x="560" y="441"/>
                  </a:cubicBezTo>
                  <a:cubicBezTo>
                    <a:pt x="869" y="441"/>
                    <a:pt x="1131" y="215"/>
                    <a:pt x="1131" y="215"/>
                  </a:cubicBezTo>
                  <a:cubicBezTo>
                    <a:pt x="1131" y="215"/>
                    <a:pt x="881" y="1"/>
                    <a:pt x="560" y="1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798" name="Google Shape;12798;p49"/>
            <p:cNvSpPr/>
            <p:nvPr/>
          </p:nvSpPr>
          <p:spPr>
            <a:xfrm>
              <a:off x="2404750" y="2417975"/>
              <a:ext cx="431625" cy="11100"/>
            </a:xfrm>
            <a:custGeom>
              <a:avLst/>
              <a:gdLst/>
              <a:ahLst/>
              <a:cxnLst/>
              <a:rect l="l" t="t" r="r" b="b"/>
              <a:pathLst>
                <a:path w="17265" h="444" extrusionOk="0">
                  <a:moveTo>
                    <a:pt x="8633" y="1"/>
                  </a:moveTo>
                  <a:cubicBezTo>
                    <a:pt x="3870" y="1"/>
                    <a:pt x="1" y="227"/>
                    <a:pt x="1" y="227"/>
                  </a:cubicBezTo>
                  <a:cubicBezTo>
                    <a:pt x="1" y="227"/>
                    <a:pt x="3500" y="443"/>
                    <a:pt x="7957" y="443"/>
                  </a:cubicBezTo>
                  <a:cubicBezTo>
                    <a:pt x="8180" y="443"/>
                    <a:pt x="8405" y="443"/>
                    <a:pt x="8633" y="441"/>
                  </a:cubicBezTo>
                  <a:cubicBezTo>
                    <a:pt x="13395" y="441"/>
                    <a:pt x="17265" y="227"/>
                    <a:pt x="17265" y="227"/>
                  </a:cubicBezTo>
                  <a:cubicBezTo>
                    <a:pt x="17265" y="227"/>
                    <a:pt x="13395" y="1"/>
                    <a:pt x="8633" y="1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799" name="Google Shape;12799;p49"/>
            <p:cNvSpPr/>
            <p:nvPr/>
          </p:nvSpPr>
          <p:spPr>
            <a:xfrm>
              <a:off x="2625900" y="2361425"/>
              <a:ext cx="193225" cy="11050"/>
            </a:xfrm>
            <a:custGeom>
              <a:avLst/>
              <a:gdLst/>
              <a:ahLst/>
              <a:cxnLst/>
              <a:rect l="l" t="t" r="r" b="b"/>
              <a:pathLst>
                <a:path w="7729" h="442" extrusionOk="0">
                  <a:moveTo>
                    <a:pt x="3882" y="1"/>
                  </a:moveTo>
                  <a:cubicBezTo>
                    <a:pt x="1739" y="1"/>
                    <a:pt x="1" y="227"/>
                    <a:pt x="1" y="227"/>
                  </a:cubicBezTo>
                  <a:cubicBezTo>
                    <a:pt x="1" y="227"/>
                    <a:pt x="1739" y="441"/>
                    <a:pt x="3882" y="441"/>
                  </a:cubicBezTo>
                  <a:cubicBezTo>
                    <a:pt x="6002" y="441"/>
                    <a:pt x="7728" y="227"/>
                    <a:pt x="7728" y="227"/>
                  </a:cubicBezTo>
                  <a:cubicBezTo>
                    <a:pt x="7728" y="227"/>
                    <a:pt x="6002" y="1"/>
                    <a:pt x="3882" y="1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800" name="Google Shape;12800;p49"/>
            <p:cNvSpPr/>
            <p:nvPr/>
          </p:nvSpPr>
          <p:spPr>
            <a:xfrm>
              <a:off x="2620550" y="2344175"/>
              <a:ext cx="221775" cy="11325"/>
            </a:xfrm>
            <a:custGeom>
              <a:avLst/>
              <a:gdLst/>
              <a:ahLst/>
              <a:cxnLst/>
              <a:rect l="l" t="t" r="r" b="b"/>
              <a:pathLst>
                <a:path w="8871" h="453" extrusionOk="0">
                  <a:moveTo>
                    <a:pt x="4430" y="0"/>
                  </a:moveTo>
                  <a:cubicBezTo>
                    <a:pt x="1977" y="0"/>
                    <a:pt x="1" y="226"/>
                    <a:pt x="1" y="226"/>
                  </a:cubicBezTo>
                  <a:cubicBezTo>
                    <a:pt x="1" y="226"/>
                    <a:pt x="1977" y="453"/>
                    <a:pt x="4430" y="453"/>
                  </a:cubicBezTo>
                  <a:cubicBezTo>
                    <a:pt x="6882" y="453"/>
                    <a:pt x="8871" y="226"/>
                    <a:pt x="8871" y="226"/>
                  </a:cubicBezTo>
                  <a:cubicBezTo>
                    <a:pt x="8871" y="226"/>
                    <a:pt x="6871" y="0"/>
                    <a:pt x="4430" y="0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801" name="Google Shape;12801;p49"/>
            <p:cNvSpPr/>
            <p:nvPr/>
          </p:nvSpPr>
          <p:spPr>
            <a:xfrm>
              <a:off x="2694075" y="2219150"/>
              <a:ext cx="352150" cy="11350"/>
            </a:xfrm>
            <a:custGeom>
              <a:avLst/>
              <a:gdLst/>
              <a:ahLst/>
              <a:cxnLst/>
              <a:rect l="l" t="t" r="r" b="b"/>
              <a:pathLst>
                <a:path w="14086" h="454" extrusionOk="0">
                  <a:moveTo>
                    <a:pt x="7049" y="1"/>
                  </a:moveTo>
                  <a:cubicBezTo>
                    <a:pt x="3156" y="1"/>
                    <a:pt x="0" y="227"/>
                    <a:pt x="0" y="227"/>
                  </a:cubicBezTo>
                  <a:cubicBezTo>
                    <a:pt x="0" y="227"/>
                    <a:pt x="3156" y="453"/>
                    <a:pt x="7049" y="453"/>
                  </a:cubicBezTo>
                  <a:cubicBezTo>
                    <a:pt x="10930" y="453"/>
                    <a:pt x="14086" y="227"/>
                    <a:pt x="14086" y="227"/>
                  </a:cubicBezTo>
                  <a:cubicBezTo>
                    <a:pt x="14086" y="227"/>
                    <a:pt x="10930" y="1"/>
                    <a:pt x="7049" y="1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802" name="Google Shape;12802;p49"/>
            <p:cNvSpPr/>
            <p:nvPr/>
          </p:nvSpPr>
          <p:spPr>
            <a:xfrm>
              <a:off x="2909875" y="2173900"/>
              <a:ext cx="142300" cy="11050"/>
            </a:xfrm>
            <a:custGeom>
              <a:avLst/>
              <a:gdLst/>
              <a:ahLst/>
              <a:cxnLst/>
              <a:rect l="l" t="t" r="r" b="b"/>
              <a:pathLst>
                <a:path w="5692" h="442" extrusionOk="0">
                  <a:moveTo>
                    <a:pt x="2846" y="1"/>
                  </a:moveTo>
                  <a:cubicBezTo>
                    <a:pt x="1274" y="1"/>
                    <a:pt x="1" y="227"/>
                    <a:pt x="1" y="227"/>
                  </a:cubicBezTo>
                  <a:cubicBezTo>
                    <a:pt x="1" y="227"/>
                    <a:pt x="1286" y="441"/>
                    <a:pt x="2846" y="441"/>
                  </a:cubicBezTo>
                  <a:cubicBezTo>
                    <a:pt x="4430" y="441"/>
                    <a:pt x="5692" y="227"/>
                    <a:pt x="5692" y="227"/>
                  </a:cubicBezTo>
                  <a:cubicBezTo>
                    <a:pt x="5692" y="227"/>
                    <a:pt x="4406" y="1"/>
                    <a:pt x="2846" y="1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4" name="TextBox 3">
            <a:extLst>
              <a:ext uri="{FF2B5EF4-FFF2-40B4-BE49-F238E27FC236}">
                <a16:creationId xmlns:a16="http://schemas.microsoft.com/office/drawing/2014/main" id="{45F438A8-6146-429E-90CF-77742091D57D}"/>
              </a:ext>
            </a:extLst>
          </p:cNvPr>
          <p:cNvSpPr txBox="1"/>
          <p:nvPr/>
        </p:nvSpPr>
        <p:spPr>
          <a:xfrm>
            <a:off x="977493" y="6858001"/>
            <a:ext cx="1023701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219170">
              <a:buClr>
                <a:srgbClr val="000000"/>
              </a:buClr>
            </a:pPr>
            <a:r>
              <a:rPr lang="en-US" sz="1200" kern="0">
                <a:solidFill>
                  <a:srgbClr val="000000"/>
                </a:solidFill>
                <a:latin typeface="Arial"/>
                <a:cs typeface="Arial"/>
                <a:sym typeface="Arial"/>
                <a:hlinkClick r:id="rId3" tooltip="https://www.flickr.com/photos/vastateparksstaff/16267659963"/>
              </a:rPr>
              <a:t>This Photo</a:t>
            </a:r>
            <a:r>
              <a:rPr lang="en-US" sz="1200" kern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 by Unknown Author is licensed under </a:t>
            </a:r>
            <a:r>
              <a:rPr lang="en-US" sz="1200" kern="0">
                <a:solidFill>
                  <a:srgbClr val="000000"/>
                </a:solidFill>
                <a:latin typeface="Arial"/>
                <a:cs typeface="Arial"/>
                <a:sym typeface="Arial"/>
                <a:hlinkClick r:id="rId4" tooltip="https://creativecommons.org/licenses/by/3.0/"/>
              </a:rPr>
              <a:t>CC BY</a:t>
            </a:r>
            <a:endParaRPr lang="en-US" sz="12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6888141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4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427" name="Google Shape;12427;p49"/>
          <p:cNvGrpSpPr/>
          <p:nvPr/>
        </p:nvGrpSpPr>
        <p:grpSpPr>
          <a:xfrm>
            <a:off x="2942164" y="5319933"/>
            <a:ext cx="6714003" cy="2456568"/>
            <a:chOff x="2048150" y="1951500"/>
            <a:chExt cx="3702575" cy="1354725"/>
          </a:xfrm>
        </p:grpSpPr>
        <p:sp>
          <p:nvSpPr>
            <p:cNvPr id="12428" name="Google Shape;12428;p49"/>
            <p:cNvSpPr/>
            <p:nvPr/>
          </p:nvSpPr>
          <p:spPr>
            <a:xfrm>
              <a:off x="2486300" y="2263500"/>
              <a:ext cx="2933425" cy="909675"/>
            </a:xfrm>
            <a:custGeom>
              <a:avLst/>
              <a:gdLst/>
              <a:ahLst/>
              <a:cxnLst/>
              <a:rect l="l" t="t" r="r" b="b"/>
              <a:pathLst>
                <a:path w="117337" h="36387" extrusionOk="0">
                  <a:moveTo>
                    <a:pt x="18849" y="1"/>
                  </a:moveTo>
                  <a:cubicBezTo>
                    <a:pt x="17991" y="1"/>
                    <a:pt x="17205" y="477"/>
                    <a:pt x="16789" y="1239"/>
                  </a:cubicBezTo>
                  <a:lnTo>
                    <a:pt x="430" y="31445"/>
                  </a:lnTo>
                  <a:cubicBezTo>
                    <a:pt x="1" y="32267"/>
                    <a:pt x="13" y="33231"/>
                    <a:pt x="489" y="34029"/>
                  </a:cubicBezTo>
                  <a:cubicBezTo>
                    <a:pt x="965" y="34814"/>
                    <a:pt x="1799" y="35291"/>
                    <a:pt x="2716" y="35291"/>
                  </a:cubicBezTo>
                  <a:lnTo>
                    <a:pt x="48519" y="35291"/>
                  </a:lnTo>
                  <a:lnTo>
                    <a:pt x="49388" y="36267"/>
                  </a:lnTo>
                  <a:cubicBezTo>
                    <a:pt x="49448" y="36350"/>
                    <a:pt x="49543" y="36386"/>
                    <a:pt x="49650" y="36386"/>
                  </a:cubicBezTo>
                  <a:lnTo>
                    <a:pt x="68343" y="36386"/>
                  </a:lnTo>
                  <a:cubicBezTo>
                    <a:pt x="68426" y="36386"/>
                    <a:pt x="68498" y="36362"/>
                    <a:pt x="68557" y="36303"/>
                  </a:cubicBezTo>
                  <a:lnTo>
                    <a:pt x="69772" y="35267"/>
                  </a:lnTo>
                  <a:lnTo>
                    <a:pt x="114884" y="35267"/>
                  </a:lnTo>
                  <a:cubicBezTo>
                    <a:pt x="115718" y="35267"/>
                    <a:pt x="116480" y="34838"/>
                    <a:pt x="116896" y="34124"/>
                  </a:cubicBezTo>
                  <a:cubicBezTo>
                    <a:pt x="117337" y="33409"/>
                    <a:pt x="117337" y="32552"/>
                    <a:pt x="116932" y="31814"/>
                  </a:cubicBezTo>
                  <a:lnTo>
                    <a:pt x="99668" y="846"/>
                  </a:lnTo>
                  <a:cubicBezTo>
                    <a:pt x="99382" y="322"/>
                    <a:pt x="98811" y="1"/>
                    <a:pt x="98216" y="1"/>
                  </a:cubicBezTo>
                  <a:lnTo>
                    <a:pt x="95894" y="1"/>
                  </a:lnTo>
                  <a:cubicBezTo>
                    <a:pt x="95703" y="1"/>
                    <a:pt x="95560" y="144"/>
                    <a:pt x="95560" y="346"/>
                  </a:cubicBezTo>
                  <a:cubicBezTo>
                    <a:pt x="95560" y="536"/>
                    <a:pt x="95703" y="679"/>
                    <a:pt x="95894" y="679"/>
                  </a:cubicBezTo>
                  <a:lnTo>
                    <a:pt x="98216" y="679"/>
                  </a:lnTo>
                  <a:cubicBezTo>
                    <a:pt x="98573" y="679"/>
                    <a:pt x="98894" y="882"/>
                    <a:pt x="99073" y="1191"/>
                  </a:cubicBezTo>
                  <a:lnTo>
                    <a:pt x="116337" y="32159"/>
                  </a:lnTo>
                  <a:cubicBezTo>
                    <a:pt x="116635" y="32683"/>
                    <a:pt x="116623" y="33290"/>
                    <a:pt x="116325" y="33802"/>
                  </a:cubicBezTo>
                  <a:cubicBezTo>
                    <a:pt x="116027" y="34314"/>
                    <a:pt x="115503" y="34612"/>
                    <a:pt x="114908" y="34612"/>
                  </a:cubicBezTo>
                  <a:lnTo>
                    <a:pt x="69664" y="34612"/>
                  </a:lnTo>
                  <a:cubicBezTo>
                    <a:pt x="69569" y="34612"/>
                    <a:pt x="69498" y="34636"/>
                    <a:pt x="69438" y="34695"/>
                  </a:cubicBezTo>
                  <a:lnTo>
                    <a:pt x="68236" y="35719"/>
                  </a:lnTo>
                  <a:lnTo>
                    <a:pt x="49805" y="35719"/>
                  </a:lnTo>
                  <a:lnTo>
                    <a:pt x="48936" y="34731"/>
                  </a:lnTo>
                  <a:cubicBezTo>
                    <a:pt x="48864" y="34660"/>
                    <a:pt x="48781" y="34612"/>
                    <a:pt x="48674" y="34612"/>
                  </a:cubicBezTo>
                  <a:lnTo>
                    <a:pt x="2739" y="34612"/>
                  </a:lnTo>
                  <a:cubicBezTo>
                    <a:pt x="2049" y="34612"/>
                    <a:pt x="1442" y="34255"/>
                    <a:pt x="1084" y="33683"/>
                  </a:cubicBezTo>
                  <a:cubicBezTo>
                    <a:pt x="727" y="33088"/>
                    <a:pt x="715" y="32374"/>
                    <a:pt x="1037" y="31778"/>
                  </a:cubicBezTo>
                  <a:lnTo>
                    <a:pt x="17396" y="1560"/>
                  </a:lnTo>
                  <a:cubicBezTo>
                    <a:pt x="17694" y="1025"/>
                    <a:pt x="18253" y="691"/>
                    <a:pt x="18872" y="691"/>
                  </a:cubicBezTo>
                  <a:lnTo>
                    <a:pt x="19646" y="691"/>
                  </a:lnTo>
                  <a:cubicBezTo>
                    <a:pt x="19837" y="691"/>
                    <a:pt x="19980" y="536"/>
                    <a:pt x="19980" y="346"/>
                  </a:cubicBezTo>
                  <a:cubicBezTo>
                    <a:pt x="19980" y="155"/>
                    <a:pt x="19837" y="1"/>
                    <a:pt x="19646" y="1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429" name="Google Shape;12429;p49"/>
            <p:cNvSpPr/>
            <p:nvPr/>
          </p:nvSpPr>
          <p:spPr>
            <a:xfrm>
              <a:off x="2559525" y="2126950"/>
              <a:ext cx="2800975" cy="980425"/>
            </a:xfrm>
            <a:custGeom>
              <a:avLst/>
              <a:gdLst/>
              <a:ahLst/>
              <a:cxnLst/>
              <a:rect l="l" t="t" r="r" b="b"/>
              <a:pathLst>
                <a:path w="112039" h="39217" extrusionOk="0">
                  <a:moveTo>
                    <a:pt x="22639" y="0"/>
                  </a:moveTo>
                  <a:cubicBezTo>
                    <a:pt x="22555" y="0"/>
                    <a:pt x="22471" y="30"/>
                    <a:pt x="22408" y="93"/>
                  </a:cubicBezTo>
                  <a:lnTo>
                    <a:pt x="15717" y="6272"/>
                  </a:lnTo>
                  <a:cubicBezTo>
                    <a:pt x="15681" y="6296"/>
                    <a:pt x="15658" y="6332"/>
                    <a:pt x="15634" y="6368"/>
                  </a:cubicBezTo>
                  <a:lnTo>
                    <a:pt x="37" y="37895"/>
                  </a:lnTo>
                  <a:cubicBezTo>
                    <a:pt x="1" y="38002"/>
                    <a:pt x="1" y="38121"/>
                    <a:pt x="37" y="38205"/>
                  </a:cubicBezTo>
                  <a:cubicBezTo>
                    <a:pt x="96" y="38300"/>
                    <a:pt x="191" y="38371"/>
                    <a:pt x="299" y="38383"/>
                  </a:cubicBezTo>
                  <a:cubicBezTo>
                    <a:pt x="2672" y="38751"/>
                    <a:pt x="5148" y="38899"/>
                    <a:pt x="7682" y="38899"/>
                  </a:cubicBezTo>
                  <a:cubicBezTo>
                    <a:pt x="12941" y="38899"/>
                    <a:pt x="18454" y="38264"/>
                    <a:pt x="23837" y="37645"/>
                  </a:cubicBezTo>
                  <a:cubicBezTo>
                    <a:pt x="27016" y="37264"/>
                    <a:pt x="30005" y="36931"/>
                    <a:pt x="32874" y="36716"/>
                  </a:cubicBezTo>
                  <a:cubicBezTo>
                    <a:pt x="33891" y="36642"/>
                    <a:pt x="34859" y="36608"/>
                    <a:pt x="35776" y="36608"/>
                  </a:cubicBezTo>
                  <a:cubicBezTo>
                    <a:pt x="43751" y="36608"/>
                    <a:pt x="47940" y="39148"/>
                    <a:pt x="47983" y="39169"/>
                  </a:cubicBezTo>
                  <a:cubicBezTo>
                    <a:pt x="48043" y="39205"/>
                    <a:pt x="48102" y="39217"/>
                    <a:pt x="48162" y="39217"/>
                  </a:cubicBezTo>
                  <a:cubicBezTo>
                    <a:pt x="48233" y="39217"/>
                    <a:pt x="48328" y="39193"/>
                    <a:pt x="48376" y="39110"/>
                  </a:cubicBezTo>
                  <a:cubicBezTo>
                    <a:pt x="48416" y="39069"/>
                    <a:pt x="51350" y="36576"/>
                    <a:pt x="56270" y="36576"/>
                  </a:cubicBezTo>
                  <a:cubicBezTo>
                    <a:pt x="58581" y="36576"/>
                    <a:pt x="61331" y="37127"/>
                    <a:pt x="64426" y="38741"/>
                  </a:cubicBezTo>
                  <a:cubicBezTo>
                    <a:pt x="64472" y="38766"/>
                    <a:pt x="64525" y="38779"/>
                    <a:pt x="64579" y="38779"/>
                  </a:cubicBezTo>
                  <a:cubicBezTo>
                    <a:pt x="64650" y="38779"/>
                    <a:pt x="64722" y="38757"/>
                    <a:pt x="64783" y="38717"/>
                  </a:cubicBezTo>
                  <a:cubicBezTo>
                    <a:pt x="64795" y="38717"/>
                    <a:pt x="66223" y="37657"/>
                    <a:pt x="68998" y="36836"/>
                  </a:cubicBezTo>
                  <a:cubicBezTo>
                    <a:pt x="70682" y="36329"/>
                    <a:pt x="73129" y="35844"/>
                    <a:pt x="76270" y="35844"/>
                  </a:cubicBezTo>
                  <a:cubicBezTo>
                    <a:pt x="77858" y="35844"/>
                    <a:pt x="79624" y="35968"/>
                    <a:pt x="81559" y="36276"/>
                  </a:cubicBezTo>
                  <a:cubicBezTo>
                    <a:pt x="88379" y="37346"/>
                    <a:pt x="96490" y="38435"/>
                    <a:pt x="103670" y="38435"/>
                  </a:cubicBezTo>
                  <a:cubicBezTo>
                    <a:pt x="106555" y="38435"/>
                    <a:pt x="109289" y="38259"/>
                    <a:pt x="111729" y="37836"/>
                  </a:cubicBezTo>
                  <a:cubicBezTo>
                    <a:pt x="111848" y="37824"/>
                    <a:pt x="111932" y="37764"/>
                    <a:pt x="111979" y="37657"/>
                  </a:cubicBezTo>
                  <a:cubicBezTo>
                    <a:pt x="112039" y="37550"/>
                    <a:pt x="112027" y="37431"/>
                    <a:pt x="111979" y="37348"/>
                  </a:cubicBezTo>
                  <a:lnTo>
                    <a:pt x="95537" y="6356"/>
                  </a:lnTo>
                  <a:cubicBezTo>
                    <a:pt x="95477" y="6248"/>
                    <a:pt x="95358" y="6177"/>
                    <a:pt x="95239" y="6177"/>
                  </a:cubicBezTo>
                  <a:lnTo>
                    <a:pt x="93155" y="6177"/>
                  </a:lnTo>
                  <a:cubicBezTo>
                    <a:pt x="92953" y="6177"/>
                    <a:pt x="92810" y="6320"/>
                    <a:pt x="92810" y="6522"/>
                  </a:cubicBezTo>
                  <a:cubicBezTo>
                    <a:pt x="92810" y="6713"/>
                    <a:pt x="92953" y="6856"/>
                    <a:pt x="93155" y="6856"/>
                  </a:cubicBezTo>
                  <a:lnTo>
                    <a:pt x="95025" y="6856"/>
                  </a:lnTo>
                  <a:lnTo>
                    <a:pt x="111146" y="37252"/>
                  </a:lnTo>
                  <a:cubicBezTo>
                    <a:pt x="108869" y="37611"/>
                    <a:pt x="106345" y="37762"/>
                    <a:pt x="103690" y="37762"/>
                  </a:cubicBezTo>
                  <a:cubicBezTo>
                    <a:pt x="96558" y="37762"/>
                    <a:pt x="88477" y="36673"/>
                    <a:pt x="81666" y="35597"/>
                  </a:cubicBezTo>
                  <a:cubicBezTo>
                    <a:pt x="79693" y="35289"/>
                    <a:pt x="77890" y="35161"/>
                    <a:pt x="76256" y="35161"/>
                  </a:cubicBezTo>
                  <a:cubicBezTo>
                    <a:pt x="69311" y="35161"/>
                    <a:pt x="65424" y="37472"/>
                    <a:pt x="64557" y="38050"/>
                  </a:cubicBezTo>
                  <a:cubicBezTo>
                    <a:pt x="61442" y="36458"/>
                    <a:pt x="58658" y="35909"/>
                    <a:pt x="56299" y="35909"/>
                  </a:cubicBezTo>
                  <a:cubicBezTo>
                    <a:pt x="51831" y="35909"/>
                    <a:pt x="48890" y="37878"/>
                    <a:pt x="48126" y="38455"/>
                  </a:cubicBezTo>
                  <a:cubicBezTo>
                    <a:pt x="47166" y="37927"/>
                    <a:pt x="43040" y="35906"/>
                    <a:pt x="35788" y="35906"/>
                  </a:cubicBezTo>
                  <a:cubicBezTo>
                    <a:pt x="34853" y="35906"/>
                    <a:pt x="33866" y="35939"/>
                    <a:pt x="32826" y="36014"/>
                  </a:cubicBezTo>
                  <a:cubicBezTo>
                    <a:pt x="29945" y="36228"/>
                    <a:pt x="26957" y="36562"/>
                    <a:pt x="23766" y="36943"/>
                  </a:cubicBezTo>
                  <a:cubicBezTo>
                    <a:pt x="18406" y="37559"/>
                    <a:pt x="12915" y="38193"/>
                    <a:pt x="7690" y="38193"/>
                  </a:cubicBezTo>
                  <a:cubicBezTo>
                    <a:pt x="5347" y="38193"/>
                    <a:pt x="3058" y="38066"/>
                    <a:pt x="858" y="37752"/>
                  </a:cubicBezTo>
                  <a:lnTo>
                    <a:pt x="16241" y="6713"/>
                  </a:lnTo>
                  <a:lnTo>
                    <a:pt x="22873" y="581"/>
                  </a:lnTo>
                  <a:cubicBezTo>
                    <a:pt x="23004" y="462"/>
                    <a:pt x="23016" y="236"/>
                    <a:pt x="22885" y="105"/>
                  </a:cubicBezTo>
                  <a:cubicBezTo>
                    <a:pt x="22822" y="36"/>
                    <a:pt x="22731" y="0"/>
                    <a:pt x="22639" y="0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430" name="Google Shape;12430;p49"/>
            <p:cNvSpPr/>
            <p:nvPr/>
          </p:nvSpPr>
          <p:spPr>
            <a:xfrm>
              <a:off x="2941125" y="1951500"/>
              <a:ext cx="1021875" cy="1061525"/>
            </a:xfrm>
            <a:custGeom>
              <a:avLst/>
              <a:gdLst/>
              <a:ahLst/>
              <a:cxnLst/>
              <a:rect l="l" t="t" r="r" b="b"/>
              <a:pathLst>
                <a:path w="40875" h="42461" extrusionOk="0">
                  <a:moveTo>
                    <a:pt x="12026" y="920"/>
                  </a:moveTo>
                  <a:cubicBezTo>
                    <a:pt x="13972" y="2497"/>
                    <a:pt x="16162" y="2926"/>
                    <a:pt x="18689" y="2926"/>
                  </a:cubicBezTo>
                  <a:cubicBezTo>
                    <a:pt x="20073" y="2926"/>
                    <a:pt x="21557" y="2797"/>
                    <a:pt x="23158" y="2658"/>
                  </a:cubicBezTo>
                  <a:cubicBezTo>
                    <a:pt x="24934" y="2503"/>
                    <a:pt x="26899" y="2332"/>
                    <a:pt x="29003" y="2332"/>
                  </a:cubicBezTo>
                  <a:cubicBezTo>
                    <a:pt x="29481" y="2332"/>
                    <a:pt x="29966" y="2341"/>
                    <a:pt x="30457" y="2360"/>
                  </a:cubicBezTo>
                  <a:cubicBezTo>
                    <a:pt x="34576" y="2515"/>
                    <a:pt x="36993" y="4075"/>
                    <a:pt x="38279" y="5337"/>
                  </a:cubicBezTo>
                  <a:cubicBezTo>
                    <a:pt x="39553" y="6575"/>
                    <a:pt x="40041" y="7790"/>
                    <a:pt x="40125" y="8052"/>
                  </a:cubicBezTo>
                  <a:lnTo>
                    <a:pt x="40172" y="40698"/>
                  </a:lnTo>
                  <a:cubicBezTo>
                    <a:pt x="36517" y="34436"/>
                    <a:pt x="28326" y="33709"/>
                    <a:pt x="21253" y="33709"/>
                  </a:cubicBezTo>
                  <a:cubicBezTo>
                    <a:pt x="20146" y="33709"/>
                    <a:pt x="19051" y="33721"/>
                    <a:pt x="18003" y="33745"/>
                  </a:cubicBezTo>
                  <a:cubicBezTo>
                    <a:pt x="17074" y="33764"/>
                    <a:pt x="16175" y="33780"/>
                    <a:pt x="15337" y="33780"/>
                  </a:cubicBezTo>
                  <a:cubicBezTo>
                    <a:pt x="14585" y="33780"/>
                    <a:pt x="13883" y="33767"/>
                    <a:pt x="13252" y="33733"/>
                  </a:cubicBezTo>
                  <a:cubicBezTo>
                    <a:pt x="7002" y="33364"/>
                    <a:pt x="1906" y="30340"/>
                    <a:pt x="798" y="29638"/>
                  </a:cubicBezTo>
                  <a:lnTo>
                    <a:pt x="12026" y="920"/>
                  </a:lnTo>
                  <a:close/>
                  <a:moveTo>
                    <a:pt x="11911" y="1"/>
                  </a:moveTo>
                  <a:cubicBezTo>
                    <a:pt x="11882" y="1"/>
                    <a:pt x="11852" y="5"/>
                    <a:pt x="11824" y="15"/>
                  </a:cubicBezTo>
                  <a:cubicBezTo>
                    <a:pt x="11716" y="39"/>
                    <a:pt x="11633" y="110"/>
                    <a:pt x="11585" y="217"/>
                  </a:cubicBezTo>
                  <a:lnTo>
                    <a:pt x="60" y="29638"/>
                  </a:lnTo>
                  <a:cubicBezTo>
                    <a:pt x="1" y="29792"/>
                    <a:pt x="48" y="29959"/>
                    <a:pt x="179" y="30042"/>
                  </a:cubicBezTo>
                  <a:cubicBezTo>
                    <a:pt x="239" y="30078"/>
                    <a:pt x="5978" y="33971"/>
                    <a:pt x="13217" y="34388"/>
                  </a:cubicBezTo>
                  <a:cubicBezTo>
                    <a:pt x="13864" y="34422"/>
                    <a:pt x="14578" y="34434"/>
                    <a:pt x="15338" y="34434"/>
                  </a:cubicBezTo>
                  <a:cubicBezTo>
                    <a:pt x="16186" y="34434"/>
                    <a:pt x="17091" y="34419"/>
                    <a:pt x="18027" y="34400"/>
                  </a:cubicBezTo>
                  <a:cubicBezTo>
                    <a:pt x="19021" y="34385"/>
                    <a:pt x="20061" y="34369"/>
                    <a:pt x="21128" y="34369"/>
                  </a:cubicBezTo>
                  <a:cubicBezTo>
                    <a:pt x="28493" y="34369"/>
                    <a:pt x="37098" y="35133"/>
                    <a:pt x="40208" y="42246"/>
                  </a:cubicBezTo>
                  <a:cubicBezTo>
                    <a:pt x="40268" y="42377"/>
                    <a:pt x="40387" y="42461"/>
                    <a:pt x="40518" y="42461"/>
                  </a:cubicBezTo>
                  <a:lnTo>
                    <a:pt x="40601" y="42461"/>
                  </a:lnTo>
                  <a:cubicBezTo>
                    <a:pt x="40756" y="42425"/>
                    <a:pt x="40875" y="42294"/>
                    <a:pt x="40875" y="42127"/>
                  </a:cubicBezTo>
                  <a:lnTo>
                    <a:pt x="40827" y="7992"/>
                  </a:lnTo>
                  <a:cubicBezTo>
                    <a:pt x="40827" y="7956"/>
                    <a:pt x="40827" y="7909"/>
                    <a:pt x="40815" y="7885"/>
                  </a:cubicBezTo>
                  <a:cubicBezTo>
                    <a:pt x="40780" y="7825"/>
                    <a:pt x="40327" y="6361"/>
                    <a:pt x="38803" y="4873"/>
                  </a:cubicBezTo>
                  <a:cubicBezTo>
                    <a:pt x="37422" y="3503"/>
                    <a:pt x="34850" y="1836"/>
                    <a:pt x="30504" y="1682"/>
                  </a:cubicBezTo>
                  <a:cubicBezTo>
                    <a:pt x="29987" y="1661"/>
                    <a:pt x="29477" y="1652"/>
                    <a:pt x="28976" y="1652"/>
                  </a:cubicBezTo>
                  <a:cubicBezTo>
                    <a:pt x="26856" y="1652"/>
                    <a:pt x="24884" y="1816"/>
                    <a:pt x="23123" y="1979"/>
                  </a:cubicBezTo>
                  <a:cubicBezTo>
                    <a:pt x="21563" y="2110"/>
                    <a:pt x="20116" y="2232"/>
                    <a:pt x="18773" y="2232"/>
                  </a:cubicBezTo>
                  <a:cubicBezTo>
                    <a:pt x="16201" y="2232"/>
                    <a:pt x="14010" y="1784"/>
                    <a:pt x="12133" y="86"/>
                  </a:cubicBezTo>
                  <a:cubicBezTo>
                    <a:pt x="12072" y="34"/>
                    <a:pt x="11992" y="1"/>
                    <a:pt x="11911" y="1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431" name="Google Shape;12431;p49"/>
            <p:cNvSpPr/>
            <p:nvPr/>
          </p:nvSpPr>
          <p:spPr>
            <a:xfrm>
              <a:off x="2797950" y="1979225"/>
              <a:ext cx="2263400" cy="1033800"/>
            </a:xfrm>
            <a:custGeom>
              <a:avLst/>
              <a:gdLst/>
              <a:ahLst/>
              <a:cxnLst/>
              <a:rect l="l" t="t" r="r" b="b"/>
              <a:pathLst>
                <a:path w="90536" h="41352" extrusionOk="0">
                  <a:moveTo>
                    <a:pt x="57256" y="0"/>
                  </a:moveTo>
                  <a:cubicBezTo>
                    <a:pt x="52615" y="0"/>
                    <a:pt x="48389" y="1624"/>
                    <a:pt x="45864" y="6681"/>
                  </a:cubicBezTo>
                  <a:cubicBezTo>
                    <a:pt x="45780" y="6859"/>
                    <a:pt x="45852" y="7050"/>
                    <a:pt x="46018" y="7145"/>
                  </a:cubicBezTo>
                  <a:cubicBezTo>
                    <a:pt x="46071" y="7173"/>
                    <a:pt x="46124" y="7185"/>
                    <a:pt x="46175" y="7185"/>
                  </a:cubicBezTo>
                  <a:cubicBezTo>
                    <a:pt x="46300" y="7185"/>
                    <a:pt x="46415" y="7112"/>
                    <a:pt x="46483" y="7002"/>
                  </a:cubicBezTo>
                  <a:cubicBezTo>
                    <a:pt x="48855" y="2237"/>
                    <a:pt x="52878" y="701"/>
                    <a:pt x="57317" y="701"/>
                  </a:cubicBezTo>
                  <a:cubicBezTo>
                    <a:pt x="60742" y="701"/>
                    <a:pt x="64416" y="1615"/>
                    <a:pt x="67771" y="2668"/>
                  </a:cubicBezTo>
                  <a:cubicBezTo>
                    <a:pt x="71386" y="3803"/>
                    <a:pt x="73615" y="4096"/>
                    <a:pt x="74949" y="4096"/>
                  </a:cubicBezTo>
                  <a:cubicBezTo>
                    <a:pt x="75658" y="4096"/>
                    <a:pt x="76114" y="4013"/>
                    <a:pt x="76391" y="3930"/>
                  </a:cubicBezTo>
                  <a:lnTo>
                    <a:pt x="89679" y="31326"/>
                  </a:lnTo>
                  <a:cubicBezTo>
                    <a:pt x="87702" y="31753"/>
                    <a:pt x="85948" y="31924"/>
                    <a:pt x="84331" y="31924"/>
                  </a:cubicBezTo>
                  <a:cubicBezTo>
                    <a:pt x="81117" y="31924"/>
                    <a:pt x="78450" y="31246"/>
                    <a:pt x="75677" y="30541"/>
                  </a:cubicBezTo>
                  <a:cubicBezTo>
                    <a:pt x="72625" y="29759"/>
                    <a:pt x="69483" y="28964"/>
                    <a:pt x="65378" y="28964"/>
                  </a:cubicBezTo>
                  <a:cubicBezTo>
                    <a:pt x="64103" y="28964"/>
                    <a:pt x="62734" y="29041"/>
                    <a:pt x="61247" y="29219"/>
                  </a:cubicBezTo>
                  <a:cubicBezTo>
                    <a:pt x="50281" y="30529"/>
                    <a:pt x="46923" y="37815"/>
                    <a:pt x="46126" y="40185"/>
                  </a:cubicBezTo>
                  <a:cubicBezTo>
                    <a:pt x="44959" y="38577"/>
                    <a:pt x="41113" y="34529"/>
                    <a:pt x="31481" y="33755"/>
                  </a:cubicBezTo>
                  <a:cubicBezTo>
                    <a:pt x="30239" y="33656"/>
                    <a:pt x="28811" y="33613"/>
                    <a:pt x="27262" y="33613"/>
                  </a:cubicBezTo>
                  <a:cubicBezTo>
                    <a:pt x="17819" y="33613"/>
                    <a:pt x="3921" y="35219"/>
                    <a:pt x="894" y="35577"/>
                  </a:cubicBezTo>
                  <a:lnTo>
                    <a:pt x="14086" y="5371"/>
                  </a:lnTo>
                  <a:lnTo>
                    <a:pt x="15348" y="5371"/>
                  </a:lnTo>
                  <a:cubicBezTo>
                    <a:pt x="15538" y="5371"/>
                    <a:pt x="15693" y="5228"/>
                    <a:pt x="15693" y="5038"/>
                  </a:cubicBezTo>
                  <a:cubicBezTo>
                    <a:pt x="15693" y="4835"/>
                    <a:pt x="15538" y="4692"/>
                    <a:pt x="15348" y="4692"/>
                  </a:cubicBezTo>
                  <a:lnTo>
                    <a:pt x="13860" y="4692"/>
                  </a:lnTo>
                  <a:cubicBezTo>
                    <a:pt x="13729" y="4692"/>
                    <a:pt x="13610" y="4776"/>
                    <a:pt x="13550" y="4895"/>
                  </a:cubicBezTo>
                  <a:lnTo>
                    <a:pt x="48" y="35839"/>
                  </a:lnTo>
                  <a:cubicBezTo>
                    <a:pt x="1" y="35958"/>
                    <a:pt x="13" y="36077"/>
                    <a:pt x="96" y="36184"/>
                  </a:cubicBezTo>
                  <a:cubicBezTo>
                    <a:pt x="159" y="36278"/>
                    <a:pt x="258" y="36317"/>
                    <a:pt x="362" y="36317"/>
                  </a:cubicBezTo>
                  <a:cubicBezTo>
                    <a:pt x="377" y="36317"/>
                    <a:pt x="391" y="36317"/>
                    <a:pt x="406" y="36315"/>
                  </a:cubicBezTo>
                  <a:cubicBezTo>
                    <a:pt x="582" y="36294"/>
                    <a:pt x="16715" y="34280"/>
                    <a:pt x="27241" y="34280"/>
                  </a:cubicBezTo>
                  <a:cubicBezTo>
                    <a:pt x="28781" y="34280"/>
                    <a:pt x="30201" y="34323"/>
                    <a:pt x="31433" y="34422"/>
                  </a:cubicBezTo>
                  <a:cubicBezTo>
                    <a:pt x="42851" y="35339"/>
                    <a:pt x="45911" y="41090"/>
                    <a:pt x="45947" y="41149"/>
                  </a:cubicBezTo>
                  <a:cubicBezTo>
                    <a:pt x="45995" y="41268"/>
                    <a:pt x="46114" y="41352"/>
                    <a:pt x="46245" y="41352"/>
                  </a:cubicBezTo>
                  <a:cubicBezTo>
                    <a:pt x="46257" y="41352"/>
                    <a:pt x="46268" y="41352"/>
                    <a:pt x="46292" y="41304"/>
                  </a:cubicBezTo>
                  <a:cubicBezTo>
                    <a:pt x="46423" y="41280"/>
                    <a:pt x="46542" y="41161"/>
                    <a:pt x="46566" y="41030"/>
                  </a:cubicBezTo>
                  <a:cubicBezTo>
                    <a:pt x="46590" y="40947"/>
                    <a:pt x="48745" y="31374"/>
                    <a:pt x="61318" y="29874"/>
                  </a:cubicBezTo>
                  <a:cubicBezTo>
                    <a:pt x="62756" y="29704"/>
                    <a:pt x="64081" y="29630"/>
                    <a:pt x="65317" y="29630"/>
                  </a:cubicBezTo>
                  <a:cubicBezTo>
                    <a:pt x="69366" y="29630"/>
                    <a:pt x="72470" y="30418"/>
                    <a:pt x="75498" y="31184"/>
                  </a:cubicBezTo>
                  <a:cubicBezTo>
                    <a:pt x="78326" y="31896"/>
                    <a:pt x="81048" y="32589"/>
                    <a:pt x="84343" y="32589"/>
                  </a:cubicBezTo>
                  <a:cubicBezTo>
                    <a:pt x="86112" y="32589"/>
                    <a:pt x="88046" y="32389"/>
                    <a:pt x="90250" y="31886"/>
                  </a:cubicBezTo>
                  <a:cubicBezTo>
                    <a:pt x="90357" y="31862"/>
                    <a:pt x="90441" y="31791"/>
                    <a:pt x="90488" y="31707"/>
                  </a:cubicBezTo>
                  <a:cubicBezTo>
                    <a:pt x="90536" y="31612"/>
                    <a:pt x="90536" y="31493"/>
                    <a:pt x="90488" y="31410"/>
                  </a:cubicBezTo>
                  <a:lnTo>
                    <a:pt x="76868" y="3335"/>
                  </a:lnTo>
                  <a:cubicBezTo>
                    <a:pt x="76820" y="3252"/>
                    <a:pt x="76748" y="3180"/>
                    <a:pt x="76665" y="3156"/>
                  </a:cubicBezTo>
                  <a:cubicBezTo>
                    <a:pt x="76632" y="3144"/>
                    <a:pt x="76600" y="3139"/>
                    <a:pt x="76569" y="3139"/>
                  </a:cubicBezTo>
                  <a:cubicBezTo>
                    <a:pt x="76510" y="3139"/>
                    <a:pt x="76453" y="3157"/>
                    <a:pt x="76391" y="3180"/>
                  </a:cubicBezTo>
                  <a:cubicBezTo>
                    <a:pt x="76380" y="3191"/>
                    <a:pt x="75995" y="3391"/>
                    <a:pt x="74918" y="3391"/>
                  </a:cubicBezTo>
                  <a:cubicBezTo>
                    <a:pt x="73679" y="3391"/>
                    <a:pt x="71526" y="3127"/>
                    <a:pt x="67974" y="2013"/>
                  </a:cubicBezTo>
                  <a:cubicBezTo>
                    <a:pt x="64537" y="935"/>
                    <a:pt x="60777" y="0"/>
                    <a:pt x="57256" y="0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432" name="Google Shape;12432;p49"/>
            <p:cNvSpPr/>
            <p:nvPr/>
          </p:nvSpPr>
          <p:spPr>
            <a:xfrm>
              <a:off x="4127000" y="2162600"/>
              <a:ext cx="1021275" cy="706050"/>
            </a:xfrm>
            <a:custGeom>
              <a:avLst/>
              <a:gdLst/>
              <a:ahLst/>
              <a:cxnLst/>
              <a:rect l="l" t="t" r="r" b="b"/>
              <a:pathLst>
                <a:path w="40851" h="28242" extrusionOk="0">
                  <a:moveTo>
                    <a:pt x="25432" y="0"/>
                  </a:moveTo>
                  <a:cubicBezTo>
                    <a:pt x="25241" y="0"/>
                    <a:pt x="25099" y="155"/>
                    <a:pt x="25099" y="346"/>
                  </a:cubicBezTo>
                  <a:cubicBezTo>
                    <a:pt x="25099" y="536"/>
                    <a:pt x="25241" y="691"/>
                    <a:pt x="25432" y="691"/>
                  </a:cubicBezTo>
                  <a:lnTo>
                    <a:pt x="26551" y="691"/>
                  </a:lnTo>
                  <a:lnTo>
                    <a:pt x="39874" y="27444"/>
                  </a:lnTo>
                  <a:cubicBezTo>
                    <a:pt x="37493" y="27004"/>
                    <a:pt x="29278" y="25468"/>
                    <a:pt x="23360" y="24325"/>
                  </a:cubicBezTo>
                  <a:lnTo>
                    <a:pt x="22908" y="24230"/>
                  </a:lnTo>
                  <a:cubicBezTo>
                    <a:pt x="20016" y="23666"/>
                    <a:pt x="15930" y="22873"/>
                    <a:pt x="11603" y="22873"/>
                  </a:cubicBezTo>
                  <a:cubicBezTo>
                    <a:pt x="7698" y="22873"/>
                    <a:pt x="3598" y="23519"/>
                    <a:pt x="0" y="25563"/>
                  </a:cubicBezTo>
                  <a:cubicBezTo>
                    <a:pt x="107" y="25527"/>
                    <a:pt x="203" y="25515"/>
                    <a:pt x="310" y="25480"/>
                  </a:cubicBezTo>
                  <a:cubicBezTo>
                    <a:pt x="1536" y="25063"/>
                    <a:pt x="2798" y="24765"/>
                    <a:pt x="4048" y="24575"/>
                  </a:cubicBezTo>
                  <a:cubicBezTo>
                    <a:pt x="6513" y="23827"/>
                    <a:pt x="9094" y="23555"/>
                    <a:pt x="11598" y="23555"/>
                  </a:cubicBezTo>
                  <a:cubicBezTo>
                    <a:pt x="15868" y="23555"/>
                    <a:pt x="19913" y="24345"/>
                    <a:pt x="22765" y="24908"/>
                  </a:cubicBezTo>
                  <a:lnTo>
                    <a:pt x="23229" y="24992"/>
                  </a:lnTo>
                  <a:cubicBezTo>
                    <a:pt x="30171" y="26337"/>
                    <a:pt x="40303" y="28218"/>
                    <a:pt x="40410" y="28242"/>
                  </a:cubicBezTo>
                  <a:lnTo>
                    <a:pt x="40470" y="28242"/>
                  </a:lnTo>
                  <a:cubicBezTo>
                    <a:pt x="40565" y="28242"/>
                    <a:pt x="40672" y="28194"/>
                    <a:pt x="40731" y="28099"/>
                  </a:cubicBezTo>
                  <a:cubicBezTo>
                    <a:pt x="40839" y="28016"/>
                    <a:pt x="40851" y="27885"/>
                    <a:pt x="40791" y="27766"/>
                  </a:cubicBezTo>
                  <a:lnTo>
                    <a:pt x="27075" y="203"/>
                  </a:lnTo>
                  <a:cubicBezTo>
                    <a:pt x="27015" y="84"/>
                    <a:pt x="26896" y="0"/>
                    <a:pt x="26765" y="0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433" name="Google Shape;12433;p49"/>
            <p:cNvSpPr/>
            <p:nvPr/>
          </p:nvSpPr>
          <p:spPr>
            <a:xfrm>
              <a:off x="4095150" y="2218250"/>
              <a:ext cx="1139450" cy="753400"/>
            </a:xfrm>
            <a:custGeom>
              <a:avLst/>
              <a:gdLst/>
              <a:ahLst/>
              <a:cxnLst/>
              <a:rect l="l" t="t" r="r" b="b"/>
              <a:pathLst>
                <a:path w="45578" h="30136" extrusionOk="0">
                  <a:moveTo>
                    <a:pt x="29147" y="1"/>
                  </a:moveTo>
                  <a:cubicBezTo>
                    <a:pt x="28956" y="1"/>
                    <a:pt x="28813" y="144"/>
                    <a:pt x="28813" y="334"/>
                  </a:cubicBezTo>
                  <a:cubicBezTo>
                    <a:pt x="28813" y="537"/>
                    <a:pt x="28956" y="680"/>
                    <a:pt x="29147" y="680"/>
                  </a:cubicBezTo>
                  <a:lnTo>
                    <a:pt x="30254" y="680"/>
                  </a:lnTo>
                  <a:lnTo>
                    <a:pt x="44684" y="29362"/>
                  </a:lnTo>
                  <a:cubicBezTo>
                    <a:pt x="44523" y="29369"/>
                    <a:pt x="44357" y="29372"/>
                    <a:pt x="44185" y="29372"/>
                  </a:cubicBezTo>
                  <a:cubicBezTo>
                    <a:pt x="42307" y="29372"/>
                    <a:pt x="39697" y="28959"/>
                    <a:pt x="34909" y="28207"/>
                  </a:cubicBezTo>
                  <a:cubicBezTo>
                    <a:pt x="31528" y="27671"/>
                    <a:pt x="26908" y="26945"/>
                    <a:pt x="20681" y="26087"/>
                  </a:cubicBezTo>
                  <a:cubicBezTo>
                    <a:pt x="18588" y="25794"/>
                    <a:pt x="16667" y="25666"/>
                    <a:pt x="14906" y="25666"/>
                  </a:cubicBezTo>
                  <a:cubicBezTo>
                    <a:pt x="7012" y="25666"/>
                    <a:pt x="2356" y="28247"/>
                    <a:pt x="0" y="30136"/>
                  </a:cubicBezTo>
                  <a:cubicBezTo>
                    <a:pt x="1215" y="29505"/>
                    <a:pt x="2501" y="29016"/>
                    <a:pt x="3822" y="28612"/>
                  </a:cubicBezTo>
                  <a:cubicBezTo>
                    <a:pt x="6405" y="27382"/>
                    <a:pt x="10054" y="26349"/>
                    <a:pt x="14987" y="26349"/>
                  </a:cubicBezTo>
                  <a:cubicBezTo>
                    <a:pt x="16693" y="26349"/>
                    <a:pt x="18552" y="26473"/>
                    <a:pt x="20574" y="26754"/>
                  </a:cubicBezTo>
                  <a:cubicBezTo>
                    <a:pt x="26801" y="27611"/>
                    <a:pt x="31433" y="28350"/>
                    <a:pt x="34790" y="28885"/>
                  </a:cubicBezTo>
                  <a:cubicBezTo>
                    <a:pt x="39555" y="29634"/>
                    <a:pt x="42179" y="30048"/>
                    <a:pt x="44116" y="30048"/>
                  </a:cubicBezTo>
                  <a:cubicBezTo>
                    <a:pt x="44521" y="30048"/>
                    <a:pt x="44897" y="30030"/>
                    <a:pt x="45256" y="29993"/>
                  </a:cubicBezTo>
                  <a:cubicBezTo>
                    <a:pt x="45375" y="29981"/>
                    <a:pt x="45458" y="29921"/>
                    <a:pt x="45518" y="29814"/>
                  </a:cubicBezTo>
                  <a:cubicBezTo>
                    <a:pt x="45565" y="29731"/>
                    <a:pt x="45577" y="29612"/>
                    <a:pt x="45518" y="29505"/>
                  </a:cubicBezTo>
                  <a:lnTo>
                    <a:pt x="30754" y="191"/>
                  </a:lnTo>
                  <a:cubicBezTo>
                    <a:pt x="30695" y="72"/>
                    <a:pt x="30575" y="1"/>
                    <a:pt x="30456" y="1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434" name="Google Shape;12434;p49"/>
            <p:cNvSpPr/>
            <p:nvPr/>
          </p:nvSpPr>
          <p:spPr>
            <a:xfrm>
              <a:off x="3949300" y="2994550"/>
              <a:ext cx="12525" cy="33950"/>
            </a:xfrm>
            <a:custGeom>
              <a:avLst/>
              <a:gdLst/>
              <a:ahLst/>
              <a:cxnLst/>
              <a:rect l="l" t="t" r="r" b="b"/>
              <a:pathLst>
                <a:path w="501" h="1358" extrusionOk="0">
                  <a:moveTo>
                    <a:pt x="155" y="0"/>
                  </a:moveTo>
                  <a:cubicBezTo>
                    <a:pt x="155" y="0"/>
                    <a:pt x="0" y="334"/>
                    <a:pt x="12" y="691"/>
                  </a:cubicBezTo>
                  <a:cubicBezTo>
                    <a:pt x="36" y="1048"/>
                    <a:pt x="250" y="1358"/>
                    <a:pt x="250" y="1358"/>
                  </a:cubicBezTo>
                  <a:cubicBezTo>
                    <a:pt x="250" y="1358"/>
                    <a:pt x="500" y="1060"/>
                    <a:pt x="453" y="667"/>
                  </a:cubicBezTo>
                  <a:cubicBezTo>
                    <a:pt x="441" y="274"/>
                    <a:pt x="155" y="0"/>
                    <a:pt x="155" y="0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435" name="Google Shape;12435;p49"/>
            <p:cNvSpPr/>
            <p:nvPr/>
          </p:nvSpPr>
          <p:spPr>
            <a:xfrm>
              <a:off x="3959125" y="2793625"/>
              <a:ext cx="388150" cy="234575"/>
            </a:xfrm>
            <a:custGeom>
              <a:avLst/>
              <a:gdLst/>
              <a:ahLst/>
              <a:cxnLst/>
              <a:rect l="l" t="t" r="r" b="b"/>
              <a:pathLst>
                <a:path w="15526" h="9383" extrusionOk="0">
                  <a:moveTo>
                    <a:pt x="15526" y="1"/>
                  </a:moveTo>
                  <a:cubicBezTo>
                    <a:pt x="15526" y="1"/>
                    <a:pt x="15252" y="36"/>
                    <a:pt x="14811" y="108"/>
                  </a:cubicBezTo>
                  <a:cubicBezTo>
                    <a:pt x="14335" y="179"/>
                    <a:pt x="13657" y="286"/>
                    <a:pt x="12823" y="465"/>
                  </a:cubicBezTo>
                  <a:cubicBezTo>
                    <a:pt x="11156" y="822"/>
                    <a:pt x="8811" y="1417"/>
                    <a:pt x="6477" y="2644"/>
                  </a:cubicBezTo>
                  <a:cubicBezTo>
                    <a:pt x="4143" y="3870"/>
                    <a:pt x="2357" y="5561"/>
                    <a:pt x="1357" y="6954"/>
                  </a:cubicBezTo>
                  <a:cubicBezTo>
                    <a:pt x="857" y="7656"/>
                    <a:pt x="512" y="8264"/>
                    <a:pt x="298" y="8692"/>
                  </a:cubicBezTo>
                  <a:cubicBezTo>
                    <a:pt x="202" y="8918"/>
                    <a:pt x="143" y="9085"/>
                    <a:pt x="83" y="9204"/>
                  </a:cubicBezTo>
                  <a:cubicBezTo>
                    <a:pt x="36" y="9323"/>
                    <a:pt x="0" y="9383"/>
                    <a:pt x="0" y="9383"/>
                  </a:cubicBezTo>
                  <a:cubicBezTo>
                    <a:pt x="0" y="9383"/>
                    <a:pt x="36" y="9323"/>
                    <a:pt x="95" y="9216"/>
                  </a:cubicBezTo>
                  <a:cubicBezTo>
                    <a:pt x="155" y="9109"/>
                    <a:pt x="226" y="8930"/>
                    <a:pt x="357" y="8740"/>
                  </a:cubicBezTo>
                  <a:cubicBezTo>
                    <a:pt x="619" y="8323"/>
                    <a:pt x="1000" y="7763"/>
                    <a:pt x="1536" y="7109"/>
                  </a:cubicBezTo>
                  <a:cubicBezTo>
                    <a:pt x="2608" y="5787"/>
                    <a:pt x="4405" y="4239"/>
                    <a:pt x="6691" y="3049"/>
                  </a:cubicBezTo>
                  <a:cubicBezTo>
                    <a:pt x="8965" y="1858"/>
                    <a:pt x="11228" y="1167"/>
                    <a:pt x="12859" y="703"/>
                  </a:cubicBezTo>
                  <a:cubicBezTo>
                    <a:pt x="13680" y="465"/>
                    <a:pt x="14347" y="298"/>
                    <a:pt x="14811" y="179"/>
                  </a:cubicBezTo>
                  <a:cubicBezTo>
                    <a:pt x="15276" y="60"/>
                    <a:pt x="15526" y="1"/>
                    <a:pt x="15526" y="1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436" name="Google Shape;12436;p49"/>
            <p:cNvSpPr/>
            <p:nvPr/>
          </p:nvSpPr>
          <p:spPr>
            <a:xfrm>
              <a:off x="3967150" y="2821900"/>
              <a:ext cx="398000" cy="204525"/>
            </a:xfrm>
            <a:custGeom>
              <a:avLst/>
              <a:gdLst/>
              <a:ahLst/>
              <a:cxnLst/>
              <a:rect l="l" t="t" r="r" b="b"/>
              <a:pathLst>
                <a:path w="15920" h="8181" extrusionOk="0">
                  <a:moveTo>
                    <a:pt x="15919" y="1"/>
                  </a:moveTo>
                  <a:cubicBezTo>
                    <a:pt x="15919" y="1"/>
                    <a:pt x="15669" y="25"/>
                    <a:pt x="15193" y="48"/>
                  </a:cubicBezTo>
                  <a:cubicBezTo>
                    <a:pt x="14955" y="60"/>
                    <a:pt x="14669" y="84"/>
                    <a:pt x="14348" y="120"/>
                  </a:cubicBezTo>
                  <a:cubicBezTo>
                    <a:pt x="14014" y="167"/>
                    <a:pt x="13633" y="215"/>
                    <a:pt x="13228" y="286"/>
                  </a:cubicBezTo>
                  <a:cubicBezTo>
                    <a:pt x="12812" y="346"/>
                    <a:pt x="12359" y="441"/>
                    <a:pt x="11883" y="560"/>
                  </a:cubicBezTo>
                  <a:cubicBezTo>
                    <a:pt x="11395" y="656"/>
                    <a:pt x="10907" y="810"/>
                    <a:pt x="10371" y="977"/>
                  </a:cubicBezTo>
                  <a:cubicBezTo>
                    <a:pt x="9323" y="1310"/>
                    <a:pt x="8192" y="1763"/>
                    <a:pt x="7049" y="2346"/>
                  </a:cubicBezTo>
                  <a:cubicBezTo>
                    <a:pt x="5918" y="2918"/>
                    <a:pt x="4894" y="3596"/>
                    <a:pt x="4001" y="4251"/>
                  </a:cubicBezTo>
                  <a:cubicBezTo>
                    <a:pt x="3572" y="4573"/>
                    <a:pt x="3132" y="4906"/>
                    <a:pt x="2775" y="5228"/>
                  </a:cubicBezTo>
                  <a:cubicBezTo>
                    <a:pt x="2406" y="5537"/>
                    <a:pt x="2084" y="5859"/>
                    <a:pt x="1786" y="6156"/>
                  </a:cubicBezTo>
                  <a:cubicBezTo>
                    <a:pt x="1489" y="6454"/>
                    <a:pt x="1227" y="6728"/>
                    <a:pt x="1013" y="6966"/>
                  </a:cubicBezTo>
                  <a:cubicBezTo>
                    <a:pt x="786" y="7204"/>
                    <a:pt x="608" y="7430"/>
                    <a:pt x="453" y="7609"/>
                  </a:cubicBezTo>
                  <a:cubicBezTo>
                    <a:pt x="155" y="7978"/>
                    <a:pt x="1" y="8180"/>
                    <a:pt x="1" y="8180"/>
                  </a:cubicBezTo>
                  <a:lnTo>
                    <a:pt x="501" y="7668"/>
                  </a:lnTo>
                  <a:cubicBezTo>
                    <a:pt x="667" y="7502"/>
                    <a:pt x="870" y="7311"/>
                    <a:pt x="1108" y="7085"/>
                  </a:cubicBezTo>
                  <a:cubicBezTo>
                    <a:pt x="1370" y="6871"/>
                    <a:pt x="1620" y="6609"/>
                    <a:pt x="1941" y="6347"/>
                  </a:cubicBezTo>
                  <a:cubicBezTo>
                    <a:pt x="2263" y="6073"/>
                    <a:pt x="2596" y="5799"/>
                    <a:pt x="2989" y="5501"/>
                  </a:cubicBezTo>
                  <a:cubicBezTo>
                    <a:pt x="3370" y="5180"/>
                    <a:pt x="3787" y="4882"/>
                    <a:pt x="4239" y="4573"/>
                  </a:cubicBezTo>
                  <a:cubicBezTo>
                    <a:pt x="5144" y="3965"/>
                    <a:pt x="6156" y="3334"/>
                    <a:pt x="7275" y="2763"/>
                  </a:cubicBezTo>
                  <a:cubicBezTo>
                    <a:pt x="8394" y="2180"/>
                    <a:pt x="9490" y="1715"/>
                    <a:pt x="10514" y="1346"/>
                  </a:cubicBezTo>
                  <a:cubicBezTo>
                    <a:pt x="11038" y="1168"/>
                    <a:pt x="11526" y="1001"/>
                    <a:pt x="11990" y="870"/>
                  </a:cubicBezTo>
                  <a:cubicBezTo>
                    <a:pt x="12454" y="715"/>
                    <a:pt x="12883" y="620"/>
                    <a:pt x="13288" y="513"/>
                  </a:cubicBezTo>
                  <a:cubicBezTo>
                    <a:pt x="13693" y="406"/>
                    <a:pt x="14050" y="346"/>
                    <a:pt x="14371" y="275"/>
                  </a:cubicBezTo>
                  <a:cubicBezTo>
                    <a:pt x="14705" y="191"/>
                    <a:pt x="14979" y="155"/>
                    <a:pt x="15205" y="120"/>
                  </a:cubicBezTo>
                  <a:cubicBezTo>
                    <a:pt x="15669" y="48"/>
                    <a:pt x="15919" y="1"/>
                    <a:pt x="15919" y="1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437" name="Google Shape;12437;p49"/>
            <p:cNvSpPr/>
            <p:nvPr/>
          </p:nvSpPr>
          <p:spPr>
            <a:xfrm>
              <a:off x="3994525" y="2964775"/>
              <a:ext cx="104225" cy="68800"/>
            </a:xfrm>
            <a:custGeom>
              <a:avLst/>
              <a:gdLst/>
              <a:ahLst/>
              <a:cxnLst/>
              <a:rect l="l" t="t" r="r" b="b"/>
              <a:pathLst>
                <a:path w="4169" h="2752" extrusionOk="0">
                  <a:moveTo>
                    <a:pt x="4168" y="1"/>
                  </a:moveTo>
                  <a:cubicBezTo>
                    <a:pt x="4168" y="1"/>
                    <a:pt x="3882" y="1"/>
                    <a:pt x="3406" y="120"/>
                  </a:cubicBezTo>
                  <a:cubicBezTo>
                    <a:pt x="2966" y="227"/>
                    <a:pt x="2335" y="453"/>
                    <a:pt x="1727" y="858"/>
                  </a:cubicBezTo>
                  <a:cubicBezTo>
                    <a:pt x="1132" y="1251"/>
                    <a:pt x="668" y="1727"/>
                    <a:pt x="406" y="2120"/>
                  </a:cubicBezTo>
                  <a:cubicBezTo>
                    <a:pt x="120" y="2489"/>
                    <a:pt x="1" y="2751"/>
                    <a:pt x="1" y="2751"/>
                  </a:cubicBezTo>
                  <a:cubicBezTo>
                    <a:pt x="1" y="2751"/>
                    <a:pt x="203" y="2561"/>
                    <a:pt x="560" y="2263"/>
                  </a:cubicBezTo>
                  <a:cubicBezTo>
                    <a:pt x="918" y="1989"/>
                    <a:pt x="1418" y="1596"/>
                    <a:pt x="1977" y="1227"/>
                  </a:cubicBezTo>
                  <a:cubicBezTo>
                    <a:pt x="2549" y="858"/>
                    <a:pt x="3097" y="536"/>
                    <a:pt x="3501" y="334"/>
                  </a:cubicBezTo>
                  <a:cubicBezTo>
                    <a:pt x="3906" y="120"/>
                    <a:pt x="4168" y="1"/>
                    <a:pt x="4168" y="1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438" name="Google Shape;12438;p49"/>
            <p:cNvSpPr/>
            <p:nvPr/>
          </p:nvSpPr>
          <p:spPr>
            <a:xfrm>
              <a:off x="4028775" y="2989475"/>
              <a:ext cx="75325" cy="42000"/>
            </a:xfrm>
            <a:custGeom>
              <a:avLst/>
              <a:gdLst/>
              <a:ahLst/>
              <a:cxnLst/>
              <a:rect l="l" t="t" r="r" b="b"/>
              <a:pathLst>
                <a:path w="3013" h="1680" extrusionOk="0">
                  <a:moveTo>
                    <a:pt x="3012" y="1"/>
                  </a:moveTo>
                  <a:cubicBezTo>
                    <a:pt x="3012" y="1"/>
                    <a:pt x="2810" y="13"/>
                    <a:pt x="2512" y="72"/>
                  </a:cubicBezTo>
                  <a:cubicBezTo>
                    <a:pt x="2191" y="132"/>
                    <a:pt x="1750" y="263"/>
                    <a:pt x="1322" y="501"/>
                  </a:cubicBezTo>
                  <a:cubicBezTo>
                    <a:pt x="893" y="739"/>
                    <a:pt x="548" y="1037"/>
                    <a:pt x="322" y="1275"/>
                  </a:cubicBezTo>
                  <a:cubicBezTo>
                    <a:pt x="107" y="1513"/>
                    <a:pt x="0" y="1680"/>
                    <a:pt x="0" y="1680"/>
                  </a:cubicBezTo>
                  <a:cubicBezTo>
                    <a:pt x="0" y="1680"/>
                    <a:pt x="179" y="1584"/>
                    <a:pt x="464" y="1453"/>
                  </a:cubicBezTo>
                  <a:cubicBezTo>
                    <a:pt x="750" y="1311"/>
                    <a:pt x="1131" y="1120"/>
                    <a:pt x="1536" y="894"/>
                  </a:cubicBezTo>
                  <a:cubicBezTo>
                    <a:pt x="1941" y="668"/>
                    <a:pt x="2310" y="441"/>
                    <a:pt x="2572" y="275"/>
                  </a:cubicBezTo>
                  <a:cubicBezTo>
                    <a:pt x="2846" y="120"/>
                    <a:pt x="3012" y="1"/>
                    <a:pt x="3012" y="1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439" name="Google Shape;12439;p49"/>
            <p:cNvSpPr/>
            <p:nvPr/>
          </p:nvSpPr>
          <p:spPr>
            <a:xfrm>
              <a:off x="4084125" y="2918350"/>
              <a:ext cx="545625" cy="124750"/>
            </a:xfrm>
            <a:custGeom>
              <a:avLst/>
              <a:gdLst/>
              <a:ahLst/>
              <a:cxnLst/>
              <a:rect l="l" t="t" r="r" b="b"/>
              <a:pathLst>
                <a:path w="21825" h="4990" extrusionOk="0">
                  <a:moveTo>
                    <a:pt x="14943" y="0"/>
                  </a:moveTo>
                  <a:cubicBezTo>
                    <a:pt x="13562" y="0"/>
                    <a:pt x="12038" y="107"/>
                    <a:pt x="10466" y="369"/>
                  </a:cubicBezTo>
                  <a:cubicBezTo>
                    <a:pt x="8883" y="655"/>
                    <a:pt x="7430" y="1084"/>
                    <a:pt x="6132" y="1560"/>
                  </a:cubicBezTo>
                  <a:cubicBezTo>
                    <a:pt x="5489" y="1834"/>
                    <a:pt x="4882" y="2048"/>
                    <a:pt x="4335" y="2334"/>
                  </a:cubicBezTo>
                  <a:cubicBezTo>
                    <a:pt x="4049" y="2465"/>
                    <a:pt x="3787" y="2584"/>
                    <a:pt x="3525" y="2727"/>
                  </a:cubicBezTo>
                  <a:cubicBezTo>
                    <a:pt x="3275" y="2870"/>
                    <a:pt x="3037" y="3013"/>
                    <a:pt x="2811" y="3120"/>
                  </a:cubicBezTo>
                  <a:cubicBezTo>
                    <a:pt x="2358" y="3370"/>
                    <a:pt x="1965" y="3632"/>
                    <a:pt x="1608" y="3858"/>
                  </a:cubicBezTo>
                  <a:cubicBezTo>
                    <a:pt x="1251" y="4060"/>
                    <a:pt x="965" y="4275"/>
                    <a:pt x="727" y="4453"/>
                  </a:cubicBezTo>
                  <a:cubicBezTo>
                    <a:pt x="251" y="4799"/>
                    <a:pt x="1" y="4989"/>
                    <a:pt x="1" y="4989"/>
                  </a:cubicBezTo>
                  <a:cubicBezTo>
                    <a:pt x="1" y="4989"/>
                    <a:pt x="275" y="4810"/>
                    <a:pt x="763" y="4513"/>
                  </a:cubicBezTo>
                  <a:cubicBezTo>
                    <a:pt x="1001" y="4346"/>
                    <a:pt x="1310" y="4168"/>
                    <a:pt x="1668" y="3977"/>
                  </a:cubicBezTo>
                  <a:cubicBezTo>
                    <a:pt x="2025" y="3775"/>
                    <a:pt x="2430" y="3525"/>
                    <a:pt x="2906" y="3322"/>
                  </a:cubicBezTo>
                  <a:cubicBezTo>
                    <a:pt x="3144" y="3203"/>
                    <a:pt x="3382" y="3084"/>
                    <a:pt x="3632" y="2965"/>
                  </a:cubicBezTo>
                  <a:cubicBezTo>
                    <a:pt x="3882" y="2846"/>
                    <a:pt x="4156" y="2739"/>
                    <a:pt x="4442" y="2620"/>
                  </a:cubicBezTo>
                  <a:cubicBezTo>
                    <a:pt x="4989" y="2382"/>
                    <a:pt x="5597" y="2179"/>
                    <a:pt x="6240" y="1929"/>
                  </a:cubicBezTo>
                  <a:cubicBezTo>
                    <a:pt x="7514" y="1501"/>
                    <a:pt x="8966" y="1120"/>
                    <a:pt x="10514" y="834"/>
                  </a:cubicBezTo>
                  <a:cubicBezTo>
                    <a:pt x="12038" y="572"/>
                    <a:pt x="13550" y="441"/>
                    <a:pt x="14895" y="405"/>
                  </a:cubicBezTo>
                  <a:cubicBezTo>
                    <a:pt x="15172" y="405"/>
                    <a:pt x="15440" y="403"/>
                    <a:pt x="15702" y="403"/>
                  </a:cubicBezTo>
                  <a:cubicBezTo>
                    <a:pt x="16095" y="403"/>
                    <a:pt x="16472" y="408"/>
                    <a:pt x="16836" y="429"/>
                  </a:cubicBezTo>
                  <a:cubicBezTo>
                    <a:pt x="17134" y="441"/>
                    <a:pt x="17431" y="441"/>
                    <a:pt x="17717" y="477"/>
                  </a:cubicBezTo>
                  <a:cubicBezTo>
                    <a:pt x="17991" y="488"/>
                    <a:pt x="18265" y="524"/>
                    <a:pt x="18515" y="548"/>
                  </a:cubicBezTo>
                  <a:cubicBezTo>
                    <a:pt x="19039" y="596"/>
                    <a:pt x="19503" y="691"/>
                    <a:pt x="19896" y="739"/>
                  </a:cubicBezTo>
                  <a:cubicBezTo>
                    <a:pt x="20313" y="798"/>
                    <a:pt x="20658" y="881"/>
                    <a:pt x="20944" y="941"/>
                  </a:cubicBezTo>
                  <a:cubicBezTo>
                    <a:pt x="21515" y="1060"/>
                    <a:pt x="21825" y="1120"/>
                    <a:pt x="21825" y="1120"/>
                  </a:cubicBezTo>
                  <a:cubicBezTo>
                    <a:pt x="21825" y="1120"/>
                    <a:pt x="21515" y="1024"/>
                    <a:pt x="20991" y="834"/>
                  </a:cubicBezTo>
                  <a:cubicBezTo>
                    <a:pt x="20706" y="762"/>
                    <a:pt x="20360" y="655"/>
                    <a:pt x="19956" y="584"/>
                  </a:cubicBezTo>
                  <a:cubicBezTo>
                    <a:pt x="19539" y="488"/>
                    <a:pt x="19098" y="381"/>
                    <a:pt x="18574" y="310"/>
                  </a:cubicBezTo>
                  <a:cubicBezTo>
                    <a:pt x="18324" y="286"/>
                    <a:pt x="18051" y="238"/>
                    <a:pt x="17777" y="191"/>
                  </a:cubicBezTo>
                  <a:cubicBezTo>
                    <a:pt x="17491" y="143"/>
                    <a:pt x="17193" y="131"/>
                    <a:pt x="16896" y="107"/>
                  </a:cubicBezTo>
                  <a:cubicBezTo>
                    <a:pt x="16288" y="24"/>
                    <a:pt x="15634" y="12"/>
                    <a:pt x="14943" y="0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440" name="Google Shape;12440;p49"/>
            <p:cNvSpPr/>
            <p:nvPr/>
          </p:nvSpPr>
          <p:spPr>
            <a:xfrm>
              <a:off x="4123125" y="2961400"/>
              <a:ext cx="359900" cy="95675"/>
            </a:xfrm>
            <a:custGeom>
              <a:avLst/>
              <a:gdLst/>
              <a:ahLst/>
              <a:cxnLst/>
              <a:rect l="l" t="t" r="r" b="b"/>
              <a:pathLst>
                <a:path w="14396" h="3827" extrusionOk="0">
                  <a:moveTo>
                    <a:pt x="10580" y="0"/>
                  </a:moveTo>
                  <a:cubicBezTo>
                    <a:pt x="10315" y="0"/>
                    <a:pt x="10039" y="6"/>
                    <a:pt x="9752" y="17"/>
                  </a:cubicBezTo>
                  <a:cubicBezTo>
                    <a:pt x="8835" y="64"/>
                    <a:pt x="7823" y="195"/>
                    <a:pt x="6787" y="433"/>
                  </a:cubicBezTo>
                  <a:cubicBezTo>
                    <a:pt x="5763" y="695"/>
                    <a:pt x="4811" y="1029"/>
                    <a:pt x="3965" y="1386"/>
                  </a:cubicBezTo>
                  <a:cubicBezTo>
                    <a:pt x="3120" y="1767"/>
                    <a:pt x="2382" y="2148"/>
                    <a:pt x="1810" y="2517"/>
                  </a:cubicBezTo>
                  <a:cubicBezTo>
                    <a:pt x="1512" y="2696"/>
                    <a:pt x="1251" y="2898"/>
                    <a:pt x="1036" y="3041"/>
                  </a:cubicBezTo>
                  <a:cubicBezTo>
                    <a:pt x="810" y="3196"/>
                    <a:pt x="620" y="3338"/>
                    <a:pt x="465" y="3458"/>
                  </a:cubicBezTo>
                  <a:cubicBezTo>
                    <a:pt x="167" y="3696"/>
                    <a:pt x="0" y="3827"/>
                    <a:pt x="0" y="3827"/>
                  </a:cubicBezTo>
                  <a:cubicBezTo>
                    <a:pt x="0" y="3827"/>
                    <a:pt x="179" y="3731"/>
                    <a:pt x="512" y="3517"/>
                  </a:cubicBezTo>
                  <a:cubicBezTo>
                    <a:pt x="679" y="3410"/>
                    <a:pt x="870" y="3291"/>
                    <a:pt x="1108" y="3160"/>
                  </a:cubicBezTo>
                  <a:cubicBezTo>
                    <a:pt x="1346" y="3029"/>
                    <a:pt x="1596" y="2862"/>
                    <a:pt x="1917" y="2719"/>
                  </a:cubicBezTo>
                  <a:cubicBezTo>
                    <a:pt x="2525" y="2386"/>
                    <a:pt x="3263" y="2065"/>
                    <a:pt x="4096" y="1731"/>
                  </a:cubicBezTo>
                  <a:cubicBezTo>
                    <a:pt x="4953" y="1422"/>
                    <a:pt x="5882" y="1112"/>
                    <a:pt x="6894" y="874"/>
                  </a:cubicBezTo>
                  <a:cubicBezTo>
                    <a:pt x="7906" y="648"/>
                    <a:pt x="8894" y="481"/>
                    <a:pt x="9787" y="398"/>
                  </a:cubicBezTo>
                  <a:cubicBezTo>
                    <a:pt x="10542" y="317"/>
                    <a:pt x="11246" y="288"/>
                    <a:pt x="11856" y="288"/>
                  </a:cubicBezTo>
                  <a:cubicBezTo>
                    <a:pt x="11967" y="288"/>
                    <a:pt x="12075" y="289"/>
                    <a:pt x="12180" y="290"/>
                  </a:cubicBezTo>
                  <a:cubicBezTo>
                    <a:pt x="12246" y="288"/>
                    <a:pt x="12311" y="287"/>
                    <a:pt x="12374" y="287"/>
                  </a:cubicBezTo>
                  <a:cubicBezTo>
                    <a:pt x="12643" y="287"/>
                    <a:pt x="12888" y="305"/>
                    <a:pt x="13109" y="314"/>
                  </a:cubicBezTo>
                  <a:cubicBezTo>
                    <a:pt x="13371" y="314"/>
                    <a:pt x="13609" y="350"/>
                    <a:pt x="13800" y="362"/>
                  </a:cubicBezTo>
                  <a:cubicBezTo>
                    <a:pt x="14193" y="410"/>
                    <a:pt x="14395" y="421"/>
                    <a:pt x="14395" y="421"/>
                  </a:cubicBezTo>
                  <a:cubicBezTo>
                    <a:pt x="14395" y="421"/>
                    <a:pt x="14193" y="374"/>
                    <a:pt x="13788" y="314"/>
                  </a:cubicBezTo>
                  <a:cubicBezTo>
                    <a:pt x="13609" y="279"/>
                    <a:pt x="13371" y="231"/>
                    <a:pt x="13097" y="195"/>
                  </a:cubicBezTo>
                  <a:cubicBezTo>
                    <a:pt x="12835" y="160"/>
                    <a:pt x="12526" y="112"/>
                    <a:pt x="12180" y="76"/>
                  </a:cubicBezTo>
                  <a:cubicBezTo>
                    <a:pt x="11704" y="27"/>
                    <a:pt x="11170" y="0"/>
                    <a:pt x="10580" y="0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441" name="Google Shape;12441;p49"/>
            <p:cNvSpPr/>
            <p:nvPr/>
          </p:nvSpPr>
          <p:spPr>
            <a:xfrm>
              <a:off x="4615450" y="2986200"/>
              <a:ext cx="654575" cy="48625"/>
            </a:xfrm>
            <a:custGeom>
              <a:avLst/>
              <a:gdLst/>
              <a:ahLst/>
              <a:cxnLst/>
              <a:rect l="l" t="t" r="r" b="b"/>
              <a:pathLst>
                <a:path w="26183" h="1945" extrusionOk="0">
                  <a:moveTo>
                    <a:pt x="26182" y="1144"/>
                  </a:moveTo>
                  <a:cubicBezTo>
                    <a:pt x="26182" y="1144"/>
                    <a:pt x="26109" y="1152"/>
                    <a:pt x="26003" y="1195"/>
                  </a:cubicBezTo>
                  <a:lnTo>
                    <a:pt x="26003" y="1195"/>
                  </a:lnTo>
                  <a:cubicBezTo>
                    <a:pt x="26123" y="1161"/>
                    <a:pt x="26182" y="1144"/>
                    <a:pt x="26182" y="1144"/>
                  </a:cubicBezTo>
                  <a:close/>
                  <a:moveTo>
                    <a:pt x="26003" y="1195"/>
                  </a:moveTo>
                  <a:cubicBezTo>
                    <a:pt x="25982" y="1201"/>
                    <a:pt x="25958" y="1208"/>
                    <a:pt x="25932" y="1215"/>
                  </a:cubicBezTo>
                  <a:cubicBezTo>
                    <a:pt x="25887" y="1228"/>
                    <a:pt x="25837" y="1243"/>
                    <a:pt x="25780" y="1261"/>
                  </a:cubicBezTo>
                  <a:lnTo>
                    <a:pt x="25780" y="1261"/>
                  </a:lnTo>
                  <a:cubicBezTo>
                    <a:pt x="25837" y="1248"/>
                    <a:pt x="25887" y="1237"/>
                    <a:pt x="25932" y="1227"/>
                  </a:cubicBezTo>
                  <a:cubicBezTo>
                    <a:pt x="25957" y="1215"/>
                    <a:pt x="25981" y="1204"/>
                    <a:pt x="26003" y="1195"/>
                  </a:cubicBezTo>
                  <a:close/>
                  <a:moveTo>
                    <a:pt x="0" y="1"/>
                  </a:moveTo>
                  <a:cubicBezTo>
                    <a:pt x="0" y="1"/>
                    <a:pt x="1477" y="144"/>
                    <a:pt x="3846" y="382"/>
                  </a:cubicBezTo>
                  <a:cubicBezTo>
                    <a:pt x="6215" y="620"/>
                    <a:pt x="9466" y="965"/>
                    <a:pt x="13085" y="1346"/>
                  </a:cubicBezTo>
                  <a:cubicBezTo>
                    <a:pt x="14883" y="1549"/>
                    <a:pt x="16610" y="1751"/>
                    <a:pt x="18193" y="1858"/>
                  </a:cubicBezTo>
                  <a:cubicBezTo>
                    <a:pt x="19022" y="1915"/>
                    <a:pt x="19812" y="1945"/>
                    <a:pt x="20548" y="1945"/>
                  </a:cubicBezTo>
                  <a:cubicBezTo>
                    <a:pt x="21206" y="1945"/>
                    <a:pt x="21822" y="1921"/>
                    <a:pt x="22384" y="1870"/>
                  </a:cubicBezTo>
                  <a:cubicBezTo>
                    <a:pt x="23599" y="1787"/>
                    <a:pt x="24551" y="1584"/>
                    <a:pt x="25182" y="1430"/>
                  </a:cubicBezTo>
                  <a:cubicBezTo>
                    <a:pt x="25426" y="1369"/>
                    <a:pt x="25625" y="1308"/>
                    <a:pt x="25780" y="1261"/>
                  </a:cubicBezTo>
                  <a:lnTo>
                    <a:pt x="25780" y="1261"/>
                  </a:lnTo>
                  <a:cubicBezTo>
                    <a:pt x="25625" y="1295"/>
                    <a:pt x="25426" y="1338"/>
                    <a:pt x="25182" y="1382"/>
                  </a:cubicBezTo>
                  <a:cubicBezTo>
                    <a:pt x="24527" y="1501"/>
                    <a:pt x="23575" y="1632"/>
                    <a:pt x="22384" y="1668"/>
                  </a:cubicBezTo>
                  <a:cubicBezTo>
                    <a:pt x="22184" y="1674"/>
                    <a:pt x="21976" y="1677"/>
                    <a:pt x="21762" y="1677"/>
                  </a:cubicBezTo>
                  <a:cubicBezTo>
                    <a:pt x="20727" y="1677"/>
                    <a:pt x="19533" y="1608"/>
                    <a:pt x="18241" y="1489"/>
                  </a:cubicBezTo>
                  <a:cubicBezTo>
                    <a:pt x="16669" y="1334"/>
                    <a:pt x="14966" y="1096"/>
                    <a:pt x="13145" y="906"/>
                  </a:cubicBezTo>
                  <a:cubicBezTo>
                    <a:pt x="9525" y="513"/>
                    <a:pt x="6239" y="299"/>
                    <a:pt x="3858" y="156"/>
                  </a:cubicBezTo>
                  <a:cubicBezTo>
                    <a:pt x="1477" y="25"/>
                    <a:pt x="1" y="1"/>
                    <a:pt x="0" y="1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442" name="Google Shape;12442;p49"/>
            <p:cNvSpPr/>
            <p:nvPr/>
          </p:nvSpPr>
          <p:spPr>
            <a:xfrm>
              <a:off x="4455900" y="2820725"/>
              <a:ext cx="672725" cy="91700"/>
            </a:xfrm>
            <a:custGeom>
              <a:avLst/>
              <a:gdLst/>
              <a:ahLst/>
              <a:cxnLst/>
              <a:rect l="l" t="t" r="r" b="b"/>
              <a:pathLst>
                <a:path w="26909" h="3668" extrusionOk="0">
                  <a:moveTo>
                    <a:pt x="3567" y="1"/>
                  </a:moveTo>
                  <a:cubicBezTo>
                    <a:pt x="3109" y="1"/>
                    <a:pt x="2688" y="38"/>
                    <a:pt x="2310" y="48"/>
                  </a:cubicBezTo>
                  <a:cubicBezTo>
                    <a:pt x="2060" y="72"/>
                    <a:pt x="1834" y="83"/>
                    <a:pt x="1620" y="95"/>
                  </a:cubicBezTo>
                  <a:cubicBezTo>
                    <a:pt x="1417" y="131"/>
                    <a:pt x="1239" y="143"/>
                    <a:pt x="1060" y="167"/>
                  </a:cubicBezTo>
                  <a:cubicBezTo>
                    <a:pt x="370" y="274"/>
                    <a:pt x="1" y="322"/>
                    <a:pt x="1" y="322"/>
                  </a:cubicBezTo>
                  <a:cubicBezTo>
                    <a:pt x="1" y="322"/>
                    <a:pt x="393" y="286"/>
                    <a:pt x="1072" y="250"/>
                  </a:cubicBezTo>
                  <a:cubicBezTo>
                    <a:pt x="1239" y="226"/>
                    <a:pt x="1429" y="214"/>
                    <a:pt x="1644" y="202"/>
                  </a:cubicBezTo>
                  <a:lnTo>
                    <a:pt x="2322" y="202"/>
                  </a:lnTo>
                  <a:cubicBezTo>
                    <a:pt x="2462" y="202"/>
                    <a:pt x="2607" y="202"/>
                    <a:pt x="2758" y="202"/>
                  </a:cubicBezTo>
                  <a:cubicBezTo>
                    <a:pt x="3134" y="202"/>
                    <a:pt x="3544" y="208"/>
                    <a:pt x="3977" y="250"/>
                  </a:cubicBezTo>
                  <a:cubicBezTo>
                    <a:pt x="4287" y="262"/>
                    <a:pt x="4608" y="286"/>
                    <a:pt x="4942" y="310"/>
                  </a:cubicBezTo>
                  <a:cubicBezTo>
                    <a:pt x="5287" y="333"/>
                    <a:pt x="5620" y="381"/>
                    <a:pt x="5989" y="429"/>
                  </a:cubicBezTo>
                  <a:cubicBezTo>
                    <a:pt x="6692" y="500"/>
                    <a:pt x="7454" y="631"/>
                    <a:pt x="8264" y="762"/>
                  </a:cubicBezTo>
                  <a:cubicBezTo>
                    <a:pt x="9859" y="1060"/>
                    <a:pt x="11597" y="1453"/>
                    <a:pt x="13431" y="1881"/>
                  </a:cubicBezTo>
                  <a:cubicBezTo>
                    <a:pt x="15252" y="2310"/>
                    <a:pt x="17003" y="2715"/>
                    <a:pt x="18598" y="3012"/>
                  </a:cubicBezTo>
                  <a:cubicBezTo>
                    <a:pt x="19408" y="3143"/>
                    <a:pt x="20170" y="3286"/>
                    <a:pt x="20896" y="3370"/>
                  </a:cubicBezTo>
                  <a:cubicBezTo>
                    <a:pt x="21253" y="3417"/>
                    <a:pt x="21599" y="3477"/>
                    <a:pt x="21944" y="3501"/>
                  </a:cubicBezTo>
                  <a:cubicBezTo>
                    <a:pt x="22277" y="3536"/>
                    <a:pt x="22599" y="3548"/>
                    <a:pt x="22908" y="3584"/>
                  </a:cubicBezTo>
                  <a:cubicBezTo>
                    <a:pt x="23515" y="3655"/>
                    <a:pt x="24087" y="3643"/>
                    <a:pt x="24575" y="3655"/>
                  </a:cubicBezTo>
                  <a:cubicBezTo>
                    <a:pt x="24825" y="3667"/>
                    <a:pt x="25051" y="3667"/>
                    <a:pt x="25254" y="3667"/>
                  </a:cubicBezTo>
                  <a:cubicBezTo>
                    <a:pt x="25480" y="3655"/>
                    <a:pt x="25659" y="3655"/>
                    <a:pt x="25837" y="3643"/>
                  </a:cubicBezTo>
                  <a:cubicBezTo>
                    <a:pt x="26528" y="3596"/>
                    <a:pt x="26909" y="3584"/>
                    <a:pt x="26909" y="3584"/>
                  </a:cubicBezTo>
                  <a:cubicBezTo>
                    <a:pt x="26909" y="3584"/>
                    <a:pt x="26528" y="3584"/>
                    <a:pt x="25801" y="3536"/>
                  </a:cubicBezTo>
                  <a:lnTo>
                    <a:pt x="25242" y="3536"/>
                  </a:lnTo>
                  <a:cubicBezTo>
                    <a:pt x="25039" y="3536"/>
                    <a:pt x="24789" y="3501"/>
                    <a:pt x="24551" y="3489"/>
                  </a:cubicBezTo>
                  <a:cubicBezTo>
                    <a:pt x="24063" y="3441"/>
                    <a:pt x="23515" y="3429"/>
                    <a:pt x="22908" y="3346"/>
                  </a:cubicBezTo>
                  <a:cubicBezTo>
                    <a:pt x="22611" y="3298"/>
                    <a:pt x="22277" y="3262"/>
                    <a:pt x="21956" y="3227"/>
                  </a:cubicBezTo>
                  <a:cubicBezTo>
                    <a:pt x="21622" y="3179"/>
                    <a:pt x="21277" y="3120"/>
                    <a:pt x="20920" y="3060"/>
                  </a:cubicBezTo>
                  <a:cubicBezTo>
                    <a:pt x="20205" y="2953"/>
                    <a:pt x="19455" y="2786"/>
                    <a:pt x="18658" y="2631"/>
                  </a:cubicBezTo>
                  <a:cubicBezTo>
                    <a:pt x="17086" y="2286"/>
                    <a:pt x="15348" y="1869"/>
                    <a:pt x="13514" y="1441"/>
                  </a:cubicBezTo>
                  <a:cubicBezTo>
                    <a:pt x="11681" y="1000"/>
                    <a:pt x="9907" y="631"/>
                    <a:pt x="8299" y="381"/>
                  </a:cubicBezTo>
                  <a:cubicBezTo>
                    <a:pt x="7490" y="262"/>
                    <a:pt x="6728" y="143"/>
                    <a:pt x="6001" y="95"/>
                  </a:cubicBezTo>
                  <a:cubicBezTo>
                    <a:pt x="5620" y="83"/>
                    <a:pt x="5287" y="36"/>
                    <a:pt x="4942" y="24"/>
                  </a:cubicBezTo>
                  <a:cubicBezTo>
                    <a:pt x="4608" y="24"/>
                    <a:pt x="4287" y="12"/>
                    <a:pt x="3977" y="12"/>
                  </a:cubicBezTo>
                  <a:cubicBezTo>
                    <a:pt x="3838" y="4"/>
                    <a:pt x="3701" y="1"/>
                    <a:pt x="3567" y="1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443" name="Google Shape;12443;p49"/>
            <p:cNvSpPr/>
            <p:nvPr/>
          </p:nvSpPr>
          <p:spPr>
            <a:xfrm>
              <a:off x="4495800" y="2796300"/>
              <a:ext cx="401850" cy="70875"/>
            </a:xfrm>
            <a:custGeom>
              <a:avLst/>
              <a:gdLst/>
              <a:ahLst/>
              <a:cxnLst/>
              <a:rect l="l" t="t" r="r" b="b"/>
              <a:pathLst>
                <a:path w="16074" h="2835" extrusionOk="0">
                  <a:moveTo>
                    <a:pt x="0" y="1"/>
                  </a:moveTo>
                  <a:cubicBezTo>
                    <a:pt x="0" y="1"/>
                    <a:pt x="214" y="13"/>
                    <a:pt x="631" y="60"/>
                  </a:cubicBezTo>
                  <a:cubicBezTo>
                    <a:pt x="1048" y="108"/>
                    <a:pt x="1643" y="167"/>
                    <a:pt x="2381" y="251"/>
                  </a:cubicBezTo>
                  <a:cubicBezTo>
                    <a:pt x="3846" y="417"/>
                    <a:pt x="5870" y="703"/>
                    <a:pt x="8096" y="1084"/>
                  </a:cubicBezTo>
                  <a:cubicBezTo>
                    <a:pt x="10311" y="1477"/>
                    <a:pt x="12299" y="1906"/>
                    <a:pt x="13752" y="2251"/>
                  </a:cubicBezTo>
                  <a:cubicBezTo>
                    <a:pt x="14466" y="2406"/>
                    <a:pt x="15038" y="2561"/>
                    <a:pt x="15442" y="2668"/>
                  </a:cubicBezTo>
                  <a:cubicBezTo>
                    <a:pt x="15847" y="2775"/>
                    <a:pt x="16073" y="2834"/>
                    <a:pt x="16073" y="2834"/>
                  </a:cubicBezTo>
                  <a:lnTo>
                    <a:pt x="15478" y="2596"/>
                  </a:lnTo>
                  <a:cubicBezTo>
                    <a:pt x="15085" y="2442"/>
                    <a:pt x="14526" y="2251"/>
                    <a:pt x="13811" y="2025"/>
                  </a:cubicBezTo>
                  <a:cubicBezTo>
                    <a:pt x="12394" y="1584"/>
                    <a:pt x="10394" y="1025"/>
                    <a:pt x="8168" y="644"/>
                  </a:cubicBezTo>
                  <a:cubicBezTo>
                    <a:pt x="5929" y="251"/>
                    <a:pt x="3881" y="96"/>
                    <a:pt x="2393" y="36"/>
                  </a:cubicBezTo>
                  <a:cubicBezTo>
                    <a:pt x="1643" y="1"/>
                    <a:pt x="1048" y="1"/>
                    <a:pt x="631" y="1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444" name="Google Shape;12444;p49"/>
            <p:cNvSpPr/>
            <p:nvPr/>
          </p:nvSpPr>
          <p:spPr>
            <a:xfrm>
              <a:off x="2594350" y="2880150"/>
              <a:ext cx="218225" cy="179900"/>
            </a:xfrm>
            <a:custGeom>
              <a:avLst/>
              <a:gdLst/>
              <a:ahLst/>
              <a:cxnLst/>
              <a:rect l="l" t="t" r="r" b="b"/>
              <a:pathLst>
                <a:path w="8729" h="7196" extrusionOk="0">
                  <a:moveTo>
                    <a:pt x="8180" y="1"/>
                  </a:moveTo>
                  <a:cubicBezTo>
                    <a:pt x="8037" y="1"/>
                    <a:pt x="7864" y="33"/>
                    <a:pt x="7716" y="171"/>
                  </a:cubicBezTo>
                  <a:cubicBezTo>
                    <a:pt x="7621" y="242"/>
                    <a:pt x="7538" y="362"/>
                    <a:pt x="7514" y="516"/>
                  </a:cubicBezTo>
                  <a:cubicBezTo>
                    <a:pt x="7514" y="659"/>
                    <a:pt x="7549" y="778"/>
                    <a:pt x="7502" y="838"/>
                  </a:cubicBezTo>
                  <a:cubicBezTo>
                    <a:pt x="7454" y="921"/>
                    <a:pt x="7359" y="945"/>
                    <a:pt x="7216" y="981"/>
                  </a:cubicBezTo>
                  <a:cubicBezTo>
                    <a:pt x="7085" y="1004"/>
                    <a:pt x="6942" y="1028"/>
                    <a:pt x="6764" y="1076"/>
                  </a:cubicBezTo>
                  <a:cubicBezTo>
                    <a:pt x="6668" y="1112"/>
                    <a:pt x="6561" y="1171"/>
                    <a:pt x="6490" y="1278"/>
                  </a:cubicBezTo>
                  <a:cubicBezTo>
                    <a:pt x="6418" y="1374"/>
                    <a:pt x="6406" y="1528"/>
                    <a:pt x="6406" y="1600"/>
                  </a:cubicBezTo>
                  <a:cubicBezTo>
                    <a:pt x="6406" y="1755"/>
                    <a:pt x="6359" y="1874"/>
                    <a:pt x="6264" y="1993"/>
                  </a:cubicBezTo>
                  <a:cubicBezTo>
                    <a:pt x="6097" y="2231"/>
                    <a:pt x="5799" y="2409"/>
                    <a:pt x="5466" y="2624"/>
                  </a:cubicBezTo>
                  <a:cubicBezTo>
                    <a:pt x="5132" y="2838"/>
                    <a:pt x="4811" y="3076"/>
                    <a:pt x="4478" y="3314"/>
                  </a:cubicBezTo>
                  <a:cubicBezTo>
                    <a:pt x="3144" y="4267"/>
                    <a:pt x="2025" y="5243"/>
                    <a:pt x="1239" y="5981"/>
                  </a:cubicBezTo>
                  <a:cubicBezTo>
                    <a:pt x="453" y="6708"/>
                    <a:pt x="1" y="7196"/>
                    <a:pt x="1" y="7196"/>
                  </a:cubicBezTo>
                  <a:cubicBezTo>
                    <a:pt x="1" y="7196"/>
                    <a:pt x="537" y="6803"/>
                    <a:pt x="1370" y="6124"/>
                  </a:cubicBezTo>
                  <a:cubicBezTo>
                    <a:pt x="2239" y="5481"/>
                    <a:pt x="3418" y="4612"/>
                    <a:pt x="4740" y="3660"/>
                  </a:cubicBezTo>
                  <a:cubicBezTo>
                    <a:pt x="5061" y="3421"/>
                    <a:pt x="5394" y="3183"/>
                    <a:pt x="5704" y="2957"/>
                  </a:cubicBezTo>
                  <a:cubicBezTo>
                    <a:pt x="6002" y="2731"/>
                    <a:pt x="6359" y="2528"/>
                    <a:pt x="6585" y="2171"/>
                  </a:cubicBezTo>
                  <a:cubicBezTo>
                    <a:pt x="6704" y="1993"/>
                    <a:pt x="6764" y="1766"/>
                    <a:pt x="6740" y="1576"/>
                  </a:cubicBezTo>
                  <a:cubicBezTo>
                    <a:pt x="6728" y="1481"/>
                    <a:pt x="6740" y="1457"/>
                    <a:pt x="6764" y="1421"/>
                  </a:cubicBezTo>
                  <a:cubicBezTo>
                    <a:pt x="6787" y="1397"/>
                    <a:pt x="6823" y="1362"/>
                    <a:pt x="6883" y="1338"/>
                  </a:cubicBezTo>
                  <a:cubicBezTo>
                    <a:pt x="7002" y="1290"/>
                    <a:pt x="7145" y="1254"/>
                    <a:pt x="7299" y="1219"/>
                  </a:cubicBezTo>
                  <a:cubicBezTo>
                    <a:pt x="7430" y="1171"/>
                    <a:pt x="7621" y="1112"/>
                    <a:pt x="7716" y="933"/>
                  </a:cubicBezTo>
                  <a:cubicBezTo>
                    <a:pt x="7752" y="838"/>
                    <a:pt x="7752" y="754"/>
                    <a:pt x="7740" y="683"/>
                  </a:cubicBezTo>
                  <a:cubicBezTo>
                    <a:pt x="7728" y="623"/>
                    <a:pt x="7716" y="564"/>
                    <a:pt x="7716" y="516"/>
                  </a:cubicBezTo>
                  <a:cubicBezTo>
                    <a:pt x="7716" y="421"/>
                    <a:pt x="7752" y="338"/>
                    <a:pt x="7811" y="266"/>
                  </a:cubicBezTo>
                  <a:cubicBezTo>
                    <a:pt x="7930" y="111"/>
                    <a:pt x="8109" y="88"/>
                    <a:pt x="8264" y="64"/>
                  </a:cubicBezTo>
                  <a:cubicBezTo>
                    <a:pt x="8302" y="61"/>
                    <a:pt x="8339" y="59"/>
                    <a:pt x="8373" y="59"/>
                  </a:cubicBezTo>
                  <a:cubicBezTo>
                    <a:pt x="8468" y="59"/>
                    <a:pt x="8548" y="70"/>
                    <a:pt x="8609" y="88"/>
                  </a:cubicBezTo>
                  <a:cubicBezTo>
                    <a:pt x="8681" y="100"/>
                    <a:pt x="8728" y="100"/>
                    <a:pt x="8728" y="100"/>
                  </a:cubicBezTo>
                  <a:cubicBezTo>
                    <a:pt x="8728" y="100"/>
                    <a:pt x="8681" y="88"/>
                    <a:pt x="8609" y="64"/>
                  </a:cubicBezTo>
                  <a:cubicBezTo>
                    <a:pt x="8526" y="52"/>
                    <a:pt x="8407" y="28"/>
                    <a:pt x="8264" y="4"/>
                  </a:cubicBezTo>
                  <a:cubicBezTo>
                    <a:pt x="8237" y="2"/>
                    <a:pt x="8209" y="1"/>
                    <a:pt x="8180" y="1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445" name="Google Shape;12445;p49"/>
            <p:cNvSpPr/>
            <p:nvPr/>
          </p:nvSpPr>
          <p:spPr>
            <a:xfrm>
              <a:off x="2647050" y="2995725"/>
              <a:ext cx="509300" cy="34925"/>
            </a:xfrm>
            <a:custGeom>
              <a:avLst/>
              <a:gdLst/>
              <a:ahLst/>
              <a:cxnLst/>
              <a:rect l="l" t="t" r="r" b="b"/>
              <a:pathLst>
                <a:path w="20372" h="1397" extrusionOk="0">
                  <a:moveTo>
                    <a:pt x="20372" y="1"/>
                  </a:moveTo>
                  <a:cubicBezTo>
                    <a:pt x="20372" y="1"/>
                    <a:pt x="20086" y="49"/>
                    <a:pt x="19586" y="108"/>
                  </a:cubicBezTo>
                  <a:cubicBezTo>
                    <a:pt x="19074" y="180"/>
                    <a:pt x="18336" y="287"/>
                    <a:pt x="17407" y="394"/>
                  </a:cubicBezTo>
                  <a:cubicBezTo>
                    <a:pt x="15562" y="596"/>
                    <a:pt x="13014" y="822"/>
                    <a:pt x="10204" y="906"/>
                  </a:cubicBezTo>
                  <a:cubicBezTo>
                    <a:pt x="9220" y="939"/>
                    <a:pt x="8267" y="954"/>
                    <a:pt x="7364" y="954"/>
                  </a:cubicBezTo>
                  <a:cubicBezTo>
                    <a:pt x="5689" y="954"/>
                    <a:pt x="4188" y="904"/>
                    <a:pt x="2989" y="834"/>
                  </a:cubicBezTo>
                  <a:cubicBezTo>
                    <a:pt x="2060" y="787"/>
                    <a:pt x="1322" y="751"/>
                    <a:pt x="798" y="703"/>
                  </a:cubicBezTo>
                  <a:cubicBezTo>
                    <a:pt x="274" y="656"/>
                    <a:pt x="0" y="644"/>
                    <a:pt x="0" y="644"/>
                  </a:cubicBezTo>
                  <a:lnTo>
                    <a:pt x="0" y="644"/>
                  </a:lnTo>
                  <a:cubicBezTo>
                    <a:pt x="0" y="644"/>
                    <a:pt x="274" y="692"/>
                    <a:pt x="786" y="775"/>
                  </a:cubicBezTo>
                  <a:cubicBezTo>
                    <a:pt x="1286" y="870"/>
                    <a:pt x="2036" y="965"/>
                    <a:pt x="2953" y="1073"/>
                  </a:cubicBezTo>
                  <a:cubicBezTo>
                    <a:pt x="4449" y="1246"/>
                    <a:pt x="6414" y="1396"/>
                    <a:pt x="8620" y="1396"/>
                  </a:cubicBezTo>
                  <a:cubicBezTo>
                    <a:pt x="9136" y="1396"/>
                    <a:pt x="9665" y="1388"/>
                    <a:pt x="10204" y="1370"/>
                  </a:cubicBezTo>
                  <a:cubicBezTo>
                    <a:pt x="13050" y="1287"/>
                    <a:pt x="15597" y="942"/>
                    <a:pt x="17419" y="608"/>
                  </a:cubicBezTo>
                  <a:cubicBezTo>
                    <a:pt x="18348" y="453"/>
                    <a:pt x="19074" y="299"/>
                    <a:pt x="19586" y="180"/>
                  </a:cubicBezTo>
                  <a:cubicBezTo>
                    <a:pt x="20086" y="61"/>
                    <a:pt x="20372" y="1"/>
                    <a:pt x="20372" y="1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446" name="Google Shape;12446;p49"/>
            <p:cNvSpPr/>
            <p:nvPr/>
          </p:nvSpPr>
          <p:spPr>
            <a:xfrm>
              <a:off x="2698550" y="2967150"/>
              <a:ext cx="191400" cy="17800"/>
            </a:xfrm>
            <a:custGeom>
              <a:avLst/>
              <a:gdLst/>
              <a:ahLst/>
              <a:cxnLst/>
              <a:rect l="l" t="t" r="r" b="b"/>
              <a:pathLst>
                <a:path w="7656" h="712" extrusionOk="0">
                  <a:moveTo>
                    <a:pt x="7656" y="1"/>
                  </a:moveTo>
                  <a:lnTo>
                    <a:pt x="7656" y="1"/>
                  </a:lnTo>
                  <a:cubicBezTo>
                    <a:pt x="7656" y="1"/>
                    <a:pt x="7227" y="25"/>
                    <a:pt x="6525" y="108"/>
                  </a:cubicBezTo>
                  <a:cubicBezTo>
                    <a:pt x="5834" y="144"/>
                    <a:pt x="4882" y="203"/>
                    <a:pt x="3834" y="251"/>
                  </a:cubicBezTo>
                  <a:cubicBezTo>
                    <a:pt x="2786" y="299"/>
                    <a:pt x="1834" y="311"/>
                    <a:pt x="1131" y="311"/>
                  </a:cubicBezTo>
                  <a:lnTo>
                    <a:pt x="0" y="311"/>
                  </a:lnTo>
                  <a:cubicBezTo>
                    <a:pt x="0" y="311"/>
                    <a:pt x="417" y="418"/>
                    <a:pt x="1119" y="537"/>
                  </a:cubicBezTo>
                  <a:cubicBezTo>
                    <a:pt x="1719" y="628"/>
                    <a:pt x="2510" y="711"/>
                    <a:pt x="3395" y="711"/>
                  </a:cubicBezTo>
                  <a:cubicBezTo>
                    <a:pt x="3547" y="711"/>
                    <a:pt x="3701" y="709"/>
                    <a:pt x="3858" y="703"/>
                  </a:cubicBezTo>
                  <a:cubicBezTo>
                    <a:pt x="4929" y="656"/>
                    <a:pt x="5882" y="477"/>
                    <a:pt x="6572" y="311"/>
                  </a:cubicBezTo>
                  <a:cubicBezTo>
                    <a:pt x="7251" y="144"/>
                    <a:pt x="7656" y="1"/>
                    <a:pt x="7656" y="1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447" name="Google Shape;12447;p49"/>
            <p:cNvSpPr/>
            <p:nvPr/>
          </p:nvSpPr>
          <p:spPr>
            <a:xfrm>
              <a:off x="2862550" y="2897875"/>
              <a:ext cx="950150" cy="82400"/>
            </a:xfrm>
            <a:custGeom>
              <a:avLst/>
              <a:gdLst/>
              <a:ahLst/>
              <a:cxnLst/>
              <a:rect l="l" t="t" r="r" b="b"/>
              <a:pathLst>
                <a:path w="38006" h="3296" extrusionOk="0">
                  <a:moveTo>
                    <a:pt x="22933" y="1"/>
                  </a:moveTo>
                  <a:cubicBezTo>
                    <a:pt x="21699" y="1"/>
                    <a:pt x="20427" y="66"/>
                    <a:pt x="19134" y="188"/>
                  </a:cubicBezTo>
                  <a:cubicBezTo>
                    <a:pt x="16479" y="450"/>
                    <a:pt x="13978" y="819"/>
                    <a:pt x="11704" y="1046"/>
                  </a:cubicBezTo>
                  <a:cubicBezTo>
                    <a:pt x="9430" y="1260"/>
                    <a:pt x="7358" y="1319"/>
                    <a:pt x="5620" y="1319"/>
                  </a:cubicBezTo>
                  <a:cubicBezTo>
                    <a:pt x="3894" y="1319"/>
                    <a:pt x="2477" y="1260"/>
                    <a:pt x="1513" y="1224"/>
                  </a:cubicBezTo>
                  <a:cubicBezTo>
                    <a:pt x="536" y="1177"/>
                    <a:pt x="1" y="1141"/>
                    <a:pt x="0" y="1141"/>
                  </a:cubicBezTo>
                  <a:lnTo>
                    <a:pt x="0" y="1141"/>
                  </a:lnTo>
                  <a:cubicBezTo>
                    <a:pt x="1" y="1141"/>
                    <a:pt x="536" y="1200"/>
                    <a:pt x="1513" y="1296"/>
                  </a:cubicBezTo>
                  <a:cubicBezTo>
                    <a:pt x="2489" y="1379"/>
                    <a:pt x="3894" y="1486"/>
                    <a:pt x="5632" y="1546"/>
                  </a:cubicBezTo>
                  <a:cubicBezTo>
                    <a:pt x="6255" y="1567"/>
                    <a:pt x="6922" y="1581"/>
                    <a:pt x="7626" y="1581"/>
                  </a:cubicBezTo>
                  <a:cubicBezTo>
                    <a:pt x="8887" y="1581"/>
                    <a:pt x="10270" y="1537"/>
                    <a:pt x="11752" y="1415"/>
                  </a:cubicBezTo>
                  <a:cubicBezTo>
                    <a:pt x="14062" y="1236"/>
                    <a:pt x="16550" y="891"/>
                    <a:pt x="19193" y="641"/>
                  </a:cubicBezTo>
                  <a:cubicBezTo>
                    <a:pt x="20633" y="504"/>
                    <a:pt x="22037" y="428"/>
                    <a:pt x="23388" y="428"/>
                  </a:cubicBezTo>
                  <a:cubicBezTo>
                    <a:pt x="24506" y="428"/>
                    <a:pt x="25588" y="480"/>
                    <a:pt x="26623" y="593"/>
                  </a:cubicBezTo>
                  <a:cubicBezTo>
                    <a:pt x="28897" y="831"/>
                    <a:pt x="30921" y="1260"/>
                    <a:pt x="32600" y="1700"/>
                  </a:cubicBezTo>
                  <a:cubicBezTo>
                    <a:pt x="34279" y="2129"/>
                    <a:pt x="35636" y="2546"/>
                    <a:pt x="36565" y="2831"/>
                  </a:cubicBezTo>
                  <a:cubicBezTo>
                    <a:pt x="37493" y="3129"/>
                    <a:pt x="38005" y="3296"/>
                    <a:pt x="38005" y="3296"/>
                  </a:cubicBezTo>
                  <a:cubicBezTo>
                    <a:pt x="38005" y="3296"/>
                    <a:pt x="37493" y="3093"/>
                    <a:pt x="36576" y="2772"/>
                  </a:cubicBezTo>
                  <a:cubicBezTo>
                    <a:pt x="35648" y="2439"/>
                    <a:pt x="34326" y="1962"/>
                    <a:pt x="32647" y="1486"/>
                  </a:cubicBezTo>
                  <a:cubicBezTo>
                    <a:pt x="30957" y="1010"/>
                    <a:pt x="28933" y="510"/>
                    <a:pt x="26647" y="224"/>
                  </a:cubicBezTo>
                  <a:cubicBezTo>
                    <a:pt x="25467" y="72"/>
                    <a:pt x="24221" y="1"/>
                    <a:pt x="22933" y="1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448" name="Google Shape;12448;p49"/>
            <p:cNvSpPr/>
            <p:nvPr/>
          </p:nvSpPr>
          <p:spPr>
            <a:xfrm>
              <a:off x="3315875" y="2930175"/>
              <a:ext cx="382525" cy="50100"/>
            </a:xfrm>
            <a:custGeom>
              <a:avLst/>
              <a:gdLst/>
              <a:ahLst/>
              <a:cxnLst/>
              <a:rect l="l" t="t" r="r" b="b"/>
              <a:pathLst>
                <a:path w="15301" h="2004" extrusionOk="0">
                  <a:moveTo>
                    <a:pt x="5642" y="1"/>
                  </a:moveTo>
                  <a:cubicBezTo>
                    <a:pt x="4334" y="1"/>
                    <a:pt x="3168" y="108"/>
                    <a:pt x="2251" y="242"/>
                  </a:cubicBezTo>
                  <a:cubicBezTo>
                    <a:pt x="1548" y="349"/>
                    <a:pt x="989" y="456"/>
                    <a:pt x="596" y="539"/>
                  </a:cubicBezTo>
                  <a:cubicBezTo>
                    <a:pt x="203" y="635"/>
                    <a:pt x="1" y="670"/>
                    <a:pt x="1" y="670"/>
                  </a:cubicBezTo>
                  <a:cubicBezTo>
                    <a:pt x="1" y="670"/>
                    <a:pt x="227" y="658"/>
                    <a:pt x="608" y="611"/>
                  </a:cubicBezTo>
                  <a:cubicBezTo>
                    <a:pt x="1001" y="575"/>
                    <a:pt x="1560" y="527"/>
                    <a:pt x="2263" y="480"/>
                  </a:cubicBezTo>
                  <a:cubicBezTo>
                    <a:pt x="2900" y="442"/>
                    <a:pt x="3642" y="416"/>
                    <a:pt x="4462" y="416"/>
                  </a:cubicBezTo>
                  <a:cubicBezTo>
                    <a:pt x="5450" y="416"/>
                    <a:pt x="6551" y="454"/>
                    <a:pt x="7716" y="551"/>
                  </a:cubicBezTo>
                  <a:cubicBezTo>
                    <a:pt x="9835" y="754"/>
                    <a:pt x="11728" y="1087"/>
                    <a:pt x="13098" y="1420"/>
                  </a:cubicBezTo>
                  <a:cubicBezTo>
                    <a:pt x="13788" y="1575"/>
                    <a:pt x="14336" y="1730"/>
                    <a:pt x="14705" y="1837"/>
                  </a:cubicBezTo>
                  <a:cubicBezTo>
                    <a:pt x="15098" y="1944"/>
                    <a:pt x="15300" y="2004"/>
                    <a:pt x="15300" y="2004"/>
                  </a:cubicBezTo>
                  <a:cubicBezTo>
                    <a:pt x="15300" y="2004"/>
                    <a:pt x="15098" y="1909"/>
                    <a:pt x="14752" y="1742"/>
                  </a:cubicBezTo>
                  <a:cubicBezTo>
                    <a:pt x="14383" y="1599"/>
                    <a:pt x="13848" y="1409"/>
                    <a:pt x="13169" y="1182"/>
                  </a:cubicBezTo>
                  <a:cubicBezTo>
                    <a:pt x="11835" y="754"/>
                    <a:pt x="9930" y="289"/>
                    <a:pt x="7775" y="99"/>
                  </a:cubicBezTo>
                  <a:cubicBezTo>
                    <a:pt x="7036" y="30"/>
                    <a:pt x="6320" y="1"/>
                    <a:pt x="5642" y="1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449" name="Google Shape;12449;p49"/>
            <p:cNvSpPr/>
            <p:nvPr/>
          </p:nvSpPr>
          <p:spPr>
            <a:xfrm>
              <a:off x="3478100" y="2965425"/>
              <a:ext cx="132475" cy="15200"/>
            </a:xfrm>
            <a:custGeom>
              <a:avLst/>
              <a:gdLst/>
              <a:ahLst/>
              <a:cxnLst/>
              <a:rect l="l" t="t" r="r" b="b"/>
              <a:pathLst>
                <a:path w="5299" h="608" extrusionOk="0">
                  <a:moveTo>
                    <a:pt x="1616" y="0"/>
                  </a:moveTo>
                  <a:cubicBezTo>
                    <a:pt x="667" y="0"/>
                    <a:pt x="1" y="106"/>
                    <a:pt x="1" y="106"/>
                  </a:cubicBezTo>
                  <a:cubicBezTo>
                    <a:pt x="1" y="106"/>
                    <a:pt x="1179" y="368"/>
                    <a:pt x="2632" y="499"/>
                  </a:cubicBezTo>
                  <a:cubicBezTo>
                    <a:pt x="3706" y="595"/>
                    <a:pt x="4639" y="607"/>
                    <a:pt x="5060" y="607"/>
                  </a:cubicBezTo>
                  <a:cubicBezTo>
                    <a:pt x="5213" y="607"/>
                    <a:pt x="5299" y="606"/>
                    <a:pt x="5299" y="606"/>
                  </a:cubicBezTo>
                  <a:cubicBezTo>
                    <a:pt x="5299" y="606"/>
                    <a:pt x="4156" y="177"/>
                    <a:pt x="2679" y="46"/>
                  </a:cubicBezTo>
                  <a:cubicBezTo>
                    <a:pt x="2302" y="13"/>
                    <a:pt x="1942" y="0"/>
                    <a:pt x="1616" y="0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450" name="Google Shape;12450;p49"/>
            <p:cNvSpPr/>
            <p:nvPr/>
          </p:nvSpPr>
          <p:spPr>
            <a:xfrm>
              <a:off x="3505200" y="2876350"/>
              <a:ext cx="306000" cy="62250"/>
            </a:xfrm>
            <a:custGeom>
              <a:avLst/>
              <a:gdLst/>
              <a:ahLst/>
              <a:cxnLst/>
              <a:rect l="l" t="t" r="r" b="b"/>
              <a:pathLst>
                <a:path w="12240" h="2490" extrusionOk="0">
                  <a:moveTo>
                    <a:pt x="702" y="1"/>
                  </a:moveTo>
                  <a:cubicBezTo>
                    <a:pt x="253" y="1"/>
                    <a:pt x="0" y="13"/>
                    <a:pt x="0" y="13"/>
                  </a:cubicBezTo>
                  <a:cubicBezTo>
                    <a:pt x="0" y="13"/>
                    <a:pt x="691" y="97"/>
                    <a:pt x="1822" y="252"/>
                  </a:cubicBezTo>
                  <a:cubicBezTo>
                    <a:pt x="2941" y="418"/>
                    <a:pt x="4489" y="668"/>
                    <a:pt x="6167" y="1014"/>
                  </a:cubicBezTo>
                  <a:cubicBezTo>
                    <a:pt x="7846" y="1359"/>
                    <a:pt x="9370" y="1728"/>
                    <a:pt x="10466" y="2014"/>
                  </a:cubicBezTo>
                  <a:cubicBezTo>
                    <a:pt x="11549" y="2311"/>
                    <a:pt x="12240" y="2490"/>
                    <a:pt x="12240" y="2490"/>
                  </a:cubicBezTo>
                  <a:cubicBezTo>
                    <a:pt x="12240" y="2490"/>
                    <a:pt x="11597" y="2192"/>
                    <a:pt x="10549" y="1787"/>
                  </a:cubicBezTo>
                  <a:cubicBezTo>
                    <a:pt x="9489" y="1383"/>
                    <a:pt x="7977" y="906"/>
                    <a:pt x="6275" y="561"/>
                  </a:cubicBezTo>
                  <a:cubicBezTo>
                    <a:pt x="4560" y="216"/>
                    <a:pt x="2977" y="73"/>
                    <a:pt x="1845" y="25"/>
                  </a:cubicBezTo>
                  <a:cubicBezTo>
                    <a:pt x="1388" y="6"/>
                    <a:pt x="1002" y="1"/>
                    <a:pt x="702" y="1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451" name="Google Shape;12451;p49"/>
            <p:cNvSpPr/>
            <p:nvPr/>
          </p:nvSpPr>
          <p:spPr>
            <a:xfrm>
              <a:off x="3798075" y="2921325"/>
              <a:ext cx="146175" cy="109850"/>
            </a:xfrm>
            <a:custGeom>
              <a:avLst/>
              <a:gdLst/>
              <a:ahLst/>
              <a:cxnLst/>
              <a:rect l="l" t="t" r="r" b="b"/>
              <a:pathLst>
                <a:path w="5847" h="4394" extrusionOk="0">
                  <a:moveTo>
                    <a:pt x="1" y="0"/>
                  </a:moveTo>
                  <a:lnTo>
                    <a:pt x="1" y="0"/>
                  </a:lnTo>
                  <a:cubicBezTo>
                    <a:pt x="1" y="0"/>
                    <a:pt x="406" y="179"/>
                    <a:pt x="1001" y="465"/>
                  </a:cubicBezTo>
                  <a:cubicBezTo>
                    <a:pt x="1596" y="774"/>
                    <a:pt x="2394" y="1239"/>
                    <a:pt x="3239" y="1810"/>
                  </a:cubicBezTo>
                  <a:cubicBezTo>
                    <a:pt x="4097" y="2382"/>
                    <a:pt x="4787" y="2977"/>
                    <a:pt x="5228" y="3501"/>
                  </a:cubicBezTo>
                  <a:cubicBezTo>
                    <a:pt x="5442" y="3751"/>
                    <a:pt x="5597" y="3977"/>
                    <a:pt x="5704" y="4132"/>
                  </a:cubicBezTo>
                  <a:cubicBezTo>
                    <a:pt x="5787" y="4299"/>
                    <a:pt x="5847" y="4394"/>
                    <a:pt x="5847" y="4394"/>
                  </a:cubicBezTo>
                  <a:cubicBezTo>
                    <a:pt x="5847" y="4394"/>
                    <a:pt x="5823" y="4287"/>
                    <a:pt x="5763" y="4108"/>
                  </a:cubicBezTo>
                  <a:cubicBezTo>
                    <a:pt x="5704" y="3929"/>
                    <a:pt x="5585" y="3656"/>
                    <a:pt x="5406" y="3358"/>
                  </a:cubicBezTo>
                  <a:cubicBezTo>
                    <a:pt x="5049" y="2763"/>
                    <a:pt x="4382" y="2036"/>
                    <a:pt x="3501" y="1441"/>
                  </a:cubicBezTo>
                  <a:cubicBezTo>
                    <a:pt x="2620" y="846"/>
                    <a:pt x="1727" y="477"/>
                    <a:pt x="1072" y="274"/>
                  </a:cubicBezTo>
                  <a:cubicBezTo>
                    <a:pt x="418" y="60"/>
                    <a:pt x="1" y="0"/>
                    <a:pt x="1" y="0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452" name="Google Shape;12452;p49"/>
            <p:cNvSpPr/>
            <p:nvPr/>
          </p:nvSpPr>
          <p:spPr>
            <a:xfrm>
              <a:off x="3826650" y="2973700"/>
              <a:ext cx="92900" cy="57175"/>
            </a:xfrm>
            <a:custGeom>
              <a:avLst/>
              <a:gdLst/>
              <a:ahLst/>
              <a:cxnLst/>
              <a:rect l="l" t="t" r="r" b="b"/>
              <a:pathLst>
                <a:path w="3716" h="2287" extrusionOk="0">
                  <a:moveTo>
                    <a:pt x="1" y="1"/>
                  </a:moveTo>
                  <a:cubicBezTo>
                    <a:pt x="1" y="1"/>
                    <a:pt x="215" y="120"/>
                    <a:pt x="560" y="346"/>
                  </a:cubicBezTo>
                  <a:cubicBezTo>
                    <a:pt x="894" y="537"/>
                    <a:pt x="1358" y="822"/>
                    <a:pt x="1858" y="1132"/>
                  </a:cubicBezTo>
                  <a:cubicBezTo>
                    <a:pt x="2370" y="1453"/>
                    <a:pt x="2834" y="1727"/>
                    <a:pt x="3156" y="1942"/>
                  </a:cubicBezTo>
                  <a:cubicBezTo>
                    <a:pt x="3501" y="2144"/>
                    <a:pt x="3716" y="2287"/>
                    <a:pt x="3716" y="2287"/>
                  </a:cubicBezTo>
                  <a:cubicBezTo>
                    <a:pt x="3716" y="2287"/>
                    <a:pt x="3573" y="2073"/>
                    <a:pt x="3311" y="1763"/>
                  </a:cubicBezTo>
                  <a:cubicBezTo>
                    <a:pt x="3037" y="1453"/>
                    <a:pt x="2644" y="1061"/>
                    <a:pt x="2096" y="739"/>
                  </a:cubicBezTo>
                  <a:cubicBezTo>
                    <a:pt x="1572" y="406"/>
                    <a:pt x="1037" y="227"/>
                    <a:pt x="644" y="120"/>
                  </a:cubicBezTo>
                  <a:cubicBezTo>
                    <a:pt x="263" y="25"/>
                    <a:pt x="1" y="1"/>
                    <a:pt x="1" y="1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453" name="Google Shape;12453;p49"/>
            <p:cNvSpPr/>
            <p:nvPr/>
          </p:nvSpPr>
          <p:spPr>
            <a:xfrm>
              <a:off x="3798075" y="2993050"/>
              <a:ext cx="73550" cy="48550"/>
            </a:xfrm>
            <a:custGeom>
              <a:avLst/>
              <a:gdLst/>
              <a:ahLst/>
              <a:cxnLst/>
              <a:rect l="l" t="t" r="r" b="b"/>
              <a:pathLst>
                <a:path w="2942" h="1942" extrusionOk="0">
                  <a:moveTo>
                    <a:pt x="1" y="1"/>
                  </a:moveTo>
                  <a:lnTo>
                    <a:pt x="1" y="1"/>
                  </a:lnTo>
                  <a:cubicBezTo>
                    <a:pt x="1" y="1"/>
                    <a:pt x="167" y="120"/>
                    <a:pt x="417" y="346"/>
                  </a:cubicBezTo>
                  <a:cubicBezTo>
                    <a:pt x="679" y="525"/>
                    <a:pt x="1025" y="787"/>
                    <a:pt x="1430" y="1049"/>
                  </a:cubicBezTo>
                  <a:cubicBezTo>
                    <a:pt x="1834" y="1299"/>
                    <a:pt x="2203" y="1525"/>
                    <a:pt x="2489" y="1680"/>
                  </a:cubicBezTo>
                  <a:cubicBezTo>
                    <a:pt x="2763" y="1846"/>
                    <a:pt x="2942" y="1942"/>
                    <a:pt x="2942" y="1942"/>
                  </a:cubicBezTo>
                  <a:cubicBezTo>
                    <a:pt x="2942" y="1942"/>
                    <a:pt x="2846" y="1763"/>
                    <a:pt x="2632" y="1513"/>
                  </a:cubicBezTo>
                  <a:cubicBezTo>
                    <a:pt x="2430" y="1251"/>
                    <a:pt x="2096" y="929"/>
                    <a:pt x="1680" y="656"/>
                  </a:cubicBezTo>
                  <a:cubicBezTo>
                    <a:pt x="1263" y="382"/>
                    <a:pt x="834" y="215"/>
                    <a:pt x="525" y="120"/>
                  </a:cubicBezTo>
                  <a:cubicBezTo>
                    <a:pt x="215" y="37"/>
                    <a:pt x="1" y="1"/>
                    <a:pt x="1" y="1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454" name="Google Shape;12454;p49"/>
            <p:cNvSpPr/>
            <p:nvPr/>
          </p:nvSpPr>
          <p:spPr>
            <a:xfrm>
              <a:off x="3646275" y="3014500"/>
              <a:ext cx="141425" cy="65800"/>
            </a:xfrm>
            <a:custGeom>
              <a:avLst/>
              <a:gdLst/>
              <a:ahLst/>
              <a:cxnLst/>
              <a:rect l="l" t="t" r="r" b="b"/>
              <a:pathLst>
                <a:path w="5657" h="2632" extrusionOk="0">
                  <a:moveTo>
                    <a:pt x="1" y="0"/>
                  </a:moveTo>
                  <a:cubicBezTo>
                    <a:pt x="1" y="0"/>
                    <a:pt x="346" y="119"/>
                    <a:pt x="882" y="286"/>
                  </a:cubicBezTo>
                  <a:cubicBezTo>
                    <a:pt x="1417" y="488"/>
                    <a:pt x="2132" y="786"/>
                    <a:pt x="2906" y="1143"/>
                  </a:cubicBezTo>
                  <a:cubicBezTo>
                    <a:pt x="3680" y="1512"/>
                    <a:pt x="4358" y="1869"/>
                    <a:pt x="4858" y="2155"/>
                  </a:cubicBezTo>
                  <a:cubicBezTo>
                    <a:pt x="5346" y="2453"/>
                    <a:pt x="5656" y="2631"/>
                    <a:pt x="5656" y="2631"/>
                  </a:cubicBezTo>
                  <a:cubicBezTo>
                    <a:pt x="5656" y="2631"/>
                    <a:pt x="5418" y="2357"/>
                    <a:pt x="4989" y="1976"/>
                  </a:cubicBezTo>
                  <a:cubicBezTo>
                    <a:pt x="4549" y="1584"/>
                    <a:pt x="3906" y="1107"/>
                    <a:pt x="3096" y="738"/>
                  </a:cubicBezTo>
                  <a:cubicBezTo>
                    <a:pt x="2298" y="369"/>
                    <a:pt x="1501" y="179"/>
                    <a:pt x="941" y="83"/>
                  </a:cubicBezTo>
                  <a:cubicBezTo>
                    <a:pt x="358" y="0"/>
                    <a:pt x="1" y="0"/>
                    <a:pt x="1" y="0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455" name="Google Shape;12455;p49"/>
            <p:cNvSpPr/>
            <p:nvPr/>
          </p:nvSpPr>
          <p:spPr>
            <a:xfrm>
              <a:off x="2907500" y="2169450"/>
              <a:ext cx="176225" cy="400375"/>
            </a:xfrm>
            <a:custGeom>
              <a:avLst/>
              <a:gdLst/>
              <a:ahLst/>
              <a:cxnLst/>
              <a:rect l="l" t="t" r="r" b="b"/>
              <a:pathLst>
                <a:path w="7049" h="16015" extrusionOk="0">
                  <a:moveTo>
                    <a:pt x="7049" y="0"/>
                  </a:moveTo>
                  <a:cubicBezTo>
                    <a:pt x="7048" y="1"/>
                    <a:pt x="5263" y="3501"/>
                    <a:pt x="3310" y="7918"/>
                  </a:cubicBezTo>
                  <a:cubicBezTo>
                    <a:pt x="1369" y="12335"/>
                    <a:pt x="0" y="16014"/>
                    <a:pt x="0" y="16014"/>
                  </a:cubicBezTo>
                  <a:cubicBezTo>
                    <a:pt x="0" y="16014"/>
                    <a:pt x="1798" y="12514"/>
                    <a:pt x="3727" y="8096"/>
                  </a:cubicBezTo>
                  <a:cubicBezTo>
                    <a:pt x="5679" y="3680"/>
                    <a:pt x="7049" y="1"/>
                    <a:pt x="7049" y="0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456" name="Google Shape;12456;p49"/>
            <p:cNvSpPr/>
            <p:nvPr/>
          </p:nvSpPr>
          <p:spPr>
            <a:xfrm>
              <a:off x="2784850" y="2298325"/>
              <a:ext cx="212275" cy="456325"/>
            </a:xfrm>
            <a:custGeom>
              <a:avLst/>
              <a:gdLst/>
              <a:ahLst/>
              <a:cxnLst/>
              <a:rect l="l" t="t" r="r" b="b"/>
              <a:pathLst>
                <a:path w="8491" h="18253" extrusionOk="0">
                  <a:moveTo>
                    <a:pt x="8490" y="1"/>
                  </a:moveTo>
                  <a:cubicBezTo>
                    <a:pt x="8490" y="1"/>
                    <a:pt x="6287" y="3942"/>
                    <a:pt x="3930" y="8978"/>
                  </a:cubicBezTo>
                  <a:cubicBezTo>
                    <a:pt x="1596" y="14026"/>
                    <a:pt x="1" y="18253"/>
                    <a:pt x="1" y="18253"/>
                  </a:cubicBezTo>
                  <a:cubicBezTo>
                    <a:pt x="1" y="18253"/>
                    <a:pt x="2013" y="14205"/>
                    <a:pt x="4347" y="9168"/>
                  </a:cubicBezTo>
                  <a:cubicBezTo>
                    <a:pt x="6692" y="4144"/>
                    <a:pt x="8490" y="1"/>
                    <a:pt x="8490" y="1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457" name="Google Shape;12457;p49"/>
            <p:cNvSpPr/>
            <p:nvPr/>
          </p:nvSpPr>
          <p:spPr>
            <a:xfrm>
              <a:off x="2934875" y="2266475"/>
              <a:ext cx="56875" cy="120275"/>
            </a:xfrm>
            <a:custGeom>
              <a:avLst/>
              <a:gdLst/>
              <a:ahLst/>
              <a:cxnLst/>
              <a:rect l="l" t="t" r="r" b="b"/>
              <a:pathLst>
                <a:path w="2275" h="4811" extrusionOk="0">
                  <a:moveTo>
                    <a:pt x="2275" y="1"/>
                  </a:moveTo>
                  <a:cubicBezTo>
                    <a:pt x="2275" y="1"/>
                    <a:pt x="1560" y="989"/>
                    <a:pt x="941" y="2311"/>
                  </a:cubicBezTo>
                  <a:cubicBezTo>
                    <a:pt x="298" y="3632"/>
                    <a:pt x="1" y="4811"/>
                    <a:pt x="1" y="4811"/>
                  </a:cubicBezTo>
                  <a:cubicBezTo>
                    <a:pt x="1" y="4811"/>
                    <a:pt x="715" y="3846"/>
                    <a:pt x="1346" y="2501"/>
                  </a:cubicBezTo>
                  <a:cubicBezTo>
                    <a:pt x="1977" y="1180"/>
                    <a:pt x="2275" y="1"/>
                    <a:pt x="2275" y="1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458" name="Google Shape;12458;p49"/>
            <p:cNvSpPr/>
            <p:nvPr/>
          </p:nvSpPr>
          <p:spPr>
            <a:xfrm>
              <a:off x="2625625" y="2781125"/>
              <a:ext cx="121750" cy="253325"/>
            </a:xfrm>
            <a:custGeom>
              <a:avLst/>
              <a:gdLst/>
              <a:ahLst/>
              <a:cxnLst/>
              <a:rect l="l" t="t" r="r" b="b"/>
              <a:pathLst>
                <a:path w="4870" h="10133" extrusionOk="0">
                  <a:moveTo>
                    <a:pt x="4870" y="1"/>
                  </a:moveTo>
                  <a:cubicBezTo>
                    <a:pt x="4870" y="1"/>
                    <a:pt x="4584" y="572"/>
                    <a:pt x="4155" y="1501"/>
                  </a:cubicBezTo>
                  <a:cubicBezTo>
                    <a:pt x="3739" y="2441"/>
                    <a:pt x="3179" y="3715"/>
                    <a:pt x="2536" y="5132"/>
                  </a:cubicBezTo>
                  <a:cubicBezTo>
                    <a:pt x="1893" y="6525"/>
                    <a:pt x="1286" y="7799"/>
                    <a:pt x="810" y="8692"/>
                  </a:cubicBezTo>
                  <a:cubicBezTo>
                    <a:pt x="572" y="9133"/>
                    <a:pt x="381" y="9490"/>
                    <a:pt x="226" y="9752"/>
                  </a:cubicBezTo>
                  <a:cubicBezTo>
                    <a:pt x="83" y="10002"/>
                    <a:pt x="0" y="10133"/>
                    <a:pt x="0" y="10133"/>
                  </a:cubicBezTo>
                  <a:cubicBezTo>
                    <a:pt x="0" y="10133"/>
                    <a:pt x="107" y="10014"/>
                    <a:pt x="286" y="9787"/>
                  </a:cubicBezTo>
                  <a:cubicBezTo>
                    <a:pt x="464" y="9573"/>
                    <a:pt x="703" y="9228"/>
                    <a:pt x="1000" y="8811"/>
                  </a:cubicBezTo>
                  <a:cubicBezTo>
                    <a:pt x="1584" y="7966"/>
                    <a:pt x="2310" y="6739"/>
                    <a:pt x="2953" y="5311"/>
                  </a:cubicBezTo>
                  <a:cubicBezTo>
                    <a:pt x="3608" y="3882"/>
                    <a:pt x="4072" y="2548"/>
                    <a:pt x="4382" y="1572"/>
                  </a:cubicBezTo>
                  <a:cubicBezTo>
                    <a:pt x="4703" y="608"/>
                    <a:pt x="4870" y="1"/>
                    <a:pt x="4870" y="1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459" name="Google Shape;12459;p49"/>
            <p:cNvSpPr/>
            <p:nvPr/>
          </p:nvSpPr>
          <p:spPr>
            <a:xfrm>
              <a:off x="2705375" y="2802850"/>
              <a:ext cx="58675" cy="146175"/>
            </a:xfrm>
            <a:custGeom>
              <a:avLst/>
              <a:gdLst/>
              <a:ahLst/>
              <a:cxnLst/>
              <a:rect l="l" t="t" r="r" b="b"/>
              <a:pathLst>
                <a:path w="2347" h="5847" extrusionOk="0">
                  <a:moveTo>
                    <a:pt x="2346" y="1"/>
                  </a:moveTo>
                  <a:cubicBezTo>
                    <a:pt x="2346" y="1"/>
                    <a:pt x="2204" y="334"/>
                    <a:pt x="1965" y="858"/>
                  </a:cubicBezTo>
                  <a:cubicBezTo>
                    <a:pt x="1751" y="1394"/>
                    <a:pt x="1453" y="2108"/>
                    <a:pt x="1132" y="2906"/>
                  </a:cubicBezTo>
                  <a:cubicBezTo>
                    <a:pt x="822" y="3727"/>
                    <a:pt x="537" y="4442"/>
                    <a:pt x="322" y="4978"/>
                  </a:cubicBezTo>
                  <a:cubicBezTo>
                    <a:pt x="120" y="5513"/>
                    <a:pt x="1" y="5847"/>
                    <a:pt x="1" y="5847"/>
                  </a:cubicBezTo>
                  <a:cubicBezTo>
                    <a:pt x="1" y="5847"/>
                    <a:pt x="227" y="5573"/>
                    <a:pt x="537" y="5085"/>
                  </a:cubicBezTo>
                  <a:cubicBezTo>
                    <a:pt x="846" y="4608"/>
                    <a:pt x="1239" y="3906"/>
                    <a:pt x="1561" y="3084"/>
                  </a:cubicBezTo>
                  <a:cubicBezTo>
                    <a:pt x="1894" y="2275"/>
                    <a:pt x="2096" y="1489"/>
                    <a:pt x="2204" y="929"/>
                  </a:cubicBezTo>
                  <a:cubicBezTo>
                    <a:pt x="2323" y="358"/>
                    <a:pt x="2346" y="1"/>
                    <a:pt x="2346" y="1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460" name="Google Shape;12460;p49"/>
            <p:cNvSpPr/>
            <p:nvPr/>
          </p:nvSpPr>
          <p:spPr>
            <a:xfrm>
              <a:off x="2766100" y="2592425"/>
              <a:ext cx="130400" cy="279500"/>
            </a:xfrm>
            <a:custGeom>
              <a:avLst/>
              <a:gdLst/>
              <a:ahLst/>
              <a:cxnLst/>
              <a:rect l="l" t="t" r="r" b="b"/>
              <a:pathLst>
                <a:path w="5216" h="11180" extrusionOk="0">
                  <a:moveTo>
                    <a:pt x="5216" y="0"/>
                  </a:moveTo>
                  <a:lnTo>
                    <a:pt x="5216" y="0"/>
                  </a:lnTo>
                  <a:cubicBezTo>
                    <a:pt x="5215" y="0"/>
                    <a:pt x="3846" y="2393"/>
                    <a:pt x="2406" y="5489"/>
                  </a:cubicBezTo>
                  <a:cubicBezTo>
                    <a:pt x="965" y="8572"/>
                    <a:pt x="1" y="11180"/>
                    <a:pt x="1" y="11180"/>
                  </a:cubicBezTo>
                  <a:cubicBezTo>
                    <a:pt x="1" y="11180"/>
                    <a:pt x="1370" y="8763"/>
                    <a:pt x="2811" y="5691"/>
                  </a:cubicBezTo>
                  <a:cubicBezTo>
                    <a:pt x="4251" y="2608"/>
                    <a:pt x="5216" y="0"/>
                    <a:pt x="5216" y="0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461" name="Google Shape;12461;p49"/>
            <p:cNvSpPr/>
            <p:nvPr/>
          </p:nvSpPr>
          <p:spPr>
            <a:xfrm>
              <a:off x="2966425" y="2863275"/>
              <a:ext cx="463475" cy="37925"/>
            </a:xfrm>
            <a:custGeom>
              <a:avLst/>
              <a:gdLst/>
              <a:ahLst/>
              <a:cxnLst/>
              <a:rect l="l" t="t" r="r" b="b"/>
              <a:pathLst>
                <a:path w="18539" h="1517" extrusionOk="0">
                  <a:moveTo>
                    <a:pt x="18539" y="1"/>
                  </a:moveTo>
                  <a:lnTo>
                    <a:pt x="18539" y="1"/>
                  </a:lnTo>
                  <a:cubicBezTo>
                    <a:pt x="18538" y="1"/>
                    <a:pt x="14371" y="132"/>
                    <a:pt x="9240" y="584"/>
                  </a:cubicBezTo>
                  <a:cubicBezTo>
                    <a:pt x="6680" y="810"/>
                    <a:pt x="4358" y="1060"/>
                    <a:pt x="2692" y="1263"/>
                  </a:cubicBezTo>
                  <a:cubicBezTo>
                    <a:pt x="2075" y="1343"/>
                    <a:pt x="1533" y="1383"/>
                    <a:pt x="1104" y="1383"/>
                  </a:cubicBezTo>
                  <a:cubicBezTo>
                    <a:pt x="961" y="1383"/>
                    <a:pt x="831" y="1379"/>
                    <a:pt x="715" y="1370"/>
                  </a:cubicBezTo>
                  <a:cubicBezTo>
                    <a:pt x="263" y="1346"/>
                    <a:pt x="1" y="1263"/>
                    <a:pt x="1" y="1263"/>
                  </a:cubicBezTo>
                  <a:lnTo>
                    <a:pt x="1" y="1263"/>
                  </a:lnTo>
                  <a:cubicBezTo>
                    <a:pt x="1" y="1263"/>
                    <a:pt x="239" y="1370"/>
                    <a:pt x="715" y="1441"/>
                  </a:cubicBezTo>
                  <a:cubicBezTo>
                    <a:pt x="1008" y="1493"/>
                    <a:pt x="1382" y="1517"/>
                    <a:pt x="1823" y="1517"/>
                  </a:cubicBezTo>
                  <a:cubicBezTo>
                    <a:pt x="2099" y="1517"/>
                    <a:pt x="2402" y="1507"/>
                    <a:pt x="2727" y="1489"/>
                  </a:cubicBezTo>
                  <a:cubicBezTo>
                    <a:pt x="4406" y="1406"/>
                    <a:pt x="6728" y="1251"/>
                    <a:pt x="9288" y="1025"/>
                  </a:cubicBezTo>
                  <a:cubicBezTo>
                    <a:pt x="14407" y="584"/>
                    <a:pt x="18539" y="1"/>
                    <a:pt x="18539" y="1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462" name="Google Shape;12462;p49"/>
            <p:cNvSpPr/>
            <p:nvPr/>
          </p:nvSpPr>
          <p:spPr>
            <a:xfrm>
              <a:off x="3469475" y="2849575"/>
              <a:ext cx="89325" cy="11050"/>
            </a:xfrm>
            <a:custGeom>
              <a:avLst/>
              <a:gdLst/>
              <a:ahLst/>
              <a:cxnLst/>
              <a:rect l="l" t="t" r="r" b="b"/>
              <a:pathLst>
                <a:path w="3573" h="442" extrusionOk="0">
                  <a:moveTo>
                    <a:pt x="1786" y="1"/>
                  </a:moveTo>
                  <a:cubicBezTo>
                    <a:pt x="810" y="1"/>
                    <a:pt x="0" y="215"/>
                    <a:pt x="0" y="215"/>
                  </a:cubicBezTo>
                  <a:cubicBezTo>
                    <a:pt x="0" y="215"/>
                    <a:pt x="810" y="442"/>
                    <a:pt x="1786" y="442"/>
                  </a:cubicBezTo>
                  <a:cubicBezTo>
                    <a:pt x="2774" y="442"/>
                    <a:pt x="3572" y="215"/>
                    <a:pt x="3572" y="215"/>
                  </a:cubicBezTo>
                  <a:cubicBezTo>
                    <a:pt x="3572" y="215"/>
                    <a:pt x="2774" y="1"/>
                    <a:pt x="1786" y="1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463" name="Google Shape;12463;p49"/>
            <p:cNvSpPr/>
            <p:nvPr/>
          </p:nvSpPr>
          <p:spPr>
            <a:xfrm>
              <a:off x="3572750" y="2855225"/>
              <a:ext cx="87850" cy="12250"/>
            </a:xfrm>
            <a:custGeom>
              <a:avLst/>
              <a:gdLst/>
              <a:ahLst/>
              <a:cxnLst/>
              <a:rect l="l" t="t" r="r" b="b"/>
              <a:pathLst>
                <a:path w="3514" h="490" extrusionOk="0">
                  <a:moveTo>
                    <a:pt x="1362" y="1"/>
                  </a:moveTo>
                  <a:cubicBezTo>
                    <a:pt x="587" y="1"/>
                    <a:pt x="1" y="132"/>
                    <a:pt x="1" y="132"/>
                  </a:cubicBezTo>
                  <a:cubicBezTo>
                    <a:pt x="1" y="132"/>
                    <a:pt x="775" y="418"/>
                    <a:pt x="1739" y="477"/>
                  </a:cubicBezTo>
                  <a:cubicBezTo>
                    <a:pt x="1877" y="486"/>
                    <a:pt x="2011" y="490"/>
                    <a:pt x="2141" y="490"/>
                  </a:cubicBezTo>
                  <a:cubicBezTo>
                    <a:pt x="2918" y="490"/>
                    <a:pt x="3513" y="358"/>
                    <a:pt x="3513" y="358"/>
                  </a:cubicBezTo>
                  <a:cubicBezTo>
                    <a:pt x="3513" y="358"/>
                    <a:pt x="2751" y="85"/>
                    <a:pt x="1763" y="13"/>
                  </a:cubicBezTo>
                  <a:cubicBezTo>
                    <a:pt x="1625" y="5"/>
                    <a:pt x="1491" y="1"/>
                    <a:pt x="1362" y="1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464" name="Google Shape;12464;p49"/>
            <p:cNvSpPr/>
            <p:nvPr/>
          </p:nvSpPr>
          <p:spPr>
            <a:xfrm>
              <a:off x="4790775" y="2957350"/>
              <a:ext cx="477150" cy="47650"/>
            </a:xfrm>
            <a:custGeom>
              <a:avLst/>
              <a:gdLst/>
              <a:ahLst/>
              <a:cxnLst/>
              <a:rect l="l" t="t" r="r" b="b"/>
              <a:pathLst>
                <a:path w="19086" h="1906" extrusionOk="0">
                  <a:moveTo>
                    <a:pt x="0" y="0"/>
                  </a:moveTo>
                  <a:cubicBezTo>
                    <a:pt x="0" y="0"/>
                    <a:pt x="1072" y="155"/>
                    <a:pt x="2786" y="476"/>
                  </a:cubicBezTo>
                  <a:cubicBezTo>
                    <a:pt x="4501" y="798"/>
                    <a:pt x="6846" y="1345"/>
                    <a:pt x="9513" y="1691"/>
                  </a:cubicBezTo>
                  <a:cubicBezTo>
                    <a:pt x="10677" y="1838"/>
                    <a:pt x="11808" y="1906"/>
                    <a:pt x="12858" y="1906"/>
                  </a:cubicBezTo>
                  <a:cubicBezTo>
                    <a:pt x="14192" y="1906"/>
                    <a:pt x="15393" y="1795"/>
                    <a:pt x="16359" y="1595"/>
                  </a:cubicBezTo>
                  <a:cubicBezTo>
                    <a:pt x="17217" y="1429"/>
                    <a:pt x="17907" y="1226"/>
                    <a:pt x="18371" y="1060"/>
                  </a:cubicBezTo>
                  <a:cubicBezTo>
                    <a:pt x="18824" y="893"/>
                    <a:pt x="19086" y="798"/>
                    <a:pt x="19086" y="798"/>
                  </a:cubicBezTo>
                  <a:lnTo>
                    <a:pt x="19086" y="798"/>
                  </a:lnTo>
                  <a:cubicBezTo>
                    <a:pt x="19086" y="798"/>
                    <a:pt x="18812" y="881"/>
                    <a:pt x="18371" y="988"/>
                  </a:cubicBezTo>
                  <a:cubicBezTo>
                    <a:pt x="17895" y="1119"/>
                    <a:pt x="17205" y="1262"/>
                    <a:pt x="16347" y="1369"/>
                  </a:cubicBezTo>
                  <a:cubicBezTo>
                    <a:pt x="15599" y="1472"/>
                    <a:pt x="14724" y="1526"/>
                    <a:pt x="13758" y="1526"/>
                  </a:cubicBezTo>
                  <a:cubicBezTo>
                    <a:pt x="12495" y="1526"/>
                    <a:pt x="11076" y="1434"/>
                    <a:pt x="9585" y="1238"/>
                  </a:cubicBezTo>
                  <a:cubicBezTo>
                    <a:pt x="6953" y="893"/>
                    <a:pt x="4572" y="464"/>
                    <a:pt x="2822" y="262"/>
                  </a:cubicBezTo>
                  <a:cubicBezTo>
                    <a:pt x="1084" y="48"/>
                    <a:pt x="0" y="0"/>
                    <a:pt x="0" y="0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465" name="Google Shape;12465;p49"/>
            <p:cNvSpPr/>
            <p:nvPr/>
          </p:nvSpPr>
          <p:spPr>
            <a:xfrm>
              <a:off x="5201525" y="2869525"/>
              <a:ext cx="64925" cy="107175"/>
            </a:xfrm>
            <a:custGeom>
              <a:avLst/>
              <a:gdLst/>
              <a:ahLst/>
              <a:cxnLst/>
              <a:rect l="l" t="t" r="r" b="b"/>
              <a:pathLst>
                <a:path w="2597" h="4287" extrusionOk="0">
                  <a:moveTo>
                    <a:pt x="1" y="1"/>
                  </a:moveTo>
                  <a:cubicBezTo>
                    <a:pt x="1" y="1"/>
                    <a:pt x="477" y="1049"/>
                    <a:pt x="1179" y="2227"/>
                  </a:cubicBezTo>
                  <a:cubicBezTo>
                    <a:pt x="1894" y="3394"/>
                    <a:pt x="2596" y="4287"/>
                    <a:pt x="2596" y="4287"/>
                  </a:cubicBezTo>
                  <a:cubicBezTo>
                    <a:pt x="2596" y="4287"/>
                    <a:pt x="2275" y="3180"/>
                    <a:pt x="1560" y="1989"/>
                  </a:cubicBezTo>
                  <a:cubicBezTo>
                    <a:pt x="834" y="799"/>
                    <a:pt x="1" y="1"/>
                    <a:pt x="1" y="1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466" name="Google Shape;12466;p49"/>
            <p:cNvSpPr/>
            <p:nvPr/>
          </p:nvSpPr>
          <p:spPr>
            <a:xfrm>
              <a:off x="5239025" y="2963875"/>
              <a:ext cx="83075" cy="80400"/>
            </a:xfrm>
            <a:custGeom>
              <a:avLst/>
              <a:gdLst/>
              <a:ahLst/>
              <a:cxnLst/>
              <a:rect l="l" t="t" r="r" b="b"/>
              <a:pathLst>
                <a:path w="3323" h="3216" extrusionOk="0">
                  <a:moveTo>
                    <a:pt x="1632" y="1454"/>
                  </a:moveTo>
                  <a:lnTo>
                    <a:pt x="1632" y="1454"/>
                  </a:lnTo>
                  <a:cubicBezTo>
                    <a:pt x="1632" y="1454"/>
                    <a:pt x="1624" y="1462"/>
                    <a:pt x="1614" y="1471"/>
                  </a:cubicBezTo>
                  <a:lnTo>
                    <a:pt x="1614" y="1471"/>
                  </a:lnTo>
                  <a:cubicBezTo>
                    <a:pt x="1621" y="1459"/>
                    <a:pt x="1632" y="1454"/>
                    <a:pt x="1632" y="1454"/>
                  </a:cubicBezTo>
                  <a:close/>
                  <a:moveTo>
                    <a:pt x="25" y="1"/>
                  </a:moveTo>
                  <a:cubicBezTo>
                    <a:pt x="25" y="1"/>
                    <a:pt x="1" y="25"/>
                    <a:pt x="49" y="156"/>
                  </a:cubicBezTo>
                  <a:cubicBezTo>
                    <a:pt x="84" y="215"/>
                    <a:pt x="144" y="311"/>
                    <a:pt x="239" y="382"/>
                  </a:cubicBezTo>
                  <a:cubicBezTo>
                    <a:pt x="299" y="430"/>
                    <a:pt x="358" y="453"/>
                    <a:pt x="453" y="477"/>
                  </a:cubicBezTo>
                  <a:cubicBezTo>
                    <a:pt x="501" y="489"/>
                    <a:pt x="537" y="489"/>
                    <a:pt x="584" y="489"/>
                  </a:cubicBezTo>
                  <a:cubicBezTo>
                    <a:pt x="620" y="477"/>
                    <a:pt x="656" y="477"/>
                    <a:pt x="691" y="453"/>
                  </a:cubicBezTo>
                  <a:lnTo>
                    <a:pt x="691" y="453"/>
                  </a:lnTo>
                  <a:cubicBezTo>
                    <a:pt x="656" y="501"/>
                    <a:pt x="691" y="453"/>
                    <a:pt x="703" y="549"/>
                  </a:cubicBezTo>
                  <a:lnTo>
                    <a:pt x="703" y="692"/>
                  </a:lnTo>
                  <a:cubicBezTo>
                    <a:pt x="703" y="727"/>
                    <a:pt x="691" y="787"/>
                    <a:pt x="680" y="834"/>
                  </a:cubicBezTo>
                  <a:cubicBezTo>
                    <a:pt x="656" y="870"/>
                    <a:pt x="632" y="918"/>
                    <a:pt x="620" y="965"/>
                  </a:cubicBezTo>
                  <a:cubicBezTo>
                    <a:pt x="584" y="1025"/>
                    <a:pt x="584" y="1084"/>
                    <a:pt x="584" y="1144"/>
                  </a:cubicBezTo>
                  <a:cubicBezTo>
                    <a:pt x="582" y="1142"/>
                    <a:pt x="581" y="1141"/>
                    <a:pt x="579" y="1141"/>
                  </a:cubicBezTo>
                  <a:cubicBezTo>
                    <a:pt x="570" y="1141"/>
                    <a:pt x="564" y="1171"/>
                    <a:pt x="584" y="1251"/>
                  </a:cubicBezTo>
                  <a:cubicBezTo>
                    <a:pt x="620" y="1334"/>
                    <a:pt x="715" y="1442"/>
                    <a:pt x="918" y="1442"/>
                  </a:cubicBezTo>
                  <a:cubicBezTo>
                    <a:pt x="953" y="1442"/>
                    <a:pt x="1001" y="1442"/>
                    <a:pt x="1061" y="1430"/>
                  </a:cubicBezTo>
                  <a:cubicBezTo>
                    <a:pt x="1096" y="1406"/>
                    <a:pt x="1120" y="1406"/>
                    <a:pt x="1156" y="1394"/>
                  </a:cubicBezTo>
                  <a:lnTo>
                    <a:pt x="1192" y="1382"/>
                  </a:lnTo>
                  <a:lnTo>
                    <a:pt x="1192" y="1382"/>
                  </a:lnTo>
                  <a:lnTo>
                    <a:pt x="1168" y="1394"/>
                  </a:lnTo>
                  <a:lnTo>
                    <a:pt x="1168" y="1406"/>
                  </a:lnTo>
                  <a:lnTo>
                    <a:pt x="1168" y="1442"/>
                  </a:lnTo>
                  <a:lnTo>
                    <a:pt x="1168" y="1489"/>
                  </a:lnTo>
                  <a:cubicBezTo>
                    <a:pt x="1168" y="1513"/>
                    <a:pt x="1168" y="1561"/>
                    <a:pt x="1180" y="1608"/>
                  </a:cubicBezTo>
                  <a:cubicBezTo>
                    <a:pt x="1239" y="1763"/>
                    <a:pt x="1346" y="1846"/>
                    <a:pt x="1453" y="1882"/>
                  </a:cubicBezTo>
                  <a:cubicBezTo>
                    <a:pt x="1486" y="1898"/>
                    <a:pt x="1525" y="1906"/>
                    <a:pt x="1564" y="1907"/>
                  </a:cubicBezTo>
                  <a:lnTo>
                    <a:pt x="1564" y="1907"/>
                  </a:lnTo>
                  <a:cubicBezTo>
                    <a:pt x="1966" y="2499"/>
                    <a:pt x="2457" y="2766"/>
                    <a:pt x="2775" y="2942"/>
                  </a:cubicBezTo>
                  <a:cubicBezTo>
                    <a:pt x="3132" y="3132"/>
                    <a:pt x="3323" y="3216"/>
                    <a:pt x="3323" y="3216"/>
                  </a:cubicBezTo>
                  <a:cubicBezTo>
                    <a:pt x="3323" y="3216"/>
                    <a:pt x="3156" y="3073"/>
                    <a:pt x="2942" y="2775"/>
                  </a:cubicBezTo>
                  <a:cubicBezTo>
                    <a:pt x="2656" y="2513"/>
                    <a:pt x="2192" y="2144"/>
                    <a:pt x="1894" y="1525"/>
                  </a:cubicBezTo>
                  <a:lnTo>
                    <a:pt x="1608" y="1549"/>
                  </a:lnTo>
                  <a:lnTo>
                    <a:pt x="1608" y="1561"/>
                  </a:lnTo>
                  <a:cubicBezTo>
                    <a:pt x="1608" y="1563"/>
                    <a:pt x="1608" y="1564"/>
                    <a:pt x="1607" y="1564"/>
                  </a:cubicBezTo>
                  <a:cubicBezTo>
                    <a:pt x="1605" y="1564"/>
                    <a:pt x="1599" y="1540"/>
                    <a:pt x="1608" y="1493"/>
                  </a:cubicBezTo>
                  <a:lnTo>
                    <a:pt x="1608" y="1493"/>
                  </a:lnTo>
                  <a:cubicBezTo>
                    <a:pt x="1620" y="1492"/>
                    <a:pt x="1636" y="1491"/>
                    <a:pt x="1656" y="1489"/>
                  </a:cubicBezTo>
                  <a:lnTo>
                    <a:pt x="1656" y="1465"/>
                  </a:lnTo>
                  <a:lnTo>
                    <a:pt x="1656" y="1454"/>
                  </a:lnTo>
                  <a:cubicBezTo>
                    <a:pt x="1704" y="1382"/>
                    <a:pt x="1775" y="1299"/>
                    <a:pt x="1846" y="1215"/>
                  </a:cubicBezTo>
                  <a:lnTo>
                    <a:pt x="1787" y="1096"/>
                  </a:lnTo>
                  <a:lnTo>
                    <a:pt x="1775" y="1061"/>
                  </a:lnTo>
                  <a:cubicBezTo>
                    <a:pt x="1763" y="1037"/>
                    <a:pt x="1751" y="1001"/>
                    <a:pt x="1727" y="989"/>
                  </a:cubicBezTo>
                  <a:cubicBezTo>
                    <a:pt x="1656" y="906"/>
                    <a:pt x="1549" y="858"/>
                    <a:pt x="1453" y="858"/>
                  </a:cubicBezTo>
                  <a:cubicBezTo>
                    <a:pt x="1346" y="858"/>
                    <a:pt x="1215" y="894"/>
                    <a:pt x="1108" y="953"/>
                  </a:cubicBezTo>
                  <a:lnTo>
                    <a:pt x="1049" y="977"/>
                  </a:lnTo>
                  <a:lnTo>
                    <a:pt x="1037" y="989"/>
                  </a:lnTo>
                  <a:cubicBezTo>
                    <a:pt x="1023" y="1003"/>
                    <a:pt x="1007" y="1006"/>
                    <a:pt x="993" y="1006"/>
                  </a:cubicBezTo>
                  <a:cubicBezTo>
                    <a:pt x="981" y="1006"/>
                    <a:pt x="969" y="1004"/>
                    <a:pt x="960" y="1004"/>
                  </a:cubicBezTo>
                  <a:cubicBezTo>
                    <a:pt x="952" y="1004"/>
                    <a:pt x="945" y="1006"/>
                    <a:pt x="942" y="1013"/>
                  </a:cubicBezTo>
                  <a:cubicBezTo>
                    <a:pt x="930" y="989"/>
                    <a:pt x="942" y="977"/>
                    <a:pt x="942" y="965"/>
                  </a:cubicBezTo>
                  <a:cubicBezTo>
                    <a:pt x="942" y="953"/>
                    <a:pt x="953" y="918"/>
                    <a:pt x="953" y="906"/>
                  </a:cubicBezTo>
                  <a:cubicBezTo>
                    <a:pt x="977" y="811"/>
                    <a:pt x="977" y="739"/>
                    <a:pt x="977" y="680"/>
                  </a:cubicBezTo>
                  <a:cubicBezTo>
                    <a:pt x="977" y="549"/>
                    <a:pt x="918" y="430"/>
                    <a:pt x="882" y="370"/>
                  </a:cubicBezTo>
                  <a:cubicBezTo>
                    <a:pt x="850" y="301"/>
                    <a:pt x="820" y="282"/>
                    <a:pt x="798" y="282"/>
                  </a:cubicBezTo>
                  <a:cubicBezTo>
                    <a:pt x="772" y="282"/>
                    <a:pt x="756" y="311"/>
                    <a:pt x="763" y="311"/>
                  </a:cubicBezTo>
                  <a:cubicBezTo>
                    <a:pt x="703" y="358"/>
                    <a:pt x="632" y="370"/>
                    <a:pt x="584" y="382"/>
                  </a:cubicBezTo>
                  <a:lnTo>
                    <a:pt x="465" y="382"/>
                  </a:lnTo>
                  <a:cubicBezTo>
                    <a:pt x="394" y="370"/>
                    <a:pt x="322" y="358"/>
                    <a:pt x="275" y="322"/>
                  </a:cubicBezTo>
                  <a:cubicBezTo>
                    <a:pt x="168" y="263"/>
                    <a:pt x="108" y="203"/>
                    <a:pt x="84" y="144"/>
                  </a:cubicBezTo>
                  <a:cubicBezTo>
                    <a:pt x="25" y="37"/>
                    <a:pt x="25" y="1"/>
                    <a:pt x="25" y="1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467" name="Google Shape;12467;p49"/>
            <p:cNvSpPr/>
            <p:nvPr/>
          </p:nvSpPr>
          <p:spPr>
            <a:xfrm>
              <a:off x="4916975" y="2278100"/>
              <a:ext cx="94975" cy="186650"/>
            </a:xfrm>
            <a:custGeom>
              <a:avLst/>
              <a:gdLst/>
              <a:ahLst/>
              <a:cxnLst/>
              <a:rect l="l" t="t" r="r" b="b"/>
              <a:pathLst>
                <a:path w="3799" h="7466" extrusionOk="0">
                  <a:moveTo>
                    <a:pt x="0" y="0"/>
                  </a:moveTo>
                  <a:cubicBezTo>
                    <a:pt x="0" y="0"/>
                    <a:pt x="655" y="1774"/>
                    <a:pt x="1691" y="3834"/>
                  </a:cubicBezTo>
                  <a:cubicBezTo>
                    <a:pt x="2739" y="5906"/>
                    <a:pt x="3798" y="7465"/>
                    <a:pt x="3798" y="7465"/>
                  </a:cubicBezTo>
                  <a:cubicBezTo>
                    <a:pt x="3798" y="7465"/>
                    <a:pt x="3156" y="5679"/>
                    <a:pt x="2096" y="3631"/>
                  </a:cubicBezTo>
                  <a:cubicBezTo>
                    <a:pt x="1048" y="1572"/>
                    <a:pt x="1" y="0"/>
                    <a:pt x="0" y="0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468" name="Google Shape;12468;p49"/>
            <p:cNvSpPr/>
            <p:nvPr/>
          </p:nvSpPr>
          <p:spPr>
            <a:xfrm>
              <a:off x="5015500" y="2480800"/>
              <a:ext cx="23525" cy="41975"/>
            </a:xfrm>
            <a:custGeom>
              <a:avLst/>
              <a:gdLst/>
              <a:ahLst/>
              <a:cxnLst/>
              <a:rect l="l" t="t" r="r" b="b"/>
              <a:pathLst>
                <a:path w="941" h="1679" extrusionOk="0">
                  <a:moveTo>
                    <a:pt x="0" y="0"/>
                  </a:moveTo>
                  <a:lnTo>
                    <a:pt x="0" y="0"/>
                  </a:lnTo>
                  <a:cubicBezTo>
                    <a:pt x="0" y="0"/>
                    <a:pt x="12" y="488"/>
                    <a:pt x="274" y="953"/>
                  </a:cubicBezTo>
                  <a:cubicBezTo>
                    <a:pt x="524" y="1417"/>
                    <a:pt x="941" y="1679"/>
                    <a:pt x="941" y="1679"/>
                  </a:cubicBezTo>
                  <a:cubicBezTo>
                    <a:pt x="941" y="1679"/>
                    <a:pt x="929" y="1191"/>
                    <a:pt x="667" y="726"/>
                  </a:cubicBezTo>
                  <a:cubicBezTo>
                    <a:pt x="417" y="274"/>
                    <a:pt x="0" y="0"/>
                    <a:pt x="0" y="0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469" name="Google Shape;12469;p49"/>
            <p:cNvSpPr/>
            <p:nvPr/>
          </p:nvSpPr>
          <p:spPr>
            <a:xfrm>
              <a:off x="5043475" y="2540625"/>
              <a:ext cx="18175" cy="25025"/>
            </a:xfrm>
            <a:custGeom>
              <a:avLst/>
              <a:gdLst/>
              <a:ahLst/>
              <a:cxnLst/>
              <a:rect l="l" t="t" r="r" b="b"/>
              <a:pathLst>
                <a:path w="727" h="1001" extrusionOk="0">
                  <a:moveTo>
                    <a:pt x="36" y="0"/>
                  </a:moveTo>
                  <a:cubicBezTo>
                    <a:pt x="36" y="0"/>
                    <a:pt x="1" y="346"/>
                    <a:pt x="179" y="631"/>
                  </a:cubicBezTo>
                  <a:cubicBezTo>
                    <a:pt x="346" y="893"/>
                    <a:pt x="679" y="1000"/>
                    <a:pt x="679" y="1000"/>
                  </a:cubicBezTo>
                  <a:cubicBezTo>
                    <a:pt x="679" y="1000"/>
                    <a:pt x="727" y="643"/>
                    <a:pt x="548" y="381"/>
                  </a:cubicBezTo>
                  <a:cubicBezTo>
                    <a:pt x="382" y="108"/>
                    <a:pt x="36" y="0"/>
                    <a:pt x="36" y="0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470" name="Google Shape;12470;p49"/>
            <p:cNvSpPr/>
            <p:nvPr/>
          </p:nvSpPr>
          <p:spPr>
            <a:xfrm>
              <a:off x="3961800" y="2745100"/>
              <a:ext cx="180100" cy="208700"/>
            </a:xfrm>
            <a:custGeom>
              <a:avLst/>
              <a:gdLst/>
              <a:ahLst/>
              <a:cxnLst/>
              <a:rect l="l" t="t" r="r" b="b"/>
              <a:pathLst>
                <a:path w="7204" h="8348" extrusionOk="0">
                  <a:moveTo>
                    <a:pt x="7203" y="1"/>
                  </a:moveTo>
                  <a:cubicBezTo>
                    <a:pt x="7203" y="1"/>
                    <a:pt x="6620" y="263"/>
                    <a:pt x="5715" y="751"/>
                  </a:cubicBezTo>
                  <a:cubicBezTo>
                    <a:pt x="4810" y="1263"/>
                    <a:pt x="3524" y="2001"/>
                    <a:pt x="2370" y="3132"/>
                  </a:cubicBezTo>
                  <a:cubicBezTo>
                    <a:pt x="1203" y="4287"/>
                    <a:pt x="488" y="5621"/>
                    <a:pt x="226" y="6645"/>
                  </a:cubicBezTo>
                  <a:cubicBezTo>
                    <a:pt x="95" y="7168"/>
                    <a:pt x="36" y="7585"/>
                    <a:pt x="12" y="7883"/>
                  </a:cubicBezTo>
                  <a:cubicBezTo>
                    <a:pt x="0" y="8180"/>
                    <a:pt x="0" y="8347"/>
                    <a:pt x="0" y="8347"/>
                  </a:cubicBezTo>
                  <a:cubicBezTo>
                    <a:pt x="0" y="8347"/>
                    <a:pt x="12" y="8180"/>
                    <a:pt x="72" y="7895"/>
                  </a:cubicBezTo>
                  <a:cubicBezTo>
                    <a:pt x="131" y="7621"/>
                    <a:pt x="238" y="7216"/>
                    <a:pt x="429" y="6740"/>
                  </a:cubicBezTo>
                  <a:cubicBezTo>
                    <a:pt x="786" y="5787"/>
                    <a:pt x="1560" y="4561"/>
                    <a:pt x="2679" y="3478"/>
                  </a:cubicBezTo>
                  <a:cubicBezTo>
                    <a:pt x="3798" y="2382"/>
                    <a:pt x="4977" y="1561"/>
                    <a:pt x="5822" y="965"/>
                  </a:cubicBezTo>
                  <a:cubicBezTo>
                    <a:pt x="6668" y="370"/>
                    <a:pt x="7203" y="1"/>
                    <a:pt x="7203" y="1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471" name="Google Shape;12471;p49"/>
            <p:cNvSpPr/>
            <p:nvPr/>
          </p:nvSpPr>
          <p:spPr>
            <a:xfrm>
              <a:off x="3951675" y="2765350"/>
              <a:ext cx="96750" cy="141400"/>
            </a:xfrm>
            <a:custGeom>
              <a:avLst/>
              <a:gdLst/>
              <a:ahLst/>
              <a:cxnLst/>
              <a:rect l="l" t="t" r="r" b="b"/>
              <a:pathLst>
                <a:path w="3870" h="5656" extrusionOk="0">
                  <a:moveTo>
                    <a:pt x="3870" y="1"/>
                  </a:moveTo>
                  <a:cubicBezTo>
                    <a:pt x="3870" y="1"/>
                    <a:pt x="3548" y="227"/>
                    <a:pt x="3036" y="620"/>
                  </a:cubicBezTo>
                  <a:cubicBezTo>
                    <a:pt x="2560" y="1036"/>
                    <a:pt x="1941" y="1655"/>
                    <a:pt x="1382" y="2465"/>
                  </a:cubicBezTo>
                  <a:cubicBezTo>
                    <a:pt x="846" y="3263"/>
                    <a:pt x="489" y="4084"/>
                    <a:pt x="286" y="4680"/>
                  </a:cubicBezTo>
                  <a:cubicBezTo>
                    <a:pt x="72" y="5275"/>
                    <a:pt x="0" y="5656"/>
                    <a:pt x="0" y="5656"/>
                  </a:cubicBezTo>
                  <a:cubicBezTo>
                    <a:pt x="0" y="5656"/>
                    <a:pt x="191" y="5323"/>
                    <a:pt x="489" y="4763"/>
                  </a:cubicBezTo>
                  <a:cubicBezTo>
                    <a:pt x="810" y="4215"/>
                    <a:pt x="1251" y="3489"/>
                    <a:pt x="1774" y="2715"/>
                  </a:cubicBezTo>
                  <a:cubicBezTo>
                    <a:pt x="2310" y="1941"/>
                    <a:pt x="2834" y="1251"/>
                    <a:pt x="3215" y="774"/>
                  </a:cubicBezTo>
                  <a:cubicBezTo>
                    <a:pt x="3620" y="298"/>
                    <a:pt x="3870" y="1"/>
                    <a:pt x="3870" y="1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472" name="Google Shape;12472;p49"/>
            <p:cNvSpPr/>
            <p:nvPr/>
          </p:nvSpPr>
          <p:spPr>
            <a:xfrm>
              <a:off x="3953750" y="2776950"/>
              <a:ext cx="50625" cy="74450"/>
            </a:xfrm>
            <a:custGeom>
              <a:avLst/>
              <a:gdLst/>
              <a:ahLst/>
              <a:cxnLst/>
              <a:rect l="l" t="t" r="r" b="b"/>
              <a:pathLst>
                <a:path w="2025" h="2978" extrusionOk="0">
                  <a:moveTo>
                    <a:pt x="2025" y="1"/>
                  </a:moveTo>
                  <a:cubicBezTo>
                    <a:pt x="2025" y="1"/>
                    <a:pt x="1822" y="96"/>
                    <a:pt x="1549" y="287"/>
                  </a:cubicBezTo>
                  <a:cubicBezTo>
                    <a:pt x="1263" y="489"/>
                    <a:pt x="918" y="799"/>
                    <a:pt x="620" y="1239"/>
                  </a:cubicBezTo>
                  <a:cubicBezTo>
                    <a:pt x="334" y="1668"/>
                    <a:pt x="179" y="2108"/>
                    <a:pt x="84" y="2442"/>
                  </a:cubicBezTo>
                  <a:cubicBezTo>
                    <a:pt x="13" y="2775"/>
                    <a:pt x="1" y="2977"/>
                    <a:pt x="1" y="2977"/>
                  </a:cubicBezTo>
                  <a:cubicBezTo>
                    <a:pt x="1" y="2977"/>
                    <a:pt x="441" y="2311"/>
                    <a:pt x="1013" y="1489"/>
                  </a:cubicBezTo>
                  <a:cubicBezTo>
                    <a:pt x="1560" y="668"/>
                    <a:pt x="2025" y="1"/>
                    <a:pt x="2025" y="1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473" name="Google Shape;12473;p49"/>
            <p:cNvSpPr/>
            <p:nvPr/>
          </p:nvSpPr>
          <p:spPr>
            <a:xfrm>
              <a:off x="3960300" y="2769225"/>
              <a:ext cx="20875" cy="33650"/>
            </a:xfrm>
            <a:custGeom>
              <a:avLst/>
              <a:gdLst/>
              <a:ahLst/>
              <a:cxnLst/>
              <a:rect l="l" t="t" r="r" b="b"/>
              <a:pathLst>
                <a:path w="835" h="1346" extrusionOk="0">
                  <a:moveTo>
                    <a:pt x="810" y="0"/>
                  </a:moveTo>
                  <a:lnTo>
                    <a:pt x="810" y="0"/>
                  </a:lnTo>
                  <a:cubicBezTo>
                    <a:pt x="810" y="0"/>
                    <a:pt x="429" y="191"/>
                    <a:pt x="227" y="560"/>
                  </a:cubicBezTo>
                  <a:cubicBezTo>
                    <a:pt x="1" y="941"/>
                    <a:pt x="36" y="1346"/>
                    <a:pt x="36" y="1346"/>
                  </a:cubicBezTo>
                  <a:cubicBezTo>
                    <a:pt x="36" y="1346"/>
                    <a:pt x="405" y="1155"/>
                    <a:pt x="608" y="786"/>
                  </a:cubicBezTo>
                  <a:cubicBezTo>
                    <a:pt x="834" y="417"/>
                    <a:pt x="810" y="0"/>
                    <a:pt x="810" y="0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474" name="Google Shape;12474;p49"/>
            <p:cNvSpPr/>
            <p:nvPr/>
          </p:nvSpPr>
          <p:spPr>
            <a:xfrm>
              <a:off x="3959125" y="2012575"/>
              <a:ext cx="207475" cy="176550"/>
            </a:xfrm>
            <a:custGeom>
              <a:avLst/>
              <a:gdLst/>
              <a:ahLst/>
              <a:cxnLst/>
              <a:rect l="l" t="t" r="r" b="b"/>
              <a:pathLst>
                <a:path w="8299" h="7062" extrusionOk="0">
                  <a:moveTo>
                    <a:pt x="8299" y="1"/>
                  </a:moveTo>
                  <a:cubicBezTo>
                    <a:pt x="8299" y="1"/>
                    <a:pt x="8144" y="36"/>
                    <a:pt x="7846" y="108"/>
                  </a:cubicBezTo>
                  <a:cubicBezTo>
                    <a:pt x="7561" y="167"/>
                    <a:pt x="7168" y="275"/>
                    <a:pt x="6691" y="453"/>
                  </a:cubicBezTo>
                  <a:cubicBezTo>
                    <a:pt x="6215" y="620"/>
                    <a:pt x="5644" y="870"/>
                    <a:pt x="5048" y="1191"/>
                  </a:cubicBezTo>
                  <a:cubicBezTo>
                    <a:pt x="4465" y="1537"/>
                    <a:pt x="3846" y="1953"/>
                    <a:pt x="3239" y="2465"/>
                  </a:cubicBezTo>
                  <a:cubicBezTo>
                    <a:pt x="2643" y="2965"/>
                    <a:pt x="2131" y="3513"/>
                    <a:pt x="1703" y="4061"/>
                  </a:cubicBezTo>
                  <a:cubicBezTo>
                    <a:pt x="1286" y="4596"/>
                    <a:pt x="953" y="5108"/>
                    <a:pt x="703" y="5561"/>
                  </a:cubicBezTo>
                  <a:cubicBezTo>
                    <a:pt x="452" y="6001"/>
                    <a:pt x="274" y="6382"/>
                    <a:pt x="167" y="6644"/>
                  </a:cubicBezTo>
                  <a:cubicBezTo>
                    <a:pt x="60" y="6918"/>
                    <a:pt x="0" y="7061"/>
                    <a:pt x="0" y="7061"/>
                  </a:cubicBezTo>
                  <a:cubicBezTo>
                    <a:pt x="0" y="7061"/>
                    <a:pt x="83" y="6930"/>
                    <a:pt x="226" y="6692"/>
                  </a:cubicBezTo>
                  <a:cubicBezTo>
                    <a:pt x="357" y="6454"/>
                    <a:pt x="583" y="6109"/>
                    <a:pt x="881" y="5692"/>
                  </a:cubicBezTo>
                  <a:cubicBezTo>
                    <a:pt x="1167" y="5287"/>
                    <a:pt x="1536" y="4811"/>
                    <a:pt x="1988" y="4323"/>
                  </a:cubicBezTo>
                  <a:cubicBezTo>
                    <a:pt x="2441" y="3834"/>
                    <a:pt x="2953" y="3311"/>
                    <a:pt x="3536" y="2822"/>
                  </a:cubicBezTo>
                  <a:cubicBezTo>
                    <a:pt x="4108" y="2334"/>
                    <a:pt x="4703" y="1894"/>
                    <a:pt x="5263" y="1537"/>
                  </a:cubicBezTo>
                  <a:cubicBezTo>
                    <a:pt x="5822" y="1179"/>
                    <a:pt x="6346" y="882"/>
                    <a:pt x="6787" y="667"/>
                  </a:cubicBezTo>
                  <a:cubicBezTo>
                    <a:pt x="7239" y="441"/>
                    <a:pt x="7608" y="275"/>
                    <a:pt x="7882" y="167"/>
                  </a:cubicBezTo>
                  <a:cubicBezTo>
                    <a:pt x="8144" y="60"/>
                    <a:pt x="8299" y="1"/>
                    <a:pt x="8299" y="1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475" name="Google Shape;12475;p49"/>
            <p:cNvSpPr/>
            <p:nvPr/>
          </p:nvSpPr>
          <p:spPr>
            <a:xfrm>
              <a:off x="3962100" y="2081925"/>
              <a:ext cx="147650" cy="145000"/>
            </a:xfrm>
            <a:custGeom>
              <a:avLst/>
              <a:gdLst/>
              <a:ahLst/>
              <a:cxnLst/>
              <a:rect l="l" t="t" r="r" b="b"/>
              <a:pathLst>
                <a:path w="5906" h="5800" extrusionOk="0">
                  <a:moveTo>
                    <a:pt x="5906" y="1"/>
                  </a:moveTo>
                  <a:lnTo>
                    <a:pt x="5906" y="1"/>
                  </a:lnTo>
                  <a:cubicBezTo>
                    <a:pt x="5906" y="1"/>
                    <a:pt x="5798" y="48"/>
                    <a:pt x="5596" y="132"/>
                  </a:cubicBezTo>
                  <a:cubicBezTo>
                    <a:pt x="5406" y="215"/>
                    <a:pt x="5108" y="322"/>
                    <a:pt x="4763" y="489"/>
                  </a:cubicBezTo>
                  <a:cubicBezTo>
                    <a:pt x="4084" y="834"/>
                    <a:pt x="3155" y="1394"/>
                    <a:pt x="2322" y="2263"/>
                  </a:cubicBezTo>
                  <a:cubicBezTo>
                    <a:pt x="1476" y="3108"/>
                    <a:pt x="941" y="4061"/>
                    <a:pt x="607" y="4751"/>
                  </a:cubicBezTo>
                  <a:cubicBezTo>
                    <a:pt x="453" y="5085"/>
                    <a:pt x="310" y="5359"/>
                    <a:pt x="203" y="5537"/>
                  </a:cubicBezTo>
                  <a:cubicBezTo>
                    <a:pt x="83" y="5716"/>
                    <a:pt x="0" y="5799"/>
                    <a:pt x="0" y="5799"/>
                  </a:cubicBezTo>
                  <a:cubicBezTo>
                    <a:pt x="0" y="5799"/>
                    <a:pt x="95" y="5752"/>
                    <a:pt x="238" y="5585"/>
                  </a:cubicBezTo>
                  <a:cubicBezTo>
                    <a:pt x="405" y="5418"/>
                    <a:pt x="595" y="5168"/>
                    <a:pt x="810" y="4859"/>
                  </a:cubicBezTo>
                  <a:cubicBezTo>
                    <a:pt x="1226" y="4216"/>
                    <a:pt x="1834" y="3382"/>
                    <a:pt x="2631" y="2561"/>
                  </a:cubicBezTo>
                  <a:cubicBezTo>
                    <a:pt x="3429" y="1739"/>
                    <a:pt x="4239" y="1108"/>
                    <a:pt x="4870" y="668"/>
                  </a:cubicBezTo>
                  <a:cubicBezTo>
                    <a:pt x="5179" y="465"/>
                    <a:pt x="5453" y="287"/>
                    <a:pt x="5632" y="179"/>
                  </a:cubicBezTo>
                  <a:cubicBezTo>
                    <a:pt x="5810" y="60"/>
                    <a:pt x="5906" y="1"/>
                    <a:pt x="5906" y="1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476" name="Google Shape;12476;p49"/>
            <p:cNvSpPr/>
            <p:nvPr/>
          </p:nvSpPr>
          <p:spPr>
            <a:xfrm>
              <a:off x="3957025" y="2150100"/>
              <a:ext cx="96475" cy="110450"/>
            </a:xfrm>
            <a:custGeom>
              <a:avLst/>
              <a:gdLst/>
              <a:ahLst/>
              <a:cxnLst/>
              <a:rect l="l" t="t" r="r" b="b"/>
              <a:pathLst>
                <a:path w="3859" h="4418" extrusionOk="0">
                  <a:moveTo>
                    <a:pt x="3858" y="0"/>
                  </a:moveTo>
                  <a:cubicBezTo>
                    <a:pt x="3858" y="0"/>
                    <a:pt x="3561" y="131"/>
                    <a:pt x="3096" y="417"/>
                  </a:cubicBezTo>
                  <a:cubicBezTo>
                    <a:pt x="2632" y="715"/>
                    <a:pt x="2037" y="1191"/>
                    <a:pt x="1489" y="1810"/>
                  </a:cubicBezTo>
                  <a:cubicBezTo>
                    <a:pt x="941" y="2453"/>
                    <a:pt x="548" y="3108"/>
                    <a:pt x="322" y="3596"/>
                  </a:cubicBezTo>
                  <a:cubicBezTo>
                    <a:pt x="84" y="4096"/>
                    <a:pt x="1" y="4418"/>
                    <a:pt x="1" y="4418"/>
                  </a:cubicBezTo>
                  <a:cubicBezTo>
                    <a:pt x="1" y="4418"/>
                    <a:pt x="191" y="4156"/>
                    <a:pt x="525" y="3715"/>
                  </a:cubicBezTo>
                  <a:cubicBezTo>
                    <a:pt x="846" y="3298"/>
                    <a:pt x="1310" y="2739"/>
                    <a:pt x="1834" y="2132"/>
                  </a:cubicBezTo>
                  <a:cubicBezTo>
                    <a:pt x="2346" y="1512"/>
                    <a:pt x="2858" y="977"/>
                    <a:pt x="3227" y="608"/>
                  </a:cubicBezTo>
                  <a:cubicBezTo>
                    <a:pt x="3620" y="239"/>
                    <a:pt x="3858" y="0"/>
                    <a:pt x="3858" y="0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477" name="Google Shape;12477;p49"/>
            <p:cNvSpPr/>
            <p:nvPr/>
          </p:nvSpPr>
          <p:spPr>
            <a:xfrm>
              <a:off x="3958525" y="2201000"/>
              <a:ext cx="77700" cy="87225"/>
            </a:xfrm>
            <a:custGeom>
              <a:avLst/>
              <a:gdLst/>
              <a:ahLst/>
              <a:cxnLst/>
              <a:rect l="l" t="t" r="r" b="b"/>
              <a:pathLst>
                <a:path w="3108" h="3489" extrusionOk="0">
                  <a:moveTo>
                    <a:pt x="3108" y="0"/>
                  </a:moveTo>
                  <a:cubicBezTo>
                    <a:pt x="3108" y="0"/>
                    <a:pt x="2870" y="119"/>
                    <a:pt x="2501" y="358"/>
                  </a:cubicBezTo>
                  <a:cubicBezTo>
                    <a:pt x="2143" y="584"/>
                    <a:pt x="1667" y="953"/>
                    <a:pt x="1215" y="1441"/>
                  </a:cubicBezTo>
                  <a:cubicBezTo>
                    <a:pt x="786" y="1929"/>
                    <a:pt x="476" y="2453"/>
                    <a:pt x="286" y="2846"/>
                  </a:cubicBezTo>
                  <a:cubicBezTo>
                    <a:pt x="84" y="3227"/>
                    <a:pt x="0" y="3489"/>
                    <a:pt x="0" y="3489"/>
                  </a:cubicBezTo>
                  <a:cubicBezTo>
                    <a:pt x="0" y="3489"/>
                    <a:pt x="703" y="2691"/>
                    <a:pt x="1560" y="1739"/>
                  </a:cubicBezTo>
                  <a:cubicBezTo>
                    <a:pt x="2405" y="774"/>
                    <a:pt x="3108" y="0"/>
                    <a:pt x="3108" y="0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478" name="Google Shape;12478;p49"/>
            <p:cNvSpPr/>
            <p:nvPr/>
          </p:nvSpPr>
          <p:spPr>
            <a:xfrm>
              <a:off x="3969225" y="2252800"/>
              <a:ext cx="44075" cy="52700"/>
            </a:xfrm>
            <a:custGeom>
              <a:avLst/>
              <a:gdLst/>
              <a:ahLst/>
              <a:cxnLst/>
              <a:rect l="l" t="t" r="r" b="b"/>
              <a:pathLst>
                <a:path w="1763" h="2108" extrusionOk="0">
                  <a:moveTo>
                    <a:pt x="1763" y="0"/>
                  </a:moveTo>
                  <a:cubicBezTo>
                    <a:pt x="1763" y="0"/>
                    <a:pt x="1596" y="60"/>
                    <a:pt x="1382" y="191"/>
                  </a:cubicBezTo>
                  <a:cubicBezTo>
                    <a:pt x="1168" y="321"/>
                    <a:pt x="882" y="548"/>
                    <a:pt x="632" y="845"/>
                  </a:cubicBezTo>
                  <a:cubicBezTo>
                    <a:pt x="370" y="1143"/>
                    <a:pt x="215" y="1464"/>
                    <a:pt x="120" y="1703"/>
                  </a:cubicBezTo>
                  <a:cubicBezTo>
                    <a:pt x="37" y="1941"/>
                    <a:pt x="1" y="2107"/>
                    <a:pt x="1" y="2107"/>
                  </a:cubicBezTo>
                  <a:cubicBezTo>
                    <a:pt x="1" y="2107"/>
                    <a:pt x="132" y="2000"/>
                    <a:pt x="310" y="1822"/>
                  </a:cubicBezTo>
                  <a:cubicBezTo>
                    <a:pt x="513" y="1643"/>
                    <a:pt x="751" y="1405"/>
                    <a:pt x="989" y="1131"/>
                  </a:cubicBezTo>
                  <a:cubicBezTo>
                    <a:pt x="1227" y="845"/>
                    <a:pt x="1418" y="560"/>
                    <a:pt x="1549" y="357"/>
                  </a:cubicBezTo>
                  <a:cubicBezTo>
                    <a:pt x="1680" y="143"/>
                    <a:pt x="1763" y="0"/>
                    <a:pt x="1763" y="0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479" name="Google Shape;12479;p49"/>
            <p:cNvSpPr/>
            <p:nvPr/>
          </p:nvSpPr>
          <p:spPr>
            <a:xfrm>
              <a:off x="4234450" y="2011325"/>
              <a:ext cx="372675" cy="76300"/>
            </a:xfrm>
            <a:custGeom>
              <a:avLst/>
              <a:gdLst/>
              <a:ahLst/>
              <a:cxnLst/>
              <a:rect l="l" t="t" r="r" b="b"/>
              <a:pathLst>
                <a:path w="14907" h="3052" extrusionOk="0">
                  <a:moveTo>
                    <a:pt x="2439" y="1"/>
                  </a:moveTo>
                  <a:cubicBezTo>
                    <a:pt x="2371" y="1"/>
                    <a:pt x="2304" y="1"/>
                    <a:pt x="2239" y="3"/>
                  </a:cubicBezTo>
                  <a:cubicBezTo>
                    <a:pt x="1536" y="3"/>
                    <a:pt x="989" y="51"/>
                    <a:pt x="596" y="134"/>
                  </a:cubicBezTo>
                  <a:cubicBezTo>
                    <a:pt x="215" y="194"/>
                    <a:pt x="0" y="253"/>
                    <a:pt x="0" y="253"/>
                  </a:cubicBezTo>
                  <a:cubicBezTo>
                    <a:pt x="0" y="253"/>
                    <a:pt x="215" y="217"/>
                    <a:pt x="596" y="194"/>
                  </a:cubicBezTo>
                  <a:cubicBezTo>
                    <a:pt x="778" y="177"/>
                    <a:pt x="994" y="168"/>
                    <a:pt x="1242" y="168"/>
                  </a:cubicBezTo>
                  <a:cubicBezTo>
                    <a:pt x="1528" y="168"/>
                    <a:pt x="1857" y="180"/>
                    <a:pt x="2227" y="205"/>
                  </a:cubicBezTo>
                  <a:cubicBezTo>
                    <a:pt x="3608" y="301"/>
                    <a:pt x="5453" y="741"/>
                    <a:pt x="7442" y="1384"/>
                  </a:cubicBezTo>
                  <a:cubicBezTo>
                    <a:pt x="9454" y="2039"/>
                    <a:pt x="11287" y="2599"/>
                    <a:pt x="12669" y="2825"/>
                  </a:cubicBezTo>
                  <a:cubicBezTo>
                    <a:pt x="13359" y="2944"/>
                    <a:pt x="13919" y="3003"/>
                    <a:pt x="14312" y="3015"/>
                  </a:cubicBezTo>
                  <a:cubicBezTo>
                    <a:pt x="14693" y="3051"/>
                    <a:pt x="14907" y="3051"/>
                    <a:pt x="14907" y="3051"/>
                  </a:cubicBezTo>
                  <a:cubicBezTo>
                    <a:pt x="14907" y="3051"/>
                    <a:pt x="14681" y="3003"/>
                    <a:pt x="14312" y="2980"/>
                  </a:cubicBezTo>
                  <a:cubicBezTo>
                    <a:pt x="13931" y="2896"/>
                    <a:pt x="13383" y="2801"/>
                    <a:pt x="12716" y="2622"/>
                  </a:cubicBezTo>
                  <a:cubicBezTo>
                    <a:pt x="11371" y="2289"/>
                    <a:pt x="9585" y="1622"/>
                    <a:pt x="7585" y="967"/>
                  </a:cubicBezTo>
                  <a:cubicBezTo>
                    <a:pt x="5667" y="343"/>
                    <a:pt x="3815" y="1"/>
                    <a:pt x="2439" y="1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480" name="Google Shape;12480;p49"/>
            <p:cNvSpPr/>
            <p:nvPr/>
          </p:nvSpPr>
          <p:spPr>
            <a:xfrm>
              <a:off x="4323750" y="2032700"/>
              <a:ext cx="186650" cy="45975"/>
            </a:xfrm>
            <a:custGeom>
              <a:avLst/>
              <a:gdLst/>
              <a:ahLst/>
              <a:cxnLst/>
              <a:rect l="l" t="t" r="r" b="b"/>
              <a:pathLst>
                <a:path w="7466" h="1839" extrusionOk="0">
                  <a:moveTo>
                    <a:pt x="489" y="0"/>
                  </a:moveTo>
                  <a:cubicBezTo>
                    <a:pt x="418" y="0"/>
                    <a:pt x="354" y="2"/>
                    <a:pt x="298" y="5"/>
                  </a:cubicBezTo>
                  <a:cubicBezTo>
                    <a:pt x="107" y="17"/>
                    <a:pt x="0" y="17"/>
                    <a:pt x="0" y="17"/>
                  </a:cubicBezTo>
                  <a:cubicBezTo>
                    <a:pt x="0" y="17"/>
                    <a:pt x="107" y="41"/>
                    <a:pt x="298" y="77"/>
                  </a:cubicBezTo>
                  <a:cubicBezTo>
                    <a:pt x="500" y="124"/>
                    <a:pt x="762" y="184"/>
                    <a:pt x="1107" y="255"/>
                  </a:cubicBezTo>
                  <a:cubicBezTo>
                    <a:pt x="1786" y="410"/>
                    <a:pt x="2703" y="672"/>
                    <a:pt x="3715" y="970"/>
                  </a:cubicBezTo>
                  <a:cubicBezTo>
                    <a:pt x="4727" y="1267"/>
                    <a:pt x="5656" y="1505"/>
                    <a:pt x="6346" y="1648"/>
                  </a:cubicBezTo>
                  <a:cubicBezTo>
                    <a:pt x="7025" y="1791"/>
                    <a:pt x="7465" y="1839"/>
                    <a:pt x="7465" y="1839"/>
                  </a:cubicBezTo>
                  <a:cubicBezTo>
                    <a:pt x="7465" y="1839"/>
                    <a:pt x="7061" y="1672"/>
                    <a:pt x="6406" y="1422"/>
                  </a:cubicBezTo>
                  <a:cubicBezTo>
                    <a:pt x="5751" y="1172"/>
                    <a:pt x="4858" y="827"/>
                    <a:pt x="3822" y="529"/>
                  </a:cubicBezTo>
                  <a:cubicBezTo>
                    <a:pt x="2798" y="232"/>
                    <a:pt x="1834" y="65"/>
                    <a:pt x="1131" y="17"/>
                  </a:cubicBezTo>
                  <a:cubicBezTo>
                    <a:pt x="879" y="9"/>
                    <a:pt x="662" y="0"/>
                    <a:pt x="489" y="0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481" name="Google Shape;12481;p49"/>
            <p:cNvSpPr/>
            <p:nvPr/>
          </p:nvSpPr>
          <p:spPr>
            <a:xfrm>
              <a:off x="4432975" y="2078975"/>
              <a:ext cx="53900" cy="15825"/>
            </a:xfrm>
            <a:custGeom>
              <a:avLst/>
              <a:gdLst/>
              <a:ahLst/>
              <a:cxnLst/>
              <a:rect l="l" t="t" r="r" b="b"/>
              <a:pathLst>
                <a:path w="2156" h="633" extrusionOk="0">
                  <a:moveTo>
                    <a:pt x="264" y="0"/>
                  </a:moveTo>
                  <a:cubicBezTo>
                    <a:pt x="102" y="0"/>
                    <a:pt x="1" y="12"/>
                    <a:pt x="1" y="12"/>
                  </a:cubicBezTo>
                  <a:cubicBezTo>
                    <a:pt x="1" y="12"/>
                    <a:pt x="394" y="393"/>
                    <a:pt x="1013" y="547"/>
                  </a:cubicBezTo>
                  <a:cubicBezTo>
                    <a:pt x="1249" y="612"/>
                    <a:pt x="1474" y="632"/>
                    <a:pt x="1662" y="632"/>
                  </a:cubicBezTo>
                  <a:cubicBezTo>
                    <a:pt x="1956" y="632"/>
                    <a:pt x="2156" y="583"/>
                    <a:pt x="2156" y="583"/>
                  </a:cubicBezTo>
                  <a:cubicBezTo>
                    <a:pt x="2156" y="583"/>
                    <a:pt x="1703" y="274"/>
                    <a:pt x="1108" y="107"/>
                  </a:cubicBezTo>
                  <a:cubicBezTo>
                    <a:pt x="785" y="19"/>
                    <a:pt x="473" y="0"/>
                    <a:pt x="264" y="0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482" name="Google Shape;12482;p49"/>
            <p:cNvSpPr/>
            <p:nvPr/>
          </p:nvSpPr>
          <p:spPr>
            <a:xfrm>
              <a:off x="4279100" y="2676175"/>
              <a:ext cx="474475" cy="52000"/>
            </a:xfrm>
            <a:custGeom>
              <a:avLst/>
              <a:gdLst/>
              <a:ahLst/>
              <a:cxnLst/>
              <a:rect l="l" t="t" r="r" b="b"/>
              <a:pathLst>
                <a:path w="18979" h="2080" extrusionOk="0">
                  <a:moveTo>
                    <a:pt x="6526" y="0"/>
                  </a:moveTo>
                  <a:cubicBezTo>
                    <a:pt x="5097" y="0"/>
                    <a:pt x="3820" y="74"/>
                    <a:pt x="2786" y="174"/>
                  </a:cubicBezTo>
                  <a:cubicBezTo>
                    <a:pt x="1929" y="270"/>
                    <a:pt x="1227" y="353"/>
                    <a:pt x="750" y="436"/>
                  </a:cubicBezTo>
                  <a:cubicBezTo>
                    <a:pt x="274" y="508"/>
                    <a:pt x="0" y="555"/>
                    <a:pt x="0" y="555"/>
                  </a:cubicBezTo>
                  <a:cubicBezTo>
                    <a:pt x="0" y="555"/>
                    <a:pt x="274" y="531"/>
                    <a:pt x="762" y="508"/>
                  </a:cubicBezTo>
                  <a:cubicBezTo>
                    <a:pt x="1250" y="472"/>
                    <a:pt x="1953" y="448"/>
                    <a:pt x="2810" y="412"/>
                  </a:cubicBezTo>
                  <a:cubicBezTo>
                    <a:pt x="3287" y="399"/>
                    <a:pt x="3815" y="392"/>
                    <a:pt x="4386" y="392"/>
                  </a:cubicBezTo>
                  <a:cubicBezTo>
                    <a:pt x="5881" y="392"/>
                    <a:pt x="7665" y="444"/>
                    <a:pt x="9561" y="591"/>
                  </a:cubicBezTo>
                  <a:cubicBezTo>
                    <a:pt x="12180" y="817"/>
                    <a:pt x="14538" y="1174"/>
                    <a:pt x="16240" y="1496"/>
                  </a:cubicBezTo>
                  <a:cubicBezTo>
                    <a:pt x="17086" y="1663"/>
                    <a:pt x="17776" y="1817"/>
                    <a:pt x="18253" y="1924"/>
                  </a:cubicBezTo>
                  <a:cubicBezTo>
                    <a:pt x="18717" y="2020"/>
                    <a:pt x="18979" y="2079"/>
                    <a:pt x="18979" y="2079"/>
                  </a:cubicBezTo>
                  <a:cubicBezTo>
                    <a:pt x="18979" y="2079"/>
                    <a:pt x="18729" y="2008"/>
                    <a:pt x="18253" y="1817"/>
                  </a:cubicBezTo>
                  <a:cubicBezTo>
                    <a:pt x="17788" y="1663"/>
                    <a:pt x="17121" y="1472"/>
                    <a:pt x="16264" y="1246"/>
                  </a:cubicBezTo>
                  <a:cubicBezTo>
                    <a:pt x="14585" y="817"/>
                    <a:pt x="12216" y="329"/>
                    <a:pt x="9573" y="115"/>
                  </a:cubicBezTo>
                  <a:cubicBezTo>
                    <a:pt x="8508" y="34"/>
                    <a:pt x="7483" y="0"/>
                    <a:pt x="6526" y="0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483" name="Google Shape;12483;p49"/>
            <p:cNvSpPr/>
            <p:nvPr/>
          </p:nvSpPr>
          <p:spPr>
            <a:xfrm>
              <a:off x="4762200" y="2729025"/>
              <a:ext cx="98250" cy="20475"/>
            </a:xfrm>
            <a:custGeom>
              <a:avLst/>
              <a:gdLst/>
              <a:ahLst/>
              <a:cxnLst/>
              <a:rect l="l" t="t" r="r" b="b"/>
              <a:pathLst>
                <a:path w="3930" h="819" extrusionOk="0"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91" y="132"/>
                    <a:pt x="512" y="299"/>
                  </a:cubicBezTo>
                  <a:cubicBezTo>
                    <a:pt x="845" y="465"/>
                    <a:pt x="1322" y="644"/>
                    <a:pt x="1881" y="739"/>
                  </a:cubicBezTo>
                  <a:cubicBezTo>
                    <a:pt x="2209" y="795"/>
                    <a:pt x="2525" y="818"/>
                    <a:pt x="2804" y="818"/>
                  </a:cubicBezTo>
                  <a:cubicBezTo>
                    <a:pt x="3002" y="818"/>
                    <a:pt x="3181" y="807"/>
                    <a:pt x="3334" y="787"/>
                  </a:cubicBezTo>
                  <a:cubicBezTo>
                    <a:pt x="3703" y="739"/>
                    <a:pt x="3929" y="680"/>
                    <a:pt x="3929" y="680"/>
                  </a:cubicBezTo>
                  <a:cubicBezTo>
                    <a:pt x="3929" y="680"/>
                    <a:pt x="3703" y="620"/>
                    <a:pt x="3358" y="561"/>
                  </a:cubicBezTo>
                  <a:cubicBezTo>
                    <a:pt x="3000" y="489"/>
                    <a:pt x="2512" y="382"/>
                    <a:pt x="1977" y="299"/>
                  </a:cubicBezTo>
                  <a:cubicBezTo>
                    <a:pt x="1441" y="191"/>
                    <a:pt x="953" y="132"/>
                    <a:pt x="595" y="72"/>
                  </a:cubicBezTo>
                  <a:lnTo>
                    <a:pt x="0" y="1"/>
                  </a:ln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484" name="Google Shape;12484;p49"/>
            <p:cNvSpPr/>
            <p:nvPr/>
          </p:nvSpPr>
          <p:spPr>
            <a:xfrm>
              <a:off x="4370175" y="2643900"/>
              <a:ext cx="264650" cy="42000"/>
            </a:xfrm>
            <a:custGeom>
              <a:avLst/>
              <a:gdLst/>
              <a:ahLst/>
              <a:cxnLst/>
              <a:rect l="l" t="t" r="r" b="b"/>
              <a:pathLst>
                <a:path w="10586" h="1680" extrusionOk="0">
                  <a:moveTo>
                    <a:pt x="3299" y="1"/>
                  </a:moveTo>
                  <a:cubicBezTo>
                    <a:pt x="2644" y="1"/>
                    <a:pt x="2060" y="25"/>
                    <a:pt x="1572" y="84"/>
                  </a:cubicBezTo>
                  <a:cubicBezTo>
                    <a:pt x="1084" y="144"/>
                    <a:pt x="691" y="215"/>
                    <a:pt x="417" y="298"/>
                  </a:cubicBezTo>
                  <a:cubicBezTo>
                    <a:pt x="155" y="370"/>
                    <a:pt x="1" y="394"/>
                    <a:pt x="1" y="394"/>
                  </a:cubicBezTo>
                  <a:cubicBezTo>
                    <a:pt x="1" y="394"/>
                    <a:pt x="155" y="382"/>
                    <a:pt x="417" y="370"/>
                  </a:cubicBezTo>
                  <a:cubicBezTo>
                    <a:pt x="691" y="334"/>
                    <a:pt x="1096" y="322"/>
                    <a:pt x="1572" y="322"/>
                  </a:cubicBezTo>
                  <a:cubicBezTo>
                    <a:pt x="2060" y="322"/>
                    <a:pt x="2632" y="358"/>
                    <a:pt x="3263" y="394"/>
                  </a:cubicBezTo>
                  <a:cubicBezTo>
                    <a:pt x="3894" y="453"/>
                    <a:pt x="4584" y="537"/>
                    <a:pt x="5323" y="656"/>
                  </a:cubicBezTo>
                  <a:cubicBezTo>
                    <a:pt x="6775" y="894"/>
                    <a:pt x="8085" y="1168"/>
                    <a:pt x="9037" y="1370"/>
                  </a:cubicBezTo>
                  <a:cubicBezTo>
                    <a:pt x="9990" y="1572"/>
                    <a:pt x="10585" y="1680"/>
                    <a:pt x="10585" y="1680"/>
                  </a:cubicBezTo>
                  <a:cubicBezTo>
                    <a:pt x="10585" y="1680"/>
                    <a:pt x="10026" y="1453"/>
                    <a:pt x="9121" y="1132"/>
                  </a:cubicBezTo>
                  <a:cubicBezTo>
                    <a:pt x="8192" y="834"/>
                    <a:pt x="6894" y="429"/>
                    <a:pt x="5406" y="191"/>
                  </a:cubicBezTo>
                  <a:cubicBezTo>
                    <a:pt x="4668" y="72"/>
                    <a:pt x="3953" y="13"/>
                    <a:pt x="3299" y="1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485" name="Google Shape;12485;p49"/>
            <p:cNvSpPr/>
            <p:nvPr/>
          </p:nvSpPr>
          <p:spPr>
            <a:xfrm>
              <a:off x="4420475" y="2612175"/>
              <a:ext cx="151825" cy="18650"/>
            </a:xfrm>
            <a:custGeom>
              <a:avLst/>
              <a:gdLst/>
              <a:ahLst/>
              <a:cxnLst/>
              <a:rect l="l" t="t" r="r" b="b"/>
              <a:pathLst>
                <a:path w="6073" h="746" extrusionOk="0">
                  <a:moveTo>
                    <a:pt x="1926" y="0"/>
                  </a:moveTo>
                  <a:cubicBezTo>
                    <a:pt x="1537" y="0"/>
                    <a:pt x="1186" y="19"/>
                    <a:pt x="894" y="43"/>
                  </a:cubicBezTo>
                  <a:cubicBezTo>
                    <a:pt x="346" y="91"/>
                    <a:pt x="1" y="151"/>
                    <a:pt x="1" y="151"/>
                  </a:cubicBezTo>
                  <a:cubicBezTo>
                    <a:pt x="1" y="151"/>
                    <a:pt x="346" y="198"/>
                    <a:pt x="894" y="270"/>
                  </a:cubicBezTo>
                  <a:cubicBezTo>
                    <a:pt x="1453" y="329"/>
                    <a:pt x="2203" y="436"/>
                    <a:pt x="3037" y="508"/>
                  </a:cubicBezTo>
                  <a:cubicBezTo>
                    <a:pt x="3870" y="591"/>
                    <a:pt x="4632" y="639"/>
                    <a:pt x="5180" y="686"/>
                  </a:cubicBezTo>
                  <a:cubicBezTo>
                    <a:pt x="5740" y="734"/>
                    <a:pt x="6073" y="746"/>
                    <a:pt x="6073" y="746"/>
                  </a:cubicBezTo>
                  <a:cubicBezTo>
                    <a:pt x="6073" y="746"/>
                    <a:pt x="5751" y="615"/>
                    <a:pt x="5216" y="460"/>
                  </a:cubicBezTo>
                  <a:cubicBezTo>
                    <a:pt x="4680" y="317"/>
                    <a:pt x="3918" y="151"/>
                    <a:pt x="3073" y="55"/>
                  </a:cubicBezTo>
                  <a:cubicBezTo>
                    <a:pt x="2669" y="16"/>
                    <a:pt x="2281" y="0"/>
                    <a:pt x="1926" y="0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486" name="Google Shape;12486;p49"/>
            <p:cNvSpPr/>
            <p:nvPr/>
          </p:nvSpPr>
          <p:spPr>
            <a:xfrm>
              <a:off x="4445475" y="2584150"/>
              <a:ext cx="108975" cy="19600"/>
            </a:xfrm>
            <a:custGeom>
              <a:avLst/>
              <a:gdLst/>
              <a:ahLst/>
              <a:cxnLst/>
              <a:rect l="l" t="t" r="r" b="b"/>
              <a:pathLst>
                <a:path w="4359" h="784" extrusionOk="0">
                  <a:moveTo>
                    <a:pt x="1158" y="0"/>
                  </a:moveTo>
                  <a:cubicBezTo>
                    <a:pt x="973" y="0"/>
                    <a:pt x="804" y="8"/>
                    <a:pt x="656" y="21"/>
                  </a:cubicBezTo>
                  <a:cubicBezTo>
                    <a:pt x="251" y="45"/>
                    <a:pt x="1" y="93"/>
                    <a:pt x="1" y="93"/>
                  </a:cubicBezTo>
                  <a:cubicBezTo>
                    <a:pt x="1" y="93"/>
                    <a:pt x="965" y="343"/>
                    <a:pt x="2156" y="545"/>
                  </a:cubicBezTo>
                  <a:cubicBezTo>
                    <a:pt x="3347" y="736"/>
                    <a:pt x="4359" y="783"/>
                    <a:pt x="4359" y="783"/>
                  </a:cubicBezTo>
                  <a:cubicBezTo>
                    <a:pt x="4359" y="783"/>
                    <a:pt x="4132" y="664"/>
                    <a:pt x="3751" y="510"/>
                  </a:cubicBezTo>
                  <a:cubicBezTo>
                    <a:pt x="3382" y="367"/>
                    <a:pt x="2846" y="188"/>
                    <a:pt x="2239" y="93"/>
                  </a:cubicBezTo>
                  <a:cubicBezTo>
                    <a:pt x="1847" y="25"/>
                    <a:pt x="1478" y="0"/>
                    <a:pt x="1158" y="0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487" name="Google Shape;12487;p49"/>
            <p:cNvSpPr/>
            <p:nvPr/>
          </p:nvSpPr>
          <p:spPr>
            <a:xfrm>
              <a:off x="4450850" y="2560800"/>
              <a:ext cx="92875" cy="13175"/>
            </a:xfrm>
            <a:custGeom>
              <a:avLst/>
              <a:gdLst/>
              <a:ahLst/>
              <a:cxnLst/>
              <a:rect l="l" t="t" r="r" b="b"/>
              <a:pathLst>
                <a:path w="3715" h="527" extrusionOk="0">
                  <a:moveTo>
                    <a:pt x="1288" y="0"/>
                  </a:moveTo>
                  <a:cubicBezTo>
                    <a:pt x="541" y="0"/>
                    <a:pt x="0" y="122"/>
                    <a:pt x="0" y="122"/>
                  </a:cubicBezTo>
                  <a:cubicBezTo>
                    <a:pt x="0" y="122"/>
                    <a:pt x="834" y="372"/>
                    <a:pt x="1846" y="479"/>
                  </a:cubicBezTo>
                  <a:cubicBezTo>
                    <a:pt x="2183" y="515"/>
                    <a:pt x="2503" y="527"/>
                    <a:pt x="2780" y="527"/>
                  </a:cubicBezTo>
                  <a:cubicBezTo>
                    <a:pt x="3334" y="527"/>
                    <a:pt x="3715" y="479"/>
                    <a:pt x="3715" y="479"/>
                  </a:cubicBezTo>
                  <a:cubicBezTo>
                    <a:pt x="3715" y="479"/>
                    <a:pt x="2929" y="122"/>
                    <a:pt x="1881" y="27"/>
                  </a:cubicBezTo>
                  <a:cubicBezTo>
                    <a:pt x="1674" y="8"/>
                    <a:pt x="1475" y="0"/>
                    <a:pt x="1288" y="0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488" name="Google Shape;12488;p49"/>
            <p:cNvSpPr/>
            <p:nvPr/>
          </p:nvSpPr>
          <p:spPr>
            <a:xfrm>
              <a:off x="4136525" y="2379650"/>
              <a:ext cx="511100" cy="68125"/>
            </a:xfrm>
            <a:custGeom>
              <a:avLst/>
              <a:gdLst/>
              <a:ahLst/>
              <a:cxnLst/>
              <a:rect l="l" t="t" r="r" b="b"/>
              <a:pathLst>
                <a:path w="20444" h="2725" extrusionOk="0">
                  <a:moveTo>
                    <a:pt x="8596" y="1"/>
                  </a:moveTo>
                  <a:cubicBezTo>
                    <a:pt x="6305" y="1"/>
                    <a:pt x="4247" y="409"/>
                    <a:pt x="2786" y="951"/>
                  </a:cubicBezTo>
                  <a:cubicBezTo>
                    <a:pt x="1881" y="1284"/>
                    <a:pt x="1179" y="1617"/>
                    <a:pt x="715" y="1891"/>
                  </a:cubicBezTo>
                  <a:cubicBezTo>
                    <a:pt x="476" y="2010"/>
                    <a:pt x="298" y="2129"/>
                    <a:pt x="179" y="2201"/>
                  </a:cubicBezTo>
                  <a:cubicBezTo>
                    <a:pt x="60" y="2272"/>
                    <a:pt x="0" y="2320"/>
                    <a:pt x="0" y="2320"/>
                  </a:cubicBezTo>
                  <a:cubicBezTo>
                    <a:pt x="0" y="2320"/>
                    <a:pt x="84" y="2296"/>
                    <a:pt x="203" y="2236"/>
                  </a:cubicBezTo>
                  <a:cubicBezTo>
                    <a:pt x="322" y="2177"/>
                    <a:pt x="512" y="2070"/>
                    <a:pt x="750" y="1963"/>
                  </a:cubicBezTo>
                  <a:cubicBezTo>
                    <a:pt x="1238" y="1724"/>
                    <a:pt x="1953" y="1439"/>
                    <a:pt x="2858" y="1177"/>
                  </a:cubicBezTo>
                  <a:cubicBezTo>
                    <a:pt x="4271" y="752"/>
                    <a:pt x="6172" y="456"/>
                    <a:pt x="8294" y="456"/>
                  </a:cubicBezTo>
                  <a:cubicBezTo>
                    <a:pt x="8906" y="456"/>
                    <a:pt x="9537" y="480"/>
                    <a:pt x="10180" y="534"/>
                  </a:cubicBezTo>
                  <a:cubicBezTo>
                    <a:pt x="13061" y="772"/>
                    <a:pt x="15621" y="1427"/>
                    <a:pt x="17467" y="1903"/>
                  </a:cubicBezTo>
                  <a:cubicBezTo>
                    <a:pt x="18372" y="2153"/>
                    <a:pt x="19110" y="2367"/>
                    <a:pt x="19634" y="2498"/>
                  </a:cubicBezTo>
                  <a:cubicBezTo>
                    <a:pt x="20157" y="2653"/>
                    <a:pt x="20443" y="2725"/>
                    <a:pt x="20443" y="2725"/>
                  </a:cubicBezTo>
                  <a:cubicBezTo>
                    <a:pt x="20443" y="2725"/>
                    <a:pt x="20157" y="2617"/>
                    <a:pt x="19669" y="2415"/>
                  </a:cubicBezTo>
                  <a:cubicBezTo>
                    <a:pt x="19157" y="2236"/>
                    <a:pt x="18431" y="1963"/>
                    <a:pt x="17526" y="1665"/>
                  </a:cubicBezTo>
                  <a:cubicBezTo>
                    <a:pt x="15705" y="1082"/>
                    <a:pt x="13145" y="308"/>
                    <a:pt x="10216" y="69"/>
                  </a:cubicBezTo>
                  <a:cubicBezTo>
                    <a:pt x="9666" y="23"/>
                    <a:pt x="9125" y="1"/>
                    <a:pt x="8596" y="1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489" name="Google Shape;12489;p49"/>
            <p:cNvSpPr/>
            <p:nvPr/>
          </p:nvSpPr>
          <p:spPr>
            <a:xfrm>
              <a:off x="4200800" y="2346525"/>
              <a:ext cx="294725" cy="22675"/>
            </a:xfrm>
            <a:custGeom>
              <a:avLst/>
              <a:gdLst/>
              <a:ahLst/>
              <a:cxnLst/>
              <a:rect l="l" t="t" r="r" b="b"/>
              <a:pathLst>
                <a:path w="11789" h="907" extrusionOk="0">
                  <a:moveTo>
                    <a:pt x="6033" y="1"/>
                  </a:moveTo>
                  <a:cubicBezTo>
                    <a:pt x="5987" y="1"/>
                    <a:pt x="5941" y="1"/>
                    <a:pt x="5895" y="1"/>
                  </a:cubicBezTo>
                  <a:cubicBezTo>
                    <a:pt x="4240" y="13"/>
                    <a:pt x="2751" y="240"/>
                    <a:pt x="1692" y="466"/>
                  </a:cubicBezTo>
                  <a:cubicBezTo>
                    <a:pt x="1156" y="585"/>
                    <a:pt x="727" y="680"/>
                    <a:pt x="441" y="775"/>
                  </a:cubicBezTo>
                  <a:cubicBezTo>
                    <a:pt x="156" y="859"/>
                    <a:pt x="1" y="906"/>
                    <a:pt x="1" y="906"/>
                  </a:cubicBezTo>
                  <a:cubicBezTo>
                    <a:pt x="1" y="906"/>
                    <a:pt x="156" y="894"/>
                    <a:pt x="453" y="847"/>
                  </a:cubicBezTo>
                  <a:cubicBezTo>
                    <a:pt x="751" y="799"/>
                    <a:pt x="1192" y="763"/>
                    <a:pt x="1727" y="704"/>
                  </a:cubicBezTo>
                  <a:cubicBezTo>
                    <a:pt x="2775" y="597"/>
                    <a:pt x="4263" y="490"/>
                    <a:pt x="5895" y="478"/>
                  </a:cubicBezTo>
                  <a:cubicBezTo>
                    <a:pt x="7514" y="478"/>
                    <a:pt x="8990" y="549"/>
                    <a:pt x="10062" y="656"/>
                  </a:cubicBezTo>
                  <a:cubicBezTo>
                    <a:pt x="10597" y="704"/>
                    <a:pt x="11026" y="740"/>
                    <a:pt x="11324" y="787"/>
                  </a:cubicBezTo>
                  <a:cubicBezTo>
                    <a:pt x="11621" y="835"/>
                    <a:pt x="11788" y="847"/>
                    <a:pt x="11788" y="847"/>
                  </a:cubicBezTo>
                  <a:cubicBezTo>
                    <a:pt x="11788" y="847"/>
                    <a:pt x="11621" y="799"/>
                    <a:pt x="11348" y="704"/>
                  </a:cubicBezTo>
                  <a:cubicBezTo>
                    <a:pt x="11050" y="609"/>
                    <a:pt x="10633" y="502"/>
                    <a:pt x="10097" y="406"/>
                  </a:cubicBezTo>
                  <a:cubicBezTo>
                    <a:pt x="9079" y="198"/>
                    <a:pt x="7622" y="1"/>
                    <a:pt x="6033" y="1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490" name="Google Shape;12490;p49"/>
            <p:cNvSpPr/>
            <p:nvPr/>
          </p:nvSpPr>
          <p:spPr>
            <a:xfrm>
              <a:off x="4289500" y="2309725"/>
              <a:ext cx="125350" cy="12300"/>
            </a:xfrm>
            <a:custGeom>
              <a:avLst/>
              <a:gdLst/>
              <a:ahLst/>
              <a:cxnLst/>
              <a:rect l="l" t="t" r="r" b="b"/>
              <a:pathLst>
                <a:path w="5014" h="492" extrusionOk="0">
                  <a:moveTo>
                    <a:pt x="2121" y="1"/>
                  </a:moveTo>
                  <a:cubicBezTo>
                    <a:pt x="911" y="1"/>
                    <a:pt x="1" y="223"/>
                    <a:pt x="1" y="223"/>
                  </a:cubicBezTo>
                  <a:cubicBezTo>
                    <a:pt x="1" y="223"/>
                    <a:pt x="1132" y="414"/>
                    <a:pt x="2501" y="473"/>
                  </a:cubicBezTo>
                  <a:cubicBezTo>
                    <a:pt x="2804" y="486"/>
                    <a:pt x="3094" y="491"/>
                    <a:pt x="3362" y="491"/>
                  </a:cubicBezTo>
                  <a:cubicBezTo>
                    <a:pt x="4328" y="491"/>
                    <a:pt x="5014" y="426"/>
                    <a:pt x="5014" y="426"/>
                  </a:cubicBezTo>
                  <a:cubicBezTo>
                    <a:pt x="5014" y="426"/>
                    <a:pt x="3930" y="69"/>
                    <a:pt x="2525" y="9"/>
                  </a:cubicBezTo>
                  <a:cubicBezTo>
                    <a:pt x="2387" y="3"/>
                    <a:pt x="2252" y="1"/>
                    <a:pt x="2121" y="1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491" name="Google Shape;12491;p49"/>
            <p:cNvSpPr/>
            <p:nvPr/>
          </p:nvSpPr>
          <p:spPr>
            <a:xfrm>
              <a:off x="4305875" y="2279300"/>
              <a:ext cx="73550" cy="12400"/>
            </a:xfrm>
            <a:custGeom>
              <a:avLst/>
              <a:gdLst/>
              <a:ahLst/>
              <a:cxnLst/>
              <a:rect l="l" t="t" r="r" b="b"/>
              <a:pathLst>
                <a:path w="2942" h="496" extrusionOk="0">
                  <a:moveTo>
                    <a:pt x="1234" y="1"/>
                  </a:moveTo>
                  <a:cubicBezTo>
                    <a:pt x="922" y="1"/>
                    <a:pt x="648" y="48"/>
                    <a:pt x="441" y="95"/>
                  </a:cubicBezTo>
                  <a:cubicBezTo>
                    <a:pt x="168" y="154"/>
                    <a:pt x="1" y="238"/>
                    <a:pt x="1" y="238"/>
                  </a:cubicBezTo>
                  <a:cubicBezTo>
                    <a:pt x="1" y="238"/>
                    <a:pt x="679" y="416"/>
                    <a:pt x="1465" y="476"/>
                  </a:cubicBezTo>
                  <a:cubicBezTo>
                    <a:pt x="1652" y="490"/>
                    <a:pt x="1834" y="495"/>
                    <a:pt x="2002" y="495"/>
                  </a:cubicBezTo>
                  <a:cubicBezTo>
                    <a:pt x="2541" y="495"/>
                    <a:pt x="2942" y="440"/>
                    <a:pt x="2942" y="440"/>
                  </a:cubicBezTo>
                  <a:cubicBezTo>
                    <a:pt x="2942" y="440"/>
                    <a:pt x="2787" y="357"/>
                    <a:pt x="2537" y="250"/>
                  </a:cubicBezTo>
                  <a:cubicBezTo>
                    <a:pt x="2263" y="143"/>
                    <a:pt x="1906" y="35"/>
                    <a:pt x="1489" y="12"/>
                  </a:cubicBezTo>
                  <a:cubicBezTo>
                    <a:pt x="1402" y="4"/>
                    <a:pt x="1317" y="1"/>
                    <a:pt x="1234" y="1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492" name="Google Shape;12492;p49"/>
            <p:cNvSpPr/>
            <p:nvPr/>
          </p:nvSpPr>
          <p:spPr>
            <a:xfrm>
              <a:off x="4321950" y="2252750"/>
              <a:ext cx="82175" cy="14300"/>
            </a:xfrm>
            <a:custGeom>
              <a:avLst/>
              <a:gdLst/>
              <a:ahLst/>
              <a:cxnLst/>
              <a:rect l="l" t="t" r="r" b="b"/>
              <a:pathLst>
                <a:path w="3287" h="572" extrusionOk="0">
                  <a:moveTo>
                    <a:pt x="1030" y="1"/>
                  </a:moveTo>
                  <a:cubicBezTo>
                    <a:pt x="429" y="1"/>
                    <a:pt x="1" y="121"/>
                    <a:pt x="1" y="121"/>
                  </a:cubicBezTo>
                  <a:cubicBezTo>
                    <a:pt x="1" y="121"/>
                    <a:pt x="727" y="371"/>
                    <a:pt x="1620" y="490"/>
                  </a:cubicBezTo>
                  <a:cubicBezTo>
                    <a:pt x="2116" y="556"/>
                    <a:pt x="2575" y="571"/>
                    <a:pt x="2886" y="571"/>
                  </a:cubicBezTo>
                  <a:cubicBezTo>
                    <a:pt x="3134" y="571"/>
                    <a:pt x="3287" y="562"/>
                    <a:pt x="3287" y="562"/>
                  </a:cubicBezTo>
                  <a:cubicBezTo>
                    <a:pt x="3287" y="562"/>
                    <a:pt x="2620" y="181"/>
                    <a:pt x="1680" y="50"/>
                  </a:cubicBezTo>
                  <a:cubicBezTo>
                    <a:pt x="1450" y="14"/>
                    <a:pt x="1231" y="1"/>
                    <a:pt x="1030" y="1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493" name="Google Shape;12493;p49"/>
            <p:cNvSpPr/>
            <p:nvPr/>
          </p:nvSpPr>
          <p:spPr>
            <a:xfrm>
              <a:off x="3583775" y="2767900"/>
              <a:ext cx="367325" cy="163875"/>
            </a:xfrm>
            <a:custGeom>
              <a:avLst/>
              <a:gdLst/>
              <a:ahLst/>
              <a:cxnLst/>
              <a:rect l="l" t="t" r="r" b="b"/>
              <a:pathLst>
                <a:path w="14693" h="6555" extrusionOk="0">
                  <a:moveTo>
                    <a:pt x="1172" y="1"/>
                  </a:moveTo>
                  <a:cubicBezTo>
                    <a:pt x="976" y="1"/>
                    <a:pt x="807" y="9"/>
                    <a:pt x="655" y="18"/>
                  </a:cubicBezTo>
                  <a:cubicBezTo>
                    <a:pt x="238" y="53"/>
                    <a:pt x="0" y="65"/>
                    <a:pt x="0" y="65"/>
                  </a:cubicBezTo>
                  <a:cubicBezTo>
                    <a:pt x="0" y="65"/>
                    <a:pt x="238" y="77"/>
                    <a:pt x="667" y="125"/>
                  </a:cubicBezTo>
                  <a:cubicBezTo>
                    <a:pt x="881" y="125"/>
                    <a:pt x="1131" y="137"/>
                    <a:pt x="1429" y="172"/>
                  </a:cubicBezTo>
                  <a:cubicBezTo>
                    <a:pt x="1727" y="208"/>
                    <a:pt x="2048" y="232"/>
                    <a:pt x="2429" y="291"/>
                  </a:cubicBezTo>
                  <a:cubicBezTo>
                    <a:pt x="2798" y="351"/>
                    <a:pt x="3203" y="410"/>
                    <a:pt x="3632" y="494"/>
                  </a:cubicBezTo>
                  <a:cubicBezTo>
                    <a:pt x="4060" y="565"/>
                    <a:pt x="4513" y="684"/>
                    <a:pt x="4989" y="803"/>
                  </a:cubicBezTo>
                  <a:cubicBezTo>
                    <a:pt x="5918" y="1065"/>
                    <a:pt x="6954" y="1423"/>
                    <a:pt x="7989" y="1863"/>
                  </a:cubicBezTo>
                  <a:cubicBezTo>
                    <a:pt x="9013" y="2327"/>
                    <a:pt x="9966" y="2851"/>
                    <a:pt x="10799" y="3363"/>
                  </a:cubicBezTo>
                  <a:cubicBezTo>
                    <a:pt x="11204" y="3637"/>
                    <a:pt x="11609" y="3887"/>
                    <a:pt x="11954" y="4161"/>
                  </a:cubicBezTo>
                  <a:cubicBezTo>
                    <a:pt x="12323" y="4411"/>
                    <a:pt x="12633" y="4661"/>
                    <a:pt x="12919" y="4899"/>
                  </a:cubicBezTo>
                  <a:cubicBezTo>
                    <a:pt x="13216" y="5137"/>
                    <a:pt x="13454" y="5375"/>
                    <a:pt x="13681" y="5566"/>
                  </a:cubicBezTo>
                  <a:cubicBezTo>
                    <a:pt x="13895" y="5768"/>
                    <a:pt x="14085" y="5947"/>
                    <a:pt x="14228" y="6090"/>
                  </a:cubicBezTo>
                  <a:lnTo>
                    <a:pt x="14693" y="6554"/>
                  </a:lnTo>
                  <a:cubicBezTo>
                    <a:pt x="14693" y="6554"/>
                    <a:pt x="14550" y="6376"/>
                    <a:pt x="14288" y="6042"/>
                  </a:cubicBezTo>
                  <a:cubicBezTo>
                    <a:pt x="14157" y="5887"/>
                    <a:pt x="13990" y="5685"/>
                    <a:pt x="13788" y="5471"/>
                  </a:cubicBezTo>
                  <a:cubicBezTo>
                    <a:pt x="13573" y="5256"/>
                    <a:pt x="13347" y="4994"/>
                    <a:pt x="13073" y="4732"/>
                  </a:cubicBezTo>
                  <a:cubicBezTo>
                    <a:pt x="12799" y="4471"/>
                    <a:pt x="12490" y="4185"/>
                    <a:pt x="12145" y="3899"/>
                  </a:cubicBezTo>
                  <a:cubicBezTo>
                    <a:pt x="11799" y="3601"/>
                    <a:pt x="11418" y="3339"/>
                    <a:pt x="11014" y="3042"/>
                  </a:cubicBezTo>
                  <a:cubicBezTo>
                    <a:pt x="10180" y="2482"/>
                    <a:pt x="9228" y="1911"/>
                    <a:pt x="8168" y="1434"/>
                  </a:cubicBezTo>
                  <a:cubicBezTo>
                    <a:pt x="7120" y="958"/>
                    <a:pt x="6061" y="637"/>
                    <a:pt x="5072" y="410"/>
                  </a:cubicBezTo>
                  <a:cubicBezTo>
                    <a:pt x="4584" y="303"/>
                    <a:pt x="4120" y="196"/>
                    <a:pt x="3679" y="160"/>
                  </a:cubicBezTo>
                  <a:cubicBezTo>
                    <a:pt x="3227" y="101"/>
                    <a:pt x="2810" y="65"/>
                    <a:pt x="2441" y="41"/>
                  </a:cubicBezTo>
                  <a:cubicBezTo>
                    <a:pt x="2072" y="6"/>
                    <a:pt x="1727" y="6"/>
                    <a:pt x="1429" y="6"/>
                  </a:cubicBezTo>
                  <a:cubicBezTo>
                    <a:pt x="1338" y="2"/>
                    <a:pt x="1253" y="1"/>
                    <a:pt x="1172" y="1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494" name="Google Shape;12494;p49"/>
            <p:cNvSpPr/>
            <p:nvPr/>
          </p:nvSpPr>
          <p:spPr>
            <a:xfrm>
              <a:off x="3687350" y="2738550"/>
              <a:ext cx="259575" cy="143500"/>
            </a:xfrm>
            <a:custGeom>
              <a:avLst/>
              <a:gdLst/>
              <a:ahLst/>
              <a:cxnLst/>
              <a:rect l="l" t="t" r="r" b="b"/>
              <a:pathLst>
                <a:path w="10383" h="5740" extrusionOk="0">
                  <a:moveTo>
                    <a:pt x="1" y="1"/>
                  </a:moveTo>
                  <a:lnTo>
                    <a:pt x="1" y="1"/>
                  </a:lnTo>
                  <a:cubicBezTo>
                    <a:pt x="1" y="1"/>
                    <a:pt x="179" y="37"/>
                    <a:pt x="477" y="96"/>
                  </a:cubicBezTo>
                  <a:cubicBezTo>
                    <a:pt x="620" y="120"/>
                    <a:pt x="810" y="156"/>
                    <a:pt x="1025" y="203"/>
                  </a:cubicBezTo>
                  <a:cubicBezTo>
                    <a:pt x="1251" y="239"/>
                    <a:pt x="1489" y="287"/>
                    <a:pt x="1751" y="358"/>
                  </a:cubicBezTo>
                  <a:cubicBezTo>
                    <a:pt x="2287" y="501"/>
                    <a:pt x="2906" y="692"/>
                    <a:pt x="3584" y="942"/>
                  </a:cubicBezTo>
                  <a:cubicBezTo>
                    <a:pt x="4251" y="1215"/>
                    <a:pt x="4977" y="1537"/>
                    <a:pt x="5704" y="1942"/>
                  </a:cubicBezTo>
                  <a:cubicBezTo>
                    <a:pt x="6430" y="2346"/>
                    <a:pt x="7097" y="2775"/>
                    <a:pt x="7668" y="3204"/>
                  </a:cubicBezTo>
                  <a:cubicBezTo>
                    <a:pt x="8252" y="3632"/>
                    <a:pt x="8740" y="4049"/>
                    <a:pt x="9145" y="4442"/>
                  </a:cubicBezTo>
                  <a:cubicBezTo>
                    <a:pt x="9335" y="4621"/>
                    <a:pt x="9514" y="4811"/>
                    <a:pt x="9669" y="4966"/>
                  </a:cubicBezTo>
                  <a:cubicBezTo>
                    <a:pt x="9835" y="5121"/>
                    <a:pt x="9954" y="5264"/>
                    <a:pt x="10050" y="5383"/>
                  </a:cubicBezTo>
                  <a:cubicBezTo>
                    <a:pt x="10264" y="5597"/>
                    <a:pt x="10383" y="5740"/>
                    <a:pt x="10383" y="5740"/>
                  </a:cubicBezTo>
                  <a:cubicBezTo>
                    <a:pt x="10383" y="5740"/>
                    <a:pt x="10276" y="5585"/>
                    <a:pt x="10121" y="5335"/>
                  </a:cubicBezTo>
                  <a:cubicBezTo>
                    <a:pt x="10026" y="5204"/>
                    <a:pt x="9919" y="5049"/>
                    <a:pt x="9788" y="4871"/>
                  </a:cubicBezTo>
                  <a:cubicBezTo>
                    <a:pt x="9657" y="4704"/>
                    <a:pt x="9502" y="4502"/>
                    <a:pt x="9311" y="4287"/>
                  </a:cubicBezTo>
                  <a:cubicBezTo>
                    <a:pt x="8954" y="3859"/>
                    <a:pt x="8478" y="3382"/>
                    <a:pt x="7918" y="2906"/>
                  </a:cubicBezTo>
                  <a:cubicBezTo>
                    <a:pt x="7335" y="2430"/>
                    <a:pt x="6668" y="1954"/>
                    <a:pt x="5918" y="1537"/>
                  </a:cubicBezTo>
                  <a:cubicBezTo>
                    <a:pt x="5156" y="1120"/>
                    <a:pt x="4406" y="822"/>
                    <a:pt x="3703" y="584"/>
                  </a:cubicBezTo>
                  <a:cubicBezTo>
                    <a:pt x="2989" y="358"/>
                    <a:pt x="2334" y="215"/>
                    <a:pt x="1787" y="144"/>
                  </a:cubicBezTo>
                  <a:cubicBezTo>
                    <a:pt x="1513" y="84"/>
                    <a:pt x="1263" y="60"/>
                    <a:pt x="1036" y="49"/>
                  </a:cubicBezTo>
                  <a:cubicBezTo>
                    <a:pt x="810" y="37"/>
                    <a:pt x="620" y="25"/>
                    <a:pt x="477" y="25"/>
                  </a:cubicBezTo>
                  <a:cubicBezTo>
                    <a:pt x="179" y="1"/>
                    <a:pt x="1" y="1"/>
                    <a:pt x="1" y="1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495" name="Google Shape;12495;p49"/>
            <p:cNvSpPr/>
            <p:nvPr/>
          </p:nvSpPr>
          <p:spPr>
            <a:xfrm>
              <a:off x="3817725" y="2742725"/>
              <a:ext cx="131600" cy="98550"/>
            </a:xfrm>
            <a:custGeom>
              <a:avLst/>
              <a:gdLst/>
              <a:ahLst/>
              <a:cxnLst/>
              <a:rect l="l" t="t" r="r" b="b"/>
              <a:pathLst>
                <a:path w="5264" h="3942" extrusionOk="0">
                  <a:moveTo>
                    <a:pt x="1" y="1"/>
                  </a:moveTo>
                  <a:cubicBezTo>
                    <a:pt x="1" y="1"/>
                    <a:pt x="96" y="36"/>
                    <a:pt x="239" y="96"/>
                  </a:cubicBezTo>
                  <a:cubicBezTo>
                    <a:pt x="405" y="155"/>
                    <a:pt x="632" y="251"/>
                    <a:pt x="917" y="370"/>
                  </a:cubicBezTo>
                  <a:cubicBezTo>
                    <a:pt x="1465" y="632"/>
                    <a:pt x="2191" y="1025"/>
                    <a:pt x="2918" y="1584"/>
                  </a:cubicBezTo>
                  <a:cubicBezTo>
                    <a:pt x="3644" y="2132"/>
                    <a:pt x="4227" y="2715"/>
                    <a:pt x="4632" y="3168"/>
                  </a:cubicBezTo>
                  <a:cubicBezTo>
                    <a:pt x="4835" y="3406"/>
                    <a:pt x="4989" y="3608"/>
                    <a:pt x="5096" y="3739"/>
                  </a:cubicBezTo>
                  <a:cubicBezTo>
                    <a:pt x="5204" y="3870"/>
                    <a:pt x="5263" y="3942"/>
                    <a:pt x="5263" y="3942"/>
                  </a:cubicBezTo>
                  <a:cubicBezTo>
                    <a:pt x="5263" y="3942"/>
                    <a:pt x="5216" y="3858"/>
                    <a:pt x="5156" y="3692"/>
                  </a:cubicBezTo>
                  <a:cubicBezTo>
                    <a:pt x="5096" y="3525"/>
                    <a:pt x="4989" y="3299"/>
                    <a:pt x="4823" y="3037"/>
                  </a:cubicBezTo>
                  <a:cubicBezTo>
                    <a:pt x="4525" y="2501"/>
                    <a:pt x="3977" y="1798"/>
                    <a:pt x="3203" y="1215"/>
                  </a:cubicBezTo>
                  <a:cubicBezTo>
                    <a:pt x="2429" y="644"/>
                    <a:pt x="1608" y="310"/>
                    <a:pt x="1001" y="167"/>
                  </a:cubicBezTo>
                  <a:cubicBezTo>
                    <a:pt x="691" y="96"/>
                    <a:pt x="453" y="48"/>
                    <a:pt x="274" y="36"/>
                  </a:cubicBezTo>
                  <a:cubicBezTo>
                    <a:pt x="96" y="13"/>
                    <a:pt x="1" y="1"/>
                    <a:pt x="1" y="1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496" name="Google Shape;12496;p49"/>
            <p:cNvSpPr/>
            <p:nvPr/>
          </p:nvSpPr>
          <p:spPr>
            <a:xfrm>
              <a:off x="3859100" y="2723375"/>
              <a:ext cx="94675" cy="71475"/>
            </a:xfrm>
            <a:custGeom>
              <a:avLst/>
              <a:gdLst/>
              <a:ahLst/>
              <a:cxnLst/>
              <a:rect l="l" t="t" r="r" b="b"/>
              <a:pathLst>
                <a:path w="3787" h="2859" extrusionOk="0">
                  <a:moveTo>
                    <a:pt x="1" y="1"/>
                  </a:moveTo>
                  <a:cubicBezTo>
                    <a:pt x="1" y="1"/>
                    <a:pt x="239" y="120"/>
                    <a:pt x="608" y="358"/>
                  </a:cubicBezTo>
                  <a:cubicBezTo>
                    <a:pt x="989" y="584"/>
                    <a:pt x="1477" y="906"/>
                    <a:pt x="2001" y="1299"/>
                  </a:cubicBezTo>
                  <a:cubicBezTo>
                    <a:pt x="2513" y="1680"/>
                    <a:pt x="2965" y="2072"/>
                    <a:pt x="3275" y="2370"/>
                  </a:cubicBezTo>
                  <a:cubicBezTo>
                    <a:pt x="3584" y="2668"/>
                    <a:pt x="3787" y="2858"/>
                    <a:pt x="3787" y="2858"/>
                  </a:cubicBezTo>
                  <a:cubicBezTo>
                    <a:pt x="3787" y="2858"/>
                    <a:pt x="3680" y="2584"/>
                    <a:pt x="3441" y="2215"/>
                  </a:cubicBezTo>
                  <a:cubicBezTo>
                    <a:pt x="3203" y="1846"/>
                    <a:pt x="2810" y="1358"/>
                    <a:pt x="2263" y="941"/>
                  </a:cubicBezTo>
                  <a:cubicBezTo>
                    <a:pt x="1715" y="525"/>
                    <a:pt x="1132" y="275"/>
                    <a:pt x="703" y="156"/>
                  </a:cubicBezTo>
                  <a:cubicBezTo>
                    <a:pt x="286" y="36"/>
                    <a:pt x="1" y="1"/>
                    <a:pt x="1" y="1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497" name="Google Shape;12497;p49"/>
            <p:cNvSpPr/>
            <p:nvPr/>
          </p:nvSpPr>
          <p:spPr>
            <a:xfrm>
              <a:off x="3880825" y="2702850"/>
              <a:ext cx="72350" cy="46550"/>
            </a:xfrm>
            <a:custGeom>
              <a:avLst/>
              <a:gdLst/>
              <a:ahLst/>
              <a:cxnLst/>
              <a:rect l="l" t="t" r="r" b="b"/>
              <a:pathLst>
                <a:path w="2894" h="1862" extrusionOk="0">
                  <a:moveTo>
                    <a:pt x="1" y="0"/>
                  </a:moveTo>
                  <a:cubicBezTo>
                    <a:pt x="1" y="0"/>
                    <a:pt x="513" y="631"/>
                    <a:pt x="1310" y="1155"/>
                  </a:cubicBezTo>
                  <a:cubicBezTo>
                    <a:pt x="1703" y="1405"/>
                    <a:pt x="2096" y="1596"/>
                    <a:pt x="2394" y="1727"/>
                  </a:cubicBezTo>
                  <a:cubicBezTo>
                    <a:pt x="2537" y="1786"/>
                    <a:pt x="2656" y="1858"/>
                    <a:pt x="2763" y="1858"/>
                  </a:cubicBezTo>
                  <a:cubicBezTo>
                    <a:pt x="2776" y="1861"/>
                    <a:pt x="2788" y="1862"/>
                    <a:pt x="2799" y="1862"/>
                  </a:cubicBezTo>
                  <a:cubicBezTo>
                    <a:pt x="2876" y="1862"/>
                    <a:pt x="2894" y="1798"/>
                    <a:pt x="2894" y="1798"/>
                  </a:cubicBezTo>
                  <a:lnTo>
                    <a:pt x="2894" y="1798"/>
                  </a:lnTo>
                  <a:cubicBezTo>
                    <a:pt x="2894" y="1798"/>
                    <a:pt x="2878" y="1819"/>
                    <a:pt x="2843" y="1819"/>
                  </a:cubicBezTo>
                  <a:cubicBezTo>
                    <a:pt x="2825" y="1819"/>
                    <a:pt x="2803" y="1814"/>
                    <a:pt x="2775" y="1798"/>
                  </a:cubicBezTo>
                  <a:cubicBezTo>
                    <a:pt x="2703" y="1762"/>
                    <a:pt x="2632" y="1655"/>
                    <a:pt x="2513" y="1548"/>
                  </a:cubicBezTo>
                  <a:cubicBezTo>
                    <a:pt x="2287" y="1322"/>
                    <a:pt x="1965" y="1048"/>
                    <a:pt x="1560" y="774"/>
                  </a:cubicBezTo>
                  <a:cubicBezTo>
                    <a:pt x="775" y="238"/>
                    <a:pt x="1" y="0"/>
                    <a:pt x="1" y="0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498" name="Google Shape;12498;p49"/>
            <p:cNvSpPr/>
            <p:nvPr/>
          </p:nvSpPr>
          <p:spPr>
            <a:xfrm>
              <a:off x="3900475" y="2684975"/>
              <a:ext cx="44375" cy="26225"/>
            </a:xfrm>
            <a:custGeom>
              <a:avLst/>
              <a:gdLst/>
              <a:ahLst/>
              <a:cxnLst/>
              <a:rect l="l" t="t" r="r" b="b"/>
              <a:pathLst>
                <a:path w="1775" h="1049" extrusionOk="0">
                  <a:moveTo>
                    <a:pt x="1" y="1"/>
                  </a:moveTo>
                  <a:lnTo>
                    <a:pt x="1" y="1"/>
                  </a:lnTo>
                  <a:cubicBezTo>
                    <a:pt x="1" y="1"/>
                    <a:pt x="286" y="441"/>
                    <a:pt x="774" y="715"/>
                  </a:cubicBezTo>
                  <a:cubicBezTo>
                    <a:pt x="1263" y="1013"/>
                    <a:pt x="1775" y="1049"/>
                    <a:pt x="1775" y="1049"/>
                  </a:cubicBezTo>
                  <a:cubicBezTo>
                    <a:pt x="1775" y="1049"/>
                    <a:pt x="1489" y="620"/>
                    <a:pt x="1001" y="334"/>
                  </a:cubicBezTo>
                  <a:cubicBezTo>
                    <a:pt x="501" y="37"/>
                    <a:pt x="1" y="1"/>
                    <a:pt x="1" y="1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499" name="Google Shape;12499;p49"/>
            <p:cNvSpPr/>
            <p:nvPr/>
          </p:nvSpPr>
          <p:spPr>
            <a:xfrm>
              <a:off x="3894825" y="2666600"/>
              <a:ext cx="46150" cy="19300"/>
            </a:xfrm>
            <a:custGeom>
              <a:avLst/>
              <a:gdLst/>
              <a:ahLst/>
              <a:cxnLst/>
              <a:rect l="l" t="t" r="r" b="b"/>
              <a:pathLst>
                <a:path w="1846" h="772" extrusionOk="0">
                  <a:moveTo>
                    <a:pt x="287" y="0"/>
                  </a:moveTo>
                  <a:cubicBezTo>
                    <a:pt x="114" y="0"/>
                    <a:pt x="0" y="21"/>
                    <a:pt x="0" y="21"/>
                  </a:cubicBezTo>
                  <a:cubicBezTo>
                    <a:pt x="0" y="21"/>
                    <a:pt x="369" y="355"/>
                    <a:pt x="858" y="557"/>
                  </a:cubicBezTo>
                  <a:cubicBezTo>
                    <a:pt x="1358" y="760"/>
                    <a:pt x="1846" y="772"/>
                    <a:pt x="1846" y="772"/>
                  </a:cubicBezTo>
                  <a:cubicBezTo>
                    <a:pt x="1846" y="772"/>
                    <a:pt x="1548" y="355"/>
                    <a:pt x="1024" y="141"/>
                  </a:cubicBezTo>
                  <a:cubicBezTo>
                    <a:pt x="753" y="27"/>
                    <a:pt x="482" y="0"/>
                    <a:pt x="287" y="0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500" name="Google Shape;12500;p49"/>
            <p:cNvSpPr/>
            <p:nvPr/>
          </p:nvSpPr>
          <p:spPr>
            <a:xfrm>
              <a:off x="3632575" y="2067200"/>
              <a:ext cx="242925" cy="79650"/>
            </a:xfrm>
            <a:custGeom>
              <a:avLst/>
              <a:gdLst/>
              <a:ahLst/>
              <a:cxnLst/>
              <a:rect l="l" t="t" r="r" b="b"/>
              <a:pathLst>
                <a:path w="9717" h="3186" extrusionOk="0">
                  <a:moveTo>
                    <a:pt x="2445" y="1"/>
                  </a:moveTo>
                  <a:cubicBezTo>
                    <a:pt x="2104" y="1"/>
                    <a:pt x="1790" y="19"/>
                    <a:pt x="1513" y="54"/>
                  </a:cubicBezTo>
                  <a:cubicBezTo>
                    <a:pt x="1275" y="66"/>
                    <a:pt x="1072" y="114"/>
                    <a:pt x="882" y="149"/>
                  </a:cubicBezTo>
                  <a:cubicBezTo>
                    <a:pt x="680" y="173"/>
                    <a:pt x="537" y="221"/>
                    <a:pt x="406" y="245"/>
                  </a:cubicBezTo>
                  <a:cubicBezTo>
                    <a:pt x="144" y="328"/>
                    <a:pt x="1" y="352"/>
                    <a:pt x="1" y="352"/>
                  </a:cubicBezTo>
                  <a:cubicBezTo>
                    <a:pt x="1" y="352"/>
                    <a:pt x="144" y="340"/>
                    <a:pt x="418" y="328"/>
                  </a:cubicBezTo>
                  <a:cubicBezTo>
                    <a:pt x="537" y="304"/>
                    <a:pt x="703" y="292"/>
                    <a:pt x="894" y="292"/>
                  </a:cubicBezTo>
                  <a:cubicBezTo>
                    <a:pt x="1021" y="292"/>
                    <a:pt x="1153" y="287"/>
                    <a:pt x="1298" y="287"/>
                  </a:cubicBezTo>
                  <a:cubicBezTo>
                    <a:pt x="1370" y="287"/>
                    <a:pt x="1446" y="288"/>
                    <a:pt x="1525" y="292"/>
                  </a:cubicBezTo>
                  <a:cubicBezTo>
                    <a:pt x="1989" y="292"/>
                    <a:pt x="2561" y="340"/>
                    <a:pt x="3168" y="411"/>
                  </a:cubicBezTo>
                  <a:cubicBezTo>
                    <a:pt x="3775" y="506"/>
                    <a:pt x="4454" y="637"/>
                    <a:pt x="5132" y="828"/>
                  </a:cubicBezTo>
                  <a:cubicBezTo>
                    <a:pt x="5799" y="1042"/>
                    <a:pt x="6442" y="1280"/>
                    <a:pt x="7014" y="1530"/>
                  </a:cubicBezTo>
                  <a:cubicBezTo>
                    <a:pt x="7573" y="1780"/>
                    <a:pt x="8061" y="2054"/>
                    <a:pt x="8466" y="2304"/>
                  </a:cubicBezTo>
                  <a:cubicBezTo>
                    <a:pt x="8669" y="2411"/>
                    <a:pt x="8835" y="2542"/>
                    <a:pt x="9002" y="2650"/>
                  </a:cubicBezTo>
                  <a:cubicBezTo>
                    <a:pt x="9157" y="2745"/>
                    <a:pt x="9288" y="2852"/>
                    <a:pt x="9395" y="2923"/>
                  </a:cubicBezTo>
                  <a:cubicBezTo>
                    <a:pt x="9597" y="3090"/>
                    <a:pt x="9716" y="3185"/>
                    <a:pt x="9716" y="3185"/>
                  </a:cubicBezTo>
                  <a:cubicBezTo>
                    <a:pt x="9716" y="3185"/>
                    <a:pt x="9609" y="3078"/>
                    <a:pt x="9443" y="2864"/>
                  </a:cubicBezTo>
                  <a:cubicBezTo>
                    <a:pt x="9347" y="2769"/>
                    <a:pt x="9240" y="2650"/>
                    <a:pt x="9085" y="2531"/>
                  </a:cubicBezTo>
                  <a:cubicBezTo>
                    <a:pt x="8954" y="2411"/>
                    <a:pt x="8788" y="2257"/>
                    <a:pt x="8597" y="2114"/>
                  </a:cubicBezTo>
                  <a:cubicBezTo>
                    <a:pt x="8228" y="1792"/>
                    <a:pt x="7752" y="1483"/>
                    <a:pt x="7180" y="1173"/>
                  </a:cubicBezTo>
                  <a:cubicBezTo>
                    <a:pt x="6621" y="876"/>
                    <a:pt x="5978" y="590"/>
                    <a:pt x="5263" y="387"/>
                  </a:cubicBezTo>
                  <a:cubicBezTo>
                    <a:pt x="4549" y="185"/>
                    <a:pt x="3859" y="66"/>
                    <a:pt x="3216" y="30"/>
                  </a:cubicBezTo>
                  <a:cubicBezTo>
                    <a:pt x="2947" y="10"/>
                    <a:pt x="2689" y="1"/>
                    <a:pt x="2445" y="1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501" name="Google Shape;12501;p49"/>
            <p:cNvSpPr/>
            <p:nvPr/>
          </p:nvSpPr>
          <p:spPr>
            <a:xfrm>
              <a:off x="3648075" y="2114950"/>
              <a:ext cx="232775" cy="71475"/>
            </a:xfrm>
            <a:custGeom>
              <a:avLst/>
              <a:gdLst/>
              <a:ahLst/>
              <a:cxnLst/>
              <a:rect l="l" t="t" r="r" b="b"/>
              <a:pathLst>
                <a:path w="9311" h="2859" extrusionOk="0">
                  <a:moveTo>
                    <a:pt x="2469" y="1"/>
                  </a:moveTo>
                  <a:cubicBezTo>
                    <a:pt x="2080" y="1"/>
                    <a:pt x="1724" y="32"/>
                    <a:pt x="1417" y="85"/>
                  </a:cubicBezTo>
                  <a:cubicBezTo>
                    <a:pt x="976" y="156"/>
                    <a:pt x="619" y="240"/>
                    <a:pt x="381" y="335"/>
                  </a:cubicBezTo>
                  <a:cubicBezTo>
                    <a:pt x="143" y="406"/>
                    <a:pt x="0" y="466"/>
                    <a:pt x="0" y="466"/>
                  </a:cubicBezTo>
                  <a:cubicBezTo>
                    <a:pt x="0" y="466"/>
                    <a:pt x="143" y="442"/>
                    <a:pt x="393" y="394"/>
                  </a:cubicBezTo>
                  <a:cubicBezTo>
                    <a:pt x="643" y="359"/>
                    <a:pt x="1000" y="323"/>
                    <a:pt x="1453" y="299"/>
                  </a:cubicBezTo>
                  <a:cubicBezTo>
                    <a:pt x="1515" y="297"/>
                    <a:pt x="1579" y="297"/>
                    <a:pt x="1645" y="297"/>
                  </a:cubicBezTo>
                  <a:cubicBezTo>
                    <a:pt x="2516" y="297"/>
                    <a:pt x="3650" y="446"/>
                    <a:pt x="4846" y="823"/>
                  </a:cubicBezTo>
                  <a:cubicBezTo>
                    <a:pt x="6120" y="1228"/>
                    <a:pt x="7227" y="1764"/>
                    <a:pt x="8025" y="2180"/>
                  </a:cubicBezTo>
                  <a:cubicBezTo>
                    <a:pt x="8811" y="2597"/>
                    <a:pt x="9311" y="2859"/>
                    <a:pt x="9311" y="2859"/>
                  </a:cubicBezTo>
                  <a:cubicBezTo>
                    <a:pt x="9311" y="2859"/>
                    <a:pt x="8870" y="2490"/>
                    <a:pt x="8132" y="1990"/>
                  </a:cubicBezTo>
                  <a:cubicBezTo>
                    <a:pt x="7382" y="1478"/>
                    <a:pt x="6298" y="811"/>
                    <a:pt x="4965" y="394"/>
                  </a:cubicBezTo>
                  <a:cubicBezTo>
                    <a:pt x="4082" y="113"/>
                    <a:pt x="3214" y="1"/>
                    <a:pt x="2469" y="1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502" name="Google Shape;12502;p49"/>
            <p:cNvSpPr/>
            <p:nvPr/>
          </p:nvSpPr>
          <p:spPr>
            <a:xfrm>
              <a:off x="3719500" y="2151850"/>
              <a:ext cx="113125" cy="39650"/>
            </a:xfrm>
            <a:custGeom>
              <a:avLst/>
              <a:gdLst/>
              <a:ahLst/>
              <a:cxnLst/>
              <a:rect l="l" t="t" r="r" b="b"/>
              <a:pathLst>
                <a:path w="4525" h="1586" extrusionOk="0">
                  <a:moveTo>
                    <a:pt x="825" y="0"/>
                  </a:moveTo>
                  <a:cubicBezTo>
                    <a:pt x="788" y="0"/>
                    <a:pt x="751" y="1"/>
                    <a:pt x="715" y="2"/>
                  </a:cubicBezTo>
                  <a:cubicBezTo>
                    <a:pt x="274" y="2"/>
                    <a:pt x="1" y="61"/>
                    <a:pt x="1" y="61"/>
                  </a:cubicBezTo>
                  <a:cubicBezTo>
                    <a:pt x="1" y="61"/>
                    <a:pt x="274" y="121"/>
                    <a:pt x="703" y="228"/>
                  </a:cubicBezTo>
                  <a:cubicBezTo>
                    <a:pt x="1120" y="335"/>
                    <a:pt x="1703" y="490"/>
                    <a:pt x="2310" y="704"/>
                  </a:cubicBezTo>
                  <a:cubicBezTo>
                    <a:pt x="2918" y="907"/>
                    <a:pt x="3477" y="1121"/>
                    <a:pt x="3870" y="1300"/>
                  </a:cubicBezTo>
                  <a:cubicBezTo>
                    <a:pt x="4275" y="1478"/>
                    <a:pt x="4525" y="1585"/>
                    <a:pt x="4525" y="1585"/>
                  </a:cubicBezTo>
                  <a:cubicBezTo>
                    <a:pt x="4525" y="1585"/>
                    <a:pt x="4346" y="1371"/>
                    <a:pt x="3977" y="1109"/>
                  </a:cubicBezTo>
                  <a:cubicBezTo>
                    <a:pt x="3632" y="823"/>
                    <a:pt x="3096" y="490"/>
                    <a:pt x="2441" y="276"/>
                  </a:cubicBezTo>
                  <a:cubicBezTo>
                    <a:pt x="1838" y="67"/>
                    <a:pt x="1266" y="0"/>
                    <a:pt x="825" y="0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503" name="Google Shape;12503;p49"/>
            <p:cNvSpPr/>
            <p:nvPr/>
          </p:nvSpPr>
          <p:spPr>
            <a:xfrm>
              <a:off x="3756400" y="2206375"/>
              <a:ext cx="75925" cy="33650"/>
            </a:xfrm>
            <a:custGeom>
              <a:avLst/>
              <a:gdLst/>
              <a:ahLst/>
              <a:cxnLst/>
              <a:rect l="l" t="t" r="r" b="b"/>
              <a:pathLst>
                <a:path w="3037" h="1346" extrusionOk="0">
                  <a:moveTo>
                    <a:pt x="671" y="0"/>
                  </a:moveTo>
                  <a:cubicBezTo>
                    <a:pt x="597" y="0"/>
                    <a:pt x="528" y="4"/>
                    <a:pt x="465" y="12"/>
                  </a:cubicBezTo>
                  <a:cubicBezTo>
                    <a:pt x="370" y="23"/>
                    <a:pt x="310" y="23"/>
                    <a:pt x="239" y="35"/>
                  </a:cubicBezTo>
                  <a:cubicBezTo>
                    <a:pt x="168" y="59"/>
                    <a:pt x="120" y="95"/>
                    <a:pt x="72" y="131"/>
                  </a:cubicBezTo>
                  <a:cubicBezTo>
                    <a:pt x="1" y="214"/>
                    <a:pt x="49" y="273"/>
                    <a:pt x="49" y="273"/>
                  </a:cubicBezTo>
                  <a:cubicBezTo>
                    <a:pt x="49" y="273"/>
                    <a:pt x="49" y="214"/>
                    <a:pt x="120" y="190"/>
                  </a:cubicBezTo>
                  <a:cubicBezTo>
                    <a:pt x="132" y="188"/>
                    <a:pt x="146" y="187"/>
                    <a:pt x="160" y="187"/>
                  </a:cubicBezTo>
                  <a:cubicBezTo>
                    <a:pt x="230" y="187"/>
                    <a:pt x="325" y="210"/>
                    <a:pt x="453" y="250"/>
                  </a:cubicBezTo>
                  <a:cubicBezTo>
                    <a:pt x="727" y="321"/>
                    <a:pt x="1120" y="476"/>
                    <a:pt x="1537" y="631"/>
                  </a:cubicBezTo>
                  <a:cubicBezTo>
                    <a:pt x="1954" y="797"/>
                    <a:pt x="2323" y="964"/>
                    <a:pt x="2596" y="1107"/>
                  </a:cubicBezTo>
                  <a:cubicBezTo>
                    <a:pt x="2870" y="1262"/>
                    <a:pt x="3037" y="1345"/>
                    <a:pt x="3037" y="1345"/>
                  </a:cubicBezTo>
                  <a:cubicBezTo>
                    <a:pt x="3037" y="1345"/>
                    <a:pt x="2954" y="1166"/>
                    <a:pt x="2727" y="928"/>
                  </a:cubicBezTo>
                  <a:cubicBezTo>
                    <a:pt x="2513" y="678"/>
                    <a:pt x="2156" y="393"/>
                    <a:pt x="1703" y="202"/>
                  </a:cubicBezTo>
                  <a:cubicBezTo>
                    <a:pt x="1333" y="60"/>
                    <a:pt x="963" y="0"/>
                    <a:pt x="671" y="0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504" name="Google Shape;12504;p49"/>
            <p:cNvSpPr/>
            <p:nvPr/>
          </p:nvSpPr>
          <p:spPr>
            <a:xfrm>
              <a:off x="3764150" y="2249050"/>
              <a:ext cx="51825" cy="17750"/>
            </a:xfrm>
            <a:custGeom>
              <a:avLst/>
              <a:gdLst/>
              <a:ahLst/>
              <a:cxnLst/>
              <a:rect l="l" t="t" r="r" b="b"/>
              <a:pathLst>
                <a:path w="2073" h="710" extrusionOk="0">
                  <a:moveTo>
                    <a:pt x="561" y="1"/>
                  </a:moveTo>
                  <a:cubicBezTo>
                    <a:pt x="478" y="1"/>
                    <a:pt x="401" y="7"/>
                    <a:pt x="334" y="19"/>
                  </a:cubicBezTo>
                  <a:cubicBezTo>
                    <a:pt x="131" y="43"/>
                    <a:pt x="0" y="90"/>
                    <a:pt x="0" y="90"/>
                  </a:cubicBezTo>
                  <a:cubicBezTo>
                    <a:pt x="0" y="90"/>
                    <a:pt x="120" y="162"/>
                    <a:pt x="298" y="257"/>
                  </a:cubicBezTo>
                  <a:cubicBezTo>
                    <a:pt x="477" y="341"/>
                    <a:pt x="715" y="448"/>
                    <a:pt x="1001" y="531"/>
                  </a:cubicBezTo>
                  <a:cubicBezTo>
                    <a:pt x="1286" y="614"/>
                    <a:pt x="1548" y="650"/>
                    <a:pt x="1751" y="686"/>
                  </a:cubicBezTo>
                  <a:cubicBezTo>
                    <a:pt x="1941" y="710"/>
                    <a:pt x="2072" y="710"/>
                    <a:pt x="2072" y="710"/>
                  </a:cubicBezTo>
                  <a:cubicBezTo>
                    <a:pt x="2072" y="710"/>
                    <a:pt x="2001" y="614"/>
                    <a:pt x="1822" y="471"/>
                  </a:cubicBezTo>
                  <a:cubicBezTo>
                    <a:pt x="1655" y="341"/>
                    <a:pt x="1417" y="174"/>
                    <a:pt x="1120" y="90"/>
                  </a:cubicBezTo>
                  <a:cubicBezTo>
                    <a:pt x="921" y="27"/>
                    <a:pt x="728" y="1"/>
                    <a:pt x="561" y="1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505" name="Google Shape;12505;p49"/>
            <p:cNvSpPr/>
            <p:nvPr/>
          </p:nvSpPr>
          <p:spPr>
            <a:xfrm>
              <a:off x="3493875" y="2528200"/>
              <a:ext cx="383100" cy="74650"/>
            </a:xfrm>
            <a:custGeom>
              <a:avLst/>
              <a:gdLst/>
              <a:ahLst/>
              <a:cxnLst/>
              <a:rect l="l" t="t" r="r" b="b"/>
              <a:pathLst>
                <a:path w="15324" h="2986" extrusionOk="0">
                  <a:moveTo>
                    <a:pt x="4082" y="0"/>
                  </a:moveTo>
                  <a:cubicBezTo>
                    <a:pt x="3418" y="0"/>
                    <a:pt x="2816" y="25"/>
                    <a:pt x="2287" y="69"/>
                  </a:cubicBezTo>
                  <a:cubicBezTo>
                    <a:pt x="1572" y="128"/>
                    <a:pt x="989" y="188"/>
                    <a:pt x="608" y="259"/>
                  </a:cubicBezTo>
                  <a:cubicBezTo>
                    <a:pt x="215" y="343"/>
                    <a:pt x="1" y="366"/>
                    <a:pt x="1" y="366"/>
                  </a:cubicBezTo>
                  <a:cubicBezTo>
                    <a:pt x="1" y="366"/>
                    <a:pt x="215" y="354"/>
                    <a:pt x="620" y="343"/>
                  </a:cubicBezTo>
                  <a:cubicBezTo>
                    <a:pt x="1013" y="307"/>
                    <a:pt x="1584" y="295"/>
                    <a:pt x="2298" y="295"/>
                  </a:cubicBezTo>
                  <a:cubicBezTo>
                    <a:pt x="3013" y="295"/>
                    <a:pt x="3846" y="319"/>
                    <a:pt x="4787" y="402"/>
                  </a:cubicBezTo>
                  <a:cubicBezTo>
                    <a:pt x="5727" y="474"/>
                    <a:pt x="6740" y="593"/>
                    <a:pt x="7811" y="771"/>
                  </a:cubicBezTo>
                  <a:cubicBezTo>
                    <a:pt x="8883" y="962"/>
                    <a:pt x="9883" y="1188"/>
                    <a:pt x="10788" y="1426"/>
                  </a:cubicBezTo>
                  <a:cubicBezTo>
                    <a:pt x="11693" y="1664"/>
                    <a:pt x="12502" y="1914"/>
                    <a:pt x="13169" y="2152"/>
                  </a:cubicBezTo>
                  <a:cubicBezTo>
                    <a:pt x="13836" y="2390"/>
                    <a:pt x="14371" y="2605"/>
                    <a:pt x="14741" y="2748"/>
                  </a:cubicBezTo>
                  <a:cubicBezTo>
                    <a:pt x="15122" y="2902"/>
                    <a:pt x="15324" y="2986"/>
                    <a:pt x="15324" y="2986"/>
                  </a:cubicBezTo>
                  <a:cubicBezTo>
                    <a:pt x="15324" y="2986"/>
                    <a:pt x="15133" y="2879"/>
                    <a:pt x="14764" y="2688"/>
                  </a:cubicBezTo>
                  <a:cubicBezTo>
                    <a:pt x="14419" y="2498"/>
                    <a:pt x="13895" y="2248"/>
                    <a:pt x="13240" y="1950"/>
                  </a:cubicBezTo>
                  <a:cubicBezTo>
                    <a:pt x="12585" y="1652"/>
                    <a:pt x="11800" y="1355"/>
                    <a:pt x="10895" y="1057"/>
                  </a:cubicBezTo>
                  <a:cubicBezTo>
                    <a:pt x="9978" y="771"/>
                    <a:pt x="8966" y="521"/>
                    <a:pt x="7883" y="319"/>
                  </a:cubicBezTo>
                  <a:cubicBezTo>
                    <a:pt x="6799" y="140"/>
                    <a:pt x="5751" y="45"/>
                    <a:pt x="4799" y="9"/>
                  </a:cubicBezTo>
                  <a:cubicBezTo>
                    <a:pt x="4553" y="3"/>
                    <a:pt x="4314" y="0"/>
                    <a:pt x="4082" y="0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506" name="Google Shape;12506;p49"/>
            <p:cNvSpPr/>
            <p:nvPr/>
          </p:nvSpPr>
          <p:spPr>
            <a:xfrm>
              <a:off x="3660850" y="2501325"/>
              <a:ext cx="133975" cy="30400"/>
            </a:xfrm>
            <a:custGeom>
              <a:avLst/>
              <a:gdLst/>
              <a:ahLst/>
              <a:cxnLst/>
              <a:rect l="l" t="t" r="r" b="b"/>
              <a:pathLst>
                <a:path w="5359" h="1216" extrusionOk="0">
                  <a:moveTo>
                    <a:pt x="823" y="1"/>
                  </a:moveTo>
                  <a:cubicBezTo>
                    <a:pt x="311" y="1"/>
                    <a:pt x="1" y="48"/>
                    <a:pt x="1" y="48"/>
                  </a:cubicBezTo>
                  <a:lnTo>
                    <a:pt x="2680" y="644"/>
                  </a:lnTo>
                  <a:cubicBezTo>
                    <a:pt x="4156" y="953"/>
                    <a:pt x="5359" y="1215"/>
                    <a:pt x="5359" y="1215"/>
                  </a:cubicBezTo>
                  <a:cubicBezTo>
                    <a:pt x="5359" y="1215"/>
                    <a:pt x="5085" y="1037"/>
                    <a:pt x="4644" y="834"/>
                  </a:cubicBezTo>
                  <a:cubicBezTo>
                    <a:pt x="4192" y="608"/>
                    <a:pt x="3537" y="358"/>
                    <a:pt x="2787" y="191"/>
                  </a:cubicBezTo>
                  <a:cubicBezTo>
                    <a:pt x="2025" y="25"/>
                    <a:pt x="1323" y="1"/>
                    <a:pt x="823" y="1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507" name="Google Shape;12507;p49"/>
            <p:cNvSpPr/>
            <p:nvPr/>
          </p:nvSpPr>
          <p:spPr>
            <a:xfrm>
              <a:off x="3723375" y="2480900"/>
              <a:ext cx="66100" cy="18850"/>
            </a:xfrm>
            <a:custGeom>
              <a:avLst/>
              <a:gdLst/>
              <a:ahLst/>
              <a:cxnLst/>
              <a:rect l="l" t="t" r="r" b="b"/>
              <a:pathLst>
                <a:path w="2644" h="754" extrusionOk="0">
                  <a:moveTo>
                    <a:pt x="224" y="0"/>
                  </a:moveTo>
                  <a:cubicBezTo>
                    <a:pt x="84" y="0"/>
                    <a:pt x="0" y="8"/>
                    <a:pt x="0" y="8"/>
                  </a:cubicBezTo>
                  <a:cubicBezTo>
                    <a:pt x="0" y="8"/>
                    <a:pt x="536" y="401"/>
                    <a:pt x="1262" y="591"/>
                  </a:cubicBezTo>
                  <a:cubicBezTo>
                    <a:pt x="1729" y="729"/>
                    <a:pt x="2167" y="754"/>
                    <a:pt x="2419" y="754"/>
                  </a:cubicBezTo>
                  <a:cubicBezTo>
                    <a:pt x="2560" y="754"/>
                    <a:pt x="2643" y="746"/>
                    <a:pt x="2643" y="746"/>
                  </a:cubicBezTo>
                  <a:cubicBezTo>
                    <a:pt x="2643" y="746"/>
                    <a:pt x="2108" y="353"/>
                    <a:pt x="1381" y="163"/>
                  </a:cubicBezTo>
                  <a:cubicBezTo>
                    <a:pt x="915" y="25"/>
                    <a:pt x="477" y="0"/>
                    <a:pt x="224" y="0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508" name="Google Shape;12508;p49"/>
            <p:cNvSpPr/>
            <p:nvPr/>
          </p:nvSpPr>
          <p:spPr>
            <a:xfrm>
              <a:off x="3730225" y="2454850"/>
              <a:ext cx="58950" cy="13650"/>
            </a:xfrm>
            <a:custGeom>
              <a:avLst/>
              <a:gdLst/>
              <a:ahLst/>
              <a:cxnLst/>
              <a:rect l="l" t="t" r="r" b="b"/>
              <a:pathLst>
                <a:path w="2358" h="546" extrusionOk="0">
                  <a:moveTo>
                    <a:pt x="794" y="1"/>
                  </a:moveTo>
                  <a:cubicBezTo>
                    <a:pt x="334" y="1"/>
                    <a:pt x="0" y="121"/>
                    <a:pt x="0" y="121"/>
                  </a:cubicBezTo>
                  <a:cubicBezTo>
                    <a:pt x="0" y="121"/>
                    <a:pt x="512" y="383"/>
                    <a:pt x="1155" y="490"/>
                  </a:cubicBezTo>
                  <a:cubicBezTo>
                    <a:pt x="1407" y="532"/>
                    <a:pt x="1645" y="545"/>
                    <a:pt x="1843" y="545"/>
                  </a:cubicBezTo>
                  <a:cubicBezTo>
                    <a:pt x="2150" y="545"/>
                    <a:pt x="2358" y="514"/>
                    <a:pt x="2358" y="514"/>
                  </a:cubicBezTo>
                  <a:cubicBezTo>
                    <a:pt x="2358" y="514"/>
                    <a:pt x="1893" y="157"/>
                    <a:pt x="1226" y="38"/>
                  </a:cubicBezTo>
                  <a:cubicBezTo>
                    <a:pt x="1075" y="11"/>
                    <a:pt x="929" y="1"/>
                    <a:pt x="794" y="1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509" name="Google Shape;12509;p49"/>
            <p:cNvSpPr/>
            <p:nvPr/>
          </p:nvSpPr>
          <p:spPr>
            <a:xfrm>
              <a:off x="3750150" y="2434850"/>
              <a:ext cx="37550" cy="11625"/>
            </a:xfrm>
            <a:custGeom>
              <a:avLst/>
              <a:gdLst/>
              <a:ahLst/>
              <a:cxnLst/>
              <a:rect l="l" t="t" r="r" b="b"/>
              <a:pathLst>
                <a:path w="1502" h="465" extrusionOk="0">
                  <a:moveTo>
                    <a:pt x="669" y="0"/>
                  </a:moveTo>
                  <a:cubicBezTo>
                    <a:pt x="299" y="0"/>
                    <a:pt x="1" y="159"/>
                    <a:pt x="1" y="159"/>
                  </a:cubicBezTo>
                  <a:cubicBezTo>
                    <a:pt x="1" y="159"/>
                    <a:pt x="310" y="409"/>
                    <a:pt x="727" y="457"/>
                  </a:cubicBezTo>
                  <a:cubicBezTo>
                    <a:pt x="771" y="462"/>
                    <a:pt x="814" y="464"/>
                    <a:pt x="856" y="464"/>
                  </a:cubicBezTo>
                  <a:cubicBezTo>
                    <a:pt x="1215" y="464"/>
                    <a:pt x="1501" y="302"/>
                    <a:pt x="1501" y="302"/>
                  </a:cubicBezTo>
                  <a:cubicBezTo>
                    <a:pt x="1501" y="302"/>
                    <a:pt x="1180" y="52"/>
                    <a:pt x="775" y="5"/>
                  </a:cubicBezTo>
                  <a:cubicBezTo>
                    <a:pt x="739" y="2"/>
                    <a:pt x="704" y="0"/>
                    <a:pt x="669" y="0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510" name="Google Shape;12510;p49"/>
            <p:cNvSpPr/>
            <p:nvPr/>
          </p:nvSpPr>
          <p:spPr>
            <a:xfrm>
              <a:off x="3751650" y="2409650"/>
              <a:ext cx="39300" cy="11350"/>
            </a:xfrm>
            <a:custGeom>
              <a:avLst/>
              <a:gdLst/>
              <a:ahLst/>
              <a:cxnLst/>
              <a:rect l="l" t="t" r="r" b="b"/>
              <a:pathLst>
                <a:path w="1572" h="454" extrusionOk="0">
                  <a:moveTo>
                    <a:pt x="786" y="1"/>
                  </a:moveTo>
                  <a:cubicBezTo>
                    <a:pt x="358" y="1"/>
                    <a:pt x="0" y="227"/>
                    <a:pt x="0" y="227"/>
                  </a:cubicBezTo>
                  <a:cubicBezTo>
                    <a:pt x="0" y="227"/>
                    <a:pt x="358" y="453"/>
                    <a:pt x="786" y="453"/>
                  </a:cubicBezTo>
                  <a:cubicBezTo>
                    <a:pt x="1215" y="453"/>
                    <a:pt x="1572" y="227"/>
                    <a:pt x="1572" y="227"/>
                  </a:cubicBezTo>
                  <a:cubicBezTo>
                    <a:pt x="1572" y="227"/>
                    <a:pt x="1239" y="1"/>
                    <a:pt x="786" y="1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511" name="Google Shape;12511;p49"/>
            <p:cNvSpPr/>
            <p:nvPr/>
          </p:nvSpPr>
          <p:spPr>
            <a:xfrm>
              <a:off x="3755225" y="2382375"/>
              <a:ext cx="41400" cy="11650"/>
            </a:xfrm>
            <a:custGeom>
              <a:avLst/>
              <a:gdLst/>
              <a:ahLst/>
              <a:cxnLst/>
              <a:rect l="l" t="t" r="r" b="b"/>
              <a:pathLst>
                <a:path w="1656" h="466" extrusionOk="0">
                  <a:moveTo>
                    <a:pt x="714" y="1"/>
                  </a:moveTo>
                  <a:cubicBezTo>
                    <a:pt x="315" y="1"/>
                    <a:pt x="0" y="163"/>
                    <a:pt x="0" y="163"/>
                  </a:cubicBezTo>
                  <a:cubicBezTo>
                    <a:pt x="0" y="163"/>
                    <a:pt x="346" y="413"/>
                    <a:pt x="810" y="461"/>
                  </a:cubicBezTo>
                  <a:cubicBezTo>
                    <a:pt x="850" y="464"/>
                    <a:pt x="889" y="465"/>
                    <a:pt x="927" y="465"/>
                  </a:cubicBezTo>
                  <a:cubicBezTo>
                    <a:pt x="1337" y="465"/>
                    <a:pt x="1655" y="306"/>
                    <a:pt x="1655" y="306"/>
                  </a:cubicBezTo>
                  <a:cubicBezTo>
                    <a:pt x="1655" y="306"/>
                    <a:pt x="1298" y="56"/>
                    <a:pt x="858" y="8"/>
                  </a:cubicBezTo>
                  <a:cubicBezTo>
                    <a:pt x="809" y="3"/>
                    <a:pt x="761" y="1"/>
                    <a:pt x="714" y="1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512" name="Google Shape;12512;p49"/>
            <p:cNvSpPr/>
            <p:nvPr/>
          </p:nvSpPr>
          <p:spPr>
            <a:xfrm>
              <a:off x="3771600" y="2357625"/>
              <a:ext cx="25025" cy="12075"/>
            </a:xfrm>
            <a:custGeom>
              <a:avLst/>
              <a:gdLst/>
              <a:ahLst/>
              <a:cxnLst/>
              <a:rect l="l" t="t" r="r" b="b"/>
              <a:pathLst>
                <a:path w="1001" h="483" extrusionOk="0">
                  <a:moveTo>
                    <a:pt x="383" y="0"/>
                  </a:moveTo>
                  <a:cubicBezTo>
                    <a:pt x="311" y="0"/>
                    <a:pt x="241" y="13"/>
                    <a:pt x="179" y="34"/>
                  </a:cubicBezTo>
                  <a:cubicBezTo>
                    <a:pt x="83" y="58"/>
                    <a:pt x="0" y="93"/>
                    <a:pt x="0" y="93"/>
                  </a:cubicBezTo>
                  <a:cubicBezTo>
                    <a:pt x="0" y="93"/>
                    <a:pt x="36" y="165"/>
                    <a:pt x="107" y="260"/>
                  </a:cubicBezTo>
                  <a:cubicBezTo>
                    <a:pt x="179" y="343"/>
                    <a:pt x="298" y="439"/>
                    <a:pt x="453" y="462"/>
                  </a:cubicBezTo>
                  <a:cubicBezTo>
                    <a:pt x="494" y="476"/>
                    <a:pt x="535" y="482"/>
                    <a:pt x="575" y="482"/>
                  </a:cubicBezTo>
                  <a:cubicBezTo>
                    <a:pt x="670" y="482"/>
                    <a:pt x="758" y="448"/>
                    <a:pt x="834" y="415"/>
                  </a:cubicBezTo>
                  <a:cubicBezTo>
                    <a:pt x="941" y="379"/>
                    <a:pt x="1000" y="319"/>
                    <a:pt x="1000" y="319"/>
                  </a:cubicBezTo>
                  <a:cubicBezTo>
                    <a:pt x="1000" y="319"/>
                    <a:pt x="941" y="236"/>
                    <a:pt x="869" y="177"/>
                  </a:cubicBezTo>
                  <a:cubicBezTo>
                    <a:pt x="774" y="117"/>
                    <a:pt x="679" y="46"/>
                    <a:pt x="536" y="22"/>
                  </a:cubicBezTo>
                  <a:cubicBezTo>
                    <a:pt x="486" y="7"/>
                    <a:pt x="434" y="0"/>
                    <a:pt x="383" y="0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513" name="Google Shape;12513;p49"/>
            <p:cNvSpPr/>
            <p:nvPr/>
          </p:nvSpPr>
          <p:spPr>
            <a:xfrm>
              <a:off x="3217350" y="1987875"/>
              <a:ext cx="155400" cy="66700"/>
            </a:xfrm>
            <a:custGeom>
              <a:avLst/>
              <a:gdLst/>
              <a:ahLst/>
              <a:cxnLst/>
              <a:rect l="l" t="t" r="r" b="b"/>
              <a:pathLst>
                <a:path w="6216" h="2668" extrusionOk="0">
                  <a:moveTo>
                    <a:pt x="1" y="0"/>
                  </a:moveTo>
                  <a:cubicBezTo>
                    <a:pt x="1" y="1"/>
                    <a:pt x="275" y="251"/>
                    <a:pt x="786" y="620"/>
                  </a:cubicBezTo>
                  <a:cubicBezTo>
                    <a:pt x="1298" y="1001"/>
                    <a:pt x="2025" y="1453"/>
                    <a:pt x="2906" y="1834"/>
                  </a:cubicBezTo>
                  <a:cubicBezTo>
                    <a:pt x="3775" y="2203"/>
                    <a:pt x="4608" y="2406"/>
                    <a:pt x="5228" y="2525"/>
                  </a:cubicBezTo>
                  <a:cubicBezTo>
                    <a:pt x="5835" y="2632"/>
                    <a:pt x="6216" y="2667"/>
                    <a:pt x="6216" y="2667"/>
                  </a:cubicBezTo>
                  <a:cubicBezTo>
                    <a:pt x="6216" y="2667"/>
                    <a:pt x="5859" y="2525"/>
                    <a:pt x="5287" y="2322"/>
                  </a:cubicBezTo>
                  <a:cubicBezTo>
                    <a:pt x="4716" y="2096"/>
                    <a:pt x="3930" y="1786"/>
                    <a:pt x="3084" y="1417"/>
                  </a:cubicBezTo>
                  <a:cubicBezTo>
                    <a:pt x="2227" y="1036"/>
                    <a:pt x="1453" y="703"/>
                    <a:pt x="906" y="429"/>
                  </a:cubicBezTo>
                  <a:cubicBezTo>
                    <a:pt x="334" y="167"/>
                    <a:pt x="1" y="1"/>
                    <a:pt x="1" y="0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514" name="Google Shape;12514;p49"/>
            <p:cNvSpPr/>
            <p:nvPr/>
          </p:nvSpPr>
          <p:spPr>
            <a:xfrm>
              <a:off x="3218850" y="2012575"/>
              <a:ext cx="69975" cy="42000"/>
            </a:xfrm>
            <a:custGeom>
              <a:avLst/>
              <a:gdLst/>
              <a:ahLst/>
              <a:cxnLst/>
              <a:rect l="l" t="t" r="r" b="b"/>
              <a:pathLst>
                <a:path w="2799" h="1680" extrusionOk="0"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07" y="167"/>
                    <a:pt x="310" y="394"/>
                  </a:cubicBezTo>
                  <a:cubicBezTo>
                    <a:pt x="524" y="620"/>
                    <a:pt x="834" y="894"/>
                    <a:pt x="1215" y="1144"/>
                  </a:cubicBezTo>
                  <a:cubicBezTo>
                    <a:pt x="1619" y="1382"/>
                    <a:pt x="2012" y="1513"/>
                    <a:pt x="2310" y="1584"/>
                  </a:cubicBezTo>
                  <a:cubicBezTo>
                    <a:pt x="2608" y="1656"/>
                    <a:pt x="2798" y="1679"/>
                    <a:pt x="2798" y="1679"/>
                  </a:cubicBezTo>
                  <a:cubicBezTo>
                    <a:pt x="2798" y="1679"/>
                    <a:pt x="2643" y="1560"/>
                    <a:pt x="2393" y="1370"/>
                  </a:cubicBezTo>
                  <a:cubicBezTo>
                    <a:pt x="2143" y="1215"/>
                    <a:pt x="1810" y="977"/>
                    <a:pt x="1441" y="751"/>
                  </a:cubicBezTo>
                  <a:cubicBezTo>
                    <a:pt x="1072" y="525"/>
                    <a:pt x="715" y="346"/>
                    <a:pt x="441" y="215"/>
                  </a:cubicBezTo>
                  <a:cubicBezTo>
                    <a:pt x="179" y="84"/>
                    <a:pt x="0" y="1"/>
                    <a:pt x="0" y="1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515" name="Google Shape;12515;p49"/>
            <p:cNvSpPr/>
            <p:nvPr/>
          </p:nvSpPr>
          <p:spPr>
            <a:xfrm>
              <a:off x="3172700" y="2106925"/>
              <a:ext cx="73250" cy="22950"/>
            </a:xfrm>
            <a:custGeom>
              <a:avLst/>
              <a:gdLst/>
              <a:ahLst/>
              <a:cxnLst/>
              <a:rect l="l" t="t" r="r" b="b"/>
              <a:pathLst>
                <a:path w="2930" h="918" extrusionOk="0">
                  <a:moveTo>
                    <a:pt x="1" y="1"/>
                  </a:moveTo>
                  <a:cubicBezTo>
                    <a:pt x="1" y="1"/>
                    <a:pt x="132" y="120"/>
                    <a:pt x="370" y="287"/>
                  </a:cubicBezTo>
                  <a:cubicBezTo>
                    <a:pt x="608" y="441"/>
                    <a:pt x="953" y="620"/>
                    <a:pt x="1370" y="751"/>
                  </a:cubicBezTo>
                  <a:cubicBezTo>
                    <a:pt x="1787" y="882"/>
                    <a:pt x="2191" y="918"/>
                    <a:pt x="2465" y="918"/>
                  </a:cubicBezTo>
                  <a:cubicBezTo>
                    <a:pt x="2751" y="918"/>
                    <a:pt x="2930" y="894"/>
                    <a:pt x="2930" y="894"/>
                  </a:cubicBezTo>
                  <a:cubicBezTo>
                    <a:pt x="2930" y="894"/>
                    <a:pt x="2287" y="549"/>
                    <a:pt x="1501" y="322"/>
                  </a:cubicBezTo>
                  <a:cubicBezTo>
                    <a:pt x="715" y="72"/>
                    <a:pt x="1" y="1"/>
                    <a:pt x="1" y="1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516" name="Google Shape;12516;p49"/>
            <p:cNvSpPr/>
            <p:nvPr/>
          </p:nvSpPr>
          <p:spPr>
            <a:xfrm>
              <a:off x="2975950" y="2639750"/>
              <a:ext cx="235775" cy="52800"/>
            </a:xfrm>
            <a:custGeom>
              <a:avLst/>
              <a:gdLst/>
              <a:ahLst/>
              <a:cxnLst/>
              <a:rect l="l" t="t" r="r" b="b"/>
              <a:pathLst>
                <a:path w="9431" h="2112" extrusionOk="0">
                  <a:moveTo>
                    <a:pt x="1" y="0"/>
                  </a:moveTo>
                  <a:cubicBezTo>
                    <a:pt x="1" y="0"/>
                    <a:pt x="477" y="250"/>
                    <a:pt x="1287" y="595"/>
                  </a:cubicBezTo>
                  <a:cubicBezTo>
                    <a:pt x="2108" y="953"/>
                    <a:pt x="3251" y="1357"/>
                    <a:pt x="4585" y="1655"/>
                  </a:cubicBezTo>
                  <a:cubicBezTo>
                    <a:pt x="5906" y="1953"/>
                    <a:pt x="7121" y="2072"/>
                    <a:pt x="8002" y="2096"/>
                  </a:cubicBezTo>
                  <a:cubicBezTo>
                    <a:pt x="8295" y="2108"/>
                    <a:pt x="8552" y="2111"/>
                    <a:pt x="8764" y="2111"/>
                  </a:cubicBezTo>
                  <a:cubicBezTo>
                    <a:pt x="9187" y="2111"/>
                    <a:pt x="9430" y="2096"/>
                    <a:pt x="9430" y="2096"/>
                  </a:cubicBezTo>
                  <a:cubicBezTo>
                    <a:pt x="9430" y="2096"/>
                    <a:pt x="8895" y="2012"/>
                    <a:pt x="8014" y="1857"/>
                  </a:cubicBezTo>
                  <a:cubicBezTo>
                    <a:pt x="7156" y="1715"/>
                    <a:pt x="5966" y="1488"/>
                    <a:pt x="4668" y="1203"/>
                  </a:cubicBezTo>
                  <a:cubicBezTo>
                    <a:pt x="3370" y="917"/>
                    <a:pt x="2215" y="619"/>
                    <a:pt x="1370" y="381"/>
                  </a:cubicBezTo>
                  <a:cubicBezTo>
                    <a:pt x="513" y="143"/>
                    <a:pt x="1" y="0"/>
                    <a:pt x="1" y="0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517" name="Google Shape;12517;p49"/>
            <p:cNvSpPr/>
            <p:nvPr/>
          </p:nvSpPr>
          <p:spPr>
            <a:xfrm>
              <a:off x="2991725" y="2597975"/>
              <a:ext cx="61050" cy="16575"/>
            </a:xfrm>
            <a:custGeom>
              <a:avLst/>
              <a:gdLst/>
              <a:ahLst/>
              <a:cxnLst/>
              <a:rect l="l" t="t" r="r" b="b"/>
              <a:pathLst>
                <a:path w="2442" h="663" extrusionOk="0">
                  <a:moveTo>
                    <a:pt x="332" y="1"/>
                  </a:moveTo>
                  <a:cubicBezTo>
                    <a:pt x="128" y="1"/>
                    <a:pt x="1" y="16"/>
                    <a:pt x="1" y="16"/>
                  </a:cubicBezTo>
                  <a:cubicBezTo>
                    <a:pt x="1" y="16"/>
                    <a:pt x="501" y="373"/>
                    <a:pt x="1168" y="552"/>
                  </a:cubicBezTo>
                  <a:cubicBezTo>
                    <a:pt x="1533" y="642"/>
                    <a:pt x="1874" y="662"/>
                    <a:pt x="2111" y="662"/>
                  </a:cubicBezTo>
                  <a:cubicBezTo>
                    <a:pt x="2315" y="662"/>
                    <a:pt x="2442" y="647"/>
                    <a:pt x="2442" y="647"/>
                  </a:cubicBezTo>
                  <a:cubicBezTo>
                    <a:pt x="2442" y="647"/>
                    <a:pt x="1953" y="290"/>
                    <a:pt x="1287" y="111"/>
                  </a:cubicBezTo>
                  <a:cubicBezTo>
                    <a:pt x="915" y="22"/>
                    <a:pt x="571" y="1"/>
                    <a:pt x="332" y="1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518" name="Google Shape;12518;p49"/>
            <p:cNvSpPr/>
            <p:nvPr/>
          </p:nvSpPr>
          <p:spPr>
            <a:xfrm>
              <a:off x="3004525" y="2565800"/>
              <a:ext cx="58675" cy="13975"/>
            </a:xfrm>
            <a:custGeom>
              <a:avLst/>
              <a:gdLst/>
              <a:ahLst/>
              <a:cxnLst/>
              <a:rect l="l" t="t" r="r" b="b"/>
              <a:pathLst>
                <a:path w="2347" h="559" extrusionOk="0">
                  <a:moveTo>
                    <a:pt x="609" y="0"/>
                  </a:moveTo>
                  <a:cubicBezTo>
                    <a:pt x="249" y="0"/>
                    <a:pt x="1" y="53"/>
                    <a:pt x="1" y="53"/>
                  </a:cubicBezTo>
                  <a:cubicBezTo>
                    <a:pt x="1" y="53"/>
                    <a:pt x="477" y="386"/>
                    <a:pt x="1132" y="505"/>
                  </a:cubicBezTo>
                  <a:cubicBezTo>
                    <a:pt x="1350" y="545"/>
                    <a:pt x="1558" y="558"/>
                    <a:pt x="1738" y="558"/>
                  </a:cubicBezTo>
                  <a:cubicBezTo>
                    <a:pt x="2098" y="558"/>
                    <a:pt x="2346" y="505"/>
                    <a:pt x="2346" y="505"/>
                  </a:cubicBezTo>
                  <a:cubicBezTo>
                    <a:pt x="2346" y="505"/>
                    <a:pt x="1870" y="184"/>
                    <a:pt x="1215" y="53"/>
                  </a:cubicBezTo>
                  <a:cubicBezTo>
                    <a:pt x="997" y="13"/>
                    <a:pt x="789" y="0"/>
                    <a:pt x="609" y="0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519" name="Google Shape;12519;p49"/>
            <p:cNvSpPr/>
            <p:nvPr/>
          </p:nvSpPr>
          <p:spPr>
            <a:xfrm>
              <a:off x="3017025" y="2533350"/>
              <a:ext cx="35750" cy="13675"/>
            </a:xfrm>
            <a:custGeom>
              <a:avLst/>
              <a:gdLst/>
              <a:ahLst/>
              <a:cxnLst/>
              <a:rect l="l" t="t" r="r" b="b"/>
              <a:pathLst>
                <a:path w="1430" h="547" extrusionOk="0">
                  <a:moveTo>
                    <a:pt x="405" y="0"/>
                  </a:moveTo>
                  <a:cubicBezTo>
                    <a:pt x="175" y="0"/>
                    <a:pt x="1" y="53"/>
                    <a:pt x="1" y="53"/>
                  </a:cubicBezTo>
                  <a:cubicBezTo>
                    <a:pt x="1" y="53"/>
                    <a:pt x="251" y="375"/>
                    <a:pt x="656" y="494"/>
                  </a:cubicBezTo>
                  <a:cubicBezTo>
                    <a:pt x="787" y="533"/>
                    <a:pt x="916" y="547"/>
                    <a:pt x="1031" y="547"/>
                  </a:cubicBezTo>
                  <a:cubicBezTo>
                    <a:pt x="1260" y="547"/>
                    <a:pt x="1430" y="494"/>
                    <a:pt x="1430" y="494"/>
                  </a:cubicBezTo>
                  <a:cubicBezTo>
                    <a:pt x="1430" y="494"/>
                    <a:pt x="1179" y="172"/>
                    <a:pt x="775" y="53"/>
                  </a:cubicBezTo>
                  <a:cubicBezTo>
                    <a:pt x="648" y="14"/>
                    <a:pt x="519" y="0"/>
                    <a:pt x="405" y="0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520" name="Google Shape;12520;p49"/>
            <p:cNvSpPr/>
            <p:nvPr/>
          </p:nvSpPr>
          <p:spPr>
            <a:xfrm>
              <a:off x="3025950" y="2504300"/>
              <a:ext cx="30400" cy="11650"/>
            </a:xfrm>
            <a:custGeom>
              <a:avLst/>
              <a:gdLst/>
              <a:ahLst/>
              <a:cxnLst/>
              <a:rect l="l" t="t" r="r" b="b"/>
              <a:pathLst>
                <a:path w="1216" h="466" extrusionOk="0">
                  <a:moveTo>
                    <a:pt x="632" y="1"/>
                  </a:moveTo>
                  <a:cubicBezTo>
                    <a:pt x="453" y="1"/>
                    <a:pt x="287" y="60"/>
                    <a:pt x="180" y="120"/>
                  </a:cubicBezTo>
                  <a:cubicBezTo>
                    <a:pt x="60" y="191"/>
                    <a:pt x="1" y="251"/>
                    <a:pt x="1" y="251"/>
                  </a:cubicBezTo>
                  <a:cubicBezTo>
                    <a:pt x="1" y="251"/>
                    <a:pt x="84" y="310"/>
                    <a:pt x="180" y="358"/>
                  </a:cubicBezTo>
                  <a:cubicBezTo>
                    <a:pt x="299" y="406"/>
                    <a:pt x="441" y="465"/>
                    <a:pt x="596" y="465"/>
                  </a:cubicBezTo>
                  <a:cubicBezTo>
                    <a:pt x="751" y="465"/>
                    <a:pt x="894" y="429"/>
                    <a:pt x="1013" y="382"/>
                  </a:cubicBezTo>
                  <a:cubicBezTo>
                    <a:pt x="1132" y="346"/>
                    <a:pt x="1215" y="298"/>
                    <a:pt x="1215" y="298"/>
                  </a:cubicBezTo>
                  <a:cubicBezTo>
                    <a:pt x="1215" y="298"/>
                    <a:pt x="1168" y="227"/>
                    <a:pt x="1061" y="167"/>
                  </a:cubicBezTo>
                  <a:cubicBezTo>
                    <a:pt x="953" y="84"/>
                    <a:pt x="811" y="13"/>
                    <a:pt x="632" y="1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521" name="Google Shape;12521;p49"/>
            <p:cNvSpPr/>
            <p:nvPr/>
          </p:nvSpPr>
          <p:spPr>
            <a:xfrm>
              <a:off x="2825925" y="2812075"/>
              <a:ext cx="125050" cy="19025"/>
            </a:xfrm>
            <a:custGeom>
              <a:avLst/>
              <a:gdLst/>
              <a:ahLst/>
              <a:cxnLst/>
              <a:rect l="l" t="t" r="r" b="b"/>
              <a:pathLst>
                <a:path w="5002" h="761" extrusionOk="0">
                  <a:moveTo>
                    <a:pt x="5002" y="1"/>
                  </a:moveTo>
                  <a:cubicBezTo>
                    <a:pt x="5001" y="1"/>
                    <a:pt x="3858" y="60"/>
                    <a:pt x="2489" y="227"/>
                  </a:cubicBezTo>
                  <a:cubicBezTo>
                    <a:pt x="1120" y="406"/>
                    <a:pt x="1" y="644"/>
                    <a:pt x="1" y="644"/>
                  </a:cubicBezTo>
                  <a:cubicBezTo>
                    <a:pt x="1" y="644"/>
                    <a:pt x="287" y="703"/>
                    <a:pt x="739" y="739"/>
                  </a:cubicBezTo>
                  <a:cubicBezTo>
                    <a:pt x="915" y="753"/>
                    <a:pt x="1118" y="761"/>
                    <a:pt x="1339" y="761"/>
                  </a:cubicBezTo>
                  <a:cubicBezTo>
                    <a:pt x="1700" y="761"/>
                    <a:pt x="2113" y="739"/>
                    <a:pt x="2549" y="679"/>
                  </a:cubicBezTo>
                  <a:cubicBezTo>
                    <a:pt x="3239" y="596"/>
                    <a:pt x="3870" y="418"/>
                    <a:pt x="4299" y="263"/>
                  </a:cubicBezTo>
                  <a:cubicBezTo>
                    <a:pt x="4728" y="120"/>
                    <a:pt x="5002" y="1"/>
                    <a:pt x="5002" y="1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522" name="Google Shape;12522;p49"/>
            <p:cNvSpPr/>
            <p:nvPr/>
          </p:nvSpPr>
          <p:spPr>
            <a:xfrm>
              <a:off x="2836650" y="2794625"/>
              <a:ext cx="56875" cy="12400"/>
            </a:xfrm>
            <a:custGeom>
              <a:avLst/>
              <a:gdLst/>
              <a:ahLst/>
              <a:cxnLst/>
              <a:rect l="l" t="t" r="r" b="b"/>
              <a:pathLst>
                <a:path w="2275" h="496" extrusionOk="0">
                  <a:moveTo>
                    <a:pt x="1427" y="0"/>
                  </a:moveTo>
                  <a:cubicBezTo>
                    <a:pt x="1329" y="0"/>
                    <a:pt x="1225" y="6"/>
                    <a:pt x="1120" y="20"/>
                  </a:cubicBezTo>
                  <a:cubicBezTo>
                    <a:pt x="465" y="103"/>
                    <a:pt x="1" y="425"/>
                    <a:pt x="1" y="425"/>
                  </a:cubicBezTo>
                  <a:cubicBezTo>
                    <a:pt x="1" y="425"/>
                    <a:pt x="318" y="495"/>
                    <a:pt x="751" y="495"/>
                  </a:cubicBezTo>
                  <a:cubicBezTo>
                    <a:pt x="881" y="495"/>
                    <a:pt x="1022" y="489"/>
                    <a:pt x="1167" y="473"/>
                  </a:cubicBezTo>
                  <a:cubicBezTo>
                    <a:pt x="1775" y="401"/>
                    <a:pt x="2275" y="139"/>
                    <a:pt x="2275" y="139"/>
                  </a:cubicBezTo>
                  <a:cubicBezTo>
                    <a:pt x="2275" y="139"/>
                    <a:pt x="1906" y="0"/>
                    <a:pt x="1427" y="0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523" name="Google Shape;12523;p49"/>
            <p:cNvSpPr/>
            <p:nvPr/>
          </p:nvSpPr>
          <p:spPr>
            <a:xfrm>
              <a:off x="2850350" y="2757150"/>
              <a:ext cx="38125" cy="11325"/>
            </a:xfrm>
            <a:custGeom>
              <a:avLst/>
              <a:gdLst/>
              <a:ahLst/>
              <a:cxnLst/>
              <a:rect l="l" t="t" r="r" b="b"/>
              <a:pathLst>
                <a:path w="1525" h="453" extrusionOk="0">
                  <a:moveTo>
                    <a:pt x="847" y="1"/>
                  </a:moveTo>
                  <a:cubicBezTo>
                    <a:pt x="808" y="1"/>
                    <a:pt x="768" y="3"/>
                    <a:pt x="727" y="7"/>
                  </a:cubicBezTo>
                  <a:cubicBezTo>
                    <a:pt x="298" y="31"/>
                    <a:pt x="0" y="317"/>
                    <a:pt x="0" y="317"/>
                  </a:cubicBezTo>
                  <a:cubicBezTo>
                    <a:pt x="0" y="317"/>
                    <a:pt x="301" y="453"/>
                    <a:pt x="658" y="453"/>
                  </a:cubicBezTo>
                  <a:cubicBezTo>
                    <a:pt x="696" y="453"/>
                    <a:pt x="735" y="451"/>
                    <a:pt x="774" y="448"/>
                  </a:cubicBezTo>
                  <a:cubicBezTo>
                    <a:pt x="1179" y="424"/>
                    <a:pt x="1524" y="198"/>
                    <a:pt x="1524" y="198"/>
                  </a:cubicBezTo>
                  <a:cubicBezTo>
                    <a:pt x="1524" y="198"/>
                    <a:pt x="1239" y="1"/>
                    <a:pt x="847" y="1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524" name="Google Shape;12524;p49"/>
            <p:cNvSpPr/>
            <p:nvPr/>
          </p:nvSpPr>
          <p:spPr>
            <a:xfrm>
              <a:off x="2920300" y="2601275"/>
              <a:ext cx="43175" cy="11450"/>
            </a:xfrm>
            <a:custGeom>
              <a:avLst/>
              <a:gdLst/>
              <a:ahLst/>
              <a:cxnLst/>
              <a:rect l="l" t="t" r="r" b="b"/>
              <a:pathLst>
                <a:path w="1727" h="458" extrusionOk="0">
                  <a:moveTo>
                    <a:pt x="976" y="0"/>
                  </a:moveTo>
                  <a:cubicBezTo>
                    <a:pt x="937" y="0"/>
                    <a:pt x="897" y="1"/>
                    <a:pt x="857" y="3"/>
                  </a:cubicBezTo>
                  <a:cubicBezTo>
                    <a:pt x="619" y="15"/>
                    <a:pt x="417" y="75"/>
                    <a:pt x="262" y="122"/>
                  </a:cubicBezTo>
                  <a:cubicBezTo>
                    <a:pt x="107" y="170"/>
                    <a:pt x="0" y="218"/>
                    <a:pt x="0" y="218"/>
                  </a:cubicBezTo>
                  <a:cubicBezTo>
                    <a:pt x="0" y="218"/>
                    <a:pt x="95" y="289"/>
                    <a:pt x="262" y="348"/>
                  </a:cubicBezTo>
                  <a:cubicBezTo>
                    <a:pt x="403" y="403"/>
                    <a:pt x="604" y="457"/>
                    <a:pt x="828" y="457"/>
                  </a:cubicBezTo>
                  <a:cubicBezTo>
                    <a:pt x="850" y="457"/>
                    <a:pt x="871" y="457"/>
                    <a:pt x="893" y="456"/>
                  </a:cubicBezTo>
                  <a:cubicBezTo>
                    <a:pt x="1155" y="432"/>
                    <a:pt x="1358" y="348"/>
                    <a:pt x="1512" y="253"/>
                  </a:cubicBezTo>
                  <a:cubicBezTo>
                    <a:pt x="1655" y="170"/>
                    <a:pt x="1727" y="98"/>
                    <a:pt x="1727" y="98"/>
                  </a:cubicBezTo>
                  <a:cubicBezTo>
                    <a:pt x="1727" y="98"/>
                    <a:pt x="1608" y="63"/>
                    <a:pt x="1453" y="39"/>
                  </a:cubicBezTo>
                  <a:cubicBezTo>
                    <a:pt x="1326" y="19"/>
                    <a:pt x="1152" y="0"/>
                    <a:pt x="976" y="0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525" name="Google Shape;12525;p49"/>
            <p:cNvSpPr/>
            <p:nvPr/>
          </p:nvSpPr>
          <p:spPr>
            <a:xfrm>
              <a:off x="2931300" y="2574250"/>
              <a:ext cx="30400" cy="11050"/>
            </a:xfrm>
            <a:custGeom>
              <a:avLst/>
              <a:gdLst/>
              <a:ahLst/>
              <a:cxnLst/>
              <a:rect l="l" t="t" r="r" b="b"/>
              <a:pathLst>
                <a:path w="1216" h="442" extrusionOk="0">
                  <a:moveTo>
                    <a:pt x="608" y="1"/>
                  </a:moveTo>
                  <a:cubicBezTo>
                    <a:pt x="263" y="1"/>
                    <a:pt x="1" y="227"/>
                    <a:pt x="1" y="227"/>
                  </a:cubicBezTo>
                  <a:cubicBezTo>
                    <a:pt x="1" y="227"/>
                    <a:pt x="263" y="441"/>
                    <a:pt x="608" y="441"/>
                  </a:cubicBezTo>
                  <a:cubicBezTo>
                    <a:pt x="953" y="441"/>
                    <a:pt x="1215" y="227"/>
                    <a:pt x="1215" y="227"/>
                  </a:cubicBezTo>
                  <a:cubicBezTo>
                    <a:pt x="1215" y="227"/>
                    <a:pt x="929" y="1"/>
                    <a:pt x="608" y="1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526" name="Google Shape;12526;p49"/>
            <p:cNvSpPr/>
            <p:nvPr/>
          </p:nvSpPr>
          <p:spPr>
            <a:xfrm>
              <a:off x="2954225" y="2542100"/>
              <a:ext cx="26825" cy="11350"/>
            </a:xfrm>
            <a:custGeom>
              <a:avLst/>
              <a:gdLst/>
              <a:ahLst/>
              <a:cxnLst/>
              <a:rect l="l" t="t" r="r" b="b"/>
              <a:pathLst>
                <a:path w="1073" h="454" extrusionOk="0">
                  <a:moveTo>
                    <a:pt x="558" y="0"/>
                  </a:moveTo>
                  <a:cubicBezTo>
                    <a:pt x="551" y="0"/>
                    <a:pt x="544" y="1"/>
                    <a:pt x="536" y="1"/>
                  </a:cubicBezTo>
                  <a:cubicBezTo>
                    <a:pt x="239" y="1"/>
                    <a:pt x="1" y="227"/>
                    <a:pt x="1" y="227"/>
                  </a:cubicBezTo>
                  <a:cubicBezTo>
                    <a:pt x="1" y="227"/>
                    <a:pt x="239" y="453"/>
                    <a:pt x="536" y="453"/>
                  </a:cubicBezTo>
                  <a:cubicBezTo>
                    <a:pt x="834" y="453"/>
                    <a:pt x="1072" y="227"/>
                    <a:pt x="1072" y="227"/>
                  </a:cubicBezTo>
                  <a:cubicBezTo>
                    <a:pt x="1072" y="227"/>
                    <a:pt x="845" y="0"/>
                    <a:pt x="558" y="0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527" name="Google Shape;12527;p49"/>
            <p:cNvSpPr/>
            <p:nvPr/>
          </p:nvSpPr>
          <p:spPr>
            <a:xfrm>
              <a:off x="3016725" y="2803450"/>
              <a:ext cx="430750" cy="31575"/>
            </a:xfrm>
            <a:custGeom>
              <a:avLst/>
              <a:gdLst/>
              <a:ahLst/>
              <a:cxnLst/>
              <a:rect l="l" t="t" r="r" b="b"/>
              <a:pathLst>
                <a:path w="17230" h="1263" extrusionOk="0">
                  <a:moveTo>
                    <a:pt x="17229" y="1"/>
                  </a:moveTo>
                  <a:cubicBezTo>
                    <a:pt x="17229" y="1"/>
                    <a:pt x="13359" y="48"/>
                    <a:pt x="8597" y="405"/>
                  </a:cubicBezTo>
                  <a:cubicBezTo>
                    <a:pt x="3835" y="763"/>
                    <a:pt x="1" y="1263"/>
                    <a:pt x="1" y="1263"/>
                  </a:cubicBezTo>
                  <a:cubicBezTo>
                    <a:pt x="1" y="1263"/>
                    <a:pt x="3882" y="1203"/>
                    <a:pt x="8633" y="858"/>
                  </a:cubicBezTo>
                  <a:cubicBezTo>
                    <a:pt x="13395" y="501"/>
                    <a:pt x="17229" y="1"/>
                    <a:pt x="17229" y="1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528" name="Google Shape;12528;p49"/>
            <p:cNvSpPr/>
            <p:nvPr/>
          </p:nvSpPr>
          <p:spPr>
            <a:xfrm>
              <a:off x="3045900" y="2792250"/>
              <a:ext cx="214650" cy="13900"/>
            </a:xfrm>
            <a:custGeom>
              <a:avLst/>
              <a:gdLst/>
              <a:ahLst/>
              <a:cxnLst/>
              <a:rect l="l" t="t" r="r" b="b"/>
              <a:pathLst>
                <a:path w="8586" h="556" extrusionOk="0">
                  <a:moveTo>
                    <a:pt x="5255" y="1"/>
                  </a:moveTo>
                  <a:cubicBezTo>
                    <a:pt x="4943" y="1"/>
                    <a:pt x="4619" y="7"/>
                    <a:pt x="4287" y="20"/>
                  </a:cubicBezTo>
                  <a:cubicBezTo>
                    <a:pt x="3096" y="56"/>
                    <a:pt x="2025" y="198"/>
                    <a:pt x="1251" y="318"/>
                  </a:cubicBezTo>
                  <a:cubicBezTo>
                    <a:pt x="477" y="449"/>
                    <a:pt x="1" y="556"/>
                    <a:pt x="1" y="556"/>
                  </a:cubicBezTo>
                  <a:cubicBezTo>
                    <a:pt x="1" y="556"/>
                    <a:pt x="1929" y="556"/>
                    <a:pt x="4299" y="460"/>
                  </a:cubicBezTo>
                  <a:cubicBezTo>
                    <a:pt x="6644" y="377"/>
                    <a:pt x="8585" y="222"/>
                    <a:pt x="8585" y="222"/>
                  </a:cubicBezTo>
                  <a:cubicBezTo>
                    <a:pt x="8585" y="222"/>
                    <a:pt x="8109" y="151"/>
                    <a:pt x="7335" y="91"/>
                  </a:cubicBezTo>
                  <a:cubicBezTo>
                    <a:pt x="6777" y="40"/>
                    <a:pt x="6058" y="1"/>
                    <a:pt x="5255" y="1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529" name="Google Shape;12529;p49"/>
            <p:cNvSpPr/>
            <p:nvPr/>
          </p:nvSpPr>
          <p:spPr>
            <a:xfrm>
              <a:off x="3036375" y="2778700"/>
              <a:ext cx="103900" cy="11425"/>
            </a:xfrm>
            <a:custGeom>
              <a:avLst/>
              <a:gdLst/>
              <a:ahLst/>
              <a:cxnLst/>
              <a:rect l="l" t="t" r="r" b="b"/>
              <a:pathLst>
                <a:path w="4156" h="457" extrusionOk="0">
                  <a:moveTo>
                    <a:pt x="2261" y="0"/>
                  </a:moveTo>
                  <a:cubicBezTo>
                    <a:pt x="2199" y="0"/>
                    <a:pt x="2136" y="1"/>
                    <a:pt x="2072" y="2"/>
                  </a:cubicBezTo>
                  <a:cubicBezTo>
                    <a:pt x="929" y="26"/>
                    <a:pt x="1" y="276"/>
                    <a:pt x="1" y="276"/>
                  </a:cubicBezTo>
                  <a:cubicBezTo>
                    <a:pt x="1" y="276"/>
                    <a:pt x="840" y="457"/>
                    <a:pt x="1896" y="457"/>
                  </a:cubicBezTo>
                  <a:cubicBezTo>
                    <a:pt x="1958" y="457"/>
                    <a:pt x="2021" y="456"/>
                    <a:pt x="2084" y="455"/>
                  </a:cubicBezTo>
                  <a:cubicBezTo>
                    <a:pt x="3239" y="443"/>
                    <a:pt x="4156" y="181"/>
                    <a:pt x="4156" y="181"/>
                  </a:cubicBezTo>
                  <a:cubicBezTo>
                    <a:pt x="4156" y="181"/>
                    <a:pt x="3317" y="0"/>
                    <a:pt x="2261" y="0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530" name="Google Shape;12530;p49"/>
            <p:cNvSpPr/>
            <p:nvPr/>
          </p:nvSpPr>
          <p:spPr>
            <a:xfrm>
              <a:off x="3034900" y="2753425"/>
              <a:ext cx="57175" cy="11675"/>
            </a:xfrm>
            <a:custGeom>
              <a:avLst/>
              <a:gdLst/>
              <a:ahLst/>
              <a:cxnLst/>
              <a:rect l="l" t="t" r="r" b="b"/>
              <a:pathLst>
                <a:path w="2287" h="467" extrusionOk="0">
                  <a:moveTo>
                    <a:pt x="1185" y="1"/>
                  </a:moveTo>
                  <a:cubicBezTo>
                    <a:pt x="1167" y="1"/>
                    <a:pt x="1149" y="1"/>
                    <a:pt x="1131" y="1"/>
                  </a:cubicBezTo>
                  <a:cubicBezTo>
                    <a:pt x="512" y="37"/>
                    <a:pt x="0" y="275"/>
                    <a:pt x="0" y="275"/>
                  </a:cubicBezTo>
                  <a:cubicBezTo>
                    <a:pt x="0" y="275"/>
                    <a:pt x="494" y="466"/>
                    <a:pt x="1101" y="466"/>
                  </a:cubicBezTo>
                  <a:cubicBezTo>
                    <a:pt x="1119" y="466"/>
                    <a:pt x="1137" y="466"/>
                    <a:pt x="1155" y="466"/>
                  </a:cubicBezTo>
                  <a:cubicBezTo>
                    <a:pt x="1774" y="442"/>
                    <a:pt x="2286" y="192"/>
                    <a:pt x="2286" y="192"/>
                  </a:cubicBezTo>
                  <a:cubicBezTo>
                    <a:pt x="2286" y="192"/>
                    <a:pt x="1792" y="1"/>
                    <a:pt x="1185" y="1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531" name="Google Shape;12531;p49"/>
            <p:cNvSpPr/>
            <p:nvPr/>
          </p:nvSpPr>
          <p:spPr>
            <a:xfrm>
              <a:off x="2993825" y="2730825"/>
              <a:ext cx="30375" cy="11625"/>
            </a:xfrm>
            <a:custGeom>
              <a:avLst/>
              <a:gdLst/>
              <a:ahLst/>
              <a:cxnLst/>
              <a:rect l="l" t="t" r="r" b="b"/>
              <a:pathLst>
                <a:path w="1215" h="465" extrusionOk="0">
                  <a:moveTo>
                    <a:pt x="619" y="0"/>
                  </a:moveTo>
                  <a:cubicBezTo>
                    <a:pt x="441" y="0"/>
                    <a:pt x="262" y="60"/>
                    <a:pt x="155" y="131"/>
                  </a:cubicBezTo>
                  <a:cubicBezTo>
                    <a:pt x="60" y="191"/>
                    <a:pt x="0" y="274"/>
                    <a:pt x="0" y="274"/>
                  </a:cubicBezTo>
                  <a:lnTo>
                    <a:pt x="179" y="358"/>
                  </a:lnTo>
                  <a:cubicBezTo>
                    <a:pt x="298" y="405"/>
                    <a:pt x="441" y="453"/>
                    <a:pt x="595" y="465"/>
                  </a:cubicBezTo>
                  <a:cubicBezTo>
                    <a:pt x="738" y="465"/>
                    <a:pt x="893" y="429"/>
                    <a:pt x="1012" y="405"/>
                  </a:cubicBezTo>
                  <a:cubicBezTo>
                    <a:pt x="1131" y="369"/>
                    <a:pt x="1215" y="346"/>
                    <a:pt x="1215" y="346"/>
                  </a:cubicBezTo>
                  <a:cubicBezTo>
                    <a:pt x="1215" y="346"/>
                    <a:pt x="1167" y="274"/>
                    <a:pt x="1072" y="179"/>
                  </a:cubicBezTo>
                  <a:cubicBezTo>
                    <a:pt x="964" y="96"/>
                    <a:pt x="810" y="12"/>
                    <a:pt x="619" y="0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532" name="Google Shape;12532;p49"/>
            <p:cNvSpPr/>
            <p:nvPr/>
          </p:nvSpPr>
          <p:spPr>
            <a:xfrm>
              <a:off x="3764150" y="3101350"/>
              <a:ext cx="434600" cy="11425"/>
            </a:xfrm>
            <a:custGeom>
              <a:avLst/>
              <a:gdLst/>
              <a:ahLst/>
              <a:cxnLst/>
              <a:rect l="l" t="t" r="r" b="b"/>
              <a:pathLst>
                <a:path w="17384" h="457" extrusionOk="0">
                  <a:moveTo>
                    <a:pt x="7901" y="1"/>
                  </a:moveTo>
                  <a:cubicBezTo>
                    <a:pt x="3473" y="1"/>
                    <a:pt x="0" y="181"/>
                    <a:pt x="0" y="181"/>
                  </a:cubicBezTo>
                  <a:cubicBezTo>
                    <a:pt x="0" y="181"/>
                    <a:pt x="3906" y="419"/>
                    <a:pt x="8692" y="455"/>
                  </a:cubicBezTo>
                  <a:cubicBezTo>
                    <a:pt x="8945" y="456"/>
                    <a:pt x="9196" y="457"/>
                    <a:pt x="9443" y="457"/>
                  </a:cubicBezTo>
                  <a:cubicBezTo>
                    <a:pt x="13900" y="457"/>
                    <a:pt x="17384" y="265"/>
                    <a:pt x="17384" y="265"/>
                  </a:cubicBezTo>
                  <a:cubicBezTo>
                    <a:pt x="17384" y="265"/>
                    <a:pt x="13502" y="15"/>
                    <a:pt x="8692" y="3"/>
                  </a:cubicBezTo>
                  <a:cubicBezTo>
                    <a:pt x="8425" y="1"/>
                    <a:pt x="8162" y="1"/>
                    <a:pt x="7901" y="1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533" name="Google Shape;12533;p49"/>
            <p:cNvSpPr/>
            <p:nvPr/>
          </p:nvSpPr>
          <p:spPr>
            <a:xfrm>
              <a:off x="3764750" y="3085325"/>
              <a:ext cx="192600" cy="11350"/>
            </a:xfrm>
            <a:custGeom>
              <a:avLst/>
              <a:gdLst/>
              <a:ahLst/>
              <a:cxnLst/>
              <a:rect l="l" t="t" r="r" b="b"/>
              <a:pathLst>
                <a:path w="7704" h="454" extrusionOk="0">
                  <a:moveTo>
                    <a:pt x="3846" y="1"/>
                  </a:moveTo>
                  <a:cubicBezTo>
                    <a:pt x="1727" y="1"/>
                    <a:pt x="0" y="227"/>
                    <a:pt x="0" y="227"/>
                  </a:cubicBezTo>
                  <a:cubicBezTo>
                    <a:pt x="0" y="227"/>
                    <a:pt x="1727" y="453"/>
                    <a:pt x="3846" y="453"/>
                  </a:cubicBezTo>
                  <a:cubicBezTo>
                    <a:pt x="5977" y="453"/>
                    <a:pt x="7704" y="227"/>
                    <a:pt x="7704" y="227"/>
                  </a:cubicBezTo>
                  <a:cubicBezTo>
                    <a:pt x="7704" y="227"/>
                    <a:pt x="5977" y="1"/>
                    <a:pt x="3846" y="1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534" name="Google Shape;12534;p49"/>
            <p:cNvSpPr/>
            <p:nvPr/>
          </p:nvSpPr>
          <p:spPr>
            <a:xfrm>
              <a:off x="3792425" y="3067475"/>
              <a:ext cx="154200" cy="11325"/>
            </a:xfrm>
            <a:custGeom>
              <a:avLst/>
              <a:gdLst/>
              <a:ahLst/>
              <a:cxnLst/>
              <a:rect l="l" t="t" r="r" b="b"/>
              <a:pathLst>
                <a:path w="6168" h="453" extrusionOk="0">
                  <a:moveTo>
                    <a:pt x="3084" y="0"/>
                  </a:moveTo>
                  <a:cubicBezTo>
                    <a:pt x="1382" y="0"/>
                    <a:pt x="1" y="227"/>
                    <a:pt x="1" y="227"/>
                  </a:cubicBezTo>
                  <a:cubicBezTo>
                    <a:pt x="1" y="227"/>
                    <a:pt x="1382" y="453"/>
                    <a:pt x="3084" y="453"/>
                  </a:cubicBezTo>
                  <a:cubicBezTo>
                    <a:pt x="4787" y="453"/>
                    <a:pt x="6168" y="227"/>
                    <a:pt x="6168" y="227"/>
                  </a:cubicBezTo>
                  <a:cubicBezTo>
                    <a:pt x="6168" y="227"/>
                    <a:pt x="4787" y="0"/>
                    <a:pt x="3084" y="0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535" name="Google Shape;12535;p49"/>
            <p:cNvSpPr/>
            <p:nvPr/>
          </p:nvSpPr>
          <p:spPr>
            <a:xfrm>
              <a:off x="3859100" y="3048125"/>
              <a:ext cx="160750" cy="11325"/>
            </a:xfrm>
            <a:custGeom>
              <a:avLst/>
              <a:gdLst/>
              <a:ahLst/>
              <a:cxnLst/>
              <a:rect l="l" t="t" r="r" b="b"/>
              <a:pathLst>
                <a:path w="6430" h="453" extrusionOk="0">
                  <a:moveTo>
                    <a:pt x="3345" y="0"/>
                  </a:moveTo>
                  <a:cubicBezTo>
                    <a:pt x="3302" y="0"/>
                    <a:pt x="3259" y="0"/>
                    <a:pt x="3215" y="0"/>
                  </a:cubicBezTo>
                  <a:cubicBezTo>
                    <a:pt x="1441" y="0"/>
                    <a:pt x="1" y="227"/>
                    <a:pt x="1" y="227"/>
                  </a:cubicBezTo>
                  <a:cubicBezTo>
                    <a:pt x="1" y="227"/>
                    <a:pt x="1441" y="453"/>
                    <a:pt x="3215" y="453"/>
                  </a:cubicBezTo>
                  <a:cubicBezTo>
                    <a:pt x="4989" y="453"/>
                    <a:pt x="6430" y="227"/>
                    <a:pt x="6430" y="227"/>
                  </a:cubicBezTo>
                  <a:cubicBezTo>
                    <a:pt x="6430" y="227"/>
                    <a:pt x="5070" y="0"/>
                    <a:pt x="3345" y="0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536" name="Google Shape;12536;p49"/>
            <p:cNvSpPr/>
            <p:nvPr/>
          </p:nvSpPr>
          <p:spPr>
            <a:xfrm>
              <a:off x="4972050" y="2710275"/>
              <a:ext cx="27400" cy="64925"/>
            </a:xfrm>
            <a:custGeom>
              <a:avLst/>
              <a:gdLst/>
              <a:ahLst/>
              <a:cxnLst/>
              <a:rect l="l" t="t" r="r" b="b"/>
              <a:pathLst>
                <a:path w="1096" h="2597" extrusionOk="0">
                  <a:moveTo>
                    <a:pt x="167" y="1"/>
                  </a:moveTo>
                  <a:cubicBezTo>
                    <a:pt x="167" y="1"/>
                    <a:pt x="83" y="168"/>
                    <a:pt x="24" y="418"/>
                  </a:cubicBezTo>
                  <a:cubicBezTo>
                    <a:pt x="0" y="691"/>
                    <a:pt x="0" y="1072"/>
                    <a:pt x="143" y="1465"/>
                  </a:cubicBezTo>
                  <a:cubicBezTo>
                    <a:pt x="298" y="1870"/>
                    <a:pt x="548" y="2168"/>
                    <a:pt x="738" y="2346"/>
                  </a:cubicBezTo>
                  <a:cubicBezTo>
                    <a:pt x="953" y="2525"/>
                    <a:pt x="1095" y="2596"/>
                    <a:pt x="1095" y="2596"/>
                  </a:cubicBezTo>
                  <a:cubicBezTo>
                    <a:pt x="1095" y="2596"/>
                    <a:pt x="1036" y="2442"/>
                    <a:pt x="929" y="2204"/>
                  </a:cubicBezTo>
                  <a:cubicBezTo>
                    <a:pt x="845" y="1965"/>
                    <a:pt x="726" y="1656"/>
                    <a:pt x="595" y="1311"/>
                  </a:cubicBezTo>
                  <a:cubicBezTo>
                    <a:pt x="476" y="977"/>
                    <a:pt x="357" y="644"/>
                    <a:pt x="286" y="406"/>
                  </a:cubicBezTo>
                  <a:cubicBezTo>
                    <a:pt x="202" y="156"/>
                    <a:pt x="167" y="1"/>
                    <a:pt x="167" y="1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537" name="Google Shape;12537;p49"/>
            <p:cNvSpPr/>
            <p:nvPr/>
          </p:nvSpPr>
          <p:spPr>
            <a:xfrm>
              <a:off x="4954775" y="2749875"/>
              <a:ext cx="18175" cy="31275"/>
            </a:xfrm>
            <a:custGeom>
              <a:avLst/>
              <a:gdLst/>
              <a:ahLst/>
              <a:cxnLst/>
              <a:rect l="l" t="t" r="r" b="b"/>
              <a:pathLst>
                <a:path w="727" h="1251" extrusionOk="0">
                  <a:moveTo>
                    <a:pt x="84" y="0"/>
                  </a:moveTo>
                  <a:cubicBezTo>
                    <a:pt x="84" y="0"/>
                    <a:pt x="0" y="370"/>
                    <a:pt x="155" y="715"/>
                  </a:cubicBezTo>
                  <a:cubicBezTo>
                    <a:pt x="322" y="1060"/>
                    <a:pt x="643" y="1251"/>
                    <a:pt x="643" y="1251"/>
                  </a:cubicBezTo>
                  <a:cubicBezTo>
                    <a:pt x="643" y="1251"/>
                    <a:pt x="727" y="881"/>
                    <a:pt x="572" y="536"/>
                  </a:cubicBezTo>
                  <a:cubicBezTo>
                    <a:pt x="405" y="191"/>
                    <a:pt x="84" y="0"/>
                    <a:pt x="84" y="0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538" name="Google Shape;12538;p49"/>
            <p:cNvSpPr/>
            <p:nvPr/>
          </p:nvSpPr>
          <p:spPr>
            <a:xfrm>
              <a:off x="4199625" y="1988475"/>
              <a:ext cx="16975" cy="54800"/>
            </a:xfrm>
            <a:custGeom>
              <a:avLst/>
              <a:gdLst/>
              <a:ahLst/>
              <a:cxnLst/>
              <a:rect l="l" t="t" r="r" b="b"/>
              <a:pathLst>
                <a:path w="679" h="2192" extrusionOk="0">
                  <a:moveTo>
                    <a:pt x="131" y="0"/>
                  </a:moveTo>
                  <a:cubicBezTo>
                    <a:pt x="131" y="0"/>
                    <a:pt x="0" y="524"/>
                    <a:pt x="119" y="1131"/>
                  </a:cubicBezTo>
                  <a:cubicBezTo>
                    <a:pt x="238" y="1750"/>
                    <a:pt x="548" y="2191"/>
                    <a:pt x="548" y="2191"/>
                  </a:cubicBezTo>
                  <a:cubicBezTo>
                    <a:pt x="548" y="2191"/>
                    <a:pt x="679" y="1667"/>
                    <a:pt x="560" y="1060"/>
                  </a:cubicBezTo>
                  <a:cubicBezTo>
                    <a:pt x="441" y="453"/>
                    <a:pt x="131" y="0"/>
                    <a:pt x="131" y="0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539" name="Google Shape;12539;p49"/>
            <p:cNvSpPr/>
            <p:nvPr/>
          </p:nvSpPr>
          <p:spPr>
            <a:xfrm>
              <a:off x="4658600" y="2070925"/>
              <a:ext cx="19075" cy="57175"/>
            </a:xfrm>
            <a:custGeom>
              <a:avLst/>
              <a:gdLst/>
              <a:ahLst/>
              <a:cxnLst/>
              <a:rect l="l" t="t" r="r" b="b"/>
              <a:pathLst>
                <a:path w="763" h="2287" extrusionOk="0">
                  <a:moveTo>
                    <a:pt x="1" y="0"/>
                  </a:moveTo>
                  <a:cubicBezTo>
                    <a:pt x="1" y="0"/>
                    <a:pt x="25" y="560"/>
                    <a:pt x="215" y="1191"/>
                  </a:cubicBezTo>
                  <a:cubicBezTo>
                    <a:pt x="406" y="1798"/>
                    <a:pt x="715" y="2286"/>
                    <a:pt x="715" y="2286"/>
                  </a:cubicBezTo>
                  <a:cubicBezTo>
                    <a:pt x="715" y="2286"/>
                    <a:pt x="751" y="2143"/>
                    <a:pt x="763" y="1917"/>
                  </a:cubicBezTo>
                  <a:cubicBezTo>
                    <a:pt x="763" y="1691"/>
                    <a:pt x="751" y="1381"/>
                    <a:pt x="644" y="1048"/>
                  </a:cubicBezTo>
                  <a:cubicBezTo>
                    <a:pt x="537" y="727"/>
                    <a:pt x="370" y="453"/>
                    <a:pt x="239" y="274"/>
                  </a:cubicBezTo>
                  <a:cubicBezTo>
                    <a:pt x="108" y="96"/>
                    <a:pt x="1" y="0"/>
                    <a:pt x="1" y="0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540" name="Google Shape;12540;p49"/>
            <p:cNvSpPr/>
            <p:nvPr/>
          </p:nvSpPr>
          <p:spPr>
            <a:xfrm>
              <a:off x="4621700" y="2066750"/>
              <a:ext cx="17275" cy="33075"/>
            </a:xfrm>
            <a:custGeom>
              <a:avLst/>
              <a:gdLst/>
              <a:ahLst/>
              <a:cxnLst/>
              <a:rect l="l" t="t" r="r" b="b"/>
              <a:pathLst>
                <a:path w="691" h="1323" extrusionOk="0">
                  <a:moveTo>
                    <a:pt x="143" y="1"/>
                  </a:moveTo>
                  <a:cubicBezTo>
                    <a:pt x="143" y="1"/>
                    <a:pt x="0" y="370"/>
                    <a:pt x="143" y="739"/>
                  </a:cubicBezTo>
                  <a:cubicBezTo>
                    <a:pt x="274" y="1132"/>
                    <a:pt x="619" y="1322"/>
                    <a:pt x="619" y="1322"/>
                  </a:cubicBezTo>
                  <a:cubicBezTo>
                    <a:pt x="619" y="1322"/>
                    <a:pt x="691" y="953"/>
                    <a:pt x="572" y="596"/>
                  </a:cubicBezTo>
                  <a:cubicBezTo>
                    <a:pt x="441" y="239"/>
                    <a:pt x="143" y="1"/>
                    <a:pt x="143" y="1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541" name="Google Shape;12541;p49"/>
            <p:cNvSpPr/>
            <p:nvPr/>
          </p:nvSpPr>
          <p:spPr>
            <a:xfrm>
              <a:off x="3442075" y="2701050"/>
              <a:ext cx="20875" cy="98550"/>
            </a:xfrm>
            <a:custGeom>
              <a:avLst/>
              <a:gdLst/>
              <a:ahLst/>
              <a:cxnLst/>
              <a:rect l="l" t="t" r="r" b="b"/>
              <a:pathLst>
                <a:path w="835" h="3942" extrusionOk="0">
                  <a:moveTo>
                    <a:pt x="775" y="1"/>
                  </a:moveTo>
                  <a:cubicBezTo>
                    <a:pt x="775" y="1"/>
                    <a:pt x="382" y="846"/>
                    <a:pt x="191" y="1941"/>
                  </a:cubicBezTo>
                  <a:cubicBezTo>
                    <a:pt x="1" y="3025"/>
                    <a:pt x="60" y="3942"/>
                    <a:pt x="60" y="3942"/>
                  </a:cubicBezTo>
                  <a:cubicBezTo>
                    <a:pt x="60" y="3942"/>
                    <a:pt x="441" y="3096"/>
                    <a:pt x="644" y="2013"/>
                  </a:cubicBezTo>
                  <a:cubicBezTo>
                    <a:pt x="834" y="930"/>
                    <a:pt x="775" y="1"/>
                    <a:pt x="775" y="1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542" name="Google Shape;12542;p49"/>
            <p:cNvSpPr/>
            <p:nvPr/>
          </p:nvSpPr>
          <p:spPr>
            <a:xfrm>
              <a:off x="3463225" y="2773100"/>
              <a:ext cx="13125" cy="28000"/>
            </a:xfrm>
            <a:custGeom>
              <a:avLst/>
              <a:gdLst/>
              <a:ahLst/>
              <a:cxnLst/>
              <a:rect l="l" t="t" r="r" b="b"/>
              <a:pathLst>
                <a:path w="525" h="1120" extrusionOk="0">
                  <a:moveTo>
                    <a:pt x="357" y="0"/>
                  </a:moveTo>
                  <a:cubicBezTo>
                    <a:pt x="357" y="0"/>
                    <a:pt x="298" y="72"/>
                    <a:pt x="215" y="167"/>
                  </a:cubicBezTo>
                  <a:cubicBezTo>
                    <a:pt x="155" y="262"/>
                    <a:pt x="60" y="381"/>
                    <a:pt x="36" y="524"/>
                  </a:cubicBezTo>
                  <a:cubicBezTo>
                    <a:pt x="0" y="667"/>
                    <a:pt x="12" y="810"/>
                    <a:pt x="36" y="929"/>
                  </a:cubicBezTo>
                  <a:cubicBezTo>
                    <a:pt x="48" y="1036"/>
                    <a:pt x="72" y="1119"/>
                    <a:pt x="72" y="1119"/>
                  </a:cubicBezTo>
                  <a:cubicBezTo>
                    <a:pt x="72" y="1119"/>
                    <a:pt x="155" y="1095"/>
                    <a:pt x="238" y="1000"/>
                  </a:cubicBezTo>
                  <a:cubicBezTo>
                    <a:pt x="334" y="929"/>
                    <a:pt x="429" y="798"/>
                    <a:pt x="476" y="631"/>
                  </a:cubicBezTo>
                  <a:cubicBezTo>
                    <a:pt x="524" y="464"/>
                    <a:pt x="488" y="298"/>
                    <a:pt x="453" y="191"/>
                  </a:cubicBezTo>
                  <a:cubicBezTo>
                    <a:pt x="417" y="83"/>
                    <a:pt x="357" y="0"/>
                    <a:pt x="357" y="0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543" name="Google Shape;12543;p49"/>
            <p:cNvSpPr/>
            <p:nvPr/>
          </p:nvSpPr>
          <p:spPr>
            <a:xfrm>
              <a:off x="3483750" y="2774875"/>
              <a:ext cx="16100" cy="23250"/>
            </a:xfrm>
            <a:custGeom>
              <a:avLst/>
              <a:gdLst/>
              <a:ahLst/>
              <a:cxnLst/>
              <a:rect l="l" t="t" r="r" b="b"/>
              <a:pathLst>
                <a:path w="644" h="930" extrusionOk="0">
                  <a:moveTo>
                    <a:pt x="477" y="1"/>
                  </a:moveTo>
                  <a:cubicBezTo>
                    <a:pt x="477" y="1"/>
                    <a:pt x="203" y="143"/>
                    <a:pt x="108" y="382"/>
                  </a:cubicBezTo>
                  <a:cubicBezTo>
                    <a:pt x="1" y="632"/>
                    <a:pt x="108" y="929"/>
                    <a:pt x="108" y="929"/>
                  </a:cubicBezTo>
                  <a:cubicBezTo>
                    <a:pt x="108" y="929"/>
                    <a:pt x="417" y="846"/>
                    <a:pt x="525" y="560"/>
                  </a:cubicBezTo>
                  <a:cubicBezTo>
                    <a:pt x="644" y="274"/>
                    <a:pt x="477" y="1"/>
                    <a:pt x="477" y="1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544" name="Google Shape;12544;p49"/>
            <p:cNvSpPr/>
            <p:nvPr/>
          </p:nvSpPr>
          <p:spPr>
            <a:xfrm>
              <a:off x="3460250" y="2009300"/>
              <a:ext cx="18775" cy="67000"/>
            </a:xfrm>
            <a:custGeom>
              <a:avLst/>
              <a:gdLst/>
              <a:ahLst/>
              <a:cxnLst/>
              <a:rect l="l" t="t" r="r" b="b"/>
              <a:pathLst>
                <a:path w="751" h="2680" extrusionOk="0">
                  <a:moveTo>
                    <a:pt x="643" y="1"/>
                  </a:moveTo>
                  <a:cubicBezTo>
                    <a:pt x="643" y="1"/>
                    <a:pt x="298" y="560"/>
                    <a:pt x="155" y="1298"/>
                  </a:cubicBezTo>
                  <a:cubicBezTo>
                    <a:pt x="0" y="2049"/>
                    <a:pt x="107" y="2680"/>
                    <a:pt x="107" y="2680"/>
                  </a:cubicBezTo>
                  <a:cubicBezTo>
                    <a:pt x="107" y="2680"/>
                    <a:pt x="429" y="2120"/>
                    <a:pt x="595" y="1394"/>
                  </a:cubicBezTo>
                  <a:cubicBezTo>
                    <a:pt x="750" y="644"/>
                    <a:pt x="643" y="1"/>
                    <a:pt x="643" y="1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545" name="Google Shape;12545;p49"/>
            <p:cNvSpPr/>
            <p:nvPr/>
          </p:nvSpPr>
          <p:spPr>
            <a:xfrm>
              <a:off x="3484650" y="2016750"/>
              <a:ext cx="13125" cy="25025"/>
            </a:xfrm>
            <a:custGeom>
              <a:avLst/>
              <a:gdLst/>
              <a:ahLst/>
              <a:cxnLst/>
              <a:rect l="l" t="t" r="r" b="b"/>
              <a:pathLst>
                <a:path w="525" h="1001" extrusionOk="0">
                  <a:moveTo>
                    <a:pt x="453" y="0"/>
                  </a:moveTo>
                  <a:cubicBezTo>
                    <a:pt x="453" y="0"/>
                    <a:pt x="381" y="12"/>
                    <a:pt x="286" y="96"/>
                  </a:cubicBezTo>
                  <a:cubicBezTo>
                    <a:pt x="191" y="167"/>
                    <a:pt x="96" y="286"/>
                    <a:pt x="48" y="429"/>
                  </a:cubicBezTo>
                  <a:cubicBezTo>
                    <a:pt x="0" y="584"/>
                    <a:pt x="48" y="727"/>
                    <a:pt x="96" y="834"/>
                  </a:cubicBezTo>
                  <a:cubicBezTo>
                    <a:pt x="143" y="941"/>
                    <a:pt x="203" y="1000"/>
                    <a:pt x="203" y="1000"/>
                  </a:cubicBezTo>
                  <a:cubicBezTo>
                    <a:pt x="203" y="1000"/>
                    <a:pt x="262" y="941"/>
                    <a:pt x="334" y="846"/>
                  </a:cubicBezTo>
                  <a:cubicBezTo>
                    <a:pt x="393" y="774"/>
                    <a:pt x="465" y="655"/>
                    <a:pt x="501" y="536"/>
                  </a:cubicBezTo>
                  <a:cubicBezTo>
                    <a:pt x="524" y="417"/>
                    <a:pt x="512" y="286"/>
                    <a:pt x="501" y="179"/>
                  </a:cubicBezTo>
                  <a:cubicBezTo>
                    <a:pt x="489" y="72"/>
                    <a:pt x="453" y="0"/>
                    <a:pt x="453" y="0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546" name="Google Shape;12546;p49"/>
            <p:cNvSpPr/>
            <p:nvPr/>
          </p:nvSpPr>
          <p:spPr>
            <a:xfrm>
              <a:off x="3177475" y="2730825"/>
              <a:ext cx="22050" cy="59250"/>
            </a:xfrm>
            <a:custGeom>
              <a:avLst/>
              <a:gdLst/>
              <a:ahLst/>
              <a:cxnLst/>
              <a:rect l="l" t="t" r="r" b="b"/>
              <a:pathLst>
                <a:path w="882" h="2370" extrusionOk="0">
                  <a:moveTo>
                    <a:pt x="834" y="0"/>
                  </a:moveTo>
                  <a:cubicBezTo>
                    <a:pt x="834" y="0"/>
                    <a:pt x="453" y="465"/>
                    <a:pt x="226" y="1120"/>
                  </a:cubicBezTo>
                  <a:cubicBezTo>
                    <a:pt x="0" y="1774"/>
                    <a:pt x="48" y="2370"/>
                    <a:pt x="48" y="2370"/>
                  </a:cubicBezTo>
                  <a:cubicBezTo>
                    <a:pt x="48" y="2370"/>
                    <a:pt x="429" y="1905"/>
                    <a:pt x="655" y="1251"/>
                  </a:cubicBezTo>
                  <a:cubicBezTo>
                    <a:pt x="881" y="596"/>
                    <a:pt x="834" y="1"/>
                    <a:pt x="834" y="0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547" name="Google Shape;12547;p49"/>
            <p:cNvSpPr/>
            <p:nvPr/>
          </p:nvSpPr>
          <p:spPr>
            <a:xfrm>
              <a:off x="3195625" y="2756125"/>
              <a:ext cx="17875" cy="33075"/>
            </a:xfrm>
            <a:custGeom>
              <a:avLst/>
              <a:gdLst/>
              <a:ahLst/>
              <a:cxnLst/>
              <a:rect l="l" t="t" r="r" b="b"/>
              <a:pathLst>
                <a:path w="715" h="1323" extrusionOk="0">
                  <a:moveTo>
                    <a:pt x="620" y="0"/>
                  </a:moveTo>
                  <a:lnTo>
                    <a:pt x="620" y="0"/>
                  </a:lnTo>
                  <a:cubicBezTo>
                    <a:pt x="620" y="0"/>
                    <a:pt x="286" y="215"/>
                    <a:pt x="155" y="584"/>
                  </a:cubicBezTo>
                  <a:cubicBezTo>
                    <a:pt x="1" y="953"/>
                    <a:pt x="108" y="1322"/>
                    <a:pt x="108" y="1322"/>
                  </a:cubicBezTo>
                  <a:cubicBezTo>
                    <a:pt x="108" y="1322"/>
                    <a:pt x="441" y="1108"/>
                    <a:pt x="572" y="751"/>
                  </a:cubicBezTo>
                  <a:cubicBezTo>
                    <a:pt x="715" y="370"/>
                    <a:pt x="620" y="0"/>
                    <a:pt x="620" y="0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548" name="Google Shape;12548;p49"/>
            <p:cNvSpPr/>
            <p:nvPr/>
          </p:nvSpPr>
          <p:spPr>
            <a:xfrm>
              <a:off x="4286525" y="3098125"/>
              <a:ext cx="568550" cy="11050"/>
            </a:xfrm>
            <a:custGeom>
              <a:avLst/>
              <a:gdLst/>
              <a:ahLst/>
              <a:cxnLst/>
              <a:rect l="l" t="t" r="r" b="b"/>
              <a:pathLst>
                <a:path w="22742" h="442" extrusionOk="0">
                  <a:moveTo>
                    <a:pt x="11829" y="0"/>
                  </a:moveTo>
                  <a:cubicBezTo>
                    <a:pt x="11677" y="0"/>
                    <a:pt x="11525" y="0"/>
                    <a:pt x="11371" y="1"/>
                  </a:cubicBezTo>
                  <a:cubicBezTo>
                    <a:pt x="5097" y="1"/>
                    <a:pt x="1" y="227"/>
                    <a:pt x="1" y="227"/>
                  </a:cubicBezTo>
                  <a:cubicBezTo>
                    <a:pt x="1" y="227"/>
                    <a:pt x="5097" y="441"/>
                    <a:pt x="11371" y="441"/>
                  </a:cubicBezTo>
                  <a:cubicBezTo>
                    <a:pt x="17658" y="441"/>
                    <a:pt x="22742" y="227"/>
                    <a:pt x="22742" y="227"/>
                  </a:cubicBezTo>
                  <a:cubicBezTo>
                    <a:pt x="22742" y="227"/>
                    <a:pt x="17903" y="0"/>
                    <a:pt x="11829" y="0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549" name="Google Shape;12549;p49"/>
            <p:cNvSpPr/>
            <p:nvPr/>
          </p:nvSpPr>
          <p:spPr>
            <a:xfrm>
              <a:off x="4874100" y="3096625"/>
              <a:ext cx="64025" cy="11050"/>
            </a:xfrm>
            <a:custGeom>
              <a:avLst/>
              <a:gdLst/>
              <a:ahLst/>
              <a:cxnLst/>
              <a:rect l="l" t="t" r="r" b="b"/>
              <a:pathLst>
                <a:path w="2561" h="442" extrusionOk="0">
                  <a:moveTo>
                    <a:pt x="1337" y="1"/>
                  </a:moveTo>
                  <a:cubicBezTo>
                    <a:pt x="1320" y="1"/>
                    <a:pt x="1304" y="1"/>
                    <a:pt x="1287" y="1"/>
                  </a:cubicBezTo>
                  <a:cubicBezTo>
                    <a:pt x="584" y="1"/>
                    <a:pt x="1" y="227"/>
                    <a:pt x="1" y="227"/>
                  </a:cubicBezTo>
                  <a:cubicBezTo>
                    <a:pt x="1" y="227"/>
                    <a:pt x="572" y="442"/>
                    <a:pt x="1287" y="442"/>
                  </a:cubicBezTo>
                  <a:cubicBezTo>
                    <a:pt x="1977" y="442"/>
                    <a:pt x="2561" y="227"/>
                    <a:pt x="2561" y="227"/>
                  </a:cubicBezTo>
                  <a:cubicBezTo>
                    <a:pt x="2561" y="227"/>
                    <a:pt x="2005" y="1"/>
                    <a:pt x="1337" y="1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550" name="Google Shape;12550;p49"/>
            <p:cNvSpPr/>
            <p:nvPr/>
          </p:nvSpPr>
          <p:spPr>
            <a:xfrm>
              <a:off x="4958350" y="3093075"/>
              <a:ext cx="39300" cy="11325"/>
            </a:xfrm>
            <a:custGeom>
              <a:avLst/>
              <a:gdLst/>
              <a:ahLst/>
              <a:cxnLst/>
              <a:rect l="l" t="t" r="r" b="b"/>
              <a:pathLst>
                <a:path w="1572" h="453" extrusionOk="0">
                  <a:moveTo>
                    <a:pt x="786" y="0"/>
                  </a:moveTo>
                  <a:cubicBezTo>
                    <a:pt x="358" y="0"/>
                    <a:pt x="0" y="226"/>
                    <a:pt x="0" y="226"/>
                  </a:cubicBezTo>
                  <a:cubicBezTo>
                    <a:pt x="0" y="226"/>
                    <a:pt x="358" y="453"/>
                    <a:pt x="786" y="453"/>
                  </a:cubicBezTo>
                  <a:cubicBezTo>
                    <a:pt x="1215" y="453"/>
                    <a:pt x="1572" y="226"/>
                    <a:pt x="1572" y="226"/>
                  </a:cubicBezTo>
                  <a:cubicBezTo>
                    <a:pt x="1572" y="226"/>
                    <a:pt x="1215" y="0"/>
                    <a:pt x="786" y="0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551" name="Google Shape;12551;p49"/>
            <p:cNvSpPr/>
            <p:nvPr/>
          </p:nvSpPr>
          <p:spPr>
            <a:xfrm>
              <a:off x="5018175" y="3096625"/>
              <a:ext cx="32775" cy="11050"/>
            </a:xfrm>
            <a:custGeom>
              <a:avLst/>
              <a:gdLst/>
              <a:ahLst/>
              <a:cxnLst/>
              <a:rect l="l" t="t" r="r" b="b"/>
              <a:pathLst>
                <a:path w="1311" h="442" extrusionOk="0">
                  <a:moveTo>
                    <a:pt x="681" y="1"/>
                  </a:moveTo>
                  <a:cubicBezTo>
                    <a:pt x="673" y="1"/>
                    <a:pt x="664" y="1"/>
                    <a:pt x="655" y="1"/>
                  </a:cubicBezTo>
                  <a:cubicBezTo>
                    <a:pt x="298" y="1"/>
                    <a:pt x="0" y="227"/>
                    <a:pt x="0" y="227"/>
                  </a:cubicBezTo>
                  <a:cubicBezTo>
                    <a:pt x="0" y="227"/>
                    <a:pt x="298" y="442"/>
                    <a:pt x="655" y="442"/>
                  </a:cubicBezTo>
                  <a:cubicBezTo>
                    <a:pt x="1013" y="442"/>
                    <a:pt x="1310" y="227"/>
                    <a:pt x="1310" y="227"/>
                  </a:cubicBezTo>
                  <a:cubicBezTo>
                    <a:pt x="1310" y="227"/>
                    <a:pt x="1027" y="1"/>
                    <a:pt x="681" y="1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552" name="Google Shape;12552;p49"/>
            <p:cNvSpPr/>
            <p:nvPr/>
          </p:nvSpPr>
          <p:spPr>
            <a:xfrm>
              <a:off x="5094375" y="3096625"/>
              <a:ext cx="55100" cy="11050"/>
            </a:xfrm>
            <a:custGeom>
              <a:avLst/>
              <a:gdLst/>
              <a:ahLst/>
              <a:cxnLst/>
              <a:rect l="l" t="t" r="r" b="b"/>
              <a:pathLst>
                <a:path w="2204" h="442" extrusionOk="0">
                  <a:moveTo>
                    <a:pt x="1152" y="1"/>
                  </a:moveTo>
                  <a:cubicBezTo>
                    <a:pt x="1137" y="1"/>
                    <a:pt x="1123" y="1"/>
                    <a:pt x="1108" y="1"/>
                  </a:cubicBezTo>
                  <a:cubicBezTo>
                    <a:pt x="489" y="1"/>
                    <a:pt x="0" y="227"/>
                    <a:pt x="0" y="227"/>
                  </a:cubicBezTo>
                  <a:cubicBezTo>
                    <a:pt x="0" y="227"/>
                    <a:pt x="489" y="442"/>
                    <a:pt x="1108" y="442"/>
                  </a:cubicBezTo>
                  <a:cubicBezTo>
                    <a:pt x="1715" y="442"/>
                    <a:pt x="2203" y="227"/>
                    <a:pt x="2203" y="227"/>
                  </a:cubicBezTo>
                  <a:cubicBezTo>
                    <a:pt x="2203" y="227"/>
                    <a:pt x="1738" y="1"/>
                    <a:pt x="1152" y="1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553" name="Google Shape;12553;p49"/>
            <p:cNvSpPr/>
            <p:nvPr/>
          </p:nvSpPr>
          <p:spPr>
            <a:xfrm>
              <a:off x="2982200" y="3102600"/>
              <a:ext cx="748625" cy="11075"/>
            </a:xfrm>
            <a:custGeom>
              <a:avLst/>
              <a:gdLst/>
              <a:ahLst/>
              <a:cxnLst/>
              <a:rect l="l" t="t" r="r" b="b"/>
              <a:pathLst>
                <a:path w="29945" h="443" extrusionOk="0">
                  <a:moveTo>
                    <a:pt x="14967" y="0"/>
                  </a:moveTo>
                  <a:cubicBezTo>
                    <a:pt x="6692" y="0"/>
                    <a:pt x="1" y="215"/>
                    <a:pt x="1" y="215"/>
                  </a:cubicBezTo>
                  <a:cubicBezTo>
                    <a:pt x="1" y="215"/>
                    <a:pt x="6098" y="442"/>
                    <a:pt x="13849" y="442"/>
                  </a:cubicBezTo>
                  <a:cubicBezTo>
                    <a:pt x="14218" y="442"/>
                    <a:pt x="14591" y="442"/>
                    <a:pt x="14967" y="441"/>
                  </a:cubicBezTo>
                  <a:cubicBezTo>
                    <a:pt x="23242" y="441"/>
                    <a:pt x="29945" y="215"/>
                    <a:pt x="29945" y="215"/>
                  </a:cubicBezTo>
                  <a:cubicBezTo>
                    <a:pt x="29945" y="215"/>
                    <a:pt x="23242" y="0"/>
                    <a:pt x="14967" y="0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554" name="Google Shape;12554;p49"/>
            <p:cNvSpPr/>
            <p:nvPr/>
          </p:nvSpPr>
          <p:spPr>
            <a:xfrm>
              <a:off x="2952750" y="3106700"/>
              <a:ext cx="11925" cy="9075"/>
            </a:xfrm>
            <a:custGeom>
              <a:avLst/>
              <a:gdLst/>
              <a:ahLst/>
              <a:cxnLst/>
              <a:rect l="l" t="t" r="r" b="b"/>
              <a:pathLst>
                <a:path w="477" h="363" extrusionOk="0">
                  <a:moveTo>
                    <a:pt x="327" y="0"/>
                  </a:moveTo>
                  <a:cubicBezTo>
                    <a:pt x="239" y="0"/>
                    <a:pt x="119" y="51"/>
                    <a:pt x="119" y="51"/>
                  </a:cubicBezTo>
                  <a:cubicBezTo>
                    <a:pt x="119" y="51"/>
                    <a:pt x="0" y="277"/>
                    <a:pt x="95" y="336"/>
                  </a:cubicBezTo>
                  <a:cubicBezTo>
                    <a:pt x="108" y="356"/>
                    <a:pt x="135" y="363"/>
                    <a:pt x="166" y="363"/>
                  </a:cubicBezTo>
                  <a:cubicBezTo>
                    <a:pt x="249" y="363"/>
                    <a:pt x="369" y="313"/>
                    <a:pt x="369" y="313"/>
                  </a:cubicBezTo>
                  <a:cubicBezTo>
                    <a:pt x="369" y="313"/>
                    <a:pt x="476" y="98"/>
                    <a:pt x="405" y="27"/>
                  </a:cubicBezTo>
                  <a:cubicBezTo>
                    <a:pt x="389" y="7"/>
                    <a:pt x="360" y="0"/>
                    <a:pt x="327" y="0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555" name="Google Shape;12555;p49"/>
            <p:cNvSpPr/>
            <p:nvPr/>
          </p:nvSpPr>
          <p:spPr>
            <a:xfrm>
              <a:off x="2814625" y="3105875"/>
              <a:ext cx="31275" cy="11325"/>
            </a:xfrm>
            <a:custGeom>
              <a:avLst/>
              <a:gdLst/>
              <a:ahLst/>
              <a:cxnLst/>
              <a:rect l="l" t="t" r="r" b="b"/>
              <a:pathLst>
                <a:path w="1251" h="453" extrusionOk="0">
                  <a:moveTo>
                    <a:pt x="632" y="0"/>
                  </a:moveTo>
                  <a:cubicBezTo>
                    <a:pt x="286" y="0"/>
                    <a:pt x="1" y="226"/>
                    <a:pt x="1" y="226"/>
                  </a:cubicBezTo>
                  <a:cubicBezTo>
                    <a:pt x="1" y="226"/>
                    <a:pt x="286" y="453"/>
                    <a:pt x="632" y="453"/>
                  </a:cubicBezTo>
                  <a:cubicBezTo>
                    <a:pt x="977" y="453"/>
                    <a:pt x="1251" y="226"/>
                    <a:pt x="1251" y="226"/>
                  </a:cubicBezTo>
                  <a:cubicBezTo>
                    <a:pt x="1251" y="226"/>
                    <a:pt x="977" y="0"/>
                    <a:pt x="632" y="0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556" name="Google Shape;12556;p49"/>
            <p:cNvSpPr/>
            <p:nvPr/>
          </p:nvSpPr>
          <p:spPr>
            <a:xfrm>
              <a:off x="4163000" y="3163900"/>
              <a:ext cx="410200" cy="11050"/>
            </a:xfrm>
            <a:custGeom>
              <a:avLst/>
              <a:gdLst/>
              <a:ahLst/>
              <a:cxnLst/>
              <a:rect l="l" t="t" r="r" b="b"/>
              <a:pathLst>
                <a:path w="16408" h="442" extrusionOk="0">
                  <a:moveTo>
                    <a:pt x="8204" y="1"/>
                  </a:moveTo>
                  <a:cubicBezTo>
                    <a:pt x="3680" y="1"/>
                    <a:pt x="1" y="227"/>
                    <a:pt x="1" y="227"/>
                  </a:cubicBezTo>
                  <a:cubicBezTo>
                    <a:pt x="1" y="227"/>
                    <a:pt x="3680" y="441"/>
                    <a:pt x="8204" y="441"/>
                  </a:cubicBezTo>
                  <a:cubicBezTo>
                    <a:pt x="12729" y="441"/>
                    <a:pt x="16408" y="227"/>
                    <a:pt x="16408" y="227"/>
                  </a:cubicBezTo>
                  <a:cubicBezTo>
                    <a:pt x="16408" y="227"/>
                    <a:pt x="12729" y="1"/>
                    <a:pt x="8204" y="1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557" name="Google Shape;12557;p49"/>
            <p:cNvSpPr/>
            <p:nvPr/>
          </p:nvSpPr>
          <p:spPr>
            <a:xfrm>
              <a:off x="3923100" y="3180275"/>
              <a:ext cx="595325" cy="11350"/>
            </a:xfrm>
            <a:custGeom>
              <a:avLst/>
              <a:gdLst/>
              <a:ahLst/>
              <a:cxnLst/>
              <a:rect l="l" t="t" r="r" b="b"/>
              <a:pathLst>
                <a:path w="23813" h="454" extrusionOk="0">
                  <a:moveTo>
                    <a:pt x="11907" y="1"/>
                  </a:moveTo>
                  <a:cubicBezTo>
                    <a:pt x="5334" y="1"/>
                    <a:pt x="0" y="227"/>
                    <a:pt x="0" y="227"/>
                  </a:cubicBezTo>
                  <a:cubicBezTo>
                    <a:pt x="0" y="227"/>
                    <a:pt x="5334" y="453"/>
                    <a:pt x="11907" y="453"/>
                  </a:cubicBezTo>
                  <a:cubicBezTo>
                    <a:pt x="18491" y="453"/>
                    <a:pt x="23813" y="227"/>
                    <a:pt x="23813" y="227"/>
                  </a:cubicBezTo>
                  <a:cubicBezTo>
                    <a:pt x="23813" y="227"/>
                    <a:pt x="18467" y="1"/>
                    <a:pt x="11907" y="1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558" name="Google Shape;12558;p49"/>
            <p:cNvSpPr/>
            <p:nvPr/>
          </p:nvSpPr>
          <p:spPr>
            <a:xfrm>
              <a:off x="4106150" y="3215700"/>
              <a:ext cx="1046300" cy="11050"/>
            </a:xfrm>
            <a:custGeom>
              <a:avLst/>
              <a:gdLst/>
              <a:ahLst/>
              <a:cxnLst/>
              <a:rect l="l" t="t" r="r" b="b"/>
              <a:pathLst>
                <a:path w="41852" h="442" extrusionOk="0">
                  <a:moveTo>
                    <a:pt x="20932" y="1"/>
                  </a:moveTo>
                  <a:cubicBezTo>
                    <a:pt x="9383" y="1"/>
                    <a:pt x="1" y="227"/>
                    <a:pt x="1" y="227"/>
                  </a:cubicBezTo>
                  <a:cubicBezTo>
                    <a:pt x="1" y="227"/>
                    <a:pt x="9359" y="441"/>
                    <a:pt x="20932" y="441"/>
                  </a:cubicBezTo>
                  <a:cubicBezTo>
                    <a:pt x="32481" y="441"/>
                    <a:pt x="41851" y="227"/>
                    <a:pt x="41851" y="227"/>
                  </a:cubicBezTo>
                  <a:cubicBezTo>
                    <a:pt x="41851" y="227"/>
                    <a:pt x="32481" y="1"/>
                    <a:pt x="20932" y="1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559" name="Google Shape;12559;p49"/>
            <p:cNvSpPr/>
            <p:nvPr/>
          </p:nvSpPr>
          <p:spPr>
            <a:xfrm>
              <a:off x="3556675" y="3237725"/>
              <a:ext cx="1029925" cy="11050"/>
            </a:xfrm>
            <a:custGeom>
              <a:avLst/>
              <a:gdLst/>
              <a:ahLst/>
              <a:cxnLst/>
              <a:rect l="l" t="t" r="r" b="b"/>
              <a:pathLst>
                <a:path w="41197" h="442" extrusionOk="0">
                  <a:moveTo>
                    <a:pt x="20599" y="1"/>
                  </a:moveTo>
                  <a:cubicBezTo>
                    <a:pt x="9228" y="1"/>
                    <a:pt x="1" y="215"/>
                    <a:pt x="1" y="215"/>
                  </a:cubicBezTo>
                  <a:cubicBezTo>
                    <a:pt x="1" y="215"/>
                    <a:pt x="9228" y="441"/>
                    <a:pt x="20599" y="441"/>
                  </a:cubicBezTo>
                  <a:cubicBezTo>
                    <a:pt x="31969" y="441"/>
                    <a:pt x="41196" y="215"/>
                    <a:pt x="41196" y="215"/>
                  </a:cubicBezTo>
                  <a:cubicBezTo>
                    <a:pt x="41196" y="215"/>
                    <a:pt x="31969" y="1"/>
                    <a:pt x="20599" y="1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560" name="Google Shape;12560;p49"/>
            <p:cNvSpPr/>
            <p:nvPr/>
          </p:nvSpPr>
          <p:spPr>
            <a:xfrm>
              <a:off x="3589425" y="3213025"/>
              <a:ext cx="505150" cy="11325"/>
            </a:xfrm>
            <a:custGeom>
              <a:avLst/>
              <a:gdLst/>
              <a:ahLst/>
              <a:cxnLst/>
              <a:rect l="l" t="t" r="r" b="b"/>
              <a:pathLst>
                <a:path w="20206" h="453" extrusionOk="0">
                  <a:moveTo>
                    <a:pt x="10109" y="0"/>
                  </a:moveTo>
                  <a:cubicBezTo>
                    <a:pt x="4525" y="0"/>
                    <a:pt x="0" y="227"/>
                    <a:pt x="0" y="227"/>
                  </a:cubicBezTo>
                  <a:cubicBezTo>
                    <a:pt x="0" y="227"/>
                    <a:pt x="4525" y="453"/>
                    <a:pt x="10109" y="453"/>
                  </a:cubicBezTo>
                  <a:cubicBezTo>
                    <a:pt x="15681" y="453"/>
                    <a:pt x="20205" y="227"/>
                    <a:pt x="20205" y="227"/>
                  </a:cubicBezTo>
                  <a:cubicBezTo>
                    <a:pt x="20205" y="227"/>
                    <a:pt x="15681" y="0"/>
                    <a:pt x="10109" y="0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561" name="Google Shape;12561;p49"/>
            <p:cNvSpPr/>
            <p:nvPr/>
          </p:nvSpPr>
          <p:spPr>
            <a:xfrm>
              <a:off x="3272425" y="3163900"/>
              <a:ext cx="617650" cy="11050"/>
            </a:xfrm>
            <a:custGeom>
              <a:avLst/>
              <a:gdLst/>
              <a:ahLst/>
              <a:cxnLst/>
              <a:rect l="l" t="t" r="r" b="b"/>
              <a:pathLst>
                <a:path w="24706" h="442" extrusionOk="0">
                  <a:moveTo>
                    <a:pt x="12347" y="1"/>
                  </a:moveTo>
                  <a:cubicBezTo>
                    <a:pt x="5537" y="1"/>
                    <a:pt x="0" y="227"/>
                    <a:pt x="0" y="227"/>
                  </a:cubicBezTo>
                  <a:cubicBezTo>
                    <a:pt x="0" y="227"/>
                    <a:pt x="5537" y="441"/>
                    <a:pt x="12347" y="441"/>
                  </a:cubicBezTo>
                  <a:cubicBezTo>
                    <a:pt x="19169" y="441"/>
                    <a:pt x="24706" y="227"/>
                    <a:pt x="24706" y="227"/>
                  </a:cubicBezTo>
                  <a:cubicBezTo>
                    <a:pt x="24706" y="227"/>
                    <a:pt x="19169" y="1"/>
                    <a:pt x="12347" y="1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562" name="Google Shape;12562;p49"/>
            <p:cNvSpPr/>
            <p:nvPr/>
          </p:nvSpPr>
          <p:spPr>
            <a:xfrm>
              <a:off x="3613825" y="3180275"/>
              <a:ext cx="303650" cy="11350"/>
            </a:xfrm>
            <a:custGeom>
              <a:avLst/>
              <a:gdLst/>
              <a:ahLst/>
              <a:cxnLst/>
              <a:rect l="l" t="t" r="r" b="b"/>
              <a:pathLst>
                <a:path w="12146" h="454" extrusionOk="0">
                  <a:moveTo>
                    <a:pt x="6073" y="1"/>
                  </a:moveTo>
                  <a:cubicBezTo>
                    <a:pt x="2715" y="1"/>
                    <a:pt x="1" y="227"/>
                    <a:pt x="1" y="227"/>
                  </a:cubicBezTo>
                  <a:cubicBezTo>
                    <a:pt x="1" y="227"/>
                    <a:pt x="2715" y="453"/>
                    <a:pt x="6073" y="453"/>
                  </a:cubicBezTo>
                  <a:cubicBezTo>
                    <a:pt x="9442" y="453"/>
                    <a:pt x="12145" y="227"/>
                    <a:pt x="12145" y="227"/>
                  </a:cubicBezTo>
                  <a:cubicBezTo>
                    <a:pt x="12145" y="227"/>
                    <a:pt x="9419" y="1"/>
                    <a:pt x="6073" y="1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563" name="Google Shape;12563;p49"/>
            <p:cNvSpPr/>
            <p:nvPr/>
          </p:nvSpPr>
          <p:spPr>
            <a:xfrm>
              <a:off x="2048150" y="3141875"/>
              <a:ext cx="951050" cy="11350"/>
            </a:xfrm>
            <a:custGeom>
              <a:avLst/>
              <a:gdLst/>
              <a:ahLst/>
              <a:cxnLst/>
              <a:rect l="l" t="t" r="r" b="b"/>
              <a:pathLst>
                <a:path w="38042" h="454" extrusionOk="0">
                  <a:moveTo>
                    <a:pt x="19027" y="1"/>
                  </a:moveTo>
                  <a:cubicBezTo>
                    <a:pt x="8514" y="1"/>
                    <a:pt x="1" y="227"/>
                    <a:pt x="1" y="227"/>
                  </a:cubicBezTo>
                  <a:cubicBezTo>
                    <a:pt x="1" y="227"/>
                    <a:pt x="8514" y="453"/>
                    <a:pt x="19027" y="453"/>
                  </a:cubicBezTo>
                  <a:cubicBezTo>
                    <a:pt x="29528" y="453"/>
                    <a:pt x="38041" y="227"/>
                    <a:pt x="38041" y="227"/>
                  </a:cubicBezTo>
                  <a:cubicBezTo>
                    <a:pt x="38041" y="227"/>
                    <a:pt x="29528" y="1"/>
                    <a:pt x="19027" y="1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564" name="Google Shape;12564;p49"/>
            <p:cNvSpPr/>
            <p:nvPr/>
          </p:nvSpPr>
          <p:spPr>
            <a:xfrm>
              <a:off x="2414275" y="3182950"/>
              <a:ext cx="639400" cy="11050"/>
            </a:xfrm>
            <a:custGeom>
              <a:avLst/>
              <a:gdLst/>
              <a:ahLst/>
              <a:cxnLst/>
              <a:rect l="l" t="t" r="r" b="b"/>
              <a:pathLst>
                <a:path w="25576" h="442" extrusionOk="0">
                  <a:moveTo>
                    <a:pt x="12788" y="1"/>
                  </a:moveTo>
                  <a:cubicBezTo>
                    <a:pt x="5739" y="1"/>
                    <a:pt x="1" y="227"/>
                    <a:pt x="1" y="227"/>
                  </a:cubicBezTo>
                  <a:cubicBezTo>
                    <a:pt x="1" y="227"/>
                    <a:pt x="5716" y="441"/>
                    <a:pt x="12788" y="441"/>
                  </a:cubicBezTo>
                  <a:cubicBezTo>
                    <a:pt x="19848" y="441"/>
                    <a:pt x="25575" y="227"/>
                    <a:pt x="25575" y="227"/>
                  </a:cubicBezTo>
                  <a:cubicBezTo>
                    <a:pt x="25575" y="227"/>
                    <a:pt x="19860" y="1"/>
                    <a:pt x="12788" y="1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565" name="Google Shape;12565;p49"/>
            <p:cNvSpPr/>
            <p:nvPr/>
          </p:nvSpPr>
          <p:spPr>
            <a:xfrm>
              <a:off x="2580675" y="3221350"/>
              <a:ext cx="320000" cy="11050"/>
            </a:xfrm>
            <a:custGeom>
              <a:avLst/>
              <a:gdLst/>
              <a:ahLst/>
              <a:cxnLst/>
              <a:rect l="l" t="t" r="r" b="b"/>
              <a:pathLst>
                <a:path w="12800" h="442" extrusionOk="0">
                  <a:moveTo>
                    <a:pt x="6406" y="1"/>
                  </a:moveTo>
                  <a:cubicBezTo>
                    <a:pt x="2858" y="1"/>
                    <a:pt x="0" y="215"/>
                    <a:pt x="0" y="215"/>
                  </a:cubicBezTo>
                  <a:cubicBezTo>
                    <a:pt x="0" y="215"/>
                    <a:pt x="2870" y="441"/>
                    <a:pt x="6406" y="441"/>
                  </a:cubicBezTo>
                  <a:cubicBezTo>
                    <a:pt x="9942" y="441"/>
                    <a:pt x="12799" y="215"/>
                    <a:pt x="12799" y="215"/>
                  </a:cubicBezTo>
                  <a:cubicBezTo>
                    <a:pt x="12799" y="215"/>
                    <a:pt x="9942" y="1"/>
                    <a:pt x="6406" y="1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566" name="Google Shape;12566;p49"/>
            <p:cNvSpPr/>
            <p:nvPr/>
          </p:nvSpPr>
          <p:spPr>
            <a:xfrm>
              <a:off x="2750625" y="3248725"/>
              <a:ext cx="237550" cy="11350"/>
            </a:xfrm>
            <a:custGeom>
              <a:avLst/>
              <a:gdLst/>
              <a:ahLst/>
              <a:cxnLst/>
              <a:rect l="l" t="t" r="r" b="b"/>
              <a:pathLst>
                <a:path w="9502" h="454" extrusionOk="0">
                  <a:moveTo>
                    <a:pt x="4942" y="1"/>
                  </a:moveTo>
                  <a:cubicBezTo>
                    <a:pt x="4879" y="1"/>
                    <a:pt x="4815" y="1"/>
                    <a:pt x="4751" y="1"/>
                  </a:cubicBezTo>
                  <a:cubicBezTo>
                    <a:pt x="2132" y="1"/>
                    <a:pt x="1" y="227"/>
                    <a:pt x="1" y="227"/>
                  </a:cubicBezTo>
                  <a:cubicBezTo>
                    <a:pt x="1" y="227"/>
                    <a:pt x="2132" y="454"/>
                    <a:pt x="4751" y="454"/>
                  </a:cubicBezTo>
                  <a:cubicBezTo>
                    <a:pt x="7371" y="454"/>
                    <a:pt x="9502" y="227"/>
                    <a:pt x="9502" y="227"/>
                  </a:cubicBezTo>
                  <a:cubicBezTo>
                    <a:pt x="9502" y="227"/>
                    <a:pt x="7473" y="1"/>
                    <a:pt x="4942" y="1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567" name="Google Shape;12567;p49"/>
            <p:cNvSpPr/>
            <p:nvPr/>
          </p:nvSpPr>
          <p:spPr>
            <a:xfrm>
              <a:off x="3095325" y="3229400"/>
              <a:ext cx="220875" cy="11325"/>
            </a:xfrm>
            <a:custGeom>
              <a:avLst/>
              <a:gdLst/>
              <a:ahLst/>
              <a:cxnLst/>
              <a:rect l="l" t="t" r="r" b="b"/>
              <a:pathLst>
                <a:path w="8835" h="453" extrusionOk="0">
                  <a:moveTo>
                    <a:pt x="4417" y="0"/>
                  </a:moveTo>
                  <a:cubicBezTo>
                    <a:pt x="1977" y="0"/>
                    <a:pt x="0" y="227"/>
                    <a:pt x="0" y="227"/>
                  </a:cubicBezTo>
                  <a:cubicBezTo>
                    <a:pt x="0" y="227"/>
                    <a:pt x="1977" y="453"/>
                    <a:pt x="4417" y="453"/>
                  </a:cubicBezTo>
                  <a:cubicBezTo>
                    <a:pt x="6858" y="453"/>
                    <a:pt x="8835" y="227"/>
                    <a:pt x="8835" y="227"/>
                  </a:cubicBezTo>
                  <a:cubicBezTo>
                    <a:pt x="8835" y="227"/>
                    <a:pt x="6858" y="0"/>
                    <a:pt x="4417" y="0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568" name="Google Shape;12568;p49"/>
            <p:cNvSpPr/>
            <p:nvPr/>
          </p:nvSpPr>
          <p:spPr>
            <a:xfrm>
              <a:off x="3136100" y="3254100"/>
              <a:ext cx="212850" cy="11050"/>
            </a:xfrm>
            <a:custGeom>
              <a:avLst/>
              <a:gdLst/>
              <a:ahLst/>
              <a:cxnLst/>
              <a:rect l="l" t="t" r="r" b="b"/>
              <a:pathLst>
                <a:path w="8514" h="442" extrusionOk="0">
                  <a:moveTo>
                    <a:pt x="4263" y="1"/>
                  </a:moveTo>
                  <a:cubicBezTo>
                    <a:pt x="1905" y="1"/>
                    <a:pt x="0" y="215"/>
                    <a:pt x="0" y="215"/>
                  </a:cubicBezTo>
                  <a:cubicBezTo>
                    <a:pt x="0" y="215"/>
                    <a:pt x="1905" y="441"/>
                    <a:pt x="4263" y="441"/>
                  </a:cubicBezTo>
                  <a:cubicBezTo>
                    <a:pt x="6608" y="441"/>
                    <a:pt x="8513" y="215"/>
                    <a:pt x="8513" y="215"/>
                  </a:cubicBezTo>
                  <a:cubicBezTo>
                    <a:pt x="8513" y="215"/>
                    <a:pt x="6608" y="1"/>
                    <a:pt x="4263" y="1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569" name="Google Shape;12569;p49"/>
            <p:cNvSpPr/>
            <p:nvPr/>
          </p:nvSpPr>
          <p:spPr>
            <a:xfrm>
              <a:off x="3181925" y="3270475"/>
              <a:ext cx="153325" cy="11025"/>
            </a:xfrm>
            <a:custGeom>
              <a:avLst/>
              <a:gdLst/>
              <a:ahLst/>
              <a:cxnLst/>
              <a:rect l="l" t="t" r="r" b="b"/>
              <a:pathLst>
                <a:path w="6133" h="441" extrusionOk="0">
                  <a:moveTo>
                    <a:pt x="3073" y="0"/>
                  </a:moveTo>
                  <a:cubicBezTo>
                    <a:pt x="1370" y="0"/>
                    <a:pt x="1" y="215"/>
                    <a:pt x="1" y="215"/>
                  </a:cubicBezTo>
                  <a:cubicBezTo>
                    <a:pt x="1" y="215"/>
                    <a:pt x="1370" y="441"/>
                    <a:pt x="3073" y="441"/>
                  </a:cubicBezTo>
                  <a:cubicBezTo>
                    <a:pt x="4763" y="441"/>
                    <a:pt x="6133" y="215"/>
                    <a:pt x="6133" y="215"/>
                  </a:cubicBezTo>
                  <a:cubicBezTo>
                    <a:pt x="6133" y="215"/>
                    <a:pt x="4763" y="0"/>
                    <a:pt x="3073" y="0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570" name="Google Shape;12570;p49"/>
            <p:cNvSpPr/>
            <p:nvPr/>
          </p:nvSpPr>
          <p:spPr>
            <a:xfrm>
              <a:off x="3239375" y="3294875"/>
              <a:ext cx="104200" cy="11350"/>
            </a:xfrm>
            <a:custGeom>
              <a:avLst/>
              <a:gdLst/>
              <a:ahLst/>
              <a:cxnLst/>
              <a:rect l="l" t="t" r="r" b="b"/>
              <a:pathLst>
                <a:path w="4168" h="454" extrusionOk="0">
                  <a:moveTo>
                    <a:pt x="2084" y="1"/>
                  </a:moveTo>
                  <a:cubicBezTo>
                    <a:pt x="918" y="1"/>
                    <a:pt x="1" y="227"/>
                    <a:pt x="1" y="227"/>
                  </a:cubicBezTo>
                  <a:cubicBezTo>
                    <a:pt x="1" y="227"/>
                    <a:pt x="929" y="453"/>
                    <a:pt x="2084" y="453"/>
                  </a:cubicBezTo>
                  <a:cubicBezTo>
                    <a:pt x="3239" y="453"/>
                    <a:pt x="4168" y="227"/>
                    <a:pt x="4168" y="227"/>
                  </a:cubicBezTo>
                  <a:cubicBezTo>
                    <a:pt x="4168" y="227"/>
                    <a:pt x="3227" y="1"/>
                    <a:pt x="2084" y="1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571" name="Google Shape;12571;p49"/>
            <p:cNvSpPr/>
            <p:nvPr/>
          </p:nvSpPr>
          <p:spPr>
            <a:xfrm>
              <a:off x="2302350" y="3117475"/>
              <a:ext cx="229225" cy="11050"/>
            </a:xfrm>
            <a:custGeom>
              <a:avLst/>
              <a:gdLst/>
              <a:ahLst/>
              <a:cxnLst/>
              <a:rect l="l" t="t" r="r" b="b"/>
              <a:pathLst>
                <a:path w="9169" h="442" extrusionOk="0">
                  <a:moveTo>
                    <a:pt x="4585" y="1"/>
                  </a:moveTo>
                  <a:cubicBezTo>
                    <a:pt x="2049" y="1"/>
                    <a:pt x="1" y="215"/>
                    <a:pt x="1" y="215"/>
                  </a:cubicBezTo>
                  <a:cubicBezTo>
                    <a:pt x="1" y="215"/>
                    <a:pt x="2061" y="441"/>
                    <a:pt x="4585" y="441"/>
                  </a:cubicBezTo>
                  <a:cubicBezTo>
                    <a:pt x="7109" y="441"/>
                    <a:pt x="9169" y="215"/>
                    <a:pt x="9169" y="215"/>
                  </a:cubicBezTo>
                  <a:cubicBezTo>
                    <a:pt x="9169" y="215"/>
                    <a:pt x="7109" y="1"/>
                    <a:pt x="4585" y="1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572" name="Google Shape;12572;p49"/>
            <p:cNvSpPr/>
            <p:nvPr/>
          </p:nvSpPr>
          <p:spPr>
            <a:xfrm>
              <a:off x="2384225" y="3076400"/>
              <a:ext cx="106275" cy="11325"/>
            </a:xfrm>
            <a:custGeom>
              <a:avLst/>
              <a:gdLst/>
              <a:ahLst/>
              <a:cxnLst/>
              <a:rect l="l" t="t" r="r" b="b"/>
              <a:pathLst>
                <a:path w="4251" h="453" extrusionOk="0">
                  <a:moveTo>
                    <a:pt x="2131" y="1"/>
                  </a:moveTo>
                  <a:cubicBezTo>
                    <a:pt x="953" y="1"/>
                    <a:pt x="0" y="227"/>
                    <a:pt x="0" y="227"/>
                  </a:cubicBezTo>
                  <a:cubicBezTo>
                    <a:pt x="0" y="227"/>
                    <a:pt x="953" y="453"/>
                    <a:pt x="2131" y="453"/>
                  </a:cubicBezTo>
                  <a:cubicBezTo>
                    <a:pt x="3298" y="453"/>
                    <a:pt x="4251" y="227"/>
                    <a:pt x="4251" y="227"/>
                  </a:cubicBezTo>
                  <a:cubicBezTo>
                    <a:pt x="4251" y="227"/>
                    <a:pt x="3298" y="1"/>
                    <a:pt x="2131" y="1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573" name="Google Shape;12573;p49"/>
            <p:cNvSpPr/>
            <p:nvPr/>
          </p:nvSpPr>
          <p:spPr>
            <a:xfrm>
              <a:off x="2436300" y="3057050"/>
              <a:ext cx="68500" cy="11350"/>
            </a:xfrm>
            <a:custGeom>
              <a:avLst/>
              <a:gdLst/>
              <a:ahLst/>
              <a:cxnLst/>
              <a:rect l="l" t="t" r="r" b="b"/>
              <a:pathLst>
                <a:path w="2740" h="454" extrusionOk="0">
                  <a:moveTo>
                    <a:pt x="1370" y="1"/>
                  </a:moveTo>
                  <a:cubicBezTo>
                    <a:pt x="608" y="1"/>
                    <a:pt x="1" y="227"/>
                    <a:pt x="1" y="227"/>
                  </a:cubicBezTo>
                  <a:cubicBezTo>
                    <a:pt x="1" y="227"/>
                    <a:pt x="579" y="453"/>
                    <a:pt x="1314" y="453"/>
                  </a:cubicBezTo>
                  <a:cubicBezTo>
                    <a:pt x="1333" y="453"/>
                    <a:pt x="1351" y="453"/>
                    <a:pt x="1370" y="453"/>
                  </a:cubicBezTo>
                  <a:cubicBezTo>
                    <a:pt x="2132" y="453"/>
                    <a:pt x="2739" y="227"/>
                    <a:pt x="2739" y="227"/>
                  </a:cubicBezTo>
                  <a:cubicBezTo>
                    <a:pt x="2739" y="227"/>
                    <a:pt x="2132" y="1"/>
                    <a:pt x="1370" y="1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574" name="Google Shape;12574;p49"/>
            <p:cNvSpPr/>
            <p:nvPr/>
          </p:nvSpPr>
          <p:spPr>
            <a:xfrm>
              <a:off x="2266650" y="3032650"/>
              <a:ext cx="248550" cy="11075"/>
            </a:xfrm>
            <a:custGeom>
              <a:avLst/>
              <a:gdLst/>
              <a:ahLst/>
              <a:cxnLst/>
              <a:rect l="l" t="t" r="r" b="b"/>
              <a:pathLst>
                <a:path w="9942" h="443" extrusionOk="0">
                  <a:moveTo>
                    <a:pt x="4977" y="0"/>
                  </a:moveTo>
                  <a:cubicBezTo>
                    <a:pt x="2238" y="0"/>
                    <a:pt x="0" y="227"/>
                    <a:pt x="0" y="227"/>
                  </a:cubicBezTo>
                  <a:cubicBezTo>
                    <a:pt x="0" y="227"/>
                    <a:pt x="2030" y="443"/>
                    <a:pt x="4589" y="443"/>
                  </a:cubicBezTo>
                  <a:cubicBezTo>
                    <a:pt x="4717" y="443"/>
                    <a:pt x="4847" y="442"/>
                    <a:pt x="4977" y="441"/>
                  </a:cubicBezTo>
                  <a:cubicBezTo>
                    <a:pt x="7715" y="441"/>
                    <a:pt x="9942" y="227"/>
                    <a:pt x="9942" y="227"/>
                  </a:cubicBezTo>
                  <a:cubicBezTo>
                    <a:pt x="9942" y="227"/>
                    <a:pt x="7727" y="0"/>
                    <a:pt x="4977" y="0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575" name="Google Shape;12575;p49"/>
            <p:cNvSpPr/>
            <p:nvPr/>
          </p:nvSpPr>
          <p:spPr>
            <a:xfrm>
              <a:off x="2461000" y="2994550"/>
              <a:ext cx="70575" cy="11325"/>
            </a:xfrm>
            <a:custGeom>
              <a:avLst/>
              <a:gdLst/>
              <a:ahLst/>
              <a:cxnLst/>
              <a:rect l="l" t="t" r="r" b="b"/>
              <a:pathLst>
                <a:path w="2823" h="453" extrusionOk="0">
                  <a:moveTo>
                    <a:pt x="1406" y="0"/>
                  </a:moveTo>
                  <a:cubicBezTo>
                    <a:pt x="632" y="0"/>
                    <a:pt x="1" y="227"/>
                    <a:pt x="1" y="227"/>
                  </a:cubicBezTo>
                  <a:cubicBezTo>
                    <a:pt x="1" y="227"/>
                    <a:pt x="632" y="453"/>
                    <a:pt x="1406" y="453"/>
                  </a:cubicBezTo>
                  <a:cubicBezTo>
                    <a:pt x="2180" y="453"/>
                    <a:pt x="2823" y="227"/>
                    <a:pt x="2823" y="227"/>
                  </a:cubicBezTo>
                  <a:cubicBezTo>
                    <a:pt x="2823" y="227"/>
                    <a:pt x="2192" y="0"/>
                    <a:pt x="1406" y="0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576" name="Google Shape;12576;p49"/>
            <p:cNvSpPr/>
            <p:nvPr/>
          </p:nvSpPr>
          <p:spPr>
            <a:xfrm>
              <a:off x="4903575" y="2253975"/>
              <a:ext cx="341450" cy="11050"/>
            </a:xfrm>
            <a:custGeom>
              <a:avLst/>
              <a:gdLst/>
              <a:ahLst/>
              <a:cxnLst/>
              <a:rect l="l" t="t" r="r" b="b"/>
              <a:pathLst>
                <a:path w="13658" h="442" extrusionOk="0">
                  <a:moveTo>
                    <a:pt x="6835" y="1"/>
                  </a:moveTo>
                  <a:cubicBezTo>
                    <a:pt x="3060" y="1"/>
                    <a:pt x="1" y="215"/>
                    <a:pt x="1" y="215"/>
                  </a:cubicBezTo>
                  <a:cubicBezTo>
                    <a:pt x="1" y="215"/>
                    <a:pt x="3060" y="441"/>
                    <a:pt x="6835" y="441"/>
                  </a:cubicBezTo>
                  <a:cubicBezTo>
                    <a:pt x="10609" y="441"/>
                    <a:pt x="13657" y="215"/>
                    <a:pt x="13657" y="215"/>
                  </a:cubicBezTo>
                  <a:cubicBezTo>
                    <a:pt x="13657" y="215"/>
                    <a:pt x="10609" y="1"/>
                    <a:pt x="6835" y="1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577" name="Google Shape;12577;p49"/>
            <p:cNvSpPr/>
            <p:nvPr/>
          </p:nvSpPr>
          <p:spPr>
            <a:xfrm>
              <a:off x="4975025" y="2286725"/>
              <a:ext cx="106275" cy="11025"/>
            </a:xfrm>
            <a:custGeom>
              <a:avLst/>
              <a:gdLst/>
              <a:ahLst/>
              <a:cxnLst/>
              <a:rect l="l" t="t" r="r" b="b"/>
              <a:pathLst>
                <a:path w="4251" h="441" extrusionOk="0">
                  <a:moveTo>
                    <a:pt x="2131" y="0"/>
                  </a:moveTo>
                  <a:cubicBezTo>
                    <a:pt x="953" y="0"/>
                    <a:pt x="0" y="215"/>
                    <a:pt x="0" y="215"/>
                  </a:cubicBezTo>
                  <a:cubicBezTo>
                    <a:pt x="0" y="215"/>
                    <a:pt x="953" y="441"/>
                    <a:pt x="2131" y="441"/>
                  </a:cubicBezTo>
                  <a:cubicBezTo>
                    <a:pt x="3298" y="441"/>
                    <a:pt x="4251" y="215"/>
                    <a:pt x="4251" y="215"/>
                  </a:cubicBezTo>
                  <a:cubicBezTo>
                    <a:pt x="4251" y="215"/>
                    <a:pt x="3298" y="0"/>
                    <a:pt x="2131" y="0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578" name="Google Shape;12578;p49"/>
            <p:cNvSpPr/>
            <p:nvPr/>
          </p:nvSpPr>
          <p:spPr>
            <a:xfrm>
              <a:off x="5018175" y="2316775"/>
              <a:ext cx="104200" cy="11050"/>
            </a:xfrm>
            <a:custGeom>
              <a:avLst/>
              <a:gdLst/>
              <a:ahLst/>
              <a:cxnLst/>
              <a:rect l="l" t="t" r="r" b="b"/>
              <a:pathLst>
                <a:path w="4168" h="442" extrusionOk="0">
                  <a:moveTo>
                    <a:pt x="2084" y="1"/>
                  </a:moveTo>
                  <a:cubicBezTo>
                    <a:pt x="917" y="1"/>
                    <a:pt x="0" y="227"/>
                    <a:pt x="0" y="227"/>
                  </a:cubicBezTo>
                  <a:cubicBezTo>
                    <a:pt x="0" y="227"/>
                    <a:pt x="941" y="441"/>
                    <a:pt x="2084" y="441"/>
                  </a:cubicBezTo>
                  <a:cubicBezTo>
                    <a:pt x="3239" y="441"/>
                    <a:pt x="4168" y="227"/>
                    <a:pt x="4168" y="227"/>
                  </a:cubicBezTo>
                  <a:cubicBezTo>
                    <a:pt x="4168" y="227"/>
                    <a:pt x="3227" y="1"/>
                    <a:pt x="2084" y="1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579" name="Google Shape;12579;p49"/>
            <p:cNvSpPr/>
            <p:nvPr/>
          </p:nvSpPr>
          <p:spPr>
            <a:xfrm>
              <a:off x="5058950" y="2344150"/>
              <a:ext cx="44075" cy="11350"/>
            </a:xfrm>
            <a:custGeom>
              <a:avLst/>
              <a:gdLst/>
              <a:ahLst/>
              <a:cxnLst/>
              <a:rect l="l" t="t" r="r" b="b"/>
              <a:pathLst>
                <a:path w="1763" h="454" extrusionOk="0">
                  <a:moveTo>
                    <a:pt x="917" y="1"/>
                  </a:moveTo>
                  <a:cubicBezTo>
                    <a:pt x="905" y="1"/>
                    <a:pt x="894" y="1"/>
                    <a:pt x="882" y="1"/>
                  </a:cubicBezTo>
                  <a:cubicBezTo>
                    <a:pt x="394" y="1"/>
                    <a:pt x="1" y="227"/>
                    <a:pt x="1" y="227"/>
                  </a:cubicBezTo>
                  <a:cubicBezTo>
                    <a:pt x="1" y="227"/>
                    <a:pt x="405" y="454"/>
                    <a:pt x="882" y="454"/>
                  </a:cubicBezTo>
                  <a:cubicBezTo>
                    <a:pt x="1370" y="454"/>
                    <a:pt x="1763" y="227"/>
                    <a:pt x="1763" y="227"/>
                  </a:cubicBezTo>
                  <a:cubicBezTo>
                    <a:pt x="1763" y="227"/>
                    <a:pt x="1389" y="1"/>
                    <a:pt x="917" y="1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580" name="Google Shape;12580;p49"/>
            <p:cNvSpPr/>
            <p:nvPr/>
          </p:nvSpPr>
          <p:spPr>
            <a:xfrm>
              <a:off x="5078900" y="2379600"/>
              <a:ext cx="49125" cy="11325"/>
            </a:xfrm>
            <a:custGeom>
              <a:avLst/>
              <a:gdLst/>
              <a:ahLst/>
              <a:cxnLst/>
              <a:rect l="l" t="t" r="r" b="b"/>
              <a:pathLst>
                <a:path w="1965" h="453" extrusionOk="0">
                  <a:moveTo>
                    <a:pt x="977" y="0"/>
                  </a:moveTo>
                  <a:cubicBezTo>
                    <a:pt x="441" y="0"/>
                    <a:pt x="0" y="226"/>
                    <a:pt x="0" y="226"/>
                  </a:cubicBezTo>
                  <a:cubicBezTo>
                    <a:pt x="0" y="226"/>
                    <a:pt x="429" y="452"/>
                    <a:pt x="977" y="452"/>
                  </a:cubicBezTo>
                  <a:cubicBezTo>
                    <a:pt x="1512" y="452"/>
                    <a:pt x="1965" y="226"/>
                    <a:pt x="1965" y="226"/>
                  </a:cubicBezTo>
                  <a:cubicBezTo>
                    <a:pt x="1965" y="226"/>
                    <a:pt x="1512" y="0"/>
                    <a:pt x="977" y="0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581" name="Google Shape;12581;p49"/>
            <p:cNvSpPr/>
            <p:nvPr/>
          </p:nvSpPr>
          <p:spPr>
            <a:xfrm>
              <a:off x="4758925" y="3158250"/>
              <a:ext cx="991800" cy="11350"/>
            </a:xfrm>
            <a:custGeom>
              <a:avLst/>
              <a:gdLst/>
              <a:ahLst/>
              <a:cxnLst/>
              <a:rect l="l" t="t" r="r" b="b"/>
              <a:pathLst>
                <a:path w="39672" h="454" extrusionOk="0">
                  <a:moveTo>
                    <a:pt x="19836" y="1"/>
                  </a:moveTo>
                  <a:cubicBezTo>
                    <a:pt x="8882" y="1"/>
                    <a:pt x="0" y="227"/>
                    <a:pt x="0" y="227"/>
                  </a:cubicBezTo>
                  <a:cubicBezTo>
                    <a:pt x="0" y="227"/>
                    <a:pt x="8882" y="453"/>
                    <a:pt x="19836" y="453"/>
                  </a:cubicBezTo>
                  <a:cubicBezTo>
                    <a:pt x="30790" y="453"/>
                    <a:pt x="39672" y="227"/>
                    <a:pt x="39672" y="227"/>
                  </a:cubicBezTo>
                  <a:cubicBezTo>
                    <a:pt x="39672" y="227"/>
                    <a:pt x="30790" y="1"/>
                    <a:pt x="19836" y="1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582" name="Google Shape;12582;p49"/>
            <p:cNvSpPr/>
            <p:nvPr/>
          </p:nvSpPr>
          <p:spPr>
            <a:xfrm>
              <a:off x="4580925" y="3147550"/>
              <a:ext cx="251525" cy="11325"/>
            </a:xfrm>
            <a:custGeom>
              <a:avLst/>
              <a:gdLst/>
              <a:ahLst/>
              <a:cxnLst/>
              <a:rect l="l" t="t" r="r" b="b"/>
              <a:pathLst>
                <a:path w="10061" h="453" extrusionOk="0">
                  <a:moveTo>
                    <a:pt x="5037" y="0"/>
                  </a:moveTo>
                  <a:cubicBezTo>
                    <a:pt x="2250" y="0"/>
                    <a:pt x="0" y="226"/>
                    <a:pt x="0" y="226"/>
                  </a:cubicBezTo>
                  <a:cubicBezTo>
                    <a:pt x="0" y="226"/>
                    <a:pt x="2250" y="453"/>
                    <a:pt x="5037" y="453"/>
                  </a:cubicBezTo>
                  <a:cubicBezTo>
                    <a:pt x="7811" y="453"/>
                    <a:pt x="10061" y="226"/>
                    <a:pt x="10061" y="226"/>
                  </a:cubicBezTo>
                  <a:cubicBezTo>
                    <a:pt x="10061" y="226"/>
                    <a:pt x="7811" y="0"/>
                    <a:pt x="5037" y="0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583" name="Google Shape;12583;p49"/>
            <p:cNvSpPr/>
            <p:nvPr/>
          </p:nvSpPr>
          <p:spPr>
            <a:xfrm>
              <a:off x="4744925" y="3139500"/>
              <a:ext cx="183075" cy="11050"/>
            </a:xfrm>
            <a:custGeom>
              <a:avLst/>
              <a:gdLst/>
              <a:ahLst/>
              <a:cxnLst/>
              <a:rect l="l" t="t" r="r" b="b"/>
              <a:pathLst>
                <a:path w="7323" h="442" extrusionOk="0">
                  <a:moveTo>
                    <a:pt x="3668" y="1"/>
                  </a:moveTo>
                  <a:cubicBezTo>
                    <a:pt x="1644" y="1"/>
                    <a:pt x="1" y="215"/>
                    <a:pt x="1" y="215"/>
                  </a:cubicBezTo>
                  <a:cubicBezTo>
                    <a:pt x="1" y="215"/>
                    <a:pt x="1644" y="441"/>
                    <a:pt x="3668" y="441"/>
                  </a:cubicBezTo>
                  <a:cubicBezTo>
                    <a:pt x="5692" y="441"/>
                    <a:pt x="7323" y="215"/>
                    <a:pt x="7323" y="215"/>
                  </a:cubicBezTo>
                  <a:cubicBezTo>
                    <a:pt x="7323" y="215"/>
                    <a:pt x="5692" y="1"/>
                    <a:pt x="3668" y="1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584" name="Google Shape;12584;p49"/>
            <p:cNvSpPr/>
            <p:nvPr/>
          </p:nvSpPr>
          <p:spPr>
            <a:xfrm>
              <a:off x="5160150" y="3133850"/>
              <a:ext cx="453950" cy="11025"/>
            </a:xfrm>
            <a:custGeom>
              <a:avLst/>
              <a:gdLst/>
              <a:ahLst/>
              <a:cxnLst/>
              <a:rect l="l" t="t" r="r" b="b"/>
              <a:pathLst>
                <a:path w="18158" h="441" extrusionOk="0">
                  <a:moveTo>
                    <a:pt x="9085" y="0"/>
                  </a:moveTo>
                  <a:cubicBezTo>
                    <a:pt x="4073" y="0"/>
                    <a:pt x="1" y="227"/>
                    <a:pt x="1" y="227"/>
                  </a:cubicBezTo>
                  <a:cubicBezTo>
                    <a:pt x="1" y="227"/>
                    <a:pt x="4073" y="441"/>
                    <a:pt x="9085" y="441"/>
                  </a:cubicBezTo>
                  <a:cubicBezTo>
                    <a:pt x="14098" y="441"/>
                    <a:pt x="18158" y="227"/>
                    <a:pt x="18158" y="227"/>
                  </a:cubicBezTo>
                  <a:cubicBezTo>
                    <a:pt x="18158" y="227"/>
                    <a:pt x="14098" y="0"/>
                    <a:pt x="9085" y="0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585" name="Google Shape;12585;p49"/>
            <p:cNvSpPr/>
            <p:nvPr/>
          </p:nvSpPr>
          <p:spPr>
            <a:xfrm>
              <a:off x="5392325" y="3114800"/>
              <a:ext cx="112550" cy="11325"/>
            </a:xfrm>
            <a:custGeom>
              <a:avLst/>
              <a:gdLst/>
              <a:ahLst/>
              <a:cxnLst/>
              <a:rect l="l" t="t" r="r" b="b"/>
              <a:pathLst>
                <a:path w="4502" h="453" extrusionOk="0">
                  <a:moveTo>
                    <a:pt x="2342" y="0"/>
                  </a:moveTo>
                  <a:cubicBezTo>
                    <a:pt x="2312" y="0"/>
                    <a:pt x="2281" y="0"/>
                    <a:pt x="2251" y="0"/>
                  </a:cubicBezTo>
                  <a:cubicBezTo>
                    <a:pt x="1001" y="0"/>
                    <a:pt x="1" y="227"/>
                    <a:pt x="1" y="227"/>
                  </a:cubicBezTo>
                  <a:cubicBezTo>
                    <a:pt x="1" y="227"/>
                    <a:pt x="1013" y="453"/>
                    <a:pt x="2251" y="453"/>
                  </a:cubicBezTo>
                  <a:cubicBezTo>
                    <a:pt x="3501" y="453"/>
                    <a:pt x="4501" y="227"/>
                    <a:pt x="4501" y="227"/>
                  </a:cubicBezTo>
                  <a:cubicBezTo>
                    <a:pt x="4501" y="227"/>
                    <a:pt x="3549" y="0"/>
                    <a:pt x="2342" y="0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586" name="Google Shape;12586;p49"/>
            <p:cNvSpPr/>
            <p:nvPr/>
          </p:nvSpPr>
          <p:spPr>
            <a:xfrm>
              <a:off x="5403925" y="3084725"/>
              <a:ext cx="81900" cy="11050"/>
            </a:xfrm>
            <a:custGeom>
              <a:avLst/>
              <a:gdLst/>
              <a:ahLst/>
              <a:cxnLst/>
              <a:rect l="l" t="t" r="r" b="b"/>
              <a:pathLst>
                <a:path w="3276" h="442" extrusionOk="0">
                  <a:moveTo>
                    <a:pt x="1644" y="1"/>
                  </a:moveTo>
                  <a:cubicBezTo>
                    <a:pt x="727" y="1"/>
                    <a:pt x="1" y="227"/>
                    <a:pt x="1" y="227"/>
                  </a:cubicBezTo>
                  <a:cubicBezTo>
                    <a:pt x="1" y="227"/>
                    <a:pt x="727" y="441"/>
                    <a:pt x="1644" y="441"/>
                  </a:cubicBezTo>
                  <a:cubicBezTo>
                    <a:pt x="2549" y="441"/>
                    <a:pt x="3275" y="227"/>
                    <a:pt x="3275" y="227"/>
                  </a:cubicBezTo>
                  <a:cubicBezTo>
                    <a:pt x="3275" y="227"/>
                    <a:pt x="2537" y="1"/>
                    <a:pt x="1644" y="1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587" name="Google Shape;12587;p49"/>
            <p:cNvSpPr/>
            <p:nvPr/>
          </p:nvSpPr>
          <p:spPr>
            <a:xfrm>
              <a:off x="5390250" y="3060025"/>
              <a:ext cx="81875" cy="11350"/>
            </a:xfrm>
            <a:custGeom>
              <a:avLst/>
              <a:gdLst/>
              <a:ahLst/>
              <a:cxnLst/>
              <a:rect l="l" t="t" r="r" b="b"/>
              <a:pathLst>
                <a:path w="3275" h="454" extrusionOk="0">
                  <a:moveTo>
                    <a:pt x="1631" y="1"/>
                  </a:moveTo>
                  <a:cubicBezTo>
                    <a:pt x="727" y="1"/>
                    <a:pt x="0" y="227"/>
                    <a:pt x="0" y="227"/>
                  </a:cubicBezTo>
                  <a:cubicBezTo>
                    <a:pt x="0" y="227"/>
                    <a:pt x="727" y="453"/>
                    <a:pt x="1631" y="453"/>
                  </a:cubicBezTo>
                  <a:cubicBezTo>
                    <a:pt x="2548" y="453"/>
                    <a:pt x="3275" y="227"/>
                    <a:pt x="3275" y="227"/>
                  </a:cubicBezTo>
                  <a:cubicBezTo>
                    <a:pt x="3275" y="227"/>
                    <a:pt x="2548" y="1"/>
                    <a:pt x="1631" y="1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588" name="Google Shape;12588;p49"/>
            <p:cNvSpPr/>
            <p:nvPr/>
          </p:nvSpPr>
          <p:spPr>
            <a:xfrm>
              <a:off x="5384875" y="3024300"/>
              <a:ext cx="78925" cy="11350"/>
            </a:xfrm>
            <a:custGeom>
              <a:avLst/>
              <a:gdLst/>
              <a:ahLst/>
              <a:cxnLst/>
              <a:rect l="l" t="t" r="r" b="b"/>
              <a:pathLst>
                <a:path w="3157" h="454" extrusionOk="0">
                  <a:moveTo>
                    <a:pt x="1585" y="1"/>
                  </a:moveTo>
                  <a:cubicBezTo>
                    <a:pt x="715" y="1"/>
                    <a:pt x="1" y="227"/>
                    <a:pt x="1" y="227"/>
                  </a:cubicBezTo>
                  <a:cubicBezTo>
                    <a:pt x="1" y="227"/>
                    <a:pt x="703" y="453"/>
                    <a:pt x="1585" y="453"/>
                  </a:cubicBezTo>
                  <a:cubicBezTo>
                    <a:pt x="2442" y="453"/>
                    <a:pt x="3156" y="227"/>
                    <a:pt x="3156" y="227"/>
                  </a:cubicBezTo>
                  <a:cubicBezTo>
                    <a:pt x="3156" y="227"/>
                    <a:pt x="2442" y="1"/>
                    <a:pt x="1585" y="1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589" name="Google Shape;12589;p49"/>
            <p:cNvSpPr/>
            <p:nvPr/>
          </p:nvSpPr>
          <p:spPr>
            <a:xfrm>
              <a:off x="5256600" y="2737675"/>
              <a:ext cx="404250" cy="11025"/>
            </a:xfrm>
            <a:custGeom>
              <a:avLst/>
              <a:gdLst/>
              <a:ahLst/>
              <a:cxnLst/>
              <a:rect l="l" t="t" r="r" b="b"/>
              <a:pathLst>
                <a:path w="16170" h="441" extrusionOk="0">
                  <a:moveTo>
                    <a:pt x="8085" y="0"/>
                  </a:moveTo>
                  <a:cubicBezTo>
                    <a:pt x="3620" y="0"/>
                    <a:pt x="0" y="215"/>
                    <a:pt x="0" y="215"/>
                  </a:cubicBezTo>
                  <a:cubicBezTo>
                    <a:pt x="0" y="215"/>
                    <a:pt x="3620" y="441"/>
                    <a:pt x="8085" y="441"/>
                  </a:cubicBezTo>
                  <a:cubicBezTo>
                    <a:pt x="12550" y="441"/>
                    <a:pt x="16169" y="215"/>
                    <a:pt x="16169" y="215"/>
                  </a:cubicBezTo>
                  <a:cubicBezTo>
                    <a:pt x="16169" y="215"/>
                    <a:pt x="12538" y="0"/>
                    <a:pt x="8085" y="0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590" name="Google Shape;12590;p49"/>
            <p:cNvSpPr/>
            <p:nvPr/>
          </p:nvSpPr>
          <p:spPr>
            <a:xfrm>
              <a:off x="5264050" y="2693900"/>
              <a:ext cx="87825" cy="11350"/>
            </a:xfrm>
            <a:custGeom>
              <a:avLst/>
              <a:gdLst/>
              <a:ahLst/>
              <a:cxnLst/>
              <a:rect l="l" t="t" r="r" b="b"/>
              <a:pathLst>
                <a:path w="3513" h="454" extrusionOk="0">
                  <a:moveTo>
                    <a:pt x="1832" y="1"/>
                  </a:moveTo>
                  <a:cubicBezTo>
                    <a:pt x="1809" y="1"/>
                    <a:pt x="1786" y="1"/>
                    <a:pt x="1762" y="1"/>
                  </a:cubicBezTo>
                  <a:cubicBezTo>
                    <a:pt x="786" y="1"/>
                    <a:pt x="0" y="227"/>
                    <a:pt x="0" y="227"/>
                  </a:cubicBezTo>
                  <a:cubicBezTo>
                    <a:pt x="0" y="227"/>
                    <a:pt x="786" y="453"/>
                    <a:pt x="1762" y="453"/>
                  </a:cubicBezTo>
                  <a:cubicBezTo>
                    <a:pt x="2727" y="453"/>
                    <a:pt x="3512" y="227"/>
                    <a:pt x="3512" y="227"/>
                  </a:cubicBezTo>
                  <a:cubicBezTo>
                    <a:pt x="3512" y="227"/>
                    <a:pt x="2764" y="1"/>
                    <a:pt x="1832" y="1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591" name="Google Shape;12591;p49"/>
            <p:cNvSpPr/>
            <p:nvPr/>
          </p:nvSpPr>
          <p:spPr>
            <a:xfrm>
              <a:off x="5226525" y="2653125"/>
              <a:ext cx="78900" cy="11050"/>
            </a:xfrm>
            <a:custGeom>
              <a:avLst/>
              <a:gdLst/>
              <a:ahLst/>
              <a:cxnLst/>
              <a:rect l="l" t="t" r="r" b="b"/>
              <a:pathLst>
                <a:path w="3156" h="442" extrusionOk="0">
                  <a:moveTo>
                    <a:pt x="1636" y="0"/>
                  </a:moveTo>
                  <a:cubicBezTo>
                    <a:pt x="1615" y="0"/>
                    <a:pt x="1594" y="1"/>
                    <a:pt x="1572" y="1"/>
                  </a:cubicBezTo>
                  <a:cubicBezTo>
                    <a:pt x="715" y="1"/>
                    <a:pt x="1" y="227"/>
                    <a:pt x="1" y="227"/>
                  </a:cubicBezTo>
                  <a:cubicBezTo>
                    <a:pt x="1" y="227"/>
                    <a:pt x="703" y="441"/>
                    <a:pt x="1572" y="441"/>
                  </a:cubicBezTo>
                  <a:cubicBezTo>
                    <a:pt x="2442" y="441"/>
                    <a:pt x="3156" y="227"/>
                    <a:pt x="3156" y="227"/>
                  </a:cubicBezTo>
                  <a:cubicBezTo>
                    <a:pt x="3156" y="227"/>
                    <a:pt x="2476" y="0"/>
                    <a:pt x="1636" y="0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592" name="Google Shape;12592;p49"/>
            <p:cNvSpPr/>
            <p:nvPr/>
          </p:nvSpPr>
          <p:spPr>
            <a:xfrm>
              <a:off x="5209275" y="2614725"/>
              <a:ext cx="60450" cy="11350"/>
            </a:xfrm>
            <a:custGeom>
              <a:avLst/>
              <a:gdLst/>
              <a:ahLst/>
              <a:cxnLst/>
              <a:rect l="l" t="t" r="r" b="b"/>
              <a:pathLst>
                <a:path w="2418" h="454" extrusionOk="0">
                  <a:moveTo>
                    <a:pt x="1263" y="1"/>
                  </a:moveTo>
                  <a:cubicBezTo>
                    <a:pt x="1247" y="1"/>
                    <a:pt x="1231" y="1"/>
                    <a:pt x="1215" y="1"/>
                  </a:cubicBezTo>
                  <a:cubicBezTo>
                    <a:pt x="536" y="1"/>
                    <a:pt x="0" y="227"/>
                    <a:pt x="0" y="227"/>
                  </a:cubicBezTo>
                  <a:cubicBezTo>
                    <a:pt x="0" y="227"/>
                    <a:pt x="536" y="453"/>
                    <a:pt x="1215" y="453"/>
                  </a:cubicBezTo>
                  <a:cubicBezTo>
                    <a:pt x="1881" y="453"/>
                    <a:pt x="2417" y="227"/>
                    <a:pt x="2417" y="227"/>
                  </a:cubicBezTo>
                  <a:cubicBezTo>
                    <a:pt x="2417" y="227"/>
                    <a:pt x="1907" y="1"/>
                    <a:pt x="1263" y="1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593" name="Google Shape;12593;p49"/>
            <p:cNvSpPr/>
            <p:nvPr/>
          </p:nvSpPr>
          <p:spPr>
            <a:xfrm>
              <a:off x="5168200" y="2578900"/>
              <a:ext cx="12225" cy="8975"/>
            </a:xfrm>
            <a:custGeom>
              <a:avLst/>
              <a:gdLst/>
              <a:ahLst/>
              <a:cxnLst/>
              <a:rect l="l" t="t" r="r" b="b"/>
              <a:pathLst>
                <a:path w="489" h="359" extrusionOk="0">
                  <a:moveTo>
                    <a:pt x="220" y="1"/>
                  </a:moveTo>
                  <a:cubicBezTo>
                    <a:pt x="156" y="1"/>
                    <a:pt x="88" y="14"/>
                    <a:pt x="60" y="65"/>
                  </a:cubicBezTo>
                  <a:cubicBezTo>
                    <a:pt x="0" y="160"/>
                    <a:pt x="131" y="351"/>
                    <a:pt x="131" y="351"/>
                  </a:cubicBezTo>
                  <a:cubicBezTo>
                    <a:pt x="131" y="351"/>
                    <a:pt x="182" y="358"/>
                    <a:pt x="242" y="358"/>
                  </a:cubicBezTo>
                  <a:cubicBezTo>
                    <a:pt x="313" y="358"/>
                    <a:pt x="397" y="348"/>
                    <a:pt x="429" y="303"/>
                  </a:cubicBezTo>
                  <a:cubicBezTo>
                    <a:pt x="488" y="220"/>
                    <a:pt x="357" y="17"/>
                    <a:pt x="357" y="17"/>
                  </a:cubicBezTo>
                  <a:cubicBezTo>
                    <a:pt x="357" y="17"/>
                    <a:pt x="291" y="1"/>
                    <a:pt x="220" y="1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594" name="Google Shape;12594;p49"/>
            <p:cNvSpPr/>
            <p:nvPr/>
          </p:nvSpPr>
          <p:spPr>
            <a:xfrm>
              <a:off x="2535425" y="28722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1"/>
                  </a:move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595" name="Google Shape;12595;p49"/>
            <p:cNvSpPr/>
            <p:nvPr/>
          </p:nvSpPr>
          <p:spPr>
            <a:xfrm>
              <a:off x="2461300" y="2798700"/>
              <a:ext cx="84875" cy="11025"/>
            </a:xfrm>
            <a:custGeom>
              <a:avLst/>
              <a:gdLst/>
              <a:ahLst/>
              <a:cxnLst/>
              <a:rect l="l" t="t" r="r" b="b"/>
              <a:pathLst>
                <a:path w="3395" h="441" extrusionOk="0">
                  <a:moveTo>
                    <a:pt x="1691" y="0"/>
                  </a:moveTo>
                  <a:cubicBezTo>
                    <a:pt x="763" y="0"/>
                    <a:pt x="1" y="214"/>
                    <a:pt x="1" y="214"/>
                  </a:cubicBezTo>
                  <a:cubicBezTo>
                    <a:pt x="1" y="214"/>
                    <a:pt x="775" y="441"/>
                    <a:pt x="1691" y="441"/>
                  </a:cubicBezTo>
                  <a:cubicBezTo>
                    <a:pt x="2632" y="441"/>
                    <a:pt x="3394" y="214"/>
                    <a:pt x="3394" y="214"/>
                  </a:cubicBezTo>
                  <a:cubicBezTo>
                    <a:pt x="3394" y="214"/>
                    <a:pt x="2632" y="0"/>
                    <a:pt x="1691" y="0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596" name="Google Shape;12596;p49"/>
            <p:cNvSpPr/>
            <p:nvPr/>
          </p:nvSpPr>
          <p:spPr>
            <a:xfrm>
              <a:off x="2501200" y="2843925"/>
              <a:ext cx="62525" cy="11075"/>
            </a:xfrm>
            <a:custGeom>
              <a:avLst/>
              <a:gdLst/>
              <a:ahLst/>
              <a:cxnLst/>
              <a:rect l="l" t="t" r="r" b="b"/>
              <a:pathLst>
                <a:path w="2501" h="443" extrusionOk="0">
                  <a:moveTo>
                    <a:pt x="1250" y="1"/>
                  </a:moveTo>
                  <a:cubicBezTo>
                    <a:pt x="560" y="1"/>
                    <a:pt x="0" y="227"/>
                    <a:pt x="0" y="227"/>
                  </a:cubicBezTo>
                  <a:cubicBezTo>
                    <a:pt x="0" y="227"/>
                    <a:pt x="508" y="443"/>
                    <a:pt x="1153" y="443"/>
                  </a:cubicBezTo>
                  <a:cubicBezTo>
                    <a:pt x="1185" y="443"/>
                    <a:pt x="1217" y="442"/>
                    <a:pt x="1250" y="441"/>
                  </a:cubicBezTo>
                  <a:cubicBezTo>
                    <a:pt x="1929" y="441"/>
                    <a:pt x="2501" y="227"/>
                    <a:pt x="2501" y="227"/>
                  </a:cubicBezTo>
                  <a:cubicBezTo>
                    <a:pt x="2501" y="227"/>
                    <a:pt x="1929" y="1"/>
                    <a:pt x="1250" y="1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597" name="Google Shape;12597;p49"/>
            <p:cNvSpPr/>
            <p:nvPr/>
          </p:nvSpPr>
          <p:spPr>
            <a:xfrm>
              <a:off x="2512500" y="2810000"/>
              <a:ext cx="73850" cy="11325"/>
            </a:xfrm>
            <a:custGeom>
              <a:avLst/>
              <a:gdLst/>
              <a:ahLst/>
              <a:cxnLst/>
              <a:rect l="l" t="t" r="r" b="b"/>
              <a:pathLst>
                <a:path w="2954" h="453" extrusionOk="0">
                  <a:moveTo>
                    <a:pt x="1477" y="0"/>
                  </a:moveTo>
                  <a:cubicBezTo>
                    <a:pt x="656" y="0"/>
                    <a:pt x="1" y="227"/>
                    <a:pt x="1" y="227"/>
                  </a:cubicBezTo>
                  <a:cubicBezTo>
                    <a:pt x="1" y="227"/>
                    <a:pt x="656" y="453"/>
                    <a:pt x="1477" y="453"/>
                  </a:cubicBezTo>
                  <a:cubicBezTo>
                    <a:pt x="2299" y="453"/>
                    <a:pt x="2953" y="227"/>
                    <a:pt x="2953" y="227"/>
                  </a:cubicBezTo>
                  <a:cubicBezTo>
                    <a:pt x="2953" y="227"/>
                    <a:pt x="2299" y="0"/>
                    <a:pt x="1477" y="0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598" name="Google Shape;12598;p49"/>
            <p:cNvSpPr/>
            <p:nvPr/>
          </p:nvSpPr>
          <p:spPr>
            <a:xfrm>
              <a:off x="2268125" y="2758800"/>
              <a:ext cx="351850" cy="11625"/>
            </a:xfrm>
            <a:custGeom>
              <a:avLst/>
              <a:gdLst/>
              <a:ahLst/>
              <a:cxnLst/>
              <a:rect l="l" t="t" r="r" b="b"/>
              <a:pathLst>
                <a:path w="14074" h="465" extrusionOk="0">
                  <a:moveTo>
                    <a:pt x="7037" y="1"/>
                  </a:moveTo>
                  <a:cubicBezTo>
                    <a:pt x="3156" y="1"/>
                    <a:pt x="1" y="227"/>
                    <a:pt x="1" y="227"/>
                  </a:cubicBezTo>
                  <a:cubicBezTo>
                    <a:pt x="1" y="227"/>
                    <a:pt x="3156" y="465"/>
                    <a:pt x="7061" y="465"/>
                  </a:cubicBezTo>
                  <a:cubicBezTo>
                    <a:pt x="10942" y="465"/>
                    <a:pt x="14074" y="227"/>
                    <a:pt x="14074" y="227"/>
                  </a:cubicBezTo>
                  <a:cubicBezTo>
                    <a:pt x="14074" y="227"/>
                    <a:pt x="10931" y="1"/>
                    <a:pt x="7037" y="1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599" name="Google Shape;12599;p49"/>
            <p:cNvSpPr/>
            <p:nvPr/>
          </p:nvSpPr>
          <p:spPr>
            <a:xfrm>
              <a:off x="2313375" y="2673675"/>
              <a:ext cx="352150" cy="11025"/>
            </a:xfrm>
            <a:custGeom>
              <a:avLst/>
              <a:gdLst/>
              <a:ahLst/>
              <a:cxnLst/>
              <a:rect l="l" t="t" r="r" b="b"/>
              <a:pathLst>
                <a:path w="14086" h="441" extrusionOk="0">
                  <a:moveTo>
                    <a:pt x="7049" y="0"/>
                  </a:moveTo>
                  <a:cubicBezTo>
                    <a:pt x="3167" y="0"/>
                    <a:pt x="0" y="215"/>
                    <a:pt x="0" y="215"/>
                  </a:cubicBezTo>
                  <a:cubicBezTo>
                    <a:pt x="0" y="215"/>
                    <a:pt x="3167" y="441"/>
                    <a:pt x="7049" y="441"/>
                  </a:cubicBezTo>
                  <a:cubicBezTo>
                    <a:pt x="10930" y="441"/>
                    <a:pt x="14085" y="215"/>
                    <a:pt x="14085" y="215"/>
                  </a:cubicBezTo>
                  <a:cubicBezTo>
                    <a:pt x="14085" y="215"/>
                    <a:pt x="10930" y="0"/>
                    <a:pt x="7049" y="0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600" name="Google Shape;12600;p49"/>
            <p:cNvSpPr/>
            <p:nvPr/>
          </p:nvSpPr>
          <p:spPr>
            <a:xfrm>
              <a:off x="2580675" y="2639750"/>
              <a:ext cx="102125" cy="11025"/>
            </a:xfrm>
            <a:custGeom>
              <a:avLst/>
              <a:gdLst/>
              <a:ahLst/>
              <a:cxnLst/>
              <a:rect l="l" t="t" r="r" b="b"/>
              <a:pathLst>
                <a:path w="4085" h="441" extrusionOk="0">
                  <a:moveTo>
                    <a:pt x="2036" y="0"/>
                  </a:moveTo>
                  <a:cubicBezTo>
                    <a:pt x="929" y="0"/>
                    <a:pt x="0" y="226"/>
                    <a:pt x="0" y="226"/>
                  </a:cubicBezTo>
                  <a:cubicBezTo>
                    <a:pt x="0" y="226"/>
                    <a:pt x="905" y="441"/>
                    <a:pt x="2036" y="441"/>
                  </a:cubicBezTo>
                  <a:cubicBezTo>
                    <a:pt x="3155" y="441"/>
                    <a:pt x="4084" y="226"/>
                    <a:pt x="4084" y="226"/>
                  </a:cubicBezTo>
                  <a:cubicBezTo>
                    <a:pt x="4084" y="226"/>
                    <a:pt x="3167" y="0"/>
                    <a:pt x="2036" y="0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601" name="Google Shape;12601;p49"/>
            <p:cNvSpPr/>
            <p:nvPr/>
          </p:nvSpPr>
          <p:spPr>
            <a:xfrm>
              <a:off x="2625900" y="2605500"/>
              <a:ext cx="68800" cy="11050"/>
            </a:xfrm>
            <a:custGeom>
              <a:avLst/>
              <a:gdLst/>
              <a:ahLst/>
              <a:cxnLst/>
              <a:rect l="l" t="t" r="r" b="b"/>
              <a:pathLst>
                <a:path w="2752" h="442" extrusionOk="0">
                  <a:moveTo>
                    <a:pt x="1382" y="1"/>
                  </a:moveTo>
                  <a:cubicBezTo>
                    <a:pt x="620" y="1"/>
                    <a:pt x="1" y="227"/>
                    <a:pt x="1" y="227"/>
                  </a:cubicBezTo>
                  <a:cubicBezTo>
                    <a:pt x="1" y="227"/>
                    <a:pt x="620" y="441"/>
                    <a:pt x="1382" y="441"/>
                  </a:cubicBezTo>
                  <a:cubicBezTo>
                    <a:pt x="2132" y="441"/>
                    <a:pt x="2751" y="227"/>
                    <a:pt x="2751" y="227"/>
                  </a:cubicBezTo>
                  <a:cubicBezTo>
                    <a:pt x="2751" y="227"/>
                    <a:pt x="2132" y="1"/>
                    <a:pt x="1382" y="1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602" name="Google Shape;12602;p49"/>
            <p:cNvSpPr/>
            <p:nvPr/>
          </p:nvSpPr>
          <p:spPr>
            <a:xfrm>
              <a:off x="2671450" y="2571575"/>
              <a:ext cx="39325" cy="11350"/>
            </a:xfrm>
            <a:custGeom>
              <a:avLst/>
              <a:gdLst/>
              <a:ahLst/>
              <a:cxnLst/>
              <a:rect l="l" t="t" r="r" b="b"/>
              <a:pathLst>
                <a:path w="1573" h="454" extrusionOk="0">
                  <a:moveTo>
                    <a:pt x="786" y="1"/>
                  </a:moveTo>
                  <a:cubicBezTo>
                    <a:pt x="358" y="1"/>
                    <a:pt x="1" y="227"/>
                    <a:pt x="1" y="227"/>
                  </a:cubicBezTo>
                  <a:cubicBezTo>
                    <a:pt x="1" y="227"/>
                    <a:pt x="358" y="453"/>
                    <a:pt x="786" y="453"/>
                  </a:cubicBezTo>
                  <a:cubicBezTo>
                    <a:pt x="1227" y="453"/>
                    <a:pt x="1572" y="227"/>
                    <a:pt x="1572" y="227"/>
                  </a:cubicBezTo>
                  <a:cubicBezTo>
                    <a:pt x="1572" y="227"/>
                    <a:pt x="1239" y="1"/>
                    <a:pt x="786" y="1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603" name="Google Shape;12603;p49"/>
            <p:cNvSpPr/>
            <p:nvPr/>
          </p:nvSpPr>
          <p:spPr>
            <a:xfrm>
              <a:off x="2711350" y="257722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1"/>
                  </a:move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604" name="Google Shape;12604;p49"/>
            <p:cNvSpPr/>
            <p:nvPr/>
          </p:nvSpPr>
          <p:spPr>
            <a:xfrm>
              <a:off x="2705675" y="2509075"/>
              <a:ext cx="39625" cy="11325"/>
            </a:xfrm>
            <a:custGeom>
              <a:avLst/>
              <a:gdLst/>
              <a:ahLst/>
              <a:cxnLst/>
              <a:rect l="l" t="t" r="r" b="b"/>
              <a:pathLst>
                <a:path w="1585" h="453" extrusionOk="0">
                  <a:moveTo>
                    <a:pt x="787" y="0"/>
                  </a:moveTo>
                  <a:cubicBezTo>
                    <a:pt x="358" y="0"/>
                    <a:pt x="1" y="226"/>
                    <a:pt x="1" y="226"/>
                  </a:cubicBezTo>
                  <a:cubicBezTo>
                    <a:pt x="1" y="226"/>
                    <a:pt x="358" y="453"/>
                    <a:pt x="787" y="453"/>
                  </a:cubicBezTo>
                  <a:cubicBezTo>
                    <a:pt x="1227" y="453"/>
                    <a:pt x="1584" y="226"/>
                    <a:pt x="1584" y="226"/>
                  </a:cubicBezTo>
                  <a:cubicBezTo>
                    <a:pt x="1584" y="226"/>
                    <a:pt x="1239" y="0"/>
                    <a:pt x="787" y="0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605" name="Google Shape;12605;p49"/>
            <p:cNvSpPr/>
            <p:nvPr/>
          </p:nvSpPr>
          <p:spPr>
            <a:xfrm>
              <a:off x="2739625" y="2492100"/>
              <a:ext cx="28300" cy="11050"/>
            </a:xfrm>
            <a:custGeom>
              <a:avLst/>
              <a:gdLst/>
              <a:ahLst/>
              <a:cxnLst/>
              <a:rect l="l" t="t" r="r" b="b"/>
              <a:pathLst>
                <a:path w="1132" h="442" extrusionOk="0">
                  <a:moveTo>
                    <a:pt x="560" y="1"/>
                  </a:moveTo>
                  <a:cubicBezTo>
                    <a:pt x="250" y="1"/>
                    <a:pt x="0" y="215"/>
                    <a:pt x="0" y="215"/>
                  </a:cubicBezTo>
                  <a:cubicBezTo>
                    <a:pt x="0" y="215"/>
                    <a:pt x="250" y="441"/>
                    <a:pt x="560" y="441"/>
                  </a:cubicBezTo>
                  <a:cubicBezTo>
                    <a:pt x="869" y="441"/>
                    <a:pt x="1131" y="215"/>
                    <a:pt x="1131" y="215"/>
                  </a:cubicBezTo>
                  <a:cubicBezTo>
                    <a:pt x="1131" y="215"/>
                    <a:pt x="881" y="1"/>
                    <a:pt x="560" y="1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606" name="Google Shape;12606;p49"/>
            <p:cNvSpPr/>
            <p:nvPr/>
          </p:nvSpPr>
          <p:spPr>
            <a:xfrm>
              <a:off x="2404750" y="2417975"/>
              <a:ext cx="431625" cy="11100"/>
            </a:xfrm>
            <a:custGeom>
              <a:avLst/>
              <a:gdLst/>
              <a:ahLst/>
              <a:cxnLst/>
              <a:rect l="l" t="t" r="r" b="b"/>
              <a:pathLst>
                <a:path w="17265" h="444" extrusionOk="0">
                  <a:moveTo>
                    <a:pt x="8633" y="1"/>
                  </a:moveTo>
                  <a:cubicBezTo>
                    <a:pt x="3870" y="1"/>
                    <a:pt x="1" y="227"/>
                    <a:pt x="1" y="227"/>
                  </a:cubicBezTo>
                  <a:cubicBezTo>
                    <a:pt x="1" y="227"/>
                    <a:pt x="3500" y="443"/>
                    <a:pt x="7957" y="443"/>
                  </a:cubicBezTo>
                  <a:cubicBezTo>
                    <a:pt x="8180" y="443"/>
                    <a:pt x="8405" y="443"/>
                    <a:pt x="8633" y="441"/>
                  </a:cubicBezTo>
                  <a:cubicBezTo>
                    <a:pt x="13395" y="441"/>
                    <a:pt x="17265" y="227"/>
                    <a:pt x="17265" y="227"/>
                  </a:cubicBezTo>
                  <a:cubicBezTo>
                    <a:pt x="17265" y="227"/>
                    <a:pt x="13395" y="1"/>
                    <a:pt x="8633" y="1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607" name="Google Shape;12607;p49"/>
            <p:cNvSpPr/>
            <p:nvPr/>
          </p:nvSpPr>
          <p:spPr>
            <a:xfrm>
              <a:off x="2625900" y="2361425"/>
              <a:ext cx="193225" cy="11050"/>
            </a:xfrm>
            <a:custGeom>
              <a:avLst/>
              <a:gdLst/>
              <a:ahLst/>
              <a:cxnLst/>
              <a:rect l="l" t="t" r="r" b="b"/>
              <a:pathLst>
                <a:path w="7729" h="442" extrusionOk="0">
                  <a:moveTo>
                    <a:pt x="3882" y="1"/>
                  </a:moveTo>
                  <a:cubicBezTo>
                    <a:pt x="1739" y="1"/>
                    <a:pt x="1" y="227"/>
                    <a:pt x="1" y="227"/>
                  </a:cubicBezTo>
                  <a:cubicBezTo>
                    <a:pt x="1" y="227"/>
                    <a:pt x="1739" y="441"/>
                    <a:pt x="3882" y="441"/>
                  </a:cubicBezTo>
                  <a:cubicBezTo>
                    <a:pt x="6002" y="441"/>
                    <a:pt x="7728" y="227"/>
                    <a:pt x="7728" y="227"/>
                  </a:cubicBezTo>
                  <a:cubicBezTo>
                    <a:pt x="7728" y="227"/>
                    <a:pt x="6002" y="1"/>
                    <a:pt x="3882" y="1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608" name="Google Shape;12608;p49"/>
            <p:cNvSpPr/>
            <p:nvPr/>
          </p:nvSpPr>
          <p:spPr>
            <a:xfrm>
              <a:off x="2620550" y="2344175"/>
              <a:ext cx="221775" cy="11325"/>
            </a:xfrm>
            <a:custGeom>
              <a:avLst/>
              <a:gdLst/>
              <a:ahLst/>
              <a:cxnLst/>
              <a:rect l="l" t="t" r="r" b="b"/>
              <a:pathLst>
                <a:path w="8871" h="453" extrusionOk="0">
                  <a:moveTo>
                    <a:pt x="4430" y="0"/>
                  </a:moveTo>
                  <a:cubicBezTo>
                    <a:pt x="1977" y="0"/>
                    <a:pt x="1" y="226"/>
                    <a:pt x="1" y="226"/>
                  </a:cubicBezTo>
                  <a:cubicBezTo>
                    <a:pt x="1" y="226"/>
                    <a:pt x="1977" y="453"/>
                    <a:pt x="4430" y="453"/>
                  </a:cubicBezTo>
                  <a:cubicBezTo>
                    <a:pt x="6882" y="453"/>
                    <a:pt x="8871" y="226"/>
                    <a:pt x="8871" y="226"/>
                  </a:cubicBezTo>
                  <a:cubicBezTo>
                    <a:pt x="8871" y="226"/>
                    <a:pt x="6871" y="0"/>
                    <a:pt x="4430" y="0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609" name="Google Shape;12609;p49"/>
            <p:cNvSpPr/>
            <p:nvPr/>
          </p:nvSpPr>
          <p:spPr>
            <a:xfrm>
              <a:off x="2694075" y="2219150"/>
              <a:ext cx="352150" cy="11350"/>
            </a:xfrm>
            <a:custGeom>
              <a:avLst/>
              <a:gdLst/>
              <a:ahLst/>
              <a:cxnLst/>
              <a:rect l="l" t="t" r="r" b="b"/>
              <a:pathLst>
                <a:path w="14086" h="454" extrusionOk="0">
                  <a:moveTo>
                    <a:pt x="7049" y="1"/>
                  </a:moveTo>
                  <a:cubicBezTo>
                    <a:pt x="3156" y="1"/>
                    <a:pt x="0" y="227"/>
                    <a:pt x="0" y="227"/>
                  </a:cubicBezTo>
                  <a:cubicBezTo>
                    <a:pt x="0" y="227"/>
                    <a:pt x="3156" y="453"/>
                    <a:pt x="7049" y="453"/>
                  </a:cubicBezTo>
                  <a:cubicBezTo>
                    <a:pt x="10930" y="453"/>
                    <a:pt x="14086" y="227"/>
                    <a:pt x="14086" y="227"/>
                  </a:cubicBezTo>
                  <a:cubicBezTo>
                    <a:pt x="14086" y="227"/>
                    <a:pt x="10930" y="1"/>
                    <a:pt x="7049" y="1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610" name="Google Shape;12610;p49"/>
            <p:cNvSpPr/>
            <p:nvPr/>
          </p:nvSpPr>
          <p:spPr>
            <a:xfrm>
              <a:off x="2909875" y="2173900"/>
              <a:ext cx="142300" cy="11050"/>
            </a:xfrm>
            <a:custGeom>
              <a:avLst/>
              <a:gdLst/>
              <a:ahLst/>
              <a:cxnLst/>
              <a:rect l="l" t="t" r="r" b="b"/>
              <a:pathLst>
                <a:path w="5692" h="442" extrusionOk="0">
                  <a:moveTo>
                    <a:pt x="2846" y="1"/>
                  </a:moveTo>
                  <a:cubicBezTo>
                    <a:pt x="1274" y="1"/>
                    <a:pt x="1" y="227"/>
                    <a:pt x="1" y="227"/>
                  </a:cubicBezTo>
                  <a:cubicBezTo>
                    <a:pt x="1" y="227"/>
                    <a:pt x="1286" y="441"/>
                    <a:pt x="2846" y="441"/>
                  </a:cubicBezTo>
                  <a:cubicBezTo>
                    <a:pt x="4430" y="441"/>
                    <a:pt x="5692" y="227"/>
                    <a:pt x="5692" y="227"/>
                  </a:cubicBezTo>
                  <a:cubicBezTo>
                    <a:pt x="5692" y="227"/>
                    <a:pt x="4406" y="1"/>
                    <a:pt x="2846" y="1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12611" name="Google Shape;12611;p49"/>
          <p:cNvSpPr txBox="1">
            <a:spLocks noGrp="1"/>
          </p:cNvSpPr>
          <p:nvPr>
            <p:ph type="title"/>
          </p:nvPr>
        </p:nvSpPr>
        <p:spPr>
          <a:xfrm>
            <a:off x="877820" y="96465"/>
            <a:ext cx="10290000" cy="7636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r>
              <a:rPr lang="en-US" i="1" u="sng" dirty="0"/>
              <a:t>The Southern Colonies- Core Lesson 6.3</a:t>
            </a:r>
            <a:endParaRPr i="1" u="sng" dirty="0"/>
          </a:p>
        </p:txBody>
      </p:sp>
      <p:sp>
        <p:nvSpPr>
          <p:cNvPr id="12612" name="Google Shape;12612;p49"/>
          <p:cNvSpPr txBox="1">
            <a:spLocks noGrp="1"/>
          </p:cNvSpPr>
          <p:nvPr>
            <p:ph type="subTitle" idx="2"/>
          </p:nvPr>
        </p:nvSpPr>
        <p:spPr>
          <a:xfrm>
            <a:off x="1925788" y="1111323"/>
            <a:ext cx="8712800" cy="34000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indent="0" algn="l"/>
            <a:r>
              <a:rPr lang="en-US" sz="3067" b="1" i="1" dirty="0"/>
              <a:t>Key Vocabulary:</a:t>
            </a:r>
          </a:p>
          <a:p>
            <a:pPr marL="0" indent="0" algn="l"/>
            <a:endParaRPr lang="en-US" sz="3067" b="1" i="1" dirty="0"/>
          </a:p>
          <a:p>
            <a:pPr marL="0" indent="0" algn="l"/>
            <a:r>
              <a:rPr lang="en-US" sz="3067" b="1" i="1" dirty="0"/>
              <a:t>Plantation-large farm on which crops are raised</a:t>
            </a:r>
          </a:p>
          <a:p>
            <a:pPr marL="0" indent="0" algn="l"/>
            <a:r>
              <a:rPr lang="en-US" sz="3067" b="1" i="1" dirty="0"/>
              <a:t>Legislature-group of people who have the ability to change and make laws</a:t>
            </a:r>
          </a:p>
          <a:p>
            <a:pPr marL="0" indent="0" algn="l"/>
            <a:r>
              <a:rPr lang="en-US" sz="3067" b="1" i="1" dirty="0"/>
              <a:t>Refuge-Safe place</a:t>
            </a:r>
          </a:p>
          <a:p>
            <a:pPr marL="0" indent="0" algn="l"/>
            <a:r>
              <a:rPr lang="en-US" sz="3067" b="1" i="1" dirty="0"/>
              <a:t>Debtor-person who owes money</a:t>
            </a:r>
            <a:endParaRPr sz="3067" b="1" i="1" dirty="0"/>
          </a:p>
        </p:txBody>
      </p:sp>
      <p:grpSp>
        <p:nvGrpSpPr>
          <p:cNvPr id="12613" name="Google Shape;12613;p49"/>
          <p:cNvGrpSpPr/>
          <p:nvPr/>
        </p:nvGrpSpPr>
        <p:grpSpPr>
          <a:xfrm>
            <a:off x="950978" y="493771"/>
            <a:ext cx="699101" cy="609359"/>
            <a:chOff x="1132700" y="548825"/>
            <a:chExt cx="5280225" cy="4597775"/>
          </a:xfrm>
        </p:grpSpPr>
        <p:sp>
          <p:nvSpPr>
            <p:cNvPr id="12614" name="Google Shape;12614;p49"/>
            <p:cNvSpPr/>
            <p:nvPr/>
          </p:nvSpPr>
          <p:spPr>
            <a:xfrm>
              <a:off x="2447300" y="1380625"/>
              <a:ext cx="1209400" cy="152525"/>
            </a:xfrm>
            <a:custGeom>
              <a:avLst/>
              <a:gdLst/>
              <a:ahLst/>
              <a:cxnLst/>
              <a:rect l="l" t="t" r="r" b="b"/>
              <a:pathLst>
                <a:path w="48376" h="6101" extrusionOk="0">
                  <a:moveTo>
                    <a:pt x="3066" y="0"/>
                  </a:moveTo>
                  <a:cubicBezTo>
                    <a:pt x="1370" y="0"/>
                    <a:pt x="0" y="1370"/>
                    <a:pt x="0" y="3067"/>
                  </a:cubicBezTo>
                  <a:cubicBezTo>
                    <a:pt x="0" y="4730"/>
                    <a:pt x="1370" y="6100"/>
                    <a:pt x="3066" y="6100"/>
                  </a:cubicBezTo>
                  <a:lnTo>
                    <a:pt x="45309" y="6100"/>
                  </a:lnTo>
                  <a:cubicBezTo>
                    <a:pt x="47005" y="6100"/>
                    <a:pt x="48375" y="4730"/>
                    <a:pt x="48375" y="3067"/>
                  </a:cubicBezTo>
                  <a:cubicBezTo>
                    <a:pt x="48375" y="1370"/>
                    <a:pt x="47005" y="0"/>
                    <a:pt x="45309" y="0"/>
                  </a:cubicBez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615" name="Google Shape;12615;p49"/>
            <p:cNvSpPr/>
            <p:nvPr/>
          </p:nvSpPr>
          <p:spPr>
            <a:xfrm>
              <a:off x="4374300" y="3952700"/>
              <a:ext cx="718500" cy="152525"/>
            </a:xfrm>
            <a:custGeom>
              <a:avLst/>
              <a:gdLst/>
              <a:ahLst/>
              <a:cxnLst/>
              <a:rect l="l" t="t" r="r" b="b"/>
              <a:pathLst>
                <a:path w="28740" h="6101" extrusionOk="0">
                  <a:moveTo>
                    <a:pt x="3067" y="0"/>
                  </a:moveTo>
                  <a:cubicBezTo>
                    <a:pt x="1371" y="0"/>
                    <a:pt x="1" y="1371"/>
                    <a:pt x="1" y="3034"/>
                  </a:cubicBezTo>
                  <a:cubicBezTo>
                    <a:pt x="1" y="4730"/>
                    <a:pt x="1371" y="6100"/>
                    <a:pt x="3067" y="6100"/>
                  </a:cubicBezTo>
                  <a:lnTo>
                    <a:pt x="25673" y="6100"/>
                  </a:lnTo>
                  <a:cubicBezTo>
                    <a:pt x="27369" y="6100"/>
                    <a:pt x="28739" y="4730"/>
                    <a:pt x="28739" y="3034"/>
                  </a:cubicBezTo>
                  <a:cubicBezTo>
                    <a:pt x="28739" y="1371"/>
                    <a:pt x="27369" y="0"/>
                    <a:pt x="25673" y="0"/>
                  </a:cubicBez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616" name="Google Shape;12616;p49"/>
            <p:cNvSpPr/>
            <p:nvPr/>
          </p:nvSpPr>
          <p:spPr>
            <a:xfrm>
              <a:off x="1132700" y="548825"/>
              <a:ext cx="5280225" cy="4597775"/>
            </a:xfrm>
            <a:custGeom>
              <a:avLst/>
              <a:gdLst/>
              <a:ahLst/>
              <a:cxnLst/>
              <a:rect l="l" t="t" r="r" b="b"/>
              <a:pathLst>
                <a:path w="211209" h="183911" extrusionOk="0">
                  <a:moveTo>
                    <a:pt x="19997" y="6100"/>
                  </a:moveTo>
                  <a:lnTo>
                    <a:pt x="22019" y="6328"/>
                  </a:lnTo>
                  <a:cubicBezTo>
                    <a:pt x="22052" y="6328"/>
                    <a:pt x="22052" y="6361"/>
                    <a:pt x="22085" y="6361"/>
                  </a:cubicBezTo>
                  <a:cubicBezTo>
                    <a:pt x="26130" y="7405"/>
                    <a:pt x="29294" y="12265"/>
                    <a:pt x="31512" y="20812"/>
                  </a:cubicBezTo>
                  <a:cubicBezTo>
                    <a:pt x="31675" y="21464"/>
                    <a:pt x="31838" y="22084"/>
                    <a:pt x="31968" y="22704"/>
                  </a:cubicBezTo>
                  <a:lnTo>
                    <a:pt x="8743" y="22704"/>
                  </a:lnTo>
                  <a:cubicBezTo>
                    <a:pt x="8580" y="21725"/>
                    <a:pt x="8450" y="20485"/>
                    <a:pt x="8417" y="19115"/>
                  </a:cubicBezTo>
                  <a:cubicBezTo>
                    <a:pt x="8384" y="16343"/>
                    <a:pt x="8743" y="12461"/>
                    <a:pt x="10831" y="9754"/>
                  </a:cubicBezTo>
                  <a:cubicBezTo>
                    <a:pt x="12723" y="7340"/>
                    <a:pt x="15724" y="6133"/>
                    <a:pt x="19997" y="6100"/>
                  </a:cubicBezTo>
                  <a:close/>
                  <a:moveTo>
                    <a:pt x="200548" y="161208"/>
                  </a:moveTo>
                  <a:cubicBezTo>
                    <a:pt x="201005" y="164437"/>
                    <a:pt x="201331" y="170406"/>
                    <a:pt x="198460" y="174158"/>
                  </a:cubicBezTo>
                  <a:cubicBezTo>
                    <a:pt x="196568" y="176604"/>
                    <a:pt x="193502" y="177811"/>
                    <a:pt x="189098" y="177811"/>
                  </a:cubicBezTo>
                  <a:lnTo>
                    <a:pt x="69905" y="177811"/>
                  </a:lnTo>
                  <a:cubicBezTo>
                    <a:pt x="73820" y="172624"/>
                    <a:pt x="73787" y="165513"/>
                    <a:pt x="73265" y="161208"/>
                  </a:cubicBezTo>
                  <a:close/>
                  <a:moveTo>
                    <a:pt x="20160" y="0"/>
                  </a:moveTo>
                  <a:cubicBezTo>
                    <a:pt x="13864" y="0"/>
                    <a:pt x="9069" y="2023"/>
                    <a:pt x="6003" y="6035"/>
                  </a:cubicBezTo>
                  <a:cubicBezTo>
                    <a:pt x="1" y="13798"/>
                    <a:pt x="3100" y="26031"/>
                    <a:pt x="3263" y="26553"/>
                  </a:cubicBezTo>
                  <a:cubicBezTo>
                    <a:pt x="3589" y="27890"/>
                    <a:pt x="4829" y="28836"/>
                    <a:pt x="6199" y="28836"/>
                  </a:cubicBezTo>
                  <a:lnTo>
                    <a:pt x="33110" y="28836"/>
                  </a:lnTo>
                  <a:cubicBezTo>
                    <a:pt x="35850" y="46223"/>
                    <a:pt x="35720" y="70981"/>
                    <a:pt x="35589" y="93750"/>
                  </a:cubicBezTo>
                  <a:cubicBezTo>
                    <a:pt x="35524" y="105330"/>
                    <a:pt x="35459" y="117269"/>
                    <a:pt x="35720" y="128196"/>
                  </a:cubicBezTo>
                  <a:cubicBezTo>
                    <a:pt x="35784" y="129840"/>
                    <a:pt x="37154" y="131165"/>
                    <a:pt x="38823" y="131165"/>
                  </a:cubicBezTo>
                  <a:cubicBezTo>
                    <a:pt x="38843" y="131165"/>
                    <a:pt x="38864" y="131165"/>
                    <a:pt x="38884" y="131165"/>
                  </a:cubicBezTo>
                  <a:cubicBezTo>
                    <a:pt x="40547" y="131132"/>
                    <a:pt x="41885" y="129729"/>
                    <a:pt x="41852" y="128033"/>
                  </a:cubicBezTo>
                  <a:cubicBezTo>
                    <a:pt x="41559" y="117236"/>
                    <a:pt x="41657" y="105330"/>
                    <a:pt x="41722" y="93782"/>
                  </a:cubicBezTo>
                  <a:cubicBezTo>
                    <a:pt x="41852" y="66512"/>
                    <a:pt x="42015" y="40253"/>
                    <a:pt x="38199" y="22508"/>
                  </a:cubicBezTo>
                  <a:cubicBezTo>
                    <a:pt x="37840" y="20812"/>
                    <a:pt x="37416" y="19148"/>
                    <a:pt x="36927" y="17484"/>
                  </a:cubicBezTo>
                  <a:cubicBezTo>
                    <a:pt x="35589" y="12852"/>
                    <a:pt x="33860" y="9003"/>
                    <a:pt x="31675" y="6100"/>
                  </a:cubicBezTo>
                  <a:lnTo>
                    <a:pt x="153641" y="6100"/>
                  </a:lnTo>
                  <a:cubicBezTo>
                    <a:pt x="159186" y="6100"/>
                    <a:pt x="163100" y="11874"/>
                    <a:pt x="165645" y="23650"/>
                  </a:cubicBezTo>
                  <a:cubicBezTo>
                    <a:pt x="162350" y="25998"/>
                    <a:pt x="159121" y="28510"/>
                    <a:pt x="155989" y="31217"/>
                  </a:cubicBezTo>
                  <a:cubicBezTo>
                    <a:pt x="149041" y="37219"/>
                    <a:pt x="142582" y="44102"/>
                    <a:pt x="137037" y="51540"/>
                  </a:cubicBezTo>
                  <a:lnTo>
                    <a:pt x="55650" y="51540"/>
                  </a:lnTo>
                  <a:cubicBezTo>
                    <a:pt x="53954" y="51540"/>
                    <a:pt x="52584" y="52910"/>
                    <a:pt x="52584" y="54606"/>
                  </a:cubicBezTo>
                  <a:cubicBezTo>
                    <a:pt x="52584" y="56302"/>
                    <a:pt x="53954" y="57672"/>
                    <a:pt x="55650" y="57672"/>
                  </a:cubicBezTo>
                  <a:lnTo>
                    <a:pt x="132764" y="57672"/>
                  </a:lnTo>
                  <a:cubicBezTo>
                    <a:pt x="130513" y="61130"/>
                    <a:pt x="128491" y="64653"/>
                    <a:pt x="126729" y="68176"/>
                  </a:cubicBezTo>
                  <a:lnTo>
                    <a:pt x="55650" y="68176"/>
                  </a:lnTo>
                  <a:cubicBezTo>
                    <a:pt x="53954" y="68176"/>
                    <a:pt x="52584" y="69546"/>
                    <a:pt x="52584" y="71242"/>
                  </a:cubicBezTo>
                  <a:cubicBezTo>
                    <a:pt x="52584" y="72938"/>
                    <a:pt x="53954" y="74308"/>
                    <a:pt x="55650" y="74308"/>
                  </a:cubicBezTo>
                  <a:lnTo>
                    <a:pt x="123891" y="74308"/>
                  </a:lnTo>
                  <a:cubicBezTo>
                    <a:pt x="122423" y="77831"/>
                    <a:pt x="121216" y="81321"/>
                    <a:pt x="120270" y="84812"/>
                  </a:cubicBezTo>
                  <a:lnTo>
                    <a:pt x="55650" y="84812"/>
                  </a:lnTo>
                  <a:cubicBezTo>
                    <a:pt x="53954" y="84812"/>
                    <a:pt x="52584" y="86182"/>
                    <a:pt x="52584" y="87878"/>
                  </a:cubicBezTo>
                  <a:cubicBezTo>
                    <a:pt x="52584" y="89542"/>
                    <a:pt x="53954" y="90912"/>
                    <a:pt x="55650" y="90912"/>
                  </a:cubicBezTo>
                  <a:lnTo>
                    <a:pt x="118900" y="90912"/>
                  </a:lnTo>
                  <a:cubicBezTo>
                    <a:pt x="118639" y="92380"/>
                    <a:pt x="118444" y="93815"/>
                    <a:pt x="118313" y="95250"/>
                  </a:cubicBezTo>
                  <a:lnTo>
                    <a:pt x="108853" y="104710"/>
                  </a:lnTo>
                  <a:cubicBezTo>
                    <a:pt x="107679" y="105884"/>
                    <a:pt x="107679" y="107841"/>
                    <a:pt x="108853" y="109016"/>
                  </a:cubicBezTo>
                  <a:cubicBezTo>
                    <a:pt x="109445" y="109607"/>
                    <a:pt x="110234" y="109909"/>
                    <a:pt x="111027" y="109909"/>
                  </a:cubicBezTo>
                  <a:cubicBezTo>
                    <a:pt x="111808" y="109909"/>
                    <a:pt x="112593" y="109615"/>
                    <a:pt x="113192" y="109016"/>
                  </a:cubicBezTo>
                  <a:lnTo>
                    <a:pt x="122619" y="99589"/>
                  </a:lnTo>
                  <a:cubicBezTo>
                    <a:pt x="128295" y="99001"/>
                    <a:pt x="133873" y="97599"/>
                    <a:pt x="139223" y="95707"/>
                  </a:cubicBezTo>
                  <a:cubicBezTo>
                    <a:pt x="144735" y="93717"/>
                    <a:pt x="150052" y="91205"/>
                    <a:pt x="155141" y="88270"/>
                  </a:cubicBezTo>
                  <a:cubicBezTo>
                    <a:pt x="160001" y="85432"/>
                    <a:pt x="164666" y="82235"/>
                    <a:pt x="169102" y="78745"/>
                  </a:cubicBezTo>
                  <a:lnTo>
                    <a:pt x="169102" y="78745"/>
                  </a:lnTo>
                  <a:cubicBezTo>
                    <a:pt x="169102" y="83735"/>
                    <a:pt x="169070" y="88791"/>
                    <a:pt x="169037" y="93750"/>
                  </a:cubicBezTo>
                  <a:cubicBezTo>
                    <a:pt x="168939" y="115735"/>
                    <a:pt x="168809" y="138406"/>
                    <a:pt x="171060" y="155075"/>
                  </a:cubicBezTo>
                  <a:lnTo>
                    <a:pt x="69612" y="155075"/>
                  </a:lnTo>
                  <a:cubicBezTo>
                    <a:pt x="67687" y="155075"/>
                    <a:pt x="66219" y="156934"/>
                    <a:pt x="66643" y="158826"/>
                  </a:cubicBezTo>
                  <a:cubicBezTo>
                    <a:pt x="66643" y="158859"/>
                    <a:pt x="66643" y="158859"/>
                    <a:pt x="66643" y="158892"/>
                  </a:cubicBezTo>
                  <a:cubicBezTo>
                    <a:pt x="66643" y="158924"/>
                    <a:pt x="66676" y="158924"/>
                    <a:pt x="66676" y="158957"/>
                  </a:cubicBezTo>
                  <a:cubicBezTo>
                    <a:pt x="66839" y="159674"/>
                    <a:pt x="68894" y="168743"/>
                    <a:pt x="65143" y="173929"/>
                  </a:cubicBezTo>
                  <a:cubicBezTo>
                    <a:pt x="65110" y="173962"/>
                    <a:pt x="65110" y="173962"/>
                    <a:pt x="65110" y="173995"/>
                  </a:cubicBezTo>
                  <a:cubicBezTo>
                    <a:pt x="62925" y="176930"/>
                    <a:pt x="59076" y="177811"/>
                    <a:pt x="55618" y="177811"/>
                  </a:cubicBezTo>
                  <a:cubicBezTo>
                    <a:pt x="48181" y="177746"/>
                    <a:pt x="43842" y="165448"/>
                    <a:pt x="42342" y="140168"/>
                  </a:cubicBezTo>
                  <a:cubicBezTo>
                    <a:pt x="42247" y="138533"/>
                    <a:pt x="40911" y="137292"/>
                    <a:pt x="39295" y="137292"/>
                  </a:cubicBezTo>
                  <a:cubicBezTo>
                    <a:pt x="39235" y="137292"/>
                    <a:pt x="39174" y="137294"/>
                    <a:pt x="39112" y="137297"/>
                  </a:cubicBezTo>
                  <a:cubicBezTo>
                    <a:pt x="37416" y="137395"/>
                    <a:pt x="36144" y="138830"/>
                    <a:pt x="36242" y="140527"/>
                  </a:cubicBezTo>
                  <a:cubicBezTo>
                    <a:pt x="37449" y="160718"/>
                    <a:pt x="40711" y="183911"/>
                    <a:pt x="55650" y="183911"/>
                  </a:cubicBezTo>
                  <a:lnTo>
                    <a:pt x="189098" y="183911"/>
                  </a:lnTo>
                  <a:cubicBezTo>
                    <a:pt x="195427" y="183911"/>
                    <a:pt x="200189" y="181889"/>
                    <a:pt x="203288" y="177876"/>
                  </a:cubicBezTo>
                  <a:cubicBezTo>
                    <a:pt x="209290" y="170113"/>
                    <a:pt x="206159" y="157880"/>
                    <a:pt x="206028" y="157358"/>
                  </a:cubicBezTo>
                  <a:cubicBezTo>
                    <a:pt x="205669" y="156021"/>
                    <a:pt x="204462" y="155075"/>
                    <a:pt x="203060" y="155075"/>
                  </a:cubicBezTo>
                  <a:lnTo>
                    <a:pt x="177225" y="155075"/>
                  </a:lnTo>
                  <a:cubicBezTo>
                    <a:pt x="174909" y="138798"/>
                    <a:pt x="175039" y="115931"/>
                    <a:pt x="175170" y="93782"/>
                  </a:cubicBezTo>
                  <a:cubicBezTo>
                    <a:pt x="175202" y="87128"/>
                    <a:pt x="175235" y="80245"/>
                    <a:pt x="175202" y="73591"/>
                  </a:cubicBezTo>
                  <a:cubicBezTo>
                    <a:pt x="176931" y="72057"/>
                    <a:pt x="178595" y="70459"/>
                    <a:pt x="180226" y="68828"/>
                  </a:cubicBezTo>
                  <a:cubicBezTo>
                    <a:pt x="185314" y="63739"/>
                    <a:pt x="189946" y="58259"/>
                    <a:pt x="193991" y="52551"/>
                  </a:cubicBezTo>
                  <a:cubicBezTo>
                    <a:pt x="194970" y="51181"/>
                    <a:pt x="194644" y="49289"/>
                    <a:pt x="193274" y="48310"/>
                  </a:cubicBezTo>
                  <a:cubicBezTo>
                    <a:pt x="192726" y="47928"/>
                    <a:pt x="192104" y="47745"/>
                    <a:pt x="191491" y="47745"/>
                  </a:cubicBezTo>
                  <a:cubicBezTo>
                    <a:pt x="190534" y="47745"/>
                    <a:pt x="189597" y="48192"/>
                    <a:pt x="189000" y="49028"/>
                  </a:cubicBezTo>
                  <a:cubicBezTo>
                    <a:pt x="185151" y="54443"/>
                    <a:pt x="180748" y="59662"/>
                    <a:pt x="175887" y="64522"/>
                  </a:cubicBezTo>
                  <a:cubicBezTo>
                    <a:pt x="172071" y="68339"/>
                    <a:pt x="167993" y="71927"/>
                    <a:pt x="163687" y="75222"/>
                  </a:cubicBezTo>
                  <a:cubicBezTo>
                    <a:pt x="153151" y="83213"/>
                    <a:pt x="141897" y="88987"/>
                    <a:pt x="131165" y="91792"/>
                  </a:cubicBezTo>
                  <a:cubicBezTo>
                    <a:pt x="130839" y="91890"/>
                    <a:pt x="130480" y="91988"/>
                    <a:pt x="130154" y="92053"/>
                  </a:cubicBezTo>
                  <a:lnTo>
                    <a:pt x="184499" y="37709"/>
                  </a:lnTo>
                  <a:cubicBezTo>
                    <a:pt x="185673" y="36534"/>
                    <a:pt x="185673" y="34577"/>
                    <a:pt x="184499" y="33403"/>
                  </a:cubicBezTo>
                  <a:cubicBezTo>
                    <a:pt x="183895" y="32799"/>
                    <a:pt x="183113" y="32498"/>
                    <a:pt x="182330" y="32498"/>
                  </a:cubicBezTo>
                  <a:cubicBezTo>
                    <a:pt x="181547" y="32498"/>
                    <a:pt x="180764" y="32799"/>
                    <a:pt x="180161" y="33403"/>
                  </a:cubicBezTo>
                  <a:lnTo>
                    <a:pt x="125816" y="87748"/>
                  </a:lnTo>
                  <a:cubicBezTo>
                    <a:pt x="125914" y="87421"/>
                    <a:pt x="125979" y="87095"/>
                    <a:pt x="126044" y="86802"/>
                  </a:cubicBezTo>
                  <a:cubicBezTo>
                    <a:pt x="129176" y="74830"/>
                    <a:pt x="135178" y="63935"/>
                    <a:pt x="142680" y="54214"/>
                  </a:cubicBezTo>
                  <a:cubicBezTo>
                    <a:pt x="142713" y="54182"/>
                    <a:pt x="142713" y="54149"/>
                    <a:pt x="142746" y="54117"/>
                  </a:cubicBezTo>
                  <a:cubicBezTo>
                    <a:pt x="149726" y="44983"/>
                    <a:pt x="158044" y="36828"/>
                    <a:pt x="167308" y="30010"/>
                  </a:cubicBezTo>
                  <a:cubicBezTo>
                    <a:pt x="179508" y="21073"/>
                    <a:pt x="192556" y="15168"/>
                    <a:pt x="204528" y="13342"/>
                  </a:cubicBezTo>
                  <a:lnTo>
                    <a:pt x="204528" y="13342"/>
                  </a:lnTo>
                  <a:cubicBezTo>
                    <a:pt x="203288" y="21497"/>
                    <a:pt x="200124" y="30271"/>
                    <a:pt x="195296" y="39014"/>
                  </a:cubicBezTo>
                  <a:cubicBezTo>
                    <a:pt x="194481" y="40481"/>
                    <a:pt x="195035" y="42341"/>
                    <a:pt x="196503" y="43156"/>
                  </a:cubicBezTo>
                  <a:cubicBezTo>
                    <a:pt x="196971" y="43416"/>
                    <a:pt x="197478" y="43540"/>
                    <a:pt x="197978" y="43540"/>
                  </a:cubicBezTo>
                  <a:cubicBezTo>
                    <a:pt x="199049" y="43540"/>
                    <a:pt x="200090" y="42972"/>
                    <a:pt x="200646" y="41949"/>
                  </a:cubicBezTo>
                  <a:cubicBezTo>
                    <a:pt x="206648" y="31120"/>
                    <a:pt x="210269" y="20094"/>
                    <a:pt x="211084" y="10112"/>
                  </a:cubicBezTo>
                  <a:cubicBezTo>
                    <a:pt x="211208" y="8341"/>
                    <a:pt x="209763" y="6806"/>
                    <a:pt x="208047" y="6806"/>
                  </a:cubicBezTo>
                  <a:cubicBezTo>
                    <a:pt x="207962" y="6806"/>
                    <a:pt x="207876" y="6810"/>
                    <a:pt x="207790" y="6818"/>
                  </a:cubicBezTo>
                  <a:cubicBezTo>
                    <a:pt x="196112" y="7764"/>
                    <a:pt x="183325" y="12494"/>
                    <a:pt x="171092" y="20094"/>
                  </a:cubicBezTo>
                  <a:cubicBezTo>
                    <a:pt x="169787" y="14712"/>
                    <a:pt x="168091" y="10504"/>
                    <a:pt x="166036" y="7340"/>
                  </a:cubicBezTo>
                  <a:cubicBezTo>
                    <a:pt x="162839" y="2479"/>
                    <a:pt x="158664" y="0"/>
                    <a:pt x="153641" y="0"/>
                  </a:cubicBez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12617" name="Google Shape;12617;p49"/>
          <p:cNvSpPr/>
          <p:nvPr/>
        </p:nvSpPr>
        <p:spPr>
          <a:xfrm>
            <a:off x="10210100" y="188567"/>
            <a:ext cx="414339" cy="609603"/>
          </a:xfrm>
          <a:custGeom>
            <a:avLst/>
            <a:gdLst/>
            <a:ahLst/>
            <a:cxnLst/>
            <a:rect l="l" t="t" r="r" b="b"/>
            <a:pathLst>
              <a:path w="141897" h="208768" extrusionOk="0">
                <a:moveTo>
                  <a:pt x="70949" y="34414"/>
                </a:moveTo>
                <a:cubicBezTo>
                  <a:pt x="83409" y="34414"/>
                  <a:pt x="93913" y="42863"/>
                  <a:pt x="97044" y="54345"/>
                </a:cubicBezTo>
                <a:cubicBezTo>
                  <a:pt x="95745" y="54674"/>
                  <a:pt x="94461" y="54822"/>
                  <a:pt x="93242" y="54822"/>
                </a:cubicBezTo>
                <a:cubicBezTo>
                  <a:pt x="90360" y="54822"/>
                  <a:pt x="87845" y="53994"/>
                  <a:pt x="86378" y="52779"/>
                </a:cubicBezTo>
                <a:cubicBezTo>
                  <a:pt x="85628" y="52192"/>
                  <a:pt x="85106" y="51442"/>
                  <a:pt x="84518" y="50626"/>
                </a:cubicBezTo>
                <a:cubicBezTo>
                  <a:pt x="83409" y="49060"/>
                  <a:pt x="81974" y="47070"/>
                  <a:pt x="79006" y="46483"/>
                </a:cubicBezTo>
                <a:cubicBezTo>
                  <a:pt x="78502" y="46389"/>
                  <a:pt x="78018" y="46348"/>
                  <a:pt x="77556" y="46348"/>
                </a:cubicBezTo>
                <a:cubicBezTo>
                  <a:pt x="75295" y="46348"/>
                  <a:pt x="73537" y="47339"/>
                  <a:pt x="72319" y="48016"/>
                </a:cubicBezTo>
                <a:cubicBezTo>
                  <a:pt x="71992" y="48212"/>
                  <a:pt x="71503" y="48473"/>
                  <a:pt x="71210" y="48604"/>
                </a:cubicBezTo>
                <a:cubicBezTo>
                  <a:pt x="70590" y="47658"/>
                  <a:pt x="70068" y="44363"/>
                  <a:pt x="69709" y="42145"/>
                </a:cubicBezTo>
                <a:cubicBezTo>
                  <a:pt x="69318" y="39633"/>
                  <a:pt x="68861" y="36991"/>
                  <a:pt x="68339" y="34544"/>
                </a:cubicBezTo>
                <a:cubicBezTo>
                  <a:pt x="69187" y="34447"/>
                  <a:pt x="70068" y="34414"/>
                  <a:pt x="70949" y="34414"/>
                </a:cubicBezTo>
                <a:close/>
                <a:moveTo>
                  <a:pt x="47462" y="48082"/>
                </a:moveTo>
                <a:cubicBezTo>
                  <a:pt x="48898" y="49386"/>
                  <a:pt x="49974" y="50887"/>
                  <a:pt x="50431" y="52388"/>
                </a:cubicBezTo>
                <a:cubicBezTo>
                  <a:pt x="50789" y="53529"/>
                  <a:pt x="50692" y="54475"/>
                  <a:pt x="50594" y="56041"/>
                </a:cubicBezTo>
                <a:cubicBezTo>
                  <a:pt x="50431" y="58063"/>
                  <a:pt x="50202" y="60836"/>
                  <a:pt x="51018" y="65109"/>
                </a:cubicBezTo>
                <a:cubicBezTo>
                  <a:pt x="51507" y="67654"/>
                  <a:pt x="52029" y="69056"/>
                  <a:pt x="52420" y="70067"/>
                </a:cubicBezTo>
                <a:cubicBezTo>
                  <a:pt x="52747" y="70981"/>
                  <a:pt x="52812" y="71144"/>
                  <a:pt x="52779" y="71764"/>
                </a:cubicBezTo>
                <a:cubicBezTo>
                  <a:pt x="52616" y="73721"/>
                  <a:pt x="51344" y="76037"/>
                  <a:pt x="49485" y="77896"/>
                </a:cubicBezTo>
                <a:cubicBezTo>
                  <a:pt x="45994" y="73329"/>
                  <a:pt x="43907" y="67654"/>
                  <a:pt x="43907" y="61456"/>
                </a:cubicBezTo>
                <a:cubicBezTo>
                  <a:pt x="43907" y="56595"/>
                  <a:pt x="45211" y="52029"/>
                  <a:pt x="47462" y="48082"/>
                </a:cubicBezTo>
                <a:close/>
                <a:moveTo>
                  <a:pt x="62370" y="35817"/>
                </a:moveTo>
                <a:cubicBezTo>
                  <a:pt x="62859" y="38165"/>
                  <a:pt x="63283" y="40677"/>
                  <a:pt x="63674" y="43091"/>
                </a:cubicBezTo>
                <a:cubicBezTo>
                  <a:pt x="64522" y="48506"/>
                  <a:pt x="65240" y="53203"/>
                  <a:pt x="69350" y="54508"/>
                </a:cubicBezTo>
                <a:cubicBezTo>
                  <a:pt x="69952" y="54706"/>
                  <a:pt x="70527" y="54788"/>
                  <a:pt x="71073" y="54788"/>
                </a:cubicBezTo>
                <a:cubicBezTo>
                  <a:pt x="72778" y="54788"/>
                  <a:pt x="74208" y="53984"/>
                  <a:pt x="75320" y="53366"/>
                </a:cubicBezTo>
                <a:cubicBezTo>
                  <a:pt x="76368" y="52759"/>
                  <a:pt x="76974" y="52455"/>
                  <a:pt x="77530" y="52455"/>
                </a:cubicBezTo>
                <a:cubicBezTo>
                  <a:pt x="77631" y="52455"/>
                  <a:pt x="77731" y="52465"/>
                  <a:pt x="77831" y="52485"/>
                </a:cubicBezTo>
                <a:cubicBezTo>
                  <a:pt x="78321" y="52583"/>
                  <a:pt x="78582" y="52844"/>
                  <a:pt x="79560" y="54182"/>
                </a:cubicBezTo>
                <a:cubicBezTo>
                  <a:pt x="80245" y="55160"/>
                  <a:pt x="81126" y="56400"/>
                  <a:pt x="82496" y="57509"/>
                </a:cubicBezTo>
                <a:cubicBezTo>
                  <a:pt x="85236" y="59760"/>
                  <a:pt x="89118" y="60934"/>
                  <a:pt x="93195" y="60934"/>
                </a:cubicBezTo>
                <a:cubicBezTo>
                  <a:pt x="94761" y="60934"/>
                  <a:pt x="96392" y="60771"/>
                  <a:pt x="97958" y="60412"/>
                </a:cubicBezTo>
                <a:lnTo>
                  <a:pt x="97958" y="60412"/>
                </a:lnTo>
                <a:cubicBezTo>
                  <a:pt x="98186" y="66316"/>
                  <a:pt x="96457" y="72057"/>
                  <a:pt x="93326" y="76657"/>
                </a:cubicBezTo>
                <a:cubicBezTo>
                  <a:pt x="91597" y="74699"/>
                  <a:pt x="89803" y="73068"/>
                  <a:pt x="88629" y="71992"/>
                </a:cubicBezTo>
                <a:cubicBezTo>
                  <a:pt x="86060" y="69640"/>
                  <a:pt x="81182" y="65203"/>
                  <a:pt x="76542" y="65203"/>
                </a:cubicBezTo>
                <a:cubicBezTo>
                  <a:pt x="75584" y="65203"/>
                  <a:pt x="74636" y="65392"/>
                  <a:pt x="73721" y="65827"/>
                </a:cubicBezTo>
                <a:cubicBezTo>
                  <a:pt x="70720" y="67262"/>
                  <a:pt x="70264" y="70198"/>
                  <a:pt x="69872" y="72775"/>
                </a:cubicBezTo>
                <a:cubicBezTo>
                  <a:pt x="69611" y="74406"/>
                  <a:pt x="69350" y="76265"/>
                  <a:pt x="68437" y="78288"/>
                </a:cubicBezTo>
                <a:cubicBezTo>
                  <a:pt x="66741" y="82202"/>
                  <a:pt x="63707" y="84551"/>
                  <a:pt x="60510" y="86410"/>
                </a:cubicBezTo>
                <a:cubicBezTo>
                  <a:pt x="58031" y="85366"/>
                  <a:pt x="55748" y="83996"/>
                  <a:pt x="53725" y="82300"/>
                </a:cubicBezTo>
                <a:cubicBezTo>
                  <a:pt x="56694" y="79397"/>
                  <a:pt x="58618" y="75678"/>
                  <a:pt x="58879" y="72188"/>
                </a:cubicBezTo>
                <a:cubicBezTo>
                  <a:pt x="59010" y="70263"/>
                  <a:pt x="58553" y="69089"/>
                  <a:pt x="58129" y="67947"/>
                </a:cubicBezTo>
                <a:cubicBezTo>
                  <a:pt x="57803" y="67066"/>
                  <a:pt x="57411" y="65990"/>
                  <a:pt x="57020" y="63968"/>
                </a:cubicBezTo>
                <a:cubicBezTo>
                  <a:pt x="56367" y="60510"/>
                  <a:pt x="56531" y="58390"/>
                  <a:pt x="56661" y="56530"/>
                </a:cubicBezTo>
                <a:cubicBezTo>
                  <a:pt x="56824" y="54704"/>
                  <a:pt x="56955" y="52844"/>
                  <a:pt x="56270" y="50561"/>
                </a:cubicBezTo>
                <a:cubicBezTo>
                  <a:pt x="55422" y="47853"/>
                  <a:pt x="53595" y="45276"/>
                  <a:pt x="51083" y="43123"/>
                </a:cubicBezTo>
                <a:cubicBezTo>
                  <a:pt x="54149" y="39829"/>
                  <a:pt x="57998" y="37285"/>
                  <a:pt x="62370" y="35817"/>
                </a:cubicBezTo>
                <a:close/>
                <a:moveTo>
                  <a:pt x="76659" y="71313"/>
                </a:moveTo>
                <a:cubicBezTo>
                  <a:pt x="77356" y="71313"/>
                  <a:pt x="79431" y="71863"/>
                  <a:pt x="84518" y="76526"/>
                </a:cubicBezTo>
                <a:cubicBezTo>
                  <a:pt x="85693" y="77603"/>
                  <a:pt x="87650" y="79364"/>
                  <a:pt x="89281" y="81321"/>
                </a:cubicBezTo>
                <a:cubicBezTo>
                  <a:pt x="84486" y="85790"/>
                  <a:pt x="78027" y="88530"/>
                  <a:pt x="70949" y="88530"/>
                </a:cubicBezTo>
                <a:cubicBezTo>
                  <a:pt x="70068" y="88530"/>
                  <a:pt x="69187" y="88465"/>
                  <a:pt x="68339" y="88400"/>
                </a:cubicBezTo>
                <a:cubicBezTo>
                  <a:pt x="70459" y="86541"/>
                  <a:pt x="72580" y="84061"/>
                  <a:pt x="74047" y="80734"/>
                </a:cubicBezTo>
                <a:cubicBezTo>
                  <a:pt x="75254" y="77994"/>
                  <a:pt x="75646" y="75515"/>
                  <a:pt x="75907" y="73688"/>
                </a:cubicBezTo>
                <a:cubicBezTo>
                  <a:pt x="76037" y="72840"/>
                  <a:pt x="76233" y="71731"/>
                  <a:pt x="76429" y="71340"/>
                </a:cubicBezTo>
                <a:cubicBezTo>
                  <a:pt x="76477" y="71327"/>
                  <a:pt x="76551" y="71313"/>
                  <a:pt x="76659" y="71313"/>
                </a:cubicBezTo>
                <a:close/>
                <a:moveTo>
                  <a:pt x="70949" y="28314"/>
                </a:moveTo>
                <a:cubicBezTo>
                  <a:pt x="53073" y="28314"/>
                  <a:pt x="37774" y="43678"/>
                  <a:pt x="37774" y="61456"/>
                </a:cubicBezTo>
                <a:cubicBezTo>
                  <a:pt x="37774" y="79560"/>
                  <a:pt x="53171" y="94630"/>
                  <a:pt x="70949" y="94630"/>
                </a:cubicBezTo>
                <a:cubicBezTo>
                  <a:pt x="89053" y="94630"/>
                  <a:pt x="104123" y="79625"/>
                  <a:pt x="104123" y="61456"/>
                </a:cubicBezTo>
                <a:cubicBezTo>
                  <a:pt x="104123" y="43417"/>
                  <a:pt x="89444" y="28314"/>
                  <a:pt x="70949" y="28314"/>
                </a:cubicBezTo>
                <a:close/>
                <a:moveTo>
                  <a:pt x="135797" y="6133"/>
                </a:moveTo>
                <a:lnTo>
                  <a:pt x="135797" y="15494"/>
                </a:lnTo>
                <a:lnTo>
                  <a:pt x="47006" y="15494"/>
                </a:lnTo>
                <a:cubicBezTo>
                  <a:pt x="45309" y="15494"/>
                  <a:pt x="43939" y="16864"/>
                  <a:pt x="43939" y="18561"/>
                </a:cubicBezTo>
                <a:cubicBezTo>
                  <a:pt x="43939" y="20257"/>
                  <a:pt x="45309" y="21627"/>
                  <a:pt x="47006" y="21627"/>
                </a:cubicBezTo>
                <a:lnTo>
                  <a:pt x="123303" y="21627"/>
                </a:lnTo>
                <a:lnTo>
                  <a:pt x="123303" y="48962"/>
                </a:lnTo>
                <a:cubicBezTo>
                  <a:pt x="123303" y="77831"/>
                  <a:pt x="99817" y="101317"/>
                  <a:pt x="70949" y="101317"/>
                </a:cubicBezTo>
                <a:cubicBezTo>
                  <a:pt x="42080" y="101317"/>
                  <a:pt x="18594" y="77831"/>
                  <a:pt x="18594" y="48962"/>
                </a:cubicBezTo>
                <a:lnTo>
                  <a:pt x="18594" y="21627"/>
                </a:lnTo>
                <a:lnTo>
                  <a:pt x="32685" y="21627"/>
                </a:lnTo>
                <a:cubicBezTo>
                  <a:pt x="34382" y="21627"/>
                  <a:pt x="35752" y="20257"/>
                  <a:pt x="35752" y="18561"/>
                </a:cubicBezTo>
                <a:cubicBezTo>
                  <a:pt x="35752" y="16864"/>
                  <a:pt x="34382" y="15494"/>
                  <a:pt x="32685" y="15494"/>
                </a:cubicBezTo>
                <a:lnTo>
                  <a:pt x="6133" y="15494"/>
                </a:lnTo>
                <a:lnTo>
                  <a:pt x="6133" y="6133"/>
                </a:lnTo>
                <a:close/>
                <a:moveTo>
                  <a:pt x="90941" y="118480"/>
                </a:moveTo>
                <a:cubicBezTo>
                  <a:pt x="89841" y="118480"/>
                  <a:pt x="88780" y="119066"/>
                  <a:pt x="88237" y="120106"/>
                </a:cubicBezTo>
                <a:cubicBezTo>
                  <a:pt x="87454" y="121607"/>
                  <a:pt x="88041" y="123466"/>
                  <a:pt x="89542" y="124249"/>
                </a:cubicBezTo>
                <a:cubicBezTo>
                  <a:pt x="96262" y="127772"/>
                  <a:pt x="101872" y="133154"/>
                  <a:pt x="105689" y="139744"/>
                </a:cubicBezTo>
                <a:cubicBezTo>
                  <a:pt x="106255" y="140724"/>
                  <a:pt x="107288" y="141254"/>
                  <a:pt x="108339" y="141254"/>
                </a:cubicBezTo>
                <a:cubicBezTo>
                  <a:pt x="108861" y="141254"/>
                  <a:pt x="109388" y="141123"/>
                  <a:pt x="109864" y="140853"/>
                </a:cubicBezTo>
                <a:cubicBezTo>
                  <a:pt x="111332" y="140004"/>
                  <a:pt x="111821" y="138113"/>
                  <a:pt x="110973" y="136677"/>
                </a:cubicBezTo>
                <a:cubicBezTo>
                  <a:pt x="106569" y="129077"/>
                  <a:pt x="100143" y="122912"/>
                  <a:pt x="92380" y="118834"/>
                </a:cubicBezTo>
                <a:cubicBezTo>
                  <a:pt x="91920" y="118594"/>
                  <a:pt x="91427" y="118480"/>
                  <a:pt x="90941" y="118480"/>
                </a:cubicBezTo>
                <a:close/>
                <a:moveTo>
                  <a:pt x="70949" y="129240"/>
                </a:moveTo>
                <a:cubicBezTo>
                  <a:pt x="69252" y="129240"/>
                  <a:pt x="67882" y="130610"/>
                  <a:pt x="67882" y="132306"/>
                </a:cubicBezTo>
                <a:lnTo>
                  <a:pt x="67882" y="139841"/>
                </a:lnTo>
                <a:cubicBezTo>
                  <a:pt x="67882" y="141505"/>
                  <a:pt x="69252" y="142875"/>
                  <a:pt x="70949" y="142875"/>
                </a:cubicBezTo>
                <a:cubicBezTo>
                  <a:pt x="72645" y="142875"/>
                  <a:pt x="74015" y="141505"/>
                  <a:pt x="74015" y="139841"/>
                </a:cubicBezTo>
                <a:lnTo>
                  <a:pt x="74015" y="132306"/>
                </a:lnTo>
                <a:cubicBezTo>
                  <a:pt x="74015" y="130610"/>
                  <a:pt x="72645" y="129240"/>
                  <a:pt x="70949" y="129240"/>
                </a:cubicBezTo>
                <a:close/>
                <a:moveTo>
                  <a:pt x="63609" y="167829"/>
                </a:moveTo>
                <a:cubicBezTo>
                  <a:pt x="61913" y="167829"/>
                  <a:pt x="60575" y="169199"/>
                  <a:pt x="60575" y="170895"/>
                </a:cubicBezTo>
                <a:cubicBezTo>
                  <a:pt x="60575" y="172592"/>
                  <a:pt x="61913" y="173962"/>
                  <a:pt x="63609" y="173962"/>
                </a:cubicBezTo>
                <a:cubicBezTo>
                  <a:pt x="65305" y="173962"/>
                  <a:pt x="66675" y="172592"/>
                  <a:pt x="66675" y="170895"/>
                </a:cubicBezTo>
                <a:cubicBezTo>
                  <a:pt x="66675" y="169199"/>
                  <a:pt x="65305" y="167829"/>
                  <a:pt x="63609" y="167829"/>
                </a:cubicBezTo>
                <a:close/>
                <a:moveTo>
                  <a:pt x="52127" y="176702"/>
                </a:moveTo>
                <a:cubicBezTo>
                  <a:pt x="50431" y="176702"/>
                  <a:pt x="49061" y="178072"/>
                  <a:pt x="49061" y="179735"/>
                </a:cubicBezTo>
                <a:cubicBezTo>
                  <a:pt x="49061" y="181432"/>
                  <a:pt x="50431" y="182802"/>
                  <a:pt x="52127" y="182802"/>
                </a:cubicBezTo>
                <a:cubicBezTo>
                  <a:pt x="53823" y="182802"/>
                  <a:pt x="55193" y="181432"/>
                  <a:pt x="55193" y="179735"/>
                </a:cubicBezTo>
                <a:cubicBezTo>
                  <a:pt x="55193" y="178072"/>
                  <a:pt x="53823" y="176702"/>
                  <a:pt x="52127" y="176702"/>
                </a:cubicBezTo>
                <a:close/>
                <a:moveTo>
                  <a:pt x="74015" y="107548"/>
                </a:moveTo>
                <a:cubicBezTo>
                  <a:pt x="101448" y="109113"/>
                  <a:pt x="123303" y="131947"/>
                  <a:pt x="123303" y="159805"/>
                </a:cubicBezTo>
                <a:lnTo>
                  <a:pt x="123303" y="184465"/>
                </a:lnTo>
                <a:lnTo>
                  <a:pt x="106472" y="173081"/>
                </a:lnTo>
                <a:cubicBezTo>
                  <a:pt x="105943" y="172725"/>
                  <a:pt x="105345" y="172553"/>
                  <a:pt x="104755" y="172553"/>
                </a:cubicBezTo>
                <a:cubicBezTo>
                  <a:pt x="103778" y="172553"/>
                  <a:pt x="102821" y="173022"/>
                  <a:pt x="102231" y="173896"/>
                </a:cubicBezTo>
                <a:cubicBezTo>
                  <a:pt x="101285" y="175299"/>
                  <a:pt x="101644" y="177191"/>
                  <a:pt x="103047" y="178137"/>
                </a:cubicBezTo>
                <a:lnTo>
                  <a:pt x="116388" y="187173"/>
                </a:lnTo>
                <a:lnTo>
                  <a:pt x="25509" y="187173"/>
                </a:lnTo>
                <a:lnTo>
                  <a:pt x="65795" y="159903"/>
                </a:lnTo>
                <a:cubicBezTo>
                  <a:pt x="67360" y="158842"/>
                  <a:pt x="69154" y="158312"/>
                  <a:pt x="70949" y="158312"/>
                </a:cubicBezTo>
                <a:cubicBezTo>
                  <a:pt x="72743" y="158312"/>
                  <a:pt x="74537" y="158842"/>
                  <a:pt x="76103" y="159903"/>
                </a:cubicBezTo>
                <a:lnTo>
                  <a:pt x="93000" y="171352"/>
                </a:lnTo>
                <a:cubicBezTo>
                  <a:pt x="93528" y="171708"/>
                  <a:pt x="94126" y="171880"/>
                  <a:pt x="94716" y="171880"/>
                </a:cubicBezTo>
                <a:cubicBezTo>
                  <a:pt x="95693" y="171880"/>
                  <a:pt x="96651" y="171411"/>
                  <a:pt x="97240" y="170537"/>
                </a:cubicBezTo>
                <a:cubicBezTo>
                  <a:pt x="98186" y="169134"/>
                  <a:pt x="97827" y="167242"/>
                  <a:pt x="96425" y="166296"/>
                </a:cubicBezTo>
                <a:lnTo>
                  <a:pt x="79528" y="154846"/>
                </a:lnTo>
                <a:cubicBezTo>
                  <a:pt x="76918" y="153085"/>
                  <a:pt x="73933" y="152204"/>
                  <a:pt x="70949" y="152204"/>
                </a:cubicBezTo>
                <a:cubicBezTo>
                  <a:pt x="67964" y="152204"/>
                  <a:pt x="64979" y="153085"/>
                  <a:pt x="62370" y="154846"/>
                </a:cubicBezTo>
                <a:lnTo>
                  <a:pt x="18594" y="184465"/>
                </a:lnTo>
                <a:lnTo>
                  <a:pt x="18594" y="159805"/>
                </a:lnTo>
                <a:cubicBezTo>
                  <a:pt x="18594" y="131947"/>
                  <a:pt x="40449" y="109113"/>
                  <a:pt x="67882" y="107548"/>
                </a:cubicBezTo>
                <a:lnTo>
                  <a:pt x="67882" y="120857"/>
                </a:lnTo>
                <a:cubicBezTo>
                  <a:pt x="67882" y="122553"/>
                  <a:pt x="69252" y="123923"/>
                  <a:pt x="70949" y="123923"/>
                </a:cubicBezTo>
                <a:cubicBezTo>
                  <a:pt x="72645" y="123923"/>
                  <a:pt x="74015" y="122553"/>
                  <a:pt x="74015" y="120857"/>
                </a:cubicBezTo>
                <a:lnTo>
                  <a:pt x="74015" y="107548"/>
                </a:lnTo>
                <a:close/>
                <a:moveTo>
                  <a:pt x="135797" y="193273"/>
                </a:moveTo>
                <a:lnTo>
                  <a:pt x="135797" y="202667"/>
                </a:lnTo>
                <a:lnTo>
                  <a:pt x="6133" y="202667"/>
                </a:lnTo>
                <a:lnTo>
                  <a:pt x="6133" y="193273"/>
                </a:lnTo>
                <a:close/>
                <a:moveTo>
                  <a:pt x="5905" y="0"/>
                </a:moveTo>
                <a:cubicBezTo>
                  <a:pt x="2643" y="0"/>
                  <a:pt x="0" y="2642"/>
                  <a:pt x="0" y="5904"/>
                </a:cubicBezTo>
                <a:lnTo>
                  <a:pt x="0" y="15690"/>
                </a:lnTo>
                <a:cubicBezTo>
                  <a:pt x="0" y="18952"/>
                  <a:pt x="2643" y="21627"/>
                  <a:pt x="5905" y="21627"/>
                </a:cubicBezTo>
                <a:lnTo>
                  <a:pt x="12494" y="21627"/>
                </a:lnTo>
                <a:lnTo>
                  <a:pt x="12494" y="48962"/>
                </a:lnTo>
                <a:cubicBezTo>
                  <a:pt x="12494" y="74699"/>
                  <a:pt x="29163" y="96587"/>
                  <a:pt x="52290" y="104384"/>
                </a:cubicBezTo>
                <a:cubicBezTo>
                  <a:pt x="29163" y="112180"/>
                  <a:pt x="12494" y="134068"/>
                  <a:pt x="12494" y="159805"/>
                </a:cubicBezTo>
                <a:lnTo>
                  <a:pt x="12494" y="187173"/>
                </a:lnTo>
                <a:lnTo>
                  <a:pt x="5905" y="187173"/>
                </a:lnTo>
                <a:cubicBezTo>
                  <a:pt x="2643" y="187173"/>
                  <a:pt x="0" y="189815"/>
                  <a:pt x="0" y="193077"/>
                </a:cubicBezTo>
                <a:lnTo>
                  <a:pt x="0" y="202863"/>
                </a:lnTo>
                <a:cubicBezTo>
                  <a:pt x="0" y="206125"/>
                  <a:pt x="2643" y="208767"/>
                  <a:pt x="5905" y="208767"/>
                </a:cubicBezTo>
                <a:lnTo>
                  <a:pt x="135993" y="208767"/>
                </a:lnTo>
                <a:cubicBezTo>
                  <a:pt x="139255" y="208767"/>
                  <a:pt x="141897" y="206125"/>
                  <a:pt x="141897" y="202863"/>
                </a:cubicBezTo>
                <a:lnTo>
                  <a:pt x="141897" y="193077"/>
                </a:lnTo>
                <a:cubicBezTo>
                  <a:pt x="141897" y="189815"/>
                  <a:pt x="139255" y="187173"/>
                  <a:pt x="135993" y="187173"/>
                </a:cubicBezTo>
                <a:lnTo>
                  <a:pt x="129403" y="187173"/>
                </a:lnTo>
                <a:lnTo>
                  <a:pt x="129403" y="159805"/>
                </a:lnTo>
                <a:cubicBezTo>
                  <a:pt x="129403" y="134068"/>
                  <a:pt x="112735" y="112180"/>
                  <a:pt x="89607" y="104384"/>
                </a:cubicBezTo>
                <a:cubicBezTo>
                  <a:pt x="112735" y="96587"/>
                  <a:pt x="129403" y="74699"/>
                  <a:pt x="129403" y="48962"/>
                </a:cubicBezTo>
                <a:lnTo>
                  <a:pt x="129403" y="21627"/>
                </a:lnTo>
                <a:lnTo>
                  <a:pt x="135993" y="21627"/>
                </a:lnTo>
                <a:cubicBezTo>
                  <a:pt x="139255" y="21627"/>
                  <a:pt x="141897" y="18952"/>
                  <a:pt x="141897" y="15690"/>
                </a:cubicBezTo>
                <a:lnTo>
                  <a:pt x="141897" y="5904"/>
                </a:lnTo>
                <a:cubicBezTo>
                  <a:pt x="141897" y="2642"/>
                  <a:pt x="139255" y="0"/>
                  <a:pt x="135993" y="0"/>
                </a:cubicBezTo>
                <a:close/>
              </a:path>
            </a:pathLst>
          </a:custGeom>
          <a:solidFill>
            <a:schemeClr val="accent2"/>
          </a:solidFill>
          <a:ln w="9525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2618" name="Google Shape;12618;p49"/>
          <p:cNvSpPr/>
          <p:nvPr/>
        </p:nvSpPr>
        <p:spPr>
          <a:xfrm>
            <a:off x="10927155" y="593373"/>
            <a:ext cx="753044" cy="609596"/>
          </a:xfrm>
          <a:custGeom>
            <a:avLst/>
            <a:gdLst/>
            <a:ahLst/>
            <a:cxnLst/>
            <a:rect l="l" t="t" r="r" b="b"/>
            <a:pathLst>
              <a:path w="11967" h="9809" extrusionOk="0">
                <a:moveTo>
                  <a:pt x="8309" y="358"/>
                </a:moveTo>
                <a:cubicBezTo>
                  <a:pt x="8940" y="358"/>
                  <a:pt x="9663" y="469"/>
                  <a:pt x="10418" y="796"/>
                </a:cubicBezTo>
                <a:lnTo>
                  <a:pt x="10418" y="7796"/>
                </a:lnTo>
                <a:cubicBezTo>
                  <a:pt x="9723" y="7513"/>
                  <a:pt x="8997" y="7381"/>
                  <a:pt x="8289" y="7381"/>
                </a:cubicBezTo>
                <a:cubicBezTo>
                  <a:pt x="7542" y="7381"/>
                  <a:pt x="6816" y="7527"/>
                  <a:pt x="6168" y="7796"/>
                </a:cubicBezTo>
                <a:lnTo>
                  <a:pt x="6168" y="796"/>
                </a:lnTo>
                <a:cubicBezTo>
                  <a:pt x="6430" y="676"/>
                  <a:pt x="7238" y="358"/>
                  <a:pt x="8309" y="358"/>
                </a:cubicBezTo>
                <a:close/>
                <a:moveTo>
                  <a:pt x="3700" y="358"/>
                </a:moveTo>
                <a:cubicBezTo>
                  <a:pt x="4458" y="358"/>
                  <a:pt x="5191" y="513"/>
                  <a:pt x="5823" y="796"/>
                </a:cubicBezTo>
                <a:cubicBezTo>
                  <a:pt x="5811" y="1677"/>
                  <a:pt x="5811" y="6761"/>
                  <a:pt x="5811" y="7796"/>
                </a:cubicBezTo>
                <a:cubicBezTo>
                  <a:pt x="5418" y="7642"/>
                  <a:pt x="4656" y="7392"/>
                  <a:pt x="3668" y="7392"/>
                </a:cubicBezTo>
                <a:cubicBezTo>
                  <a:pt x="2929" y="7392"/>
                  <a:pt x="2215" y="7523"/>
                  <a:pt x="1548" y="7808"/>
                </a:cubicBezTo>
                <a:lnTo>
                  <a:pt x="1548" y="3867"/>
                </a:lnTo>
                <a:cubicBezTo>
                  <a:pt x="1548" y="3760"/>
                  <a:pt x="1477" y="3689"/>
                  <a:pt x="1370" y="3689"/>
                </a:cubicBezTo>
                <a:cubicBezTo>
                  <a:pt x="1262" y="3689"/>
                  <a:pt x="1191" y="3760"/>
                  <a:pt x="1191" y="3867"/>
                </a:cubicBezTo>
                <a:lnTo>
                  <a:pt x="1191" y="7987"/>
                </a:lnTo>
                <a:cubicBezTo>
                  <a:pt x="1191" y="8118"/>
                  <a:pt x="1298" y="8225"/>
                  <a:pt x="1429" y="8225"/>
                </a:cubicBezTo>
                <a:cubicBezTo>
                  <a:pt x="1465" y="8225"/>
                  <a:pt x="1489" y="8225"/>
                  <a:pt x="1524" y="8213"/>
                </a:cubicBezTo>
                <a:cubicBezTo>
                  <a:pt x="2203" y="7916"/>
                  <a:pt x="2917" y="7761"/>
                  <a:pt x="3656" y="7761"/>
                </a:cubicBezTo>
                <a:cubicBezTo>
                  <a:pt x="4715" y="7761"/>
                  <a:pt x="5537" y="8070"/>
                  <a:pt x="5799" y="8189"/>
                </a:cubicBezTo>
                <a:lnTo>
                  <a:pt x="5799" y="8606"/>
                </a:lnTo>
                <a:lnTo>
                  <a:pt x="417" y="8606"/>
                </a:lnTo>
                <a:cubicBezTo>
                  <a:pt x="381" y="8606"/>
                  <a:pt x="358" y="8582"/>
                  <a:pt x="358" y="8547"/>
                </a:cubicBezTo>
                <a:lnTo>
                  <a:pt x="358" y="1248"/>
                </a:lnTo>
                <a:cubicBezTo>
                  <a:pt x="358" y="1212"/>
                  <a:pt x="381" y="1188"/>
                  <a:pt x="417" y="1188"/>
                </a:cubicBezTo>
                <a:lnTo>
                  <a:pt x="1203" y="1188"/>
                </a:lnTo>
                <a:lnTo>
                  <a:pt x="1203" y="3153"/>
                </a:lnTo>
                <a:cubicBezTo>
                  <a:pt x="1203" y="3248"/>
                  <a:pt x="1274" y="3332"/>
                  <a:pt x="1382" y="3332"/>
                </a:cubicBezTo>
                <a:cubicBezTo>
                  <a:pt x="1489" y="3332"/>
                  <a:pt x="1560" y="3248"/>
                  <a:pt x="1560" y="3153"/>
                </a:cubicBezTo>
                <a:lnTo>
                  <a:pt x="1560" y="796"/>
                </a:lnTo>
                <a:cubicBezTo>
                  <a:pt x="2253" y="495"/>
                  <a:pt x="2987" y="358"/>
                  <a:pt x="3700" y="358"/>
                </a:cubicBezTo>
                <a:close/>
                <a:moveTo>
                  <a:pt x="6608" y="7987"/>
                </a:moveTo>
                <a:lnTo>
                  <a:pt x="6608" y="9249"/>
                </a:lnTo>
                <a:lnTo>
                  <a:pt x="6501" y="9166"/>
                </a:lnTo>
                <a:cubicBezTo>
                  <a:pt x="6471" y="9136"/>
                  <a:pt x="6430" y="9121"/>
                  <a:pt x="6390" y="9121"/>
                </a:cubicBezTo>
                <a:cubicBezTo>
                  <a:pt x="6349" y="9121"/>
                  <a:pt x="6311" y="9136"/>
                  <a:pt x="6287" y="9166"/>
                </a:cubicBezTo>
                <a:lnTo>
                  <a:pt x="6168" y="9261"/>
                </a:lnTo>
                <a:lnTo>
                  <a:pt x="6168" y="8166"/>
                </a:lnTo>
                <a:cubicBezTo>
                  <a:pt x="6251" y="8118"/>
                  <a:pt x="6418" y="8058"/>
                  <a:pt x="6608" y="7987"/>
                </a:cubicBezTo>
                <a:close/>
                <a:moveTo>
                  <a:pt x="8273" y="0"/>
                </a:moveTo>
                <a:cubicBezTo>
                  <a:pt x="7438" y="0"/>
                  <a:pt x="6643" y="178"/>
                  <a:pt x="5989" y="486"/>
                </a:cubicBezTo>
                <a:cubicBezTo>
                  <a:pt x="5715" y="367"/>
                  <a:pt x="4858" y="10"/>
                  <a:pt x="3668" y="10"/>
                </a:cubicBezTo>
                <a:cubicBezTo>
                  <a:pt x="2858" y="10"/>
                  <a:pt x="2072" y="176"/>
                  <a:pt x="1322" y="510"/>
                </a:cubicBezTo>
                <a:cubicBezTo>
                  <a:pt x="1143" y="593"/>
                  <a:pt x="1191" y="796"/>
                  <a:pt x="1191" y="843"/>
                </a:cubicBezTo>
                <a:lnTo>
                  <a:pt x="405" y="843"/>
                </a:lnTo>
                <a:cubicBezTo>
                  <a:pt x="179" y="843"/>
                  <a:pt x="0" y="1022"/>
                  <a:pt x="0" y="1248"/>
                </a:cubicBezTo>
                <a:lnTo>
                  <a:pt x="0" y="8535"/>
                </a:lnTo>
                <a:cubicBezTo>
                  <a:pt x="0" y="8761"/>
                  <a:pt x="179" y="8939"/>
                  <a:pt x="405" y="8939"/>
                </a:cubicBezTo>
                <a:lnTo>
                  <a:pt x="5811" y="8939"/>
                </a:lnTo>
                <a:lnTo>
                  <a:pt x="5811" y="9630"/>
                </a:lnTo>
                <a:cubicBezTo>
                  <a:pt x="5811" y="9740"/>
                  <a:pt x="5889" y="9808"/>
                  <a:pt x="5977" y="9808"/>
                </a:cubicBezTo>
                <a:cubicBezTo>
                  <a:pt x="6013" y="9808"/>
                  <a:pt x="6050" y="9797"/>
                  <a:pt x="6084" y="9773"/>
                </a:cubicBezTo>
                <a:lnTo>
                  <a:pt x="6382" y="9535"/>
                </a:lnTo>
                <a:cubicBezTo>
                  <a:pt x="6656" y="9737"/>
                  <a:pt x="6668" y="9809"/>
                  <a:pt x="6787" y="9809"/>
                </a:cubicBezTo>
                <a:cubicBezTo>
                  <a:pt x="6894" y="9809"/>
                  <a:pt x="6966" y="9737"/>
                  <a:pt x="6966" y="9630"/>
                </a:cubicBezTo>
                <a:lnTo>
                  <a:pt x="6966" y="8939"/>
                </a:lnTo>
                <a:lnTo>
                  <a:pt x="9335" y="8939"/>
                </a:lnTo>
                <a:cubicBezTo>
                  <a:pt x="9442" y="8939"/>
                  <a:pt x="9513" y="8856"/>
                  <a:pt x="9513" y="8761"/>
                </a:cubicBezTo>
                <a:cubicBezTo>
                  <a:pt x="9513" y="8654"/>
                  <a:pt x="9442" y="8582"/>
                  <a:pt x="9335" y="8582"/>
                </a:cubicBezTo>
                <a:lnTo>
                  <a:pt x="6966" y="8582"/>
                </a:lnTo>
                <a:lnTo>
                  <a:pt x="6966" y="7892"/>
                </a:lnTo>
                <a:cubicBezTo>
                  <a:pt x="7400" y="7783"/>
                  <a:pt x="7847" y="7728"/>
                  <a:pt x="8295" y="7728"/>
                </a:cubicBezTo>
                <a:cubicBezTo>
                  <a:pt x="9025" y="7728"/>
                  <a:pt x="9760" y="7875"/>
                  <a:pt x="10454" y="8177"/>
                </a:cubicBezTo>
                <a:cubicBezTo>
                  <a:pt x="10483" y="8192"/>
                  <a:pt x="10514" y="8199"/>
                  <a:pt x="10544" y="8199"/>
                </a:cubicBezTo>
                <a:cubicBezTo>
                  <a:pt x="10662" y="8199"/>
                  <a:pt x="10776" y="8096"/>
                  <a:pt x="10776" y="7963"/>
                </a:cubicBezTo>
                <a:lnTo>
                  <a:pt x="10776" y="1177"/>
                </a:lnTo>
                <a:lnTo>
                  <a:pt x="11561" y="1177"/>
                </a:lnTo>
                <a:cubicBezTo>
                  <a:pt x="11597" y="1177"/>
                  <a:pt x="11621" y="1212"/>
                  <a:pt x="11621" y="1236"/>
                </a:cubicBezTo>
                <a:lnTo>
                  <a:pt x="11621" y="8535"/>
                </a:lnTo>
                <a:cubicBezTo>
                  <a:pt x="11621" y="8570"/>
                  <a:pt x="11597" y="8594"/>
                  <a:pt x="11561" y="8594"/>
                </a:cubicBezTo>
                <a:lnTo>
                  <a:pt x="10049" y="8594"/>
                </a:lnTo>
                <a:cubicBezTo>
                  <a:pt x="9942" y="8594"/>
                  <a:pt x="9871" y="8666"/>
                  <a:pt x="9871" y="8773"/>
                </a:cubicBezTo>
                <a:cubicBezTo>
                  <a:pt x="9871" y="8880"/>
                  <a:pt x="9942" y="8951"/>
                  <a:pt x="10049" y="8951"/>
                </a:cubicBezTo>
                <a:lnTo>
                  <a:pt x="11561" y="8951"/>
                </a:lnTo>
                <a:cubicBezTo>
                  <a:pt x="11788" y="8951"/>
                  <a:pt x="11966" y="8773"/>
                  <a:pt x="11966" y="8547"/>
                </a:cubicBezTo>
                <a:lnTo>
                  <a:pt x="11966" y="1236"/>
                </a:lnTo>
                <a:cubicBezTo>
                  <a:pt x="11954" y="998"/>
                  <a:pt x="11776" y="831"/>
                  <a:pt x="11549" y="831"/>
                </a:cubicBezTo>
                <a:lnTo>
                  <a:pt x="10764" y="831"/>
                </a:lnTo>
                <a:cubicBezTo>
                  <a:pt x="10752" y="784"/>
                  <a:pt x="10811" y="581"/>
                  <a:pt x="10633" y="498"/>
                </a:cubicBezTo>
                <a:cubicBezTo>
                  <a:pt x="9864" y="154"/>
                  <a:pt x="9051" y="0"/>
                  <a:pt x="8273" y="0"/>
                </a:cubicBezTo>
                <a:close/>
              </a:path>
            </a:pathLst>
          </a:custGeom>
          <a:solidFill>
            <a:schemeClr val="accent2"/>
          </a:solidFill>
          <a:ln w="9525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grpSp>
        <p:nvGrpSpPr>
          <p:cNvPr id="12619" name="Google Shape;12619;p49"/>
          <p:cNvGrpSpPr/>
          <p:nvPr/>
        </p:nvGrpSpPr>
        <p:grpSpPr>
          <a:xfrm>
            <a:off x="2738964" y="5319933"/>
            <a:ext cx="6714003" cy="2456568"/>
            <a:chOff x="2048150" y="1951500"/>
            <a:chExt cx="3702575" cy="1354725"/>
          </a:xfrm>
        </p:grpSpPr>
        <p:sp>
          <p:nvSpPr>
            <p:cNvPr id="12620" name="Google Shape;12620;p49"/>
            <p:cNvSpPr/>
            <p:nvPr/>
          </p:nvSpPr>
          <p:spPr>
            <a:xfrm>
              <a:off x="2486300" y="2263500"/>
              <a:ext cx="2933425" cy="909675"/>
            </a:xfrm>
            <a:custGeom>
              <a:avLst/>
              <a:gdLst/>
              <a:ahLst/>
              <a:cxnLst/>
              <a:rect l="l" t="t" r="r" b="b"/>
              <a:pathLst>
                <a:path w="117337" h="36387" extrusionOk="0">
                  <a:moveTo>
                    <a:pt x="18849" y="1"/>
                  </a:moveTo>
                  <a:cubicBezTo>
                    <a:pt x="17991" y="1"/>
                    <a:pt x="17205" y="477"/>
                    <a:pt x="16789" y="1239"/>
                  </a:cubicBezTo>
                  <a:lnTo>
                    <a:pt x="430" y="31445"/>
                  </a:lnTo>
                  <a:cubicBezTo>
                    <a:pt x="1" y="32267"/>
                    <a:pt x="13" y="33231"/>
                    <a:pt x="489" y="34029"/>
                  </a:cubicBezTo>
                  <a:cubicBezTo>
                    <a:pt x="965" y="34814"/>
                    <a:pt x="1799" y="35291"/>
                    <a:pt x="2716" y="35291"/>
                  </a:cubicBezTo>
                  <a:lnTo>
                    <a:pt x="48519" y="35291"/>
                  </a:lnTo>
                  <a:lnTo>
                    <a:pt x="49388" y="36267"/>
                  </a:lnTo>
                  <a:cubicBezTo>
                    <a:pt x="49448" y="36350"/>
                    <a:pt x="49543" y="36386"/>
                    <a:pt x="49650" y="36386"/>
                  </a:cubicBezTo>
                  <a:lnTo>
                    <a:pt x="68343" y="36386"/>
                  </a:lnTo>
                  <a:cubicBezTo>
                    <a:pt x="68426" y="36386"/>
                    <a:pt x="68498" y="36362"/>
                    <a:pt x="68557" y="36303"/>
                  </a:cubicBezTo>
                  <a:lnTo>
                    <a:pt x="69772" y="35267"/>
                  </a:lnTo>
                  <a:lnTo>
                    <a:pt x="114884" y="35267"/>
                  </a:lnTo>
                  <a:cubicBezTo>
                    <a:pt x="115718" y="35267"/>
                    <a:pt x="116480" y="34838"/>
                    <a:pt x="116896" y="34124"/>
                  </a:cubicBezTo>
                  <a:cubicBezTo>
                    <a:pt x="117337" y="33409"/>
                    <a:pt x="117337" y="32552"/>
                    <a:pt x="116932" y="31814"/>
                  </a:cubicBezTo>
                  <a:lnTo>
                    <a:pt x="99668" y="846"/>
                  </a:lnTo>
                  <a:cubicBezTo>
                    <a:pt x="99382" y="322"/>
                    <a:pt x="98811" y="1"/>
                    <a:pt x="98216" y="1"/>
                  </a:cubicBezTo>
                  <a:lnTo>
                    <a:pt x="95894" y="1"/>
                  </a:lnTo>
                  <a:cubicBezTo>
                    <a:pt x="95703" y="1"/>
                    <a:pt x="95560" y="144"/>
                    <a:pt x="95560" y="346"/>
                  </a:cubicBezTo>
                  <a:cubicBezTo>
                    <a:pt x="95560" y="536"/>
                    <a:pt x="95703" y="679"/>
                    <a:pt x="95894" y="679"/>
                  </a:cubicBezTo>
                  <a:lnTo>
                    <a:pt x="98216" y="679"/>
                  </a:lnTo>
                  <a:cubicBezTo>
                    <a:pt x="98573" y="679"/>
                    <a:pt x="98894" y="882"/>
                    <a:pt x="99073" y="1191"/>
                  </a:cubicBezTo>
                  <a:lnTo>
                    <a:pt x="116337" y="32159"/>
                  </a:lnTo>
                  <a:cubicBezTo>
                    <a:pt x="116635" y="32683"/>
                    <a:pt x="116623" y="33290"/>
                    <a:pt x="116325" y="33802"/>
                  </a:cubicBezTo>
                  <a:cubicBezTo>
                    <a:pt x="116027" y="34314"/>
                    <a:pt x="115503" y="34612"/>
                    <a:pt x="114908" y="34612"/>
                  </a:cubicBezTo>
                  <a:lnTo>
                    <a:pt x="69664" y="34612"/>
                  </a:lnTo>
                  <a:cubicBezTo>
                    <a:pt x="69569" y="34612"/>
                    <a:pt x="69498" y="34636"/>
                    <a:pt x="69438" y="34695"/>
                  </a:cubicBezTo>
                  <a:lnTo>
                    <a:pt x="68236" y="35719"/>
                  </a:lnTo>
                  <a:lnTo>
                    <a:pt x="49805" y="35719"/>
                  </a:lnTo>
                  <a:lnTo>
                    <a:pt x="48936" y="34731"/>
                  </a:lnTo>
                  <a:cubicBezTo>
                    <a:pt x="48864" y="34660"/>
                    <a:pt x="48781" y="34612"/>
                    <a:pt x="48674" y="34612"/>
                  </a:cubicBezTo>
                  <a:lnTo>
                    <a:pt x="2739" y="34612"/>
                  </a:lnTo>
                  <a:cubicBezTo>
                    <a:pt x="2049" y="34612"/>
                    <a:pt x="1442" y="34255"/>
                    <a:pt x="1084" y="33683"/>
                  </a:cubicBezTo>
                  <a:cubicBezTo>
                    <a:pt x="727" y="33088"/>
                    <a:pt x="715" y="32374"/>
                    <a:pt x="1037" y="31778"/>
                  </a:cubicBezTo>
                  <a:lnTo>
                    <a:pt x="17396" y="1560"/>
                  </a:lnTo>
                  <a:cubicBezTo>
                    <a:pt x="17694" y="1025"/>
                    <a:pt x="18253" y="691"/>
                    <a:pt x="18872" y="691"/>
                  </a:cubicBezTo>
                  <a:lnTo>
                    <a:pt x="19646" y="691"/>
                  </a:lnTo>
                  <a:cubicBezTo>
                    <a:pt x="19837" y="691"/>
                    <a:pt x="19980" y="536"/>
                    <a:pt x="19980" y="346"/>
                  </a:cubicBezTo>
                  <a:cubicBezTo>
                    <a:pt x="19980" y="155"/>
                    <a:pt x="19837" y="1"/>
                    <a:pt x="19646" y="1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621" name="Google Shape;12621;p49"/>
            <p:cNvSpPr/>
            <p:nvPr/>
          </p:nvSpPr>
          <p:spPr>
            <a:xfrm>
              <a:off x="2559525" y="2126950"/>
              <a:ext cx="2800975" cy="980425"/>
            </a:xfrm>
            <a:custGeom>
              <a:avLst/>
              <a:gdLst/>
              <a:ahLst/>
              <a:cxnLst/>
              <a:rect l="l" t="t" r="r" b="b"/>
              <a:pathLst>
                <a:path w="112039" h="39217" extrusionOk="0">
                  <a:moveTo>
                    <a:pt x="22639" y="0"/>
                  </a:moveTo>
                  <a:cubicBezTo>
                    <a:pt x="22555" y="0"/>
                    <a:pt x="22471" y="30"/>
                    <a:pt x="22408" y="93"/>
                  </a:cubicBezTo>
                  <a:lnTo>
                    <a:pt x="15717" y="6272"/>
                  </a:lnTo>
                  <a:cubicBezTo>
                    <a:pt x="15681" y="6296"/>
                    <a:pt x="15658" y="6332"/>
                    <a:pt x="15634" y="6368"/>
                  </a:cubicBezTo>
                  <a:lnTo>
                    <a:pt x="37" y="37895"/>
                  </a:lnTo>
                  <a:cubicBezTo>
                    <a:pt x="1" y="38002"/>
                    <a:pt x="1" y="38121"/>
                    <a:pt x="37" y="38205"/>
                  </a:cubicBezTo>
                  <a:cubicBezTo>
                    <a:pt x="96" y="38300"/>
                    <a:pt x="191" y="38371"/>
                    <a:pt x="299" y="38383"/>
                  </a:cubicBezTo>
                  <a:cubicBezTo>
                    <a:pt x="2672" y="38751"/>
                    <a:pt x="5148" y="38899"/>
                    <a:pt x="7682" y="38899"/>
                  </a:cubicBezTo>
                  <a:cubicBezTo>
                    <a:pt x="12941" y="38899"/>
                    <a:pt x="18454" y="38264"/>
                    <a:pt x="23837" y="37645"/>
                  </a:cubicBezTo>
                  <a:cubicBezTo>
                    <a:pt x="27016" y="37264"/>
                    <a:pt x="30005" y="36931"/>
                    <a:pt x="32874" y="36716"/>
                  </a:cubicBezTo>
                  <a:cubicBezTo>
                    <a:pt x="33891" y="36642"/>
                    <a:pt x="34859" y="36608"/>
                    <a:pt x="35776" y="36608"/>
                  </a:cubicBezTo>
                  <a:cubicBezTo>
                    <a:pt x="43751" y="36608"/>
                    <a:pt x="47940" y="39148"/>
                    <a:pt x="47983" y="39169"/>
                  </a:cubicBezTo>
                  <a:cubicBezTo>
                    <a:pt x="48043" y="39205"/>
                    <a:pt x="48102" y="39217"/>
                    <a:pt x="48162" y="39217"/>
                  </a:cubicBezTo>
                  <a:cubicBezTo>
                    <a:pt x="48233" y="39217"/>
                    <a:pt x="48328" y="39193"/>
                    <a:pt x="48376" y="39110"/>
                  </a:cubicBezTo>
                  <a:cubicBezTo>
                    <a:pt x="48416" y="39069"/>
                    <a:pt x="51350" y="36576"/>
                    <a:pt x="56270" y="36576"/>
                  </a:cubicBezTo>
                  <a:cubicBezTo>
                    <a:pt x="58581" y="36576"/>
                    <a:pt x="61331" y="37127"/>
                    <a:pt x="64426" y="38741"/>
                  </a:cubicBezTo>
                  <a:cubicBezTo>
                    <a:pt x="64472" y="38766"/>
                    <a:pt x="64525" y="38779"/>
                    <a:pt x="64579" y="38779"/>
                  </a:cubicBezTo>
                  <a:cubicBezTo>
                    <a:pt x="64650" y="38779"/>
                    <a:pt x="64722" y="38757"/>
                    <a:pt x="64783" y="38717"/>
                  </a:cubicBezTo>
                  <a:cubicBezTo>
                    <a:pt x="64795" y="38717"/>
                    <a:pt x="66223" y="37657"/>
                    <a:pt x="68998" y="36836"/>
                  </a:cubicBezTo>
                  <a:cubicBezTo>
                    <a:pt x="70682" y="36329"/>
                    <a:pt x="73129" y="35844"/>
                    <a:pt x="76270" y="35844"/>
                  </a:cubicBezTo>
                  <a:cubicBezTo>
                    <a:pt x="77858" y="35844"/>
                    <a:pt x="79624" y="35968"/>
                    <a:pt x="81559" y="36276"/>
                  </a:cubicBezTo>
                  <a:cubicBezTo>
                    <a:pt x="88379" y="37346"/>
                    <a:pt x="96490" y="38435"/>
                    <a:pt x="103670" y="38435"/>
                  </a:cubicBezTo>
                  <a:cubicBezTo>
                    <a:pt x="106555" y="38435"/>
                    <a:pt x="109289" y="38259"/>
                    <a:pt x="111729" y="37836"/>
                  </a:cubicBezTo>
                  <a:cubicBezTo>
                    <a:pt x="111848" y="37824"/>
                    <a:pt x="111932" y="37764"/>
                    <a:pt x="111979" y="37657"/>
                  </a:cubicBezTo>
                  <a:cubicBezTo>
                    <a:pt x="112039" y="37550"/>
                    <a:pt x="112027" y="37431"/>
                    <a:pt x="111979" y="37348"/>
                  </a:cubicBezTo>
                  <a:lnTo>
                    <a:pt x="95537" y="6356"/>
                  </a:lnTo>
                  <a:cubicBezTo>
                    <a:pt x="95477" y="6248"/>
                    <a:pt x="95358" y="6177"/>
                    <a:pt x="95239" y="6177"/>
                  </a:cubicBezTo>
                  <a:lnTo>
                    <a:pt x="93155" y="6177"/>
                  </a:lnTo>
                  <a:cubicBezTo>
                    <a:pt x="92953" y="6177"/>
                    <a:pt x="92810" y="6320"/>
                    <a:pt x="92810" y="6522"/>
                  </a:cubicBezTo>
                  <a:cubicBezTo>
                    <a:pt x="92810" y="6713"/>
                    <a:pt x="92953" y="6856"/>
                    <a:pt x="93155" y="6856"/>
                  </a:cubicBezTo>
                  <a:lnTo>
                    <a:pt x="95025" y="6856"/>
                  </a:lnTo>
                  <a:lnTo>
                    <a:pt x="111146" y="37252"/>
                  </a:lnTo>
                  <a:cubicBezTo>
                    <a:pt x="108869" y="37611"/>
                    <a:pt x="106345" y="37762"/>
                    <a:pt x="103690" y="37762"/>
                  </a:cubicBezTo>
                  <a:cubicBezTo>
                    <a:pt x="96558" y="37762"/>
                    <a:pt x="88477" y="36673"/>
                    <a:pt x="81666" y="35597"/>
                  </a:cubicBezTo>
                  <a:cubicBezTo>
                    <a:pt x="79693" y="35289"/>
                    <a:pt x="77890" y="35161"/>
                    <a:pt x="76256" y="35161"/>
                  </a:cubicBezTo>
                  <a:cubicBezTo>
                    <a:pt x="69311" y="35161"/>
                    <a:pt x="65424" y="37472"/>
                    <a:pt x="64557" y="38050"/>
                  </a:cubicBezTo>
                  <a:cubicBezTo>
                    <a:pt x="61442" y="36458"/>
                    <a:pt x="58658" y="35909"/>
                    <a:pt x="56299" y="35909"/>
                  </a:cubicBezTo>
                  <a:cubicBezTo>
                    <a:pt x="51831" y="35909"/>
                    <a:pt x="48890" y="37878"/>
                    <a:pt x="48126" y="38455"/>
                  </a:cubicBezTo>
                  <a:cubicBezTo>
                    <a:pt x="47166" y="37927"/>
                    <a:pt x="43040" y="35906"/>
                    <a:pt x="35788" y="35906"/>
                  </a:cubicBezTo>
                  <a:cubicBezTo>
                    <a:pt x="34853" y="35906"/>
                    <a:pt x="33866" y="35939"/>
                    <a:pt x="32826" y="36014"/>
                  </a:cubicBezTo>
                  <a:cubicBezTo>
                    <a:pt x="29945" y="36228"/>
                    <a:pt x="26957" y="36562"/>
                    <a:pt x="23766" y="36943"/>
                  </a:cubicBezTo>
                  <a:cubicBezTo>
                    <a:pt x="18406" y="37559"/>
                    <a:pt x="12915" y="38193"/>
                    <a:pt x="7690" y="38193"/>
                  </a:cubicBezTo>
                  <a:cubicBezTo>
                    <a:pt x="5347" y="38193"/>
                    <a:pt x="3058" y="38066"/>
                    <a:pt x="858" y="37752"/>
                  </a:cubicBezTo>
                  <a:lnTo>
                    <a:pt x="16241" y="6713"/>
                  </a:lnTo>
                  <a:lnTo>
                    <a:pt x="22873" y="581"/>
                  </a:lnTo>
                  <a:cubicBezTo>
                    <a:pt x="23004" y="462"/>
                    <a:pt x="23016" y="236"/>
                    <a:pt x="22885" y="105"/>
                  </a:cubicBezTo>
                  <a:cubicBezTo>
                    <a:pt x="22822" y="36"/>
                    <a:pt x="22731" y="0"/>
                    <a:pt x="22639" y="0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622" name="Google Shape;12622;p49"/>
            <p:cNvSpPr/>
            <p:nvPr/>
          </p:nvSpPr>
          <p:spPr>
            <a:xfrm>
              <a:off x="2941125" y="1951500"/>
              <a:ext cx="1021875" cy="1061525"/>
            </a:xfrm>
            <a:custGeom>
              <a:avLst/>
              <a:gdLst/>
              <a:ahLst/>
              <a:cxnLst/>
              <a:rect l="l" t="t" r="r" b="b"/>
              <a:pathLst>
                <a:path w="40875" h="42461" extrusionOk="0">
                  <a:moveTo>
                    <a:pt x="12026" y="920"/>
                  </a:moveTo>
                  <a:cubicBezTo>
                    <a:pt x="13972" y="2497"/>
                    <a:pt x="16162" y="2926"/>
                    <a:pt x="18689" y="2926"/>
                  </a:cubicBezTo>
                  <a:cubicBezTo>
                    <a:pt x="20073" y="2926"/>
                    <a:pt x="21557" y="2797"/>
                    <a:pt x="23158" y="2658"/>
                  </a:cubicBezTo>
                  <a:cubicBezTo>
                    <a:pt x="24934" y="2503"/>
                    <a:pt x="26899" y="2332"/>
                    <a:pt x="29003" y="2332"/>
                  </a:cubicBezTo>
                  <a:cubicBezTo>
                    <a:pt x="29481" y="2332"/>
                    <a:pt x="29966" y="2341"/>
                    <a:pt x="30457" y="2360"/>
                  </a:cubicBezTo>
                  <a:cubicBezTo>
                    <a:pt x="34576" y="2515"/>
                    <a:pt x="36993" y="4075"/>
                    <a:pt x="38279" y="5337"/>
                  </a:cubicBezTo>
                  <a:cubicBezTo>
                    <a:pt x="39553" y="6575"/>
                    <a:pt x="40041" y="7790"/>
                    <a:pt x="40125" y="8052"/>
                  </a:cubicBezTo>
                  <a:lnTo>
                    <a:pt x="40172" y="40698"/>
                  </a:lnTo>
                  <a:cubicBezTo>
                    <a:pt x="36517" y="34436"/>
                    <a:pt x="28326" y="33709"/>
                    <a:pt x="21253" y="33709"/>
                  </a:cubicBezTo>
                  <a:cubicBezTo>
                    <a:pt x="20146" y="33709"/>
                    <a:pt x="19051" y="33721"/>
                    <a:pt x="18003" y="33745"/>
                  </a:cubicBezTo>
                  <a:cubicBezTo>
                    <a:pt x="17074" y="33764"/>
                    <a:pt x="16175" y="33780"/>
                    <a:pt x="15337" y="33780"/>
                  </a:cubicBezTo>
                  <a:cubicBezTo>
                    <a:pt x="14585" y="33780"/>
                    <a:pt x="13883" y="33767"/>
                    <a:pt x="13252" y="33733"/>
                  </a:cubicBezTo>
                  <a:cubicBezTo>
                    <a:pt x="7002" y="33364"/>
                    <a:pt x="1906" y="30340"/>
                    <a:pt x="798" y="29638"/>
                  </a:cubicBezTo>
                  <a:lnTo>
                    <a:pt x="12026" y="920"/>
                  </a:lnTo>
                  <a:close/>
                  <a:moveTo>
                    <a:pt x="11911" y="1"/>
                  </a:moveTo>
                  <a:cubicBezTo>
                    <a:pt x="11882" y="1"/>
                    <a:pt x="11852" y="5"/>
                    <a:pt x="11824" y="15"/>
                  </a:cubicBezTo>
                  <a:cubicBezTo>
                    <a:pt x="11716" y="39"/>
                    <a:pt x="11633" y="110"/>
                    <a:pt x="11585" y="217"/>
                  </a:cubicBezTo>
                  <a:lnTo>
                    <a:pt x="60" y="29638"/>
                  </a:lnTo>
                  <a:cubicBezTo>
                    <a:pt x="1" y="29792"/>
                    <a:pt x="48" y="29959"/>
                    <a:pt x="179" y="30042"/>
                  </a:cubicBezTo>
                  <a:cubicBezTo>
                    <a:pt x="239" y="30078"/>
                    <a:pt x="5978" y="33971"/>
                    <a:pt x="13217" y="34388"/>
                  </a:cubicBezTo>
                  <a:cubicBezTo>
                    <a:pt x="13864" y="34422"/>
                    <a:pt x="14578" y="34434"/>
                    <a:pt x="15338" y="34434"/>
                  </a:cubicBezTo>
                  <a:cubicBezTo>
                    <a:pt x="16186" y="34434"/>
                    <a:pt x="17091" y="34419"/>
                    <a:pt x="18027" y="34400"/>
                  </a:cubicBezTo>
                  <a:cubicBezTo>
                    <a:pt x="19021" y="34385"/>
                    <a:pt x="20061" y="34369"/>
                    <a:pt x="21128" y="34369"/>
                  </a:cubicBezTo>
                  <a:cubicBezTo>
                    <a:pt x="28493" y="34369"/>
                    <a:pt x="37098" y="35133"/>
                    <a:pt x="40208" y="42246"/>
                  </a:cubicBezTo>
                  <a:cubicBezTo>
                    <a:pt x="40268" y="42377"/>
                    <a:pt x="40387" y="42461"/>
                    <a:pt x="40518" y="42461"/>
                  </a:cubicBezTo>
                  <a:lnTo>
                    <a:pt x="40601" y="42461"/>
                  </a:lnTo>
                  <a:cubicBezTo>
                    <a:pt x="40756" y="42425"/>
                    <a:pt x="40875" y="42294"/>
                    <a:pt x="40875" y="42127"/>
                  </a:cubicBezTo>
                  <a:lnTo>
                    <a:pt x="40827" y="7992"/>
                  </a:lnTo>
                  <a:cubicBezTo>
                    <a:pt x="40827" y="7956"/>
                    <a:pt x="40827" y="7909"/>
                    <a:pt x="40815" y="7885"/>
                  </a:cubicBezTo>
                  <a:cubicBezTo>
                    <a:pt x="40780" y="7825"/>
                    <a:pt x="40327" y="6361"/>
                    <a:pt x="38803" y="4873"/>
                  </a:cubicBezTo>
                  <a:cubicBezTo>
                    <a:pt x="37422" y="3503"/>
                    <a:pt x="34850" y="1836"/>
                    <a:pt x="30504" y="1682"/>
                  </a:cubicBezTo>
                  <a:cubicBezTo>
                    <a:pt x="29987" y="1661"/>
                    <a:pt x="29477" y="1652"/>
                    <a:pt x="28976" y="1652"/>
                  </a:cubicBezTo>
                  <a:cubicBezTo>
                    <a:pt x="26856" y="1652"/>
                    <a:pt x="24884" y="1816"/>
                    <a:pt x="23123" y="1979"/>
                  </a:cubicBezTo>
                  <a:cubicBezTo>
                    <a:pt x="21563" y="2110"/>
                    <a:pt x="20116" y="2232"/>
                    <a:pt x="18773" y="2232"/>
                  </a:cubicBezTo>
                  <a:cubicBezTo>
                    <a:pt x="16201" y="2232"/>
                    <a:pt x="14010" y="1784"/>
                    <a:pt x="12133" y="86"/>
                  </a:cubicBezTo>
                  <a:cubicBezTo>
                    <a:pt x="12072" y="34"/>
                    <a:pt x="11992" y="1"/>
                    <a:pt x="11911" y="1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623" name="Google Shape;12623;p49"/>
            <p:cNvSpPr/>
            <p:nvPr/>
          </p:nvSpPr>
          <p:spPr>
            <a:xfrm>
              <a:off x="2797950" y="1979225"/>
              <a:ext cx="2263400" cy="1033800"/>
            </a:xfrm>
            <a:custGeom>
              <a:avLst/>
              <a:gdLst/>
              <a:ahLst/>
              <a:cxnLst/>
              <a:rect l="l" t="t" r="r" b="b"/>
              <a:pathLst>
                <a:path w="90536" h="41352" extrusionOk="0">
                  <a:moveTo>
                    <a:pt x="57256" y="0"/>
                  </a:moveTo>
                  <a:cubicBezTo>
                    <a:pt x="52615" y="0"/>
                    <a:pt x="48389" y="1624"/>
                    <a:pt x="45864" y="6681"/>
                  </a:cubicBezTo>
                  <a:cubicBezTo>
                    <a:pt x="45780" y="6859"/>
                    <a:pt x="45852" y="7050"/>
                    <a:pt x="46018" y="7145"/>
                  </a:cubicBezTo>
                  <a:cubicBezTo>
                    <a:pt x="46071" y="7173"/>
                    <a:pt x="46124" y="7185"/>
                    <a:pt x="46175" y="7185"/>
                  </a:cubicBezTo>
                  <a:cubicBezTo>
                    <a:pt x="46300" y="7185"/>
                    <a:pt x="46415" y="7112"/>
                    <a:pt x="46483" y="7002"/>
                  </a:cubicBezTo>
                  <a:cubicBezTo>
                    <a:pt x="48855" y="2237"/>
                    <a:pt x="52878" y="701"/>
                    <a:pt x="57317" y="701"/>
                  </a:cubicBezTo>
                  <a:cubicBezTo>
                    <a:pt x="60742" y="701"/>
                    <a:pt x="64416" y="1615"/>
                    <a:pt x="67771" y="2668"/>
                  </a:cubicBezTo>
                  <a:cubicBezTo>
                    <a:pt x="71386" y="3803"/>
                    <a:pt x="73615" y="4096"/>
                    <a:pt x="74949" y="4096"/>
                  </a:cubicBezTo>
                  <a:cubicBezTo>
                    <a:pt x="75658" y="4096"/>
                    <a:pt x="76114" y="4013"/>
                    <a:pt x="76391" y="3930"/>
                  </a:cubicBezTo>
                  <a:lnTo>
                    <a:pt x="89679" y="31326"/>
                  </a:lnTo>
                  <a:cubicBezTo>
                    <a:pt x="87702" y="31753"/>
                    <a:pt x="85948" y="31924"/>
                    <a:pt x="84331" y="31924"/>
                  </a:cubicBezTo>
                  <a:cubicBezTo>
                    <a:pt x="81117" y="31924"/>
                    <a:pt x="78450" y="31246"/>
                    <a:pt x="75677" y="30541"/>
                  </a:cubicBezTo>
                  <a:cubicBezTo>
                    <a:pt x="72625" y="29759"/>
                    <a:pt x="69483" y="28964"/>
                    <a:pt x="65378" y="28964"/>
                  </a:cubicBezTo>
                  <a:cubicBezTo>
                    <a:pt x="64103" y="28964"/>
                    <a:pt x="62734" y="29041"/>
                    <a:pt x="61247" y="29219"/>
                  </a:cubicBezTo>
                  <a:cubicBezTo>
                    <a:pt x="50281" y="30529"/>
                    <a:pt x="46923" y="37815"/>
                    <a:pt x="46126" y="40185"/>
                  </a:cubicBezTo>
                  <a:cubicBezTo>
                    <a:pt x="44959" y="38577"/>
                    <a:pt x="41113" y="34529"/>
                    <a:pt x="31481" y="33755"/>
                  </a:cubicBezTo>
                  <a:cubicBezTo>
                    <a:pt x="30239" y="33656"/>
                    <a:pt x="28811" y="33613"/>
                    <a:pt x="27262" y="33613"/>
                  </a:cubicBezTo>
                  <a:cubicBezTo>
                    <a:pt x="17819" y="33613"/>
                    <a:pt x="3921" y="35219"/>
                    <a:pt x="894" y="35577"/>
                  </a:cubicBezTo>
                  <a:lnTo>
                    <a:pt x="14086" y="5371"/>
                  </a:lnTo>
                  <a:lnTo>
                    <a:pt x="15348" y="5371"/>
                  </a:lnTo>
                  <a:cubicBezTo>
                    <a:pt x="15538" y="5371"/>
                    <a:pt x="15693" y="5228"/>
                    <a:pt x="15693" y="5038"/>
                  </a:cubicBezTo>
                  <a:cubicBezTo>
                    <a:pt x="15693" y="4835"/>
                    <a:pt x="15538" y="4692"/>
                    <a:pt x="15348" y="4692"/>
                  </a:cubicBezTo>
                  <a:lnTo>
                    <a:pt x="13860" y="4692"/>
                  </a:lnTo>
                  <a:cubicBezTo>
                    <a:pt x="13729" y="4692"/>
                    <a:pt x="13610" y="4776"/>
                    <a:pt x="13550" y="4895"/>
                  </a:cubicBezTo>
                  <a:lnTo>
                    <a:pt x="48" y="35839"/>
                  </a:lnTo>
                  <a:cubicBezTo>
                    <a:pt x="1" y="35958"/>
                    <a:pt x="13" y="36077"/>
                    <a:pt x="96" y="36184"/>
                  </a:cubicBezTo>
                  <a:cubicBezTo>
                    <a:pt x="159" y="36278"/>
                    <a:pt x="258" y="36317"/>
                    <a:pt x="362" y="36317"/>
                  </a:cubicBezTo>
                  <a:cubicBezTo>
                    <a:pt x="377" y="36317"/>
                    <a:pt x="391" y="36317"/>
                    <a:pt x="406" y="36315"/>
                  </a:cubicBezTo>
                  <a:cubicBezTo>
                    <a:pt x="582" y="36294"/>
                    <a:pt x="16715" y="34280"/>
                    <a:pt x="27241" y="34280"/>
                  </a:cubicBezTo>
                  <a:cubicBezTo>
                    <a:pt x="28781" y="34280"/>
                    <a:pt x="30201" y="34323"/>
                    <a:pt x="31433" y="34422"/>
                  </a:cubicBezTo>
                  <a:cubicBezTo>
                    <a:pt x="42851" y="35339"/>
                    <a:pt x="45911" y="41090"/>
                    <a:pt x="45947" y="41149"/>
                  </a:cubicBezTo>
                  <a:cubicBezTo>
                    <a:pt x="45995" y="41268"/>
                    <a:pt x="46114" y="41352"/>
                    <a:pt x="46245" y="41352"/>
                  </a:cubicBezTo>
                  <a:cubicBezTo>
                    <a:pt x="46257" y="41352"/>
                    <a:pt x="46268" y="41352"/>
                    <a:pt x="46292" y="41304"/>
                  </a:cubicBezTo>
                  <a:cubicBezTo>
                    <a:pt x="46423" y="41280"/>
                    <a:pt x="46542" y="41161"/>
                    <a:pt x="46566" y="41030"/>
                  </a:cubicBezTo>
                  <a:cubicBezTo>
                    <a:pt x="46590" y="40947"/>
                    <a:pt x="48745" y="31374"/>
                    <a:pt x="61318" y="29874"/>
                  </a:cubicBezTo>
                  <a:cubicBezTo>
                    <a:pt x="62756" y="29704"/>
                    <a:pt x="64081" y="29630"/>
                    <a:pt x="65317" y="29630"/>
                  </a:cubicBezTo>
                  <a:cubicBezTo>
                    <a:pt x="69366" y="29630"/>
                    <a:pt x="72470" y="30418"/>
                    <a:pt x="75498" y="31184"/>
                  </a:cubicBezTo>
                  <a:cubicBezTo>
                    <a:pt x="78326" y="31896"/>
                    <a:pt x="81048" y="32589"/>
                    <a:pt x="84343" y="32589"/>
                  </a:cubicBezTo>
                  <a:cubicBezTo>
                    <a:pt x="86112" y="32589"/>
                    <a:pt x="88046" y="32389"/>
                    <a:pt x="90250" y="31886"/>
                  </a:cubicBezTo>
                  <a:cubicBezTo>
                    <a:pt x="90357" y="31862"/>
                    <a:pt x="90441" y="31791"/>
                    <a:pt x="90488" y="31707"/>
                  </a:cubicBezTo>
                  <a:cubicBezTo>
                    <a:pt x="90536" y="31612"/>
                    <a:pt x="90536" y="31493"/>
                    <a:pt x="90488" y="31410"/>
                  </a:cubicBezTo>
                  <a:lnTo>
                    <a:pt x="76868" y="3335"/>
                  </a:lnTo>
                  <a:cubicBezTo>
                    <a:pt x="76820" y="3252"/>
                    <a:pt x="76748" y="3180"/>
                    <a:pt x="76665" y="3156"/>
                  </a:cubicBezTo>
                  <a:cubicBezTo>
                    <a:pt x="76632" y="3144"/>
                    <a:pt x="76600" y="3139"/>
                    <a:pt x="76569" y="3139"/>
                  </a:cubicBezTo>
                  <a:cubicBezTo>
                    <a:pt x="76510" y="3139"/>
                    <a:pt x="76453" y="3157"/>
                    <a:pt x="76391" y="3180"/>
                  </a:cubicBezTo>
                  <a:cubicBezTo>
                    <a:pt x="76380" y="3191"/>
                    <a:pt x="75995" y="3391"/>
                    <a:pt x="74918" y="3391"/>
                  </a:cubicBezTo>
                  <a:cubicBezTo>
                    <a:pt x="73679" y="3391"/>
                    <a:pt x="71526" y="3127"/>
                    <a:pt x="67974" y="2013"/>
                  </a:cubicBezTo>
                  <a:cubicBezTo>
                    <a:pt x="64537" y="935"/>
                    <a:pt x="60777" y="0"/>
                    <a:pt x="57256" y="0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624" name="Google Shape;12624;p49"/>
            <p:cNvSpPr/>
            <p:nvPr/>
          </p:nvSpPr>
          <p:spPr>
            <a:xfrm>
              <a:off x="4127000" y="2162600"/>
              <a:ext cx="1021275" cy="706050"/>
            </a:xfrm>
            <a:custGeom>
              <a:avLst/>
              <a:gdLst/>
              <a:ahLst/>
              <a:cxnLst/>
              <a:rect l="l" t="t" r="r" b="b"/>
              <a:pathLst>
                <a:path w="40851" h="28242" extrusionOk="0">
                  <a:moveTo>
                    <a:pt x="25432" y="0"/>
                  </a:moveTo>
                  <a:cubicBezTo>
                    <a:pt x="25241" y="0"/>
                    <a:pt x="25099" y="155"/>
                    <a:pt x="25099" y="346"/>
                  </a:cubicBezTo>
                  <a:cubicBezTo>
                    <a:pt x="25099" y="536"/>
                    <a:pt x="25241" y="691"/>
                    <a:pt x="25432" y="691"/>
                  </a:cubicBezTo>
                  <a:lnTo>
                    <a:pt x="26551" y="691"/>
                  </a:lnTo>
                  <a:lnTo>
                    <a:pt x="39874" y="27444"/>
                  </a:lnTo>
                  <a:cubicBezTo>
                    <a:pt x="37493" y="27004"/>
                    <a:pt x="29278" y="25468"/>
                    <a:pt x="23360" y="24325"/>
                  </a:cubicBezTo>
                  <a:lnTo>
                    <a:pt x="22908" y="24230"/>
                  </a:lnTo>
                  <a:cubicBezTo>
                    <a:pt x="20016" y="23666"/>
                    <a:pt x="15930" y="22873"/>
                    <a:pt x="11603" y="22873"/>
                  </a:cubicBezTo>
                  <a:cubicBezTo>
                    <a:pt x="7698" y="22873"/>
                    <a:pt x="3598" y="23519"/>
                    <a:pt x="0" y="25563"/>
                  </a:cubicBezTo>
                  <a:cubicBezTo>
                    <a:pt x="107" y="25527"/>
                    <a:pt x="203" y="25515"/>
                    <a:pt x="310" y="25480"/>
                  </a:cubicBezTo>
                  <a:cubicBezTo>
                    <a:pt x="1536" y="25063"/>
                    <a:pt x="2798" y="24765"/>
                    <a:pt x="4048" y="24575"/>
                  </a:cubicBezTo>
                  <a:cubicBezTo>
                    <a:pt x="6513" y="23827"/>
                    <a:pt x="9094" y="23555"/>
                    <a:pt x="11598" y="23555"/>
                  </a:cubicBezTo>
                  <a:cubicBezTo>
                    <a:pt x="15868" y="23555"/>
                    <a:pt x="19913" y="24345"/>
                    <a:pt x="22765" y="24908"/>
                  </a:cubicBezTo>
                  <a:lnTo>
                    <a:pt x="23229" y="24992"/>
                  </a:lnTo>
                  <a:cubicBezTo>
                    <a:pt x="30171" y="26337"/>
                    <a:pt x="40303" y="28218"/>
                    <a:pt x="40410" y="28242"/>
                  </a:cubicBezTo>
                  <a:lnTo>
                    <a:pt x="40470" y="28242"/>
                  </a:lnTo>
                  <a:cubicBezTo>
                    <a:pt x="40565" y="28242"/>
                    <a:pt x="40672" y="28194"/>
                    <a:pt x="40731" y="28099"/>
                  </a:cubicBezTo>
                  <a:cubicBezTo>
                    <a:pt x="40839" y="28016"/>
                    <a:pt x="40851" y="27885"/>
                    <a:pt x="40791" y="27766"/>
                  </a:cubicBezTo>
                  <a:lnTo>
                    <a:pt x="27075" y="203"/>
                  </a:lnTo>
                  <a:cubicBezTo>
                    <a:pt x="27015" y="84"/>
                    <a:pt x="26896" y="0"/>
                    <a:pt x="26765" y="0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625" name="Google Shape;12625;p49"/>
            <p:cNvSpPr/>
            <p:nvPr/>
          </p:nvSpPr>
          <p:spPr>
            <a:xfrm>
              <a:off x="4095150" y="2218250"/>
              <a:ext cx="1139450" cy="753400"/>
            </a:xfrm>
            <a:custGeom>
              <a:avLst/>
              <a:gdLst/>
              <a:ahLst/>
              <a:cxnLst/>
              <a:rect l="l" t="t" r="r" b="b"/>
              <a:pathLst>
                <a:path w="45578" h="30136" extrusionOk="0">
                  <a:moveTo>
                    <a:pt x="29147" y="1"/>
                  </a:moveTo>
                  <a:cubicBezTo>
                    <a:pt x="28956" y="1"/>
                    <a:pt x="28813" y="144"/>
                    <a:pt x="28813" y="334"/>
                  </a:cubicBezTo>
                  <a:cubicBezTo>
                    <a:pt x="28813" y="537"/>
                    <a:pt x="28956" y="680"/>
                    <a:pt x="29147" y="680"/>
                  </a:cubicBezTo>
                  <a:lnTo>
                    <a:pt x="30254" y="680"/>
                  </a:lnTo>
                  <a:lnTo>
                    <a:pt x="44684" y="29362"/>
                  </a:lnTo>
                  <a:cubicBezTo>
                    <a:pt x="44523" y="29369"/>
                    <a:pt x="44357" y="29372"/>
                    <a:pt x="44185" y="29372"/>
                  </a:cubicBezTo>
                  <a:cubicBezTo>
                    <a:pt x="42307" y="29372"/>
                    <a:pt x="39697" y="28959"/>
                    <a:pt x="34909" y="28207"/>
                  </a:cubicBezTo>
                  <a:cubicBezTo>
                    <a:pt x="31528" y="27671"/>
                    <a:pt x="26908" y="26945"/>
                    <a:pt x="20681" y="26087"/>
                  </a:cubicBezTo>
                  <a:cubicBezTo>
                    <a:pt x="18588" y="25794"/>
                    <a:pt x="16667" y="25666"/>
                    <a:pt x="14906" y="25666"/>
                  </a:cubicBezTo>
                  <a:cubicBezTo>
                    <a:pt x="7012" y="25666"/>
                    <a:pt x="2356" y="28247"/>
                    <a:pt x="0" y="30136"/>
                  </a:cubicBezTo>
                  <a:cubicBezTo>
                    <a:pt x="1215" y="29505"/>
                    <a:pt x="2501" y="29016"/>
                    <a:pt x="3822" y="28612"/>
                  </a:cubicBezTo>
                  <a:cubicBezTo>
                    <a:pt x="6405" y="27382"/>
                    <a:pt x="10054" y="26349"/>
                    <a:pt x="14987" y="26349"/>
                  </a:cubicBezTo>
                  <a:cubicBezTo>
                    <a:pt x="16693" y="26349"/>
                    <a:pt x="18552" y="26473"/>
                    <a:pt x="20574" y="26754"/>
                  </a:cubicBezTo>
                  <a:cubicBezTo>
                    <a:pt x="26801" y="27611"/>
                    <a:pt x="31433" y="28350"/>
                    <a:pt x="34790" y="28885"/>
                  </a:cubicBezTo>
                  <a:cubicBezTo>
                    <a:pt x="39555" y="29634"/>
                    <a:pt x="42179" y="30048"/>
                    <a:pt x="44116" y="30048"/>
                  </a:cubicBezTo>
                  <a:cubicBezTo>
                    <a:pt x="44521" y="30048"/>
                    <a:pt x="44897" y="30030"/>
                    <a:pt x="45256" y="29993"/>
                  </a:cubicBezTo>
                  <a:cubicBezTo>
                    <a:pt x="45375" y="29981"/>
                    <a:pt x="45458" y="29921"/>
                    <a:pt x="45518" y="29814"/>
                  </a:cubicBezTo>
                  <a:cubicBezTo>
                    <a:pt x="45565" y="29731"/>
                    <a:pt x="45577" y="29612"/>
                    <a:pt x="45518" y="29505"/>
                  </a:cubicBezTo>
                  <a:lnTo>
                    <a:pt x="30754" y="191"/>
                  </a:lnTo>
                  <a:cubicBezTo>
                    <a:pt x="30695" y="72"/>
                    <a:pt x="30575" y="1"/>
                    <a:pt x="30456" y="1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626" name="Google Shape;12626;p49"/>
            <p:cNvSpPr/>
            <p:nvPr/>
          </p:nvSpPr>
          <p:spPr>
            <a:xfrm>
              <a:off x="3949300" y="2994550"/>
              <a:ext cx="12525" cy="33950"/>
            </a:xfrm>
            <a:custGeom>
              <a:avLst/>
              <a:gdLst/>
              <a:ahLst/>
              <a:cxnLst/>
              <a:rect l="l" t="t" r="r" b="b"/>
              <a:pathLst>
                <a:path w="501" h="1358" extrusionOk="0">
                  <a:moveTo>
                    <a:pt x="155" y="0"/>
                  </a:moveTo>
                  <a:cubicBezTo>
                    <a:pt x="155" y="0"/>
                    <a:pt x="0" y="334"/>
                    <a:pt x="12" y="691"/>
                  </a:cubicBezTo>
                  <a:cubicBezTo>
                    <a:pt x="36" y="1048"/>
                    <a:pt x="250" y="1358"/>
                    <a:pt x="250" y="1358"/>
                  </a:cubicBezTo>
                  <a:cubicBezTo>
                    <a:pt x="250" y="1358"/>
                    <a:pt x="500" y="1060"/>
                    <a:pt x="453" y="667"/>
                  </a:cubicBezTo>
                  <a:cubicBezTo>
                    <a:pt x="441" y="274"/>
                    <a:pt x="155" y="0"/>
                    <a:pt x="155" y="0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627" name="Google Shape;12627;p49"/>
            <p:cNvSpPr/>
            <p:nvPr/>
          </p:nvSpPr>
          <p:spPr>
            <a:xfrm>
              <a:off x="3959125" y="2793625"/>
              <a:ext cx="388150" cy="234575"/>
            </a:xfrm>
            <a:custGeom>
              <a:avLst/>
              <a:gdLst/>
              <a:ahLst/>
              <a:cxnLst/>
              <a:rect l="l" t="t" r="r" b="b"/>
              <a:pathLst>
                <a:path w="15526" h="9383" extrusionOk="0">
                  <a:moveTo>
                    <a:pt x="15526" y="1"/>
                  </a:moveTo>
                  <a:cubicBezTo>
                    <a:pt x="15526" y="1"/>
                    <a:pt x="15252" y="36"/>
                    <a:pt x="14811" y="108"/>
                  </a:cubicBezTo>
                  <a:cubicBezTo>
                    <a:pt x="14335" y="179"/>
                    <a:pt x="13657" y="286"/>
                    <a:pt x="12823" y="465"/>
                  </a:cubicBezTo>
                  <a:cubicBezTo>
                    <a:pt x="11156" y="822"/>
                    <a:pt x="8811" y="1417"/>
                    <a:pt x="6477" y="2644"/>
                  </a:cubicBezTo>
                  <a:cubicBezTo>
                    <a:pt x="4143" y="3870"/>
                    <a:pt x="2357" y="5561"/>
                    <a:pt x="1357" y="6954"/>
                  </a:cubicBezTo>
                  <a:cubicBezTo>
                    <a:pt x="857" y="7656"/>
                    <a:pt x="512" y="8264"/>
                    <a:pt x="298" y="8692"/>
                  </a:cubicBezTo>
                  <a:cubicBezTo>
                    <a:pt x="202" y="8918"/>
                    <a:pt x="143" y="9085"/>
                    <a:pt x="83" y="9204"/>
                  </a:cubicBezTo>
                  <a:cubicBezTo>
                    <a:pt x="36" y="9323"/>
                    <a:pt x="0" y="9383"/>
                    <a:pt x="0" y="9383"/>
                  </a:cubicBezTo>
                  <a:cubicBezTo>
                    <a:pt x="0" y="9383"/>
                    <a:pt x="36" y="9323"/>
                    <a:pt x="95" y="9216"/>
                  </a:cubicBezTo>
                  <a:cubicBezTo>
                    <a:pt x="155" y="9109"/>
                    <a:pt x="226" y="8930"/>
                    <a:pt x="357" y="8740"/>
                  </a:cubicBezTo>
                  <a:cubicBezTo>
                    <a:pt x="619" y="8323"/>
                    <a:pt x="1000" y="7763"/>
                    <a:pt x="1536" y="7109"/>
                  </a:cubicBezTo>
                  <a:cubicBezTo>
                    <a:pt x="2608" y="5787"/>
                    <a:pt x="4405" y="4239"/>
                    <a:pt x="6691" y="3049"/>
                  </a:cubicBezTo>
                  <a:cubicBezTo>
                    <a:pt x="8965" y="1858"/>
                    <a:pt x="11228" y="1167"/>
                    <a:pt x="12859" y="703"/>
                  </a:cubicBezTo>
                  <a:cubicBezTo>
                    <a:pt x="13680" y="465"/>
                    <a:pt x="14347" y="298"/>
                    <a:pt x="14811" y="179"/>
                  </a:cubicBezTo>
                  <a:cubicBezTo>
                    <a:pt x="15276" y="60"/>
                    <a:pt x="15526" y="1"/>
                    <a:pt x="15526" y="1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628" name="Google Shape;12628;p49"/>
            <p:cNvSpPr/>
            <p:nvPr/>
          </p:nvSpPr>
          <p:spPr>
            <a:xfrm>
              <a:off x="3967150" y="2821900"/>
              <a:ext cx="398000" cy="204525"/>
            </a:xfrm>
            <a:custGeom>
              <a:avLst/>
              <a:gdLst/>
              <a:ahLst/>
              <a:cxnLst/>
              <a:rect l="l" t="t" r="r" b="b"/>
              <a:pathLst>
                <a:path w="15920" h="8181" extrusionOk="0">
                  <a:moveTo>
                    <a:pt x="15919" y="1"/>
                  </a:moveTo>
                  <a:cubicBezTo>
                    <a:pt x="15919" y="1"/>
                    <a:pt x="15669" y="25"/>
                    <a:pt x="15193" y="48"/>
                  </a:cubicBezTo>
                  <a:cubicBezTo>
                    <a:pt x="14955" y="60"/>
                    <a:pt x="14669" y="84"/>
                    <a:pt x="14348" y="120"/>
                  </a:cubicBezTo>
                  <a:cubicBezTo>
                    <a:pt x="14014" y="167"/>
                    <a:pt x="13633" y="215"/>
                    <a:pt x="13228" y="286"/>
                  </a:cubicBezTo>
                  <a:cubicBezTo>
                    <a:pt x="12812" y="346"/>
                    <a:pt x="12359" y="441"/>
                    <a:pt x="11883" y="560"/>
                  </a:cubicBezTo>
                  <a:cubicBezTo>
                    <a:pt x="11395" y="656"/>
                    <a:pt x="10907" y="810"/>
                    <a:pt x="10371" y="977"/>
                  </a:cubicBezTo>
                  <a:cubicBezTo>
                    <a:pt x="9323" y="1310"/>
                    <a:pt x="8192" y="1763"/>
                    <a:pt x="7049" y="2346"/>
                  </a:cubicBezTo>
                  <a:cubicBezTo>
                    <a:pt x="5918" y="2918"/>
                    <a:pt x="4894" y="3596"/>
                    <a:pt x="4001" y="4251"/>
                  </a:cubicBezTo>
                  <a:cubicBezTo>
                    <a:pt x="3572" y="4573"/>
                    <a:pt x="3132" y="4906"/>
                    <a:pt x="2775" y="5228"/>
                  </a:cubicBezTo>
                  <a:cubicBezTo>
                    <a:pt x="2406" y="5537"/>
                    <a:pt x="2084" y="5859"/>
                    <a:pt x="1786" y="6156"/>
                  </a:cubicBezTo>
                  <a:cubicBezTo>
                    <a:pt x="1489" y="6454"/>
                    <a:pt x="1227" y="6728"/>
                    <a:pt x="1013" y="6966"/>
                  </a:cubicBezTo>
                  <a:cubicBezTo>
                    <a:pt x="786" y="7204"/>
                    <a:pt x="608" y="7430"/>
                    <a:pt x="453" y="7609"/>
                  </a:cubicBezTo>
                  <a:cubicBezTo>
                    <a:pt x="155" y="7978"/>
                    <a:pt x="1" y="8180"/>
                    <a:pt x="1" y="8180"/>
                  </a:cubicBezTo>
                  <a:lnTo>
                    <a:pt x="501" y="7668"/>
                  </a:lnTo>
                  <a:cubicBezTo>
                    <a:pt x="667" y="7502"/>
                    <a:pt x="870" y="7311"/>
                    <a:pt x="1108" y="7085"/>
                  </a:cubicBezTo>
                  <a:cubicBezTo>
                    <a:pt x="1370" y="6871"/>
                    <a:pt x="1620" y="6609"/>
                    <a:pt x="1941" y="6347"/>
                  </a:cubicBezTo>
                  <a:cubicBezTo>
                    <a:pt x="2263" y="6073"/>
                    <a:pt x="2596" y="5799"/>
                    <a:pt x="2989" y="5501"/>
                  </a:cubicBezTo>
                  <a:cubicBezTo>
                    <a:pt x="3370" y="5180"/>
                    <a:pt x="3787" y="4882"/>
                    <a:pt x="4239" y="4573"/>
                  </a:cubicBezTo>
                  <a:cubicBezTo>
                    <a:pt x="5144" y="3965"/>
                    <a:pt x="6156" y="3334"/>
                    <a:pt x="7275" y="2763"/>
                  </a:cubicBezTo>
                  <a:cubicBezTo>
                    <a:pt x="8394" y="2180"/>
                    <a:pt x="9490" y="1715"/>
                    <a:pt x="10514" y="1346"/>
                  </a:cubicBezTo>
                  <a:cubicBezTo>
                    <a:pt x="11038" y="1168"/>
                    <a:pt x="11526" y="1001"/>
                    <a:pt x="11990" y="870"/>
                  </a:cubicBezTo>
                  <a:cubicBezTo>
                    <a:pt x="12454" y="715"/>
                    <a:pt x="12883" y="620"/>
                    <a:pt x="13288" y="513"/>
                  </a:cubicBezTo>
                  <a:cubicBezTo>
                    <a:pt x="13693" y="406"/>
                    <a:pt x="14050" y="346"/>
                    <a:pt x="14371" y="275"/>
                  </a:cubicBezTo>
                  <a:cubicBezTo>
                    <a:pt x="14705" y="191"/>
                    <a:pt x="14979" y="155"/>
                    <a:pt x="15205" y="120"/>
                  </a:cubicBezTo>
                  <a:cubicBezTo>
                    <a:pt x="15669" y="48"/>
                    <a:pt x="15919" y="1"/>
                    <a:pt x="15919" y="1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629" name="Google Shape;12629;p49"/>
            <p:cNvSpPr/>
            <p:nvPr/>
          </p:nvSpPr>
          <p:spPr>
            <a:xfrm>
              <a:off x="3994525" y="2964775"/>
              <a:ext cx="104225" cy="68800"/>
            </a:xfrm>
            <a:custGeom>
              <a:avLst/>
              <a:gdLst/>
              <a:ahLst/>
              <a:cxnLst/>
              <a:rect l="l" t="t" r="r" b="b"/>
              <a:pathLst>
                <a:path w="4169" h="2752" extrusionOk="0">
                  <a:moveTo>
                    <a:pt x="4168" y="1"/>
                  </a:moveTo>
                  <a:cubicBezTo>
                    <a:pt x="4168" y="1"/>
                    <a:pt x="3882" y="1"/>
                    <a:pt x="3406" y="120"/>
                  </a:cubicBezTo>
                  <a:cubicBezTo>
                    <a:pt x="2966" y="227"/>
                    <a:pt x="2335" y="453"/>
                    <a:pt x="1727" y="858"/>
                  </a:cubicBezTo>
                  <a:cubicBezTo>
                    <a:pt x="1132" y="1251"/>
                    <a:pt x="668" y="1727"/>
                    <a:pt x="406" y="2120"/>
                  </a:cubicBezTo>
                  <a:cubicBezTo>
                    <a:pt x="120" y="2489"/>
                    <a:pt x="1" y="2751"/>
                    <a:pt x="1" y="2751"/>
                  </a:cubicBezTo>
                  <a:cubicBezTo>
                    <a:pt x="1" y="2751"/>
                    <a:pt x="203" y="2561"/>
                    <a:pt x="560" y="2263"/>
                  </a:cubicBezTo>
                  <a:cubicBezTo>
                    <a:pt x="918" y="1989"/>
                    <a:pt x="1418" y="1596"/>
                    <a:pt x="1977" y="1227"/>
                  </a:cubicBezTo>
                  <a:cubicBezTo>
                    <a:pt x="2549" y="858"/>
                    <a:pt x="3097" y="536"/>
                    <a:pt x="3501" y="334"/>
                  </a:cubicBezTo>
                  <a:cubicBezTo>
                    <a:pt x="3906" y="120"/>
                    <a:pt x="4168" y="1"/>
                    <a:pt x="4168" y="1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630" name="Google Shape;12630;p49"/>
            <p:cNvSpPr/>
            <p:nvPr/>
          </p:nvSpPr>
          <p:spPr>
            <a:xfrm>
              <a:off x="4028775" y="2989475"/>
              <a:ext cx="75325" cy="42000"/>
            </a:xfrm>
            <a:custGeom>
              <a:avLst/>
              <a:gdLst/>
              <a:ahLst/>
              <a:cxnLst/>
              <a:rect l="l" t="t" r="r" b="b"/>
              <a:pathLst>
                <a:path w="3013" h="1680" extrusionOk="0">
                  <a:moveTo>
                    <a:pt x="3012" y="1"/>
                  </a:moveTo>
                  <a:cubicBezTo>
                    <a:pt x="3012" y="1"/>
                    <a:pt x="2810" y="13"/>
                    <a:pt x="2512" y="72"/>
                  </a:cubicBezTo>
                  <a:cubicBezTo>
                    <a:pt x="2191" y="132"/>
                    <a:pt x="1750" y="263"/>
                    <a:pt x="1322" y="501"/>
                  </a:cubicBezTo>
                  <a:cubicBezTo>
                    <a:pt x="893" y="739"/>
                    <a:pt x="548" y="1037"/>
                    <a:pt x="322" y="1275"/>
                  </a:cubicBezTo>
                  <a:cubicBezTo>
                    <a:pt x="107" y="1513"/>
                    <a:pt x="0" y="1680"/>
                    <a:pt x="0" y="1680"/>
                  </a:cubicBezTo>
                  <a:cubicBezTo>
                    <a:pt x="0" y="1680"/>
                    <a:pt x="179" y="1584"/>
                    <a:pt x="464" y="1453"/>
                  </a:cubicBezTo>
                  <a:cubicBezTo>
                    <a:pt x="750" y="1311"/>
                    <a:pt x="1131" y="1120"/>
                    <a:pt x="1536" y="894"/>
                  </a:cubicBezTo>
                  <a:cubicBezTo>
                    <a:pt x="1941" y="668"/>
                    <a:pt x="2310" y="441"/>
                    <a:pt x="2572" y="275"/>
                  </a:cubicBezTo>
                  <a:cubicBezTo>
                    <a:pt x="2846" y="120"/>
                    <a:pt x="3012" y="1"/>
                    <a:pt x="3012" y="1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631" name="Google Shape;12631;p49"/>
            <p:cNvSpPr/>
            <p:nvPr/>
          </p:nvSpPr>
          <p:spPr>
            <a:xfrm>
              <a:off x="4084125" y="2918350"/>
              <a:ext cx="545625" cy="124750"/>
            </a:xfrm>
            <a:custGeom>
              <a:avLst/>
              <a:gdLst/>
              <a:ahLst/>
              <a:cxnLst/>
              <a:rect l="l" t="t" r="r" b="b"/>
              <a:pathLst>
                <a:path w="21825" h="4990" extrusionOk="0">
                  <a:moveTo>
                    <a:pt x="14943" y="0"/>
                  </a:moveTo>
                  <a:cubicBezTo>
                    <a:pt x="13562" y="0"/>
                    <a:pt x="12038" y="107"/>
                    <a:pt x="10466" y="369"/>
                  </a:cubicBezTo>
                  <a:cubicBezTo>
                    <a:pt x="8883" y="655"/>
                    <a:pt x="7430" y="1084"/>
                    <a:pt x="6132" y="1560"/>
                  </a:cubicBezTo>
                  <a:cubicBezTo>
                    <a:pt x="5489" y="1834"/>
                    <a:pt x="4882" y="2048"/>
                    <a:pt x="4335" y="2334"/>
                  </a:cubicBezTo>
                  <a:cubicBezTo>
                    <a:pt x="4049" y="2465"/>
                    <a:pt x="3787" y="2584"/>
                    <a:pt x="3525" y="2727"/>
                  </a:cubicBezTo>
                  <a:cubicBezTo>
                    <a:pt x="3275" y="2870"/>
                    <a:pt x="3037" y="3013"/>
                    <a:pt x="2811" y="3120"/>
                  </a:cubicBezTo>
                  <a:cubicBezTo>
                    <a:pt x="2358" y="3370"/>
                    <a:pt x="1965" y="3632"/>
                    <a:pt x="1608" y="3858"/>
                  </a:cubicBezTo>
                  <a:cubicBezTo>
                    <a:pt x="1251" y="4060"/>
                    <a:pt x="965" y="4275"/>
                    <a:pt x="727" y="4453"/>
                  </a:cubicBezTo>
                  <a:cubicBezTo>
                    <a:pt x="251" y="4799"/>
                    <a:pt x="1" y="4989"/>
                    <a:pt x="1" y="4989"/>
                  </a:cubicBezTo>
                  <a:cubicBezTo>
                    <a:pt x="1" y="4989"/>
                    <a:pt x="275" y="4810"/>
                    <a:pt x="763" y="4513"/>
                  </a:cubicBezTo>
                  <a:cubicBezTo>
                    <a:pt x="1001" y="4346"/>
                    <a:pt x="1310" y="4168"/>
                    <a:pt x="1668" y="3977"/>
                  </a:cubicBezTo>
                  <a:cubicBezTo>
                    <a:pt x="2025" y="3775"/>
                    <a:pt x="2430" y="3525"/>
                    <a:pt x="2906" y="3322"/>
                  </a:cubicBezTo>
                  <a:cubicBezTo>
                    <a:pt x="3144" y="3203"/>
                    <a:pt x="3382" y="3084"/>
                    <a:pt x="3632" y="2965"/>
                  </a:cubicBezTo>
                  <a:cubicBezTo>
                    <a:pt x="3882" y="2846"/>
                    <a:pt x="4156" y="2739"/>
                    <a:pt x="4442" y="2620"/>
                  </a:cubicBezTo>
                  <a:cubicBezTo>
                    <a:pt x="4989" y="2382"/>
                    <a:pt x="5597" y="2179"/>
                    <a:pt x="6240" y="1929"/>
                  </a:cubicBezTo>
                  <a:cubicBezTo>
                    <a:pt x="7514" y="1501"/>
                    <a:pt x="8966" y="1120"/>
                    <a:pt x="10514" y="834"/>
                  </a:cubicBezTo>
                  <a:cubicBezTo>
                    <a:pt x="12038" y="572"/>
                    <a:pt x="13550" y="441"/>
                    <a:pt x="14895" y="405"/>
                  </a:cubicBezTo>
                  <a:cubicBezTo>
                    <a:pt x="15172" y="405"/>
                    <a:pt x="15440" y="403"/>
                    <a:pt x="15702" y="403"/>
                  </a:cubicBezTo>
                  <a:cubicBezTo>
                    <a:pt x="16095" y="403"/>
                    <a:pt x="16472" y="408"/>
                    <a:pt x="16836" y="429"/>
                  </a:cubicBezTo>
                  <a:cubicBezTo>
                    <a:pt x="17134" y="441"/>
                    <a:pt x="17431" y="441"/>
                    <a:pt x="17717" y="477"/>
                  </a:cubicBezTo>
                  <a:cubicBezTo>
                    <a:pt x="17991" y="488"/>
                    <a:pt x="18265" y="524"/>
                    <a:pt x="18515" y="548"/>
                  </a:cubicBezTo>
                  <a:cubicBezTo>
                    <a:pt x="19039" y="596"/>
                    <a:pt x="19503" y="691"/>
                    <a:pt x="19896" y="739"/>
                  </a:cubicBezTo>
                  <a:cubicBezTo>
                    <a:pt x="20313" y="798"/>
                    <a:pt x="20658" y="881"/>
                    <a:pt x="20944" y="941"/>
                  </a:cubicBezTo>
                  <a:cubicBezTo>
                    <a:pt x="21515" y="1060"/>
                    <a:pt x="21825" y="1120"/>
                    <a:pt x="21825" y="1120"/>
                  </a:cubicBezTo>
                  <a:cubicBezTo>
                    <a:pt x="21825" y="1120"/>
                    <a:pt x="21515" y="1024"/>
                    <a:pt x="20991" y="834"/>
                  </a:cubicBezTo>
                  <a:cubicBezTo>
                    <a:pt x="20706" y="762"/>
                    <a:pt x="20360" y="655"/>
                    <a:pt x="19956" y="584"/>
                  </a:cubicBezTo>
                  <a:cubicBezTo>
                    <a:pt x="19539" y="488"/>
                    <a:pt x="19098" y="381"/>
                    <a:pt x="18574" y="310"/>
                  </a:cubicBezTo>
                  <a:cubicBezTo>
                    <a:pt x="18324" y="286"/>
                    <a:pt x="18051" y="238"/>
                    <a:pt x="17777" y="191"/>
                  </a:cubicBezTo>
                  <a:cubicBezTo>
                    <a:pt x="17491" y="143"/>
                    <a:pt x="17193" y="131"/>
                    <a:pt x="16896" y="107"/>
                  </a:cubicBezTo>
                  <a:cubicBezTo>
                    <a:pt x="16288" y="24"/>
                    <a:pt x="15634" y="12"/>
                    <a:pt x="14943" y="0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632" name="Google Shape;12632;p49"/>
            <p:cNvSpPr/>
            <p:nvPr/>
          </p:nvSpPr>
          <p:spPr>
            <a:xfrm>
              <a:off x="4123125" y="2961400"/>
              <a:ext cx="359900" cy="95675"/>
            </a:xfrm>
            <a:custGeom>
              <a:avLst/>
              <a:gdLst/>
              <a:ahLst/>
              <a:cxnLst/>
              <a:rect l="l" t="t" r="r" b="b"/>
              <a:pathLst>
                <a:path w="14396" h="3827" extrusionOk="0">
                  <a:moveTo>
                    <a:pt x="10580" y="0"/>
                  </a:moveTo>
                  <a:cubicBezTo>
                    <a:pt x="10315" y="0"/>
                    <a:pt x="10039" y="6"/>
                    <a:pt x="9752" y="17"/>
                  </a:cubicBezTo>
                  <a:cubicBezTo>
                    <a:pt x="8835" y="64"/>
                    <a:pt x="7823" y="195"/>
                    <a:pt x="6787" y="433"/>
                  </a:cubicBezTo>
                  <a:cubicBezTo>
                    <a:pt x="5763" y="695"/>
                    <a:pt x="4811" y="1029"/>
                    <a:pt x="3965" y="1386"/>
                  </a:cubicBezTo>
                  <a:cubicBezTo>
                    <a:pt x="3120" y="1767"/>
                    <a:pt x="2382" y="2148"/>
                    <a:pt x="1810" y="2517"/>
                  </a:cubicBezTo>
                  <a:cubicBezTo>
                    <a:pt x="1512" y="2696"/>
                    <a:pt x="1251" y="2898"/>
                    <a:pt x="1036" y="3041"/>
                  </a:cubicBezTo>
                  <a:cubicBezTo>
                    <a:pt x="810" y="3196"/>
                    <a:pt x="620" y="3338"/>
                    <a:pt x="465" y="3458"/>
                  </a:cubicBezTo>
                  <a:cubicBezTo>
                    <a:pt x="167" y="3696"/>
                    <a:pt x="0" y="3827"/>
                    <a:pt x="0" y="3827"/>
                  </a:cubicBezTo>
                  <a:cubicBezTo>
                    <a:pt x="0" y="3827"/>
                    <a:pt x="179" y="3731"/>
                    <a:pt x="512" y="3517"/>
                  </a:cubicBezTo>
                  <a:cubicBezTo>
                    <a:pt x="679" y="3410"/>
                    <a:pt x="870" y="3291"/>
                    <a:pt x="1108" y="3160"/>
                  </a:cubicBezTo>
                  <a:cubicBezTo>
                    <a:pt x="1346" y="3029"/>
                    <a:pt x="1596" y="2862"/>
                    <a:pt x="1917" y="2719"/>
                  </a:cubicBezTo>
                  <a:cubicBezTo>
                    <a:pt x="2525" y="2386"/>
                    <a:pt x="3263" y="2065"/>
                    <a:pt x="4096" y="1731"/>
                  </a:cubicBezTo>
                  <a:cubicBezTo>
                    <a:pt x="4953" y="1422"/>
                    <a:pt x="5882" y="1112"/>
                    <a:pt x="6894" y="874"/>
                  </a:cubicBezTo>
                  <a:cubicBezTo>
                    <a:pt x="7906" y="648"/>
                    <a:pt x="8894" y="481"/>
                    <a:pt x="9787" y="398"/>
                  </a:cubicBezTo>
                  <a:cubicBezTo>
                    <a:pt x="10542" y="317"/>
                    <a:pt x="11246" y="288"/>
                    <a:pt x="11856" y="288"/>
                  </a:cubicBezTo>
                  <a:cubicBezTo>
                    <a:pt x="11967" y="288"/>
                    <a:pt x="12075" y="289"/>
                    <a:pt x="12180" y="290"/>
                  </a:cubicBezTo>
                  <a:cubicBezTo>
                    <a:pt x="12246" y="288"/>
                    <a:pt x="12311" y="287"/>
                    <a:pt x="12374" y="287"/>
                  </a:cubicBezTo>
                  <a:cubicBezTo>
                    <a:pt x="12643" y="287"/>
                    <a:pt x="12888" y="305"/>
                    <a:pt x="13109" y="314"/>
                  </a:cubicBezTo>
                  <a:cubicBezTo>
                    <a:pt x="13371" y="314"/>
                    <a:pt x="13609" y="350"/>
                    <a:pt x="13800" y="362"/>
                  </a:cubicBezTo>
                  <a:cubicBezTo>
                    <a:pt x="14193" y="410"/>
                    <a:pt x="14395" y="421"/>
                    <a:pt x="14395" y="421"/>
                  </a:cubicBezTo>
                  <a:cubicBezTo>
                    <a:pt x="14395" y="421"/>
                    <a:pt x="14193" y="374"/>
                    <a:pt x="13788" y="314"/>
                  </a:cubicBezTo>
                  <a:cubicBezTo>
                    <a:pt x="13609" y="279"/>
                    <a:pt x="13371" y="231"/>
                    <a:pt x="13097" y="195"/>
                  </a:cubicBezTo>
                  <a:cubicBezTo>
                    <a:pt x="12835" y="160"/>
                    <a:pt x="12526" y="112"/>
                    <a:pt x="12180" y="76"/>
                  </a:cubicBezTo>
                  <a:cubicBezTo>
                    <a:pt x="11704" y="27"/>
                    <a:pt x="11170" y="0"/>
                    <a:pt x="10580" y="0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633" name="Google Shape;12633;p49"/>
            <p:cNvSpPr/>
            <p:nvPr/>
          </p:nvSpPr>
          <p:spPr>
            <a:xfrm>
              <a:off x="4615450" y="2986200"/>
              <a:ext cx="654575" cy="48625"/>
            </a:xfrm>
            <a:custGeom>
              <a:avLst/>
              <a:gdLst/>
              <a:ahLst/>
              <a:cxnLst/>
              <a:rect l="l" t="t" r="r" b="b"/>
              <a:pathLst>
                <a:path w="26183" h="1945" extrusionOk="0">
                  <a:moveTo>
                    <a:pt x="26182" y="1144"/>
                  </a:moveTo>
                  <a:cubicBezTo>
                    <a:pt x="26182" y="1144"/>
                    <a:pt x="26109" y="1152"/>
                    <a:pt x="26003" y="1195"/>
                  </a:cubicBezTo>
                  <a:lnTo>
                    <a:pt x="26003" y="1195"/>
                  </a:lnTo>
                  <a:cubicBezTo>
                    <a:pt x="26123" y="1161"/>
                    <a:pt x="26182" y="1144"/>
                    <a:pt x="26182" y="1144"/>
                  </a:cubicBezTo>
                  <a:close/>
                  <a:moveTo>
                    <a:pt x="26003" y="1195"/>
                  </a:moveTo>
                  <a:cubicBezTo>
                    <a:pt x="25982" y="1201"/>
                    <a:pt x="25958" y="1208"/>
                    <a:pt x="25932" y="1215"/>
                  </a:cubicBezTo>
                  <a:cubicBezTo>
                    <a:pt x="25887" y="1228"/>
                    <a:pt x="25837" y="1243"/>
                    <a:pt x="25780" y="1261"/>
                  </a:cubicBezTo>
                  <a:lnTo>
                    <a:pt x="25780" y="1261"/>
                  </a:lnTo>
                  <a:cubicBezTo>
                    <a:pt x="25837" y="1248"/>
                    <a:pt x="25887" y="1237"/>
                    <a:pt x="25932" y="1227"/>
                  </a:cubicBezTo>
                  <a:cubicBezTo>
                    <a:pt x="25957" y="1215"/>
                    <a:pt x="25981" y="1204"/>
                    <a:pt x="26003" y="1195"/>
                  </a:cubicBezTo>
                  <a:close/>
                  <a:moveTo>
                    <a:pt x="0" y="1"/>
                  </a:moveTo>
                  <a:cubicBezTo>
                    <a:pt x="0" y="1"/>
                    <a:pt x="1477" y="144"/>
                    <a:pt x="3846" y="382"/>
                  </a:cubicBezTo>
                  <a:cubicBezTo>
                    <a:pt x="6215" y="620"/>
                    <a:pt x="9466" y="965"/>
                    <a:pt x="13085" y="1346"/>
                  </a:cubicBezTo>
                  <a:cubicBezTo>
                    <a:pt x="14883" y="1549"/>
                    <a:pt x="16610" y="1751"/>
                    <a:pt x="18193" y="1858"/>
                  </a:cubicBezTo>
                  <a:cubicBezTo>
                    <a:pt x="19022" y="1915"/>
                    <a:pt x="19812" y="1945"/>
                    <a:pt x="20548" y="1945"/>
                  </a:cubicBezTo>
                  <a:cubicBezTo>
                    <a:pt x="21206" y="1945"/>
                    <a:pt x="21822" y="1921"/>
                    <a:pt x="22384" y="1870"/>
                  </a:cubicBezTo>
                  <a:cubicBezTo>
                    <a:pt x="23599" y="1787"/>
                    <a:pt x="24551" y="1584"/>
                    <a:pt x="25182" y="1430"/>
                  </a:cubicBezTo>
                  <a:cubicBezTo>
                    <a:pt x="25426" y="1369"/>
                    <a:pt x="25625" y="1308"/>
                    <a:pt x="25780" y="1261"/>
                  </a:cubicBezTo>
                  <a:lnTo>
                    <a:pt x="25780" y="1261"/>
                  </a:lnTo>
                  <a:cubicBezTo>
                    <a:pt x="25625" y="1295"/>
                    <a:pt x="25426" y="1338"/>
                    <a:pt x="25182" y="1382"/>
                  </a:cubicBezTo>
                  <a:cubicBezTo>
                    <a:pt x="24527" y="1501"/>
                    <a:pt x="23575" y="1632"/>
                    <a:pt x="22384" y="1668"/>
                  </a:cubicBezTo>
                  <a:cubicBezTo>
                    <a:pt x="22184" y="1674"/>
                    <a:pt x="21976" y="1677"/>
                    <a:pt x="21762" y="1677"/>
                  </a:cubicBezTo>
                  <a:cubicBezTo>
                    <a:pt x="20727" y="1677"/>
                    <a:pt x="19533" y="1608"/>
                    <a:pt x="18241" y="1489"/>
                  </a:cubicBezTo>
                  <a:cubicBezTo>
                    <a:pt x="16669" y="1334"/>
                    <a:pt x="14966" y="1096"/>
                    <a:pt x="13145" y="906"/>
                  </a:cubicBezTo>
                  <a:cubicBezTo>
                    <a:pt x="9525" y="513"/>
                    <a:pt x="6239" y="299"/>
                    <a:pt x="3858" y="156"/>
                  </a:cubicBezTo>
                  <a:cubicBezTo>
                    <a:pt x="1477" y="25"/>
                    <a:pt x="1" y="1"/>
                    <a:pt x="0" y="1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634" name="Google Shape;12634;p49"/>
            <p:cNvSpPr/>
            <p:nvPr/>
          </p:nvSpPr>
          <p:spPr>
            <a:xfrm>
              <a:off x="4455900" y="2820725"/>
              <a:ext cx="672725" cy="91700"/>
            </a:xfrm>
            <a:custGeom>
              <a:avLst/>
              <a:gdLst/>
              <a:ahLst/>
              <a:cxnLst/>
              <a:rect l="l" t="t" r="r" b="b"/>
              <a:pathLst>
                <a:path w="26909" h="3668" extrusionOk="0">
                  <a:moveTo>
                    <a:pt x="3567" y="1"/>
                  </a:moveTo>
                  <a:cubicBezTo>
                    <a:pt x="3109" y="1"/>
                    <a:pt x="2688" y="38"/>
                    <a:pt x="2310" y="48"/>
                  </a:cubicBezTo>
                  <a:cubicBezTo>
                    <a:pt x="2060" y="72"/>
                    <a:pt x="1834" y="83"/>
                    <a:pt x="1620" y="95"/>
                  </a:cubicBezTo>
                  <a:cubicBezTo>
                    <a:pt x="1417" y="131"/>
                    <a:pt x="1239" y="143"/>
                    <a:pt x="1060" y="167"/>
                  </a:cubicBezTo>
                  <a:cubicBezTo>
                    <a:pt x="370" y="274"/>
                    <a:pt x="1" y="322"/>
                    <a:pt x="1" y="322"/>
                  </a:cubicBezTo>
                  <a:cubicBezTo>
                    <a:pt x="1" y="322"/>
                    <a:pt x="393" y="286"/>
                    <a:pt x="1072" y="250"/>
                  </a:cubicBezTo>
                  <a:cubicBezTo>
                    <a:pt x="1239" y="226"/>
                    <a:pt x="1429" y="214"/>
                    <a:pt x="1644" y="202"/>
                  </a:cubicBezTo>
                  <a:lnTo>
                    <a:pt x="2322" y="202"/>
                  </a:lnTo>
                  <a:cubicBezTo>
                    <a:pt x="2462" y="202"/>
                    <a:pt x="2607" y="202"/>
                    <a:pt x="2758" y="202"/>
                  </a:cubicBezTo>
                  <a:cubicBezTo>
                    <a:pt x="3134" y="202"/>
                    <a:pt x="3544" y="208"/>
                    <a:pt x="3977" y="250"/>
                  </a:cubicBezTo>
                  <a:cubicBezTo>
                    <a:pt x="4287" y="262"/>
                    <a:pt x="4608" y="286"/>
                    <a:pt x="4942" y="310"/>
                  </a:cubicBezTo>
                  <a:cubicBezTo>
                    <a:pt x="5287" y="333"/>
                    <a:pt x="5620" y="381"/>
                    <a:pt x="5989" y="429"/>
                  </a:cubicBezTo>
                  <a:cubicBezTo>
                    <a:pt x="6692" y="500"/>
                    <a:pt x="7454" y="631"/>
                    <a:pt x="8264" y="762"/>
                  </a:cubicBezTo>
                  <a:cubicBezTo>
                    <a:pt x="9859" y="1060"/>
                    <a:pt x="11597" y="1453"/>
                    <a:pt x="13431" y="1881"/>
                  </a:cubicBezTo>
                  <a:cubicBezTo>
                    <a:pt x="15252" y="2310"/>
                    <a:pt x="17003" y="2715"/>
                    <a:pt x="18598" y="3012"/>
                  </a:cubicBezTo>
                  <a:cubicBezTo>
                    <a:pt x="19408" y="3143"/>
                    <a:pt x="20170" y="3286"/>
                    <a:pt x="20896" y="3370"/>
                  </a:cubicBezTo>
                  <a:cubicBezTo>
                    <a:pt x="21253" y="3417"/>
                    <a:pt x="21599" y="3477"/>
                    <a:pt x="21944" y="3501"/>
                  </a:cubicBezTo>
                  <a:cubicBezTo>
                    <a:pt x="22277" y="3536"/>
                    <a:pt x="22599" y="3548"/>
                    <a:pt x="22908" y="3584"/>
                  </a:cubicBezTo>
                  <a:cubicBezTo>
                    <a:pt x="23515" y="3655"/>
                    <a:pt x="24087" y="3643"/>
                    <a:pt x="24575" y="3655"/>
                  </a:cubicBezTo>
                  <a:cubicBezTo>
                    <a:pt x="24825" y="3667"/>
                    <a:pt x="25051" y="3667"/>
                    <a:pt x="25254" y="3667"/>
                  </a:cubicBezTo>
                  <a:cubicBezTo>
                    <a:pt x="25480" y="3655"/>
                    <a:pt x="25659" y="3655"/>
                    <a:pt x="25837" y="3643"/>
                  </a:cubicBezTo>
                  <a:cubicBezTo>
                    <a:pt x="26528" y="3596"/>
                    <a:pt x="26909" y="3584"/>
                    <a:pt x="26909" y="3584"/>
                  </a:cubicBezTo>
                  <a:cubicBezTo>
                    <a:pt x="26909" y="3584"/>
                    <a:pt x="26528" y="3584"/>
                    <a:pt x="25801" y="3536"/>
                  </a:cubicBezTo>
                  <a:lnTo>
                    <a:pt x="25242" y="3536"/>
                  </a:lnTo>
                  <a:cubicBezTo>
                    <a:pt x="25039" y="3536"/>
                    <a:pt x="24789" y="3501"/>
                    <a:pt x="24551" y="3489"/>
                  </a:cubicBezTo>
                  <a:cubicBezTo>
                    <a:pt x="24063" y="3441"/>
                    <a:pt x="23515" y="3429"/>
                    <a:pt x="22908" y="3346"/>
                  </a:cubicBezTo>
                  <a:cubicBezTo>
                    <a:pt x="22611" y="3298"/>
                    <a:pt x="22277" y="3262"/>
                    <a:pt x="21956" y="3227"/>
                  </a:cubicBezTo>
                  <a:cubicBezTo>
                    <a:pt x="21622" y="3179"/>
                    <a:pt x="21277" y="3120"/>
                    <a:pt x="20920" y="3060"/>
                  </a:cubicBezTo>
                  <a:cubicBezTo>
                    <a:pt x="20205" y="2953"/>
                    <a:pt x="19455" y="2786"/>
                    <a:pt x="18658" y="2631"/>
                  </a:cubicBezTo>
                  <a:cubicBezTo>
                    <a:pt x="17086" y="2286"/>
                    <a:pt x="15348" y="1869"/>
                    <a:pt x="13514" y="1441"/>
                  </a:cubicBezTo>
                  <a:cubicBezTo>
                    <a:pt x="11681" y="1000"/>
                    <a:pt x="9907" y="631"/>
                    <a:pt x="8299" y="381"/>
                  </a:cubicBezTo>
                  <a:cubicBezTo>
                    <a:pt x="7490" y="262"/>
                    <a:pt x="6728" y="143"/>
                    <a:pt x="6001" y="95"/>
                  </a:cubicBezTo>
                  <a:cubicBezTo>
                    <a:pt x="5620" y="83"/>
                    <a:pt x="5287" y="36"/>
                    <a:pt x="4942" y="24"/>
                  </a:cubicBezTo>
                  <a:cubicBezTo>
                    <a:pt x="4608" y="24"/>
                    <a:pt x="4287" y="12"/>
                    <a:pt x="3977" y="12"/>
                  </a:cubicBezTo>
                  <a:cubicBezTo>
                    <a:pt x="3838" y="4"/>
                    <a:pt x="3701" y="1"/>
                    <a:pt x="3567" y="1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635" name="Google Shape;12635;p49"/>
            <p:cNvSpPr/>
            <p:nvPr/>
          </p:nvSpPr>
          <p:spPr>
            <a:xfrm>
              <a:off x="4495800" y="2796300"/>
              <a:ext cx="401850" cy="70875"/>
            </a:xfrm>
            <a:custGeom>
              <a:avLst/>
              <a:gdLst/>
              <a:ahLst/>
              <a:cxnLst/>
              <a:rect l="l" t="t" r="r" b="b"/>
              <a:pathLst>
                <a:path w="16074" h="2835" extrusionOk="0">
                  <a:moveTo>
                    <a:pt x="0" y="1"/>
                  </a:moveTo>
                  <a:cubicBezTo>
                    <a:pt x="0" y="1"/>
                    <a:pt x="214" y="13"/>
                    <a:pt x="631" y="60"/>
                  </a:cubicBezTo>
                  <a:cubicBezTo>
                    <a:pt x="1048" y="108"/>
                    <a:pt x="1643" y="167"/>
                    <a:pt x="2381" y="251"/>
                  </a:cubicBezTo>
                  <a:cubicBezTo>
                    <a:pt x="3846" y="417"/>
                    <a:pt x="5870" y="703"/>
                    <a:pt x="8096" y="1084"/>
                  </a:cubicBezTo>
                  <a:cubicBezTo>
                    <a:pt x="10311" y="1477"/>
                    <a:pt x="12299" y="1906"/>
                    <a:pt x="13752" y="2251"/>
                  </a:cubicBezTo>
                  <a:cubicBezTo>
                    <a:pt x="14466" y="2406"/>
                    <a:pt x="15038" y="2561"/>
                    <a:pt x="15442" y="2668"/>
                  </a:cubicBezTo>
                  <a:cubicBezTo>
                    <a:pt x="15847" y="2775"/>
                    <a:pt x="16073" y="2834"/>
                    <a:pt x="16073" y="2834"/>
                  </a:cubicBezTo>
                  <a:lnTo>
                    <a:pt x="15478" y="2596"/>
                  </a:lnTo>
                  <a:cubicBezTo>
                    <a:pt x="15085" y="2442"/>
                    <a:pt x="14526" y="2251"/>
                    <a:pt x="13811" y="2025"/>
                  </a:cubicBezTo>
                  <a:cubicBezTo>
                    <a:pt x="12394" y="1584"/>
                    <a:pt x="10394" y="1025"/>
                    <a:pt x="8168" y="644"/>
                  </a:cubicBezTo>
                  <a:cubicBezTo>
                    <a:pt x="5929" y="251"/>
                    <a:pt x="3881" y="96"/>
                    <a:pt x="2393" y="36"/>
                  </a:cubicBezTo>
                  <a:cubicBezTo>
                    <a:pt x="1643" y="1"/>
                    <a:pt x="1048" y="1"/>
                    <a:pt x="631" y="1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636" name="Google Shape;12636;p49"/>
            <p:cNvSpPr/>
            <p:nvPr/>
          </p:nvSpPr>
          <p:spPr>
            <a:xfrm>
              <a:off x="2594350" y="2880150"/>
              <a:ext cx="218225" cy="179900"/>
            </a:xfrm>
            <a:custGeom>
              <a:avLst/>
              <a:gdLst/>
              <a:ahLst/>
              <a:cxnLst/>
              <a:rect l="l" t="t" r="r" b="b"/>
              <a:pathLst>
                <a:path w="8729" h="7196" extrusionOk="0">
                  <a:moveTo>
                    <a:pt x="8180" y="1"/>
                  </a:moveTo>
                  <a:cubicBezTo>
                    <a:pt x="8037" y="1"/>
                    <a:pt x="7864" y="33"/>
                    <a:pt x="7716" y="171"/>
                  </a:cubicBezTo>
                  <a:cubicBezTo>
                    <a:pt x="7621" y="242"/>
                    <a:pt x="7538" y="362"/>
                    <a:pt x="7514" y="516"/>
                  </a:cubicBezTo>
                  <a:cubicBezTo>
                    <a:pt x="7514" y="659"/>
                    <a:pt x="7549" y="778"/>
                    <a:pt x="7502" y="838"/>
                  </a:cubicBezTo>
                  <a:cubicBezTo>
                    <a:pt x="7454" y="921"/>
                    <a:pt x="7359" y="945"/>
                    <a:pt x="7216" y="981"/>
                  </a:cubicBezTo>
                  <a:cubicBezTo>
                    <a:pt x="7085" y="1004"/>
                    <a:pt x="6942" y="1028"/>
                    <a:pt x="6764" y="1076"/>
                  </a:cubicBezTo>
                  <a:cubicBezTo>
                    <a:pt x="6668" y="1112"/>
                    <a:pt x="6561" y="1171"/>
                    <a:pt x="6490" y="1278"/>
                  </a:cubicBezTo>
                  <a:cubicBezTo>
                    <a:pt x="6418" y="1374"/>
                    <a:pt x="6406" y="1528"/>
                    <a:pt x="6406" y="1600"/>
                  </a:cubicBezTo>
                  <a:cubicBezTo>
                    <a:pt x="6406" y="1755"/>
                    <a:pt x="6359" y="1874"/>
                    <a:pt x="6264" y="1993"/>
                  </a:cubicBezTo>
                  <a:cubicBezTo>
                    <a:pt x="6097" y="2231"/>
                    <a:pt x="5799" y="2409"/>
                    <a:pt x="5466" y="2624"/>
                  </a:cubicBezTo>
                  <a:cubicBezTo>
                    <a:pt x="5132" y="2838"/>
                    <a:pt x="4811" y="3076"/>
                    <a:pt x="4478" y="3314"/>
                  </a:cubicBezTo>
                  <a:cubicBezTo>
                    <a:pt x="3144" y="4267"/>
                    <a:pt x="2025" y="5243"/>
                    <a:pt x="1239" y="5981"/>
                  </a:cubicBezTo>
                  <a:cubicBezTo>
                    <a:pt x="453" y="6708"/>
                    <a:pt x="1" y="7196"/>
                    <a:pt x="1" y="7196"/>
                  </a:cubicBezTo>
                  <a:cubicBezTo>
                    <a:pt x="1" y="7196"/>
                    <a:pt x="537" y="6803"/>
                    <a:pt x="1370" y="6124"/>
                  </a:cubicBezTo>
                  <a:cubicBezTo>
                    <a:pt x="2239" y="5481"/>
                    <a:pt x="3418" y="4612"/>
                    <a:pt x="4740" y="3660"/>
                  </a:cubicBezTo>
                  <a:cubicBezTo>
                    <a:pt x="5061" y="3421"/>
                    <a:pt x="5394" y="3183"/>
                    <a:pt x="5704" y="2957"/>
                  </a:cubicBezTo>
                  <a:cubicBezTo>
                    <a:pt x="6002" y="2731"/>
                    <a:pt x="6359" y="2528"/>
                    <a:pt x="6585" y="2171"/>
                  </a:cubicBezTo>
                  <a:cubicBezTo>
                    <a:pt x="6704" y="1993"/>
                    <a:pt x="6764" y="1766"/>
                    <a:pt x="6740" y="1576"/>
                  </a:cubicBezTo>
                  <a:cubicBezTo>
                    <a:pt x="6728" y="1481"/>
                    <a:pt x="6740" y="1457"/>
                    <a:pt x="6764" y="1421"/>
                  </a:cubicBezTo>
                  <a:cubicBezTo>
                    <a:pt x="6787" y="1397"/>
                    <a:pt x="6823" y="1362"/>
                    <a:pt x="6883" y="1338"/>
                  </a:cubicBezTo>
                  <a:cubicBezTo>
                    <a:pt x="7002" y="1290"/>
                    <a:pt x="7145" y="1254"/>
                    <a:pt x="7299" y="1219"/>
                  </a:cubicBezTo>
                  <a:cubicBezTo>
                    <a:pt x="7430" y="1171"/>
                    <a:pt x="7621" y="1112"/>
                    <a:pt x="7716" y="933"/>
                  </a:cubicBezTo>
                  <a:cubicBezTo>
                    <a:pt x="7752" y="838"/>
                    <a:pt x="7752" y="754"/>
                    <a:pt x="7740" y="683"/>
                  </a:cubicBezTo>
                  <a:cubicBezTo>
                    <a:pt x="7728" y="623"/>
                    <a:pt x="7716" y="564"/>
                    <a:pt x="7716" y="516"/>
                  </a:cubicBezTo>
                  <a:cubicBezTo>
                    <a:pt x="7716" y="421"/>
                    <a:pt x="7752" y="338"/>
                    <a:pt x="7811" y="266"/>
                  </a:cubicBezTo>
                  <a:cubicBezTo>
                    <a:pt x="7930" y="111"/>
                    <a:pt x="8109" y="88"/>
                    <a:pt x="8264" y="64"/>
                  </a:cubicBezTo>
                  <a:cubicBezTo>
                    <a:pt x="8302" y="61"/>
                    <a:pt x="8339" y="59"/>
                    <a:pt x="8373" y="59"/>
                  </a:cubicBezTo>
                  <a:cubicBezTo>
                    <a:pt x="8468" y="59"/>
                    <a:pt x="8548" y="70"/>
                    <a:pt x="8609" y="88"/>
                  </a:cubicBezTo>
                  <a:cubicBezTo>
                    <a:pt x="8681" y="100"/>
                    <a:pt x="8728" y="100"/>
                    <a:pt x="8728" y="100"/>
                  </a:cubicBezTo>
                  <a:cubicBezTo>
                    <a:pt x="8728" y="100"/>
                    <a:pt x="8681" y="88"/>
                    <a:pt x="8609" y="64"/>
                  </a:cubicBezTo>
                  <a:cubicBezTo>
                    <a:pt x="8526" y="52"/>
                    <a:pt x="8407" y="28"/>
                    <a:pt x="8264" y="4"/>
                  </a:cubicBezTo>
                  <a:cubicBezTo>
                    <a:pt x="8237" y="2"/>
                    <a:pt x="8209" y="1"/>
                    <a:pt x="8180" y="1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637" name="Google Shape;12637;p49"/>
            <p:cNvSpPr/>
            <p:nvPr/>
          </p:nvSpPr>
          <p:spPr>
            <a:xfrm>
              <a:off x="2647050" y="2995725"/>
              <a:ext cx="509300" cy="34925"/>
            </a:xfrm>
            <a:custGeom>
              <a:avLst/>
              <a:gdLst/>
              <a:ahLst/>
              <a:cxnLst/>
              <a:rect l="l" t="t" r="r" b="b"/>
              <a:pathLst>
                <a:path w="20372" h="1397" extrusionOk="0">
                  <a:moveTo>
                    <a:pt x="20372" y="1"/>
                  </a:moveTo>
                  <a:cubicBezTo>
                    <a:pt x="20372" y="1"/>
                    <a:pt x="20086" y="49"/>
                    <a:pt x="19586" y="108"/>
                  </a:cubicBezTo>
                  <a:cubicBezTo>
                    <a:pt x="19074" y="180"/>
                    <a:pt x="18336" y="287"/>
                    <a:pt x="17407" y="394"/>
                  </a:cubicBezTo>
                  <a:cubicBezTo>
                    <a:pt x="15562" y="596"/>
                    <a:pt x="13014" y="822"/>
                    <a:pt x="10204" y="906"/>
                  </a:cubicBezTo>
                  <a:cubicBezTo>
                    <a:pt x="9220" y="939"/>
                    <a:pt x="8267" y="954"/>
                    <a:pt x="7364" y="954"/>
                  </a:cubicBezTo>
                  <a:cubicBezTo>
                    <a:pt x="5689" y="954"/>
                    <a:pt x="4188" y="904"/>
                    <a:pt x="2989" y="834"/>
                  </a:cubicBezTo>
                  <a:cubicBezTo>
                    <a:pt x="2060" y="787"/>
                    <a:pt x="1322" y="751"/>
                    <a:pt x="798" y="703"/>
                  </a:cubicBezTo>
                  <a:cubicBezTo>
                    <a:pt x="274" y="656"/>
                    <a:pt x="0" y="644"/>
                    <a:pt x="0" y="644"/>
                  </a:cubicBezTo>
                  <a:lnTo>
                    <a:pt x="0" y="644"/>
                  </a:lnTo>
                  <a:cubicBezTo>
                    <a:pt x="0" y="644"/>
                    <a:pt x="274" y="692"/>
                    <a:pt x="786" y="775"/>
                  </a:cubicBezTo>
                  <a:cubicBezTo>
                    <a:pt x="1286" y="870"/>
                    <a:pt x="2036" y="965"/>
                    <a:pt x="2953" y="1073"/>
                  </a:cubicBezTo>
                  <a:cubicBezTo>
                    <a:pt x="4449" y="1246"/>
                    <a:pt x="6414" y="1396"/>
                    <a:pt x="8620" y="1396"/>
                  </a:cubicBezTo>
                  <a:cubicBezTo>
                    <a:pt x="9136" y="1396"/>
                    <a:pt x="9665" y="1388"/>
                    <a:pt x="10204" y="1370"/>
                  </a:cubicBezTo>
                  <a:cubicBezTo>
                    <a:pt x="13050" y="1287"/>
                    <a:pt x="15597" y="942"/>
                    <a:pt x="17419" y="608"/>
                  </a:cubicBezTo>
                  <a:cubicBezTo>
                    <a:pt x="18348" y="453"/>
                    <a:pt x="19074" y="299"/>
                    <a:pt x="19586" y="180"/>
                  </a:cubicBezTo>
                  <a:cubicBezTo>
                    <a:pt x="20086" y="61"/>
                    <a:pt x="20372" y="1"/>
                    <a:pt x="20372" y="1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638" name="Google Shape;12638;p49"/>
            <p:cNvSpPr/>
            <p:nvPr/>
          </p:nvSpPr>
          <p:spPr>
            <a:xfrm>
              <a:off x="2698550" y="2967150"/>
              <a:ext cx="191400" cy="17800"/>
            </a:xfrm>
            <a:custGeom>
              <a:avLst/>
              <a:gdLst/>
              <a:ahLst/>
              <a:cxnLst/>
              <a:rect l="l" t="t" r="r" b="b"/>
              <a:pathLst>
                <a:path w="7656" h="712" extrusionOk="0">
                  <a:moveTo>
                    <a:pt x="7656" y="1"/>
                  </a:moveTo>
                  <a:lnTo>
                    <a:pt x="7656" y="1"/>
                  </a:lnTo>
                  <a:cubicBezTo>
                    <a:pt x="7656" y="1"/>
                    <a:pt x="7227" y="25"/>
                    <a:pt x="6525" y="108"/>
                  </a:cubicBezTo>
                  <a:cubicBezTo>
                    <a:pt x="5834" y="144"/>
                    <a:pt x="4882" y="203"/>
                    <a:pt x="3834" y="251"/>
                  </a:cubicBezTo>
                  <a:cubicBezTo>
                    <a:pt x="2786" y="299"/>
                    <a:pt x="1834" y="311"/>
                    <a:pt x="1131" y="311"/>
                  </a:cubicBezTo>
                  <a:lnTo>
                    <a:pt x="0" y="311"/>
                  </a:lnTo>
                  <a:cubicBezTo>
                    <a:pt x="0" y="311"/>
                    <a:pt x="417" y="418"/>
                    <a:pt x="1119" y="537"/>
                  </a:cubicBezTo>
                  <a:cubicBezTo>
                    <a:pt x="1719" y="628"/>
                    <a:pt x="2510" y="711"/>
                    <a:pt x="3395" y="711"/>
                  </a:cubicBezTo>
                  <a:cubicBezTo>
                    <a:pt x="3547" y="711"/>
                    <a:pt x="3701" y="709"/>
                    <a:pt x="3858" y="703"/>
                  </a:cubicBezTo>
                  <a:cubicBezTo>
                    <a:pt x="4929" y="656"/>
                    <a:pt x="5882" y="477"/>
                    <a:pt x="6572" y="311"/>
                  </a:cubicBezTo>
                  <a:cubicBezTo>
                    <a:pt x="7251" y="144"/>
                    <a:pt x="7656" y="1"/>
                    <a:pt x="7656" y="1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639" name="Google Shape;12639;p49"/>
            <p:cNvSpPr/>
            <p:nvPr/>
          </p:nvSpPr>
          <p:spPr>
            <a:xfrm>
              <a:off x="2862550" y="2897875"/>
              <a:ext cx="950150" cy="82400"/>
            </a:xfrm>
            <a:custGeom>
              <a:avLst/>
              <a:gdLst/>
              <a:ahLst/>
              <a:cxnLst/>
              <a:rect l="l" t="t" r="r" b="b"/>
              <a:pathLst>
                <a:path w="38006" h="3296" extrusionOk="0">
                  <a:moveTo>
                    <a:pt x="22933" y="1"/>
                  </a:moveTo>
                  <a:cubicBezTo>
                    <a:pt x="21699" y="1"/>
                    <a:pt x="20427" y="66"/>
                    <a:pt x="19134" y="188"/>
                  </a:cubicBezTo>
                  <a:cubicBezTo>
                    <a:pt x="16479" y="450"/>
                    <a:pt x="13978" y="819"/>
                    <a:pt x="11704" y="1046"/>
                  </a:cubicBezTo>
                  <a:cubicBezTo>
                    <a:pt x="9430" y="1260"/>
                    <a:pt x="7358" y="1319"/>
                    <a:pt x="5620" y="1319"/>
                  </a:cubicBezTo>
                  <a:cubicBezTo>
                    <a:pt x="3894" y="1319"/>
                    <a:pt x="2477" y="1260"/>
                    <a:pt x="1513" y="1224"/>
                  </a:cubicBezTo>
                  <a:cubicBezTo>
                    <a:pt x="536" y="1177"/>
                    <a:pt x="1" y="1141"/>
                    <a:pt x="0" y="1141"/>
                  </a:cubicBezTo>
                  <a:lnTo>
                    <a:pt x="0" y="1141"/>
                  </a:lnTo>
                  <a:cubicBezTo>
                    <a:pt x="1" y="1141"/>
                    <a:pt x="536" y="1200"/>
                    <a:pt x="1513" y="1296"/>
                  </a:cubicBezTo>
                  <a:cubicBezTo>
                    <a:pt x="2489" y="1379"/>
                    <a:pt x="3894" y="1486"/>
                    <a:pt x="5632" y="1546"/>
                  </a:cubicBezTo>
                  <a:cubicBezTo>
                    <a:pt x="6255" y="1567"/>
                    <a:pt x="6922" y="1581"/>
                    <a:pt x="7626" y="1581"/>
                  </a:cubicBezTo>
                  <a:cubicBezTo>
                    <a:pt x="8887" y="1581"/>
                    <a:pt x="10270" y="1537"/>
                    <a:pt x="11752" y="1415"/>
                  </a:cubicBezTo>
                  <a:cubicBezTo>
                    <a:pt x="14062" y="1236"/>
                    <a:pt x="16550" y="891"/>
                    <a:pt x="19193" y="641"/>
                  </a:cubicBezTo>
                  <a:cubicBezTo>
                    <a:pt x="20633" y="504"/>
                    <a:pt x="22037" y="428"/>
                    <a:pt x="23388" y="428"/>
                  </a:cubicBezTo>
                  <a:cubicBezTo>
                    <a:pt x="24506" y="428"/>
                    <a:pt x="25588" y="480"/>
                    <a:pt x="26623" y="593"/>
                  </a:cubicBezTo>
                  <a:cubicBezTo>
                    <a:pt x="28897" y="831"/>
                    <a:pt x="30921" y="1260"/>
                    <a:pt x="32600" y="1700"/>
                  </a:cubicBezTo>
                  <a:cubicBezTo>
                    <a:pt x="34279" y="2129"/>
                    <a:pt x="35636" y="2546"/>
                    <a:pt x="36565" y="2831"/>
                  </a:cubicBezTo>
                  <a:cubicBezTo>
                    <a:pt x="37493" y="3129"/>
                    <a:pt x="38005" y="3296"/>
                    <a:pt x="38005" y="3296"/>
                  </a:cubicBezTo>
                  <a:cubicBezTo>
                    <a:pt x="38005" y="3296"/>
                    <a:pt x="37493" y="3093"/>
                    <a:pt x="36576" y="2772"/>
                  </a:cubicBezTo>
                  <a:cubicBezTo>
                    <a:pt x="35648" y="2439"/>
                    <a:pt x="34326" y="1962"/>
                    <a:pt x="32647" y="1486"/>
                  </a:cubicBezTo>
                  <a:cubicBezTo>
                    <a:pt x="30957" y="1010"/>
                    <a:pt x="28933" y="510"/>
                    <a:pt x="26647" y="224"/>
                  </a:cubicBezTo>
                  <a:cubicBezTo>
                    <a:pt x="25467" y="72"/>
                    <a:pt x="24221" y="1"/>
                    <a:pt x="22933" y="1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640" name="Google Shape;12640;p49"/>
            <p:cNvSpPr/>
            <p:nvPr/>
          </p:nvSpPr>
          <p:spPr>
            <a:xfrm>
              <a:off x="3315875" y="2930175"/>
              <a:ext cx="382525" cy="50100"/>
            </a:xfrm>
            <a:custGeom>
              <a:avLst/>
              <a:gdLst/>
              <a:ahLst/>
              <a:cxnLst/>
              <a:rect l="l" t="t" r="r" b="b"/>
              <a:pathLst>
                <a:path w="15301" h="2004" extrusionOk="0">
                  <a:moveTo>
                    <a:pt x="5642" y="1"/>
                  </a:moveTo>
                  <a:cubicBezTo>
                    <a:pt x="4334" y="1"/>
                    <a:pt x="3168" y="108"/>
                    <a:pt x="2251" y="242"/>
                  </a:cubicBezTo>
                  <a:cubicBezTo>
                    <a:pt x="1548" y="349"/>
                    <a:pt x="989" y="456"/>
                    <a:pt x="596" y="539"/>
                  </a:cubicBezTo>
                  <a:cubicBezTo>
                    <a:pt x="203" y="635"/>
                    <a:pt x="1" y="670"/>
                    <a:pt x="1" y="670"/>
                  </a:cubicBezTo>
                  <a:cubicBezTo>
                    <a:pt x="1" y="670"/>
                    <a:pt x="227" y="658"/>
                    <a:pt x="608" y="611"/>
                  </a:cubicBezTo>
                  <a:cubicBezTo>
                    <a:pt x="1001" y="575"/>
                    <a:pt x="1560" y="527"/>
                    <a:pt x="2263" y="480"/>
                  </a:cubicBezTo>
                  <a:cubicBezTo>
                    <a:pt x="2900" y="442"/>
                    <a:pt x="3642" y="416"/>
                    <a:pt x="4462" y="416"/>
                  </a:cubicBezTo>
                  <a:cubicBezTo>
                    <a:pt x="5450" y="416"/>
                    <a:pt x="6551" y="454"/>
                    <a:pt x="7716" y="551"/>
                  </a:cubicBezTo>
                  <a:cubicBezTo>
                    <a:pt x="9835" y="754"/>
                    <a:pt x="11728" y="1087"/>
                    <a:pt x="13098" y="1420"/>
                  </a:cubicBezTo>
                  <a:cubicBezTo>
                    <a:pt x="13788" y="1575"/>
                    <a:pt x="14336" y="1730"/>
                    <a:pt x="14705" y="1837"/>
                  </a:cubicBezTo>
                  <a:cubicBezTo>
                    <a:pt x="15098" y="1944"/>
                    <a:pt x="15300" y="2004"/>
                    <a:pt x="15300" y="2004"/>
                  </a:cubicBezTo>
                  <a:cubicBezTo>
                    <a:pt x="15300" y="2004"/>
                    <a:pt x="15098" y="1909"/>
                    <a:pt x="14752" y="1742"/>
                  </a:cubicBezTo>
                  <a:cubicBezTo>
                    <a:pt x="14383" y="1599"/>
                    <a:pt x="13848" y="1409"/>
                    <a:pt x="13169" y="1182"/>
                  </a:cubicBezTo>
                  <a:cubicBezTo>
                    <a:pt x="11835" y="754"/>
                    <a:pt x="9930" y="289"/>
                    <a:pt x="7775" y="99"/>
                  </a:cubicBezTo>
                  <a:cubicBezTo>
                    <a:pt x="7036" y="30"/>
                    <a:pt x="6320" y="1"/>
                    <a:pt x="5642" y="1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641" name="Google Shape;12641;p49"/>
            <p:cNvSpPr/>
            <p:nvPr/>
          </p:nvSpPr>
          <p:spPr>
            <a:xfrm>
              <a:off x="3478100" y="2965425"/>
              <a:ext cx="132475" cy="15200"/>
            </a:xfrm>
            <a:custGeom>
              <a:avLst/>
              <a:gdLst/>
              <a:ahLst/>
              <a:cxnLst/>
              <a:rect l="l" t="t" r="r" b="b"/>
              <a:pathLst>
                <a:path w="5299" h="608" extrusionOk="0">
                  <a:moveTo>
                    <a:pt x="1616" y="0"/>
                  </a:moveTo>
                  <a:cubicBezTo>
                    <a:pt x="667" y="0"/>
                    <a:pt x="1" y="106"/>
                    <a:pt x="1" y="106"/>
                  </a:cubicBezTo>
                  <a:cubicBezTo>
                    <a:pt x="1" y="106"/>
                    <a:pt x="1179" y="368"/>
                    <a:pt x="2632" y="499"/>
                  </a:cubicBezTo>
                  <a:cubicBezTo>
                    <a:pt x="3706" y="595"/>
                    <a:pt x="4639" y="607"/>
                    <a:pt x="5060" y="607"/>
                  </a:cubicBezTo>
                  <a:cubicBezTo>
                    <a:pt x="5213" y="607"/>
                    <a:pt x="5299" y="606"/>
                    <a:pt x="5299" y="606"/>
                  </a:cubicBezTo>
                  <a:cubicBezTo>
                    <a:pt x="5299" y="606"/>
                    <a:pt x="4156" y="177"/>
                    <a:pt x="2679" y="46"/>
                  </a:cubicBezTo>
                  <a:cubicBezTo>
                    <a:pt x="2302" y="13"/>
                    <a:pt x="1942" y="0"/>
                    <a:pt x="1616" y="0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642" name="Google Shape;12642;p49"/>
            <p:cNvSpPr/>
            <p:nvPr/>
          </p:nvSpPr>
          <p:spPr>
            <a:xfrm>
              <a:off x="3505200" y="2876350"/>
              <a:ext cx="306000" cy="62250"/>
            </a:xfrm>
            <a:custGeom>
              <a:avLst/>
              <a:gdLst/>
              <a:ahLst/>
              <a:cxnLst/>
              <a:rect l="l" t="t" r="r" b="b"/>
              <a:pathLst>
                <a:path w="12240" h="2490" extrusionOk="0">
                  <a:moveTo>
                    <a:pt x="702" y="1"/>
                  </a:moveTo>
                  <a:cubicBezTo>
                    <a:pt x="253" y="1"/>
                    <a:pt x="0" y="13"/>
                    <a:pt x="0" y="13"/>
                  </a:cubicBezTo>
                  <a:cubicBezTo>
                    <a:pt x="0" y="13"/>
                    <a:pt x="691" y="97"/>
                    <a:pt x="1822" y="252"/>
                  </a:cubicBezTo>
                  <a:cubicBezTo>
                    <a:pt x="2941" y="418"/>
                    <a:pt x="4489" y="668"/>
                    <a:pt x="6167" y="1014"/>
                  </a:cubicBezTo>
                  <a:cubicBezTo>
                    <a:pt x="7846" y="1359"/>
                    <a:pt x="9370" y="1728"/>
                    <a:pt x="10466" y="2014"/>
                  </a:cubicBezTo>
                  <a:cubicBezTo>
                    <a:pt x="11549" y="2311"/>
                    <a:pt x="12240" y="2490"/>
                    <a:pt x="12240" y="2490"/>
                  </a:cubicBezTo>
                  <a:cubicBezTo>
                    <a:pt x="12240" y="2490"/>
                    <a:pt x="11597" y="2192"/>
                    <a:pt x="10549" y="1787"/>
                  </a:cubicBezTo>
                  <a:cubicBezTo>
                    <a:pt x="9489" y="1383"/>
                    <a:pt x="7977" y="906"/>
                    <a:pt x="6275" y="561"/>
                  </a:cubicBezTo>
                  <a:cubicBezTo>
                    <a:pt x="4560" y="216"/>
                    <a:pt x="2977" y="73"/>
                    <a:pt x="1845" y="25"/>
                  </a:cubicBezTo>
                  <a:cubicBezTo>
                    <a:pt x="1388" y="6"/>
                    <a:pt x="1002" y="1"/>
                    <a:pt x="702" y="1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643" name="Google Shape;12643;p49"/>
            <p:cNvSpPr/>
            <p:nvPr/>
          </p:nvSpPr>
          <p:spPr>
            <a:xfrm>
              <a:off x="3798075" y="2921325"/>
              <a:ext cx="146175" cy="109850"/>
            </a:xfrm>
            <a:custGeom>
              <a:avLst/>
              <a:gdLst/>
              <a:ahLst/>
              <a:cxnLst/>
              <a:rect l="l" t="t" r="r" b="b"/>
              <a:pathLst>
                <a:path w="5847" h="4394" extrusionOk="0">
                  <a:moveTo>
                    <a:pt x="1" y="0"/>
                  </a:moveTo>
                  <a:lnTo>
                    <a:pt x="1" y="0"/>
                  </a:lnTo>
                  <a:cubicBezTo>
                    <a:pt x="1" y="0"/>
                    <a:pt x="406" y="179"/>
                    <a:pt x="1001" y="465"/>
                  </a:cubicBezTo>
                  <a:cubicBezTo>
                    <a:pt x="1596" y="774"/>
                    <a:pt x="2394" y="1239"/>
                    <a:pt x="3239" y="1810"/>
                  </a:cubicBezTo>
                  <a:cubicBezTo>
                    <a:pt x="4097" y="2382"/>
                    <a:pt x="4787" y="2977"/>
                    <a:pt x="5228" y="3501"/>
                  </a:cubicBezTo>
                  <a:cubicBezTo>
                    <a:pt x="5442" y="3751"/>
                    <a:pt x="5597" y="3977"/>
                    <a:pt x="5704" y="4132"/>
                  </a:cubicBezTo>
                  <a:cubicBezTo>
                    <a:pt x="5787" y="4299"/>
                    <a:pt x="5847" y="4394"/>
                    <a:pt x="5847" y="4394"/>
                  </a:cubicBezTo>
                  <a:cubicBezTo>
                    <a:pt x="5847" y="4394"/>
                    <a:pt x="5823" y="4287"/>
                    <a:pt x="5763" y="4108"/>
                  </a:cubicBezTo>
                  <a:cubicBezTo>
                    <a:pt x="5704" y="3929"/>
                    <a:pt x="5585" y="3656"/>
                    <a:pt x="5406" y="3358"/>
                  </a:cubicBezTo>
                  <a:cubicBezTo>
                    <a:pt x="5049" y="2763"/>
                    <a:pt x="4382" y="2036"/>
                    <a:pt x="3501" y="1441"/>
                  </a:cubicBezTo>
                  <a:cubicBezTo>
                    <a:pt x="2620" y="846"/>
                    <a:pt x="1727" y="477"/>
                    <a:pt x="1072" y="274"/>
                  </a:cubicBezTo>
                  <a:cubicBezTo>
                    <a:pt x="418" y="60"/>
                    <a:pt x="1" y="0"/>
                    <a:pt x="1" y="0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644" name="Google Shape;12644;p49"/>
            <p:cNvSpPr/>
            <p:nvPr/>
          </p:nvSpPr>
          <p:spPr>
            <a:xfrm>
              <a:off x="3826650" y="2973700"/>
              <a:ext cx="92900" cy="57175"/>
            </a:xfrm>
            <a:custGeom>
              <a:avLst/>
              <a:gdLst/>
              <a:ahLst/>
              <a:cxnLst/>
              <a:rect l="l" t="t" r="r" b="b"/>
              <a:pathLst>
                <a:path w="3716" h="2287" extrusionOk="0">
                  <a:moveTo>
                    <a:pt x="1" y="1"/>
                  </a:moveTo>
                  <a:cubicBezTo>
                    <a:pt x="1" y="1"/>
                    <a:pt x="215" y="120"/>
                    <a:pt x="560" y="346"/>
                  </a:cubicBezTo>
                  <a:cubicBezTo>
                    <a:pt x="894" y="537"/>
                    <a:pt x="1358" y="822"/>
                    <a:pt x="1858" y="1132"/>
                  </a:cubicBezTo>
                  <a:cubicBezTo>
                    <a:pt x="2370" y="1453"/>
                    <a:pt x="2834" y="1727"/>
                    <a:pt x="3156" y="1942"/>
                  </a:cubicBezTo>
                  <a:cubicBezTo>
                    <a:pt x="3501" y="2144"/>
                    <a:pt x="3716" y="2287"/>
                    <a:pt x="3716" y="2287"/>
                  </a:cubicBezTo>
                  <a:cubicBezTo>
                    <a:pt x="3716" y="2287"/>
                    <a:pt x="3573" y="2073"/>
                    <a:pt x="3311" y="1763"/>
                  </a:cubicBezTo>
                  <a:cubicBezTo>
                    <a:pt x="3037" y="1453"/>
                    <a:pt x="2644" y="1061"/>
                    <a:pt x="2096" y="739"/>
                  </a:cubicBezTo>
                  <a:cubicBezTo>
                    <a:pt x="1572" y="406"/>
                    <a:pt x="1037" y="227"/>
                    <a:pt x="644" y="120"/>
                  </a:cubicBezTo>
                  <a:cubicBezTo>
                    <a:pt x="263" y="25"/>
                    <a:pt x="1" y="1"/>
                    <a:pt x="1" y="1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645" name="Google Shape;12645;p49"/>
            <p:cNvSpPr/>
            <p:nvPr/>
          </p:nvSpPr>
          <p:spPr>
            <a:xfrm>
              <a:off x="3798075" y="2993050"/>
              <a:ext cx="73550" cy="48550"/>
            </a:xfrm>
            <a:custGeom>
              <a:avLst/>
              <a:gdLst/>
              <a:ahLst/>
              <a:cxnLst/>
              <a:rect l="l" t="t" r="r" b="b"/>
              <a:pathLst>
                <a:path w="2942" h="1942" extrusionOk="0">
                  <a:moveTo>
                    <a:pt x="1" y="1"/>
                  </a:moveTo>
                  <a:lnTo>
                    <a:pt x="1" y="1"/>
                  </a:lnTo>
                  <a:cubicBezTo>
                    <a:pt x="1" y="1"/>
                    <a:pt x="167" y="120"/>
                    <a:pt x="417" y="346"/>
                  </a:cubicBezTo>
                  <a:cubicBezTo>
                    <a:pt x="679" y="525"/>
                    <a:pt x="1025" y="787"/>
                    <a:pt x="1430" y="1049"/>
                  </a:cubicBezTo>
                  <a:cubicBezTo>
                    <a:pt x="1834" y="1299"/>
                    <a:pt x="2203" y="1525"/>
                    <a:pt x="2489" y="1680"/>
                  </a:cubicBezTo>
                  <a:cubicBezTo>
                    <a:pt x="2763" y="1846"/>
                    <a:pt x="2942" y="1942"/>
                    <a:pt x="2942" y="1942"/>
                  </a:cubicBezTo>
                  <a:cubicBezTo>
                    <a:pt x="2942" y="1942"/>
                    <a:pt x="2846" y="1763"/>
                    <a:pt x="2632" y="1513"/>
                  </a:cubicBezTo>
                  <a:cubicBezTo>
                    <a:pt x="2430" y="1251"/>
                    <a:pt x="2096" y="929"/>
                    <a:pt x="1680" y="656"/>
                  </a:cubicBezTo>
                  <a:cubicBezTo>
                    <a:pt x="1263" y="382"/>
                    <a:pt x="834" y="215"/>
                    <a:pt x="525" y="120"/>
                  </a:cubicBezTo>
                  <a:cubicBezTo>
                    <a:pt x="215" y="37"/>
                    <a:pt x="1" y="1"/>
                    <a:pt x="1" y="1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646" name="Google Shape;12646;p49"/>
            <p:cNvSpPr/>
            <p:nvPr/>
          </p:nvSpPr>
          <p:spPr>
            <a:xfrm>
              <a:off x="3646275" y="3014500"/>
              <a:ext cx="141425" cy="65800"/>
            </a:xfrm>
            <a:custGeom>
              <a:avLst/>
              <a:gdLst/>
              <a:ahLst/>
              <a:cxnLst/>
              <a:rect l="l" t="t" r="r" b="b"/>
              <a:pathLst>
                <a:path w="5657" h="2632" extrusionOk="0">
                  <a:moveTo>
                    <a:pt x="1" y="0"/>
                  </a:moveTo>
                  <a:cubicBezTo>
                    <a:pt x="1" y="0"/>
                    <a:pt x="346" y="119"/>
                    <a:pt x="882" y="286"/>
                  </a:cubicBezTo>
                  <a:cubicBezTo>
                    <a:pt x="1417" y="488"/>
                    <a:pt x="2132" y="786"/>
                    <a:pt x="2906" y="1143"/>
                  </a:cubicBezTo>
                  <a:cubicBezTo>
                    <a:pt x="3680" y="1512"/>
                    <a:pt x="4358" y="1869"/>
                    <a:pt x="4858" y="2155"/>
                  </a:cubicBezTo>
                  <a:cubicBezTo>
                    <a:pt x="5346" y="2453"/>
                    <a:pt x="5656" y="2631"/>
                    <a:pt x="5656" y="2631"/>
                  </a:cubicBezTo>
                  <a:cubicBezTo>
                    <a:pt x="5656" y="2631"/>
                    <a:pt x="5418" y="2357"/>
                    <a:pt x="4989" y="1976"/>
                  </a:cubicBezTo>
                  <a:cubicBezTo>
                    <a:pt x="4549" y="1584"/>
                    <a:pt x="3906" y="1107"/>
                    <a:pt x="3096" y="738"/>
                  </a:cubicBezTo>
                  <a:cubicBezTo>
                    <a:pt x="2298" y="369"/>
                    <a:pt x="1501" y="179"/>
                    <a:pt x="941" y="83"/>
                  </a:cubicBezTo>
                  <a:cubicBezTo>
                    <a:pt x="358" y="0"/>
                    <a:pt x="1" y="0"/>
                    <a:pt x="1" y="0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647" name="Google Shape;12647;p49"/>
            <p:cNvSpPr/>
            <p:nvPr/>
          </p:nvSpPr>
          <p:spPr>
            <a:xfrm>
              <a:off x="2907500" y="2169450"/>
              <a:ext cx="176225" cy="400375"/>
            </a:xfrm>
            <a:custGeom>
              <a:avLst/>
              <a:gdLst/>
              <a:ahLst/>
              <a:cxnLst/>
              <a:rect l="l" t="t" r="r" b="b"/>
              <a:pathLst>
                <a:path w="7049" h="16015" extrusionOk="0">
                  <a:moveTo>
                    <a:pt x="7049" y="0"/>
                  </a:moveTo>
                  <a:cubicBezTo>
                    <a:pt x="7048" y="1"/>
                    <a:pt x="5263" y="3501"/>
                    <a:pt x="3310" y="7918"/>
                  </a:cubicBezTo>
                  <a:cubicBezTo>
                    <a:pt x="1369" y="12335"/>
                    <a:pt x="0" y="16014"/>
                    <a:pt x="0" y="16014"/>
                  </a:cubicBezTo>
                  <a:cubicBezTo>
                    <a:pt x="0" y="16014"/>
                    <a:pt x="1798" y="12514"/>
                    <a:pt x="3727" y="8096"/>
                  </a:cubicBezTo>
                  <a:cubicBezTo>
                    <a:pt x="5679" y="3680"/>
                    <a:pt x="7049" y="1"/>
                    <a:pt x="7049" y="0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648" name="Google Shape;12648;p49"/>
            <p:cNvSpPr/>
            <p:nvPr/>
          </p:nvSpPr>
          <p:spPr>
            <a:xfrm>
              <a:off x="2784850" y="2298325"/>
              <a:ext cx="212275" cy="456325"/>
            </a:xfrm>
            <a:custGeom>
              <a:avLst/>
              <a:gdLst/>
              <a:ahLst/>
              <a:cxnLst/>
              <a:rect l="l" t="t" r="r" b="b"/>
              <a:pathLst>
                <a:path w="8491" h="18253" extrusionOk="0">
                  <a:moveTo>
                    <a:pt x="8490" y="1"/>
                  </a:moveTo>
                  <a:cubicBezTo>
                    <a:pt x="8490" y="1"/>
                    <a:pt x="6287" y="3942"/>
                    <a:pt x="3930" y="8978"/>
                  </a:cubicBezTo>
                  <a:cubicBezTo>
                    <a:pt x="1596" y="14026"/>
                    <a:pt x="1" y="18253"/>
                    <a:pt x="1" y="18253"/>
                  </a:cubicBezTo>
                  <a:cubicBezTo>
                    <a:pt x="1" y="18253"/>
                    <a:pt x="2013" y="14205"/>
                    <a:pt x="4347" y="9168"/>
                  </a:cubicBezTo>
                  <a:cubicBezTo>
                    <a:pt x="6692" y="4144"/>
                    <a:pt x="8490" y="1"/>
                    <a:pt x="8490" y="1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649" name="Google Shape;12649;p49"/>
            <p:cNvSpPr/>
            <p:nvPr/>
          </p:nvSpPr>
          <p:spPr>
            <a:xfrm>
              <a:off x="2934875" y="2266475"/>
              <a:ext cx="56875" cy="120275"/>
            </a:xfrm>
            <a:custGeom>
              <a:avLst/>
              <a:gdLst/>
              <a:ahLst/>
              <a:cxnLst/>
              <a:rect l="l" t="t" r="r" b="b"/>
              <a:pathLst>
                <a:path w="2275" h="4811" extrusionOk="0">
                  <a:moveTo>
                    <a:pt x="2275" y="1"/>
                  </a:moveTo>
                  <a:cubicBezTo>
                    <a:pt x="2275" y="1"/>
                    <a:pt x="1560" y="989"/>
                    <a:pt x="941" y="2311"/>
                  </a:cubicBezTo>
                  <a:cubicBezTo>
                    <a:pt x="298" y="3632"/>
                    <a:pt x="1" y="4811"/>
                    <a:pt x="1" y="4811"/>
                  </a:cubicBezTo>
                  <a:cubicBezTo>
                    <a:pt x="1" y="4811"/>
                    <a:pt x="715" y="3846"/>
                    <a:pt x="1346" y="2501"/>
                  </a:cubicBezTo>
                  <a:cubicBezTo>
                    <a:pt x="1977" y="1180"/>
                    <a:pt x="2275" y="1"/>
                    <a:pt x="2275" y="1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650" name="Google Shape;12650;p49"/>
            <p:cNvSpPr/>
            <p:nvPr/>
          </p:nvSpPr>
          <p:spPr>
            <a:xfrm>
              <a:off x="2625625" y="2781125"/>
              <a:ext cx="121750" cy="253325"/>
            </a:xfrm>
            <a:custGeom>
              <a:avLst/>
              <a:gdLst/>
              <a:ahLst/>
              <a:cxnLst/>
              <a:rect l="l" t="t" r="r" b="b"/>
              <a:pathLst>
                <a:path w="4870" h="10133" extrusionOk="0">
                  <a:moveTo>
                    <a:pt x="4870" y="1"/>
                  </a:moveTo>
                  <a:cubicBezTo>
                    <a:pt x="4870" y="1"/>
                    <a:pt x="4584" y="572"/>
                    <a:pt x="4155" y="1501"/>
                  </a:cubicBezTo>
                  <a:cubicBezTo>
                    <a:pt x="3739" y="2441"/>
                    <a:pt x="3179" y="3715"/>
                    <a:pt x="2536" y="5132"/>
                  </a:cubicBezTo>
                  <a:cubicBezTo>
                    <a:pt x="1893" y="6525"/>
                    <a:pt x="1286" y="7799"/>
                    <a:pt x="810" y="8692"/>
                  </a:cubicBezTo>
                  <a:cubicBezTo>
                    <a:pt x="572" y="9133"/>
                    <a:pt x="381" y="9490"/>
                    <a:pt x="226" y="9752"/>
                  </a:cubicBezTo>
                  <a:cubicBezTo>
                    <a:pt x="83" y="10002"/>
                    <a:pt x="0" y="10133"/>
                    <a:pt x="0" y="10133"/>
                  </a:cubicBezTo>
                  <a:cubicBezTo>
                    <a:pt x="0" y="10133"/>
                    <a:pt x="107" y="10014"/>
                    <a:pt x="286" y="9787"/>
                  </a:cubicBezTo>
                  <a:cubicBezTo>
                    <a:pt x="464" y="9573"/>
                    <a:pt x="703" y="9228"/>
                    <a:pt x="1000" y="8811"/>
                  </a:cubicBezTo>
                  <a:cubicBezTo>
                    <a:pt x="1584" y="7966"/>
                    <a:pt x="2310" y="6739"/>
                    <a:pt x="2953" y="5311"/>
                  </a:cubicBezTo>
                  <a:cubicBezTo>
                    <a:pt x="3608" y="3882"/>
                    <a:pt x="4072" y="2548"/>
                    <a:pt x="4382" y="1572"/>
                  </a:cubicBezTo>
                  <a:cubicBezTo>
                    <a:pt x="4703" y="608"/>
                    <a:pt x="4870" y="1"/>
                    <a:pt x="4870" y="1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651" name="Google Shape;12651;p49"/>
            <p:cNvSpPr/>
            <p:nvPr/>
          </p:nvSpPr>
          <p:spPr>
            <a:xfrm>
              <a:off x="2705375" y="2802850"/>
              <a:ext cx="58675" cy="146175"/>
            </a:xfrm>
            <a:custGeom>
              <a:avLst/>
              <a:gdLst/>
              <a:ahLst/>
              <a:cxnLst/>
              <a:rect l="l" t="t" r="r" b="b"/>
              <a:pathLst>
                <a:path w="2347" h="5847" extrusionOk="0">
                  <a:moveTo>
                    <a:pt x="2346" y="1"/>
                  </a:moveTo>
                  <a:cubicBezTo>
                    <a:pt x="2346" y="1"/>
                    <a:pt x="2204" y="334"/>
                    <a:pt x="1965" y="858"/>
                  </a:cubicBezTo>
                  <a:cubicBezTo>
                    <a:pt x="1751" y="1394"/>
                    <a:pt x="1453" y="2108"/>
                    <a:pt x="1132" y="2906"/>
                  </a:cubicBezTo>
                  <a:cubicBezTo>
                    <a:pt x="822" y="3727"/>
                    <a:pt x="537" y="4442"/>
                    <a:pt x="322" y="4978"/>
                  </a:cubicBezTo>
                  <a:cubicBezTo>
                    <a:pt x="120" y="5513"/>
                    <a:pt x="1" y="5847"/>
                    <a:pt x="1" y="5847"/>
                  </a:cubicBezTo>
                  <a:cubicBezTo>
                    <a:pt x="1" y="5847"/>
                    <a:pt x="227" y="5573"/>
                    <a:pt x="537" y="5085"/>
                  </a:cubicBezTo>
                  <a:cubicBezTo>
                    <a:pt x="846" y="4608"/>
                    <a:pt x="1239" y="3906"/>
                    <a:pt x="1561" y="3084"/>
                  </a:cubicBezTo>
                  <a:cubicBezTo>
                    <a:pt x="1894" y="2275"/>
                    <a:pt x="2096" y="1489"/>
                    <a:pt x="2204" y="929"/>
                  </a:cubicBezTo>
                  <a:cubicBezTo>
                    <a:pt x="2323" y="358"/>
                    <a:pt x="2346" y="1"/>
                    <a:pt x="2346" y="1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652" name="Google Shape;12652;p49"/>
            <p:cNvSpPr/>
            <p:nvPr/>
          </p:nvSpPr>
          <p:spPr>
            <a:xfrm>
              <a:off x="2766100" y="2592425"/>
              <a:ext cx="130400" cy="279500"/>
            </a:xfrm>
            <a:custGeom>
              <a:avLst/>
              <a:gdLst/>
              <a:ahLst/>
              <a:cxnLst/>
              <a:rect l="l" t="t" r="r" b="b"/>
              <a:pathLst>
                <a:path w="5216" h="11180" extrusionOk="0">
                  <a:moveTo>
                    <a:pt x="5216" y="0"/>
                  </a:moveTo>
                  <a:lnTo>
                    <a:pt x="5216" y="0"/>
                  </a:lnTo>
                  <a:cubicBezTo>
                    <a:pt x="5215" y="0"/>
                    <a:pt x="3846" y="2393"/>
                    <a:pt x="2406" y="5489"/>
                  </a:cubicBezTo>
                  <a:cubicBezTo>
                    <a:pt x="965" y="8572"/>
                    <a:pt x="1" y="11180"/>
                    <a:pt x="1" y="11180"/>
                  </a:cubicBezTo>
                  <a:cubicBezTo>
                    <a:pt x="1" y="11180"/>
                    <a:pt x="1370" y="8763"/>
                    <a:pt x="2811" y="5691"/>
                  </a:cubicBezTo>
                  <a:cubicBezTo>
                    <a:pt x="4251" y="2608"/>
                    <a:pt x="5216" y="0"/>
                    <a:pt x="5216" y="0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653" name="Google Shape;12653;p49"/>
            <p:cNvSpPr/>
            <p:nvPr/>
          </p:nvSpPr>
          <p:spPr>
            <a:xfrm>
              <a:off x="2966425" y="2863275"/>
              <a:ext cx="463475" cy="37925"/>
            </a:xfrm>
            <a:custGeom>
              <a:avLst/>
              <a:gdLst/>
              <a:ahLst/>
              <a:cxnLst/>
              <a:rect l="l" t="t" r="r" b="b"/>
              <a:pathLst>
                <a:path w="18539" h="1517" extrusionOk="0">
                  <a:moveTo>
                    <a:pt x="18539" y="1"/>
                  </a:moveTo>
                  <a:lnTo>
                    <a:pt x="18539" y="1"/>
                  </a:lnTo>
                  <a:cubicBezTo>
                    <a:pt x="18538" y="1"/>
                    <a:pt x="14371" y="132"/>
                    <a:pt x="9240" y="584"/>
                  </a:cubicBezTo>
                  <a:cubicBezTo>
                    <a:pt x="6680" y="810"/>
                    <a:pt x="4358" y="1060"/>
                    <a:pt x="2692" y="1263"/>
                  </a:cubicBezTo>
                  <a:cubicBezTo>
                    <a:pt x="2075" y="1343"/>
                    <a:pt x="1533" y="1383"/>
                    <a:pt x="1104" y="1383"/>
                  </a:cubicBezTo>
                  <a:cubicBezTo>
                    <a:pt x="961" y="1383"/>
                    <a:pt x="831" y="1379"/>
                    <a:pt x="715" y="1370"/>
                  </a:cubicBezTo>
                  <a:cubicBezTo>
                    <a:pt x="263" y="1346"/>
                    <a:pt x="1" y="1263"/>
                    <a:pt x="1" y="1263"/>
                  </a:cubicBezTo>
                  <a:lnTo>
                    <a:pt x="1" y="1263"/>
                  </a:lnTo>
                  <a:cubicBezTo>
                    <a:pt x="1" y="1263"/>
                    <a:pt x="239" y="1370"/>
                    <a:pt x="715" y="1441"/>
                  </a:cubicBezTo>
                  <a:cubicBezTo>
                    <a:pt x="1008" y="1493"/>
                    <a:pt x="1382" y="1517"/>
                    <a:pt x="1823" y="1517"/>
                  </a:cubicBezTo>
                  <a:cubicBezTo>
                    <a:pt x="2099" y="1517"/>
                    <a:pt x="2402" y="1507"/>
                    <a:pt x="2727" y="1489"/>
                  </a:cubicBezTo>
                  <a:cubicBezTo>
                    <a:pt x="4406" y="1406"/>
                    <a:pt x="6728" y="1251"/>
                    <a:pt x="9288" y="1025"/>
                  </a:cubicBezTo>
                  <a:cubicBezTo>
                    <a:pt x="14407" y="584"/>
                    <a:pt x="18539" y="1"/>
                    <a:pt x="18539" y="1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654" name="Google Shape;12654;p49"/>
            <p:cNvSpPr/>
            <p:nvPr/>
          </p:nvSpPr>
          <p:spPr>
            <a:xfrm>
              <a:off x="3469475" y="2849575"/>
              <a:ext cx="89325" cy="11050"/>
            </a:xfrm>
            <a:custGeom>
              <a:avLst/>
              <a:gdLst/>
              <a:ahLst/>
              <a:cxnLst/>
              <a:rect l="l" t="t" r="r" b="b"/>
              <a:pathLst>
                <a:path w="3573" h="442" extrusionOk="0">
                  <a:moveTo>
                    <a:pt x="1786" y="1"/>
                  </a:moveTo>
                  <a:cubicBezTo>
                    <a:pt x="810" y="1"/>
                    <a:pt x="0" y="215"/>
                    <a:pt x="0" y="215"/>
                  </a:cubicBezTo>
                  <a:cubicBezTo>
                    <a:pt x="0" y="215"/>
                    <a:pt x="810" y="442"/>
                    <a:pt x="1786" y="442"/>
                  </a:cubicBezTo>
                  <a:cubicBezTo>
                    <a:pt x="2774" y="442"/>
                    <a:pt x="3572" y="215"/>
                    <a:pt x="3572" y="215"/>
                  </a:cubicBezTo>
                  <a:cubicBezTo>
                    <a:pt x="3572" y="215"/>
                    <a:pt x="2774" y="1"/>
                    <a:pt x="1786" y="1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655" name="Google Shape;12655;p49"/>
            <p:cNvSpPr/>
            <p:nvPr/>
          </p:nvSpPr>
          <p:spPr>
            <a:xfrm>
              <a:off x="3572750" y="2855225"/>
              <a:ext cx="87850" cy="12250"/>
            </a:xfrm>
            <a:custGeom>
              <a:avLst/>
              <a:gdLst/>
              <a:ahLst/>
              <a:cxnLst/>
              <a:rect l="l" t="t" r="r" b="b"/>
              <a:pathLst>
                <a:path w="3514" h="490" extrusionOk="0">
                  <a:moveTo>
                    <a:pt x="1362" y="1"/>
                  </a:moveTo>
                  <a:cubicBezTo>
                    <a:pt x="587" y="1"/>
                    <a:pt x="1" y="132"/>
                    <a:pt x="1" y="132"/>
                  </a:cubicBezTo>
                  <a:cubicBezTo>
                    <a:pt x="1" y="132"/>
                    <a:pt x="775" y="418"/>
                    <a:pt x="1739" y="477"/>
                  </a:cubicBezTo>
                  <a:cubicBezTo>
                    <a:pt x="1877" y="486"/>
                    <a:pt x="2011" y="490"/>
                    <a:pt x="2141" y="490"/>
                  </a:cubicBezTo>
                  <a:cubicBezTo>
                    <a:pt x="2918" y="490"/>
                    <a:pt x="3513" y="358"/>
                    <a:pt x="3513" y="358"/>
                  </a:cubicBezTo>
                  <a:cubicBezTo>
                    <a:pt x="3513" y="358"/>
                    <a:pt x="2751" y="85"/>
                    <a:pt x="1763" y="13"/>
                  </a:cubicBezTo>
                  <a:cubicBezTo>
                    <a:pt x="1625" y="5"/>
                    <a:pt x="1491" y="1"/>
                    <a:pt x="1362" y="1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656" name="Google Shape;12656;p49"/>
            <p:cNvSpPr/>
            <p:nvPr/>
          </p:nvSpPr>
          <p:spPr>
            <a:xfrm>
              <a:off x="4790775" y="2957350"/>
              <a:ext cx="477150" cy="47650"/>
            </a:xfrm>
            <a:custGeom>
              <a:avLst/>
              <a:gdLst/>
              <a:ahLst/>
              <a:cxnLst/>
              <a:rect l="l" t="t" r="r" b="b"/>
              <a:pathLst>
                <a:path w="19086" h="1906" extrusionOk="0">
                  <a:moveTo>
                    <a:pt x="0" y="0"/>
                  </a:moveTo>
                  <a:cubicBezTo>
                    <a:pt x="0" y="0"/>
                    <a:pt x="1072" y="155"/>
                    <a:pt x="2786" y="476"/>
                  </a:cubicBezTo>
                  <a:cubicBezTo>
                    <a:pt x="4501" y="798"/>
                    <a:pt x="6846" y="1345"/>
                    <a:pt x="9513" y="1691"/>
                  </a:cubicBezTo>
                  <a:cubicBezTo>
                    <a:pt x="10677" y="1838"/>
                    <a:pt x="11808" y="1906"/>
                    <a:pt x="12858" y="1906"/>
                  </a:cubicBezTo>
                  <a:cubicBezTo>
                    <a:pt x="14192" y="1906"/>
                    <a:pt x="15393" y="1795"/>
                    <a:pt x="16359" y="1595"/>
                  </a:cubicBezTo>
                  <a:cubicBezTo>
                    <a:pt x="17217" y="1429"/>
                    <a:pt x="17907" y="1226"/>
                    <a:pt x="18371" y="1060"/>
                  </a:cubicBezTo>
                  <a:cubicBezTo>
                    <a:pt x="18824" y="893"/>
                    <a:pt x="19086" y="798"/>
                    <a:pt x="19086" y="798"/>
                  </a:cubicBezTo>
                  <a:lnTo>
                    <a:pt x="19086" y="798"/>
                  </a:lnTo>
                  <a:cubicBezTo>
                    <a:pt x="19086" y="798"/>
                    <a:pt x="18812" y="881"/>
                    <a:pt x="18371" y="988"/>
                  </a:cubicBezTo>
                  <a:cubicBezTo>
                    <a:pt x="17895" y="1119"/>
                    <a:pt x="17205" y="1262"/>
                    <a:pt x="16347" y="1369"/>
                  </a:cubicBezTo>
                  <a:cubicBezTo>
                    <a:pt x="15599" y="1472"/>
                    <a:pt x="14724" y="1526"/>
                    <a:pt x="13758" y="1526"/>
                  </a:cubicBezTo>
                  <a:cubicBezTo>
                    <a:pt x="12495" y="1526"/>
                    <a:pt x="11076" y="1434"/>
                    <a:pt x="9585" y="1238"/>
                  </a:cubicBezTo>
                  <a:cubicBezTo>
                    <a:pt x="6953" y="893"/>
                    <a:pt x="4572" y="464"/>
                    <a:pt x="2822" y="262"/>
                  </a:cubicBezTo>
                  <a:cubicBezTo>
                    <a:pt x="1084" y="48"/>
                    <a:pt x="0" y="0"/>
                    <a:pt x="0" y="0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657" name="Google Shape;12657;p49"/>
            <p:cNvSpPr/>
            <p:nvPr/>
          </p:nvSpPr>
          <p:spPr>
            <a:xfrm>
              <a:off x="5201525" y="2869525"/>
              <a:ext cx="64925" cy="107175"/>
            </a:xfrm>
            <a:custGeom>
              <a:avLst/>
              <a:gdLst/>
              <a:ahLst/>
              <a:cxnLst/>
              <a:rect l="l" t="t" r="r" b="b"/>
              <a:pathLst>
                <a:path w="2597" h="4287" extrusionOk="0">
                  <a:moveTo>
                    <a:pt x="1" y="1"/>
                  </a:moveTo>
                  <a:cubicBezTo>
                    <a:pt x="1" y="1"/>
                    <a:pt x="477" y="1049"/>
                    <a:pt x="1179" y="2227"/>
                  </a:cubicBezTo>
                  <a:cubicBezTo>
                    <a:pt x="1894" y="3394"/>
                    <a:pt x="2596" y="4287"/>
                    <a:pt x="2596" y="4287"/>
                  </a:cubicBezTo>
                  <a:cubicBezTo>
                    <a:pt x="2596" y="4287"/>
                    <a:pt x="2275" y="3180"/>
                    <a:pt x="1560" y="1989"/>
                  </a:cubicBezTo>
                  <a:cubicBezTo>
                    <a:pt x="834" y="799"/>
                    <a:pt x="1" y="1"/>
                    <a:pt x="1" y="1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658" name="Google Shape;12658;p49"/>
            <p:cNvSpPr/>
            <p:nvPr/>
          </p:nvSpPr>
          <p:spPr>
            <a:xfrm>
              <a:off x="5239025" y="2963875"/>
              <a:ext cx="83075" cy="80400"/>
            </a:xfrm>
            <a:custGeom>
              <a:avLst/>
              <a:gdLst/>
              <a:ahLst/>
              <a:cxnLst/>
              <a:rect l="l" t="t" r="r" b="b"/>
              <a:pathLst>
                <a:path w="3323" h="3216" extrusionOk="0">
                  <a:moveTo>
                    <a:pt x="1632" y="1454"/>
                  </a:moveTo>
                  <a:lnTo>
                    <a:pt x="1632" y="1454"/>
                  </a:lnTo>
                  <a:cubicBezTo>
                    <a:pt x="1632" y="1454"/>
                    <a:pt x="1624" y="1462"/>
                    <a:pt x="1614" y="1471"/>
                  </a:cubicBezTo>
                  <a:lnTo>
                    <a:pt x="1614" y="1471"/>
                  </a:lnTo>
                  <a:cubicBezTo>
                    <a:pt x="1621" y="1459"/>
                    <a:pt x="1632" y="1454"/>
                    <a:pt x="1632" y="1454"/>
                  </a:cubicBezTo>
                  <a:close/>
                  <a:moveTo>
                    <a:pt x="25" y="1"/>
                  </a:moveTo>
                  <a:cubicBezTo>
                    <a:pt x="25" y="1"/>
                    <a:pt x="1" y="25"/>
                    <a:pt x="49" y="156"/>
                  </a:cubicBezTo>
                  <a:cubicBezTo>
                    <a:pt x="84" y="215"/>
                    <a:pt x="144" y="311"/>
                    <a:pt x="239" y="382"/>
                  </a:cubicBezTo>
                  <a:cubicBezTo>
                    <a:pt x="299" y="430"/>
                    <a:pt x="358" y="453"/>
                    <a:pt x="453" y="477"/>
                  </a:cubicBezTo>
                  <a:cubicBezTo>
                    <a:pt x="501" y="489"/>
                    <a:pt x="537" y="489"/>
                    <a:pt x="584" y="489"/>
                  </a:cubicBezTo>
                  <a:cubicBezTo>
                    <a:pt x="620" y="477"/>
                    <a:pt x="656" y="477"/>
                    <a:pt x="691" y="453"/>
                  </a:cubicBezTo>
                  <a:lnTo>
                    <a:pt x="691" y="453"/>
                  </a:lnTo>
                  <a:cubicBezTo>
                    <a:pt x="656" y="501"/>
                    <a:pt x="691" y="453"/>
                    <a:pt x="703" y="549"/>
                  </a:cubicBezTo>
                  <a:lnTo>
                    <a:pt x="703" y="692"/>
                  </a:lnTo>
                  <a:cubicBezTo>
                    <a:pt x="703" y="727"/>
                    <a:pt x="691" y="787"/>
                    <a:pt x="680" y="834"/>
                  </a:cubicBezTo>
                  <a:cubicBezTo>
                    <a:pt x="656" y="870"/>
                    <a:pt x="632" y="918"/>
                    <a:pt x="620" y="965"/>
                  </a:cubicBezTo>
                  <a:cubicBezTo>
                    <a:pt x="584" y="1025"/>
                    <a:pt x="584" y="1084"/>
                    <a:pt x="584" y="1144"/>
                  </a:cubicBezTo>
                  <a:cubicBezTo>
                    <a:pt x="582" y="1142"/>
                    <a:pt x="581" y="1141"/>
                    <a:pt x="579" y="1141"/>
                  </a:cubicBezTo>
                  <a:cubicBezTo>
                    <a:pt x="570" y="1141"/>
                    <a:pt x="564" y="1171"/>
                    <a:pt x="584" y="1251"/>
                  </a:cubicBezTo>
                  <a:cubicBezTo>
                    <a:pt x="620" y="1334"/>
                    <a:pt x="715" y="1442"/>
                    <a:pt x="918" y="1442"/>
                  </a:cubicBezTo>
                  <a:cubicBezTo>
                    <a:pt x="953" y="1442"/>
                    <a:pt x="1001" y="1442"/>
                    <a:pt x="1061" y="1430"/>
                  </a:cubicBezTo>
                  <a:cubicBezTo>
                    <a:pt x="1096" y="1406"/>
                    <a:pt x="1120" y="1406"/>
                    <a:pt x="1156" y="1394"/>
                  </a:cubicBezTo>
                  <a:lnTo>
                    <a:pt x="1192" y="1382"/>
                  </a:lnTo>
                  <a:lnTo>
                    <a:pt x="1192" y="1382"/>
                  </a:lnTo>
                  <a:lnTo>
                    <a:pt x="1168" y="1394"/>
                  </a:lnTo>
                  <a:lnTo>
                    <a:pt x="1168" y="1406"/>
                  </a:lnTo>
                  <a:lnTo>
                    <a:pt x="1168" y="1442"/>
                  </a:lnTo>
                  <a:lnTo>
                    <a:pt x="1168" y="1489"/>
                  </a:lnTo>
                  <a:cubicBezTo>
                    <a:pt x="1168" y="1513"/>
                    <a:pt x="1168" y="1561"/>
                    <a:pt x="1180" y="1608"/>
                  </a:cubicBezTo>
                  <a:cubicBezTo>
                    <a:pt x="1239" y="1763"/>
                    <a:pt x="1346" y="1846"/>
                    <a:pt x="1453" y="1882"/>
                  </a:cubicBezTo>
                  <a:cubicBezTo>
                    <a:pt x="1486" y="1898"/>
                    <a:pt x="1525" y="1906"/>
                    <a:pt x="1564" y="1907"/>
                  </a:cubicBezTo>
                  <a:lnTo>
                    <a:pt x="1564" y="1907"/>
                  </a:lnTo>
                  <a:cubicBezTo>
                    <a:pt x="1966" y="2499"/>
                    <a:pt x="2457" y="2766"/>
                    <a:pt x="2775" y="2942"/>
                  </a:cubicBezTo>
                  <a:cubicBezTo>
                    <a:pt x="3132" y="3132"/>
                    <a:pt x="3323" y="3216"/>
                    <a:pt x="3323" y="3216"/>
                  </a:cubicBezTo>
                  <a:cubicBezTo>
                    <a:pt x="3323" y="3216"/>
                    <a:pt x="3156" y="3073"/>
                    <a:pt x="2942" y="2775"/>
                  </a:cubicBezTo>
                  <a:cubicBezTo>
                    <a:pt x="2656" y="2513"/>
                    <a:pt x="2192" y="2144"/>
                    <a:pt x="1894" y="1525"/>
                  </a:cubicBezTo>
                  <a:lnTo>
                    <a:pt x="1608" y="1549"/>
                  </a:lnTo>
                  <a:lnTo>
                    <a:pt x="1608" y="1561"/>
                  </a:lnTo>
                  <a:cubicBezTo>
                    <a:pt x="1608" y="1563"/>
                    <a:pt x="1608" y="1564"/>
                    <a:pt x="1607" y="1564"/>
                  </a:cubicBezTo>
                  <a:cubicBezTo>
                    <a:pt x="1605" y="1564"/>
                    <a:pt x="1599" y="1540"/>
                    <a:pt x="1608" y="1493"/>
                  </a:cubicBezTo>
                  <a:lnTo>
                    <a:pt x="1608" y="1493"/>
                  </a:lnTo>
                  <a:cubicBezTo>
                    <a:pt x="1620" y="1492"/>
                    <a:pt x="1636" y="1491"/>
                    <a:pt x="1656" y="1489"/>
                  </a:cubicBezTo>
                  <a:lnTo>
                    <a:pt x="1656" y="1465"/>
                  </a:lnTo>
                  <a:lnTo>
                    <a:pt x="1656" y="1454"/>
                  </a:lnTo>
                  <a:cubicBezTo>
                    <a:pt x="1704" y="1382"/>
                    <a:pt x="1775" y="1299"/>
                    <a:pt x="1846" y="1215"/>
                  </a:cubicBezTo>
                  <a:lnTo>
                    <a:pt x="1787" y="1096"/>
                  </a:lnTo>
                  <a:lnTo>
                    <a:pt x="1775" y="1061"/>
                  </a:lnTo>
                  <a:cubicBezTo>
                    <a:pt x="1763" y="1037"/>
                    <a:pt x="1751" y="1001"/>
                    <a:pt x="1727" y="989"/>
                  </a:cubicBezTo>
                  <a:cubicBezTo>
                    <a:pt x="1656" y="906"/>
                    <a:pt x="1549" y="858"/>
                    <a:pt x="1453" y="858"/>
                  </a:cubicBezTo>
                  <a:cubicBezTo>
                    <a:pt x="1346" y="858"/>
                    <a:pt x="1215" y="894"/>
                    <a:pt x="1108" y="953"/>
                  </a:cubicBezTo>
                  <a:lnTo>
                    <a:pt x="1049" y="977"/>
                  </a:lnTo>
                  <a:lnTo>
                    <a:pt x="1037" y="989"/>
                  </a:lnTo>
                  <a:cubicBezTo>
                    <a:pt x="1023" y="1003"/>
                    <a:pt x="1007" y="1006"/>
                    <a:pt x="993" y="1006"/>
                  </a:cubicBezTo>
                  <a:cubicBezTo>
                    <a:pt x="981" y="1006"/>
                    <a:pt x="969" y="1004"/>
                    <a:pt x="960" y="1004"/>
                  </a:cubicBezTo>
                  <a:cubicBezTo>
                    <a:pt x="952" y="1004"/>
                    <a:pt x="945" y="1006"/>
                    <a:pt x="942" y="1013"/>
                  </a:cubicBezTo>
                  <a:cubicBezTo>
                    <a:pt x="930" y="989"/>
                    <a:pt x="942" y="977"/>
                    <a:pt x="942" y="965"/>
                  </a:cubicBezTo>
                  <a:cubicBezTo>
                    <a:pt x="942" y="953"/>
                    <a:pt x="953" y="918"/>
                    <a:pt x="953" y="906"/>
                  </a:cubicBezTo>
                  <a:cubicBezTo>
                    <a:pt x="977" y="811"/>
                    <a:pt x="977" y="739"/>
                    <a:pt x="977" y="680"/>
                  </a:cubicBezTo>
                  <a:cubicBezTo>
                    <a:pt x="977" y="549"/>
                    <a:pt x="918" y="430"/>
                    <a:pt x="882" y="370"/>
                  </a:cubicBezTo>
                  <a:cubicBezTo>
                    <a:pt x="850" y="301"/>
                    <a:pt x="820" y="282"/>
                    <a:pt x="798" y="282"/>
                  </a:cubicBezTo>
                  <a:cubicBezTo>
                    <a:pt x="772" y="282"/>
                    <a:pt x="756" y="311"/>
                    <a:pt x="763" y="311"/>
                  </a:cubicBezTo>
                  <a:cubicBezTo>
                    <a:pt x="703" y="358"/>
                    <a:pt x="632" y="370"/>
                    <a:pt x="584" y="382"/>
                  </a:cubicBezTo>
                  <a:lnTo>
                    <a:pt x="465" y="382"/>
                  </a:lnTo>
                  <a:cubicBezTo>
                    <a:pt x="394" y="370"/>
                    <a:pt x="322" y="358"/>
                    <a:pt x="275" y="322"/>
                  </a:cubicBezTo>
                  <a:cubicBezTo>
                    <a:pt x="168" y="263"/>
                    <a:pt x="108" y="203"/>
                    <a:pt x="84" y="144"/>
                  </a:cubicBezTo>
                  <a:cubicBezTo>
                    <a:pt x="25" y="37"/>
                    <a:pt x="25" y="1"/>
                    <a:pt x="25" y="1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659" name="Google Shape;12659;p49"/>
            <p:cNvSpPr/>
            <p:nvPr/>
          </p:nvSpPr>
          <p:spPr>
            <a:xfrm>
              <a:off x="4916975" y="2278100"/>
              <a:ext cx="94975" cy="186650"/>
            </a:xfrm>
            <a:custGeom>
              <a:avLst/>
              <a:gdLst/>
              <a:ahLst/>
              <a:cxnLst/>
              <a:rect l="l" t="t" r="r" b="b"/>
              <a:pathLst>
                <a:path w="3799" h="7466" extrusionOk="0">
                  <a:moveTo>
                    <a:pt x="0" y="0"/>
                  </a:moveTo>
                  <a:cubicBezTo>
                    <a:pt x="0" y="0"/>
                    <a:pt x="655" y="1774"/>
                    <a:pt x="1691" y="3834"/>
                  </a:cubicBezTo>
                  <a:cubicBezTo>
                    <a:pt x="2739" y="5906"/>
                    <a:pt x="3798" y="7465"/>
                    <a:pt x="3798" y="7465"/>
                  </a:cubicBezTo>
                  <a:cubicBezTo>
                    <a:pt x="3798" y="7465"/>
                    <a:pt x="3156" y="5679"/>
                    <a:pt x="2096" y="3631"/>
                  </a:cubicBezTo>
                  <a:cubicBezTo>
                    <a:pt x="1048" y="1572"/>
                    <a:pt x="1" y="0"/>
                    <a:pt x="0" y="0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660" name="Google Shape;12660;p49"/>
            <p:cNvSpPr/>
            <p:nvPr/>
          </p:nvSpPr>
          <p:spPr>
            <a:xfrm>
              <a:off x="5015500" y="2480800"/>
              <a:ext cx="23525" cy="41975"/>
            </a:xfrm>
            <a:custGeom>
              <a:avLst/>
              <a:gdLst/>
              <a:ahLst/>
              <a:cxnLst/>
              <a:rect l="l" t="t" r="r" b="b"/>
              <a:pathLst>
                <a:path w="941" h="1679" extrusionOk="0">
                  <a:moveTo>
                    <a:pt x="0" y="0"/>
                  </a:moveTo>
                  <a:lnTo>
                    <a:pt x="0" y="0"/>
                  </a:lnTo>
                  <a:cubicBezTo>
                    <a:pt x="0" y="0"/>
                    <a:pt x="12" y="488"/>
                    <a:pt x="274" y="953"/>
                  </a:cubicBezTo>
                  <a:cubicBezTo>
                    <a:pt x="524" y="1417"/>
                    <a:pt x="941" y="1679"/>
                    <a:pt x="941" y="1679"/>
                  </a:cubicBezTo>
                  <a:cubicBezTo>
                    <a:pt x="941" y="1679"/>
                    <a:pt x="929" y="1191"/>
                    <a:pt x="667" y="726"/>
                  </a:cubicBezTo>
                  <a:cubicBezTo>
                    <a:pt x="417" y="274"/>
                    <a:pt x="0" y="0"/>
                    <a:pt x="0" y="0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661" name="Google Shape;12661;p49"/>
            <p:cNvSpPr/>
            <p:nvPr/>
          </p:nvSpPr>
          <p:spPr>
            <a:xfrm>
              <a:off x="5043475" y="2540625"/>
              <a:ext cx="18175" cy="25025"/>
            </a:xfrm>
            <a:custGeom>
              <a:avLst/>
              <a:gdLst/>
              <a:ahLst/>
              <a:cxnLst/>
              <a:rect l="l" t="t" r="r" b="b"/>
              <a:pathLst>
                <a:path w="727" h="1001" extrusionOk="0">
                  <a:moveTo>
                    <a:pt x="36" y="0"/>
                  </a:moveTo>
                  <a:cubicBezTo>
                    <a:pt x="36" y="0"/>
                    <a:pt x="1" y="346"/>
                    <a:pt x="179" y="631"/>
                  </a:cubicBezTo>
                  <a:cubicBezTo>
                    <a:pt x="346" y="893"/>
                    <a:pt x="679" y="1000"/>
                    <a:pt x="679" y="1000"/>
                  </a:cubicBezTo>
                  <a:cubicBezTo>
                    <a:pt x="679" y="1000"/>
                    <a:pt x="727" y="643"/>
                    <a:pt x="548" y="381"/>
                  </a:cubicBezTo>
                  <a:cubicBezTo>
                    <a:pt x="382" y="108"/>
                    <a:pt x="36" y="0"/>
                    <a:pt x="36" y="0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662" name="Google Shape;12662;p49"/>
            <p:cNvSpPr/>
            <p:nvPr/>
          </p:nvSpPr>
          <p:spPr>
            <a:xfrm>
              <a:off x="3961800" y="2745100"/>
              <a:ext cx="180100" cy="208700"/>
            </a:xfrm>
            <a:custGeom>
              <a:avLst/>
              <a:gdLst/>
              <a:ahLst/>
              <a:cxnLst/>
              <a:rect l="l" t="t" r="r" b="b"/>
              <a:pathLst>
                <a:path w="7204" h="8348" extrusionOk="0">
                  <a:moveTo>
                    <a:pt x="7203" y="1"/>
                  </a:moveTo>
                  <a:cubicBezTo>
                    <a:pt x="7203" y="1"/>
                    <a:pt x="6620" y="263"/>
                    <a:pt x="5715" y="751"/>
                  </a:cubicBezTo>
                  <a:cubicBezTo>
                    <a:pt x="4810" y="1263"/>
                    <a:pt x="3524" y="2001"/>
                    <a:pt x="2370" y="3132"/>
                  </a:cubicBezTo>
                  <a:cubicBezTo>
                    <a:pt x="1203" y="4287"/>
                    <a:pt x="488" y="5621"/>
                    <a:pt x="226" y="6645"/>
                  </a:cubicBezTo>
                  <a:cubicBezTo>
                    <a:pt x="95" y="7168"/>
                    <a:pt x="36" y="7585"/>
                    <a:pt x="12" y="7883"/>
                  </a:cubicBezTo>
                  <a:cubicBezTo>
                    <a:pt x="0" y="8180"/>
                    <a:pt x="0" y="8347"/>
                    <a:pt x="0" y="8347"/>
                  </a:cubicBezTo>
                  <a:cubicBezTo>
                    <a:pt x="0" y="8347"/>
                    <a:pt x="12" y="8180"/>
                    <a:pt x="72" y="7895"/>
                  </a:cubicBezTo>
                  <a:cubicBezTo>
                    <a:pt x="131" y="7621"/>
                    <a:pt x="238" y="7216"/>
                    <a:pt x="429" y="6740"/>
                  </a:cubicBezTo>
                  <a:cubicBezTo>
                    <a:pt x="786" y="5787"/>
                    <a:pt x="1560" y="4561"/>
                    <a:pt x="2679" y="3478"/>
                  </a:cubicBezTo>
                  <a:cubicBezTo>
                    <a:pt x="3798" y="2382"/>
                    <a:pt x="4977" y="1561"/>
                    <a:pt x="5822" y="965"/>
                  </a:cubicBezTo>
                  <a:cubicBezTo>
                    <a:pt x="6668" y="370"/>
                    <a:pt x="7203" y="1"/>
                    <a:pt x="7203" y="1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663" name="Google Shape;12663;p49"/>
            <p:cNvSpPr/>
            <p:nvPr/>
          </p:nvSpPr>
          <p:spPr>
            <a:xfrm>
              <a:off x="3951675" y="2765350"/>
              <a:ext cx="96750" cy="141400"/>
            </a:xfrm>
            <a:custGeom>
              <a:avLst/>
              <a:gdLst/>
              <a:ahLst/>
              <a:cxnLst/>
              <a:rect l="l" t="t" r="r" b="b"/>
              <a:pathLst>
                <a:path w="3870" h="5656" extrusionOk="0">
                  <a:moveTo>
                    <a:pt x="3870" y="1"/>
                  </a:moveTo>
                  <a:cubicBezTo>
                    <a:pt x="3870" y="1"/>
                    <a:pt x="3548" y="227"/>
                    <a:pt x="3036" y="620"/>
                  </a:cubicBezTo>
                  <a:cubicBezTo>
                    <a:pt x="2560" y="1036"/>
                    <a:pt x="1941" y="1655"/>
                    <a:pt x="1382" y="2465"/>
                  </a:cubicBezTo>
                  <a:cubicBezTo>
                    <a:pt x="846" y="3263"/>
                    <a:pt x="489" y="4084"/>
                    <a:pt x="286" y="4680"/>
                  </a:cubicBezTo>
                  <a:cubicBezTo>
                    <a:pt x="72" y="5275"/>
                    <a:pt x="0" y="5656"/>
                    <a:pt x="0" y="5656"/>
                  </a:cubicBezTo>
                  <a:cubicBezTo>
                    <a:pt x="0" y="5656"/>
                    <a:pt x="191" y="5323"/>
                    <a:pt x="489" y="4763"/>
                  </a:cubicBezTo>
                  <a:cubicBezTo>
                    <a:pt x="810" y="4215"/>
                    <a:pt x="1251" y="3489"/>
                    <a:pt x="1774" y="2715"/>
                  </a:cubicBezTo>
                  <a:cubicBezTo>
                    <a:pt x="2310" y="1941"/>
                    <a:pt x="2834" y="1251"/>
                    <a:pt x="3215" y="774"/>
                  </a:cubicBezTo>
                  <a:cubicBezTo>
                    <a:pt x="3620" y="298"/>
                    <a:pt x="3870" y="1"/>
                    <a:pt x="3870" y="1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664" name="Google Shape;12664;p49"/>
            <p:cNvSpPr/>
            <p:nvPr/>
          </p:nvSpPr>
          <p:spPr>
            <a:xfrm>
              <a:off x="3953750" y="2776950"/>
              <a:ext cx="50625" cy="74450"/>
            </a:xfrm>
            <a:custGeom>
              <a:avLst/>
              <a:gdLst/>
              <a:ahLst/>
              <a:cxnLst/>
              <a:rect l="l" t="t" r="r" b="b"/>
              <a:pathLst>
                <a:path w="2025" h="2978" extrusionOk="0">
                  <a:moveTo>
                    <a:pt x="2025" y="1"/>
                  </a:moveTo>
                  <a:cubicBezTo>
                    <a:pt x="2025" y="1"/>
                    <a:pt x="1822" y="96"/>
                    <a:pt x="1549" y="287"/>
                  </a:cubicBezTo>
                  <a:cubicBezTo>
                    <a:pt x="1263" y="489"/>
                    <a:pt x="918" y="799"/>
                    <a:pt x="620" y="1239"/>
                  </a:cubicBezTo>
                  <a:cubicBezTo>
                    <a:pt x="334" y="1668"/>
                    <a:pt x="179" y="2108"/>
                    <a:pt x="84" y="2442"/>
                  </a:cubicBezTo>
                  <a:cubicBezTo>
                    <a:pt x="13" y="2775"/>
                    <a:pt x="1" y="2977"/>
                    <a:pt x="1" y="2977"/>
                  </a:cubicBezTo>
                  <a:cubicBezTo>
                    <a:pt x="1" y="2977"/>
                    <a:pt x="441" y="2311"/>
                    <a:pt x="1013" y="1489"/>
                  </a:cubicBezTo>
                  <a:cubicBezTo>
                    <a:pt x="1560" y="668"/>
                    <a:pt x="2025" y="1"/>
                    <a:pt x="2025" y="1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665" name="Google Shape;12665;p49"/>
            <p:cNvSpPr/>
            <p:nvPr/>
          </p:nvSpPr>
          <p:spPr>
            <a:xfrm>
              <a:off x="3960300" y="2769225"/>
              <a:ext cx="20875" cy="33650"/>
            </a:xfrm>
            <a:custGeom>
              <a:avLst/>
              <a:gdLst/>
              <a:ahLst/>
              <a:cxnLst/>
              <a:rect l="l" t="t" r="r" b="b"/>
              <a:pathLst>
                <a:path w="835" h="1346" extrusionOk="0">
                  <a:moveTo>
                    <a:pt x="810" y="0"/>
                  </a:moveTo>
                  <a:lnTo>
                    <a:pt x="810" y="0"/>
                  </a:lnTo>
                  <a:cubicBezTo>
                    <a:pt x="810" y="0"/>
                    <a:pt x="429" y="191"/>
                    <a:pt x="227" y="560"/>
                  </a:cubicBezTo>
                  <a:cubicBezTo>
                    <a:pt x="1" y="941"/>
                    <a:pt x="36" y="1346"/>
                    <a:pt x="36" y="1346"/>
                  </a:cubicBezTo>
                  <a:cubicBezTo>
                    <a:pt x="36" y="1346"/>
                    <a:pt x="405" y="1155"/>
                    <a:pt x="608" y="786"/>
                  </a:cubicBezTo>
                  <a:cubicBezTo>
                    <a:pt x="834" y="417"/>
                    <a:pt x="810" y="0"/>
                    <a:pt x="810" y="0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666" name="Google Shape;12666;p49"/>
            <p:cNvSpPr/>
            <p:nvPr/>
          </p:nvSpPr>
          <p:spPr>
            <a:xfrm>
              <a:off x="3959125" y="2012575"/>
              <a:ext cx="207475" cy="176550"/>
            </a:xfrm>
            <a:custGeom>
              <a:avLst/>
              <a:gdLst/>
              <a:ahLst/>
              <a:cxnLst/>
              <a:rect l="l" t="t" r="r" b="b"/>
              <a:pathLst>
                <a:path w="8299" h="7062" extrusionOk="0">
                  <a:moveTo>
                    <a:pt x="8299" y="1"/>
                  </a:moveTo>
                  <a:cubicBezTo>
                    <a:pt x="8299" y="1"/>
                    <a:pt x="8144" y="36"/>
                    <a:pt x="7846" y="108"/>
                  </a:cubicBezTo>
                  <a:cubicBezTo>
                    <a:pt x="7561" y="167"/>
                    <a:pt x="7168" y="275"/>
                    <a:pt x="6691" y="453"/>
                  </a:cubicBezTo>
                  <a:cubicBezTo>
                    <a:pt x="6215" y="620"/>
                    <a:pt x="5644" y="870"/>
                    <a:pt x="5048" y="1191"/>
                  </a:cubicBezTo>
                  <a:cubicBezTo>
                    <a:pt x="4465" y="1537"/>
                    <a:pt x="3846" y="1953"/>
                    <a:pt x="3239" y="2465"/>
                  </a:cubicBezTo>
                  <a:cubicBezTo>
                    <a:pt x="2643" y="2965"/>
                    <a:pt x="2131" y="3513"/>
                    <a:pt x="1703" y="4061"/>
                  </a:cubicBezTo>
                  <a:cubicBezTo>
                    <a:pt x="1286" y="4596"/>
                    <a:pt x="953" y="5108"/>
                    <a:pt x="703" y="5561"/>
                  </a:cubicBezTo>
                  <a:cubicBezTo>
                    <a:pt x="452" y="6001"/>
                    <a:pt x="274" y="6382"/>
                    <a:pt x="167" y="6644"/>
                  </a:cubicBezTo>
                  <a:cubicBezTo>
                    <a:pt x="60" y="6918"/>
                    <a:pt x="0" y="7061"/>
                    <a:pt x="0" y="7061"/>
                  </a:cubicBezTo>
                  <a:cubicBezTo>
                    <a:pt x="0" y="7061"/>
                    <a:pt x="83" y="6930"/>
                    <a:pt x="226" y="6692"/>
                  </a:cubicBezTo>
                  <a:cubicBezTo>
                    <a:pt x="357" y="6454"/>
                    <a:pt x="583" y="6109"/>
                    <a:pt x="881" y="5692"/>
                  </a:cubicBezTo>
                  <a:cubicBezTo>
                    <a:pt x="1167" y="5287"/>
                    <a:pt x="1536" y="4811"/>
                    <a:pt x="1988" y="4323"/>
                  </a:cubicBezTo>
                  <a:cubicBezTo>
                    <a:pt x="2441" y="3834"/>
                    <a:pt x="2953" y="3311"/>
                    <a:pt x="3536" y="2822"/>
                  </a:cubicBezTo>
                  <a:cubicBezTo>
                    <a:pt x="4108" y="2334"/>
                    <a:pt x="4703" y="1894"/>
                    <a:pt x="5263" y="1537"/>
                  </a:cubicBezTo>
                  <a:cubicBezTo>
                    <a:pt x="5822" y="1179"/>
                    <a:pt x="6346" y="882"/>
                    <a:pt x="6787" y="667"/>
                  </a:cubicBezTo>
                  <a:cubicBezTo>
                    <a:pt x="7239" y="441"/>
                    <a:pt x="7608" y="275"/>
                    <a:pt x="7882" y="167"/>
                  </a:cubicBezTo>
                  <a:cubicBezTo>
                    <a:pt x="8144" y="60"/>
                    <a:pt x="8299" y="1"/>
                    <a:pt x="8299" y="1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667" name="Google Shape;12667;p49"/>
            <p:cNvSpPr/>
            <p:nvPr/>
          </p:nvSpPr>
          <p:spPr>
            <a:xfrm>
              <a:off x="3962100" y="2081925"/>
              <a:ext cx="147650" cy="145000"/>
            </a:xfrm>
            <a:custGeom>
              <a:avLst/>
              <a:gdLst/>
              <a:ahLst/>
              <a:cxnLst/>
              <a:rect l="l" t="t" r="r" b="b"/>
              <a:pathLst>
                <a:path w="5906" h="5800" extrusionOk="0">
                  <a:moveTo>
                    <a:pt x="5906" y="1"/>
                  </a:moveTo>
                  <a:lnTo>
                    <a:pt x="5906" y="1"/>
                  </a:lnTo>
                  <a:cubicBezTo>
                    <a:pt x="5906" y="1"/>
                    <a:pt x="5798" y="48"/>
                    <a:pt x="5596" y="132"/>
                  </a:cubicBezTo>
                  <a:cubicBezTo>
                    <a:pt x="5406" y="215"/>
                    <a:pt x="5108" y="322"/>
                    <a:pt x="4763" y="489"/>
                  </a:cubicBezTo>
                  <a:cubicBezTo>
                    <a:pt x="4084" y="834"/>
                    <a:pt x="3155" y="1394"/>
                    <a:pt x="2322" y="2263"/>
                  </a:cubicBezTo>
                  <a:cubicBezTo>
                    <a:pt x="1476" y="3108"/>
                    <a:pt x="941" y="4061"/>
                    <a:pt x="607" y="4751"/>
                  </a:cubicBezTo>
                  <a:cubicBezTo>
                    <a:pt x="453" y="5085"/>
                    <a:pt x="310" y="5359"/>
                    <a:pt x="203" y="5537"/>
                  </a:cubicBezTo>
                  <a:cubicBezTo>
                    <a:pt x="83" y="5716"/>
                    <a:pt x="0" y="5799"/>
                    <a:pt x="0" y="5799"/>
                  </a:cubicBezTo>
                  <a:cubicBezTo>
                    <a:pt x="0" y="5799"/>
                    <a:pt x="95" y="5752"/>
                    <a:pt x="238" y="5585"/>
                  </a:cubicBezTo>
                  <a:cubicBezTo>
                    <a:pt x="405" y="5418"/>
                    <a:pt x="595" y="5168"/>
                    <a:pt x="810" y="4859"/>
                  </a:cubicBezTo>
                  <a:cubicBezTo>
                    <a:pt x="1226" y="4216"/>
                    <a:pt x="1834" y="3382"/>
                    <a:pt x="2631" y="2561"/>
                  </a:cubicBezTo>
                  <a:cubicBezTo>
                    <a:pt x="3429" y="1739"/>
                    <a:pt x="4239" y="1108"/>
                    <a:pt x="4870" y="668"/>
                  </a:cubicBezTo>
                  <a:cubicBezTo>
                    <a:pt x="5179" y="465"/>
                    <a:pt x="5453" y="287"/>
                    <a:pt x="5632" y="179"/>
                  </a:cubicBezTo>
                  <a:cubicBezTo>
                    <a:pt x="5810" y="60"/>
                    <a:pt x="5906" y="1"/>
                    <a:pt x="5906" y="1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668" name="Google Shape;12668;p49"/>
            <p:cNvSpPr/>
            <p:nvPr/>
          </p:nvSpPr>
          <p:spPr>
            <a:xfrm>
              <a:off x="3957025" y="2150100"/>
              <a:ext cx="96475" cy="110450"/>
            </a:xfrm>
            <a:custGeom>
              <a:avLst/>
              <a:gdLst/>
              <a:ahLst/>
              <a:cxnLst/>
              <a:rect l="l" t="t" r="r" b="b"/>
              <a:pathLst>
                <a:path w="3859" h="4418" extrusionOk="0">
                  <a:moveTo>
                    <a:pt x="3858" y="0"/>
                  </a:moveTo>
                  <a:cubicBezTo>
                    <a:pt x="3858" y="0"/>
                    <a:pt x="3561" y="131"/>
                    <a:pt x="3096" y="417"/>
                  </a:cubicBezTo>
                  <a:cubicBezTo>
                    <a:pt x="2632" y="715"/>
                    <a:pt x="2037" y="1191"/>
                    <a:pt x="1489" y="1810"/>
                  </a:cubicBezTo>
                  <a:cubicBezTo>
                    <a:pt x="941" y="2453"/>
                    <a:pt x="548" y="3108"/>
                    <a:pt x="322" y="3596"/>
                  </a:cubicBezTo>
                  <a:cubicBezTo>
                    <a:pt x="84" y="4096"/>
                    <a:pt x="1" y="4418"/>
                    <a:pt x="1" y="4418"/>
                  </a:cubicBezTo>
                  <a:cubicBezTo>
                    <a:pt x="1" y="4418"/>
                    <a:pt x="191" y="4156"/>
                    <a:pt x="525" y="3715"/>
                  </a:cubicBezTo>
                  <a:cubicBezTo>
                    <a:pt x="846" y="3298"/>
                    <a:pt x="1310" y="2739"/>
                    <a:pt x="1834" y="2132"/>
                  </a:cubicBezTo>
                  <a:cubicBezTo>
                    <a:pt x="2346" y="1512"/>
                    <a:pt x="2858" y="977"/>
                    <a:pt x="3227" y="608"/>
                  </a:cubicBezTo>
                  <a:cubicBezTo>
                    <a:pt x="3620" y="239"/>
                    <a:pt x="3858" y="0"/>
                    <a:pt x="3858" y="0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669" name="Google Shape;12669;p49"/>
            <p:cNvSpPr/>
            <p:nvPr/>
          </p:nvSpPr>
          <p:spPr>
            <a:xfrm>
              <a:off x="3958525" y="2201000"/>
              <a:ext cx="77700" cy="87225"/>
            </a:xfrm>
            <a:custGeom>
              <a:avLst/>
              <a:gdLst/>
              <a:ahLst/>
              <a:cxnLst/>
              <a:rect l="l" t="t" r="r" b="b"/>
              <a:pathLst>
                <a:path w="3108" h="3489" extrusionOk="0">
                  <a:moveTo>
                    <a:pt x="3108" y="0"/>
                  </a:moveTo>
                  <a:cubicBezTo>
                    <a:pt x="3108" y="0"/>
                    <a:pt x="2870" y="119"/>
                    <a:pt x="2501" y="358"/>
                  </a:cubicBezTo>
                  <a:cubicBezTo>
                    <a:pt x="2143" y="584"/>
                    <a:pt x="1667" y="953"/>
                    <a:pt x="1215" y="1441"/>
                  </a:cubicBezTo>
                  <a:cubicBezTo>
                    <a:pt x="786" y="1929"/>
                    <a:pt x="476" y="2453"/>
                    <a:pt x="286" y="2846"/>
                  </a:cubicBezTo>
                  <a:cubicBezTo>
                    <a:pt x="84" y="3227"/>
                    <a:pt x="0" y="3489"/>
                    <a:pt x="0" y="3489"/>
                  </a:cubicBezTo>
                  <a:cubicBezTo>
                    <a:pt x="0" y="3489"/>
                    <a:pt x="703" y="2691"/>
                    <a:pt x="1560" y="1739"/>
                  </a:cubicBezTo>
                  <a:cubicBezTo>
                    <a:pt x="2405" y="774"/>
                    <a:pt x="3108" y="0"/>
                    <a:pt x="3108" y="0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670" name="Google Shape;12670;p49"/>
            <p:cNvSpPr/>
            <p:nvPr/>
          </p:nvSpPr>
          <p:spPr>
            <a:xfrm>
              <a:off x="3969225" y="2252800"/>
              <a:ext cx="44075" cy="52700"/>
            </a:xfrm>
            <a:custGeom>
              <a:avLst/>
              <a:gdLst/>
              <a:ahLst/>
              <a:cxnLst/>
              <a:rect l="l" t="t" r="r" b="b"/>
              <a:pathLst>
                <a:path w="1763" h="2108" extrusionOk="0">
                  <a:moveTo>
                    <a:pt x="1763" y="0"/>
                  </a:moveTo>
                  <a:cubicBezTo>
                    <a:pt x="1763" y="0"/>
                    <a:pt x="1596" y="60"/>
                    <a:pt x="1382" y="191"/>
                  </a:cubicBezTo>
                  <a:cubicBezTo>
                    <a:pt x="1168" y="321"/>
                    <a:pt x="882" y="548"/>
                    <a:pt x="632" y="845"/>
                  </a:cubicBezTo>
                  <a:cubicBezTo>
                    <a:pt x="370" y="1143"/>
                    <a:pt x="215" y="1464"/>
                    <a:pt x="120" y="1703"/>
                  </a:cubicBezTo>
                  <a:cubicBezTo>
                    <a:pt x="37" y="1941"/>
                    <a:pt x="1" y="2107"/>
                    <a:pt x="1" y="2107"/>
                  </a:cubicBezTo>
                  <a:cubicBezTo>
                    <a:pt x="1" y="2107"/>
                    <a:pt x="132" y="2000"/>
                    <a:pt x="310" y="1822"/>
                  </a:cubicBezTo>
                  <a:cubicBezTo>
                    <a:pt x="513" y="1643"/>
                    <a:pt x="751" y="1405"/>
                    <a:pt x="989" y="1131"/>
                  </a:cubicBezTo>
                  <a:cubicBezTo>
                    <a:pt x="1227" y="845"/>
                    <a:pt x="1418" y="560"/>
                    <a:pt x="1549" y="357"/>
                  </a:cubicBezTo>
                  <a:cubicBezTo>
                    <a:pt x="1680" y="143"/>
                    <a:pt x="1763" y="0"/>
                    <a:pt x="1763" y="0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671" name="Google Shape;12671;p49"/>
            <p:cNvSpPr/>
            <p:nvPr/>
          </p:nvSpPr>
          <p:spPr>
            <a:xfrm>
              <a:off x="4234450" y="2011325"/>
              <a:ext cx="372675" cy="76300"/>
            </a:xfrm>
            <a:custGeom>
              <a:avLst/>
              <a:gdLst/>
              <a:ahLst/>
              <a:cxnLst/>
              <a:rect l="l" t="t" r="r" b="b"/>
              <a:pathLst>
                <a:path w="14907" h="3052" extrusionOk="0">
                  <a:moveTo>
                    <a:pt x="2439" y="1"/>
                  </a:moveTo>
                  <a:cubicBezTo>
                    <a:pt x="2371" y="1"/>
                    <a:pt x="2304" y="1"/>
                    <a:pt x="2239" y="3"/>
                  </a:cubicBezTo>
                  <a:cubicBezTo>
                    <a:pt x="1536" y="3"/>
                    <a:pt x="989" y="51"/>
                    <a:pt x="596" y="134"/>
                  </a:cubicBezTo>
                  <a:cubicBezTo>
                    <a:pt x="215" y="194"/>
                    <a:pt x="0" y="253"/>
                    <a:pt x="0" y="253"/>
                  </a:cubicBezTo>
                  <a:cubicBezTo>
                    <a:pt x="0" y="253"/>
                    <a:pt x="215" y="217"/>
                    <a:pt x="596" y="194"/>
                  </a:cubicBezTo>
                  <a:cubicBezTo>
                    <a:pt x="778" y="177"/>
                    <a:pt x="994" y="168"/>
                    <a:pt x="1242" y="168"/>
                  </a:cubicBezTo>
                  <a:cubicBezTo>
                    <a:pt x="1528" y="168"/>
                    <a:pt x="1857" y="180"/>
                    <a:pt x="2227" y="205"/>
                  </a:cubicBezTo>
                  <a:cubicBezTo>
                    <a:pt x="3608" y="301"/>
                    <a:pt x="5453" y="741"/>
                    <a:pt x="7442" y="1384"/>
                  </a:cubicBezTo>
                  <a:cubicBezTo>
                    <a:pt x="9454" y="2039"/>
                    <a:pt x="11287" y="2599"/>
                    <a:pt x="12669" y="2825"/>
                  </a:cubicBezTo>
                  <a:cubicBezTo>
                    <a:pt x="13359" y="2944"/>
                    <a:pt x="13919" y="3003"/>
                    <a:pt x="14312" y="3015"/>
                  </a:cubicBezTo>
                  <a:cubicBezTo>
                    <a:pt x="14693" y="3051"/>
                    <a:pt x="14907" y="3051"/>
                    <a:pt x="14907" y="3051"/>
                  </a:cubicBezTo>
                  <a:cubicBezTo>
                    <a:pt x="14907" y="3051"/>
                    <a:pt x="14681" y="3003"/>
                    <a:pt x="14312" y="2980"/>
                  </a:cubicBezTo>
                  <a:cubicBezTo>
                    <a:pt x="13931" y="2896"/>
                    <a:pt x="13383" y="2801"/>
                    <a:pt x="12716" y="2622"/>
                  </a:cubicBezTo>
                  <a:cubicBezTo>
                    <a:pt x="11371" y="2289"/>
                    <a:pt x="9585" y="1622"/>
                    <a:pt x="7585" y="967"/>
                  </a:cubicBezTo>
                  <a:cubicBezTo>
                    <a:pt x="5667" y="343"/>
                    <a:pt x="3815" y="1"/>
                    <a:pt x="2439" y="1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672" name="Google Shape;12672;p49"/>
            <p:cNvSpPr/>
            <p:nvPr/>
          </p:nvSpPr>
          <p:spPr>
            <a:xfrm>
              <a:off x="4323750" y="2032700"/>
              <a:ext cx="186650" cy="45975"/>
            </a:xfrm>
            <a:custGeom>
              <a:avLst/>
              <a:gdLst/>
              <a:ahLst/>
              <a:cxnLst/>
              <a:rect l="l" t="t" r="r" b="b"/>
              <a:pathLst>
                <a:path w="7466" h="1839" extrusionOk="0">
                  <a:moveTo>
                    <a:pt x="489" y="0"/>
                  </a:moveTo>
                  <a:cubicBezTo>
                    <a:pt x="418" y="0"/>
                    <a:pt x="354" y="2"/>
                    <a:pt x="298" y="5"/>
                  </a:cubicBezTo>
                  <a:cubicBezTo>
                    <a:pt x="107" y="17"/>
                    <a:pt x="0" y="17"/>
                    <a:pt x="0" y="17"/>
                  </a:cubicBezTo>
                  <a:cubicBezTo>
                    <a:pt x="0" y="17"/>
                    <a:pt x="107" y="41"/>
                    <a:pt x="298" y="77"/>
                  </a:cubicBezTo>
                  <a:cubicBezTo>
                    <a:pt x="500" y="124"/>
                    <a:pt x="762" y="184"/>
                    <a:pt x="1107" y="255"/>
                  </a:cubicBezTo>
                  <a:cubicBezTo>
                    <a:pt x="1786" y="410"/>
                    <a:pt x="2703" y="672"/>
                    <a:pt x="3715" y="970"/>
                  </a:cubicBezTo>
                  <a:cubicBezTo>
                    <a:pt x="4727" y="1267"/>
                    <a:pt x="5656" y="1505"/>
                    <a:pt x="6346" y="1648"/>
                  </a:cubicBezTo>
                  <a:cubicBezTo>
                    <a:pt x="7025" y="1791"/>
                    <a:pt x="7465" y="1839"/>
                    <a:pt x="7465" y="1839"/>
                  </a:cubicBezTo>
                  <a:cubicBezTo>
                    <a:pt x="7465" y="1839"/>
                    <a:pt x="7061" y="1672"/>
                    <a:pt x="6406" y="1422"/>
                  </a:cubicBezTo>
                  <a:cubicBezTo>
                    <a:pt x="5751" y="1172"/>
                    <a:pt x="4858" y="827"/>
                    <a:pt x="3822" y="529"/>
                  </a:cubicBezTo>
                  <a:cubicBezTo>
                    <a:pt x="2798" y="232"/>
                    <a:pt x="1834" y="65"/>
                    <a:pt x="1131" y="17"/>
                  </a:cubicBezTo>
                  <a:cubicBezTo>
                    <a:pt x="879" y="9"/>
                    <a:pt x="662" y="0"/>
                    <a:pt x="489" y="0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673" name="Google Shape;12673;p49"/>
            <p:cNvSpPr/>
            <p:nvPr/>
          </p:nvSpPr>
          <p:spPr>
            <a:xfrm>
              <a:off x="4432975" y="2078975"/>
              <a:ext cx="53900" cy="15825"/>
            </a:xfrm>
            <a:custGeom>
              <a:avLst/>
              <a:gdLst/>
              <a:ahLst/>
              <a:cxnLst/>
              <a:rect l="l" t="t" r="r" b="b"/>
              <a:pathLst>
                <a:path w="2156" h="633" extrusionOk="0">
                  <a:moveTo>
                    <a:pt x="264" y="0"/>
                  </a:moveTo>
                  <a:cubicBezTo>
                    <a:pt x="102" y="0"/>
                    <a:pt x="1" y="12"/>
                    <a:pt x="1" y="12"/>
                  </a:cubicBezTo>
                  <a:cubicBezTo>
                    <a:pt x="1" y="12"/>
                    <a:pt x="394" y="393"/>
                    <a:pt x="1013" y="547"/>
                  </a:cubicBezTo>
                  <a:cubicBezTo>
                    <a:pt x="1249" y="612"/>
                    <a:pt x="1474" y="632"/>
                    <a:pt x="1662" y="632"/>
                  </a:cubicBezTo>
                  <a:cubicBezTo>
                    <a:pt x="1956" y="632"/>
                    <a:pt x="2156" y="583"/>
                    <a:pt x="2156" y="583"/>
                  </a:cubicBezTo>
                  <a:cubicBezTo>
                    <a:pt x="2156" y="583"/>
                    <a:pt x="1703" y="274"/>
                    <a:pt x="1108" y="107"/>
                  </a:cubicBezTo>
                  <a:cubicBezTo>
                    <a:pt x="785" y="19"/>
                    <a:pt x="473" y="0"/>
                    <a:pt x="264" y="0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674" name="Google Shape;12674;p49"/>
            <p:cNvSpPr/>
            <p:nvPr/>
          </p:nvSpPr>
          <p:spPr>
            <a:xfrm>
              <a:off x="4279100" y="2676175"/>
              <a:ext cx="474475" cy="52000"/>
            </a:xfrm>
            <a:custGeom>
              <a:avLst/>
              <a:gdLst/>
              <a:ahLst/>
              <a:cxnLst/>
              <a:rect l="l" t="t" r="r" b="b"/>
              <a:pathLst>
                <a:path w="18979" h="2080" extrusionOk="0">
                  <a:moveTo>
                    <a:pt x="6526" y="0"/>
                  </a:moveTo>
                  <a:cubicBezTo>
                    <a:pt x="5097" y="0"/>
                    <a:pt x="3820" y="74"/>
                    <a:pt x="2786" y="174"/>
                  </a:cubicBezTo>
                  <a:cubicBezTo>
                    <a:pt x="1929" y="270"/>
                    <a:pt x="1227" y="353"/>
                    <a:pt x="750" y="436"/>
                  </a:cubicBezTo>
                  <a:cubicBezTo>
                    <a:pt x="274" y="508"/>
                    <a:pt x="0" y="555"/>
                    <a:pt x="0" y="555"/>
                  </a:cubicBezTo>
                  <a:cubicBezTo>
                    <a:pt x="0" y="555"/>
                    <a:pt x="274" y="531"/>
                    <a:pt x="762" y="508"/>
                  </a:cubicBezTo>
                  <a:cubicBezTo>
                    <a:pt x="1250" y="472"/>
                    <a:pt x="1953" y="448"/>
                    <a:pt x="2810" y="412"/>
                  </a:cubicBezTo>
                  <a:cubicBezTo>
                    <a:pt x="3287" y="399"/>
                    <a:pt x="3815" y="392"/>
                    <a:pt x="4386" y="392"/>
                  </a:cubicBezTo>
                  <a:cubicBezTo>
                    <a:pt x="5881" y="392"/>
                    <a:pt x="7665" y="444"/>
                    <a:pt x="9561" y="591"/>
                  </a:cubicBezTo>
                  <a:cubicBezTo>
                    <a:pt x="12180" y="817"/>
                    <a:pt x="14538" y="1174"/>
                    <a:pt x="16240" y="1496"/>
                  </a:cubicBezTo>
                  <a:cubicBezTo>
                    <a:pt x="17086" y="1663"/>
                    <a:pt x="17776" y="1817"/>
                    <a:pt x="18253" y="1924"/>
                  </a:cubicBezTo>
                  <a:cubicBezTo>
                    <a:pt x="18717" y="2020"/>
                    <a:pt x="18979" y="2079"/>
                    <a:pt x="18979" y="2079"/>
                  </a:cubicBezTo>
                  <a:cubicBezTo>
                    <a:pt x="18979" y="2079"/>
                    <a:pt x="18729" y="2008"/>
                    <a:pt x="18253" y="1817"/>
                  </a:cubicBezTo>
                  <a:cubicBezTo>
                    <a:pt x="17788" y="1663"/>
                    <a:pt x="17121" y="1472"/>
                    <a:pt x="16264" y="1246"/>
                  </a:cubicBezTo>
                  <a:cubicBezTo>
                    <a:pt x="14585" y="817"/>
                    <a:pt x="12216" y="329"/>
                    <a:pt x="9573" y="115"/>
                  </a:cubicBezTo>
                  <a:cubicBezTo>
                    <a:pt x="8508" y="34"/>
                    <a:pt x="7483" y="0"/>
                    <a:pt x="6526" y="0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675" name="Google Shape;12675;p49"/>
            <p:cNvSpPr/>
            <p:nvPr/>
          </p:nvSpPr>
          <p:spPr>
            <a:xfrm>
              <a:off x="4762200" y="2729025"/>
              <a:ext cx="98250" cy="20475"/>
            </a:xfrm>
            <a:custGeom>
              <a:avLst/>
              <a:gdLst/>
              <a:ahLst/>
              <a:cxnLst/>
              <a:rect l="l" t="t" r="r" b="b"/>
              <a:pathLst>
                <a:path w="3930" h="819" extrusionOk="0"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91" y="132"/>
                    <a:pt x="512" y="299"/>
                  </a:cubicBezTo>
                  <a:cubicBezTo>
                    <a:pt x="845" y="465"/>
                    <a:pt x="1322" y="644"/>
                    <a:pt x="1881" y="739"/>
                  </a:cubicBezTo>
                  <a:cubicBezTo>
                    <a:pt x="2209" y="795"/>
                    <a:pt x="2525" y="818"/>
                    <a:pt x="2804" y="818"/>
                  </a:cubicBezTo>
                  <a:cubicBezTo>
                    <a:pt x="3002" y="818"/>
                    <a:pt x="3181" y="807"/>
                    <a:pt x="3334" y="787"/>
                  </a:cubicBezTo>
                  <a:cubicBezTo>
                    <a:pt x="3703" y="739"/>
                    <a:pt x="3929" y="680"/>
                    <a:pt x="3929" y="680"/>
                  </a:cubicBezTo>
                  <a:cubicBezTo>
                    <a:pt x="3929" y="680"/>
                    <a:pt x="3703" y="620"/>
                    <a:pt x="3358" y="561"/>
                  </a:cubicBezTo>
                  <a:cubicBezTo>
                    <a:pt x="3000" y="489"/>
                    <a:pt x="2512" y="382"/>
                    <a:pt x="1977" y="299"/>
                  </a:cubicBezTo>
                  <a:cubicBezTo>
                    <a:pt x="1441" y="191"/>
                    <a:pt x="953" y="132"/>
                    <a:pt x="595" y="72"/>
                  </a:cubicBezTo>
                  <a:lnTo>
                    <a:pt x="0" y="1"/>
                  </a:ln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676" name="Google Shape;12676;p49"/>
            <p:cNvSpPr/>
            <p:nvPr/>
          </p:nvSpPr>
          <p:spPr>
            <a:xfrm>
              <a:off x="4370175" y="2643900"/>
              <a:ext cx="264650" cy="42000"/>
            </a:xfrm>
            <a:custGeom>
              <a:avLst/>
              <a:gdLst/>
              <a:ahLst/>
              <a:cxnLst/>
              <a:rect l="l" t="t" r="r" b="b"/>
              <a:pathLst>
                <a:path w="10586" h="1680" extrusionOk="0">
                  <a:moveTo>
                    <a:pt x="3299" y="1"/>
                  </a:moveTo>
                  <a:cubicBezTo>
                    <a:pt x="2644" y="1"/>
                    <a:pt x="2060" y="25"/>
                    <a:pt x="1572" y="84"/>
                  </a:cubicBezTo>
                  <a:cubicBezTo>
                    <a:pt x="1084" y="144"/>
                    <a:pt x="691" y="215"/>
                    <a:pt x="417" y="298"/>
                  </a:cubicBezTo>
                  <a:cubicBezTo>
                    <a:pt x="155" y="370"/>
                    <a:pt x="1" y="394"/>
                    <a:pt x="1" y="394"/>
                  </a:cubicBezTo>
                  <a:cubicBezTo>
                    <a:pt x="1" y="394"/>
                    <a:pt x="155" y="382"/>
                    <a:pt x="417" y="370"/>
                  </a:cubicBezTo>
                  <a:cubicBezTo>
                    <a:pt x="691" y="334"/>
                    <a:pt x="1096" y="322"/>
                    <a:pt x="1572" y="322"/>
                  </a:cubicBezTo>
                  <a:cubicBezTo>
                    <a:pt x="2060" y="322"/>
                    <a:pt x="2632" y="358"/>
                    <a:pt x="3263" y="394"/>
                  </a:cubicBezTo>
                  <a:cubicBezTo>
                    <a:pt x="3894" y="453"/>
                    <a:pt x="4584" y="537"/>
                    <a:pt x="5323" y="656"/>
                  </a:cubicBezTo>
                  <a:cubicBezTo>
                    <a:pt x="6775" y="894"/>
                    <a:pt x="8085" y="1168"/>
                    <a:pt x="9037" y="1370"/>
                  </a:cubicBezTo>
                  <a:cubicBezTo>
                    <a:pt x="9990" y="1572"/>
                    <a:pt x="10585" y="1680"/>
                    <a:pt x="10585" y="1680"/>
                  </a:cubicBezTo>
                  <a:cubicBezTo>
                    <a:pt x="10585" y="1680"/>
                    <a:pt x="10026" y="1453"/>
                    <a:pt x="9121" y="1132"/>
                  </a:cubicBezTo>
                  <a:cubicBezTo>
                    <a:pt x="8192" y="834"/>
                    <a:pt x="6894" y="429"/>
                    <a:pt x="5406" y="191"/>
                  </a:cubicBezTo>
                  <a:cubicBezTo>
                    <a:pt x="4668" y="72"/>
                    <a:pt x="3953" y="13"/>
                    <a:pt x="3299" y="1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677" name="Google Shape;12677;p49"/>
            <p:cNvSpPr/>
            <p:nvPr/>
          </p:nvSpPr>
          <p:spPr>
            <a:xfrm>
              <a:off x="4420475" y="2612175"/>
              <a:ext cx="151825" cy="18650"/>
            </a:xfrm>
            <a:custGeom>
              <a:avLst/>
              <a:gdLst/>
              <a:ahLst/>
              <a:cxnLst/>
              <a:rect l="l" t="t" r="r" b="b"/>
              <a:pathLst>
                <a:path w="6073" h="746" extrusionOk="0">
                  <a:moveTo>
                    <a:pt x="1926" y="0"/>
                  </a:moveTo>
                  <a:cubicBezTo>
                    <a:pt x="1537" y="0"/>
                    <a:pt x="1186" y="19"/>
                    <a:pt x="894" y="43"/>
                  </a:cubicBezTo>
                  <a:cubicBezTo>
                    <a:pt x="346" y="91"/>
                    <a:pt x="1" y="151"/>
                    <a:pt x="1" y="151"/>
                  </a:cubicBezTo>
                  <a:cubicBezTo>
                    <a:pt x="1" y="151"/>
                    <a:pt x="346" y="198"/>
                    <a:pt x="894" y="270"/>
                  </a:cubicBezTo>
                  <a:cubicBezTo>
                    <a:pt x="1453" y="329"/>
                    <a:pt x="2203" y="436"/>
                    <a:pt x="3037" y="508"/>
                  </a:cubicBezTo>
                  <a:cubicBezTo>
                    <a:pt x="3870" y="591"/>
                    <a:pt x="4632" y="639"/>
                    <a:pt x="5180" y="686"/>
                  </a:cubicBezTo>
                  <a:cubicBezTo>
                    <a:pt x="5740" y="734"/>
                    <a:pt x="6073" y="746"/>
                    <a:pt x="6073" y="746"/>
                  </a:cubicBezTo>
                  <a:cubicBezTo>
                    <a:pt x="6073" y="746"/>
                    <a:pt x="5751" y="615"/>
                    <a:pt x="5216" y="460"/>
                  </a:cubicBezTo>
                  <a:cubicBezTo>
                    <a:pt x="4680" y="317"/>
                    <a:pt x="3918" y="151"/>
                    <a:pt x="3073" y="55"/>
                  </a:cubicBezTo>
                  <a:cubicBezTo>
                    <a:pt x="2669" y="16"/>
                    <a:pt x="2281" y="0"/>
                    <a:pt x="1926" y="0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678" name="Google Shape;12678;p49"/>
            <p:cNvSpPr/>
            <p:nvPr/>
          </p:nvSpPr>
          <p:spPr>
            <a:xfrm>
              <a:off x="4445475" y="2584150"/>
              <a:ext cx="108975" cy="19600"/>
            </a:xfrm>
            <a:custGeom>
              <a:avLst/>
              <a:gdLst/>
              <a:ahLst/>
              <a:cxnLst/>
              <a:rect l="l" t="t" r="r" b="b"/>
              <a:pathLst>
                <a:path w="4359" h="784" extrusionOk="0">
                  <a:moveTo>
                    <a:pt x="1158" y="0"/>
                  </a:moveTo>
                  <a:cubicBezTo>
                    <a:pt x="973" y="0"/>
                    <a:pt x="804" y="8"/>
                    <a:pt x="656" y="21"/>
                  </a:cubicBezTo>
                  <a:cubicBezTo>
                    <a:pt x="251" y="45"/>
                    <a:pt x="1" y="93"/>
                    <a:pt x="1" y="93"/>
                  </a:cubicBezTo>
                  <a:cubicBezTo>
                    <a:pt x="1" y="93"/>
                    <a:pt x="965" y="343"/>
                    <a:pt x="2156" y="545"/>
                  </a:cubicBezTo>
                  <a:cubicBezTo>
                    <a:pt x="3347" y="736"/>
                    <a:pt x="4359" y="783"/>
                    <a:pt x="4359" y="783"/>
                  </a:cubicBezTo>
                  <a:cubicBezTo>
                    <a:pt x="4359" y="783"/>
                    <a:pt x="4132" y="664"/>
                    <a:pt x="3751" y="510"/>
                  </a:cubicBezTo>
                  <a:cubicBezTo>
                    <a:pt x="3382" y="367"/>
                    <a:pt x="2846" y="188"/>
                    <a:pt x="2239" y="93"/>
                  </a:cubicBezTo>
                  <a:cubicBezTo>
                    <a:pt x="1847" y="25"/>
                    <a:pt x="1478" y="0"/>
                    <a:pt x="1158" y="0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679" name="Google Shape;12679;p49"/>
            <p:cNvSpPr/>
            <p:nvPr/>
          </p:nvSpPr>
          <p:spPr>
            <a:xfrm>
              <a:off x="4450850" y="2560800"/>
              <a:ext cx="92875" cy="13175"/>
            </a:xfrm>
            <a:custGeom>
              <a:avLst/>
              <a:gdLst/>
              <a:ahLst/>
              <a:cxnLst/>
              <a:rect l="l" t="t" r="r" b="b"/>
              <a:pathLst>
                <a:path w="3715" h="527" extrusionOk="0">
                  <a:moveTo>
                    <a:pt x="1288" y="0"/>
                  </a:moveTo>
                  <a:cubicBezTo>
                    <a:pt x="541" y="0"/>
                    <a:pt x="0" y="122"/>
                    <a:pt x="0" y="122"/>
                  </a:cubicBezTo>
                  <a:cubicBezTo>
                    <a:pt x="0" y="122"/>
                    <a:pt x="834" y="372"/>
                    <a:pt x="1846" y="479"/>
                  </a:cubicBezTo>
                  <a:cubicBezTo>
                    <a:pt x="2183" y="515"/>
                    <a:pt x="2503" y="527"/>
                    <a:pt x="2780" y="527"/>
                  </a:cubicBezTo>
                  <a:cubicBezTo>
                    <a:pt x="3334" y="527"/>
                    <a:pt x="3715" y="479"/>
                    <a:pt x="3715" y="479"/>
                  </a:cubicBezTo>
                  <a:cubicBezTo>
                    <a:pt x="3715" y="479"/>
                    <a:pt x="2929" y="122"/>
                    <a:pt x="1881" y="27"/>
                  </a:cubicBezTo>
                  <a:cubicBezTo>
                    <a:pt x="1674" y="8"/>
                    <a:pt x="1475" y="0"/>
                    <a:pt x="1288" y="0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680" name="Google Shape;12680;p49"/>
            <p:cNvSpPr/>
            <p:nvPr/>
          </p:nvSpPr>
          <p:spPr>
            <a:xfrm>
              <a:off x="4136525" y="2379650"/>
              <a:ext cx="511100" cy="68125"/>
            </a:xfrm>
            <a:custGeom>
              <a:avLst/>
              <a:gdLst/>
              <a:ahLst/>
              <a:cxnLst/>
              <a:rect l="l" t="t" r="r" b="b"/>
              <a:pathLst>
                <a:path w="20444" h="2725" extrusionOk="0">
                  <a:moveTo>
                    <a:pt x="8596" y="1"/>
                  </a:moveTo>
                  <a:cubicBezTo>
                    <a:pt x="6305" y="1"/>
                    <a:pt x="4247" y="409"/>
                    <a:pt x="2786" y="951"/>
                  </a:cubicBezTo>
                  <a:cubicBezTo>
                    <a:pt x="1881" y="1284"/>
                    <a:pt x="1179" y="1617"/>
                    <a:pt x="715" y="1891"/>
                  </a:cubicBezTo>
                  <a:cubicBezTo>
                    <a:pt x="476" y="2010"/>
                    <a:pt x="298" y="2129"/>
                    <a:pt x="179" y="2201"/>
                  </a:cubicBezTo>
                  <a:cubicBezTo>
                    <a:pt x="60" y="2272"/>
                    <a:pt x="0" y="2320"/>
                    <a:pt x="0" y="2320"/>
                  </a:cubicBezTo>
                  <a:cubicBezTo>
                    <a:pt x="0" y="2320"/>
                    <a:pt x="84" y="2296"/>
                    <a:pt x="203" y="2236"/>
                  </a:cubicBezTo>
                  <a:cubicBezTo>
                    <a:pt x="322" y="2177"/>
                    <a:pt x="512" y="2070"/>
                    <a:pt x="750" y="1963"/>
                  </a:cubicBezTo>
                  <a:cubicBezTo>
                    <a:pt x="1238" y="1724"/>
                    <a:pt x="1953" y="1439"/>
                    <a:pt x="2858" y="1177"/>
                  </a:cubicBezTo>
                  <a:cubicBezTo>
                    <a:pt x="4271" y="752"/>
                    <a:pt x="6172" y="456"/>
                    <a:pt x="8294" y="456"/>
                  </a:cubicBezTo>
                  <a:cubicBezTo>
                    <a:pt x="8906" y="456"/>
                    <a:pt x="9537" y="480"/>
                    <a:pt x="10180" y="534"/>
                  </a:cubicBezTo>
                  <a:cubicBezTo>
                    <a:pt x="13061" y="772"/>
                    <a:pt x="15621" y="1427"/>
                    <a:pt x="17467" y="1903"/>
                  </a:cubicBezTo>
                  <a:cubicBezTo>
                    <a:pt x="18372" y="2153"/>
                    <a:pt x="19110" y="2367"/>
                    <a:pt x="19634" y="2498"/>
                  </a:cubicBezTo>
                  <a:cubicBezTo>
                    <a:pt x="20157" y="2653"/>
                    <a:pt x="20443" y="2725"/>
                    <a:pt x="20443" y="2725"/>
                  </a:cubicBezTo>
                  <a:cubicBezTo>
                    <a:pt x="20443" y="2725"/>
                    <a:pt x="20157" y="2617"/>
                    <a:pt x="19669" y="2415"/>
                  </a:cubicBezTo>
                  <a:cubicBezTo>
                    <a:pt x="19157" y="2236"/>
                    <a:pt x="18431" y="1963"/>
                    <a:pt x="17526" y="1665"/>
                  </a:cubicBezTo>
                  <a:cubicBezTo>
                    <a:pt x="15705" y="1082"/>
                    <a:pt x="13145" y="308"/>
                    <a:pt x="10216" y="69"/>
                  </a:cubicBezTo>
                  <a:cubicBezTo>
                    <a:pt x="9666" y="23"/>
                    <a:pt x="9125" y="1"/>
                    <a:pt x="8596" y="1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681" name="Google Shape;12681;p49"/>
            <p:cNvSpPr/>
            <p:nvPr/>
          </p:nvSpPr>
          <p:spPr>
            <a:xfrm>
              <a:off x="4200800" y="2346525"/>
              <a:ext cx="294725" cy="22675"/>
            </a:xfrm>
            <a:custGeom>
              <a:avLst/>
              <a:gdLst/>
              <a:ahLst/>
              <a:cxnLst/>
              <a:rect l="l" t="t" r="r" b="b"/>
              <a:pathLst>
                <a:path w="11789" h="907" extrusionOk="0">
                  <a:moveTo>
                    <a:pt x="6033" y="1"/>
                  </a:moveTo>
                  <a:cubicBezTo>
                    <a:pt x="5987" y="1"/>
                    <a:pt x="5941" y="1"/>
                    <a:pt x="5895" y="1"/>
                  </a:cubicBezTo>
                  <a:cubicBezTo>
                    <a:pt x="4240" y="13"/>
                    <a:pt x="2751" y="240"/>
                    <a:pt x="1692" y="466"/>
                  </a:cubicBezTo>
                  <a:cubicBezTo>
                    <a:pt x="1156" y="585"/>
                    <a:pt x="727" y="680"/>
                    <a:pt x="441" y="775"/>
                  </a:cubicBezTo>
                  <a:cubicBezTo>
                    <a:pt x="156" y="859"/>
                    <a:pt x="1" y="906"/>
                    <a:pt x="1" y="906"/>
                  </a:cubicBezTo>
                  <a:cubicBezTo>
                    <a:pt x="1" y="906"/>
                    <a:pt x="156" y="894"/>
                    <a:pt x="453" y="847"/>
                  </a:cubicBezTo>
                  <a:cubicBezTo>
                    <a:pt x="751" y="799"/>
                    <a:pt x="1192" y="763"/>
                    <a:pt x="1727" y="704"/>
                  </a:cubicBezTo>
                  <a:cubicBezTo>
                    <a:pt x="2775" y="597"/>
                    <a:pt x="4263" y="490"/>
                    <a:pt x="5895" y="478"/>
                  </a:cubicBezTo>
                  <a:cubicBezTo>
                    <a:pt x="7514" y="478"/>
                    <a:pt x="8990" y="549"/>
                    <a:pt x="10062" y="656"/>
                  </a:cubicBezTo>
                  <a:cubicBezTo>
                    <a:pt x="10597" y="704"/>
                    <a:pt x="11026" y="740"/>
                    <a:pt x="11324" y="787"/>
                  </a:cubicBezTo>
                  <a:cubicBezTo>
                    <a:pt x="11621" y="835"/>
                    <a:pt x="11788" y="847"/>
                    <a:pt x="11788" y="847"/>
                  </a:cubicBezTo>
                  <a:cubicBezTo>
                    <a:pt x="11788" y="847"/>
                    <a:pt x="11621" y="799"/>
                    <a:pt x="11348" y="704"/>
                  </a:cubicBezTo>
                  <a:cubicBezTo>
                    <a:pt x="11050" y="609"/>
                    <a:pt x="10633" y="502"/>
                    <a:pt x="10097" y="406"/>
                  </a:cubicBezTo>
                  <a:cubicBezTo>
                    <a:pt x="9079" y="198"/>
                    <a:pt x="7622" y="1"/>
                    <a:pt x="6033" y="1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682" name="Google Shape;12682;p49"/>
            <p:cNvSpPr/>
            <p:nvPr/>
          </p:nvSpPr>
          <p:spPr>
            <a:xfrm>
              <a:off x="4289500" y="2309725"/>
              <a:ext cx="125350" cy="12300"/>
            </a:xfrm>
            <a:custGeom>
              <a:avLst/>
              <a:gdLst/>
              <a:ahLst/>
              <a:cxnLst/>
              <a:rect l="l" t="t" r="r" b="b"/>
              <a:pathLst>
                <a:path w="5014" h="492" extrusionOk="0">
                  <a:moveTo>
                    <a:pt x="2121" y="1"/>
                  </a:moveTo>
                  <a:cubicBezTo>
                    <a:pt x="911" y="1"/>
                    <a:pt x="1" y="223"/>
                    <a:pt x="1" y="223"/>
                  </a:cubicBezTo>
                  <a:cubicBezTo>
                    <a:pt x="1" y="223"/>
                    <a:pt x="1132" y="414"/>
                    <a:pt x="2501" y="473"/>
                  </a:cubicBezTo>
                  <a:cubicBezTo>
                    <a:pt x="2804" y="486"/>
                    <a:pt x="3094" y="491"/>
                    <a:pt x="3362" y="491"/>
                  </a:cubicBezTo>
                  <a:cubicBezTo>
                    <a:pt x="4328" y="491"/>
                    <a:pt x="5014" y="426"/>
                    <a:pt x="5014" y="426"/>
                  </a:cubicBezTo>
                  <a:cubicBezTo>
                    <a:pt x="5014" y="426"/>
                    <a:pt x="3930" y="69"/>
                    <a:pt x="2525" y="9"/>
                  </a:cubicBezTo>
                  <a:cubicBezTo>
                    <a:pt x="2387" y="3"/>
                    <a:pt x="2252" y="1"/>
                    <a:pt x="2121" y="1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683" name="Google Shape;12683;p49"/>
            <p:cNvSpPr/>
            <p:nvPr/>
          </p:nvSpPr>
          <p:spPr>
            <a:xfrm>
              <a:off x="4305875" y="2279300"/>
              <a:ext cx="73550" cy="12400"/>
            </a:xfrm>
            <a:custGeom>
              <a:avLst/>
              <a:gdLst/>
              <a:ahLst/>
              <a:cxnLst/>
              <a:rect l="l" t="t" r="r" b="b"/>
              <a:pathLst>
                <a:path w="2942" h="496" extrusionOk="0">
                  <a:moveTo>
                    <a:pt x="1234" y="1"/>
                  </a:moveTo>
                  <a:cubicBezTo>
                    <a:pt x="922" y="1"/>
                    <a:pt x="648" y="48"/>
                    <a:pt x="441" y="95"/>
                  </a:cubicBezTo>
                  <a:cubicBezTo>
                    <a:pt x="168" y="154"/>
                    <a:pt x="1" y="238"/>
                    <a:pt x="1" y="238"/>
                  </a:cubicBezTo>
                  <a:cubicBezTo>
                    <a:pt x="1" y="238"/>
                    <a:pt x="679" y="416"/>
                    <a:pt x="1465" y="476"/>
                  </a:cubicBezTo>
                  <a:cubicBezTo>
                    <a:pt x="1652" y="490"/>
                    <a:pt x="1834" y="495"/>
                    <a:pt x="2002" y="495"/>
                  </a:cubicBezTo>
                  <a:cubicBezTo>
                    <a:pt x="2541" y="495"/>
                    <a:pt x="2942" y="440"/>
                    <a:pt x="2942" y="440"/>
                  </a:cubicBezTo>
                  <a:cubicBezTo>
                    <a:pt x="2942" y="440"/>
                    <a:pt x="2787" y="357"/>
                    <a:pt x="2537" y="250"/>
                  </a:cubicBezTo>
                  <a:cubicBezTo>
                    <a:pt x="2263" y="143"/>
                    <a:pt x="1906" y="35"/>
                    <a:pt x="1489" y="12"/>
                  </a:cubicBezTo>
                  <a:cubicBezTo>
                    <a:pt x="1402" y="4"/>
                    <a:pt x="1317" y="1"/>
                    <a:pt x="1234" y="1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684" name="Google Shape;12684;p49"/>
            <p:cNvSpPr/>
            <p:nvPr/>
          </p:nvSpPr>
          <p:spPr>
            <a:xfrm>
              <a:off x="4321950" y="2252750"/>
              <a:ext cx="82175" cy="14300"/>
            </a:xfrm>
            <a:custGeom>
              <a:avLst/>
              <a:gdLst/>
              <a:ahLst/>
              <a:cxnLst/>
              <a:rect l="l" t="t" r="r" b="b"/>
              <a:pathLst>
                <a:path w="3287" h="572" extrusionOk="0">
                  <a:moveTo>
                    <a:pt x="1030" y="1"/>
                  </a:moveTo>
                  <a:cubicBezTo>
                    <a:pt x="429" y="1"/>
                    <a:pt x="1" y="121"/>
                    <a:pt x="1" y="121"/>
                  </a:cubicBezTo>
                  <a:cubicBezTo>
                    <a:pt x="1" y="121"/>
                    <a:pt x="727" y="371"/>
                    <a:pt x="1620" y="490"/>
                  </a:cubicBezTo>
                  <a:cubicBezTo>
                    <a:pt x="2116" y="556"/>
                    <a:pt x="2575" y="571"/>
                    <a:pt x="2886" y="571"/>
                  </a:cubicBezTo>
                  <a:cubicBezTo>
                    <a:pt x="3134" y="571"/>
                    <a:pt x="3287" y="562"/>
                    <a:pt x="3287" y="562"/>
                  </a:cubicBezTo>
                  <a:cubicBezTo>
                    <a:pt x="3287" y="562"/>
                    <a:pt x="2620" y="181"/>
                    <a:pt x="1680" y="50"/>
                  </a:cubicBezTo>
                  <a:cubicBezTo>
                    <a:pt x="1450" y="14"/>
                    <a:pt x="1231" y="1"/>
                    <a:pt x="1030" y="1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685" name="Google Shape;12685;p49"/>
            <p:cNvSpPr/>
            <p:nvPr/>
          </p:nvSpPr>
          <p:spPr>
            <a:xfrm>
              <a:off x="3583775" y="2767900"/>
              <a:ext cx="367325" cy="163875"/>
            </a:xfrm>
            <a:custGeom>
              <a:avLst/>
              <a:gdLst/>
              <a:ahLst/>
              <a:cxnLst/>
              <a:rect l="l" t="t" r="r" b="b"/>
              <a:pathLst>
                <a:path w="14693" h="6555" extrusionOk="0">
                  <a:moveTo>
                    <a:pt x="1172" y="1"/>
                  </a:moveTo>
                  <a:cubicBezTo>
                    <a:pt x="976" y="1"/>
                    <a:pt x="807" y="9"/>
                    <a:pt x="655" y="18"/>
                  </a:cubicBezTo>
                  <a:cubicBezTo>
                    <a:pt x="238" y="53"/>
                    <a:pt x="0" y="65"/>
                    <a:pt x="0" y="65"/>
                  </a:cubicBezTo>
                  <a:cubicBezTo>
                    <a:pt x="0" y="65"/>
                    <a:pt x="238" y="77"/>
                    <a:pt x="667" y="125"/>
                  </a:cubicBezTo>
                  <a:cubicBezTo>
                    <a:pt x="881" y="125"/>
                    <a:pt x="1131" y="137"/>
                    <a:pt x="1429" y="172"/>
                  </a:cubicBezTo>
                  <a:cubicBezTo>
                    <a:pt x="1727" y="208"/>
                    <a:pt x="2048" y="232"/>
                    <a:pt x="2429" y="291"/>
                  </a:cubicBezTo>
                  <a:cubicBezTo>
                    <a:pt x="2798" y="351"/>
                    <a:pt x="3203" y="410"/>
                    <a:pt x="3632" y="494"/>
                  </a:cubicBezTo>
                  <a:cubicBezTo>
                    <a:pt x="4060" y="565"/>
                    <a:pt x="4513" y="684"/>
                    <a:pt x="4989" y="803"/>
                  </a:cubicBezTo>
                  <a:cubicBezTo>
                    <a:pt x="5918" y="1065"/>
                    <a:pt x="6954" y="1423"/>
                    <a:pt x="7989" y="1863"/>
                  </a:cubicBezTo>
                  <a:cubicBezTo>
                    <a:pt x="9013" y="2327"/>
                    <a:pt x="9966" y="2851"/>
                    <a:pt x="10799" y="3363"/>
                  </a:cubicBezTo>
                  <a:cubicBezTo>
                    <a:pt x="11204" y="3637"/>
                    <a:pt x="11609" y="3887"/>
                    <a:pt x="11954" y="4161"/>
                  </a:cubicBezTo>
                  <a:cubicBezTo>
                    <a:pt x="12323" y="4411"/>
                    <a:pt x="12633" y="4661"/>
                    <a:pt x="12919" y="4899"/>
                  </a:cubicBezTo>
                  <a:cubicBezTo>
                    <a:pt x="13216" y="5137"/>
                    <a:pt x="13454" y="5375"/>
                    <a:pt x="13681" y="5566"/>
                  </a:cubicBezTo>
                  <a:cubicBezTo>
                    <a:pt x="13895" y="5768"/>
                    <a:pt x="14085" y="5947"/>
                    <a:pt x="14228" y="6090"/>
                  </a:cubicBezTo>
                  <a:lnTo>
                    <a:pt x="14693" y="6554"/>
                  </a:lnTo>
                  <a:cubicBezTo>
                    <a:pt x="14693" y="6554"/>
                    <a:pt x="14550" y="6376"/>
                    <a:pt x="14288" y="6042"/>
                  </a:cubicBezTo>
                  <a:cubicBezTo>
                    <a:pt x="14157" y="5887"/>
                    <a:pt x="13990" y="5685"/>
                    <a:pt x="13788" y="5471"/>
                  </a:cubicBezTo>
                  <a:cubicBezTo>
                    <a:pt x="13573" y="5256"/>
                    <a:pt x="13347" y="4994"/>
                    <a:pt x="13073" y="4732"/>
                  </a:cubicBezTo>
                  <a:cubicBezTo>
                    <a:pt x="12799" y="4471"/>
                    <a:pt x="12490" y="4185"/>
                    <a:pt x="12145" y="3899"/>
                  </a:cubicBezTo>
                  <a:cubicBezTo>
                    <a:pt x="11799" y="3601"/>
                    <a:pt x="11418" y="3339"/>
                    <a:pt x="11014" y="3042"/>
                  </a:cubicBezTo>
                  <a:cubicBezTo>
                    <a:pt x="10180" y="2482"/>
                    <a:pt x="9228" y="1911"/>
                    <a:pt x="8168" y="1434"/>
                  </a:cubicBezTo>
                  <a:cubicBezTo>
                    <a:pt x="7120" y="958"/>
                    <a:pt x="6061" y="637"/>
                    <a:pt x="5072" y="410"/>
                  </a:cubicBezTo>
                  <a:cubicBezTo>
                    <a:pt x="4584" y="303"/>
                    <a:pt x="4120" y="196"/>
                    <a:pt x="3679" y="160"/>
                  </a:cubicBezTo>
                  <a:cubicBezTo>
                    <a:pt x="3227" y="101"/>
                    <a:pt x="2810" y="65"/>
                    <a:pt x="2441" y="41"/>
                  </a:cubicBezTo>
                  <a:cubicBezTo>
                    <a:pt x="2072" y="6"/>
                    <a:pt x="1727" y="6"/>
                    <a:pt x="1429" y="6"/>
                  </a:cubicBezTo>
                  <a:cubicBezTo>
                    <a:pt x="1338" y="2"/>
                    <a:pt x="1253" y="1"/>
                    <a:pt x="1172" y="1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686" name="Google Shape;12686;p49"/>
            <p:cNvSpPr/>
            <p:nvPr/>
          </p:nvSpPr>
          <p:spPr>
            <a:xfrm>
              <a:off x="3687350" y="2738550"/>
              <a:ext cx="259575" cy="143500"/>
            </a:xfrm>
            <a:custGeom>
              <a:avLst/>
              <a:gdLst/>
              <a:ahLst/>
              <a:cxnLst/>
              <a:rect l="l" t="t" r="r" b="b"/>
              <a:pathLst>
                <a:path w="10383" h="5740" extrusionOk="0">
                  <a:moveTo>
                    <a:pt x="1" y="1"/>
                  </a:moveTo>
                  <a:lnTo>
                    <a:pt x="1" y="1"/>
                  </a:lnTo>
                  <a:cubicBezTo>
                    <a:pt x="1" y="1"/>
                    <a:pt x="179" y="37"/>
                    <a:pt x="477" y="96"/>
                  </a:cubicBezTo>
                  <a:cubicBezTo>
                    <a:pt x="620" y="120"/>
                    <a:pt x="810" y="156"/>
                    <a:pt x="1025" y="203"/>
                  </a:cubicBezTo>
                  <a:cubicBezTo>
                    <a:pt x="1251" y="239"/>
                    <a:pt x="1489" y="287"/>
                    <a:pt x="1751" y="358"/>
                  </a:cubicBezTo>
                  <a:cubicBezTo>
                    <a:pt x="2287" y="501"/>
                    <a:pt x="2906" y="692"/>
                    <a:pt x="3584" y="942"/>
                  </a:cubicBezTo>
                  <a:cubicBezTo>
                    <a:pt x="4251" y="1215"/>
                    <a:pt x="4977" y="1537"/>
                    <a:pt x="5704" y="1942"/>
                  </a:cubicBezTo>
                  <a:cubicBezTo>
                    <a:pt x="6430" y="2346"/>
                    <a:pt x="7097" y="2775"/>
                    <a:pt x="7668" y="3204"/>
                  </a:cubicBezTo>
                  <a:cubicBezTo>
                    <a:pt x="8252" y="3632"/>
                    <a:pt x="8740" y="4049"/>
                    <a:pt x="9145" y="4442"/>
                  </a:cubicBezTo>
                  <a:cubicBezTo>
                    <a:pt x="9335" y="4621"/>
                    <a:pt x="9514" y="4811"/>
                    <a:pt x="9669" y="4966"/>
                  </a:cubicBezTo>
                  <a:cubicBezTo>
                    <a:pt x="9835" y="5121"/>
                    <a:pt x="9954" y="5264"/>
                    <a:pt x="10050" y="5383"/>
                  </a:cubicBezTo>
                  <a:cubicBezTo>
                    <a:pt x="10264" y="5597"/>
                    <a:pt x="10383" y="5740"/>
                    <a:pt x="10383" y="5740"/>
                  </a:cubicBezTo>
                  <a:cubicBezTo>
                    <a:pt x="10383" y="5740"/>
                    <a:pt x="10276" y="5585"/>
                    <a:pt x="10121" y="5335"/>
                  </a:cubicBezTo>
                  <a:cubicBezTo>
                    <a:pt x="10026" y="5204"/>
                    <a:pt x="9919" y="5049"/>
                    <a:pt x="9788" y="4871"/>
                  </a:cubicBezTo>
                  <a:cubicBezTo>
                    <a:pt x="9657" y="4704"/>
                    <a:pt x="9502" y="4502"/>
                    <a:pt x="9311" y="4287"/>
                  </a:cubicBezTo>
                  <a:cubicBezTo>
                    <a:pt x="8954" y="3859"/>
                    <a:pt x="8478" y="3382"/>
                    <a:pt x="7918" y="2906"/>
                  </a:cubicBezTo>
                  <a:cubicBezTo>
                    <a:pt x="7335" y="2430"/>
                    <a:pt x="6668" y="1954"/>
                    <a:pt x="5918" y="1537"/>
                  </a:cubicBezTo>
                  <a:cubicBezTo>
                    <a:pt x="5156" y="1120"/>
                    <a:pt x="4406" y="822"/>
                    <a:pt x="3703" y="584"/>
                  </a:cubicBezTo>
                  <a:cubicBezTo>
                    <a:pt x="2989" y="358"/>
                    <a:pt x="2334" y="215"/>
                    <a:pt x="1787" y="144"/>
                  </a:cubicBezTo>
                  <a:cubicBezTo>
                    <a:pt x="1513" y="84"/>
                    <a:pt x="1263" y="60"/>
                    <a:pt x="1036" y="49"/>
                  </a:cubicBezTo>
                  <a:cubicBezTo>
                    <a:pt x="810" y="37"/>
                    <a:pt x="620" y="25"/>
                    <a:pt x="477" y="25"/>
                  </a:cubicBezTo>
                  <a:cubicBezTo>
                    <a:pt x="179" y="1"/>
                    <a:pt x="1" y="1"/>
                    <a:pt x="1" y="1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687" name="Google Shape;12687;p49"/>
            <p:cNvSpPr/>
            <p:nvPr/>
          </p:nvSpPr>
          <p:spPr>
            <a:xfrm>
              <a:off x="3817725" y="2742725"/>
              <a:ext cx="131600" cy="98550"/>
            </a:xfrm>
            <a:custGeom>
              <a:avLst/>
              <a:gdLst/>
              <a:ahLst/>
              <a:cxnLst/>
              <a:rect l="l" t="t" r="r" b="b"/>
              <a:pathLst>
                <a:path w="5264" h="3942" extrusionOk="0">
                  <a:moveTo>
                    <a:pt x="1" y="1"/>
                  </a:moveTo>
                  <a:cubicBezTo>
                    <a:pt x="1" y="1"/>
                    <a:pt x="96" y="36"/>
                    <a:pt x="239" y="96"/>
                  </a:cubicBezTo>
                  <a:cubicBezTo>
                    <a:pt x="405" y="155"/>
                    <a:pt x="632" y="251"/>
                    <a:pt x="917" y="370"/>
                  </a:cubicBezTo>
                  <a:cubicBezTo>
                    <a:pt x="1465" y="632"/>
                    <a:pt x="2191" y="1025"/>
                    <a:pt x="2918" y="1584"/>
                  </a:cubicBezTo>
                  <a:cubicBezTo>
                    <a:pt x="3644" y="2132"/>
                    <a:pt x="4227" y="2715"/>
                    <a:pt x="4632" y="3168"/>
                  </a:cubicBezTo>
                  <a:cubicBezTo>
                    <a:pt x="4835" y="3406"/>
                    <a:pt x="4989" y="3608"/>
                    <a:pt x="5096" y="3739"/>
                  </a:cubicBezTo>
                  <a:cubicBezTo>
                    <a:pt x="5204" y="3870"/>
                    <a:pt x="5263" y="3942"/>
                    <a:pt x="5263" y="3942"/>
                  </a:cubicBezTo>
                  <a:cubicBezTo>
                    <a:pt x="5263" y="3942"/>
                    <a:pt x="5216" y="3858"/>
                    <a:pt x="5156" y="3692"/>
                  </a:cubicBezTo>
                  <a:cubicBezTo>
                    <a:pt x="5096" y="3525"/>
                    <a:pt x="4989" y="3299"/>
                    <a:pt x="4823" y="3037"/>
                  </a:cubicBezTo>
                  <a:cubicBezTo>
                    <a:pt x="4525" y="2501"/>
                    <a:pt x="3977" y="1798"/>
                    <a:pt x="3203" y="1215"/>
                  </a:cubicBezTo>
                  <a:cubicBezTo>
                    <a:pt x="2429" y="644"/>
                    <a:pt x="1608" y="310"/>
                    <a:pt x="1001" y="167"/>
                  </a:cubicBezTo>
                  <a:cubicBezTo>
                    <a:pt x="691" y="96"/>
                    <a:pt x="453" y="48"/>
                    <a:pt x="274" y="36"/>
                  </a:cubicBezTo>
                  <a:cubicBezTo>
                    <a:pt x="96" y="13"/>
                    <a:pt x="1" y="1"/>
                    <a:pt x="1" y="1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688" name="Google Shape;12688;p49"/>
            <p:cNvSpPr/>
            <p:nvPr/>
          </p:nvSpPr>
          <p:spPr>
            <a:xfrm>
              <a:off x="3859100" y="2723375"/>
              <a:ext cx="94675" cy="71475"/>
            </a:xfrm>
            <a:custGeom>
              <a:avLst/>
              <a:gdLst/>
              <a:ahLst/>
              <a:cxnLst/>
              <a:rect l="l" t="t" r="r" b="b"/>
              <a:pathLst>
                <a:path w="3787" h="2859" extrusionOk="0">
                  <a:moveTo>
                    <a:pt x="1" y="1"/>
                  </a:moveTo>
                  <a:cubicBezTo>
                    <a:pt x="1" y="1"/>
                    <a:pt x="239" y="120"/>
                    <a:pt x="608" y="358"/>
                  </a:cubicBezTo>
                  <a:cubicBezTo>
                    <a:pt x="989" y="584"/>
                    <a:pt x="1477" y="906"/>
                    <a:pt x="2001" y="1299"/>
                  </a:cubicBezTo>
                  <a:cubicBezTo>
                    <a:pt x="2513" y="1680"/>
                    <a:pt x="2965" y="2072"/>
                    <a:pt x="3275" y="2370"/>
                  </a:cubicBezTo>
                  <a:cubicBezTo>
                    <a:pt x="3584" y="2668"/>
                    <a:pt x="3787" y="2858"/>
                    <a:pt x="3787" y="2858"/>
                  </a:cubicBezTo>
                  <a:cubicBezTo>
                    <a:pt x="3787" y="2858"/>
                    <a:pt x="3680" y="2584"/>
                    <a:pt x="3441" y="2215"/>
                  </a:cubicBezTo>
                  <a:cubicBezTo>
                    <a:pt x="3203" y="1846"/>
                    <a:pt x="2810" y="1358"/>
                    <a:pt x="2263" y="941"/>
                  </a:cubicBezTo>
                  <a:cubicBezTo>
                    <a:pt x="1715" y="525"/>
                    <a:pt x="1132" y="275"/>
                    <a:pt x="703" y="156"/>
                  </a:cubicBezTo>
                  <a:cubicBezTo>
                    <a:pt x="286" y="36"/>
                    <a:pt x="1" y="1"/>
                    <a:pt x="1" y="1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689" name="Google Shape;12689;p49"/>
            <p:cNvSpPr/>
            <p:nvPr/>
          </p:nvSpPr>
          <p:spPr>
            <a:xfrm>
              <a:off x="3880825" y="2702850"/>
              <a:ext cx="72350" cy="46550"/>
            </a:xfrm>
            <a:custGeom>
              <a:avLst/>
              <a:gdLst/>
              <a:ahLst/>
              <a:cxnLst/>
              <a:rect l="l" t="t" r="r" b="b"/>
              <a:pathLst>
                <a:path w="2894" h="1862" extrusionOk="0">
                  <a:moveTo>
                    <a:pt x="1" y="0"/>
                  </a:moveTo>
                  <a:cubicBezTo>
                    <a:pt x="1" y="0"/>
                    <a:pt x="513" y="631"/>
                    <a:pt x="1310" y="1155"/>
                  </a:cubicBezTo>
                  <a:cubicBezTo>
                    <a:pt x="1703" y="1405"/>
                    <a:pt x="2096" y="1596"/>
                    <a:pt x="2394" y="1727"/>
                  </a:cubicBezTo>
                  <a:cubicBezTo>
                    <a:pt x="2537" y="1786"/>
                    <a:pt x="2656" y="1858"/>
                    <a:pt x="2763" y="1858"/>
                  </a:cubicBezTo>
                  <a:cubicBezTo>
                    <a:pt x="2776" y="1861"/>
                    <a:pt x="2788" y="1862"/>
                    <a:pt x="2799" y="1862"/>
                  </a:cubicBezTo>
                  <a:cubicBezTo>
                    <a:pt x="2876" y="1862"/>
                    <a:pt x="2894" y="1798"/>
                    <a:pt x="2894" y="1798"/>
                  </a:cubicBezTo>
                  <a:lnTo>
                    <a:pt x="2894" y="1798"/>
                  </a:lnTo>
                  <a:cubicBezTo>
                    <a:pt x="2894" y="1798"/>
                    <a:pt x="2878" y="1819"/>
                    <a:pt x="2843" y="1819"/>
                  </a:cubicBezTo>
                  <a:cubicBezTo>
                    <a:pt x="2825" y="1819"/>
                    <a:pt x="2803" y="1814"/>
                    <a:pt x="2775" y="1798"/>
                  </a:cubicBezTo>
                  <a:cubicBezTo>
                    <a:pt x="2703" y="1762"/>
                    <a:pt x="2632" y="1655"/>
                    <a:pt x="2513" y="1548"/>
                  </a:cubicBezTo>
                  <a:cubicBezTo>
                    <a:pt x="2287" y="1322"/>
                    <a:pt x="1965" y="1048"/>
                    <a:pt x="1560" y="774"/>
                  </a:cubicBezTo>
                  <a:cubicBezTo>
                    <a:pt x="775" y="238"/>
                    <a:pt x="1" y="0"/>
                    <a:pt x="1" y="0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690" name="Google Shape;12690;p49"/>
            <p:cNvSpPr/>
            <p:nvPr/>
          </p:nvSpPr>
          <p:spPr>
            <a:xfrm>
              <a:off x="3900475" y="2684975"/>
              <a:ext cx="44375" cy="26225"/>
            </a:xfrm>
            <a:custGeom>
              <a:avLst/>
              <a:gdLst/>
              <a:ahLst/>
              <a:cxnLst/>
              <a:rect l="l" t="t" r="r" b="b"/>
              <a:pathLst>
                <a:path w="1775" h="1049" extrusionOk="0">
                  <a:moveTo>
                    <a:pt x="1" y="1"/>
                  </a:moveTo>
                  <a:lnTo>
                    <a:pt x="1" y="1"/>
                  </a:lnTo>
                  <a:cubicBezTo>
                    <a:pt x="1" y="1"/>
                    <a:pt x="286" y="441"/>
                    <a:pt x="774" y="715"/>
                  </a:cubicBezTo>
                  <a:cubicBezTo>
                    <a:pt x="1263" y="1013"/>
                    <a:pt x="1775" y="1049"/>
                    <a:pt x="1775" y="1049"/>
                  </a:cubicBezTo>
                  <a:cubicBezTo>
                    <a:pt x="1775" y="1049"/>
                    <a:pt x="1489" y="620"/>
                    <a:pt x="1001" y="334"/>
                  </a:cubicBezTo>
                  <a:cubicBezTo>
                    <a:pt x="501" y="37"/>
                    <a:pt x="1" y="1"/>
                    <a:pt x="1" y="1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691" name="Google Shape;12691;p49"/>
            <p:cNvSpPr/>
            <p:nvPr/>
          </p:nvSpPr>
          <p:spPr>
            <a:xfrm>
              <a:off x="3894825" y="2666600"/>
              <a:ext cx="46150" cy="19300"/>
            </a:xfrm>
            <a:custGeom>
              <a:avLst/>
              <a:gdLst/>
              <a:ahLst/>
              <a:cxnLst/>
              <a:rect l="l" t="t" r="r" b="b"/>
              <a:pathLst>
                <a:path w="1846" h="772" extrusionOk="0">
                  <a:moveTo>
                    <a:pt x="287" y="0"/>
                  </a:moveTo>
                  <a:cubicBezTo>
                    <a:pt x="114" y="0"/>
                    <a:pt x="0" y="21"/>
                    <a:pt x="0" y="21"/>
                  </a:cubicBezTo>
                  <a:cubicBezTo>
                    <a:pt x="0" y="21"/>
                    <a:pt x="369" y="355"/>
                    <a:pt x="858" y="557"/>
                  </a:cubicBezTo>
                  <a:cubicBezTo>
                    <a:pt x="1358" y="760"/>
                    <a:pt x="1846" y="772"/>
                    <a:pt x="1846" y="772"/>
                  </a:cubicBezTo>
                  <a:cubicBezTo>
                    <a:pt x="1846" y="772"/>
                    <a:pt x="1548" y="355"/>
                    <a:pt x="1024" y="141"/>
                  </a:cubicBezTo>
                  <a:cubicBezTo>
                    <a:pt x="753" y="27"/>
                    <a:pt x="482" y="0"/>
                    <a:pt x="287" y="0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692" name="Google Shape;12692;p49"/>
            <p:cNvSpPr/>
            <p:nvPr/>
          </p:nvSpPr>
          <p:spPr>
            <a:xfrm>
              <a:off x="3632575" y="2067200"/>
              <a:ext cx="242925" cy="79650"/>
            </a:xfrm>
            <a:custGeom>
              <a:avLst/>
              <a:gdLst/>
              <a:ahLst/>
              <a:cxnLst/>
              <a:rect l="l" t="t" r="r" b="b"/>
              <a:pathLst>
                <a:path w="9717" h="3186" extrusionOk="0">
                  <a:moveTo>
                    <a:pt x="2445" y="1"/>
                  </a:moveTo>
                  <a:cubicBezTo>
                    <a:pt x="2104" y="1"/>
                    <a:pt x="1790" y="19"/>
                    <a:pt x="1513" y="54"/>
                  </a:cubicBezTo>
                  <a:cubicBezTo>
                    <a:pt x="1275" y="66"/>
                    <a:pt x="1072" y="114"/>
                    <a:pt x="882" y="149"/>
                  </a:cubicBezTo>
                  <a:cubicBezTo>
                    <a:pt x="680" y="173"/>
                    <a:pt x="537" y="221"/>
                    <a:pt x="406" y="245"/>
                  </a:cubicBezTo>
                  <a:cubicBezTo>
                    <a:pt x="144" y="328"/>
                    <a:pt x="1" y="352"/>
                    <a:pt x="1" y="352"/>
                  </a:cubicBezTo>
                  <a:cubicBezTo>
                    <a:pt x="1" y="352"/>
                    <a:pt x="144" y="340"/>
                    <a:pt x="418" y="328"/>
                  </a:cubicBezTo>
                  <a:cubicBezTo>
                    <a:pt x="537" y="304"/>
                    <a:pt x="703" y="292"/>
                    <a:pt x="894" y="292"/>
                  </a:cubicBezTo>
                  <a:cubicBezTo>
                    <a:pt x="1021" y="292"/>
                    <a:pt x="1153" y="287"/>
                    <a:pt x="1298" y="287"/>
                  </a:cubicBezTo>
                  <a:cubicBezTo>
                    <a:pt x="1370" y="287"/>
                    <a:pt x="1446" y="288"/>
                    <a:pt x="1525" y="292"/>
                  </a:cubicBezTo>
                  <a:cubicBezTo>
                    <a:pt x="1989" y="292"/>
                    <a:pt x="2561" y="340"/>
                    <a:pt x="3168" y="411"/>
                  </a:cubicBezTo>
                  <a:cubicBezTo>
                    <a:pt x="3775" y="506"/>
                    <a:pt x="4454" y="637"/>
                    <a:pt x="5132" y="828"/>
                  </a:cubicBezTo>
                  <a:cubicBezTo>
                    <a:pt x="5799" y="1042"/>
                    <a:pt x="6442" y="1280"/>
                    <a:pt x="7014" y="1530"/>
                  </a:cubicBezTo>
                  <a:cubicBezTo>
                    <a:pt x="7573" y="1780"/>
                    <a:pt x="8061" y="2054"/>
                    <a:pt x="8466" y="2304"/>
                  </a:cubicBezTo>
                  <a:cubicBezTo>
                    <a:pt x="8669" y="2411"/>
                    <a:pt x="8835" y="2542"/>
                    <a:pt x="9002" y="2650"/>
                  </a:cubicBezTo>
                  <a:cubicBezTo>
                    <a:pt x="9157" y="2745"/>
                    <a:pt x="9288" y="2852"/>
                    <a:pt x="9395" y="2923"/>
                  </a:cubicBezTo>
                  <a:cubicBezTo>
                    <a:pt x="9597" y="3090"/>
                    <a:pt x="9716" y="3185"/>
                    <a:pt x="9716" y="3185"/>
                  </a:cubicBezTo>
                  <a:cubicBezTo>
                    <a:pt x="9716" y="3185"/>
                    <a:pt x="9609" y="3078"/>
                    <a:pt x="9443" y="2864"/>
                  </a:cubicBezTo>
                  <a:cubicBezTo>
                    <a:pt x="9347" y="2769"/>
                    <a:pt x="9240" y="2650"/>
                    <a:pt x="9085" y="2531"/>
                  </a:cubicBezTo>
                  <a:cubicBezTo>
                    <a:pt x="8954" y="2411"/>
                    <a:pt x="8788" y="2257"/>
                    <a:pt x="8597" y="2114"/>
                  </a:cubicBezTo>
                  <a:cubicBezTo>
                    <a:pt x="8228" y="1792"/>
                    <a:pt x="7752" y="1483"/>
                    <a:pt x="7180" y="1173"/>
                  </a:cubicBezTo>
                  <a:cubicBezTo>
                    <a:pt x="6621" y="876"/>
                    <a:pt x="5978" y="590"/>
                    <a:pt x="5263" y="387"/>
                  </a:cubicBezTo>
                  <a:cubicBezTo>
                    <a:pt x="4549" y="185"/>
                    <a:pt x="3859" y="66"/>
                    <a:pt x="3216" y="30"/>
                  </a:cubicBezTo>
                  <a:cubicBezTo>
                    <a:pt x="2947" y="10"/>
                    <a:pt x="2689" y="1"/>
                    <a:pt x="2445" y="1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693" name="Google Shape;12693;p49"/>
            <p:cNvSpPr/>
            <p:nvPr/>
          </p:nvSpPr>
          <p:spPr>
            <a:xfrm>
              <a:off x="3648075" y="2114950"/>
              <a:ext cx="232775" cy="71475"/>
            </a:xfrm>
            <a:custGeom>
              <a:avLst/>
              <a:gdLst/>
              <a:ahLst/>
              <a:cxnLst/>
              <a:rect l="l" t="t" r="r" b="b"/>
              <a:pathLst>
                <a:path w="9311" h="2859" extrusionOk="0">
                  <a:moveTo>
                    <a:pt x="2469" y="1"/>
                  </a:moveTo>
                  <a:cubicBezTo>
                    <a:pt x="2080" y="1"/>
                    <a:pt x="1724" y="32"/>
                    <a:pt x="1417" y="85"/>
                  </a:cubicBezTo>
                  <a:cubicBezTo>
                    <a:pt x="976" y="156"/>
                    <a:pt x="619" y="240"/>
                    <a:pt x="381" y="335"/>
                  </a:cubicBezTo>
                  <a:cubicBezTo>
                    <a:pt x="143" y="406"/>
                    <a:pt x="0" y="466"/>
                    <a:pt x="0" y="466"/>
                  </a:cubicBezTo>
                  <a:cubicBezTo>
                    <a:pt x="0" y="466"/>
                    <a:pt x="143" y="442"/>
                    <a:pt x="393" y="394"/>
                  </a:cubicBezTo>
                  <a:cubicBezTo>
                    <a:pt x="643" y="359"/>
                    <a:pt x="1000" y="323"/>
                    <a:pt x="1453" y="299"/>
                  </a:cubicBezTo>
                  <a:cubicBezTo>
                    <a:pt x="1515" y="297"/>
                    <a:pt x="1579" y="297"/>
                    <a:pt x="1645" y="297"/>
                  </a:cubicBezTo>
                  <a:cubicBezTo>
                    <a:pt x="2516" y="297"/>
                    <a:pt x="3650" y="446"/>
                    <a:pt x="4846" y="823"/>
                  </a:cubicBezTo>
                  <a:cubicBezTo>
                    <a:pt x="6120" y="1228"/>
                    <a:pt x="7227" y="1764"/>
                    <a:pt x="8025" y="2180"/>
                  </a:cubicBezTo>
                  <a:cubicBezTo>
                    <a:pt x="8811" y="2597"/>
                    <a:pt x="9311" y="2859"/>
                    <a:pt x="9311" y="2859"/>
                  </a:cubicBezTo>
                  <a:cubicBezTo>
                    <a:pt x="9311" y="2859"/>
                    <a:pt x="8870" y="2490"/>
                    <a:pt x="8132" y="1990"/>
                  </a:cubicBezTo>
                  <a:cubicBezTo>
                    <a:pt x="7382" y="1478"/>
                    <a:pt x="6298" y="811"/>
                    <a:pt x="4965" y="394"/>
                  </a:cubicBezTo>
                  <a:cubicBezTo>
                    <a:pt x="4082" y="113"/>
                    <a:pt x="3214" y="1"/>
                    <a:pt x="2469" y="1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694" name="Google Shape;12694;p49"/>
            <p:cNvSpPr/>
            <p:nvPr/>
          </p:nvSpPr>
          <p:spPr>
            <a:xfrm>
              <a:off x="3719500" y="2151850"/>
              <a:ext cx="113125" cy="39650"/>
            </a:xfrm>
            <a:custGeom>
              <a:avLst/>
              <a:gdLst/>
              <a:ahLst/>
              <a:cxnLst/>
              <a:rect l="l" t="t" r="r" b="b"/>
              <a:pathLst>
                <a:path w="4525" h="1586" extrusionOk="0">
                  <a:moveTo>
                    <a:pt x="825" y="0"/>
                  </a:moveTo>
                  <a:cubicBezTo>
                    <a:pt x="788" y="0"/>
                    <a:pt x="751" y="1"/>
                    <a:pt x="715" y="2"/>
                  </a:cubicBezTo>
                  <a:cubicBezTo>
                    <a:pt x="274" y="2"/>
                    <a:pt x="1" y="61"/>
                    <a:pt x="1" y="61"/>
                  </a:cubicBezTo>
                  <a:cubicBezTo>
                    <a:pt x="1" y="61"/>
                    <a:pt x="274" y="121"/>
                    <a:pt x="703" y="228"/>
                  </a:cubicBezTo>
                  <a:cubicBezTo>
                    <a:pt x="1120" y="335"/>
                    <a:pt x="1703" y="490"/>
                    <a:pt x="2310" y="704"/>
                  </a:cubicBezTo>
                  <a:cubicBezTo>
                    <a:pt x="2918" y="907"/>
                    <a:pt x="3477" y="1121"/>
                    <a:pt x="3870" y="1300"/>
                  </a:cubicBezTo>
                  <a:cubicBezTo>
                    <a:pt x="4275" y="1478"/>
                    <a:pt x="4525" y="1585"/>
                    <a:pt x="4525" y="1585"/>
                  </a:cubicBezTo>
                  <a:cubicBezTo>
                    <a:pt x="4525" y="1585"/>
                    <a:pt x="4346" y="1371"/>
                    <a:pt x="3977" y="1109"/>
                  </a:cubicBezTo>
                  <a:cubicBezTo>
                    <a:pt x="3632" y="823"/>
                    <a:pt x="3096" y="490"/>
                    <a:pt x="2441" y="276"/>
                  </a:cubicBezTo>
                  <a:cubicBezTo>
                    <a:pt x="1838" y="67"/>
                    <a:pt x="1266" y="0"/>
                    <a:pt x="825" y="0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695" name="Google Shape;12695;p49"/>
            <p:cNvSpPr/>
            <p:nvPr/>
          </p:nvSpPr>
          <p:spPr>
            <a:xfrm>
              <a:off x="3756400" y="2206375"/>
              <a:ext cx="75925" cy="33650"/>
            </a:xfrm>
            <a:custGeom>
              <a:avLst/>
              <a:gdLst/>
              <a:ahLst/>
              <a:cxnLst/>
              <a:rect l="l" t="t" r="r" b="b"/>
              <a:pathLst>
                <a:path w="3037" h="1346" extrusionOk="0">
                  <a:moveTo>
                    <a:pt x="671" y="0"/>
                  </a:moveTo>
                  <a:cubicBezTo>
                    <a:pt x="597" y="0"/>
                    <a:pt x="528" y="4"/>
                    <a:pt x="465" y="12"/>
                  </a:cubicBezTo>
                  <a:cubicBezTo>
                    <a:pt x="370" y="23"/>
                    <a:pt x="310" y="23"/>
                    <a:pt x="239" y="35"/>
                  </a:cubicBezTo>
                  <a:cubicBezTo>
                    <a:pt x="168" y="59"/>
                    <a:pt x="120" y="95"/>
                    <a:pt x="72" y="131"/>
                  </a:cubicBezTo>
                  <a:cubicBezTo>
                    <a:pt x="1" y="214"/>
                    <a:pt x="49" y="273"/>
                    <a:pt x="49" y="273"/>
                  </a:cubicBezTo>
                  <a:cubicBezTo>
                    <a:pt x="49" y="273"/>
                    <a:pt x="49" y="214"/>
                    <a:pt x="120" y="190"/>
                  </a:cubicBezTo>
                  <a:cubicBezTo>
                    <a:pt x="132" y="188"/>
                    <a:pt x="146" y="187"/>
                    <a:pt x="160" y="187"/>
                  </a:cubicBezTo>
                  <a:cubicBezTo>
                    <a:pt x="230" y="187"/>
                    <a:pt x="325" y="210"/>
                    <a:pt x="453" y="250"/>
                  </a:cubicBezTo>
                  <a:cubicBezTo>
                    <a:pt x="727" y="321"/>
                    <a:pt x="1120" y="476"/>
                    <a:pt x="1537" y="631"/>
                  </a:cubicBezTo>
                  <a:cubicBezTo>
                    <a:pt x="1954" y="797"/>
                    <a:pt x="2323" y="964"/>
                    <a:pt x="2596" y="1107"/>
                  </a:cubicBezTo>
                  <a:cubicBezTo>
                    <a:pt x="2870" y="1262"/>
                    <a:pt x="3037" y="1345"/>
                    <a:pt x="3037" y="1345"/>
                  </a:cubicBezTo>
                  <a:cubicBezTo>
                    <a:pt x="3037" y="1345"/>
                    <a:pt x="2954" y="1166"/>
                    <a:pt x="2727" y="928"/>
                  </a:cubicBezTo>
                  <a:cubicBezTo>
                    <a:pt x="2513" y="678"/>
                    <a:pt x="2156" y="393"/>
                    <a:pt x="1703" y="202"/>
                  </a:cubicBezTo>
                  <a:cubicBezTo>
                    <a:pt x="1333" y="60"/>
                    <a:pt x="963" y="0"/>
                    <a:pt x="671" y="0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696" name="Google Shape;12696;p49"/>
            <p:cNvSpPr/>
            <p:nvPr/>
          </p:nvSpPr>
          <p:spPr>
            <a:xfrm>
              <a:off x="3764150" y="2249050"/>
              <a:ext cx="51825" cy="17750"/>
            </a:xfrm>
            <a:custGeom>
              <a:avLst/>
              <a:gdLst/>
              <a:ahLst/>
              <a:cxnLst/>
              <a:rect l="l" t="t" r="r" b="b"/>
              <a:pathLst>
                <a:path w="2073" h="710" extrusionOk="0">
                  <a:moveTo>
                    <a:pt x="561" y="1"/>
                  </a:moveTo>
                  <a:cubicBezTo>
                    <a:pt x="478" y="1"/>
                    <a:pt x="401" y="7"/>
                    <a:pt x="334" y="19"/>
                  </a:cubicBezTo>
                  <a:cubicBezTo>
                    <a:pt x="131" y="43"/>
                    <a:pt x="0" y="90"/>
                    <a:pt x="0" y="90"/>
                  </a:cubicBezTo>
                  <a:cubicBezTo>
                    <a:pt x="0" y="90"/>
                    <a:pt x="120" y="162"/>
                    <a:pt x="298" y="257"/>
                  </a:cubicBezTo>
                  <a:cubicBezTo>
                    <a:pt x="477" y="341"/>
                    <a:pt x="715" y="448"/>
                    <a:pt x="1001" y="531"/>
                  </a:cubicBezTo>
                  <a:cubicBezTo>
                    <a:pt x="1286" y="614"/>
                    <a:pt x="1548" y="650"/>
                    <a:pt x="1751" y="686"/>
                  </a:cubicBezTo>
                  <a:cubicBezTo>
                    <a:pt x="1941" y="710"/>
                    <a:pt x="2072" y="710"/>
                    <a:pt x="2072" y="710"/>
                  </a:cubicBezTo>
                  <a:cubicBezTo>
                    <a:pt x="2072" y="710"/>
                    <a:pt x="2001" y="614"/>
                    <a:pt x="1822" y="471"/>
                  </a:cubicBezTo>
                  <a:cubicBezTo>
                    <a:pt x="1655" y="341"/>
                    <a:pt x="1417" y="174"/>
                    <a:pt x="1120" y="90"/>
                  </a:cubicBezTo>
                  <a:cubicBezTo>
                    <a:pt x="921" y="27"/>
                    <a:pt x="728" y="1"/>
                    <a:pt x="561" y="1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697" name="Google Shape;12697;p49"/>
            <p:cNvSpPr/>
            <p:nvPr/>
          </p:nvSpPr>
          <p:spPr>
            <a:xfrm>
              <a:off x="3493875" y="2528200"/>
              <a:ext cx="383100" cy="74650"/>
            </a:xfrm>
            <a:custGeom>
              <a:avLst/>
              <a:gdLst/>
              <a:ahLst/>
              <a:cxnLst/>
              <a:rect l="l" t="t" r="r" b="b"/>
              <a:pathLst>
                <a:path w="15324" h="2986" extrusionOk="0">
                  <a:moveTo>
                    <a:pt x="4082" y="0"/>
                  </a:moveTo>
                  <a:cubicBezTo>
                    <a:pt x="3418" y="0"/>
                    <a:pt x="2816" y="25"/>
                    <a:pt x="2287" y="69"/>
                  </a:cubicBezTo>
                  <a:cubicBezTo>
                    <a:pt x="1572" y="128"/>
                    <a:pt x="989" y="188"/>
                    <a:pt x="608" y="259"/>
                  </a:cubicBezTo>
                  <a:cubicBezTo>
                    <a:pt x="215" y="343"/>
                    <a:pt x="1" y="366"/>
                    <a:pt x="1" y="366"/>
                  </a:cubicBezTo>
                  <a:cubicBezTo>
                    <a:pt x="1" y="366"/>
                    <a:pt x="215" y="354"/>
                    <a:pt x="620" y="343"/>
                  </a:cubicBezTo>
                  <a:cubicBezTo>
                    <a:pt x="1013" y="307"/>
                    <a:pt x="1584" y="295"/>
                    <a:pt x="2298" y="295"/>
                  </a:cubicBezTo>
                  <a:cubicBezTo>
                    <a:pt x="3013" y="295"/>
                    <a:pt x="3846" y="319"/>
                    <a:pt x="4787" y="402"/>
                  </a:cubicBezTo>
                  <a:cubicBezTo>
                    <a:pt x="5727" y="474"/>
                    <a:pt x="6740" y="593"/>
                    <a:pt x="7811" y="771"/>
                  </a:cubicBezTo>
                  <a:cubicBezTo>
                    <a:pt x="8883" y="962"/>
                    <a:pt x="9883" y="1188"/>
                    <a:pt x="10788" y="1426"/>
                  </a:cubicBezTo>
                  <a:cubicBezTo>
                    <a:pt x="11693" y="1664"/>
                    <a:pt x="12502" y="1914"/>
                    <a:pt x="13169" y="2152"/>
                  </a:cubicBezTo>
                  <a:cubicBezTo>
                    <a:pt x="13836" y="2390"/>
                    <a:pt x="14371" y="2605"/>
                    <a:pt x="14741" y="2748"/>
                  </a:cubicBezTo>
                  <a:cubicBezTo>
                    <a:pt x="15122" y="2902"/>
                    <a:pt x="15324" y="2986"/>
                    <a:pt x="15324" y="2986"/>
                  </a:cubicBezTo>
                  <a:cubicBezTo>
                    <a:pt x="15324" y="2986"/>
                    <a:pt x="15133" y="2879"/>
                    <a:pt x="14764" y="2688"/>
                  </a:cubicBezTo>
                  <a:cubicBezTo>
                    <a:pt x="14419" y="2498"/>
                    <a:pt x="13895" y="2248"/>
                    <a:pt x="13240" y="1950"/>
                  </a:cubicBezTo>
                  <a:cubicBezTo>
                    <a:pt x="12585" y="1652"/>
                    <a:pt x="11800" y="1355"/>
                    <a:pt x="10895" y="1057"/>
                  </a:cubicBezTo>
                  <a:cubicBezTo>
                    <a:pt x="9978" y="771"/>
                    <a:pt x="8966" y="521"/>
                    <a:pt x="7883" y="319"/>
                  </a:cubicBezTo>
                  <a:cubicBezTo>
                    <a:pt x="6799" y="140"/>
                    <a:pt x="5751" y="45"/>
                    <a:pt x="4799" y="9"/>
                  </a:cubicBezTo>
                  <a:cubicBezTo>
                    <a:pt x="4553" y="3"/>
                    <a:pt x="4314" y="0"/>
                    <a:pt x="4082" y="0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698" name="Google Shape;12698;p49"/>
            <p:cNvSpPr/>
            <p:nvPr/>
          </p:nvSpPr>
          <p:spPr>
            <a:xfrm>
              <a:off x="3660850" y="2501325"/>
              <a:ext cx="133975" cy="30400"/>
            </a:xfrm>
            <a:custGeom>
              <a:avLst/>
              <a:gdLst/>
              <a:ahLst/>
              <a:cxnLst/>
              <a:rect l="l" t="t" r="r" b="b"/>
              <a:pathLst>
                <a:path w="5359" h="1216" extrusionOk="0">
                  <a:moveTo>
                    <a:pt x="823" y="1"/>
                  </a:moveTo>
                  <a:cubicBezTo>
                    <a:pt x="311" y="1"/>
                    <a:pt x="1" y="48"/>
                    <a:pt x="1" y="48"/>
                  </a:cubicBezTo>
                  <a:lnTo>
                    <a:pt x="2680" y="644"/>
                  </a:lnTo>
                  <a:cubicBezTo>
                    <a:pt x="4156" y="953"/>
                    <a:pt x="5359" y="1215"/>
                    <a:pt x="5359" y="1215"/>
                  </a:cubicBezTo>
                  <a:cubicBezTo>
                    <a:pt x="5359" y="1215"/>
                    <a:pt x="5085" y="1037"/>
                    <a:pt x="4644" y="834"/>
                  </a:cubicBezTo>
                  <a:cubicBezTo>
                    <a:pt x="4192" y="608"/>
                    <a:pt x="3537" y="358"/>
                    <a:pt x="2787" y="191"/>
                  </a:cubicBezTo>
                  <a:cubicBezTo>
                    <a:pt x="2025" y="25"/>
                    <a:pt x="1323" y="1"/>
                    <a:pt x="823" y="1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699" name="Google Shape;12699;p49"/>
            <p:cNvSpPr/>
            <p:nvPr/>
          </p:nvSpPr>
          <p:spPr>
            <a:xfrm>
              <a:off x="3723375" y="2480900"/>
              <a:ext cx="66100" cy="18850"/>
            </a:xfrm>
            <a:custGeom>
              <a:avLst/>
              <a:gdLst/>
              <a:ahLst/>
              <a:cxnLst/>
              <a:rect l="l" t="t" r="r" b="b"/>
              <a:pathLst>
                <a:path w="2644" h="754" extrusionOk="0">
                  <a:moveTo>
                    <a:pt x="224" y="0"/>
                  </a:moveTo>
                  <a:cubicBezTo>
                    <a:pt x="84" y="0"/>
                    <a:pt x="0" y="8"/>
                    <a:pt x="0" y="8"/>
                  </a:cubicBezTo>
                  <a:cubicBezTo>
                    <a:pt x="0" y="8"/>
                    <a:pt x="536" y="401"/>
                    <a:pt x="1262" y="591"/>
                  </a:cubicBezTo>
                  <a:cubicBezTo>
                    <a:pt x="1729" y="729"/>
                    <a:pt x="2167" y="754"/>
                    <a:pt x="2419" y="754"/>
                  </a:cubicBezTo>
                  <a:cubicBezTo>
                    <a:pt x="2560" y="754"/>
                    <a:pt x="2643" y="746"/>
                    <a:pt x="2643" y="746"/>
                  </a:cubicBezTo>
                  <a:cubicBezTo>
                    <a:pt x="2643" y="746"/>
                    <a:pt x="2108" y="353"/>
                    <a:pt x="1381" y="163"/>
                  </a:cubicBezTo>
                  <a:cubicBezTo>
                    <a:pt x="915" y="25"/>
                    <a:pt x="477" y="0"/>
                    <a:pt x="224" y="0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700" name="Google Shape;12700;p49"/>
            <p:cNvSpPr/>
            <p:nvPr/>
          </p:nvSpPr>
          <p:spPr>
            <a:xfrm>
              <a:off x="3730225" y="2454850"/>
              <a:ext cx="58950" cy="13650"/>
            </a:xfrm>
            <a:custGeom>
              <a:avLst/>
              <a:gdLst/>
              <a:ahLst/>
              <a:cxnLst/>
              <a:rect l="l" t="t" r="r" b="b"/>
              <a:pathLst>
                <a:path w="2358" h="546" extrusionOk="0">
                  <a:moveTo>
                    <a:pt x="794" y="1"/>
                  </a:moveTo>
                  <a:cubicBezTo>
                    <a:pt x="334" y="1"/>
                    <a:pt x="0" y="121"/>
                    <a:pt x="0" y="121"/>
                  </a:cubicBezTo>
                  <a:cubicBezTo>
                    <a:pt x="0" y="121"/>
                    <a:pt x="512" y="383"/>
                    <a:pt x="1155" y="490"/>
                  </a:cubicBezTo>
                  <a:cubicBezTo>
                    <a:pt x="1407" y="532"/>
                    <a:pt x="1645" y="545"/>
                    <a:pt x="1843" y="545"/>
                  </a:cubicBezTo>
                  <a:cubicBezTo>
                    <a:pt x="2150" y="545"/>
                    <a:pt x="2358" y="514"/>
                    <a:pt x="2358" y="514"/>
                  </a:cubicBezTo>
                  <a:cubicBezTo>
                    <a:pt x="2358" y="514"/>
                    <a:pt x="1893" y="157"/>
                    <a:pt x="1226" y="38"/>
                  </a:cubicBezTo>
                  <a:cubicBezTo>
                    <a:pt x="1075" y="11"/>
                    <a:pt x="929" y="1"/>
                    <a:pt x="794" y="1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701" name="Google Shape;12701;p49"/>
            <p:cNvSpPr/>
            <p:nvPr/>
          </p:nvSpPr>
          <p:spPr>
            <a:xfrm>
              <a:off x="3750150" y="2434850"/>
              <a:ext cx="37550" cy="11625"/>
            </a:xfrm>
            <a:custGeom>
              <a:avLst/>
              <a:gdLst/>
              <a:ahLst/>
              <a:cxnLst/>
              <a:rect l="l" t="t" r="r" b="b"/>
              <a:pathLst>
                <a:path w="1502" h="465" extrusionOk="0">
                  <a:moveTo>
                    <a:pt x="669" y="0"/>
                  </a:moveTo>
                  <a:cubicBezTo>
                    <a:pt x="299" y="0"/>
                    <a:pt x="1" y="159"/>
                    <a:pt x="1" y="159"/>
                  </a:cubicBezTo>
                  <a:cubicBezTo>
                    <a:pt x="1" y="159"/>
                    <a:pt x="310" y="409"/>
                    <a:pt x="727" y="457"/>
                  </a:cubicBezTo>
                  <a:cubicBezTo>
                    <a:pt x="771" y="462"/>
                    <a:pt x="814" y="464"/>
                    <a:pt x="856" y="464"/>
                  </a:cubicBezTo>
                  <a:cubicBezTo>
                    <a:pt x="1215" y="464"/>
                    <a:pt x="1501" y="302"/>
                    <a:pt x="1501" y="302"/>
                  </a:cubicBezTo>
                  <a:cubicBezTo>
                    <a:pt x="1501" y="302"/>
                    <a:pt x="1180" y="52"/>
                    <a:pt x="775" y="5"/>
                  </a:cubicBezTo>
                  <a:cubicBezTo>
                    <a:pt x="739" y="2"/>
                    <a:pt x="704" y="0"/>
                    <a:pt x="669" y="0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702" name="Google Shape;12702;p49"/>
            <p:cNvSpPr/>
            <p:nvPr/>
          </p:nvSpPr>
          <p:spPr>
            <a:xfrm>
              <a:off x="3751650" y="2409650"/>
              <a:ext cx="39300" cy="11350"/>
            </a:xfrm>
            <a:custGeom>
              <a:avLst/>
              <a:gdLst/>
              <a:ahLst/>
              <a:cxnLst/>
              <a:rect l="l" t="t" r="r" b="b"/>
              <a:pathLst>
                <a:path w="1572" h="454" extrusionOk="0">
                  <a:moveTo>
                    <a:pt x="786" y="1"/>
                  </a:moveTo>
                  <a:cubicBezTo>
                    <a:pt x="358" y="1"/>
                    <a:pt x="0" y="227"/>
                    <a:pt x="0" y="227"/>
                  </a:cubicBezTo>
                  <a:cubicBezTo>
                    <a:pt x="0" y="227"/>
                    <a:pt x="358" y="453"/>
                    <a:pt x="786" y="453"/>
                  </a:cubicBezTo>
                  <a:cubicBezTo>
                    <a:pt x="1215" y="453"/>
                    <a:pt x="1572" y="227"/>
                    <a:pt x="1572" y="227"/>
                  </a:cubicBezTo>
                  <a:cubicBezTo>
                    <a:pt x="1572" y="227"/>
                    <a:pt x="1239" y="1"/>
                    <a:pt x="786" y="1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703" name="Google Shape;12703;p49"/>
            <p:cNvSpPr/>
            <p:nvPr/>
          </p:nvSpPr>
          <p:spPr>
            <a:xfrm>
              <a:off x="3755225" y="2382375"/>
              <a:ext cx="41400" cy="11650"/>
            </a:xfrm>
            <a:custGeom>
              <a:avLst/>
              <a:gdLst/>
              <a:ahLst/>
              <a:cxnLst/>
              <a:rect l="l" t="t" r="r" b="b"/>
              <a:pathLst>
                <a:path w="1656" h="466" extrusionOk="0">
                  <a:moveTo>
                    <a:pt x="714" y="1"/>
                  </a:moveTo>
                  <a:cubicBezTo>
                    <a:pt x="315" y="1"/>
                    <a:pt x="0" y="163"/>
                    <a:pt x="0" y="163"/>
                  </a:cubicBezTo>
                  <a:cubicBezTo>
                    <a:pt x="0" y="163"/>
                    <a:pt x="346" y="413"/>
                    <a:pt x="810" y="461"/>
                  </a:cubicBezTo>
                  <a:cubicBezTo>
                    <a:pt x="850" y="464"/>
                    <a:pt x="889" y="465"/>
                    <a:pt x="927" y="465"/>
                  </a:cubicBezTo>
                  <a:cubicBezTo>
                    <a:pt x="1337" y="465"/>
                    <a:pt x="1655" y="306"/>
                    <a:pt x="1655" y="306"/>
                  </a:cubicBezTo>
                  <a:cubicBezTo>
                    <a:pt x="1655" y="306"/>
                    <a:pt x="1298" y="56"/>
                    <a:pt x="858" y="8"/>
                  </a:cubicBezTo>
                  <a:cubicBezTo>
                    <a:pt x="809" y="3"/>
                    <a:pt x="761" y="1"/>
                    <a:pt x="714" y="1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704" name="Google Shape;12704;p49"/>
            <p:cNvSpPr/>
            <p:nvPr/>
          </p:nvSpPr>
          <p:spPr>
            <a:xfrm>
              <a:off x="3771600" y="2357625"/>
              <a:ext cx="25025" cy="12075"/>
            </a:xfrm>
            <a:custGeom>
              <a:avLst/>
              <a:gdLst/>
              <a:ahLst/>
              <a:cxnLst/>
              <a:rect l="l" t="t" r="r" b="b"/>
              <a:pathLst>
                <a:path w="1001" h="483" extrusionOk="0">
                  <a:moveTo>
                    <a:pt x="383" y="0"/>
                  </a:moveTo>
                  <a:cubicBezTo>
                    <a:pt x="311" y="0"/>
                    <a:pt x="241" y="13"/>
                    <a:pt x="179" y="34"/>
                  </a:cubicBezTo>
                  <a:cubicBezTo>
                    <a:pt x="83" y="58"/>
                    <a:pt x="0" y="93"/>
                    <a:pt x="0" y="93"/>
                  </a:cubicBezTo>
                  <a:cubicBezTo>
                    <a:pt x="0" y="93"/>
                    <a:pt x="36" y="165"/>
                    <a:pt x="107" y="260"/>
                  </a:cubicBezTo>
                  <a:cubicBezTo>
                    <a:pt x="179" y="343"/>
                    <a:pt x="298" y="439"/>
                    <a:pt x="453" y="462"/>
                  </a:cubicBezTo>
                  <a:cubicBezTo>
                    <a:pt x="494" y="476"/>
                    <a:pt x="535" y="482"/>
                    <a:pt x="575" y="482"/>
                  </a:cubicBezTo>
                  <a:cubicBezTo>
                    <a:pt x="670" y="482"/>
                    <a:pt x="758" y="448"/>
                    <a:pt x="834" y="415"/>
                  </a:cubicBezTo>
                  <a:cubicBezTo>
                    <a:pt x="941" y="379"/>
                    <a:pt x="1000" y="319"/>
                    <a:pt x="1000" y="319"/>
                  </a:cubicBezTo>
                  <a:cubicBezTo>
                    <a:pt x="1000" y="319"/>
                    <a:pt x="941" y="236"/>
                    <a:pt x="869" y="177"/>
                  </a:cubicBezTo>
                  <a:cubicBezTo>
                    <a:pt x="774" y="117"/>
                    <a:pt x="679" y="46"/>
                    <a:pt x="536" y="22"/>
                  </a:cubicBezTo>
                  <a:cubicBezTo>
                    <a:pt x="486" y="7"/>
                    <a:pt x="434" y="0"/>
                    <a:pt x="383" y="0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705" name="Google Shape;12705;p49"/>
            <p:cNvSpPr/>
            <p:nvPr/>
          </p:nvSpPr>
          <p:spPr>
            <a:xfrm>
              <a:off x="3217350" y="1987875"/>
              <a:ext cx="155400" cy="66700"/>
            </a:xfrm>
            <a:custGeom>
              <a:avLst/>
              <a:gdLst/>
              <a:ahLst/>
              <a:cxnLst/>
              <a:rect l="l" t="t" r="r" b="b"/>
              <a:pathLst>
                <a:path w="6216" h="2668" extrusionOk="0">
                  <a:moveTo>
                    <a:pt x="1" y="0"/>
                  </a:moveTo>
                  <a:cubicBezTo>
                    <a:pt x="1" y="1"/>
                    <a:pt x="275" y="251"/>
                    <a:pt x="786" y="620"/>
                  </a:cubicBezTo>
                  <a:cubicBezTo>
                    <a:pt x="1298" y="1001"/>
                    <a:pt x="2025" y="1453"/>
                    <a:pt x="2906" y="1834"/>
                  </a:cubicBezTo>
                  <a:cubicBezTo>
                    <a:pt x="3775" y="2203"/>
                    <a:pt x="4608" y="2406"/>
                    <a:pt x="5228" y="2525"/>
                  </a:cubicBezTo>
                  <a:cubicBezTo>
                    <a:pt x="5835" y="2632"/>
                    <a:pt x="6216" y="2667"/>
                    <a:pt x="6216" y="2667"/>
                  </a:cubicBezTo>
                  <a:cubicBezTo>
                    <a:pt x="6216" y="2667"/>
                    <a:pt x="5859" y="2525"/>
                    <a:pt x="5287" y="2322"/>
                  </a:cubicBezTo>
                  <a:cubicBezTo>
                    <a:pt x="4716" y="2096"/>
                    <a:pt x="3930" y="1786"/>
                    <a:pt x="3084" y="1417"/>
                  </a:cubicBezTo>
                  <a:cubicBezTo>
                    <a:pt x="2227" y="1036"/>
                    <a:pt x="1453" y="703"/>
                    <a:pt x="906" y="429"/>
                  </a:cubicBezTo>
                  <a:cubicBezTo>
                    <a:pt x="334" y="167"/>
                    <a:pt x="1" y="1"/>
                    <a:pt x="1" y="0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706" name="Google Shape;12706;p49"/>
            <p:cNvSpPr/>
            <p:nvPr/>
          </p:nvSpPr>
          <p:spPr>
            <a:xfrm>
              <a:off x="3218850" y="2012575"/>
              <a:ext cx="69975" cy="42000"/>
            </a:xfrm>
            <a:custGeom>
              <a:avLst/>
              <a:gdLst/>
              <a:ahLst/>
              <a:cxnLst/>
              <a:rect l="l" t="t" r="r" b="b"/>
              <a:pathLst>
                <a:path w="2799" h="1680" extrusionOk="0"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07" y="167"/>
                    <a:pt x="310" y="394"/>
                  </a:cubicBezTo>
                  <a:cubicBezTo>
                    <a:pt x="524" y="620"/>
                    <a:pt x="834" y="894"/>
                    <a:pt x="1215" y="1144"/>
                  </a:cubicBezTo>
                  <a:cubicBezTo>
                    <a:pt x="1619" y="1382"/>
                    <a:pt x="2012" y="1513"/>
                    <a:pt x="2310" y="1584"/>
                  </a:cubicBezTo>
                  <a:cubicBezTo>
                    <a:pt x="2608" y="1656"/>
                    <a:pt x="2798" y="1679"/>
                    <a:pt x="2798" y="1679"/>
                  </a:cubicBezTo>
                  <a:cubicBezTo>
                    <a:pt x="2798" y="1679"/>
                    <a:pt x="2643" y="1560"/>
                    <a:pt x="2393" y="1370"/>
                  </a:cubicBezTo>
                  <a:cubicBezTo>
                    <a:pt x="2143" y="1215"/>
                    <a:pt x="1810" y="977"/>
                    <a:pt x="1441" y="751"/>
                  </a:cubicBezTo>
                  <a:cubicBezTo>
                    <a:pt x="1072" y="525"/>
                    <a:pt x="715" y="346"/>
                    <a:pt x="441" y="215"/>
                  </a:cubicBezTo>
                  <a:cubicBezTo>
                    <a:pt x="179" y="84"/>
                    <a:pt x="0" y="1"/>
                    <a:pt x="0" y="1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707" name="Google Shape;12707;p49"/>
            <p:cNvSpPr/>
            <p:nvPr/>
          </p:nvSpPr>
          <p:spPr>
            <a:xfrm>
              <a:off x="3172700" y="2106925"/>
              <a:ext cx="73250" cy="22950"/>
            </a:xfrm>
            <a:custGeom>
              <a:avLst/>
              <a:gdLst/>
              <a:ahLst/>
              <a:cxnLst/>
              <a:rect l="l" t="t" r="r" b="b"/>
              <a:pathLst>
                <a:path w="2930" h="918" extrusionOk="0">
                  <a:moveTo>
                    <a:pt x="1" y="1"/>
                  </a:moveTo>
                  <a:cubicBezTo>
                    <a:pt x="1" y="1"/>
                    <a:pt x="132" y="120"/>
                    <a:pt x="370" y="287"/>
                  </a:cubicBezTo>
                  <a:cubicBezTo>
                    <a:pt x="608" y="441"/>
                    <a:pt x="953" y="620"/>
                    <a:pt x="1370" y="751"/>
                  </a:cubicBezTo>
                  <a:cubicBezTo>
                    <a:pt x="1787" y="882"/>
                    <a:pt x="2191" y="918"/>
                    <a:pt x="2465" y="918"/>
                  </a:cubicBezTo>
                  <a:cubicBezTo>
                    <a:pt x="2751" y="918"/>
                    <a:pt x="2930" y="894"/>
                    <a:pt x="2930" y="894"/>
                  </a:cubicBezTo>
                  <a:cubicBezTo>
                    <a:pt x="2930" y="894"/>
                    <a:pt x="2287" y="549"/>
                    <a:pt x="1501" y="322"/>
                  </a:cubicBezTo>
                  <a:cubicBezTo>
                    <a:pt x="715" y="72"/>
                    <a:pt x="1" y="1"/>
                    <a:pt x="1" y="1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708" name="Google Shape;12708;p49"/>
            <p:cNvSpPr/>
            <p:nvPr/>
          </p:nvSpPr>
          <p:spPr>
            <a:xfrm>
              <a:off x="2975950" y="2639750"/>
              <a:ext cx="235775" cy="52800"/>
            </a:xfrm>
            <a:custGeom>
              <a:avLst/>
              <a:gdLst/>
              <a:ahLst/>
              <a:cxnLst/>
              <a:rect l="l" t="t" r="r" b="b"/>
              <a:pathLst>
                <a:path w="9431" h="2112" extrusionOk="0">
                  <a:moveTo>
                    <a:pt x="1" y="0"/>
                  </a:moveTo>
                  <a:cubicBezTo>
                    <a:pt x="1" y="0"/>
                    <a:pt x="477" y="250"/>
                    <a:pt x="1287" y="595"/>
                  </a:cubicBezTo>
                  <a:cubicBezTo>
                    <a:pt x="2108" y="953"/>
                    <a:pt x="3251" y="1357"/>
                    <a:pt x="4585" y="1655"/>
                  </a:cubicBezTo>
                  <a:cubicBezTo>
                    <a:pt x="5906" y="1953"/>
                    <a:pt x="7121" y="2072"/>
                    <a:pt x="8002" y="2096"/>
                  </a:cubicBezTo>
                  <a:cubicBezTo>
                    <a:pt x="8295" y="2108"/>
                    <a:pt x="8552" y="2111"/>
                    <a:pt x="8764" y="2111"/>
                  </a:cubicBezTo>
                  <a:cubicBezTo>
                    <a:pt x="9187" y="2111"/>
                    <a:pt x="9430" y="2096"/>
                    <a:pt x="9430" y="2096"/>
                  </a:cubicBezTo>
                  <a:cubicBezTo>
                    <a:pt x="9430" y="2096"/>
                    <a:pt x="8895" y="2012"/>
                    <a:pt x="8014" y="1857"/>
                  </a:cubicBezTo>
                  <a:cubicBezTo>
                    <a:pt x="7156" y="1715"/>
                    <a:pt x="5966" y="1488"/>
                    <a:pt x="4668" y="1203"/>
                  </a:cubicBezTo>
                  <a:cubicBezTo>
                    <a:pt x="3370" y="917"/>
                    <a:pt x="2215" y="619"/>
                    <a:pt x="1370" y="381"/>
                  </a:cubicBezTo>
                  <a:cubicBezTo>
                    <a:pt x="513" y="143"/>
                    <a:pt x="1" y="0"/>
                    <a:pt x="1" y="0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709" name="Google Shape;12709;p49"/>
            <p:cNvSpPr/>
            <p:nvPr/>
          </p:nvSpPr>
          <p:spPr>
            <a:xfrm>
              <a:off x="2991725" y="2597975"/>
              <a:ext cx="61050" cy="16575"/>
            </a:xfrm>
            <a:custGeom>
              <a:avLst/>
              <a:gdLst/>
              <a:ahLst/>
              <a:cxnLst/>
              <a:rect l="l" t="t" r="r" b="b"/>
              <a:pathLst>
                <a:path w="2442" h="663" extrusionOk="0">
                  <a:moveTo>
                    <a:pt x="332" y="1"/>
                  </a:moveTo>
                  <a:cubicBezTo>
                    <a:pt x="128" y="1"/>
                    <a:pt x="1" y="16"/>
                    <a:pt x="1" y="16"/>
                  </a:cubicBezTo>
                  <a:cubicBezTo>
                    <a:pt x="1" y="16"/>
                    <a:pt x="501" y="373"/>
                    <a:pt x="1168" y="552"/>
                  </a:cubicBezTo>
                  <a:cubicBezTo>
                    <a:pt x="1533" y="642"/>
                    <a:pt x="1874" y="662"/>
                    <a:pt x="2111" y="662"/>
                  </a:cubicBezTo>
                  <a:cubicBezTo>
                    <a:pt x="2315" y="662"/>
                    <a:pt x="2442" y="647"/>
                    <a:pt x="2442" y="647"/>
                  </a:cubicBezTo>
                  <a:cubicBezTo>
                    <a:pt x="2442" y="647"/>
                    <a:pt x="1953" y="290"/>
                    <a:pt x="1287" y="111"/>
                  </a:cubicBezTo>
                  <a:cubicBezTo>
                    <a:pt x="915" y="22"/>
                    <a:pt x="571" y="1"/>
                    <a:pt x="332" y="1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710" name="Google Shape;12710;p49"/>
            <p:cNvSpPr/>
            <p:nvPr/>
          </p:nvSpPr>
          <p:spPr>
            <a:xfrm>
              <a:off x="3004525" y="2565800"/>
              <a:ext cx="58675" cy="13975"/>
            </a:xfrm>
            <a:custGeom>
              <a:avLst/>
              <a:gdLst/>
              <a:ahLst/>
              <a:cxnLst/>
              <a:rect l="l" t="t" r="r" b="b"/>
              <a:pathLst>
                <a:path w="2347" h="559" extrusionOk="0">
                  <a:moveTo>
                    <a:pt x="609" y="0"/>
                  </a:moveTo>
                  <a:cubicBezTo>
                    <a:pt x="249" y="0"/>
                    <a:pt x="1" y="53"/>
                    <a:pt x="1" y="53"/>
                  </a:cubicBezTo>
                  <a:cubicBezTo>
                    <a:pt x="1" y="53"/>
                    <a:pt x="477" y="386"/>
                    <a:pt x="1132" y="505"/>
                  </a:cubicBezTo>
                  <a:cubicBezTo>
                    <a:pt x="1350" y="545"/>
                    <a:pt x="1558" y="558"/>
                    <a:pt x="1738" y="558"/>
                  </a:cubicBezTo>
                  <a:cubicBezTo>
                    <a:pt x="2098" y="558"/>
                    <a:pt x="2346" y="505"/>
                    <a:pt x="2346" y="505"/>
                  </a:cubicBezTo>
                  <a:cubicBezTo>
                    <a:pt x="2346" y="505"/>
                    <a:pt x="1870" y="184"/>
                    <a:pt x="1215" y="53"/>
                  </a:cubicBezTo>
                  <a:cubicBezTo>
                    <a:pt x="997" y="13"/>
                    <a:pt x="789" y="0"/>
                    <a:pt x="609" y="0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711" name="Google Shape;12711;p49"/>
            <p:cNvSpPr/>
            <p:nvPr/>
          </p:nvSpPr>
          <p:spPr>
            <a:xfrm>
              <a:off x="3017025" y="2533350"/>
              <a:ext cx="35750" cy="13675"/>
            </a:xfrm>
            <a:custGeom>
              <a:avLst/>
              <a:gdLst/>
              <a:ahLst/>
              <a:cxnLst/>
              <a:rect l="l" t="t" r="r" b="b"/>
              <a:pathLst>
                <a:path w="1430" h="547" extrusionOk="0">
                  <a:moveTo>
                    <a:pt x="405" y="0"/>
                  </a:moveTo>
                  <a:cubicBezTo>
                    <a:pt x="175" y="0"/>
                    <a:pt x="1" y="53"/>
                    <a:pt x="1" y="53"/>
                  </a:cubicBezTo>
                  <a:cubicBezTo>
                    <a:pt x="1" y="53"/>
                    <a:pt x="251" y="375"/>
                    <a:pt x="656" y="494"/>
                  </a:cubicBezTo>
                  <a:cubicBezTo>
                    <a:pt x="787" y="533"/>
                    <a:pt x="916" y="547"/>
                    <a:pt x="1031" y="547"/>
                  </a:cubicBezTo>
                  <a:cubicBezTo>
                    <a:pt x="1260" y="547"/>
                    <a:pt x="1430" y="494"/>
                    <a:pt x="1430" y="494"/>
                  </a:cubicBezTo>
                  <a:cubicBezTo>
                    <a:pt x="1430" y="494"/>
                    <a:pt x="1179" y="172"/>
                    <a:pt x="775" y="53"/>
                  </a:cubicBezTo>
                  <a:cubicBezTo>
                    <a:pt x="648" y="14"/>
                    <a:pt x="519" y="0"/>
                    <a:pt x="405" y="0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712" name="Google Shape;12712;p49"/>
            <p:cNvSpPr/>
            <p:nvPr/>
          </p:nvSpPr>
          <p:spPr>
            <a:xfrm>
              <a:off x="3025950" y="2504300"/>
              <a:ext cx="30400" cy="11650"/>
            </a:xfrm>
            <a:custGeom>
              <a:avLst/>
              <a:gdLst/>
              <a:ahLst/>
              <a:cxnLst/>
              <a:rect l="l" t="t" r="r" b="b"/>
              <a:pathLst>
                <a:path w="1216" h="466" extrusionOk="0">
                  <a:moveTo>
                    <a:pt x="632" y="1"/>
                  </a:moveTo>
                  <a:cubicBezTo>
                    <a:pt x="453" y="1"/>
                    <a:pt x="287" y="60"/>
                    <a:pt x="180" y="120"/>
                  </a:cubicBezTo>
                  <a:cubicBezTo>
                    <a:pt x="60" y="191"/>
                    <a:pt x="1" y="251"/>
                    <a:pt x="1" y="251"/>
                  </a:cubicBezTo>
                  <a:cubicBezTo>
                    <a:pt x="1" y="251"/>
                    <a:pt x="84" y="310"/>
                    <a:pt x="180" y="358"/>
                  </a:cubicBezTo>
                  <a:cubicBezTo>
                    <a:pt x="299" y="406"/>
                    <a:pt x="441" y="465"/>
                    <a:pt x="596" y="465"/>
                  </a:cubicBezTo>
                  <a:cubicBezTo>
                    <a:pt x="751" y="465"/>
                    <a:pt x="894" y="429"/>
                    <a:pt x="1013" y="382"/>
                  </a:cubicBezTo>
                  <a:cubicBezTo>
                    <a:pt x="1132" y="346"/>
                    <a:pt x="1215" y="298"/>
                    <a:pt x="1215" y="298"/>
                  </a:cubicBezTo>
                  <a:cubicBezTo>
                    <a:pt x="1215" y="298"/>
                    <a:pt x="1168" y="227"/>
                    <a:pt x="1061" y="167"/>
                  </a:cubicBezTo>
                  <a:cubicBezTo>
                    <a:pt x="953" y="84"/>
                    <a:pt x="811" y="13"/>
                    <a:pt x="632" y="1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713" name="Google Shape;12713;p49"/>
            <p:cNvSpPr/>
            <p:nvPr/>
          </p:nvSpPr>
          <p:spPr>
            <a:xfrm>
              <a:off x="2825925" y="2812075"/>
              <a:ext cx="125050" cy="19025"/>
            </a:xfrm>
            <a:custGeom>
              <a:avLst/>
              <a:gdLst/>
              <a:ahLst/>
              <a:cxnLst/>
              <a:rect l="l" t="t" r="r" b="b"/>
              <a:pathLst>
                <a:path w="5002" h="761" extrusionOk="0">
                  <a:moveTo>
                    <a:pt x="5002" y="1"/>
                  </a:moveTo>
                  <a:cubicBezTo>
                    <a:pt x="5001" y="1"/>
                    <a:pt x="3858" y="60"/>
                    <a:pt x="2489" y="227"/>
                  </a:cubicBezTo>
                  <a:cubicBezTo>
                    <a:pt x="1120" y="406"/>
                    <a:pt x="1" y="644"/>
                    <a:pt x="1" y="644"/>
                  </a:cubicBezTo>
                  <a:cubicBezTo>
                    <a:pt x="1" y="644"/>
                    <a:pt x="287" y="703"/>
                    <a:pt x="739" y="739"/>
                  </a:cubicBezTo>
                  <a:cubicBezTo>
                    <a:pt x="915" y="753"/>
                    <a:pt x="1118" y="761"/>
                    <a:pt x="1339" y="761"/>
                  </a:cubicBezTo>
                  <a:cubicBezTo>
                    <a:pt x="1700" y="761"/>
                    <a:pt x="2113" y="739"/>
                    <a:pt x="2549" y="679"/>
                  </a:cubicBezTo>
                  <a:cubicBezTo>
                    <a:pt x="3239" y="596"/>
                    <a:pt x="3870" y="418"/>
                    <a:pt x="4299" y="263"/>
                  </a:cubicBezTo>
                  <a:cubicBezTo>
                    <a:pt x="4728" y="120"/>
                    <a:pt x="5002" y="1"/>
                    <a:pt x="5002" y="1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714" name="Google Shape;12714;p49"/>
            <p:cNvSpPr/>
            <p:nvPr/>
          </p:nvSpPr>
          <p:spPr>
            <a:xfrm>
              <a:off x="2836650" y="2794625"/>
              <a:ext cx="56875" cy="12400"/>
            </a:xfrm>
            <a:custGeom>
              <a:avLst/>
              <a:gdLst/>
              <a:ahLst/>
              <a:cxnLst/>
              <a:rect l="l" t="t" r="r" b="b"/>
              <a:pathLst>
                <a:path w="2275" h="496" extrusionOk="0">
                  <a:moveTo>
                    <a:pt x="1427" y="0"/>
                  </a:moveTo>
                  <a:cubicBezTo>
                    <a:pt x="1329" y="0"/>
                    <a:pt x="1225" y="6"/>
                    <a:pt x="1120" y="20"/>
                  </a:cubicBezTo>
                  <a:cubicBezTo>
                    <a:pt x="465" y="103"/>
                    <a:pt x="1" y="425"/>
                    <a:pt x="1" y="425"/>
                  </a:cubicBezTo>
                  <a:cubicBezTo>
                    <a:pt x="1" y="425"/>
                    <a:pt x="318" y="495"/>
                    <a:pt x="751" y="495"/>
                  </a:cubicBezTo>
                  <a:cubicBezTo>
                    <a:pt x="881" y="495"/>
                    <a:pt x="1022" y="489"/>
                    <a:pt x="1167" y="473"/>
                  </a:cubicBezTo>
                  <a:cubicBezTo>
                    <a:pt x="1775" y="401"/>
                    <a:pt x="2275" y="139"/>
                    <a:pt x="2275" y="139"/>
                  </a:cubicBezTo>
                  <a:cubicBezTo>
                    <a:pt x="2275" y="139"/>
                    <a:pt x="1906" y="0"/>
                    <a:pt x="1427" y="0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715" name="Google Shape;12715;p49"/>
            <p:cNvSpPr/>
            <p:nvPr/>
          </p:nvSpPr>
          <p:spPr>
            <a:xfrm>
              <a:off x="2850350" y="2757150"/>
              <a:ext cx="38125" cy="11325"/>
            </a:xfrm>
            <a:custGeom>
              <a:avLst/>
              <a:gdLst/>
              <a:ahLst/>
              <a:cxnLst/>
              <a:rect l="l" t="t" r="r" b="b"/>
              <a:pathLst>
                <a:path w="1525" h="453" extrusionOk="0">
                  <a:moveTo>
                    <a:pt x="847" y="1"/>
                  </a:moveTo>
                  <a:cubicBezTo>
                    <a:pt x="808" y="1"/>
                    <a:pt x="768" y="3"/>
                    <a:pt x="727" y="7"/>
                  </a:cubicBezTo>
                  <a:cubicBezTo>
                    <a:pt x="298" y="31"/>
                    <a:pt x="0" y="317"/>
                    <a:pt x="0" y="317"/>
                  </a:cubicBezTo>
                  <a:cubicBezTo>
                    <a:pt x="0" y="317"/>
                    <a:pt x="301" y="453"/>
                    <a:pt x="658" y="453"/>
                  </a:cubicBezTo>
                  <a:cubicBezTo>
                    <a:pt x="696" y="453"/>
                    <a:pt x="735" y="451"/>
                    <a:pt x="774" y="448"/>
                  </a:cubicBezTo>
                  <a:cubicBezTo>
                    <a:pt x="1179" y="424"/>
                    <a:pt x="1524" y="198"/>
                    <a:pt x="1524" y="198"/>
                  </a:cubicBezTo>
                  <a:cubicBezTo>
                    <a:pt x="1524" y="198"/>
                    <a:pt x="1239" y="1"/>
                    <a:pt x="847" y="1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716" name="Google Shape;12716;p49"/>
            <p:cNvSpPr/>
            <p:nvPr/>
          </p:nvSpPr>
          <p:spPr>
            <a:xfrm>
              <a:off x="2920300" y="2601275"/>
              <a:ext cx="43175" cy="11450"/>
            </a:xfrm>
            <a:custGeom>
              <a:avLst/>
              <a:gdLst/>
              <a:ahLst/>
              <a:cxnLst/>
              <a:rect l="l" t="t" r="r" b="b"/>
              <a:pathLst>
                <a:path w="1727" h="458" extrusionOk="0">
                  <a:moveTo>
                    <a:pt x="976" y="0"/>
                  </a:moveTo>
                  <a:cubicBezTo>
                    <a:pt x="937" y="0"/>
                    <a:pt x="897" y="1"/>
                    <a:pt x="857" y="3"/>
                  </a:cubicBezTo>
                  <a:cubicBezTo>
                    <a:pt x="619" y="15"/>
                    <a:pt x="417" y="75"/>
                    <a:pt x="262" y="122"/>
                  </a:cubicBezTo>
                  <a:cubicBezTo>
                    <a:pt x="107" y="170"/>
                    <a:pt x="0" y="218"/>
                    <a:pt x="0" y="218"/>
                  </a:cubicBezTo>
                  <a:cubicBezTo>
                    <a:pt x="0" y="218"/>
                    <a:pt x="95" y="289"/>
                    <a:pt x="262" y="348"/>
                  </a:cubicBezTo>
                  <a:cubicBezTo>
                    <a:pt x="403" y="403"/>
                    <a:pt x="604" y="457"/>
                    <a:pt x="828" y="457"/>
                  </a:cubicBezTo>
                  <a:cubicBezTo>
                    <a:pt x="850" y="457"/>
                    <a:pt x="871" y="457"/>
                    <a:pt x="893" y="456"/>
                  </a:cubicBezTo>
                  <a:cubicBezTo>
                    <a:pt x="1155" y="432"/>
                    <a:pt x="1358" y="348"/>
                    <a:pt x="1512" y="253"/>
                  </a:cubicBezTo>
                  <a:cubicBezTo>
                    <a:pt x="1655" y="170"/>
                    <a:pt x="1727" y="98"/>
                    <a:pt x="1727" y="98"/>
                  </a:cubicBezTo>
                  <a:cubicBezTo>
                    <a:pt x="1727" y="98"/>
                    <a:pt x="1608" y="63"/>
                    <a:pt x="1453" y="39"/>
                  </a:cubicBezTo>
                  <a:cubicBezTo>
                    <a:pt x="1326" y="19"/>
                    <a:pt x="1152" y="0"/>
                    <a:pt x="976" y="0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717" name="Google Shape;12717;p49"/>
            <p:cNvSpPr/>
            <p:nvPr/>
          </p:nvSpPr>
          <p:spPr>
            <a:xfrm>
              <a:off x="2931300" y="2574250"/>
              <a:ext cx="30400" cy="11050"/>
            </a:xfrm>
            <a:custGeom>
              <a:avLst/>
              <a:gdLst/>
              <a:ahLst/>
              <a:cxnLst/>
              <a:rect l="l" t="t" r="r" b="b"/>
              <a:pathLst>
                <a:path w="1216" h="442" extrusionOk="0">
                  <a:moveTo>
                    <a:pt x="608" y="1"/>
                  </a:moveTo>
                  <a:cubicBezTo>
                    <a:pt x="263" y="1"/>
                    <a:pt x="1" y="227"/>
                    <a:pt x="1" y="227"/>
                  </a:cubicBezTo>
                  <a:cubicBezTo>
                    <a:pt x="1" y="227"/>
                    <a:pt x="263" y="441"/>
                    <a:pt x="608" y="441"/>
                  </a:cubicBezTo>
                  <a:cubicBezTo>
                    <a:pt x="953" y="441"/>
                    <a:pt x="1215" y="227"/>
                    <a:pt x="1215" y="227"/>
                  </a:cubicBezTo>
                  <a:cubicBezTo>
                    <a:pt x="1215" y="227"/>
                    <a:pt x="929" y="1"/>
                    <a:pt x="608" y="1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718" name="Google Shape;12718;p49"/>
            <p:cNvSpPr/>
            <p:nvPr/>
          </p:nvSpPr>
          <p:spPr>
            <a:xfrm>
              <a:off x="2954225" y="2542100"/>
              <a:ext cx="26825" cy="11350"/>
            </a:xfrm>
            <a:custGeom>
              <a:avLst/>
              <a:gdLst/>
              <a:ahLst/>
              <a:cxnLst/>
              <a:rect l="l" t="t" r="r" b="b"/>
              <a:pathLst>
                <a:path w="1073" h="454" extrusionOk="0">
                  <a:moveTo>
                    <a:pt x="558" y="0"/>
                  </a:moveTo>
                  <a:cubicBezTo>
                    <a:pt x="551" y="0"/>
                    <a:pt x="544" y="1"/>
                    <a:pt x="536" y="1"/>
                  </a:cubicBezTo>
                  <a:cubicBezTo>
                    <a:pt x="239" y="1"/>
                    <a:pt x="1" y="227"/>
                    <a:pt x="1" y="227"/>
                  </a:cubicBezTo>
                  <a:cubicBezTo>
                    <a:pt x="1" y="227"/>
                    <a:pt x="239" y="453"/>
                    <a:pt x="536" y="453"/>
                  </a:cubicBezTo>
                  <a:cubicBezTo>
                    <a:pt x="834" y="453"/>
                    <a:pt x="1072" y="227"/>
                    <a:pt x="1072" y="227"/>
                  </a:cubicBezTo>
                  <a:cubicBezTo>
                    <a:pt x="1072" y="227"/>
                    <a:pt x="845" y="0"/>
                    <a:pt x="558" y="0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719" name="Google Shape;12719;p49"/>
            <p:cNvSpPr/>
            <p:nvPr/>
          </p:nvSpPr>
          <p:spPr>
            <a:xfrm>
              <a:off x="3016725" y="2803450"/>
              <a:ext cx="430750" cy="31575"/>
            </a:xfrm>
            <a:custGeom>
              <a:avLst/>
              <a:gdLst/>
              <a:ahLst/>
              <a:cxnLst/>
              <a:rect l="l" t="t" r="r" b="b"/>
              <a:pathLst>
                <a:path w="17230" h="1263" extrusionOk="0">
                  <a:moveTo>
                    <a:pt x="17229" y="1"/>
                  </a:moveTo>
                  <a:cubicBezTo>
                    <a:pt x="17229" y="1"/>
                    <a:pt x="13359" y="48"/>
                    <a:pt x="8597" y="405"/>
                  </a:cubicBezTo>
                  <a:cubicBezTo>
                    <a:pt x="3835" y="763"/>
                    <a:pt x="1" y="1263"/>
                    <a:pt x="1" y="1263"/>
                  </a:cubicBezTo>
                  <a:cubicBezTo>
                    <a:pt x="1" y="1263"/>
                    <a:pt x="3882" y="1203"/>
                    <a:pt x="8633" y="858"/>
                  </a:cubicBezTo>
                  <a:cubicBezTo>
                    <a:pt x="13395" y="501"/>
                    <a:pt x="17229" y="1"/>
                    <a:pt x="17229" y="1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720" name="Google Shape;12720;p49"/>
            <p:cNvSpPr/>
            <p:nvPr/>
          </p:nvSpPr>
          <p:spPr>
            <a:xfrm>
              <a:off x="3045900" y="2792250"/>
              <a:ext cx="214650" cy="13900"/>
            </a:xfrm>
            <a:custGeom>
              <a:avLst/>
              <a:gdLst/>
              <a:ahLst/>
              <a:cxnLst/>
              <a:rect l="l" t="t" r="r" b="b"/>
              <a:pathLst>
                <a:path w="8586" h="556" extrusionOk="0">
                  <a:moveTo>
                    <a:pt x="5255" y="1"/>
                  </a:moveTo>
                  <a:cubicBezTo>
                    <a:pt x="4943" y="1"/>
                    <a:pt x="4619" y="7"/>
                    <a:pt x="4287" y="20"/>
                  </a:cubicBezTo>
                  <a:cubicBezTo>
                    <a:pt x="3096" y="56"/>
                    <a:pt x="2025" y="198"/>
                    <a:pt x="1251" y="318"/>
                  </a:cubicBezTo>
                  <a:cubicBezTo>
                    <a:pt x="477" y="449"/>
                    <a:pt x="1" y="556"/>
                    <a:pt x="1" y="556"/>
                  </a:cubicBezTo>
                  <a:cubicBezTo>
                    <a:pt x="1" y="556"/>
                    <a:pt x="1929" y="556"/>
                    <a:pt x="4299" y="460"/>
                  </a:cubicBezTo>
                  <a:cubicBezTo>
                    <a:pt x="6644" y="377"/>
                    <a:pt x="8585" y="222"/>
                    <a:pt x="8585" y="222"/>
                  </a:cubicBezTo>
                  <a:cubicBezTo>
                    <a:pt x="8585" y="222"/>
                    <a:pt x="8109" y="151"/>
                    <a:pt x="7335" y="91"/>
                  </a:cubicBezTo>
                  <a:cubicBezTo>
                    <a:pt x="6777" y="40"/>
                    <a:pt x="6058" y="1"/>
                    <a:pt x="5255" y="1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721" name="Google Shape;12721;p49"/>
            <p:cNvSpPr/>
            <p:nvPr/>
          </p:nvSpPr>
          <p:spPr>
            <a:xfrm>
              <a:off x="3036375" y="2778700"/>
              <a:ext cx="103900" cy="11425"/>
            </a:xfrm>
            <a:custGeom>
              <a:avLst/>
              <a:gdLst/>
              <a:ahLst/>
              <a:cxnLst/>
              <a:rect l="l" t="t" r="r" b="b"/>
              <a:pathLst>
                <a:path w="4156" h="457" extrusionOk="0">
                  <a:moveTo>
                    <a:pt x="2261" y="0"/>
                  </a:moveTo>
                  <a:cubicBezTo>
                    <a:pt x="2199" y="0"/>
                    <a:pt x="2136" y="1"/>
                    <a:pt x="2072" y="2"/>
                  </a:cubicBezTo>
                  <a:cubicBezTo>
                    <a:pt x="929" y="26"/>
                    <a:pt x="1" y="276"/>
                    <a:pt x="1" y="276"/>
                  </a:cubicBezTo>
                  <a:cubicBezTo>
                    <a:pt x="1" y="276"/>
                    <a:pt x="840" y="457"/>
                    <a:pt x="1896" y="457"/>
                  </a:cubicBezTo>
                  <a:cubicBezTo>
                    <a:pt x="1958" y="457"/>
                    <a:pt x="2021" y="456"/>
                    <a:pt x="2084" y="455"/>
                  </a:cubicBezTo>
                  <a:cubicBezTo>
                    <a:pt x="3239" y="443"/>
                    <a:pt x="4156" y="181"/>
                    <a:pt x="4156" y="181"/>
                  </a:cubicBezTo>
                  <a:cubicBezTo>
                    <a:pt x="4156" y="181"/>
                    <a:pt x="3317" y="0"/>
                    <a:pt x="2261" y="0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722" name="Google Shape;12722;p49"/>
            <p:cNvSpPr/>
            <p:nvPr/>
          </p:nvSpPr>
          <p:spPr>
            <a:xfrm>
              <a:off x="3034900" y="2753425"/>
              <a:ext cx="57175" cy="11675"/>
            </a:xfrm>
            <a:custGeom>
              <a:avLst/>
              <a:gdLst/>
              <a:ahLst/>
              <a:cxnLst/>
              <a:rect l="l" t="t" r="r" b="b"/>
              <a:pathLst>
                <a:path w="2287" h="467" extrusionOk="0">
                  <a:moveTo>
                    <a:pt x="1185" y="1"/>
                  </a:moveTo>
                  <a:cubicBezTo>
                    <a:pt x="1167" y="1"/>
                    <a:pt x="1149" y="1"/>
                    <a:pt x="1131" y="1"/>
                  </a:cubicBezTo>
                  <a:cubicBezTo>
                    <a:pt x="512" y="37"/>
                    <a:pt x="0" y="275"/>
                    <a:pt x="0" y="275"/>
                  </a:cubicBezTo>
                  <a:cubicBezTo>
                    <a:pt x="0" y="275"/>
                    <a:pt x="494" y="466"/>
                    <a:pt x="1101" y="466"/>
                  </a:cubicBezTo>
                  <a:cubicBezTo>
                    <a:pt x="1119" y="466"/>
                    <a:pt x="1137" y="466"/>
                    <a:pt x="1155" y="466"/>
                  </a:cubicBezTo>
                  <a:cubicBezTo>
                    <a:pt x="1774" y="442"/>
                    <a:pt x="2286" y="192"/>
                    <a:pt x="2286" y="192"/>
                  </a:cubicBezTo>
                  <a:cubicBezTo>
                    <a:pt x="2286" y="192"/>
                    <a:pt x="1792" y="1"/>
                    <a:pt x="1185" y="1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723" name="Google Shape;12723;p49"/>
            <p:cNvSpPr/>
            <p:nvPr/>
          </p:nvSpPr>
          <p:spPr>
            <a:xfrm>
              <a:off x="2993825" y="2730825"/>
              <a:ext cx="30375" cy="11625"/>
            </a:xfrm>
            <a:custGeom>
              <a:avLst/>
              <a:gdLst/>
              <a:ahLst/>
              <a:cxnLst/>
              <a:rect l="l" t="t" r="r" b="b"/>
              <a:pathLst>
                <a:path w="1215" h="465" extrusionOk="0">
                  <a:moveTo>
                    <a:pt x="619" y="0"/>
                  </a:moveTo>
                  <a:cubicBezTo>
                    <a:pt x="441" y="0"/>
                    <a:pt x="262" y="60"/>
                    <a:pt x="155" y="131"/>
                  </a:cubicBezTo>
                  <a:cubicBezTo>
                    <a:pt x="60" y="191"/>
                    <a:pt x="0" y="274"/>
                    <a:pt x="0" y="274"/>
                  </a:cubicBezTo>
                  <a:lnTo>
                    <a:pt x="179" y="358"/>
                  </a:lnTo>
                  <a:cubicBezTo>
                    <a:pt x="298" y="405"/>
                    <a:pt x="441" y="453"/>
                    <a:pt x="595" y="465"/>
                  </a:cubicBezTo>
                  <a:cubicBezTo>
                    <a:pt x="738" y="465"/>
                    <a:pt x="893" y="429"/>
                    <a:pt x="1012" y="405"/>
                  </a:cubicBezTo>
                  <a:cubicBezTo>
                    <a:pt x="1131" y="369"/>
                    <a:pt x="1215" y="346"/>
                    <a:pt x="1215" y="346"/>
                  </a:cubicBezTo>
                  <a:cubicBezTo>
                    <a:pt x="1215" y="346"/>
                    <a:pt x="1167" y="274"/>
                    <a:pt x="1072" y="179"/>
                  </a:cubicBezTo>
                  <a:cubicBezTo>
                    <a:pt x="964" y="96"/>
                    <a:pt x="810" y="12"/>
                    <a:pt x="619" y="0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724" name="Google Shape;12724;p49"/>
            <p:cNvSpPr/>
            <p:nvPr/>
          </p:nvSpPr>
          <p:spPr>
            <a:xfrm>
              <a:off x="3764150" y="3101350"/>
              <a:ext cx="434600" cy="11425"/>
            </a:xfrm>
            <a:custGeom>
              <a:avLst/>
              <a:gdLst/>
              <a:ahLst/>
              <a:cxnLst/>
              <a:rect l="l" t="t" r="r" b="b"/>
              <a:pathLst>
                <a:path w="17384" h="457" extrusionOk="0">
                  <a:moveTo>
                    <a:pt x="7901" y="1"/>
                  </a:moveTo>
                  <a:cubicBezTo>
                    <a:pt x="3473" y="1"/>
                    <a:pt x="0" y="181"/>
                    <a:pt x="0" y="181"/>
                  </a:cubicBezTo>
                  <a:cubicBezTo>
                    <a:pt x="0" y="181"/>
                    <a:pt x="3906" y="419"/>
                    <a:pt x="8692" y="455"/>
                  </a:cubicBezTo>
                  <a:cubicBezTo>
                    <a:pt x="8945" y="456"/>
                    <a:pt x="9196" y="457"/>
                    <a:pt x="9443" y="457"/>
                  </a:cubicBezTo>
                  <a:cubicBezTo>
                    <a:pt x="13900" y="457"/>
                    <a:pt x="17384" y="265"/>
                    <a:pt x="17384" y="265"/>
                  </a:cubicBezTo>
                  <a:cubicBezTo>
                    <a:pt x="17384" y="265"/>
                    <a:pt x="13502" y="15"/>
                    <a:pt x="8692" y="3"/>
                  </a:cubicBezTo>
                  <a:cubicBezTo>
                    <a:pt x="8425" y="1"/>
                    <a:pt x="8162" y="1"/>
                    <a:pt x="7901" y="1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725" name="Google Shape;12725;p49"/>
            <p:cNvSpPr/>
            <p:nvPr/>
          </p:nvSpPr>
          <p:spPr>
            <a:xfrm>
              <a:off x="3764750" y="3085325"/>
              <a:ext cx="192600" cy="11350"/>
            </a:xfrm>
            <a:custGeom>
              <a:avLst/>
              <a:gdLst/>
              <a:ahLst/>
              <a:cxnLst/>
              <a:rect l="l" t="t" r="r" b="b"/>
              <a:pathLst>
                <a:path w="7704" h="454" extrusionOk="0">
                  <a:moveTo>
                    <a:pt x="3846" y="1"/>
                  </a:moveTo>
                  <a:cubicBezTo>
                    <a:pt x="1727" y="1"/>
                    <a:pt x="0" y="227"/>
                    <a:pt x="0" y="227"/>
                  </a:cubicBezTo>
                  <a:cubicBezTo>
                    <a:pt x="0" y="227"/>
                    <a:pt x="1727" y="453"/>
                    <a:pt x="3846" y="453"/>
                  </a:cubicBezTo>
                  <a:cubicBezTo>
                    <a:pt x="5977" y="453"/>
                    <a:pt x="7704" y="227"/>
                    <a:pt x="7704" y="227"/>
                  </a:cubicBezTo>
                  <a:cubicBezTo>
                    <a:pt x="7704" y="227"/>
                    <a:pt x="5977" y="1"/>
                    <a:pt x="3846" y="1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726" name="Google Shape;12726;p49"/>
            <p:cNvSpPr/>
            <p:nvPr/>
          </p:nvSpPr>
          <p:spPr>
            <a:xfrm>
              <a:off x="3792425" y="3067475"/>
              <a:ext cx="154200" cy="11325"/>
            </a:xfrm>
            <a:custGeom>
              <a:avLst/>
              <a:gdLst/>
              <a:ahLst/>
              <a:cxnLst/>
              <a:rect l="l" t="t" r="r" b="b"/>
              <a:pathLst>
                <a:path w="6168" h="453" extrusionOk="0">
                  <a:moveTo>
                    <a:pt x="3084" y="0"/>
                  </a:moveTo>
                  <a:cubicBezTo>
                    <a:pt x="1382" y="0"/>
                    <a:pt x="1" y="227"/>
                    <a:pt x="1" y="227"/>
                  </a:cubicBezTo>
                  <a:cubicBezTo>
                    <a:pt x="1" y="227"/>
                    <a:pt x="1382" y="453"/>
                    <a:pt x="3084" y="453"/>
                  </a:cubicBezTo>
                  <a:cubicBezTo>
                    <a:pt x="4787" y="453"/>
                    <a:pt x="6168" y="227"/>
                    <a:pt x="6168" y="227"/>
                  </a:cubicBezTo>
                  <a:cubicBezTo>
                    <a:pt x="6168" y="227"/>
                    <a:pt x="4787" y="0"/>
                    <a:pt x="3084" y="0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727" name="Google Shape;12727;p49"/>
            <p:cNvSpPr/>
            <p:nvPr/>
          </p:nvSpPr>
          <p:spPr>
            <a:xfrm>
              <a:off x="3859100" y="3048125"/>
              <a:ext cx="160750" cy="11325"/>
            </a:xfrm>
            <a:custGeom>
              <a:avLst/>
              <a:gdLst/>
              <a:ahLst/>
              <a:cxnLst/>
              <a:rect l="l" t="t" r="r" b="b"/>
              <a:pathLst>
                <a:path w="6430" h="453" extrusionOk="0">
                  <a:moveTo>
                    <a:pt x="3345" y="0"/>
                  </a:moveTo>
                  <a:cubicBezTo>
                    <a:pt x="3302" y="0"/>
                    <a:pt x="3259" y="0"/>
                    <a:pt x="3215" y="0"/>
                  </a:cubicBezTo>
                  <a:cubicBezTo>
                    <a:pt x="1441" y="0"/>
                    <a:pt x="1" y="227"/>
                    <a:pt x="1" y="227"/>
                  </a:cubicBezTo>
                  <a:cubicBezTo>
                    <a:pt x="1" y="227"/>
                    <a:pt x="1441" y="453"/>
                    <a:pt x="3215" y="453"/>
                  </a:cubicBezTo>
                  <a:cubicBezTo>
                    <a:pt x="4989" y="453"/>
                    <a:pt x="6430" y="227"/>
                    <a:pt x="6430" y="227"/>
                  </a:cubicBezTo>
                  <a:cubicBezTo>
                    <a:pt x="6430" y="227"/>
                    <a:pt x="5070" y="0"/>
                    <a:pt x="3345" y="0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728" name="Google Shape;12728;p49"/>
            <p:cNvSpPr/>
            <p:nvPr/>
          </p:nvSpPr>
          <p:spPr>
            <a:xfrm>
              <a:off x="4972050" y="2710275"/>
              <a:ext cx="27400" cy="64925"/>
            </a:xfrm>
            <a:custGeom>
              <a:avLst/>
              <a:gdLst/>
              <a:ahLst/>
              <a:cxnLst/>
              <a:rect l="l" t="t" r="r" b="b"/>
              <a:pathLst>
                <a:path w="1096" h="2597" extrusionOk="0">
                  <a:moveTo>
                    <a:pt x="167" y="1"/>
                  </a:moveTo>
                  <a:cubicBezTo>
                    <a:pt x="167" y="1"/>
                    <a:pt x="83" y="168"/>
                    <a:pt x="24" y="418"/>
                  </a:cubicBezTo>
                  <a:cubicBezTo>
                    <a:pt x="0" y="691"/>
                    <a:pt x="0" y="1072"/>
                    <a:pt x="143" y="1465"/>
                  </a:cubicBezTo>
                  <a:cubicBezTo>
                    <a:pt x="298" y="1870"/>
                    <a:pt x="548" y="2168"/>
                    <a:pt x="738" y="2346"/>
                  </a:cubicBezTo>
                  <a:cubicBezTo>
                    <a:pt x="953" y="2525"/>
                    <a:pt x="1095" y="2596"/>
                    <a:pt x="1095" y="2596"/>
                  </a:cubicBezTo>
                  <a:cubicBezTo>
                    <a:pt x="1095" y="2596"/>
                    <a:pt x="1036" y="2442"/>
                    <a:pt x="929" y="2204"/>
                  </a:cubicBezTo>
                  <a:cubicBezTo>
                    <a:pt x="845" y="1965"/>
                    <a:pt x="726" y="1656"/>
                    <a:pt x="595" y="1311"/>
                  </a:cubicBezTo>
                  <a:cubicBezTo>
                    <a:pt x="476" y="977"/>
                    <a:pt x="357" y="644"/>
                    <a:pt x="286" y="406"/>
                  </a:cubicBezTo>
                  <a:cubicBezTo>
                    <a:pt x="202" y="156"/>
                    <a:pt x="167" y="1"/>
                    <a:pt x="167" y="1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729" name="Google Shape;12729;p49"/>
            <p:cNvSpPr/>
            <p:nvPr/>
          </p:nvSpPr>
          <p:spPr>
            <a:xfrm>
              <a:off x="4954775" y="2749875"/>
              <a:ext cx="18175" cy="31275"/>
            </a:xfrm>
            <a:custGeom>
              <a:avLst/>
              <a:gdLst/>
              <a:ahLst/>
              <a:cxnLst/>
              <a:rect l="l" t="t" r="r" b="b"/>
              <a:pathLst>
                <a:path w="727" h="1251" extrusionOk="0">
                  <a:moveTo>
                    <a:pt x="84" y="0"/>
                  </a:moveTo>
                  <a:cubicBezTo>
                    <a:pt x="84" y="0"/>
                    <a:pt x="0" y="370"/>
                    <a:pt x="155" y="715"/>
                  </a:cubicBezTo>
                  <a:cubicBezTo>
                    <a:pt x="322" y="1060"/>
                    <a:pt x="643" y="1251"/>
                    <a:pt x="643" y="1251"/>
                  </a:cubicBezTo>
                  <a:cubicBezTo>
                    <a:pt x="643" y="1251"/>
                    <a:pt x="727" y="881"/>
                    <a:pt x="572" y="536"/>
                  </a:cubicBezTo>
                  <a:cubicBezTo>
                    <a:pt x="405" y="191"/>
                    <a:pt x="84" y="0"/>
                    <a:pt x="84" y="0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730" name="Google Shape;12730;p49"/>
            <p:cNvSpPr/>
            <p:nvPr/>
          </p:nvSpPr>
          <p:spPr>
            <a:xfrm>
              <a:off x="4199625" y="1988475"/>
              <a:ext cx="16975" cy="54800"/>
            </a:xfrm>
            <a:custGeom>
              <a:avLst/>
              <a:gdLst/>
              <a:ahLst/>
              <a:cxnLst/>
              <a:rect l="l" t="t" r="r" b="b"/>
              <a:pathLst>
                <a:path w="679" h="2192" extrusionOk="0">
                  <a:moveTo>
                    <a:pt x="131" y="0"/>
                  </a:moveTo>
                  <a:cubicBezTo>
                    <a:pt x="131" y="0"/>
                    <a:pt x="0" y="524"/>
                    <a:pt x="119" y="1131"/>
                  </a:cubicBezTo>
                  <a:cubicBezTo>
                    <a:pt x="238" y="1750"/>
                    <a:pt x="548" y="2191"/>
                    <a:pt x="548" y="2191"/>
                  </a:cubicBezTo>
                  <a:cubicBezTo>
                    <a:pt x="548" y="2191"/>
                    <a:pt x="679" y="1667"/>
                    <a:pt x="560" y="1060"/>
                  </a:cubicBezTo>
                  <a:cubicBezTo>
                    <a:pt x="441" y="453"/>
                    <a:pt x="131" y="0"/>
                    <a:pt x="131" y="0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731" name="Google Shape;12731;p49"/>
            <p:cNvSpPr/>
            <p:nvPr/>
          </p:nvSpPr>
          <p:spPr>
            <a:xfrm>
              <a:off x="4658600" y="2070925"/>
              <a:ext cx="19075" cy="57175"/>
            </a:xfrm>
            <a:custGeom>
              <a:avLst/>
              <a:gdLst/>
              <a:ahLst/>
              <a:cxnLst/>
              <a:rect l="l" t="t" r="r" b="b"/>
              <a:pathLst>
                <a:path w="763" h="2287" extrusionOk="0">
                  <a:moveTo>
                    <a:pt x="1" y="0"/>
                  </a:moveTo>
                  <a:cubicBezTo>
                    <a:pt x="1" y="0"/>
                    <a:pt x="25" y="560"/>
                    <a:pt x="215" y="1191"/>
                  </a:cubicBezTo>
                  <a:cubicBezTo>
                    <a:pt x="406" y="1798"/>
                    <a:pt x="715" y="2286"/>
                    <a:pt x="715" y="2286"/>
                  </a:cubicBezTo>
                  <a:cubicBezTo>
                    <a:pt x="715" y="2286"/>
                    <a:pt x="751" y="2143"/>
                    <a:pt x="763" y="1917"/>
                  </a:cubicBezTo>
                  <a:cubicBezTo>
                    <a:pt x="763" y="1691"/>
                    <a:pt x="751" y="1381"/>
                    <a:pt x="644" y="1048"/>
                  </a:cubicBezTo>
                  <a:cubicBezTo>
                    <a:pt x="537" y="727"/>
                    <a:pt x="370" y="453"/>
                    <a:pt x="239" y="274"/>
                  </a:cubicBezTo>
                  <a:cubicBezTo>
                    <a:pt x="108" y="96"/>
                    <a:pt x="1" y="0"/>
                    <a:pt x="1" y="0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732" name="Google Shape;12732;p49"/>
            <p:cNvSpPr/>
            <p:nvPr/>
          </p:nvSpPr>
          <p:spPr>
            <a:xfrm>
              <a:off x="4621700" y="2066750"/>
              <a:ext cx="17275" cy="33075"/>
            </a:xfrm>
            <a:custGeom>
              <a:avLst/>
              <a:gdLst/>
              <a:ahLst/>
              <a:cxnLst/>
              <a:rect l="l" t="t" r="r" b="b"/>
              <a:pathLst>
                <a:path w="691" h="1323" extrusionOk="0">
                  <a:moveTo>
                    <a:pt x="143" y="1"/>
                  </a:moveTo>
                  <a:cubicBezTo>
                    <a:pt x="143" y="1"/>
                    <a:pt x="0" y="370"/>
                    <a:pt x="143" y="739"/>
                  </a:cubicBezTo>
                  <a:cubicBezTo>
                    <a:pt x="274" y="1132"/>
                    <a:pt x="619" y="1322"/>
                    <a:pt x="619" y="1322"/>
                  </a:cubicBezTo>
                  <a:cubicBezTo>
                    <a:pt x="619" y="1322"/>
                    <a:pt x="691" y="953"/>
                    <a:pt x="572" y="596"/>
                  </a:cubicBezTo>
                  <a:cubicBezTo>
                    <a:pt x="441" y="239"/>
                    <a:pt x="143" y="1"/>
                    <a:pt x="143" y="1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733" name="Google Shape;12733;p49"/>
            <p:cNvSpPr/>
            <p:nvPr/>
          </p:nvSpPr>
          <p:spPr>
            <a:xfrm>
              <a:off x="3442075" y="2701050"/>
              <a:ext cx="20875" cy="98550"/>
            </a:xfrm>
            <a:custGeom>
              <a:avLst/>
              <a:gdLst/>
              <a:ahLst/>
              <a:cxnLst/>
              <a:rect l="l" t="t" r="r" b="b"/>
              <a:pathLst>
                <a:path w="835" h="3942" extrusionOk="0">
                  <a:moveTo>
                    <a:pt x="775" y="1"/>
                  </a:moveTo>
                  <a:cubicBezTo>
                    <a:pt x="775" y="1"/>
                    <a:pt x="382" y="846"/>
                    <a:pt x="191" y="1941"/>
                  </a:cubicBezTo>
                  <a:cubicBezTo>
                    <a:pt x="1" y="3025"/>
                    <a:pt x="60" y="3942"/>
                    <a:pt x="60" y="3942"/>
                  </a:cubicBezTo>
                  <a:cubicBezTo>
                    <a:pt x="60" y="3942"/>
                    <a:pt x="441" y="3096"/>
                    <a:pt x="644" y="2013"/>
                  </a:cubicBezTo>
                  <a:cubicBezTo>
                    <a:pt x="834" y="930"/>
                    <a:pt x="775" y="1"/>
                    <a:pt x="775" y="1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734" name="Google Shape;12734;p49"/>
            <p:cNvSpPr/>
            <p:nvPr/>
          </p:nvSpPr>
          <p:spPr>
            <a:xfrm>
              <a:off x="3463225" y="2773100"/>
              <a:ext cx="13125" cy="28000"/>
            </a:xfrm>
            <a:custGeom>
              <a:avLst/>
              <a:gdLst/>
              <a:ahLst/>
              <a:cxnLst/>
              <a:rect l="l" t="t" r="r" b="b"/>
              <a:pathLst>
                <a:path w="525" h="1120" extrusionOk="0">
                  <a:moveTo>
                    <a:pt x="357" y="0"/>
                  </a:moveTo>
                  <a:cubicBezTo>
                    <a:pt x="357" y="0"/>
                    <a:pt x="298" y="72"/>
                    <a:pt x="215" y="167"/>
                  </a:cubicBezTo>
                  <a:cubicBezTo>
                    <a:pt x="155" y="262"/>
                    <a:pt x="60" y="381"/>
                    <a:pt x="36" y="524"/>
                  </a:cubicBezTo>
                  <a:cubicBezTo>
                    <a:pt x="0" y="667"/>
                    <a:pt x="12" y="810"/>
                    <a:pt x="36" y="929"/>
                  </a:cubicBezTo>
                  <a:cubicBezTo>
                    <a:pt x="48" y="1036"/>
                    <a:pt x="72" y="1119"/>
                    <a:pt x="72" y="1119"/>
                  </a:cubicBezTo>
                  <a:cubicBezTo>
                    <a:pt x="72" y="1119"/>
                    <a:pt x="155" y="1095"/>
                    <a:pt x="238" y="1000"/>
                  </a:cubicBezTo>
                  <a:cubicBezTo>
                    <a:pt x="334" y="929"/>
                    <a:pt x="429" y="798"/>
                    <a:pt x="476" y="631"/>
                  </a:cubicBezTo>
                  <a:cubicBezTo>
                    <a:pt x="524" y="464"/>
                    <a:pt x="488" y="298"/>
                    <a:pt x="453" y="191"/>
                  </a:cubicBezTo>
                  <a:cubicBezTo>
                    <a:pt x="417" y="83"/>
                    <a:pt x="357" y="0"/>
                    <a:pt x="357" y="0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735" name="Google Shape;12735;p49"/>
            <p:cNvSpPr/>
            <p:nvPr/>
          </p:nvSpPr>
          <p:spPr>
            <a:xfrm>
              <a:off x="3483750" y="2774875"/>
              <a:ext cx="16100" cy="23250"/>
            </a:xfrm>
            <a:custGeom>
              <a:avLst/>
              <a:gdLst/>
              <a:ahLst/>
              <a:cxnLst/>
              <a:rect l="l" t="t" r="r" b="b"/>
              <a:pathLst>
                <a:path w="644" h="930" extrusionOk="0">
                  <a:moveTo>
                    <a:pt x="477" y="1"/>
                  </a:moveTo>
                  <a:cubicBezTo>
                    <a:pt x="477" y="1"/>
                    <a:pt x="203" y="143"/>
                    <a:pt x="108" y="382"/>
                  </a:cubicBezTo>
                  <a:cubicBezTo>
                    <a:pt x="1" y="632"/>
                    <a:pt x="108" y="929"/>
                    <a:pt x="108" y="929"/>
                  </a:cubicBezTo>
                  <a:cubicBezTo>
                    <a:pt x="108" y="929"/>
                    <a:pt x="417" y="846"/>
                    <a:pt x="525" y="560"/>
                  </a:cubicBezTo>
                  <a:cubicBezTo>
                    <a:pt x="644" y="274"/>
                    <a:pt x="477" y="1"/>
                    <a:pt x="477" y="1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736" name="Google Shape;12736;p49"/>
            <p:cNvSpPr/>
            <p:nvPr/>
          </p:nvSpPr>
          <p:spPr>
            <a:xfrm>
              <a:off x="3460250" y="2009300"/>
              <a:ext cx="18775" cy="67000"/>
            </a:xfrm>
            <a:custGeom>
              <a:avLst/>
              <a:gdLst/>
              <a:ahLst/>
              <a:cxnLst/>
              <a:rect l="l" t="t" r="r" b="b"/>
              <a:pathLst>
                <a:path w="751" h="2680" extrusionOk="0">
                  <a:moveTo>
                    <a:pt x="643" y="1"/>
                  </a:moveTo>
                  <a:cubicBezTo>
                    <a:pt x="643" y="1"/>
                    <a:pt x="298" y="560"/>
                    <a:pt x="155" y="1298"/>
                  </a:cubicBezTo>
                  <a:cubicBezTo>
                    <a:pt x="0" y="2049"/>
                    <a:pt x="107" y="2680"/>
                    <a:pt x="107" y="2680"/>
                  </a:cubicBezTo>
                  <a:cubicBezTo>
                    <a:pt x="107" y="2680"/>
                    <a:pt x="429" y="2120"/>
                    <a:pt x="595" y="1394"/>
                  </a:cubicBezTo>
                  <a:cubicBezTo>
                    <a:pt x="750" y="644"/>
                    <a:pt x="643" y="1"/>
                    <a:pt x="643" y="1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737" name="Google Shape;12737;p49"/>
            <p:cNvSpPr/>
            <p:nvPr/>
          </p:nvSpPr>
          <p:spPr>
            <a:xfrm>
              <a:off x="3484650" y="2016750"/>
              <a:ext cx="13125" cy="25025"/>
            </a:xfrm>
            <a:custGeom>
              <a:avLst/>
              <a:gdLst/>
              <a:ahLst/>
              <a:cxnLst/>
              <a:rect l="l" t="t" r="r" b="b"/>
              <a:pathLst>
                <a:path w="525" h="1001" extrusionOk="0">
                  <a:moveTo>
                    <a:pt x="453" y="0"/>
                  </a:moveTo>
                  <a:cubicBezTo>
                    <a:pt x="453" y="0"/>
                    <a:pt x="381" y="12"/>
                    <a:pt x="286" y="96"/>
                  </a:cubicBezTo>
                  <a:cubicBezTo>
                    <a:pt x="191" y="167"/>
                    <a:pt x="96" y="286"/>
                    <a:pt x="48" y="429"/>
                  </a:cubicBezTo>
                  <a:cubicBezTo>
                    <a:pt x="0" y="584"/>
                    <a:pt x="48" y="727"/>
                    <a:pt x="96" y="834"/>
                  </a:cubicBezTo>
                  <a:cubicBezTo>
                    <a:pt x="143" y="941"/>
                    <a:pt x="203" y="1000"/>
                    <a:pt x="203" y="1000"/>
                  </a:cubicBezTo>
                  <a:cubicBezTo>
                    <a:pt x="203" y="1000"/>
                    <a:pt x="262" y="941"/>
                    <a:pt x="334" y="846"/>
                  </a:cubicBezTo>
                  <a:cubicBezTo>
                    <a:pt x="393" y="774"/>
                    <a:pt x="465" y="655"/>
                    <a:pt x="501" y="536"/>
                  </a:cubicBezTo>
                  <a:cubicBezTo>
                    <a:pt x="524" y="417"/>
                    <a:pt x="512" y="286"/>
                    <a:pt x="501" y="179"/>
                  </a:cubicBezTo>
                  <a:cubicBezTo>
                    <a:pt x="489" y="72"/>
                    <a:pt x="453" y="0"/>
                    <a:pt x="453" y="0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738" name="Google Shape;12738;p49"/>
            <p:cNvSpPr/>
            <p:nvPr/>
          </p:nvSpPr>
          <p:spPr>
            <a:xfrm>
              <a:off x="3177475" y="2730825"/>
              <a:ext cx="22050" cy="59250"/>
            </a:xfrm>
            <a:custGeom>
              <a:avLst/>
              <a:gdLst/>
              <a:ahLst/>
              <a:cxnLst/>
              <a:rect l="l" t="t" r="r" b="b"/>
              <a:pathLst>
                <a:path w="882" h="2370" extrusionOk="0">
                  <a:moveTo>
                    <a:pt x="834" y="0"/>
                  </a:moveTo>
                  <a:cubicBezTo>
                    <a:pt x="834" y="0"/>
                    <a:pt x="453" y="465"/>
                    <a:pt x="226" y="1120"/>
                  </a:cubicBezTo>
                  <a:cubicBezTo>
                    <a:pt x="0" y="1774"/>
                    <a:pt x="48" y="2370"/>
                    <a:pt x="48" y="2370"/>
                  </a:cubicBezTo>
                  <a:cubicBezTo>
                    <a:pt x="48" y="2370"/>
                    <a:pt x="429" y="1905"/>
                    <a:pt x="655" y="1251"/>
                  </a:cubicBezTo>
                  <a:cubicBezTo>
                    <a:pt x="881" y="596"/>
                    <a:pt x="834" y="1"/>
                    <a:pt x="834" y="0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739" name="Google Shape;12739;p49"/>
            <p:cNvSpPr/>
            <p:nvPr/>
          </p:nvSpPr>
          <p:spPr>
            <a:xfrm>
              <a:off x="3195625" y="2756125"/>
              <a:ext cx="17875" cy="33075"/>
            </a:xfrm>
            <a:custGeom>
              <a:avLst/>
              <a:gdLst/>
              <a:ahLst/>
              <a:cxnLst/>
              <a:rect l="l" t="t" r="r" b="b"/>
              <a:pathLst>
                <a:path w="715" h="1323" extrusionOk="0">
                  <a:moveTo>
                    <a:pt x="620" y="0"/>
                  </a:moveTo>
                  <a:lnTo>
                    <a:pt x="620" y="0"/>
                  </a:lnTo>
                  <a:cubicBezTo>
                    <a:pt x="620" y="0"/>
                    <a:pt x="286" y="215"/>
                    <a:pt x="155" y="584"/>
                  </a:cubicBezTo>
                  <a:cubicBezTo>
                    <a:pt x="1" y="953"/>
                    <a:pt x="108" y="1322"/>
                    <a:pt x="108" y="1322"/>
                  </a:cubicBezTo>
                  <a:cubicBezTo>
                    <a:pt x="108" y="1322"/>
                    <a:pt x="441" y="1108"/>
                    <a:pt x="572" y="751"/>
                  </a:cubicBezTo>
                  <a:cubicBezTo>
                    <a:pt x="715" y="370"/>
                    <a:pt x="620" y="0"/>
                    <a:pt x="620" y="0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740" name="Google Shape;12740;p49"/>
            <p:cNvSpPr/>
            <p:nvPr/>
          </p:nvSpPr>
          <p:spPr>
            <a:xfrm>
              <a:off x="4286525" y="3098125"/>
              <a:ext cx="568550" cy="11050"/>
            </a:xfrm>
            <a:custGeom>
              <a:avLst/>
              <a:gdLst/>
              <a:ahLst/>
              <a:cxnLst/>
              <a:rect l="l" t="t" r="r" b="b"/>
              <a:pathLst>
                <a:path w="22742" h="442" extrusionOk="0">
                  <a:moveTo>
                    <a:pt x="11829" y="0"/>
                  </a:moveTo>
                  <a:cubicBezTo>
                    <a:pt x="11677" y="0"/>
                    <a:pt x="11525" y="0"/>
                    <a:pt x="11371" y="1"/>
                  </a:cubicBezTo>
                  <a:cubicBezTo>
                    <a:pt x="5097" y="1"/>
                    <a:pt x="1" y="227"/>
                    <a:pt x="1" y="227"/>
                  </a:cubicBezTo>
                  <a:cubicBezTo>
                    <a:pt x="1" y="227"/>
                    <a:pt x="5097" y="441"/>
                    <a:pt x="11371" y="441"/>
                  </a:cubicBezTo>
                  <a:cubicBezTo>
                    <a:pt x="17658" y="441"/>
                    <a:pt x="22742" y="227"/>
                    <a:pt x="22742" y="227"/>
                  </a:cubicBezTo>
                  <a:cubicBezTo>
                    <a:pt x="22742" y="227"/>
                    <a:pt x="17903" y="0"/>
                    <a:pt x="11829" y="0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741" name="Google Shape;12741;p49"/>
            <p:cNvSpPr/>
            <p:nvPr/>
          </p:nvSpPr>
          <p:spPr>
            <a:xfrm>
              <a:off x="4874100" y="3096625"/>
              <a:ext cx="64025" cy="11050"/>
            </a:xfrm>
            <a:custGeom>
              <a:avLst/>
              <a:gdLst/>
              <a:ahLst/>
              <a:cxnLst/>
              <a:rect l="l" t="t" r="r" b="b"/>
              <a:pathLst>
                <a:path w="2561" h="442" extrusionOk="0">
                  <a:moveTo>
                    <a:pt x="1337" y="1"/>
                  </a:moveTo>
                  <a:cubicBezTo>
                    <a:pt x="1320" y="1"/>
                    <a:pt x="1304" y="1"/>
                    <a:pt x="1287" y="1"/>
                  </a:cubicBezTo>
                  <a:cubicBezTo>
                    <a:pt x="584" y="1"/>
                    <a:pt x="1" y="227"/>
                    <a:pt x="1" y="227"/>
                  </a:cubicBezTo>
                  <a:cubicBezTo>
                    <a:pt x="1" y="227"/>
                    <a:pt x="572" y="442"/>
                    <a:pt x="1287" y="442"/>
                  </a:cubicBezTo>
                  <a:cubicBezTo>
                    <a:pt x="1977" y="442"/>
                    <a:pt x="2561" y="227"/>
                    <a:pt x="2561" y="227"/>
                  </a:cubicBezTo>
                  <a:cubicBezTo>
                    <a:pt x="2561" y="227"/>
                    <a:pt x="2005" y="1"/>
                    <a:pt x="1337" y="1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742" name="Google Shape;12742;p49"/>
            <p:cNvSpPr/>
            <p:nvPr/>
          </p:nvSpPr>
          <p:spPr>
            <a:xfrm>
              <a:off x="4958350" y="3093075"/>
              <a:ext cx="39300" cy="11325"/>
            </a:xfrm>
            <a:custGeom>
              <a:avLst/>
              <a:gdLst/>
              <a:ahLst/>
              <a:cxnLst/>
              <a:rect l="l" t="t" r="r" b="b"/>
              <a:pathLst>
                <a:path w="1572" h="453" extrusionOk="0">
                  <a:moveTo>
                    <a:pt x="786" y="0"/>
                  </a:moveTo>
                  <a:cubicBezTo>
                    <a:pt x="358" y="0"/>
                    <a:pt x="0" y="226"/>
                    <a:pt x="0" y="226"/>
                  </a:cubicBezTo>
                  <a:cubicBezTo>
                    <a:pt x="0" y="226"/>
                    <a:pt x="358" y="453"/>
                    <a:pt x="786" y="453"/>
                  </a:cubicBezTo>
                  <a:cubicBezTo>
                    <a:pt x="1215" y="453"/>
                    <a:pt x="1572" y="226"/>
                    <a:pt x="1572" y="226"/>
                  </a:cubicBezTo>
                  <a:cubicBezTo>
                    <a:pt x="1572" y="226"/>
                    <a:pt x="1215" y="0"/>
                    <a:pt x="786" y="0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743" name="Google Shape;12743;p49"/>
            <p:cNvSpPr/>
            <p:nvPr/>
          </p:nvSpPr>
          <p:spPr>
            <a:xfrm>
              <a:off x="5018175" y="3096625"/>
              <a:ext cx="32775" cy="11050"/>
            </a:xfrm>
            <a:custGeom>
              <a:avLst/>
              <a:gdLst/>
              <a:ahLst/>
              <a:cxnLst/>
              <a:rect l="l" t="t" r="r" b="b"/>
              <a:pathLst>
                <a:path w="1311" h="442" extrusionOk="0">
                  <a:moveTo>
                    <a:pt x="681" y="1"/>
                  </a:moveTo>
                  <a:cubicBezTo>
                    <a:pt x="673" y="1"/>
                    <a:pt x="664" y="1"/>
                    <a:pt x="655" y="1"/>
                  </a:cubicBezTo>
                  <a:cubicBezTo>
                    <a:pt x="298" y="1"/>
                    <a:pt x="0" y="227"/>
                    <a:pt x="0" y="227"/>
                  </a:cubicBezTo>
                  <a:cubicBezTo>
                    <a:pt x="0" y="227"/>
                    <a:pt x="298" y="442"/>
                    <a:pt x="655" y="442"/>
                  </a:cubicBezTo>
                  <a:cubicBezTo>
                    <a:pt x="1013" y="442"/>
                    <a:pt x="1310" y="227"/>
                    <a:pt x="1310" y="227"/>
                  </a:cubicBezTo>
                  <a:cubicBezTo>
                    <a:pt x="1310" y="227"/>
                    <a:pt x="1027" y="1"/>
                    <a:pt x="681" y="1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744" name="Google Shape;12744;p49"/>
            <p:cNvSpPr/>
            <p:nvPr/>
          </p:nvSpPr>
          <p:spPr>
            <a:xfrm>
              <a:off x="5094375" y="3096625"/>
              <a:ext cx="55100" cy="11050"/>
            </a:xfrm>
            <a:custGeom>
              <a:avLst/>
              <a:gdLst/>
              <a:ahLst/>
              <a:cxnLst/>
              <a:rect l="l" t="t" r="r" b="b"/>
              <a:pathLst>
                <a:path w="2204" h="442" extrusionOk="0">
                  <a:moveTo>
                    <a:pt x="1152" y="1"/>
                  </a:moveTo>
                  <a:cubicBezTo>
                    <a:pt x="1137" y="1"/>
                    <a:pt x="1123" y="1"/>
                    <a:pt x="1108" y="1"/>
                  </a:cubicBezTo>
                  <a:cubicBezTo>
                    <a:pt x="489" y="1"/>
                    <a:pt x="0" y="227"/>
                    <a:pt x="0" y="227"/>
                  </a:cubicBezTo>
                  <a:cubicBezTo>
                    <a:pt x="0" y="227"/>
                    <a:pt x="489" y="442"/>
                    <a:pt x="1108" y="442"/>
                  </a:cubicBezTo>
                  <a:cubicBezTo>
                    <a:pt x="1715" y="442"/>
                    <a:pt x="2203" y="227"/>
                    <a:pt x="2203" y="227"/>
                  </a:cubicBezTo>
                  <a:cubicBezTo>
                    <a:pt x="2203" y="227"/>
                    <a:pt x="1738" y="1"/>
                    <a:pt x="1152" y="1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745" name="Google Shape;12745;p49"/>
            <p:cNvSpPr/>
            <p:nvPr/>
          </p:nvSpPr>
          <p:spPr>
            <a:xfrm>
              <a:off x="2982200" y="3102600"/>
              <a:ext cx="748625" cy="11075"/>
            </a:xfrm>
            <a:custGeom>
              <a:avLst/>
              <a:gdLst/>
              <a:ahLst/>
              <a:cxnLst/>
              <a:rect l="l" t="t" r="r" b="b"/>
              <a:pathLst>
                <a:path w="29945" h="443" extrusionOk="0">
                  <a:moveTo>
                    <a:pt x="14967" y="0"/>
                  </a:moveTo>
                  <a:cubicBezTo>
                    <a:pt x="6692" y="0"/>
                    <a:pt x="1" y="215"/>
                    <a:pt x="1" y="215"/>
                  </a:cubicBezTo>
                  <a:cubicBezTo>
                    <a:pt x="1" y="215"/>
                    <a:pt x="6098" y="442"/>
                    <a:pt x="13849" y="442"/>
                  </a:cubicBezTo>
                  <a:cubicBezTo>
                    <a:pt x="14218" y="442"/>
                    <a:pt x="14591" y="442"/>
                    <a:pt x="14967" y="441"/>
                  </a:cubicBezTo>
                  <a:cubicBezTo>
                    <a:pt x="23242" y="441"/>
                    <a:pt x="29945" y="215"/>
                    <a:pt x="29945" y="215"/>
                  </a:cubicBezTo>
                  <a:cubicBezTo>
                    <a:pt x="29945" y="215"/>
                    <a:pt x="23242" y="0"/>
                    <a:pt x="14967" y="0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746" name="Google Shape;12746;p49"/>
            <p:cNvSpPr/>
            <p:nvPr/>
          </p:nvSpPr>
          <p:spPr>
            <a:xfrm>
              <a:off x="2952750" y="3106700"/>
              <a:ext cx="11925" cy="9075"/>
            </a:xfrm>
            <a:custGeom>
              <a:avLst/>
              <a:gdLst/>
              <a:ahLst/>
              <a:cxnLst/>
              <a:rect l="l" t="t" r="r" b="b"/>
              <a:pathLst>
                <a:path w="477" h="363" extrusionOk="0">
                  <a:moveTo>
                    <a:pt x="327" y="0"/>
                  </a:moveTo>
                  <a:cubicBezTo>
                    <a:pt x="239" y="0"/>
                    <a:pt x="119" y="51"/>
                    <a:pt x="119" y="51"/>
                  </a:cubicBezTo>
                  <a:cubicBezTo>
                    <a:pt x="119" y="51"/>
                    <a:pt x="0" y="277"/>
                    <a:pt x="95" y="336"/>
                  </a:cubicBezTo>
                  <a:cubicBezTo>
                    <a:pt x="108" y="356"/>
                    <a:pt x="135" y="363"/>
                    <a:pt x="166" y="363"/>
                  </a:cubicBezTo>
                  <a:cubicBezTo>
                    <a:pt x="249" y="363"/>
                    <a:pt x="369" y="313"/>
                    <a:pt x="369" y="313"/>
                  </a:cubicBezTo>
                  <a:cubicBezTo>
                    <a:pt x="369" y="313"/>
                    <a:pt x="476" y="98"/>
                    <a:pt x="405" y="27"/>
                  </a:cubicBezTo>
                  <a:cubicBezTo>
                    <a:pt x="389" y="7"/>
                    <a:pt x="360" y="0"/>
                    <a:pt x="327" y="0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747" name="Google Shape;12747;p49"/>
            <p:cNvSpPr/>
            <p:nvPr/>
          </p:nvSpPr>
          <p:spPr>
            <a:xfrm>
              <a:off x="2814625" y="3105875"/>
              <a:ext cx="31275" cy="11325"/>
            </a:xfrm>
            <a:custGeom>
              <a:avLst/>
              <a:gdLst/>
              <a:ahLst/>
              <a:cxnLst/>
              <a:rect l="l" t="t" r="r" b="b"/>
              <a:pathLst>
                <a:path w="1251" h="453" extrusionOk="0">
                  <a:moveTo>
                    <a:pt x="632" y="0"/>
                  </a:moveTo>
                  <a:cubicBezTo>
                    <a:pt x="286" y="0"/>
                    <a:pt x="1" y="226"/>
                    <a:pt x="1" y="226"/>
                  </a:cubicBezTo>
                  <a:cubicBezTo>
                    <a:pt x="1" y="226"/>
                    <a:pt x="286" y="453"/>
                    <a:pt x="632" y="453"/>
                  </a:cubicBezTo>
                  <a:cubicBezTo>
                    <a:pt x="977" y="453"/>
                    <a:pt x="1251" y="226"/>
                    <a:pt x="1251" y="226"/>
                  </a:cubicBezTo>
                  <a:cubicBezTo>
                    <a:pt x="1251" y="226"/>
                    <a:pt x="977" y="0"/>
                    <a:pt x="632" y="0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748" name="Google Shape;12748;p49"/>
            <p:cNvSpPr/>
            <p:nvPr/>
          </p:nvSpPr>
          <p:spPr>
            <a:xfrm>
              <a:off x="4163000" y="3163900"/>
              <a:ext cx="410200" cy="11050"/>
            </a:xfrm>
            <a:custGeom>
              <a:avLst/>
              <a:gdLst/>
              <a:ahLst/>
              <a:cxnLst/>
              <a:rect l="l" t="t" r="r" b="b"/>
              <a:pathLst>
                <a:path w="16408" h="442" extrusionOk="0">
                  <a:moveTo>
                    <a:pt x="8204" y="1"/>
                  </a:moveTo>
                  <a:cubicBezTo>
                    <a:pt x="3680" y="1"/>
                    <a:pt x="1" y="227"/>
                    <a:pt x="1" y="227"/>
                  </a:cubicBezTo>
                  <a:cubicBezTo>
                    <a:pt x="1" y="227"/>
                    <a:pt x="3680" y="441"/>
                    <a:pt x="8204" y="441"/>
                  </a:cubicBezTo>
                  <a:cubicBezTo>
                    <a:pt x="12729" y="441"/>
                    <a:pt x="16408" y="227"/>
                    <a:pt x="16408" y="227"/>
                  </a:cubicBezTo>
                  <a:cubicBezTo>
                    <a:pt x="16408" y="227"/>
                    <a:pt x="12729" y="1"/>
                    <a:pt x="8204" y="1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749" name="Google Shape;12749;p49"/>
            <p:cNvSpPr/>
            <p:nvPr/>
          </p:nvSpPr>
          <p:spPr>
            <a:xfrm>
              <a:off x="3923100" y="3180275"/>
              <a:ext cx="595325" cy="11350"/>
            </a:xfrm>
            <a:custGeom>
              <a:avLst/>
              <a:gdLst/>
              <a:ahLst/>
              <a:cxnLst/>
              <a:rect l="l" t="t" r="r" b="b"/>
              <a:pathLst>
                <a:path w="23813" h="454" extrusionOk="0">
                  <a:moveTo>
                    <a:pt x="11907" y="1"/>
                  </a:moveTo>
                  <a:cubicBezTo>
                    <a:pt x="5334" y="1"/>
                    <a:pt x="0" y="227"/>
                    <a:pt x="0" y="227"/>
                  </a:cubicBezTo>
                  <a:cubicBezTo>
                    <a:pt x="0" y="227"/>
                    <a:pt x="5334" y="453"/>
                    <a:pt x="11907" y="453"/>
                  </a:cubicBezTo>
                  <a:cubicBezTo>
                    <a:pt x="18491" y="453"/>
                    <a:pt x="23813" y="227"/>
                    <a:pt x="23813" y="227"/>
                  </a:cubicBezTo>
                  <a:cubicBezTo>
                    <a:pt x="23813" y="227"/>
                    <a:pt x="18467" y="1"/>
                    <a:pt x="11907" y="1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750" name="Google Shape;12750;p49"/>
            <p:cNvSpPr/>
            <p:nvPr/>
          </p:nvSpPr>
          <p:spPr>
            <a:xfrm>
              <a:off x="4106150" y="3215700"/>
              <a:ext cx="1046300" cy="11050"/>
            </a:xfrm>
            <a:custGeom>
              <a:avLst/>
              <a:gdLst/>
              <a:ahLst/>
              <a:cxnLst/>
              <a:rect l="l" t="t" r="r" b="b"/>
              <a:pathLst>
                <a:path w="41852" h="442" extrusionOk="0">
                  <a:moveTo>
                    <a:pt x="20932" y="1"/>
                  </a:moveTo>
                  <a:cubicBezTo>
                    <a:pt x="9383" y="1"/>
                    <a:pt x="1" y="227"/>
                    <a:pt x="1" y="227"/>
                  </a:cubicBezTo>
                  <a:cubicBezTo>
                    <a:pt x="1" y="227"/>
                    <a:pt x="9359" y="441"/>
                    <a:pt x="20932" y="441"/>
                  </a:cubicBezTo>
                  <a:cubicBezTo>
                    <a:pt x="32481" y="441"/>
                    <a:pt x="41851" y="227"/>
                    <a:pt x="41851" y="227"/>
                  </a:cubicBezTo>
                  <a:cubicBezTo>
                    <a:pt x="41851" y="227"/>
                    <a:pt x="32481" y="1"/>
                    <a:pt x="20932" y="1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751" name="Google Shape;12751;p49"/>
            <p:cNvSpPr/>
            <p:nvPr/>
          </p:nvSpPr>
          <p:spPr>
            <a:xfrm>
              <a:off x="3556675" y="3237725"/>
              <a:ext cx="1029925" cy="11050"/>
            </a:xfrm>
            <a:custGeom>
              <a:avLst/>
              <a:gdLst/>
              <a:ahLst/>
              <a:cxnLst/>
              <a:rect l="l" t="t" r="r" b="b"/>
              <a:pathLst>
                <a:path w="41197" h="442" extrusionOk="0">
                  <a:moveTo>
                    <a:pt x="20599" y="1"/>
                  </a:moveTo>
                  <a:cubicBezTo>
                    <a:pt x="9228" y="1"/>
                    <a:pt x="1" y="215"/>
                    <a:pt x="1" y="215"/>
                  </a:cubicBezTo>
                  <a:cubicBezTo>
                    <a:pt x="1" y="215"/>
                    <a:pt x="9228" y="441"/>
                    <a:pt x="20599" y="441"/>
                  </a:cubicBezTo>
                  <a:cubicBezTo>
                    <a:pt x="31969" y="441"/>
                    <a:pt x="41196" y="215"/>
                    <a:pt x="41196" y="215"/>
                  </a:cubicBezTo>
                  <a:cubicBezTo>
                    <a:pt x="41196" y="215"/>
                    <a:pt x="31969" y="1"/>
                    <a:pt x="20599" y="1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752" name="Google Shape;12752;p49"/>
            <p:cNvSpPr/>
            <p:nvPr/>
          </p:nvSpPr>
          <p:spPr>
            <a:xfrm>
              <a:off x="3589425" y="3213025"/>
              <a:ext cx="505150" cy="11325"/>
            </a:xfrm>
            <a:custGeom>
              <a:avLst/>
              <a:gdLst/>
              <a:ahLst/>
              <a:cxnLst/>
              <a:rect l="l" t="t" r="r" b="b"/>
              <a:pathLst>
                <a:path w="20206" h="453" extrusionOk="0">
                  <a:moveTo>
                    <a:pt x="10109" y="0"/>
                  </a:moveTo>
                  <a:cubicBezTo>
                    <a:pt x="4525" y="0"/>
                    <a:pt x="0" y="227"/>
                    <a:pt x="0" y="227"/>
                  </a:cubicBezTo>
                  <a:cubicBezTo>
                    <a:pt x="0" y="227"/>
                    <a:pt x="4525" y="453"/>
                    <a:pt x="10109" y="453"/>
                  </a:cubicBezTo>
                  <a:cubicBezTo>
                    <a:pt x="15681" y="453"/>
                    <a:pt x="20205" y="227"/>
                    <a:pt x="20205" y="227"/>
                  </a:cubicBezTo>
                  <a:cubicBezTo>
                    <a:pt x="20205" y="227"/>
                    <a:pt x="15681" y="0"/>
                    <a:pt x="10109" y="0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753" name="Google Shape;12753;p49"/>
            <p:cNvSpPr/>
            <p:nvPr/>
          </p:nvSpPr>
          <p:spPr>
            <a:xfrm>
              <a:off x="3272425" y="3163900"/>
              <a:ext cx="617650" cy="11050"/>
            </a:xfrm>
            <a:custGeom>
              <a:avLst/>
              <a:gdLst/>
              <a:ahLst/>
              <a:cxnLst/>
              <a:rect l="l" t="t" r="r" b="b"/>
              <a:pathLst>
                <a:path w="24706" h="442" extrusionOk="0">
                  <a:moveTo>
                    <a:pt x="12347" y="1"/>
                  </a:moveTo>
                  <a:cubicBezTo>
                    <a:pt x="5537" y="1"/>
                    <a:pt x="0" y="227"/>
                    <a:pt x="0" y="227"/>
                  </a:cubicBezTo>
                  <a:cubicBezTo>
                    <a:pt x="0" y="227"/>
                    <a:pt x="5537" y="441"/>
                    <a:pt x="12347" y="441"/>
                  </a:cubicBezTo>
                  <a:cubicBezTo>
                    <a:pt x="19169" y="441"/>
                    <a:pt x="24706" y="227"/>
                    <a:pt x="24706" y="227"/>
                  </a:cubicBezTo>
                  <a:cubicBezTo>
                    <a:pt x="24706" y="227"/>
                    <a:pt x="19169" y="1"/>
                    <a:pt x="12347" y="1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754" name="Google Shape;12754;p49"/>
            <p:cNvSpPr/>
            <p:nvPr/>
          </p:nvSpPr>
          <p:spPr>
            <a:xfrm>
              <a:off x="3613825" y="3180275"/>
              <a:ext cx="303650" cy="11350"/>
            </a:xfrm>
            <a:custGeom>
              <a:avLst/>
              <a:gdLst/>
              <a:ahLst/>
              <a:cxnLst/>
              <a:rect l="l" t="t" r="r" b="b"/>
              <a:pathLst>
                <a:path w="12146" h="454" extrusionOk="0">
                  <a:moveTo>
                    <a:pt x="6073" y="1"/>
                  </a:moveTo>
                  <a:cubicBezTo>
                    <a:pt x="2715" y="1"/>
                    <a:pt x="1" y="227"/>
                    <a:pt x="1" y="227"/>
                  </a:cubicBezTo>
                  <a:cubicBezTo>
                    <a:pt x="1" y="227"/>
                    <a:pt x="2715" y="453"/>
                    <a:pt x="6073" y="453"/>
                  </a:cubicBezTo>
                  <a:cubicBezTo>
                    <a:pt x="9442" y="453"/>
                    <a:pt x="12145" y="227"/>
                    <a:pt x="12145" y="227"/>
                  </a:cubicBezTo>
                  <a:cubicBezTo>
                    <a:pt x="12145" y="227"/>
                    <a:pt x="9419" y="1"/>
                    <a:pt x="6073" y="1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755" name="Google Shape;12755;p49"/>
            <p:cNvSpPr/>
            <p:nvPr/>
          </p:nvSpPr>
          <p:spPr>
            <a:xfrm>
              <a:off x="2048150" y="3141875"/>
              <a:ext cx="951050" cy="11350"/>
            </a:xfrm>
            <a:custGeom>
              <a:avLst/>
              <a:gdLst/>
              <a:ahLst/>
              <a:cxnLst/>
              <a:rect l="l" t="t" r="r" b="b"/>
              <a:pathLst>
                <a:path w="38042" h="454" extrusionOk="0">
                  <a:moveTo>
                    <a:pt x="19027" y="1"/>
                  </a:moveTo>
                  <a:cubicBezTo>
                    <a:pt x="8514" y="1"/>
                    <a:pt x="1" y="227"/>
                    <a:pt x="1" y="227"/>
                  </a:cubicBezTo>
                  <a:cubicBezTo>
                    <a:pt x="1" y="227"/>
                    <a:pt x="8514" y="453"/>
                    <a:pt x="19027" y="453"/>
                  </a:cubicBezTo>
                  <a:cubicBezTo>
                    <a:pt x="29528" y="453"/>
                    <a:pt x="38041" y="227"/>
                    <a:pt x="38041" y="227"/>
                  </a:cubicBezTo>
                  <a:cubicBezTo>
                    <a:pt x="38041" y="227"/>
                    <a:pt x="29528" y="1"/>
                    <a:pt x="19027" y="1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756" name="Google Shape;12756;p49"/>
            <p:cNvSpPr/>
            <p:nvPr/>
          </p:nvSpPr>
          <p:spPr>
            <a:xfrm>
              <a:off x="2414275" y="3182950"/>
              <a:ext cx="639400" cy="11050"/>
            </a:xfrm>
            <a:custGeom>
              <a:avLst/>
              <a:gdLst/>
              <a:ahLst/>
              <a:cxnLst/>
              <a:rect l="l" t="t" r="r" b="b"/>
              <a:pathLst>
                <a:path w="25576" h="442" extrusionOk="0">
                  <a:moveTo>
                    <a:pt x="12788" y="1"/>
                  </a:moveTo>
                  <a:cubicBezTo>
                    <a:pt x="5739" y="1"/>
                    <a:pt x="1" y="227"/>
                    <a:pt x="1" y="227"/>
                  </a:cubicBezTo>
                  <a:cubicBezTo>
                    <a:pt x="1" y="227"/>
                    <a:pt x="5716" y="441"/>
                    <a:pt x="12788" y="441"/>
                  </a:cubicBezTo>
                  <a:cubicBezTo>
                    <a:pt x="19848" y="441"/>
                    <a:pt x="25575" y="227"/>
                    <a:pt x="25575" y="227"/>
                  </a:cubicBezTo>
                  <a:cubicBezTo>
                    <a:pt x="25575" y="227"/>
                    <a:pt x="19860" y="1"/>
                    <a:pt x="12788" y="1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757" name="Google Shape;12757;p49"/>
            <p:cNvSpPr/>
            <p:nvPr/>
          </p:nvSpPr>
          <p:spPr>
            <a:xfrm>
              <a:off x="2580675" y="3221350"/>
              <a:ext cx="320000" cy="11050"/>
            </a:xfrm>
            <a:custGeom>
              <a:avLst/>
              <a:gdLst/>
              <a:ahLst/>
              <a:cxnLst/>
              <a:rect l="l" t="t" r="r" b="b"/>
              <a:pathLst>
                <a:path w="12800" h="442" extrusionOk="0">
                  <a:moveTo>
                    <a:pt x="6406" y="1"/>
                  </a:moveTo>
                  <a:cubicBezTo>
                    <a:pt x="2858" y="1"/>
                    <a:pt x="0" y="215"/>
                    <a:pt x="0" y="215"/>
                  </a:cubicBezTo>
                  <a:cubicBezTo>
                    <a:pt x="0" y="215"/>
                    <a:pt x="2870" y="441"/>
                    <a:pt x="6406" y="441"/>
                  </a:cubicBezTo>
                  <a:cubicBezTo>
                    <a:pt x="9942" y="441"/>
                    <a:pt x="12799" y="215"/>
                    <a:pt x="12799" y="215"/>
                  </a:cubicBezTo>
                  <a:cubicBezTo>
                    <a:pt x="12799" y="215"/>
                    <a:pt x="9942" y="1"/>
                    <a:pt x="6406" y="1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758" name="Google Shape;12758;p49"/>
            <p:cNvSpPr/>
            <p:nvPr/>
          </p:nvSpPr>
          <p:spPr>
            <a:xfrm>
              <a:off x="2750625" y="3248725"/>
              <a:ext cx="237550" cy="11350"/>
            </a:xfrm>
            <a:custGeom>
              <a:avLst/>
              <a:gdLst/>
              <a:ahLst/>
              <a:cxnLst/>
              <a:rect l="l" t="t" r="r" b="b"/>
              <a:pathLst>
                <a:path w="9502" h="454" extrusionOk="0">
                  <a:moveTo>
                    <a:pt x="4942" y="1"/>
                  </a:moveTo>
                  <a:cubicBezTo>
                    <a:pt x="4879" y="1"/>
                    <a:pt x="4815" y="1"/>
                    <a:pt x="4751" y="1"/>
                  </a:cubicBezTo>
                  <a:cubicBezTo>
                    <a:pt x="2132" y="1"/>
                    <a:pt x="1" y="227"/>
                    <a:pt x="1" y="227"/>
                  </a:cubicBezTo>
                  <a:cubicBezTo>
                    <a:pt x="1" y="227"/>
                    <a:pt x="2132" y="454"/>
                    <a:pt x="4751" y="454"/>
                  </a:cubicBezTo>
                  <a:cubicBezTo>
                    <a:pt x="7371" y="454"/>
                    <a:pt x="9502" y="227"/>
                    <a:pt x="9502" y="227"/>
                  </a:cubicBezTo>
                  <a:cubicBezTo>
                    <a:pt x="9502" y="227"/>
                    <a:pt x="7473" y="1"/>
                    <a:pt x="4942" y="1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759" name="Google Shape;12759;p49"/>
            <p:cNvSpPr/>
            <p:nvPr/>
          </p:nvSpPr>
          <p:spPr>
            <a:xfrm>
              <a:off x="3095325" y="3229400"/>
              <a:ext cx="220875" cy="11325"/>
            </a:xfrm>
            <a:custGeom>
              <a:avLst/>
              <a:gdLst/>
              <a:ahLst/>
              <a:cxnLst/>
              <a:rect l="l" t="t" r="r" b="b"/>
              <a:pathLst>
                <a:path w="8835" h="453" extrusionOk="0">
                  <a:moveTo>
                    <a:pt x="4417" y="0"/>
                  </a:moveTo>
                  <a:cubicBezTo>
                    <a:pt x="1977" y="0"/>
                    <a:pt x="0" y="227"/>
                    <a:pt x="0" y="227"/>
                  </a:cubicBezTo>
                  <a:cubicBezTo>
                    <a:pt x="0" y="227"/>
                    <a:pt x="1977" y="453"/>
                    <a:pt x="4417" y="453"/>
                  </a:cubicBezTo>
                  <a:cubicBezTo>
                    <a:pt x="6858" y="453"/>
                    <a:pt x="8835" y="227"/>
                    <a:pt x="8835" y="227"/>
                  </a:cubicBezTo>
                  <a:cubicBezTo>
                    <a:pt x="8835" y="227"/>
                    <a:pt x="6858" y="0"/>
                    <a:pt x="4417" y="0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760" name="Google Shape;12760;p49"/>
            <p:cNvSpPr/>
            <p:nvPr/>
          </p:nvSpPr>
          <p:spPr>
            <a:xfrm>
              <a:off x="3136100" y="3254100"/>
              <a:ext cx="212850" cy="11050"/>
            </a:xfrm>
            <a:custGeom>
              <a:avLst/>
              <a:gdLst/>
              <a:ahLst/>
              <a:cxnLst/>
              <a:rect l="l" t="t" r="r" b="b"/>
              <a:pathLst>
                <a:path w="8514" h="442" extrusionOk="0">
                  <a:moveTo>
                    <a:pt x="4263" y="1"/>
                  </a:moveTo>
                  <a:cubicBezTo>
                    <a:pt x="1905" y="1"/>
                    <a:pt x="0" y="215"/>
                    <a:pt x="0" y="215"/>
                  </a:cubicBezTo>
                  <a:cubicBezTo>
                    <a:pt x="0" y="215"/>
                    <a:pt x="1905" y="441"/>
                    <a:pt x="4263" y="441"/>
                  </a:cubicBezTo>
                  <a:cubicBezTo>
                    <a:pt x="6608" y="441"/>
                    <a:pt x="8513" y="215"/>
                    <a:pt x="8513" y="215"/>
                  </a:cubicBezTo>
                  <a:cubicBezTo>
                    <a:pt x="8513" y="215"/>
                    <a:pt x="6608" y="1"/>
                    <a:pt x="4263" y="1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761" name="Google Shape;12761;p49"/>
            <p:cNvSpPr/>
            <p:nvPr/>
          </p:nvSpPr>
          <p:spPr>
            <a:xfrm>
              <a:off x="3181925" y="3270475"/>
              <a:ext cx="153325" cy="11025"/>
            </a:xfrm>
            <a:custGeom>
              <a:avLst/>
              <a:gdLst/>
              <a:ahLst/>
              <a:cxnLst/>
              <a:rect l="l" t="t" r="r" b="b"/>
              <a:pathLst>
                <a:path w="6133" h="441" extrusionOk="0">
                  <a:moveTo>
                    <a:pt x="3073" y="0"/>
                  </a:moveTo>
                  <a:cubicBezTo>
                    <a:pt x="1370" y="0"/>
                    <a:pt x="1" y="215"/>
                    <a:pt x="1" y="215"/>
                  </a:cubicBezTo>
                  <a:cubicBezTo>
                    <a:pt x="1" y="215"/>
                    <a:pt x="1370" y="441"/>
                    <a:pt x="3073" y="441"/>
                  </a:cubicBezTo>
                  <a:cubicBezTo>
                    <a:pt x="4763" y="441"/>
                    <a:pt x="6133" y="215"/>
                    <a:pt x="6133" y="215"/>
                  </a:cubicBezTo>
                  <a:cubicBezTo>
                    <a:pt x="6133" y="215"/>
                    <a:pt x="4763" y="0"/>
                    <a:pt x="3073" y="0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762" name="Google Shape;12762;p49"/>
            <p:cNvSpPr/>
            <p:nvPr/>
          </p:nvSpPr>
          <p:spPr>
            <a:xfrm>
              <a:off x="3239375" y="3294875"/>
              <a:ext cx="104200" cy="11350"/>
            </a:xfrm>
            <a:custGeom>
              <a:avLst/>
              <a:gdLst/>
              <a:ahLst/>
              <a:cxnLst/>
              <a:rect l="l" t="t" r="r" b="b"/>
              <a:pathLst>
                <a:path w="4168" h="454" extrusionOk="0">
                  <a:moveTo>
                    <a:pt x="2084" y="1"/>
                  </a:moveTo>
                  <a:cubicBezTo>
                    <a:pt x="918" y="1"/>
                    <a:pt x="1" y="227"/>
                    <a:pt x="1" y="227"/>
                  </a:cubicBezTo>
                  <a:cubicBezTo>
                    <a:pt x="1" y="227"/>
                    <a:pt x="929" y="453"/>
                    <a:pt x="2084" y="453"/>
                  </a:cubicBezTo>
                  <a:cubicBezTo>
                    <a:pt x="3239" y="453"/>
                    <a:pt x="4168" y="227"/>
                    <a:pt x="4168" y="227"/>
                  </a:cubicBezTo>
                  <a:cubicBezTo>
                    <a:pt x="4168" y="227"/>
                    <a:pt x="3227" y="1"/>
                    <a:pt x="2084" y="1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763" name="Google Shape;12763;p49"/>
            <p:cNvSpPr/>
            <p:nvPr/>
          </p:nvSpPr>
          <p:spPr>
            <a:xfrm>
              <a:off x="2302350" y="3117475"/>
              <a:ext cx="229225" cy="11050"/>
            </a:xfrm>
            <a:custGeom>
              <a:avLst/>
              <a:gdLst/>
              <a:ahLst/>
              <a:cxnLst/>
              <a:rect l="l" t="t" r="r" b="b"/>
              <a:pathLst>
                <a:path w="9169" h="442" extrusionOk="0">
                  <a:moveTo>
                    <a:pt x="4585" y="1"/>
                  </a:moveTo>
                  <a:cubicBezTo>
                    <a:pt x="2049" y="1"/>
                    <a:pt x="1" y="215"/>
                    <a:pt x="1" y="215"/>
                  </a:cubicBezTo>
                  <a:cubicBezTo>
                    <a:pt x="1" y="215"/>
                    <a:pt x="2061" y="441"/>
                    <a:pt x="4585" y="441"/>
                  </a:cubicBezTo>
                  <a:cubicBezTo>
                    <a:pt x="7109" y="441"/>
                    <a:pt x="9169" y="215"/>
                    <a:pt x="9169" y="215"/>
                  </a:cubicBezTo>
                  <a:cubicBezTo>
                    <a:pt x="9169" y="215"/>
                    <a:pt x="7109" y="1"/>
                    <a:pt x="4585" y="1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764" name="Google Shape;12764;p49"/>
            <p:cNvSpPr/>
            <p:nvPr/>
          </p:nvSpPr>
          <p:spPr>
            <a:xfrm>
              <a:off x="2384225" y="3076400"/>
              <a:ext cx="106275" cy="11325"/>
            </a:xfrm>
            <a:custGeom>
              <a:avLst/>
              <a:gdLst/>
              <a:ahLst/>
              <a:cxnLst/>
              <a:rect l="l" t="t" r="r" b="b"/>
              <a:pathLst>
                <a:path w="4251" h="453" extrusionOk="0">
                  <a:moveTo>
                    <a:pt x="2131" y="1"/>
                  </a:moveTo>
                  <a:cubicBezTo>
                    <a:pt x="953" y="1"/>
                    <a:pt x="0" y="227"/>
                    <a:pt x="0" y="227"/>
                  </a:cubicBezTo>
                  <a:cubicBezTo>
                    <a:pt x="0" y="227"/>
                    <a:pt x="953" y="453"/>
                    <a:pt x="2131" y="453"/>
                  </a:cubicBezTo>
                  <a:cubicBezTo>
                    <a:pt x="3298" y="453"/>
                    <a:pt x="4251" y="227"/>
                    <a:pt x="4251" y="227"/>
                  </a:cubicBezTo>
                  <a:cubicBezTo>
                    <a:pt x="4251" y="227"/>
                    <a:pt x="3298" y="1"/>
                    <a:pt x="2131" y="1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765" name="Google Shape;12765;p49"/>
            <p:cNvSpPr/>
            <p:nvPr/>
          </p:nvSpPr>
          <p:spPr>
            <a:xfrm>
              <a:off x="2436300" y="3057050"/>
              <a:ext cx="68500" cy="11350"/>
            </a:xfrm>
            <a:custGeom>
              <a:avLst/>
              <a:gdLst/>
              <a:ahLst/>
              <a:cxnLst/>
              <a:rect l="l" t="t" r="r" b="b"/>
              <a:pathLst>
                <a:path w="2740" h="454" extrusionOk="0">
                  <a:moveTo>
                    <a:pt x="1370" y="1"/>
                  </a:moveTo>
                  <a:cubicBezTo>
                    <a:pt x="608" y="1"/>
                    <a:pt x="1" y="227"/>
                    <a:pt x="1" y="227"/>
                  </a:cubicBezTo>
                  <a:cubicBezTo>
                    <a:pt x="1" y="227"/>
                    <a:pt x="579" y="453"/>
                    <a:pt x="1314" y="453"/>
                  </a:cubicBezTo>
                  <a:cubicBezTo>
                    <a:pt x="1333" y="453"/>
                    <a:pt x="1351" y="453"/>
                    <a:pt x="1370" y="453"/>
                  </a:cubicBezTo>
                  <a:cubicBezTo>
                    <a:pt x="2132" y="453"/>
                    <a:pt x="2739" y="227"/>
                    <a:pt x="2739" y="227"/>
                  </a:cubicBezTo>
                  <a:cubicBezTo>
                    <a:pt x="2739" y="227"/>
                    <a:pt x="2132" y="1"/>
                    <a:pt x="1370" y="1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766" name="Google Shape;12766;p49"/>
            <p:cNvSpPr/>
            <p:nvPr/>
          </p:nvSpPr>
          <p:spPr>
            <a:xfrm>
              <a:off x="2266650" y="3032650"/>
              <a:ext cx="248550" cy="11075"/>
            </a:xfrm>
            <a:custGeom>
              <a:avLst/>
              <a:gdLst/>
              <a:ahLst/>
              <a:cxnLst/>
              <a:rect l="l" t="t" r="r" b="b"/>
              <a:pathLst>
                <a:path w="9942" h="443" extrusionOk="0">
                  <a:moveTo>
                    <a:pt x="4977" y="0"/>
                  </a:moveTo>
                  <a:cubicBezTo>
                    <a:pt x="2238" y="0"/>
                    <a:pt x="0" y="227"/>
                    <a:pt x="0" y="227"/>
                  </a:cubicBezTo>
                  <a:cubicBezTo>
                    <a:pt x="0" y="227"/>
                    <a:pt x="2030" y="443"/>
                    <a:pt x="4589" y="443"/>
                  </a:cubicBezTo>
                  <a:cubicBezTo>
                    <a:pt x="4717" y="443"/>
                    <a:pt x="4847" y="442"/>
                    <a:pt x="4977" y="441"/>
                  </a:cubicBezTo>
                  <a:cubicBezTo>
                    <a:pt x="7715" y="441"/>
                    <a:pt x="9942" y="227"/>
                    <a:pt x="9942" y="227"/>
                  </a:cubicBezTo>
                  <a:cubicBezTo>
                    <a:pt x="9942" y="227"/>
                    <a:pt x="7727" y="0"/>
                    <a:pt x="4977" y="0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767" name="Google Shape;12767;p49"/>
            <p:cNvSpPr/>
            <p:nvPr/>
          </p:nvSpPr>
          <p:spPr>
            <a:xfrm>
              <a:off x="2461000" y="2994550"/>
              <a:ext cx="70575" cy="11325"/>
            </a:xfrm>
            <a:custGeom>
              <a:avLst/>
              <a:gdLst/>
              <a:ahLst/>
              <a:cxnLst/>
              <a:rect l="l" t="t" r="r" b="b"/>
              <a:pathLst>
                <a:path w="2823" h="453" extrusionOk="0">
                  <a:moveTo>
                    <a:pt x="1406" y="0"/>
                  </a:moveTo>
                  <a:cubicBezTo>
                    <a:pt x="632" y="0"/>
                    <a:pt x="1" y="227"/>
                    <a:pt x="1" y="227"/>
                  </a:cubicBezTo>
                  <a:cubicBezTo>
                    <a:pt x="1" y="227"/>
                    <a:pt x="632" y="453"/>
                    <a:pt x="1406" y="453"/>
                  </a:cubicBezTo>
                  <a:cubicBezTo>
                    <a:pt x="2180" y="453"/>
                    <a:pt x="2823" y="227"/>
                    <a:pt x="2823" y="227"/>
                  </a:cubicBezTo>
                  <a:cubicBezTo>
                    <a:pt x="2823" y="227"/>
                    <a:pt x="2192" y="0"/>
                    <a:pt x="1406" y="0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768" name="Google Shape;12768;p49"/>
            <p:cNvSpPr/>
            <p:nvPr/>
          </p:nvSpPr>
          <p:spPr>
            <a:xfrm>
              <a:off x="4903575" y="2253975"/>
              <a:ext cx="341450" cy="11050"/>
            </a:xfrm>
            <a:custGeom>
              <a:avLst/>
              <a:gdLst/>
              <a:ahLst/>
              <a:cxnLst/>
              <a:rect l="l" t="t" r="r" b="b"/>
              <a:pathLst>
                <a:path w="13658" h="442" extrusionOk="0">
                  <a:moveTo>
                    <a:pt x="6835" y="1"/>
                  </a:moveTo>
                  <a:cubicBezTo>
                    <a:pt x="3060" y="1"/>
                    <a:pt x="1" y="215"/>
                    <a:pt x="1" y="215"/>
                  </a:cubicBezTo>
                  <a:cubicBezTo>
                    <a:pt x="1" y="215"/>
                    <a:pt x="3060" y="441"/>
                    <a:pt x="6835" y="441"/>
                  </a:cubicBezTo>
                  <a:cubicBezTo>
                    <a:pt x="10609" y="441"/>
                    <a:pt x="13657" y="215"/>
                    <a:pt x="13657" y="215"/>
                  </a:cubicBezTo>
                  <a:cubicBezTo>
                    <a:pt x="13657" y="215"/>
                    <a:pt x="10609" y="1"/>
                    <a:pt x="6835" y="1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769" name="Google Shape;12769;p49"/>
            <p:cNvSpPr/>
            <p:nvPr/>
          </p:nvSpPr>
          <p:spPr>
            <a:xfrm>
              <a:off x="4975025" y="2286725"/>
              <a:ext cx="106275" cy="11025"/>
            </a:xfrm>
            <a:custGeom>
              <a:avLst/>
              <a:gdLst/>
              <a:ahLst/>
              <a:cxnLst/>
              <a:rect l="l" t="t" r="r" b="b"/>
              <a:pathLst>
                <a:path w="4251" h="441" extrusionOk="0">
                  <a:moveTo>
                    <a:pt x="2131" y="0"/>
                  </a:moveTo>
                  <a:cubicBezTo>
                    <a:pt x="953" y="0"/>
                    <a:pt x="0" y="215"/>
                    <a:pt x="0" y="215"/>
                  </a:cubicBezTo>
                  <a:cubicBezTo>
                    <a:pt x="0" y="215"/>
                    <a:pt x="953" y="441"/>
                    <a:pt x="2131" y="441"/>
                  </a:cubicBezTo>
                  <a:cubicBezTo>
                    <a:pt x="3298" y="441"/>
                    <a:pt x="4251" y="215"/>
                    <a:pt x="4251" y="215"/>
                  </a:cubicBezTo>
                  <a:cubicBezTo>
                    <a:pt x="4251" y="215"/>
                    <a:pt x="3298" y="0"/>
                    <a:pt x="2131" y="0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770" name="Google Shape;12770;p49"/>
            <p:cNvSpPr/>
            <p:nvPr/>
          </p:nvSpPr>
          <p:spPr>
            <a:xfrm>
              <a:off x="5018175" y="2316775"/>
              <a:ext cx="104200" cy="11050"/>
            </a:xfrm>
            <a:custGeom>
              <a:avLst/>
              <a:gdLst/>
              <a:ahLst/>
              <a:cxnLst/>
              <a:rect l="l" t="t" r="r" b="b"/>
              <a:pathLst>
                <a:path w="4168" h="442" extrusionOk="0">
                  <a:moveTo>
                    <a:pt x="2084" y="1"/>
                  </a:moveTo>
                  <a:cubicBezTo>
                    <a:pt x="917" y="1"/>
                    <a:pt x="0" y="227"/>
                    <a:pt x="0" y="227"/>
                  </a:cubicBezTo>
                  <a:cubicBezTo>
                    <a:pt x="0" y="227"/>
                    <a:pt x="941" y="441"/>
                    <a:pt x="2084" y="441"/>
                  </a:cubicBezTo>
                  <a:cubicBezTo>
                    <a:pt x="3239" y="441"/>
                    <a:pt x="4168" y="227"/>
                    <a:pt x="4168" y="227"/>
                  </a:cubicBezTo>
                  <a:cubicBezTo>
                    <a:pt x="4168" y="227"/>
                    <a:pt x="3227" y="1"/>
                    <a:pt x="2084" y="1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771" name="Google Shape;12771;p49"/>
            <p:cNvSpPr/>
            <p:nvPr/>
          </p:nvSpPr>
          <p:spPr>
            <a:xfrm>
              <a:off x="5058950" y="2344150"/>
              <a:ext cx="44075" cy="11350"/>
            </a:xfrm>
            <a:custGeom>
              <a:avLst/>
              <a:gdLst/>
              <a:ahLst/>
              <a:cxnLst/>
              <a:rect l="l" t="t" r="r" b="b"/>
              <a:pathLst>
                <a:path w="1763" h="454" extrusionOk="0">
                  <a:moveTo>
                    <a:pt x="917" y="1"/>
                  </a:moveTo>
                  <a:cubicBezTo>
                    <a:pt x="905" y="1"/>
                    <a:pt x="894" y="1"/>
                    <a:pt x="882" y="1"/>
                  </a:cubicBezTo>
                  <a:cubicBezTo>
                    <a:pt x="394" y="1"/>
                    <a:pt x="1" y="227"/>
                    <a:pt x="1" y="227"/>
                  </a:cubicBezTo>
                  <a:cubicBezTo>
                    <a:pt x="1" y="227"/>
                    <a:pt x="405" y="454"/>
                    <a:pt x="882" y="454"/>
                  </a:cubicBezTo>
                  <a:cubicBezTo>
                    <a:pt x="1370" y="454"/>
                    <a:pt x="1763" y="227"/>
                    <a:pt x="1763" y="227"/>
                  </a:cubicBezTo>
                  <a:cubicBezTo>
                    <a:pt x="1763" y="227"/>
                    <a:pt x="1389" y="1"/>
                    <a:pt x="917" y="1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772" name="Google Shape;12772;p49"/>
            <p:cNvSpPr/>
            <p:nvPr/>
          </p:nvSpPr>
          <p:spPr>
            <a:xfrm>
              <a:off x="5078900" y="2379600"/>
              <a:ext cx="49125" cy="11325"/>
            </a:xfrm>
            <a:custGeom>
              <a:avLst/>
              <a:gdLst/>
              <a:ahLst/>
              <a:cxnLst/>
              <a:rect l="l" t="t" r="r" b="b"/>
              <a:pathLst>
                <a:path w="1965" h="453" extrusionOk="0">
                  <a:moveTo>
                    <a:pt x="977" y="0"/>
                  </a:moveTo>
                  <a:cubicBezTo>
                    <a:pt x="441" y="0"/>
                    <a:pt x="0" y="226"/>
                    <a:pt x="0" y="226"/>
                  </a:cubicBezTo>
                  <a:cubicBezTo>
                    <a:pt x="0" y="226"/>
                    <a:pt x="429" y="452"/>
                    <a:pt x="977" y="452"/>
                  </a:cubicBezTo>
                  <a:cubicBezTo>
                    <a:pt x="1512" y="452"/>
                    <a:pt x="1965" y="226"/>
                    <a:pt x="1965" y="226"/>
                  </a:cubicBezTo>
                  <a:cubicBezTo>
                    <a:pt x="1965" y="226"/>
                    <a:pt x="1512" y="0"/>
                    <a:pt x="977" y="0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773" name="Google Shape;12773;p49"/>
            <p:cNvSpPr/>
            <p:nvPr/>
          </p:nvSpPr>
          <p:spPr>
            <a:xfrm>
              <a:off x="4758925" y="3158250"/>
              <a:ext cx="991800" cy="11350"/>
            </a:xfrm>
            <a:custGeom>
              <a:avLst/>
              <a:gdLst/>
              <a:ahLst/>
              <a:cxnLst/>
              <a:rect l="l" t="t" r="r" b="b"/>
              <a:pathLst>
                <a:path w="39672" h="454" extrusionOk="0">
                  <a:moveTo>
                    <a:pt x="19836" y="1"/>
                  </a:moveTo>
                  <a:cubicBezTo>
                    <a:pt x="8882" y="1"/>
                    <a:pt x="0" y="227"/>
                    <a:pt x="0" y="227"/>
                  </a:cubicBezTo>
                  <a:cubicBezTo>
                    <a:pt x="0" y="227"/>
                    <a:pt x="8882" y="453"/>
                    <a:pt x="19836" y="453"/>
                  </a:cubicBezTo>
                  <a:cubicBezTo>
                    <a:pt x="30790" y="453"/>
                    <a:pt x="39672" y="227"/>
                    <a:pt x="39672" y="227"/>
                  </a:cubicBezTo>
                  <a:cubicBezTo>
                    <a:pt x="39672" y="227"/>
                    <a:pt x="30790" y="1"/>
                    <a:pt x="19836" y="1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774" name="Google Shape;12774;p49"/>
            <p:cNvSpPr/>
            <p:nvPr/>
          </p:nvSpPr>
          <p:spPr>
            <a:xfrm>
              <a:off x="4580925" y="3147550"/>
              <a:ext cx="251525" cy="11325"/>
            </a:xfrm>
            <a:custGeom>
              <a:avLst/>
              <a:gdLst/>
              <a:ahLst/>
              <a:cxnLst/>
              <a:rect l="l" t="t" r="r" b="b"/>
              <a:pathLst>
                <a:path w="10061" h="453" extrusionOk="0">
                  <a:moveTo>
                    <a:pt x="5037" y="0"/>
                  </a:moveTo>
                  <a:cubicBezTo>
                    <a:pt x="2250" y="0"/>
                    <a:pt x="0" y="226"/>
                    <a:pt x="0" y="226"/>
                  </a:cubicBezTo>
                  <a:cubicBezTo>
                    <a:pt x="0" y="226"/>
                    <a:pt x="2250" y="453"/>
                    <a:pt x="5037" y="453"/>
                  </a:cubicBezTo>
                  <a:cubicBezTo>
                    <a:pt x="7811" y="453"/>
                    <a:pt x="10061" y="226"/>
                    <a:pt x="10061" y="226"/>
                  </a:cubicBezTo>
                  <a:cubicBezTo>
                    <a:pt x="10061" y="226"/>
                    <a:pt x="7811" y="0"/>
                    <a:pt x="5037" y="0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775" name="Google Shape;12775;p49"/>
            <p:cNvSpPr/>
            <p:nvPr/>
          </p:nvSpPr>
          <p:spPr>
            <a:xfrm>
              <a:off x="4744925" y="3139500"/>
              <a:ext cx="183075" cy="11050"/>
            </a:xfrm>
            <a:custGeom>
              <a:avLst/>
              <a:gdLst/>
              <a:ahLst/>
              <a:cxnLst/>
              <a:rect l="l" t="t" r="r" b="b"/>
              <a:pathLst>
                <a:path w="7323" h="442" extrusionOk="0">
                  <a:moveTo>
                    <a:pt x="3668" y="1"/>
                  </a:moveTo>
                  <a:cubicBezTo>
                    <a:pt x="1644" y="1"/>
                    <a:pt x="1" y="215"/>
                    <a:pt x="1" y="215"/>
                  </a:cubicBezTo>
                  <a:cubicBezTo>
                    <a:pt x="1" y="215"/>
                    <a:pt x="1644" y="441"/>
                    <a:pt x="3668" y="441"/>
                  </a:cubicBezTo>
                  <a:cubicBezTo>
                    <a:pt x="5692" y="441"/>
                    <a:pt x="7323" y="215"/>
                    <a:pt x="7323" y="215"/>
                  </a:cubicBezTo>
                  <a:cubicBezTo>
                    <a:pt x="7323" y="215"/>
                    <a:pt x="5692" y="1"/>
                    <a:pt x="3668" y="1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776" name="Google Shape;12776;p49"/>
            <p:cNvSpPr/>
            <p:nvPr/>
          </p:nvSpPr>
          <p:spPr>
            <a:xfrm>
              <a:off x="5160150" y="3133850"/>
              <a:ext cx="453950" cy="11025"/>
            </a:xfrm>
            <a:custGeom>
              <a:avLst/>
              <a:gdLst/>
              <a:ahLst/>
              <a:cxnLst/>
              <a:rect l="l" t="t" r="r" b="b"/>
              <a:pathLst>
                <a:path w="18158" h="441" extrusionOk="0">
                  <a:moveTo>
                    <a:pt x="9085" y="0"/>
                  </a:moveTo>
                  <a:cubicBezTo>
                    <a:pt x="4073" y="0"/>
                    <a:pt x="1" y="227"/>
                    <a:pt x="1" y="227"/>
                  </a:cubicBezTo>
                  <a:cubicBezTo>
                    <a:pt x="1" y="227"/>
                    <a:pt x="4073" y="441"/>
                    <a:pt x="9085" y="441"/>
                  </a:cubicBezTo>
                  <a:cubicBezTo>
                    <a:pt x="14098" y="441"/>
                    <a:pt x="18158" y="227"/>
                    <a:pt x="18158" y="227"/>
                  </a:cubicBezTo>
                  <a:cubicBezTo>
                    <a:pt x="18158" y="227"/>
                    <a:pt x="14098" y="0"/>
                    <a:pt x="9085" y="0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777" name="Google Shape;12777;p49"/>
            <p:cNvSpPr/>
            <p:nvPr/>
          </p:nvSpPr>
          <p:spPr>
            <a:xfrm>
              <a:off x="5392325" y="3114800"/>
              <a:ext cx="112550" cy="11325"/>
            </a:xfrm>
            <a:custGeom>
              <a:avLst/>
              <a:gdLst/>
              <a:ahLst/>
              <a:cxnLst/>
              <a:rect l="l" t="t" r="r" b="b"/>
              <a:pathLst>
                <a:path w="4502" h="453" extrusionOk="0">
                  <a:moveTo>
                    <a:pt x="2342" y="0"/>
                  </a:moveTo>
                  <a:cubicBezTo>
                    <a:pt x="2312" y="0"/>
                    <a:pt x="2281" y="0"/>
                    <a:pt x="2251" y="0"/>
                  </a:cubicBezTo>
                  <a:cubicBezTo>
                    <a:pt x="1001" y="0"/>
                    <a:pt x="1" y="227"/>
                    <a:pt x="1" y="227"/>
                  </a:cubicBezTo>
                  <a:cubicBezTo>
                    <a:pt x="1" y="227"/>
                    <a:pt x="1013" y="453"/>
                    <a:pt x="2251" y="453"/>
                  </a:cubicBezTo>
                  <a:cubicBezTo>
                    <a:pt x="3501" y="453"/>
                    <a:pt x="4501" y="227"/>
                    <a:pt x="4501" y="227"/>
                  </a:cubicBezTo>
                  <a:cubicBezTo>
                    <a:pt x="4501" y="227"/>
                    <a:pt x="3549" y="0"/>
                    <a:pt x="2342" y="0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778" name="Google Shape;12778;p49"/>
            <p:cNvSpPr/>
            <p:nvPr/>
          </p:nvSpPr>
          <p:spPr>
            <a:xfrm>
              <a:off x="5403925" y="3084725"/>
              <a:ext cx="81900" cy="11050"/>
            </a:xfrm>
            <a:custGeom>
              <a:avLst/>
              <a:gdLst/>
              <a:ahLst/>
              <a:cxnLst/>
              <a:rect l="l" t="t" r="r" b="b"/>
              <a:pathLst>
                <a:path w="3276" h="442" extrusionOk="0">
                  <a:moveTo>
                    <a:pt x="1644" y="1"/>
                  </a:moveTo>
                  <a:cubicBezTo>
                    <a:pt x="727" y="1"/>
                    <a:pt x="1" y="227"/>
                    <a:pt x="1" y="227"/>
                  </a:cubicBezTo>
                  <a:cubicBezTo>
                    <a:pt x="1" y="227"/>
                    <a:pt x="727" y="441"/>
                    <a:pt x="1644" y="441"/>
                  </a:cubicBezTo>
                  <a:cubicBezTo>
                    <a:pt x="2549" y="441"/>
                    <a:pt x="3275" y="227"/>
                    <a:pt x="3275" y="227"/>
                  </a:cubicBezTo>
                  <a:cubicBezTo>
                    <a:pt x="3275" y="227"/>
                    <a:pt x="2537" y="1"/>
                    <a:pt x="1644" y="1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779" name="Google Shape;12779;p49"/>
            <p:cNvSpPr/>
            <p:nvPr/>
          </p:nvSpPr>
          <p:spPr>
            <a:xfrm>
              <a:off x="5390250" y="3060025"/>
              <a:ext cx="81875" cy="11350"/>
            </a:xfrm>
            <a:custGeom>
              <a:avLst/>
              <a:gdLst/>
              <a:ahLst/>
              <a:cxnLst/>
              <a:rect l="l" t="t" r="r" b="b"/>
              <a:pathLst>
                <a:path w="3275" h="454" extrusionOk="0">
                  <a:moveTo>
                    <a:pt x="1631" y="1"/>
                  </a:moveTo>
                  <a:cubicBezTo>
                    <a:pt x="727" y="1"/>
                    <a:pt x="0" y="227"/>
                    <a:pt x="0" y="227"/>
                  </a:cubicBezTo>
                  <a:cubicBezTo>
                    <a:pt x="0" y="227"/>
                    <a:pt x="727" y="453"/>
                    <a:pt x="1631" y="453"/>
                  </a:cubicBezTo>
                  <a:cubicBezTo>
                    <a:pt x="2548" y="453"/>
                    <a:pt x="3275" y="227"/>
                    <a:pt x="3275" y="227"/>
                  </a:cubicBezTo>
                  <a:cubicBezTo>
                    <a:pt x="3275" y="227"/>
                    <a:pt x="2548" y="1"/>
                    <a:pt x="1631" y="1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780" name="Google Shape;12780;p49"/>
            <p:cNvSpPr/>
            <p:nvPr/>
          </p:nvSpPr>
          <p:spPr>
            <a:xfrm>
              <a:off x="5384875" y="3024300"/>
              <a:ext cx="78925" cy="11350"/>
            </a:xfrm>
            <a:custGeom>
              <a:avLst/>
              <a:gdLst/>
              <a:ahLst/>
              <a:cxnLst/>
              <a:rect l="l" t="t" r="r" b="b"/>
              <a:pathLst>
                <a:path w="3157" h="454" extrusionOk="0">
                  <a:moveTo>
                    <a:pt x="1585" y="1"/>
                  </a:moveTo>
                  <a:cubicBezTo>
                    <a:pt x="715" y="1"/>
                    <a:pt x="1" y="227"/>
                    <a:pt x="1" y="227"/>
                  </a:cubicBezTo>
                  <a:cubicBezTo>
                    <a:pt x="1" y="227"/>
                    <a:pt x="703" y="453"/>
                    <a:pt x="1585" y="453"/>
                  </a:cubicBezTo>
                  <a:cubicBezTo>
                    <a:pt x="2442" y="453"/>
                    <a:pt x="3156" y="227"/>
                    <a:pt x="3156" y="227"/>
                  </a:cubicBezTo>
                  <a:cubicBezTo>
                    <a:pt x="3156" y="227"/>
                    <a:pt x="2442" y="1"/>
                    <a:pt x="1585" y="1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781" name="Google Shape;12781;p49"/>
            <p:cNvSpPr/>
            <p:nvPr/>
          </p:nvSpPr>
          <p:spPr>
            <a:xfrm>
              <a:off x="5256600" y="2737675"/>
              <a:ext cx="404250" cy="11025"/>
            </a:xfrm>
            <a:custGeom>
              <a:avLst/>
              <a:gdLst/>
              <a:ahLst/>
              <a:cxnLst/>
              <a:rect l="l" t="t" r="r" b="b"/>
              <a:pathLst>
                <a:path w="16170" h="441" extrusionOk="0">
                  <a:moveTo>
                    <a:pt x="8085" y="0"/>
                  </a:moveTo>
                  <a:cubicBezTo>
                    <a:pt x="3620" y="0"/>
                    <a:pt x="0" y="215"/>
                    <a:pt x="0" y="215"/>
                  </a:cubicBezTo>
                  <a:cubicBezTo>
                    <a:pt x="0" y="215"/>
                    <a:pt x="3620" y="441"/>
                    <a:pt x="8085" y="441"/>
                  </a:cubicBezTo>
                  <a:cubicBezTo>
                    <a:pt x="12550" y="441"/>
                    <a:pt x="16169" y="215"/>
                    <a:pt x="16169" y="215"/>
                  </a:cubicBezTo>
                  <a:cubicBezTo>
                    <a:pt x="16169" y="215"/>
                    <a:pt x="12538" y="0"/>
                    <a:pt x="8085" y="0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782" name="Google Shape;12782;p49"/>
            <p:cNvSpPr/>
            <p:nvPr/>
          </p:nvSpPr>
          <p:spPr>
            <a:xfrm>
              <a:off x="5264050" y="2693900"/>
              <a:ext cx="87825" cy="11350"/>
            </a:xfrm>
            <a:custGeom>
              <a:avLst/>
              <a:gdLst/>
              <a:ahLst/>
              <a:cxnLst/>
              <a:rect l="l" t="t" r="r" b="b"/>
              <a:pathLst>
                <a:path w="3513" h="454" extrusionOk="0">
                  <a:moveTo>
                    <a:pt x="1832" y="1"/>
                  </a:moveTo>
                  <a:cubicBezTo>
                    <a:pt x="1809" y="1"/>
                    <a:pt x="1786" y="1"/>
                    <a:pt x="1762" y="1"/>
                  </a:cubicBezTo>
                  <a:cubicBezTo>
                    <a:pt x="786" y="1"/>
                    <a:pt x="0" y="227"/>
                    <a:pt x="0" y="227"/>
                  </a:cubicBezTo>
                  <a:cubicBezTo>
                    <a:pt x="0" y="227"/>
                    <a:pt x="786" y="453"/>
                    <a:pt x="1762" y="453"/>
                  </a:cubicBezTo>
                  <a:cubicBezTo>
                    <a:pt x="2727" y="453"/>
                    <a:pt x="3512" y="227"/>
                    <a:pt x="3512" y="227"/>
                  </a:cubicBezTo>
                  <a:cubicBezTo>
                    <a:pt x="3512" y="227"/>
                    <a:pt x="2764" y="1"/>
                    <a:pt x="1832" y="1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783" name="Google Shape;12783;p49"/>
            <p:cNvSpPr/>
            <p:nvPr/>
          </p:nvSpPr>
          <p:spPr>
            <a:xfrm>
              <a:off x="5226525" y="2653125"/>
              <a:ext cx="78900" cy="11050"/>
            </a:xfrm>
            <a:custGeom>
              <a:avLst/>
              <a:gdLst/>
              <a:ahLst/>
              <a:cxnLst/>
              <a:rect l="l" t="t" r="r" b="b"/>
              <a:pathLst>
                <a:path w="3156" h="442" extrusionOk="0">
                  <a:moveTo>
                    <a:pt x="1636" y="0"/>
                  </a:moveTo>
                  <a:cubicBezTo>
                    <a:pt x="1615" y="0"/>
                    <a:pt x="1594" y="1"/>
                    <a:pt x="1572" y="1"/>
                  </a:cubicBezTo>
                  <a:cubicBezTo>
                    <a:pt x="715" y="1"/>
                    <a:pt x="1" y="227"/>
                    <a:pt x="1" y="227"/>
                  </a:cubicBezTo>
                  <a:cubicBezTo>
                    <a:pt x="1" y="227"/>
                    <a:pt x="703" y="441"/>
                    <a:pt x="1572" y="441"/>
                  </a:cubicBezTo>
                  <a:cubicBezTo>
                    <a:pt x="2442" y="441"/>
                    <a:pt x="3156" y="227"/>
                    <a:pt x="3156" y="227"/>
                  </a:cubicBezTo>
                  <a:cubicBezTo>
                    <a:pt x="3156" y="227"/>
                    <a:pt x="2476" y="0"/>
                    <a:pt x="1636" y="0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784" name="Google Shape;12784;p49"/>
            <p:cNvSpPr/>
            <p:nvPr/>
          </p:nvSpPr>
          <p:spPr>
            <a:xfrm>
              <a:off x="5209275" y="2614725"/>
              <a:ext cx="60450" cy="11350"/>
            </a:xfrm>
            <a:custGeom>
              <a:avLst/>
              <a:gdLst/>
              <a:ahLst/>
              <a:cxnLst/>
              <a:rect l="l" t="t" r="r" b="b"/>
              <a:pathLst>
                <a:path w="2418" h="454" extrusionOk="0">
                  <a:moveTo>
                    <a:pt x="1263" y="1"/>
                  </a:moveTo>
                  <a:cubicBezTo>
                    <a:pt x="1247" y="1"/>
                    <a:pt x="1231" y="1"/>
                    <a:pt x="1215" y="1"/>
                  </a:cubicBezTo>
                  <a:cubicBezTo>
                    <a:pt x="536" y="1"/>
                    <a:pt x="0" y="227"/>
                    <a:pt x="0" y="227"/>
                  </a:cubicBezTo>
                  <a:cubicBezTo>
                    <a:pt x="0" y="227"/>
                    <a:pt x="536" y="453"/>
                    <a:pt x="1215" y="453"/>
                  </a:cubicBezTo>
                  <a:cubicBezTo>
                    <a:pt x="1881" y="453"/>
                    <a:pt x="2417" y="227"/>
                    <a:pt x="2417" y="227"/>
                  </a:cubicBezTo>
                  <a:cubicBezTo>
                    <a:pt x="2417" y="227"/>
                    <a:pt x="1907" y="1"/>
                    <a:pt x="1263" y="1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785" name="Google Shape;12785;p49"/>
            <p:cNvSpPr/>
            <p:nvPr/>
          </p:nvSpPr>
          <p:spPr>
            <a:xfrm>
              <a:off x="5168200" y="2578900"/>
              <a:ext cx="12225" cy="8975"/>
            </a:xfrm>
            <a:custGeom>
              <a:avLst/>
              <a:gdLst/>
              <a:ahLst/>
              <a:cxnLst/>
              <a:rect l="l" t="t" r="r" b="b"/>
              <a:pathLst>
                <a:path w="489" h="359" extrusionOk="0">
                  <a:moveTo>
                    <a:pt x="220" y="1"/>
                  </a:moveTo>
                  <a:cubicBezTo>
                    <a:pt x="156" y="1"/>
                    <a:pt x="88" y="14"/>
                    <a:pt x="60" y="65"/>
                  </a:cubicBezTo>
                  <a:cubicBezTo>
                    <a:pt x="0" y="160"/>
                    <a:pt x="131" y="351"/>
                    <a:pt x="131" y="351"/>
                  </a:cubicBezTo>
                  <a:cubicBezTo>
                    <a:pt x="131" y="351"/>
                    <a:pt x="182" y="358"/>
                    <a:pt x="242" y="358"/>
                  </a:cubicBezTo>
                  <a:cubicBezTo>
                    <a:pt x="313" y="358"/>
                    <a:pt x="397" y="348"/>
                    <a:pt x="429" y="303"/>
                  </a:cubicBezTo>
                  <a:cubicBezTo>
                    <a:pt x="488" y="220"/>
                    <a:pt x="357" y="17"/>
                    <a:pt x="357" y="17"/>
                  </a:cubicBezTo>
                  <a:cubicBezTo>
                    <a:pt x="357" y="17"/>
                    <a:pt x="291" y="1"/>
                    <a:pt x="220" y="1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786" name="Google Shape;12786;p49"/>
            <p:cNvSpPr/>
            <p:nvPr/>
          </p:nvSpPr>
          <p:spPr>
            <a:xfrm>
              <a:off x="2535425" y="28722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1"/>
                  </a:move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accent4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787" name="Google Shape;12787;p49"/>
            <p:cNvSpPr/>
            <p:nvPr/>
          </p:nvSpPr>
          <p:spPr>
            <a:xfrm>
              <a:off x="2461300" y="2798700"/>
              <a:ext cx="84875" cy="11025"/>
            </a:xfrm>
            <a:custGeom>
              <a:avLst/>
              <a:gdLst/>
              <a:ahLst/>
              <a:cxnLst/>
              <a:rect l="l" t="t" r="r" b="b"/>
              <a:pathLst>
                <a:path w="3395" h="441" extrusionOk="0">
                  <a:moveTo>
                    <a:pt x="1691" y="0"/>
                  </a:moveTo>
                  <a:cubicBezTo>
                    <a:pt x="763" y="0"/>
                    <a:pt x="1" y="214"/>
                    <a:pt x="1" y="214"/>
                  </a:cubicBezTo>
                  <a:cubicBezTo>
                    <a:pt x="1" y="214"/>
                    <a:pt x="775" y="441"/>
                    <a:pt x="1691" y="441"/>
                  </a:cubicBezTo>
                  <a:cubicBezTo>
                    <a:pt x="2632" y="441"/>
                    <a:pt x="3394" y="214"/>
                    <a:pt x="3394" y="214"/>
                  </a:cubicBezTo>
                  <a:cubicBezTo>
                    <a:pt x="3394" y="214"/>
                    <a:pt x="2632" y="0"/>
                    <a:pt x="1691" y="0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788" name="Google Shape;12788;p49"/>
            <p:cNvSpPr/>
            <p:nvPr/>
          </p:nvSpPr>
          <p:spPr>
            <a:xfrm>
              <a:off x="2501200" y="2843925"/>
              <a:ext cx="62525" cy="11075"/>
            </a:xfrm>
            <a:custGeom>
              <a:avLst/>
              <a:gdLst/>
              <a:ahLst/>
              <a:cxnLst/>
              <a:rect l="l" t="t" r="r" b="b"/>
              <a:pathLst>
                <a:path w="2501" h="443" extrusionOk="0">
                  <a:moveTo>
                    <a:pt x="1250" y="1"/>
                  </a:moveTo>
                  <a:cubicBezTo>
                    <a:pt x="560" y="1"/>
                    <a:pt x="0" y="227"/>
                    <a:pt x="0" y="227"/>
                  </a:cubicBezTo>
                  <a:cubicBezTo>
                    <a:pt x="0" y="227"/>
                    <a:pt x="508" y="443"/>
                    <a:pt x="1153" y="443"/>
                  </a:cubicBezTo>
                  <a:cubicBezTo>
                    <a:pt x="1185" y="443"/>
                    <a:pt x="1217" y="442"/>
                    <a:pt x="1250" y="441"/>
                  </a:cubicBezTo>
                  <a:cubicBezTo>
                    <a:pt x="1929" y="441"/>
                    <a:pt x="2501" y="227"/>
                    <a:pt x="2501" y="227"/>
                  </a:cubicBezTo>
                  <a:cubicBezTo>
                    <a:pt x="2501" y="227"/>
                    <a:pt x="1929" y="1"/>
                    <a:pt x="1250" y="1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789" name="Google Shape;12789;p49"/>
            <p:cNvSpPr/>
            <p:nvPr/>
          </p:nvSpPr>
          <p:spPr>
            <a:xfrm>
              <a:off x="2512500" y="2810000"/>
              <a:ext cx="73850" cy="11325"/>
            </a:xfrm>
            <a:custGeom>
              <a:avLst/>
              <a:gdLst/>
              <a:ahLst/>
              <a:cxnLst/>
              <a:rect l="l" t="t" r="r" b="b"/>
              <a:pathLst>
                <a:path w="2954" h="453" extrusionOk="0">
                  <a:moveTo>
                    <a:pt x="1477" y="0"/>
                  </a:moveTo>
                  <a:cubicBezTo>
                    <a:pt x="656" y="0"/>
                    <a:pt x="1" y="227"/>
                    <a:pt x="1" y="227"/>
                  </a:cubicBezTo>
                  <a:cubicBezTo>
                    <a:pt x="1" y="227"/>
                    <a:pt x="656" y="453"/>
                    <a:pt x="1477" y="453"/>
                  </a:cubicBezTo>
                  <a:cubicBezTo>
                    <a:pt x="2299" y="453"/>
                    <a:pt x="2953" y="227"/>
                    <a:pt x="2953" y="227"/>
                  </a:cubicBezTo>
                  <a:cubicBezTo>
                    <a:pt x="2953" y="227"/>
                    <a:pt x="2299" y="0"/>
                    <a:pt x="1477" y="0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790" name="Google Shape;12790;p49"/>
            <p:cNvSpPr/>
            <p:nvPr/>
          </p:nvSpPr>
          <p:spPr>
            <a:xfrm>
              <a:off x="2268125" y="2758800"/>
              <a:ext cx="351850" cy="11625"/>
            </a:xfrm>
            <a:custGeom>
              <a:avLst/>
              <a:gdLst/>
              <a:ahLst/>
              <a:cxnLst/>
              <a:rect l="l" t="t" r="r" b="b"/>
              <a:pathLst>
                <a:path w="14074" h="465" extrusionOk="0">
                  <a:moveTo>
                    <a:pt x="7037" y="1"/>
                  </a:moveTo>
                  <a:cubicBezTo>
                    <a:pt x="3156" y="1"/>
                    <a:pt x="1" y="227"/>
                    <a:pt x="1" y="227"/>
                  </a:cubicBezTo>
                  <a:cubicBezTo>
                    <a:pt x="1" y="227"/>
                    <a:pt x="3156" y="465"/>
                    <a:pt x="7061" y="465"/>
                  </a:cubicBezTo>
                  <a:cubicBezTo>
                    <a:pt x="10942" y="465"/>
                    <a:pt x="14074" y="227"/>
                    <a:pt x="14074" y="227"/>
                  </a:cubicBezTo>
                  <a:cubicBezTo>
                    <a:pt x="14074" y="227"/>
                    <a:pt x="10931" y="1"/>
                    <a:pt x="7037" y="1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791" name="Google Shape;12791;p49"/>
            <p:cNvSpPr/>
            <p:nvPr/>
          </p:nvSpPr>
          <p:spPr>
            <a:xfrm>
              <a:off x="2313375" y="2673675"/>
              <a:ext cx="352150" cy="11025"/>
            </a:xfrm>
            <a:custGeom>
              <a:avLst/>
              <a:gdLst/>
              <a:ahLst/>
              <a:cxnLst/>
              <a:rect l="l" t="t" r="r" b="b"/>
              <a:pathLst>
                <a:path w="14086" h="441" extrusionOk="0">
                  <a:moveTo>
                    <a:pt x="7049" y="0"/>
                  </a:moveTo>
                  <a:cubicBezTo>
                    <a:pt x="3167" y="0"/>
                    <a:pt x="0" y="215"/>
                    <a:pt x="0" y="215"/>
                  </a:cubicBezTo>
                  <a:cubicBezTo>
                    <a:pt x="0" y="215"/>
                    <a:pt x="3167" y="441"/>
                    <a:pt x="7049" y="441"/>
                  </a:cubicBezTo>
                  <a:cubicBezTo>
                    <a:pt x="10930" y="441"/>
                    <a:pt x="14085" y="215"/>
                    <a:pt x="14085" y="215"/>
                  </a:cubicBezTo>
                  <a:cubicBezTo>
                    <a:pt x="14085" y="215"/>
                    <a:pt x="10930" y="0"/>
                    <a:pt x="7049" y="0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792" name="Google Shape;12792;p49"/>
            <p:cNvSpPr/>
            <p:nvPr/>
          </p:nvSpPr>
          <p:spPr>
            <a:xfrm>
              <a:off x="2580675" y="2639750"/>
              <a:ext cx="102125" cy="11025"/>
            </a:xfrm>
            <a:custGeom>
              <a:avLst/>
              <a:gdLst/>
              <a:ahLst/>
              <a:cxnLst/>
              <a:rect l="l" t="t" r="r" b="b"/>
              <a:pathLst>
                <a:path w="4085" h="441" extrusionOk="0">
                  <a:moveTo>
                    <a:pt x="2036" y="0"/>
                  </a:moveTo>
                  <a:cubicBezTo>
                    <a:pt x="929" y="0"/>
                    <a:pt x="0" y="226"/>
                    <a:pt x="0" y="226"/>
                  </a:cubicBezTo>
                  <a:cubicBezTo>
                    <a:pt x="0" y="226"/>
                    <a:pt x="905" y="441"/>
                    <a:pt x="2036" y="441"/>
                  </a:cubicBezTo>
                  <a:cubicBezTo>
                    <a:pt x="3155" y="441"/>
                    <a:pt x="4084" y="226"/>
                    <a:pt x="4084" y="226"/>
                  </a:cubicBezTo>
                  <a:cubicBezTo>
                    <a:pt x="4084" y="226"/>
                    <a:pt x="3167" y="0"/>
                    <a:pt x="2036" y="0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793" name="Google Shape;12793;p49"/>
            <p:cNvSpPr/>
            <p:nvPr/>
          </p:nvSpPr>
          <p:spPr>
            <a:xfrm>
              <a:off x="2625900" y="2605500"/>
              <a:ext cx="68800" cy="11050"/>
            </a:xfrm>
            <a:custGeom>
              <a:avLst/>
              <a:gdLst/>
              <a:ahLst/>
              <a:cxnLst/>
              <a:rect l="l" t="t" r="r" b="b"/>
              <a:pathLst>
                <a:path w="2752" h="442" extrusionOk="0">
                  <a:moveTo>
                    <a:pt x="1382" y="1"/>
                  </a:moveTo>
                  <a:cubicBezTo>
                    <a:pt x="620" y="1"/>
                    <a:pt x="1" y="227"/>
                    <a:pt x="1" y="227"/>
                  </a:cubicBezTo>
                  <a:cubicBezTo>
                    <a:pt x="1" y="227"/>
                    <a:pt x="620" y="441"/>
                    <a:pt x="1382" y="441"/>
                  </a:cubicBezTo>
                  <a:cubicBezTo>
                    <a:pt x="2132" y="441"/>
                    <a:pt x="2751" y="227"/>
                    <a:pt x="2751" y="227"/>
                  </a:cubicBezTo>
                  <a:cubicBezTo>
                    <a:pt x="2751" y="227"/>
                    <a:pt x="2132" y="1"/>
                    <a:pt x="1382" y="1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794" name="Google Shape;12794;p49"/>
            <p:cNvSpPr/>
            <p:nvPr/>
          </p:nvSpPr>
          <p:spPr>
            <a:xfrm>
              <a:off x="2671450" y="2571575"/>
              <a:ext cx="39325" cy="11350"/>
            </a:xfrm>
            <a:custGeom>
              <a:avLst/>
              <a:gdLst/>
              <a:ahLst/>
              <a:cxnLst/>
              <a:rect l="l" t="t" r="r" b="b"/>
              <a:pathLst>
                <a:path w="1573" h="454" extrusionOk="0">
                  <a:moveTo>
                    <a:pt x="786" y="1"/>
                  </a:moveTo>
                  <a:cubicBezTo>
                    <a:pt x="358" y="1"/>
                    <a:pt x="1" y="227"/>
                    <a:pt x="1" y="227"/>
                  </a:cubicBezTo>
                  <a:cubicBezTo>
                    <a:pt x="1" y="227"/>
                    <a:pt x="358" y="453"/>
                    <a:pt x="786" y="453"/>
                  </a:cubicBezTo>
                  <a:cubicBezTo>
                    <a:pt x="1227" y="453"/>
                    <a:pt x="1572" y="227"/>
                    <a:pt x="1572" y="227"/>
                  </a:cubicBezTo>
                  <a:cubicBezTo>
                    <a:pt x="1572" y="227"/>
                    <a:pt x="1239" y="1"/>
                    <a:pt x="786" y="1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795" name="Google Shape;12795;p49"/>
            <p:cNvSpPr/>
            <p:nvPr/>
          </p:nvSpPr>
          <p:spPr>
            <a:xfrm>
              <a:off x="2711350" y="257722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1"/>
                  </a:move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accent4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796" name="Google Shape;12796;p49"/>
            <p:cNvSpPr/>
            <p:nvPr/>
          </p:nvSpPr>
          <p:spPr>
            <a:xfrm>
              <a:off x="2705675" y="2509075"/>
              <a:ext cx="39625" cy="11325"/>
            </a:xfrm>
            <a:custGeom>
              <a:avLst/>
              <a:gdLst/>
              <a:ahLst/>
              <a:cxnLst/>
              <a:rect l="l" t="t" r="r" b="b"/>
              <a:pathLst>
                <a:path w="1585" h="453" extrusionOk="0">
                  <a:moveTo>
                    <a:pt x="787" y="0"/>
                  </a:moveTo>
                  <a:cubicBezTo>
                    <a:pt x="358" y="0"/>
                    <a:pt x="1" y="226"/>
                    <a:pt x="1" y="226"/>
                  </a:cubicBezTo>
                  <a:cubicBezTo>
                    <a:pt x="1" y="226"/>
                    <a:pt x="358" y="453"/>
                    <a:pt x="787" y="453"/>
                  </a:cubicBezTo>
                  <a:cubicBezTo>
                    <a:pt x="1227" y="453"/>
                    <a:pt x="1584" y="226"/>
                    <a:pt x="1584" y="226"/>
                  </a:cubicBezTo>
                  <a:cubicBezTo>
                    <a:pt x="1584" y="226"/>
                    <a:pt x="1239" y="0"/>
                    <a:pt x="787" y="0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797" name="Google Shape;12797;p49"/>
            <p:cNvSpPr/>
            <p:nvPr/>
          </p:nvSpPr>
          <p:spPr>
            <a:xfrm>
              <a:off x="2739625" y="2492100"/>
              <a:ext cx="28300" cy="11050"/>
            </a:xfrm>
            <a:custGeom>
              <a:avLst/>
              <a:gdLst/>
              <a:ahLst/>
              <a:cxnLst/>
              <a:rect l="l" t="t" r="r" b="b"/>
              <a:pathLst>
                <a:path w="1132" h="442" extrusionOk="0">
                  <a:moveTo>
                    <a:pt x="560" y="1"/>
                  </a:moveTo>
                  <a:cubicBezTo>
                    <a:pt x="250" y="1"/>
                    <a:pt x="0" y="215"/>
                    <a:pt x="0" y="215"/>
                  </a:cubicBezTo>
                  <a:cubicBezTo>
                    <a:pt x="0" y="215"/>
                    <a:pt x="250" y="441"/>
                    <a:pt x="560" y="441"/>
                  </a:cubicBezTo>
                  <a:cubicBezTo>
                    <a:pt x="869" y="441"/>
                    <a:pt x="1131" y="215"/>
                    <a:pt x="1131" y="215"/>
                  </a:cubicBezTo>
                  <a:cubicBezTo>
                    <a:pt x="1131" y="215"/>
                    <a:pt x="881" y="1"/>
                    <a:pt x="560" y="1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798" name="Google Shape;12798;p49"/>
            <p:cNvSpPr/>
            <p:nvPr/>
          </p:nvSpPr>
          <p:spPr>
            <a:xfrm>
              <a:off x="2404750" y="2417975"/>
              <a:ext cx="431625" cy="11100"/>
            </a:xfrm>
            <a:custGeom>
              <a:avLst/>
              <a:gdLst/>
              <a:ahLst/>
              <a:cxnLst/>
              <a:rect l="l" t="t" r="r" b="b"/>
              <a:pathLst>
                <a:path w="17265" h="444" extrusionOk="0">
                  <a:moveTo>
                    <a:pt x="8633" y="1"/>
                  </a:moveTo>
                  <a:cubicBezTo>
                    <a:pt x="3870" y="1"/>
                    <a:pt x="1" y="227"/>
                    <a:pt x="1" y="227"/>
                  </a:cubicBezTo>
                  <a:cubicBezTo>
                    <a:pt x="1" y="227"/>
                    <a:pt x="3500" y="443"/>
                    <a:pt x="7957" y="443"/>
                  </a:cubicBezTo>
                  <a:cubicBezTo>
                    <a:pt x="8180" y="443"/>
                    <a:pt x="8405" y="443"/>
                    <a:pt x="8633" y="441"/>
                  </a:cubicBezTo>
                  <a:cubicBezTo>
                    <a:pt x="13395" y="441"/>
                    <a:pt x="17265" y="227"/>
                    <a:pt x="17265" y="227"/>
                  </a:cubicBezTo>
                  <a:cubicBezTo>
                    <a:pt x="17265" y="227"/>
                    <a:pt x="13395" y="1"/>
                    <a:pt x="8633" y="1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799" name="Google Shape;12799;p49"/>
            <p:cNvSpPr/>
            <p:nvPr/>
          </p:nvSpPr>
          <p:spPr>
            <a:xfrm>
              <a:off x="2625900" y="2361425"/>
              <a:ext cx="193225" cy="11050"/>
            </a:xfrm>
            <a:custGeom>
              <a:avLst/>
              <a:gdLst/>
              <a:ahLst/>
              <a:cxnLst/>
              <a:rect l="l" t="t" r="r" b="b"/>
              <a:pathLst>
                <a:path w="7729" h="442" extrusionOk="0">
                  <a:moveTo>
                    <a:pt x="3882" y="1"/>
                  </a:moveTo>
                  <a:cubicBezTo>
                    <a:pt x="1739" y="1"/>
                    <a:pt x="1" y="227"/>
                    <a:pt x="1" y="227"/>
                  </a:cubicBezTo>
                  <a:cubicBezTo>
                    <a:pt x="1" y="227"/>
                    <a:pt x="1739" y="441"/>
                    <a:pt x="3882" y="441"/>
                  </a:cubicBezTo>
                  <a:cubicBezTo>
                    <a:pt x="6002" y="441"/>
                    <a:pt x="7728" y="227"/>
                    <a:pt x="7728" y="227"/>
                  </a:cubicBezTo>
                  <a:cubicBezTo>
                    <a:pt x="7728" y="227"/>
                    <a:pt x="6002" y="1"/>
                    <a:pt x="3882" y="1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800" name="Google Shape;12800;p49"/>
            <p:cNvSpPr/>
            <p:nvPr/>
          </p:nvSpPr>
          <p:spPr>
            <a:xfrm>
              <a:off x="2620550" y="2344175"/>
              <a:ext cx="221775" cy="11325"/>
            </a:xfrm>
            <a:custGeom>
              <a:avLst/>
              <a:gdLst/>
              <a:ahLst/>
              <a:cxnLst/>
              <a:rect l="l" t="t" r="r" b="b"/>
              <a:pathLst>
                <a:path w="8871" h="453" extrusionOk="0">
                  <a:moveTo>
                    <a:pt x="4430" y="0"/>
                  </a:moveTo>
                  <a:cubicBezTo>
                    <a:pt x="1977" y="0"/>
                    <a:pt x="1" y="226"/>
                    <a:pt x="1" y="226"/>
                  </a:cubicBezTo>
                  <a:cubicBezTo>
                    <a:pt x="1" y="226"/>
                    <a:pt x="1977" y="453"/>
                    <a:pt x="4430" y="453"/>
                  </a:cubicBezTo>
                  <a:cubicBezTo>
                    <a:pt x="6882" y="453"/>
                    <a:pt x="8871" y="226"/>
                    <a:pt x="8871" y="226"/>
                  </a:cubicBezTo>
                  <a:cubicBezTo>
                    <a:pt x="8871" y="226"/>
                    <a:pt x="6871" y="0"/>
                    <a:pt x="4430" y="0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801" name="Google Shape;12801;p49"/>
            <p:cNvSpPr/>
            <p:nvPr/>
          </p:nvSpPr>
          <p:spPr>
            <a:xfrm>
              <a:off x="2694075" y="2219150"/>
              <a:ext cx="352150" cy="11350"/>
            </a:xfrm>
            <a:custGeom>
              <a:avLst/>
              <a:gdLst/>
              <a:ahLst/>
              <a:cxnLst/>
              <a:rect l="l" t="t" r="r" b="b"/>
              <a:pathLst>
                <a:path w="14086" h="454" extrusionOk="0">
                  <a:moveTo>
                    <a:pt x="7049" y="1"/>
                  </a:moveTo>
                  <a:cubicBezTo>
                    <a:pt x="3156" y="1"/>
                    <a:pt x="0" y="227"/>
                    <a:pt x="0" y="227"/>
                  </a:cubicBezTo>
                  <a:cubicBezTo>
                    <a:pt x="0" y="227"/>
                    <a:pt x="3156" y="453"/>
                    <a:pt x="7049" y="453"/>
                  </a:cubicBezTo>
                  <a:cubicBezTo>
                    <a:pt x="10930" y="453"/>
                    <a:pt x="14086" y="227"/>
                    <a:pt x="14086" y="227"/>
                  </a:cubicBezTo>
                  <a:cubicBezTo>
                    <a:pt x="14086" y="227"/>
                    <a:pt x="10930" y="1"/>
                    <a:pt x="7049" y="1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802" name="Google Shape;12802;p49"/>
            <p:cNvSpPr/>
            <p:nvPr/>
          </p:nvSpPr>
          <p:spPr>
            <a:xfrm>
              <a:off x="2909875" y="2173900"/>
              <a:ext cx="142300" cy="11050"/>
            </a:xfrm>
            <a:custGeom>
              <a:avLst/>
              <a:gdLst/>
              <a:ahLst/>
              <a:cxnLst/>
              <a:rect l="l" t="t" r="r" b="b"/>
              <a:pathLst>
                <a:path w="5692" h="442" extrusionOk="0">
                  <a:moveTo>
                    <a:pt x="2846" y="1"/>
                  </a:moveTo>
                  <a:cubicBezTo>
                    <a:pt x="1274" y="1"/>
                    <a:pt x="1" y="227"/>
                    <a:pt x="1" y="227"/>
                  </a:cubicBezTo>
                  <a:cubicBezTo>
                    <a:pt x="1" y="227"/>
                    <a:pt x="1286" y="441"/>
                    <a:pt x="2846" y="441"/>
                  </a:cubicBezTo>
                  <a:cubicBezTo>
                    <a:pt x="4430" y="441"/>
                    <a:pt x="5692" y="227"/>
                    <a:pt x="5692" y="227"/>
                  </a:cubicBezTo>
                  <a:cubicBezTo>
                    <a:pt x="5692" y="227"/>
                    <a:pt x="4406" y="1"/>
                    <a:pt x="2846" y="1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4" name="TextBox 3">
            <a:extLst>
              <a:ext uri="{FF2B5EF4-FFF2-40B4-BE49-F238E27FC236}">
                <a16:creationId xmlns:a16="http://schemas.microsoft.com/office/drawing/2014/main" id="{45F438A8-6146-429E-90CF-77742091D57D}"/>
              </a:ext>
            </a:extLst>
          </p:cNvPr>
          <p:cNvSpPr txBox="1"/>
          <p:nvPr/>
        </p:nvSpPr>
        <p:spPr>
          <a:xfrm>
            <a:off x="977493" y="6858001"/>
            <a:ext cx="1023701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219170">
              <a:buClr>
                <a:srgbClr val="000000"/>
              </a:buClr>
            </a:pPr>
            <a:r>
              <a:rPr lang="en-US" sz="1200" kern="0">
                <a:solidFill>
                  <a:srgbClr val="000000"/>
                </a:solidFill>
                <a:latin typeface="Arial"/>
                <a:cs typeface="Arial"/>
                <a:sym typeface="Arial"/>
                <a:hlinkClick r:id="rId3" tooltip="https://www.flickr.com/photos/vastateparksstaff/16267659963"/>
              </a:rPr>
              <a:t>This Photo</a:t>
            </a:r>
            <a:r>
              <a:rPr lang="en-US" sz="1200" kern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 by Unknown Author is licensed under </a:t>
            </a:r>
            <a:r>
              <a:rPr lang="en-US" sz="1200" kern="0">
                <a:solidFill>
                  <a:srgbClr val="000000"/>
                </a:solidFill>
                <a:latin typeface="Arial"/>
                <a:cs typeface="Arial"/>
                <a:sym typeface="Arial"/>
                <a:hlinkClick r:id="rId4" tooltip="https://creativecommons.org/licenses/by/3.0/"/>
              </a:rPr>
              <a:t>CC BY</a:t>
            </a:r>
            <a:endParaRPr lang="en-US" sz="12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0387877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4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427" name="Google Shape;12427;p49"/>
          <p:cNvGrpSpPr/>
          <p:nvPr/>
        </p:nvGrpSpPr>
        <p:grpSpPr>
          <a:xfrm>
            <a:off x="2942164" y="5319933"/>
            <a:ext cx="6714003" cy="2456568"/>
            <a:chOff x="2048150" y="1951500"/>
            <a:chExt cx="3702575" cy="1354725"/>
          </a:xfrm>
        </p:grpSpPr>
        <p:sp>
          <p:nvSpPr>
            <p:cNvPr id="12428" name="Google Shape;12428;p49"/>
            <p:cNvSpPr/>
            <p:nvPr/>
          </p:nvSpPr>
          <p:spPr>
            <a:xfrm>
              <a:off x="2486300" y="2263500"/>
              <a:ext cx="2933425" cy="909675"/>
            </a:xfrm>
            <a:custGeom>
              <a:avLst/>
              <a:gdLst/>
              <a:ahLst/>
              <a:cxnLst/>
              <a:rect l="l" t="t" r="r" b="b"/>
              <a:pathLst>
                <a:path w="117337" h="36387" extrusionOk="0">
                  <a:moveTo>
                    <a:pt x="18849" y="1"/>
                  </a:moveTo>
                  <a:cubicBezTo>
                    <a:pt x="17991" y="1"/>
                    <a:pt x="17205" y="477"/>
                    <a:pt x="16789" y="1239"/>
                  </a:cubicBezTo>
                  <a:lnTo>
                    <a:pt x="430" y="31445"/>
                  </a:lnTo>
                  <a:cubicBezTo>
                    <a:pt x="1" y="32267"/>
                    <a:pt x="13" y="33231"/>
                    <a:pt x="489" y="34029"/>
                  </a:cubicBezTo>
                  <a:cubicBezTo>
                    <a:pt x="965" y="34814"/>
                    <a:pt x="1799" y="35291"/>
                    <a:pt x="2716" y="35291"/>
                  </a:cubicBezTo>
                  <a:lnTo>
                    <a:pt x="48519" y="35291"/>
                  </a:lnTo>
                  <a:lnTo>
                    <a:pt x="49388" y="36267"/>
                  </a:lnTo>
                  <a:cubicBezTo>
                    <a:pt x="49448" y="36350"/>
                    <a:pt x="49543" y="36386"/>
                    <a:pt x="49650" y="36386"/>
                  </a:cubicBezTo>
                  <a:lnTo>
                    <a:pt x="68343" y="36386"/>
                  </a:lnTo>
                  <a:cubicBezTo>
                    <a:pt x="68426" y="36386"/>
                    <a:pt x="68498" y="36362"/>
                    <a:pt x="68557" y="36303"/>
                  </a:cubicBezTo>
                  <a:lnTo>
                    <a:pt x="69772" y="35267"/>
                  </a:lnTo>
                  <a:lnTo>
                    <a:pt x="114884" y="35267"/>
                  </a:lnTo>
                  <a:cubicBezTo>
                    <a:pt x="115718" y="35267"/>
                    <a:pt x="116480" y="34838"/>
                    <a:pt x="116896" y="34124"/>
                  </a:cubicBezTo>
                  <a:cubicBezTo>
                    <a:pt x="117337" y="33409"/>
                    <a:pt x="117337" y="32552"/>
                    <a:pt x="116932" y="31814"/>
                  </a:cubicBezTo>
                  <a:lnTo>
                    <a:pt x="99668" y="846"/>
                  </a:lnTo>
                  <a:cubicBezTo>
                    <a:pt x="99382" y="322"/>
                    <a:pt x="98811" y="1"/>
                    <a:pt x="98216" y="1"/>
                  </a:cubicBezTo>
                  <a:lnTo>
                    <a:pt x="95894" y="1"/>
                  </a:lnTo>
                  <a:cubicBezTo>
                    <a:pt x="95703" y="1"/>
                    <a:pt x="95560" y="144"/>
                    <a:pt x="95560" y="346"/>
                  </a:cubicBezTo>
                  <a:cubicBezTo>
                    <a:pt x="95560" y="536"/>
                    <a:pt x="95703" y="679"/>
                    <a:pt x="95894" y="679"/>
                  </a:cubicBezTo>
                  <a:lnTo>
                    <a:pt x="98216" y="679"/>
                  </a:lnTo>
                  <a:cubicBezTo>
                    <a:pt x="98573" y="679"/>
                    <a:pt x="98894" y="882"/>
                    <a:pt x="99073" y="1191"/>
                  </a:cubicBezTo>
                  <a:lnTo>
                    <a:pt x="116337" y="32159"/>
                  </a:lnTo>
                  <a:cubicBezTo>
                    <a:pt x="116635" y="32683"/>
                    <a:pt x="116623" y="33290"/>
                    <a:pt x="116325" y="33802"/>
                  </a:cubicBezTo>
                  <a:cubicBezTo>
                    <a:pt x="116027" y="34314"/>
                    <a:pt x="115503" y="34612"/>
                    <a:pt x="114908" y="34612"/>
                  </a:cubicBezTo>
                  <a:lnTo>
                    <a:pt x="69664" y="34612"/>
                  </a:lnTo>
                  <a:cubicBezTo>
                    <a:pt x="69569" y="34612"/>
                    <a:pt x="69498" y="34636"/>
                    <a:pt x="69438" y="34695"/>
                  </a:cubicBezTo>
                  <a:lnTo>
                    <a:pt x="68236" y="35719"/>
                  </a:lnTo>
                  <a:lnTo>
                    <a:pt x="49805" y="35719"/>
                  </a:lnTo>
                  <a:lnTo>
                    <a:pt x="48936" y="34731"/>
                  </a:lnTo>
                  <a:cubicBezTo>
                    <a:pt x="48864" y="34660"/>
                    <a:pt x="48781" y="34612"/>
                    <a:pt x="48674" y="34612"/>
                  </a:cubicBezTo>
                  <a:lnTo>
                    <a:pt x="2739" y="34612"/>
                  </a:lnTo>
                  <a:cubicBezTo>
                    <a:pt x="2049" y="34612"/>
                    <a:pt x="1442" y="34255"/>
                    <a:pt x="1084" y="33683"/>
                  </a:cubicBezTo>
                  <a:cubicBezTo>
                    <a:pt x="727" y="33088"/>
                    <a:pt x="715" y="32374"/>
                    <a:pt x="1037" y="31778"/>
                  </a:cubicBezTo>
                  <a:lnTo>
                    <a:pt x="17396" y="1560"/>
                  </a:lnTo>
                  <a:cubicBezTo>
                    <a:pt x="17694" y="1025"/>
                    <a:pt x="18253" y="691"/>
                    <a:pt x="18872" y="691"/>
                  </a:cubicBezTo>
                  <a:lnTo>
                    <a:pt x="19646" y="691"/>
                  </a:lnTo>
                  <a:cubicBezTo>
                    <a:pt x="19837" y="691"/>
                    <a:pt x="19980" y="536"/>
                    <a:pt x="19980" y="346"/>
                  </a:cubicBezTo>
                  <a:cubicBezTo>
                    <a:pt x="19980" y="155"/>
                    <a:pt x="19837" y="1"/>
                    <a:pt x="19646" y="1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429" name="Google Shape;12429;p49"/>
            <p:cNvSpPr/>
            <p:nvPr/>
          </p:nvSpPr>
          <p:spPr>
            <a:xfrm>
              <a:off x="2559525" y="2126950"/>
              <a:ext cx="2800975" cy="980425"/>
            </a:xfrm>
            <a:custGeom>
              <a:avLst/>
              <a:gdLst/>
              <a:ahLst/>
              <a:cxnLst/>
              <a:rect l="l" t="t" r="r" b="b"/>
              <a:pathLst>
                <a:path w="112039" h="39217" extrusionOk="0">
                  <a:moveTo>
                    <a:pt x="22639" y="0"/>
                  </a:moveTo>
                  <a:cubicBezTo>
                    <a:pt x="22555" y="0"/>
                    <a:pt x="22471" y="30"/>
                    <a:pt x="22408" y="93"/>
                  </a:cubicBezTo>
                  <a:lnTo>
                    <a:pt x="15717" y="6272"/>
                  </a:lnTo>
                  <a:cubicBezTo>
                    <a:pt x="15681" y="6296"/>
                    <a:pt x="15658" y="6332"/>
                    <a:pt x="15634" y="6368"/>
                  </a:cubicBezTo>
                  <a:lnTo>
                    <a:pt x="37" y="37895"/>
                  </a:lnTo>
                  <a:cubicBezTo>
                    <a:pt x="1" y="38002"/>
                    <a:pt x="1" y="38121"/>
                    <a:pt x="37" y="38205"/>
                  </a:cubicBezTo>
                  <a:cubicBezTo>
                    <a:pt x="96" y="38300"/>
                    <a:pt x="191" y="38371"/>
                    <a:pt x="299" y="38383"/>
                  </a:cubicBezTo>
                  <a:cubicBezTo>
                    <a:pt x="2672" y="38751"/>
                    <a:pt x="5148" y="38899"/>
                    <a:pt x="7682" y="38899"/>
                  </a:cubicBezTo>
                  <a:cubicBezTo>
                    <a:pt x="12941" y="38899"/>
                    <a:pt x="18454" y="38264"/>
                    <a:pt x="23837" y="37645"/>
                  </a:cubicBezTo>
                  <a:cubicBezTo>
                    <a:pt x="27016" y="37264"/>
                    <a:pt x="30005" y="36931"/>
                    <a:pt x="32874" y="36716"/>
                  </a:cubicBezTo>
                  <a:cubicBezTo>
                    <a:pt x="33891" y="36642"/>
                    <a:pt x="34859" y="36608"/>
                    <a:pt x="35776" y="36608"/>
                  </a:cubicBezTo>
                  <a:cubicBezTo>
                    <a:pt x="43751" y="36608"/>
                    <a:pt x="47940" y="39148"/>
                    <a:pt x="47983" y="39169"/>
                  </a:cubicBezTo>
                  <a:cubicBezTo>
                    <a:pt x="48043" y="39205"/>
                    <a:pt x="48102" y="39217"/>
                    <a:pt x="48162" y="39217"/>
                  </a:cubicBezTo>
                  <a:cubicBezTo>
                    <a:pt x="48233" y="39217"/>
                    <a:pt x="48328" y="39193"/>
                    <a:pt x="48376" y="39110"/>
                  </a:cubicBezTo>
                  <a:cubicBezTo>
                    <a:pt x="48416" y="39069"/>
                    <a:pt x="51350" y="36576"/>
                    <a:pt x="56270" y="36576"/>
                  </a:cubicBezTo>
                  <a:cubicBezTo>
                    <a:pt x="58581" y="36576"/>
                    <a:pt x="61331" y="37127"/>
                    <a:pt x="64426" y="38741"/>
                  </a:cubicBezTo>
                  <a:cubicBezTo>
                    <a:pt x="64472" y="38766"/>
                    <a:pt x="64525" y="38779"/>
                    <a:pt x="64579" y="38779"/>
                  </a:cubicBezTo>
                  <a:cubicBezTo>
                    <a:pt x="64650" y="38779"/>
                    <a:pt x="64722" y="38757"/>
                    <a:pt x="64783" y="38717"/>
                  </a:cubicBezTo>
                  <a:cubicBezTo>
                    <a:pt x="64795" y="38717"/>
                    <a:pt x="66223" y="37657"/>
                    <a:pt x="68998" y="36836"/>
                  </a:cubicBezTo>
                  <a:cubicBezTo>
                    <a:pt x="70682" y="36329"/>
                    <a:pt x="73129" y="35844"/>
                    <a:pt x="76270" y="35844"/>
                  </a:cubicBezTo>
                  <a:cubicBezTo>
                    <a:pt x="77858" y="35844"/>
                    <a:pt x="79624" y="35968"/>
                    <a:pt x="81559" y="36276"/>
                  </a:cubicBezTo>
                  <a:cubicBezTo>
                    <a:pt x="88379" y="37346"/>
                    <a:pt x="96490" y="38435"/>
                    <a:pt x="103670" y="38435"/>
                  </a:cubicBezTo>
                  <a:cubicBezTo>
                    <a:pt x="106555" y="38435"/>
                    <a:pt x="109289" y="38259"/>
                    <a:pt x="111729" y="37836"/>
                  </a:cubicBezTo>
                  <a:cubicBezTo>
                    <a:pt x="111848" y="37824"/>
                    <a:pt x="111932" y="37764"/>
                    <a:pt x="111979" y="37657"/>
                  </a:cubicBezTo>
                  <a:cubicBezTo>
                    <a:pt x="112039" y="37550"/>
                    <a:pt x="112027" y="37431"/>
                    <a:pt x="111979" y="37348"/>
                  </a:cubicBezTo>
                  <a:lnTo>
                    <a:pt x="95537" y="6356"/>
                  </a:lnTo>
                  <a:cubicBezTo>
                    <a:pt x="95477" y="6248"/>
                    <a:pt x="95358" y="6177"/>
                    <a:pt x="95239" y="6177"/>
                  </a:cubicBezTo>
                  <a:lnTo>
                    <a:pt x="93155" y="6177"/>
                  </a:lnTo>
                  <a:cubicBezTo>
                    <a:pt x="92953" y="6177"/>
                    <a:pt x="92810" y="6320"/>
                    <a:pt x="92810" y="6522"/>
                  </a:cubicBezTo>
                  <a:cubicBezTo>
                    <a:pt x="92810" y="6713"/>
                    <a:pt x="92953" y="6856"/>
                    <a:pt x="93155" y="6856"/>
                  </a:cubicBezTo>
                  <a:lnTo>
                    <a:pt x="95025" y="6856"/>
                  </a:lnTo>
                  <a:lnTo>
                    <a:pt x="111146" y="37252"/>
                  </a:lnTo>
                  <a:cubicBezTo>
                    <a:pt x="108869" y="37611"/>
                    <a:pt x="106345" y="37762"/>
                    <a:pt x="103690" y="37762"/>
                  </a:cubicBezTo>
                  <a:cubicBezTo>
                    <a:pt x="96558" y="37762"/>
                    <a:pt x="88477" y="36673"/>
                    <a:pt x="81666" y="35597"/>
                  </a:cubicBezTo>
                  <a:cubicBezTo>
                    <a:pt x="79693" y="35289"/>
                    <a:pt x="77890" y="35161"/>
                    <a:pt x="76256" y="35161"/>
                  </a:cubicBezTo>
                  <a:cubicBezTo>
                    <a:pt x="69311" y="35161"/>
                    <a:pt x="65424" y="37472"/>
                    <a:pt x="64557" y="38050"/>
                  </a:cubicBezTo>
                  <a:cubicBezTo>
                    <a:pt x="61442" y="36458"/>
                    <a:pt x="58658" y="35909"/>
                    <a:pt x="56299" y="35909"/>
                  </a:cubicBezTo>
                  <a:cubicBezTo>
                    <a:pt x="51831" y="35909"/>
                    <a:pt x="48890" y="37878"/>
                    <a:pt x="48126" y="38455"/>
                  </a:cubicBezTo>
                  <a:cubicBezTo>
                    <a:pt x="47166" y="37927"/>
                    <a:pt x="43040" y="35906"/>
                    <a:pt x="35788" y="35906"/>
                  </a:cubicBezTo>
                  <a:cubicBezTo>
                    <a:pt x="34853" y="35906"/>
                    <a:pt x="33866" y="35939"/>
                    <a:pt x="32826" y="36014"/>
                  </a:cubicBezTo>
                  <a:cubicBezTo>
                    <a:pt x="29945" y="36228"/>
                    <a:pt x="26957" y="36562"/>
                    <a:pt x="23766" y="36943"/>
                  </a:cubicBezTo>
                  <a:cubicBezTo>
                    <a:pt x="18406" y="37559"/>
                    <a:pt x="12915" y="38193"/>
                    <a:pt x="7690" y="38193"/>
                  </a:cubicBezTo>
                  <a:cubicBezTo>
                    <a:pt x="5347" y="38193"/>
                    <a:pt x="3058" y="38066"/>
                    <a:pt x="858" y="37752"/>
                  </a:cubicBezTo>
                  <a:lnTo>
                    <a:pt x="16241" y="6713"/>
                  </a:lnTo>
                  <a:lnTo>
                    <a:pt x="22873" y="581"/>
                  </a:lnTo>
                  <a:cubicBezTo>
                    <a:pt x="23004" y="462"/>
                    <a:pt x="23016" y="236"/>
                    <a:pt x="22885" y="105"/>
                  </a:cubicBezTo>
                  <a:cubicBezTo>
                    <a:pt x="22822" y="36"/>
                    <a:pt x="22731" y="0"/>
                    <a:pt x="22639" y="0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430" name="Google Shape;12430;p49"/>
            <p:cNvSpPr/>
            <p:nvPr/>
          </p:nvSpPr>
          <p:spPr>
            <a:xfrm>
              <a:off x="2941125" y="1951500"/>
              <a:ext cx="1021875" cy="1061525"/>
            </a:xfrm>
            <a:custGeom>
              <a:avLst/>
              <a:gdLst/>
              <a:ahLst/>
              <a:cxnLst/>
              <a:rect l="l" t="t" r="r" b="b"/>
              <a:pathLst>
                <a:path w="40875" h="42461" extrusionOk="0">
                  <a:moveTo>
                    <a:pt x="12026" y="920"/>
                  </a:moveTo>
                  <a:cubicBezTo>
                    <a:pt x="13972" y="2497"/>
                    <a:pt x="16162" y="2926"/>
                    <a:pt x="18689" y="2926"/>
                  </a:cubicBezTo>
                  <a:cubicBezTo>
                    <a:pt x="20073" y="2926"/>
                    <a:pt x="21557" y="2797"/>
                    <a:pt x="23158" y="2658"/>
                  </a:cubicBezTo>
                  <a:cubicBezTo>
                    <a:pt x="24934" y="2503"/>
                    <a:pt x="26899" y="2332"/>
                    <a:pt x="29003" y="2332"/>
                  </a:cubicBezTo>
                  <a:cubicBezTo>
                    <a:pt x="29481" y="2332"/>
                    <a:pt x="29966" y="2341"/>
                    <a:pt x="30457" y="2360"/>
                  </a:cubicBezTo>
                  <a:cubicBezTo>
                    <a:pt x="34576" y="2515"/>
                    <a:pt x="36993" y="4075"/>
                    <a:pt x="38279" y="5337"/>
                  </a:cubicBezTo>
                  <a:cubicBezTo>
                    <a:pt x="39553" y="6575"/>
                    <a:pt x="40041" y="7790"/>
                    <a:pt x="40125" y="8052"/>
                  </a:cubicBezTo>
                  <a:lnTo>
                    <a:pt x="40172" y="40698"/>
                  </a:lnTo>
                  <a:cubicBezTo>
                    <a:pt x="36517" y="34436"/>
                    <a:pt x="28326" y="33709"/>
                    <a:pt x="21253" y="33709"/>
                  </a:cubicBezTo>
                  <a:cubicBezTo>
                    <a:pt x="20146" y="33709"/>
                    <a:pt x="19051" y="33721"/>
                    <a:pt x="18003" y="33745"/>
                  </a:cubicBezTo>
                  <a:cubicBezTo>
                    <a:pt x="17074" y="33764"/>
                    <a:pt x="16175" y="33780"/>
                    <a:pt x="15337" y="33780"/>
                  </a:cubicBezTo>
                  <a:cubicBezTo>
                    <a:pt x="14585" y="33780"/>
                    <a:pt x="13883" y="33767"/>
                    <a:pt x="13252" y="33733"/>
                  </a:cubicBezTo>
                  <a:cubicBezTo>
                    <a:pt x="7002" y="33364"/>
                    <a:pt x="1906" y="30340"/>
                    <a:pt x="798" y="29638"/>
                  </a:cubicBezTo>
                  <a:lnTo>
                    <a:pt x="12026" y="920"/>
                  </a:lnTo>
                  <a:close/>
                  <a:moveTo>
                    <a:pt x="11911" y="1"/>
                  </a:moveTo>
                  <a:cubicBezTo>
                    <a:pt x="11882" y="1"/>
                    <a:pt x="11852" y="5"/>
                    <a:pt x="11824" y="15"/>
                  </a:cubicBezTo>
                  <a:cubicBezTo>
                    <a:pt x="11716" y="39"/>
                    <a:pt x="11633" y="110"/>
                    <a:pt x="11585" y="217"/>
                  </a:cubicBezTo>
                  <a:lnTo>
                    <a:pt x="60" y="29638"/>
                  </a:lnTo>
                  <a:cubicBezTo>
                    <a:pt x="1" y="29792"/>
                    <a:pt x="48" y="29959"/>
                    <a:pt x="179" y="30042"/>
                  </a:cubicBezTo>
                  <a:cubicBezTo>
                    <a:pt x="239" y="30078"/>
                    <a:pt x="5978" y="33971"/>
                    <a:pt x="13217" y="34388"/>
                  </a:cubicBezTo>
                  <a:cubicBezTo>
                    <a:pt x="13864" y="34422"/>
                    <a:pt x="14578" y="34434"/>
                    <a:pt x="15338" y="34434"/>
                  </a:cubicBezTo>
                  <a:cubicBezTo>
                    <a:pt x="16186" y="34434"/>
                    <a:pt x="17091" y="34419"/>
                    <a:pt x="18027" y="34400"/>
                  </a:cubicBezTo>
                  <a:cubicBezTo>
                    <a:pt x="19021" y="34385"/>
                    <a:pt x="20061" y="34369"/>
                    <a:pt x="21128" y="34369"/>
                  </a:cubicBezTo>
                  <a:cubicBezTo>
                    <a:pt x="28493" y="34369"/>
                    <a:pt x="37098" y="35133"/>
                    <a:pt x="40208" y="42246"/>
                  </a:cubicBezTo>
                  <a:cubicBezTo>
                    <a:pt x="40268" y="42377"/>
                    <a:pt x="40387" y="42461"/>
                    <a:pt x="40518" y="42461"/>
                  </a:cubicBezTo>
                  <a:lnTo>
                    <a:pt x="40601" y="42461"/>
                  </a:lnTo>
                  <a:cubicBezTo>
                    <a:pt x="40756" y="42425"/>
                    <a:pt x="40875" y="42294"/>
                    <a:pt x="40875" y="42127"/>
                  </a:cubicBezTo>
                  <a:lnTo>
                    <a:pt x="40827" y="7992"/>
                  </a:lnTo>
                  <a:cubicBezTo>
                    <a:pt x="40827" y="7956"/>
                    <a:pt x="40827" y="7909"/>
                    <a:pt x="40815" y="7885"/>
                  </a:cubicBezTo>
                  <a:cubicBezTo>
                    <a:pt x="40780" y="7825"/>
                    <a:pt x="40327" y="6361"/>
                    <a:pt x="38803" y="4873"/>
                  </a:cubicBezTo>
                  <a:cubicBezTo>
                    <a:pt x="37422" y="3503"/>
                    <a:pt x="34850" y="1836"/>
                    <a:pt x="30504" y="1682"/>
                  </a:cubicBezTo>
                  <a:cubicBezTo>
                    <a:pt x="29987" y="1661"/>
                    <a:pt x="29477" y="1652"/>
                    <a:pt x="28976" y="1652"/>
                  </a:cubicBezTo>
                  <a:cubicBezTo>
                    <a:pt x="26856" y="1652"/>
                    <a:pt x="24884" y="1816"/>
                    <a:pt x="23123" y="1979"/>
                  </a:cubicBezTo>
                  <a:cubicBezTo>
                    <a:pt x="21563" y="2110"/>
                    <a:pt x="20116" y="2232"/>
                    <a:pt x="18773" y="2232"/>
                  </a:cubicBezTo>
                  <a:cubicBezTo>
                    <a:pt x="16201" y="2232"/>
                    <a:pt x="14010" y="1784"/>
                    <a:pt x="12133" y="86"/>
                  </a:cubicBezTo>
                  <a:cubicBezTo>
                    <a:pt x="12072" y="34"/>
                    <a:pt x="11992" y="1"/>
                    <a:pt x="11911" y="1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431" name="Google Shape;12431;p49"/>
            <p:cNvSpPr/>
            <p:nvPr/>
          </p:nvSpPr>
          <p:spPr>
            <a:xfrm>
              <a:off x="2797950" y="1979225"/>
              <a:ext cx="2263400" cy="1033800"/>
            </a:xfrm>
            <a:custGeom>
              <a:avLst/>
              <a:gdLst/>
              <a:ahLst/>
              <a:cxnLst/>
              <a:rect l="l" t="t" r="r" b="b"/>
              <a:pathLst>
                <a:path w="90536" h="41352" extrusionOk="0">
                  <a:moveTo>
                    <a:pt x="57256" y="0"/>
                  </a:moveTo>
                  <a:cubicBezTo>
                    <a:pt x="52615" y="0"/>
                    <a:pt x="48389" y="1624"/>
                    <a:pt x="45864" y="6681"/>
                  </a:cubicBezTo>
                  <a:cubicBezTo>
                    <a:pt x="45780" y="6859"/>
                    <a:pt x="45852" y="7050"/>
                    <a:pt x="46018" y="7145"/>
                  </a:cubicBezTo>
                  <a:cubicBezTo>
                    <a:pt x="46071" y="7173"/>
                    <a:pt x="46124" y="7185"/>
                    <a:pt x="46175" y="7185"/>
                  </a:cubicBezTo>
                  <a:cubicBezTo>
                    <a:pt x="46300" y="7185"/>
                    <a:pt x="46415" y="7112"/>
                    <a:pt x="46483" y="7002"/>
                  </a:cubicBezTo>
                  <a:cubicBezTo>
                    <a:pt x="48855" y="2237"/>
                    <a:pt x="52878" y="701"/>
                    <a:pt x="57317" y="701"/>
                  </a:cubicBezTo>
                  <a:cubicBezTo>
                    <a:pt x="60742" y="701"/>
                    <a:pt x="64416" y="1615"/>
                    <a:pt x="67771" y="2668"/>
                  </a:cubicBezTo>
                  <a:cubicBezTo>
                    <a:pt x="71386" y="3803"/>
                    <a:pt x="73615" y="4096"/>
                    <a:pt x="74949" y="4096"/>
                  </a:cubicBezTo>
                  <a:cubicBezTo>
                    <a:pt x="75658" y="4096"/>
                    <a:pt x="76114" y="4013"/>
                    <a:pt x="76391" y="3930"/>
                  </a:cubicBezTo>
                  <a:lnTo>
                    <a:pt x="89679" y="31326"/>
                  </a:lnTo>
                  <a:cubicBezTo>
                    <a:pt x="87702" y="31753"/>
                    <a:pt x="85948" y="31924"/>
                    <a:pt x="84331" y="31924"/>
                  </a:cubicBezTo>
                  <a:cubicBezTo>
                    <a:pt x="81117" y="31924"/>
                    <a:pt x="78450" y="31246"/>
                    <a:pt x="75677" y="30541"/>
                  </a:cubicBezTo>
                  <a:cubicBezTo>
                    <a:pt x="72625" y="29759"/>
                    <a:pt x="69483" y="28964"/>
                    <a:pt x="65378" y="28964"/>
                  </a:cubicBezTo>
                  <a:cubicBezTo>
                    <a:pt x="64103" y="28964"/>
                    <a:pt x="62734" y="29041"/>
                    <a:pt x="61247" y="29219"/>
                  </a:cubicBezTo>
                  <a:cubicBezTo>
                    <a:pt x="50281" y="30529"/>
                    <a:pt x="46923" y="37815"/>
                    <a:pt x="46126" y="40185"/>
                  </a:cubicBezTo>
                  <a:cubicBezTo>
                    <a:pt x="44959" y="38577"/>
                    <a:pt x="41113" y="34529"/>
                    <a:pt x="31481" y="33755"/>
                  </a:cubicBezTo>
                  <a:cubicBezTo>
                    <a:pt x="30239" y="33656"/>
                    <a:pt x="28811" y="33613"/>
                    <a:pt x="27262" y="33613"/>
                  </a:cubicBezTo>
                  <a:cubicBezTo>
                    <a:pt x="17819" y="33613"/>
                    <a:pt x="3921" y="35219"/>
                    <a:pt x="894" y="35577"/>
                  </a:cubicBezTo>
                  <a:lnTo>
                    <a:pt x="14086" y="5371"/>
                  </a:lnTo>
                  <a:lnTo>
                    <a:pt x="15348" y="5371"/>
                  </a:lnTo>
                  <a:cubicBezTo>
                    <a:pt x="15538" y="5371"/>
                    <a:pt x="15693" y="5228"/>
                    <a:pt x="15693" y="5038"/>
                  </a:cubicBezTo>
                  <a:cubicBezTo>
                    <a:pt x="15693" y="4835"/>
                    <a:pt x="15538" y="4692"/>
                    <a:pt x="15348" y="4692"/>
                  </a:cubicBezTo>
                  <a:lnTo>
                    <a:pt x="13860" y="4692"/>
                  </a:lnTo>
                  <a:cubicBezTo>
                    <a:pt x="13729" y="4692"/>
                    <a:pt x="13610" y="4776"/>
                    <a:pt x="13550" y="4895"/>
                  </a:cubicBezTo>
                  <a:lnTo>
                    <a:pt x="48" y="35839"/>
                  </a:lnTo>
                  <a:cubicBezTo>
                    <a:pt x="1" y="35958"/>
                    <a:pt x="13" y="36077"/>
                    <a:pt x="96" y="36184"/>
                  </a:cubicBezTo>
                  <a:cubicBezTo>
                    <a:pt x="159" y="36278"/>
                    <a:pt x="258" y="36317"/>
                    <a:pt x="362" y="36317"/>
                  </a:cubicBezTo>
                  <a:cubicBezTo>
                    <a:pt x="377" y="36317"/>
                    <a:pt x="391" y="36317"/>
                    <a:pt x="406" y="36315"/>
                  </a:cubicBezTo>
                  <a:cubicBezTo>
                    <a:pt x="582" y="36294"/>
                    <a:pt x="16715" y="34280"/>
                    <a:pt x="27241" y="34280"/>
                  </a:cubicBezTo>
                  <a:cubicBezTo>
                    <a:pt x="28781" y="34280"/>
                    <a:pt x="30201" y="34323"/>
                    <a:pt x="31433" y="34422"/>
                  </a:cubicBezTo>
                  <a:cubicBezTo>
                    <a:pt x="42851" y="35339"/>
                    <a:pt x="45911" y="41090"/>
                    <a:pt x="45947" y="41149"/>
                  </a:cubicBezTo>
                  <a:cubicBezTo>
                    <a:pt x="45995" y="41268"/>
                    <a:pt x="46114" y="41352"/>
                    <a:pt x="46245" y="41352"/>
                  </a:cubicBezTo>
                  <a:cubicBezTo>
                    <a:pt x="46257" y="41352"/>
                    <a:pt x="46268" y="41352"/>
                    <a:pt x="46292" y="41304"/>
                  </a:cubicBezTo>
                  <a:cubicBezTo>
                    <a:pt x="46423" y="41280"/>
                    <a:pt x="46542" y="41161"/>
                    <a:pt x="46566" y="41030"/>
                  </a:cubicBezTo>
                  <a:cubicBezTo>
                    <a:pt x="46590" y="40947"/>
                    <a:pt x="48745" y="31374"/>
                    <a:pt x="61318" y="29874"/>
                  </a:cubicBezTo>
                  <a:cubicBezTo>
                    <a:pt x="62756" y="29704"/>
                    <a:pt x="64081" y="29630"/>
                    <a:pt x="65317" y="29630"/>
                  </a:cubicBezTo>
                  <a:cubicBezTo>
                    <a:pt x="69366" y="29630"/>
                    <a:pt x="72470" y="30418"/>
                    <a:pt x="75498" y="31184"/>
                  </a:cubicBezTo>
                  <a:cubicBezTo>
                    <a:pt x="78326" y="31896"/>
                    <a:pt x="81048" y="32589"/>
                    <a:pt x="84343" y="32589"/>
                  </a:cubicBezTo>
                  <a:cubicBezTo>
                    <a:pt x="86112" y="32589"/>
                    <a:pt x="88046" y="32389"/>
                    <a:pt x="90250" y="31886"/>
                  </a:cubicBezTo>
                  <a:cubicBezTo>
                    <a:pt x="90357" y="31862"/>
                    <a:pt x="90441" y="31791"/>
                    <a:pt x="90488" y="31707"/>
                  </a:cubicBezTo>
                  <a:cubicBezTo>
                    <a:pt x="90536" y="31612"/>
                    <a:pt x="90536" y="31493"/>
                    <a:pt x="90488" y="31410"/>
                  </a:cubicBezTo>
                  <a:lnTo>
                    <a:pt x="76868" y="3335"/>
                  </a:lnTo>
                  <a:cubicBezTo>
                    <a:pt x="76820" y="3252"/>
                    <a:pt x="76748" y="3180"/>
                    <a:pt x="76665" y="3156"/>
                  </a:cubicBezTo>
                  <a:cubicBezTo>
                    <a:pt x="76632" y="3144"/>
                    <a:pt x="76600" y="3139"/>
                    <a:pt x="76569" y="3139"/>
                  </a:cubicBezTo>
                  <a:cubicBezTo>
                    <a:pt x="76510" y="3139"/>
                    <a:pt x="76453" y="3157"/>
                    <a:pt x="76391" y="3180"/>
                  </a:cubicBezTo>
                  <a:cubicBezTo>
                    <a:pt x="76380" y="3191"/>
                    <a:pt x="75995" y="3391"/>
                    <a:pt x="74918" y="3391"/>
                  </a:cubicBezTo>
                  <a:cubicBezTo>
                    <a:pt x="73679" y="3391"/>
                    <a:pt x="71526" y="3127"/>
                    <a:pt x="67974" y="2013"/>
                  </a:cubicBezTo>
                  <a:cubicBezTo>
                    <a:pt x="64537" y="935"/>
                    <a:pt x="60777" y="0"/>
                    <a:pt x="57256" y="0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432" name="Google Shape;12432;p49"/>
            <p:cNvSpPr/>
            <p:nvPr/>
          </p:nvSpPr>
          <p:spPr>
            <a:xfrm>
              <a:off x="4127000" y="2162600"/>
              <a:ext cx="1021275" cy="706050"/>
            </a:xfrm>
            <a:custGeom>
              <a:avLst/>
              <a:gdLst/>
              <a:ahLst/>
              <a:cxnLst/>
              <a:rect l="l" t="t" r="r" b="b"/>
              <a:pathLst>
                <a:path w="40851" h="28242" extrusionOk="0">
                  <a:moveTo>
                    <a:pt x="25432" y="0"/>
                  </a:moveTo>
                  <a:cubicBezTo>
                    <a:pt x="25241" y="0"/>
                    <a:pt x="25099" y="155"/>
                    <a:pt x="25099" y="346"/>
                  </a:cubicBezTo>
                  <a:cubicBezTo>
                    <a:pt x="25099" y="536"/>
                    <a:pt x="25241" y="691"/>
                    <a:pt x="25432" y="691"/>
                  </a:cubicBezTo>
                  <a:lnTo>
                    <a:pt x="26551" y="691"/>
                  </a:lnTo>
                  <a:lnTo>
                    <a:pt x="39874" y="27444"/>
                  </a:lnTo>
                  <a:cubicBezTo>
                    <a:pt x="37493" y="27004"/>
                    <a:pt x="29278" y="25468"/>
                    <a:pt x="23360" y="24325"/>
                  </a:cubicBezTo>
                  <a:lnTo>
                    <a:pt x="22908" y="24230"/>
                  </a:lnTo>
                  <a:cubicBezTo>
                    <a:pt x="20016" y="23666"/>
                    <a:pt x="15930" y="22873"/>
                    <a:pt x="11603" y="22873"/>
                  </a:cubicBezTo>
                  <a:cubicBezTo>
                    <a:pt x="7698" y="22873"/>
                    <a:pt x="3598" y="23519"/>
                    <a:pt x="0" y="25563"/>
                  </a:cubicBezTo>
                  <a:cubicBezTo>
                    <a:pt x="107" y="25527"/>
                    <a:pt x="203" y="25515"/>
                    <a:pt x="310" y="25480"/>
                  </a:cubicBezTo>
                  <a:cubicBezTo>
                    <a:pt x="1536" y="25063"/>
                    <a:pt x="2798" y="24765"/>
                    <a:pt x="4048" y="24575"/>
                  </a:cubicBezTo>
                  <a:cubicBezTo>
                    <a:pt x="6513" y="23827"/>
                    <a:pt x="9094" y="23555"/>
                    <a:pt x="11598" y="23555"/>
                  </a:cubicBezTo>
                  <a:cubicBezTo>
                    <a:pt x="15868" y="23555"/>
                    <a:pt x="19913" y="24345"/>
                    <a:pt x="22765" y="24908"/>
                  </a:cubicBezTo>
                  <a:lnTo>
                    <a:pt x="23229" y="24992"/>
                  </a:lnTo>
                  <a:cubicBezTo>
                    <a:pt x="30171" y="26337"/>
                    <a:pt x="40303" y="28218"/>
                    <a:pt x="40410" y="28242"/>
                  </a:cubicBezTo>
                  <a:lnTo>
                    <a:pt x="40470" y="28242"/>
                  </a:lnTo>
                  <a:cubicBezTo>
                    <a:pt x="40565" y="28242"/>
                    <a:pt x="40672" y="28194"/>
                    <a:pt x="40731" y="28099"/>
                  </a:cubicBezTo>
                  <a:cubicBezTo>
                    <a:pt x="40839" y="28016"/>
                    <a:pt x="40851" y="27885"/>
                    <a:pt x="40791" y="27766"/>
                  </a:cubicBezTo>
                  <a:lnTo>
                    <a:pt x="27075" y="203"/>
                  </a:lnTo>
                  <a:cubicBezTo>
                    <a:pt x="27015" y="84"/>
                    <a:pt x="26896" y="0"/>
                    <a:pt x="26765" y="0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433" name="Google Shape;12433;p49"/>
            <p:cNvSpPr/>
            <p:nvPr/>
          </p:nvSpPr>
          <p:spPr>
            <a:xfrm>
              <a:off x="4095150" y="2218250"/>
              <a:ext cx="1139450" cy="753400"/>
            </a:xfrm>
            <a:custGeom>
              <a:avLst/>
              <a:gdLst/>
              <a:ahLst/>
              <a:cxnLst/>
              <a:rect l="l" t="t" r="r" b="b"/>
              <a:pathLst>
                <a:path w="45578" h="30136" extrusionOk="0">
                  <a:moveTo>
                    <a:pt x="29147" y="1"/>
                  </a:moveTo>
                  <a:cubicBezTo>
                    <a:pt x="28956" y="1"/>
                    <a:pt x="28813" y="144"/>
                    <a:pt x="28813" y="334"/>
                  </a:cubicBezTo>
                  <a:cubicBezTo>
                    <a:pt x="28813" y="537"/>
                    <a:pt x="28956" y="680"/>
                    <a:pt x="29147" y="680"/>
                  </a:cubicBezTo>
                  <a:lnTo>
                    <a:pt x="30254" y="680"/>
                  </a:lnTo>
                  <a:lnTo>
                    <a:pt x="44684" y="29362"/>
                  </a:lnTo>
                  <a:cubicBezTo>
                    <a:pt x="44523" y="29369"/>
                    <a:pt x="44357" y="29372"/>
                    <a:pt x="44185" y="29372"/>
                  </a:cubicBezTo>
                  <a:cubicBezTo>
                    <a:pt x="42307" y="29372"/>
                    <a:pt x="39697" y="28959"/>
                    <a:pt x="34909" y="28207"/>
                  </a:cubicBezTo>
                  <a:cubicBezTo>
                    <a:pt x="31528" y="27671"/>
                    <a:pt x="26908" y="26945"/>
                    <a:pt x="20681" y="26087"/>
                  </a:cubicBezTo>
                  <a:cubicBezTo>
                    <a:pt x="18588" y="25794"/>
                    <a:pt x="16667" y="25666"/>
                    <a:pt x="14906" y="25666"/>
                  </a:cubicBezTo>
                  <a:cubicBezTo>
                    <a:pt x="7012" y="25666"/>
                    <a:pt x="2356" y="28247"/>
                    <a:pt x="0" y="30136"/>
                  </a:cubicBezTo>
                  <a:cubicBezTo>
                    <a:pt x="1215" y="29505"/>
                    <a:pt x="2501" y="29016"/>
                    <a:pt x="3822" y="28612"/>
                  </a:cubicBezTo>
                  <a:cubicBezTo>
                    <a:pt x="6405" y="27382"/>
                    <a:pt x="10054" y="26349"/>
                    <a:pt x="14987" y="26349"/>
                  </a:cubicBezTo>
                  <a:cubicBezTo>
                    <a:pt x="16693" y="26349"/>
                    <a:pt x="18552" y="26473"/>
                    <a:pt x="20574" y="26754"/>
                  </a:cubicBezTo>
                  <a:cubicBezTo>
                    <a:pt x="26801" y="27611"/>
                    <a:pt x="31433" y="28350"/>
                    <a:pt x="34790" y="28885"/>
                  </a:cubicBezTo>
                  <a:cubicBezTo>
                    <a:pt x="39555" y="29634"/>
                    <a:pt x="42179" y="30048"/>
                    <a:pt x="44116" y="30048"/>
                  </a:cubicBezTo>
                  <a:cubicBezTo>
                    <a:pt x="44521" y="30048"/>
                    <a:pt x="44897" y="30030"/>
                    <a:pt x="45256" y="29993"/>
                  </a:cubicBezTo>
                  <a:cubicBezTo>
                    <a:pt x="45375" y="29981"/>
                    <a:pt x="45458" y="29921"/>
                    <a:pt x="45518" y="29814"/>
                  </a:cubicBezTo>
                  <a:cubicBezTo>
                    <a:pt x="45565" y="29731"/>
                    <a:pt x="45577" y="29612"/>
                    <a:pt x="45518" y="29505"/>
                  </a:cubicBezTo>
                  <a:lnTo>
                    <a:pt x="30754" y="191"/>
                  </a:lnTo>
                  <a:cubicBezTo>
                    <a:pt x="30695" y="72"/>
                    <a:pt x="30575" y="1"/>
                    <a:pt x="30456" y="1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434" name="Google Shape;12434;p49"/>
            <p:cNvSpPr/>
            <p:nvPr/>
          </p:nvSpPr>
          <p:spPr>
            <a:xfrm>
              <a:off x="3949300" y="2994550"/>
              <a:ext cx="12525" cy="33950"/>
            </a:xfrm>
            <a:custGeom>
              <a:avLst/>
              <a:gdLst/>
              <a:ahLst/>
              <a:cxnLst/>
              <a:rect l="l" t="t" r="r" b="b"/>
              <a:pathLst>
                <a:path w="501" h="1358" extrusionOk="0">
                  <a:moveTo>
                    <a:pt x="155" y="0"/>
                  </a:moveTo>
                  <a:cubicBezTo>
                    <a:pt x="155" y="0"/>
                    <a:pt x="0" y="334"/>
                    <a:pt x="12" y="691"/>
                  </a:cubicBezTo>
                  <a:cubicBezTo>
                    <a:pt x="36" y="1048"/>
                    <a:pt x="250" y="1358"/>
                    <a:pt x="250" y="1358"/>
                  </a:cubicBezTo>
                  <a:cubicBezTo>
                    <a:pt x="250" y="1358"/>
                    <a:pt x="500" y="1060"/>
                    <a:pt x="453" y="667"/>
                  </a:cubicBezTo>
                  <a:cubicBezTo>
                    <a:pt x="441" y="274"/>
                    <a:pt x="155" y="0"/>
                    <a:pt x="155" y="0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435" name="Google Shape;12435;p49"/>
            <p:cNvSpPr/>
            <p:nvPr/>
          </p:nvSpPr>
          <p:spPr>
            <a:xfrm>
              <a:off x="3959125" y="2793625"/>
              <a:ext cx="388150" cy="234575"/>
            </a:xfrm>
            <a:custGeom>
              <a:avLst/>
              <a:gdLst/>
              <a:ahLst/>
              <a:cxnLst/>
              <a:rect l="l" t="t" r="r" b="b"/>
              <a:pathLst>
                <a:path w="15526" h="9383" extrusionOk="0">
                  <a:moveTo>
                    <a:pt x="15526" y="1"/>
                  </a:moveTo>
                  <a:cubicBezTo>
                    <a:pt x="15526" y="1"/>
                    <a:pt x="15252" y="36"/>
                    <a:pt x="14811" y="108"/>
                  </a:cubicBezTo>
                  <a:cubicBezTo>
                    <a:pt x="14335" y="179"/>
                    <a:pt x="13657" y="286"/>
                    <a:pt x="12823" y="465"/>
                  </a:cubicBezTo>
                  <a:cubicBezTo>
                    <a:pt x="11156" y="822"/>
                    <a:pt x="8811" y="1417"/>
                    <a:pt x="6477" y="2644"/>
                  </a:cubicBezTo>
                  <a:cubicBezTo>
                    <a:pt x="4143" y="3870"/>
                    <a:pt x="2357" y="5561"/>
                    <a:pt x="1357" y="6954"/>
                  </a:cubicBezTo>
                  <a:cubicBezTo>
                    <a:pt x="857" y="7656"/>
                    <a:pt x="512" y="8264"/>
                    <a:pt x="298" y="8692"/>
                  </a:cubicBezTo>
                  <a:cubicBezTo>
                    <a:pt x="202" y="8918"/>
                    <a:pt x="143" y="9085"/>
                    <a:pt x="83" y="9204"/>
                  </a:cubicBezTo>
                  <a:cubicBezTo>
                    <a:pt x="36" y="9323"/>
                    <a:pt x="0" y="9383"/>
                    <a:pt x="0" y="9383"/>
                  </a:cubicBezTo>
                  <a:cubicBezTo>
                    <a:pt x="0" y="9383"/>
                    <a:pt x="36" y="9323"/>
                    <a:pt x="95" y="9216"/>
                  </a:cubicBezTo>
                  <a:cubicBezTo>
                    <a:pt x="155" y="9109"/>
                    <a:pt x="226" y="8930"/>
                    <a:pt x="357" y="8740"/>
                  </a:cubicBezTo>
                  <a:cubicBezTo>
                    <a:pt x="619" y="8323"/>
                    <a:pt x="1000" y="7763"/>
                    <a:pt x="1536" y="7109"/>
                  </a:cubicBezTo>
                  <a:cubicBezTo>
                    <a:pt x="2608" y="5787"/>
                    <a:pt x="4405" y="4239"/>
                    <a:pt x="6691" y="3049"/>
                  </a:cubicBezTo>
                  <a:cubicBezTo>
                    <a:pt x="8965" y="1858"/>
                    <a:pt x="11228" y="1167"/>
                    <a:pt x="12859" y="703"/>
                  </a:cubicBezTo>
                  <a:cubicBezTo>
                    <a:pt x="13680" y="465"/>
                    <a:pt x="14347" y="298"/>
                    <a:pt x="14811" y="179"/>
                  </a:cubicBezTo>
                  <a:cubicBezTo>
                    <a:pt x="15276" y="60"/>
                    <a:pt x="15526" y="1"/>
                    <a:pt x="15526" y="1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436" name="Google Shape;12436;p49"/>
            <p:cNvSpPr/>
            <p:nvPr/>
          </p:nvSpPr>
          <p:spPr>
            <a:xfrm>
              <a:off x="3967150" y="2821900"/>
              <a:ext cx="398000" cy="204525"/>
            </a:xfrm>
            <a:custGeom>
              <a:avLst/>
              <a:gdLst/>
              <a:ahLst/>
              <a:cxnLst/>
              <a:rect l="l" t="t" r="r" b="b"/>
              <a:pathLst>
                <a:path w="15920" h="8181" extrusionOk="0">
                  <a:moveTo>
                    <a:pt x="15919" y="1"/>
                  </a:moveTo>
                  <a:cubicBezTo>
                    <a:pt x="15919" y="1"/>
                    <a:pt x="15669" y="25"/>
                    <a:pt x="15193" y="48"/>
                  </a:cubicBezTo>
                  <a:cubicBezTo>
                    <a:pt x="14955" y="60"/>
                    <a:pt x="14669" y="84"/>
                    <a:pt x="14348" y="120"/>
                  </a:cubicBezTo>
                  <a:cubicBezTo>
                    <a:pt x="14014" y="167"/>
                    <a:pt x="13633" y="215"/>
                    <a:pt x="13228" y="286"/>
                  </a:cubicBezTo>
                  <a:cubicBezTo>
                    <a:pt x="12812" y="346"/>
                    <a:pt x="12359" y="441"/>
                    <a:pt x="11883" y="560"/>
                  </a:cubicBezTo>
                  <a:cubicBezTo>
                    <a:pt x="11395" y="656"/>
                    <a:pt x="10907" y="810"/>
                    <a:pt x="10371" y="977"/>
                  </a:cubicBezTo>
                  <a:cubicBezTo>
                    <a:pt x="9323" y="1310"/>
                    <a:pt x="8192" y="1763"/>
                    <a:pt x="7049" y="2346"/>
                  </a:cubicBezTo>
                  <a:cubicBezTo>
                    <a:pt x="5918" y="2918"/>
                    <a:pt x="4894" y="3596"/>
                    <a:pt x="4001" y="4251"/>
                  </a:cubicBezTo>
                  <a:cubicBezTo>
                    <a:pt x="3572" y="4573"/>
                    <a:pt x="3132" y="4906"/>
                    <a:pt x="2775" y="5228"/>
                  </a:cubicBezTo>
                  <a:cubicBezTo>
                    <a:pt x="2406" y="5537"/>
                    <a:pt x="2084" y="5859"/>
                    <a:pt x="1786" y="6156"/>
                  </a:cubicBezTo>
                  <a:cubicBezTo>
                    <a:pt x="1489" y="6454"/>
                    <a:pt x="1227" y="6728"/>
                    <a:pt x="1013" y="6966"/>
                  </a:cubicBezTo>
                  <a:cubicBezTo>
                    <a:pt x="786" y="7204"/>
                    <a:pt x="608" y="7430"/>
                    <a:pt x="453" y="7609"/>
                  </a:cubicBezTo>
                  <a:cubicBezTo>
                    <a:pt x="155" y="7978"/>
                    <a:pt x="1" y="8180"/>
                    <a:pt x="1" y="8180"/>
                  </a:cubicBezTo>
                  <a:lnTo>
                    <a:pt x="501" y="7668"/>
                  </a:lnTo>
                  <a:cubicBezTo>
                    <a:pt x="667" y="7502"/>
                    <a:pt x="870" y="7311"/>
                    <a:pt x="1108" y="7085"/>
                  </a:cubicBezTo>
                  <a:cubicBezTo>
                    <a:pt x="1370" y="6871"/>
                    <a:pt x="1620" y="6609"/>
                    <a:pt x="1941" y="6347"/>
                  </a:cubicBezTo>
                  <a:cubicBezTo>
                    <a:pt x="2263" y="6073"/>
                    <a:pt x="2596" y="5799"/>
                    <a:pt x="2989" y="5501"/>
                  </a:cubicBezTo>
                  <a:cubicBezTo>
                    <a:pt x="3370" y="5180"/>
                    <a:pt x="3787" y="4882"/>
                    <a:pt x="4239" y="4573"/>
                  </a:cubicBezTo>
                  <a:cubicBezTo>
                    <a:pt x="5144" y="3965"/>
                    <a:pt x="6156" y="3334"/>
                    <a:pt x="7275" y="2763"/>
                  </a:cubicBezTo>
                  <a:cubicBezTo>
                    <a:pt x="8394" y="2180"/>
                    <a:pt x="9490" y="1715"/>
                    <a:pt x="10514" y="1346"/>
                  </a:cubicBezTo>
                  <a:cubicBezTo>
                    <a:pt x="11038" y="1168"/>
                    <a:pt x="11526" y="1001"/>
                    <a:pt x="11990" y="870"/>
                  </a:cubicBezTo>
                  <a:cubicBezTo>
                    <a:pt x="12454" y="715"/>
                    <a:pt x="12883" y="620"/>
                    <a:pt x="13288" y="513"/>
                  </a:cubicBezTo>
                  <a:cubicBezTo>
                    <a:pt x="13693" y="406"/>
                    <a:pt x="14050" y="346"/>
                    <a:pt x="14371" y="275"/>
                  </a:cubicBezTo>
                  <a:cubicBezTo>
                    <a:pt x="14705" y="191"/>
                    <a:pt x="14979" y="155"/>
                    <a:pt x="15205" y="120"/>
                  </a:cubicBezTo>
                  <a:cubicBezTo>
                    <a:pt x="15669" y="48"/>
                    <a:pt x="15919" y="1"/>
                    <a:pt x="15919" y="1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437" name="Google Shape;12437;p49"/>
            <p:cNvSpPr/>
            <p:nvPr/>
          </p:nvSpPr>
          <p:spPr>
            <a:xfrm>
              <a:off x="3994525" y="2964775"/>
              <a:ext cx="104225" cy="68800"/>
            </a:xfrm>
            <a:custGeom>
              <a:avLst/>
              <a:gdLst/>
              <a:ahLst/>
              <a:cxnLst/>
              <a:rect l="l" t="t" r="r" b="b"/>
              <a:pathLst>
                <a:path w="4169" h="2752" extrusionOk="0">
                  <a:moveTo>
                    <a:pt x="4168" y="1"/>
                  </a:moveTo>
                  <a:cubicBezTo>
                    <a:pt x="4168" y="1"/>
                    <a:pt x="3882" y="1"/>
                    <a:pt x="3406" y="120"/>
                  </a:cubicBezTo>
                  <a:cubicBezTo>
                    <a:pt x="2966" y="227"/>
                    <a:pt x="2335" y="453"/>
                    <a:pt x="1727" y="858"/>
                  </a:cubicBezTo>
                  <a:cubicBezTo>
                    <a:pt x="1132" y="1251"/>
                    <a:pt x="668" y="1727"/>
                    <a:pt x="406" y="2120"/>
                  </a:cubicBezTo>
                  <a:cubicBezTo>
                    <a:pt x="120" y="2489"/>
                    <a:pt x="1" y="2751"/>
                    <a:pt x="1" y="2751"/>
                  </a:cubicBezTo>
                  <a:cubicBezTo>
                    <a:pt x="1" y="2751"/>
                    <a:pt x="203" y="2561"/>
                    <a:pt x="560" y="2263"/>
                  </a:cubicBezTo>
                  <a:cubicBezTo>
                    <a:pt x="918" y="1989"/>
                    <a:pt x="1418" y="1596"/>
                    <a:pt x="1977" y="1227"/>
                  </a:cubicBezTo>
                  <a:cubicBezTo>
                    <a:pt x="2549" y="858"/>
                    <a:pt x="3097" y="536"/>
                    <a:pt x="3501" y="334"/>
                  </a:cubicBezTo>
                  <a:cubicBezTo>
                    <a:pt x="3906" y="120"/>
                    <a:pt x="4168" y="1"/>
                    <a:pt x="4168" y="1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438" name="Google Shape;12438;p49"/>
            <p:cNvSpPr/>
            <p:nvPr/>
          </p:nvSpPr>
          <p:spPr>
            <a:xfrm>
              <a:off x="4028775" y="2989475"/>
              <a:ext cx="75325" cy="42000"/>
            </a:xfrm>
            <a:custGeom>
              <a:avLst/>
              <a:gdLst/>
              <a:ahLst/>
              <a:cxnLst/>
              <a:rect l="l" t="t" r="r" b="b"/>
              <a:pathLst>
                <a:path w="3013" h="1680" extrusionOk="0">
                  <a:moveTo>
                    <a:pt x="3012" y="1"/>
                  </a:moveTo>
                  <a:cubicBezTo>
                    <a:pt x="3012" y="1"/>
                    <a:pt x="2810" y="13"/>
                    <a:pt x="2512" y="72"/>
                  </a:cubicBezTo>
                  <a:cubicBezTo>
                    <a:pt x="2191" y="132"/>
                    <a:pt x="1750" y="263"/>
                    <a:pt x="1322" y="501"/>
                  </a:cubicBezTo>
                  <a:cubicBezTo>
                    <a:pt x="893" y="739"/>
                    <a:pt x="548" y="1037"/>
                    <a:pt x="322" y="1275"/>
                  </a:cubicBezTo>
                  <a:cubicBezTo>
                    <a:pt x="107" y="1513"/>
                    <a:pt x="0" y="1680"/>
                    <a:pt x="0" y="1680"/>
                  </a:cubicBezTo>
                  <a:cubicBezTo>
                    <a:pt x="0" y="1680"/>
                    <a:pt x="179" y="1584"/>
                    <a:pt x="464" y="1453"/>
                  </a:cubicBezTo>
                  <a:cubicBezTo>
                    <a:pt x="750" y="1311"/>
                    <a:pt x="1131" y="1120"/>
                    <a:pt x="1536" y="894"/>
                  </a:cubicBezTo>
                  <a:cubicBezTo>
                    <a:pt x="1941" y="668"/>
                    <a:pt x="2310" y="441"/>
                    <a:pt x="2572" y="275"/>
                  </a:cubicBezTo>
                  <a:cubicBezTo>
                    <a:pt x="2846" y="120"/>
                    <a:pt x="3012" y="1"/>
                    <a:pt x="3012" y="1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439" name="Google Shape;12439;p49"/>
            <p:cNvSpPr/>
            <p:nvPr/>
          </p:nvSpPr>
          <p:spPr>
            <a:xfrm>
              <a:off x="4084125" y="2918350"/>
              <a:ext cx="545625" cy="124750"/>
            </a:xfrm>
            <a:custGeom>
              <a:avLst/>
              <a:gdLst/>
              <a:ahLst/>
              <a:cxnLst/>
              <a:rect l="l" t="t" r="r" b="b"/>
              <a:pathLst>
                <a:path w="21825" h="4990" extrusionOk="0">
                  <a:moveTo>
                    <a:pt x="14943" y="0"/>
                  </a:moveTo>
                  <a:cubicBezTo>
                    <a:pt x="13562" y="0"/>
                    <a:pt x="12038" y="107"/>
                    <a:pt x="10466" y="369"/>
                  </a:cubicBezTo>
                  <a:cubicBezTo>
                    <a:pt x="8883" y="655"/>
                    <a:pt x="7430" y="1084"/>
                    <a:pt x="6132" y="1560"/>
                  </a:cubicBezTo>
                  <a:cubicBezTo>
                    <a:pt x="5489" y="1834"/>
                    <a:pt x="4882" y="2048"/>
                    <a:pt x="4335" y="2334"/>
                  </a:cubicBezTo>
                  <a:cubicBezTo>
                    <a:pt x="4049" y="2465"/>
                    <a:pt x="3787" y="2584"/>
                    <a:pt x="3525" y="2727"/>
                  </a:cubicBezTo>
                  <a:cubicBezTo>
                    <a:pt x="3275" y="2870"/>
                    <a:pt x="3037" y="3013"/>
                    <a:pt x="2811" y="3120"/>
                  </a:cubicBezTo>
                  <a:cubicBezTo>
                    <a:pt x="2358" y="3370"/>
                    <a:pt x="1965" y="3632"/>
                    <a:pt x="1608" y="3858"/>
                  </a:cubicBezTo>
                  <a:cubicBezTo>
                    <a:pt x="1251" y="4060"/>
                    <a:pt x="965" y="4275"/>
                    <a:pt x="727" y="4453"/>
                  </a:cubicBezTo>
                  <a:cubicBezTo>
                    <a:pt x="251" y="4799"/>
                    <a:pt x="1" y="4989"/>
                    <a:pt x="1" y="4989"/>
                  </a:cubicBezTo>
                  <a:cubicBezTo>
                    <a:pt x="1" y="4989"/>
                    <a:pt x="275" y="4810"/>
                    <a:pt x="763" y="4513"/>
                  </a:cubicBezTo>
                  <a:cubicBezTo>
                    <a:pt x="1001" y="4346"/>
                    <a:pt x="1310" y="4168"/>
                    <a:pt x="1668" y="3977"/>
                  </a:cubicBezTo>
                  <a:cubicBezTo>
                    <a:pt x="2025" y="3775"/>
                    <a:pt x="2430" y="3525"/>
                    <a:pt x="2906" y="3322"/>
                  </a:cubicBezTo>
                  <a:cubicBezTo>
                    <a:pt x="3144" y="3203"/>
                    <a:pt x="3382" y="3084"/>
                    <a:pt x="3632" y="2965"/>
                  </a:cubicBezTo>
                  <a:cubicBezTo>
                    <a:pt x="3882" y="2846"/>
                    <a:pt x="4156" y="2739"/>
                    <a:pt x="4442" y="2620"/>
                  </a:cubicBezTo>
                  <a:cubicBezTo>
                    <a:pt x="4989" y="2382"/>
                    <a:pt x="5597" y="2179"/>
                    <a:pt x="6240" y="1929"/>
                  </a:cubicBezTo>
                  <a:cubicBezTo>
                    <a:pt x="7514" y="1501"/>
                    <a:pt x="8966" y="1120"/>
                    <a:pt x="10514" y="834"/>
                  </a:cubicBezTo>
                  <a:cubicBezTo>
                    <a:pt x="12038" y="572"/>
                    <a:pt x="13550" y="441"/>
                    <a:pt x="14895" y="405"/>
                  </a:cubicBezTo>
                  <a:cubicBezTo>
                    <a:pt x="15172" y="405"/>
                    <a:pt x="15440" y="403"/>
                    <a:pt x="15702" y="403"/>
                  </a:cubicBezTo>
                  <a:cubicBezTo>
                    <a:pt x="16095" y="403"/>
                    <a:pt x="16472" y="408"/>
                    <a:pt x="16836" y="429"/>
                  </a:cubicBezTo>
                  <a:cubicBezTo>
                    <a:pt x="17134" y="441"/>
                    <a:pt x="17431" y="441"/>
                    <a:pt x="17717" y="477"/>
                  </a:cubicBezTo>
                  <a:cubicBezTo>
                    <a:pt x="17991" y="488"/>
                    <a:pt x="18265" y="524"/>
                    <a:pt x="18515" y="548"/>
                  </a:cubicBezTo>
                  <a:cubicBezTo>
                    <a:pt x="19039" y="596"/>
                    <a:pt x="19503" y="691"/>
                    <a:pt x="19896" y="739"/>
                  </a:cubicBezTo>
                  <a:cubicBezTo>
                    <a:pt x="20313" y="798"/>
                    <a:pt x="20658" y="881"/>
                    <a:pt x="20944" y="941"/>
                  </a:cubicBezTo>
                  <a:cubicBezTo>
                    <a:pt x="21515" y="1060"/>
                    <a:pt x="21825" y="1120"/>
                    <a:pt x="21825" y="1120"/>
                  </a:cubicBezTo>
                  <a:cubicBezTo>
                    <a:pt x="21825" y="1120"/>
                    <a:pt x="21515" y="1024"/>
                    <a:pt x="20991" y="834"/>
                  </a:cubicBezTo>
                  <a:cubicBezTo>
                    <a:pt x="20706" y="762"/>
                    <a:pt x="20360" y="655"/>
                    <a:pt x="19956" y="584"/>
                  </a:cubicBezTo>
                  <a:cubicBezTo>
                    <a:pt x="19539" y="488"/>
                    <a:pt x="19098" y="381"/>
                    <a:pt x="18574" y="310"/>
                  </a:cubicBezTo>
                  <a:cubicBezTo>
                    <a:pt x="18324" y="286"/>
                    <a:pt x="18051" y="238"/>
                    <a:pt x="17777" y="191"/>
                  </a:cubicBezTo>
                  <a:cubicBezTo>
                    <a:pt x="17491" y="143"/>
                    <a:pt x="17193" y="131"/>
                    <a:pt x="16896" y="107"/>
                  </a:cubicBezTo>
                  <a:cubicBezTo>
                    <a:pt x="16288" y="24"/>
                    <a:pt x="15634" y="12"/>
                    <a:pt x="14943" y="0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440" name="Google Shape;12440;p49"/>
            <p:cNvSpPr/>
            <p:nvPr/>
          </p:nvSpPr>
          <p:spPr>
            <a:xfrm>
              <a:off x="4123125" y="2961400"/>
              <a:ext cx="359900" cy="95675"/>
            </a:xfrm>
            <a:custGeom>
              <a:avLst/>
              <a:gdLst/>
              <a:ahLst/>
              <a:cxnLst/>
              <a:rect l="l" t="t" r="r" b="b"/>
              <a:pathLst>
                <a:path w="14396" h="3827" extrusionOk="0">
                  <a:moveTo>
                    <a:pt x="10580" y="0"/>
                  </a:moveTo>
                  <a:cubicBezTo>
                    <a:pt x="10315" y="0"/>
                    <a:pt x="10039" y="6"/>
                    <a:pt x="9752" y="17"/>
                  </a:cubicBezTo>
                  <a:cubicBezTo>
                    <a:pt x="8835" y="64"/>
                    <a:pt x="7823" y="195"/>
                    <a:pt x="6787" y="433"/>
                  </a:cubicBezTo>
                  <a:cubicBezTo>
                    <a:pt x="5763" y="695"/>
                    <a:pt x="4811" y="1029"/>
                    <a:pt x="3965" y="1386"/>
                  </a:cubicBezTo>
                  <a:cubicBezTo>
                    <a:pt x="3120" y="1767"/>
                    <a:pt x="2382" y="2148"/>
                    <a:pt x="1810" y="2517"/>
                  </a:cubicBezTo>
                  <a:cubicBezTo>
                    <a:pt x="1512" y="2696"/>
                    <a:pt x="1251" y="2898"/>
                    <a:pt x="1036" y="3041"/>
                  </a:cubicBezTo>
                  <a:cubicBezTo>
                    <a:pt x="810" y="3196"/>
                    <a:pt x="620" y="3338"/>
                    <a:pt x="465" y="3458"/>
                  </a:cubicBezTo>
                  <a:cubicBezTo>
                    <a:pt x="167" y="3696"/>
                    <a:pt x="0" y="3827"/>
                    <a:pt x="0" y="3827"/>
                  </a:cubicBezTo>
                  <a:cubicBezTo>
                    <a:pt x="0" y="3827"/>
                    <a:pt x="179" y="3731"/>
                    <a:pt x="512" y="3517"/>
                  </a:cubicBezTo>
                  <a:cubicBezTo>
                    <a:pt x="679" y="3410"/>
                    <a:pt x="870" y="3291"/>
                    <a:pt x="1108" y="3160"/>
                  </a:cubicBezTo>
                  <a:cubicBezTo>
                    <a:pt x="1346" y="3029"/>
                    <a:pt x="1596" y="2862"/>
                    <a:pt x="1917" y="2719"/>
                  </a:cubicBezTo>
                  <a:cubicBezTo>
                    <a:pt x="2525" y="2386"/>
                    <a:pt x="3263" y="2065"/>
                    <a:pt x="4096" y="1731"/>
                  </a:cubicBezTo>
                  <a:cubicBezTo>
                    <a:pt x="4953" y="1422"/>
                    <a:pt x="5882" y="1112"/>
                    <a:pt x="6894" y="874"/>
                  </a:cubicBezTo>
                  <a:cubicBezTo>
                    <a:pt x="7906" y="648"/>
                    <a:pt x="8894" y="481"/>
                    <a:pt x="9787" y="398"/>
                  </a:cubicBezTo>
                  <a:cubicBezTo>
                    <a:pt x="10542" y="317"/>
                    <a:pt x="11246" y="288"/>
                    <a:pt x="11856" y="288"/>
                  </a:cubicBezTo>
                  <a:cubicBezTo>
                    <a:pt x="11967" y="288"/>
                    <a:pt x="12075" y="289"/>
                    <a:pt x="12180" y="290"/>
                  </a:cubicBezTo>
                  <a:cubicBezTo>
                    <a:pt x="12246" y="288"/>
                    <a:pt x="12311" y="287"/>
                    <a:pt x="12374" y="287"/>
                  </a:cubicBezTo>
                  <a:cubicBezTo>
                    <a:pt x="12643" y="287"/>
                    <a:pt x="12888" y="305"/>
                    <a:pt x="13109" y="314"/>
                  </a:cubicBezTo>
                  <a:cubicBezTo>
                    <a:pt x="13371" y="314"/>
                    <a:pt x="13609" y="350"/>
                    <a:pt x="13800" y="362"/>
                  </a:cubicBezTo>
                  <a:cubicBezTo>
                    <a:pt x="14193" y="410"/>
                    <a:pt x="14395" y="421"/>
                    <a:pt x="14395" y="421"/>
                  </a:cubicBezTo>
                  <a:cubicBezTo>
                    <a:pt x="14395" y="421"/>
                    <a:pt x="14193" y="374"/>
                    <a:pt x="13788" y="314"/>
                  </a:cubicBezTo>
                  <a:cubicBezTo>
                    <a:pt x="13609" y="279"/>
                    <a:pt x="13371" y="231"/>
                    <a:pt x="13097" y="195"/>
                  </a:cubicBezTo>
                  <a:cubicBezTo>
                    <a:pt x="12835" y="160"/>
                    <a:pt x="12526" y="112"/>
                    <a:pt x="12180" y="76"/>
                  </a:cubicBezTo>
                  <a:cubicBezTo>
                    <a:pt x="11704" y="27"/>
                    <a:pt x="11170" y="0"/>
                    <a:pt x="10580" y="0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441" name="Google Shape;12441;p49"/>
            <p:cNvSpPr/>
            <p:nvPr/>
          </p:nvSpPr>
          <p:spPr>
            <a:xfrm>
              <a:off x="4615450" y="2986200"/>
              <a:ext cx="654575" cy="48625"/>
            </a:xfrm>
            <a:custGeom>
              <a:avLst/>
              <a:gdLst/>
              <a:ahLst/>
              <a:cxnLst/>
              <a:rect l="l" t="t" r="r" b="b"/>
              <a:pathLst>
                <a:path w="26183" h="1945" extrusionOk="0">
                  <a:moveTo>
                    <a:pt x="26182" y="1144"/>
                  </a:moveTo>
                  <a:cubicBezTo>
                    <a:pt x="26182" y="1144"/>
                    <a:pt x="26109" y="1152"/>
                    <a:pt x="26003" y="1195"/>
                  </a:cubicBezTo>
                  <a:lnTo>
                    <a:pt x="26003" y="1195"/>
                  </a:lnTo>
                  <a:cubicBezTo>
                    <a:pt x="26123" y="1161"/>
                    <a:pt x="26182" y="1144"/>
                    <a:pt x="26182" y="1144"/>
                  </a:cubicBezTo>
                  <a:close/>
                  <a:moveTo>
                    <a:pt x="26003" y="1195"/>
                  </a:moveTo>
                  <a:cubicBezTo>
                    <a:pt x="25982" y="1201"/>
                    <a:pt x="25958" y="1208"/>
                    <a:pt x="25932" y="1215"/>
                  </a:cubicBezTo>
                  <a:cubicBezTo>
                    <a:pt x="25887" y="1228"/>
                    <a:pt x="25837" y="1243"/>
                    <a:pt x="25780" y="1261"/>
                  </a:cubicBezTo>
                  <a:lnTo>
                    <a:pt x="25780" y="1261"/>
                  </a:lnTo>
                  <a:cubicBezTo>
                    <a:pt x="25837" y="1248"/>
                    <a:pt x="25887" y="1237"/>
                    <a:pt x="25932" y="1227"/>
                  </a:cubicBezTo>
                  <a:cubicBezTo>
                    <a:pt x="25957" y="1215"/>
                    <a:pt x="25981" y="1204"/>
                    <a:pt x="26003" y="1195"/>
                  </a:cubicBezTo>
                  <a:close/>
                  <a:moveTo>
                    <a:pt x="0" y="1"/>
                  </a:moveTo>
                  <a:cubicBezTo>
                    <a:pt x="0" y="1"/>
                    <a:pt x="1477" y="144"/>
                    <a:pt x="3846" y="382"/>
                  </a:cubicBezTo>
                  <a:cubicBezTo>
                    <a:pt x="6215" y="620"/>
                    <a:pt x="9466" y="965"/>
                    <a:pt x="13085" y="1346"/>
                  </a:cubicBezTo>
                  <a:cubicBezTo>
                    <a:pt x="14883" y="1549"/>
                    <a:pt x="16610" y="1751"/>
                    <a:pt x="18193" y="1858"/>
                  </a:cubicBezTo>
                  <a:cubicBezTo>
                    <a:pt x="19022" y="1915"/>
                    <a:pt x="19812" y="1945"/>
                    <a:pt x="20548" y="1945"/>
                  </a:cubicBezTo>
                  <a:cubicBezTo>
                    <a:pt x="21206" y="1945"/>
                    <a:pt x="21822" y="1921"/>
                    <a:pt x="22384" y="1870"/>
                  </a:cubicBezTo>
                  <a:cubicBezTo>
                    <a:pt x="23599" y="1787"/>
                    <a:pt x="24551" y="1584"/>
                    <a:pt x="25182" y="1430"/>
                  </a:cubicBezTo>
                  <a:cubicBezTo>
                    <a:pt x="25426" y="1369"/>
                    <a:pt x="25625" y="1308"/>
                    <a:pt x="25780" y="1261"/>
                  </a:cubicBezTo>
                  <a:lnTo>
                    <a:pt x="25780" y="1261"/>
                  </a:lnTo>
                  <a:cubicBezTo>
                    <a:pt x="25625" y="1295"/>
                    <a:pt x="25426" y="1338"/>
                    <a:pt x="25182" y="1382"/>
                  </a:cubicBezTo>
                  <a:cubicBezTo>
                    <a:pt x="24527" y="1501"/>
                    <a:pt x="23575" y="1632"/>
                    <a:pt x="22384" y="1668"/>
                  </a:cubicBezTo>
                  <a:cubicBezTo>
                    <a:pt x="22184" y="1674"/>
                    <a:pt x="21976" y="1677"/>
                    <a:pt x="21762" y="1677"/>
                  </a:cubicBezTo>
                  <a:cubicBezTo>
                    <a:pt x="20727" y="1677"/>
                    <a:pt x="19533" y="1608"/>
                    <a:pt x="18241" y="1489"/>
                  </a:cubicBezTo>
                  <a:cubicBezTo>
                    <a:pt x="16669" y="1334"/>
                    <a:pt x="14966" y="1096"/>
                    <a:pt x="13145" y="906"/>
                  </a:cubicBezTo>
                  <a:cubicBezTo>
                    <a:pt x="9525" y="513"/>
                    <a:pt x="6239" y="299"/>
                    <a:pt x="3858" y="156"/>
                  </a:cubicBezTo>
                  <a:cubicBezTo>
                    <a:pt x="1477" y="25"/>
                    <a:pt x="1" y="1"/>
                    <a:pt x="0" y="1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442" name="Google Shape;12442;p49"/>
            <p:cNvSpPr/>
            <p:nvPr/>
          </p:nvSpPr>
          <p:spPr>
            <a:xfrm>
              <a:off x="4455900" y="2820725"/>
              <a:ext cx="672725" cy="91700"/>
            </a:xfrm>
            <a:custGeom>
              <a:avLst/>
              <a:gdLst/>
              <a:ahLst/>
              <a:cxnLst/>
              <a:rect l="l" t="t" r="r" b="b"/>
              <a:pathLst>
                <a:path w="26909" h="3668" extrusionOk="0">
                  <a:moveTo>
                    <a:pt x="3567" y="1"/>
                  </a:moveTo>
                  <a:cubicBezTo>
                    <a:pt x="3109" y="1"/>
                    <a:pt x="2688" y="38"/>
                    <a:pt x="2310" y="48"/>
                  </a:cubicBezTo>
                  <a:cubicBezTo>
                    <a:pt x="2060" y="72"/>
                    <a:pt x="1834" y="83"/>
                    <a:pt x="1620" y="95"/>
                  </a:cubicBezTo>
                  <a:cubicBezTo>
                    <a:pt x="1417" y="131"/>
                    <a:pt x="1239" y="143"/>
                    <a:pt x="1060" y="167"/>
                  </a:cubicBezTo>
                  <a:cubicBezTo>
                    <a:pt x="370" y="274"/>
                    <a:pt x="1" y="322"/>
                    <a:pt x="1" y="322"/>
                  </a:cubicBezTo>
                  <a:cubicBezTo>
                    <a:pt x="1" y="322"/>
                    <a:pt x="393" y="286"/>
                    <a:pt x="1072" y="250"/>
                  </a:cubicBezTo>
                  <a:cubicBezTo>
                    <a:pt x="1239" y="226"/>
                    <a:pt x="1429" y="214"/>
                    <a:pt x="1644" y="202"/>
                  </a:cubicBezTo>
                  <a:lnTo>
                    <a:pt x="2322" y="202"/>
                  </a:lnTo>
                  <a:cubicBezTo>
                    <a:pt x="2462" y="202"/>
                    <a:pt x="2607" y="202"/>
                    <a:pt x="2758" y="202"/>
                  </a:cubicBezTo>
                  <a:cubicBezTo>
                    <a:pt x="3134" y="202"/>
                    <a:pt x="3544" y="208"/>
                    <a:pt x="3977" y="250"/>
                  </a:cubicBezTo>
                  <a:cubicBezTo>
                    <a:pt x="4287" y="262"/>
                    <a:pt x="4608" y="286"/>
                    <a:pt x="4942" y="310"/>
                  </a:cubicBezTo>
                  <a:cubicBezTo>
                    <a:pt x="5287" y="333"/>
                    <a:pt x="5620" y="381"/>
                    <a:pt x="5989" y="429"/>
                  </a:cubicBezTo>
                  <a:cubicBezTo>
                    <a:pt x="6692" y="500"/>
                    <a:pt x="7454" y="631"/>
                    <a:pt x="8264" y="762"/>
                  </a:cubicBezTo>
                  <a:cubicBezTo>
                    <a:pt x="9859" y="1060"/>
                    <a:pt x="11597" y="1453"/>
                    <a:pt x="13431" y="1881"/>
                  </a:cubicBezTo>
                  <a:cubicBezTo>
                    <a:pt x="15252" y="2310"/>
                    <a:pt x="17003" y="2715"/>
                    <a:pt x="18598" y="3012"/>
                  </a:cubicBezTo>
                  <a:cubicBezTo>
                    <a:pt x="19408" y="3143"/>
                    <a:pt x="20170" y="3286"/>
                    <a:pt x="20896" y="3370"/>
                  </a:cubicBezTo>
                  <a:cubicBezTo>
                    <a:pt x="21253" y="3417"/>
                    <a:pt x="21599" y="3477"/>
                    <a:pt x="21944" y="3501"/>
                  </a:cubicBezTo>
                  <a:cubicBezTo>
                    <a:pt x="22277" y="3536"/>
                    <a:pt x="22599" y="3548"/>
                    <a:pt x="22908" y="3584"/>
                  </a:cubicBezTo>
                  <a:cubicBezTo>
                    <a:pt x="23515" y="3655"/>
                    <a:pt x="24087" y="3643"/>
                    <a:pt x="24575" y="3655"/>
                  </a:cubicBezTo>
                  <a:cubicBezTo>
                    <a:pt x="24825" y="3667"/>
                    <a:pt x="25051" y="3667"/>
                    <a:pt x="25254" y="3667"/>
                  </a:cubicBezTo>
                  <a:cubicBezTo>
                    <a:pt x="25480" y="3655"/>
                    <a:pt x="25659" y="3655"/>
                    <a:pt x="25837" y="3643"/>
                  </a:cubicBezTo>
                  <a:cubicBezTo>
                    <a:pt x="26528" y="3596"/>
                    <a:pt x="26909" y="3584"/>
                    <a:pt x="26909" y="3584"/>
                  </a:cubicBezTo>
                  <a:cubicBezTo>
                    <a:pt x="26909" y="3584"/>
                    <a:pt x="26528" y="3584"/>
                    <a:pt x="25801" y="3536"/>
                  </a:cubicBezTo>
                  <a:lnTo>
                    <a:pt x="25242" y="3536"/>
                  </a:lnTo>
                  <a:cubicBezTo>
                    <a:pt x="25039" y="3536"/>
                    <a:pt x="24789" y="3501"/>
                    <a:pt x="24551" y="3489"/>
                  </a:cubicBezTo>
                  <a:cubicBezTo>
                    <a:pt x="24063" y="3441"/>
                    <a:pt x="23515" y="3429"/>
                    <a:pt x="22908" y="3346"/>
                  </a:cubicBezTo>
                  <a:cubicBezTo>
                    <a:pt x="22611" y="3298"/>
                    <a:pt x="22277" y="3262"/>
                    <a:pt x="21956" y="3227"/>
                  </a:cubicBezTo>
                  <a:cubicBezTo>
                    <a:pt x="21622" y="3179"/>
                    <a:pt x="21277" y="3120"/>
                    <a:pt x="20920" y="3060"/>
                  </a:cubicBezTo>
                  <a:cubicBezTo>
                    <a:pt x="20205" y="2953"/>
                    <a:pt x="19455" y="2786"/>
                    <a:pt x="18658" y="2631"/>
                  </a:cubicBezTo>
                  <a:cubicBezTo>
                    <a:pt x="17086" y="2286"/>
                    <a:pt x="15348" y="1869"/>
                    <a:pt x="13514" y="1441"/>
                  </a:cubicBezTo>
                  <a:cubicBezTo>
                    <a:pt x="11681" y="1000"/>
                    <a:pt x="9907" y="631"/>
                    <a:pt x="8299" y="381"/>
                  </a:cubicBezTo>
                  <a:cubicBezTo>
                    <a:pt x="7490" y="262"/>
                    <a:pt x="6728" y="143"/>
                    <a:pt x="6001" y="95"/>
                  </a:cubicBezTo>
                  <a:cubicBezTo>
                    <a:pt x="5620" y="83"/>
                    <a:pt x="5287" y="36"/>
                    <a:pt x="4942" y="24"/>
                  </a:cubicBezTo>
                  <a:cubicBezTo>
                    <a:pt x="4608" y="24"/>
                    <a:pt x="4287" y="12"/>
                    <a:pt x="3977" y="12"/>
                  </a:cubicBezTo>
                  <a:cubicBezTo>
                    <a:pt x="3838" y="4"/>
                    <a:pt x="3701" y="1"/>
                    <a:pt x="3567" y="1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443" name="Google Shape;12443;p49"/>
            <p:cNvSpPr/>
            <p:nvPr/>
          </p:nvSpPr>
          <p:spPr>
            <a:xfrm>
              <a:off x="4495800" y="2796300"/>
              <a:ext cx="401850" cy="70875"/>
            </a:xfrm>
            <a:custGeom>
              <a:avLst/>
              <a:gdLst/>
              <a:ahLst/>
              <a:cxnLst/>
              <a:rect l="l" t="t" r="r" b="b"/>
              <a:pathLst>
                <a:path w="16074" h="2835" extrusionOk="0">
                  <a:moveTo>
                    <a:pt x="0" y="1"/>
                  </a:moveTo>
                  <a:cubicBezTo>
                    <a:pt x="0" y="1"/>
                    <a:pt x="214" y="13"/>
                    <a:pt x="631" y="60"/>
                  </a:cubicBezTo>
                  <a:cubicBezTo>
                    <a:pt x="1048" y="108"/>
                    <a:pt x="1643" y="167"/>
                    <a:pt x="2381" y="251"/>
                  </a:cubicBezTo>
                  <a:cubicBezTo>
                    <a:pt x="3846" y="417"/>
                    <a:pt x="5870" y="703"/>
                    <a:pt x="8096" y="1084"/>
                  </a:cubicBezTo>
                  <a:cubicBezTo>
                    <a:pt x="10311" y="1477"/>
                    <a:pt x="12299" y="1906"/>
                    <a:pt x="13752" y="2251"/>
                  </a:cubicBezTo>
                  <a:cubicBezTo>
                    <a:pt x="14466" y="2406"/>
                    <a:pt x="15038" y="2561"/>
                    <a:pt x="15442" y="2668"/>
                  </a:cubicBezTo>
                  <a:cubicBezTo>
                    <a:pt x="15847" y="2775"/>
                    <a:pt x="16073" y="2834"/>
                    <a:pt x="16073" y="2834"/>
                  </a:cubicBezTo>
                  <a:lnTo>
                    <a:pt x="15478" y="2596"/>
                  </a:lnTo>
                  <a:cubicBezTo>
                    <a:pt x="15085" y="2442"/>
                    <a:pt x="14526" y="2251"/>
                    <a:pt x="13811" y="2025"/>
                  </a:cubicBezTo>
                  <a:cubicBezTo>
                    <a:pt x="12394" y="1584"/>
                    <a:pt x="10394" y="1025"/>
                    <a:pt x="8168" y="644"/>
                  </a:cubicBezTo>
                  <a:cubicBezTo>
                    <a:pt x="5929" y="251"/>
                    <a:pt x="3881" y="96"/>
                    <a:pt x="2393" y="36"/>
                  </a:cubicBezTo>
                  <a:cubicBezTo>
                    <a:pt x="1643" y="1"/>
                    <a:pt x="1048" y="1"/>
                    <a:pt x="631" y="1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444" name="Google Shape;12444;p49"/>
            <p:cNvSpPr/>
            <p:nvPr/>
          </p:nvSpPr>
          <p:spPr>
            <a:xfrm>
              <a:off x="2594350" y="2880150"/>
              <a:ext cx="218225" cy="179900"/>
            </a:xfrm>
            <a:custGeom>
              <a:avLst/>
              <a:gdLst/>
              <a:ahLst/>
              <a:cxnLst/>
              <a:rect l="l" t="t" r="r" b="b"/>
              <a:pathLst>
                <a:path w="8729" h="7196" extrusionOk="0">
                  <a:moveTo>
                    <a:pt x="8180" y="1"/>
                  </a:moveTo>
                  <a:cubicBezTo>
                    <a:pt x="8037" y="1"/>
                    <a:pt x="7864" y="33"/>
                    <a:pt x="7716" y="171"/>
                  </a:cubicBezTo>
                  <a:cubicBezTo>
                    <a:pt x="7621" y="242"/>
                    <a:pt x="7538" y="362"/>
                    <a:pt x="7514" y="516"/>
                  </a:cubicBezTo>
                  <a:cubicBezTo>
                    <a:pt x="7514" y="659"/>
                    <a:pt x="7549" y="778"/>
                    <a:pt x="7502" y="838"/>
                  </a:cubicBezTo>
                  <a:cubicBezTo>
                    <a:pt x="7454" y="921"/>
                    <a:pt x="7359" y="945"/>
                    <a:pt x="7216" y="981"/>
                  </a:cubicBezTo>
                  <a:cubicBezTo>
                    <a:pt x="7085" y="1004"/>
                    <a:pt x="6942" y="1028"/>
                    <a:pt x="6764" y="1076"/>
                  </a:cubicBezTo>
                  <a:cubicBezTo>
                    <a:pt x="6668" y="1112"/>
                    <a:pt x="6561" y="1171"/>
                    <a:pt x="6490" y="1278"/>
                  </a:cubicBezTo>
                  <a:cubicBezTo>
                    <a:pt x="6418" y="1374"/>
                    <a:pt x="6406" y="1528"/>
                    <a:pt x="6406" y="1600"/>
                  </a:cubicBezTo>
                  <a:cubicBezTo>
                    <a:pt x="6406" y="1755"/>
                    <a:pt x="6359" y="1874"/>
                    <a:pt x="6264" y="1993"/>
                  </a:cubicBezTo>
                  <a:cubicBezTo>
                    <a:pt x="6097" y="2231"/>
                    <a:pt x="5799" y="2409"/>
                    <a:pt x="5466" y="2624"/>
                  </a:cubicBezTo>
                  <a:cubicBezTo>
                    <a:pt x="5132" y="2838"/>
                    <a:pt x="4811" y="3076"/>
                    <a:pt x="4478" y="3314"/>
                  </a:cubicBezTo>
                  <a:cubicBezTo>
                    <a:pt x="3144" y="4267"/>
                    <a:pt x="2025" y="5243"/>
                    <a:pt x="1239" y="5981"/>
                  </a:cubicBezTo>
                  <a:cubicBezTo>
                    <a:pt x="453" y="6708"/>
                    <a:pt x="1" y="7196"/>
                    <a:pt x="1" y="7196"/>
                  </a:cubicBezTo>
                  <a:cubicBezTo>
                    <a:pt x="1" y="7196"/>
                    <a:pt x="537" y="6803"/>
                    <a:pt x="1370" y="6124"/>
                  </a:cubicBezTo>
                  <a:cubicBezTo>
                    <a:pt x="2239" y="5481"/>
                    <a:pt x="3418" y="4612"/>
                    <a:pt x="4740" y="3660"/>
                  </a:cubicBezTo>
                  <a:cubicBezTo>
                    <a:pt x="5061" y="3421"/>
                    <a:pt x="5394" y="3183"/>
                    <a:pt x="5704" y="2957"/>
                  </a:cubicBezTo>
                  <a:cubicBezTo>
                    <a:pt x="6002" y="2731"/>
                    <a:pt x="6359" y="2528"/>
                    <a:pt x="6585" y="2171"/>
                  </a:cubicBezTo>
                  <a:cubicBezTo>
                    <a:pt x="6704" y="1993"/>
                    <a:pt x="6764" y="1766"/>
                    <a:pt x="6740" y="1576"/>
                  </a:cubicBezTo>
                  <a:cubicBezTo>
                    <a:pt x="6728" y="1481"/>
                    <a:pt x="6740" y="1457"/>
                    <a:pt x="6764" y="1421"/>
                  </a:cubicBezTo>
                  <a:cubicBezTo>
                    <a:pt x="6787" y="1397"/>
                    <a:pt x="6823" y="1362"/>
                    <a:pt x="6883" y="1338"/>
                  </a:cubicBezTo>
                  <a:cubicBezTo>
                    <a:pt x="7002" y="1290"/>
                    <a:pt x="7145" y="1254"/>
                    <a:pt x="7299" y="1219"/>
                  </a:cubicBezTo>
                  <a:cubicBezTo>
                    <a:pt x="7430" y="1171"/>
                    <a:pt x="7621" y="1112"/>
                    <a:pt x="7716" y="933"/>
                  </a:cubicBezTo>
                  <a:cubicBezTo>
                    <a:pt x="7752" y="838"/>
                    <a:pt x="7752" y="754"/>
                    <a:pt x="7740" y="683"/>
                  </a:cubicBezTo>
                  <a:cubicBezTo>
                    <a:pt x="7728" y="623"/>
                    <a:pt x="7716" y="564"/>
                    <a:pt x="7716" y="516"/>
                  </a:cubicBezTo>
                  <a:cubicBezTo>
                    <a:pt x="7716" y="421"/>
                    <a:pt x="7752" y="338"/>
                    <a:pt x="7811" y="266"/>
                  </a:cubicBezTo>
                  <a:cubicBezTo>
                    <a:pt x="7930" y="111"/>
                    <a:pt x="8109" y="88"/>
                    <a:pt x="8264" y="64"/>
                  </a:cubicBezTo>
                  <a:cubicBezTo>
                    <a:pt x="8302" y="61"/>
                    <a:pt x="8339" y="59"/>
                    <a:pt x="8373" y="59"/>
                  </a:cubicBezTo>
                  <a:cubicBezTo>
                    <a:pt x="8468" y="59"/>
                    <a:pt x="8548" y="70"/>
                    <a:pt x="8609" y="88"/>
                  </a:cubicBezTo>
                  <a:cubicBezTo>
                    <a:pt x="8681" y="100"/>
                    <a:pt x="8728" y="100"/>
                    <a:pt x="8728" y="100"/>
                  </a:cubicBezTo>
                  <a:cubicBezTo>
                    <a:pt x="8728" y="100"/>
                    <a:pt x="8681" y="88"/>
                    <a:pt x="8609" y="64"/>
                  </a:cubicBezTo>
                  <a:cubicBezTo>
                    <a:pt x="8526" y="52"/>
                    <a:pt x="8407" y="28"/>
                    <a:pt x="8264" y="4"/>
                  </a:cubicBezTo>
                  <a:cubicBezTo>
                    <a:pt x="8237" y="2"/>
                    <a:pt x="8209" y="1"/>
                    <a:pt x="8180" y="1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445" name="Google Shape;12445;p49"/>
            <p:cNvSpPr/>
            <p:nvPr/>
          </p:nvSpPr>
          <p:spPr>
            <a:xfrm>
              <a:off x="2647050" y="2995725"/>
              <a:ext cx="509300" cy="34925"/>
            </a:xfrm>
            <a:custGeom>
              <a:avLst/>
              <a:gdLst/>
              <a:ahLst/>
              <a:cxnLst/>
              <a:rect l="l" t="t" r="r" b="b"/>
              <a:pathLst>
                <a:path w="20372" h="1397" extrusionOk="0">
                  <a:moveTo>
                    <a:pt x="20372" y="1"/>
                  </a:moveTo>
                  <a:cubicBezTo>
                    <a:pt x="20372" y="1"/>
                    <a:pt x="20086" y="49"/>
                    <a:pt x="19586" y="108"/>
                  </a:cubicBezTo>
                  <a:cubicBezTo>
                    <a:pt x="19074" y="180"/>
                    <a:pt x="18336" y="287"/>
                    <a:pt x="17407" y="394"/>
                  </a:cubicBezTo>
                  <a:cubicBezTo>
                    <a:pt x="15562" y="596"/>
                    <a:pt x="13014" y="822"/>
                    <a:pt x="10204" y="906"/>
                  </a:cubicBezTo>
                  <a:cubicBezTo>
                    <a:pt x="9220" y="939"/>
                    <a:pt x="8267" y="954"/>
                    <a:pt x="7364" y="954"/>
                  </a:cubicBezTo>
                  <a:cubicBezTo>
                    <a:pt x="5689" y="954"/>
                    <a:pt x="4188" y="904"/>
                    <a:pt x="2989" y="834"/>
                  </a:cubicBezTo>
                  <a:cubicBezTo>
                    <a:pt x="2060" y="787"/>
                    <a:pt x="1322" y="751"/>
                    <a:pt x="798" y="703"/>
                  </a:cubicBezTo>
                  <a:cubicBezTo>
                    <a:pt x="274" y="656"/>
                    <a:pt x="0" y="644"/>
                    <a:pt x="0" y="644"/>
                  </a:cubicBezTo>
                  <a:lnTo>
                    <a:pt x="0" y="644"/>
                  </a:lnTo>
                  <a:cubicBezTo>
                    <a:pt x="0" y="644"/>
                    <a:pt x="274" y="692"/>
                    <a:pt x="786" y="775"/>
                  </a:cubicBezTo>
                  <a:cubicBezTo>
                    <a:pt x="1286" y="870"/>
                    <a:pt x="2036" y="965"/>
                    <a:pt x="2953" y="1073"/>
                  </a:cubicBezTo>
                  <a:cubicBezTo>
                    <a:pt x="4449" y="1246"/>
                    <a:pt x="6414" y="1396"/>
                    <a:pt x="8620" y="1396"/>
                  </a:cubicBezTo>
                  <a:cubicBezTo>
                    <a:pt x="9136" y="1396"/>
                    <a:pt x="9665" y="1388"/>
                    <a:pt x="10204" y="1370"/>
                  </a:cubicBezTo>
                  <a:cubicBezTo>
                    <a:pt x="13050" y="1287"/>
                    <a:pt x="15597" y="942"/>
                    <a:pt x="17419" y="608"/>
                  </a:cubicBezTo>
                  <a:cubicBezTo>
                    <a:pt x="18348" y="453"/>
                    <a:pt x="19074" y="299"/>
                    <a:pt x="19586" y="180"/>
                  </a:cubicBezTo>
                  <a:cubicBezTo>
                    <a:pt x="20086" y="61"/>
                    <a:pt x="20372" y="1"/>
                    <a:pt x="20372" y="1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446" name="Google Shape;12446;p49"/>
            <p:cNvSpPr/>
            <p:nvPr/>
          </p:nvSpPr>
          <p:spPr>
            <a:xfrm>
              <a:off x="2698550" y="2967150"/>
              <a:ext cx="191400" cy="17800"/>
            </a:xfrm>
            <a:custGeom>
              <a:avLst/>
              <a:gdLst/>
              <a:ahLst/>
              <a:cxnLst/>
              <a:rect l="l" t="t" r="r" b="b"/>
              <a:pathLst>
                <a:path w="7656" h="712" extrusionOk="0">
                  <a:moveTo>
                    <a:pt x="7656" y="1"/>
                  </a:moveTo>
                  <a:lnTo>
                    <a:pt x="7656" y="1"/>
                  </a:lnTo>
                  <a:cubicBezTo>
                    <a:pt x="7656" y="1"/>
                    <a:pt x="7227" y="25"/>
                    <a:pt x="6525" y="108"/>
                  </a:cubicBezTo>
                  <a:cubicBezTo>
                    <a:pt x="5834" y="144"/>
                    <a:pt x="4882" y="203"/>
                    <a:pt x="3834" y="251"/>
                  </a:cubicBezTo>
                  <a:cubicBezTo>
                    <a:pt x="2786" y="299"/>
                    <a:pt x="1834" y="311"/>
                    <a:pt x="1131" y="311"/>
                  </a:cubicBezTo>
                  <a:lnTo>
                    <a:pt x="0" y="311"/>
                  </a:lnTo>
                  <a:cubicBezTo>
                    <a:pt x="0" y="311"/>
                    <a:pt x="417" y="418"/>
                    <a:pt x="1119" y="537"/>
                  </a:cubicBezTo>
                  <a:cubicBezTo>
                    <a:pt x="1719" y="628"/>
                    <a:pt x="2510" y="711"/>
                    <a:pt x="3395" y="711"/>
                  </a:cubicBezTo>
                  <a:cubicBezTo>
                    <a:pt x="3547" y="711"/>
                    <a:pt x="3701" y="709"/>
                    <a:pt x="3858" y="703"/>
                  </a:cubicBezTo>
                  <a:cubicBezTo>
                    <a:pt x="4929" y="656"/>
                    <a:pt x="5882" y="477"/>
                    <a:pt x="6572" y="311"/>
                  </a:cubicBezTo>
                  <a:cubicBezTo>
                    <a:pt x="7251" y="144"/>
                    <a:pt x="7656" y="1"/>
                    <a:pt x="7656" y="1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447" name="Google Shape;12447;p49"/>
            <p:cNvSpPr/>
            <p:nvPr/>
          </p:nvSpPr>
          <p:spPr>
            <a:xfrm>
              <a:off x="2862550" y="2897875"/>
              <a:ext cx="950150" cy="82400"/>
            </a:xfrm>
            <a:custGeom>
              <a:avLst/>
              <a:gdLst/>
              <a:ahLst/>
              <a:cxnLst/>
              <a:rect l="l" t="t" r="r" b="b"/>
              <a:pathLst>
                <a:path w="38006" h="3296" extrusionOk="0">
                  <a:moveTo>
                    <a:pt x="22933" y="1"/>
                  </a:moveTo>
                  <a:cubicBezTo>
                    <a:pt x="21699" y="1"/>
                    <a:pt x="20427" y="66"/>
                    <a:pt x="19134" y="188"/>
                  </a:cubicBezTo>
                  <a:cubicBezTo>
                    <a:pt x="16479" y="450"/>
                    <a:pt x="13978" y="819"/>
                    <a:pt x="11704" y="1046"/>
                  </a:cubicBezTo>
                  <a:cubicBezTo>
                    <a:pt x="9430" y="1260"/>
                    <a:pt x="7358" y="1319"/>
                    <a:pt x="5620" y="1319"/>
                  </a:cubicBezTo>
                  <a:cubicBezTo>
                    <a:pt x="3894" y="1319"/>
                    <a:pt x="2477" y="1260"/>
                    <a:pt x="1513" y="1224"/>
                  </a:cubicBezTo>
                  <a:cubicBezTo>
                    <a:pt x="536" y="1177"/>
                    <a:pt x="1" y="1141"/>
                    <a:pt x="0" y="1141"/>
                  </a:cubicBezTo>
                  <a:lnTo>
                    <a:pt x="0" y="1141"/>
                  </a:lnTo>
                  <a:cubicBezTo>
                    <a:pt x="1" y="1141"/>
                    <a:pt x="536" y="1200"/>
                    <a:pt x="1513" y="1296"/>
                  </a:cubicBezTo>
                  <a:cubicBezTo>
                    <a:pt x="2489" y="1379"/>
                    <a:pt x="3894" y="1486"/>
                    <a:pt x="5632" y="1546"/>
                  </a:cubicBezTo>
                  <a:cubicBezTo>
                    <a:pt x="6255" y="1567"/>
                    <a:pt x="6922" y="1581"/>
                    <a:pt x="7626" y="1581"/>
                  </a:cubicBezTo>
                  <a:cubicBezTo>
                    <a:pt x="8887" y="1581"/>
                    <a:pt x="10270" y="1537"/>
                    <a:pt x="11752" y="1415"/>
                  </a:cubicBezTo>
                  <a:cubicBezTo>
                    <a:pt x="14062" y="1236"/>
                    <a:pt x="16550" y="891"/>
                    <a:pt x="19193" y="641"/>
                  </a:cubicBezTo>
                  <a:cubicBezTo>
                    <a:pt x="20633" y="504"/>
                    <a:pt x="22037" y="428"/>
                    <a:pt x="23388" y="428"/>
                  </a:cubicBezTo>
                  <a:cubicBezTo>
                    <a:pt x="24506" y="428"/>
                    <a:pt x="25588" y="480"/>
                    <a:pt x="26623" y="593"/>
                  </a:cubicBezTo>
                  <a:cubicBezTo>
                    <a:pt x="28897" y="831"/>
                    <a:pt x="30921" y="1260"/>
                    <a:pt x="32600" y="1700"/>
                  </a:cubicBezTo>
                  <a:cubicBezTo>
                    <a:pt x="34279" y="2129"/>
                    <a:pt x="35636" y="2546"/>
                    <a:pt x="36565" y="2831"/>
                  </a:cubicBezTo>
                  <a:cubicBezTo>
                    <a:pt x="37493" y="3129"/>
                    <a:pt x="38005" y="3296"/>
                    <a:pt x="38005" y="3296"/>
                  </a:cubicBezTo>
                  <a:cubicBezTo>
                    <a:pt x="38005" y="3296"/>
                    <a:pt x="37493" y="3093"/>
                    <a:pt x="36576" y="2772"/>
                  </a:cubicBezTo>
                  <a:cubicBezTo>
                    <a:pt x="35648" y="2439"/>
                    <a:pt x="34326" y="1962"/>
                    <a:pt x="32647" y="1486"/>
                  </a:cubicBezTo>
                  <a:cubicBezTo>
                    <a:pt x="30957" y="1010"/>
                    <a:pt x="28933" y="510"/>
                    <a:pt x="26647" y="224"/>
                  </a:cubicBezTo>
                  <a:cubicBezTo>
                    <a:pt x="25467" y="72"/>
                    <a:pt x="24221" y="1"/>
                    <a:pt x="22933" y="1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448" name="Google Shape;12448;p49"/>
            <p:cNvSpPr/>
            <p:nvPr/>
          </p:nvSpPr>
          <p:spPr>
            <a:xfrm>
              <a:off x="3315875" y="2930175"/>
              <a:ext cx="382525" cy="50100"/>
            </a:xfrm>
            <a:custGeom>
              <a:avLst/>
              <a:gdLst/>
              <a:ahLst/>
              <a:cxnLst/>
              <a:rect l="l" t="t" r="r" b="b"/>
              <a:pathLst>
                <a:path w="15301" h="2004" extrusionOk="0">
                  <a:moveTo>
                    <a:pt x="5642" y="1"/>
                  </a:moveTo>
                  <a:cubicBezTo>
                    <a:pt x="4334" y="1"/>
                    <a:pt x="3168" y="108"/>
                    <a:pt x="2251" y="242"/>
                  </a:cubicBezTo>
                  <a:cubicBezTo>
                    <a:pt x="1548" y="349"/>
                    <a:pt x="989" y="456"/>
                    <a:pt x="596" y="539"/>
                  </a:cubicBezTo>
                  <a:cubicBezTo>
                    <a:pt x="203" y="635"/>
                    <a:pt x="1" y="670"/>
                    <a:pt x="1" y="670"/>
                  </a:cubicBezTo>
                  <a:cubicBezTo>
                    <a:pt x="1" y="670"/>
                    <a:pt x="227" y="658"/>
                    <a:pt x="608" y="611"/>
                  </a:cubicBezTo>
                  <a:cubicBezTo>
                    <a:pt x="1001" y="575"/>
                    <a:pt x="1560" y="527"/>
                    <a:pt x="2263" y="480"/>
                  </a:cubicBezTo>
                  <a:cubicBezTo>
                    <a:pt x="2900" y="442"/>
                    <a:pt x="3642" y="416"/>
                    <a:pt x="4462" y="416"/>
                  </a:cubicBezTo>
                  <a:cubicBezTo>
                    <a:pt x="5450" y="416"/>
                    <a:pt x="6551" y="454"/>
                    <a:pt x="7716" y="551"/>
                  </a:cubicBezTo>
                  <a:cubicBezTo>
                    <a:pt x="9835" y="754"/>
                    <a:pt x="11728" y="1087"/>
                    <a:pt x="13098" y="1420"/>
                  </a:cubicBezTo>
                  <a:cubicBezTo>
                    <a:pt x="13788" y="1575"/>
                    <a:pt x="14336" y="1730"/>
                    <a:pt x="14705" y="1837"/>
                  </a:cubicBezTo>
                  <a:cubicBezTo>
                    <a:pt x="15098" y="1944"/>
                    <a:pt x="15300" y="2004"/>
                    <a:pt x="15300" y="2004"/>
                  </a:cubicBezTo>
                  <a:cubicBezTo>
                    <a:pt x="15300" y="2004"/>
                    <a:pt x="15098" y="1909"/>
                    <a:pt x="14752" y="1742"/>
                  </a:cubicBezTo>
                  <a:cubicBezTo>
                    <a:pt x="14383" y="1599"/>
                    <a:pt x="13848" y="1409"/>
                    <a:pt x="13169" y="1182"/>
                  </a:cubicBezTo>
                  <a:cubicBezTo>
                    <a:pt x="11835" y="754"/>
                    <a:pt x="9930" y="289"/>
                    <a:pt x="7775" y="99"/>
                  </a:cubicBezTo>
                  <a:cubicBezTo>
                    <a:pt x="7036" y="30"/>
                    <a:pt x="6320" y="1"/>
                    <a:pt x="5642" y="1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449" name="Google Shape;12449;p49"/>
            <p:cNvSpPr/>
            <p:nvPr/>
          </p:nvSpPr>
          <p:spPr>
            <a:xfrm>
              <a:off x="3478100" y="2965425"/>
              <a:ext cx="132475" cy="15200"/>
            </a:xfrm>
            <a:custGeom>
              <a:avLst/>
              <a:gdLst/>
              <a:ahLst/>
              <a:cxnLst/>
              <a:rect l="l" t="t" r="r" b="b"/>
              <a:pathLst>
                <a:path w="5299" h="608" extrusionOk="0">
                  <a:moveTo>
                    <a:pt x="1616" y="0"/>
                  </a:moveTo>
                  <a:cubicBezTo>
                    <a:pt x="667" y="0"/>
                    <a:pt x="1" y="106"/>
                    <a:pt x="1" y="106"/>
                  </a:cubicBezTo>
                  <a:cubicBezTo>
                    <a:pt x="1" y="106"/>
                    <a:pt x="1179" y="368"/>
                    <a:pt x="2632" y="499"/>
                  </a:cubicBezTo>
                  <a:cubicBezTo>
                    <a:pt x="3706" y="595"/>
                    <a:pt x="4639" y="607"/>
                    <a:pt x="5060" y="607"/>
                  </a:cubicBezTo>
                  <a:cubicBezTo>
                    <a:pt x="5213" y="607"/>
                    <a:pt x="5299" y="606"/>
                    <a:pt x="5299" y="606"/>
                  </a:cubicBezTo>
                  <a:cubicBezTo>
                    <a:pt x="5299" y="606"/>
                    <a:pt x="4156" y="177"/>
                    <a:pt x="2679" y="46"/>
                  </a:cubicBezTo>
                  <a:cubicBezTo>
                    <a:pt x="2302" y="13"/>
                    <a:pt x="1942" y="0"/>
                    <a:pt x="1616" y="0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450" name="Google Shape;12450;p49"/>
            <p:cNvSpPr/>
            <p:nvPr/>
          </p:nvSpPr>
          <p:spPr>
            <a:xfrm>
              <a:off x="3505200" y="2876350"/>
              <a:ext cx="306000" cy="62250"/>
            </a:xfrm>
            <a:custGeom>
              <a:avLst/>
              <a:gdLst/>
              <a:ahLst/>
              <a:cxnLst/>
              <a:rect l="l" t="t" r="r" b="b"/>
              <a:pathLst>
                <a:path w="12240" h="2490" extrusionOk="0">
                  <a:moveTo>
                    <a:pt x="702" y="1"/>
                  </a:moveTo>
                  <a:cubicBezTo>
                    <a:pt x="253" y="1"/>
                    <a:pt x="0" y="13"/>
                    <a:pt x="0" y="13"/>
                  </a:cubicBezTo>
                  <a:cubicBezTo>
                    <a:pt x="0" y="13"/>
                    <a:pt x="691" y="97"/>
                    <a:pt x="1822" y="252"/>
                  </a:cubicBezTo>
                  <a:cubicBezTo>
                    <a:pt x="2941" y="418"/>
                    <a:pt x="4489" y="668"/>
                    <a:pt x="6167" y="1014"/>
                  </a:cubicBezTo>
                  <a:cubicBezTo>
                    <a:pt x="7846" y="1359"/>
                    <a:pt x="9370" y="1728"/>
                    <a:pt x="10466" y="2014"/>
                  </a:cubicBezTo>
                  <a:cubicBezTo>
                    <a:pt x="11549" y="2311"/>
                    <a:pt x="12240" y="2490"/>
                    <a:pt x="12240" y="2490"/>
                  </a:cubicBezTo>
                  <a:cubicBezTo>
                    <a:pt x="12240" y="2490"/>
                    <a:pt x="11597" y="2192"/>
                    <a:pt x="10549" y="1787"/>
                  </a:cubicBezTo>
                  <a:cubicBezTo>
                    <a:pt x="9489" y="1383"/>
                    <a:pt x="7977" y="906"/>
                    <a:pt x="6275" y="561"/>
                  </a:cubicBezTo>
                  <a:cubicBezTo>
                    <a:pt x="4560" y="216"/>
                    <a:pt x="2977" y="73"/>
                    <a:pt x="1845" y="25"/>
                  </a:cubicBezTo>
                  <a:cubicBezTo>
                    <a:pt x="1388" y="6"/>
                    <a:pt x="1002" y="1"/>
                    <a:pt x="702" y="1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451" name="Google Shape;12451;p49"/>
            <p:cNvSpPr/>
            <p:nvPr/>
          </p:nvSpPr>
          <p:spPr>
            <a:xfrm>
              <a:off x="3798075" y="2921325"/>
              <a:ext cx="146175" cy="109850"/>
            </a:xfrm>
            <a:custGeom>
              <a:avLst/>
              <a:gdLst/>
              <a:ahLst/>
              <a:cxnLst/>
              <a:rect l="l" t="t" r="r" b="b"/>
              <a:pathLst>
                <a:path w="5847" h="4394" extrusionOk="0">
                  <a:moveTo>
                    <a:pt x="1" y="0"/>
                  </a:moveTo>
                  <a:lnTo>
                    <a:pt x="1" y="0"/>
                  </a:lnTo>
                  <a:cubicBezTo>
                    <a:pt x="1" y="0"/>
                    <a:pt x="406" y="179"/>
                    <a:pt x="1001" y="465"/>
                  </a:cubicBezTo>
                  <a:cubicBezTo>
                    <a:pt x="1596" y="774"/>
                    <a:pt x="2394" y="1239"/>
                    <a:pt x="3239" y="1810"/>
                  </a:cubicBezTo>
                  <a:cubicBezTo>
                    <a:pt x="4097" y="2382"/>
                    <a:pt x="4787" y="2977"/>
                    <a:pt x="5228" y="3501"/>
                  </a:cubicBezTo>
                  <a:cubicBezTo>
                    <a:pt x="5442" y="3751"/>
                    <a:pt x="5597" y="3977"/>
                    <a:pt x="5704" y="4132"/>
                  </a:cubicBezTo>
                  <a:cubicBezTo>
                    <a:pt x="5787" y="4299"/>
                    <a:pt x="5847" y="4394"/>
                    <a:pt x="5847" y="4394"/>
                  </a:cubicBezTo>
                  <a:cubicBezTo>
                    <a:pt x="5847" y="4394"/>
                    <a:pt x="5823" y="4287"/>
                    <a:pt x="5763" y="4108"/>
                  </a:cubicBezTo>
                  <a:cubicBezTo>
                    <a:pt x="5704" y="3929"/>
                    <a:pt x="5585" y="3656"/>
                    <a:pt x="5406" y="3358"/>
                  </a:cubicBezTo>
                  <a:cubicBezTo>
                    <a:pt x="5049" y="2763"/>
                    <a:pt x="4382" y="2036"/>
                    <a:pt x="3501" y="1441"/>
                  </a:cubicBezTo>
                  <a:cubicBezTo>
                    <a:pt x="2620" y="846"/>
                    <a:pt x="1727" y="477"/>
                    <a:pt x="1072" y="274"/>
                  </a:cubicBezTo>
                  <a:cubicBezTo>
                    <a:pt x="418" y="60"/>
                    <a:pt x="1" y="0"/>
                    <a:pt x="1" y="0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452" name="Google Shape;12452;p49"/>
            <p:cNvSpPr/>
            <p:nvPr/>
          </p:nvSpPr>
          <p:spPr>
            <a:xfrm>
              <a:off x="3826650" y="2973700"/>
              <a:ext cx="92900" cy="57175"/>
            </a:xfrm>
            <a:custGeom>
              <a:avLst/>
              <a:gdLst/>
              <a:ahLst/>
              <a:cxnLst/>
              <a:rect l="l" t="t" r="r" b="b"/>
              <a:pathLst>
                <a:path w="3716" h="2287" extrusionOk="0">
                  <a:moveTo>
                    <a:pt x="1" y="1"/>
                  </a:moveTo>
                  <a:cubicBezTo>
                    <a:pt x="1" y="1"/>
                    <a:pt x="215" y="120"/>
                    <a:pt x="560" y="346"/>
                  </a:cubicBezTo>
                  <a:cubicBezTo>
                    <a:pt x="894" y="537"/>
                    <a:pt x="1358" y="822"/>
                    <a:pt x="1858" y="1132"/>
                  </a:cubicBezTo>
                  <a:cubicBezTo>
                    <a:pt x="2370" y="1453"/>
                    <a:pt x="2834" y="1727"/>
                    <a:pt x="3156" y="1942"/>
                  </a:cubicBezTo>
                  <a:cubicBezTo>
                    <a:pt x="3501" y="2144"/>
                    <a:pt x="3716" y="2287"/>
                    <a:pt x="3716" y="2287"/>
                  </a:cubicBezTo>
                  <a:cubicBezTo>
                    <a:pt x="3716" y="2287"/>
                    <a:pt x="3573" y="2073"/>
                    <a:pt x="3311" y="1763"/>
                  </a:cubicBezTo>
                  <a:cubicBezTo>
                    <a:pt x="3037" y="1453"/>
                    <a:pt x="2644" y="1061"/>
                    <a:pt x="2096" y="739"/>
                  </a:cubicBezTo>
                  <a:cubicBezTo>
                    <a:pt x="1572" y="406"/>
                    <a:pt x="1037" y="227"/>
                    <a:pt x="644" y="120"/>
                  </a:cubicBezTo>
                  <a:cubicBezTo>
                    <a:pt x="263" y="25"/>
                    <a:pt x="1" y="1"/>
                    <a:pt x="1" y="1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453" name="Google Shape;12453;p49"/>
            <p:cNvSpPr/>
            <p:nvPr/>
          </p:nvSpPr>
          <p:spPr>
            <a:xfrm>
              <a:off x="3798075" y="2993050"/>
              <a:ext cx="73550" cy="48550"/>
            </a:xfrm>
            <a:custGeom>
              <a:avLst/>
              <a:gdLst/>
              <a:ahLst/>
              <a:cxnLst/>
              <a:rect l="l" t="t" r="r" b="b"/>
              <a:pathLst>
                <a:path w="2942" h="1942" extrusionOk="0">
                  <a:moveTo>
                    <a:pt x="1" y="1"/>
                  </a:moveTo>
                  <a:lnTo>
                    <a:pt x="1" y="1"/>
                  </a:lnTo>
                  <a:cubicBezTo>
                    <a:pt x="1" y="1"/>
                    <a:pt x="167" y="120"/>
                    <a:pt x="417" y="346"/>
                  </a:cubicBezTo>
                  <a:cubicBezTo>
                    <a:pt x="679" y="525"/>
                    <a:pt x="1025" y="787"/>
                    <a:pt x="1430" y="1049"/>
                  </a:cubicBezTo>
                  <a:cubicBezTo>
                    <a:pt x="1834" y="1299"/>
                    <a:pt x="2203" y="1525"/>
                    <a:pt x="2489" y="1680"/>
                  </a:cubicBezTo>
                  <a:cubicBezTo>
                    <a:pt x="2763" y="1846"/>
                    <a:pt x="2942" y="1942"/>
                    <a:pt x="2942" y="1942"/>
                  </a:cubicBezTo>
                  <a:cubicBezTo>
                    <a:pt x="2942" y="1942"/>
                    <a:pt x="2846" y="1763"/>
                    <a:pt x="2632" y="1513"/>
                  </a:cubicBezTo>
                  <a:cubicBezTo>
                    <a:pt x="2430" y="1251"/>
                    <a:pt x="2096" y="929"/>
                    <a:pt x="1680" y="656"/>
                  </a:cubicBezTo>
                  <a:cubicBezTo>
                    <a:pt x="1263" y="382"/>
                    <a:pt x="834" y="215"/>
                    <a:pt x="525" y="120"/>
                  </a:cubicBezTo>
                  <a:cubicBezTo>
                    <a:pt x="215" y="37"/>
                    <a:pt x="1" y="1"/>
                    <a:pt x="1" y="1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454" name="Google Shape;12454;p49"/>
            <p:cNvSpPr/>
            <p:nvPr/>
          </p:nvSpPr>
          <p:spPr>
            <a:xfrm>
              <a:off x="3646275" y="3014500"/>
              <a:ext cx="141425" cy="65800"/>
            </a:xfrm>
            <a:custGeom>
              <a:avLst/>
              <a:gdLst/>
              <a:ahLst/>
              <a:cxnLst/>
              <a:rect l="l" t="t" r="r" b="b"/>
              <a:pathLst>
                <a:path w="5657" h="2632" extrusionOk="0">
                  <a:moveTo>
                    <a:pt x="1" y="0"/>
                  </a:moveTo>
                  <a:cubicBezTo>
                    <a:pt x="1" y="0"/>
                    <a:pt x="346" y="119"/>
                    <a:pt x="882" y="286"/>
                  </a:cubicBezTo>
                  <a:cubicBezTo>
                    <a:pt x="1417" y="488"/>
                    <a:pt x="2132" y="786"/>
                    <a:pt x="2906" y="1143"/>
                  </a:cubicBezTo>
                  <a:cubicBezTo>
                    <a:pt x="3680" y="1512"/>
                    <a:pt x="4358" y="1869"/>
                    <a:pt x="4858" y="2155"/>
                  </a:cubicBezTo>
                  <a:cubicBezTo>
                    <a:pt x="5346" y="2453"/>
                    <a:pt x="5656" y="2631"/>
                    <a:pt x="5656" y="2631"/>
                  </a:cubicBezTo>
                  <a:cubicBezTo>
                    <a:pt x="5656" y="2631"/>
                    <a:pt x="5418" y="2357"/>
                    <a:pt x="4989" y="1976"/>
                  </a:cubicBezTo>
                  <a:cubicBezTo>
                    <a:pt x="4549" y="1584"/>
                    <a:pt x="3906" y="1107"/>
                    <a:pt x="3096" y="738"/>
                  </a:cubicBezTo>
                  <a:cubicBezTo>
                    <a:pt x="2298" y="369"/>
                    <a:pt x="1501" y="179"/>
                    <a:pt x="941" y="83"/>
                  </a:cubicBezTo>
                  <a:cubicBezTo>
                    <a:pt x="358" y="0"/>
                    <a:pt x="1" y="0"/>
                    <a:pt x="1" y="0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455" name="Google Shape;12455;p49"/>
            <p:cNvSpPr/>
            <p:nvPr/>
          </p:nvSpPr>
          <p:spPr>
            <a:xfrm>
              <a:off x="2907500" y="2169450"/>
              <a:ext cx="176225" cy="400375"/>
            </a:xfrm>
            <a:custGeom>
              <a:avLst/>
              <a:gdLst/>
              <a:ahLst/>
              <a:cxnLst/>
              <a:rect l="l" t="t" r="r" b="b"/>
              <a:pathLst>
                <a:path w="7049" h="16015" extrusionOk="0">
                  <a:moveTo>
                    <a:pt x="7049" y="0"/>
                  </a:moveTo>
                  <a:cubicBezTo>
                    <a:pt x="7048" y="1"/>
                    <a:pt x="5263" y="3501"/>
                    <a:pt x="3310" y="7918"/>
                  </a:cubicBezTo>
                  <a:cubicBezTo>
                    <a:pt x="1369" y="12335"/>
                    <a:pt x="0" y="16014"/>
                    <a:pt x="0" y="16014"/>
                  </a:cubicBezTo>
                  <a:cubicBezTo>
                    <a:pt x="0" y="16014"/>
                    <a:pt x="1798" y="12514"/>
                    <a:pt x="3727" y="8096"/>
                  </a:cubicBezTo>
                  <a:cubicBezTo>
                    <a:pt x="5679" y="3680"/>
                    <a:pt x="7049" y="1"/>
                    <a:pt x="7049" y="0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456" name="Google Shape;12456;p49"/>
            <p:cNvSpPr/>
            <p:nvPr/>
          </p:nvSpPr>
          <p:spPr>
            <a:xfrm>
              <a:off x="2784850" y="2298325"/>
              <a:ext cx="212275" cy="456325"/>
            </a:xfrm>
            <a:custGeom>
              <a:avLst/>
              <a:gdLst/>
              <a:ahLst/>
              <a:cxnLst/>
              <a:rect l="l" t="t" r="r" b="b"/>
              <a:pathLst>
                <a:path w="8491" h="18253" extrusionOk="0">
                  <a:moveTo>
                    <a:pt x="8490" y="1"/>
                  </a:moveTo>
                  <a:cubicBezTo>
                    <a:pt x="8490" y="1"/>
                    <a:pt x="6287" y="3942"/>
                    <a:pt x="3930" y="8978"/>
                  </a:cubicBezTo>
                  <a:cubicBezTo>
                    <a:pt x="1596" y="14026"/>
                    <a:pt x="1" y="18253"/>
                    <a:pt x="1" y="18253"/>
                  </a:cubicBezTo>
                  <a:cubicBezTo>
                    <a:pt x="1" y="18253"/>
                    <a:pt x="2013" y="14205"/>
                    <a:pt x="4347" y="9168"/>
                  </a:cubicBezTo>
                  <a:cubicBezTo>
                    <a:pt x="6692" y="4144"/>
                    <a:pt x="8490" y="1"/>
                    <a:pt x="8490" y="1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457" name="Google Shape;12457;p49"/>
            <p:cNvSpPr/>
            <p:nvPr/>
          </p:nvSpPr>
          <p:spPr>
            <a:xfrm>
              <a:off x="2934875" y="2266475"/>
              <a:ext cx="56875" cy="120275"/>
            </a:xfrm>
            <a:custGeom>
              <a:avLst/>
              <a:gdLst/>
              <a:ahLst/>
              <a:cxnLst/>
              <a:rect l="l" t="t" r="r" b="b"/>
              <a:pathLst>
                <a:path w="2275" h="4811" extrusionOk="0">
                  <a:moveTo>
                    <a:pt x="2275" y="1"/>
                  </a:moveTo>
                  <a:cubicBezTo>
                    <a:pt x="2275" y="1"/>
                    <a:pt x="1560" y="989"/>
                    <a:pt x="941" y="2311"/>
                  </a:cubicBezTo>
                  <a:cubicBezTo>
                    <a:pt x="298" y="3632"/>
                    <a:pt x="1" y="4811"/>
                    <a:pt x="1" y="4811"/>
                  </a:cubicBezTo>
                  <a:cubicBezTo>
                    <a:pt x="1" y="4811"/>
                    <a:pt x="715" y="3846"/>
                    <a:pt x="1346" y="2501"/>
                  </a:cubicBezTo>
                  <a:cubicBezTo>
                    <a:pt x="1977" y="1180"/>
                    <a:pt x="2275" y="1"/>
                    <a:pt x="2275" y="1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458" name="Google Shape;12458;p49"/>
            <p:cNvSpPr/>
            <p:nvPr/>
          </p:nvSpPr>
          <p:spPr>
            <a:xfrm>
              <a:off x="2625625" y="2781125"/>
              <a:ext cx="121750" cy="253325"/>
            </a:xfrm>
            <a:custGeom>
              <a:avLst/>
              <a:gdLst/>
              <a:ahLst/>
              <a:cxnLst/>
              <a:rect l="l" t="t" r="r" b="b"/>
              <a:pathLst>
                <a:path w="4870" h="10133" extrusionOk="0">
                  <a:moveTo>
                    <a:pt x="4870" y="1"/>
                  </a:moveTo>
                  <a:cubicBezTo>
                    <a:pt x="4870" y="1"/>
                    <a:pt x="4584" y="572"/>
                    <a:pt x="4155" y="1501"/>
                  </a:cubicBezTo>
                  <a:cubicBezTo>
                    <a:pt x="3739" y="2441"/>
                    <a:pt x="3179" y="3715"/>
                    <a:pt x="2536" y="5132"/>
                  </a:cubicBezTo>
                  <a:cubicBezTo>
                    <a:pt x="1893" y="6525"/>
                    <a:pt x="1286" y="7799"/>
                    <a:pt x="810" y="8692"/>
                  </a:cubicBezTo>
                  <a:cubicBezTo>
                    <a:pt x="572" y="9133"/>
                    <a:pt x="381" y="9490"/>
                    <a:pt x="226" y="9752"/>
                  </a:cubicBezTo>
                  <a:cubicBezTo>
                    <a:pt x="83" y="10002"/>
                    <a:pt x="0" y="10133"/>
                    <a:pt x="0" y="10133"/>
                  </a:cubicBezTo>
                  <a:cubicBezTo>
                    <a:pt x="0" y="10133"/>
                    <a:pt x="107" y="10014"/>
                    <a:pt x="286" y="9787"/>
                  </a:cubicBezTo>
                  <a:cubicBezTo>
                    <a:pt x="464" y="9573"/>
                    <a:pt x="703" y="9228"/>
                    <a:pt x="1000" y="8811"/>
                  </a:cubicBezTo>
                  <a:cubicBezTo>
                    <a:pt x="1584" y="7966"/>
                    <a:pt x="2310" y="6739"/>
                    <a:pt x="2953" y="5311"/>
                  </a:cubicBezTo>
                  <a:cubicBezTo>
                    <a:pt x="3608" y="3882"/>
                    <a:pt x="4072" y="2548"/>
                    <a:pt x="4382" y="1572"/>
                  </a:cubicBezTo>
                  <a:cubicBezTo>
                    <a:pt x="4703" y="608"/>
                    <a:pt x="4870" y="1"/>
                    <a:pt x="4870" y="1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459" name="Google Shape;12459;p49"/>
            <p:cNvSpPr/>
            <p:nvPr/>
          </p:nvSpPr>
          <p:spPr>
            <a:xfrm>
              <a:off x="2705375" y="2802850"/>
              <a:ext cx="58675" cy="146175"/>
            </a:xfrm>
            <a:custGeom>
              <a:avLst/>
              <a:gdLst/>
              <a:ahLst/>
              <a:cxnLst/>
              <a:rect l="l" t="t" r="r" b="b"/>
              <a:pathLst>
                <a:path w="2347" h="5847" extrusionOk="0">
                  <a:moveTo>
                    <a:pt x="2346" y="1"/>
                  </a:moveTo>
                  <a:cubicBezTo>
                    <a:pt x="2346" y="1"/>
                    <a:pt x="2204" y="334"/>
                    <a:pt x="1965" y="858"/>
                  </a:cubicBezTo>
                  <a:cubicBezTo>
                    <a:pt x="1751" y="1394"/>
                    <a:pt x="1453" y="2108"/>
                    <a:pt x="1132" y="2906"/>
                  </a:cubicBezTo>
                  <a:cubicBezTo>
                    <a:pt x="822" y="3727"/>
                    <a:pt x="537" y="4442"/>
                    <a:pt x="322" y="4978"/>
                  </a:cubicBezTo>
                  <a:cubicBezTo>
                    <a:pt x="120" y="5513"/>
                    <a:pt x="1" y="5847"/>
                    <a:pt x="1" y="5847"/>
                  </a:cubicBezTo>
                  <a:cubicBezTo>
                    <a:pt x="1" y="5847"/>
                    <a:pt x="227" y="5573"/>
                    <a:pt x="537" y="5085"/>
                  </a:cubicBezTo>
                  <a:cubicBezTo>
                    <a:pt x="846" y="4608"/>
                    <a:pt x="1239" y="3906"/>
                    <a:pt x="1561" y="3084"/>
                  </a:cubicBezTo>
                  <a:cubicBezTo>
                    <a:pt x="1894" y="2275"/>
                    <a:pt x="2096" y="1489"/>
                    <a:pt x="2204" y="929"/>
                  </a:cubicBezTo>
                  <a:cubicBezTo>
                    <a:pt x="2323" y="358"/>
                    <a:pt x="2346" y="1"/>
                    <a:pt x="2346" y="1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460" name="Google Shape;12460;p49"/>
            <p:cNvSpPr/>
            <p:nvPr/>
          </p:nvSpPr>
          <p:spPr>
            <a:xfrm>
              <a:off x="2766100" y="2592425"/>
              <a:ext cx="130400" cy="279500"/>
            </a:xfrm>
            <a:custGeom>
              <a:avLst/>
              <a:gdLst/>
              <a:ahLst/>
              <a:cxnLst/>
              <a:rect l="l" t="t" r="r" b="b"/>
              <a:pathLst>
                <a:path w="5216" h="11180" extrusionOk="0">
                  <a:moveTo>
                    <a:pt x="5216" y="0"/>
                  </a:moveTo>
                  <a:lnTo>
                    <a:pt x="5216" y="0"/>
                  </a:lnTo>
                  <a:cubicBezTo>
                    <a:pt x="5215" y="0"/>
                    <a:pt x="3846" y="2393"/>
                    <a:pt x="2406" y="5489"/>
                  </a:cubicBezTo>
                  <a:cubicBezTo>
                    <a:pt x="965" y="8572"/>
                    <a:pt x="1" y="11180"/>
                    <a:pt x="1" y="11180"/>
                  </a:cubicBezTo>
                  <a:cubicBezTo>
                    <a:pt x="1" y="11180"/>
                    <a:pt x="1370" y="8763"/>
                    <a:pt x="2811" y="5691"/>
                  </a:cubicBezTo>
                  <a:cubicBezTo>
                    <a:pt x="4251" y="2608"/>
                    <a:pt x="5216" y="0"/>
                    <a:pt x="5216" y="0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461" name="Google Shape;12461;p49"/>
            <p:cNvSpPr/>
            <p:nvPr/>
          </p:nvSpPr>
          <p:spPr>
            <a:xfrm>
              <a:off x="2966425" y="2863275"/>
              <a:ext cx="463475" cy="37925"/>
            </a:xfrm>
            <a:custGeom>
              <a:avLst/>
              <a:gdLst/>
              <a:ahLst/>
              <a:cxnLst/>
              <a:rect l="l" t="t" r="r" b="b"/>
              <a:pathLst>
                <a:path w="18539" h="1517" extrusionOk="0">
                  <a:moveTo>
                    <a:pt x="18539" y="1"/>
                  </a:moveTo>
                  <a:lnTo>
                    <a:pt x="18539" y="1"/>
                  </a:lnTo>
                  <a:cubicBezTo>
                    <a:pt x="18538" y="1"/>
                    <a:pt x="14371" y="132"/>
                    <a:pt x="9240" y="584"/>
                  </a:cubicBezTo>
                  <a:cubicBezTo>
                    <a:pt x="6680" y="810"/>
                    <a:pt x="4358" y="1060"/>
                    <a:pt x="2692" y="1263"/>
                  </a:cubicBezTo>
                  <a:cubicBezTo>
                    <a:pt x="2075" y="1343"/>
                    <a:pt x="1533" y="1383"/>
                    <a:pt x="1104" y="1383"/>
                  </a:cubicBezTo>
                  <a:cubicBezTo>
                    <a:pt x="961" y="1383"/>
                    <a:pt x="831" y="1379"/>
                    <a:pt x="715" y="1370"/>
                  </a:cubicBezTo>
                  <a:cubicBezTo>
                    <a:pt x="263" y="1346"/>
                    <a:pt x="1" y="1263"/>
                    <a:pt x="1" y="1263"/>
                  </a:cubicBezTo>
                  <a:lnTo>
                    <a:pt x="1" y="1263"/>
                  </a:lnTo>
                  <a:cubicBezTo>
                    <a:pt x="1" y="1263"/>
                    <a:pt x="239" y="1370"/>
                    <a:pt x="715" y="1441"/>
                  </a:cubicBezTo>
                  <a:cubicBezTo>
                    <a:pt x="1008" y="1493"/>
                    <a:pt x="1382" y="1517"/>
                    <a:pt x="1823" y="1517"/>
                  </a:cubicBezTo>
                  <a:cubicBezTo>
                    <a:pt x="2099" y="1517"/>
                    <a:pt x="2402" y="1507"/>
                    <a:pt x="2727" y="1489"/>
                  </a:cubicBezTo>
                  <a:cubicBezTo>
                    <a:pt x="4406" y="1406"/>
                    <a:pt x="6728" y="1251"/>
                    <a:pt x="9288" y="1025"/>
                  </a:cubicBezTo>
                  <a:cubicBezTo>
                    <a:pt x="14407" y="584"/>
                    <a:pt x="18539" y="1"/>
                    <a:pt x="18539" y="1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462" name="Google Shape;12462;p49"/>
            <p:cNvSpPr/>
            <p:nvPr/>
          </p:nvSpPr>
          <p:spPr>
            <a:xfrm>
              <a:off x="3469475" y="2849575"/>
              <a:ext cx="89325" cy="11050"/>
            </a:xfrm>
            <a:custGeom>
              <a:avLst/>
              <a:gdLst/>
              <a:ahLst/>
              <a:cxnLst/>
              <a:rect l="l" t="t" r="r" b="b"/>
              <a:pathLst>
                <a:path w="3573" h="442" extrusionOk="0">
                  <a:moveTo>
                    <a:pt x="1786" y="1"/>
                  </a:moveTo>
                  <a:cubicBezTo>
                    <a:pt x="810" y="1"/>
                    <a:pt x="0" y="215"/>
                    <a:pt x="0" y="215"/>
                  </a:cubicBezTo>
                  <a:cubicBezTo>
                    <a:pt x="0" y="215"/>
                    <a:pt x="810" y="442"/>
                    <a:pt x="1786" y="442"/>
                  </a:cubicBezTo>
                  <a:cubicBezTo>
                    <a:pt x="2774" y="442"/>
                    <a:pt x="3572" y="215"/>
                    <a:pt x="3572" y="215"/>
                  </a:cubicBezTo>
                  <a:cubicBezTo>
                    <a:pt x="3572" y="215"/>
                    <a:pt x="2774" y="1"/>
                    <a:pt x="1786" y="1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463" name="Google Shape;12463;p49"/>
            <p:cNvSpPr/>
            <p:nvPr/>
          </p:nvSpPr>
          <p:spPr>
            <a:xfrm>
              <a:off x="3572750" y="2855225"/>
              <a:ext cx="87850" cy="12250"/>
            </a:xfrm>
            <a:custGeom>
              <a:avLst/>
              <a:gdLst/>
              <a:ahLst/>
              <a:cxnLst/>
              <a:rect l="l" t="t" r="r" b="b"/>
              <a:pathLst>
                <a:path w="3514" h="490" extrusionOk="0">
                  <a:moveTo>
                    <a:pt x="1362" y="1"/>
                  </a:moveTo>
                  <a:cubicBezTo>
                    <a:pt x="587" y="1"/>
                    <a:pt x="1" y="132"/>
                    <a:pt x="1" y="132"/>
                  </a:cubicBezTo>
                  <a:cubicBezTo>
                    <a:pt x="1" y="132"/>
                    <a:pt x="775" y="418"/>
                    <a:pt x="1739" y="477"/>
                  </a:cubicBezTo>
                  <a:cubicBezTo>
                    <a:pt x="1877" y="486"/>
                    <a:pt x="2011" y="490"/>
                    <a:pt x="2141" y="490"/>
                  </a:cubicBezTo>
                  <a:cubicBezTo>
                    <a:pt x="2918" y="490"/>
                    <a:pt x="3513" y="358"/>
                    <a:pt x="3513" y="358"/>
                  </a:cubicBezTo>
                  <a:cubicBezTo>
                    <a:pt x="3513" y="358"/>
                    <a:pt x="2751" y="85"/>
                    <a:pt x="1763" y="13"/>
                  </a:cubicBezTo>
                  <a:cubicBezTo>
                    <a:pt x="1625" y="5"/>
                    <a:pt x="1491" y="1"/>
                    <a:pt x="1362" y="1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464" name="Google Shape;12464;p49"/>
            <p:cNvSpPr/>
            <p:nvPr/>
          </p:nvSpPr>
          <p:spPr>
            <a:xfrm>
              <a:off x="4790775" y="2957350"/>
              <a:ext cx="477150" cy="47650"/>
            </a:xfrm>
            <a:custGeom>
              <a:avLst/>
              <a:gdLst/>
              <a:ahLst/>
              <a:cxnLst/>
              <a:rect l="l" t="t" r="r" b="b"/>
              <a:pathLst>
                <a:path w="19086" h="1906" extrusionOk="0">
                  <a:moveTo>
                    <a:pt x="0" y="0"/>
                  </a:moveTo>
                  <a:cubicBezTo>
                    <a:pt x="0" y="0"/>
                    <a:pt x="1072" y="155"/>
                    <a:pt x="2786" y="476"/>
                  </a:cubicBezTo>
                  <a:cubicBezTo>
                    <a:pt x="4501" y="798"/>
                    <a:pt x="6846" y="1345"/>
                    <a:pt x="9513" y="1691"/>
                  </a:cubicBezTo>
                  <a:cubicBezTo>
                    <a:pt x="10677" y="1838"/>
                    <a:pt x="11808" y="1906"/>
                    <a:pt x="12858" y="1906"/>
                  </a:cubicBezTo>
                  <a:cubicBezTo>
                    <a:pt x="14192" y="1906"/>
                    <a:pt x="15393" y="1795"/>
                    <a:pt x="16359" y="1595"/>
                  </a:cubicBezTo>
                  <a:cubicBezTo>
                    <a:pt x="17217" y="1429"/>
                    <a:pt x="17907" y="1226"/>
                    <a:pt x="18371" y="1060"/>
                  </a:cubicBezTo>
                  <a:cubicBezTo>
                    <a:pt x="18824" y="893"/>
                    <a:pt x="19086" y="798"/>
                    <a:pt x="19086" y="798"/>
                  </a:cubicBezTo>
                  <a:lnTo>
                    <a:pt x="19086" y="798"/>
                  </a:lnTo>
                  <a:cubicBezTo>
                    <a:pt x="19086" y="798"/>
                    <a:pt x="18812" y="881"/>
                    <a:pt x="18371" y="988"/>
                  </a:cubicBezTo>
                  <a:cubicBezTo>
                    <a:pt x="17895" y="1119"/>
                    <a:pt x="17205" y="1262"/>
                    <a:pt x="16347" y="1369"/>
                  </a:cubicBezTo>
                  <a:cubicBezTo>
                    <a:pt x="15599" y="1472"/>
                    <a:pt x="14724" y="1526"/>
                    <a:pt x="13758" y="1526"/>
                  </a:cubicBezTo>
                  <a:cubicBezTo>
                    <a:pt x="12495" y="1526"/>
                    <a:pt x="11076" y="1434"/>
                    <a:pt x="9585" y="1238"/>
                  </a:cubicBezTo>
                  <a:cubicBezTo>
                    <a:pt x="6953" y="893"/>
                    <a:pt x="4572" y="464"/>
                    <a:pt x="2822" y="262"/>
                  </a:cubicBezTo>
                  <a:cubicBezTo>
                    <a:pt x="1084" y="48"/>
                    <a:pt x="0" y="0"/>
                    <a:pt x="0" y="0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465" name="Google Shape;12465;p49"/>
            <p:cNvSpPr/>
            <p:nvPr/>
          </p:nvSpPr>
          <p:spPr>
            <a:xfrm>
              <a:off x="5201525" y="2869525"/>
              <a:ext cx="64925" cy="107175"/>
            </a:xfrm>
            <a:custGeom>
              <a:avLst/>
              <a:gdLst/>
              <a:ahLst/>
              <a:cxnLst/>
              <a:rect l="l" t="t" r="r" b="b"/>
              <a:pathLst>
                <a:path w="2597" h="4287" extrusionOk="0">
                  <a:moveTo>
                    <a:pt x="1" y="1"/>
                  </a:moveTo>
                  <a:cubicBezTo>
                    <a:pt x="1" y="1"/>
                    <a:pt x="477" y="1049"/>
                    <a:pt x="1179" y="2227"/>
                  </a:cubicBezTo>
                  <a:cubicBezTo>
                    <a:pt x="1894" y="3394"/>
                    <a:pt x="2596" y="4287"/>
                    <a:pt x="2596" y="4287"/>
                  </a:cubicBezTo>
                  <a:cubicBezTo>
                    <a:pt x="2596" y="4287"/>
                    <a:pt x="2275" y="3180"/>
                    <a:pt x="1560" y="1989"/>
                  </a:cubicBezTo>
                  <a:cubicBezTo>
                    <a:pt x="834" y="799"/>
                    <a:pt x="1" y="1"/>
                    <a:pt x="1" y="1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466" name="Google Shape;12466;p49"/>
            <p:cNvSpPr/>
            <p:nvPr/>
          </p:nvSpPr>
          <p:spPr>
            <a:xfrm>
              <a:off x="5239025" y="2963875"/>
              <a:ext cx="83075" cy="80400"/>
            </a:xfrm>
            <a:custGeom>
              <a:avLst/>
              <a:gdLst/>
              <a:ahLst/>
              <a:cxnLst/>
              <a:rect l="l" t="t" r="r" b="b"/>
              <a:pathLst>
                <a:path w="3323" h="3216" extrusionOk="0">
                  <a:moveTo>
                    <a:pt x="1632" y="1454"/>
                  </a:moveTo>
                  <a:lnTo>
                    <a:pt x="1632" y="1454"/>
                  </a:lnTo>
                  <a:cubicBezTo>
                    <a:pt x="1632" y="1454"/>
                    <a:pt x="1624" y="1462"/>
                    <a:pt x="1614" y="1471"/>
                  </a:cubicBezTo>
                  <a:lnTo>
                    <a:pt x="1614" y="1471"/>
                  </a:lnTo>
                  <a:cubicBezTo>
                    <a:pt x="1621" y="1459"/>
                    <a:pt x="1632" y="1454"/>
                    <a:pt x="1632" y="1454"/>
                  </a:cubicBezTo>
                  <a:close/>
                  <a:moveTo>
                    <a:pt x="25" y="1"/>
                  </a:moveTo>
                  <a:cubicBezTo>
                    <a:pt x="25" y="1"/>
                    <a:pt x="1" y="25"/>
                    <a:pt x="49" y="156"/>
                  </a:cubicBezTo>
                  <a:cubicBezTo>
                    <a:pt x="84" y="215"/>
                    <a:pt x="144" y="311"/>
                    <a:pt x="239" y="382"/>
                  </a:cubicBezTo>
                  <a:cubicBezTo>
                    <a:pt x="299" y="430"/>
                    <a:pt x="358" y="453"/>
                    <a:pt x="453" y="477"/>
                  </a:cubicBezTo>
                  <a:cubicBezTo>
                    <a:pt x="501" y="489"/>
                    <a:pt x="537" y="489"/>
                    <a:pt x="584" y="489"/>
                  </a:cubicBezTo>
                  <a:cubicBezTo>
                    <a:pt x="620" y="477"/>
                    <a:pt x="656" y="477"/>
                    <a:pt x="691" y="453"/>
                  </a:cubicBezTo>
                  <a:lnTo>
                    <a:pt x="691" y="453"/>
                  </a:lnTo>
                  <a:cubicBezTo>
                    <a:pt x="656" y="501"/>
                    <a:pt x="691" y="453"/>
                    <a:pt x="703" y="549"/>
                  </a:cubicBezTo>
                  <a:lnTo>
                    <a:pt x="703" y="692"/>
                  </a:lnTo>
                  <a:cubicBezTo>
                    <a:pt x="703" y="727"/>
                    <a:pt x="691" y="787"/>
                    <a:pt x="680" y="834"/>
                  </a:cubicBezTo>
                  <a:cubicBezTo>
                    <a:pt x="656" y="870"/>
                    <a:pt x="632" y="918"/>
                    <a:pt x="620" y="965"/>
                  </a:cubicBezTo>
                  <a:cubicBezTo>
                    <a:pt x="584" y="1025"/>
                    <a:pt x="584" y="1084"/>
                    <a:pt x="584" y="1144"/>
                  </a:cubicBezTo>
                  <a:cubicBezTo>
                    <a:pt x="582" y="1142"/>
                    <a:pt x="581" y="1141"/>
                    <a:pt x="579" y="1141"/>
                  </a:cubicBezTo>
                  <a:cubicBezTo>
                    <a:pt x="570" y="1141"/>
                    <a:pt x="564" y="1171"/>
                    <a:pt x="584" y="1251"/>
                  </a:cubicBezTo>
                  <a:cubicBezTo>
                    <a:pt x="620" y="1334"/>
                    <a:pt x="715" y="1442"/>
                    <a:pt x="918" y="1442"/>
                  </a:cubicBezTo>
                  <a:cubicBezTo>
                    <a:pt x="953" y="1442"/>
                    <a:pt x="1001" y="1442"/>
                    <a:pt x="1061" y="1430"/>
                  </a:cubicBezTo>
                  <a:cubicBezTo>
                    <a:pt x="1096" y="1406"/>
                    <a:pt x="1120" y="1406"/>
                    <a:pt x="1156" y="1394"/>
                  </a:cubicBezTo>
                  <a:lnTo>
                    <a:pt x="1192" y="1382"/>
                  </a:lnTo>
                  <a:lnTo>
                    <a:pt x="1192" y="1382"/>
                  </a:lnTo>
                  <a:lnTo>
                    <a:pt x="1168" y="1394"/>
                  </a:lnTo>
                  <a:lnTo>
                    <a:pt x="1168" y="1406"/>
                  </a:lnTo>
                  <a:lnTo>
                    <a:pt x="1168" y="1442"/>
                  </a:lnTo>
                  <a:lnTo>
                    <a:pt x="1168" y="1489"/>
                  </a:lnTo>
                  <a:cubicBezTo>
                    <a:pt x="1168" y="1513"/>
                    <a:pt x="1168" y="1561"/>
                    <a:pt x="1180" y="1608"/>
                  </a:cubicBezTo>
                  <a:cubicBezTo>
                    <a:pt x="1239" y="1763"/>
                    <a:pt x="1346" y="1846"/>
                    <a:pt x="1453" y="1882"/>
                  </a:cubicBezTo>
                  <a:cubicBezTo>
                    <a:pt x="1486" y="1898"/>
                    <a:pt x="1525" y="1906"/>
                    <a:pt x="1564" y="1907"/>
                  </a:cubicBezTo>
                  <a:lnTo>
                    <a:pt x="1564" y="1907"/>
                  </a:lnTo>
                  <a:cubicBezTo>
                    <a:pt x="1966" y="2499"/>
                    <a:pt x="2457" y="2766"/>
                    <a:pt x="2775" y="2942"/>
                  </a:cubicBezTo>
                  <a:cubicBezTo>
                    <a:pt x="3132" y="3132"/>
                    <a:pt x="3323" y="3216"/>
                    <a:pt x="3323" y="3216"/>
                  </a:cubicBezTo>
                  <a:cubicBezTo>
                    <a:pt x="3323" y="3216"/>
                    <a:pt x="3156" y="3073"/>
                    <a:pt x="2942" y="2775"/>
                  </a:cubicBezTo>
                  <a:cubicBezTo>
                    <a:pt x="2656" y="2513"/>
                    <a:pt x="2192" y="2144"/>
                    <a:pt x="1894" y="1525"/>
                  </a:cubicBezTo>
                  <a:lnTo>
                    <a:pt x="1608" y="1549"/>
                  </a:lnTo>
                  <a:lnTo>
                    <a:pt x="1608" y="1561"/>
                  </a:lnTo>
                  <a:cubicBezTo>
                    <a:pt x="1608" y="1563"/>
                    <a:pt x="1608" y="1564"/>
                    <a:pt x="1607" y="1564"/>
                  </a:cubicBezTo>
                  <a:cubicBezTo>
                    <a:pt x="1605" y="1564"/>
                    <a:pt x="1599" y="1540"/>
                    <a:pt x="1608" y="1493"/>
                  </a:cubicBezTo>
                  <a:lnTo>
                    <a:pt x="1608" y="1493"/>
                  </a:lnTo>
                  <a:cubicBezTo>
                    <a:pt x="1620" y="1492"/>
                    <a:pt x="1636" y="1491"/>
                    <a:pt x="1656" y="1489"/>
                  </a:cubicBezTo>
                  <a:lnTo>
                    <a:pt x="1656" y="1465"/>
                  </a:lnTo>
                  <a:lnTo>
                    <a:pt x="1656" y="1454"/>
                  </a:lnTo>
                  <a:cubicBezTo>
                    <a:pt x="1704" y="1382"/>
                    <a:pt x="1775" y="1299"/>
                    <a:pt x="1846" y="1215"/>
                  </a:cubicBezTo>
                  <a:lnTo>
                    <a:pt x="1787" y="1096"/>
                  </a:lnTo>
                  <a:lnTo>
                    <a:pt x="1775" y="1061"/>
                  </a:lnTo>
                  <a:cubicBezTo>
                    <a:pt x="1763" y="1037"/>
                    <a:pt x="1751" y="1001"/>
                    <a:pt x="1727" y="989"/>
                  </a:cubicBezTo>
                  <a:cubicBezTo>
                    <a:pt x="1656" y="906"/>
                    <a:pt x="1549" y="858"/>
                    <a:pt x="1453" y="858"/>
                  </a:cubicBezTo>
                  <a:cubicBezTo>
                    <a:pt x="1346" y="858"/>
                    <a:pt x="1215" y="894"/>
                    <a:pt x="1108" y="953"/>
                  </a:cubicBezTo>
                  <a:lnTo>
                    <a:pt x="1049" y="977"/>
                  </a:lnTo>
                  <a:lnTo>
                    <a:pt x="1037" y="989"/>
                  </a:lnTo>
                  <a:cubicBezTo>
                    <a:pt x="1023" y="1003"/>
                    <a:pt x="1007" y="1006"/>
                    <a:pt x="993" y="1006"/>
                  </a:cubicBezTo>
                  <a:cubicBezTo>
                    <a:pt x="981" y="1006"/>
                    <a:pt x="969" y="1004"/>
                    <a:pt x="960" y="1004"/>
                  </a:cubicBezTo>
                  <a:cubicBezTo>
                    <a:pt x="952" y="1004"/>
                    <a:pt x="945" y="1006"/>
                    <a:pt x="942" y="1013"/>
                  </a:cubicBezTo>
                  <a:cubicBezTo>
                    <a:pt x="930" y="989"/>
                    <a:pt x="942" y="977"/>
                    <a:pt x="942" y="965"/>
                  </a:cubicBezTo>
                  <a:cubicBezTo>
                    <a:pt x="942" y="953"/>
                    <a:pt x="953" y="918"/>
                    <a:pt x="953" y="906"/>
                  </a:cubicBezTo>
                  <a:cubicBezTo>
                    <a:pt x="977" y="811"/>
                    <a:pt x="977" y="739"/>
                    <a:pt x="977" y="680"/>
                  </a:cubicBezTo>
                  <a:cubicBezTo>
                    <a:pt x="977" y="549"/>
                    <a:pt x="918" y="430"/>
                    <a:pt x="882" y="370"/>
                  </a:cubicBezTo>
                  <a:cubicBezTo>
                    <a:pt x="850" y="301"/>
                    <a:pt x="820" y="282"/>
                    <a:pt x="798" y="282"/>
                  </a:cubicBezTo>
                  <a:cubicBezTo>
                    <a:pt x="772" y="282"/>
                    <a:pt x="756" y="311"/>
                    <a:pt x="763" y="311"/>
                  </a:cubicBezTo>
                  <a:cubicBezTo>
                    <a:pt x="703" y="358"/>
                    <a:pt x="632" y="370"/>
                    <a:pt x="584" y="382"/>
                  </a:cubicBezTo>
                  <a:lnTo>
                    <a:pt x="465" y="382"/>
                  </a:lnTo>
                  <a:cubicBezTo>
                    <a:pt x="394" y="370"/>
                    <a:pt x="322" y="358"/>
                    <a:pt x="275" y="322"/>
                  </a:cubicBezTo>
                  <a:cubicBezTo>
                    <a:pt x="168" y="263"/>
                    <a:pt x="108" y="203"/>
                    <a:pt x="84" y="144"/>
                  </a:cubicBezTo>
                  <a:cubicBezTo>
                    <a:pt x="25" y="37"/>
                    <a:pt x="25" y="1"/>
                    <a:pt x="25" y="1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467" name="Google Shape;12467;p49"/>
            <p:cNvSpPr/>
            <p:nvPr/>
          </p:nvSpPr>
          <p:spPr>
            <a:xfrm>
              <a:off x="4916975" y="2278100"/>
              <a:ext cx="94975" cy="186650"/>
            </a:xfrm>
            <a:custGeom>
              <a:avLst/>
              <a:gdLst/>
              <a:ahLst/>
              <a:cxnLst/>
              <a:rect l="l" t="t" r="r" b="b"/>
              <a:pathLst>
                <a:path w="3799" h="7466" extrusionOk="0">
                  <a:moveTo>
                    <a:pt x="0" y="0"/>
                  </a:moveTo>
                  <a:cubicBezTo>
                    <a:pt x="0" y="0"/>
                    <a:pt x="655" y="1774"/>
                    <a:pt x="1691" y="3834"/>
                  </a:cubicBezTo>
                  <a:cubicBezTo>
                    <a:pt x="2739" y="5906"/>
                    <a:pt x="3798" y="7465"/>
                    <a:pt x="3798" y="7465"/>
                  </a:cubicBezTo>
                  <a:cubicBezTo>
                    <a:pt x="3798" y="7465"/>
                    <a:pt x="3156" y="5679"/>
                    <a:pt x="2096" y="3631"/>
                  </a:cubicBezTo>
                  <a:cubicBezTo>
                    <a:pt x="1048" y="1572"/>
                    <a:pt x="1" y="0"/>
                    <a:pt x="0" y="0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468" name="Google Shape;12468;p49"/>
            <p:cNvSpPr/>
            <p:nvPr/>
          </p:nvSpPr>
          <p:spPr>
            <a:xfrm>
              <a:off x="5015500" y="2480800"/>
              <a:ext cx="23525" cy="41975"/>
            </a:xfrm>
            <a:custGeom>
              <a:avLst/>
              <a:gdLst/>
              <a:ahLst/>
              <a:cxnLst/>
              <a:rect l="l" t="t" r="r" b="b"/>
              <a:pathLst>
                <a:path w="941" h="1679" extrusionOk="0">
                  <a:moveTo>
                    <a:pt x="0" y="0"/>
                  </a:moveTo>
                  <a:lnTo>
                    <a:pt x="0" y="0"/>
                  </a:lnTo>
                  <a:cubicBezTo>
                    <a:pt x="0" y="0"/>
                    <a:pt x="12" y="488"/>
                    <a:pt x="274" y="953"/>
                  </a:cubicBezTo>
                  <a:cubicBezTo>
                    <a:pt x="524" y="1417"/>
                    <a:pt x="941" y="1679"/>
                    <a:pt x="941" y="1679"/>
                  </a:cubicBezTo>
                  <a:cubicBezTo>
                    <a:pt x="941" y="1679"/>
                    <a:pt x="929" y="1191"/>
                    <a:pt x="667" y="726"/>
                  </a:cubicBezTo>
                  <a:cubicBezTo>
                    <a:pt x="417" y="274"/>
                    <a:pt x="0" y="0"/>
                    <a:pt x="0" y="0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469" name="Google Shape;12469;p49"/>
            <p:cNvSpPr/>
            <p:nvPr/>
          </p:nvSpPr>
          <p:spPr>
            <a:xfrm>
              <a:off x="5043475" y="2540625"/>
              <a:ext cx="18175" cy="25025"/>
            </a:xfrm>
            <a:custGeom>
              <a:avLst/>
              <a:gdLst/>
              <a:ahLst/>
              <a:cxnLst/>
              <a:rect l="l" t="t" r="r" b="b"/>
              <a:pathLst>
                <a:path w="727" h="1001" extrusionOk="0">
                  <a:moveTo>
                    <a:pt x="36" y="0"/>
                  </a:moveTo>
                  <a:cubicBezTo>
                    <a:pt x="36" y="0"/>
                    <a:pt x="1" y="346"/>
                    <a:pt x="179" y="631"/>
                  </a:cubicBezTo>
                  <a:cubicBezTo>
                    <a:pt x="346" y="893"/>
                    <a:pt x="679" y="1000"/>
                    <a:pt x="679" y="1000"/>
                  </a:cubicBezTo>
                  <a:cubicBezTo>
                    <a:pt x="679" y="1000"/>
                    <a:pt x="727" y="643"/>
                    <a:pt x="548" y="381"/>
                  </a:cubicBezTo>
                  <a:cubicBezTo>
                    <a:pt x="382" y="108"/>
                    <a:pt x="36" y="0"/>
                    <a:pt x="36" y="0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470" name="Google Shape;12470;p49"/>
            <p:cNvSpPr/>
            <p:nvPr/>
          </p:nvSpPr>
          <p:spPr>
            <a:xfrm>
              <a:off x="3961800" y="2745100"/>
              <a:ext cx="180100" cy="208700"/>
            </a:xfrm>
            <a:custGeom>
              <a:avLst/>
              <a:gdLst/>
              <a:ahLst/>
              <a:cxnLst/>
              <a:rect l="l" t="t" r="r" b="b"/>
              <a:pathLst>
                <a:path w="7204" h="8348" extrusionOk="0">
                  <a:moveTo>
                    <a:pt x="7203" y="1"/>
                  </a:moveTo>
                  <a:cubicBezTo>
                    <a:pt x="7203" y="1"/>
                    <a:pt x="6620" y="263"/>
                    <a:pt x="5715" y="751"/>
                  </a:cubicBezTo>
                  <a:cubicBezTo>
                    <a:pt x="4810" y="1263"/>
                    <a:pt x="3524" y="2001"/>
                    <a:pt x="2370" y="3132"/>
                  </a:cubicBezTo>
                  <a:cubicBezTo>
                    <a:pt x="1203" y="4287"/>
                    <a:pt x="488" y="5621"/>
                    <a:pt x="226" y="6645"/>
                  </a:cubicBezTo>
                  <a:cubicBezTo>
                    <a:pt x="95" y="7168"/>
                    <a:pt x="36" y="7585"/>
                    <a:pt x="12" y="7883"/>
                  </a:cubicBezTo>
                  <a:cubicBezTo>
                    <a:pt x="0" y="8180"/>
                    <a:pt x="0" y="8347"/>
                    <a:pt x="0" y="8347"/>
                  </a:cubicBezTo>
                  <a:cubicBezTo>
                    <a:pt x="0" y="8347"/>
                    <a:pt x="12" y="8180"/>
                    <a:pt x="72" y="7895"/>
                  </a:cubicBezTo>
                  <a:cubicBezTo>
                    <a:pt x="131" y="7621"/>
                    <a:pt x="238" y="7216"/>
                    <a:pt x="429" y="6740"/>
                  </a:cubicBezTo>
                  <a:cubicBezTo>
                    <a:pt x="786" y="5787"/>
                    <a:pt x="1560" y="4561"/>
                    <a:pt x="2679" y="3478"/>
                  </a:cubicBezTo>
                  <a:cubicBezTo>
                    <a:pt x="3798" y="2382"/>
                    <a:pt x="4977" y="1561"/>
                    <a:pt x="5822" y="965"/>
                  </a:cubicBezTo>
                  <a:cubicBezTo>
                    <a:pt x="6668" y="370"/>
                    <a:pt x="7203" y="1"/>
                    <a:pt x="7203" y="1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471" name="Google Shape;12471;p49"/>
            <p:cNvSpPr/>
            <p:nvPr/>
          </p:nvSpPr>
          <p:spPr>
            <a:xfrm>
              <a:off x="3951675" y="2765350"/>
              <a:ext cx="96750" cy="141400"/>
            </a:xfrm>
            <a:custGeom>
              <a:avLst/>
              <a:gdLst/>
              <a:ahLst/>
              <a:cxnLst/>
              <a:rect l="l" t="t" r="r" b="b"/>
              <a:pathLst>
                <a:path w="3870" h="5656" extrusionOk="0">
                  <a:moveTo>
                    <a:pt x="3870" y="1"/>
                  </a:moveTo>
                  <a:cubicBezTo>
                    <a:pt x="3870" y="1"/>
                    <a:pt x="3548" y="227"/>
                    <a:pt x="3036" y="620"/>
                  </a:cubicBezTo>
                  <a:cubicBezTo>
                    <a:pt x="2560" y="1036"/>
                    <a:pt x="1941" y="1655"/>
                    <a:pt x="1382" y="2465"/>
                  </a:cubicBezTo>
                  <a:cubicBezTo>
                    <a:pt x="846" y="3263"/>
                    <a:pt x="489" y="4084"/>
                    <a:pt x="286" y="4680"/>
                  </a:cubicBezTo>
                  <a:cubicBezTo>
                    <a:pt x="72" y="5275"/>
                    <a:pt x="0" y="5656"/>
                    <a:pt x="0" y="5656"/>
                  </a:cubicBezTo>
                  <a:cubicBezTo>
                    <a:pt x="0" y="5656"/>
                    <a:pt x="191" y="5323"/>
                    <a:pt x="489" y="4763"/>
                  </a:cubicBezTo>
                  <a:cubicBezTo>
                    <a:pt x="810" y="4215"/>
                    <a:pt x="1251" y="3489"/>
                    <a:pt x="1774" y="2715"/>
                  </a:cubicBezTo>
                  <a:cubicBezTo>
                    <a:pt x="2310" y="1941"/>
                    <a:pt x="2834" y="1251"/>
                    <a:pt x="3215" y="774"/>
                  </a:cubicBezTo>
                  <a:cubicBezTo>
                    <a:pt x="3620" y="298"/>
                    <a:pt x="3870" y="1"/>
                    <a:pt x="3870" y="1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472" name="Google Shape;12472;p49"/>
            <p:cNvSpPr/>
            <p:nvPr/>
          </p:nvSpPr>
          <p:spPr>
            <a:xfrm>
              <a:off x="3953750" y="2776950"/>
              <a:ext cx="50625" cy="74450"/>
            </a:xfrm>
            <a:custGeom>
              <a:avLst/>
              <a:gdLst/>
              <a:ahLst/>
              <a:cxnLst/>
              <a:rect l="l" t="t" r="r" b="b"/>
              <a:pathLst>
                <a:path w="2025" h="2978" extrusionOk="0">
                  <a:moveTo>
                    <a:pt x="2025" y="1"/>
                  </a:moveTo>
                  <a:cubicBezTo>
                    <a:pt x="2025" y="1"/>
                    <a:pt x="1822" y="96"/>
                    <a:pt x="1549" y="287"/>
                  </a:cubicBezTo>
                  <a:cubicBezTo>
                    <a:pt x="1263" y="489"/>
                    <a:pt x="918" y="799"/>
                    <a:pt x="620" y="1239"/>
                  </a:cubicBezTo>
                  <a:cubicBezTo>
                    <a:pt x="334" y="1668"/>
                    <a:pt x="179" y="2108"/>
                    <a:pt x="84" y="2442"/>
                  </a:cubicBezTo>
                  <a:cubicBezTo>
                    <a:pt x="13" y="2775"/>
                    <a:pt x="1" y="2977"/>
                    <a:pt x="1" y="2977"/>
                  </a:cubicBezTo>
                  <a:cubicBezTo>
                    <a:pt x="1" y="2977"/>
                    <a:pt x="441" y="2311"/>
                    <a:pt x="1013" y="1489"/>
                  </a:cubicBezTo>
                  <a:cubicBezTo>
                    <a:pt x="1560" y="668"/>
                    <a:pt x="2025" y="1"/>
                    <a:pt x="2025" y="1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473" name="Google Shape;12473;p49"/>
            <p:cNvSpPr/>
            <p:nvPr/>
          </p:nvSpPr>
          <p:spPr>
            <a:xfrm>
              <a:off x="3960300" y="2769225"/>
              <a:ext cx="20875" cy="33650"/>
            </a:xfrm>
            <a:custGeom>
              <a:avLst/>
              <a:gdLst/>
              <a:ahLst/>
              <a:cxnLst/>
              <a:rect l="l" t="t" r="r" b="b"/>
              <a:pathLst>
                <a:path w="835" h="1346" extrusionOk="0">
                  <a:moveTo>
                    <a:pt x="810" y="0"/>
                  </a:moveTo>
                  <a:lnTo>
                    <a:pt x="810" y="0"/>
                  </a:lnTo>
                  <a:cubicBezTo>
                    <a:pt x="810" y="0"/>
                    <a:pt x="429" y="191"/>
                    <a:pt x="227" y="560"/>
                  </a:cubicBezTo>
                  <a:cubicBezTo>
                    <a:pt x="1" y="941"/>
                    <a:pt x="36" y="1346"/>
                    <a:pt x="36" y="1346"/>
                  </a:cubicBezTo>
                  <a:cubicBezTo>
                    <a:pt x="36" y="1346"/>
                    <a:pt x="405" y="1155"/>
                    <a:pt x="608" y="786"/>
                  </a:cubicBezTo>
                  <a:cubicBezTo>
                    <a:pt x="834" y="417"/>
                    <a:pt x="810" y="0"/>
                    <a:pt x="810" y="0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474" name="Google Shape;12474;p49"/>
            <p:cNvSpPr/>
            <p:nvPr/>
          </p:nvSpPr>
          <p:spPr>
            <a:xfrm>
              <a:off x="3959125" y="2012575"/>
              <a:ext cx="207475" cy="176550"/>
            </a:xfrm>
            <a:custGeom>
              <a:avLst/>
              <a:gdLst/>
              <a:ahLst/>
              <a:cxnLst/>
              <a:rect l="l" t="t" r="r" b="b"/>
              <a:pathLst>
                <a:path w="8299" h="7062" extrusionOk="0">
                  <a:moveTo>
                    <a:pt x="8299" y="1"/>
                  </a:moveTo>
                  <a:cubicBezTo>
                    <a:pt x="8299" y="1"/>
                    <a:pt x="8144" y="36"/>
                    <a:pt x="7846" y="108"/>
                  </a:cubicBezTo>
                  <a:cubicBezTo>
                    <a:pt x="7561" y="167"/>
                    <a:pt x="7168" y="275"/>
                    <a:pt x="6691" y="453"/>
                  </a:cubicBezTo>
                  <a:cubicBezTo>
                    <a:pt x="6215" y="620"/>
                    <a:pt x="5644" y="870"/>
                    <a:pt x="5048" y="1191"/>
                  </a:cubicBezTo>
                  <a:cubicBezTo>
                    <a:pt x="4465" y="1537"/>
                    <a:pt x="3846" y="1953"/>
                    <a:pt x="3239" y="2465"/>
                  </a:cubicBezTo>
                  <a:cubicBezTo>
                    <a:pt x="2643" y="2965"/>
                    <a:pt x="2131" y="3513"/>
                    <a:pt x="1703" y="4061"/>
                  </a:cubicBezTo>
                  <a:cubicBezTo>
                    <a:pt x="1286" y="4596"/>
                    <a:pt x="953" y="5108"/>
                    <a:pt x="703" y="5561"/>
                  </a:cubicBezTo>
                  <a:cubicBezTo>
                    <a:pt x="452" y="6001"/>
                    <a:pt x="274" y="6382"/>
                    <a:pt x="167" y="6644"/>
                  </a:cubicBezTo>
                  <a:cubicBezTo>
                    <a:pt x="60" y="6918"/>
                    <a:pt x="0" y="7061"/>
                    <a:pt x="0" y="7061"/>
                  </a:cubicBezTo>
                  <a:cubicBezTo>
                    <a:pt x="0" y="7061"/>
                    <a:pt x="83" y="6930"/>
                    <a:pt x="226" y="6692"/>
                  </a:cubicBezTo>
                  <a:cubicBezTo>
                    <a:pt x="357" y="6454"/>
                    <a:pt x="583" y="6109"/>
                    <a:pt x="881" y="5692"/>
                  </a:cubicBezTo>
                  <a:cubicBezTo>
                    <a:pt x="1167" y="5287"/>
                    <a:pt x="1536" y="4811"/>
                    <a:pt x="1988" y="4323"/>
                  </a:cubicBezTo>
                  <a:cubicBezTo>
                    <a:pt x="2441" y="3834"/>
                    <a:pt x="2953" y="3311"/>
                    <a:pt x="3536" y="2822"/>
                  </a:cubicBezTo>
                  <a:cubicBezTo>
                    <a:pt x="4108" y="2334"/>
                    <a:pt x="4703" y="1894"/>
                    <a:pt x="5263" y="1537"/>
                  </a:cubicBezTo>
                  <a:cubicBezTo>
                    <a:pt x="5822" y="1179"/>
                    <a:pt x="6346" y="882"/>
                    <a:pt x="6787" y="667"/>
                  </a:cubicBezTo>
                  <a:cubicBezTo>
                    <a:pt x="7239" y="441"/>
                    <a:pt x="7608" y="275"/>
                    <a:pt x="7882" y="167"/>
                  </a:cubicBezTo>
                  <a:cubicBezTo>
                    <a:pt x="8144" y="60"/>
                    <a:pt x="8299" y="1"/>
                    <a:pt x="8299" y="1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475" name="Google Shape;12475;p49"/>
            <p:cNvSpPr/>
            <p:nvPr/>
          </p:nvSpPr>
          <p:spPr>
            <a:xfrm>
              <a:off x="3962100" y="2081925"/>
              <a:ext cx="147650" cy="145000"/>
            </a:xfrm>
            <a:custGeom>
              <a:avLst/>
              <a:gdLst/>
              <a:ahLst/>
              <a:cxnLst/>
              <a:rect l="l" t="t" r="r" b="b"/>
              <a:pathLst>
                <a:path w="5906" h="5800" extrusionOk="0">
                  <a:moveTo>
                    <a:pt x="5906" y="1"/>
                  </a:moveTo>
                  <a:lnTo>
                    <a:pt x="5906" y="1"/>
                  </a:lnTo>
                  <a:cubicBezTo>
                    <a:pt x="5906" y="1"/>
                    <a:pt x="5798" y="48"/>
                    <a:pt x="5596" y="132"/>
                  </a:cubicBezTo>
                  <a:cubicBezTo>
                    <a:pt x="5406" y="215"/>
                    <a:pt x="5108" y="322"/>
                    <a:pt x="4763" y="489"/>
                  </a:cubicBezTo>
                  <a:cubicBezTo>
                    <a:pt x="4084" y="834"/>
                    <a:pt x="3155" y="1394"/>
                    <a:pt x="2322" y="2263"/>
                  </a:cubicBezTo>
                  <a:cubicBezTo>
                    <a:pt x="1476" y="3108"/>
                    <a:pt x="941" y="4061"/>
                    <a:pt x="607" y="4751"/>
                  </a:cubicBezTo>
                  <a:cubicBezTo>
                    <a:pt x="453" y="5085"/>
                    <a:pt x="310" y="5359"/>
                    <a:pt x="203" y="5537"/>
                  </a:cubicBezTo>
                  <a:cubicBezTo>
                    <a:pt x="83" y="5716"/>
                    <a:pt x="0" y="5799"/>
                    <a:pt x="0" y="5799"/>
                  </a:cubicBezTo>
                  <a:cubicBezTo>
                    <a:pt x="0" y="5799"/>
                    <a:pt x="95" y="5752"/>
                    <a:pt x="238" y="5585"/>
                  </a:cubicBezTo>
                  <a:cubicBezTo>
                    <a:pt x="405" y="5418"/>
                    <a:pt x="595" y="5168"/>
                    <a:pt x="810" y="4859"/>
                  </a:cubicBezTo>
                  <a:cubicBezTo>
                    <a:pt x="1226" y="4216"/>
                    <a:pt x="1834" y="3382"/>
                    <a:pt x="2631" y="2561"/>
                  </a:cubicBezTo>
                  <a:cubicBezTo>
                    <a:pt x="3429" y="1739"/>
                    <a:pt x="4239" y="1108"/>
                    <a:pt x="4870" y="668"/>
                  </a:cubicBezTo>
                  <a:cubicBezTo>
                    <a:pt x="5179" y="465"/>
                    <a:pt x="5453" y="287"/>
                    <a:pt x="5632" y="179"/>
                  </a:cubicBezTo>
                  <a:cubicBezTo>
                    <a:pt x="5810" y="60"/>
                    <a:pt x="5906" y="1"/>
                    <a:pt x="5906" y="1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476" name="Google Shape;12476;p49"/>
            <p:cNvSpPr/>
            <p:nvPr/>
          </p:nvSpPr>
          <p:spPr>
            <a:xfrm>
              <a:off x="3957025" y="2150100"/>
              <a:ext cx="96475" cy="110450"/>
            </a:xfrm>
            <a:custGeom>
              <a:avLst/>
              <a:gdLst/>
              <a:ahLst/>
              <a:cxnLst/>
              <a:rect l="l" t="t" r="r" b="b"/>
              <a:pathLst>
                <a:path w="3859" h="4418" extrusionOk="0">
                  <a:moveTo>
                    <a:pt x="3858" y="0"/>
                  </a:moveTo>
                  <a:cubicBezTo>
                    <a:pt x="3858" y="0"/>
                    <a:pt x="3561" y="131"/>
                    <a:pt x="3096" y="417"/>
                  </a:cubicBezTo>
                  <a:cubicBezTo>
                    <a:pt x="2632" y="715"/>
                    <a:pt x="2037" y="1191"/>
                    <a:pt x="1489" y="1810"/>
                  </a:cubicBezTo>
                  <a:cubicBezTo>
                    <a:pt x="941" y="2453"/>
                    <a:pt x="548" y="3108"/>
                    <a:pt x="322" y="3596"/>
                  </a:cubicBezTo>
                  <a:cubicBezTo>
                    <a:pt x="84" y="4096"/>
                    <a:pt x="1" y="4418"/>
                    <a:pt x="1" y="4418"/>
                  </a:cubicBezTo>
                  <a:cubicBezTo>
                    <a:pt x="1" y="4418"/>
                    <a:pt x="191" y="4156"/>
                    <a:pt x="525" y="3715"/>
                  </a:cubicBezTo>
                  <a:cubicBezTo>
                    <a:pt x="846" y="3298"/>
                    <a:pt x="1310" y="2739"/>
                    <a:pt x="1834" y="2132"/>
                  </a:cubicBezTo>
                  <a:cubicBezTo>
                    <a:pt x="2346" y="1512"/>
                    <a:pt x="2858" y="977"/>
                    <a:pt x="3227" y="608"/>
                  </a:cubicBezTo>
                  <a:cubicBezTo>
                    <a:pt x="3620" y="239"/>
                    <a:pt x="3858" y="0"/>
                    <a:pt x="3858" y="0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477" name="Google Shape;12477;p49"/>
            <p:cNvSpPr/>
            <p:nvPr/>
          </p:nvSpPr>
          <p:spPr>
            <a:xfrm>
              <a:off x="3958525" y="2201000"/>
              <a:ext cx="77700" cy="87225"/>
            </a:xfrm>
            <a:custGeom>
              <a:avLst/>
              <a:gdLst/>
              <a:ahLst/>
              <a:cxnLst/>
              <a:rect l="l" t="t" r="r" b="b"/>
              <a:pathLst>
                <a:path w="3108" h="3489" extrusionOk="0">
                  <a:moveTo>
                    <a:pt x="3108" y="0"/>
                  </a:moveTo>
                  <a:cubicBezTo>
                    <a:pt x="3108" y="0"/>
                    <a:pt x="2870" y="119"/>
                    <a:pt x="2501" y="358"/>
                  </a:cubicBezTo>
                  <a:cubicBezTo>
                    <a:pt x="2143" y="584"/>
                    <a:pt x="1667" y="953"/>
                    <a:pt x="1215" y="1441"/>
                  </a:cubicBezTo>
                  <a:cubicBezTo>
                    <a:pt x="786" y="1929"/>
                    <a:pt x="476" y="2453"/>
                    <a:pt x="286" y="2846"/>
                  </a:cubicBezTo>
                  <a:cubicBezTo>
                    <a:pt x="84" y="3227"/>
                    <a:pt x="0" y="3489"/>
                    <a:pt x="0" y="3489"/>
                  </a:cubicBezTo>
                  <a:cubicBezTo>
                    <a:pt x="0" y="3489"/>
                    <a:pt x="703" y="2691"/>
                    <a:pt x="1560" y="1739"/>
                  </a:cubicBezTo>
                  <a:cubicBezTo>
                    <a:pt x="2405" y="774"/>
                    <a:pt x="3108" y="0"/>
                    <a:pt x="3108" y="0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478" name="Google Shape;12478;p49"/>
            <p:cNvSpPr/>
            <p:nvPr/>
          </p:nvSpPr>
          <p:spPr>
            <a:xfrm>
              <a:off x="3969225" y="2252800"/>
              <a:ext cx="44075" cy="52700"/>
            </a:xfrm>
            <a:custGeom>
              <a:avLst/>
              <a:gdLst/>
              <a:ahLst/>
              <a:cxnLst/>
              <a:rect l="l" t="t" r="r" b="b"/>
              <a:pathLst>
                <a:path w="1763" h="2108" extrusionOk="0">
                  <a:moveTo>
                    <a:pt x="1763" y="0"/>
                  </a:moveTo>
                  <a:cubicBezTo>
                    <a:pt x="1763" y="0"/>
                    <a:pt x="1596" y="60"/>
                    <a:pt x="1382" y="191"/>
                  </a:cubicBezTo>
                  <a:cubicBezTo>
                    <a:pt x="1168" y="321"/>
                    <a:pt x="882" y="548"/>
                    <a:pt x="632" y="845"/>
                  </a:cubicBezTo>
                  <a:cubicBezTo>
                    <a:pt x="370" y="1143"/>
                    <a:pt x="215" y="1464"/>
                    <a:pt x="120" y="1703"/>
                  </a:cubicBezTo>
                  <a:cubicBezTo>
                    <a:pt x="37" y="1941"/>
                    <a:pt x="1" y="2107"/>
                    <a:pt x="1" y="2107"/>
                  </a:cubicBezTo>
                  <a:cubicBezTo>
                    <a:pt x="1" y="2107"/>
                    <a:pt x="132" y="2000"/>
                    <a:pt x="310" y="1822"/>
                  </a:cubicBezTo>
                  <a:cubicBezTo>
                    <a:pt x="513" y="1643"/>
                    <a:pt x="751" y="1405"/>
                    <a:pt x="989" y="1131"/>
                  </a:cubicBezTo>
                  <a:cubicBezTo>
                    <a:pt x="1227" y="845"/>
                    <a:pt x="1418" y="560"/>
                    <a:pt x="1549" y="357"/>
                  </a:cubicBezTo>
                  <a:cubicBezTo>
                    <a:pt x="1680" y="143"/>
                    <a:pt x="1763" y="0"/>
                    <a:pt x="1763" y="0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479" name="Google Shape;12479;p49"/>
            <p:cNvSpPr/>
            <p:nvPr/>
          </p:nvSpPr>
          <p:spPr>
            <a:xfrm>
              <a:off x="4234450" y="2011325"/>
              <a:ext cx="372675" cy="76300"/>
            </a:xfrm>
            <a:custGeom>
              <a:avLst/>
              <a:gdLst/>
              <a:ahLst/>
              <a:cxnLst/>
              <a:rect l="l" t="t" r="r" b="b"/>
              <a:pathLst>
                <a:path w="14907" h="3052" extrusionOk="0">
                  <a:moveTo>
                    <a:pt x="2439" y="1"/>
                  </a:moveTo>
                  <a:cubicBezTo>
                    <a:pt x="2371" y="1"/>
                    <a:pt x="2304" y="1"/>
                    <a:pt x="2239" y="3"/>
                  </a:cubicBezTo>
                  <a:cubicBezTo>
                    <a:pt x="1536" y="3"/>
                    <a:pt x="989" y="51"/>
                    <a:pt x="596" y="134"/>
                  </a:cubicBezTo>
                  <a:cubicBezTo>
                    <a:pt x="215" y="194"/>
                    <a:pt x="0" y="253"/>
                    <a:pt x="0" y="253"/>
                  </a:cubicBezTo>
                  <a:cubicBezTo>
                    <a:pt x="0" y="253"/>
                    <a:pt x="215" y="217"/>
                    <a:pt x="596" y="194"/>
                  </a:cubicBezTo>
                  <a:cubicBezTo>
                    <a:pt x="778" y="177"/>
                    <a:pt x="994" y="168"/>
                    <a:pt x="1242" y="168"/>
                  </a:cubicBezTo>
                  <a:cubicBezTo>
                    <a:pt x="1528" y="168"/>
                    <a:pt x="1857" y="180"/>
                    <a:pt x="2227" y="205"/>
                  </a:cubicBezTo>
                  <a:cubicBezTo>
                    <a:pt x="3608" y="301"/>
                    <a:pt x="5453" y="741"/>
                    <a:pt x="7442" y="1384"/>
                  </a:cubicBezTo>
                  <a:cubicBezTo>
                    <a:pt x="9454" y="2039"/>
                    <a:pt x="11287" y="2599"/>
                    <a:pt x="12669" y="2825"/>
                  </a:cubicBezTo>
                  <a:cubicBezTo>
                    <a:pt x="13359" y="2944"/>
                    <a:pt x="13919" y="3003"/>
                    <a:pt x="14312" y="3015"/>
                  </a:cubicBezTo>
                  <a:cubicBezTo>
                    <a:pt x="14693" y="3051"/>
                    <a:pt x="14907" y="3051"/>
                    <a:pt x="14907" y="3051"/>
                  </a:cubicBezTo>
                  <a:cubicBezTo>
                    <a:pt x="14907" y="3051"/>
                    <a:pt x="14681" y="3003"/>
                    <a:pt x="14312" y="2980"/>
                  </a:cubicBezTo>
                  <a:cubicBezTo>
                    <a:pt x="13931" y="2896"/>
                    <a:pt x="13383" y="2801"/>
                    <a:pt x="12716" y="2622"/>
                  </a:cubicBezTo>
                  <a:cubicBezTo>
                    <a:pt x="11371" y="2289"/>
                    <a:pt x="9585" y="1622"/>
                    <a:pt x="7585" y="967"/>
                  </a:cubicBezTo>
                  <a:cubicBezTo>
                    <a:pt x="5667" y="343"/>
                    <a:pt x="3815" y="1"/>
                    <a:pt x="2439" y="1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480" name="Google Shape;12480;p49"/>
            <p:cNvSpPr/>
            <p:nvPr/>
          </p:nvSpPr>
          <p:spPr>
            <a:xfrm>
              <a:off x="4323750" y="2032700"/>
              <a:ext cx="186650" cy="45975"/>
            </a:xfrm>
            <a:custGeom>
              <a:avLst/>
              <a:gdLst/>
              <a:ahLst/>
              <a:cxnLst/>
              <a:rect l="l" t="t" r="r" b="b"/>
              <a:pathLst>
                <a:path w="7466" h="1839" extrusionOk="0">
                  <a:moveTo>
                    <a:pt x="489" y="0"/>
                  </a:moveTo>
                  <a:cubicBezTo>
                    <a:pt x="418" y="0"/>
                    <a:pt x="354" y="2"/>
                    <a:pt x="298" y="5"/>
                  </a:cubicBezTo>
                  <a:cubicBezTo>
                    <a:pt x="107" y="17"/>
                    <a:pt x="0" y="17"/>
                    <a:pt x="0" y="17"/>
                  </a:cubicBezTo>
                  <a:cubicBezTo>
                    <a:pt x="0" y="17"/>
                    <a:pt x="107" y="41"/>
                    <a:pt x="298" y="77"/>
                  </a:cubicBezTo>
                  <a:cubicBezTo>
                    <a:pt x="500" y="124"/>
                    <a:pt x="762" y="184"/>
                    <a:pt x="1107" y="255"/>
                  </a:cubicBezTo>
                  <a:cubicBezTo>
                    <a:pt x="1786" y="410"/>
                    <a:pt x="2703" y="672"/>
                    <a:pt x="3715" y="970"/>
                  </a:cubicBezTo>
                  <a:cubicBezTo>
                    <a:pt x="4727" y="1267"/>
                    <a:pt x="5656" y="1505"/>
                    <a:pt x="6346" y="1648"/>
                  </a:cubicBezTo>
                  <a:cubicBezTo>
                    <a:pt x="7025" y="1791"/>
                    <a:pt x="7465" y="1839"/>
                    <a:pt x="7465" y="1839"/>
                  </a:cubicBezTo>
                  <a:cubicBezTo>
                    <a:pt x="7465" y="1839"/>
                    <a:pt x="7061" y="1672"/>
                    <a:pt x="6406" y="1422"/>
                  </a:cubicBezTo>
                  <a:cubicBezTo>
                    <a:pt x="5751" y="1172"/>
                    <a:pt x="4858" y="827"/>
                    <a:pt x="3822" y="529"/>
                  </a:cubicBezTo>
                  <a:cubicBezTo>
                    <a:pt x="2798" y="232"/>
                    <a:pt x="1834" y="65"/>
                    <a:pt x="1131" y="17"/>
                  </a:cubicBezTo>
                  <a:cubicBezTo>
                    <a:pt x="879" y="9"/>
                    <a:pt x="662" y="0"/>
                    <a:pt x="489" y="0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481" name="Google Shape;12481;p49"/>
            <p:cNvSpPr/>
            <p:nvPr/>
          </p:nvSpPr>
          <p:spPr>
            <a:xfrm>
              <a:off x="4432975" y="2078975"/>
              <a:ext cx="53900" cy="15825"/>
            </a:xfrm>
            <a:custGeom>
              <a:avLst/>
              <a:gdLst/>
              <a:ahLst/>
              <a:cxnLst/>
              <a:rect l="l" t="t" r="r" b="b"/>
              <a:pathLst>
                <a:path w="2156" h="633" extrusionOk="0">
                  <a:moveTo>
                    <a:pt x="264" y="0"/>
                  </a:moveTo>
                  <a:cubicBezTo>
                    <a:pt x="102" y="0"/>
                    <a:pt x="1" y="12"/>
                    <a:pt x="1" y="12"/>
                  </a:cubicBezTo>
                  <a:cubicBezTo>
                    <a:pt x="1" y="12"/>
                    <a:pt x="394" y="393"/>
                    <a:pt x="1013" y="547"/>
                  </a:cubicBezTo>
                  <a:cubicBezTo>
                    <a:pt x="1249" y="612"/>
                    <a:pt x="1474" y="632"/>
                    <a:pt x="1662" y="632"/>
                  </a:cubicBezTo>
                  <a:cubicBezTo>
                    <a:pt x="1956" y="632"/>
                    <a:pt x="2156" y="583"/>
                    <a:pt x="2156" y="583"/>
                  </a:cubicBezTo>
                  <a:cubicBezTo>
                    <a:pt x="2156" y="583"/>
                    <a:pt x="1703" y="274"/>
                    <a:pt x="1108" y="107"/>
                  </a:cubicBezTo>
                  <a:cubicBezTo>
                    <a:pt x="785" y="19"/>
                    <a:pt x="473" y="0"/>
                    <a:pt x="264" y="0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482" name="Google Shape;12482;p49"/>
            <p:cNvSpPr/>
            <p:nvPr/>
          </p:nvSpPr>
          <p:spPr>
            <a:xfrm>
              <a:off x="4279100" y="2676175"/>
              <a:ext cx="474475" cy="52000"/>
            </a:xfrm>
            <a:custGeom>
              <a:avLst/>
              <a:gdLst/>
              <a:ahLst/>
              <a:cxnLst/>
              <a:rect l="l" t="t" r="r" b="b"/>
              <a:pathLst>
                <a:path w="18979" h="2080" extrusionOk="0">
                  <a:moveTo>
                    <a:pt x="6526" y="0"/>
                  </a:moveTo>
                  <a:cubicBezTo>
                    <a:pt x="5097" y="0"/>
                    <a:pt x="3820" y="74"/>
                    <a:pt x="2786" y="174"/>
                  </a:cubicBezTo>
                  <a:cubicBezTo>
                    <a:pt x="1929" y="270"/>
                    <a:pt x="1227" y="353"/>
                    <a:pt x="750" y="436"/>
                  </a:cubicBezTo>
                  <a:cubicBezTo>
                    <a:pt x="274" y="508"/>
                    <a:pt x="0" y="555"/>
                    <a:pt x="0" y="555"/>
                  </a:cubicBezTo>
                  <a:cubicBezTo>
                    <a:pt x="0" y="555"/>
                    <a:pt x="274" y="531"/>
                    <a:pt x="762" y="508"/>
                  </a:cubicBezTo>
                  <a:cubicBezTo>
                    <a:pt x="1250" y="472"/>
                    <a:pt x="1953" y="448"/>
                    <a:pt x="2810" y="412"/>
                  </a:cubicBezTo>
                  <a:cubicBezTo>
                    <a:pt x="3287" y="399"/>
                    <a:pt x="3815" y="392"/>
                    <a:pt x="4386" y="392"/>
                  </a:cubicBezTo>
                  <a:cubicBezTo>
                    <a:pt x="5881" y="392"/>
                    <a:pt x="7665" y="444"/>
                    <a:pt x="9561" y="591"/>
                  </a:cubicBezTo>
                  <a:cubicBezTo>
                    <a:pt x="12180" y="817"/>
                    <a:pt x="14538" y="1174"/>
                    <a:pt x="16240" y="1496"/>
                  </a:cubicBezTo>
                  <a:cubicBezTo>
                    <a:pt x="17086" y="1663"/>
                    <a:pt x="17776" y="1817"/>
                    <a:pt x="18253" y="1924"/>
                  </a:cubicBezTo>
                  <a:cubicBezTo>
                    <a:pt x="18717" y="2020"/>
                    <a:pt x="18979" y="2079"/>
                    <a:pt x="18979" y="2079"/>
                  </a:cubicBezTo>
                  <a:cubicBezTo>
                    <a:pt x="18979" y="2079"/>
                    <a:pt x="18729" y="2008"/>
                    <a:pt x="18253" y="1817"/>
                  </a:cubicBezTo>
                  <a:cubicBezTo>
                    <a:pt x="17788" y="1663"/>
                    <a:pt x="17121" y="1472"/>
                    <a:pt x="16264" y="1246"/>
                  </a:cubicBezTo>
                  <a:cubicBezTo>
                    <a:pt x="14585" y="817"/>
                    <a:pt x="12216" y="329"/>
                    <a:pt x="9573" y="115"/>
                  </a:cubicBezTo>
                  <a:cubicBezTo>
                    <a:pt x="8508" y="34"/>
                    <a:pt x="7483" y="0"/>
                    <a:pt x="6526" y="0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483" name="Google Shape;12483;p49"/>
            <p:cNvSpPr/>
            <p:nvPr/>
          </p:nvSpPr>
          <p:spPr>
            <a:xfrm>
              <a:off x="4762200" y="2729025"/>
              <a:ext cx="98250" cy="20475"/>
            </a:xfrm>
            <a:custGeom>
              <a:avLst/>
              <a:gdLst/>
              <a:ahLst/>
              <a:cxnLst/>
              <a:rect l="l" t="t" r="r" b="b"/>
              <a:pathLst>
                <a:path w="3930" h="819" extrusionOk="0"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91" y="132"/>
                    <a:pt x="512" y="299"/>
                  </a:cubicBezTo>
                  <a:cubicBezTo>
                    <a:pt x="845" y="465"/>
                    <a:pt x="1322" y="644"/>
                    <a:pt x="1881" y="739"/>
                  </a:cubicBezTo>
                  <a:cubicBezTo>
                    <a:pt x="2209" y="795"/>
                    <a:pt x="2525" y="818"/>
                    <a:pt x="2804" y="818"/>
                  </a:cubicBezTo>
                  <a:cubicBezTo>
                    <a:pt x="3002" y="818"/>
                    <a:pt x="3181" y="807"/>
                    <a:pt x="3334" y="787"/>
                  </a:cubicBezTo>
                  <a:cubicBezTo>
                    <a:pt x="3703" y="739"/>
                    <a:pt x="3929" y="680"/>
                    <a:pt x="3929" y="680"/>
                  </a:cubicBezTo>
                  <a:cubicBezTo>
                    <a:pt x="3929" y="680"/>
                    <a:pt x="3703" y="620"/>
                    <a:pt x="3358" y="561"/>
                  </a:cubicBezTo>
                  <a:cubicBezTo>
                    <a:pt x="3000" y="489"/>
                    <a:pt x="2512" y="382"/>
                    <a:pt x="1977" y="299"/>
                  </a:cubicBezTo>
                  <a:cubicBezTo>
                    <a:pt x="1441" y="191"/>
                    <a:pt x="953" y="132"/>
                    <a:pt x="595" y="72"/>
                  </a:cubicBezTo>
                  <a:lnTo>
                    <a:pt x="0" y="1"/>
                  </a:ln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484" name="Google Shape;12484;p49"/>
            <p:cNvSpPr/>
            <p:nvPr/>
          </p:nvSpPr>
          <p:spPr>
            <a:xfrm>
              <a:off x="4370175" y="2643900"/>
              <a:ext cx="264650" cy="42000"/>
            </a:xfrm>
            <a:custGeom>
              <a:avLst/>
              <a:gdLst/>
              <a:ahLst/>
              <a:cxnLst/>
              <a:rect l="l" t="t" r="r" b="b"/>
              <a:pathLst>
                <a:path w="10586" h="1680" extrusionOk="0">
                  <a:moveTo>
                    <a:pt x="3299" y="1"/>
                  </a:moveTo>
                  <a:cubicBezTo>
                    <a:pt x="2644" y="1"/>
                    <a:pt x="2060" y="25"/>
                    <a:pt x="1572" y="84"/>
                  </a:cubicBezTo>
                  <a:cubicBezTo>
                    <a:pt x="1084" y="144"/>
                    <a:pt x="691" y="215"/>
                    <a:pt x="417" y="298"/>
                  </a:cubicBezTo>
                  <a:cubicBezTo>
                    <a:pt x="155" y="370"/>
                    <a:pt x="1" y="394"/>
                    <a:pt x="1" y="394"/>
                  </a:cubicBezTo>
                  <a:cubicBezTo>
                    <a:pt x="1" y="394"/>
                    <a:pt x="155" y="382"/>
                    <a:pt x="417" y="370"/>
                  </a:cubicBezTo>
                  <a:cubicBezTo>
                    <a:pt x="691" y="334"/>
                    <a:pt x="1096" y="322"/>
                    <a:pt x="1572" y="322"/>
                  </a:cubicBezTo>
                  <a:cubicBezTo>
                    <a:pt x="2060" y="322"/>
                    <a:pt x="2632" y="358"/>
                    <a:pt x="3263" y="394"/>
                  </a:cubicBezTo>
                  <a:cubicBezTo>
                    <a:pt x="3894" y="453"/>
                    <a:pt x="4584" y="537"/>
                    <a:pt x="5323" y="656"/>
                  </a:cubicBezTo>
                  <a:cubicBezTo>
                    <a:pt x="6775" y="894"/>
                    <a:pt x="8085" y="1168"/>
                    <a:pt x="9037" y="1370"/>
                  </a:cubicBezTo>
                  <a:cubicBezTo>
                    <a:pt x="9990" y="1572"/>
                    <a:pt x="10585" y="1680"/>
                    <a:pt x="10585" y="1680"/>
                  </a:cubicBezTo>
                  <a:cubicBezTo>
                    <a:pt x="10585" y="1680"/>
                    <a:pt x="10026" y="1453"/>
                    <a:pt x="9121" y="1132"/>
                  </a:cubicBezTo>
                  <a:cubicBezTo>
                    <a:pt x="8192" y="834"/>
                    <a:pt x="6894" y="429"/>
                    <a:pt x="5406" y="191"/>
                  </a:cubicBezTo>
                  <a:cubicBezTo>
                    <a:pt x="4668" y="72"/>
                    <a:pt x="3953" y="13"/>
                    <a:pt x="3299" y="1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485" name="Google Shape;12485;p49"/>
            <p:cNvSpPr/>
            <p:nvPr/>
          </p:nvSpPr>
          <p:spPr>
            <a:xfrm>
              <a:off x="4420475" y="2612175"/>
              <a:ext cx="151825" cy="18650"/>
            </a:xfrm>
            <a:custGeom>
              <a:avLst/>
              <a:gdLst/>
              <a:ahLst/>
              <a:cxnLst/>
              <a:rect l="l" t="t" r="r" b="b"/>
              <a:pathLst>
                <a:path w="6073" h="746" extrusionOk="0">
                  <a:moveTo>
                    <a:pt x="1926" y="0"/>
                  </a:moveTo>
                  <a:cubicBezTo>
                    <a:pt x="1537" y="0"/>
                    <a:pt x="1186" y="19"/>
                    <a:pt x="894" y="43"/>
                  </a:cubicBezTo>
                  <a:cubicBezTo>
                    <a:pt x="346" y="91"/>
                    <a:pt x="1" y="151"/>
                    <a:pt x="1" y="151"/>
                  </a:cubicBezTo>
                  <a:cubicBezTo>
                    <a:pt x="1" y="151"/>
                    <a:pt x="346" y="198"/>
                    <a:pt x="894" y="270"/>
                  </a:cubicBezTo>
                  <a:cubicBezTo>
                    <a:pt x="1453" y="329"/>
                    <a:pt x="2203" y="436"/>
                    <a:pt x="3037" y="508"/>
                  </a:cubicBezTo>
                  <a:cubicBezTo>
                    <a:pt x="3870" y="591"/>
                    <a:pt x="4632" y="639"/>
                    <a:pt x="5180" y="686"/>
                  </a:cubicBezTo>
                  <a:cubicBezTo>
                    <a:pt x="5740" y="734"/>
                    <a:pt x="6073" y="746"/>
                    <a:pt x="6073" y="746"/>
                  </a:cubicBezTo>
                  <a:cubicBezTo>
                    <a:pt x="6073" y="746"/>
                    <a:pt x="5751" y="615"/>
                    <a:pt x="5216" y="460"/>
                  </a:cubicBezTo>
                  <a:cubicBezTo>
                    <a:pt x="4680" y="317"/>
                    <a:pt x="3918" y="151"/>
                    <a:pt x="3073" y="55"/>
                  </a:cubicBezTo>
                  <a:cubicBezTo>
                    <a:pt x="2669" y="16"/>
                    <a:pt x="2281" y="0"/>
                    <a:pt x="1926" y="0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486" name="Google Shape;12486;p49"/>
            <p:cNvSpPr/>
            <p:nvPr/>
          </p:nvSpPr>
          <p:spPr>
            <a:xfrm>
              <a:off x="4445475" y="2584150"/>
              <a:ext cx="108975" cy="19600"/>
            </a:xfrm>
            <a:custGeom>
              <a:avLst/>
              <a:gdLst/>
              <a:ahLst/>
              <a:cxnLst/>
              <a:rect l="l" t="t" r="r" b="b"/>
              <a:pathLst>
                <a:path w="4359" h="784" extrusionOk="0">
                  <a:moveTo>
                    <a:pt x="1158" y="0"/>
                  </a:moveTo>
                  <a:cubicBezTo>
                    <a:pt x="973" y="0"/>
                    <a:pt x="804" y="8"/>
                    <a:pt x="656" y="21"/>
                  </a:cubicBezTo>
                  <a:cubicBezTo>
                    <a:pt x="251" y="45"/>
                    <a:pt x="1" y="93"/>
                    <a:pt x="1" y="93"/>
                  </a:cubicBezTo>
                  <a:cubicBezTo>
                    <a:pt x="1" y="93"/>
                    <a:pt x="965" y="343"/>
                    <a:pt x="2156" y="545"/>
                  </a:cubicBezTo>
                  <a:cubicBezTo>
                    <a:pt x="3347" y="736"/>
                    <a:pt x="4359" y="783"/>
                    <a:pt x="4359" y="783"/>
                  </a:cubicBezTo>
                  <a:cubicBezTo>
                    <a:pt x="4359" y="783"/>
                    <a:pt x="4132" y="664"/>
                    <a:pt x="3751" y="510"/>
                  </a:cubicBezTo>
                  <a:cubicBezTo>
                    <a:pt x="3382" y="367"/>
                    <a:pt x="2846" y="188"/>
                    <a:pt x="2239" y="93"/>
                  </a:cubicBezTo>
                  <a:cubicBezTo>
                    <a:pt x="1847" y="25"/>
                    <a:pt x="1478" y="0"/>
                    <a:pt x="1158" y="0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487" name="Google Shape;12487;p49"/>
            <p:cNvSpPr/>
            <p:nvPr/>
          </p:nvSpPr>
          <p:spPr>
            <a:xfrm>
              <a:off x="4450850" y="2560800"/>
              <a:ext cx="92875" cy="13175"/>
            </a:xfrm>
            <a:custGeom>
              <a:avLst/>
              <a:gdLst/>
              <a:ahLst/>
              <a:cxnLst/>
              <a:rect l="l" t="t" r="r" b="b"/>
              <a:pathLst>
                <a:path w="3715" h="527" extrusionOk="0">
                  <a:moveTo>
                    <a:pt x="1288" y="0"/>
                  </a:moveTo>
                  <a:cubicBezTo>
                    <a:pt x="541" y="0"/>
                    <a:pt x="0" y="122"/>
                    <a:pt x="0" y="122"/>
                  </a:cubicBezTo>
                  <a:cubicBezTo>
                    <a:pt x="0" y="122"/>
                    <a:pt x="834" y="372"/>
                    <a:pt x="1846" y="479"/>
                  </a:cubicBezTo>
                  <a:cubicBezTo>
                    <a:pt x="2183" y="515"/>
                    <a:pt x="2503" y="527"/>
                    <a:pt x="2780" y="527"/>
                  </a:cubicBezTo>
                  <a:cubicBezTo>
                    <a:pt x="3334" y="527"/>
                    <a:pt x="3715" y="479"/>
                    <a:pt x="3715" y="479"/>
                  </a:cubicBezTo>
                  <a:cubicBezTo>
                    <a:pt x="3715" y="479"/>
                    <a:pt x="2929" y="122"/>
                    <a:pt x="1881" y="27"/>
                  </a:cubicBezTo>
                  <a:cubicBezTo>
                    <a:pt x="1674" y="8"/>
                    <a:pt x="1475" y="0"/>
                    <a:pt x="1288" y="0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488" name="Google Shape;12488;p49"/>
            <p:cNvSpPr/>
            <p:nvPr/>
          </p:nvSpPr>
          <p:spPr>
            <a:xfrm>
              <a:off x="4136525" y="2379650"/>
              <a:ext cx="511100" cy="68125"/>
            </a:xfrm>
            <a:custGeom>
              <a:avLst/>
              <a:gdLst/>
              <a:ahLst/>
              <a:cxnLst/>
              <a:rect l="l" t="t" r="r" b="b"/>
              <a:pathLst>
                <a:path w="20444" h="2725" extrusionOk="0">
                  <a:moveTo>
                    <a:pt x="8596" y="1"/>
                  </a:moveTo>
                  <a:cubicBezTo>
                    <a:pt x="6305" y="1"/>
                    <a:pt x="4247" y="409"/>
                    <a:pt x="2786" y="951"/>
                  </a:cubicBezTo>
                  <a:cubicBezTo>
                    <a:pt x="1881" y="1284"/>
                    <a:pt x="1179" y="1617"/>
                    <a:pt x="715" y="1891"/>
                  </a:cubicBezTo>
                  <a:cubicBezTo>
                    <a:pt x="476" y="2010"/>
                    <a:pt x="298" y="2129"/>
                    <a:pt x="179" y="2201"/>
                  </a:cubicBezTo>
                  <a:cubicBezTo>
                    <a:pt x="60" y="2272"/>
                    <a:pt x="0" y="2320"/>
                    <a:pt x="0" y="2320"/>
                  </a:cubicBezTo>
                  <a:cubicBezTo>
                    <a:pt x="0" y="2320"/>
                    <a:pt x="84" y="2296"/>
                    <a:pt x="203" y="2236"/>
                  </a:cubicBezTo>
                  <a:cubicBezTo>
                    <a:pt x="322" y="2177"/>
                    <a:pt x="512" y="2070"/>
                    <a:pt x="750" y="1963"/>
                  </a:cubicBezTo>
                  <a:cubicBezTo>
                    <a:pt x="1238" y="1724"/>
                    <a:pt x="1953" y="1439"/>
                    <a:pt x="2858" y="1177"/>
                  </a:cubicBezTo>
                  <a:cubicBezTo>
                    <a:pt x="4271" y="752"/>
                    <a:pt x="6172" y="456"/>
                    <a:pt x="8294" y="456"/>
                  </a:cubicBezTo>
                  <a:cubicBezTo>
                    <a:pt x="8906" y="456"/>
                    <a:pt x="9537" y="480"/>
                    <a:pt x="10180" y="534"/>
                  </a:cubicBezTo>
                  <a:cubicBezTo>
                    <a:pt x="13061" y="772"/>
                    <a:pt x="15621" y="1427"/>
                    <a:pt x="17467" y="1903"/>
                  </a:cubicBezTo>
                  <a:cubicBezTo>
                    <a:pt x="18372" y="2153"/>
                    <a:pt x="19110" y="2367"/>
                    <a:pt x="19634" y="2498"/>
                  </a:cubicBezTo>
                  <a:cubicBezTo>
                    <a:pt x="20157" y="2653"/>
                    <a:pt x="20443" y="2725"/>
                    <a:pt x="20443" y="2725"/>
                  </a:cubicBezTo>
                  <a:cubicBezTo>
                    <a:pt x="20443" y="2725"/>
                    <a:pt x="20157" y="2617"/>
                    <a:pt x="19669" y="2415"/>
                  </a:cubicBezTo>
                  <a:cubicBezTo>
                    <a:pt x="19157" y="2236"/>
                    <a:pt x="18431" y="1963"/>
                    <a:pt x="17526" y="1665"/>
                  </a:cubicBezTo>
                  <a:cubicBezTo>
                    <a:pt x="15705" y="1082"/>
                    <a:pt x="13145" y="308"/>
                    <a:pt x="10216" y="69"/>
                  </a:cubicBezTo>
                  <a:cubicBezTo>
                    <a:pt x="9666" y="23"/>
                    <a:pt x="9125" y="1"/>
                    <a:pt x="8596" y="1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489" name="Google Shape;12489;p49"/>
            <p:cNvSpPr/>
            <p:nvPr/>
          </p:nvSpPr>
          <p:spPr>
            <a:xfrm>
              <a:off x="4200800" y="2346525"/>
              <a:ext cx="294725" cy="22675"/>
            </a:xfrm>
            <a:custGeom>
              <a:avLst/>
              <a:gdLst/>
              <a:ahLst/>
              <a:cxnLst/>
              <a:rect l="l" t="t" r="r" b="b"/>
              <a:pathLst>
                <a:path w="11789" h="907" extrusionOk="0">
                  <a:moveTo>
                    <a:pt x="6033" y="1"/>
                  </a:moveTo>
                  <a:cubicBezTo>
                    <a:pt x="5987" y="1"/>
                    <a:pt x="5941" y="1"/>
                    <a:pt x="5895" y="1"/>
                  </a:cubicBezTo>
                  <a:cubicBezTo>
                    <a:pt x="4240" y="13"/>
                    <a:pt x="2751" y="240"/>
                    <a:pt x="1692" y="466"/>
                  </a:cubicBezTo>
                  <a:cubicBezTo>
                    <a:pt x="1156" y="585"/>
                    <a:pt x="727" y="680"/>
                    <a:pt x="441" y="775"/>
                  </a:cubicBezTo>
                  <a:cubicBezTo>
                    <a:pt x="156" y="859"/>
                    <a:pt x="1" y="906"/>
                    <a:pt x="1" y="906"/>
                  </a:cubicBezTo>
                  <a:cubicBezTo>
                    <a:pt x="1" y="906"/>
                    <a:pt x="156" y="894"/>
                    <a:pt x="453" y="847"/>
                  </a:cubicBezTo>
                  <a:cubicBezTo>
                    <a:pt x="751" y="799"/>
                    <a:pt x="1192" y="763"/>
                    <a:pt x="1727" y="704"/>
                  </a:cubicBezTo>
                  <a:cubicBezTo>
                    <a:pt x="2775" y="597"/>
                    <a:pt x="4263" y="490"/>
                    <a:pt x="5895" y="478"/>
                  </a:cubicBezTo>
                  <a:cubicBezTo>
                    <a:pt x="7514" y="478"/>
                    <a:pt x="8990" y="549"/>
                    <a:pt x="10062" y="656"/>
                  </a:cubicBezTo>
                  <a:cubicBezTo>
                    <a:pt x="10597" y="704"/>
                    <a:pt x="11026" y="740"/>
                    <a:pt x="11324" y="787"/>
                  </a:cubicBezTo>
                  <a:cubicBezTo>
                    <a:pt x="11621" y="835"/>
                    <a:pt x="11788" y="847"/>
                    <a:pt x="11788" y="847"/>
                  </a:cubicBezTo>
                  <a:cubicBezTo>
                    <a:pt x="11788" y="847"/>
                    <a:pt x="11621" y="799"/>
                    <a:pt x="11348" y="704"/>
                  </a:cubicBezTo>
                  <a:cubicBezTo>
                    <a:pt x="11050" y="609"/>
                    <a:pt x="10633" y="502"/>
                    <a:pt x="10097" y="406"/>
                  </a:cubicBezTo>
                  <a:cubicBezTo>
                    <a:pt x="9079" y="198"/>
                    <a:pt x="7622" y="1"/>
                    <a:pt x="6033" y="1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490" name="Google Shape;12490;p49"/>
            <p:cNvSpPr/>
            <p:nvPr/>
          </p:nvSpPr>
          <p:spPr>
            <a:xfrm>
              <a:off x="4289500" y="2309725"/>
              <a:ext cx="125350" cy="12300"/>
            </a:xfrm>
            <a:custGeom>
              <a:avLst/>
              <a:gdLst/>
              <a:ahLst/>
              <a:cxnLst/>
              <a:rect l="l" t="t" r="r" b="b"/>
              <a:pathLst>
                <a:path w="5014" h="492" extrusionOk="0">
                  <a:moveTo>
                    <a:pt x="2121" y="1"/>
                  </a:moveTo>
                  <a:cubicBezTo>
                    <a:pt x="911" y="1"/>
                    <a:pt x="1" y="223"/>
                    <a:pt x="1" y="223"/>
                  </a:cubicBezTo>
                  <a:cubicBezTo>
                    <a:pt x="1" y="223"/>
                    <a:pt x="1132" y="414"/>
                    <a:pt x="2501" y="473"/>
                  </a:cubicBezTo>
                  <a:cubicBezTo>
                    <a:pt x="2804" y="486"/>
                    <a:pt x="3094" y="491"/>
                    <a:pt x="3362" y="491"/>
                  </a:cubicBezTo>
                  <a:cubicBezTo>
                    <a:pt x="4328" y="491"/>
                    <a:pt x="5014" y="426"/>
                    <a:pt x="5014" y="426"/>
                  </a:cubicBezTo>
                  <a:cubicBezTo>
                    <a:pt x="5014" y="426"/>
                    <a:pt x="3930" y="69"/>
                    <a:pt x="2525" y="9"/>
                  </a:cubicBezTo>
                  <a:cubicBezTo>
                    <a:pt x="2387" y="3"/>
                    <a:pt x="2252" y="1"/>
                    <a:pt x="2121" y="1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491" name="Google Shape;12491;p49"/>
            <p:cNvSpPr/>
            <p:nvPr/>
          </p:nvSpPr>
          <p:spPr>
            <a:xfrm>
              <a:off x="4305875" y="2279300"/>
              <a:ext cx="73550" cy="12400"/>
            </a:xfrm>
            <a:custGeom>
              <a:avLst/>
              <a:gdLst/>
              <a:ahLst/>
              <a:cxnLst/>
              <a:rect l="l" t="t" r="r" b="b"/>
              <a:pathLst>
                <a:path w="2942" h="496" extrusionOk="0">
                  <a:moveTo>
                    <a:pt x="1234" y="1"/>
                  </a:moveTo>
                  <a:cubicBezTo>
                    <a:pt x="922" y="1"/>
                    <a:pt x="648" y="48"/>
                    <a:pt x="441" y="95"/>
                  </a:cubicBezTo>
                  <a:cubicBezTo>
                    <a:pt x="168" y="154"/>
                    <a:pt x="1" y="238"/>
                    <a:pt x="1" y="238"/>
                  </a:cubicBezTo>
                  <a:cubicBezTo>
                    <a:pt x="1" y="238"/>
                    <a:pt x="679" y="416"/>
                    <a:pt x="1465" y="476"/>
                  </a:cubicBezTo>
                  <a:cubicBezTo>
                    <a:pt x="1652" y="490"/>
                    <a:pt x="1834" y="495"/>
                    <a:pt x="2002" y="495"/>
                  </a:cubicBezTo>
                  <a:cubicBezTo>
                    <a:pt x="2541" y="495"/>
                    <a:pt x="2942" y="440"/>
                    <a:pt x="2942" y="440"/>
                  </a:cubicBezTo>
                  <a:cubicBezTo>
                    <a:pt x="2942" y="440"/>
                    <a:pt x="2787" y="357"/>
                    <a:pt x="2537" y="250"/>
                  </a:cubicBezTo>
                  <a:cubicBezTo>
                    <a:pt x="2263" y="143"/>
                    <a:pt x="1906" y="35"/>
                    <a:pt x="1489" y="12"/>
                  </a:cubicBezTo>
                  <a:cubicBezTo>
                    <a:pt x="1402" y="4"/>
                    <a:pt x="1317" y="1"/>
                    <a:pt x="1234" y="1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492" name="Google Shape;12492;p49"/>
            <p:cNvSpPr/>
            <p:nvPr/>
          </p:nvSpPr>
          <p:spPr>
            <a:xfrm>
              <a:off x="4321950" y="2252750"/>
              <a:ext cx="82175" cy="14300"/>
            </a:xfrm>
            <a:custGeom>
              <a:avLst/>
              <a:gdLst/>
              <a:ahLst/>
              <a:cxnLst/>
              <a:rect l="l" t="t" r="r" b="b"/>
              <a:pathLst>
                <a:path w="3287" h="572" extrusionOk="0">
                  <a:moveTo>
                    <a:pt x="1030" y="1"/>
                  </a:moveTo>
                  <a:cubicBezTo>
                    <a:pt x="429" y="1"/>
                    <a:pt x="1" y="121"/>
                    <a:pt x="1" y="121"/>
                  </a:cubicBezTo>
                  <a:cubicBezTo>
                    <a:pt x="1" y="121"/>
                    <a:pt x="727" y="371"/>
                    <a:pt x="1620" y="490"/>
                  </a:cubicBezTo>
                  <a:cubicBezTo>
                    <a:pt x="2116" y="556"/>
                    <a:pt x="2575" y="571"/>
                    <a:pt x="2886" y="571"/>
                  </a:cubicBezTo>
                  <a:cubicBezTo>
                    <a:pt x="3134" y="571"/>
                    <a:pt x="3287" y="562"/>
                    <a:pt x="3287" y="562"/>
                  </a:cubicBezTo>
                  <a:cubicBezTo>
                    <a:pt x="3287" y="562"/>
                    <a:pt x="2620" y="181"/>
                    <a:pt x="1680" y="50"/>
                  </a:cubicBezTo>
                  <a:cubicBezTo>
                    <a:pt x="1450" y="14"/>
                    <a:pt x="1231" y="1"/>
                    <a:pt x="1030" y="1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493" name="Google Shape;12493;p49"/>
            <p:cNvSpPr/>
            <p:nvPr/>
          </p:nvSpPr>
          <p:spPr>
            <a:xfrm>
              <a:off x="3583775" y="2767900"/>
              <a:ext cx="367325" cy="163875"/>
            </a:xfrm>
            <a:custGeom>
              <a:avLst/>
              <a:gdLst/>
              <a:ahLst/>
              <a:cxnLst/>
              <a:rect l="l" t="t" r="r" b="b"/>
              <a:pathLst>
                <a:path w="14693" h="6555" extrusionOk="0">
                  <a:moveTo>
                    <a:pt x="1172" y="1"/>
                  </a:moveTo>
                  <a:cubicBezTo>
                    <a:pt x="976" y="1"/>
                    <a:pt x="807" y="9"/>
                    <a:pt x="655" y="18"/>
                  </a:cubicBezTo>
                  <a:cubicBezTo>
                    <a:pt x="238" y="53"/>
                    <a:pt x="0" y="65"/>
                    <a:pt x="0" y="65"/>
                  </a:cubicBezTo>
                  <a:cubicBezTo>
                    <a:pt x="0" y="65"/>
                    <a:pt x="238" y="77"/>
                    <a:pt x="667" y="125"/>
                  </a:cubicBezTo>
                  <a:cubicBezTo>
                    <a:pt x="881" y="125"/>
                    <a:pt x="1131" y="137"/>
                    <a:pt x="1429" y="172"/>
                  </a:cubicBezTo>
                  <a:cubicBezTo>
                    <a:pt x="1727" y="208"/>
                    <a:pt x="2048" y="232"/>
                    <a:pt x="2429" y="291"/>
                  </a:cubicBezTo>
                  <a:cubicBezTo>
                    <a:pt x="2798" y="351"/>
                    <a:pt x="3203" y="410"/>
                    <a:pt x="3632" y="494"/>
                  </a:cubicBezTo>
                  <a:cubicBezTo>
                    <a:pt x="4060" y="565"/>
                    <a:pt x="4513" y="684"/>
                    <a:pt x="4989" y="803"/>
                  </a:cubicBezTo>
                  <a:cubicBezTo>
                    <a:pt x="5918" y="1065"/>
                    <a:pt x="6954" y="1423"/>
                    <a:pt x="7989" y="1863"/>
                  </a:cubicBezTo>
                  <a:cubicBezTo>
                    <a:pt x="9013" y="2327"/>
                    <a:pt x="9966" y="2851"/>
                    <a:pt x="10799" y="3363"/>
                  </a:cubicBezTo>
                  <a:cubicBezTo>
                    <a:pt x="11204" y="3637"/>
                    <a:pt x="11609" y="3887"/>
                    <a:pt x="11954" y="4161"/>
                  </a:cubicBezTo>
                  <a:cubicBezTo>
                    <a:pt x="12323" y="4411"/>
                    <a:pt x="12633" y="4661"/>
                    <a:pt x="12919" y="4899"/>
                  </a:cubicBezTo>
                  <a:cubicBezTo>
                    <a:pt x="13216" y="5137"/>
                    <a:pt x="13454" y="5375"/>
                    <a:pt x="13681" y="5566"/>
                  </a:cubicBezTo>
                  <a:cubicBezTo>
                    <a:pt x="13895" y="5768"/>
                    <a:pt x="14085" y="5947"/>
                    <a:pt x="14228" y="6090"/>
                  </a:cubicBezTo>
                  <a:lnTo>
                    <a:pt x="14693" y="6554"/>
                  </a:lnTo>
                  <a:cubicBezTo>
                    <a:pt x="14693" y="6554"/>
                    <a:pt x="14550" y="6376"/>
                    <a:pt x="14288" y="6042"/>
                  </a:cubicBezTo>
                  <a:cubicBezTo>
                    <a:pt x="14157" y="5887"/>
                    <a:pt x="13990" y="5685"/>
                    <a:pt x="13788" y="5471"/>
                  </a:cubicBezTo>
                  <a:cubicBezTo>
                    <a:pt x="13573" y="5256"/>
                    <a:pt x="13347" y="4994"/>
                    <a:pt x="13073" y="4732"/>
                  </a:cubicBezTo>
                  <a:cubicBezTo>
                    <a:pt x="12799" y="4471"/>
                    <a:pt x="12490" y="4185"/>
                    <a:pt x="12145" y="3899"/>
                  </a:cubicBezTo>
                  <a:cubicBezTo>
                    <a:pt x="11799" y="3601"/>
                    <a:pt x="11418" y="3339"/>
                    <a:pt x="11014" y="3042"/>
                  </a:cubicBezTo>
                  <a:cubicBezTo>
                    <a:pt x="10180" y="2482"/>
                    <a:pt x="9228" y="1911"/>
                    <a:pt x="8168" y="1434"/>
                  </a:cubicBezTo>
                  <a:cubicBezTo>
                    <a:pt x="7120" y="958"/>
                    <a:pt x="6061" y="637"/>
                    <a:pt x="5072" y="410"/>
                  </a:cubicBezTo>
                  <a:cubicBezTo>
                    <a:pt x="4584" y="303"/>
                    <a:pt x="4120" y="196"/>
                    <a:pt x="3679" y="160"/>
                  </a:cubicBezTo>
                  <a:cubicBezTo>
                    <a:pt x="3227" y="101"/>
                    <a:pt x="2810" y="65"/>
                    <a:pt x="2441" y="41"/>
                  </a:cubicBezTo>
                  <a:cubicBezTo>
                    <a:pt x="2072" y="6"/>
                    <a:pt x="1727" y="6"/>
                    <a:pt x="1429" y="6"/>
                  </a:cubicBezTo>
                  <a:cubicBezTo>
                    <a:pt x="1338" y="2"/>
                    <a:pt x="1253" y="1"/>
                    <a:pt x="1172" y="1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494" name="Google Shape;12494;p49"/>
            <p:cNvSpPr/>
            <p:nvPr/>
          </p:nvSpPr>
          <p:spPr>
            <a:xfrm>
              <a:off x="3687350" y="2738550"/>
              <a:ext cx="259575" cy="143500"/>
            </a:xfrm>
            <a:custGeom>
              <a:avLst/>
              <a:gdLst/>
              <a:ahLst/>
              <a:cxnLst/>
              <a:rect l="l" t="t" r="r" b="b"/>
              <a:pathLst>
                <a:path w="10383" h="5740" extrusionOk="0">
                  <a:moveTo>
                    <a:pt x="1" y="1"/>
                  </a:moveTo>
                  <a:lnTo>
                    <a:pt x="1" y="1"/>
                  </a:lnTo>
                  <a:cubicBezTo>
                    <a:pt x="1" y="1"/>
                    <a:pt x="179" y="37"/>
                    <a:pt x="477" y="96"/>
                  </a:cubicBezTo>
                  <a:cubicBezTo>
                    <a:pt x="620" y="120"/>
                    <a:pt x="810" y="156"/>
                    <a:pt x="1025" y="203"/>
                  </a:cubicBezTo>
                  <a:cubicBezTo>
                    <a:pt x="1251" y="239"/>
                    <a:pt x="1489" y="287"/>
                    <a:pt x="1751" y="358"/>
                  </a:cubicBezTo>
                  <a:cubicBezTo>
                    <a:pt x="2287" y="501"/>
                    <a:pt x="2906" y="692"/>
                    <a:pt x="3584" y="942"/>
                  </a:cubicBezTo>
                  <a:cubicBezTo>
                    <a:pt x="4251" y="1215"/>
                    <a:pt x="4977" y="1537"/>
                    <a:pt x="5704" y="1942"/>
                  </a:cubicBezTo>
                  <a:cubicBezTo>
                    <a:pt x="6430" y="2346"/>
                    <a:pt x="7097" y="2775"/>
                    <a:pt x="7668" y="3204"/>
                  </a:cubicBezTo>
                  <a:cubicBezTo>
                    <a:pt x="8252" y="3632"/>
                    <a:pt x="8740" y="4049"/>
                    <a:pt x="9145" y="4442"/>
                  </a:cubicBezTo>
                  <a:cubicBezTo>
                    <a:pt x="9335" y="4621"/>
                    <a:pt x="9514" y="4811"/>
                    <a:pt x="9669" y="4966"/>
                  </a:cubicBezTo>
                  <a:cubicBezTo>
                    <a:pt x="9835" y="5121"/>
                    <a:pt x="9954" y="5264"/>
                    <a:pt x="10050" y="5383"/>
                  </a:cubicBezTo>
                  <a:cubicBezTo>
                    <a:pt x="10264" y="5597"/>
                    <a:pt x="10383" y="5740"/>
                    <a:pt x="10383" y="5740"/>
                  </a:cubicBezTo>
                  <a:cubicBezTo>
                    <a:pt x="10383" y="5740"/>
                    <a:pt x="10276" y="5585"/>
                    <a:pt x="10121" y="5335"/>
                  </a:cubicBezTo>
                  <a:cubicBezTo>
                    <a:pt x="10026" y="5204"/>
                    <a:pt x="9919" y="5049"/>
                    <a:pt x="9788" y="4871"/>
                  </a:cubicBezTo>
                  <a:cubicBezTo>
                    <a:pt x="9657" y="4704"/>
                    <a:pt x="9502" y="4502"/>
                    <a:pt x="9311" y="4287"/>
                  </a:cubicBezTo>
                  <a:cubicBezTo>
                    <a:pt x="8954" y="3859"/>
                    <a:pt x="8478" y="3382"/>
                    <a:pt x="7918" y="2906"/>
                  </a:cubicBezTo>
                  <a:cubicBezTo>
                    <a:pt x="7335" y="2430"/>
                    <a:pt x="6668" y="1954"/>
                    <a:pt x="5918" y="1537"/>
                  </a:cubicBezTo>
                  <a:cubicBezTo>
                    <a:pt x="5156" y="1120"/>
                    <a:pt x="4406" y="822"/>
                    <a:pt x="3703" y="584"/>
                  </a:cubicBezTo>
                  <a:cubicBezTo>
                    <a:pt x="2989" y="358"/>
                    <a:pt x="2334" y="215"/>
                    <a:pt x="1787" y="144"/>
                  </a:cubicBezTo>
                  <a:cubicBezTo>
                    <a:pt x="1513" y="84"/>
                    <a:pt x="1263" y="60"/>
                    <a:pt x="1036" y="49"/>
                  </a:cubicBezTo>
                  <a:cubicBezTo>
                    <a:pt x="810" y="37"/>
                    <a:pt x="620" y="25"/>
                    <a:pt x="477" y="25"/>
                  </a:cubicBezTo>
                  <a:cubicBezTo>
                    <a:pt x="179" y="1"/>
                    <a:pt x="1" y="1"/>
                    <a:pt x="1" y="1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495" name="Google Shape;12495;p49"/>
            <p:cNvSpPr/>
            <p:nvPr/>
          </p:nvSpPr>
          <p:spPr>
            <a:xfrm>
              <a:off x="3817725" y="2742725"/>
              <a:ext cx="131600" cy="98550"/>
            </a:xfrm>
            <a:custGeom>
              <a:avLst/>
              <a:gdLst/>
              <a:ahLst/>
              <a:cxnLst/>
              <a:rect l="l" t="t" r="r" b="b"/>
              <a:pathLst>
                <a:path w="5264" h="3942" extrusionOk="0">
                  <a:moveTo>
                    <a:pt x="1" y="1"/>
                  </a:moveTo>
                  <a:cubicBezTo>
                    <a:pt x="1" y="1"/>
                    <a:pt x="96" y="36"/>
                    <a:pt x="239" y="96"/>
                  </a:cubicBezTo>
                  <a:cubicBezTo>
                    <a:pt x="405" y="155"/>
                    <a:pt x="632" y="251"/>
                    <a:pt x="917" y="370"/>
                  </a:cubicBezTo>
                  <a:cubicBezTo>
                    <a:pt x="1465" y="632"/>
                    <a:pt x="2191" y="1025"/>
                    <a:pt x="2918" y="1584"/>
                  </a:cubicBezTo>
                  <a:cubicBezTo>
                    <a:pt x="3644" y="2132"/>
                    <a:pt x="4227" y="2715"/>
                    <a:pt x="4632" y="3168"/>
                  </a:cubicBezTo>
                  <a:cubicBezTo>
                    <a:pt x="4835" y="3406"/>
                    <a:pt x="4989" y="3608"/>
                    <a:pt x="5096" y="3739"/>
                  </a:cubicBezTo>
                  <a:cubicBezTo>
                    <a:pt x="5204" y="3870"/>
                    <a:pt x="5263" y="3942"/>
                    <a:pt x="5263" y="3942"/>
                  </a:cubicBezTo>
                  <a:cubicBezTo>
                    <a:pt x="5263" y="3942"/>
                    <a:pt x="5216" y="3858"/>
                    <a:pt x="5156" y="3692"/>
                  </a:cubicBezTo>
                  <a:cubicBezTo>
                    <a:pt x="5096" y="3525"/>
                    <a:pt x="4989" y="3299"/>
                    <a:pt x="4823" y="3037"/>
                  </a:cubicBezTo>
                  <a:cubicBezTo>
                    <a:pt x="4525" y="2501"/>
                    <a:pt x="3977" y="1798"/>
                    <a:pt x="3203" y="1215"/>
                  </a:cubicBezTo>
                  <a:cubicBezTo>
                    <a:pt x="2429" y="644"/>
                    <a:pt x="1608" y="310"/>
                    <a:pt x="1001" y="167"/>
                  </a:cubicBezTo>
                  <a:cubicBezTo>
                    <a:pt x="691" y="96"/>
                    <a:pt x="453" y="48"/>
                    <a:pt x="274" y="36"/>
                  </a:cubicBezTo>
                  <a:cubicBezTo>
                    <a:pt x="96" y="13"/>
                    <a:pt x="1" y="1"/>
                    <a:pt x="1" y="1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496" name="Google Shape;12496;p49"/>
            <p:cNvSpPr/>
            <p:nvPr/>
          </p:nvSpPr>
          <p:spPr>
            <a:xfrm>
              <a:off x="3859100" y="2723375"/>
              <a:ext cx="94675" cy="71475"/>
            </a:xfrm>
            <a:custGeom>
              <a:avLst/>
              <a:gdLst/>
              <a:ahLst/>
              <a:cxnLst/>
              <a:rect l="l" t="t" r="r" b="b"/>
              <a:pathLst>
                <a:path w="3787" h="2859" extrusionOk="0">
                  <a:moveTo>
                    <a:pt x="1" y="1"/>
                  </a:moveTo>
                  <a:cubicBezTo>
                    <a:pt x="1" y="1"/>
                    <a:pt x="239" y="120"/>
                    <a:pt x="608" y="358"/>
                  </a:cubicBezTo>
                  <a:cubicBezTo>
                    <a:pt x="989" y="584"/>
                    <a:pt x="1477" y="906"/>
                    <a:pt x="2001" y="1299"/>
                  </a:cubicBezTo>
                  <a:cubicBezTo>
                    <a:pt x="2513" y="1680"/>
                    <a:pt x="2965" y="2072"/>
                    <a:pt x="3275" y="2370"/>
                  </a:cubicBezTo>
                  <a:cubicBezTo>
                    <a:pt x="3584" y="2668"/>
                    <a:pt x="3787" y="2858"/>
                    <a:pt x="3787" y="2858"/>
                  </a:cubicBezTo>
                  <a:cubicBezTo>
                    <a:pt x="3787" y="2858"/>
                    <a:pt x="3680" y="2584"/>
                    <a:pt x="3441" y="2215"/>
                  </a:cubicBezTo>
                  <a:cubicBezTo>
                    <a:pt x="3203" y="1846"/>
                    <a:pt x="2810" y="1358"/>
                    <a:pt x="2263" y="941"/>
                  </a:cubicBezTo>
                  <a:cubicBezTo>
                    <a:pt x="1715" y="525"/>
                    <a:pt x="1132" y="275"/>
                    <a:pt x="703" y="156"/>
                  </a:cubicBezTo>
                  <a:cubicBezTo>
                    <a:pt x="286" y="36"/>
                    <a:pt x="1" y="1"/>
                    <a:pt x="1" y="1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497" name="Google Shape;12497;p49"/>
            <p:cNvSpPr/>
            <p:nvPr/>
          </p:nvSpPr>
          <p:spPr>
            <a:xfrm>
              <a:off x="3880825" y="2702850"/>
              <a:ext cx="72350" cy="46550"/>
            </a:xfrm>
            <a:custGeom>
              <a:avLst/>
              <a:gdLst/>
              <a:ahLst/>
              <a:cxnLst/>
              <a:rect l="l" t="t" r="r" b="b"/>
              <a:pathLst>
                <a:path w="2894" h="1862" extrusionOk="0">
                  <a:moveTo>
                    <a:pt x="1" y="0"/>
                  </a:moveTo>
                  <a:cubicBezTo>
                    <a:pt x="1" y="0"/>
                    <a:pt x="513" y="631"/>
                    <a:pt x="1310" y="1155"/>
                  </a:cubicBezTo>
                  <a:cubicBezTo>
                    <a:pt x="1703" y="1405"/>
                    <a:pt x="2096" y="1596"/>
                    <a:pt x="2394" y="1727"/>
                  </a:cubicBezTo>
                  <a:cubicBezTo>
                    <a:pt x="2537" y="1786"/>
                    <a:pt x="2656" y="1858"/>
                    <a:pt x="2763" y="1858"/>
                  </a:cubicBezTo>
                  <a:cubicBezTo>
                    <a:pt x="2776" y="1861"/>
                    <a:pt x="2788" y="1862"/>
                    <a:pt x="2799" y="1862"/>
                  </a:cubicBezTo>
                  <a:cubicBezTo>
                    <a:pt x="2876" y="1862"/>
                    <a:pt x="2894" y="1798"/>
                    <a:pt x="2894" y="1798"/>
                  </a:cubicBezTo>
                  <a:lnTo>
                    <a:pt x="2894" y="1798"/>
                  </a:lnTo>
                  <a:cubicBezTo>
                    <a:pt x="2894" y="1798"/>
                    <a:pt x="2878" y="1819"/>
                    <a:pt x="2843" y="1819"/>
                  </a:cubicBezTo>
                  <a:cubicBezTo>
                    <a:pt x="2825" y="1819"/>
                    <a:pt x="2803" y="1814"/>
                    <a:pt x="2775" y="1798"/>
                  </a:cubicBezTo>
                  <a:cubicBezTo>
                    <a:pt x="2703" y="1762"/>
                    <a:pt x="2632" y="1655"/>
                    <a:pt x="2513" y="1548"/>
                  </a:cubicBezTo>
                  <a:cubicBezTo>
                    <a:pt x="2287" y="1322"/>
                    <a:pt x="1965" y="1048"/>
                    <a:pt x="1560" y="774"/>
                  </a:cubicBezTo>
                  <a:cubicBezTo>
                    <a:pt x="775" y="238"/>
                    <a:pt x="1" y="0"/>
                    <a:pt x="1" y="0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498" name="Google Shape;12498;p49"/>
            <p:cNvSpPr/>
            <p:nvPr/>
          </p:nvSpPr>
          <p:spPr>
            <a:xfrm>
              <a:off x="3900475" y="2684975"/>
              <a:ext cx="44375" cy="26225"/>
            </a:xfrm>
            <a:custGeom>
              <a:avLst/>
              <a:gdLst/>
              <a:ahLst/>
              <a:cxnLst/>
              <a:rect l="l" t="t" r="r" b="b"/>
              <a:pathLst>
                <a:path w="1775" h="1049" extrusionOk="0">
                  <a:moveTo>
                    <a:pt x="1" y="1"/>
                  </a:moveTo>
                  <a:lnTo>
                    <a:pt x="1" y="1"/>
                  </a:lnTo>
                  <a:cubicBezTo>
                    <a:pt x="1" y="1"/>
                    <a:pt x="286" y="441"/>
                    <a:pt x="774" y="715"/>
                  </a:cubicBezTo>
                  <a:cubicBezTo>
                    <a:pt x="1263" y="1013"/>
                    <a:pt x="1775" y="1049"/>
                    <a:pt x="1775" y="1049"/>
                  </a:cubicBezTo>
                  <a:cubicBezTo>
                    <a:pt x="1775" y="1049"/>
                    <a:pt x="1489" y="620"/>
                    <a:pt x="1001" y="334"/>
                  </a:cubicBezTo>
                  <a:cubicBezTo>
                    <a:pt x="501" y="37"/>
                    <a:pt x="1" y="1"/>
                    <a:pt x="1" y="1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499" name="Google Shape;12499;p49"/>
            <p:cNvSpPr/>
            <p:nvPr/>
          </p:nvSpPr>
          <p:spPr>
            <a:xfrm>
              <a:off x="3894825" y="2666600"/>
              <a:ext cx="46150" cy="19300"/>
            </a:xfrm>
            <a:custGeom>
              <a:avLst/>
              <a:gdLst/>
              <a:ahLst/>
              <a:cxnLst/>
              <a:rect l="l" t="t" r="r" b="b"/>
              <a:pathLst>
                <a:path w="1846" h="772" extrusionOk="0">
                  <a:moveTo>
                    <a:pt x="287" y="0"/>
                  </a:moveTo>
                  <a:cubicBezTo>
                    <a:pt x="114" y="0"/>
                    <a:pt x="0" y="21"/>
                    <a:pt x="0" y="21"/>
                  </a:cubicBezTo>
                  <a:cubicBezTo>
                    <a:pt x="0" y="21"/>
                    <a:pt x="369" y="355"/>
                    <a:pt x="858" y="557"/>
                  </a:cubicBezTo>
                  <a:cubicBezTo>
                    <a:pt x="1358" y="760"/>
                    <a:pt x="1846" y="772"/>
                    <a:pt x="1846" y="772"/>
                  </a:cubicBezTo>
                  <a:cubicBezTo>
                    <a:pt x="1846" y="772"/>
                    <a:pt x="1548" y="355"/>
                    <a:pt x="1024" y="141"/>
                  </a:cubicBezTo>
                  <a:cubicBezTo>
                    <a:pt x="753" y="27"/>
                    <a:pt x="482" y="0"/>
                    <a:pt x="287" y="0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500" name="Google Shape;12500;p49"/>
            <p:cNvSpPr/>
            <p:nvPr/>
          </p:nvSpPr>
          <p:spPr>
            <a:xfrm>
              <a:off x="3632575" y="2067200"/>
              <a:ext cx="242925" cy="79650"/>
            </a:xfrm>
            <a:custGeom>
              <a:avLst/>
              <a:gdLst/>
              <a:ahLst/>
              <a:cxnLst/>
              <a:rect l="l" t="t" r="r" b="b"/>
              <a:pathLst>
                <a:path w="9717" h="3186" extrusionOk="0">
                  <a:moveTo>
                    <a:pt x="2445" y="1"/>
                  </a:moveTo>
                  <a:cubicBezTo>
                    <a:pt x="2104" y="1"/>
                    <a:pt x="1790" y="19"/>
                    <a:pt x="1513" y="54"/>
                  </a:cubicBezTo>
                  <a:cubicBezTo>
                    <a:pt x="1275" y="66"/>
                    <a:pt x="1072" y="114"/>
                    <a:pt x="882" y="149"/>
                  </a:cubicBezTo>
                  <a:cubicBezTo>
                    <a:pt x="680" y="173"/>
                    <a:pt x="537" y="221"/>
                    <a:pt x="406" y="245"/>
                  </a:cubicBezTo>
                  <a:cubicBezTo>
                    <a:pt x="144" y="328"/>
                    <a:pt x="1" y="352"/>
                    <a:pt x="1" y="352"/>
                  </a:cubicBezTo>
                  <a:cubicBezTo>
                    <a:pt x="1" y="352"/>
                    <a:pt x="144" y="340"/>
                    <a:pt x="418" y="328"/>
                  </a:cubicBezTo>
                  <a:cubicBezTo>
                    <a:pt x="537" y="304"/>
                    <a:pt x="703" y="292"/>
                    <a:pt x="894" y="292"/>
                  </a:cubicBezTo>
                  <a:cubicBezTo>
                    <a:pt x="1021" y="292"/>
                    <a:pt x="1153" y="287"/>
                    <a:pt x="1298" y="287"/>
                  </a:cubicBezTo>
                  <a:cubicBezTo>
                    <a:pt x="1370" y="287"/>
                    <a:pt x="1446" y="288"/>
                    <a:pt x="1525" y="292"/>
                  </a:cubicBezTo>
                  <a:cubicBezTo>
                    <a:pt x="1989" y="292"/>
                    <a:pt x="2561" y="340"/>
                    <a:pt x="3168" y="411"/>
                  </a:cubicBezTo>
                  <a:cubicBezTo>
                    <a:pt x="3775" y="506"/>
                    <a:pt x="4454" y="637"/>
                    <a:pt x="5132" y="828"/>
                  </a:cubicBezTo>
                  <a:cubicBezTo>
                    <a:pt x="5799" y="1042"/>
                    <a:pt x="6442" y="1280"/>
                    <a:pt x="7014" y="1530"/>
                  </a:cubicBezTo>
                  <a:cubicBezTo>
                    <a:pt x="7573" y="1780"/>
                    <a:pt x="8061" y="2054"/>
                    <a:pt x="8466" y="2304"/>
                  </a:cubicBezTo>
                  <a:cubicBezTo>
                    <a:pt x="8669" y="2411"/>
                    <a:pt x="8835" y="2542"/>
                    <a:pt x="9002" y="2650"/>
                  </a:cubicBezTo>
                  <a:cubicBezTo>
                    <a:pt x="9157" y="2745"/>
                    <a:pt x="9288" y="2852"/>
                    <a:pt x="9395" y="2923"/>
                  </a:cubicBezTo>
                  <a:cubicBezTo>
                    <a:pt x="9597" y="3090"/>
                    <a:pt x="9716" y="3185"/>
                    <a:pt x="9716" y="3185"/>
                  </a:cubicBezTo>
                  <a:cubicBezTo>
                    <a:pt x="9716" y="3185"/>
                    <a:pt x="9609" y="3078"/>
                    <a:pt x="9443" y="2864"/>
                  </a:cubicBezTo>
                  <a:cubicBezTo>
                    <a:pt x="9347" y="2769"/>
                    <a:pt x="9240" y="2650"/>
                    <a:pt x="9085" y="2531"/>
                  </a:cubicBezTo>
                  <a:cubicBezTo>
                    <a:pt x="8954" y="2411"/>
                    <a:pt x="8788" y="2257"/>
                    <a:pt x="8597" y="2114"/>
                  </a:cubicBezTo>
                  <a:cubicBezTo>
                    <a:pt x="8228" y="1792"/>
                    <a:pt x="7752" y="1483"/>
                    <a:pt x="7180" y="1173"/>
                  </a:cubicBezTo>
                  <a:cubicBezTo>
                    <a:pt x="6621" y="876"/>
                    <a:pt x="5978" y="590"/>
                    <a:pt x="5263" y="387"/>
                  </a:cubicBezTo>
                  <a:cubicBezTo>
                    <a:pt x="4549" y="185"/>
                    <a:pt x="3859" y="66"/>
                    <a:pt x="3216" y="30"/>
                  </a:cubicBezTo>
                  <a:cubicBezTo>
                    <a:pt x="2947" y="10"/>
                    <a:pt x="2689" y="1"/>
                    <a:pt x="2445" y="1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501" name="Google Shape;12501;p49"/>
            <p:cNvSpPr/>
            <p:nvPr/>
          </p:nvSpPr>
          <p:spPr>
            <a:xfrm>
              <a:off x="3648075" y="2114950"/>
              <a:ext cx="232775" cy="71475"/>
            </a:xfrm>
            <a:custGeom>
              <a:avLst/>
              <a:gdLst/>
              <a:ahLst/>
              <a:cxnLst/>
              <a:rect l="l" t="t" r="r" b="b"/>
              <a:pathLst>
                <a:path w="9311" h="2859" extrusionOk="0">
                  <a:moveTo>
                    <a:pt x="2469" y="1"/>
                  </a:moveTo>
                  <a:cubicBezTo>
                    <a:pt x="2080" y="1"/>
                    <a:pt x="1724" y="32"/>
                    <a:pt x="1417" y="85"/>
                  </a:cubicBezTo>
                  <a:cubicBezTo>
                    <a:pt x="976" y="156"/>
                    <a:pt x="619" y="240"/>
                    <a:pt x="381" y="335"/>
                  </a:cubicBezTo>
                  <a:cubicBezTo>
                    <a:pt x="143" y="406"/>
                    <a:pt x="0" y="466"/>
                    <a:pt x="0" y="466"/>
                  </a:cubicBezTo>
                  <a:cubicBezTo>
                    <a:pt x="0" y="466"/>
                    <a:pt x="143" y="442"/>
                    <a:pt x="393" y="394"/>
                  </a:cubicBezTo>
                  <a:cubicBezTo>
                    <a:pt x="643" y="359"/>
                    <a:pt x="1000" y="323"/>
                    <a:pt x="1453" y="299"/>
                  </a:cubicBezTo>
                  <a:cubicBezTo>
                    <a:pt x="1515" y="297"/>
                    <a:pt x="1579" y="297"/>
                    <a:pt x="1645" y="297"/>
                  </a:cubicBezTo>
                  <a:cubicBezTo>
                    <a:pt x="2516" y="297"/>
                    <a:pt x="3650" y="446"/>
                    <a:pt x="4846" y="823"/>
                  </a:cubicBezTo>
                  <a:cubicBezTo>
                    <a:pt x="6120" y="1228"/>
                    <a:pt x="7227" y="1764"/>
                    <a:pt x="8025" y="2180"/>
                  </a:cubicBezTo>
                  <a:cubicBezTo>
                    <a:pt x="8811" y="2597"/>
                    <a:pt x="9311" y="2859"/>
                    <a:pt x="9311" y="2859"/>
                  </a:cubicBezTo>
                  <a:cubicBezTo>
                    <a:pt x="9311" y="2859"/>
                    <a:pt x="8870" y="2490"/>
                    <a:pt x="8132" y="1990"/>
                  </a:cubicBezTo>
                  <a:cubicBezTo>
                    <a:pt x="7382" y="1478"/>
                    <a:pt x="6298" y="811"/>
                    <a:pt x="4965" y="394"/>
                  </a:cubicBezTo>
                  <a:cubicBezTo>
                    <a:pt x="4082" y="113"/>
                    <a:pt x="3214" y="1"/>
                    <a:pt x="2469" y="1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502" name="Google Shape;12502;p49"/>
            <p:cNvSpPr/>
            <p:nvPr/>
          </p:nvSpPr>
          <p:spPr>
            <a:xfrm>
              <a:off x="3719500" y="2151850"/>
              <a:ext cx="113125" cy="39650"/>
            </a:xfrm>
            <a:custGeom>
              <a:avLst/>
              <a:gdLst/>
              <a:ahLst/>
              <a:cxnLst/>
              <a:rect l="l" t="t" r="r" b="b"/>
              <a:pathLst>
                <a:path w="4525" h="1586" extrusionOk="0">
                  <a:moveTo>
                    <a:pt x="825" y="0"/>
                  </a:moveTo>
                  <a:cubicBezTo>
                    <a:pt x="788" y="0"/>
                    <a:pt x="751" y="1"/>
                    <a:pt x="715" y="2"/>
                  </a:cubicBezTo>
                  <a:cubicBezTo>
                    <a:pt x="274" y="2"/>
                    <a:pt x="1" y="61"/>
                    <a:pt x="1" y="61"/>
                  </a:cubicBezTo>
                  <a:cubicBezTo>
                    <a:pt x="1" y="61"/>
                    <a:pt x="274" y="121"/>
                    <a:pt x="703" y="228"/>
                  </a:cubicBezTo>
                  <a:cubicBezTo>
                    <a:pt x="1120" y="335"/>
                    <a:pt x="1703" y="490"/>
                    <a:pt x="2310" y="704"/>
                  </a:cubicBezTo>
                  <a:cubicBezTo>
                    <a:pt x="2918" y="907"/>
                    <a:pt x="3477" y="1121"/>
                    <a:pt x="3870" y="1300"/>
                  </a:cubicBezTo>
                  <a:cubicBezTo>
                    <a:pt x="4275" y="1478"/>
                    <a:pt x="4525" y="1585"/>
                    <a:pt x="4525" y="1585"/>
                  </a:cubicBezTo>
                  <a:cubicBezTo>
                    <a:pt x="4525" y="1585"/>
                    <a:pt x="4346" y="1371"/>
                    <a:pt x="3977" y="1109"/>
                  </a:cubicBezTo>
                  <a:cubicBezTo>
                    <a:pt x="3632" y="823"/>
                    <a:pt x="3096" y="490"/>
                    <a:pt x="2441" y="276"/>
                  </a:cubicBezTo>
                  <a:cubicBezTo>
                    <a:pt x="1838" y="67"/>
                    <a:pt x="1266" y="0"/>
                    <a:pt x="825" y="0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503" name="Google Shape;12503;p49"/>
            <p:cNvSpPr/>
            <p:nvPr/>
          </p:nvSpPr>
          <p:spPr>
            <a:xfrm>
              <a:off x="3756400" y="2206375"/>
              <a:ext cx="75925" cy="33650"/>
            </a:xfrm>
            <a:custGeom>
              <a:avLst/>
              <a:gdLst/>
              <a:ahLst/>
              <a:cxnLst/>
              <a:rect l="l" t="t" r="r" b="b"/>
              <a:pathLst>
                <a:path w="3037" h="1346" extrusionOk="0">
                  <a:moveTo>
                    <a:pt x="671" y="0"/>
                  </a:moveTo>
                  <a:cubicBezTo>
                    <a:pt x="597" y="0"/>
                    <a:pt x="528" y="4"/>
                    <a:pt x="465" y="12"/>
                  </a:cubicBezTo>
                  <a:cubicBezTo>
                    <a:pt x="370" y="23"/>
                    <a:pt x="310" y="23"/>
                    <a:pt x="239" y="35"/>
                  </a:cubicBezTo>
                  <a:cubicBezTo>
                    <a:pt x="168" y="59"/>
                    <a:pt x="120" y="95"/>
                    <a:pt x="72" y="131"/>
                  </a:cubicBezTo>
                  <a:cubicBezTo>
                    <a:pt x="1" y="214"/>
                    <a:pt x="49" y="273"/>
                    <a:pt x="49" y="273"/>
                  </a:cubicBezTo>
                  <a:cubicBezTo>
                    <a:pt x="49" y="273"/>
                    <a:pt x="49" y="214"/>
                    <a:pt x="120" y="190"/>
                  </a:cubicBezTo>
                  <a:cubicBezTo>
                    <a:pt x="132" y="188"/>
                    <a:pt x="146" y="187"/>
                    <a:pt x="160" y="187"/>
                  </a:cubicBezTo>
                  <a:cubicBezTo>
                    <a:pt x="230" y="187"/>
                    <a:pt x="325" y="210"/>
                    <a:pt x="453" y="250"/>
                  </a:cubicBezTo>
                  <a:cubicBezTo>
                    <a:pt x="727" y="321"/>
                    <a:pt x="1120" y="476"/>
                    <a:pt x="1537" y="631"/>
                  </a:cubicBezTo>
                  <a:cubicBezTo>
                    <a:pt x="1954" y="797"/>
                    <a:pt x="2323" y="964"/>
                    <a:pt x="2596" y="1107"/>
                  </a:cubicBezTo>
                  <a:cubicBezTo>
                    <a:pt x="2870" y="1262"/>
                    <a:pt x="3037" y="1345"/>
                    <a:pt x="3037" y="1345"/>
                  </a:cubicBezTo>
                  <a:cubicBezTo>
                    <a:pt x="3037" y="1345"/>
                    <a:pt x="2954" y="1166"/>
                    <a:pt x="2727" y="928"/>
                  </a:cubicBezTo>
                  <a:cubicBezTo>
                    <a:pt x="2513" y="678"/>
                    <a:pt x="2156" y="393"/>
                    <a:pt x="1703" y="202"/>
                  </a:cubicBezTo>
                  <a:cubicBezTo>
                    <a:pt x="1333" y="60"/>
                    <a:pt x="963" y="0"/>
                    <a:pt x="671" y="0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504" name="Google Shape;12504;p49"/>
            <p:cNvSpPr/>
            <p:nvPr/>
          </p:nvSpPr>
          <p:spPr>
            <a:xfrm>
              <a:off x="3764150" y="2249050"/>
              <a:ext cx="51825" cy="17750"/>
            </a:xfrm>
            <a:custGeom>
              <a:avLst/>
              <a:gdLst/>
              <a:ahLst/>
              <a:cxnLst/>
              <a:rect l="l" t="t" r="r" b="b"/>
              <a:pathLst>
                <a:path w="2073" h="710" extrusionOk="0">
                  <a:moveTo>
                    <a:pt x="561" y="1"/>
                  </a:moveTo>
                  <a:cubicBezTo>
                    <a:pt x="478" y="1"/>
                    <a:pt x="401" y="7"/>
                    <a:pt x="334" y="19"/>
                  </a:cubicBezTo>
                  <a:cubicBezTo>
                    <a:pt x="131" y="43"/>
                    <a:pt x="0" y="90"/>
                    <a:pt x="0" y="90"/>
                  </a:cubicBezTo>
                  <a:cubicBezTo>
                    <a:pt x="0" y="90"/>
                    <a:pt x="120" y="162"/>
                    <a:pt x="298" y="257"/>
                  </a:cubicBezTo>
                  <a:cubicBezTo>
                    <a:pt x="477" y="341"/>
                    <a:pt x="715" y="448"/>
                    <a:pt x="1001" y="531"/>
                  </a:cubicBezTo>
                  <a:cubicBezTo>
                    <a:pt x="1286" y="614"/>
                    <a:pt x="1548" y="650"/>
                    <a:pt x="1751" y="686"/>
                  </a:cubicBezTo>
                  <a:cubicBezTo>
                    <a:pt x="1941" y="710"/>
                    <a:pt x="2072" y="710"/>
                    <a:pt x="2072" y="710"/>
                  </a:cubicBezTo>
                  <a:cubicBezTo>
                    <a:pt x="2072" y="710"/>
                    <a:pt x="2001" y="614"/>
                    <a:pt x="1822" y="471"/>
                  </a:cubicBezTo>
                  <a:cubicBezTo>
                    <a:pt x="1655" y="341"/>
                    <a:pt x="1417" y="174"/>
                    <a:pt x="1120" y="90"/>
                  </a:cubicBezTo>
                  <a:cubicBezTo>
                    <a:pt x="921" y="27"/>
                    <a:pt x="728" y="1"/>
                    <a:pt x="561" y="1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505" name="Google Shape;12505;p49"/>
            <p:cNvSpPr/>
            <p:nvPr/>
          </p:nvSpPr>
          <p:spPr>
            <a:xfrm>
              <a:off x="3493875" y="2528200"/>
              <a:ext cx="383100" cy="74650"/>
            </a:xfrm>
            <a:custGeom>
              <a:avLst/>
              <a:gdLst/>
              <a:ahLst/>
              <a:cxnLst/>
              <a:rect l="l" t="t" r="r" b="b"/>
              <a:pathLst>
                <a:path w="15324" h="2986" extrusionOk="0">
                  <a:moveTo>
                    <a:pt x="4082" y="0"/>
                  </a:moveTo>
                  <a:cubicBezTo>
                    <a:pt x="3418" y="0"/>
                    <a:pt x="2816" y="25"/>
                    <a:pt x="2287" y="69"/>
                  </a:cubicBezTo>
                  <a:cubicBezTo>
                    <a:pt x="1572" y="128"/>
                    <a:pt x="989" y="188"/>
                    <a:pt x="608" y="259"/>
                  </a:cubicBezTo>
                  <a:cubicBezTo>
                    <a:pt x="215" y="343"/>
                    <a:pt x="1" y="366"/>
                    <a:pt x="1" y="366"/>
                  </a:cubicBezTo>
                  <a:cubicBezTo>
                    <a:pt x="1" y="366"/>
                    <a:pt x="215" y="354"/>
                    <a:pt x="620" y="343"/>
                  </a:cubicBezTo>
                  <a:cubicBezTo>
                    <a:pt x="1013" y="307"/>
                    <a:pt x="1584" y="295"/>
                    <a:pt x="2298" y="295"/>
                  </a:cubicBezTo>
                  <a:cubicBezTo>
                    <a:pt x="3013" y="295"/>
                    <a:pt x="3846" y="319"/>
                    <a:pt x="4787" y="402"/>
                  </a:cubicBezTo>
                  <a:cubicBezTo>
                    <a:pt x="5727" y="474"/>
                    <a:pt x="6740" y="593"/>
                    <a:pt x="7811" y="771"/>
                  </a:cubicBezTo>
                  <a:cubicBezTo>
                    <a:pt x="8883" y="962"/>
                    <a:pt x="9883" y="1188"/>
                    <a:pt x="10788" y="1426"/>
                  </a:cubicBezTo>
                  <a:cubicBezTo>
                    <a:pt x="11693" y="1664"/>
                    <a:pt x="12502" y="1914"/>
                    <a:pt x="13169" y="2152"/>
                  </a:cubicBezTo>
                  <a:cubicBezTo>
                    <a:pt x="13836" y="2390"/>
                    <a:pt x="14371" y="2605"/>
                    <a:pt x="14741" y="2748"/>
                  </a:cubicBezTo>
                  <a:cubicBezTo>
                    <a:pt x="15122" y="2902"/>
                    <a:pt x="15324" y="2986"/>
                    <a:pt x="15324" y="2986"/>
                  </a:cubicBezTo>
                  <a:cubicBezTo>
                    <a:pt x="15324" y="2986"/>
                    <a:pt x="15133" y="2879"/>
                    <a:pt x="14764" y="2688"/>
                  </a:cubicBezTo>
                  <a:cubicBezTo>
                    <a:pt x="14419" y="2498"/>
                    <a:pt x="13895" y="2248"/>
                    <a:pt x="13240" y="1950"/>
                  </a:cubicBezTo>
                  <a:cubicBezTo>
                    <a:pt x="12585" y="1652"/>
                    <a:pt x="11800" y="1355"/>
                    <a:pt x="10895" y="1057"/>
                  </a:cubicBezTo>
                  <a:cubicBezTo>
                    <a:pt x="9978" y="771"/>
                    <a:pt x="8966" y="521"/>
                    <a:pt x="7883" y="319"/>
                  </a:cubicBezTo>
                  <a:cubicBezTo>
                    <a:pt x="6799" y="140"/>
                    <a:pt x="5751" y="45"/>
                    <a:pt x="4799" y="9"/>
                  </a:cubicBezTo>
                  <a:cubicBezTo>
                    <a:pt x="4553" y="3"/>
                    <a:pt x="4314" y="0"/>
                    <a:pt x="4082" y="0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506" name="Google Shape;12506;p49"/>
            <p:cNvSpPr/>
            <p:nvPr/>
          </p:nvSpPr>
          <p:spPr>
            <a:xfrm>
              <a:off x="3660850" y="2501325"/>
              <a:ext cx="133975" cy="30400"/>
            </a:xfrm>
            <a:custGeom>
              <a:avLst/>
              <a:gdLst/>
              <a:ahLst/>
              <a:cxnLst/>
              <a:rect l="l" t="t" r="r" b="b"/>
              <a:pathLst>
                <a:path w="5359" h="1216" extrusionOk="0">
                  <a:moveTo>
                    <a:pt x="823" y="1"/>
                  </a:moveTo>
                  <a:cubicBezTo>
                    <a:pt x="311" y="1"/>
                    <a:pt x="1" y="48"/>
                    <a:pt x="1" y="48"/>
                  </a:cubicBezTo>
                  <a:lnTo>
                    <a:pt x="2680" y="644"/>
                  </a:lnTo>
                  <a:cubicBezTo>
                    <a:pt x="4156" y="953"/>
                    <a:pt x="5359" y="1215"/>
                    <a:pt x="5359" y="1215"/>
                  </a:cubicBezTo>
                  <a:cubicBezTo>
                    <a:pt x="5359" y="1215"/>
                    <a:pt x="5085" y="1037"/>
                    <a:pt x="4644" y="834"/>
                  </a:cubicBezTo>
                  <a:cubicBezTo>
                    <a:pt x="4192" y="608"/>
                    <a:pt x="3537" y="358"/>
                    <a:pt x="2787" y="191"/>
                  </a:cubicBezTo>
                  <a:cubicBezTo>
                    <a:pt x="2025" y="25"/>
                    <a:pt x="1323" y="1"/>
                    <a:pt x="823" y="1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507" name="Google Shape;12507;p49"/>
            <p:cNvSpPr/>
            <p:nvPr/>
          </p:nvSpPr>
          <p:spPr>
            <a:xfrm>
              <a:off x="3723375" y="2480900"/>
              <a:ext cx="66100" cy="18850"/>
            </a:xfrm>
            <a:custGeom>
              <a:avLst/>
              <a:gdLst/>
              <a:ahLst/>
              <a:cxnLst/>
              <a:rect l="l" t="t" r="r" b="b"/>
              <a:pathLst>
                <a:path w="2644" h="754" extrusionOk="0">
                  <a:moveTo>
                    <a:pt x="224" y="0"/>
                  </a:moveTo>
                  <a:cubicBezTo>
                    <a:pt x="84" y="0"/>
                    <a:pt x="0" y="8"/>
                    <a:pt x="0" y="8"/>
                  </a:cubicBezTo>
                  <a:cubicBezTo>
                    <a:pt x="0" y="8"/>
                    <a:pt x="536" y="401"/>
                    <a:pt x="1262" y="591"/>
                  </a:cubicBezTo>
                  <a:cubicBezTo>
                    <a:pt x="1729" y="729"/>
                    <a:pt x="2167" y="754"/>
                    <a:pt x="2419" y="754"/>
                  </a:cubicBezTo>
                  <a:cubicBezTo>
                    <a:pt x="2560" y="754"/>
                    <a:pt x="2643" y="746"/>
                    <a:pt x="2643" y="746"/>
                  </a:cubicBezTo>
                  <a:cubicBezTo>
                    <a:pt x="2643" y="746"/>
                    <a:pt x="2108" y="353"/>
                    <a:pt x="1381" y="163"/>
                  </a:cubicBezTo>
                  <a:cubicBezTo>
                    <a:pt x="915" y="25"/>
                    <a:pt x="477" y="0"/>
                    <a:pt x="224" y="0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508" name="Google Shape;12508;p49"/>
            <p:cNvSpPr/>
            <p:nvPr/>
          </p:nvSpPr>
          <p:spPr>
            <a:xfrm>
              <a:off x="3730225" y="2454850"/>
              <a:ext cx="58950" cy="13650"/>
            </a:xfrm>
            <a:custGeom>
              <a:avLst/>
              <a:gdLst/>
              <a:ahLst/>
              <a:cxnLst/>
              <a:rect l="l" t="t" r="r" b="b"/>
              <a:pathLst>
                <a:path w="2358" h="546" extrusionOk="0">
                  <a:moveTo>
                    <a:pt x="794" y="1"/>
                  </a:moveTo>
                  <a:cubicBezTo>
                    <a:pt x="334" y="1"/>
                    <a:pt x="0" y="121"/>
                    <a:pt x="0" y="121"/>
                  </a:cubicBezTo>
                  <a:cubicBezTo>
                    <a:pt x="0" y="121"/>
                    <a:pt x="512" y="383"/>
                    <a:pt x="1155" y="490"/>
                  </a:cubicBezTo>
                  <a:cubicBezTo>
                    <a:pt x="1407" y="532"/>
                    <a:pt x="1645" y="545"/>
                    <a:pt x="1843" y="545"/>
                  </a:cubicBezTo>
                  <a:cubicBezTo>
                    <a:pt x="2150" y="545"/>
                    <a:pt x="2358" y="514"/>
                    <a:pt x="2358" y="514"/>
                  </a:cubicBezTo>
                  <a:cubicBezTo>
                    <a:pt x="2358" y="514"/>
                    <a:pt x="1893" y="157"/>
                    <a:pt x="1226" y="38"/>
                  </a:cubicBezTo>
                  <a:cubicBezTo>
                    <a:pt x="1075" y="11"/>
                    <a:pt x="929" y="1"/>
                    <a:pt x="794" y="1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509" name="Google Shape;12509;p49"/>
            <p:cNvSpPr/>
            <p:nvPr/>
          </p:nvSpPr>
          <p:spPr>
            <a:xfrm>
              <a:off x="3750150" y="2434850"/>
              <a:ext cx="37550" cy="11625"/>
            </a:xfrm>
            <a:custGeom>
              <a:avLst/>
              <a:gdLst/>
              <a:ahLst/>
              <a:cxnLst/>
              <a:rect l="l" t="t" r="r" b="b"/>
              <a:pathLst>
                <a:path w="1502" h="465" extrusionOk="0">
                  <a:moveTo>
                    <a:pt x="669" y="0"/>
                  </a:moveTo>
                  <a:cubicBezTo>
                    <a:pt x="299" y="0"/>
                    <a:pt x="1" y="159"/>
                    <a:pt x="1" y="159"/>
                  </a:cubicBezTo>
                  <a:cubicBezTo>
                    <a:pt x="1" y="159"/>
                    <a:pt x="310" y="409"/>
                    <a:pt x="727" y="457"/>
                  </a:cubicBezTo>
                  <a:cubicBezTo>
                    <a:pt x="771" y="462"/>
                    <a:pt x="814" y="464"/>
                    <a:pt x="856" y="464"/>
                  </a:cubicBezTo>
                  <a:cubicBezTo>
                    <a:pt x="1215" y="464"/>
                    <a:pt x="1501" y="302"/>
                    <a:pt x="1501" y="302"/>
                  </a:cubicBezTo>
                  <a:cubicBezTo>
                    <a:pt x="1501" y="302"/>
                    <a:pt x="1180" y="52"/>
                    <a:pt x="775" y="5"/>
                  </a:cubicBezTo>
                  <a:cubicBezTo>
                    <a:pt x="739" y="2"/>
                    <a:pt x="704" y="0"/>
                    <a:pt x="669" y="0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510" name="Google Shape;12510;p49"/>
            <p:cNvSpPr/>
            <p:nvPr/>
          </p:nvSpPr>
          <p:spPr>
            <a:xfrm>
              <a:off x="3751650" y="2409650"/>
              <a:ext cx="39300" cy="11350"/>
            </a:xfrm>
            <a:custGeom>
              <a:avLst/>
              <a:gdLst/>
              <a:ahLst/>
              <a:cxnLst/>
              <a:rect l="l" t="t" r="r" b="b"/>
              <a:pathLst>
                <a:path w="1572" h="454" extrusionOk="0">
                  <a:moveTo>
                    <a:pt x="786" y="1"/>
                  </a:moveTo>
                  <a:cubicBezTo>
                    <a:pt x="358" y="1"/>
                    <a:pt x="0" y="227"/>
                    <a:pt x="0" y="227"/>
                  </a:cubicBezTo>
                  <a:cubicBezTo>
                    <a:pt x="0" y="227"/>
                    <a:pt x="358" y="453"/>
                    <a:pt x="786" y="453"/>
                  </a:cubicBezTo>
                  <a:cubicBezTo>
                    <a:pt x="1215" y="453"/>
                    <a:pt x="1572" y="227"/>
                    <a:pt x="1572" y="227"/>
                  </a:cubicBezTo>
                  <a:cubicBezTo>
                    <a:pt x="1572" y="227"/>
                    <a:pt x="1239" y="1"/>
                    <a:pt x="786" y="1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511" name="Google Shape;12511;p49"/>
            <p:cNvSpPr/>
            <p:nvPr/>
          </p:nvSpPr>
          <p:spPr>
            <a:xfrm>
              <a:off x="3755225" y="2382375"/>
              <a:ext cx="41400" cy="11650"/>
            </a:xfrm>
            <a:custGeom>
              <a:avLst/>
              <a:gdLst/>
              <a:ahLst/>
              <a:cxnLst/>
              <a:rect l="l" t="t" r="r" b="b"/>
              <a:pathLst>
                <a:path w="1656" h="466" extrusionOk="0">
                  <a:moveTo>
                    <a:pt x="714" y="1"/>
                  </a:moveTo>
                  <a:cubicBezTo>
                    <a:pt x="315" y="1"/>
                    <a:pt x="0" y="163"/>
                    <a:pt x="0" y="163"/>
                  </a:cubicBezTo>
                  <a:cubicBezTo>
                    <a:pt x="0" y="163"/>
                    <a:pt x="346" y="413"/>
                    <a:pt x="810" y="461"/>
                  </a:cubicBezTo>
                  <a:cubicBezTo>
                    <a:pt x="850" y="464"/>
                    <a:pt x="889" y="465"/>
                    <a:pt x="927" y="465"/>
                  </a:cubicBezTo>
                  <a:cubicBezTo>
                    <a:pt x="1337" y="465"/>
                    <a:pt x="1655" y="306"/>
                    <a:pt x="1655" y="306"/>
                  </a:cubicBezTo>
                  <a:cubicBezTo>
                    <a:pt x="1655" y="306"/>
                    <a:pt x="1298" y="56"/>
                    <a:pt x="858" y="8"/>
                  </a:cubicBezTo>
                  <a:cubicBezTo>
                    <a:pt x="809" y="3"/>
                    <a:pt x="761" y="1"/>
                    <a:pt x="714" y="1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512" name="Google Shape;12512;p49"/>
            <p:cNvSpPr/>
            <p:nvPr/>
          </p:nvSpPr>
          <p:spPr>
            <a:xfrm>
              <a:off x="3771600" y="2357625"/>
              <a:ext cx="25025" cy="12075"/>
            </a:xfrm>
            <a:custGeom>
              <a:avLst/>
              <a:gdLst/>
              <a:ahLst/>
              <a:cxnLst/>
              <a:rect l="l" t="t" r="r" b="b"/>
              <a:pathLst>
                <a:path w="1001" h="483" extrusionOk="0">
                  <a:moveTo>
                    <a:pt x="383" y="0"/>
                  </a:moveTo>
                  <a:cubicBezTo>
                    <a:pt x="311" y="0"/>
                    <a:pt x="241" y="13"/>
                    <a:pt x="179" y="34"/>
                  </a:cubicBezTo>
                  <a:cubicBezTo>
                    <a:pt x="83" y="58"/>
                    <a:pt x="0" y="93"/>
                    <a:pt x="0" y="93"/>
                  </a:cubicBezTo>
                  <a:cubicBezTo>
                    <a:pt x="0" y="93"/>
                    <a:pt x="36" y="165"/>
                    <a:pt x="107" y="260"/>
                  </a:cubicBezTo>
                  <a:cubicBezTo>
                    <a:pt x="179" y="343"/>
                    <a:pt x="298" y="439"/>
                    <a:pt x="453" y="462"/>
                  </a:cubicBezTo>
                  <a:cubicBezTo>
                    <a:pt x="494" y="476"/>
                    <a:pt x="535" y="482"/>
                    <a:pt x="575" y="482"/>
                  </a:cubicBezTo>
                  <a:cubicBezTo>
                    <a:pt x="670" y="482"/>
                    <a:pt x="758" y="448"/>
                    <a:pt x="834" y="415"/>
                  </a:cubicBezTo>
                  <a:cubicBezTo>
                    <a:pt x="941" y="379"/>
                    <a:pt x="1000" y="319"/>
                    <a:pt x="1000" y="319"/>
                  </a:cubicBezTo>
                  <a:cubicBezTo>
                    <a:pt x="1000" y="319"/>
                    <a:pt x="941" y="236"/>
                    <a:pt x="869" y="177"/>
                  </a:cubicBezTo>
                  <a:cubicBezTo>
                    <a:pt x="774" y="117"/>
                    <a:pt x="679" y="46"/>
                    <a:pt x="536" y="22"/>
                  </a:cubicBezTo>
                  <a:cubicBezTo>
                    <a:pt x="486" y="7"/>
                    <a:pt x="434" y="0"/>
                    <a:pt x="383" y="0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513" name="Google Shape;12513;p49"/>
            <p:cNvSpPr/>
            <p:nvPr/>
          </p:nvSpPr>
          <p:spPr>
            <a:xfrm>
              <a:off x="3217350" y="1987875"/>
              <a:ext cx="155400" cy="66700"/>
            </a:xfrm>
            <a:custGeom>
              <a:avLst/>
              <a:gdLst/>
              <a:ahLst/>
              <a:cxnLst/>
              <a:rect l="l" t="t" r="r" b="b"/>
              <a:pathLst>
                <a:path w="6216" h="2668" extrusionOk="0">
                  <a:moveTo>
                    <a:pt x="1" y="0"/>
                  </a:moveTo>
                  <a:cubicBezTo>
                    <a:pt x="1" y="1"/>
                    <a:pt x="275" y="251"/>
                    <a:pt x="786" y="620"/>
                  </a:cubicBezTo>
                  <a:cubicBezTo>
                    <a:pt x="1298" y="1001"/>
                    <a:pt x="2025" y="1453"/>
                    <a:pt x="2906" y="1834"/>
                  </a:cubicBezTo>
                  <a:cubicBezTo>
                    <a:pt x="3775" y="2203"/>
                    <a:pt x="4608" y="2406"/>
                    <a:pt x="5228" y="2525"/>
                  </a:cubicBezTo>
                  <a:cubicBezTo>
                    <a:pt x="5835" y="2632"/>
                    <a:pt x="6216" y="2667"/>
                    <a:pt x="6216" y="2667"/>
                  </a:cubicBezTo>
                  <a:cubicBezTo>
                    <a:pt x="6216" y="2667"/>
                    <a:pt x="5859" y="2525"/>
                    <a:pt x="5287" y="2322"/>
                  </a:cubicBezTo>
                  <a:cubicBezTo>
                    <a:pt x="4716" y="2096"/>
                    <a:pt x="3930" y="1786"/>
                    <a:pt x="3084" y="1417"/>
                  </a:cubicBezTo>
                  <a:cubicBezTo>
                    <a:pt x="2227" y="1036"/>
                    <a:pt x="1453" y="703"/>
                    <a:pt x="906" y="429"/>
                  </a:cubicBezTo>
                  <a:cubicBezTo>
                    <a:pt x="334" y="167"/>
                    <a:pt x="1" y="1"/>
                    <a:pt x="1" y="0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514" name="Google Shape;12514;p49"/>
            <p:cNvSpPr/>
            <p:nvPr/>
          </p:nvSpPr>
          <p:spPr>
            <a:xfrm>
              <a:off x="3218850" y="2012575"/>
              <a:ext cx="69975" cy="42000"/>
            </a:xfrm>
            <a:custGeom>
              <a:avLst/>
              <a:gdLst/>
              <a:ahLst/>
              <a:cxnLst/>
              <a:rect l="l" t="t" r="r" b="b"/>
              <a:pathLst>
                <a:path w="2799" h="1680" extrusionOk="0"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07" y="167"/>
                    <a:pt x="310" y="394"/>
                  </a:cubicBezTo>
                  <a:cubicBezTo>
                    <a:pt x="524" y="620"/>
                    <a:pt x="834" y="894"/>
                    <a:pt x="1215" y="1144"/>
                  </a:cubicBezTo>
                  <a:cubicBezTo>
                    <a:pt x="1619" y="1382"/>
                    <a:pt x="2012" y="1513"/>
                    <a:pt x="2310" y="1584"/>
                  </a:cubicBezTo>
                  <a:cubicBezTo>
                    <a:pt x="2608" y="1656"/>
                    <a:pt x="2798" y="1679"/>
                    <a:pt x="2798" y="1679"/>
                  </a:cubicBezTo>
                  <a:cubicBezTo>
                    <a:pt x="2798" y="1679"/>
                    <a:pt x="2643" y="1560"/>
                    <a:pt x="2393" y="1370"/>
                  </a:cubicBezTo>
                  <a:cubicBezTo>
                    <a:pt x="2143" y="1215"/>
                    <a:pt x="1810" y="977"/>
                    <a:pt x="1441" y="751"/>
                  </a:cubicBezTo>
                  <a:cubicBezTo>
                    <a:pt x="1072" y="525"/>
                    <a:pt x="715" y="346"/>
                    <a:pt x="441" y="215"/>
                  </a:cubicBezTo>
                  <a:cubicBezTo>
                    <a:pt x="179" y="84"/>
                    <a:pt x="0" y="1"/>
                    <a:pt x="0" y="1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515" name="Google Shape;12515;p49"/>
            <p:cNvSpPr/>
            <p:nvPr/>
          </p:nvSpPr>
          <p:spPr>
            <a:xfrm>
              <a:off x="3172700" y="2106925"/>
              <a:ext cx="73250" cy="22950"/>
            </a:xfrm>
            <a:custGeom>
              <a:avLst/>
              <a:gdLst/>
              <a:ahLst/>
              <a:cxnLst/>
              <a:rect l="l" t="t" r="r" b="b"/>
              <a:pathLst>
                <a:path w="2930" h="918" extrusionOk="0">
                  <a:moveTo>
                    <a:pt x="1" y="1"/>
                  </a:moveTo>
                  <a:cubicBezTo>
                    <a:pt x="1" y="1"/>
                    <a:pt x="132" y="120"/>
                    <a:pt x="370" y="287"/>
                  </a:cubicBezTo>
                  <a:cubicBezTo>
                    <a:pt x="608" y="441"/>
                    <a:pt x="953" y="620"/>
                    <a:pt x="1370" y="751"/>
                  </a:cubicBezTo>
                  <a:cubicBezTo>
                    <a:pt x="1787" y="882"/>
                    <a:pt x="2191" y="918"/>
                    <a:pt x="2465" y="918"/>
                  </a:cubicBezTo>
                  <a:cubicBezTo>
                    <a:pt x="2751" y="918"/>
                    <a:pt x="2930" y="894"/>
                    <a:pt x="2930" y="894"/>
                  </a:cubicBezTo>
                  <a:cubicBezTo>
                    <a:pt x="2930" y="894"/>
                    <a:pt x="2287" y="549"/>
                    <a:pt x="1501" y="322"/>
                  </a:cubicBezTo>
                  <a:cubicBezTo>
                    <a:pt x="715" y="72"/>
                    <a:pt x="1" y="1"/>
                    <a:pt x="1" y="1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516" name="Google Shape;12516;p49"/>
            <p:cNvSpPr/>
            <p:nvPr/>
          </p:nvSpPr>
          <p:spPr>
            <a:xfrm>
              <a:off x="2975950" y="2639750"/>
              <a:ext cx="235775" cy="52800"/>
            </a:xfrm>
            <a:custGeom>
              <a:avLst/>
              <a:gdLst/>
              <a:ahLst/>
              <a:cxnLst/>
              <a:rect l="l" t="t" r="r" b="b"/>
              <a:pathLst>
                <a:path w="9431" h="2112" extrusionOk="0">
                  <a:moveTo>
                    <a:pt x="1" y="0"/>
                  </a:moveTo>
                  <a:cubicBezTo>
                    <a:pt x="1" y="0"/>
                    <a:pt x="477" y="250"/>
                    <a:pt x="1287" y="595"/>
                  </a:cubicBezTo>
                  <a:cubicBezTo>
                    <a:pt x="2108" y="953"/>
                    <a:pt x="3251" y="1357"/>
                    <a:pt x="4585" y="1655"/>
                  </a:cubicBezTo>
                  <a:cubicBezTo>
                    <a:pt x="5906" y="1953"/>
                    <a:pt x="7121" y="2072"/>
                    <a:pt x="8002" y="2096"/>
                  </a:cubicBezTo>
                  <a:cubicBezTo>
                    <a:pt x="8295" y="2108"/>
                    <a:pt x="8552" y="2111"/>
                    <a:pt x="8764" y="2111"/>
                  </a:cubicBezTo>
                  <a:cubicBezTo>
                    <a:pt x="9187" y="2111"/>
                    <a:pt x="9430" y="2096"/>
                    <a:pt x="9430" y="2096"/>
                  </a:cubicBezTo>
                  <a:cubicBezTo>
                    <a:pt x="9430" y="2096"/>
                    <a:pt x="8895" y="2012"/>
                    <a:pt x="8014" y="1857"/>
                  </a:cubicBezTo>
                  <a:cubicBezTo>
                    <a:pt x="7156" y="1715"/>
                    <a:pt x="5966" y="1488"/>
                    <a:pt x="4668" y="1203"/>
                  </a:cubicBezTo>
                  <a:cubicBezTo>
                    <a:pt x="3370" y="917"/>
                    <a:pt x="2215" y="619"/>
                    <a:pt x="1370" y="381"/>
                  </a:cubicBezTo>
                  <a:cubicBezTo>
                    <a:pt x="513" y="143"/>
                    <a:pt x="1" y="0"/>
                    <a:pt x="1" y="0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517" name="Google Shape;12517;p49"/>
            <p:cNvSpPr/>
            <p:nvPr/>
          </p:nvSpPr>
          <p:spPr>
            <a:xfrm>
              <a:off x="2991725" y="2597975"/>
              <a:ext cx="61050" cy="16575"/>
            </a:xfrm>
            <a:custGeom>
              <a:avLst/>
              <a:gdLst/>
              <a:ahLst/>
              <a:cxnLst/>
              <a:rect l="l" t="t" r="r" b="b"/>
              <a:pathLst>
                <a:path w="2442" h="663" extrusionOk="0">
                  <a:moveTo>
                    <a:pt x="332" y="1"/>
                  </a:moveTo>
                  <a:cubicBezTo>
                    <a:pt x="128" y="1"/>
                    <a:pt x="1" y="16"/>
                    <a:pt x="1" y="16"/>
                  </a:cubicBezTo>
                  <a:cubicBezTo>
                    <a:pt x="1" y="16"/>
                    <a:pt x="501" y="373"/>
                    <a:pt x="1168" y="552"/>
                  </a:cubicBezTo>
                  <a:cubicBezTo>
                    <a:pt x="1533" y="642"/>
                    <a:pt x="1874" y="662"/>
                    <a:pt x="2111" y="662"/>
                  </a:cubicBezTo>
                  <a:cubicBezTo>
                    <a:pt x="2315" y="662"/>
                    <a:pt x="2442" y="647"/>
                    <a:pt x="2442" y="647"/>
                  </a:cubicBezTo>
                  <a:cubicBezTo>
                    <a:pt x="2442" y="647"/>
                    <a:pt x="1953" y="290"/>
                    <a:pt x="1287" y="111"/>
                  </a:cubicBezTo>
                  <a:cubicBezTo>
                    <a:pt x="915" y="22"/>
                    <a:pt x="571" y="1"/>
                    <a:pt x="332" y="1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518" name="Google Shape;12518;p49"/>
            <p:cNvSpPr/>
            <p:nvPr/>
          </p:nvSpPr>
          <p:spPr>
            <a:xfrm>
              <a:off x="3004525" y="2565800"/>
              <a:ext cx="58675" cy="13975"/>
            </a:xfrm>
            <a:custGeom>
              <a:avLst/>
              <a:gdLst/>
              <a:ahLst/>
              <a:cxnLst/>
              <a:rect l="l" t="t" r="r" b="b"/>
              <a:pathLst>
                <a:path w="2347" h="559" extrusionOk="0">
                  <a:moveTo>
                    <a:pt x="609" y="0"/>
                  </a:moveTo>
                  <a:cubicBezTo>
                    <a:pt x="249" y="0"/>
                    <a:pt x="1" y="53"/>
                    <a:pt x="1" y="53"/>
                  </a:cubicBezTo>
                  <a:cubicBezTo>
                    <a:pt x="1" y="53"/>
                    <a:pt x="477" y="386"/>
                    <a:pt x="1132" y="505"/>
                  </a:cubicBezTo>
                  <a:cubicBezTo>
                    <a:pt x="1350" y="545"/>
                    <a:pt x="1558" y="558"/>
                    <a:pt x="1738" y="558"/>
                  </a:cubicBezTo>
                  <a:cubicBezTo>
                    <a:pt x="2098" y="558"/>
                    <a:pt x="2346" y="505"/>
                    <a:pt x="2346" y="505"/>
                  </a:cubicBezTo>
                  <a:cubicBezTo>
                    <a:pt x="2346" y="505"/>
                    <a:pt x="1870" y="184"/>
                    <a:pt x="1215" y="53"/>
                  </a:cubicBezTo>
                  <a:cubicBezTo>
                    <a:pt x="997" y="13"/>
                    <a:pt x="789" y="0"/>
                    <a:pt x="609" y="0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519" name="Google Shape;12519;p49"/>
            <p:cNvSpPr/>
            <p:nvPr/>
          </p:nvSpPr>
          <p:spPr>
            <a:xfrm>
              <a:off x="3017025" y="2533350"/>
              <a:ext cx="35750" cy="13675"/>
            </a:xfrm>
            <a:custGeom>
              <a:avLst/>
              <a:gdLst/>
              <a:ahLst/>
              <a:cxnLst/>
              <a:rect l="l" t="t" r="r" b="b"/>
              <a:pathLst>
                <a:path w="1430" h="547" extrusionOk="0">
                  <a:moveTo>
                    <a:pt x="405" y="0"/>
                  </a:moveTo>
                  <a:cubicBezTo>
                    <a:pt x="175" y="0"/>
                    <a:pt x="1" y="53"/>
                    <a:pt x="1" y="53"/>
                  </a:cubicBezTo>
                  <a:cubicBezTo>
                    <a:pt x="1" y="53"/>
                    <a:pt x="251" y="375"/>
                    <a:pt x="656" y="494"/>
                  </a:cubicBezTo>
                  <a:cubicBezTo>
                    <a:pt x="787" y="533"/>
                    <a:pt x="916" y="547"/>
                    <a:pt x="1031" y="547"/>
                  </a:cubicBezTo>
                  <a:cubicBezTo>
                    <a:pt x="1260" y="547"/>
                    <a:pt x="1430" y="494"/>
                    <a:pt x="1430" y="494"/>
                  </a:cubicBezTo>
                  <a:cubicBezTo>
                    <a:pt x="1430" y="494"/>
                    <a:pt x="1179" y="172"/>
                    <a:pt x="775" y="53"/>
                  </a:cubicBezTo>
                  <a:cubicBezTo>
                    <a:pt x="648" y="14"/>
                    <a:pt x="519" y="0"/>
                    <a:pt x="405" y="0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520" name="Google Shape;12520;p49"/>
            <p:cNvSpPr/>
            <p:nvPr/>
          </p:nvSpPr>
          <p:spPr>
            <a:xfrm>
              <a:off x="3025950" y="2504300"/>
              <a:ext cx="30400" cy="11650"/>
            </a:xfrm>
            <a:custGeom>
              <a:avLst/>
              <a:gdLst/>
              <a:ahLst/>
              <a:cxnLst/>
              <a:rect l="l" t="t" r="r" b="b"/>
              <a:pathLst>
                <a:path w="1216" h="466" extrusionOk="0">
                  <a:moveTo>
                    <a:pt x="632" y="1"/>
                  </a:moveTo>
                  <a:cubicBezTo>
                    <a:pt x="453" y="1"/>
                    <a:pt x="287" y="60"/>
                    <a:pt x="180" y="120"/>
                  </a:cubicBezTo>
                  <a:cubicBezTo>
                    <a:pt x="60" y="191"/>
                    <a:pt x="1" y="251"/>
                    <a:pt x="1" y="251"/>
                  </a:cubicBezTo>
                  <a:cubicBezTo>
                    <a:pt x="1" y="251"/>
                    <a:pt x="84" y="310"/>
                    <a:pt x="180" y="358"/>
                  </a:cubicBezTo>
                  <a:cubicBezTo>
                    <a:pt x="299" y="406"/>
                    <a:pt x="441" y="465"/>
                    <a:pt x="596" y="465"/>
                  </a:cubicBezTo>
                  <a:cubicBezTo>
                    <a:pt x="751" y="465"/>
                    <a:pt x="894" y="429"/>
                    <a:pt x="1013" y="382"/>
                  </a:cubicBezTo>
                  <a:cubicBezTo>
                    <a:pt x="1132" y="346"/>
                    <a:pt x="1215" y="298"/>
                    <a:pt x="1215" y="298"/>
                  </a:cubicBezTo>
                  <a:cubicBezTo>
                    <a:pt x="1215" y="298"/>
                    <a:pt x="1168" y="227"/>
                    <a:pt x="1061" y="167"/>
                  </a:cubicBezTo>
                  <a:cubicBezTo>
                    <a:pt x="953" y="84"/>
                    <a:pt x="811" y="13"/>
                    <a:pt x="632" y="1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521" name="Google Shape;12521;p49"/>
            <p:cNvSpPr/>
            <p:nvPr/>
          </p:nvSpPr>
          <p:spPr>
            <a:xfrm>
              <a:off x="2825925" y="2812075"/>
              <a:ext cx="125050" cy="19025"/>
            </a:xfrm>
            <a:custGeom>
              <a:avLst/>
              <a:gdLst/>
              <a:ahLst/>
              <a:cxnLst/>
              <a:rect l="l" t="t" r="r" b="b"/>
              <a:pathLst>
                <a:path w="5002" h="761" extrusionOk="0">
                  <a:moveTo>
                    <a:pt x="5002" y="1"/>
                  </a:moveTo>
                  <a:cubicBezTo>
                    <a:pt x="5001" y="1"/>
                    <a:pt x="3858" y="60"/>
                    <a:pt x="2489" y="227"/>
                  </a:cubicBezTo>
                  <a:cubicBezTo>
                    <a:pt x="1120" y="406"/>
                    <a:pt x="1" y="644"/>
                    <a:pt x="1" y="644"/>
                  </a:cubicBezTo>
                  <a:cubicBezTo>
                    <a:pt x="1" y="644"/>
                    <a:pt x="287" y="703"/>
                    <a:pt x="739" y="739"/>
                  </a:cubicBezTo>
                  <a:cubicBezTo>
                    <a:pt x="915" y="753"/>
                    <a:pt x="1118" y="761"/>
                    <a:pt x="1339" y="761"/>
                  </a:cubicBezTo>
                  <a:cubicBezTo>
                    <a:pt x="1700" y="761"/>
                    <a:pt x="2113" y="739"/>
                    <a:pt x="2549" y="679"/>
                  </a:cubicBezTo>
                  <a:cubicBezTo>
                    <a:pt x="3239" y="596"/>
                    <a:pt x="3870" y="418"/>
                    <a:pt x="4299" y="263"/>
                  </a:cubicBezTo>
                  <a:cubicBezTo>
                    <a:pt x="4728" y="120"/>
                    <a:pt x="5002" y="1"/>
                    <a:pt x="5002" y="1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522" name="Google Shape;12522;p49"/>
            <p:cNvSpPr/>
            <p:nvPr/>
          </p:nvSpPr>
          <p:spPr>
            <a:xfrm>
              <a:off x="2836650" y="2794625"/>
              <a:ext cx="56875" cy="12400"/>
            </a:xfrm>
            <a:custGeom>
              <a:avLst/>
              <a:gdLst/>
              <a:ahLst/>
              <a:cxnLst/>
              <a:rect l="l" t="t" r="r" b="b"/>
              <a:pathLst>
                <a:path w="2275" h="496" extrusionOk="0">
                  <a:moveTo>
                    <a:pt x="1427" y="0"/>
                  </a:moveTo>
                  <a:cubicBezTo>
                    <a:pt x="1329" y="0"/>
                    <a:pt x="1225" y="6"/>
                    <a:pt x="1120" y="20"/>
                  </a:cubicBezTo>
                  <a:cubicBezTo>
                    <a:pt x="465" y="103"/>
                    <a:pt x="1" y="425"/>
                    <a:pt x="1" y="425"/>
                  </a:cubicBezTo>
                  <a:cubicBezTo>
                    <a:pt x="1" y="425"/>
                    <a:pt x="318" y="495"/>
                    <a:pt x="751" y="495"/>
                  </a:cubicBezTo>
                  <a:cubicBezTo>
                    <a:pt x="881" y="495"/>
                    <a:pt x="1022" y="489"/>
                    <a:pt x="1167" y="473"/>
                  </a:cubicBezTo>
                  <a:cubicBezTo>
                    <a:pt x="1775" y="401"/>
                    <a:pt x="2275" y="139"/>
                    <a:pt x="2275" y="139"/>
                  </a:cubicBezTo>
                  <a:cubicBezTo>
                    <a:pt x="2275" y="139"/>
                    <a:pt x="1906" y="0"/>
                    <a:pt x="1427" y="0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523" name="Google Shape;12523;p49"/>
            <p:cNvSpPr/>
            <p:nvPr/>
          </p:nvSpPr>
          <p:spPr>
            <a:xfrm>
              <a:off x="2850350" y="2757150"/>
              <a:ext cx="38125" cy="11325"/>
            </a:xfrm>
            <a:custGeom>
              <a:avLst/>
              <a:gdLst/>
              <a:ahLst/>
              <a:cxnLst/>
              <a:rect l="l" t="t" r="r" b="b"/>
              <a:pathLst>
                <a:path w="1525" h="453" extrusionOk="0">
                  <a:moveTo>
                    <a:pt x="847" y="1"/>
                  </a:moveTo>
                  <a:cubicBezTo>
                    <a:pt x="808" y="1"/>
                    <a:pt x="768" y="3"/>
                    <a:pt x="727" y="7"/>
                  </a:cubicBezTo>
                  <a:cubicBezTo>
                    <a:pt x="298" y="31"/>
                    <a:pt x="0" y="317"/>
                    <a:pt x="0" y="317"/>
                  </a:cubicBezTo>
                  <a:cubicBezTo>
                    <a:pt x="0" y="317"/>
                    <a:pt x="301" y="453"/>
                    <a:pt x="658" y="453"/>
                  </a:cubicBezTo>
                  <a:cubicBezTo>
                    <a:pt x="696" y="453"/>
                    <a:pt x="735" y="451"/>
                    <a:pt x="774" y="448"/>
                  </a:cubicBezTo>
                  <a:cubicBezTo>
                    <a:pt x="1179" y="424"/>
                    <a:pt x="1524" y="198"/>
                    <a:pt x="1524" y="198"/>
                  </a:cubicBezTo>
                  <a:cubicBezTo>
                    <a:pt x="1524" y="198"/>
                    <a:pt x="1239" y="1"/>
                    <a:pt x="847" y="1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524" name="Google Shape;12524;p49"/>
            <p:cNvSpPr/>
            <p:nvPr/>
          </p:nvSpPr>
          <p:spPr>
            <a:xfrm>
              <a:off x="2920300" y="2601275"/>
              <a:ext cx="43175" cy="11450"/>
            </a:xfrm>
            <a:custGeom>
              <a:avLst/>
              <a:gdLst/>
              <a:ahLst/>
              <a:cxnLst/>
              <a:rect l="l" t="t" r="r" b="b"/>
              <a:pathLst>
                <a:path w="1727" h="458" extrusionOk="0">
                  <a:moveTo>
                    <a:pt x="976" y="0"/>
                  </a:moveTo>
                  <a:cubicBezTo>
                    <a:pt x="937" y="0"/>
                    <a:pt x="897" y="1"/>
                    <a:pt x="857" y="3"/>
                  </a:cubicBezTo>
                  <a:cubicBezTo>
                    <a:pt x="619" y="15"/>
                    <a:pt x="417" y="75"/>
                    <a:pt x="262" y="122"/>
                  </a:cubicBezTo>
                  <a:cubicBezTo>
                    <a:pt x="107" y="170"/>
                    <a:pt x="0" y="218"/>
                    <a:pt x="0" y="218"/>
                  </a:cubicBezTo>
                  <a:cubicBezTo>
                    <a:pt x="0" y="218"/>
                    <a:pt x="95" y="289"/>
                    <a:pt x="262" y="348"/>
                  </a:cubicBezTo>
                  <a:cubicBezTo>
                    <a:pt x="403" y="403"/>
                    <a:pt x="604" y="457"/>
                    <a:pt x="828" y="457"/>
                  </a:cubicBezTo>
                  <a:cubicBezTo>
                    <a:pt x="850" y="457"/>
                    <a:pt x="871" y="457"/>
                    <a:pt x="893" y="456"/>
                  </a:cubicBezTo>
                  <a:cubicBezTo>
                    <a:pt x="1155" y="432"/>
                    <a:pt x="1358" y="348"/>
                    <a:pt x="1512" y="253"/>
                  </a:cubicBezTo>
                  <a:cubicBezTo>
                    <a:pt x="1655" y="170"/>
                    <a:pt x="1727" y="98"/>
                    <a:pt x="1727" y="98"/>
                  </a:cubicBezTo>
                  <a:cubicBezTo>
                    <a:pt x="1727" y="98"/>
                    <a:pt x="1608" y="63"/>
                    <a:pt x="1453" y="39"/>
                  </a:cubicBezTo>
                  <a:cubicBezTo>
                    <a:pt x="1326" y="19"/>
                    <a:pt x="1152" y="0"/>
                    <a:pt x="976" y="0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525" name="Google Shape;12525;p49"/>
            <p:cNvSpPr/>
            <p:nvPr/>
          </p:nvSpPr>
          <p:spPr>
            <a:xfrm>
              <a:off x="2931300" y="2574250"/>
              <a:ext cx="30400" cy="11050"/>
            </a:xfrm>
            <a:custGeom>
              <a:avLst/>
              <a:gdLst/>
              <a:ahLst/>
              <a:cxnLst/>
              <a:rect l="l" t="t" r="r" b="b"/>
              <a:pathLst>
                <a:path w="1216" h="442" extrusionOk="0">
                  <a:moveTo>
                    <a:pt x="608" y="1"/>
                  </a:moveTo>
                  <a:cubicBezTo>
                    <a:pt x="263" y="1"/>
                    <a:pt x="1" y="227"/>
                    <a:pt x="1" y="227"/>
                  </a:cubicBezTo>
                  <a:cubicBezTo>
                    <a:pt x="1" y="227"/>
                    <a:pt x="263" y="441"/>
                    <a:pt x="608" y="441"/>
                  </a:cubicBezTo>
                  <a:cubicBezTo>
                    <a:pt x="953" y="441"/>
                    <a:pt x="1215" y="227"/>
                    <a:pt x="1215" y="227"/>
                  </a:cubicBezTo>
                  <a:cubicBezTo>
                    <a:pt x="1215" y="227"/>
                    <a:pt x="929" y="1"/>
                    <a:pt x="608" y="1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526" name="Google Shape;12526;p49"/>
            <p:cNvSpPr/>
            <p:nvPr/>
          </p:nvSpPr>
          <p:spPr>
            <a:xfrm>
              <a:off x="2954225" y="2542100"/>
              <a:ext cx="26825" cy="11350"/>
            </a:xfrm>
            <a:custGeom>
              <a:avLst/>
              <a:gdLst/>
              <a:ahLst/>
              <a:cxnLst/>
              <a:rect l="l" t="t" r="r" b="b"/>
              <a:pathLst>
                <a:path w="1073" h="454" extrusionOk="0">
                  <a:moveTo>
                    <a:pt x="558" y="0"/>
                  </a:moveTo>
                  <a:cubicBezTo>
                    <a:pt x="551" y="0"/>
                    <a:pt x="544" y="1"/>
                    <a:pt x="536" y="1"/>
                  </a:cubicBezTo>
                  <a:cubicBezTo>
                    <a:pt x="239" y="1"/>
                    <a:pt x="1" y="227"/>
                    <a:pt x="1" y="227"/>
                  </a:cubicBezTo>
                  <a:cubicBezTo>
                    <a:pt x="1" y="227"/>
                    <a:pt x="239" y="453"/>
                    <a:pt x="536" y="453"/>
                  </a:cubicBezTo>
                  <a:cubicBezTo>
                    <a:pt x="834" y="453"/>
                    <a:pt x="1072" y="227"/>
                    <a:pt x="1072" y="227"/>
                  </a:cubicBezTo>
                  <a:cubicBezTo>
                    <a:pt x="1072" y="227"/>
                    <a:pt x="845" y="0"/>
                    <a:pt x="558" y="0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527" name="Google Shape;12527;p49"/>
            <p:cNvSpPr/>
            <p:nvPr/>
          </p:nvSpPr>
          <p:spPr>
            <a:xfrm>
              <a:off x="3016725" y="2803450"/>
              <a:ext cx="430750" cy="31575"/>
            </a:xfrm>
            <a:custGeom>
              <a:avLst/>
              <a:gdLst/>
              <a:ahLst/>
              <a:cxnLst/>
              <a:rect l="l" t="t" r="r" b="b"/>
              <a:pathLst>
                <a:path w="17230" h="1263" extrusionOk="0">
                  <a:moveTo>
                    <a:pt x="17229" y="1"/>
                  </a:moveTo>
                  <a:cubicBezTo>
                    <a:pt x="17229" y="1"/>
                    <a:pt x="13359" y="48"/>
                    <a:pt x="8597" y="405"/>
                  </a:cubicBezTo>
                  <a:cubicBezTo>
                    <a:pt x="3835" y="763"/>
                    <a:pt x="1" y="1263"/>
                    <a:pt x="1" y="1263"/>
                  </a:cubicBezTo>
                  <a:cubicBezTo>
                    <a:pt x="1" y="1263"/>
                    <a:pt x="3882" y="1203"/>
                    <a:pt x="8633" y="858"/>
                  </a:cubicBezTo>
                  <a:cubicBezTo>
                    <a:pt x="13395" y="501"/>
                    <a:pt x="17229" y="1"/>
                    <a:pt x="17229" y="1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528" name="Google Shape;12528;p49"/>
            <p:cNvSpPr/>
            <p:nvPr/>
          </p:nvSpPr>
          <p:spPr>
            <a:xfrm>
              <a:off x="3045900" y="2792250"/>
              <a:ext cx="214650" cy="13900"/>
            </a:xfrm>
            <a:custGeom>
              <a:avLst/>
              <a:gdLst/>
              <a:ahLst/>
              <a:cxnLst/>
              <a:rect l="l" t="t" r="r" b="b"/>
              <a:pathLst>
                <a:path w="8586" h="556" extrusionOk="0">
                  <a:moveTo>
                    <a:pt x="5255" y="1"/>
                  </a:moveTo>
                  <a:cubicBezTo>
                    <a:pt x="4943" y="1"/>
                    <a:pt x="4619" y="7"/>
                    <a:pt x="4287" y="20"/>
                  </a:cubicBezTo>
                  <a:cubicBezTo>
                    <a:pt x="3096" y="56"/>
                    <a:pt x="2025" y="198"/>
                    <a:pt x="1251" y="318"/>
                  </a:cubicBezTo>
                  <a:cubicBezTo>
                    <a:pt x="477" y="449"/>
                    <a:pt x="1" y="556"/>
                    <a:pt x="1" y="556"/>
                  </a:cubicBezTo>
                  <a:cubicBezTo>
                    <a:pt x="1" y="556"/>
                    <a:pt x="1929" y="556"/>
                    <a:pt x="4299" y="460"/>
                  </a:cubicBezTo>
                  <a:cubicBezTo>
                    <a:pt x="6644" y="377"/>
                    <a:pt x="8585" y="222"/>
                    <a:pt x="8585" y="222"/>
                  </a:cubicBezTo>
                  <a:cubicBezTo>
                    <a:pt x="8585" y="222"/>
                    <a:pt x="8109" y="151"/>
                    <a:pt x="7335" y="91"/>
                  </a:cubicBezTo>
                  <a:cubicBezTo>
                    <a:pt x="6777" y="40"/>
                    <a:pt x="6058" y="1"/>
                    <a:pt x="5255" y="1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529" name="Google Shape;12529;p49"/>
            <p:cNvSpPr/>
            <p:nvPr/>
          </p:nvSpPr>
          <p:spPr>
            <a:xfrm>
              <a:off x="3036375" y="2778700"/>
              <a:ext cx="103900" cy="11425"/>
            </a:xfrm>
            <a:custGeom>
              <a:avLst/>
              <a:gdLst/>
              <a:ahLst/>
              <a:cxnLst/>
              <a:rect l="l" t="t" r="r" b="b"/>
              <a:pathLst>
                <a:path w="4156" h="457" extrusionOk="0">
                  <a:moveTo>
                    <a:pt x="2261" y="0"/>
                  </a:moveTo>
                  <a:cubicBezTo>
                    <a:pt x="2199" y="0"/>
                    <a:pt x="2136" y="1"/>
                    <a:pt x="2072" y="2"/>
                  </a:cubicBezTo>
                  <a:cubicBezTo>
                    <a:pt x="929" y="26"/>
                    <a:pt x="1" y="276"/>
                    <a:pt x="1" y="276"/>
                  </a:cubicBezTo>
                  <a:cubicBezTo>
                    <a:pt x="1" y="276"/>
                    <a:pt x="840" y="457"/>
                    <a:pt x="1896" y="457"/>
                  </a:cubicBezTo>
                  <a:cubicBezTo>
                    <a:pt x="1958" y="457"/>
                    <a:pt x="2021" y="456"/>
                    <a:pt x="2084" y="455"/>
                  </a:cubicBezTo>
                  <a:cubicBezTo>
                    <a:pt x="3239" y="443"/>
                    <a:pt x="4156" y="181"/>
                    <a:pt x="4156" y="181"/>
                  </a:cubicBezTo>
                  <a:cubicBezTo>
                    <a:pt x="4156" y="181"/>
                    <a:pt x="3317" y="0"/>
                    <a:pt x="2261" y="0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530" name="Google Shape;12530;p49"/>
            <p:cNvSpPr/>
            <p:nvPr/>
          </p:nvSpPr>
          <p:spPr>
            <a:xfrm>
              <a:off x="3034900" y="2753425"/>
              <a:ext cx="57175" cy="11675"/>
            </a:xfrm>
            <a:custGeom>
              <a:avLst/>
              <a:gdLst/>
              <a:ahLst/>
              <a:cxnLst/>
              <a:rect l="l" t="t" r="r" b="b"/>
              <a:pathLst>
                <a:path w="2287" h="467" extrusionOk="0">
                  <a:moveTo>
                    <a:pt x="1185" y="1"/>
                  </a:moveTo>
                  <a:cubicBezTo>
                    <a:pt x="1167" y="1"/>
                    <a:pt x="1149" y="1"/>
                    <a:pt x="1131" y="1"/>
                  </a:cubicBezTo>
                  <a:cubicBezTo>
                    <a:pt x="512" y="37"/>
                    <a:pt x="0" y="275"/>
                    <a:pt x="0" y="275"/>
                  </a:cubicBezTo>
                  <a:cubicBezTo>
                    <a:pt x="0" y="275"/>
                    <a:pt x="494" y="466"/>
                    <a:pt x="1101" y="466"/>
                  </a:cubicBezTo>
                  <a:cubicBezTo>
                    <a:pt x="1119" y="466"/>
                    <a:pt x="1137" y="466"/>
                    <a:pt x="1155" y="466"/>
                  </a:cubicBezTo>
                  <a:cubicBezTo>
                    <a:pt x="1774" y="442"/>
                    <a:pt x="2286" y="192"/>
                    <a:pt x="2286" y="192"/>
                  </a:cubicBezTo>
                  <a:cubicBezTo>
                    <a:pt x="2286" y="192"/>
                    <a:pt x="1792" y="1"/>
                    <a:pt x="1185" y="1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531" name="Google Shape;12531;p49"/>
            <p:cNvSpPr/>
            <p:nvPr/>
          </p:nvSpPr>
          <p:spPr>
            <a:xfrm>
              <a:off x="2993825" y="2730825"/>
              <a:ext cx="30375" cy="11625"/>
            </a:xfrm>
            <a:custGeom>
              <a:avLst/>
              <a:gdLst/>
              <a:ahLst/>
              <a:cxnLst/>
              <a:rect l="l" t="t" r="r" b="b"/>
              <a:pathLst>
                <a:path w="1215" h="465" extrusionOk="0">
                  <a:moveTo>
                    <a:pt x="619" y="0"/>
                  </a:moveTo>
                  <a:cubicBezTo>
                    <a:pt x="441" y="0"/>
                    <a:pt x="262" y="60"/>
                    <a:pt x="155" y="131"/>
                  </a:cubicBezTo>
                  <a:cubicBezTo>
                    <a:pt x="60" y="191"/>
                    <a:pt x="0" y="274"/>
                    <a:pt x="0" y="274"/>
                  </a:cubicBezTo>
                  <a:lnTo>
                    <a:pt x="179" y="358"/>
                  </a:lnTo>
                  <a:cubicBezTo>
                    <a:pt x="298" y="405"/>
                    <a:pt x="441" y="453"/>
                    <a:pt x="595" y="465"/>
                  </a:cubicBezTo>
                  <a:cubicBezTo>
                    <a:pt x="738" y="465"/>
                    <a:pt x="893" y="429"/>
                    <a:pt x="1012" y="405"/>
                  </a:cubicBezTo>
                  <a:cubicBezTo>
                    <a:pt x="1131" y="369"/>
                    <a:pt x="1215" y="346"/>
                    <a:pt x="1215" y="346"/>
                  </a:cubicBezTo>
                  <a:cubicBezTo>
                    <a:pt x="1215" y="346"/>
                    <a:pt x="1167" y="274"/>
                    <a:pt x="1072" y="179"/>
                  </a:cubicBezTo>
                  <a:cubicBezTo>
                    <a:pt x="964" y="96"/>
                    <a:pt x="810" y="12"/>
                    <a:pt x="619" y="0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532" name="Google Shape;12532;p49"/>
            <p:cNvSpPr/>
            <p:nvPr/>
          </p:nvSpPr>
          <p:spPr>
            <a:xfrm>
              <a:off x="3764150" y="3101350"/>
              <a:ext cx="434600" cy="11425"/>
            </a:xfrm>
            <a:custGeom>
              <a:avLst/>
              <a:gdLst/>
              <a:ahLst/>
              <a:cxnLst/>
              <a:rect l="l" t="t" r="r" b="b"/>
              <a:pathLst>
                <a:path w="17384" h="457" extrusionOk="0">
                  <a:moveTo>
                    <a:pt x="7901" y="1"/>
                  </a:moveTo>
                  <a:cubicBezTo>
                    <a:pt x="3473" y="1"/>
                    <a:pt x="0" y="181"/>
                    <a:pt x="0" y="181"/>
                  </a:cubicBezTo>
                  <a:cubicBezTo>
                    <a:pt x="0" y="181"/>
                    <a:pt x="3906" y="419"/>
                    <a:pt x="8692" y="455"/>
                  </a:cubicBezTo>
                  <a:cubicBezTo>
                    <a:pt x="8945" y="456"/>
                    <a:pt x="9196" y="457"/>
                    <a:pt x="9443" y="457"/>
                  </a:cubicBezTo>
                  <a:cubicBezTo>
                    <a:pt x="13900" y="457"/>
                    <a:pt x="17384" y="265"/>
                    <a:pt x="17384" y="265"/>
                  </a:cubicBezTo>
                  <a:cubicBezTo>
                    <a:pt x="17384" y="265"/>
                    <a:pt x="13502" y="15"/>
                    <a:pt x="8692" y="3"/>
                  </a:cubicBezTo>
                  <a:cubicBezTo>
                    <a:pt x="8425" y="1"/>
                    <a:pt x="8162" y="1"/>
                    <a:pt x="7901" y="1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533" name="Google Shape;12533;p49"/>
            <p:cNvSpPr/>
            <p:nvPr/>
          </p:nvSpPr>
          <p:spPr>
            <a:xfrm>
              <a:off x="3764750" y="3085325"/>
              <a:ext cx="192600" cy="11350"/>
            </a:xfrm>
            <a:custGeom>
              <a:avLst/>
              <a:gdLst/>
              <a:ahLst/>
              <a:cxnLst/>
              <a:rect l="l" t="t" r="r" b="b"/>
              <a:pathLst>
                <a:path w="7704" h="454" extrusionOk="0">
                  <a:moveTo>
                    <a:pt x="3846" y="1"/>
                  </a:moveTo>
                  <a:cubicBezTo>
                    <a:pt x="1727" y="1"/>
                    <a:pt x="0" y="227"/>
                    <a:pt x="0" y="227"/>
                  </a:cubicBezTo>
                  <a:cubicBezTo>
                    <a:pt x="0" y="227"/>
                    <a:pt x="1727" y="453"/>
                    <a:pt x="3846" y="453"/>
                  </a:cubicBezTo>
                  <a:cubicBezTo>
                    <a:pt x="5977" y="453"/>
                    <a:pt x="7704" y="227"/>
                    <a:pt x="7704" y="227"/>
                  </a:cubicBezTo>
                  <a:cubicBezTo>
                    <a:pt x="7704" y="227"/>
                    <a:pt x="5977" y="1"/>
                    <a:pt x="3846" y="1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534" name="Google Shape;12534;p49"/>
            <p:cNvSpPr/>
            <p:nvPr/>
          </p:nvSpPr>
          <p:spPr>
            <a:xfrm>
              <a:off x="3792425" y="3067475"/>
              <a:ext cx="154200" cy="11325"/>
            </a:xfrm>
            <a:custGeom>
              <a:avLst/>
              <a:gdLst/>
              <a:ahLst/>
              <a:cxnLst/>
              <a:rect l="l" t="t" r="r" b="b"/>
              <a:pathLst>
                <a:path w="6168" h="453" extrusionOk="0">
                  <a:moveTo>
                    <a:pt x="3084" y="0"/>
                  </a:moveTo>
                  <a:cubicBezTo>
                    <a:pt x="1382" y="0"/>
                    <a:pt x="1" y="227"/>
                    <a:pt x="1" y="227"/>
                  </a:cubicBezTo>
                  <a:cubicBezTo>
                    <a:pt x="1" y="227"/>
                    <a:pt x="1382" y="453"/>
                    <a:pt x="3084" y="453"/>
                  </a:cubicBezTo>
                  <a:cubicBezTo>
                    <a:pt x="4787" y="453"/>
                    <a:pt x="6168" y="227"/>
                    <a:pt x="6168" y="227"/>
                  </a:cubicBezTo>
                  <a:cubicBezTo>
                    <a:pt x="6168" y="227"/>
                    <a:pt x="4787" y="0"/>
                    <a:pt x="3084" y="0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535" name="Google Shape;12535;p49"/>
            <p:cNvSpPr/>
            <p:nvPr/>
          </p:nvSpPr>
          <p:spPr>
            <a:xfrm>
              <a:off x="3859100" y="3048125"/>
              <a:ext cx="160750" cy="11325"/>
            </a:xfrm>
            <a:custGeom>
              <a:avLst/>
              <a:gdLst/>
              <a:ahLst/>
              <a:cxnLst/>
              <a:rect l="l" t="t" r="r" b="b"/>
              <a:pathLst>
                <a:path w="6430" h="453" extrusionOk="0">
                  <a:moveTo>
                    <a:pt x="3345" y="0"/>
                  </a:moveTo>
                  <a:cubicBezTo>
                    <a:pt x="3302" y="0"/>
                    <a:pt x="3259" y="0"/>
                    <a:pt x="3215" y="0"/>
                  </a:cubicBezTo>
                  <a:cubicBezTo>
                    <a:pt x="1441" y="0"/>
                    <a:pt x="1" y="227"/>
                    <a:pt x="1" y="227"/>
                  </a:cubicBezTo>
                  <a:cubicBezTo>
                    <a:pt x="1" y="227"/>
                    <a:pt x="1441" y="453"/>
                    <a:pt x="3215" y="453"/>
                  </a:cubicBezTo>
                  <a:cubicBezTo>
                    <a:pt x="4989" y="453"/>
                    <a:pt x="6430" y="227"/>
                    <a:pt x="6430" y="227"/>
                  </a:cubicBezTo>
                  <a:cubicBezTo>
                    <a:pt x="6430" y="227"/>
                    <a:pt x="5070" y="0"/>
                    <a:pt x="3345" y="0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536" name="Google Shape;12536;p49"/>
            <p:cNvSpPr/>
            <p:nvPr/>
          </p:nvSpPr>
          <p:spPr>
            <a:xfrm>
              <a:off x="4972050" y="2710275"/>
              <a:ext cx="27400" cy="64925"/>
            </a:xfrm>
            <a:custGeom>
              <a:avLst/>
              <a:gdLst/>
              <a:ahLst/>
              <a:cxnLst/>
              <a:rect l="l" t="t" r="r" b="b"/>
              <a:pathLst>
                <a:path w="1096" h="2597" extrusionOk="0">
                  <a:moveTo>
                    <a:pt x="167" y="1"/>
                  </a:moveTo>
                  <a:cubicBezTo>
                    <a:pt x="167" y="1"/>
                    <a:pt x="83" y="168"/>
                    <a:pt x="24" y="418"/>
                  </a:cubicBezTo>
                  <a:cubicBezTo>
                    <a:pt x="0" y="691"/>
                    <a:pt x="0" y="1072"/>
                    <a:pt x="143" y="1465"/>
                  </a:cubicBezTo>
                  <a:cubicBezTo>
                    <a:pt x="298" y="1870"/>
                    <a:pt x="548" y="2168"/>
                    <a:pt x="738" y="2346"/>
                  </a:cubicBezTo>
                  <a:cubicBezTo>
                    <a:pt x="953" y="2525"/>
                    <a:pt x="1095" y="2596"/>
                    <a:pt x="1095" y="2596"/>
                  </a:cubicBezTo>
                  <a:cubicBezTo>
                    <a:pt x="1095" y="2596"/>
                    <a:pt x="1036" y="2442"/>
                    <a:pt x="929" y="2204"/>
                  </a:cubicBezTo>
                  <a:cubicBezTo>
                    <a:pt x="845" y="1965"/>
                    <a:pt x="726" y="1656"/>
                    <a:pt x="595" y="1311"/>
                  </a:cubicBezTo>
                  <a:cubicBezTo>
                    <a:pt x="476" y="977"/>
                    <a:pt x="357" y="644"/>
                    <a:pt x="286" y="406"/>
                  </a:cubicBezTo>
                  <a:cubicBezTo>
                    <a:pt x="202" y="156"/>
                    <a:pt x="167" y="1"/>
                    <a:pt x="167" y="1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537" name="Google Shape;12537;p49"/>
            <p:cNvSpPr/>
            <p:nvPr/>
          </p:nvSpPr>
          <p:spPr>
            <a:xfrm>
              <a:off x="4954775" y="2749875"/>
              <a:ext cx="18175" cy="31275"/>
            </a:xfrm>
            <a:custGeom>
              <a:avLst/>
              <a:gdLst/>
              <a:ahLst/>
              <a:cxnLst/>
              <a:rect l="l" t="t" r="r" b="b"/>
              <a:pathLst>
                <a:path w="727" h="1251" extrusionOk="0">
                  <a:moveTo>
                    <a:pt x="84" y="0"/>
                  </a:moveTo>
                  <a:cubicBezTo>
                    <a:pt x="84" y="0"/>
                    <a:pt x="0" y="370"/>
                    <a:pt x="155" y="715"/>
                  </a:cubicBezTo>
                  <a:cubicBezTo>
                    <a:pt x="322" y="1060"/>
                    <a:pt x="643" y="1251"/>
                    <a:pt x="643" y="1251"/>
                  </a:cubicBezTo>
                  <a:cubicBezTo>
                    <a:pt x="643" y="1251"/>
                    <a:pt x="727" y="881"/>
                    <a:pt x="572" y="536"/>
                  </a:cubicBezTo>
                  <a:cubicBezTo>
                    <a:pt x="405" y="191"/>
                    <a:pt x="84" y="0"/>
                    <a:pt x="84" y="0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538" name="Google Shape;12538;p49"/>
            <p:cNvSpPr/>
            <p:nvPr/>
          </p:nvSpPr>
          <p:spPr>
            <a:xfrm>
              <a:off x="4199625" y="1988475"/>
              <a:ext cx="16975" cy="54800"/>
            </a:xfrm>
            <a:custGeom>
              <a:avLst/>
              <a:gdLst/>
              <a:ahLst/>
              <a:cxnLst/>
              <a:rect l="l" t="t" r="r" b="b"/>
              <a:pathLst>
                <a:path w="679" h="2192" extrusionOk="0">
                  <a:moveTo>
                    <a:pt x="131" y="0"/>
                  </a:moveTo>
                  <a:cubicBezTo>
                    <a:pt x="131" y="0"/>
                    <a:pt x="0" y="524"/>
                    <a:pt x="119" y="1131"/>
                  </a:cubicBezTo>
                  <a:cubicBezTo>
                    <a:pt x="238" y="1750"/>
                    <a:pt x="548" y="2191"/>
                    <a:pt x="548" y="2191"/>
                  </a:cubicBezTo>
                  <a:cubicBezTo>
                    <a:pt x="548" y="2191"/>
                    <a:pt x="679" y="1667"/>
                    <a:pt x="560" y="1060"/>
                  </a:cubicBezTo>
                  <a:cubicBezTo>
                    <a:pt x="441" y="453"/>
                    <a:pt x="131" y="0"/>
                    <a:pt x="131" y="0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539" name="Google Shape;12539;p49"/>
            <p:cNvSpPr/>
            <p:nvPr/>
          </p:nvSpPr>
          <p:spPr>
            <a:xfrm>
              <a:off x="4658600" y="2070925"/>
              <a:ext cx="19075" cy="57175"/>
            </a:xfrm>
            <a:custGeom>
              <a:avLst/>
              <a:gdLst/>
              <a:ahLst/>
              <a:cxnLst/>
              <a:rect l="l" t="t" r="r" b="b"/>
              <a:pathLst>
                <a:path w="763" h="2287" extrusionOk="0">
                  <a:moveTo>
                    <a:pt x="1" y="0"/>
                  </a:moveTo>
                  <a:cubicBezTo>
                    <a:pt x="1" y="0"/>
                    <a:pt x="25" y="560"/>
                    <a:pt x="215" y="1191"/>
                  </a:cubicBezTo>
                  <a:cubicBezTo>
                    <a:pt x="406" y="1798"/>
                    <a:pt x="715" y="2286"/>
                    <a:pt x="715" y="2286"/>
                  </a:cubicBezTo>
                  <a:cubicBezTo>
                    <a:pt x="715" y="2286"/>
                    <a:pt x="751" y="2143"/>
                    <a:pt x="763" y="1917"/>
                  </a:cubicBezTo>
                  <a:cubicBezTo>
                    <a:pt x="763" y="1691"/>
                    <a:pt x="751" y="1381"/>
                    <a:pt x="644" y="1048"/>
                  </a:cubicBezTo>
                  <a:cubicBezTo>
                    <a:pt x="537" y="727"/>
                    <a:pt x="370" y="453"/>
                    <a:pt x="239" y="274"/>
                  </a:cubicBezTo>
                  <a:cubicBezTo>
                    <a:pt x="108" y="96"/>
                    <a:pt x="1" y="0"/>
                    <a:pt x="1" y="0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540" name="Google Shape;12540;p49"/>
            <p:cNvSpPr/>
            <p:nvPr/>
          </p:nvSpPr>
          <p:spPr>
            <a:xfrm>
              <a:off x="4621700" y="2066750"/>
              <a:ext cx="17275" cy="33075"/>
            </a:xfrm>
            <a:custGeom>
              <a:avLst/>
              <a:gdLst/>
              <a:ahLst/>
              <a:cxnLst/>
              <a:rect l="l" t="t" r="r" b="b"/>
              <a:pathLst>
                <a:path w="691" h="1323" extrusionOk="0">
                  <a:moveTo>
                    <a:pt x="143" y="1"/>
                  </a:moveTo>
                  <a:cubicBezTo>
                    <a:pt x="143" y="1"/>
                    <a:pt x="0" y="370"/>
                    <a:pt x="143" y="739"/>
                  </a:cubicBezTo>
                  <a:cubicBezTo>
                    <a:pt x="274" y="1132"/>
                    <a:pt x="619" y="1322"/>
                    <a:pt x="619" y="1322"/>
                  </a:cubicBezTo>
                  <a:cubicBezTo>
                    <a:pt x="619" y="1322"/>
                    <a:pt x="691" y="953"/>
                    <a:pt x="572" y="596"/>
                  </a:cubicBezTo>
                  <a:cubicBezTo>
                    <a:pt x="441" y="239"/>
                    <a:pt x="143" y="1"/>
                    <a:pt x="143" y="1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541" name="Google Shape;12541;p49"/>
            <p:cNvSpPr/>
            <p:nvPr/>
          </p:nvSpPr>
          <p:spPr>
            <a:xfrm>
              <a:off x="3442075" y="2701050"/>
              <a:ext cx="20875" cy="98550"/>
            </a:xfrm>
            <a:custGeom>
              <a:avLst/>
              <a:gdLst/>
              <a:ahLst/>
              <a:cxnLst/>
              <a:rect l="l" t="t" r="r" b="b"/>
              <a:pathLst>
                <a:path w="835" h="3942" extrusionOk="0">
                  <a:moveTo>
                    <a:pt x="775" y="1"/>
                  </a:moveTo>
                  <a:cubicBezTo>
                    <a:pt x="775" y="1"/>
                    <a:pt x="382" y="846"/>
                    <a:pt x="191" y="1941"/>
                  </a:cubicBezTo>
                  <a:cubicBezTo>
                    <a:pt x="1" y="3025"/>
                    <a:pt x="60" y="3942"/>
                    <a:pt x="60" y="3942"/>
                  </a:cubicBezTo>
                  <a:cubicBezTo>
                    <a:pt x="60" y="3942"/>
                    <a:pt x="441" y="3096"/>
                    <a:pt x="644" y="2013"/>
                  </a:cubicBezTo>
                  <a:cubicBezTo>
                    <a:pt x="834" y="930"/>
                    <a:pt x="775" y="1"/>
                    <a:pt x="775" y="1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542" name="Google Shape;12542;p49"/>
            <p:cNvSpPr/>
            <p:nvPr/>
          </p:nvSpPr>
          <p:spPr>
            <a:xfrm>
              <a:off x="3463225" y="2773100"/>
              <a:ext cx="13125" cy="28000"/>
            </a:xfrm>
            <a:custGeom>
              <a:avLst/>
              <a:gdLst/>
              <a:ahLst/>
              <a:cxnLst/>
              <a:rect l="l" t="t" r="r" b="b"/>
              <a:pathLst>
                <a:path w="525" h="1120" extrusionOk="0">
                  <a:moveTo>
                    <a:pt x="357" y="0"/>
                  </a:moveTo>
                  <a:cubicBezTo>
                    <a:pt x="357" y="0"/>
                    <a:pt x="298" y="72"/>
                    <a:pt x="215" y="167"/>
                  </a:cubicBezTo>
                  <a:cubicBezTo>
                    <a:pt x="155" y="262"/>
                    <a:pt x="60" y="381"/>
                    <a:pt x="36" y="524"/>
                  </a:cubicBezTo>
                  <a:cubicBezTo>
                    <a:pt x="0" y="667"/>
                    <a:pt x="12" y="810"/>
                    <a:pt x="36" y="929"/>
                  </a:cubicBezTo>
                  <a:cubicBezTo>
                    <a:pt x="48" y="1036"/>
                    <a:pt x="72" y="1119"/>
                    <a:pt x="72" y="1119"/>
                  </a:cubicBezTo>
                  <a:cubicBezTo>
                    <a:pt x="72" y="1119"/>
                    <a:pt x="155" y="1095"/>
                    <a:pt x="238" y="1000"/>
                  </a:cubicBezTo>
                  <a:cubicBezTo>
                    <a:pt x="334" y="929"/>
                    <a:pt x="429" y="798"/>
                    <a:pt x="476" y="631"/>
                  </a:cubicBezTo>
                  <a:cubicBezTo>
                    <a:pt x="524" y="464"/>
                    <a:pt x="488" y="298"/>
                    <a:pt x="453" y="191"/>
                  </a:cubicBezTo>
                  <a:cubicBezTo>
                    <a:pt x="417" y="83"/>
                    <a:pt x="357" y="0"/>
                    <a:pt x="357" y="0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543" name="Google Shape;12543;p49"/>
            <p:cNvSpPr/>
            <p:nvPr/>
          </p:nvSpPr>
          <p:spPr>
            <a:xfrm>
              <a:off x="3483750" y="2774875"/>
              <a:ext cx="16100" cy="23250"/>
            </a:xfrm>
            <a:custGeom>
              <a:avLst/>
              <a:gdLst/>
              <a:ahLst/>
              <a:cxnLst/>
              <a:rect l="l" t="t" r="r" b="b"/>
              <a:pathLst>
                <a:path w="644" h="930" extrusionOk="0">
                  <a:moveTo>
                    <a:pt x="477" y="1"/>
                  </a:moveTo>
                  <a:cubicBezTo>
                    <a:pt x="477" y="1"/>
                    <a:pt x="203" y="143"/>
                    <a:pt x="108" y="382"/>
                  </a:cubicBezTo>
                  <a:cubicBezTo>
                    <a:pt x="1" y="632"/>
                    <a:pt x="108" y="929"/>
                    <a:pt x="108" y="929"/>
                  </a:cubicBezTo>
                  <a:cubicBezTo>
                    <a:pt x="108" y="929"/>
                    <a:pt x="417" y="846"/>
                    <a:pt x="525" y="560"/>
                  </a:cubicBezTo>
                  <a:cubicBezTo>
                    <a:pt x="644" y="274"/>
                    <a:pt x="477" y="1"/>
                    <a:pt x="477" y="1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544" name="Google Shape;12544;p49"/>
            <p:cNvSpPr/>
            <p:nvPr/>
          </p:nvSpPr>
          <p:spPr>
            <a:xfrm>
              <a:off x="3460250" y="2009300"/>
              <a:ext cx="18775" cy="67000"/>
            </a:xfrm>
            <a:custGeom>
              <a:avLst/>
              <a:gdLst/>
              <a:ahLst/>
              <a:cxnLst/>
              <a:rect l="l" t="t" r="r" b="b"/>
              <a:pathLst>
                <a:path w="751" h="2680" extrusionOk="0">
                  <a:moveTo>
                    <a:pt x="643" y="1"/>
                  </a:moveTo>
                  <a:cubicBezTo>
                    <a:pt x="643" y="1"/>
                    <a:pt x="298" y="560"/>
                    <a:pt x="155" y="1298"/>
                  </a:cubicBezTo>
                  <a:cubicBezTo>
                    <a:pt x="0" y="2049"/>
                    <a:pt x="107" y="2680"/>
                    <a:pt x="107" y="2680"/>
                  </a:cubicBezTo>
                  <a:cubicBezTo>
                    <a:pt x="107" y="2680"/>
                    <a:pt x="429" y="2120"/>
                    <a:pt x="595" y="1394"/>
                  </a:cubicBezTo>
                  <a:cubicBezTo>
                    <a:pt x="750" y="644"/>
                    <a:pt x="643" y="1"/>
                    <a:pt x="643" y="1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545" name="Google Shape;12545;p49"/>
            <p:cNvSpPr/>
            <p:nvPr/>
          </p:nvSpPr>
          <p:spPr>
            <a:xfrm>
              <a:off x="3484650" y="2016750"/>
              <a:ext cx="13125" cy="25025"/>
            </a:xfrm>
            <a:custGeom>
              <a:avLst/>
              <a:gdLst/>
              <a:ahLst/>
              <a:cxnLst/>
              <a:rect l="l" t="t" r="r" b="b"/>
              <a:pathLst>
                <a:path w="525" h="1001" extrusionOk="0">
                  <a:moveTo>
                    <a:pt x="453" y="0"/>
                  </a:moveTo>
                  <a:cubicBezTo>
                    <a:pt x="453" y="0"/>
                    <a:pt x="381" y="12"/>
                    <a:pt x="286" y="96"/>
                  </a:cubicBezTo>
                  <a:cubicBezTo>
                    <a:pt x="191" y="167"/>
                    <a:pt x="96" y="286"/>
                    <a:pt x="48" y="429"/>
                  </a:cubicBezTo>
                  <a:cubicBezTo>
                    <a:pt x="0" y="584"/>
                    <a:pt x="48" y="727"/>
                    <a:pt x="96" y="834"/>
                  </a:cubicBezTo>
                  <a:cubicBezTo>
                    <a:pt x="143" y="941"/>
                    <a:pt x="203" y="1000"/>
                    <a:pt x="203" y="1000"/>
                  </a:cubicBezTo>
                  <a:cubicBezTo>
                    <a:pt x="203" y="1000"/>
                    <a:pt x="262" y="941"/>
                    <a:pt x="334" y="846"/>
                  </a:cubicBezTo>
                  <a:cubicBezTo>
                    <a:pt x="393" y="774"/>
                    <a:pt x="465" y="655"/>
                    <a:pt x="501" y="536"/>
                  </a:cubicBezTo>
                  <a:cubicBezTo>
                    <a:pt x="524" y="417"/>
                    <a:pt x="512" y="286"/>
                    <a:pt x="501" y="179"/>
                  </a:cubicBezTo>
                  <a:cubicBezTo>
                    <a:pt x="489" y="72"/>
                    <a:pt x="453" y="0"/>
                    <a:pt x="453" y="0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546" name="Google Shape;12546;p49"/>
            <p:cNvSpPr/>
            <p:nvPr/>
          </p:nvSpPr>
          <p:spPr>
            <a:xfrm>
              <a:off x="3177475" y="2730825"/>
              <a:ext cx="22050" cy="59250"/>
            </a:xfrm>
            <a:custGeom>
              <a:avLst/>
              <a:gdLst/>
              <a:ahLst/>
              <a:cxnLst/>
              <a:rect l="l" t="t" r="r" b="b"/>
              <a:pathLst>
                <a:path w="882" h="2370" extrusionOk="0">
                  <a:moveTo>
                    <a:pt x="834" y="0"/>
                  </a:moveTo>
                  <a:cubicBezTo>
                    <a:pt x="834" y="0"/>
                    <a:pt x="453" y="465"/>
                    <a:pt x="226" y="1120"/>
                  </a:cubicBezTo>
                  <a:cubicBezTo>
                    <a:pt x="0" y="1774"/>
                    <a:pt x="48" y="2370"/>
                    <a:pt x="48" y="2370"/>
                  </a:cubicBezTo>
                  <a:cubicBezTo>
                    <a:pt x="48" y="2370"/>
                    <a:pt x="429" y="1905"/>
                    <a:pt x="655" y="1251"/>
                  </a:cubicBezTo>
                  <a:cubicBezTo>
                    <a:pt x="881" y="596"/>
                    <a:pt x="834" y="1"/>
                    <a:pt x="834" y="0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547" name="Google Shape;12547;p49"/>
            <p:cNvSpPr/>
            <p:nvPr/>
          </p:nvSpPr>
          <p:spPr>
            <a:xfrm>
              <a:off x="3195625" y="2756125"/>
              <a:ext cx="17875" cy="33075"/>
            </a:xfrm>
            <a:custGeom>
              <a:avLst/>
              <a:gdLst/>
              <a:ahLst/>
              <a:cxnLst/>
              <a:rect l="l" t="t" r="r" b="b"/>
              <a:pathLst>
                <a:path w="715" h="1323" extrusionOk="0">
                  <a:moveTo>
                    <a:pt x="620" y="0"/>
                  </a:moveTo>
                  <a:lnTo>
                    <a:pt x="620" y="0"/>
                  </a:lnTo>
                  <a:cubicBezTo>
                    <a:pt x="620" y="0"/>
                    <a:pt x="286" y="215"/>
                    <a:pt x="155" y="584"/>
                  </a:cubicBezTo>
                  <a:cubicBezTo>
                    <a:pt x="1" y="953"/>
                    <a:pt x="108" y="1322"/>
                    <a:pt x="108" y="1322"/>
                  </a:cubicBezTo>
                  <a:cubicBezTo>
                    <a:pt x="108" y="1322"/>
                    <a:pt x="441" y="1108"/>
                    <a:pt x="572" y="751"/>
                  </a:cubicBezTo>
                  <a:cubicBezTo>
                    <a:pt x="715" y="370"/>
                    <a:pt x="620" y="0"/>
                    <a:pt x="620" y="0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548" name="Google Shape;12548;p49"/>
            <p:cNvSpPr/>
            <p:nvPr/>
          </p:nvSpPr>
          <p:spPr>
            <a:xfrm>
              <a:off x="4286525" y="3098125"/>
              <a:ext cx="568550" cy="11050"/>
            </a:xfrm>
            <a:custGeom>
              <a:avLst/>
              <a:gdLst/>
              <a:ahLst/>
              <a:cxnLst/>
              <a:rect l="l" t="t" r="r" b="b"/>
              <a:pathLst>
                <a:path w="22742" h="442" extrusionOk="0">
                  <a:moveTo>
                    <a:pt x="11829" y="0"/>
                  </a:moveTo>
                  <a:cubicBezTo>
                    <a:pt x="11677" y="0"/>
                    <a:pt x="11525" y="0"/>
                    <a:pt x="11371" y="1"/>
                  </a:cubicBezTo>
                  <a:cubicBezTo>
                    <a:pt x="5097" y="1"/>
                    <a:pt x="1" y="227"/>
                    <a:pt x="1" y="227"/>
                  </a:cubicBezTo>
                  <a:cubicBezTo>
                    <a:pt x="1" y="227"/>
                    <a:pt x="5097" y="441"/>
                    <a:pt x="11371" y="441"/>
                  </a:cubicBezTo>
                  <a:cubicBezTo>
                    <a:pt x="17658" y="441"/>
                    <a:pt x="22742" y="227"/>
                    <a:pt x="22742" y="227"/>
                  </a:cubicBezTo>
                  <a:cubicBezTo>
                    <a:pt x="22742" y="227"/>
                    <a:pt x="17903" y="0"/>
                    <a:pt x="11829" y="0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549" name="Google Shape;12549;p49"/>
            <p:cNvSpPr/>
            <p:nvPr/>
          </p:nvSpPr>
          <p:spPr>
            <a:xfrm>
              <a:off x="4874100" y="3096625"/>
              <a:ext cx="64025" cy="11050"/>
            </a:xfrm>
            <a:custGeom>
              <a:avLst/>
              <a:gdLst/>
              <a:ahLst/>
              <a:cxnLst/>
              <a:rect l="l" t="t" r="r" b="b"/>
              <a:pathLst>
                <a:path w="2561" h="442" extrusionOk="0">
                  <a:moveTo>
                    <a:pt x="1337" y="1"/>
                  </a:moveTo>
                  <a:cubicBezTo>
                    <a:pt x="1320" y="1"/>
                    <a:pt x="1304" y="1"/>
                    <a:pt x="1287" y="1"/>
                  </a:cubicBezTo>
                  <a:cubicBezTo>
                    <a:pt x="584" y="1"/>
                    <a:pt x="1" y="227"/>
                    <a:pt x="1" y="227"/>
                  </a:cubicBezTo>
                  <a:cubicBezTo>
                    <a:pt x="1" y="227"/>
                    <a:pt x="572" y="442"/>
                    <a:pt x="1287" y="442"/>
                  </a:cubicBezTo>
                  <a:cubicBezTo>
                    <a:pt x="1977" y="442"/>
                    <a:pt x="2561" y="227"/>
                    <a:pt x="2561" y="227"/>
                  </a:cubicBezTo>
                  <a:cubicBezTo>
                    <a:pt x="2561" y="227"/>
                    <a:pt x="2005" y="1"/>
                    <a:pt x="1337" y="1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550" name="Google Shape;12550;p49"/>
            <p:cNvSpPr/>
            <p:nvPr/>
          </p:nvSpPr>
          <p:spPr>
            <a:xfrm>
              <a:off x="4958350" y="3093075"/>
              <a:ext cx="39300" cy="11325"/>
            </a:xfrm>
            <a:custGeom>
              <a:avLst/>
              <a:gdLst/>
              <a:ahLst/>
              <a:cxnLst/>
              <a:rect l="l" t="t" r="r" b="b"/>
              <a:pathLst>
                <a:path w="1572" h="453" extrusionOk="0">
                  <a:moveTo>
                    <a:pt x="786" y="0"/>
                  </a:moveTo>
                  <a:cubicBezTo>
                    <a:pt x="358" y="0"/>
                    <a:pt x="0" y="226"/>
                    <a:pt x="0" y="226"/>
                  </a:cubicBezTo>
                  <a:cubicBezTo>
                    <a:pt x="0" y="226"/>
                    <a:pt x="358" y="453"/>
                    <a:pt x="786" y="453"/>
                  </a:cubicBezTo>
                  <a:cubicBezTo>
                    <a:pt x="1215" y="453"/>
                    <a:pt x="1572" y="226"/>
                    <a:pt x="1572" y="226"/>
                  </a:cubicBezTo>
                  <a:cubicBezTo>
                    <a:pt x="1572" y="226"/>
                    <a:pt x="1215" y="0"/>
                    <a:pt x="786" y="0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551" name="Google Shape;12551;p49"/>
            <p:cNvSpPr/>
            <p:nvPr/>
          </p:nvSpPr>
          <p:spPr>
            <a:xfrm>
              <a:off x="5018175" y="3096625"/>
              <a:ext cx="32775" cy="11050"/>
            </a:xfrm>
            <a:custGeom>
              <a:avLst/>
              <a:gdLst/>
              <a:ahLst/>
              <a:cxnLst/>
              <a:rect l="l" t="t" r="r" b="b"/>
              <a:pathLst>
                <a:path w="1311" h="442" extrusionOk="0">
                  <a:moveTo>
                    <a:pt x="681" y="1"/>
                  </a:moveTo>
                  <a:cubicBezTo>
                    <a:pt x="673" y="1"/>
                    <a:pt x="664" y="1"/>
                    <a:pt x="655" y="1"/>
                  </a:cubicBezTo>
                  <a:cubicBezTo>
                    <a:pt x="298" y="1"/>
                    <a:pt x="0" y="227"/>
                    <a:pt x="0" y="227"/>
                  </a:cubicBezTo>
                  <a:cubicBezTo>
                    <a:pt x="0" y="227"/>
                    <a:pt x="298" y="442"/>
                    <a:pt x="655" y="442"/>
                  </a:cubicBezTo>
                  <a:cubicBezTo>
                    <a:pt x="1013" y="442"/>
                    <a:pt x="1310" y="227"/>
                    <a:pt x="1310" y="227"/>
                  </a:cubicBezTo>
                  <a:cubicBezTo>
                    <a:pt x="1310" y="227"/>
                    <a:pt x="1027" y="1"/>
                    <a:pt x="681" y="1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552" name="Google Shape;12552;p49"/>
            <p:cNvSpPr/>
            <p:nvPr/>
          </p:nvSpPr>
          <p:spPr>
            <a:xfrm>
              <a:off x="5094375" y="3096625"/>
              <a:ext cx="55100" cy="11050"/>
            </a:xfrm>
            <a:custGeom>
              <a:avLst/>
              <a:gdLst/>
              <a:ahLst/>
              <a:cxnLst/>
              <a:rect l="l" t="t" r="r" b="b"/>
              <a:pathLst>
                <a:path w="2204" h="442" extrusionOk="0">
                  <a:moveTo>
                    <a:pt x="1152" y="1"/>
                  </a:moveTo>
                  <a:cubicBezTo>
                    <a:pt x="1137" y="1"/>
                    <a:pt x="1123" y="1"/>
                    <a:pt x="1108" y="1"/>
                  </a:cubicBezTo>
                  <a:cubicBezTo>
                    <a:pt x="489" y="1"/>
                    <a:pt x="0" y="227"/>
                    <a:pt x="0" y="227"/>
                  </a:cubicBezTo>
                  <a:cubicBezTo>
                    <a:pt x="0" y="227"/>
                    <a:pt x="489" y="442"/>
                    <a:pt x="1108" y="442"/>
                  </a:cubicBezTo>
                  <a:cubicBezTo>
                    <a:pt x="1715" y="442"/>
                    <a:pt x="2203" y="227"/>
                    <a:pt x="2203" y="227"/>
                  </a:cubicBezTo>
                  <a:cubicBezTo>
                    <a:pt x="2203" y="227"/>
                    <a:pt x="1738" y="1"/>
                    <a:pt x="1152" y="1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553" name="Google Shape;12553;p49"/>
            <p:cNvSpPr/>
            <p:nvPr/>
          </p:nvSpPr>
          <p:spPr>
            <a:xfrm>
              <a:off x="2982200" y="3102600"/>
              <a:ext cx="748625" cy="11075"/>
            </a:xfrm>
            <a:custGeom>
              <a:avLst/>
              <a:gdLst/>
              <a:ahLst/>
              <a:cxnLst/>
              <a:rect l="l" t="t" r="r" b="b"/>
              <a:pathLst>
                <a:path w="29945" h="443" extrusionOk="0">
                  <a:moveTo>
                    <a:pt x="14967" y="0"/>
                  </a:moveTo>
                  <a:cubicBezTo>
                    <a:pt x="6692" y="0"/>
                    <a:pt x="1" y="215"/>
                    <a:pt x="1" y="215"/>
                  </a:cubicBezTo>
                  <a:cubicBezTo>
                    <a:pt x="1" y="215"/>
                    <a:pt x="6098" y="442"/>
                    <a:pt x="13849" y="442"/>
                  </a:cubicBezTo>
                  <a:cubicBezTo>
                    <a:pt x="14218" y="442"/>
                    <a:pt x="14591" y="442"/>
                    <a:pt x="14967" y="441"/>
                  </a:cubicBezTo>
                  <a:cubicBezTo>
                    <a:pt x="23242" y="441"/>
                    <a:pt x="29945" y="215"/>
                    <a:pt x="29945" y="215"/>
                  </a:cubicBezTo>
                  <a:cubicBezTo>
                    <a:pt x="29945" y="215"/>
                    <a:pt x="23242" y="0"/>
                    <a:pt x="14967" y="0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554" name="Google Shape;12554;p49"/>
            <p:cNvSpPr/>
            <p:nvPr/>
          </p:nvSpPr>
          <p:spPr>
            <a:xfrm>
              <a:off x="2952750" y="3106700"/>
              <a:ext cx="11925" cy="9075"/>
            </a:xfrm>
            <a:custGeom>
              <a:avLst/>
              <a:gdLst/>
              <a:ahLst/>
              <a:cxnLst/>
              <a:rect l="l" t="t" r="r" b="b"/>
              <a:pathLst>
                <a:path w="477" h="363" extrusionOk="0">
                  <a:moveTo>
                    <a:pt x="327" y="0"/>
                  </a:moveTo>
                  <a:cubicBezTo>
                    <a:pt x="239" y="0"/>
                    <a:pt x="119" y="51"/>
                    <a:pt x="119" y="51"/>
                  </a:cubicBezTo>
                  <a:cubicBezTo>
                    <a:pt x="119" y="51"/>
                    <a:pt x="0" y="277"/>
                    <a:pt x="95" y="336"/>
                  </a:cubicBezTo>
                  <a:cubicBezTo>
                    <a:pt x="108" y="356"/>
                    <a:pt x="135" y="363"/>
                    <a:pt x="166" y="363"/>
                  </a:cubicBezTo>
                  <a:cubicBezTo>
                    <a:pt x="249" y="363"/>
                    <a:pt x="369" y="313"/>
                    <a:pt x="369" y="313"/>
                  </a:cubicBezTo>
                  <a:cubicBezTo>
                    <a:pt x="369" y="313"/>
                    <a:pt x="476" y="98"/>
                    <a:pt x="405" y="27"/>
                  </a:cubicBezTo>
                  <a:cubicBezTo>
                    <a:pt x="389" y="7"/>
                    <a:pt x="360" y="0"/>
                    <a:pt x="327" y="0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555" name="Google Shape;12555;p49"/>
            <p:cNvSpPr/>
            <p:nvPr/>
          </p:nvSpPr>
          <p:spPr>
            <a:xfrm>
              <a:off x="2814625" y="3105875"/>
              <a:ext cx="31275" cy="11325"/>
            </a:xfrm>
            <a:custGeom>
              <a:avLst/>
              <a:gdLst/>
              <a:ahLst/>
              <a:cxnLst/>
              <a:rect l="l" t="t" r="r" b="b"/>
              <a:pathLst>
                <a:path w="1251" h="453" extrusionOk="0">
                  <a:moveTo>
                    <a:pt x="632" y="0"/>
                  </a:moveTo>
                  <a:cubicBezTo>
                    <a:pt x="286" y="0"/>
                    <a:pt x="1" y="226"/>
                    <a:pt x="1" y="226"/>
                  </a:cubicBezTo>
                  <a:cubicBezTo>
                    <a:pt x="1" y="226"/>
                    <a:pt x="286" y="453"/>
                    <a:pt x="632" y="453"/>
                  </a:cubicBezTo>
                  <a:cubicBezTo>
                    <a:pt x="977" y="453"/>
                    <a:pt x="1251" y="226"/>
                    <a:pt x="1251" y="226"/>
                  </a:cubicBezTo>
                  <a:cubicBezTo>
                    <a:pt x="1251" y="226"/>
                    <a:pt x="977" y="0"/>
                    <a:pt x="632" y="0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556" name="Google Shape;12556;p49"/>
            <p:cNvSpPr/>
            <p:nvPr/>
          </p:nvSpPr>
          <p:spPr>
            <a:xfrm>
              <a:off x="4163000" y="3163900"/>
              <a:ext cx="410200" cy="11050"/>
            </a:xfrm>
            <a:custGeom>
              <a:avLst/>
              <a:gdLst/>
              <a:ahLst/>
              <a:cxnLst/>
              <a:rect l="l" t="t" r="r" b="b"/>
              <a:pathLst>
                <a:path w="16408" h="442" extrusionOk="0">
                  <a:moveTo>
                    <a:pt x="8204" y="1"/>
                  </a:moveTo>
                  <a:cubicBezTo>
                    <a:pt x="3680" y="1"/>
                    <a:pt x="1" y="227"/>
                    <a:pt x="1" y="227"/>
                  </a:cubicBezTo>
                  <a:cubicBezTo>
                    <a:pt x="1" y="227"/>
                    <a:pt x="3680" y="441"/>
                    <a:pt x="8204" y="441"/>
                  </a:cubicBezTo>
                  <a:cubicBezTo>
                    <a:pt x="12729" y="441"/>
                    <a:pt x="16408" y="227"/>
                    <a:pt x="16408" y="227"/>
                  </a:cubicBezTo>
                  <a:cubicBezTo>
                    <a:pt x="16408" y="227"/>
                    <a:pt x="12729" y="1"/>
                    <a:pt x="8204" y="1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557" name="Google Shape;12557;p49"/>
            <p:cNvSpPr/>
            <p:nvPr/>
          </p:nvSpPr>
          <p:spPr>
            <a:xfrm>
              <a:off x="3923100" y="3180275"/>
              <a:ext cx="595325" cy="11350"/>
            </a:xfrm>
            <a:custGeom>
              <a:avLst/>
              <a:gdLst/>
              <a:ahLst/>
              <a:cxnLst/>
              <a:rect l="l" t="t" r="r" b="b"/>
              <a:pathLst>
                <a:path w="23813" h="454" extrusionOk="0">
                  <a:moveTo>
                    <a:pt x="11907" y="1"/>
                  </a:moveTo>
                  <a:cubicBezTo>
                    <a:pt x="5334" y="1"/>
                    <a:pt x="0" y="227"/>
                    <a:pt x="0" y="227"/>
                  </a:cubicBezTo>
                  <a:cubicBezTo>
                    <a:pt x="0" y="227"/>
                    <a:pt x="5334" y="453"/>
                    <a:pt x="11907" y="453"/>
                  </a:cubicBezTo>
                  <a:cubicBezTo>
                    <a:pt x="18491" y="453"/>
                    <a:pt x="23813" y="227"/>
                    <a:pt x="23813" y="227"/>
                  </a:cubicBezTo>
                  <a:cubicBezTo>
                    <a:pt x="23813" y="227"/>
                    <a:pt x="18467" y="1"/>
                    <a:pt x="11907" y="1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558" name="Google Shape;12558;p49"/>
            <p:cNvSpPr/>
            <p:nvPr/>
          </p:nvSpPr>
          <p:spPr>
            <a:xfrm>
              <a:off x="4106150" y="3215700"/>
              <a:ext cx="1046300" cy="11050"/>
            </a:xfrm>
            <a:custGeom>
              <a:avLst/>
              <a:gdLst/>
              <a:ahLst/>
              <a:cxnLst/>
              <a:rect l="l" t="t" r="r" b="b"/>
              <a:pathLst>
                <a:path w="41852" h="442" extrusionOk="0">
                  <a:moveTo>
                    <a:pt x="20932" y="1"/>
                  </a:moveTo>
                  <a:cubicBezTo>
                    <a:pt x="9383" y="1"/>
                    <a:pt x="1" y="227"/>
                    <a:pt x="1" y="227"/>
                  </a:cubicBezTo>
                  <a:cubicBezTo>
                    <a:pt x="1" y="227"/>
                    <a:pt x="9359" y="441"/>
                    <a:pt x="20932" y="441"/>
                  </a:cubicBezTo>
                  <a:cubicBezTo>
                    <a:pt x="32481" y="441"/>
                    <a:pt x="41851" y="227"/>
                    <a:pt x="41851" y="227"/>
                  </a:cubicBezTo>
                  <a:cubicBezTo>
                    <a:pt x="41851" y="227"/>
                    <a:pt x="32481" y="1"/>
                    <a:pt x="20932" y="1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559" name="Google Shape;12559;p49"/>
            <p:cNvSpPr/>
            <p:nvPr/>
          </p:nvSpPr>
          <p:spPr>
            <a:xfrm>
              <a:off x="3556675" y="3237725"/>
              <a:ext cx="1029925" cy="11050"/>
            </a:xfrm>
            <a:custGeom>
              <a:avLst/>
              <a:gdLst/>
              <a:ahLst/>
              <a:cxnLst/>
              <a:rect l="l" t="t" r="r" b="b"/>
              <a:pathLst>
                <a:path w="41197" h="442" extrusionOk="0">
                  <a:moveTo>
                    <a:pt x="20599" y="1"/>
                  </a:moveTo>
                  <a:cubicBezTo>
                    <a:pt x="9228" y="1"/>
                    <a:pt x="1" y="215"/>
                    <a:pt x="1" y="215"/>
                  </a:cubicBezTo>
                  <a:cubicBezTo>
                    <a:pt x="1" y="215"/>
                    <a:pt x="9228" y="441"/>
                    <a:pt x="20599" y="441"/>
                  </a:cubicBezTo>
                  <a:cubicBezTo>
                    <a:pt x="31969" y="441"/>
                    <a:pt x="41196" y="215"/>
                    <a:pt x="41196" y="215"/>
                  </a:cubicBezTo>
                  <a:cubicBezTo>
                    <a:pt x="41196" y="215"/>
                    <a:pt x="31969" y="1"/>
                    <a:pt x="20599" y="1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560" name="Google Shape;12560;p49"/>
            <p:cNvSpPr/>
            <p:nvPr/>
          </p:nvSpPr>
          <p:spPr>
            <a:xfrm>
              <a:off x="3589425" y="3213025"/>
              <a:ext cx="505150" cy="11325"/>
            </a:xfrm>
            <a:custGeom>
              <a:avLst/>
              <a:gdLst/>
              <a:ahLst/>
              <a:cxnLst/>
              <a:rect l="l" t="t" r="r" b="b"/>
              <a:pathLst>
                <a:path w="20206" h="453" extrusionOk="0">
                  <a:moveTo>
                    <a:pt x="10109" y="0"/>
                  </a:moveTo>
                  <a:cubicBezTo>
                    <a:pt x="4525" y="0"/>
                    <a:pt x="0" y="227"/>
                    <a:pt x="0" y="227"/>
                  </a:cubicBezTo>
                  <a:cubicBezTo>
                    <a:pt x="0" y="227"/>
                    <a:pt x="4525" y="453"/>
                    <a:pt x="10109" y="453"/>
                  </a:cubicBezTo>
                  <a:cubicBezTo>
                    <a:pt x="15681" y="453"/>
                    <a:pt x="20205" y="227"/>
                    <a:pt x="20205" y="227"/>
                  </a:cubicBezTo>
                  <a:cubicBezTo>
                    <a:pt x="20205" y="227"/>
                    <a:pt x="15681" y="0"/>
                    <a:pt x="10109" y="0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561" name="Google Shape;12561;p49"/>
            <p:cNvSpPr/>
            <p:nvPr/>
          </p:nvSpPr>
          <p:spPr>
            <a:xfrm>
              <a:off x="3272425" y="3163900"/>
              <a:ext cx="617650" cy="11050"/>
            </a:xfrm>
            <a:custGeom>
              <a:avLst/>
              <a:gdLst/>
              <a:ahLst/>
              <a:cxnLst/>
              <a:rect l="l" t="t" r="r" b="b"/>
              <a:pathLst>
                <a:path w="24706" h="442" extrusionOk="0">
                  <a:moveTo>
                    <a:pt x="12347" y="1"/>
                  </a:moveTo>
                  <a:cubicBezTo>
                    <a:pt x="5537" y="1"/>
                    <a:pt x="0" y="227"/>
                    <a:pt x="0" y="227"/>
                  </a:cubicBezTo>
                  <a:cubicBezTo>
                    <a:pt x="0" y="227"/>
                    <a:pt x="5537" y="441"/>
                    <a:pt x="12347" y="441"/>
                  </a:cubicBezTo>
                  <a:cubicBezTo>
                    <a:pt x="19169" y="441"/>
                    <a:pt x="24706" y="227"/>
                    <a:pt x="24706" y="227"/>
                  </a:cubicBezTo>
                  <a:cubicBezTo>
                    <a:pt x="24706" y="227"/>
                    <a:pt x="19169" y="1"/>
                    <a:pt x="12347" y="1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562" name="Google Shape;12562;p49"/>
            <p:cNvSpPr/>
            <p:nvPr/>
          </p:nvSpPr>
          <p:spPr>
            <a:xfrm>
              <a:off x="3613825" y="3180275"/>
              <a:ext cx="303650" cy="11350"/>
            </a:xfrm>
            <a:custGeom>
              <a:avLst/>
              <a:gdLst/>
              <a:ahLst/>
              <a:cxnLst/>
              <a:rect l="l" t="t" r="r" b="b"/>
              <a:pathLst>
                <a:path w="12146" h="454" extrusionOk="0">
                  <a:moveTo>
                    <a:pt x="6073" y="1"/>
                  </a:moveTo>
                  <a:cubicBezTo>
                    <a:pt x="2715" y="1"/>
                    <a:pt x="1" y="227"/>
                    <a:pt x="1" y="227"/>
                  </a:cubicBezTo>
                  <a:cubicBezTo>
                    <a:pt x="1" y="227"/>
                    <a:pt x="2715" y="453"/>
                    <a:pt x="6073" y="453"/>
                  </a:cubicBezTo>
                  <a:cubicBezTo>
                    <a:pt x="9442" y="453"/>
                    <a:pt x="12145" y="227"/>
                    <a:pt x="12145" y="227"/>
                  </a:cubicBezTo>
                  <a:cubicBezTo>
                    <a:pt x="12145" y="227"/>
                    <a:pt x="9419" y="1"/>
                    <a:pt x="6073" y="1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563" name="Google Shape;12563;p49"/>
            <p:cNvSpPr/>
            <p:nvPr/>
          </p:nvSpPr>
          <p:spPr>
            <a:xfrm>
              <a:off x="2048150" y="3141875"/>
              <a:ext cx="951050" cy="11350"/>
            </a:xfrm>
            <a:custGeom>
              <a:avLst/>
              <a:gdLst/>
              <a:ahLst/>
              <a:cxnLst/>
              <a:rect l="l" t="t" r="r" b="b"/>
              <a:pathLst>
                <a:path w="38042" h="454" extrusionOk="0">
                  <a:moveTo>
                    <a:pt x="19027" y="1"/>
                  </a:moveTo>
                  <a:cubicBezTo>
                    <a:pt x="8514" y="1"/>
                    <a:pt x="1" y="227"/>
                    <a:pt x="1" y="227"/>
                  </a:cubicBezTo>
                  <a:cubicBezTo>
                    <a:pt x="1" y="227"/>
                    <a:pt x="8514" y="453"/>
                    <a:pt x="19027" y="453"/>
                  </a:cubicBezTo>
                  <a:cubicBezTo>
                    <a:pt x="29528" y="453"/>
                    <a:pt x="38041" y="227"/>
                    <a:pt x="38041" y="227"/>
                  </a:cubicBezTo>
                  <a:cubicBezTo>
                    <a:pt x="38041" y="227"/>
                    <a:pt x="29528" y="1"/>
                    <a:pt x="19027" y="1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564" name="Google Shape;12564;p49"/>
            <p:cNvSpPr/>
            <p:nvPr/>
          </p:nvSpPr>
          <p:spPr>
            <a:xfrm>
              <a:off x="2414275" y="3182950"/>
              <a:ext cx="639400" cy="11050"/>
            </a:xfrm>
            <a:custGeom>
              <a:avLst/>
              <a:gdLst/>
              <a:ahLst/>
              <a:cxnLst/>
              <a:rect l="l" t="t" r="r" b="b"/>
              <a:pathLst>
                <a:path w="25576" h="442" extrusionOk="0">
                  <a:moveTo>
                    <a:pt x="12788" y="1"/>
                  </a:moveTo>
                  <a:cubicBezTo>
                    <a:pt x="5739" y="1"/>
                    <a:pt x="1" y="227"/>
                    <a:pt x="1" y="227"/>
                  </a:cubicBezTo>
                  <a:cubicBezTo>
                    <a:pt x="1" y="227"/>
                    <a:pt x="5716" y="441"/>
                    <a:pt x="12788" y="441"/>
                  </a:cubicBezTo>
                  <a:cubicBezTo>
                    <a:pt x="19848" y="441"/>
                    <a:pt x="25575" y="227"/>
                    <a:pt x="25575" y="227"/>
                  </a:cubicBezTo>
                  <a:cubicBezTo>
                    <a:pt x="25575" y="227"/>
                    <a:pt x="19860" y="1"/>
                    <a:pt x="12788" y="1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565" name="Google Shape;12565;p49"/>
            <p:cNvSpPr/>
            <p:nvPr/>
          </p:nvSpPr>
          <p:spPr>
            <a:xfrm>
              <a:off x="2580675" y="3221350"/>
              <a:ext cx="320000" cy="11050"/>
            </a:xfrm>
            <a:custGeom>
              <a:avLst/>
              <a:gdLst/>
              <a:ahLst/>
              <a:cxnLst/>
              <a:rect l="l" t="t" r="r" b="b"/>
              <a:pathLst>
                <a:path w="12800" h="442" extrusionOk="0">
                  <a:moveTo>
                    <a:pt x="6406" y="1"/>
                  </a:moveTo>
                  <a:cubicBezTo>
                    <a:pt x="2858" y="1"/>
                    <a:pt x="0" y="215"/>
                    <a:pt x="0" y="215"/>
                  </a:cubicBezTo>
                  <a:cubicBezTo>
                    <a:pt x="0" y="215"/>
                    <a:pt x="2870" y="441"/>
                    <a:pt x="6406" y="441"/>
                  </a:cubicBezTo>
                  <a:cubicBezTo>
                    <a:pt x="9942" y="441"/>
                    <a:pt x="12799" y="215"/>
                    <a:pt x="12799" y="215"/>
                  </a:cubicBezTo>
                  <a:cubicBezTo>
                    <a:pt x="12799" y="215"/>
                    <a:pt x="9942" y="1"/>
                    <a:pt x="6406" y="1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566" name="Google Shape;12566;p49"/>
            <p:cNvSpPr/>
            <p:nvPr/>
          </p:nvSpPr>
          <p:spPr>
            <a:xfrm>
              <a:off x="2750625" y="3248725"/>
              <a:ext cx="237550" cy="11350"/>
            </a:xfrm>
            <a:custGeom>
              <a:avLst/>
              <a:gdLst/>
              <a:ahLst/>
              <a:cxnLst/>
              <a:rect l="l" t="t" r="r" b="b"/>
              <a:pathLst>
                <a:path w="9502" h="454" extrusionOk="0">
                  <a:moveTo>
                    <a:pt x="4942" y="1"/>
                  </a:moveTo>
                  <a:cubicBezTo>
                    <a:pt x="4879" y="1"/>
                    <a:pt x="4815" y="1"/>
                    <a:pt x="4751" y="1"/>
                  </a:cubicBezTo>
                  <a:cubicBezTo>
                    <a:pt x="2132" y="1"/>
                    <a:pt x="1" y="227"/>
                    <a:pt x="1" y="227"/>
                  </a:cubicBezTo>
                  <a:cubicBezTo>
                    <a:pt x="1" y="227"/>
                    <a:pt x="2132" y="454"/>
                    <a:pt x="4751" y="454"/>
                  </a:cubicBezTo>
                  <a:cubicBezTo>
                    <a:pt x="7371" y="454"/>
                    <a:pt x="9502" y="227"/>
                    <a:pt x="9502" y="227"/>
                  </a:cubicBezTo>
                  <a:cubicBezTo>
                    <a:pt x="9502" y="227"/>
                    <a:pt x="7473" y="1"/>
                    <a:pt x="4942" y="1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567" name="Google Shape;12567;p49"/>
            <p:cNvSpPr/>
            <p:nvPr/>
          </p:nvSpPr>
          <p:spPr>
            <a:xfrm>
              <a:off x="3095325" y="3229400"/>
              <a:ext cx="220875" cy="11325"/>
            </a:xfrm>
            <a:custGeom>
              <a:avLst/>
              <a:gdLst/>
              <a:ahLst/>
              <a:cxnLst/>
              <a:rect l="l" t="t" r="r" b="b"/>
              <a:pathLst>
                <a:path w="8835" h="453" extrusionOk="0">
                  <a:moveTo>
                    <a:pt x="4417" y="0"/>
                  </a:moveTo>
                  <a:cubicBezTo>
                    <a:pt x="1977" y="0"/>
                    <a:pt x="0" y="227"/>
                    <a:pt x="0" y="227"/>
                  </a:cubicBezTo>
                  <a:cubicBezTo>
                    <a:pt x="0" y="227"/>
                    <a:pt x="1977" y="453"/>
                    <a:pt x="4417" y="453"/>
                  </a:cubicBezTo>
                  <a:cubicBezTo>
                    <a:pt x="6858" y="453"/>
                    <a:pt x="8835" y="227"/>
                    <a:pt x="8835" y="227"/>
                  </a:cubicBezTo>
                  <a:cubicBezTo>
                    <a:pt x="8835" y="227"/>
                    <a:pt x="6858" y="0"/>
                    <a:pt x="4417" y="0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568" name="Google Shape;12568;p49"/>
            <p:cNvSpPr/>
            <p:nvPr/>
          </p:nvSpPr>
          <p:spPr>
            <a:xfrm>
              <a:off x="3136100" y="3254100"/>
              <a:ext cx="212850" cy="11050"/>
            </a:xfrm>
            <a:custGeom>
              <a:avLst/>
              <a:gdLst/>
              <a:ahLst/>
              <a:cxnLst/>
              <a:rect l="l" t="t" r="r" b="b"/>
              <a:pathLst>
                <a:path w="8514" h="442" extrusionOk="0">
                  <a:moveTo>
                    <a:pt x="4263" y="1"/>
                  </a:moveTo>
                  <a:cubicBezTo>
                    <a:pt x="1905" y="1"/>
                    <a:pt x="0" y="215"/>
                    <a:pt x="0" y="215"/>
                  </a:cubicBezTo>
                  <a:cubicBezTo>
                    <a:pt x="0" y="215"/>
                    <a:pt x="1905" y="441"/>
                    <a:pt x="4263" y="441"/>
                  </a:cubicBezTo>
                  <a:cubicBezTo>
                    <a:pt x="6608" y="441"/>
                    <a:pt x="8513" y="215"/>
                    <a:pt x="8513" y="215"/>
                  </a:cubicBezTo>
                  <a:cubicBezTo>
                    <a:pt x="8513" y="215"/>
                    <a:pt x="6608" y="1"/>
                    <a:pt x="4263" y="1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569" name="Google Shape;12569;p49"/>
            <p:cNvSpPr/>
            <p:nvPr/>
          </p:nvSpPr>
          <p:spPr>
            <a:xfrm>
              <a:off x="3181925" y="3270475"/>
              <a:ext cx="153325" cy="11025"/>
            </a:xfrm>
            <a:custGeom>
              <a:avLst/>
              <a:gdLst/>
              <a:ahLst/>
              <a:cxnLst/>
              <a:rect l="l" t="t" r="r" b="b"/>
              <a:pathLst>
                <a:path w="6133" h="441" extrusionOk="0">
                  <a:moveTo>
                    <a:pt x="3073" y="0"/>
                  </a:moveTo>
                  <a:cubicBezTo>
                    <a:pt x="1370" y="0"/>
                    <a:pt x="1" y="215"/>
                    <a:pt x="1" y="215"/>
                  </a:cubicBezTo>
                  <a:cubicBezTo>
                    <a:pt x="1" y="215"/>
                    <a:pt x="1370" y="441"/>
                    <a:pt x="3073" y="441"/>
                  </a:cubicBezTo>
                  <a:cubicBezTo>
                    <a:pt x="4763" y="441"/>
                    <a:pt x="6133" y="215"/>
                    <a:pt x="6133" y="215"/>
                  </a:cubicBezTo>
                  <a:cubicBezTo>
                    <a:pt x="6133" y="215"/>
                    <a:pt x="4763" y="0"/>
                    <a:pt x="3073" y="0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570" name="Google Shape;12570;p49"/>
            <p:cNvSpPr/>
            <p:nvPr/>
          </p:nvSpPr>
          <p:spPr>
            <a:xfrm>
              <a:off x="3239375" y="3294875"/>
              <a:ext cx="104200" cy="11350"/>
            </a:xfrm>
            <a:custGeom>
              <a:avLst/>
              <a:gdLst/>
              <a:ahLst/>
              <a:cxnLst/>
              <a:rect l="l" t="t" r="r" b="b"/>
              <a:pathLst>
                <a:path w="4168" h="454" extrusionOk="0">
                  <a:moveTo>
                    <a:pt x="2084" y="1"/>
                  </a:moveTo>
                  <a:cubicBezTo>
                    <a:pt x="918" y="1"/>
                    <a:pt x="1" y="227"/>
                    <a:pt x="1" y="227"/>
                  </a:cubicBezTo>
                  <a:cubicBezTo>
                    <a:pt x="1" y="227"/>
                    <a:pt x="929" y="453"/>
                    <a:pt x="2084" y="453"/>
                  </a:cubicBezTo>
                  <a:cubicBezTo>
                    <a:pt x="3239" y="453"/>
                    <a:pt x="4168" y="227"/>
                    <a:pt x="4168" y="227"/>
                  </a:cubicBezTo>
                  <a:cubicBezTo>
                    <a:pt x="4168" y="227"/>
                    <a:pt x="3227" y="1"/>
                    <a:pt x="2084" y="1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571" name="Google Shape;12571;p49"/>
            <p:cNvSpPr/>
            <p:nvPr/>
          </p:nvSpPr>
          <p:spPr>
            <a:xfrm>
              <a:off x="2302350" y="3117475"/>
              <a:ext cx="229225" cy="11050"/>
            </a:xfrm>
            <a:custGeom>
              <a:avLst/>
              <a:gdLst/>
              <a:ahLst/>
              <a:cxnLst/>
              <a:rect l="l" t="t" r="r" b="b"/>
              <a:pathLst>
                <a:path w="9169" h="442" extrusionOk="0">
                  <a:moveTo>
                    <a:pt x="4585" y="1"/>
                  </a:moveTo>
                  <a:cubicBezTo>
                    <a:pt x="2049" y="1"/>
                    <a:pt x="1" y="215"/>
                    <a:pt x="1" y="215"/>
                  </a:cubicBezTo>
                  <a:cubicBezTo>
                    <a:pt x="1" y="215"/>
                    <a:pt x="2061" y="441"/>
                    <a:pt x="4585" y="441"/>
                  </a:cubicBezTo>
                  <a:cubicBezTo>
                    <a:pt x="7109" y="441"/>
                    <a:pt x="9169" y="215"/>
                    <a:pt x="9169" y="215"/>
                  </a:cubicBezTo>
                  <a:cubicBezTo>
                    <a:pt x="9169" y="215"/>
                    <a:pt x="7109" y="1"/>
                    <a:pt x="4585" y="1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572" name="Google Shape;12572;p49"/>
            <p:cNvSpPr/>
            <p:nvPr/>
          </p:nvSpPr>
          <p:spPr>
            <a:xfrm>
              <a:off x="2384225" y="3076400"/>
              <a:ext cx="106275" cy="11325"/>
            </a:xfrm>
            <a:custGeom>
              <a:avLst/>
              <a:gdLst/>
              <a:ahLst/>
              <a:cxnLst/>
              <a:rect l="l" t="t" r="r" b="b"/>
              <a:pathLst>
                <a:path w="4251" h="453" extrusionOk="0">
                  <a:moveTo>
                    <a:pt x="2131" y="1"/>
                  </a:moveTo>
                  <a:cubicBezTo>
                    <a:pt x="953" y="1"/>
                    <a:pt x="0" y="227"/>
                    <a:pt x="0" y="227"/>
                  </a:cubicBezTo>
                  <a:cubicBezTo>
                    <a:pt x="0" y="227"/>
                    <a:pt x="953" y="453"/>
                    <a:pt x="2131" y="453"/>
                  </a:cubicBezTo>
                  <a:cubicBezTo>
                    <a:pt x="3298" y="453"/>
                    <a:pt x="4251" y="227"/>
                    <a:pt x="4251" y="227"/>
                  </a:cubicBezTo>
                  <a:cubicBezTo>
                    <a:pt x="4251" y="227"/>
                    <a:pt x="3298" y="1"/>
                    <a:pt x="2131" y="1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573" name="Google Shape;12573;p49"/>
            <p:cNvSpPr/>
            <p:nvPr/>
          </p:nvSpPr>
          <p:spPr>
            <a:xfrm>
              <a:off x="2436300" y="3057050"/>
              <a:ext cx="68500" cy="11350"/>
            </a:xfrm>
            <a:custGeom>
              <a:avLst/>
              <a:gdLst/>
              <a:ahLst/>
              <a:cxnLst/>
              <a:rect l="l" t="t" r="r" b="b"/>
              <a:pathLst>
                <a:path w="2740" h="454" extrusionOk="0">
                  <a:moveTo>
                    <a:pt x="1370" y="1"/>
                  </a:moveTo>
                  <a:cubicBezTo>
                    <a:pt x="608" y="1"/>
                    <a:pt x="1" y="227"/>
                    <a:pt x="1" y="227"/>
                  </a:cubicBezTo>
                  <a:cubicBezTo>
                    <a:pt x="1" y="227"/>
                    <a:pt x="579" y="453"/>
                    <a:pt x="1314" y="453"/>
                  </a:cubicBezTo>
                  <a:cubicBezTo>
                    <a:pt x="1333" y="453"/>
                    <a:pt x="1351" y="453"/>
                    <a:pt x="1370" y="453"/>
                  </a:cubicBezTo>
                  <a:cubicBezTo>
                    <a:pt x="2132" y="453"/>
                    <a:pt x="2739" y="227"/>
                    <a:pt x="2739" y="227"/>
                  </a:cubicBezTo>
                  <a:cubicBezTo>
                    <a:pt x="2739" y="227"/>
                    <a:pt x="2132" y="1"/>
                    <a:pt x="1370" y="1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574" name="Google Shape;12574;p49"/>
            <p:cNvSpPr/>
            <p:nvPr/>
          </p:nvSpPr>
          <p:spPr>
            <a:xfrm>
              <a:off x="2266650" y="3032650"/>
              <a:ext cx="248550" cy="11075"/>
            </a:xfrm>
            <a:custGeom>
              <a:avLst/>
              <a:gdLst/>
              <a:ahLst/>
              <a:cxnLst/>
              <a:rect l="l" t="t" r="r" b="b"/>
              <a:pathLst>
                <a:path w="9942" h="443" extrusionOk="0">
                  <a:moveTo>
                    <a:pt x="4977" y="0"/>
                  </a:moveTo>
                  <a:cubicBezTo>
                    <a:pt x="2238" y="0"/>
                    <a:pt x="0" y="227"/>
                    <a:pt x="0" y="227"/>
                  </a:cubicBezTo>
                  <a:cubicBezTo>
                    <a:pt x="0" y="227"/>
                    <a:pt x="2030" y="443"/>
                    <a:pt x="4589" y="443"/>
                  </a:cubicBezTo>
                  <a:cubicBezTo>
                    <a:pt x="4717" y="443"/>
                    <a:pt x="4847" y="442"/>
                    <a:pt x="4977" y="441"/>
                  </a:cubicBezTo>
                  <a:cubicBezTo>
                    <a:pt x="7715" y="441"/>
                    <a:pt x="9942" y="227"/>
                    <a:pt x="9942" y="227"/>
                  </a:cubicBezTo>
                  <a:cubicBezTo>
                    <a:pt x="9942" y="227"/>
                    <a:pt x="7727" y="0"/>
                    <a:pt x="4977" y="0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575" name="Google Shape;12575;p49"/>
            <p:cNvSpPr/>
            <p:nvPr/>
          </p:nvSpPr>
          <p:spPr>
            <a:xfrm>
              <a:off x="2461000" y="2994550"/>
              <a:ext cx="70575" cy="11325"/>
            </a:xfrm>
            <a:custGeom>
              <a:avLst/>
              <a:gdLst/>
              <a:ahLst/>
              <a:cxnLst/>
              <a:rect l="l" t="t" r="r" b="b"/>
              <a:pathLst>
                <a:path w="2823" h="453" extrusionOk="0">
                  <a:moveTo>
                    <a:pt x="1406" y="0"/>
                  </a:moveTo>
                  <a:cubicBezTo>
                    <a:pt x="632" y="0"/>
                    <a:pt x="1" y="227"/>
                    <a:pt x="1" y="227"/>
                  </a:cubicBezTo>
                  <a:cubicBezTo>
                    <a:pt x="1" y="227"/>
                    <a:pt x="632" y="453"/>
                    <a:pt x="1406" y="453"/>
                  </a:cubicBezTo>
                  <a:cubicBezTo>
                    <a:pt x="2180" y="453"/>
                    <a:pt x="2823" y="227"/>
                    <a:pt x="2823" y="227"/>
                  </a:cubicBezTo>
                  <a:cubicBezTo>
                    <a:pt x="2823" y="227"/>
                    <a:pt x="2192" y="0"/>
                    <a:pt x="1406" y="0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576" name="Google Shape;12576;p49"/>
            <p:cNvSpPr/>
            <p:nvPr/>
          </p:nvSpPr>
          <p:spPr>
            <a:xfrm>
              <a:off x="4903575" y="2253975"/>
              <a:ext cx="341450" cy="11050"/>
            </a:xfrm>
            <a:custGeom>
              <a:avLst/>
              <a:gdLst/>
              <a:ahLst/>
              <a:cxnLst/>
              <a:rect l="l" t="t" r="r" b="b"/>
              <a:pathLst>
                <a:path w="13658" h="442" extrusionOk="0">
                  <a:moveTo>
                    <a:pt x="6835" y="1"/>
                  </a:moveTo>
                  <a:cubicBezTo>
                    <a:pt x="3060" y="1"/>
                    <a:pt x="1" y="215"/>
                    <a:pt x="1" y="215"/>
                  </a:cubicBezTo>
                  <a:cubicBezTo>
                    <a:pt x="1" y="215"/>
                    <a:pt x="3060" y="441"/>
                    <a:pt x="6835" y="441"/>
                  </a:cubicBezTo>
                  <a:cubicBezTo>
                    <a:pt x="10609" y="441"/>
                    <a:pt x="13657" y="215"/>
                    <a:pt x="13657" y="215"/>
                  </a:cubicBezTo>
                  <a:cubicBezTo>
                    <a:pt x="13657" y="215"/>
                    <a:pt x="10609" y="1"/>
                    <a:pt x="6835" y="1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577" name="Google Shape;12577;p49"/>
            <p:cNvSpPr/>
            <p:nvPr/>
          </p:nvSpPr>
          <p:spPr>
            <a:xfrm>
              <a:off x="4975025" y="2286725"/>
              <a:ext cx="106275" cy="11025"/>
            </a:xfrm>
            <a:custGeom>
              <a:avLst/>
              <a:gdLst/>
              <a:ahLst/>
              <a:cxnLst/>
              <a:rect l="l" t="t" r="r" b="b"/>
              <a:pathLst>
                <a:path w="4251" h="441" extrusionOk="0">
                  <a:moveTo>
                    <a:pt x="2131" y="0"/>
                  </a:moveTo>
                  <a:cubicBezTo>
                    <a:pt x="953" y="0"/>
                    <a:pt x="0" y="215"/>
                    <a:pt x="0" y="215"/>
                  </a:cubicBezTo>
                  <a:cubicBezTo>
                    <a:pt x="0" y="215"/>
                    <a:pt x="953" y="441"/>
                    <a:pt x="2131" y="441"/>
                  </a:cubicBezTo>
                  <a:cubicBezTo>
                    <a:pt x="3298" y="441"/>
                    <a:pt x="4251" y="215"/>
                    <a:pt x="4251" y="215"/>
                  </a:cubicBezTo>
                  <a:cubicBezTo>
                    <a:pt x="4251" y="215"/>
                    <a:pt x="3298" y="0"/>
                    <a:pt x="2131" y="0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578" name="Google Shape;12578;p49"/>
            <p:cNvSpPr/>
            <p:nvPr/>
          </p:nvSpPr>
          <p:spPr>
            <a:xfrm>
              <a:off x="5018175" y="2316775"/>
              <a:ext cx="104200" cy="11050"/>
            </a:xfrm>
            <a:custGeom>
              <a:avLst/>
              <a:gdLst/>
              <a:ahLst/>
              <a:cxnLst/>
              <a:rect l="l" t="t" r="r" b="b"/>
              <a:pathLst>
                <a:path w="4168" h="442" extrusionOk="0">
                  <a:moveTo>
                    <a:pt x="2084" y="1"/>
                  </a:moveTo>
                  <a:cubicBezTo>
                    <a:pt x="917" y="1"/>
                    <a:pt x="0" y="227"/>
                    <a:pt x="0" y="227"/>
                  </a:cubicBezTo>
                  <a:cubicBezTo>
                    <a:pt x="0" y="227"/>
                    <a:pt x="941" y="441"/>
                    <a:pt x="2084" y="441"/>
                  </a:cubicBezTo>
                  <a:cubicBezTo>
                    <a:pt x="3239" y="441"/>
                    <a:pt x="4168" y="227"/>
                    <a:pt x="4168" y="227"/>
                  </a:cubicBezTo>
                  <a:cubicBezTo>
                    <a:pt x="4168" y="227"/>
                    <a:pt x="3227" y="1"/>
                    <a:pt x="2084" y="1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579" name="Google Shape;12579;p49"/>
            <p:cNvSpPr/>
            <p:nvPr/>
          </p:nvSpPr>
          <p:spPr>
            <a:xfrm>
              <a:off x="5058950" y="2344150"/>
              <a:ext cx="44075" cy="11350"/>
            </a:xfrm>
            <a:custGeom>
              <a:avLst/>
              <a:gdLst/>
              <a:ahLst/>
              <a:cxnLst/>
              <a:rect l="l" t="t" r="r" b="b"/>
              <a:pathLst>
                <a:path w="1763" h="454" extrusionOk="0">
                  <a:moveTo>
                    <a:pt x="917" y="1"/>
                  </a:moveTo>
                  <a:cubicBezTo>
                    <a:pt x="905" y="1"/>
                    <a:pt x="894" y="1"/>
                    <a:pt x="882" y="1"/>
                  </a:cubicBezTo>
                  <a:cubicBezTo>
                    <a:pt x="394" y="1"/>
                    <a:pt x="1" y="227"/>
                    <a:pt x="1" y="227"/>
                  </a:cubicBezTo>
                  <a:cubicBezTo>
                    <a:pt x="1" y="227"/>
                    <a:pt x="405" y="454"/>
                    <a:pt x="882" y="454"/>
                  </a:cubicBezTo>
                  <a:cubicBezTo>
                    <a:pt x="1370" y="454"/>
                    <a:pt x="1763" y="227"/>
                    <a:pt x="1763" y="227"/>
                  </a:cubicBezTo>
                  <a:cubicBezTo>
                    <a:pt x="1763" y="227"/>
                    <a:pt x="1389" y="1"/>
                    <a:pt x="917" y="1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580" name="Google Shape;12580;p49"/>
            <p:cNvSpPr/>
            <p:nvPr/>
          </p:nvSpPr>
          <p:spPr>
            <a:xfrm>
              <a:off x="5078900" y="2379600"/>
              <a:ext cx="49125" cy="11325"/>
            </a:xfrm>
            <a:custGeom>
              <a:avLst/>
              <a:gdLst/>
              <a:ahLst/>
              <a:cxnLst/>
              <a:rect l="l" t="t" r="r" b="b"/>
              <a:pathLst>
                <a:path w="1965" h="453" extrusionOk="0">
                  <a:moveTo>
                    <a:pt x="977" y="0"/>
                  </a:moveTo>
                  <a:cubicBezTo>
                    <a:pt x="441" y="0"/>
                    <a:pt x="0" y="226"/>
                    <a:pt x="0" y="226"/>
                  </a:cubicBezTo>
                  <a:cubicBezTo>
                    <a:pt x="0" y="226"/>
                    <a:pt x="429" y="452"/>
                    <a:pt x="977" y="452"/>
                  </a:cubicBezTo>
                  <a:cubicBezTo>
                    <a:pt x="1512" y="452"/>
                    <a:pt x="1965" y="226"/>
                    <a:pt x="1965" y="226"/>
                  </a:cubicBezTo>
                  <a:cubicBezTo>
                    <a:pt x="1965" y="226"/>
                    <a:pt x="1512" y="0"/>
                    <a:pt x="977" y="0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581" name="Google Shape;12581;p49"/>
            <p:cNvSpPr/>
            <p:nvPr/>
          </p:nvSpPr>
          <p:spPr>
            <a:xfrm>
              <a:off x="4758925" y="3158250"/>
              <a:ext cx="991800" cy="11350"/>
            </a:xfrm>
            <a:custGeom>
              <a:avLst/>
              <a:gdLst/>
              <a:ahLst/>
              <a:cxnLst/>
              <a:rect l="l" t="t" r="r" b="b"/>
              <a:pathLst>
                <a:path w="39672" h="454" extrusionOk="0">
                  <a:moveTo>
                    <a:pt x="19836" y="1"/>
                  </a:moveTo>
                  <a:cubicBezTo>
                    <a:pt x="8882" y="1"/>
                    <a:pt x="0" y="227"/>
                    <a:pt x="0" y="227"/>
                  </a:cubicBezTo>
                  <a:cubicBezTo>
                    <a:pt x="0" y="227"/>
                    <a:pt x="8882" y="453"/>
                    <a:pt x="19836" y="453"/>
                  </a:cubicBezTo>
                  <a:cubicBezTo>
                    <a:pt x="30790" y="453"/>
                    <a:pt x="39672" y="227"/>
                    <a:pt x="39672" y="227"/>
                  </a:cubicBezTo>
                  <a:cubicBezTo>
                    <a:pt x="39672" y="227"/>
                    <a:pt x="30790" y="1"/>
                    <a:pt x="19836" y="1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582" name="Google Shape;12582;p49"/>
            <p:cNvSpPr/>
            <p:nvPr/>
          </p:nvSpPr>
          <p:spPr>
            <a:xfrm>
              <a:off x="4580925" y="3147550"/>
              <a:ext cx="251525" cy="11325"/>
            </a:xfrm>
            <a:custGeom>
              <a:avLst/>
              <a:gdLst/>
              <a:ahLst/>
              <a:cxnLst/>
              <a:rect l="l" t="t" r="r" b="b"/>
              <a:pathLst>
                <a:path w="10061" h="453" extrusionOk="0">
                  <a:moveTo>
                    <a:pt x="5037" y="0"/>
                  </a:moveTo>
                  <a:cubicBezTo>
                    <a:pt x="2250" y="0"/>
                    <a:pt x="0" y="226"/>
                    <a:pt x="0" y="226"/>
                  </a:cubicBezTo>
                  <a:cubicBezTo>
                    <a:pt x="0" y="226"/>
                    <a:pt x="2250" y="453"/>
                    <a:pt x="5037" y="453"/>
                  </a:cubicBezTo>
                  <a:cubicBezTo>
                    <a:pt x="7811" y="453"/>
                    <a:pt x="10061" y="226"/>
                    <a:pt x="10061" y="226"/>
                  </a:cubicBezTo>
                  <a:cubicBezTo>
                    <a:pt x="10061" y="226"/>
                    <a:pt x="7811" y="0"/>
                    <a:pt x="5037" y="0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583" name="Google Shape;12583;p49"/>
            <p:cNvSpPr/>
            <p:nvPr/>
          </p:nvSpPr>
          <p:spPr>
            <a:xfrm>
              <a:off x="4744925" y="3139500"/>
              <a:ext cx="183075" cy="11050"/>
            </a:xfrm>
            <a:custGeom>
              <a:avLst/>
              <a:gdLst/>
              <a:ahLst/>
              <a:cxnLst/>
              <a:rect l="l" t="t" r="r" b="b"/>
              <a:pathLst>
                <a:path w="7323" h="442" extrusionOk="0">
                  <a:moveTo>
                    <a:pt x="3668" y="1"/>
                  </a:moveTo>
                  <a:cubicBezTo>
                    <a:pt x="1644" y="1"/>
                    <a:pt x="1" y="215"/>
                    <a:pt x="1" y="215"/>
                  </a:cubicBezTo>
                  <a:cubicBezTo>
                    <a:pt x="1" y="215"/>
                    <a:pt x="1644" y="441"/>
                    <a:pt x="3668" y="441"/>
                  </a:cubicBezTo>
                  <a:cubicBezTo>
                    <a:pt x="5692" y="441"/>
                    <a:pt x="7323" y="215"/>
                    <a:pt x="7323" y="215"/>
                  </a:cubicBezTo>
                  <a:cubicBezTo>
                    <a:pt x="7323" y="215"/>
                    <a:pt x="5692" y="1"/>
                    <a:pt x="3668" y="1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584" name="Google Shape;12584;p49"/>
            <p:cNvSpPr/>
            <p:nvPr/>
          </p:nvSpPr>
          <p:spPr>
            <a:xfrm>
              <a:off x="5160150" y="3133850"/>
              <a:ext cx="453950" cy="11025"/>
            </a:xfrm>
            <a:custGeom>
              <a:avLst/>
              <a:gdLst/>
              <a:ahLst/>
              <a:cxnLst/>
              <a:rect l="l" t="t" r="r" b="b"/>
              <a:pathLst>
                <a:path w="18158" h="441" extrusionOk="0">
                  <a:moveTo>
                    <a:pt x="9085" y="0"/>
                  </a:moveTo>
                  <a:cubicBezTo>
                    <a:pt x="4073" y="0"/>
                    <a:pt x="1" y="227"/>
                    <a:pt x="1" y="227"/>
                  </a:cubicBezTo>
                  <a:cubicBezTo>
                    <a:pt x="1" y="227"/>
                    <a:pt x="4073" y="441"/>
                    <a:pt x="9085" y="441"/>
                  </a:cubicBezTo>
                  <a:cubicBezTo>
                    <a:pt x="14098" y="441"/>
                    <a:pt x="18158" y="227"/>
                    <a:pt x="18158" y="227"/>
                  </a:cubicBezTo>
                  <a:cubicBezTo>
                    <a:pt x="18158" y="227"/>
                    <a:pt x="14098" y="0"/>
                    <a:pt x="9085" y="0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585" name="Google Shape;12585;p49"/>
            <p:cNvSpPr/>
            <p:nvPr/>
          </p:nvSpPr>
          <p:spPr>
            <a:xfrm>
              <a:off x="5392325" y="3114800"/>
              <a:ext cx="112550" cy="11325"/>
            </a:xfrm>
            <a:custGeom>
              <a:avLst/>
              <a:gdLst/>
              <a:ahLst/>
              <a:cxnLst/>
              <a:rect l="l" t="t" r="r" b="b"/>
              <a:pathLst>
                <a:path w="4502" h="453" extrusionOk="0">
                  <a:moveTo>
                    <a:pt x="2342" y="0"/>
                  </a:moveTo>
                  <a:cubicBezTo>
                    <a:pt x="2312" y="0"/>
                    <a:pt x="2281" y="0"/>
                    <a:pt x="2251" y="0"/>
                  </a:cubicBezTo>
                  <a:cubicBezTo>
                    <a:pt x="1001" y="0"/>
                    <a:pt x="1" y="227"/>
                    <a:pt x="1" y="227"/>
                  </a:cubicBezTo>
                  <a:cubicBezTo>
                    <a:pt x="1" y="227"/>
                    <a:pt x="1013" y="453"/>
                    <a:pt x="2251" y="453"/>
                  </a:cubicBezTo>
                  <a:cubicBezTo>
                    <a:pt x="3501" y="453"/>
                    <a:pt x="4501" y="227"/>
                    <a:pt x="4501" y="227"/>
                  </a:cubicBezTo>
                  <a:cubicBezTo>
                    <a:pt x="4501" y="227"/>
                    <a:pt x="3549" y="0"/>
                    <a:pt x="2342" y="0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586" name="Google Shape;12586;p49"/>
            <p:cNvSpPr/>
            <p:nvPr/>
          </p:nvSpPr>
          <p:spPr>
            <a:xfrm>
              <a:off x="5403925" y="3084725"/>
              <a:ext cx="81900" cy="11050"/>
            </a:xfrm>
            <a:custGeom>
              <a:avLst/>
              <a:gdLst/>
              <a:ahLst/>
              <a:cxnLst/>
              <a:rect l="l" t="t" r="r" b="b"/>
              <a:pathLst>
                <a:path w="3276" h="442" extrusionOk="0">
                  <a:moveTo>
                    <a:pt x="1644" y="1"/>
                  </a:moveTo>
                  <a:cubicBezTo>
                    <a:pt x="727" y="1"/>
                    <a:pt x="1" y="227"/>
                    <a:pt x="1" y="227"/>
                  </a:cubicBezTo>
                  <a:cubicBezTo>
                    <a:pt x="1" y="227"/>
                    <a:pt x="727" y="441"/>
                    <a:pt x="1644" y="441"/>
                  </a:cubicBezTo>
                  <a:cubicBezTo>
                    <a:pt x="2549" y="441"/>
                    <a:pt x="3275" y="227"/>
                    <a:pt x="3275" y="227"/>
                  </a:cubicBezTo>
                  <a:cubicBezTo>
                    <a:pt x="3275" y="227"/>
                    <a:pt x="2537" y="1"/>
                    <a:pt x="1644" y="1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587" name="Google Shape;12587;p49"/>
            <p:cNvSpPr/>
            <p:nvPr/>
          </p:nvSpPr>
          <p:spPr>
            <a:xfrm>
              <a:off x="5390250" y="3060025"/>
              <a:ext cx="81875" cy="11350"/>
            </a:xfrm>
            <a:custGeom>
              <a:avLst/>
              <a:gdLst/>
              <a:ahLst/>
              <a:cxnLst/>
              <a:rect l="l" t="t" r="r" b="b"/>
              <a:pathLst>
                <a:path w="3275" h="454" extrusionOk="0">
                  <a:moveTo>
                    <a:pt x="1631" y="1"/>
                  </a:moveTo>
                  <a:cubicBezTo>
                    <a:pt x="727" y="1"/>
                    <a:pt x="0" y="227"/>
                    <a:pt x="0" y="227"/>
                  </a:cubicBezTo>
                  <a:cubicBezTo>
                    <a:pt x="0" y="227"/>
                    <a:pt x="727" y="453"/>
                    <a:pt x="1631" y="453"/>
                  </a:cubicBezTo>
                  <a:cubicBezTo>
                    <a:pt x="2548" y="453"/>
                    <a:pt x="3275" y="227"/>
                    <a:pt x="3275" y="227"/>
                  </a:cubicBezTo>
                  <a:cubicBezTo>
                    <a:pt x="3275" y="227"/>
                    <a:pt x="2548" y="1"/>
                    <a:pt x="1631" y="1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588" name="Google Shape;12588;p49"/>
            <p:cNvSpPr/>
            <p:nvPr/>
          </p:nvSpPr>
          <p:spPr>
            <a:xfrm>
              <a:off x="5384875" y="3024300"/>
              <a:ext cx="78925" cy="11350"/>
            </a:xfrm>
            <a:custGeom>
              <a:avLst/>
              <a:gdLst/>
              <a:ahLst/>
              <a:cxnLst/>
              <a:rect l="l" t="t" r="r" b="b"/>
              <a:pathLst>
                <a:path w="3157" h="454" extrusionOk="0">
                  <a:moveTo>
                    <a:pt x="1585" y="1"/>
                  </a:moveTo>
                  <a:cubicBezTo>
                    <a:pt x="715" y="1"/>
                    <a:pt x="1" y="227"/>
                    <a:pt x="1" y="227"/>
                  </a:cubicBezTo>
                  <a:cubicBezTo>
                    <a:pt x="1" y="227"/>
                    <a:pt x="703" y="453"/>
                    <a:pt x="1585" y="453"/>
                  </a:cubicBezTo>
                  <a:cubicBezTo>
                    <a:pt x="2442" y="453"/>
                    <a:pt x="3156" y="227"/>
                    <a:pt x="3156" y="227"/>
                  </a:cubicBezTo>
                  <a:cubicBezTo>
                    <a:pt x="3156" y="227"/>
                    <a:pt x="2442" y="1"/>
                    <a:pt x="1585" y="1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589" name="Google Shape;12589;p49"/>
            <p:cNvSpPr/>
            <p:nvPr/>
          </p:nvSpPr>
          <p:spPr>
            <a:xfrm>
              <a:off x="5256600" y="2737675"/>
              <a:ext cx="404250" cy="11025"/>
            </a:xfrm>
            <a:custGeom>
              <a:avLst/>
              <a:gdLst/>
              <a:ahLst/>
              <a:cxnLst/>
              <a:rect l="l" t="t" r="r" b="b"/>
              <a:pathLst>
                <a:path w="16170" h="441" extrusionOk="0">
                  <a:moveTo>
                    <a:pt x="8085" y="0"/>
                  </a:moveTo>
                  <a:cubicBezTo>
                    <a:pt x="3620" y="0"/>
                    <a:pt x="0" y="215"/>
                    <a:pt x="0" y="215"/>
                  </a:cubicBezTo>
                  <a:cubicBezTo>
                    <a:pt x="0" y="215"/>
                    <a:pt x="3620" y="441"/>
                    <a:pt x="8085" y="441"/>
                  </a:cubicBezTo>
                  <a:cubicBezTo>
                    <a:pt x="12550" y="441"/>
                    <a:pt x="16169" y="215"/>
                    <a:pt x="16169" y="215"/>
                  </a:cubicBezTo>
                  <a:cubicBezTo>
                    <a:pt x="16169" y="215"/>
                    <a:pt x="12538" y="0"/>
                    <a:pt x="8085" y="0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590" name="Google Shape;12590;p49"/>
            <p:cNvSpPr/>
            <p:nvPr/>
          </p:nvSpPr>
          <p:spPr>
            <a:xfrm>
              <a:off x="5264050" y="2693900"/>
              <a:ext cx="87825" cy="11350"/>
            </a:xfrm>
            <a:custGeom>
              <a:avLst/>
              <a:gdLst/>
              <a:ahLst/>
              <a:cxnLst/>
              <a:rect l="l" t="t" r="r" b="b"/>
              <a:pathLst>
                <a:path w="3513" h="454" extrusionOk="0">
                  <a:moveTo>
                    <a:pt x="1832" y="1"/>
                  </a:moveTo>
                  <a:cubicBezTo>
                    <a:pt x="1809" y="1"/>
                    <a:pt x="1786" y="1"/>
                    <a:pt x="1762" y="1"/>
                  </a:cubicBezTo>
                  <a:cubicBezTo>
                    <a:pt x="786" y="1"/>
                    <a:pt x="0" y="227"/>
                    <a:pt x="0" y="227"/>
                  </a:cubicBezTo>
                  <a:cubicBezTo>
                    <a:pt x="0" y="227"/>
                    <a:pt x="786" y="453"/>
                    <a:pt x="1762" y="453"/>
                  </a:cubicBezTo>
                  <a:cubicBezTo>
                    <a:pt x="2727" y="453"/>
                    <a:pt x="3512" y="227"/>
                    <a:pt x="3512" y="227"/>
                  </a:cubicBezTo>
                  <a:cubicBezTo>
                    <a:pt x="3512" y="227"/>
                    <a:pt x="2764" y="1"/>
                    <a:pt x="1832" y="1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591" name="Google Shape;12591;p49"/>
            <p:cNvSpPr/>
            <p:nvPr/>
          </p:nvSpPr>
          <p:spPr>
            <a:xfrm>
              <a:off x="5226525" y="2653125"/>
              <a:ext cx="78900" cy="11050"/>
            </a:xfrm>
            <a:custGeom>
              <a:avLst/>
              <a:gdLst/>
              <a:ahLst/>
              <a:cxnLst/>
              <a:rect l="l" t="t" r="r" b="b"/>
              <a:pathLst>
                <a:path w="3156" h="442" extrusionOk="0">
                  <a:moveTo>
                    <a:pt x="1636" y="0"/>
                  </a:moveTo>
                  <a:cubicBezTo>
                    <a:pt x="1615" y="0"/>
                    <a:pt x="1594" y="1"/>
                    <a:pt x="1572" y="1"/>
                  </a:cubicBezTo>
                  <a:cubicBezTo>
                    <a:pt x="715" y="1"/>
                    <a:pt x="1" y="227"/>
                    <a:pt x="1" y="227"/>
                  </a:cubicBezTo>
                  <a:cubicBezTo>
                    <a:pt x="1" y="227"/>
                    <a:pt x="703" y="441"/>
                    <a:pt x="1572" y="441"/>
                  </a:cubicBezTo>
                  <a:cubicBezTo>
                    <a:pt x="2442" y="441"/>
                    <a:pt x="3156" y="227"/>
                    <a:pt x="3156" y="227"/>
                  </a:cubicBezTo>
                  <a:cubicBezTo>
                    <a:pt x="3156" y="227"/>
                    <a:pt x="2476" y="0"/>
                    <a:pt x="1636" y="0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592" name="Google Shape;12592;p49"/>
            <p:cNvSpPr/>
            <p:nvPr/>
          </p:nvSpPr>
          <p:spPr>
            <a:xfrm>
              <a:off x="5209275" y="2614725"/>
              <a:ext cx="60450" cy="11350"/>
            </a:xfrm>
            <a:custGeom>
              <a:avLst/>
              <a:gdLst/>
              <a:ahLst/>
              <a:cxnLst/>
              <a:rect l="l" t="t" r="r" b="b"/>
              <a:pathLst>
                <a:path w="2418" h="454" extrusionOk="0">
                  <a:moveTo>
                    <a:pt x="1263" y="1"/>
                  </a:moveTo>
                  <a:cubicBezTo>
                    <a:pt x="1247" y="1"/>
                    <a:pt x="1231" y="1"/>
                    <a:pt x="1215" y="1"/>
                  </a:cubicBezTo>
                  <a:cubicBezTo>
                    <a:pt x="536" y="1"/>
                    <a:pt x="0" y="227"/>
                    <a:pt x="0" y="227"/>
                  </a:cubicBezTo>
                  <a:cubicBezTo>
                    <a:pt x="0" y="227"/>
                    <a:pt x="536" y="453"/>
                    <a:pt x="1215" y="453"/>
                  </a:cubicBezTo>
                  <a:cubicBezTo>
                    <a:pt x="1881" y="453"/>
                    <a:pt x="2417" y="227"/>
                    <a:pt x="2417" y="227"/>
                  </a:cubicBezTo>
                  <a:cubicBezTo>
                    <a:pt x="2417" y="227"/>
                    <a:pt x="1907" y="1"/>
                    <a:pt x="1263" y="1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593" name="Google Shape;12593;p49"/>
            <p:cNvSpPr/>
            <p:nvPr/>
          </p:nvSpPr>
          <p:spPr>
            <a:xfrm>
              <a:off x="5168200" y="2578900"/>
              <a:ext cx="12225" cy="8975"/>
            </a:xfrm>
            <a:custGeom>
              <a:avLst/>
              <a:gdLst/>
              <a:ahLst/>
              <a:cxnLst/>
              <a:rect l="l" t="t" r="r" b="b"/>
              <a:pathLst>
                <a:path w="489" h="359" extrusionOk="0">
                  <a:moveTo>
                    <a:pt x="220" y="1"/>
                  </a:moveTo>
                  <a:cubicBezTo>
                    <a:pt x="156" y="1"/>
                    <a:pt x="88" y="14"/>
                    <a:pt x="60" y="65"/>
                  </a:cubicBezTo>
                  <a:cubicBezTo>
                    <a:pt x="0" y="160"/>
                    <a:pt x="131" y="351"/>
                    <a:pt x="131" y="351"/>
                  </a:cubicBezTo>
                  <a:cubicBezTo>
                    <a:pt x="131" y="351"/>
                    <a:pt x="182" y="358"/>
                    <a:pt x="242" y="358"/>
                  </a:cubicBezTo>
                  <a:cubicBezTo>
                    <a:pt x="313" y="358"/>
                    <a:pt x="397" y="348"/>
                    <a:pt x="429" y="303"/>
                  </a:cubicBezTo>
                  <a:cubicBezTo>
                    <a:pt x="488" y="220"/>
                    <a:pt x="357" y="17"/>
                    <a:pt x="357" y="17"/>
                  </a:cubicBezTo>
                  <a:cubicBezTo>
                    <a:pt x="357" y="17"/>
                    <a:pt x="291" y="1"/>
                    <a:pt x="220" y="1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594" name="Google Shape;12594;p49"/>
            <p:cNvSpPr/>
            <p:nvPr/>
          </p:nvSpPr>
          <p:spPr>
            <a:xfrm>
              <a:off x="2535425" y="28722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1"/>
                  </a:move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595" name="Google Shape;12595;p49"/>
            <p:cNvSpPr/>
            <p:nvPr/>
          </p:nvSpPr>
          <p:spPr>
            <a:xfrm>
              <a:off x="2461300" y="2798700"/>
              <a:ext cx="84875" cy="11025"/>
            </a:xfrm>
            <a:custGeom>
              <a:avLst/>
              <a:gdLst/>
              <a:ahLst/>
              <a:cxnLst/>
              <a:rect l="l" t="t" r="r" b="b"/>
              <a:pathLst>
                <a:path w="3395" h="441" extrusionOk="0">
                  <a:moveTo>
                    <a:pt x="1691" y="0"/>
                  </a:moveTo>
                  <a:cubicBezTo>
                    <a:pt x="763" y="0"/>
                    <a:pt x="1" y="214"/>
                    <a:pt x="1" y="214"/>
                  </a:cubicBezTo>
                  <a:cubicBezTo>
                    <a:pt x="1" y="214"/>
                    <a:pt x="775" y="441"/>
                    <a:pt x="1691" y="441"/>
                  </a:cubicBezTo>
                  <a:cubicBezTo>
                    <a:pt x="2632" y="441"/>
                    <a:pt x="3394" y="214"/>
                    <a:pt x="3394" y="214"/>
                  </a:cubicBezTo>
                  <a:cubicBezTo>
                    <a:pt x="3394" y="214"/>
                    <a:pt x="2632" y="0"/>
                    <a:pt x="1691" y="0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596" name="Google Shape;12596;p49"/>
            <p:cNvSpPr/>
            <p:nvPr/>
          </p:nvSpPr>
          <p:spPr>
            <a:xfrm>
              <a:off x="2501200" y="2843925"/>
              <a:ext cx="62525" cy="11075"/>
            </a:xfrm>
            <a:custGeom>
              <a:avLst/>
              <a:gdLst/>
              <a:ahLst/>
              <a:cxnLst/>
              <a:rect l="l" t="t" r="r" b="b"/>
              <a:pathLst>
                <a:path w="2501" h="443" extrusionOk="0">
                  <a:moveTo>
                    <a:pt x="1250" y="1"/>
                  </a:moveTo>
                  <a:cubicBezTo>
                    <a:pt x="560" y="1"/>
                    <a:pt x="0" y="227"/>
                    <a:pt x="0" y="227"/>
                  </a:cubicBezTo>
                  <a:cubicBezTo>
                    <a:pt x="0" y="227"/>
                    <a:pt x="508" y="443"/>
                    <a:pt x="1153" y="443"/>
                  </a:cubicBezTo>
                  <a:cubicBezTo>
                    <a:pt x="1185" y="443"/>
                    <a:pt x="1217" y="442"/>
                    <a:pt x="1250" y="441"/>
                  </a:cubicBezTo>
                  <a:cubicBezTo>
                    <a:pt x="1929" y="441"/>
                    <a:pt x="2501" y="227"/>
                    <a:pt x="2501" y="227"/>
                  </a:cubicBezTo>
                  <a:cubicBezTo>
                    <a:pt x="2501" y="227"/>
                    <a:pt x="1929" y="1"/>
                    <a:pt x="1250" y="1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597" name="Google Shape;12597;p49"/>
            <p:cNvSpPr/>
            <p:nvPr/>
          </p:nvSpPr>
          <p:spPr>
            <a:xfrm>
              <a:off x="2512500" y="2810000"/>
              <a:ext cx="73850" cy="11325"/>
            </a:xfrm>
            <a:custGeom>
              <a:avLst/>
              <a:gdLst/>
              <a:ahLst/>
              <a:cxnLst/>
              <a:rect l="l" t="t" r="r" b="b"/>
              <a:pathLst>
                <a:path w="2954" h="453" extrusionOk="0">
                  <a:moveTo>
                    <a:pt x="1477" y="0"/>
                  </a:moveTo>
                  <a:cubicBezTo>
                    <a:pt x="656" y="0"/>
                    <a:pt x="1" y="227"/>
                    <a:pt x="1" y="227"/>
                  </a:cubicBezTo>
                  <a:cubicBezTo>
                    <a:pt x="1" y="227"/>
                    <a:pt x="656" y="453"/>
                    <a:pt x="1477" y="453"/>
                  </a:cubicBezTo>
                  <a:cubicBezTo>
                    <a:pt x="2299" y="453"/>
                    <a:pt x="2953" y="227"/>
                    <a:pt x="2953" y="227"/>
                  </a:cubicBezTo>
                  <a:cubicBezTo>
                    <a:pt x="2953" y="227"/>
                    <a:pt x="2299" y="0"/>
                    <a:pt x="1477" y="0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598" name="Google Shape;12598;p49"/>
            <p:cNvSpPr/>
            <p:nvPr/>
          </p:nvSpPr>
          <p:spPr>
            <a:xfrm>
              <a:off x="2268125" y="2758800"/>
              <a:ext cx="351850" cy="11625"/>
            </a:xfrm>
            <a:custGeom>
              <a:avLst/>
              <a:gdLst/>
              <a:ahLst/>
              <a:cxnLst/>
              <a:rect l="l" t="t" r="r" b="b"/>
              <a:pathLst>
                <a:path w="14074" h="465" extrusionOk="0">
                  <a:moveTo>
                    <a:pt x="7037" y="1"/>
                  </a:moveTo>
                  <a:cubicBezTo>
                    <a:pt x="3156" y="1"/>
                    <a:pt x="1" y="227"/>
                    <a:pt x="1" y="227"/>
                  </a:cubicBezTo>
                  <a:cubicBezTo>
                    <a:pt x="1" y="227"/>
                    <a:pt x="3156" y="465"/>
                    <a:pt x="7061" y="465"/>
                  </a:cubicBezTo>
                  <a:cubicBezTo>
                    <a:pt x="10942" y="465"/>
                    <a:pt x="14074" y="227"/>
                    <a:pt x="14074" y="227"/>
                  </a:cubicBezTo>
                  <a:cubicBezTo>
                    <a:pt x="14074" y="227"/>
                    <a:pt x="10931" y="1"/>
                    <a:pt x="7037" y="1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599" name="Google Shape;12599;p49"/>
            <p:cNvSpPr/>
            <p:nvPr/>
          </p:nvSpPr>
          <p:spPr>
            <a:xfrm>
              <a:off x="2313375" y="2673675"/>
              <a:ext cx="352150" cy="11025"/>
            </a:xfrm>
            <a:custGeom>
              <a:avLst/>
              <a:gdLst/>
              <a:ahLst/>
              <a:cxnLst/>
              <a:rect l="l" t="t" r="r" b="b"/>
              <a:pathLst>
                <a:path w="14086" h="441" extrusionOk="0">
                  <a:moveTo>
                    <a:pt x="7049" y="0"/>
                  </a:moveTo>
                  <a:cubicBezTo>
                    <a:pt x="3167" y="0"/>
                    <a:pt x="0" y="215"/>
                    <a:pt x="0" y="215"/>
                  </a:cubicBezTo>
                  <a:cubicBezTo>
                    <a:pt x="0" y="215"/>
                    <a:pt x="3167" y="441"/>
                    <a:pt x="7049" y="441"/>
                  </a:cubicBezTo>
                  <a:cubicBezTo>
                    <a:pt x="10930" y="441"/>
                    <a:pt x="14085" y="215"/>
                    <a:pt x="14085" y="215"/>
                  </a:cubicBezTo>
                  <a:cubicBezTo>
                    <a:pt x="14085" y="215"/>
                    <a:pt x="10930" y="0"/>
                    <a:pt x="7049" y="0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600" name="Google Shape;12600;p49"/>
            <p:cNvSpPr/>
            <p:nvPr/>
          </p:nvSpPr>
          <p:spPr>
            <a:xfrm>
              <a:off x="2580675" y="2639750"/>
              <a:ext cx="102125" cy="11025"/>
            </a:xfrm>
            <a:custGeom>
              <a:avLst/>
              <a:gdLst/>
              <a:ahLst/>
              <a:cxnLst/>
              <a:rect l="l" t="t" r="r" b="b"/>
              <a:pathLst>
                <a:path w="4085" h="441" extrusionOk="0">
                  <a:moveTo>
                    <a:pt x="2036" y="0"/>
                  </a:moveTo>
                  <a:cubicBezTo>
                    <a:pt x="929" y="0"/>
                    <a:pt x="0" y="226"/>
                    <a:pt x="0" y="226"/>
                  </a:cubicBezTo>
                  <a:cubicBezTo>
                    <a:pt x="0" y="226"/>
                    <a:pt x="905" y="441"/>
                    <a:pt x="2036" y="441"/>
                  </a:cubicBezTo>
                  <a:cubicBezTo>
                    <a:pt x="3155" y="441"/>
                    <a:pt x="4084" y="226"/>
                    <a:pt x="4084" y="226"/>
                  </a:cubicBezTo>
                  <a:cubicBezTo>
                    <a:pt x="4084" y="226"/>
                    <a:pt x="3167" y="0"/>
                    <a:pt x="2036" y="0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601" name="Google Shape;12601;p49"/>
            <p:cNvSpPr/>
            <p:nvPr/>
          </p:nvSpPr>
          <p:spPr>
            <a:xfrm>
              <a:off x="2625900" y="2605500"/>
              <a:ext cx="68800" cy="11050"/>
            </a:xfrm>
            <a:custGeom>
              <a:avLst/>
              <a:gdLst/>
              <a:ahLst/>
              <a:cxnLst/>
              <a:rect l="l" t="t" r="r" b="b"/>
              <a:pathLst>
                <a:path w="2752" h="442" extrusionOk="0">
                  <a:moveTo>
                    <a:pt x="1382" y="1"/>
                  </a:moveTo>
                  <a:cubicBezTo>
                    <a:pt x="620" y="1"/>
                    <a:pt x="1" y="227"/>
                    <a:pt x="1" y="227"/>
                  </a:cubicBezTo>
                  <a:cubicBezTo>
                    <a:pt x="1" y="227"/>
                    <a:pt x="620" y="441"/>
                    <a:pt x="1382" y="441"/>
                  </a:cubicBezTo>
                  <a:cubicBezTo>
                    <a:pt x="2132" y="441"/>
                    <a:pt x="2751" y="227"/>
                    <a:pt x="2751" y="227"/>
                  </a:cubicBezTo>
                  <a:cubicBezTo>
                    <a:pt x="2751" y="227"/>
                    <a:pt x="2132" y="1"/>
                    <a:pt x="1382" y="1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602" name="Google Shape;12602;p49"/>
            <p:cNvSpPr/>
            <p:nvPr/>
          </p:nvSpPr>
          <p:spPr>
            <a:xfrm>
              <a:off x="2671450" y="2571575"/>
              <a:ext cx="39325" cy="11350"/>
            </a:xfrm>
            <a:custGeom>
              <a:avLst/>
              <a:gdLst/>
              <a:ahLst/>
              <a:cxnLst/>
              <a:rect l="l" t="t" r="r" b="b"/>
              <a:pathLst>
                <a:path w="1573" h="454" extrusionOk="0">
                  <a:moveTo>
                    <a:pt x="786" y="1"/>
                  </a:moveTo>
                  <a:cubicBezTo>
                    <a:pt x="358" y="1"/>
                    <a:pt x="1" y="227"/>
                    <a:pt x="1" y="227"/>
                  </a:cubicBezTo>
                  <a:cubicBezTo>
                    <a:pt x="1" y="227"/>
                    <a:pt x="358" y="453"/>
                    <a:pt x="786" y="453"/>
                  </a:cubicBezTo>
                  <a:cubicBezTo>
                    <a:pt x="1227" y="453"/>
                    <a:pt x="1572" y="227"/>
                    <a:pt x="1572" y="227"/>
                  </a:cubicBezTo>
                  <a:cubicBezTo>
                    <a:pt x="1572" y="227"/>
                    <a:pt x="1239" y="1"/>
                    <a:pt x="786" y="1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603" name="Google Shape;12603;p49"/>
            <p:cNvSpPr/>
            <p:nvPr/>
          </p:nvSpPr>
          <p:spPr>
            <a:xfrm>
              <a:off x="2711350" y="257722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1"/>
                  </a:move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604" name="Google Shape;12604;p49"/>
            <p:cNvSpPr/>
            <p:nvPr/>
          </p:nvSpPr>
          <p:spPr>
            <a:xfrm>
              <a:off x="2705675" y="2509075"/>
              <a:ext cx="39625" cy="11325"/>
            </a:xfrm>
            <a:custGeom>
              <a:avLst/>
              <a:gdLst/>
              <a:ahLst/>
              <a:cxnLst/>
              <a:rect l="l" t="t" r="r" b="b"/>
              <a:pathLst>
                <a:path w="1585" h="453" extrusionOk="0">
                  <a:moveTo>
                    <a:pt x="787" y="0"/>
                  </a:moveTo>
                  <a:cubicBezTo>
                    <a:pt x="358" y="0"/>
                    <a:pt x="1" y="226"/>
                    <a:pt x="1" y="226"/>
                  </a:cubicBezTo>
                  <a:cubicBezTo>
                    <a:pt x="1" y="226"/>
                    <a:pt x="358" y="453"/>
                    <a:pt x="787" y="453"/>
                  </a:cubicBezTo>
                  <a:cubicBezTo>
                    <a:pt x="1227" y="453"/>
                    <a:pt x="1584" y="226"/>
                    <a:pt x="1584" y="226"/>
                  </a:cubicBezTo>
                  <a:cubicBezTo>
                    <a:pt x="1584" y="226"/>
                    <a:pt x="1239" y="0"/>
                    <a:pt x="787" y="0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605" name="Google Shape;12605;p49"/>
            <p:cNvSpPr/>
            <p:nvPr/>
          </p:nvSpPr>
          <p:spPr>
            <a:xfrm>
              <a:off x="2739625" y="2492100"/>
              <a:ext cx="28300" cy="11050"/>
            </a:xfrm>
            <a:custGeom>
              <a:avLst/>
              <a:gdLst/>
              <a:ahLst/>
              <a:cxnLst/>
              <a:rect l="l" t="t" r="r" b="b"/>
              <a:pathLst>
                <a:path w="1132" h="442" extrusionOk="0">
                  <a:moveTo>
                    <a:pt x="560" y="1"/>
                  </a:moveTo>
                  <a:cubicBezTo>
                    <a:pt x="250" y="1"/>
                    <a:pt x="0" y="215"/>
                    <a:pt x="0" y="215"/>
                  </a:cubicBezTo>
                  <a:cubicBezTo>
                    <a:pt x="0" y="215"/>
                    <a:pt x="250" y="441"/>
                    <a:pt x="560" y="441"/>
                  </a:cubicBezTo>
                  <a:cubicBezTo>
                    <a:pt x="869" y="441"/>
                    <a:pt x="1131" y="215"/>
                    <a:pt x="1131" y="215"/>
                  </a:cubicBezTo>
                  <a:cubicBezTo>
                    <a:pt x="1131" y="215"/>
                    <a:pt x="881" y="1"/>
                    <a:pt x="560" y="1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606" name="Google Shape;12606;p49"/>
            <p:cNvSpPr/>
            <p:nvPr/>
          </p:nvSpPr>
          <p:spPr>
            <a:xfrm>
              <a:off x="2404750" y="2417975"/>
              <a:ext cx="431625" cy="11100"/>
            </a:xfrm>
            <a:custGeom>
              <a:avLst/>
              <a:gdLst/>
              <a:ahLst/>
              <a:cxnLst/>
              <a:rect l="l" t="t" r="r" b="b"/>
              <a:pathLst>
                <a:path w="17265" h="444" extrusionOk="0">
                  <a:moveTo>
                    <a:pt x="8633" y="1"/>
                  </a:moveTo>
                  <a:cubicBezTo>
                    <a:pt x="3870" y="1"/>
                    <a:pt x="1" y="227"/>
                    <a:pt x="1" y="227"/>
                  </a:cubicBezTo>
                  <a:cubicBezTo>
                    <a:pt x="1" y="227"/>
                    <a:pt x="3500" y="443"/>
                    <a:pt x="7957" y="443"/>
                  </a:cubicBezTo>
                  <a:cubicBezTo>
                    <a:pt x="8180" y="443"/>
                    <a:pt x="8405" y="443"/>
                    <a:pt x="8633" y="441"/>
                  </a:cubicBezTo>
                  <a:cubicBezTo>
                    <a:pt x="13395" y="441"/>
                    <a:pt x="17265" y="227"/>
                    <a:pt x="17265" y="227"/>
                  </a:cubicBezTo>
                  <a:cubicBezTo>
                    <a:pt x="17265" y="227"/>
                    <a:pt x="13395" y="1"/>
                    <a:pt x="8633" y="1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607" name="Google Shape;12607;p49"/>
            <p:cNvSpPr/>
            <p:nvPr/>
          </p:nvSpPr>
          <p:spPr>
            <a:xfrm>
              <a:off x="2625900" y="2361425"/>
              <a:ext cx="193225" cy="11050"/>
            </a:xfrm>
            <a:custGeom>
              <a:avLst/>
              <a:gdLst/>
              <a:ahLst/>
              <a:cxnLst/>
              <a:rect l="l" t="t" r="r" b="b"/>
              <a:pathLst>
                <a:path w="7729" h="442" extrusionOk="0">
                  <a:moveTo>
                    <a:pt x="3882" y="1"/>
                  </a:moveTo>
                  <a:cubicBezTo>
                    <a:pt x="1739" y="1"/>
                    <a:pt x="1" y="227"/>
                    <a:pt x="1" y="227"/>
                  </a:cubicBezTo>
                  <a:cubicBezTo>
                    <a:pt x="1" y="227"/>
                    <a:pt x="1739" y="441"/>
                    <a:pt x="3882" y="441"/>
                  </a:cubicBezTo>
                  <a:cubicBezTo>
                    <a:pt x="6002" y="441"/>
                    <a:pt x="7728" y="227"/>
                    <a:pt x="7728" y="227"/>
                  </a:cubicBezTo>
                  <a:cubicBezTo>
                    <a:pt x="7728" y="227"/>
                    <a:pt x="6002" y="1"/>
                    <a:pt x="3882" y="1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608" name="Google Shape;12608;p49"/>
            <p:cNvSpPr/>
            <p:nvPr/>
          </p:nvSpPr>
          <p:spPr>
            <a:xfrm>
              <a:off x="2620550" y="2344175"/>
              <a:ext cx="221775" cy="11325"/>
            </a:xfrm>
            <a:custGeom>
              <a:avLst/>
              <a:gdLst/>
              <a:ahLst/>
              <a:cxnLst/>
              <a:rect l="l" t="t" r="r" b="b"/>
              <a:pathLst>
                <a:path w="8871" h="453" extrusionOk="0">
                  <a:moveTo>
                    <a:pt x="4430" y="0"/>
                  </a:moveTo>
                  <a:cubicBezTo>
                    <a:pt x="1977" y="0"/>
                    <a:pt x="1" y="226"/>
                    <a:pt x="1" y="226"/>
                  </a:cubicBezTo>
                  <a:cubicBezTo>
                    <a:pt x="1" y="226"/>
                    <a:pt x="1977" y="453"/>
                    <a:pt x="4430" y="453"/>
                  </a:cubicBezTo>
                  <a:cubicBezTo>
                    <a:pt x="6882" y="453"/>
                    <a:pt x="8871" y="226"/>
                    <a:pt x="8871" y="226"/>
                  </a:cubicBezTo>
                  <a:cubicBezTo>
                    <a:pt x="8871" y="226"/>
                    <a:pt x="6871" y="0"/>
                    <a:pt x="4430" y="0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609" name="Google Shape;12609;p49"/>
            <p:cNvSpPr/>
            <p:nvPr/>
          </p:nvSpPr>
          <p:spPr>
            <a:xfrm>
              <a:off x="2694075" y="2219150"/>
              <a:ext cx="352150" cy="11350"/>
            </a:xfrm>
            <a:custGeom>
              <a:avLst/>
              <a:gdLst/>
              <a:ahLst/>
              <a:cxnLst/>
              <a:rect l="l" t="t" r="r" b="b"/>
              <a:pathLst>
                <a:path w="14086" h="454" extrusionOk="0">
                  <a:moveTo>
                    <a:pt x="7049" y="1"/>
                  </a:moveTo>
                  <a:cubicBezTo>
                    <a:pt x="3156" y="1"/>
                    <a:pt x="0" y="227"/>
                    <a:pt x="0" y="227"/>
                  </a:cubicBezTo>
                  <a:cubicBezTo>
                    <a:pt x="0" y="227"/>
                    <a:pt x="3156" y="453"/>
                    <a:pt x="7049" y="453"/>
                  </a:cubicBezTo>
                  <a:cubicBezTo>
                    <a:pt x="10930" y="453"/>
                    <a:pt x="14086" y="227"/>
                    <a:pt x="14086" y="227"/>
                  </a:cubicBezTo>
                  <a:cubicBezTo>
                    <a:pt x="14086" y="227"/>
                    <a:pt x="10930" y="1"/>
                    <a:pt x="7049" y="1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610" name="Google Shape;12610;p49"/>
            <p:cNvSpPr/>
            <p:nvPr/>
          </p:nvSpPr>
          <p:spPr>
            <a:xfrm>
              <a:off x="2909875" y="2173900"/>
              <a:ext cx="142300" cy="11050"/>
            </a:xfrm>
            <a:custGeom>
              <a:avLst/>
              <a:gdLst/>
              <a:ahLst/>
              <a:cxnLst/>
              <a:rect l="l" t="t" r="r" b="b"/>
              <a:pathLst>
                <a:path w="5692" h="442" extrusionOk="0">
                  <a:moveTo>
                    <a:pt x="2846" y="1"/>
                  </a:moveTo>
                  <a:cubicBezTo>
                    <a:pt x="1274" y="1"/>
                    <a:pt x="1" y="227"/>
                    <a:pt x="1" y="227"/>
                  </a:cubicBezTo>
                  <a:cubicBezTo>
                    <a:pt x="1" y="227"/>
                    <a:pt x="1286" y="441"/>
                    <a:pt x="2846" y="441"/>
                  </a:cubicBezTo>
                  <a:cubicBezTo>
                    <a:pt x="4430" y="441"/>
                    <a:pt x="5692" y="227"/>
                    <a:pt x="5692" y="227"/>
                  </a:cubicBezTo>
                  <a:cubicBezTo>
                    <a:pt x="5692" y="227"/>
                    <a:pt x="4406" y="1"/>
                    <a:pt x="2846" y="1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12611" name="Google Shape;12611;p49"/>
          <p:cNvSpPr txBox="1">
            <a:spLocks noGrp="1"/>
          </p:cNvSpPr>
          <p:nvPr>
            <p:ph type="title"/>
          </p:nvPr>
        </p:nvSpPr>
        <p:spPr>
          <a:xfrm>
            <a:off x="877820" y="96465"/>
            <a:ext cx="10290000" cy="7636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r>
              <a:rPr lang="en-US" i="1" u="sng" dirty="0"/>
              <a:t>The Southern Colonies- Core Lesson 6.3</a:t>
            </a:r>
            <a:endParaRPr i="1" u="sng" dirty="0"/>
          </a:p>
        </p:txBody>
      </p:sp>
      <p:sp>
        <p:nvSpPr>
          <p:cNvPr id="12612" name="Google Shape;12612;p49"/>
          <p:cNvSpPr txBox="1">
            <a:spLocks noGrp="1"/>
          </p:cNvSpPr>
          <p:nvPr>
            <p:ph type="subTitle" idx="2"/>
          </p:nvPr>
        </p:nvSpPr>
        <p:spPr>
          <a:xfrm>
            <a:off x="1925788" y="1111323"/>
            <a:ext cx="8712800" cy="34000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indent="0" algn="l"/>
            <a:r>
              <a:rPr lang="en-US" sz="3067" b="1" i="1" dirty="0"/>
              <a:t>Can you list the southern colonies?</a:t>
            </a:r>
          </a:p>
          <a:p>
            <a:pPr marL="0" indent="0" algn="l"/>
            <a:endParaRPr lang="en-US" sz="3067" b="1" i="1" dirty="0"/>
          </a:p>
          <a:p>
            <a:pPr marL="0" indent="0" algn="l"/>
            <a:r>
              <a:rPr lang="en-US" sz="3067" b="1" i="1" dirty="0"/>
              <a:t>p. 161</a:t>
            </a:r>
            <a:endParaRPr sz="3067" b="1" i="1" dirty="0"/>
          </a:p>
        </p:txBody>
      </p:sp>
      <p:grpSp>
        <p:nvGrpSpPr>
          <p:cNvPr id="12613" name="Google Shape;12613;p49"/>
          <p:cNvGrpSpPr/>
          <p:nvPr/>
        </p:nvGrpSpPr>
        <p:grpSpPr>
          <a:xfrm>
            <a:off x="950978" y="493771"/>
            <a:ext cx="699101" cy="609359"/>
            <a:chOff x="1132700" y="548825"/>
            <a:chExt cx="5280225" cy="4597775"/>
          </a:xfrm>
        </p:grpSpPr>
        <p:sp>
          <p:nvSpPr>
            <p:cNvPr id="12614" name="Google Shape;12614;p49"/>
            <p:cNvSpPr/>
            <p:nvPr/>
          </p:nvSpPr>
          <p:spPr>
            <a:xfrm>
              <a:off x="2447300" y="1380625"/>
              <a:ext cx="1209400" cy="152525"/>
            </a:xfrm>
            <a:custGeom>
              <a:avLst/>
              <a:gdLst/>
              <a:ahLst/>
              <a:cxnLst/>
              <a:rect l="l" t="t" r="r" b="b"/>
              <a:pathLst>
                <a:path w="48376" h="6101" extrusionOk="0">
                  <a:moveTo>
                    <a:pt x="3066" y="0"/>
                  </a:moveTo>
                  <a:cubicBezTo>
                    <a:pt x="1370" y="0"/>
                    <a:pt x="0" y="1370"/>
                    <a:pt x="0" y="3067"/>
                  </a:cubicBezTo>
                  <a:cubicBezTo>
                    <a:pt x="0" y="4730"/>
                    <a:pt x="1370" y="6100"/>
                    <a:pt x="3066" y="6100"/>
                  </a:cubicBezTo>
                  <a:lnTo>
                    <a:pt x="45309" y="6100"/>
                  </a:lnTo>
                  <a:cubicBezTo>
                    <a:pt x="47005" y="6100"/>
                    <a:pt x="48375" y="4730"/>
                    <a:pt x="48375" y="3067"/>
                  </a:cubicBezTo>
                  <a:cubicBezTo>
                    <a:pt x="48375" y="1370"/>
                    <a:pt x="47005" y="0"/>
                    <a:pt x="45309" y="0"/>
                  </a:cubicBez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615" name="Google Shape;12615;p49"/>
            <p:cNvSpPr/>
            <p:nvPr/>
          </p:nvSpPr>
          <p:spPr>
            <a:xfrm>
              <a:off x="4374300" y="3952700"/>
              <a:ext cx="718500" cy="152525"/>
            </a:xfrm>
            <a:custGeom>
              <a:avLst/>
              <a:gdLst/>
              <a:ahLst/>
              <a:cxnLst/>
              <a:rect l="l" t="t" r="r" b="b"/>
              <a:pathLst>
                <a:path w="28740" h="6101" extrusionOk="0">
                  <a:moveTo>
                    <a:pt x="3067" y="0"/>
                  </a:moveTo>
                  <a:cubicBezTo>
                    <a:pt x="1371" y="0"/>
                    <a:pt x="1" y="1371"/>
                    <a:pt x="1" y="3034"/>
                  </a:cubicBezTo>
                  <a:cubicBezTo>
                    <a:pt x="1" y="4730"/>
                    <a:pt x="1371" y="6100"/>
                    <a:pt x="3067" y="6100"/>
                  </a:cubicBezTo>
                  <a:lnTo>
                    <a:pt x="25673" y="6100"/>
                  </a:lnTo>
                  <a:cubicBezTo>
                    <a:pt x="27369" y="6100"/>
                    <a:pt x="28739" y="4730"/>
                    <a:pt x="28739" y="3034"/>
                  </a:cubicBezTo>
                  <a:cubicBezTo>
                    <a:pt x="28739" y="1371"/>
                    <a:pt x="27369" y="0"/>
                    <a:pt x="25673" y="0"/>
                  </a:cubicBez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616" name="Google Shape;12616;p49"/>
            <p:cNvSpPr/>
            <p:nvPr/>
          </p:nvSpPr>
          <p:spPr>
            <a:xfrm>
              <a:off x="1132700" y="548825"/>
              <a:ext cx="5280225" cy="4597775"/>
            </a:xfrm>
            <a:custGeom>
              <a:avLst/>
              <a:gdLst/>
              <a:ahLst/>
              <a:cxnLst/>
              <a:rect l="l" t="t" r="r" b="b"/>
              <a:pathLst>
                <a:path w="211209" h="183911" extrusionOk="0">
                  <a:moveTo>
                    <a:pt x="19997" y="6100"/>
                  </a:moveTo>
                  <a:lnTo>
                    <a:pt x="22019" y="6328"/>
                  </a:lnTo>
                  <a:cubicBezTo>
                    <a:pt x="22052" y="6328"/>
                    <a:pt x="22052" y="6361"/>
                    <a:pt x="22085" y="6361"/>
                  </a:cubicBezTo>
                  <a:cubicBezTo>
                    <a:pt x="26130" y="7405"/>
                    <a:pt x="29294" y="12265"/>
                    <a:pt x="31512" y="20812"/>
                  </a:cubicBezTo>
                  <a:cubicBezTo>
                    <a:pt x="31675" y="21464"/>
                    <a:pt x="31838" y="22084"/>
                    <a:pt x="31968" y="22704"/>
                  </a:cubicBezTo>
                  <a:lnTo>
                    <a:pt x="8743" y="22704"/>
                  </a:lnTo>
                  <a:cubicBezTo>
                    <a:pt x="8580" y="21725"/>
                    <a:pt x="8450" y="20485"/>
                    <a:pt x="8417" y="19115"/>
                  </a:cubicBezTo>
                  <a:cubicBezTo>
                    <a:pt x="8384" y="16343"/>
                    <a:pt x="8743" y="12461"/>
                    <a:pt x="10831" y="9754"/>
                  </a:cubicBezTo>
                  <a:cubicBezTo>
                    <a:pt x="12723" y="7340"/>
                    <a:pt x="15724" y="6133"/>
                    <a:pt x="19997" y="6100"/>
                  </a:cubicBezTo>
                  <a:close/>
                  <a:moveTo>
                    <a:pt x="200548" y="161208"/>
                  </a:moveTo>
                  <a:cubicBezTo>
                    <a:pt x="201005" y="164437"/>
                    <a:pt x="201331" y="170406"/>
                    <a:pt x="198460" y="174158"/>
                  </a:cubicBezTo>
                  <a:cubicBezTo>
                    <a:pt x="196568" y="176604"/>
                    <a:pt x="193502" y="177811"/>
                    <a:pt x="189098" y="177811"/>
                  </a:cubicBezTo>
                  <a:lnTo>
                    <a:pt x="69905" y="177811"/>
                  </a:lnTo>
                  <a:cubicBezTo>
                    <a:pt x="73820" y="172624"/>
                    <a:pt x="73787" y="165513"/>
                    <a:pt x="73265" y="161208"/>
                  </a:cubicBezTo>
                  <a:close/>
                  <a:moveTo>
                    <a:pt x="20160" y="0"/>
                  </a:moveTo>
                  <a:cubicBezTo>
                    <a:pt x="13864" y="0"/>
                    <a:pt x="9069" y="2023"/>
                    <a:pt x="6003" y="6035"/>
                  </a:cubicBezTo>
                  <a:cubicBezTo>
                    <a:pt x="1" y="13798"/>
                    <a:pt x="3100" y="26031"/>
                    <a:pt x="3263" y="26553"/>
                  </a:cubicBezTo>
                  <a:cubicBezTo>
                    <a:pt x="3589" y="27890"/>
                    <a:pt x="4829" y="28836"/>
                    <a:pt x="6199" y="28836"/>
                  </a:cubicBezTo>
                  <a:lnTo>
                    <a:pt x="33110" y="28836"/>
                  </a:lnTo>
                  <a:cubicBezTo>
                    <a:pt x="35850" y="46223"/>
                    <a:pt x="35720" y="70981"/>
                    <a:pt x="35589" y="93750"/>
                  </a:cubicBezTo>
                  <a:cubicBezTo>
                    <a:pt x="35524" y="105330"/>
                    <a:pt x="35459" y="117269"/>
                    <a:pt x="35720" y="128196"/>
                  </a:cubicBezTo>
                  <a:cubicBezTo>
                    <a:pt x="35784" y="129840"/>
                    <a:pt x="37154" y="131165"/>
                    <a:pt x="38823" y="131165"/>
                  </a:cubicBezTo>
                  <a:cubicBezTo>
                    <a:pt x="38843" y="131165"/>
                    <a:pt x="38864" y="131165"/>
                    <a:pt x="38884" y="131165"/>
                  </a:cubicBezTo>
                  <a:cubicBezTo>
                    <a:pt x="40547" y="131132"/>
                    <a:pt x="41885" y="129729"/>
                    <a:pt x="41852" y="128033"/>
                  </a:cubicBezTo>
                  <a:cubicBezTo>
                    <a:pt x="41559" y="117236"/>
                    <a:pt x="41657" y="105330"/>
                    <a:pt x="41722" y="93782"/>
                  </a:cubicBezTo>
                  <a:cubicBezTo>
                    <a:pt x="41852" y="66512"/>
                    <a:pt x="42015" y="40253"/>
                    <a:pt x="38199" y="22508"/>
                  </a:cubicBezTo>
                  <a:cubicBezTo>
                    <a:pt x="37840" y="20812"/>
                    <a:pt x="37416" y="19148"/>
                    <a:pt x="36927" y="17484"/>
                  </a:cubicBezTo>
                  <a:cubicBezTo>
                    <a:pt x="35589" y="12852"/>
                    <a:pt x="33860" y="9003"/>
                    <a:pt x="31675" y="6100"/>
                  </a:cubicBezTo>
                  <a:lnTo>
                    <a:pt x="153641" y="6100"/>
                  </a:lnTo>
                  <a:cubicBezTo>
                    <a:pt x="159186" y="6100"/>
                    <a:pt x="163100" y="11874"/>
                    <a:pt x="165645" y="23650"/>
                  </a:cubicBezTo>
                  <a:cubicBezTo>
                    <a:pt x="162350" y="25998"/>
                    <a:pt x="159121" y="28510"/>
                    <a:pt x="155989" y="31217"/>
                  </a:cubicBezTo>
                  <a:cubicBezTo>
                    <a:pt x="149041" y="37219"/>
                    <a:pt x="142582" y="44102"/>
                    <a:pt x="137037" y="51540"/>
                  </a:cubicBezTo>
                  <a:lnTo>
                    <a:pt x="55650" y="51540"/>
                  </a:lnTo>
                  <a:cubicBezTo>
                    <a:pt x="53954" y="51540"/>
                    <a:pt x="52584" y="52910"/>
                    <a:pt x="52584" y="54606"/>
                  </a:cubicBezTo>
                  <a:cubicBezTo>
                    <a:pt x="52584" y="56302"/>
                    <a:pt x="53954" y="57672"/>
                    <a:pt x="55650" y="57672"/>
                  </a:cubicBezTo>
                  <a:lnTo>
                    <a:pt x="132764" y="57672"/>
                  </a:lnTo>
                  <a:cubicBezTo>
                    <a:pt x="130513" y="61130"/>
                    <a:pt x="128491" y="64653"/>
                    <a:pt x="126729" y="68176"/>
                  </a:cubicBezTo>
                  <a:lnTo>
                    <a:pt x="55650" y="68176"/>
                  </a:lnTo>
                  <a:cubicBezTo>
                    <a:pt x="53954" y="68176"/>
                    <a:pt x="52584" y="69546"/>
                    <a:pt x="52584" y="71242"/>
                  </a:cubicBezTo>
                  <a:cubicBezTo>
                    <a:pt x="52584" y="72938"/>
                    <a:pt x="53954" y="74308"/>
                    <a:pt x="55650" y="74308"/>
                  </a:cubicBezTo>
                  <a:lnTo>
                    <a:pt x="123891" y="74308"/>
                  </a:lnTo>
                  <a:cubicBezTo>
                    <a:pt x="122423" y="77831"/>
                    <a:pt x="121216" y="81321"/>
                    <a:pt x="120270" y="84812"/>
                  </a:cubicBezTo>
                  <a:lnTo>
                    <a:pt x="55650" y="84812"/>
                  </a:lnTo>
                  <a:cubicBezTo>
                    <a:pt x="53954" y="84812"/>
                    <a:pt x="52584" y="86182"/>
                    <a:pt x="52584" y="87878"/>
                  </a:cubicBezTo>
                  <a:cubicBezTo>
                    <a:pt x="52584" y="89542"/>
                    <a:pt x="53954" y="90912"/>
                    <a:pt x="55650" y="90912"/>
                  </a:cubicBezTo>
                  <a:lnTo>
                    <a:pt x="118900" y="90912"/>
                  </a:lnTo>
                  <a:cubicBezTo>
                    <a:pt x="118639" y="92380"/>
                    <a:pt x="118444" y="93815"/>
                    <a:pt x="118313" y="95250"/>
                  </a:cubicBezTo>
                  <a:lnTo>
                    <a:pt x="108853" y="104710"/>
                  </a:lnTo>
                  <a:cubicBezTo>
                    <a:pt x="107679" y="105884"/>
                    <a:pt x="107679" y="107841"/>
                    <a:pt x="108853" y="109016"/>
                  </a:cubicBezTo>
                  <a:cubicBezTo>
                    <a:pt x="109445" y="109607"/>
                    <a:pt x="110234" y="109909"/>
                    <a:pt x="111027" y="109909"/>
                  </a:cubicBezTo>
                  <a:cubicBezTo>
                    <a:pt x="111808" y="109909"/>
                    <a:pt x="112593" y="109615"/>
                    <a:pt x="113192" y="109016"/>
                  </a:cubicBezTo>
                  <a:lnTo>
                    <a:pt x="122619" y="99589"/>
                  </a:lnTo>
                  <a:cubicBezTo>
                    <a:pt x="128295" y="99001"/>
                    <a:pt x="133873" y="97599"/>
                    <a:pt x="139223" y="95707"/>
                  </a:cubicBezTo>
                  <a:cubicBezTo>
                    <a:pt x="144735" y="93717"/>
                    <a:pt x="150052" y="91205"/>
                    <a:pt x="155141" y="88270"/>
                  </a:cubicBezTo>
                  <a:cubicBezTo>
                    <a:pt x="160001" y="85432"/>
                    <a:pt x="164666" y="82235"/>
                    <a:pt x="169102" y="78745"/>
                  </a:cubicBezTo>
                  <a:lnTo>
                    <a:pt x="169102" y="78745"/>
                  </a:lnTo>
                  <a:cubicBezTo>
                    <a:pt x="169102" y="83735"/>
                    <a:pt x="169070" y="88791"/>
                    <a:pt x="169037" y="93750"/>
                  </a:cubicBezTo>
                  <a:cubicBezTo>
                    <a:pt x="168939" y="115735"/>
                    <a:pt x="168809" y="138406"/>
                    <a:pt x="171060" y="155075"/>
                  </a:cubicBezTo>
                  <a:lnTo>
                    <a:pt x="69612" y="155075"/>
                  </a:lnTo>
                  <a:cubicBezTo>
                    <a:pt x="67687" y="155075"/>
                    <a:pt x="66219" y="156934"/>
                    <a:pt x="66643" y="158826"/>
                  </a:cubicBezTo>
                  <a:cubicBezTo>
                    <a:pt x="66643" y="158859"/>
                    <a:pt x="66643" y="158859"/>
                    <a:pt x="66643" y="158892"/>
                  </a:cubicBezTo>
                  <a:cubicBezTo>
                    <a:pt x="66643" y="158924"/>
                    <a:pt x="66676" y="158924"/>
                    <a:pt x="66676" y="158957"/>
                  </a:cubicBezTo>
                  <a:cubicBezTo>
                    <a:pt x="66839" y="159674"/>
                    <a:pt x="68894" y="168743"/>
                    <a:pt x="65143" y="173929"/>
                  </a:cubicBezTo>
                  <a:cubicBezTo>
                    <a:pt x="65110" y="173962"/>
                    <a:pt x="65110" y="173962"/>
                    <a:pt x="65110" y="173995"/>
                  </a:cubicBezTo>
                  <a:cubicBezTo>
                    <a:pt x="62925" y="176930"/>
                    <a:pt x="59076" y="177811"/>
                    <a:pt x="55618" y="177811"/>
                  </a:cubicBezTo>
                  <a:cubicBezTo>
                    <a:pt x="48181" y="177746"/>
                    <a:pt x="43842" y="165448"/>
                    <a:pt x="42342" y="140168"/>
                  </a:cubicBezTo>
                  <a:cubicBezTo>
                    <a:pt x="42247" y="138533"/>
                    <a:pt x="40911" y="137292"/>
                    <a:pt x="39295" y="137292"/>
                  </a:cubicBezTo>
                  <a:cubicBezTo>
                    <a:pt x="39235" y="137292"/>
                    <a:pt x="39174" y="137294"/>
                    <a:pt x="39112" y="137297"/>
                  </a:cubicBezTo>
                  <a:cubicBezTo>
                    <a:pt x="37416" y="137395"/>
                    <a:pt x="36144" y="138830"/>
                    <a:pt x="36242" y="140527"/>
                  </a:cubicBezTo>
                  <a:cubicBezTo>
                    <a:pt x="37449" y="160718"/>
                    <a:pt x="40711" y="183911"/>
                    <a:pt x="55650" y="183911"/>
                  </a:cubicBezTo>
                  <a:lnTo>
                    <a:pt x="189098" y="183911"/>
                  </a:lnTo>
                  <a:cubicBezTo>
                    <a:pt x="195427" y="183911"/>
                    <a:pt x="200189" y="181889"/>
                    <a:pt x="203288" y="177876"/>
                  </a:cubicBezTo>
                  <a:cubicBezTo>
                    <a:pt x="209290" y="170113"/>
                    <a:pt x="206159" y="157880"/>
                    <a:pt x="206028" y="157358"/>
                  </a:cubicBezTo>
                  <a:cubicBezTo>
                    <a:pt x="205669" y="156021"/>
                    <a:pt x="204462" y="155075"/>
                    <a:pt x="203060" y="155075"/>
                  </a:cubicBezTo>
                  <a:lnTo>
                    <a:pt x="177225" y="155075"/>
                  </a:lnTo>
                  <a:cubicBezTo>
                    <a:pt x="174909" y="138798"/>
                    <a:pt x="175039" y="115931"/>
                    <a:pt x="175170" y="93782"/>
                  </a:cubicBezTo>
                  <a:cubicBezTo>
                    <a:pt x="175202" y="87128"/>
                    <a:pt x="175235" y="80245"/>
                    <a:pt x="175202" y="73591"/>
                  </a:cubicBezTo>
                  <a:cubicBezTo>
                    <a:pt x="176931" y="72057"/>
                    <a:pt x="178595" y="70459"/>
                    <a:pt x="180226" y="68828"/>
                  </a:cubicBezTo>
                  <a:cubicBezTo>
                    <a:pt x="185314" y="63739"/>
                    <a:pt x="189946" y="58259"/>
                    <a:pt x="193991" y="52551"/>
                  </a:cubicBezTo>
                  <a:cubicBezTo>
                    <a:pt x="194970" y="51181"/>
                    <a:pt x="194644" y="49289"/>
                    <a:pt x="193274" y="48310"/>
                  </a:cubicBezTo>
                  <a:cubicBezTo>
                    <a:pt x="192726" y="47928"/>
                    <a:pt x="192104" y="47745"/>
                    <a:pt x="191491" y="47745"/>
                  </a:cubicBezTo>
                  <a:cubicBezTo>
                    <a:pt x="190534" y="47745"/>
                    <a:pt x="189597" y="48192"/>
                    <a:pt x="189000" y="49028"/>
                  </a:cubicBezTo>
                  <a:cubicBezTo>
                    <a:pt x="185151" y="54443"/>
                    <a:pt x="180748" y="59662"/>
                    <a:pt x="175887" y="64522"/>
                  </a:cubicBezTo>
                  <a:cubicBezTo>
                    <a:pt x="172071" y="68339"/>
                    <a:pt x="167993" y="71927"/>
                    <a:pt x="163687" y="75222"/>
                  </a:cubicBezTo>
                  <a:cubicBezTo>
                    <a:pt x="153151" y="83213"/>
                    <a:pt x="141897" y="88987"/>
                    <a:pt x="131165" y="91792"/>
                  </a:cubicBezTo>
                  <a:cubicBezTo>
                    <a:pt x="130839" y="91890"/>
                    <a:pt x="130480" y="91988"/>
                    <a:pt x="130154" y="92053"/>
                  </a:cubicBezTo>
                  <a:lnTo>
                    <a:pt x="184499" y="37709"/>
                  </a:lnTo>
                  <a:cubicBezTo>
                    <a:pt x="185673" y="36534"/>
                    <a:pt x="185673" y="34577"/>
                    <a:pt x="184499" y="33403"/>
                  </a:cubicBezTo>
                  <a:cubicBezTo>
                    <a:pt x="183895" y="32799"/>
                    <a:pt x="183113" y="32498"/>
                    <a:pt x="182330" y="32498"/>
                  </a:cubicBezTo>
                  <a:cubicBezTo>
                    <a:pt x="181547" y="32498"/>
                    <a:pt x="180764" y="32799"/>
                    <a:pt x="180161" y="33403"/>
                  </a:cubicBezTo>
                  <a:lnTo>
                    <a:pt x="125816" y="87748"/>
                  </a:lnTo>
                  <a:cubicBezTo>
                    <a:pt x="125914" y="87421"/>
                    <a:pt x="125979" y="87095"/>
                    <a:pt x="126044" y="86802"/>
                  </a:cubicBezTo>
                  <a:cubicBezTo>
                    <a:pt x="129176" y="74830"/>
                    <a:pt x="135178" y="63935"/>
                    <a:pt x="142680" y="54214"/>
                  </a:cubicBezTo>
                  <a:cubicBezTo>
                    <a:pt x="142713" y="54182"/>
                    <a:pt x="142713" y="54149"/>
                    <a:pt x="142746" y="54117"/>
                  </a:cubicBezTo>
                  <a:cubicBezTo>
                    <a:pt x="149726" y="44983"/>
                    <a:pt x="158044" y="36828"/>
                    <a:pt x="167308" y="30010"/>
                  </a:cubicBezTo>
                  <a:cubicBezTo>
                    <a:pt x="179508" y="21073"/>
                    <a:pt x="192556" y="15168"/>
                    <a:pt x="204528" y="13342"/>
                  </a:cubicBezTo>
                  <a:lnTo>
                    <a:pt x="204528" y="13342"/>
                  </a:lnTo>
                  <a:cubicBezTo>
                    <a:pt x="203288" y="21497"/>
                    <a:pt x="200124" y="30271"/>
                    <a:pt x="195296" y="39014"/>
                  </a:cubicBezTo>
                  <a:cubicBezTo>
                    <a:pt x="194481" y="40481"/>
                    <a:pt x="195035" y="42341"/>
                    <a:pt x="196503" y="43156"/>
                  </a:cubicBezTo>
                  <a:cubicBezTo>
                    <a:pt x="196971" y="43416"/>
                    <a:pt x="197478" y="43540"/>
                    <a:pt x="197978" y="43540"/>
                  </a:cubicBezTo>
                  <a:cubicBezTo>
                    <a:pt x="199049" y="43540"/>
                    <a:pt x="200090" y="42972"/>
                    <a:pt x="200646" y="41949"/>
                  </a:cubicBezTo>
                  <a:cubicBezTo>
                    <a:pt x="206648" y="31120"/>
                    <a:pt x="210269" y="20094"/>
                    <a:pt x="211084" y="10112"/>
                  </a:cubicBezTo>
                  <a:cubicBezTo>
                    <a:pt x="211208" y="8341"/>
                    <a:pt x="209763" y="6806"/>
                    <a:pt x="208047" y="6806"/>
                  </a:cubicBezTo>
                  <a:cubicBezTo>
                    <a:pt x="207962" y="6806"/>
                    <a:pt x="207876" y="6810"/>
                    <a:pt x="207790" y="6818"/>
                  </a:cubicBezTo>
                  <a:cubicBezTo>
                    <a:pt x="196112" y="7764"/>
                    <a:pt x="183325" y="12494"/>
                    <a:pt x="171092" y="20094"/>
                  </a:cubicBezTo>
                  <a:cubicBezTo>
                    <a:pt x="169787" y="14712"/>
                    <a:pt x="168091" y="10504"/>
                    <a:pt x="166036" y="7340"/>
                  </a:cubicBezTo>
                  <a:cubicBezTo>
                    <a:pt x="162839" y="2479"/>
                    <a:pt x="158664" y="0"/>
                    <a:pt x="153641" y="0"/>
                  </a:cubicBez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12617" name="Google Shape;12617;p49"/>
          <p:cNvSpPr/>
          <p:nvPr/>
        </p:nvSpPr>
        <p:spPr>
          <a:xfrm>
            <a:off x="10210100" y="188567"/>
            <a:ext cx="414339" cy="609603"/>
          </a:xfrm>
          <a:custGeom>
            <a:avLst/>
            <a:gdLst/>
            <a:ahLst/>
            <a:cxnLst/>
            <a:rect l="l" t="t" r="r" b="b"/>
            <a:pathLst>
              <a:path w="141897" h="208768" extrusionOk="0">
                <a:moveTo>
                  <a:pt x="70949" y="34414"/>
                </a:moveTo>
                <a:cubicBezTo>
                  <a:pt x="83409" y="34414"/>
                  <a:pt x="93913" y="42863"/>
                  <a:pt x="97044" y="54345"/>
                </a:cubicBezTo>
                <a:cubicBezTo>
                  <a:pt x="95745" y="54674"/>
                  <a:pt x="94461" y="54822"/>
                  <a:pt x="93242" y="54822"/>
                </a:cubicBezTo>
                <a:cubicBezTo>
                  <a:pt x="90360" y="54822"/>
                  <a:pt x="87845" y="53994"/>
                  <a:pt x="86378" y="52779"/>
                </a:cubicBezTo>
                <a:cubicBezTo>
                  <a:pt x="85628" y="52192"/>
                  <a:pt x="85106" y="51442"/>
                  <a:pt x="84518" y="50626"/>
                </a:cubicBezTo>
                <a:cubicBezTo>
                  <a:pt x="83409" y="49060"/>
                  <a:pt x="81974" y="47070"/>
                  <a:pt x="79006" y="46483"/>
                </a:cubicBezTo>
                <a:cubicBezTo>
                  <a:pt x="78502" y="46389"/>
                  <a:pt x="78018" y="46348"/>
                  <a:pt x="77556" y="46348"/>
                </a:cubicBezTo>
                <a:cubicBezTo>
                  <a:pt x="75295" y="46348"/>
                  <a:pt x="73537" y="47339"/>
                  <a:pt x="72319" y="48016"/>
                </a:cubicBezTo>
                <a:cubicBezTo>
                  <a:pt x="71992" y="48212"/>
                  <a:pt x="71503" y="48473"/>
                  <a:pt x="71210" y="48604"/>
                </a:cubicBezTo>
                <a:cubicBezTo>
                  <a:pt x="70590" y="47658"/>
                  <a:pt x="70068" y="44363"/>
                  <a:pt x="69709" y="42145"/>
                </a:cubicBezTo>
                <a:cubicBezTo>
                  <a:pt x="69318" y="39633"/>
                  <a:pt x="68861" y="36991"/>
                  <a:pt x="68339" y="34544"/>
                </a:cubicBezTo>
                <a:cubicBezTo>
                  <a:pt x="69187" y="34447"/>
                  <a:pt x="70068" y="34414"/>
                  <a:pt x="70949" y="34414"/>
                </a:cubicBezTo>
                <a:close/>
                <a:moveTo>
                  <a:pt x="47462" y="48082"/>
                </a:moveTo>
                <a:cubicBezTo>
                  <a:pt x="48898" y="49386"/>
                  <a:pt x="49974" y="50887"/>
                  <a:pt x="50431" y="52388"/>
                </a:cubicBezTo>
                <a:cubicBezTo>
                  <a:pt x="50789" y="53529"/>
                  <a:pt x="50692" y="54475"/>
                  <a:pt x="50594" y="56041"/>
                </a:cubicBezTo>
                <a:cubicBezTo>
                  <a:pt x="50431" y="58063"/>
                  <a:pt x="50202" y="60836"/>
                  <a:pt x="51018" y="65109"/>
                </a:cubicBezTo>
                <a:cubicBezTo>
                  <a:pt x="51507" y="67654"/>
                  <a:pt x="52029" y="69056"/>
                  <a:pt x="52420" y="70067"/>
                </a:cubicBezTo>
                <a:cubicBezTo>
                  <a:pt x="52747" y="70981"/>
                  <a:pt x="52812" y="71144"/>
                  <a:pt x="52779" y="71764"/>
                </a:cubicBezTo>
                <a:cubicBezTo>
                  <a:pt x="52616" y="73721"/>
                  <a:pt x="51344" y="76037"/>
                  <a:pt x="49485" y="77896"/>
                </a:cubicBezTo>
                <a:cubicBezTo>
                  <a:pt x="45994" y="73329"/>
                  <a:pt x="43907" y="67654"/>
                  <a:pt x="43907" y="61456"/>
                </a:cubicBezTo>
                <a:cubicBezTo>
                  <a:pt x="43907" y="56595"/>
                  <a:pt x="45211" y="52029"/>
                  <a:pt x="47462" y="48082"/>
                </a:cubicBezTo>
                <a:close/>
                <a:moveTo>
                  <a:pt x="62370" y="35817"/>
                </a:moveTo>
                <a:cubicBezTo>
                  <a:pt x="62859" y="38165"/>
                  <a:pt x="63283" y="40677"/>
                  <a:pt x="63674" y="43091"/>
                </a:cubicBezTo>
                <a:cubicBezTo>
                  <a:pt x="64522" y="48506"/>
                  <a:pt x="65240" y="53203"/>
                  <a:pt x="69350" y="54508"/>
                </a:cubicBezTo>
                <a:cubicBezTo>
                  <a:pt x="69952" y="54706"/>
                  <a:pt x="70527" y="54788"/>
                  <a:pt x="71073" y="54788"/>
                </a:cubicBezTo>
                <a:cubicBezTo>
                  <a:pt x="72778" y="54788"/>
                  <a:pt x="74208" y="53984"/>
                  <a:pt x="75320" y="53366"/>
                </a:cubicBezTo>
                <a:cubicBezTo>
                  <a:pt x="76368" y="52759"/>
                  <a:pt x="76974" y="52455"/>
                  <a:pt x="77530" y="52455"/>
                </a:cubicBezTo>
                <a:cubicBezTo>
                  <a:pt x="77631" y="52455"/>
                  <a:pt x="77731" y="52465"/>
                  <a:pt x="77831" y="52485"/>
                </a:cubicBezTo>
                <a:cubicBezTo>
                  <a:pt x="78321" y="52583"/>
                  <a:pt x="78582" y="52844"/>
                  <a:pt x="79560" y="54182"/>
                </a:cubicBezTo>
                <a:cubicBezTo>
                  <a:pt x="80245" y="55160"/>
                  <a:pt x="81126" y="56400"/>
                  <a:pt x="82496" y="57509"/>
                </a:cubicBezTo>
                <a:cubicBezTo>
                  <a:pt x="85236" y="59760"/>
                  <a:pt x="89118" y="60934"/>
                  <a:pt x="93195" y="60934"/>
                </a:cubicBezTo>
                <a:cubicBezTo>
                  <a:pt x="94761" y="60934"/>
                  <a:pt x="96392" y="60771"/>
                  <a:pt x="97958" y="60412"/>
                </a:cubicBezTo>
                <a:lnTo>
                  <a:pt x="97958" y="60412"/>
                </a:lnTo>
                <a:cubicBezTo>
                  <a:pt x="98186" y="66316"/>
                  <a:pt x="96457" y="72057"/>
                  <a:pt x="93326" y="76657"/>
                </a:cubicBezTo>
                <a:cubicBezTo>
                  <a:pt x="91597" y="74699"/>
                  <a:pt x="89803" y="73068"/>
                  <a:pt x="88629" y="71992"/>
                </a:cubicBezTo>
                <a:cubicBezTo>
                  <a:pt x="86060" y="69640"/>
                  <a:pt x="81182" y="65203"/>
                  <a:pt x="76542" y="65203"/>
                </a:cubicBezTo>
                <a:cubicBezTo>
                  <a:pt x="75584" y="65203"/>
                  <a:pt x="74636" y="65392"/>
                  <a:pt x="73721" y="65827"/>
                </a:cubicBezTo>
                <a:cubicBezTo>
                  <a:pt x="70720" y="67262"/>
                  <a:pt x="70264" y="70198"/>
                  <a:pt x="69872" y="72775"/>
                </a:cubicBezTo>
                <a:cubicBezTo>
                  <a:pt x="69611" y="74406"/>
                  <a:pt x="69350" y="76265"/>
                  <a:pt x="68437" y="78288"/>
                </a:cubicBezTo>
                <a:cubicBezTo>
                  <a:pt x="66741" y="82202"/>
                  <a:pt x="63707" y="84551"/>
                  <a:pt x="60510" y="86410"/>
                </a:cubicBezTo>
                <a:cubicBezTo>
                  <a:pt x="58031" y="85366"/>
                  <a:pt x="55748" y="83996"/>
                  <a:pt x="53725" y="82300"/>
                </a:cubicBezTo>
                <a:cubicBezTo>
                  <a:pt x="56694" y="79397"/>
                  <a:pt x="58618" y="75678"/>
                  <a:pt x="58879" y="72188"/>
                </a:cubicBezTo>
                <a:cubicBezTo>
                  <a:pt x="59010" y="70263"/>
                  <a:pt x="58553" y="69089"/>
                  <a:pt x="58129" y="67947"/>
                </a:cubicBezTo>
                <a:cubicBezTo>
                  <a:pt x="57803" y="67066"/>
                  <a:pt x="57411" y="65990"/>
                  <a:pt x="57020" y="63968"/>
                </a:cubicBezTo>
                <a:cubicBezTo>
                  <a:pt x="56367" y="60510"/>
                  <a:pt x="56531" y="58390"/>
                  <a:pt x="56661" y="56530"/>
                </a:cubicBezTo>
                <a:cubicBezTo>
                  <a:pt x="56824" y="54704"/>
                  <a:pt x="56955" y="52844"/>
                  <a:pt x="56270" y="50561"/>
                </a:cubicBezTo>
                <a:cubicBezTo>
                  <a:pt x="55422" y="47853"/>
                  <a:pt x="53595" y="45276"/>
                  <a:pt x="51083" y="43123"/>
                </a:cubicBezTo>
                <a:cubicBezTo>
                  <a:pt x="54149" y="39829"/>
                  <a:pt x="57998" y="37285"/>
                  <a:pt x="62370" y="35817"/>
                </a:cubicBezTo>
                <a:close/>
                <a:moveTo>
                  <a:pt x="76659" y="71313"/>
                </a:moveTo>
                <a:cubicBezTo>
                  <a:pt x="77356" y="71313"/>
                  <a:pt x="79431" y="71863"/>
                  <a:pt x="84518" y="76526"/>
                </a:cubicBezTo>
                <a:cubicBezTo>
                  <a:pt x="85693" y="77603"/>
                  <a:pt x="87650" y="79364"/>
                  <a:pt x="89281" y="81321"/>
                </a:cubicBezTo>
                <a:cubicBezTo>
                  <a:pt x="84486" y="85790"/>
                  <a:pt x="78027" y="88530"/>
                  <a:pt x="70949" y="88530"/>
                </a:cubicBezTo>
                <a:cubicBezTo>
                  <a:pt x="70068" y="88530"/>
                  <a:pt x="69187" y="88465"/>
                  <a:pt x="68339" y="88400"/>
                </a:cubicBezTo>
                <a:cubicBezTo>
                  <a:pt x="70459" y="86541"/>
                  <a:pt x="72580" y="84061"/>
                  <a:pt x="74047" y="80734"/>
                </a:cubicBezTo>
                <a:cubicBezTo>
                  <a:pt x="75254" y="77994"/>
                  <a:pt x="75646" y="75515"/>
                  <a:pt x="75907" y="73688"/>
                </a:cubicBezTo>
                <a:cubicBezTo>
                  <a:pt x="76037" y="72840"/>
                  <a:pt x="76233" y="71731"/>
                  <a:pt x="76429" y="71340"/>
                </a:cubicBezTo>
                <a:cubicBezTo>
                  <a:pt x="76477" y="71327"/>
                  <a:pt x="76551" y="71313"/>
                  <a:pt x="76659" y="71313"/>
                </a:cubicBezTo>
                <a:close/>
                <a:moveTo>
                  <a:pt x="70949" y="28314"/>
                </a:moveTo>
                <a:cubicBezTo>
                  <a:pt x="53073" y="28314"/>
                  <a:pt x="37774" y="43678"/>
                  <a:pt x="37774" y="61456"/>
                </a:cubicBezTo>
                <a:cubicBezTo>
                  <a:pt x="37774" y="79560"/>
                  <a:pt x="53171" y="94630"/>
                  <a:pt x="70949" y="94630"/>
                </a:cubicBezTo>
                <a:cubicBezTo>
                  <a:pt x="89053" y="94630"/>
                  <a:pt x="104123" y="79625"/>
                  <a:pt x="104123" y="61456"/>
                </a:cubicBezTo>
                <a:cubicBezTo>
                  <a:pt x="104123" y="43417"/>
                  <a:pt x="89444" y="28314"/>
                  <a:pt x="70949" y="28314"/>
                </a:cubicBezTo>
                <a:close/>
                <a:moveTo>
                  <a:pt x="135797" y="6133"/>
                </a:moveTo>
                <a:lnTo>
                  <a:pt x="135797" y="15494"/>
                </a:lnTo>
                <a:lnTo>
                  <a:pt x="47006" y="15494"/>
                </a:lnTo>
                <a:cubicBezTo>
                  <a:pt x="45309" y="15494"/>
                  <a:pt x="43939" y="16864"/>
                  <a:pt x="43939" y="18561"/>
                </a:cubicBezTo>
                <a:cubicBezTo>
                  <a:pt x="43939" y="20257"/>
                  <a:pt x="45309" y="21627"/>
                  <a:pt x="47006" y="21627"/>
                </a:cubicBezTo>
                <a:lnTo>
                  <a:pt x="123303" y="21627"/>
                </a:lnTo>
                <a:lnTo>
                  <a:pt x="123303" y="48962"/>
                </a:lnTo>
                <a:cubicBezTo>
                  <a:pt x="123303" y="77831"/>
                  <a:pt x="99817" y="101317"/>
                  <a:pt x="70949" y="101317"/>
                </a:cubicBezTo>
                <a:cubicBezTo>
                  <a:pt x="42080" y="101317"/>
                  <a:pt x="18594" y="77831"/>
                  <a:pt x="18594" y="48962"/>
                </a:cubicBezTo>
                <a:lnTo>
                  <a:pt x="18594" y="21627"/>
                </a:lnTo>
                <a:lnTo>
                  <a:pt x="32685" y="21627"/>
                </a:lnTo>
                <a:cubicBezTo>
                  <a:pt x="34382" y="21627"/>
                  <a:pt x="35752" y="20257"/>
                  <a:pt x="35752" y="18561"/>
                </a:cubicBezTo>
                <a:cubicBezTo>
                  <a:pt x="35752" y="16864"/>
                  <a:pt x="34382" y="15494"/>
                  <a:pt x="32685" y="15494"/>
                </a:cubicBezTo>
                <a:lnTo>
                  <a:pt x="6133" y="15494"/>
                </a:lnTo>
                <a:lnTo>
                  <a:pt x="6133" y="6133"/>
                </a:lnTo>
                <a:close/>
                <a:moveTo>
                  <a:pt x="90941" y="118480"/>
                </a:moveTo>
                <a:cubicBezTo>
                  <a:pt x="89841" y="118480"/>
                  <a:pt x="88780" y="119066"/>
                  <a:pt x="88237" y="120106"/>
                </a:cubicBezTo>
                <a:cubicBezTo>
                  <a:pt x="87454" y="121607"/>
                  <a:pt x="88041" y="123466"/>
                  <a:pt x="89542" y="124249"/>
                </a:cubicBezTo>
                <a:cubicBezTo>
                  <a:pt x="96262" y="127772"/>
                  <a:pt x="101872" y="133154"/>
                  <a:pt x="105689" y="139744"/>
                </a:cubicBezTo>
                <a:cubicBezTo>
                  <a:pt x="106255" y="140724"/>
                  <a:pt x="107288" y="141254"/>
                  <a:pt x="108339" y="141254"/>
                </a:cubicBezTo>
                <a:cubicBezTo>
                  <a:pt x="108861" y="141254"/>
                  <a:pt x="109388" y="141123"/>
                  <a:pt x="109864" y="140853"/>
                </a:cubicBezTo>
                <a:cubicBezTo>
                  <a:pt x="111332" y="140004"/>
                  <a:pt x="111821" y="138113"/>
                  <a:pt x="110973" y="136677"/>
                </a:cubicBezTo>
                <a:cubicBezTo>
                  <a:pt x="106569" y="129077"/>
                  <a:pt x="100143" y="122912"/>
                  <a:pt x="92380" y="118834"/>
                </a:cubicBezTo>
                <a:cubicBezTo>
                  <a:pt x="91920" y="118594"/>
                  <a:pt x="91427" y="118480"/>
                  <a:pt x="90941" y="118480"/>
                </a:cubicBezTo>
                <a:close/>
                <a:moveTo>
                  <a:pt x="70949" y="129240"/>
                </a:moveTo>
                <a:cubicBezTo>
                  <a:pt x="69252" y="129240"/>
                  <a:pt x="67882" y="130610"/>
                  <a:pt x="67882" y="132306"/>
                </a:cubicBezTo>
                <a:lnTo>
                  <a:pt x="67882" y="139841"/>
                </a:lnTo>
                <a:cubicBezTo>
                  <a:pt x="67882" y="141505"/>
                  <a:pt x="69252" y="142875"/>
                  <a:pt x="70949" y="142875"/>
                </a:cubicBezTo>
                <a:cubicBezTo>
                  <a:pt x="72645" y="142875"/>
                  <a:pt x="74015" y="141505"/>
                  <a:pt x="74015" y="139841"/>
                </a:cubicBezTo>
                <a:lnTo>
                  <a:pt x="74015" y="132306"/>
                </a:lnTo>
                <a:cubicBezTo>
                  <a:pt x="74015" y="130610"/>
                  <a:pt x="72645" y="129240"/>
                  <a:pt x="70949" y="129240"/>
                </a:cubicBezTo>
                <a:close/>
                <a:moveTo>
                  <a:pt x="63609" y="167829"/>
                </a:moveTo>
                <a:cubicBezTo>
                  <a:pt x="61913" y="167829"/>
                  <a:pt x="60575" y="169199"/>
                  <a:pt x="60575" y="170895"/>
                </a:cubicBezTo>
                <a:cubicBezTo>
                  <a:pt x="60575" y="172592"/>
                  <a:pt x="61913" y="173962"/>
                  <a:pt x="63609" y="173962"/>
                </a:cubicBezTo>
                <a:cubicBezTo>
                  <a:pt x="65305" y="173962"/>
                  <a:pt x="66675" y="172592"/>
                  <a:pt x="66675" y="170895"/>
                </a:cubicBezTo>
                <a:cubicBezTo>
                  <a:pt x="66675" y="169199"/>
                  <a:pt x="65305" y="167829"/>
                  <a:pt x="63609" y="167829"/>
                </a:cubicBezTo>
                <a:close/>
                <a:moveTo>
                  <a:pt x="52127" y="176702"/>
                </a:moveTo>
                <a:cubicBezTo>
                  <a:pt x="50431" y="176702"/>
                  <a:pt x="49061" y="178072"/>
                  <a:pt x="49061" y="179735"/>
                </a:cubicBezTo>
                <a:cubicBezTo>
                  <a:pt x="49061" y="181432"/>
                  <a:pt x="50431" y="182802"/>
                  <a:pt x="52127" y="182802"/>
                </a:cubicBezTo>
                <a:cubicBezTo>
                  <a:pt x="53823" y="182802"/>
                  <a:pt x="55193" y="181432"/>
                  <a:pt x="55193" y="179735"/>
                </a:cubicBezTo>
                <a:cubicBezTo>
                  <a:pt x="55193" y="178072"/>
                  <a:pt x="53823" y="176702"/>
                  <a:pt x="52127" y="176702"/>
                </a:cubicBezTo>
                <a:close/>
                <a:moveTo>
                  <a:pt x="74015" y="107548"/>
                </a:moveTo>
                <a:cubicBezTo>
                  <a:pt x="101448" y="109113"/>
                  <a:pt x="123303" y="131947"/>
                  <a:pt x="123303" y="159805"/>
                </a:cubicBezTo>
                <a:lnTo>
                  <a:pt x="123303" y="184465"/>
                </a:lnTo>
                <a:lnTo>
                  <a:pt x="106472" y="173081"/>
                </a:lnTo>
                <a:cubicBezTo>
                  <a:pt x="105943" y="172725"/>
                  <a:pt x="105345" y="172553"/>
                  <a:pt x="104755" y="172553"/>
                </a:cubicBezTo>
                <a:cubicBezTo>
                  <a:pt x="103778" y="172553"/>
                  <a:pt x="102821" y="173022"/>
                  <a:pt x="102231" y="173896"/>
                </a:cubicBezTo>
                <a:cubicBezTo>
                  <a:pt x="101285" y="175299"/>
                  <a:pt x="101644" y="177191"/>
                  <a:pt x="103047" y="178137"/>
                </a:cubicBezTo>
                <a:lnTo>
                  <a:pt x="116388" y="187173"/>
                </a:lnTo>
                <a:lnTo>
                  <a:pt x="25509" y="187173"/>
                </a:lnTo>
                <a:lnTo>
                  <a:pt x="65795" y="159903"/>
                </a:lnTo>
                <a:cubicBezTo>
                  <a:pt x="67360" y="158842"/>
                  <a:pt x="69154" y="158312"/>
                  <a:pt x="70949" y="158312"/>
                </a:cubicBezTo>
                <a:cubicBezTo>
                  <a:pt x="72743" y="158312"/>
                  <a:pt x="74537" y="158842"/>
                  <a:pt x="76103" y="159903"/>
                </a:cubicBezTo>
                <a:lnTo>
                  <a:pt x="93000" y="171352"/>
                </a:lnTo>
                <a:cubicBezTo>
                  <a:pt x="93528" y="171708"/>
                  <a:pt x="94126" y="171880"/>
                  <a:pt x="94716" y="171880"/>
                </a:cubicBezTo>
                <a:cubicBezTo>
                  <a:pt x="95693" y="171880"/>
                  <a:pt x="96651" y="171411"/>
                  <a:pt x="97240" y="170537"/>
                </a:cubicBezTo>
                <a:cubicBezTo>
                  <a:pt x="98186" y="169134"/>
                  <a:pt x="97827" y="167242"/>
                  <a:pt x="96425" y="166296"/>
                </a:cubicBezTo>
                <a:lnTo>
                  <a:pt x="79528" y="154846"/>
                </a:lnTo>
                <a:cubicBezTo>
                  <a:pt x="76918" y="153085"/>
                  <a:pt x="73933" y="152204"/>
                  <a:pt x="70949" y="152204"/>
                </a:cubicBezTo>
                <a:cubicBezTo>
                  <a:pt x="67964" y="152204"/>
                  <a:pt x="64979" y="153085"/>
                  <a:pt x="62370" y="154846"/>
                </a:cubicBezTo>
                <a:lnTo>
                  <a:pt x="18594" y="184465"/>
                </a:lnTo>
                <a:lnTo>
                  <a:pt x="18594" y="159805"/>
                </a:lnTo>
                <a:cubicBezTo>
                  <a:pt x="18594" y="131947"/>
                  <a:pt x="40449" y="109113"/>
                  <a:pt x="67882" y="107548"/>
                </a:cubicBezTo>
                <a:lnTo>
                  <a:pt x="67882" y="120857"/>
                </a:lnTo>
                <a:cubicBezTo>
                  <a:pt x="67882" y="122553"/>
                  <a:pt x="69252" y="123923"/>
                  <a:pt x="70949" y="123923"/>
                </a:cubicBezTo>
                <a:cubicBezTo>
                  <a:pt x="72645" y="123923"/>
                  <a:pt x="74015" y="122553"/>
                  <a:pt x="74015" y="120857"/>
                </a:cubicBezTo>
                <a:lnTo>
                  <a:pt x="74015" y="107548"/>
                </a:lnTo>
                <a:close/>
                <a:moveTo>
                  <a:pt x="135797" y="193273"/>
                </a:moveTo>
                <a:lnTo>
                  <a:pt x="135797" y="202667"/>
                </a:lnTo>
                <a:lnTo>
                  <a:pt x="6133" y="202667"/>
                </a:lnTo>
                <a:lnTo>
                  <a:pt x="6133" y="193273"/>
                </a:lnTo>
                <a:close/>
                <a:moveTo>
                  <a:pt x="5905" y="0"/>
                </a:moveTo>
                <a:cubicBezTo>
                  <a:pt x="2643" y="0"/>
                  <a:pt x="0" y="2642"/>
                  <a:pt x="0" y="5904"/>
                </a:cubicBezTo>
                <a:lnTo>
                  <a:pt x="0" y="15690"/>
                </a:lnTo>
                <a:cubicBezTo>
                  <a:pt x="0" y="18952"/>
                  <a:pt x="2643" y="21627"/>
                  <a:pt x="5905" y="21627"/>
                </a:cubicBezTo>
                <a:lnTo>
                  <a:pt x="12494" y="21627"/>
                </a:lnTo>
                <a:lnTo>
                  <a:pt x="12494" y="48962"/>
                </a:lnTo>
                <a:cubicBezTo>
                  <a:pt x="12494" y="74699"/>
                  <a:pt x="29163" y="96587"/>
                  <a:pt x="52290" y="104384"/>
                </a:cubicBezTo>
                <a:cubicBezTo>
                  <a:pt x="29163" y="112180"/>
                  <a:pt x="12494" y="134068"/>
                  <a:pt x="12494" y="159805"/>
                </a:cubicBezTo>
                <a:lnTo>
                  <a:pt x="12494" y="187173"/>
                </a:lnTo>
                <a:lnTo>
                  <a:pt x="5905" y="187173"/>
                </a:lnTo>
                <a:cubicBezTo>
                  <a:pt x="2643" y="187173"/>
                  <a:pt x="0" y="189815"/>
                  <a:pt x="0" y="193077"/>
                </a:cubicBezTo>
                <a:lnTo>
                  <a:pt x="0" y="202863"/>
                </a:lnTo>
                <a:cubicBezTo>
                  <a:pt x="0" y="206125"/>
                  <a:pt x="2643" y="208767"/>
                  <a:pt x="5905" y="208767"/>
                </a:cubicBezTo>
                <a:lnTo>
                  <a:pt x="135993" y="208767"/>
                </a:lnTo>
                <a:cubicBezTo>
                  <a:pt x="139255" y="208767"/>
                  <a:pt x="141897" y="206125"/>
                  <a:pt x="141897" y="202863"/>
                </a:cubicBezTo>
                <a:lnTo>
                  <a:pt x="141897" y="193077"/>
                </a:lnTo>
                <a:cubicBezTo>
                  <a:pt x="141897" y="189815"/>
                  <a:pt x="139255" y="187173"/>
                  <a:pt x="135993" y="187173"/>
                </a:cubicBezTo>
                <a:lnTo>
                  <a:pt x="129403" y="187173"/>
                </a:lnTo>
                <a:lnTo>
                  <a:pt x="129403" y="159805"/>
                </a:lnTo>
                <a:cubicBezTo>
                  <a:pt x="129403" y="134068"/>
                  <a:pt x="112735" y="112180"/>
                  <a:pt x="89607" y="104384"/>
                </a:cubicBezTo>
                <a:cubicBezTo>
                  <a:pt x="112735" y="96587"/>
                  <a:pt x="129403" y="74699"/>
                  <a:pt x="129403" y="48962"/>
                </a:cubicBezTo>
                <a:lnTo>
                  <a:pt x="129403" y="21627"/>
                </a:lnTo>
                <a:lnTo>
                  <a:pt x="135993" y="21627"/>
                </a:lnTo>
                <a:cubicBezTo>
                  <a:pt x="139255" y="21627"/>
                  <a:pt x="141897" y="18952"/>
                  <a:pt x="141897" y="15690"/>
                </a:cubicBezTo>
                <a:lnTo>
                  <a:pt x="141897" y="5904"/>
                </a:lnTo>
                <a:cubicBezTo>
                  <a:pt x="141897" y="2642"/>
                  <a:pt x="139255" y="0"/>
                  <a:pt x="135993" y="0"/>
                </a:cubicBezTo>
                <a:close/>
              </a:path>
            </a:pathLst>
          </a:custGeom>
          <a:solidFill>
            <a:schemeClr val="accent2"/>
          </a:solidFill>
          <a:ln w="9525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2618" name="Google Shape;12618;p49"/>
          <p:cNvSpPr/>
          <p:nvPr/>
        </p:nvSpPr>
        <p:spPr>
          <a:xfrm>
            <a:off x="10927155" y="593373"/>
            <a:ext cx="753044" cy="609596"/>
          </a:xfrm>
          <a:custGeom>
            <a:avLst/>
            <a:gdLst/>
            <a:ahLst/>
            <a:cxnLst/>
            <a:rect l="l" t="t" r="r" b="b"/>
            <a:pathLst>
              <a:path w="11967" h="9809" extrusionOk="0">
                <a:moveTo>
                  <a:pt x="8309" y="358"/>
                </a:moveTo>
                <a:cubicBezTo>
                  <a:pt x="8940" y="358"/>
                  <a:pt x="9663" y="469"/>
                  <a:pt x="10418" y="796"/>
                </a:cubicBezTo>
                <a:lnTo>
                  <a:pt x="10418" y="7796"/>
                </a:lnTo>
                <a:cubicBezTo>
                  <a:pt x="9723" y="7513"/>
                  <a:pt x="8997" y="7381"/>
                  <a:pt x="8289" y="7381"/>
                </a:cubicBezTo>
                <a:cubicBezTo>
                  <a:pt x="7542" y="7381"/>
                  <a:pt x="6816" y="7527"/>
                  <a:pt x="6168" y="7796"/>
                </a:cubicBezTo>
                <a:lnTo>
                  <a:pt x="6168" y="796"/>
                </a:lnTo>
                <a:cubicBezTo>
                  <a:pt x="6430" y="676"/>
                  <a:pt x="7238" y="358"/>
                  <a:pt x="8309" y="358"/>
                </a:cubicBezTo>
                <a:close/>
                <a:moveTo>
                  <a:pt x="3700" y="358"/>
                </a:moveTo>
                <a:cubicBezTo>
                  <a:pt x="4458" y="358"/>
                  <a:pt x="5191" y="513"/>
                  <a:pt x="5823" y="796"/>
                </a:cubicBezTo>
                <a:cubicBezTo>
                  <a:pt x="5811" y="1677"/>
                  <a:pt x="5811" y="6761"/>
                  <a:pt x="5811" y="7796"/>
                </a:cubicBezTo>
                <a:cubicBezTo>
                  <a:pt x="5418" y="7642"/>
                  <a:pt x="4656" y="7392"/>
                  <a:pt x="3668" y="7392"/>
                </a:cubicBezTo>
                <a:cubicBezTo>
                  <a:pt x="2929" y="7392"/>
                  <a:pt x="2215" y="7523"/>
                  <a:pt x="1548" y="7808"/>
                </a:cubicBezTo>
                <a:lnTo>
                  <a:pt x="1548" y="3867"/>
                </a:lnTo>
                <a:cubicBezTo>
                  <a:pt x="1548" y="3760"/>
                  <a:pt x="1477" y="3689"/>
                  <a:pt x="1370" y="3689"/>
                </a:cubicBezTo>
                <a:cubicBezTo>
                  <a:pt x="1262" y="3689"/>
                  <a:pt x="1191" y="3760"/>
                  <a:pt x="1191" y="3867"/>
                </a:cubicBezTo>
                <a:lnTo>
                  <a:pt x="1191" y="7987"/>
                </a:lnTo>
                <a:cubicBezTo>
                  <a:pt x="1191" y="8118"/>
                  <a:pt x="1298" y="8225"/>
                  <a:pt x="1429" y="8225"/>
                </a:cubicBezTo>
                <a:cubicBezTo>
                  <a:pt x="1465" y="8225"/>
                  <a:pt x="1489" y="8225"/>
                  <a:pt x="1524" y="8213"/>
                </a:cubicBezTo>
                <a:cubicBezTo>
                  <a:pt x="2203" y="7916"/>
                  <a:pt x="2917" y="7761"/>
                  <a:pt x="3656" y="7761"/>
                </a:cubicBezTo>
                <a:cubicBezTo>
                  <a:pt x="4715" y="7761"/>
                  <a:pt x="5537" y="8070"/>
                  <a:pt x="5799" y="8189"/>
                </a:cubicBezTo>
                <a:lnTo>
                  <a:pt x="5799" y="8606"/>
                </a:lnTo>
                <a:lnTo>
                  <a:pt x="417" y="8606"/>
                </a:lnTo>
                <a:cubicBezTo>
                  <a:pt x="381" y="8606"/>
                  <a:pt x="358" y="8582"/>
                  <a:pt x="358" y="8547"/>
                </a:cubicBezTo>
                <a:lnTo>
                  <a:pt x="358" y="1248"/>
                </a:lnTo>
                <a:cubicBezTo>
                  <a:pt x="358" y="1212"/>
                  <a:pt x="381" y="1188"/>
                  <a:pt x="417" y="1188"/>
                </a:cubicBezTo>
                <a:lnTo>
                  <a:pt x="1203" y="1188"/>
                </a:lnTo>
                <a:lnTo>
                  <a:pt x="1203" y="3153"/>
                </a:lnTo>
                <a:cubicBezTo>
                  <a:pt x="1203" y="3248"/>
                  <a:pt x="1274" y="3332"/>
                  <a:pt x="1382" y="3332"/>
                </a:cubicBezTo>
                <a:cubicBezTo>
                  <a:pt x="1489" y="3332"/>
                  <a:pt x="1560" y="3248"/>
                  <a:pt x="1560" y="3153"/>
                </a:cubicBezTo>
                <a:lnTo>
                  <a:pt x="1560" y="796"/>
                </a:lnTo>
                <a:cubicBezTo>
                  <a:pt x="2253" y="495"/>
                  <a:pt x="2987" y="358"/>
                  <a:pt x="3700" y="358"/>
                </a:cubicBezTo>
                <a:close/>
                <a:moveTo>
                  <a:pt x="6608" y="7987"/>
                </a:moveTo>
                <a:lnTo>
                  <a:pt x="6608" y="9249"/>
                </a:lnTo>
                <a:lnTo>
                  <a:pt x="6501" y="9166"/>
                </a:lnTo>
                <a:cubicBezTo>
                  <a:pt x="6471" y="9136"/>
                  <a:pt x="6430" y="9121"/>
                  <a:pt x="6390" y="9121"/>
                </a:cubicBezTo>
                <a:cubicBezTo>
                  <a:pt x="6349" y="9121"/>
                  <a:pt x="6311" y="9136"/>
                  <a:pt x="6287" y="9166"/>
                </a:cubicBezTo>
                <a:lnTo>
                  <a:pt x="6168" y="9261"/>
                </a:lnTo>
                <a:lnTo>
                  <a:pt x="6168" y="8166"/>
                </a:lnTo>
                <a:cubicBezTo>
                  <a:pt x="6251" y="8118"/>
                  <a:pt x="6418" y="8058"/>
                  <a:pt x="6608" y="7987"/>
                </a:cubicBezTo>
                <a:close/>
                <a:moveTo>
                  <a:pt x="8273" y="0"/>
                </a:moveTo>
                <a:cubicBezTo>
                  <a:pt x="7438" y="0"/>
                  <a:pt x="6643" y="178"/>
                  <a:pt x="5989" y="486"/>
                </a:cubicBezTo>
                <a:cubicBezTo>
                  <a:pt x="5715" y="367"/>
                  <a:pt x="4858" y="10"/>
                  <a:pt x="3668" y="10"/>
                </a:cubicBezTo>
                <a:cubicBezTo>
                  <a:pt x="2858" y="10"/>
                  <a:pt x="2072" y="176"/>
                  <a:pt x="1322" y="510"/>
                </a:cubicBezTo>
                <a:cubicBezTo>
                  <a:pt x="1143" y="593"/>
                  <a:pt x="1191" y="796"/>
                  <a:pt x="1191" y="843"/>
                </a:cubicBezTo>
                <a:lnTo>
                  <a:pt x="405" y="843"/>
                </a:lnTo>
                <a:cubicBezTo>
                  <a:pt x="179" y="843"/>
                  <a:pt x="0" y="1022"/>
                  <a:pt x="0" y="1248"/>
                </a:cubicBezTo>
                <a:lnTo>
                  <a:pt x="0" y="8535"/>
                </a:lnTo>
                <a:cubicBezTo>
                  <a:pt x="0" y="8761"/>
                  <a:pt x="179" y="8939"/>
                  <a:pt x="405" y="8939"/>
                </a:cubicBezTo>
                <a:lnTo>
                  <a:pt x="5811" y="8939"/>
                </a:lnTo>
                <a:lnTo>
                  <a:pt x="5811" y="9630"/>
                </a:lnTo>
                <a:cubicBezTo>
                  <a:pt x="5811" y="9740"/>
                  <a:pt x="5889" y="9808"/>
                  <a:pt x="5977" y="9808"/>
                </a:cubicBezTo>
                <a:cubicBezTo>
                  <a:pt x="6013" y="9808"/>
                  <a:pt x="6050" y="9797"/>
                  <a:pt x="6084" y="9773"/>
                </a:cubicBezTo>
                <a:lnTo>
                  <a:pt x="6382" y="9535"/>
                </a:lnTo>
                <a:cubicBezTo>
                  <a:pt x="6656" y="9737"/>
                  <a:pt x="6668" y="9809"/>
                  <a:pt x="6787" y="9809"/>
                </a:cubicBezTo>
                <a:cubicBezTo>
                  <a:pt x="6894" y="9809"/>
                  <a:pt x="6966" y="9737"/>
                  <a:pt x="6966" y="9630"/>
                </a:cubicBezTo>
                <a:lnTo>
                  <a:pt x="6966" y="8939"/>
                </a:lnTo>
                <a:lnTo>
                  <a:pt x="9335" y="8939"/>
                </a:lnTo>
                <a:cubicBezTo>
                  <a:pt x="9442" y="8939"/>
                  <a:pt x="9513" y="8856"/>
                  <a:pt x="9513" y="8761"/>
                </a:cubicBezTo>
                <a:cubicBezTo>
                  <a:pt x="9513" y="8654"/>
                  <a:pt x="9442" y="8582"/>
                  <a:pt x="9335" y="8582"/>
                </a:cubicBezTo>
                <a:lnTo>
                  <a:pt x="6966" y="8582"/>
                </a:lnTo>
                <a:lnTo>
                  <a:pt x="6966" y="7892"/>
                </a:lnTo>
                <a:cubicBezTo>
                  <a:pt x="7400" y="7783"/>
                  <a:pt x="7847" y="7728"/>
                  <a:pt x="8295" y="7728"/>
                </a:cubicBezTo>
                <a:cubicBezTo>
                  <a:pt x="9025" y="7728"/>
                  <a:pt x="9760" y="7875"/>
                  <a:pt x="10454" y="8177"/>
                </a:cubicBezTo>
                <a:cubicBezTo>
                  <a:pt x="10483" y="8192"/>
                  <a:pt x="10514" y="8199"/>
                  <a:pt x="10544" y="8199"/>
                </a:cubicBezTo>
                <a:cubicBezTo>
                  <a:pt x="10662" y="8199"/>
                  <a:pt x="10776" y="8096"/>
                  <a:pt x="10776" y="7963"/>
                </a:cubicBezTo>
                <a:lnTo>
                  <a:pt x="10776" y="1177"/>
                </a:lnTo>
                <a:lnTo>
                  <a:pt x="11561" y="1177"/>
                </a:lnTo>
                <a:cubicBezTo>
                  <a:pt x="11597" y="1177"/>
                  <a:pt x="11621" y="1212"/>
                  <a:pt x="11621" y="1236"/>
                </a:cubicBezTo>
                <a:lnTo>
                  <a:pt x="11621" y="8535"/>
                </a:lnTo>
                <a:cubicBezTo>
                  <a:pt x="11621" y="8570"/>
                  <a:pt x="11597" y="8594"/>
                  <a:pt x="11561" y="8594"/>
                </a:cubicBezTo>
                <a:lnTo>
                  <a:pt x="10049" y="8594"/>
                </a:lnTo>
                <a:cubicBezTo>
                  <a:pt x="9942" y="8594"/>
                  <a:pt x="9871" y="8666"/>
                  <a:pt x="9871" y="8773"/>
                </a:cubicBezTo>
                <a:cubicBezTo>
                  <a:pt x="9871" y="8880"/>
                  <a:pt x="9942" y="8951"/>
                  <a:pt x="10049" y="8951"/>
                </a:cubicBezTo>
                <a:lnTo>
                  <a:pt x="11561" y="8951"/>
                </a:lnTo>
                <a:cubicBezTo>
                  <a:pt x="11788" y="8951"/>
                  <a:pt x="11966" y="8773"/>
                  <a:pt x="11966" y="8547"/>
                </a:cubicBezTo>
                <a:lnTo>
                  <a:pt x="11966" y="1236"/>
                </a:lnTo>
                <a:cubicBezTo>
                  <a:pt x="11954" y="998"/>
                  <a:pt x="11776" y="831"/>
                  <a:pt x="11549" y="831"/>
                </a:cubicBezTo>
                <a:lnTo>
                  <a:pt x="10764" y="831"/>
                </a:lnTo>
                <a:cubicBezTo>
                  <a:pt x="10752" y="784"/>
                  <a:pt x="10811" y="581"/>
                  <a:pt x="10633" y="498"/>
                </a:cubicBezTo>
                <a:cubicBezTo>
                  <a:pt x="9864" y="154"/>
                  <a:pt x="9051" y="0"/>
                  <a:pt x="8273" y="0"/>
                </a:cubicBezTo>
                <a:close/>
              </a:path>
            </a:pathLst>
          </a:custGeom>
          <a:solidFill>
            <a:schemeClr val="accent2"/>
          </a:solidFill>
          <a:ln w="9525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grpSp>
        <p:nvGrpSpPr>
          <p:cNvPr id="12619" name="Google Shape;12619;p49"/>
          <p:cNvGrpSpPr/>
          <p:nvPr/>
        </p:nvGrpSpPr>
        <p:grpSpPr>
          <a:xfrm>
            <a:off x="2738964" y="5319933"/>
            <a:ext cx="6714003" cy="2456568"/>
            <a:chOff x="2048150" y="1951500"/>
            <a:chExt cx="3702575" cy="1354725"/>
          </a:xfrm>
        </p:grpSpPr>
        <p:sp>
          <p:nvSpPr>
            <p:cNvPr id="12620" name="Google Shape;12620;p49"/>
            <p:cNvSpPr/>
            <p:nvPr/>
          </p:nvSpPr>
          <p:spPr>
            <a:xfrm>
              <a:off x="2486300" y="2263500"/>
              <a:ext cx="2933425" cy="909675"/>
            </a:xfrm>
            <a:custGeom>
              <a:avLst/>
              <a:gdLst/>
              <a:ahLst/>
              <a:cxnLst/>
              <a:rect l="l" t="t" r="r" b="b"/>
              <a:pathLst>
                <a:path w="117337" h="36387" extrusionOk="0">
                  <a:moveTo>
                    <a:pt x="18849" y="1"/>
                  </a:moveTo>
                  <a:cubicBezTo>
                    <a:pt x="17991" y="1"/>
                    <a:pt x="17205" y="477"/>
                    <a:pt x="16789" y="1239"/>
                  </a:cubicBezTo>
                  <a:lnTo>
                    <a:pt x="430" y="31445"/>
                  </a:lnTo>
                  <a:cubicBezTo>
                    <a:pt x="1" y="32267"/>
                    <a:pt x="13" y="33231"/>
                    <a:pt x="489" y="34029"/>
                  </a:cubicBezTo>
                  <a:cubicBezTo>
                    <a:pt x="965" y="34814"/>
                    <a:pt x="1799" y="35291"/>
                    <a:pt x="2716" y="35291"/>
                  </a:cubicBezTo>
                  <a:lnTo>
                    <a:pt x="48519" y="35291"/>
                  </a:lnTo>
                  <a:lnTo>
                    <a:pt x="49388" y="36267"/>
                  </a:lnTo>
                  <a:cubicBezTo>
                    <a:pt x="49448" y="36350"/>
                    <a:pt x="49543" y="36386"/>
                    <a:pt x="49650" y="36386"/>
                  </a:cubicBezTo>
                  <a:lnTo>
                    <a:pt x="68343" y="36386"/>
                  </a:lnTo>
                  <a:cubicBezTo>
                    <a:pt x="68426" y="36386"/>
                    <a:pt x="68498" y="36362"/>
                    <a:pt x="68557" y="36303"/>
                  </a:cubicBezTo>
                  <a:lnTo>
                    <a:pt x="69772" y="35267"/>
                  </a:lnTo>
                  <a:lnTo>
                    <a:pt x="114884" y="35267"/>
                  </a:lnTo>
                  <a:cubicBezTo>
                    <a:pt x="115718" y="35267"/>
                    <a:pt x="116480" y="34838"/>
                    <a:pt x="116896" y="34124"/>
                  </a:cubicBezTo>
                  <a:cubicBezTo>
                    <a:pt x="117337" y="33409"/>
                    <a:pt x="117337" y="32552"/>
                    <a:pt x="116932" y="31814"/>
                  </a:cubicBezTo>
                  <a:lnTo>
                    <a:pt x="99668" y="846"/>
                  </a:lnTo>
                  <a:cubicBezTo>
                    <a:pt x="99382" y="322"/>
                    <a:pt x="98811" y="1"/>
                    <a:pt x="98216" y="1"/>
                  </a:cubicBezTo>
                  <a:lnTo>
                    <a:pt x="95894" y="1"/>
                  </a:lnTo>
                  <a:cubicBezTo>
                    <a:pt x="95703" y="1"/>
                    <a:pt x="95560" y="144"/>
                    <a:pt x="95560" y="346"/>
                  </a:cubicBezTo>
                  <a:cubicBezTo>
                    <a:pt x="95560" y="536"/>
                    <a:pt x="95703" y="679"/>
                    <a:pt x="95894" y="679"/>
                  </a:cubicBezTo>
                  <a:lnTo>
                    <a:pt x="98216" y="679"/>
                  </a:lnTo>
                  <a:cubicBezTo>
                    <a:pt x="98573" y="679"/>
                    <a:pt x="98894" y="882"/>
                    <a:pt x="99073" y="1191"/>
                  </a:cubicBezTo>
                  <a:lnTo>
                    <a:pt x="116337" y="32159"/>
                  </a:lnTo>
                  <a:cubicBezTo>
                    <a:pt x="116635" y="32683"/>
                    <a:pt x="116623" y="33290"/>
                    <a:pt x="116325" y="33802"/>
                  </a:cubicBezTo>
                  <a:cubicBezTo>
                    <a:pt x="116027" y="34314"/>
                    <a:pt x="115503" y="34612"/>
                    <a:pt x="114908" y="34612"/>
                  </a:cubicBezTo>
                  <a:lnTo>
                    <a:pt x="69664" y="34612"/>
                  </a:lnTo>
                  <a:cubicBezTo>
                    <a:pt x="69569" y="34612"/>
                    <a:pt x="69498" y="34636"/>
                    <a:pt x="69438" y="34695"/>
                  </a:cubicBezTo>
                  <a:lnTo>
                    <a:pt x="68236" y="35719"/>
                  </a:lnTo>
                  <a:lnTo>
                    <a:pt x="49805" y="35719"/>
                  </a:lnTo>
                  <a:lnTo>
                    <a:pt x="48936" y="34731"/>
                  </a:lnTo>
                  <a:cubicBezTo>
                    <a:pt x="48864" y="34660"/>
                    <a:pt x="48781" y="34612"/>
                    <a:pt x="48674" y="34612"/>
                  </a:cubicBezTo>
                  <a:lnTo>
                    <a:pt x="2739" y="34612"/>
                  </a:lnTo>
                  <a:cubicBezTo>
                    <a:pt x="2049" y="34612"/>
                    <a:pt x="1442" y="34255"/>
                    <a:pt x="1084" y="33683"/>
                  </a:cubicBezTo>
                  <a:cubicBezTo>
                    <a:pt x="727" y="33088"/>
                    <a:pt x="715" y="32374"/>
                    <a:pt x="1037" y="31778"/>
                  </a:cubicBezTo>
                  <a:lnTo>
                    <a:pt x="17396" y="1560"/>
                  </a:lnTo>
                  <a:cubicBezTo>
                    <a:pt x="17694" y="1025"/>
                    <a:pt x="18253" y="691"/>
                    <a:pt x="18872" y="691"/>
                  </a:cubicBezTo>
                  <a:lnTo>
                    <a:pt x="19646" y="691"/>
                  </a:lnTo>
                  <a:cubicBezTo>
                    <a:pt x="19837" y="691"/>
                    <a:pt x="19980" y="536"/>
                    <a:pt x="19980" y="346"/>
                  </a:cubicBezTo>
                  <a:cubicBezTo>
                    <a:pt x="19980" y="155"/>
                    <a:pt x="19837" y="1"/>
                    <a:pt x="19646" y="1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621" name="Google Shape;12621;p49"/>
            <p:cNvSpPr/>
            <p:nvPr/>
          </p:nvSpPr>
          <p:spPr>
            <a:xfrm>
              <a:off x="2559525" y="2126950"/>
              <a:ext cx="2800975" cy="980425"/>
            </a:xfrm>
            <a:custGeom>
              <a:avLst/>
              <a:gdLst/>
              <a:ahLst/>
              <a:cxnLst/>
              <a:rect l="l" t="t" r="r" b="b"/>
              <a:pathLst>
                <a:path w="112039" h="39217" extrusionOk="0">
                  <a:moveTo>
                    <a:pt x="22639" y="0"/>
                  </a:moveTo>
                  <a:cubicBezTo>
                    <a:pt x="22555" y="0"/>
                    <a:pt x="22471" y="30"/>
                    <a:pt x="22408" y="93"/>
                  </a:cubicBezTo>
                  <a:lnTo>
                    <a:pt x="15717" y="6272"/>
                  </a:lnTo>
                  <a:cubicBezTo>
                    <a:pt x="15681" y="6296"/>
                    <a:pt x="15658" y="6332"/>
                    <a:pt x="15634" y="6368"/>
                  </a:cubicBezTo>
                  <a:lnTo>
                    <a:pt x="37" y="37895"/>
                  </a:lnTo>
                  <a:cubicBezTo>
                    <a:pt x="1" y="38002"/>
                    <a:pt x="1" y="38121"/>
                    <a:pt x="37" y="38205"/>
                  </a:cubicBezTo>
                  <a:cubicBezTo>
                    <a:pt x="96" y="38300"/>
                    <a:pt x="191" y="38371"/>
                    <a:pt x="299" y="38383"/>
                  </a:cubicBezTo>
                  <a:cubicBezTo>
                    <a:pt x="2672" y="38751"/>
                    <a:pt x="5148" y="38899"/>
                    <a:pt x="7682" y="38899"/>
                  </a:cubicBezTo>
                  <a:cubicBezTo>
                    <a:pt x="12941" y="38899"/>
                    <a:pt x="18454" y="38264"/>
                    <a:pt x="23837" y="37645"/>
                  </a:cubicBezTo>
                  <a:cubicBezTo>
                    <a:pt x="27016" y="37264"/>
                    <a:pt x="30005" y="36931"/>
                    <a:pt x="32874" y="36716"/>
                  </a:cubicBezTo>
                  <a:cubicBezTo>
                    <a:pt x="33891" y="36642"/>
                    <a:pt x="34859" y="36608"/>
                    <a:pt x="35776" y="36608"/>
                  </a:cubicBezTo>
                  <a:cubicBezTo>
                    <a:pt x="43751" y="36608"/>
                    <a:pt x="47940" y="39148"/>
                    <a:pt x="47983" y="39169"/>
                  </a:cubicBezTo>
                  <a:cubicBezTo>
                    <a:pt x="48043" y="39205"/>
                    <a:pt x="48102" y="39217"/>
                    <a:pt x="48162" y="39217"/>
                  </a:cubicBezTo>
                  <a:cubicBezTo>
                    <a:pt x="48233" y="39217"/>
                    <a:pt x="48328" y="39193"/>
                    <a:pt x="48376" y="39110"/>
                  </a:cubicBezTo>
                  <a:cubicBezTo>
                    <a:pt x="48416" y="39069"/>
                    <a:pt x="51350" y="36576"/>
                    <a:pt x="56270" y="36576"/>
                  </a:cubicBezTo>
                  <a:cubicBezTo>
                    <a:pt x="58581" y="36576"/>
                    <a:pt x="61331" y="37127"/>
                    <a:pt x="64426" y="38741"/>
                  </a:cubicBezTo>
                  <a:cubicBezTo>
                    <a:pt x="64472" y="38766"/>
                    <a:pt x="64525" y="38779"/>
                    <a:pt x="64579" y="38779"/>
                  </a:cubicBezTo>
                  <a:cubicBezTo>
                    <a:pt x="64650" y="38779"/>
                    <a:pt x="64722" y="38757"/>
                    <a:pt x="64783" y="38717"/>
                  </a:cubicBezTo>
                  <a:cubicBezTo>
                    <a:pt x="64795" y="38717"/>
                    <a:pt x="66223" y="37657"/>
                    <a:pt x="68998" y="36836"/>
                  </a:cubicBezTo>
                  <a:cubicBezTo>
                    <a:pt x="70682" y="36329"/>
                    <a:pt x="73129" y="35844"/>
                    <a:pt x="76270" y="35844"/>
                  </a:cubicBezTo>
                  <a:cubicBezTo>
                    <a:pt x="77858" y="35844"/>
                    <a:pt x="79624" y="35968"/>
                    <a:pt x="81559" y="36276"/>
                  </a:cubicBezTo>
                  <a:cubicBezTo>
                    <a:pt x="88379" y="37346"/>
                    <a:pt x="96490" y="38435"/>
                    <a:pt x="103670" y="38435"/>
                  </a:cubicBezTo>
                  <a:cubicBezTo>
                    <a:pt x="106555" y="38435"/>
                    <a:pt x="109289" y="38259"/>
                    <a:pt x="111729" y="37836"/>
                  </a:cubicBezTo>
                  <a:cubicBezTo>
                    <a:pt x="111848" y="37824"/>
                    <a:pt x="111932" y="37764"/>
                    <a:pt x="111979" y="37657"/>
                  </a:cubicBezTo>
                  <a:cubicBezTo>
                    <a:pt x="112039" y="37550"/>
                    <a:pt x="112027" y="37431"/>
                    <a:pt x="111979" y="37348"/>
                  </a:cubicBezTo>
                  <a:lnTo>
                    <a:pt x="95537" y="6356"/>
                  </a:lnTo>
                  <a:cubicBezTo>
                    <a:pt x="95477" y="6248"/>
                    <a:pt x="95358" y="6177"/>
                    <a:pt x="95239" y="6177"/>
                  </a:cubicBezTo>
                  <a:lnTo>
                    <a:pt x="93155" y="6177"/>
                  </a:lnTo>
                  <a:cubicBezTo>
                    <a:pt x="92953" y="6177"/>
                    <a:pt x="92810" y="6320"/>
                    <a:pt x="92810" y="6522"/>
                  </a:cubicBezTo>
                  <a:cubicBezTo>
                    <a:pt x="92810" y="6713"/>
                    <a:pt x="92953" y="6856"/>
                    <a:pt x="93155" y="6856"/>
                  </a:cubicBezTo>
                  <a:lnTo>
                    <a:pt x="95025" y="6856"/>
                  </a:lnTo>
                  <a:lnTo>
                    <a:pt x="111146" y="37252"/>
                  </a:lnTo>
                  <a:cubicBezTo>
                    <a:pt x="108869" y="37611"/>
                    <a:pt x="106345" y="37762"/>
                    <a:pt x="103690" y="37762"/>
                  </a:cubicBezTo>
                  <a:cubicBezTo>
                    <a:pt x="96558" y="37762"/>
                    <a:pt x="88477" y="36673"/>
                    <a:pt x="81666" y="35597"/>
                  </a:cubicBezTo>
                  <a:cubicBezTo>
                    <a:pt x="79693" y="35289"/>
                    <a:pt x="77890" y="35161"/>
                    <a:pt x="76256" y="35161"/>
                  </a:cubicBezTo>
                  <a:cubicBezTo>
                    <a:pt x="69311" y="35161"/>
                    <a:pt x="65424" y="37472"/>
                    <a:pt x="64557" y="38050"/>
                  </a:cubicBezTo>
                  <a:cubicBezTo>
                    <a:pt x="61442" y="36458"/>
                    <a:pt x="58658" y="35909"/>
                    <a:pt x="56299" y="35909"/>
                  </a:cubicBezTo>
                  <a:cubicBezTo>
                    <a:pt x="51831" y="35909"/>
                    <a:pt x="48890" y="37878"/>
                    <a:pt x="48126" y="38455"/>
                  </a:cubicBezTo>
                  <a:cubicBezTo>
                    <a:pt x="47166" y="37927"/>
                    <a:pt x="43040" y="35906"/>
                    <a:pt x="35788" y="35906"/>
                  </a:cubicBezTo>
                  <a:cubicBezTo>
                    <a:pt x="34853" y="35906"/>
                    <a:pt x="33866" y="35939"/>
                    <a:pt x="32826" y="36014"/>
                  </a:cubicBezTo>
                  <a:cubicBezTo>
                    <a:pt x="29945" y="36228"/>
                    <a:pt x="26957" y="36562"/>
                    <a:pt x="23766" y="36943"/>
                  </a:cubicBezTo>
                  <a:cubicBezTo>
                    <a:pt x="18406" y="37559"/>
                    <a:pt x="12915" y="38193"/>
                    <a:pt x="7690" y="38193"/>
                  </a:cubicBezTo>
                  <a:cubicBezTo>
                    <a:pt x="5347" y="38193"/>
                    <a:pt x="3058" y="38066"/>
                    <a:pt x="858" y="37752"/>
                  </a:cubicBezTo>
                  <a:lnTo>
                    <a:pt x="16241" y="6713"/>
                  </a:lnTo>
                  <a:lnTo>
                    <a:pt x="22873" y="581"/>
                  </a:lnTo>
                  <a:cubicBezTo>
                    <a:pt x="23004" y="462"/>
                    <a:pt x="23016" y="236"/>
                    <a:pt x="22885" y="105"/>
                  </a:cubicBezTo>
                  <a:cubicBezTo>
                    <a:pt x="22822" y="36"/>
                    <a:pt x="22731" y="0"/>
                    <a:pt x="22639" y="0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622" name="Google Shape;12622;p49"/>
            <p:cNvSpPr/>
            <p:nvPr/>
          </p:nvSpPr>
          <p:spPr>
            <a:xfrm>
              <a:off x="2941125" y="1951500"/>
              <a:ext cx="1021875" cy="1061525"/>
            </a:xfrm>
            <a:custGeom>
              <a:avLst/>
              <a:gdLst/>
              <a:ahLst/>
              <a:cxnLst/>
              <a:rect l="l" t="t" r="r" b="b"/>
              <a:pathLst>
                <a:path w="40875" h="42461" extrusionOk="0">
                  <a:moveTo>
                    <a:pt x="12026" y="920"/>
                  </a:moveTo>
                  <a:cubicBezTo>
                    <a:pt x="13972" y="2497"/>
                    <a:pt x="16162" y="2926"/>
                    <a:pt x="18689" y="2926"/>
                  </a:cubicBezTo>
                  <a:cubicBezTo>
                    <a:pt x="20073" y="2926"/>
                    <a:pt x="21557" y="2797"/>
                    <a:pt x="23158" y="2658"/>
                  </a:cubicBezTo>
                  <a:cubicBezTo>
                    <a:pt x="24934" y="2503"/>
                    <a:pt x="26899" y="2332"/>
                    <a:pt x="29003" y="2332"/>
                  </a:cubicBezTo>
                  <a:cubicBezTo>
                    <a:pt x="29481" y="2332"/>
                    <a:pt x="29966" y="2341"/>
                    <a:pt x="30457" y="2360"/>
                  </a:cubicBezTo>
                  <a:cubicBezTo>
                    <a:pt x="34576" y="2515"/>
                    <a:pt x="36993" y="4075"/>
                    <a:pt x="38279" y="5337"/>
                  </a:cubicBezTo>
                  <a:cubicBezTo>
                    <a:pt x="39553" y="6575"/>
                    <a:pt x="40041" y="7790"/>
                    <a:pt x="40125" y="8052"/>
                  </a:cubicBezTo>
                  <a:lnTo>
                    <a:pt x="40172" y="40698"/>
                  </a:lnTo>
                  <a:cubicBezTo>
                    <a:pt x="36517" y="34436"/>
                    <a:pt x="28326" y="33709"/>
                    <a:pt x="21253" y="33709"/>
                  </a:cubicBezTo>
                  <a:cubicBezTo>
                    <a:pt x="20146" y="33709"/>
                    <a:pt x="19051" y="33721"/>
                    <a:pt x="18003" y="33745"/>
                  </a:cubicBezTo>
                  <a:cubicBezTo>
                    <a:pt x="17074" y="33764"/>
                    <a:pt x="16175" y="33780"/>
                    <a:pt x="15337" y="33780"/>
                  </a:cubicBezTo>
                  <a:cubicBezTo>
                    <a:pt x="14585" y="33780"/>
                    <a:pt x="13883" y="33767"/>
                    <a:pt x="13252" y="33733"/>
                  </a:cubicBezTo>
                  <a:cubicBezTo>
                    <a:pt x="7002" y="33364"/>
                    <a:pt x="1906" y="30340"/>
                    <a:pt x="798" y="29638"/>
                  </a:cubicBezTo>
                  <a:lnTo>
                    <a:pt x="12026" y="920"/>
                  </a:lnTo>
                  <a:close/>
                  <a:moveTo>
                    <a:pt x="11911" y="1"/>
                  </a:moveTo>
                  <a:cubicBezTo>
                    <a:pt x="11882" y="1"/>
                    <a:pt x="11852" y="5"/>
                    <a:pt x="11824" y="15"/>
                  </a:cubicBezTo>
                  <a:cubicBezTo>
                    <a:pt x="11716" y="39"/>
                    <a:pt x="11633" y="110"/>
                    <a:pt x="11585" y="217"/>
                  </a:cubicBezTo>
                  <a:lnTo>
                    <a:pt x="60" y="29638"/>
                  </a:lnTo>
                  <a:cubicBezTo>
                    <a:pt x="1" y="29792"/>
                    <a:pt x="48" y="29959"/>
                    <a:pt x="179" y="30042"/>
                  </a:cubicBezTo>
                  <a:cubicBezTo>
                    <a:pt x="239" y="30078"/>
                    <a:pt x="5978" y="33971"/>
                    <a:pt x="13217" y="34388"/>
                  </a:cubicBezTo>
                  <a:cubicBezTo>
                    <a:pt x="13864" y="34422"/>
                    <a:pt x="14578" y="34434"/>
                    <a:pt x="15338" y="34434"/>
                  </a:cubicBezTo>
                  <a:cubicBezTo>
                    <a:pt x="16186" y="34434"/>
                    <a:pt x="17091" y="34419"/>
                    <a:pt x="18027" y="34400"/>
                  </a:cubicBezTo>
                  <a:cubicBezTo>
                    <a:pt x="19021" y="34385"/>
                    <a:pt x="20061" y="34369"/>
                    <a:pt x="21128" y="34369"/>
                  </a:cubicBezTo>
                  <a:cubicBezTo>
                    <a:pt x="28493" y="34369"/>
                    <a:pt x="37098" y="35133"/>
                    <a:pt x="40208" y="42246"/>
                  </a:cubicBezTo>
                  <a:cubicBezTo>
                    <a:pt x="40268" y="42377"/>
                    <a:pt x="40387" y="42461"/>
                    <a:pt x="40518" y="42461"/>
                  </a:cubicBezTo>
                  <a:lnTo>
                    <a:pt x="40601" y="42461"/>
                  </a:lnTo>
                  <a:cubicBezTo>
                    <a:pt x="40756" y="42425"/>
                    <a:pt x="40875" y="42294"/>
                    <a:pt x="40875" y="42127"/>
                  </a:cubicBezTo>
                  <a:lnTo>
                    <a:pt x="40827" y="7992"/>
                  </a:lnTo>
                  <a:cubicBezTo>
                    <a:pt x="40827" y="7956"/>
                    <a:pt x="40827" y="7909"/>
                    <a:pt x="40815" y="7885"/>
                  </a:cubicBezTo>
                  <a:cubicBezTo>
                    <a:pt x="40780" y="7825"/>
                    <a:pt x="40327" y="6361"/>
                    <a:pt x="38803" y="4873"/>
                  </a:cubicBezTo>
                  <a:cubicBezTo>
                    <a:pt x="37422" y="3503"/>
                    <a:pt x="34850" y="1836"/>
                    <a:pt x="30504" y="1682"/>
                  </a:cubicBezTo>
                  <a:cubicBezTo>
                    <a:pt x="29987" y="1661"/>
                    <a:pt x="29477" y="1652"/>
                    <a:pt x="28976" y="1652"/>
                  </a:cubicBezTo>
                  <a:cubicBezTo>
                    <a:pt x="26856" y="1652"/>
                    <a:pt x="24884" y="1816"/>
                    <a:pt x="23123" y="1979"/>
                  </a:cubicBezTo>
                  <a:cubicBezTo>
                    <a:pt x="21563" y="2110"/>
                    <a:pt x="20116" y="2232"/>
                    <a:pt x="18773" y="2232"/>
                  </a:cubicBezTo>
                  <a:cubicBezTo>
                    <a:pt x="16201" y="2232"/>
                    <a:pt x="14010" y="1784"/>
                    <a:pt x="12133" y="86"/>
                  </a:cubicBezTo>
                  <a:cubicBezTo>
                    <a:pt x="12072" y="34"/>
                    <a:pt x="11992" y="1"/>
                    <a:pt x="11911" y="1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623" name="Google Shape;12623;p49"/>
            <p:cNvSpPr/>
            <p:nvPr/>
          </p:nvSpPr>
          <p:spPr>
            <a:xfrm>
              <a:off x="2797950" y="1979225"/>
              <a:ext cx="2263400" cy="1033800"/>
            </a:xfrm>
            <a:custGeom>
              <a:avLst/>
              <a:gdLst/>
              <a:ahLst/>
              <a:cxnLst/>
              <a:rect l="l" t="t" r="r" b="b"/>
              <a:pathLst>
                <a:path w="90536" h="41352" extrusionOk="0">
                  <a:moveTo>
                    <a:pt x="57256" y="0"/>
                  </a:moveTo>
                  <a:cubicBezTo>
                    <a:pt x="52615" y="0"/>
                    <a:pt x="48389" y="1624"/>
                    <a:pt x="45864" y="6681"/>
                  </a:cubicBezTo>
                  <a:cubicBezTo>
                    <a:pt x="45780" y="6859"/>
                    <a:pt x="45852" y="7050"/>
                    <a:pt x="46018" y="7145"/>
                  </a:cubicBezTo>
                  <a:cubicBezTo>
                    <a:pt x="46071" y="7173"/>
                    <a:pt x="46124" y="7185"/>
                    <a:pt x="46175" y="7185"/>
                  </a:cubicBezTo>
                  <a:cubicBezTo>
                    <a:pt x="46300" y="7185"/>
                    <a:pt x="46415" y="7112"/>
                    <a:pt x="46483" y="7002"/>
                  </a:cubicBezTo>
                  <a:cubicBezTo>
                    <a:pt x="48855" y="2237"/>
                    <a:pt x="52878" y="701"/>
                    <a:pt x="57317" y="701"/>
                  </a:cubicBezTo>
                  <a:cubicBezTo>
                    <a:pt x="60742" y="701"/>
                    <a:pt x="64416" y="1615"/>
                    <a:pt x="67771" y="2668"/>
                  </a:cubicBezTo>
                  <a:cubicBezTo>
                    <a:pt x="71386" y="3803"/>
                    <a:pt x="73615" y="4096"/>
                    <a:pt x="74949" y="4096"/>
                  </a:cubicBezTo>
                  <a:cubicBezTo>
                    <a:pt x="75658" y="4096"/>
                    <a:pt x="76114" y="4013"/>
                    <a:pt x="76391" y="3930"/>
                  </a:cubicBezTo>
                  <a:lnTo>
                    <a:pt x="89679" y="31326"/>
                  </a:lnTo>
                  <a:cubicBezTo>
                    <a:pt x="87702" y="31753"/>
                    <a:pt x="85948" y="31924"/>
                    <a:pt x="84331" y="31924"/>
                  </a:cubicBezTo>
                  <a:cubicBezTo>
                    <a:pt x="81117" y="31924"/>
                    <a:pt x="78450" y="31246"/>
                    <a:pt x="75677" y="30541"/>
                  </a:cubicBezTo>
                  <a:cubicBezTo>
                    <a:pt x="72625" y="29759"/>
                    <a:pt x="69483" y="28964"/>
                    <a:pt x="65378" y="28964"/>
                  </a:cubicBezTo>
                  <a:cubicBezTo>
                    <a:pt x="64103" y="28964"/>
                    <a:pt x="62734" y="29041"/>
                    <a:pt x="61247" y="29219"/>
                  </a:cubicBezTo>
                  <a:cubicBezTo>
                    <a:pt x="50281" y="30529"/>
                    <a:pt x="46923" y="37815"/>
                    <a:pt x="46126" y="40185"/>
                  </a:cubicBezTo>
                  <a:cubicBezTo>
                    <a:pt x="44959" y="38577"/>
                    <a:pt x="41113" y="34529"/>
                    <a:pt x="31481" y="33755"/>
                  </a:cubicBezTo>
                  <a:cubicBezTo>
                    <a:pt x="30239" y="33656"/>
                    <a:pt x="28811" y="33613"/>
                    <a:pt x="27262" y="33613"/>
                  </a:cubicBezTo>
                  <a:cubicBezTo>
                    <a:pt x="17819" y="33613"/>
                    <a:pt x="3921" y="35219"/>
                    <a:pt x="894" y="35577"/>
                  </a:cubicBezTo>
                  <a:lnTo>
                    <a:pt x="14086" y="5371"/>
                  </a:lnTo>
                  <a:lnTo>
                    <a:pt x="15348" y="5371"/>
                  </a:lnTo>
                  <a:cubicBezTo>
                    <a:pt x="15538" y="5371"/>
                    <a:pt x="15693" y="5228"/>
                    <a:pt x="15693" y="5038"/>
                  </a:cubicBezTo>
                  <a:cubicBezTo>
                    <a:pt x="15693" y="4835"/>
                    <a:pt x="15538" y="4692"/>
                    <a:pt x="15348" y="4692"/>
                  </a:cubicBezTo>
                  <a:lnTo>
                    <a:pt x="13860" y="4692"/>
                  </a:lnTo>
                  <a:cubicBezTo>
                    <a:pt x="13729" y="4692"/>
                    <a:pt x="13610" y="4776"/>
                    <a:pt x="13550" y="4895"/>
                  </a:cubicBezTo>
                  <a:lnTo>
                    <a:pt x="48" y="35839"/>
                  </a:lnTo>
                  <a:cubicBezTo>
                    <a:pt x="1" y="35958"/>
                    <a:pt x="13" y="36077"/>
                    <a:pt x="96" y="36184"/>
                  </a:cubicBezTo>
                  <a:cubicBezTo>
                    <a:pt x="159" y="36278"/>
                    <a:pt x="258" y="36317"/>
                    <a:pt x="362" y="36317"/>
                  </a:cubicBezTo>
                  <a:cubicBezTo>
                    <a:pt x="377" y="36317"/>
                    <a:pt x="391" y="36317"/>
                    <a:pt x="406" y="36315"/>
                  </a:cubicBezTo>
                  <a:cubicBezTo>
                    <a:pt x="582" y="36294"/>
                    <a:pt x="16715" y="34280"/>
                    <a:pt x="27241" y="34280"/>
                  </a:cubicBezTo>
                  <a:cubicBezTo>
                    <a:pt x="28781" y="34280"/>
                    <a:pt x="30201" y="34323"/>
                    <a:pt x="31433" y="34422"/>
                  </a:cubicBezTo>
                  <a:cubicBezTo>
                    <a:pt x="42851" y="35339"/>
                    <a:pt x="45911" y="41090"/>
                    <a:pt x="45947" y="41149"/>
                  </a:cubicBezTo>
                  <a:cubicBezTo>
                    <a:pt x="45995" y="41268"/>
                    <a:pt x="46114" y="41352"/>
                    <a:pt x="46245" y="41352"/>
                  </a:cubicBezTo>
                  <a:cubicBezTo>
                    <a:pt x="46257" y="41352"/>
                    <a:pt x="46268" y="41352"/>
                    <a:pt x="46292" y="41304"/>
                  </a:cubicBezTo>
                  <a:cubicBezTo>
                    <a:pt x="46423" y="41280"/>
                    <a:pt x="46542" y="41161"/>
                    <a:pt x="46566" y="41030"/>
                  </a:cubicBezTo>
                  <a:cubicBezTo>
                    <a:pt x="46590" y="40947"/>
                    <a:pt x="48745" y="31374"/>
                    <a:pt x="61318" y="29874"/>
                  </a:cubicBezTo>
                  <a:cubicBezTo>
                    <a:pt x="62756" y="29704"/>
                    <a:pt x="64081" y="29630"/>
                    <a:pt x="65317" y="29630"/>
                  </a:cubicBezTo>
                  <a:cubicBezTo>
                    <a:pt x="69366" y="29630"/>
                    <a:pt x="72470" y="30418"/>
                    <a:pt x="75498" y="31184"/>
                  </a:cubicBezTo>
                  <a:cubicBezTo>
                    <a:pt x="78326" y="31896"/>
                    <a:pt x="81048" y="32589"/>
                    <a:pt x="84343" y="32589"/>
                  </a:cubicBezTo>
                  <a:cubicBezTo>
                    <a:pt x="86112" y="32589"/>
                    <a:pt x="88046" y="32389"/>
                    <a:pt x="90250" y="31886"/>
                  </a:cubicBezTo>
                  <a:cubicBezTo>
                    <a:pt x="90357" y="31862"/>
                    <a:pt x="90441" y="31791"/>
                    <a:pt x="90488" y="31707"/>
                  </a:cubicBezTo>
                  <a:cubicBezTo>
                    <a:pt x="90536" y="31612"/>
                    <a:pt x="90536" y="31493"/>
                    <a:pt x="90488" y="31410"/>
                  </a:cubicBezTo>
                  <a:lnTo>
                    <a:pt x="76868" y="3335"/>
                  </a:lnTo>
                  <a:cubicBezTo>
                    <a:pt x="76820" y="3252"/>
                    <a:pt x="76748" y="3180"/>
                    <a:pt x="76665" y="3156"/>
                  </a:cubicBezTo>
                  <a:cubicBezTo>
                    <a:pt x="76632" y="3144"/>
                    <a:pt x="76600" y="3139"/>
                    <a:pt x="76569" y="3139"/>
                  </a:cubicBezTo>
                  <a:cubicBezTo>
                    <a:pt x="76510" y="3139"/>
                    <a:pt x="76453" y="3157"/>
                    <a:pt x="76391" y="3180"/>
                  </a:cubicBezTo>
                  <a:cubicBezTo>
                    <a:pt x="76380" y="3191"/>
                    <a:pt x="75995" y="3391"/>
                    <a:pt x="74918" y="3391"/>
                  </a:cubicBezTo>
                  <a:cubicBezTo>
                    <a:pt x="73679" y="3391"/>
                    <a:pt x="71526" y="3127"/>
                    <a:pt x="67974" y="2013"/>
                  </a:cubicBezTo>
                  <a:cubicBezTo>
                    <a:pt x="64537" y="935"/>
                    <a:pt x="60777" y="0"/>
                    <a:pt x="57256" y="0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624" name="Google Shape;12624;p49"/>
            <p:cNvSpPr/>
            <p:nvPr/>
          </p:nvSpPr>
          <p:spPr>
            <a:xfrm>
              <a:off x="4127000" y="2162600"/>
              <a:ext cx="1021275" cy="706050"/>
            </a:xfrm>
            <a:custGeom>
              <a:avLst/>
              <a:gdLst/>
              <a:ahLst/>
              <a:cxnLst/>
              <a:rect l="l" t="t" r="r" b="b"/>
              <a:pathLst>
                <a:path w="40851" h="28242" extrusionOk="0">
                  <a:moveTo>
                    <a:pt x="25432" y="0"/>
                  </a:moveTo>
                  <a:cubicBezTo>
                    <a:pt x="25241" y="0"/>
                    <a:pt x="25099" y="155"/>
                    <a:pt x="25099" y="346"/>
                  </a:cubicBezTo>
                  <a:cubicBezTo>
                    <a:pt x="25099" y="536"/>
                    <a:pt x="25241" y="691"/>
                    <a:pt x="25432" y="691"/>
                  </a:cubicBezTo>
                  <a:lnTo>
                    <a:pt x="26551" y="691"/>
                  </a:lnTo>
                  <a:lnTo>
                    <a:pt x="39874" y="27444"/>
                  </a:lnTo>
                  <a:cubicBezTo>
                    <a:pt x="37493" y="27004"/>
                    <a:pt x="29278" y="25468"/>
                    <a:pt x="23360" y="24325"/>
                  </a:cubicBezTo>
                  <a:lnTo>
                    <a:pt x="22908" y="24230"/>
                  </a:lnTo>
                  <a:cubicBezTo>
                    <a:pt x="20016" y="23666"/>
                    <a:pt x="15930" y="22873"/>
                    <a:pt x="11603" y="22873"/>
                  </a:cubicBezTo>
                  <a:cubicBezTo>
                    <a:pt x="7698" y="22873"/>
                    <a:pt x="3598" y="23519"/>
                    <a:pt x="0" y="25563"/>
                  </a:cubicBezTo>
                  <a:cubicBezTo>
                    <a:pt x="107" y="25527"/>
                    <a:pt x="203" y="25515"/>
                    <a:pt x="310" y="25480"/>
                  </a:cubicBezTo>
                  <a:cubicBezTo>
                    <a:pt x="1536" y="25063"/>
                    <a:pt x="2798" y="24765"/>
                    <a:pt x="4048" y="24575"/>
                  </a:cubicBezTo>
                  <a:cubicBezTo>
                    <a:pt x="6513" y="23827"/>
                    <a:pt x="9094" y="23555"/>
                    <a:pt x="11598" y="23555"/>
                  </a:cubicBezTo>
                  <a:cubicBezTo>
                    <a:pt x="15868" y="23555"/>
                    <a:pt x="19913" y="24345"/>
                    <a:pt x="22765" y="24908"/>
                  </a:cubicBezTo>
                  <a:lnTo>
                    <a:pt x="23229" y="24992"/>
                  </a:lnTo>
                  <a:cubicBezTo>
                    <a:pt x="30171" y="26337"/>
                    <a:pt x="40303" y="28218"/>
                    <a:pt x="40410" y="28242"/>
                  </a:cubicBezTo>
                  <a:lnTo>
                    <a:pt x="40470" y="28242"/>
                  </a:lnTo>
                  <a:cubicBezTo>
                    <a:pt x="40565" y="28242"/>
                    <a:pt x="40672" y="28194"/>
                    <a:pt x="40731" y="28099"/>
                  </a:cubicBezTo>
                  <a:cubicBezTo>
                    <a:pt x="40839" y="28016"/>
                    <a:pt x="40851" y="27885"/>
                    <a:pt x="40791" y="27766"/>
                  </a:cubicBezTo>
                  <a:lnTo>
                    <a:pt x="27075" y="203"/>
                  </a:lnTo>
                  <a:cubicBezTo>
                    <a:pt x="27015" y="84"/>
                    <a:pt x="26896" y="0"/>
                    <a:pt x="26765" y="0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625" name="Google Shape;12625;p49"/>
            <p:cNvSpPr/>
            <p:nvPr/>
          </p:nvSpPr>
          <p:spPr>
            <a:xfrm>
              <a:off x="4095150" y="2218250"/>
              <a:ext cx="1139450" cy="753400"/>
            </a:xfrm>
            <a:custGeom>
              <a:avLst/>
              <a:gdLst/>
              <a:ahLst/>
              <a:cxnLst/>
              <a:rect l="l" t="t" r="r" b="b"/>
              <a:pathLst>
                <a:path w="45578" h="30136" extrusionOk="0">
                  <a:moveTo>
                    <a:pt x="29147" y="1"/>
                  </a:moveTo>
                  <a:cubicBezTo>
                    <a:pt x="28956" y="1"/>
                    <a:pt x="28813" y="144"/>
                    <a:pt x="28813" y="334"/>
                  </a:cubicBezTo>
                  <a:cubicBezTo>
                    <a:pt x="28813" y="537"/>
                    <a:pt x="28956" y="680"/>
                    <a:pt x="29147" y="680"/>
                  </a:cubicBezTo>
                  <a:lnTo>
                    <a:pt x="30254" y="680"/>
                  </a:lnTo>
                  <a:lnTo>
                    <a:pt x="44684" y="29362"/>
                  </a:lnTo>
                  <a:cubicBezTo>
                    <a:pt x="44523" y="29369"/>
                    <a:pt x="44357" y="29372"/>
                    <a:pt x="44185" y="29372"/>
                  </a:cubicBezTo>
                  <a:cubicBezTo>
                    <a:pt x="42307" y="29372"/>
                    <a:pt x="39697" y="28959"/>
                    <a:pt x="34909" y="28207"/>
                  </a:cubicBezTo>
                  <a:cubicBezTo>
                    <a:pt x="31528" y="27671"/>
                    <a:pt x="26908" y="26945"/>
                    <a:pt x="20681" y="26087"/>
                  </a:cubicBezTo>
                  <a:cubicBezTo>
                    <a:pt x="18588" y="25794"/>
                    <a:pt x="16667" y="25666"/>
                    <a:pt x="14906" y="25666"/>
                  </a:cubicBezTo>
                  <a:cubicBezTo>
                    <a:pt x="7012" y="25666"/>
                    <a:pt x="2356" y="28247"/>
                    <a:pt x="0" y="30136"/>
                  </a:cubicBezTo>
                  <a:cubicBezTo>
                    <a:pt x="1215" y="29505"/>
                    <a:pt x="2501" y="29016"/>
                    <a:pt x="3822" y="28612"/>
                  </a:cubicBezTo>
                  <a:cubicBezTo>
                    <a:pt x="6405" y="27382"/>
                    <a:pt x="10054" y="26349"/>
                    <a:pt x="14987" y="26349"/>
                  </a:cubicBezTo>
                  <a:cubicBezTo>
                    <a:pt x="16693" y="26349"/>
                    <a:pt x="18552" y="26473"/>
                    <a:pt x="20574" y="26754"/>
                  </a:cubicBezTo>
                  <a:cubicBezTo>
                    <a:pt x="26801" y="27611"/>
                    <a:pt x="31433" y="28350"/>
                    <a:pt x="34790" y="28885"/>
                  </a:cubicBezTo>
                  <a:cubicBezTo>
                    <a:pt x="39555" y="29634"/>
                    <a:pt x="42179" y="30048"/>
                    <a:pt x="44116" y="30048"/>
                  </a:cubicBezTo>
                  <a:cubicBezTo>
                    <a:pt x="44521" y="30048"/>
                    <a:pt x="44897" y="30030"/>
                    <a:pt x="45256" y="29993"/>
                  </a:cubicBezTo>
                  <a:cubicBezTo>
                    <a:pt x="45375" y="29981"/>
                    <a:pt x="45458" y="29921"/>
                    <a:pt x="45518" y="29814"/>
                  </a:cubicBezTo>
                  <a:cubicBezTo>
                    <a:pt x="45565" y="29731"/>
                    <a:pt x="45577" y="29612"/>
                    <a:pt x="45518" y="29505"/>
                  </a:cubicBezTo>
                  <a:lnTo>
                    <a:pt x="30754" y="191"/>
                  </a:lnTo>
                  <a:cubicBezTo>
                    <a:pt x="30695" y="72"/>
                    <a:pt x="30575" y="1"/>
                    <a:pt x="30456" y="1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626" name="Google Shape;12626;p49"/>
            <p:cNvSpPr/>
            <p:nvPr/>
          </p:nvSpPr>
          <p:spPr>
            <a:xfrm>
              <a:off x="3949300" y="2994550"/>
              <a:ext cx="12525" cy="33950"/>
            </a:xfrm>
            <a:custGeom>
              <a:avLst/>
              <a:gdLst/>
              <a:ahLst/>
              <a:cxnLst/>
              <a:rect l="l" t="t" r="r" b="b"/>
              <a:pathLst>
                <a:path w="501" h="1358" extrusionOk="0">
                  <a:moveTo>
                    <a:pt x="155" y="0"/>
                  </a:moveTo>
                  <a:cubicBezTo>
                    <a:pt x="155" y="0"/>
                    <a:pt x="0" y="334"/>
                    <a:pt x="12" y="691"/>
                  </a:cubicBezTo>
                  <a:cubicBezTo>
                    <a:pt x="36" y="1048"/>
                    <a:pt x="250" y="1358"/>
                    <a:pt x="250" y="1358"/>
                  </a:cubicBezTo>
                  <a:cubicBezTo>
                    <a:pt x="250" y="1358"/>
                    <a:pt x="500" y="1060"/>
                    <a:pt x="453" y="667"/>
                  </a:cubicBezTo>
                  <a:cubicBezTo>
                    <a:pt x="441" y="274"/>
                    <a:pt x="155" y="0"/>
                    <a:pt x="155" y="0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627" name="Google Shape;12627;p49"/>
            <p:cNvSpPr/>
            <p:nvPr/>
          </p:nvSpPr>
          <p:spPr>
            <a:xfrm>
              <a:off x="3959125" y="2793625"/>
              <a:ext cx="388150" cy="234575"/>
            </a:xfrm>
            <a:custGeom>
              <a:avLst/>
              <a:gdLst/>
              <a:ahLst/>
              <a:cxnLst/>
              <a:rect l="l" t="t" r="r" b="b"/>
              <a:pathLst>
                <a:path w="15526" h="9383" extrusionOk="0">
                  <a:moveTo>
                    <a:pt x="15526" y="1"/>
                  </a:moveTo>
                  <a:cubicBezTo>
                    <a:pt x="15526" y="1"/>
                    <a:pt x="15252" y="36"/>
                    <a:pt x="14811" y="108"/>
                  </a:cubicBezTo>
                  <a:cubicBezTo>
                    <a:pt x="14335" y="179"/>
                    <a:pt x="13657" y="286"/>
                    <a:pt x="12823" y="465"/>
                  </a:cubicBezTo>
                  <a:cubicBezTo>
                    <a:pt x="11156" y="822"/>
                    <a:pt x="8811" y="1417"/>
                    <a:pt x="6477" y="2644"/>
                  </a:cubicBezTo>
                  <a:cubicBezTo>
                    <a:pt x="4143" y="3870"/>
                    <a:pt x="2357" y="5561"/>
                    <a:pt x="1357" y="6954"/>
                  </a:cubicBezTo>
                  <a:cubicBezTo>
                    <a:pt x="857" y="7656"/>
                    <a:pt x="512" y="8264"/>
                    <a:pt x="298" y="8692"/>
                  </a:cubicBezTo>
                  <a:cubicBezTo>
                    <a:pt x="202" y="8918"/>
                    <a:pt x="143" y="9085"/>
                    <a:pt x="83" y="9204"/>
                  </a:cubicBezTo>
                  <a:cubicBezTo>
                    <a:pt x="36" y="9323"/>
                    <a:pt x="0" y="9383"/>
                    <a:pt x="0" y="9383"/>
                  </a:cubicBezTo>
                  <a:cubicBezTo>
                    <a:pt x="0" y="9383"/>
                    <a:pt x="36" y="9323"/>
                    <a:pt x="95" y="9216"/>
                  </a:cubicBezTo>
                  <a:cubicBezTo>
                    <a:pt x="155" y="9109"/>
                    <a:pt x="226" y="8930"/>
                    <a:pt x="357" y="8740"/>
                  </a:cubicBezTo>
                  <a:cubicBezTo>
                    <a:pt x="619" y="8323"/>
                    <a:pt x="1000" y="7763"/>
                    <a:pt x="1536" y="7109"/>
                  </a:cubicBezTo>
                  <a:cubicBezTo>
                    <a:pt x="2608" y="5787"/>
                    <a:pt x="4405" y="4239"/>
                    <a:pt x="6691" y="3049"/>
                  </a:cubicBezTo>
                  <a:cubicBezTo>
                    <a:pt x="8965" y="1858"/>
                    <a:pt x="11228" y="1167"/>
                    <a:pt x="12859" y="703"/>
                  </a:cubicBezTo>
                  <a:cubicBezTo>
                    <a:pt x="13680" y="465"/>
                    <a:pt x="14347" y="298"/>
                    <a:pt x="14811" y="179"/>
                  </a:cubicBezTo>
                  <a:cubicBezTo>
                    <a:pt x="15276" y="60"/>
                    <a:pt x="15526" y="1"/>
                    <a:pt x="15526" y="1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628" name="Google Shape;12628;p49"/>
            <p:cNvSpPr/>
            <p:nvPr/>
          </p:nvSpPr>
          <p:spPr>
            <a:xfrm>
              <a:off x="3967150" y="2821900"/>
              <a:ext cx="398000" cy="204525"/>
            </a:xfrm>
            <a:custGeom>
              <a:avLst/>
              <a:gdLst/>
              <a:ahLst/>
              <a:cxnLst/>
              <a:rect l="l" t="t" r="r" b="b"/>
              <a:pathLst>
                <a:path w="15920" h="8181" extrusionOk="0">
                  <a:moveTo>
                    <a:pt x="15919" y="1"/>
                  </a:moveTo>
                  <a:cubicBezTo>
                    <a:pt x="15919" y="1"/>
                    <a:pt x="15669" y="25"/>
                    <a:pt x="15193" y="48"/>
                  </a:cubicBezTo>
                  <a:cubicBezTo>
                    <a:pt x="14955" y="60"/>
                    <a:pt x="14669" y="84"/>
                    <a:pt x="14348" y="120"/>
                  </a:cubicBezTo>
                  <a:cubicBezTo>
                    <a:pt x="14014" y="167"/>
                    <a:pt x="13633" y="215"/>
                    <a:pt x="13228" y="286"/>
                  </a:cubicBezTo>
                  <a:cubicBezTo>
                    <a:pt x="12812" y="346"/>
                    <a:pt x="12359" y="441"/>
                    <a:pt x="11883" y="560"/>
                  </a:cubicBezTo>
                  <a:cubicBezTo>
                    <a:pt x="11395" y="656"/>
                    <a:pt x="10907" y="810"/>
                    <a:pt x="10371" y="977"/>
                  </a:cubicBezTo>
                  <a:cubicBezTo>
                    <a:pt x="9323" y="1310"/>
                    <a:pt x="8192" y="1763"/>
                    <a:pt x="7049" y="2346"/>
                  </a:cubicBezTo>
                  <a:cubicBezTo>
                    <a:pt x="5918" y="2918"/>
                    <a:pt x="4894" y="3596"/>
                    <a:pt x="4001" y="4251"/>
                  </a:cubicBezTo>
                  <a:cubicBezTo>
                    <a:pt x="3572" y="4573"/>
                    <a:pt x="3132" y="4906"/>
                    <a:pt x="2775" y="5228"/>
                  </a:cubicBezTo>
                  <a:cubicBezTo>
                    <a:pt x="2406" y="5537"/>
                    <a:pt x="2084" y="5859"/>
                    <a:pt x="1786" y="6156"/>
                  </a:cubicBezTo>
                  <a:cubicBezTo>
                    <a:pt x="1489" y="6454"/>
                    <a:pt x="1227" y="6728"/>
                    <a:pt x="1013" y="6966"/>
                  </a:cubicBezTo>
                  <a:cubicBezTo>
                    <a:pt x="786" y="7204"/>
                    <a:pt x="608" y="7430"/>
                    <a:pt x="453" y="7609"/>
                  </a:cubicBezTo>
                  <a:cubicBezTo>
                    <a:pt x="155" y="7978"/>
                    <a:pt x="1" y="8180"/>
                    <a:pt x="1" y="8180"/>
                  </a:cubicBezTo>
                  <a:lnTo>
                    <a:pt x="501" y="7668"/>
                  </a:lnTo>
                  <a:cubicBezTo>
                    <a:pt x="667" y="7502"/>
                    <a:pt x="870" y="7311"/>
                    <a:pt x="1108" y="7085"/>
                  </a:cubicBezTo>
                  <a:cubicBezTo>
                    <a:pt x="1370" y="6871"/>
                    <a:pt x="1620" y="6609"/>
                    <a:pt x="1941" y="6347"/>
                  </a:cubicBezTo>
                  <a:cubicBezTo>
                    <a:pt x="2263" y="6073"/>
                    <a:pt x="2596" y="5799"/>
                    <a:pt x="2989" y="5501"/>
                  </a:cubicBezTo>
                  <a:cubicBezTo>
                    <a:pt x="3370" y="5180"/>
                    <a:pt x="3787" y="4882"/>
                    <a:pt x="4239" y="4573"/>
                  </a:cubicBezTo>
                  <a:cubicBezTo>
                    <a:pt x="5144" y="3965"/>
                    <a:pt x="6156" y="3334"/>
                    <a:pt x="7275" y="2763"/>
                  </a:cubicBezTo>
                  <a:cubicBezTo>
                    <a:pt x="8394" y="2180"/>
                    <a:pt x="9490" y="1715"/>
                    <a:pt x="10514" y="1346"/>
                  </a:cubicBezTo>
                  <a:cubicBezTo>
                    <a:pt x="11038" y="1168"/>
                    <a:pt x="11526" y="1001"/>
                    <a:pt x="11990" y="870"/>
                  </a:cubicBezTo>
                  <a:cubicBezTo>
                    <a:pt x="12454" y="715"/>
                    <a:pt x="12883" y="620"/>
                    <a:pt x="13288" y="513"/>
                  </a:cubicBezTo>
                  <a:cubicBezTo>
                    <a:pt x="13693" y="406"/>
                    <a:pt x="14050" y="346"/>
                    <a:pt x="14371" y="275"/>
                  </a:cubicBezTo>
                  <a:cubicBezTo>
                    <a:pt x="14705" y="191"/>
                    <a:pt x="14979" y="155"/>
                    <a:pt x="15205" y="120"/>
                  </a:cubicBezTo>
                  <a:cubicBezTo>
                    <a:pt x="15669" y="48"/>
                    <a:pt x="15919" y="1"/>
                    <a:pt x="15919" y="1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629" name="Google Shape;12629;p49"/>
            <p:cNvSpPr/>
            <p:nvPr/>
          </p:nvSpPr>
          <p:spPr>
            <a:xfrm>
              <a:off x="3994525" y="2964775"/>
              <a:ext cx="104225" cy="68800"/>
            </a:xfrm>
            <a:custGeom>
              <a:avLst/>
              <a:gdLst/>
              <a:ahLst/>
              <a:cxnLst/>
              <a:rect l="l" t="t" r="r" b="b"/>
              <a:pathLst>
                <a:path w="4169" h="2752" extrusionOk="0">
                  <a:moveTo>
                    <a:pt x="4168" y="1"/>
                  </a:moveTo>
                  <a:cubicBezTo>
                    <a:pt x="4168" y="1"/>
                    <a:pt x="3882" y="1"/>
                    <a:pt x="3406" y="120"/>
                  </a:cubicBezTo>
                  <a:cubicBezTo>
                    <a:pt x="2966" y="227"/>
                    <a:pt x="2335" y="453"/>
                    <a:pt x="1727" y="858"/>
                  </a:cubicBezTo>
                  <a:cubicBezTo>
                    <a:pt x="1132" y="1251"/>
                    <a:pt x="668" y="1727"/>
                    <a:pt x="406" y="2120"/>
                  </a:cubicBezTo>
                  <a:cubicBezTo>
                    <a:pt x="120" y="2489"/>
                    <a:pt x="1" y="2751"/>
                    <a:pt x="1" y="2751"/>
                  </a:cubicBezTo>
                  <a:cubicBezTo>
                    <a:pt x="1" y="2751"/>
                    <a:pt x="203" y="2561"/>
                    <a:pt x="560" y="2263"/>
                  </a:cubicBezTo>
                  <a:cubicBezTo>
                    <a:pt x="918" y="1989"/>
                    <a:pt x="1418" y="1596"/>
                    <a:pt x="1977" y="1227"/>
                  </a:cubicBezTo>
                  <a:cubicBezTo>
                    <a:pt x="2549" y="858"/>
                    <a:pt x="3097" y="536"/>
                    <a:pt x="3501" y="334"/>
                  </a:cubicBezTo>
                  <a:cubicBezTo>
                    <a:pt x="3906" y="120"/>
                    <a:pt x="4168" y="1"/>
                    <a:pt x="4168" y="1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630" name="Google Shape;12630;p49"/>
            <p:cNvSpPr/>
            <p:nvPr/>
          </p:nvSpPr>
          <p:spPr>
            <a:xfrm>
              <a:off x="4028775" y="2989475"/>
              <a:ext cx="75325" cy="42000"/>
            </a:xfrm>
            <a:custGeom>
              <a:avLst/>
              <a:gdLst/>
              <a:ahLst/>
              <a:cxnLst/>
              <a:rect l="l" t="t" r="r" b="b"/>
              <a:pathLst>
                <a:path w="3013" h="1680" extrusionOk="0">
                  <a:moveTo>
                    <a:pt x="3012" y="1"/>
                  </a:moveTo>
                  <a:cubicBezTo>
                    <a:pt x="3012" y="1"/>
                    <a:pt x="2810" y="13"/>
                    <a:pt x="2512" y="72"/>
                  </a:cubicBezTo>
                  <a:cubicBezTo>
                    <a:pt x="2191" y="132"/>
                    <a:pt x="1750" y="263"/>
                    <a:pt x="1322" y="501"/>
                  </a:cubicBezTo>
                  <a:cubicBezTo>
                    <a:pt x="893" y="739"/>
                    <a:pt x="548" y="1037"/>
                    <a:pt x="322" y="1275"/>
                  </a:cubicBezTo>
                  <a:cubicBezTo>
                    <a:pt x="107" y="1513"/>
                    <a:pt x="0" y="1680"/>
                    <a:pt x="0" y="1680"/>
                  </a:cubicBezTo>
                  <a:cubicBezTo>
                    <a:pt x="0" y="1680"/>
                    <a:pt x="179" y="1584"/>
                    <a:pt x="464" y="1453"/>
                  </a:cubicBezTo>
                  <a:cubicBezTo>
                    <a:pt x="750" y="1311"/>
                    <a:pt x="1131" y="1120"/>
                    <a:pt x="1536" y="894"/>
                  </a:cubicBezTo>
                  <a:cubicBezTo>
                    <a:pt x="1941" y="668"/>
                    <a:pt x="2310" y="441"/>
                    <a:pt x="2572" y="275"/>
                  </a:cubicBezTo>
                  <a:cubicBezTo>
                    <a:pt x="2846" y="120"/>
                    <a:pt x="3012" y="1"/>
                    <a:pt x="3012" y="1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631" name="Google Shape;12631;p49"/>
            <p:cNvSpPr/>
            <p:nvPr/>
          </p:nvSpPr>
          <p:spPr>
            <a:xfrm>
              <a:off x="4084125" y="2918350"/>
              <a:ext cx="545625" cy="124750"/>
            </a:xfrm>
            <a:custGeom>
              <a:avLst/>
              <a:gdLst/>
              <a:ahLst/>
              <a:cxnLst/>
              <a:rect l="l" t="t" r="r" b="b"/>
              <a:pathLst>
                <a:path w="21825" h="4990" extrusionOk="0">
                  <a:moveTo>
                    <a:pt x="14943" y="0"/>
                  </a:moveTo>
                  <a:cubicBezTo>
                    <a:pt x="13562" y="0"/>
                    <a:pt x="12038" y="107"/>
                    <a:pt x="10466" y="369"/>
                  </a:cubicBezTo>
                  <a:cubicBezTo>
                    <a:pt x="8883" y="655"/>
                    <a:pt x="7430" y="1084"/>
                    <a:pt x="6132" y="1560"/>
                  </a:cubicBezTo>
                  <a:cubicBezTo>
                    <a:pt x="5489" y="1834"/>
                    <a:pt x="4882" y="2048"/>
                    <a:pt x="4335" y="2334"/>
                  </a:cubicBezTo>
                  <a:cubicBezTo>
                    <a:pt x="4049" y="2465"/>
                    <a:pt x="3787" y="2584"/>
                    <a:pt x="3525" y="2727"/>
                  </a:cubicBezTo>
                  <a:cubicBezTo>
                    <a:pt x="3275" y="2870"/>
                    <a:pt x="3037" y="3013"/>
                    <a:pt x="2811" y="3120"/>
                  </a:cubicBezTo>
                  <a:cubicBezTo>
                    <a:pt x="2358" y="3370"/>
                    <a:pt x="1965" y="3632"/>
                    <a:pt x="1608" y="3858"/>
                  </a:cubicBezTo>
                  <a:cubicBezTo>
                    <a:pt x="1251" y="4060"/>
                    <a:pt x="965" y="4275"/>
                    <a:pt x="727" y="4453"/>
                  </a:cubicBezTo>
                  <a:cubicBezTo>
                    <a:pt x="251" y="4799"/>
                    <a:pt x="1" y="4989"/>
                    <a:pt x="1" y="4989"/>
                  </a:cubicBezTo>
                  <a:cubicBezTo>
                    <a:pt x="1" y="4989"/>
                    <a:pt x="275" y="4810"/>
                    <a:pt x="763" y="4513"/>
                  </a:cubicBezTo>
                  <a:cubicBezTo>
                    <a:pt x="1001" y="4346"/>
                    <a:pt x="1310" y="4168"/>
                    <a:pt x="1668" y="3977"/>
                  </a:cubicBezTo>
                  <a:cubicBezTo>
                    <a:pt x="2025" y="3775"/>
                    <a:pt x="2430" y="3525"/>
                    <a:pt x="2906" y="3322"/>
                  </a:cubicBezTo>
                  <a:cubicBezTo>
                    <a:pt x="3144" y="3203"/>
                    <a:pt x="3382" y="3084"/>
                    <a:pt x="3632" y="2965"/>
                  </a:cubicBezTo>
                  <a:cubicBezTo>
                    <a:pt x="3882" y="2846"/>
                    <a:pt x="4156" y="2739"/>
                    <a:pt x="4442" y="2620"/>
                  </a:cubicBezTo>
                  <a:cubicBezTo>
                    <a:pt x="4989" y="2382"/>
                    <a:pt x="5597" y="2179"/>
                    <a:pt x="6240" y="1929"/>
                  </a:cubicBezTo>
                  <a:cubicBezTo>
                    <a:pt x="7514" y="1501"/>
                    <a:pt x="8966" y="1120"/>
                    <a:pt x="10514" y="834"/>
                  </a:cubicBezTo>
                  <a:cubicBezTo>
                    <a:pt x="12038" y="572"/>
                    <a:pt x="13550" y="441"/>
                    <a:pt x="14895" y="405"/>
                  </a:cubicBezTo>
                  <a:cubicBezTo>
                    <a:pt x="15172" y="405"/>
                    <a:pt x="15440" y="403"/>
                    <a:pt x="15702" y="403"/>
                  </a:cubicBezTo>
                  <a:cubicBezTo>
                    <a:pt x="16095" y="403"/>
                    <a:pt x="16472" y="408"/>
                    <a:pt x="16836" y="429"/>
                  </a:cubicBezTo>
                  <a:cubicBezTo>
                    <a:pt x="17134" y="441"/>
                    <a:pt x="17431" y="441"/>
                    <a:pt x="17717" y="477"/>
                  </a:cubicBezTo>
                  <a:cubicBezTo>
                    <a:pt x="17991" y="488"/>
                    <a:pt x="18265" y="524"/>
                    <a:pt x="18515" y="548"/>
                  </a:cubicBezTo>
                  <a:cubicBezTo>
                    <a:pt x="19039" y="596"/>
                    <a:pt x="19503" y="691"/>
                    <a:pt x="19896" y="739"/>
                  </a:cubicBezTo>
                  <a:cubicBezTo>
                    <a:pt x="20313" y="798"/>
                    <a:pt x="20658" y="881"/>
                    <a:pt x="20944" y="941"/>
                  </a:cubicBezTo>
                  <a:cubicBezTo>
                    <a:pt x="21515" y="1060"/>
                    <a:pt x="21825" y="1120"/>
                    <a:pt x="21825" y="1120"/>
                  </a:cubicBezTo>
                  <a:cubicBezTo>
                    <a:pt x="21825" y="1120"/>
                    <a:pt x="21515" y="1024"/>
                    <a:pt x="20991" y="834"/>
                  </a:cubicBezTo>
                  <a:cubicBezTo>
                    <a:pt x="20706" y="762"/>
                    <a:pt x="20360" y="655"/>
                    <a:pt x="19956" y="584"/>
                  </a:cubicBezTo>
                  <a:cubicBezTo>
                    <a:pt x="19539" y="488"/>
                    <a:pt x="19098" y="381"/>
                    <a:pt x="18574" y="310"/>
                  </a:cubicBezTo>
                  <a:cubicBezTo>
                    <a:pt x="18324" y="286"/>
                    <a:pt x="18051" y="238"/>
                    <a:pt x="17777" y="191"/>
                  </a:cubicBezTo>
                  <a:cubicBezTo>
                    <a:pt x="17491" y="143"/>
                    <a:pt x="17193" y="131"/>
                    <a:pt x="16896" y="107"/>
                  </a:cubicBezTo>
                  <a:cubicBezTo>
                    <a:pt x="16288" y="24"/>
                    <a:pt x="15634" y="12"/>
                    <a:pt x="14943" y="0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632" name="Google Shape;12632;p49"/>
            <p:cNvSpPr/>
            <p:nvPr/>
          </p:nvSpPr>
          <p:spPr>
            <a:xfrm>
              <a:off x="4123125" y="2961400"/>
              <a:ext cx="359900" cy="95675"/>
            </a:xfrm>
            <a:custGeom>
              <a:avLst/>
              <a:gdLst/>
              <a:ahLst/>
              <a:cxnLst/>
              <a:rect l="l" t="t" r="r" b="b"/>
              <a:pathLst>
                <a:path w="14396" h="3827" extrusionOk="0">
                  <a:moveTo>
                    <a:pt x="10580" y="0"/>
                  </a:moveTo>
                  <a:cubicBezTo>
                    <a:pt x="10315" y="0"/>
                    <a:pt x="10039" y="6"/>
                    <a:pt x="9752" y="17"/>
                  </a:cubicBezTo>
                  <a:cubicBezTo>
                    <a:pt x="8835" y="64"/>
                    <a:pt x="7823" y="195"/>
                    <a:pt x="6787" y="433"/>
                  </a:cubicBezTo>
                  <a:cubicBezTo>
                    <a:pt x="5763" y="695"/>
                    <a:pt x="4811" y="1029"/>
                    <a:pt x="3965" y="1386"/>
                  </a:cubicBezTo>
                  <a:cubicBezTo>
                    <a:pt x="3120" y="1767"/>
                    <a:pt x="2382" y="2148"/>
                    <a:pt x="1810" y="2517"/>
                  </a:cubicBezTo>
                  <a:cubicBezTo>
                    <a:pt x="1512" y="2696"/>
                    <a:pt x="1251" y="2898"/>
                    <a:pt x="1036" y="3041"/>
                  </a:cubicBezTo>
                  <a:cubicBezTo>
                    <a:pt x="810" y="3196"/>
                    <a:pt x="620" y="3338"/>
                    <a:pt x="465" y="3458"/>
                  </a:cubicBezTo>
                  <a:cubicBezTo>
                    <a:pt x="167" y="3696"/>
                    <a:pt x="0" y="3827"/>
                    <a:pt x="0" y="3827"/>
                  </a:cubicBezTo>
                  <a:cubicBezTo>
                    <a:pt x="0" y="3827"/>
                    <a:pt x="179" y="3731"/>
                    <a:pt x="512" y="3517"/>
                  </a:cubicBezTo>
                  <a:cubicBezTo>
                    <a:pt x="679" y="3410"/>
                    <a:pt x="870" y="3291"/>
                    <a:pt x="1108" y="3160"/>
                  </a:cubicBezTo>
                  <a:cubicBezTo>
                    <a:pt x="1346" y="3029"/>
                    <a:pt x="1596" y="2862"/>
                    <a:pt x="1917" y="2719"/>
                  </a:cubicBezTo>
                  <a:cubicBezTo>
                    <a:pt x="2525" y="2386"/>
                    <a:pt x="3263" y="2065"/>
                    <a:pt x="4096" y="1731"/>
                  </a:cubicBezTo>
                  <a:cubicBezTo>
                    <a:pt x="4953" y="1422"/>
                    <a:pt x="5882" y="1112"/>
                    <a:pt x="6894" y="874"/>
                  </a:cubicBezTo>
                  <a:cubicBezTo>
                    <a:pt x="7906" y="648"/>
                    <a:pt x="8894" y="481"/>
                    <a:pt x="9787" y="398"/>
                  </a:cubicBezTo>
                  <a:cubicBezTo>
                    <a:pt x="10542" y="317"/>
                    <a:pt x="11246" y="288"/>
                    <a:pt x="11856" y="288"/>
                  </a:cubicBezTo>
                  <a:cubicBezTo>
                    <a:pt x="11967" y="288"/>
                    <a:pt x="12075" y="289"/>
                    <a:pt x="12180" y="290"/>
                  </a:cubicBezTo>
                  <a:cubicBezTo>
                    <a:pt x="12246" y="288"/>
                    <a:pt x="12311" y="287"/>
                    <a:pt x="12374" y="287"/>
                  </a:cubicBezTo>
                  <a:cubicBezTo>
                    <a:pt x="12643" y="287"/>
                    <a:pt x="12888" y="305"/>
                    <a:pt x="13109" y="314"/>
                  </a:cubicBezTo>
                  <a:cubicBezTo>
                    <a:pt x="13371" y="314"/>
                    <a:pt x="13609" y="350"/>
                    <a:pt x="13800" y="362"/>
                  </a:cubicBezTo>
                  <a:cubicBezTo>
                    <a:pt x="14193" y="410"/>
                    <a:pt x="14395" y="421"/>
                    <a:pt x="14395" y="421"/>
                  </a:cubicBezTo>
                  <a:cubicBezTo>
                    <a:pt x="14395" y="421"/>
                    <a:pt x="14193" y="374"/>
                    <a:pt x="13788" y="314"/>
                  </a:cubicBezTo>
                  <a:cubicBezTo>
                    <a:pt x="13609" y="279"/>
                    <a:pt x="13371" y="231"/>
                    <a:pt x="13097" y="195"/>
                  </a:cubicBezTo>
                  <a:cubicBezTo>
                    <a:pt x="12835" y="160"/>
                    <a:pt x="12526" y="112"/>
                    <a:pt x="12180" y="76"/>
                  </a:cubicBezTo>
                  <a:cubicBezTo>
                    <a:pt x="11704" y="27"/>
                    <a:pt x="11170" y="0"/>
                    <a:pt x="10580" y="0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633" name="Google Shape;12633;p49"/>
            <p:cNvSpPr/>
            <p:nvPr/>
          </p:nvSpPr>
          <p:spPr>
            <a:xfrm>
              <a:off x="4615450" y="2986200"/>
              <a:ext cx="654575" cy="48625"/>
            </a:xfrm>
            <a:custGeom>
              <a:avLst/>
              <a:gdLst/>
              <a:ahLst/>
              <a:cxnLst/>
              <a:rect l="l" t="t" r="r" b="b"/>
              <a:pathLst>
                <a:path w="26183" h="1945" extrusionOk="0">
                  <a:moveTo>
                    <a:pt x="26182" y="1144"/>
                  </a:moveTo>
                  <a:cubicBezTo>
                    <a:pt x="26182" y="1144"/>
                    <a:pt x="26109" y="1152"/>
                    <a:pt x="26003" y="1195"/>
                  </a:cubicBezTo>
                  <a:lnTo>
                    <a:pt x="26003" y="1195"/>
                  </a:lnTo>
                  <a:cubicBezTo>
                    <a:pt x="26123" y="1161"/>
                    <a:pt x="26182" y="1144"/>
                    <a:pt x="26182" y="1144"/>
                  </a:cubicBezTo>
                  <a:close/>
                  <a:moveTo>
                    <a:pt x="26003" y="1195"/>
                  </a:moveTo>
                  <a:cubicBezTo>
                    <a:pt x="25982" y="1201"/>
                    <a:pt x="25958" y="1208"/>
                    <a:pt x="25932" y="1215"/>
                  </a:cubicBezTo>
                  <a:cubicBezTo>
                    <a:pt x="25887" y="1228"/>
                    <a:pt x="25837" y="1243"/>
                    <a:pt x="25780" y="1261"/>
                  </a:cubicBezTo>
                  <a:lnTo>
                    <a:pt x="25780" y="1261"/>
                  </a:lnTo>
                  <a:cubicBezTo>
                    <a:pt x="25837" y="1248"/>
                    <a:pt x="25887" y="1237"/>
                    <a:pt x="25932" y="1227"/>
                  </a:cubicBezTo>
                  <a:cubicBezTo>
                    <a:pt x="25957" y="1215"/>
                    <a:pt x="25981" y="1204"/>
                    <a:pt x="26003" y="1195"/>
                  </a:cubicBezTo>
                  <a:close/>
                  <a:moveTo>
                    <a:pt x="0" y="1"/>
                  </a:moveTo>
                  <a:cubicBezTo>
                    <a:pt x="0" y="1"/>
                    <a:pt x="1477" y="144"/>
                    <a:pt x="3846" y="382"/>
                  </a:cubicBezTo>
                  <a:cubicBezTo>
                    <a:pt x="6215" y="620"/>
                    <a:pt x="9466" y="965"/>
                    <a:pt x="13085" y="1346"/>
                  </a:cubicBezTo>
                  <a:cubicBezTo>
                    <a:pt x="14883" y="1549"/>
                    <a:pt x="16610" y="1751"/>
                    <a:pt x="18193" y="1858"/>
                  </a:cubicBezTo>
                  <a:cubicBezTo>
                    <a:pt x="19022" y="1915"/>
                    <a:pt x="19812" y="1945"/>
                    <a:pt x="20548" y="1945"/>
                  </a:cubicBezTo>
                  <a:cubicBezTo>
                    <a:pt x="21206" y="1945"/>
                    <a:pt x="21822" y="1921"/>
                    <a:pt x="22384" y="1870"/>
                  </a:cubicBezTo>
                  <a:cubicBezTo>
                    <a:pt x="23599" y="1787"/>
                    <a:pt x="24551" y="1584"/>
                    <a:pt x="25182" y="1430"/>
                  </a:cubicBezTo>
                  <a:cubicBezTo>
                    <a:pt x="25426" y="1369"/>
                    <a:pt x="25625" y="1308"/>
                    <a:pt x="25780" y="1261"/>
                  </a:cubicBezTo>
                  <a:lnTo>
                    <a:pt x="25780" y="1261"/>
                  </a:lnTo>
                  <a:cubicBezTo>
                    <a:pt x="25625" y="1295"/>
                    <a:pt x="25426" y="1338"/>
                    <a:pt x="25182" y="1382"/>
                  </a:cubicBezTo>
                  <a:cubicBezTo>
                    <a:pt x="24527" y="1501"/>
                    <a:pt x="23575" y="1632"/>
                    <a:pt x="22384" y="1668"/>
                  </a:cubicBezTo>
                  <a:cubicBezTo>
                    <a:pt x="22184" y="1674"/>
                    <a:pt x="21976" y="1677"/>
                    <a:pt x="21762" y="1677"/>
                  </a:cubicBezTo>
                  <a:cubicBezTo>
                    <a:pt x="20727" y="1677"/>
                    <a:pt x="19533" y="1608"/>
                    <a:pt x="18241" y="1489"/>
                  </a:cubicBezTo>
                  <a:cubicBezTo>
                    <a:pt x="16669" y="1334"/>
                    <a:pt x="14966" y="1096"/>
                    <a:pt x="13145" y="906"/>
                  </a:cubicBezTo>
                  <a:cubicBezTo>
                    <a:pt x="9525" y="513"/>
                    <a:pt x="6239" y="299"/>
                    <a:pt x="3858" y="156"/>
                  </a:cubicBezTo>
                  <a:cubicBezTo>
                    <a:pt x="1477" y="25"/>
                    <a:pt x="1" y="1"/>
                    <a:pt x="0" y="1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634" name="Google Shape;12634;p49"/>
            <p:cNvSpPr/>
            <p:nvPr/>
          </p:nvSpPr>
          <p:spPr>
            <a:xfrm>
              <a:off x="4455900" y="2820725"/>
              <a:ext cx="672725" cy="91700"/>
            </a:xfrm>
            <a:custGeom>
              <a:avLst/>
              <a:gdLst/>
              <a:ahLst/>
              <a:cxnLst/>
              <a:rect l="l" t="t" r="r" b="b"/>
              <a:pathLst>
                <a:path w="26909" h="3668" extrusionOk="0">
                  <a:moveTo>
                    <a:pt x="3567" y="1"/>
                  </a:moveTo>
                  <a:cubicBezTo>
                    <a:pt x="3109" y="1"/>
                    <a:pt x="2688" y="38"/>
                    <a:pt x="2310" y="48"/>
                  </a:cubicBezTo>
                  <a:cubicBezTo>
                    <a:pt x="2060" y="72"/>
                    <a:pt x="1834" y="83"/>
                    <a:pt x="1620" y="95"/>
                  </a:cubicBezTo>
                  <a:cubicBezTo>
                    <a:pt x="1417" y="131"/>
                    <a:pt x="1239" y="143"/>
                    <a:pt x="1060" y="167"/>
                  </a:cubicBezTo>
                  <a:cubicBezTo>
                    <a:pt x="370" y="274"/>
                    <a:pt x="1" y="322"/>
                    <a:pt x="1" y="322"/>
                  </a:cubicBezTo>
                  <a:cubicBezTo>
                    <a:pt x="1" y="322"/>
                    <a:pt x="393" y="286"/>
                    <a:pt x="1072" y="250"/>
                  </a:cubicBezTo>
                  <a:cubicBezTo>
                    <a:pt x="1239" y="226"/>
                    <a:pt x="1429" y="214"/>
                    <a:pt x="1644" y="202"/>
                  </a:cubicBezTo>
                  <a:lnTo>
                    <a:pt x="2322" y="202"/>
                  </a:lnTo>
                  <a:cubicBezTo>
                    <a:pt x="2462" y="202"/>
                    <a:pt x="2607" y="202"/>
                    <a:pt x="2758" y="202"/>
                  </a:cubicBezTo>
                  <a:cubicBezTo>
                    <a:pt x="3134" y="202"/>
                    <a:pt x="3544" y="208"/>
                    <a:pt x="3977" y="250"/>
                  </a:cubicBezTo>
                  <a:cubicBezTo>
                    <a:pt x="4287" y="262"/>
                    <a:pt x="4608" y="286"/>
                    <a:pt x="4942" y="310"/>
                  </a:cubicBezTo>
                  <a:cubicBezTo>
                    <a:pt x="5287" y="333"/>
                    <a:pt x="5620" y="381"/>
                    <a:pt x="5989" y="429"/>
                  </a:cubicBezTo>
                  <a:cubicBezTo>
                    <a:pt x="6692" y="500"/>
                    <a:pt x="7454" y="631"/>
                    <a:pt x="8264" y="762"/>
                  </a:cubicBezTo>
                  <a:cubicBezTo>
                    <a:pt x="9859" y="1060"/>
                    <a:pt x="11597" y="1453"/>
                    <a:pt x="13431" y="1881"/>
                  </a:cubicBezTo>
                  <a:cubicBezTo>
                    <a:pt x="15252" y="2310"/>
                    <a:pt x="17003" y="2715"/>
                    <a:pt x="18598" y="3012"/>
                  </a:cubicBezTo>
                  <a:cubicBezTo>
                    <a:pt x="19408" y="3143"/>
                    <a:pt x="20170" y="3286"/>
                    <a:pt x="20896" y="3370"/>
                  </a:cubicBezTo>
                  <a:cubicBezTo>
                    <a:pt x="21253" y="3417"/>
                    <a:pt x="21599" y="3477"/>
                    <a:pt x="21944" y="3501"/>
                  </a:cubicBezTo>
                  <a:cubicBezTo>
                    <a:pt x="22277" y="3536"/>
                    <a:pt x="22599" y="3548"/>
                    <a:pt x="22908" y="3584"/>
                  </a:cubicBezTo>
                  <a:cubicBezTo>
                    <a:pt x="23515" y="3655"/>
                    <a:pt x="24087" y="3643"/>
                    <a:pt x="24575" y="3655"/>
                  </a:cubicBezTo>
                  <a:cubicBezTo>
                    <a:pt x="24825" y="3667"/>
                    <a:pt x="25051" y="3667"/>
                    <a:pt x="25254" y="3667"/>
                  </a:cubicBezTo>
                  <a:cubicBezTo>
                    <a:pt x="25480" y="3655"/>
                    <a:pt x="25659" y="3655"/>
                    <a:pt x="25837" y="3643"/>
                  </a:cubicBezTo>
                  <a:cubicBezTo>
                    <a:pt x="26528" y="3596"/>
                    <a:pt x="26909" y="3584"/>
                    <a:pt x="26909" y="3584"/>
                  </a:cubicBezTo>
                  <a:cubicBezTo>
                    <a:pt x="26909" y="3584"/>
                    <a:pt x="26528" y="3584"/>
                    <a:pt x="25801" y="3536"/>
                  </a:cubicBezTo>
                  <a:lnTo>
                    <a:pt x="25242" y="3536"/>
                  </a:lnTo>
                  <a:cubicBezTo>
                    <a:pt x="25039" y="3536"/>
                    <a:pt x="24789" y="3501"/>
                    <a:pt x="24551" y="3489"/>
                  </a:cubicBezTo>
                  <a:cubicBezTo>
                    <a:pt x="24063" y="3441"/>
                    <a:pt x="23515" y="3429"/>
                    <a:pt x="22908" y="3346"/>
                  </a:cubicBezTo>
                  <a:cubicBezTo>
                    <a:pt x="22611" y="3298"/>
                    <a:pt x="22277" y="3262"/>
                    <a:pt x="21956" y="3227"/>
                  </a:cubicBezTo>
                  <a:cubicBezTo>
                    <a:pt x="21622" y="3179"/>
                    <a:pt x="21277" y="3120"/>
                    <a:pt x="20920" y="3060"/>
                  </a:cubicBezTo>
                  <a:cubicBezTo>
                    <a:pt x="20205" y="2953"/>
                    <a:pt x="19455" y="2786"/>
                    <a:pt x="18658" y="2631"/>
                  </a:cubicBezTo>
                  <a:cubicBezTo>
                    <a:pt x="17086" y="2286"/>
                    <a:pt x="15348" y="1869"/>
                    <a:pt x="13514" y="1441"/>
                  </a:cubicBezTo>
                  <a:cubicBezTo>
                    <a:pt x="11681" y="1000"/>
                    <a:pt x="9907" y="631"/>
                    <a:pt x="8299" y="381"/>
                  </a:cubicBezTo>
                  <a:cubicBezTo>
                    <a:pt x="7490" y="262"/>
                    <a:pt x="6728" y="143"/>
                    <a:pt x="6001" y="95"/>
                  </a:cubicBezTo>
                  <a:cubicBezTo>
                    <a:pt x="5620" y="83"/>
                    <a:pt x="5287" y="36"/>
                    <a:pt x="4942" y="24"/>
                  </a:cubicBezTo>
                  <a:cubicBezTo>
                    <a:pt x="4608" y="24"/>
                    <a:pt x="4287" y="12"/>
                    <a:pt x="3977" y="12"/>
                  </a:cubicBezTo>
                  <a:cubicBezTo>
                    <a:pt x="3838" y="4"/>
                    <a:pt x="3701" y="1"/>
                    <a:pt x="3567" y="1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635" name="Google Shape;12635;p49"/>
            <p:cNvSpPr/>
            <p:nvPr/>
          </p:nvSpPr>
          <p:spPr>
            <a:xfrm>
              <a:off x="4495800" y="2796300"/>
              <a:ext cx="401850" cy="70875"/>
            </a:xfrm>
            <a:custGeom>
              <a:avLst/>
              <a:gdLst/>
              <a:ahLst/>
              <a:cxnLst/>
              <a:rect l="l" t="t" r="r" b="b"/>
              <a:pathLst>
                <a:path w="16074" h="2835" extrusionOk="0">
                  <a:moveTo>
                    <a:pt x="0" y="1"/>
                  </a:moveTo>
                  <a:cubicBezTo>
                    <a:pt x="0" y="1"/>
                    <a:pt x="214" y="13"/>
                    <a:pt x="631" y="60"/>
                  </a:cubicBezTo>
                  <a:cubicBezTo>
                    <a:pt x="1048" y="108"/>
                    <a:pt x="1643" y="167"/>
                    <a:pt x="2381" y="251"/>
                  </a:cubicBezTo>
                  <a:cubicBezTo>
                    <a:pt x="3846" y="417"/>
                    <a:pt x="5870" y="703"/>
                    <a:pt x="8096" y="1084"/>
                  </a:cubicBezTo>
                  <a:cubicBezTo>
                    <a:pt x="10311" y="1477"/>
                    <a:pt x="12299" y="1906"/>
                    <a:pt x="13752" y="2251"/>
                  </a:cubicBezTo>
                  <a:cubicBezTo>
                    <a:pt x="14466" y="2406"/>
                    <a:pt x="15038" y="2561"/>
                    <a:pt x="15442" y="2668"/>
                  </a:cubicBezTo>
                  <a:cubicBezTo>
                    <a:pt x="15847" y="2775"/>
                    <a:pt x="16073" y="2834"/>
                    <a:pt x="16073" y="2834"/>
                  </a:cubicBezTo>
                  <a:lnTo>
                    <a:pt x="15478" y="2596"/>
                  </a:lnTo>
                  <a:cubicBezTo>
                    <a:pt x="15085" y="2442"/>
                    <a:pt x="14526" y="2251"/>
                    <a:pt x="13811" y="2025"/>
                  </a:cubicBezTo>
                  <a:cubicBezTo>
                    <a:pt x="12394" y="1584"/>
                    <a:pt x="10394" y="1025"/>
                    <a:pt x="8168" y="644"/>
                  </a:cubicBezTo>
                  <a:cubicBezTo>
                    <a:pt x="5929" y="251"/>
                    <a:pt x="3881" y="96"/>
                    <a:pt x="2393" y="36"/>
                  </a:cubicBezTo>
                  <a:cubicBezTo>
                    <a:pt x="1643" y="1"/>
                    <a:pt x="1048" y="1"/>
                    <a:pt x="631" y="1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636" name="Google Shape;12636;p49"/>
            <p:cNvSpPr/>
            <p:nvPr/>
          </p:nvSpPr>
          <p:spPr>
            <a:xfrm>
              <a:off x="2594350" y="2880150"/>
              <a:ext cx="218225" cy="179900"/>
            </a:xfrm>
            <a:custGeom>
              <a:avLst/>
              <a:gdLst/>
              <a:ahLst/>
              <a:cxnLst/>
              <a:rect l="l" t="t" r="r" b="b"/>
              <a:pathLst>
                <a:path w="8729" h="7196" extrusionOk="0">
                  <a:moveTo>
                    <a:pt x="8180" y="1"/>
                  </a:moveTo>
                  <a:cubicBezTo>
                    <a:pt x="8037" y="1"/>
                    <a:pt x="7864" y="33"/>
                    <a:pt x="7716" y="171"/>
                  </a:cubicBezTo>
                  <a:cubicBezTo>
                    <a:pt x="7621" y="242"/>
                    <a:pt x="7538" y="362"/>
                    <a:pt x="7514" y="516"/>
                  </a:cubicBezTo>
                  <a:cubicBezTo>
                    <a:pt x="7514" y="659"/>
                    <a:pt x="7549" y="778"/>
                    <a:pt x="7502" y="838"/>
                  </a:cubicBezTo>
                  <a:cubicBezTo>
                    <a:pt x="7454" y="921"/>
                    <a:pt x="7359" y="945"/>
                    <a:pt x="7216" y="981"/>
                  </a:cubicBezTo>
                  <a:cubicBezTo>
                    <a:pt x="7085" y="1004"/>
                    <a:pt x="6942" y="1028"/>
                    <a:pt x="6764" y="1076"/>
                  </a:cubicBezTo>
                  <a:cubicBezTo>
                    <a:pt x="6668" y="1112"/>
                    <a:pt x="6561" y="1171"/>
                    <a:pt x="6490" y="1278"/>
                  </a:cubicBezTo>
                  <a:cubicBezTo>
                    <a:pt x="6418" y="1374"/>
                    <a:pt x="6406" y="1528"/>
                    <a:pt x="6406" y="1600"/>
                  </a:cubicBezTo>
                  <a:cubicBezTo>
                    <a:pt x="6406" y="1755"/>
                    <a:pt x="6359" y="1874"/>
                    <a:pt x="6264" y="1993"/>
                  </a:cubicBezTo>
                  <a:cubicBezTo>
                    <a:pt x="6097" y="2231"/>
                    <a:pt x="5799" y="2409"/>
                    <a:pt x="5466" y="2624"/>
                  </a:cubicBezTo>
                  <a:cubicBezTo>
                    <a:pt x="5132" y="2838"/>
                    <a:pt x="4811" y="3076"/>
                    <a:pt x="4478" y="3314"/>
                  </a:cubicBezTo>
                  <a:cubicBezTo>
                    <a:pt x="3144" y="4267"/>
                    <a:pt x="2025" y="5243"/>
                    <a:pt x="1239" y="5981"/>
                  </a:cubicBezTo>
                  <a:cubicBezTo>
                    <a:pt x="453" y="6708"/>
                    <a:pt x="1" y="7196"/>
                    <a:pt x="1" y="7196"/>
                  </a:cubicBezTo>
                  <a:cubicBezTo>
                    <a:pt x="1" y="7196"/>
                    <a:pt x="537" y="6803"/>
                    <a:pt x="1370" y="6124"/>
                  </a:cubicBezTo>
                  <a:cubicBezTo>
                    <a:pt x="2239" y="5481"/>
                    <a:pt x="3418" y="4612"/>
                    <a:pt x="4740" y="3660"/>
                  </a:cubicBezTo>
                  <a:cubicBezTo>
                    <a:pt x="5061" y="3421"/>
                    <a:pt x="5394" y="3183"/>
                    <a:pt x="5704" y="2957"/>
                  </a:cubicBezTo>
                  <a:cubicBezTo>
                    <a:pt x="6002" y="2731"/>
                    <a:pt x="6359" y="2528"/>
                    <a:pt x="6585" y="2171"/>
                  </a:cubicBezTo>
                  <a:cubicBezTo>
                    <a:pt x="6704" y="1993"/>
                    <a:pt x="6764" y="1766"/>
                    <a:pt x="6740" y="1576"/>
                  </a:cubicBezTo>
                  <a:cubicBezTo>
                    <a:pt x="6728" y="1481"/>
                    <a:pt x="6740" y="1457"/>
                    <a:pt x="6764" y="1421"/>
                  </a:cubicBezTo>
                  <a:cubicBezTo>
                    <a:pt x="6787" y="1397"/>
                    <a:pt x="6823" y="1362"/>
                    <a:pt x="6883" y="1338"/>
                  </a:cubicBezTo>
                  <a:cubicBezTo>
                    <a:pt x="7002" y="1290"/>
                    <a:pt x="7145" y="1254"/>
                    <a:pt x="7299" y="1219"/>
                  </a:cubicBezTo>
                  <a:cubicBezTo>
                    <a:pt x="7430" y="1171"/>
                    <a:pt x="7621" y="1112"/>
                    <a:pt x="7716" y="933"/>
                  </a:cubicBezTo>
                  <a:cubicBezTo>
                    <a:pt x="7752" y="838"/>
                    <a:pt x="7752" y="754"/>
                    <a:pt x="7740" y="683"/>
                  </a:cubicBezTo>
                  <a:cubicBezTo>
                    <a:pt x="7728" y="623"/>
                    <a:pt x="7716" y="564"/>
                    <a:pt x="7716" y="516"/>
                  </a:cubicBezTo>
                  <a:cubicBezTo>
                    <a:pt x="7716" y="421"/>
                    <a:pt x="7752" y="338"/>
                    <a:pt x="7811" y="266"/>
                  </a:cubicBezTo>
                  <a:cubicBezTo>
                    <a:pt x="7930" y="111"/>
                    <a:pt x="8109" y="88"/>
                    <a:pt x="8264" y="64"/>
                  </a:cubicBezTo>
                  <a:cubicBezTo>
                    <a:pt x="8302" y="61"/>
                    <a:pt x="8339" y="59"/>
                    <a:pt x="8373" y="59"/>
                  </a:cubicBezTo>
                  <a:cubicBezTo>
                    <a:pt x="8468" y="59"/>
                    <a:pt x="8548" y="70"/>
                    <a:pt x="8609" y="88"/>
                  </a:cubicBezTo>
                  <a:cubicBezTo>
                    <a:pt x="8681" y="100"/>
                    <a:pt x="8728" y="100"/>
                    <a:pt x="8728" y="100"/>
                  </a:cubicBezTo>
                  <a:cubicBezTo>
                    <a:pt x="8728" y="100"/>
                    <a:pt x="8681" y="88"/>
                    <a:pt x="8609" y="64"/>
                  </a:cubicBezTo>
                  <a:cubicBezTo>
                    <a:pt x="8526" y="52"/>
                    <a:pt x="8407" y="28"/>
                    <a:pt x="8264" y="4"/>
                  </a:cubicBezTo>
                  <a:cubicBezTo>
                    <a:pt x="8237" y="2"/>
                    <a:pt x="8209" y="1"/>
                    <a:pt x="8180" y="1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637" name="Google Shape;12637;p49"/>
            <p:cNvSpPr/>
            <p:nvPr/>
          </p:nvSpPr>
          <p:spPr>
            <a:xfrm>
              <a:off x="2647050" y="2995725"/>
              <a:ext cx="509300" cy="34925"/>
            </a:xfrm>
            <a:custGeom>
              <a:avLst/>
              <a:gdLst/>
              <a:ahLst/>
              <a:cxnLst/>
              <a:rect l="l" t="t" r="r" b="b"/>
              <a:pathLst>
                <a:path w="20372" h="1397" extrusionOk="0">
                  <a:moveTo>
                    <a:pt x="20372" y="1"/>
                  </a:moveTo>
                  <a:cubicBezTo>
                    <a:pt x="20372" y="1"/>
                    <a:pt x="20086" y="49"/>
                    <a:pt x="19586" y="108"/>
                  </a:cubicBezTo>
                  <a:cubicBezTo>
                    <a:pt x="19074" y="180"/>
                    <a:pt x="18336" y="287"/>
                    <a:pt x="17407" y="394"/>
                  </a:cubicBezTo>
                  <a:cubicBezTo>
                    <a:pt x="15562" y="596"/>
                    <a:pt x="13014" y="822"/>
                    <a:pt x="10204" y="906"/>
                  </a:cubicBezTo>
                  <a:cubicBezTo>
                    <a:pt x="9220" y="939"/>
                    <a:pt x="8267" y="954"/>
                    <a:pt x="7364" y="954"/>
                  </a:cubicBezTo>
                  <a:cubicBezTo>
                    <a:pt x="5689" y="954"/>
                    <a:pt x="4188" y="904"/>
                    <a:pt x="2989" y="834"/>
                  </a:cubicBezTo>
                  <a:cubicBezTo>
                    <a:pt x="2060" y="787"/>
                    <a:pt x="1322" y="751"/>
                    <a:pt x="798" y="703"/>
                  </a:cubicBezTo>
                  <a:cubicBezTo>
                    <a:pt x="274" y="656"/>
                    <a:pt x="0" y="644"/>
                    <a:pt x="0" y="644"/>
                  </a:cubicBezTo>
                  <a:lnTo>
                    <a:pt x="0" y="644"/>
                  </a:lnTo>
                  <a:cubicBezTo>
                    <a:pt x="0" y="644"/>
                    <a:pt x="274" y="692"/>
                    <a:pt x="786" y="775"/>
                  </a:cubicBezTo>
                  <a:cubicBezTo>
                    <a:pt x="1286" y="870"/>
                    <a:pt x="2036" y="965"/>
                    <a:pt x="2953" y="1073"/>
                  </a:cubicBezTo>
                  <a:cubicBezTo>
                    <a:pt x="4449" y="1246"/>
                    <a:pt x="6414" y="1396"/>
                    <a:pt x="8620" y="1396"/>
                  </a:cubicBezTo>
                  <a:cubicBezTo>
                    <a:pt x="9136" y="1396"/>
                    <a:pt x="9665" y="1388"/>
                    <a:pt x="10204" y="1370"/>
                  </a:cubicBezTo>
                  <a:cubicBezTo>
                    <a:pt x="13050" y="1287"/>
                    <a:pt x="15597" y="942"/>
                    <a:pt x="17419" y="608"/>
                  </a:cubicBezTo>
                  <a:cubicBezTo>
                    <a:pt x="18348" y="453"/>
                    <a:pt x="19074" y="299"/>
                    <a:pt x="19586" y="180"/>
                  </a:cubicBezTo>
                  <a:cubicBezTo>
                    <a:pt x="20086" y="61"/>
                    <a:pt x="20372" y="1"/>
                    <a:pt x="20372" y="1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638" name="Google Shape;12638;p49"/>
            <p:cNvSpPr/>
            <p:nvPr/>
          </p:nvSpPr>
          <p:spPr>
            <a:xfrm>
              <a:off x="2698550" y="2967150"/>
              <a:ext cx="191400" cy="17800"/>
            </a:xfrm>
            <a:custGeom>
              <a:avLst/>
              <a:gdLst/>
              <a:ahLst/>
              <a:cxnLst/>
              <a:rect l="l" t="t" r="r" b="b"/>
              <a:pathLst>
                <a:path w="7656" h="712" extrusionOk="0">
                  <a:moveTo>
                    <a:pt x="7656" y="1"/>
                  </a:moveTo>
                  <a:lnTo>
                    <a:pt x="7656" y="1"/>
                  </a:lnTo>
                  <a:cubicBezTo>
                    <a:pt x="7656" y="1"/>
                    <a:pt x="7227" y="25"/>
                    <a:pt x="6525" y="108"/>
                  </a:cubicBezTo>
                  <a:cubicBezTo>
                    <a:pt x="5834" y="144"/>
                    <a:pt x="4882" y="203"/>
                    <a:pt x="3834" y="251"/>
                  </a:cubicBezTo>
                  <a:cubicBezTo>
                    <a:pt x="2786" y="299"/>
                    <a:pt x="1834" y="311"/>
                    <a:pt x="1131" y="311"/>
                  </a:cubicBezTo>
                  <a:lnTo>
                    <a:pt x="0" y="311"/>
                  </a:lnTo>
                  <a:cubicBezTo>
                    <a:pt x="0" y="311"/>
                    <a:pt x="417" y="418"/>
                    <a:pt x="1119" y="537"/>
                  </a:cubicBezTo>
                  <a:cubicBezTo>
                    <a:pt x="1719" y="628"/>
                    <a:pt x="2510" y="711"/>
                    <a:pt x="3395" y="711"/>
                  </a:cubicBezTo>
                  <a:cubicBezTo>
                    <a:pt x="3547" y="711"/>
                    <a:pt x="3701" y="709"/>
                    <a:pt x="3858" y="703"/>
                  </a:cubicBezTo>
                  <a:cubicBezTo>
                    <a:pt x="4929" y="656"/>
                    <a:pt x="5882" y="477"/>
                    <a:pt x="6572" y="311"/>
                  </a:cubicBezTo>
                  <a:cubicBezTo>
                    <a:pt x="7251" y="144"/>
                    <a:pt x="7656" y="1"/>
                    <a:pt x="7656" y="1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639" name="Google Shape;12639;p49"/>
            <p:cNvSpPr/>
            <p:nvPr/>
          </p:nvSpPr>
          <p:spPr>
            <a:xfrm>
              <a:off x="2862550" y="2897875"/>
              <a:ext cx="950150" cy="82400"/>
            </a:xfrm>
            <a:custGeom>
              <a:avLst/>
              <a:gdLst/>
              <a:ahLst/>
              <a:cxnLst/>
              <a:rect l="l" t="t" r="r" b="b"/>
              <a:pathLst>
                <a:path w="38006" h="3296" extrusionOk="0">
                  <a:moveTo>
                    <a:pt x="22933" y="1"/>
                  </a:moveTo>
                  <a:cubicBezTo>
                    <a:pt x="21699" y="1"/>
                    <a:pt x="20427" y="66"/>
                    <a:pt x="19134" y="188"/>
                  </a:cubicBezTo>
                  <a:cubicBezTo>
                    <a:pt x="16479" y="450"/>
                    <a:pt x="13978" y="819"/>
                    <a:pt x="11704" y="1046"/>
                  </a:cubicBezTo>
                  <a:cubicBezTo>
                    <a:pt x="9430" y="1260"/>
                    <a:pt x="7358" y="1319"/>
                    <a:pt x="5620" y="1319"/>
                  </a:cubicBezTo>
                  <a:cubicBezTo>
                    <a:pt x="3894" y="1319"/>
                    <a:pt x="2477" y="1260"/>
                    <a:pt x="1513" y="1224"/>
                  </a:cubicBezTo>
                  <a:cubicBezTo>
                    <a:pt x="536" y="1177"/>
                    <a:pt x="1" y="1141"/>
                    <a:pt x="0" y="1141"/>
                  </a:cubicBezTo>
                  <a:lnTo>
                    <a:pt x="0" y="1141"/>
                  </a:lnTo>
                  <a:cubicBezTo>
                    <a:pt x="1" y="1141"/>
                    <a:pt x="536" y="1200"/>
                    <a:pt x="1513" y="1296"/>
                  </a:cubicBezTo>
                  <a:cubicBezTo>
                    <a:pt x="2489" y="1379"/>
                    <a:pt x="3894" y="1486"/>
                    <a:pt x="5632" y="1546"/>
                  </a:cubicBezTo>
                  <a:cubicBezTo>
                    <a:pt x="6255" y="1567"/>
                    <a:pt x="6922" y="1581"/>
                    <a:pt x="7626" y="1581"/>
                  </a:cubicBezTo>
                  <a:cubicBezTo>
                    <a:pt x="8887" y="1581"/>
                    <a:pt x="10270" y="1537"/>
                    <a:pt x="11752" y="1415"/>
                  </a:cubicBezTo>
                  <a:cubicBezTo>
                    <a:pt x="14062" y="1236"/>
                    <a:pt x="16550" y="891"/>
                    <a:pt x="19193" y="641"/>
                  </a:cubicBezTo>
                  <a:cubicBezTo>
                    <a:pt x="20633" y="504"/>
                    <a:pt x="22037" y="428"/>
                    <a:pt x="23388" y="428"/>
                  </a:cubicBezTo>
                  <a:cubicBezTo>
                    <a:pt x="24506" y="428"/>
                    <a:pt x="25588" y="480"/>
                    <a:pt x="26623" y="593"/>
                  </a:cubicBezTo>
                  <a:cubicBezTo>
                    <a:pt x="28897" y="831"/>
                    <a:pt x="30921" y="1260"/>
                    <a:pt x="32600" y="1700"/>
                  </a:cubicBezTo>
                  <a:cubicBezTo>
                    <a:pt x="34279" y="2129"/>
                    <a:pt x="35636" y="2546"/>
                    <a:pt x="36565" y="2831"/>
                  </a:cubicBezTo>
                  <a:cubicBezTo>
                    <a:pt x="37493" y="3129"/>
                    <a:pt x="38005" y="3296"/>
                    <a:pt x="38005" y="3296"/>
                  </a:cubicBezTo>
                  <a:cubicBezTo>
                    <a:pt x="38005" y="3296"/>
                    <a:pt x="37493" y="3093"/>
                    <a:pt x="36576" y="2772"/>
                  </a:cubicBezTo>
                  <a:cubicBezTo>
                    <a:pt x="35648" y="2439"/>
                    <a:pt x="34326" y="1962"/>
                    <a:pt x="32647" y="1486"/>
                  </a:cubicBezTo>
                  <a:cubicBezTo>
                    <a:pt x="30957" y="1010"/>
                    <a:pt x="28933" y="510"/>
                    <a:pt x="26647" y="224"/>
                  </a:cubicBezTo>
                  <a:cubicBezTo>
                    <a:pt x="25467" y="72"/>
                    <a:pt x="24221" y="1"/>
                    <a:pt x="22933" y="1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640" name="Google Shape;12640;p49"/>
            <p:cNvSpPr/>
            <p:nvPr/>
          </p:nvSpPr>
          <p:spPr>
            <a:xfrm>
              <a:off x="3315875" y="2930175"/>
              <a:ext cx="382525" cy="50100"/>
            </a:xfrm>
            <a:custGeom>
              <a:avLst/>
              <a:gdLst/>
              <a:ahLst/>
              <a:cxnLst/>
              <a:rect l="l" t="t" r="r" b="b"/>
              <a:pathLst>
                <a:path w="15301" h="2004" extrusionOk="0">
                  <a:moveTo>
                    <a:pt x="5642" y="1"/>
                  </a:moveTo>
                  <a:cubicBezTo>
                    <a:pt x="4334" y="1"/>
                    <a:pt x="3168" y="108"/>
                    <a:pt x="2251" y="242"/>
                  </a:cubicBezTo>
                  <a:cubicBezTo>
                    <a:pt x="1548" y="349"/>
                    <a:pt x="989" y="456"/>
                    <a:pt x="596" y="539"/>
                  </a:cubicBezTo>
                  <a:cubicBezTo>
                    <a:pt x="203" y="635"/>
                    <a:pt x="1" y="670"/>
                    <a:pt x="1" y="670"/>
                  </a:cubicBezTo>
                  <a:cubicBezTo>
                    <a:pt x="1" y="670"/>
                    <a:pt x="227" y="658"/>
                    <a:pt x="608" y="611"/>
                  </a:cubicBezTo>
                  <a:cubicBezTo>
                    <a:pt x="1001" y="575"/>
                    <a:pt x="1560" y="527"/>
                    <a:pt x="2263" y="480"/>
                  </a:cubicBezTo>
                  <a:cubicBezTo>
                    <a:pt x="2900" y="442"/>
                    <a:pt x="3642" y="416"/>
                    <a:pt x="4462" y="416"/>
                  </a:cubicBezTo>
                  <a:cubicBezTo>
                    <a:pt x="5450" y="416"/>
                    <a:pt x="6551" y="454"/>
                    <a:pt x="7716" y="551"/>
                  </a:cubicBezTo>
                  <a:cubicBezTo>
                    <a:pt x="9835" y="754"/>
                    <a:pt x="11728" y="1087"/>
                    <a:pt x="13098" y="1420"/>
                  </a:cubicBezTo>
                  <a:cubicBezTo>
                    <a:pt x="13788" y="1575"/>
                    <a:pt x="14336" y="1730"/>
                    <a:pt x="14705" y="1837"/>
                  </a:cubicBezTo>
                  <a:cubicBezTo>
                    <a:pt x="15098" y="1944"/>
                    <a:pt x="15300" y="2004"/>
                    <a:pt x="15300" y="2004"/>
                  </a:cubicBezTo>
                  <a:cubicBezTo>
                    <a:pt x="15300" y="2004"/>
                    <a:pt x="15098" y="1909"/>
                    <a:pt x="14752" y="1742"/>
                  </a:cubicBezTo>
                  <a:cubicBezTo>
                    <a:pt x="14383" y="1599"/>
                    <a:pt x="13848" y="1409"/>
                    <a:pt x="13169" y="1182"/>
                  </a:cubicBezTo>
                  <a:cubicBezTo>
                    <a:pt x="11835" y="754"/>
                    <a:pt x="9930" y="289"/>
                    <a:pt x="7775" y="99"/>
                  </a:cubicBezTo>
                  <a:cubicBezTo>
                    <a:pt x="7036" y="30"/>
                    <a:pt x="6320" y="1"/>
                    <a:pt x="5642" y="1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641" name="Google Shape;12641;p49"/>
            <p:cNvSpPr/>
            <p:nvPr/>
          </p:nvSpPr>
          <p:spPr>
            <a:xfrm>
              <a:off x="3478100" y="2965425"/>
              <a:ext cx="132475" cy="15200"/>
            </a:xfrm>
            <a:custGeom>
              <a:avLst/>
              <a:gdLst/>
              <a:ahLst/>
              <a:cxnLst/>
              <a:rect l="l" t="t" r="r" b="b"/>
              <a:pathLst>
                <a:path w="5299" h="608" extrusionOk="0">
                  <a:moveTo>
                    <a:pt x="1616" y="0"/>
                  </a:moveTo>
                  <a:cubicBezTo>
                    <a:pt x="667" y="0"/>
                    <a:pt x="1" y="106"/>
                    <a:pt x="1" y="106"/>
                  </a:cubicBezTo>
                  <a:cubicBezTo>
                    <a:pt x="1" y="106"/>
                    <a:pt x="1179" y="368"/>
                    <a:pt x="2632" y="499"/>
                  </a:cubicBezTo>
                  <a:cubicBezTo>
                    <a:pt x="3706" y="595"/>
                    <a:pt x="4639" y="607"/>
                    <a:pt x="5060" y="607"/>
                  </a:cubicBezTo>
                  <a:cubicBezTo>
                    <a:pt x="5213" y="607"/>
                    <a:pt x="5299" y="606"/>
                    <a:pt x="5299" y="606"/>
                  </a:cubicBezTo>
                  <a:cubicBezTo>
                    <a:pt x="5299" y="606"/>
                    <a:pt x="4156" y="177"/>
                    <a:pt x="2679" y="46"/>
                  </a:cubicBezTo>
                  <a:cubicBezTo>
                    <a:pt x="2302" y="13"/>
                    <a:pt x="1942" y="0"/>
                    <a:pt x="1616" y="0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642" name="Google Shape;12642;p49"/>
            <p:cNvSpPr/>
            <p:nvPr/>
          </p:nvSpPr>
          <p:spPr>
            <a:xfrm>
              <a:off x="3505200" y="2876350"/>
              <a:ext cx="306000" cy="62250"/>
            </a:xfrm>
            <a:custGeom>
              <a:avLst/>
              <a:gdLst/>
              <a:ahLst/>
              <a:cxnLst/>
              <a:rect l="l" t="t" r="r" b="b"/>
              <a:pathLst>
                <a:path w="12240" h="2490" extrusionOk="0">
                  <a:moveTo>
                    <a:pt x="702" y="1"/>
                  </a:moveTo>
                  <a:cubicBezTo>
                    <a:pt x="253" y="1"/>
                    <a:pt x="0" y="13"/>
                    <a:pt x="0" y="13"/>
                  </a:cubicBezTo>
                  <a:cubicBezTo>
                    <a:pt x="0" y="13"/>
                    <a:pt x="691" y="97"/>
                    <a:pt x="1822" y="252"/>
                  </a:cubicBezTo>
                  <a:cubicBezTo>
                    <a:pt x="2941" y="418"/>
                    <a:pt x="4489" y="668"/>
                    <a:pt x="6167" y="1014"/>
                  </a:cubicBezTo>
                  <a:cubicBezTo>
                    <a:pt x="7846" y="1359"/>
                    <a:pt x="9370" y="1728"/>
                    <a:pt x="10466" y="2014"/>
                  </a:cubicBezTo>
                  <a:cubicBezTo>
                    <a:pt x="11549" y="2311"/>
                    <a:pt x="12240" y="2490"/>
                    <a:pt x="12240" y="2490"/>
                  </a:cubicBezTo>
                  <a:cubicBezTo>
                    <a:pt x="12240" y="2490"/>
                    <a:pt x="11597" y="2192"/>
                    <a:pt x="10549" y="1787"/>
                  </a:cubicBezTo>
                  <a:cubicBezTo>
                    <a:pt x="9489" y="1383"/>
                    <a:pt x="7977" y="906"/>
                    <a:pt x="6275" y="561"/>
                  </a:cubicBezTo>
                  <a:cubicBezTo>
                    <a:pt x="4560" y="216"/>
                    <a:pt x="2977" y="73"/>
                    <a:pt x="1845" y="25"/>
                  </a:cubicBezTo>
                  <a:cubicBezTo>
                    <a:pt x="1388" y="6"/>
                    <a:pt x="1002" y="1"/>
                    <a:pt x="702" y="1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643" name="Google Shape;12643;p49"/>
            <p:cNvSpPr/>
            <p:nvPr/>
          </p:nvSpPr>
          <p:spPr>
            <a:xfrm>
              <a:off x="3798075" y="2921325"/>
              <a:ext cx="146175" cy="109850"/>
            </a:xfrm>
            <a:custGeom>
              <a:avLst/>
              <a:gdLst/>
              <a:ahLst/>
              <a:cxnLst/>
              <a:rect l="l" t="t" r="r" b="b"/>
              <a:pathLst>
                <a:path w="5847" h="4394" extrusionOk="0">
                  <a:moveTo>
                    <a:pt x="1" y="0"/>
                  </a:moveTo>
                  <a:lnTo>
                    <a:pt x="1" y="0"/>
                  </a:lnTo>
                  <a:cubicBezTo>
                    <a:pt x="1" y="0"/>
                    <a:pt x="406" y="179"/>
                    <a:pt x="1001" y="465"/>
                  </a:cubicBezTo>
                  <a:cubicBezTo>
                    <a:pt x="1596" y="774"/>
                    <a:pt x="2394" y="1239"/>
                    <a:pt x="3239" y="1810"/>
                  </a:cubicBezTo>
                  <a:cubicBezTo>
                    <a:pt x="4097" y="2382"/>
                    <a:pt x="4787" y="2977"/>
                    <a:pt x="5228" y="3501"/>
                  </a:cubicBezTo>
                  <a:cubicBezTo>
                    <a:pt x="5442" y="3751"/>
                    <a:pt x="5597" y="3977"/>
                    <a:pt x="5704" y="4132"/>
                  </a:cubicBezTo>
                  <a:cubicBezTo>
                    <a:pt x="5787" y="4299"/>
                    <a:pt x="5847" y="4394"/>
                    <a:pt x="5847" y="4394"/>
                  </a:cubicBezTo>
                  <a:cubicBezTo>
                    <a:pt x="5847" y="4394"/>
                    <a:pt x="5823" y="4287"/>
                    <a:pt x="5763" y="4108"/>
                  </a:cubicBezTo>
                  <a:cubicBezTo>
                    <a:pt x="5704" y="3929"/>
                    <a:pt x="5585" y="3656"/>
                    <a:pt x="5406" y="3358"/>
                  </a:cubicBezTo>
                  <a:cubicBezTo>
                    <a:pt x="5049" y="2763"/>
                    <a:pt x="4382" y="2036"/>
                    <a:pt x="3501" y="1441"/>
                  </a:cubicBezTo>
                  <a:cubicBezTo>
                    <a:pt x="2620" y="846"/>
                    <a:pt x="1727" y="477"/>
                    <a:pt x="1072" y="274"/>
                  </a:cubicBezTo>
                  <a:cubicBezTo>
                    <a:pt x="418" y="60"/>
                    <a:pt x="1" y="0"/>
                    <a:pt x="1" y="0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644" name="Google Shape;12644;p49"/>
            <p:cNvSpPr/>
            <p:nvPr/>
          </p:nvSpPr>
          <p:spPr>
            <a:xfrm>
              <a:off x="3826650" y="2973700"/>
              <a:ext cx="92900" cy="57175"/>
            </a:xfrm>
            <a:custGeom>
              <a:avLst/>
              <a:gdLst/>
              <a:ahLst/>
              <a:cxnLst/>
              <a:rect l="l" t="t" r="r" b="b"/>
              <a:pathLst>
                <a:path w="3716" h="2287" extrusionOk="0">
                  <a:moveTo>
                    <a:pt x="1" y="1"/>
                  </a:moveTo>
                  <a:cubicBezTo>
                    <a:pt x="1" y="1"/>
                    <a:pt x="215" y="120"/>
                    <a:pt x="560" y="346"/>
                  </a:cubicBezTo>
                  <a:cubicBezTo>
                    <a:pt x="894" y="537"/>
                    <a:pt x="1358" y="822"/>
                    <a:pt x="1858" y="1132"/>
                  </a:cubicBezTo>
                  <a:cubicBezTo>
                    <a:pt x="2370" y="1453"/>
                    <a:pt x="2834" y="1727"/>
                    <a:pt x="3156" y="1942"/>
                  </a:cubicBezTo>
                  <a:cubicBezTo>
                    <a:pt x="3501" y="2144"/>
                    <a:pt x="3716" y="2287"/>
                    <a:pt x="3716" y="2287"/>
                  </a:cubicBezTo>
                  <a:cubicBezTo>
                    <a:pt x="3716" y="2287"/>
                    <a:pt x="3573" y="2073"/>
                    <a:pt x="3311" y="1763"/>
                  </a:cubicBezTo>
                  <a:cubicBezTo>
                    <a:pt x="3037" y="1453"/>
                    <a:pt x="2644" y="1061"/>
                    <a:pt x="2096" y="739"/>
                  </a:cubicBezTo>
                  <a:cubicBezTo>
                    <a:pt x="1572" y="406"/>
                    <a:pt x="1037" y="227"/>
                    <a:pt x="644" y="120"/>
                  </a:cubicBezTo>
                  <a:cubicBezTo>
                    <a:pt x="263" y="25"/>
                    <a:pt x="1" y="1"/>
                    <a:pt x="1" y="1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645" name="Google Shape;12645;p49"/>
            <p:cNvSpPr/>
            <p:nvPr/>
          </p:nvSpPr>
          <p:spPr>
            <a:xfrm>
              <a:off x="3798075" y="2993050"/>
              <a:ext cx="73550" cy="48550"/>
            </a:xfrm>
            <a:custGeom>
              <a:avLst/>
              <a:gdLst/>
              <a:ahLst/>
              <a:cxnLst/>
              <a:rect l="l" t="t" r="r" b="b"/>
              <a:pathLst>
                <a:path w="2942" h="1942" extrusionOk="0">
                  <a:moveTo>
                    <a:pt x="1" y="1"/>
                  </a:moveTo>
                  <a:lnTo>
                    <a:pt x="1" y="1"/>
                  </a:lnTo>
                  <a:cubicBezTo>
                    <a:pt x="1" y="1"/>
                    <a:pt x="167" y="120"/>
                    <a:pt x="417" y="346"/>
                  </a:cubicBezTo>
                  <a:cubicBezTo>
                    <a:pt x="679" y="525"/>
                    <a:pt x="1025" y="787"/>
                    <a:pt x="1430" y="1049"/>
                  </a:cubicBezTo>
                  <a:cubicBezTo>
                    <a:pt x="1834" y="1299"/>
                    <a:pt x="2203" y="1525"/>
                    <a:pt x="2489" y="1680"/>
                  </a:cubicBezTo>
                  <a:cubicBezTo>
                    <a:pt x="2763" y="1846"/>
                    <a:pt x="2942" y="1942"/>
                    <a:pt x="2942" y="1942"/>
                  </a:cubicBezTo>
                  <a:cubicBezTo>
                    <a:pt x="2942" y="1942"/>
                    <a:pt x="2846" y="1763"/>
                    <a:pt x="2632" y="1513"/>
                  </a:cubicBezTo>
                  <a:cubicBezTo>
                    <a:pt x="2430" y="1251"/>
                    <a:pt x="2096" y="929"/>
                    <a:pt x="1680" y="656"/>
                  </a:cubicBezTo>
                  <a:cubicBezTo>
                    <a:pt x="1263" y="382"/>
                    <a:pt x="834" y="215"/>
                    <a:pt x="525" y="120"/>
                  </a:cubicBezTo>
                  <a:cubicBezTo>
                    <a:pt x="215" y="37"/>
                    <a:pt x="1" y="1"/>
                    <a:pt x="1" y="1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646" name="Google Shape;12646;p49"/>
            <p:cNvSpPr/>
            <p:nvPr/>
          </p:nvSpPr>
          <p:spPr>
            <a:xfrm>
              <a:off x="3646275" y="3014500"/>
              <a:ext cx="141425" cy="65800"/>
            </a:xfrm>
            <a:custGeom>
              <a:avLst/>
              <a:gdLst/>
              <a:ahLst/>
              <a:cxnLst/>
              <a:rect l="l" t="t" r="r" b="b"/>
              <a:pathLst>
                <a:path w="5657" h="2632" extrusionOk="0">
                  <a:moveTo>
                    <a:pt x="1" y="0"/>
                  </a:moveTo>
                  <a:cubicBezTo>
                    <a:pt x="1" y="0"/>
                    <a:pt x="346" y="119"/>
                    <a:pt x="882" y="286"/>
                  </a:cubicBezTo>
                  <a:cubicBezTo>
                    <a:pt x="1417" y="488"/>
                    <a:pt x="2132" y="786"/>
                    <a:pt x="2906" y="1143"/>
                  </a:cubicBezTo>
                  <a:cubicBezTo>
                    <a:pt x="3680" y="1512"/>
                    <a:pt x="4358" y="1869"/>
                    <a:pt x="4858" y="2155"/>
                  </a:cubicBezTo>
                  <a:cubicBezTo>
                    <a:pt x="5346" y="2453"/>
                    <a:pt x="5656" y="2631"/>
                    <a:pt x="5656" y="2631"/>
                  </a:cubicBezTo>
                  <a:cubicBezTo>
                    <a:pt x="5656" y="2631"/>
                    <a:pt x="5418" y="2357"/>
                    <a:pt x="4989" y="1976"/>
                  </a:cubicBezTo>
                  <a:cubicBezTo>
                    <a:pt x="4549" y="1584"/>
                    <a:pt x="3906" y="1107"/>
                    <a:pt x="3096" y="738"/>
                  </a:cubicBezTo>
                  <a:cubicBezTo>
                    <a:pt x="2298" y="369"/>
                    <a:pt x="1501" y="179"/>
                    <a:pt x="941" y="83"/>
                  </a:cubicBezTo>
                  <a:cubicBezTo>
                    <a:pt x="358" y="0"/>
                    <a:pt x="1" y="0"/>
                    <a:pt x="1" y="0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647" name="Google Shape;12647;p49"/>
            <p:cNvSpPr/>
            <p:nvPr/>
          </p:nvSpPr>
          <p:spPr>
            <a:xfrm>
              <a:off x="2907500" y="2169450"/>
              <a:ext cx="176225" cy="400375"/>
            </a:xfrm>
            <a:custGeom>
              <a:avLst/>
              <a:gdLst/>
              <a:ahLst/>
              <a:cxnLst/>
              <a:rect l="l" t="t" r="r" b="b"/>
              <a:pathLst>
                <a:path w="7049" h="16015" extrusionOk="0">
                  <a:moveTo>
                    <a:pt x="7049" y="0"/>
                  </a:moveTo>
                  <a:cubicBezTo>
                    <a:pt x="7048" y="1"/>
                    <a:pt x="5263" y="3501"/>
                    <a:pt x="3310" y="7918"/>
                  </a:cubicBezTo>
                  <a:cubicBezTo>
                    <a:pt x="1369" y="12335"/>
                    <a:pt x="0" y="16014"/>
                    <a:pt x="0" y="16014"/>
                  </a:cubicBezTo>
                  <a:cubicBezTo>
                    <a:pt x="0" y="16014"/>
                    <a:pt x="1798" y="12514"/>
                    <a:pt x="3727" y="8096"/>
                  </a:cubicBezTo>
                  <a:cubicBezTo>
                    <a:pt x="5679" y="3680"/>
                    <a:pt x="7049" y="1"/>
                    <a:pt x="7049" y="0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648" name="Google Shape;12648;p49"/>
            <p:cNvSpPr/>
            <p:nvPr/>
          </p:nvSpPr>
          <p:spPr>
            <a:xfrm>
              <a:off x="2784850" y="2298325"/>
              <a:ext cx="212275" cy="456325"/>
            </a:xfrm>
            <a:custGeom>
              <a:avLst/>
              <a:gdLst/>
              <a:ahLst/>
              <a:cxnLst/>
              <a:rect l="l" t="t" r="r" b="b"/>
              <a:pathLst>
                <a:path w="8491" h="18253" extrusionOk="0">
                  <a:moveTo>
                    <a:pt x="8490" y="1"/>
                  </a:moveTo>
                  <a:cubicBezTo>
                    <a:pt x="8490" y="1"/>
                    <a:pt x="6287" y="3942"/>
                    <a:pt x="3930" y="8978"/>
                  </a:cubicBezTo>
                  <a:cubicBezTo>
                    <a:pt x="1596" y="14026"/>
                    <a:pt x="1" y="18253"/>
                    <a:pt x="1" y="18253"/>
                  </a:cubicBezTo>
                  <a:cubicBezTo>
                    <a:pt x="1" y="18253"/>
                    <a:pt x="2013" y="14205"/>
                    <a:pt x="4347" y="9168"/>
                  </a:cubicBezTo>
                  <a:cubicBezTo>
                    <a:pt x="6692" y="4144"/>
                    <a:pt x="8490" y="1"/>
                    <a:pt x="8490" y="1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649" name="Google Shape;12649;p49"/>
            <p:cNvSpPr/>
            <p:nvPr/>
          </p:nvSpPr>
          <p:spPr>
            <a:xfrm>
              <a:off x="2934875" y="2266475"/>
              <a:ext cx="56875" cy="120275"/>
            </a:xfrm>
            <a:custGeom>
              <a:avLst/>
              <a:gdLst/>
              <a:ahLst/>
              <a:cxnLst/>
              <a:rect l="l" t="t" r="r" b="b"/>
              <a:pathLst>
                <a:path w="2275" h="4811" extrusionOk="0">
                  <a:moveTo>
                    <a:pt x="2275" y="1"/>
                  </a:moveTo>
                  <a:cubicBezTo>
                    <a:pt x="2275" y="1"/>
                    <a:pt x="1560" y="989"/>
                    <a:pt x="941" y="2311"/>
                  </a:cubicBezTo>
                  <a:cubicBezTo>
                    <a:pt x="298" y="3632"/>
                    <a:pt x="1" y="4811"/>
                    <a:pt x="1" y="4811"/>
                  </a:cubicBezTo>
                  <a:cubicBezTo>
                    <a:pt x="1" y="4811"/>
                    <a:pt x="715" y="3846"/>
                    <a:pt x="1346" y="2501"/>
                  </a:cubicBezTo>
                  <a:cubicBezTo>
                    <a:pt x="1977" y="1180"/>
                    <a:pt x="2275" y="1"/>
                    <a:pt x="2275" y="1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650" name="Google Shape;12650;p49"/>
            <p:cNvSpPr/>
            <p:nvPr/>
          </p:nvSpPr>
          <p:spPr>
            <a:xfrm>
              <a:off x="2625625" y="2781125"/>
              <a:ext cx="121750" cy="253325"/>
            </a:xfrm>
            <a:custGeom>
              <a:avLst/>
              <a:gdLst/>
              <a:ahLst/>
              <a:cxnLst/>
              <a:rect l="l" t="t" r="r" b="b"/>
              <a:pathLst>
                <a:path w="4870" h="10133" extrusionOk="0">
                  <a:moveTo>
                    <a:pt x="4870" y="1"/>
                  </a:moveTo>
                  <a:cubicBezTo>
                    <a:pt x="4870" y="1"/>
                    <a:pt x="4584" y="572"/>
                    <a:pt x="4155" y="1501"/>
                  </a:cubicBezTo>
                  <a:cubicBezTo>
                    <a:pt x="3739" y="2441"/>
                    <a:pt x="3179" y="3715"/>
                    <a:pt x="2536" y="5132"/>
                  </a:cubicBezTo>
                  <a:cubicBezTo>
                    <a:pt x="1893" y="6525"/>
                    <a:pt x="1286" y="7799"/>
                    <a:pt x="810" y="8692"/>
                  </a:cubicBezTo>
                  <a:cubicBezTo>
                    <a:pt x="572" y="9133"/>
                    <a:pt x="381" y="9490"/>
                    <a:pt x="226" y="9752"/>
                  </a:cubicBezTo>
                  <a:cubicBezTo>
                    <a:pt x="83" y="10002"/>
                    <a:pt x="0" y="10133"/>
                    <a:pt x="0" y="10133"/>
                  </a:cubicBezTo>
                  <a:cubicBezTo>
                    <a:pt x="0" y="10133"/>
                    <a:pt x="107" y="10014"/>
                    <a:pt x="286" y="9787"/>
                  </a:cubicBezTo>
                  <a:cubicBezTo>
                    <a:pt x="464" y="9573"/>
                    <a:pt x="703" y="9228"/>
                    <a:pt x="1000" y="8811"/>
                  </a:cubicBezTo>
                  <a:cubicBezTo>
                    <a:pt x="1584" y="7966"/>
                    <a:pt x="2310" y="6739"/>
                    <a:pt x="2953" y="5311"/>
                  </a:cubicBezTo>
                  <a:cubicBezTo>
                    <a:pt x="3608" y="3882"/>
                    <a:pt x="4072" y="2548"/>
                    <a:pt x="4382" y="1572"/>
                  </a:cubicBezTo>
                  <a:cubicBezTo>
                    <a:pt x="4703" y="608"/>
                    <a:pt x="4870" y="1"/>
                    <a:pt x="4870" y="1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651" name="Google Shape;12651;p49"/>
            <p:cNvSpPr/>
            <p:nvPr/>
          </p:nvSpPr>
          <p:spPr>
            <a:xfrm>
              <a:off x="2705375" y="2802850"/>
              <a:ext cx="58675" cy="146175"/>
            </a:xfrm>
            <a:custGeom>
              <a:avLst/>
              <a:gdLst/>
              <a:ahLst/>
              <a:cxnLst/>
              <a:rect l="l" t="t" r="r" b="b"/>
              <a:pathLst>
                <a:path w="2347" h="5847" extrusionOk="0">
                  <a:moveTo>
                    <a:pt x="2346" y="1"/>
                  </a:moveTo>
                  <a:cubicBezTo>
                    <a:pt x="2346" y="1"/>
                    <a:pt x="2204" y="334"/>
                    <a:pt x="1965" y="858"/>
                  </a:cubicBezTo>
                  <a:cubicBezTo>
                    <a:pt x="1751" y="1394"/>
                    <a:pt x="1453" y="2108"/>
                    <a:pt x="1132" y="2906"/>
                  </a:cubicBezTo>
                  <a:cubicBezTo>
                    <a:pt x="822" y="3727"/>
                    <a:pt x="537" y="4442"/>
                    <a:pt x="322" y="4978"/>
                  </a:cubicBezTo>
                  <a:cubicBezTo>
                    <a:pt x="120" y="5513"/>
                    <a:pt x="1" y="5847"/>
                    <a:pt x="1" y="5847"/>
                  </a:cubicBezTo>
                  <a:cubicBezTo>
                    <a:pt x="1" y="5847"/>
                    <a:pt x="227" y="5573"/>
                    <a:pt x="537" y="5085"/>
                  </a:cubicBezTo>
                  <a:cubicBezTo>
                    <a:pt x="846" y="4608"/>
                    <a:pt x="1239" y="3906"/>
                    <a:pt x="1561" y="3084"/>
                  </a:cubicBezTo>
                  <a:cubicBezTo>
                    <a:pt x="1894" y="2275"/>
                    <a:pt x="2096" y="1489"/>
                    <a:pt x="2204" y="929"/>
                  </a:cubicBezTo>
                  <a:cubicBezTo>
                    <a:pt x="2323" y="358"/>
                    <a:pt x="2346" y="1"/>
                    <a:pt x="2346" y="1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652" name="Google Shape;12652;p49"/>
            <p:cNvSpPr/>
            <p:nvPr/>
          </p:nvSpPr>
          <p:spPr>
            <a:xfrm>
              <a:off x="2766100" y="2592425"/>
              <a:ext cx="130400" cy="279500"/>
            </a:xfrm>
            <a:custGeom>
              <a:avLst/>
              <a:gdLst/>
              <a:ahLst/>
              <a:cxnLst/>
              <a:rect l="l" t="t" r="r" b="b"/>
              <a:pathLst>
                <a:path w="5216" h="11180" extrusionOk="0">
                  <a:moveTo>
                    <a:pt x="5216" y="0"/>
                  </a:moveTo>
                  <a:lnTo>
                    <a:pt x="5216" y="0"/>
                  </a:lnTo>
                  <a:cubicBezTo>
                    <a:pt x="5215" y="0"/>
                    <a:pt x="3846" y="2393"/>
                    <a:pt x="2406" y="5489"/>
                  </a:cubicBezTo>
                  <a:cubicBezTo>
                    <a:pt x="965" y="8572"/>
                    <a:pt x="1" y="11180"/>
                    <a:pt x="1" y="11180"/>
                  </a:cubicBezTo>
                  <a:cubicBezTo>
                    <a:pt x="1" y="11180"/>
                    <a:pt x="1370" y="8763"/>
                    <a:pt x="2811" y="5691"/>
                  </a:cubicBezTo>
                  <a:cubicBezTo>
                    <a:pt x="4251" y="2608"/>
                    <a:pt x="5216" y="0"/>
                    <a:pt x="5216" y="0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653" name="Google Shape;12653;p49"/>
            <p:cNvSpPr/>
            <p:nvPr/>
          </p:nvSpPr>
          <p:spPr>
            <a:xfrm>
              <a:off x="2966425" y="2863275"/>
              <a:ext cx="463475" cy="37925"/>
            </a:xfrm>
            <a:custGeom>
              <a:avLst/>
              <a:gdLst/>
              <a:ahLst/>
              <a:cxnLst/>
              <a:rect l="l" t="t" r="r" b="b"/>
              <a:pathLst>
                <a:path w="18539" h="1517" extrusionOk="0">
                  <a:moveTo>
                    <a:pt x="18539" y="1"/>
                  </a:moveTo>
                  <a:lnTo>
                    <a:pt x="18539" y="1"/>
                  </a:lnTo>
                  <a:cubicBezTo>
                    <a:pt x="18538" y="1"/>
                    <a:pt x="14371" y="132"/>
                    <a:pt x="9240" y="584"/>
                  </a:cubicBezTo>
                  <a:cubicBezTo>
                    <a:pt x="6680" y="810"/>
                    <a:pt x="4358" y="1060"/>
                    <a:pt x="2692" y="1263"/>
                  </a:cubicBezTo>
                  <a:cubicBezTo>
                    <a:pt x="2075" y="1343"/>
                    <a:pt x="1533" y="1383"/>
                    <a:pt x="1104" y="1383"/>
                  </a:cubicBezTo>
                  <a:cubicBezTo>
                    <a:pt x="961" y="1383"/>
                    <a:pt x="831" y="1379"/>
                    <a:pt x="715" y="1370"/>
                  </a:cubicBezTo>
                  <a:cubicBezTo>
                    <a:pt x="263" y="1346"/>
                    <a:pt x="1" y="1263"/>
                    <a:pt x="1" y="1263"/>
                  </a:cubicBezTo>
                  <a:lnTo>
                    <a:pt x="1" y="1263"/>
                  </a:lnTo>
                  <a:cubicBezTo>
                    <a:pt x="1" y="1263"/>
                    <a:pt x="239" y="1370"/>
                    <a:pt x="715" y="1441"/>
                  </a:cubicBezTo>
                  <a:cubicBezTo>
                    <a:pt x="1008" y="1493"/>
                    <a:pt x="1382" y="1517"/>
                    <a:pt x="1823" y="1517"/>
                  </a:cubicBezTo>
                  <a:cubicBezTo>
                    <a:pt x="2099" y="1517"/>
                    <a:pt x="2402" y="1507"/>
                    <a:pt x="2727" y="1489"/>
                  </a:cubicBezTo>
                  <a:cubicBezTo>
                    <a:pt x="4406" y="1406"/>
                    <a:pt x="6728" y="1251"/>
                    <a:pt x="9288" y="1025"/>
                  </a:cubicBezTo>
                  <a:cubicBezTo>
                    <a:pt x="14407" y="584"/>
                    <a:pt x="18539" y="1"/>
                    <a:pt x="18539" y="1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654" name="Google Shape;12654;p49"/>
            <p:cNvSpPr/>
            <p:nvPr/>
          </p:nvSpPr>
          <p:spPr>
            <a:xfrm>
              <a:off x="3469475" y="2849575"/>
              <a:ext cx="89325" cy="11050"/>
            </a:xfrm>
            <a:custGeom>
              <a:avLst/>
              <a:gdLst/>
              <a:ahLst/>
              <a:cxnLst/>
              <a:rect l="l" t="t" r="r" b="b"/>
              <a:pathLst>
                <a:path w="3573" h="442" extrusionOk="0">
                  <a:moveTo>
                    <a:pt x="1786" y="1"/>
                  </a:moveTo>
                  <a:cubicBezTo>
                    <a:pt x="810" y="1"/>
                    <a:pt x="0" y="215"/>
                    <a:pt x="0" y="215"/>
                  </a:cubicBezTo>
                  <a:cubicBezTo>
                    <a:pt x="0" y="215"/>
                    <a:pt x="810" y="442"/>
                    <a:pt x="1786" y="442"/>
                  </a:cubicBezTo>
                  <a:cubicBezTo>
                    <a:pt x="2774" y="442"/>
                    <a:pt x="3572" y="215"/>
                    <a:pt x="3572" y="215"/>
                  </a:cubicBezTo>
                  <a:cubicBezTo>
                    <a:pt x="3572" y="215"/>
                    <a:pt x="2774" y="1"/>
                    <a:pt x="1786" y="1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655" name="Google Shape;12655;p49"/>
            <p:cNvSpPr/>
            <p:nvPr/>
          </p:nvSpPr>
          <p:spPr>
            <a:xfrm>
              <a:off x="3572750" y="2855225"/>
              <a:ext cx="87850" cy="12250"/>
            </a:xfrm>
            <a:custGeom>
              <a:avLst/>
              <a:gdLst/>
              <a:ahLst/>
              <a:cxnLst/>
              <a:rect l="l" t="t" r="r" b="b"/>
              <a:pathLst>
                <a:path w="3514" h="490" extrusionOk="0">
                  <a:moveTo>
                    <a:pt x="1362" y="1"/>
                  </a:moveTo>
                  <a:cubicBezTo>
                    <a:pt x="587" y="1"/>
                    <a:pt x="1" y="132"/>
                    <a:pt x="1" y="132"/>
                  </a:cubicBezTo>
                  <a:cubicBezTo>
                    <a:pt x="1" y="132"/>
                    <a:pt x="775" y="418"/>
                    <a:pt x="1739" y="477"/>
                  </a:cubicBezTo>
                  <a:cubicBezTo>
                    <a:pt x="1877" y="486"/>
                    <a:pt x="2011" y="490"/>
                    <a:pt x="2141" y="490"/>
                  </a:cubicBezTo>
                  <a:cubicBezTo>
                    <a:pt x="2918" y="490"/>
                    <a:pt x="3513" y="358"/>
                    <a:pt x="3513" y="358"/>
                  </a:cubicBezTo>
                  <a:cubicBezTo>
                    <a:pt x="3513" y="358"/>
                    <a:pt x="2751" y="85"/>
                    <a:pt x="1763" y="13"/>
                  </a:cubicBezTo>
                  <a:cubicBezTo>
                    <a:pt x="1625" y="5"/>
                    <a:pt x="1491" y="1"/>
                    <a:pt x="1362" y="1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656" name="Google Shape;12656;p49"/>
            <p:cNvSpPr/>
            <p:nvPr/>
          </p:nvSpPr>
          <p:spPr>
            <a:xfrm>
              <a:off x="4790775" y="2957350"/>
              <a:ext cx="477150" cy="47650"/>
            </a:xfrm>
            <a:custGeom>
              <a:avLst/>
              <a:gdLst/>
              <a:ahLst/>
              <a:cxnLst/>
              <a:rect l="l" t="t" r="r" b="b"/>
              <a:pathLst>
                <a:path w="19086" h="1906" extrusionOk="0">
                  <a:moveTo>
                    <a:pt x="0" y="0"/>
                  </a:moveTo>
                  <a:cubicBezTo>
                    <a:pt x="0" y="0"/>
                    <a:pt x="1072" y="155"/>
                    <a:pt x="2786" y="476"/>
                  </a:cubicBezTo>
                  <a:cubicBezTo>
                    <a:pt x="4501" y="798"/>
                    <a:pt x="6846" y="1345"/>
                    <a:pt x="9513" y="1691"/>
                  </a:cubicBezTo>
                  <a:cubicBezTo>
                    <a:pt x="10677" y="1838"/>
                    <a:pt x="11808" y="1906"/>
                    <a:pt x="12858" y="1906"/>
                  </a:cubicBezTo>
                  <a:cubicBezTo>
                    <a:pt x="14192" y="1906"/>
                    <a:pt x="15393" y="1795"/>
                    <a:pt x="16359" y="1595"/>
                  </a:cubicBezTo>
                  <a:cubicBezTo>
                    <a:pt x="17217" y="1429"/>
                    <a:pt x="17907" y="1226"/>
                    <a:pt x="18371" y="1060"/>
                  </a:cubicBezTo>
                  <a:cubicBezTo>
                    <a:pt x="18824" y="893"/>
                    <a:pt x="19086" y="798"/>
                    <a:pt x="19086" y="798"/>
                  </a:cubicBezTo>
                  <a:lnTo>
                    <a:pt x="19086" y="798"/>
                  </a:lnTo>
                  <a:cubicBezTo>
                    <a:pt x="19086" y="798"/>
                    <a:pt x="18812" y="881"/>
                    <a:pt x="18371" y="988"/>
                  </a:cubicBezTo>
                  <a:cubicBezTo>
                    <a:pt x="17895" y="1119"/>
                    <a:pt x="17205" y="1262"/>
                    <a:pt x="16347" y="1369"/>
                  </a:cubicBezTo>
                  <a:cubicBezTo>
                    <a:pt x="15599" y="1472"/>
                    <a:pt x="14724" y="1526"/>
                    <a:pt x="13758" y="1526"/>
                  </a:cubicBezTo>
                  <a:cubicBezTo>
                    <a:pt x="12495" y="1526"/>
                    <a:pt x="11076" y="1434"/>
                    <a:pt x="9585" y="1238"/>
                  </a:cubicBezTo>
                  <a:cubicBezTo>
                    <a:pt x="6953" y="893"/>
                    <a:pt x="4572" y="464"/>
                    <a:pt x="2822" y="262"/>
                  </a:cubicBezTo>
                  <a:cubicBezTo>
                    <a:pt x="1084" y="48"/>
                    <a:pt x="0" y="0"/>
                    <a:pt x="0" y="0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657" name="Google Shape;12657;p49"/>
            <p:cNvSpPr/>
            <p:nvPr/>
          </p:nvSpPr>
          <p:spPr>
            <a:xfrm>
              <a:off x="5201525" y="2869525"/>
              <a:ext cx="64925" cy="107175"/>
            </a:xfrm>
            <a:custGeom>
              <a:avLst/>
              <a:gdLst/>
              <a:ahLst/>
              <a:cxnLst/>
              <a:rect l="l" t="t" r="r" b="b"/>
              <a:pathLst>
                <a:path w="2597" h="4287" extrusionOk="0">
                  <a:moveTo>
                    <a:pt x="1" y="1"/>
                  </a:moveTo>
                  <a:cubicBezTo>
                    <a:pt x="1" y="1"/>
                    <a:pt x="477" y="1049"/>
                    <a:pt x="1179" y="2227"/>
                  </a:cubicBezTo>
                  <a:cubicBezTo>
                    <a:pt x="1894" y="3394"/>
                    <a:pt x="2596" y="4287"/>
                    <a:pt x="2596" y="4287"/>
                  </a:cubicBezTo>
                  <a:cubicBezTo>
                    <a:pt x="2596" y="4287"/>
                    <a:pt x="2275" y="3180"/>
                    <a:pt x="1560" y="1989"/>
                  </a:cubicBezTo>
                  <a:cubicBezTo>
                    <a:pt x="834" y="799"/>
                    <a:pt x="1" y="1"/>
                    <a:pt x="1" y="1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658" name="Google Shape;12658;p49"/>
            <p:cNvSpPr/>
            <p:nvPr/>
          </p:nvSpPr>
          <p:spPr>
            <a:xfrm>
              <a:off x="5239025" y="2963875"/>
              <a:ext cx="83075" cy="80400"/>
            </a:xfrm>
            <a:custGeom>
              <a:avLst/>
              <a:gdLst/>
              <a:ahLst/>
              <a:cxnLst/>
              <a:rect l="l" t="t" r="r" b="b"/>
              <a:pathLst>
                <a:path w="3323" h="3216" extrusionOk="0">
                  <a:moveTo>
                    <a:pt x="1632" y="1454"/>
                  </a:moveTo>
                  <a:lnTo>
                    <a:pt x="1632" y="1454"/>
                  </a:lnTo>
                  <a:cubicBezTo>
                    <a:pt x="1632" y="1454"/>
                    <a:pt x="1624" y="1462"/>
                    <a:pt x="1614" y="1471"/>
                  </a:cubicBezTo>
                  <a:lnTo>
                    <a:pt x="1614" y="1471"/>
                  </a:lnTo>
                  <a:cubicBezTo>
                    <a:pt x="1621" y="1459"/>
                    <a:pt x="1632" y="1454"/>
                    <a:pt x="1632" y="1454"/>
                  </a:cubicBezTo>
                  <a:close/>
                  <a:moveTo>
                    <a:pt x="25" y="1"/>
                  </a:moveTo>
                  <a:cubicBezTo>
                    <a:pt x="25" y="1"/>
                    <a:pt x="1" y="25"/>
                    <a:pt x="49" y="156"/>
                  </a:cubicBezTo>
                  <a:cubicBezTo>
                    <a:pt x="84" y="215"/>
                    <a:pt x="144" y="311"/>
                    <a:pt x="239" y="382"/>
                  </a:cubicBezTo>
                  <a:cubicBezTo>
                    <a:pt x="299" y="430"/>
                    <a:pt x="358" y="453"/>
                    <a:pt x="453" y="477"/>
                  </a:cubicBezTo>
                  <a:cubicBezTo>
                    <a:pt x="501" y="489"/>
                    <a:pt x="537" y="489"/>
                    <a:pt x="584" y="489"/>
                  </a:cubicBezTo>
                  <a:cubicBezTo>
                    <a:pt x="620" y="477"/>
                    <a:pt x="656" y="477"/>
                    <a:pt x="691" y="453"/>
                  </a:cubicBezTo>
                  <a:lnTo>
                    <a:pt x="691" y="453"/>
                  </a:lnTo>
                  <a:cubicBezTo>
                    <a:pt x="656" y="501"/>
                    <a:pt x="691" y="453"/>
                    <a:pt x="703" y="549"/>
                  </a:cubicBezTo>
                  <a:lnTo>
                    <a:pt x="703" y="692"/>
                  </a:lnTo>
                  <a:cubicBezTo>
                    <a:pt x="703" y="727"/>
                    <a:pt x="691" y="787"/>
                    <a:pt x="680" y="834"/>
                  </a:cubicBezTo>
                  <a:cubicBezTo>
                    <a:pt x="656" y="870"/>
                    <a:pt x="632" y="918"/>
                    <a:pt x="620" y="965"/>
                  </a:cubicBezTo>
                  <a:cubicBezTo>
                    <a:pt x="584" y="1025"/>
                    <a:pt x="584" y="1084"/>
                    <a:pt x="584" y="1144"/>
                  </a:cubicBezTo>
                  <a:cubicBezTo>
                    <a:pt x="582" y="1142"/>
                    <a:pt x="581" y="1141"/>
                    <a:pt x="579" y="1141"/>
                  </a:cubicBezTo>
                  <a:cubicBezTo>
                    <a:pt x="570" y="1141"/>
                    <a:pt x="564" y="1171"/>
                    <a:pt x="584" y="1251"/>
                  </a:cubicBezTo>
                  <a:cubicBezTo>
                    <a:pt x="620" y="1334"/>
                    <a:pt x="715" y="1442"/>
                    <a:pt x="918" y="1442"/>
                  </a:cubicBezTo>
                  <a:cubicBezTo>
                    <a:pt x="953" y="1442"/>
                    <a:pt x="1001" y="1442"/>
                    <a:pt x="1061" y="1430"/>
                  </a:cubicBezTo>
                  <a:cubicBezTo>
                    <a:pt x="1096" y="1406"/>
                    <a:pt x="1120" y="1406"/>
                    <a:pt x="1156" y="1394"/>
                  </a:cubicBezTo>
                  <a:lnTo>
                    <a:pt x="1192" y="1382"/>
                  </a:lnTo>
                  <a:lnTo>
                    <a:pt x="1192" y="1382"/>
                  </a:lnTo>
                  <a:lnTo>
                    <a:pt x="1168" y="1394"/>
                  </a:lnTo>
                  <a:lnTo>
                    <a:pt x="1168" y="1406"/>
                  </a:lnTo>
                  <a:lnTo>
                    <a:pt x="1168" y="1442"/>
                  </a:lnTo>
                  <a:lnTo>
                    <a:pt x="1168" y="1489"/>
                  </a:lnTo>
                  <a:cubicBezTo>
                    <a:pt x="1168" y="1513"/>
                    <a:pt x="1168" y="1561"/>
                    <a:pt x="1180" y="1608"/>
                  </a:cubicBezTo>
                  <a:cubicBezTo>
                    <a:pt x="1239" y="1763"/>
                    <a:pt x="1346" y="1846"/>
                    <a:pt x="1453" y="1882"/>
                  </a:cubicBezTo>
                  <a:cubicBezTo>
                    <a:pt x="1486" y="1898"/>
                    <a:pt x="1525" y="1906"/>
                    <a:pt x="1564" y="1907"/>
                  </a:cubicBezTo>
                  <a:lnTo>
                    <a:pt x="1564" y="1907"/>
                  </a:lnTo>
                  <a:cubicBezTo>
                    <a:pt x="1966" y="2499"/>
                    <a:pt x="2457" y="2766"/>
                    <a:pt x="2775" y="2942"/>
                  </a:cubicBezTo>
                  <a:cubicBezTo>
                    <a:pt x="3132" y="3132"/>
                    <a:pt x="3323" y="3216"/>
                    <a:pt x="3323" y="3216"/>
                  </a:cubicBezTo>
                  <a:cubicBezTo>
                    <a:pt x="3323" y="3216"/>
                    <a:pt x="3156" y="3073"/>
                    <a:pt x="2942" y="2775"/>
                  </a:cubicBezTo>
                  <a:cubicBezTo>
                    <a:pt x="2656" y="2513"/>
                    <a:pt x="2192" y="2144"/>
                    <a:pt x="1894" y="1525"/>
                  </a:cubicBezTo>
                  <a:lnTo>
                    <a:pt x="1608" y="1549"/>
                  </a:lnTo>
                  <a:lnTo>
                    <a:pt x="1608" y="1561"/>
                  </a:lnTo>
                  <a:cubicBezTo>
                    <a:pt x="1608" y="1563"/>
                    <a:pt x="1608" y="1564"/>
                    <a:pt x="1607" y="1564"/>
                  </a:cubicBezTo>
                  <a:cubicBezTo>
                    <a:pt x="1605" y="1564"/>
                    <a:pt x="1599" y="1540"/>
                    <a:pt x="1608" y="1493"/>
                  </a:cubicBezTo>
                  <a:lnTo>
                    <a:pt x="1608" y="1493"/>
                  </a:lnTo>
                  <a:cubicBezTo>
                    <a:pt x="1620" y="1492"/>
                    <a:pt x="1636" y="1491"/>
                    <a:pt x="1656" y="1489"/>
                  </a:cubicBezTo>
                  <a:lnTo>
                    <a:pt x="1656" y="1465"/>
                  </a:lnTo>
                  <a:lnTo>
                    <a:pt x="1656" y="1454"/>
                  </a:lnTo>
                  <a:cubicBezTo>
                    <a:pt x="1704" y="1382"/>
                    <a:pt x="1775" y="1299"/>
                    <a:pt x="1846" y="1215"/>
                  </a:cubicBezTo>
                  <a:lnTo>
                    <a:pt x="1787" y="1096"/>
                  </a:lnTo>
                  <a:lnTo>
                    <a:pt x="1775" y="1061"/>
                  </a:lnTo>
                  <a:cubicBezTo>
                    <a:pt x="1763" y="1037"/>
                    <a:pt x="1751" y="1001"/>
                    <a:pt x="1727" y="989"/>
                  </a:cubicBezTo>
                  <a:cubicBezTo>
                    <a:pt x="1656" y="906"/>
                    <a:pt x="1549" y="858"/>
                    <a:pt x="1453" y="858"/>
                  </a:cubicBezTo>
                  <a:cubicBezTo>
                    <a:pt x="1346" y="858"/>
                    <a:pt x="1215" y="894"/>
                    <a:pt x="1108" y="953"/>
                  </a:cubicBezTo>
                  <a:lnTo>
                    <a:pt x="1049" y="977"/>
                  </a:lnTo>
                  <a:lnTo>
                    <a:pt x="1037" y="989"/>
                  </a:lnTo>
                  <a:cubicBezTo>
                    <a:pt x="1023" y="1003"/>
                    <a:pt x="1007" y="1006"/>
                    <a:pt x="993" y="1006"/>
                  </a:cubicBezTo>
                  <a:cubicBezTo>
                    <a:pt x="981" y="1006"/>
                    <a:pt x="969" y="1004"/>
                    <a:pt x="960" y="1004"/>
                  </a:cubicBezTo>
                  <a:cubicBezTo>
                    <a:pt x="952" y="1004"/>
                    <a:pt x="945" y="1006"/>
                    <a:pt x="942" y="1013"/>
                  </a:cubicBezTo>
                  <a:cubicBezTo>
                    <a:pt x="930" y="989"/>
                    <a:pt x="942" y="977"/>
                    <a:pt x="942" y="965"/>
                  </a:cubicBezTo>
                  <a:cubicBezTo>
                    <a:pt x="942" y="953"/>
                    <a:pt x="953" y="918"/>
                    <a:pt x="953" y="906"/>
                  </a:cubicBezTo>
                  <a:cubicBezTo>
                    <a:pt x="977" y="811"/>
                    <a:pt x="977" y="739"/>
                    <a:pt x="977" y="680"/>
                  </a:cubicBezTo>
                  <a:cubicBezTo>
                    <a:pt x="977" y="549"/>
                    <a:pt x="918" y="430"/>
                    <a:pt x="882" y="370"/>
                  </a:cubicBezTo>
                  <a:cubicBezTo>
                    <a:pt x="850" y="301"/>
                    <a:pt x="820" y="282"/>
                    <a:pt x="798" y="282"/>
                  </a:cubicBezTo>
                  <a:cubicBezTo>
                    <a:pt x="772" y="282"/>
                    <a:pt x="756" y="311"/>
                    <a:pt x="763" y="311"/>
                  </a:cubicBezTo>
                  <a:cubicBezTo>
                    <a:pt x="703" y="358"/>
                    <a:pt x="632" y="370"/>
                    <a:pt x="584" y="382"/>
                  </a:cubicBezTo>
                  <a:lnTo>
                    <a:pt x="465" y="382"/>
                  </a:lnTo>
                  <a:cubicBezTo>
                    <a:pt x="394" y="370"/>
                    <a:pt x="322" y="358"/>
                    <a:pt x="275" y="322"/>
                  </a:cubicBezTo>
                  <a:cubicBezTo>
                    <a:pt x="168" y="263"/>
                    <a:pt x="108" y="203"/>
                    <a:pt x="84" y="144"/>
                  </a:cubicBezTo>
                  <a:cubicBezTo>
                    <a:pt x="25" y="37"/>
                    <a:pt x="25" y="1"/>
                    <a:pt x="25" y="1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659" name="Google Shape;12659;p49"/>
            <p:cNvSpPr/>
            <p:nvPr/>
          </p:nvSpPr>
          <p:spPr>
            <a:xfrm>
              <a:off x="4916975" y="2278100"/>
              <a:ext cx="94975" cy="186650"/>
            </a:xfrm>
            <a:custGeom>
              <a:avLst/>
              <a:gdLst/>
              <a:ahLst/>
              <a:cxnLst/>
              <a:rect l="l" t="t" r="r" b="b"/>
              <a:pathLst>
                <a:path w="3799" h="7466" extrusionOk="0">
                  <a:moveTo>
                    <a:pt x="0" y="0"/>
                  </a:moveTo>
                  <a:cubicBezTo>
                    <a:pt x="0" y="0"/>
                    <a:pt x="655" y="1774"/>
                    <a:pt x="1691" y="3834"/>
                  </a:cubicBezTo>
                  <a:cubicBezTo>
                    <a:pt x="2739" y="5906"/>
                    <a:pt x="3798" y="7465"/>
                    <a:pt x="3798" y="7465"/>
                  </a:cubicBezTo>
                  <a:cubicBezTo>
                    <a:pt x="3798" y="7465"/>
                    <a:pt x="3156" y="5679"/>
                    <a:pt x="2096" y="3631"/>
                  </a:cubicBezTo>
                  <a:cubicBezTo>
                    <a:pt x="1048" y="1572"/>
                    <a:pt x="1" y="0"/>
                    <a:pt x="0" y="0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660" name="Google Shape;12660;p49"/>
            <p:cNvSpPr/>
            <p:nvPr/>
          </p:nvSpPr>
          <p:spPr>
            <a:xfrm>
              <a:off x="5015500" y="2480800"/>
              <a:ext cx="23525" cy="41975"/>
            </a:xfrm>
            <a:custGeom>
              <a:avLst/>
              <a:gdLst/>
              <a:ahLst/>
              <a:cxnLst/>
              <a:rect l="l" t="t" r="r" b="b"/>
              <a:pathLst>
                <a:path w="941" h="1679" extrusionOk="0">
                  <a:moveTo>
                    <a:pt x="0" y="0"/>
                  </a:moveTo>
                  <a:lnTo>
                    <a:pt x="0" y="0"/>
                  </a:lnTo>
                  <a:cubicBezTo>
                    <a:pt x="0" y="0"/>
                    <a:pt x="12" y="488"/>
                    <a:pt x="274" y="953"/>
                  </a:cubicBezTo>
                  <a:cubicBezTo>
                    <a:pt x="524" y="1417"/>
                    <a:pt x="941" y="1679"/>
                    <a:pt x="941" y="1679"/>
                  </a:cubicBezTo>
                  <a:cubicBezTo>
                    <a:pt x="941" y="1679"/>
                    <a:pt x="929" y="1191"/>
                    <a:pt x="667" y="726"/>
                  </a:cubicBezTo>
                  <a:cubicBezTo>
                    <a:pt x="417" y="274"/>
                    <a:pt x="0" y="0"/>
                    <a:pt x="0" y="0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661" name="Google Shape;12661;p49"/>
            <p:cNvSpPr/>
            <p:nvPr/>
          </p:nvSpPr>
          <p:spPr>
            <a:xfrm>
              <a:off x="5043475" y="2540625"/>
              <a:ext cx="18175" cy="25025"/>
            </a:xfrm>
            <a:custGeom>
              <a:avLst/>
              <a:gdLst/>
              <a:ahLst/>
              <a:cxnLst/>
              <a:rect l="l" t="t" r="r" b="b"/>
              <a:pathLst>
                <a:path w="727" h="1001" extrusionOk="0">
                  <a:moveTo>
                    <a:pt x="36" y="0"/>
                  </a:moveTo>
                  <a:cubicBezTo>
                    <a:pt x="36" y="0"/>
                    <a:pt x="1" y="346"/>
                    <a:pt x="179" y="631"/>
                  </a:cubicBezTo>
                  <a:cubicBezTo>
                    <a:pt x="346" y="893"/>
                    <a:pt x="679" y="1000"/>
                    <a:pt x="679" y="1000"/>
                  </a:cubicBezTo>
                  <a:cubicBezTo>
                    <a:pt x="679" y="1000"/>
                    <a:pt x="727" y="643"/>
                    <a:pt x="548" y="381"/>
                  </a:cubicBezTo>
                  <a:cubicBezTo>
                    <a:pt x="382" y="108"/>
                    <a:pt x="36" y="0"/>
                    <a:pt x="36" y="0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662" name="Google Shape;12662;p49"/>
            <p:cNvSpPr/>
            <p:nvPr/>
          </p:nvSpPr>
          <p:spPr>
            <a:xfrm>
              <a:off x="3961800" y="2745100"/>
              <a:ext cx="180100" cy="208700"/>
            </a:xfrm>
            <a:custGeom>
              <a:avLst/>
              <a:gdLst/>
              <a:ahLst/>
              <a:cxnLst/>
              <a:rect l="l" t="t" r="r" b="b"/>
              <a:pathLst>
                <a:path w="7204" h="8348" extrusionOk="0">
                  <a:moveTo>
                    <a:pt x="7203" y="1"/>
                  </a:moveTo>
                  <a:cubicBezTo>
                    <a:pt x="7203" y="1"/>
                    <a:pt x="6620" y="263"/>
                    <a:pt x="5715" y="751"/>
                  </a:cubicBezTo>
                  <a:cubicBezTo>
                    <a:pt x="4810" y="1263"/>
                    <a:pt x="3524" y="2001"/>
                    <a:pt x="2370" y="3132"/>
                  </a:cubicBezTo>
                  <a:cubicBezTo>
                    <a:pt x="1203" y="4287"/>
                    <a:pt x="488" y="5621"/>
                    <a:pt x="226" y="6645"/>
                  </a:cubicBezTo>
                  <a:cubicBezTo>
                    <a:pt x="95" y="7168"/>
                    <a:pt x="36" y="7585"/>
                    <a:pt x="12" y="7883"/>
                  </a:cubicBezTo>
                  <a:cubicBezTo>
                    <a:pt x="0" y="8180"/>
                    <a:pt x="0" y="8347"/>
                    <a:pt x="0" y="8347"/>
                  </a:cubicBezTo>
                  <a:cubicBezTo>
                    <a:pt x="0" y="8347"/>
                    <a:pt x="12" y="8180"/>
                    <a:pt x="72" y="7895"/>
                  </a:cubicBezTo>
                  <a:cubicBezTo>
                    <a:pt x="131" y="7621"/>
                    <a:pt x="238" y="7216"/>
                    <a:pt x="429" y="6740"/>
                  </a:cubicBezTo>
                  <a:cubicBezTo>
                    <a:pt x="786" y="5787"/>
                    <a:pt x="1560" y="4561"/>
                    <a:pt x="2679" y="3478"/>
                  </a:cubicBezTo>
                  <a:cubicBezTo>
                    <a:pt x="3798" y="2382"/>
                    <a:pt x="4977" y="1561"/>
                    <a:pt x="5822" y="965"/>
                  </a:cubicBezTo>
                  <a:cubicBezTo>
                    <a:pt x="6668" y="370"/>
                    <a:pt x="7203" y="1"/>
                    <a:pt x="7203" y="1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663" name="Google Shape;12663;p49"/>
            <p:cNvSpPr/>
            <p:nvPr/>
          </p:nvSpPr>
          <p:spPr>
            <a:xfrm>
              <a:off x="3951675" y="2765350"/>
              <a:ext cx="96750" cy="141400"/>
            </a:xfrm>
            <a:custGeom>
              <a:avLst/>
              <a:gdLst/>
              <a:ahLst/>
              <a:cxnLst/>
              <a:rect l="l" t="t" r="r" b="b"/>
              <a:pathLst>
                <a:path w="3870" h="5656" extrusionOk="0">
                  <a:moveTo>
                    <a:pt x="3870" y="1"/>
                  </a:moveTo>
                  <a:cubicBezTo>
                    <a:pt x="3870" y="1"/>
                    <a:pt x="3548" y="227"/>
                    <a:pt x="3036" y="620"/>
                  </a:cubicBezTo>
                  <a:cubicBezTo>
                    <a:pt x="2560" y="1036"/>
                    <a:pt x="1941" y="1655"/>
                    <a:pt x="1382" y="2465"/>
                  </a:cubicBezTo>
                  <a:cubicBezTo>
                    <a:pt x="846" y="3263"/>
                    <a:pt x="489" y="4084"/>
                    <a:pt x="286" y="4680"/>
                  </a:cubicBezTo>
                  <a:cubicBezTo>
                    <a:pt x="72" y="5275"/>
                    <a:pt x="0" y="5656"/>
                    <a:pt x="0" y="5656"/>
                  </a:cubicBezTo>
                  <a:cubicBezTo>
                    <a:pt x="0" y="5656"/>
                    <a:pt x="191" y="5323"/>
                    <a:pt x="489" y="4763"/>
                  </a:cubicBezTo>
                  <a:cubicBezTo>
                    <a:pt x="810" y="4215"/>
                    <a:pt x="1251" y="3489"/>
                    <a:pt x="1774" y="2715"/>
                  </a:cubicBezTo>
                  <a:cubicBezTo>
                    <a:pt x="2310" y="1941"/>
                    <a:pt x="2834" y="1251"/>
                    <a:pt x="3215" y="774"/>
                  </a:cubicBezTo>
                  <a:cubicBezTo>
                    <a:pt x="3620" y="298"/>
                    <a:pt x="3870" y="1"/>
                    <a:pt x="3870" y="1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664" name="Google Shape;12664;p49"/>
            <p:cNvSpPr/>
            <p:nvPr/>
          </p:nvSpPr>
          <p:spPr>
            <a:xfrm>
              <a:off x="3953750" y="2776950"/>
              <a:ext cx="50625" cy="74450"/>
            </a:xfrm>
            <a:custGeom>
              <a:avLst/>
              <a:gdLst/>
              <a:ahLst/>
              <a:cxnLst/>
              <a:rect l="l" t="t" r="r" b="b"/>
              <a:pathLst>
                <a:path w="2025" h="2978" extrusionOk="0">
                  <a:moveTo>
                    <a:pt x="2025" y="1"/>
                  </a:moveTo>
                  <a:cubicBezTo>
                    <a:pt x="2025" y="1"/>
                    <a:pt x="1822" y="96"/>
                    <a:pt x="1549" y="287"/>
                  </a:cubicBezTo>
                  <a:cubicBezTo>
                    <a:pt x="1263" y="489"/>
                    <a:pt x="918" y="799"/>
                    <a:pt x="620" y="1239"/>
                  </a:cubicBezTo>
                  <a:cubicBezTo>
                    <a:pt x="334" y="1668"/>
                    <a:pt x="179" y="2108"/>
                    <a:pt x="84" y="2442"/>
                  </a:cubicBezTo>
                  <a:cubicBezTo>
                    <a:pt x="13" y="2775"/>
                    <a:pt x="1" y="2977"/>
                    <a:pt x="1" y="2977"/>
                  </a:cubicBezTo>
                  <a:cubicBezTo>
                    <a:pt x="1" y="2977"/>
                    <a:pt x="441" y="2311"/>
                    <a:pt x="1013" y="1489"/>
                  </a:cubicBezTo>
                  <a:cubicBezTo>
                    <a:pt x="1560" y="668"/>
                    <a:pt x="2025" y="1"/>
                    <a:pt x="2025" y="1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665" name="Google Shape;12665;p49"/>
            <p:cNvSpPr/>
            <p:nvPr/>
          </p:nvSpPr>
          <p:spPr>
            <a:xfrm>
              <a:off x="3960300" y="2769225"/>
              <a:ext cx="20875" cy="33650"/>
            </a:xfrm>
            <a:custGeom>
              <a:avLst/>
              <a:gdLst/>
              <a:ahLst/>
              <a:cxnLst/>
              <a:rect l="l" t="t" r="r" b="b"/>
              <a:pathLst>
                <a:path w="835" h="1346" extrusionOk="0">
                  <a:moveTo>
                    <a:pt x="810" y="0"/>
                  </a:moveTo>
                  <a:lnTo>
                    <a:pt x="810" y="0"/>
                  </a:lnTo>
                  <a:cubicBezTo>
                    <a:pt x="810" y="0"/>
                    <a:pt x="429" y="191"/>
                    <a:pt x="227" y="560"/>
                  </a:cubicBezTo>
                  <a:cubicBezTo>
                    <a:pt x="1" y="941"/>
                    <a:pt x="36" y="1346"/>
                    <a:pt x="36" y="1346"/>
                  </a:cubicBezTo>
                  <a:cubicBezTo>
                    <a:pt x="36" y="1346"/>
                    <a:pt x="405" y="1155"/>
                    <a:pt x="608" y="786"/>
                  </a:cubicBezTo>
                  <a:cubicBezTo>
                    <a:pt x="834" y="417"/>
                    <a:pt x="810" y="0"/>
                    <a:pt x="810" y="0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666" name="Google Shape;12666;p49"/>
            <p:cNvSpPr/>
            <p:nvPr/>
          </p:nvSpPr>
          <p:spPr>
            <a:xfrm>
              <a:off x="3959125" y="2012575"/>
              <a:ext cx="207475" cy="176550"/>
            </a:xfrm>
            <a:custGeom>
              <a:avLst/>
              <a:gdLst/>
              <a:ahLst/>
              <a:cxnLst/>
              <a:rect l="l" t="t" r="r" b="b"/>
              <a:pathLst>
                <a:path w="8299" h="7062" extrusionOk="0">
                  <a:moveTo>
                    <a:pt x="8299" y="1"/>
                  </a:moveTo>
                  <a:cubicBezTo>
                    <a:pt x="8299" y="1"/>
                    <a:pt x="8144" y="36"/>
                    <a:pt x="7846" y="108"/>
                  </a:cubicBezTo>
                  <a:cubicBezTo>
                    <a:pt x="7561" y="167"/>
                    <a:pt x="7168" y="275"/>
                    <a:pt x="6691" y="453"/>
                  </a:cubicBezTo>
                  <a:cubicBezTo>
                    <a:pt x="6215" y="620"/>
                    <a:pt x="5644" y="870"/>
                    <a:pt x="5048" y="1191"/>
                  </a:cubicBezTo>
                  <a:cubicBezTo>
                    <a:pt x="4465" y="1537"/>
                    <a:pt x="3846" y="1953"/>
                    <a:pt x="3239" y="2465"/>
                  </a:cubicBezTo>
                  <a:cubicBezTo>
                    <a:pt x="2643" y="2965"/>
                    <a:pt x="2131" y="3513"/>
                    <a:pt x="1703" y="4061"/>
                  </a:cubicBezTo>
                  <a:cubicBezTo>
                    <a:pt x="1286" y="4596"/>
                    <a:pt x="953" y="5108"/>
                    <a:pt x="703" y="5561"/>
                  </a:cubicBezTo>
                  <a:cubicBezTo>
                    <a:pt x="452" y="6001"/>
                    <a:pt x="274" y="6382"/>
                    <a:pt x="167" y="6644"/>
                  </a:cubicBezTo>
                  <a:cubicBezTo>
                    <a:pt x="60" y="6918"/>
                    <a:pt x="0" y="7061"/>
                    <a:pt x="0" y="7061"/>
                  </a:cubicBezTo>
                  <a:cubicBezTo>
                    <a:pt x="0" y="7061"/>
                    <a:pt x="83" y="6930"/>
                    <a:pt x="226" y="6692"/>
                  </a:cubicBezTo>
                  <a:cubicBezTo>
                    <a:pt x="357" y="6454"/>
                    <a:pt x="583" y="6109"/>
                    <a:pt x="881" y="5692"/>
                  </a:cubicBezTo>
                  <a:cubicBezTo>
                    <a:pt x="1167" y="5287"/>
                    <a:pt x="1536" y="4811"/>
                    <a:pt x="1988" y="4323"/>
                  </a:cubicBezTo>
                  <a:cubicBezTo>
                    <a:pt x="2441" y="3834"/>
                    <a:pt x="2953" y="3311"/>
                    <a:pt x="3536" y="2822"/>
                  </a:cubicBezTo>
                  <a:cubicBezTo>
                    <a:pt x="4108" y="2334"/>
                    <a:pt x="4703" y="1894"/>
                    <a:pt x="5263" y="1537"/>
                  </a:cubicBezTo>
                  <a:cubicBezTo>
                    <a:pt x="5822" y="1179"/>
                    <a:pt x="6346" y="882"/>
                    <a:pt x="6787" y="667"/>
                  </a:cubicBezTo>
                  <a:cubicBezTo>
                    <a:pt x="7239" y="441"/>
                    <a:pt x="7608" y="275"/>
                    <a:pt x="7882" y="167"/>
                  </a:cubicBezTo>
                  <a:cubicBezTo>
                    <a:pt x="8144" y="60"/>
                    <a:pt x="8299" y="1"/>
                    <a:pt x="8299" y="1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667" name="Google Shape;12667;p49"/>
            <p:cNvSpPr/>
            <p:nvPr/>
          </p:nvSpPr>
          <p:spPr>
            <a:xfrm>
              <a:off x="3962100" y="2081925"/>
              <a:ext cx="147650" cy="145000"/>
            </a:xfrm>
            <a:custGeom>
              <a:avLst/>
              <a:gdLst/>
              <a:ahLst/>
              <a:cxnLst/>
              <a:rect l="l" t="t" r="r" b="b"/>
              <a:pathLst>
                <a:path w="5906" h="5800" extrusionOk="0">
                  <a:moveTo>
                    <a:pt x="5906" y="1"/>
                  </a:moveTo>
                  <a:lnTo>
                    <a:pt x="5906" y="1"/>
                  </a:lnTo>
                  <a:cubicBezTo>
                    <a:pt x="5906" y="1"/>
                    <a:pt x="5798" y="48"/>
                    <a:pt x="5596" y="132"/>
                  </a:cubicBezTo>
                  <a:cubicBezTo>
                    <a:pt x="5406" y="215"/>
                    <a:pt x="5108" y="322"/>
                    <a:pt x="4763" y="489"/>
                  </a:cubicBezTo>
                  <a:cubicBezTo>
                    <a:pt x="4084" y="834"/>
                    <a:pt x="3155" y="1394"/>
                    <a:pt x="2322" y="2263"/>
                  </a:cubicBezTo>
                  <a:cubicBezTo>
                    <a:pt x="1476" y="3108"/>
                    <a:pt x="941" y="4061"/>
                    <a:pt x="607" y="4751"/>
                  </a:cubicBezTo>
                  <a:cubicBezTo>
                    <a:pt x="453" y="5085"/>
                    <a:pt x="310" y="5359"/>
                    <a:pt x="203" y="5537"/>
                  </a:cubicBezTo>
                  <a:cubicBezTo>
                    <a:pt x="83" y="5716"/>
                    <a:pt x="0" y="5799"/>
                    <a:pt x="0" y="5799"/>
                  </a:cubicBezTo>
                  <a:cubicBezTo>
                    <a:pt x="0" y="5799"/>
                    <a:pt x="95" y="5752"/>
                    <a:pt x="238" y="5585"/>
                  </a:cubicBezTo>
                  <a:cubicBezTo>
                    <a:pt x="405" y="5418"/>
                    <a:pt x="595" y="5168"/>
                    <a:pt x="810" y="4859"/>
                  </a:cubicBezTo>
                  <a:cubicBezTo>
                    <a:pt x="1226" y="4216"/>
                    <a:pt x="1834" y="3382"/>
                    <a:pt x="2631" y="2561"/>
                  </a:cubicBezTo>
                  <a:cubicBezTo>
                    <a:pt x="3429" y="1739"/>
                    <a:pt x="4239" y="1108"/>
                    <a:pt x="4870" y="668"/>
                  </a:cubicBezTo>
                  <a:cubicBezTo>
                    <a:pt x="5179" y="465"/>
                    <a:pt x="5453" y="287"/>
                    <a:pt x="5632" y="179"/>
                  </a:cubicBezTo>
                  <a:cubicBezTo>
                    <a:pt x="5810" y="60"/>
                    <a:pt x="5906" y="1"/>
                    <a:pt x="5906" y="1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668" name="Google Shape;12668;p49"/>
            <p:cNvSpPr/>
            <p:nvPr/>
          </p:nvSpPr>
          <p:spPr>
            <a:xfrm>
              <a:off x="3957025" y="2150100"/>
              <a:ext cx="96475" cy="110450"/>
            </a:xfrm>
            <a:custGeom>
              <a:avLst/>
              <a:gdLst/>
              <a:ahLst/>
              <a:cxnLst/>
              <a:rect l="l" t="t" r="r" b="b"/>
              <a:pathLst>
                <a:path w="3859" h="4418" extrusionOk="0">
                  <a:moveTo>
                    <a:pt x="3858" y="0"/>
                  </a:moveTo>
                  <a:cubicBezTo>
                    <a:pt x="3858" y="0"/>
                    <a:pt x="3561" y="131"/>
                    <a:pt x="3096" y="417"/>
                  </a:cubicBezTo>
                  <a:cubicBezTo>
                    <a:pt x="2632" y="715"/>
                    <a:pt x="2037" y="1191"/>
                    <a:pt x="1489" y="1810"/>
                  </a:cubicBezTo>
                  <a:cubicBezTo>
                    <a:pt x="941" y="2453"/>
                    <a:pt x="548" y="3108"/>
                    <a:pt x="322" y="3596"/>
                  </a:cubicBezTo>
                  <a:cubicBezTo>
                    <a:pt x="84" y="4096"/>
                    <a:pt x="1" y="4418"/>
                    <a:pt x="1" y="4418"/>
                  </a:cubicBezTo>
                  <a:cubicBezTo>
                    <a:pt x="1" y="4418"/>
                    <a:pt x="191" y="4156"/>
                    <a:pt x="525" y="3715"/>
                  </a:cubicBezTo>
                  <a:cubicBezTo>
                    <a:pt x="846" y="3298"/>
                    <a:pt x="1310" y="2739"/>
                    <a:pt x="1834" y="2132"/>
                  </a:cubicBezTo>
                  <a:cubicBezTo>
                    <a:pt x="2346" y="1512"/>
                    <a:pt x="2858" y="977"/>
                    <a:pt x="3227" y="608"/>
                  </a:cubicBezTo>
                  <a:cubicBezTo>
                    <a:pt x="3620" y="239"/>
                    <a:pt x="3858" y="0"/>
                    <a:pt x="3858" y="0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669" name="Google Shape;12669;p49"/>
            <p:cNvSpPr/>
            <p:nvPr/>
          </p:nvSpPr>
          <p:spPr>
            <a:xfrm>
              <a:off x="3958525" y="2201000"/>
              <a:ext cx="77700" cy="87225"/>
            </a:xfrm>
            <a:custGeom>
              <a:avLst/>
              <a:gdLst/>
              <a:ahLst/>
              <a:cxnLst/>
              <a:rect l="l" t="t" r="r" b="b"/>
              <a:pathLst>
                <a:path w="3108" h="3489" extrusionOk="0">
                  <a:moveTo>
                    <a:pt x="3108" y="0"/>
                  </a:moveTo>
                  <a:cubicBezTo>
                    <a:pt x="3108" y="0"/>
                    <a:pt x="2870" y="119"/>
                    <a:pt x="2501" y="358"/>
                  </a:cubicBezTo>
                  <a:cubicBezTo>
                    <a:pt x="2143" y="584"/>
                    <a:pt x="1667" y="953"/>
                    <a:pt x="1215" y="1441"/>
                  </a:cubicBezTo>
                  <a:cubicBezTo>
                    <a:pt x="786" y="1929"/>
                    <a:pt x="476" y="2453"/>
                    <a:pt x="286" y="2846"/>
                  </a:cubicBezTo>
                  <a:cubicBezTo>
                    <a:pt x="84" y="3227"/>
                    <a:pt x="0" y="3489"/>
                    <a:pt x="0" y="3489"/>
                  </a:cubicBezTo>
                  <a:cubicBezTo>
                    <a:pt x="0" y="3489"/>
                    <a:pt x="703" y="2691"/>
                    <a:pt x="1560" y="1739"/>
                  </a:cubicBezTo>
                  <a:cubicBezTo>
                    <a:pt x="2405" y="774"/>
                    <a:pt x="3108" y="0"/>
                    <a:pt x="3108" y="0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670" name="Google Shape;12670;p49"/>
            <p:cNvSpPr/>
            <p:nvPr/>
          </p:nvSpPr>
          <p:spPr>
            <a:xfrm>
              <a:off x="3969225" y="2252800"/>
              <a:ext cx="44075" cy="52700"/>
            </a:xfrm>
            <a:custGeom>
              <a:avLst/>
              <a:gdLst/>
              <a:ahLst/>
              <a:cxnLst/>
              <a:rect l="l" t="t" r="r" b="b"/>
              <a:pathLst>
                <a:path w="1763" h="2108" extrusionOk="0">
                  <a:moveTo>
                    <a:pt x="1763" y="0"/>
                  </a:moveTo>
                  <a:cubicBezTo>
                    <a:pt x="1763" y="0"/>
                    <a:pt x="1596" y="60"/>
                    <a:pt x="1382" y="191"/>
                  </a:cubicBezTo>
                  <a:cubicBezTo>
                    <a:pt x="1168" y="321"/>
                    <a:pt x="882" y="548"/>
                    <a:pt x="632" y="845"/>
                  </a:cubicBezTo>
                  <a:cubicBezTo>
                    <a:pt x="370" y="1143"/>
                    <a:pt x="215" y="1464"/>
                    <a:pt x="120" y="1703"/>
                  </a:cubicBezTo>
                  <a:cubicBezTo>
                    <a:pt x="37" y="1941"/>
                    <a:pt x="1" y="2107"/>
                    <a:pt x="1" y="2107"/>
                  </a:cubicBezTo>
                  <a:cubicBezTo>
                    <a:pt x="1" y="2107"/>
                    <a:pt x="132" y="2000"/>
                    <a:pt x="310" y="1822"/>
                  </a:cubicBezTo>
                  <a:cubicBezTo>
                    <a:pt x="513" y="1643"/>
                    <a:pt x="751" y="1405"/>
                    <a:pt x="989" y="1131"/>
                  </a:cubicBezTo>
                  <a:cubicBezTo>
                    <a:pt x="1227" y="845"/>
                    <a:pt x="1418" y="560"/>
                    <a:pt x="1549" y="357"/>
                  </a:cubicBezTo>
                  <a:cubicBezTo>
                    <a:pt x="1680" y="143"/>
                    <a:pt x="1763" y="0"/>
                    <a:pt x="1763" y="0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671" name="Google Shape;12671;p49"/>
            <p:cNvSpPr/>
            <p:nvPr/>
          </p:nvSpPr>
          <p:spPr>
            <a:xfrm>
              <a:off x="4234450" y="2011325"/>
              <a:ext cx="372675" cy="76300"/>
            </a:xfrm>
            <a:custGeom>
              <a:avLst/>
              <a:gdLst/>
              <a:ahLst/>
              <a:cxnLst/>
              <a:rect l="l" t="t" r="r" b="b"/>
              <a:pathLst>
                <a:path w="14907" h="3052" extrusionOk="0">
                  <a:moveTo>
                    <a:pt x="2439" y="1"/>
                  </a:moveTo>
                  <a:cubicBezTo>
                    <a:pt x="2371" y="1"/>
                    <a:pt x="2304" y="1"/>
                    <a:pt x="2239" y="3"/>
                  </a:cubicBezTo>
                  <a:cubicBezTo>
                    <a:pt x="1536" y="3"/>
                    <a:pt x="989" y="51"/>
                    <a:pt x="596" y="134"/>
                  </a:cubicBezTo>
                  <a:cubicBezTo>
                    <a:pt x="215" y="194"/>
                    <a:pt x="0" y="253"/>
                    <a:pt x="0" y="253"/>
                  </a:cubicBezTo>
                  <a:cubicBezTo>
                    <a:pt x="0" y="253"/>
                    <a:pt x="215" y="217"/>
                    <a:pt x="596" y="194"/>
                  </a:cubicBezTo>
                  <a:cubicBezTo>
                    <a:pt x="778" y="177"/>
                    <a:pt x="994" y="168"/>
                    <a:pt x="1242" y="168"/>
                  </a:cubicBezTo>
                  <a:cubicBezTo>
                    <a:pt x="1528" y="168"/>
                    <a:pt x="1857" y="180"/>
                    <a:pt x="2227" y="205"/>
                  </a:cubicBezTo>
                  <a:cubicBezTo>
                    <a:pt x="3608" y="301"/>
                    <a:pt x="5453" y="741"/>
                    <a:pt x="7442" y="1384"/>
                  </a:cubicBezTo>
                  <a:cubicBezTo>
                    <a:pt x="9454" y="2039"/>
                    <a:pt x="11287" y="2599"/>
                    <a:pt x="12669" y="2825"/>
                  </a:cubicBezTo>
                  <a:cubicBezTo>
                    <a:pt x="13359" y="2944"/>
                    <a:pt x="13919" y="3003"/>
                    <a:pt x="14312" y="3015"/>
                  </a:cubicBezTo>
                  <a:cubicBezTo>
                    <a:pt x="14693" y="3051"/>
                    <a:pt x="14907" y="3051"/>
                    <a:pt x="14907" y="3051"/>
                  </a:cubicBezTo>
                  <a:cubicBezTo>
                    <a:pt x="14907" y="3051"/>
                    <a:pt x="14681" y="3003"/>
                    <a:pt x="14312" y="2980"/>
                  </a:cubicBezTo>
                  <a:cubicBezTo>
                    <a:pt x="13931" y="2896"/>
                    <a:pt x="13383" y="2801"/>
                    <a:pt x="12716" y="2622"/>
                  </a:cubicBezTo>
                  <a:cubicBezTo>
                    <a:pt x="11371" y="2289"/>
                    <a:pt x="9585" y="1622"/>
                    <a:pt x="7585" y="967"/>
                  </a:cubicBezTo>
                  <a:cubicBezTo>
                    <a:pt x="5667" y="343"/>
                    <a:pt x="3815" y="1"/>
                    <a:pt x="2439" y="1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672" name="Google Shape;12672;p49"/>
            <p:cNvSpPr/>
            <p:nvPr/>
          </p:nvSpPr>
          <p:spPr>
            <a:xfrm>
              <a:off x="4323750" y="2032700"/>
              <a:ext cx="186650" cy="45975"/>
            </a:xfrm>
            <a:custGeom>
              <a:avLst/>
              <a:gdLst/>
              <a:ahLst/>
              <a:cxnLst/>
              <a:rect l="l" t="t" r="r" b="b"/>
              <a:pathLst>
                <a:path w="7466" h="1839" extrusionOk="0">
                  <a:moveTo>
                    <a:pt x="489" y="0"/>
                  </a:moveTo>
                  <a:cubicBezTo>
                    <a:pt x="418" y="0"/>
                    <a:pt x="354" y="2"/>
                    <a:pt x="298" y="5"/>
                  </a:cubicBezTo>
                  <a:cubicBezTo>
                    <a:pt x="107" y="17"/>
                    <a:pt x="0" y="17"/>
                    <a:pt x="0" y="17"/>
                  </a:cubicBezTo>
                  <a:cubicBezTo>
                    <a:pt x="0" y="17"/>
                    <a:pt x="107" y="41"/>
                    <a:pt x="298" y="77"/>
                  </a:cubicBezTo>
                  <a:cubicBezTo>
                    <a:pt x="500" y="124"/>
                    <a:pt x="762" y="184"/>
                    <a:pt x="1107" y="255"/>
                  </a:cubicBezTo>
                  <a:cubicBezTo>
                    <a:pt x="1786" y="410"/>
                    <a:pt x="2703" y="672"/>
                    <a:pt x="3715" y="970"/>
                  </a:cubicBezTo>
                  <a:cubicBezTo>
                    <a:pt x="4727" y="1267"/>
                    <a:pt x="5656" y="1505"/>
                    <a:pt x="6346" y="1648"/>
                  </a:cubicBezTo>
                  <a:cubicBezTo>
                    <a:pt x="7025" y="1791"/>
                    <a:pt x="7465" y="1839"/>
                    <a:pt x="7465" y="1839"/>
                  </a:cubicBezTo>
                  <a:cubicBezTo>
                    <a:pt x="7465" y="1839"/>
                    <a:pt x="7061" y="1672"/>
                    <a:pt x="6406" y="1422"/>
                  </a:cubicBezTo>
                  <a:cubicBezTo>
                    <a:pt x="5751" y="1172"/>
                    <a:pt x="4858" y="827"/>
                    <a:pt x="3822" y="529"/>
                  </a:cubicBezTo>
                  <a:cubicBezTo>
                    <a:pt x="2798" y="232"/>
                    <a:pt x="1834" y="65"/>
                    <a:pt x="1131" y="17"/>
                  </a:cubicBezTo>
                  <a:cubicBezTo>
                    <a:pt x="879" y="9"/>
                    <a:pt x="662" y="0"/>
                    <a:pt x="489" y="0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673" name="Google Shape;12673;p49"/>
            <p:cNvSpPr/>
            <p:nvPr/>
          </p:nvSpPr>
          <p:spPr>
            <a:xfrm>
              <a:off x="4432975" y="2078975"/>
              <a:ext cx="53900" cy="15825"/>
            </a:xfrm>
            <a:custGeom>
              <a:avLst/>
              <a:gdLst/>
              <a:ahLst/>
              <a:cxnLst/>
              <a:rect l="l" t="t" r="r" b="b"/>
              <a:pathLst>
                <a:path w="2156" h="633" extrusionOk="0">
                  <a:moveTo>
                    <a:pt x="264" y="0"/>
                  </a:moveTo>
                  <a:cubicBezTo>
                    <a:pt x="102" y="0"/>
                    <a:pt x="1" y="12"/>
                    <a:pt x="1" y="12"/>
                  </a:cubicBezTo>
                  <a:cubicBezTo>
                    <a:pt x="1" y="12"/>
                    <a:pt x="394" y="393"/>
                    <a:pt x="1013" y="547"/>
                  </a:cubicBezTo>
                  <a:cubicBezTo>
                    <a:pt x="1249" y="612"/>
                    <a:pt x="1474" y="632"/>
                    <a:pt x="1662" y="632"/>
                  </a:cubicBezTo>
                  <a:cubicBezTo>
                    <a:pt x="1956" y="632"/>
                    <a:pt x="2156" y="583"/>
                    <a:pt x="2156" y="583"/>
                  </a:cubicBezTo>
                  <a:cubicBezTo>
                    <a:pt x="2156" y="583"/>
                    <a:pt x="1703" y="274"/>
                    <a:pt x="1108" y="107"/>
                  </a:cubicBezTo>
                  <a:cubicBezTo>
                    <a:pt x="785" y="19"/>
                    <a:pt x="473" y="0"/>
                    <a:pt x="264" y="0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674" name="Google Shape;12674;p49"/>
            <p:cNvSpPr/>
            <p:nvPr/>
          </p:nvSpPr>
          <p:spPr>
            <a:xfrm>
              <a:off x="4279100" y="2676175"/>
              <a:ext cx="474475" cy="52000"/>
            </a:xfrm>
            <a:custGeom>
              <a:avLst/>
              <a:gdLst/>
              <a:ahLst/>
              <a:cxnLst/>
              <a:rect l="l" t="t" r="r" b="b"/>
              <a:pathLst>
                <a:path w="18979" h="2080" extrusionOk="0">
                  <a:moveTo>
                    <a:pt x="6526" y="0"/>
                  </a:moveTo>
                  <a:cubicBezTo>
                    <a:pt x="5097" y="0"/>
                    <a:pt x="3820" y="74"/>
                    <a:pt x="2786" y="174"/>
                  </a:cubicBezTo>
                  <a:cubicBezTo>
                    <a:pt x="1929" y="270"/>
                    <a:pt x="1227" y="353"/>
                    <a:pt x="750" y="436"/>
                  </a:cubicBezTo>
                  <a:cubicBezTo>
                    <a:pt x="274" y="508"/>
                    <a:pt x="0" y="555"/>
                    <a:pt x="0" y="555"/>
                  </a:cubicBezTo>
                  <a:cubicBezTo>
                    <a:pt x="0" y="555"/>
                    <a:pt x="274" y="531"/>
                    <a:pt x="762" y="508"/>
                  </a:cubicBezTo>
                  <a:cubicBezTo>
                    <a:pt x="1250" y="472"/>
                    <a:pt x="1953" y="448"/>
                    <a:pt x="2810" y="412"/>
                  </a:cubicBezTo>
                  <a:cubicBezTo>
                    <a:pt x="3287" y="399"/>
                    <a:pt x="3815" y="392"/>
                    <a:pt x="4386" y="392"/>
                  </a:cubicBezTo>
                  <a:cubicBezTo>
                    <a:pt x="5881" y="392"/>
                    <a:pt x="7665" y="444"/>
                    <a:pt x="9561" y="591"/>
                  </a:cubicBezTo>
                  <a:cubicBezTo>
                    <a:pt x="12180" y="817"/>
                    <a:pt x="14538" y="1174"/>
                    <a:pt x="16240" y="1496"/>
                  </a:cubicBezTo>
                  <a:cubicBezTo>
                    <a:pt x="17086" y="1663"/>
                    <a:pt x="17776" y="1817"/>
                    <a:pt x="18253" y="1924"/>
                  </a:cubicBezTo>
                  <a:cubicBezTo>
                    <a:pt x="18717" y="2020"/>
                    <a:pt x="18979" y="2079"/>
                    <a:pt x="18979" y="2079"/>
                  </a:cubicBezTo>
                  <a:cubicBezTo>
                    <a:pt x="18979" y="2079"/>
                    <a:pt x="18729" y="2008"/>
                    <a:pt x="18253" y="1817"/>
                  </a:cubicBezTo>
                  <a:cubicBezTo>
                    <a:pt x="17788" y="1663"/>
                    <a:pt x="17121" y="1472"/>
                    <a:pt x="16264" y="1246"/>
                  </a:cubicBezTo>
                  <a:cubicBezTo>
                    <a:pt x="14585" y="817"/>
                    <a:pt x="12216" y="329"/>
                    <a:pt x="9573" y="115"/>
                  </a:cubicBezTo>
                  <a:cubicBezTo>
                    <a:pt x="8508" y="34"/>
                    <a:pt x="7483" y="0"/>
                    <a:pt x="6526" y="0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675" name="Google Shape;12675;p49"/>
            <p:cNvSpPr/>
            <p:nvPr/>
          </p:nvSpPr>
          <p:spPr>
            <a:xfrm>
              <a:off x="4762200" y="2729025"/>
              <a:ext cx="98250" cy="20475"/>
            </a:xfrm>
            <a:custGeom>
              <a:avLst/>
              <a:gdLst/>
              <a:ahLst/>
              <a:cxnLst/>
              <a:rect l="l" t="t" r="r" b="b"/>
              <a:pathLst>
                <a:path w="3930" h="819" extrusionOk="0"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91" y="132"/>
                    <a:pt x="512" y="299"/>
                  </a:cubicBezTo>
                  <a:cubicBezTo>
                    <a:pt x="845" y="465"/>
                    <a:pt x="1322" y="644"/>
                    <a:pt x="1881" y="739"/>
                  </a:cubicBezTo>
                  <a:cubicBezTo>
                    <a:pt x="2209" y="795"/>
                    <a:pt x="2525" y="818"/>
                    <a:pt x="2804" y="818"/>
                  </a:cubicBezTo>
                  <a:cubicBezTo>
                    <a:pt x="3002" y="818"/>
                    <a:pt x="3181" y="807"/>
                    <a:pt x="3334" y="787"/>
                  </a:cubicBezTo>
                  <a:cubicBezTo>
                    <a:pt x="3703" y="739"/>
                    <a:pt x="3929" y="680"/>
                    <a:pt x="3929" y="680"/>
                  </a:cubicBezTo>
                  <a:cubicBezTo>
                    <a:pt x="3929" y="680"/>
                    <a:pt x="3703" y="620"/>
                    <a:pt x="3358" y="561"/>
                  </a:cubicBezTo>
                  <a:cubicBezTo>
                    <a:pt x="3000" y="489"/>
                    <a:pt x="2512" y="382"/>
                    <a:pt x="1977" y="299"/>
                  </a:cubicBezTo>
                  <a:cubicBezTo>
                    <a:pt x="1441" y="191"/>
                    <a:pt x="953" y="132"/>
                    <a:pt x="595" y="72"/>
                  </a:cubicBezTo>
                  <a:lnTo>
                    <a:pt x="0" y="1"/>
                  </a:ln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676" name="Google Shape;12676;p49"/>
            <p:cNvSpPr/>
            <p:nvPr/>
          </p:nvSpPr>
          <p:spPr>
            <a:xfrm>
              <a:off x="4370175" y="2643900"/>
              <a:ext cx="264650" cy="42000"/>
            </a:xfrm>
            <a:custGeom>
              <a:avLst/>
              <a:gdLst/>
              <a:ahLst/>
              <a:cxnLst/>
              <a:rect l="l" t="t" r="r" b="b"/>
              <a:pathLst>
                <a:path w="10586" h="1680" extrusionOk="0">
                  <a:moveTo>
                    <a:pt x="3299" y="1"/>
                  </a:moveTo>
                  <a:cubicBezTo>
                    <a:pt x="2644" y="1"/>
                    <a:pt x="2060" y="25"/>
                    <a:pt x="1572" y="84"/>
                  </a:cubicBezTo>
                  <a:cubicBezTo>
                    <a:pt x="1084" y="144"/>
                    <a:pt x="691" y="215"/>
                    <a:pt x="417" y="298"/>
                  </a:cubicBezTo>
                  <a:cubicBezTo>
                    <a:pt x="155" y="370"/>
                    <a:pt x="1" y="394"/>
                    <a:pt x="1" y="394"/>
                  </a:cubicBezTo>
                  <a:cubicBezTo>
                    <a:pt x="1" y="394"/>
                    <a:pt x="155" y="382"/>
                    <a:pt x="417" y="370"/>
                  </a:cubicBezTo>
                  <a:cubicBezTo>
                    <a:pt x="691" y="334"/>
                    <a:pt x="1096" y="322"/>
                    <a:pt x="1572" y="322"/>
                  </a:cubicBezTo>
                  <a:cubicBezTo>
                    <a:pt x="2060" y="322"/>
                    <a:pt x="2632" y="358"/>
                    <a:pt x="3263" y="394"/>
                  </a:cubicBezTo>
                  <a:cubicBezTo>
                    <a:pt x="3894" y="453"/>
                    <a:pt x="4584" y="537"/>
                    <a:pt x="5323" y="656"/>
                  </a:cubicBezTo>
                  <a:cubicBezTo>
                    <a:pt x="6775" y="894"/>
                    <a:pt x="8085" y="1168"/>
                    <a:pt x="9037" y="1370"/>
                  </a:cubicBezTo>
                  <a:cubicBezTo>
                    <a:pt x="9990" y="1572"/>
                    <a:pt x="10585" y="1680"/>
                    <a:pt x="10585" y="1680"/>
                  </a:cubicBezTo>
                  <a:cubicBezTo>
                    <a:pt x="10585" y="1680"/>
                    <a:pt x="10026" y="1453"/>
                    <a:pt x="9121" y="1132"/>
                  </a:cubicBezTo>
                  <a:cubicBezTo>
                    <a:pt x="8192" y="834"/>
                    <a:pt x="6894" y="429"/>
                    <a:pt x="5406" y="191"/>
                  </a:cubicBezTo>
                  <a:cubicBezTo>
                    <a:pt x="4668" y="72"/>
                    <a:pt x="3953" y="13"/>
                    <a:pt x="3299" y="1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677" name="Google Shape;12677;p49"/>
            <p:cNvSpPr/>
            <p:nvPr/>
          </p:nvSpPr>
          <p:spPr>
            <a:xfrm>
              <a:off x="4420475" y="2612175"/>
              <a:ext cx="151825" cy="18650"/>
            </a:xfrm>
            <a:custGeom>
              <a:avLst/>
              <a:gdLst/>
              <a:ahLst/>
              <a:cxnLst/>
              <a:rect l="l" t="t" r="r" b="b"/>
              <a:pathLst>
                <a:path w="6073" h="746" extrusionOk="0">
                  <a:moveTo>
                    <a:pt x="1926" y="0"/>
                  </a:moveTo>
                  <a:cubicBezTo>
                    <a:pt x="1537" y="0"/>
                    <a:pt x="1186" y="19"/>
                    <a:pt x="894" y="43"/>
                  </a:cubicBezTo>
                  <a:cubicBezTo>
                    <a:pt x="346" y="91"/>
                    <a:pt x="1" y="151"/>
                    <a:pt x="1" y="151"/>
                  </a:cubicBezTo>
                  <a:cubicBezTo>
                    <a:pt x="1" y="151"/>
                    <a:pt x="346" y="198"/>
                    <a:pt x="894" y="270"/>
                  </a:cubicBezTo>
                  <a:cubicBezTo>
                    <a:pt x="1453" y="329"/>
                    <a:pt x="2203" y="436"/>
                    <a:pt x="3037" y="508"/>
                  </a:cubicBezTo>
                  <a:cubicBezTo>
                    <a:pt x="3870" y="591"/>
                    <a:pt x="4632" y="639"/>
                    <a:pt x="5180" y="686"/>
                  </a:cubicBezTo>
                  <a:cubicBezTo>
                    <a:pt x="5740" y="734"/>
                    <a:pt x="6073" y="746"/>
                    <a:pt x="6073" y="746"/>
                  </a:cubicBezTo>
                  <a:cubicBezTo>
                    <a:pt x="6073" y="746"/>
                    <a:pt x="5751" y="615"/>
                    <a:pt x="5216" y="460"/>
                  </a:cubicBezTo>
                  <a:cubicBezTo>
                    <a:pt x="4680" y="317"/>
                    <a:pt x="3918" y="151"/>
                    <a:pt x="3073" y="55"/>
                  </a:cubicBezTo>
                  <a:cubicBezTo>
                    <a:pt x="2669" y="16"/>
                    <a:pt x="2281" y="0"/>
                    <a:pt x="1926" y="0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678" name="Google Shape;12678;p49"/>
            <p:cNvSpPr/>
            <p:nvPr/>
          </p:nvSpPr>
          <p:spPr>
            <a:xfrm>
              <a:off x="4445475" y="2584150"/>
              <a:ext cx="108975" cy="19600"/>
            </a:xfrm>
            <a:custGeom>
              <a:avLst/>
              <a:gdLst/>
              <a:ahLst/>
              <a:cxnLst/>
              <a:rect l="l" t="t" r="r" b="b"/>
              <a:pathLst>
                <a:path w="4359" h="784" extrusionOk="0">
                  <a:moveTo>
                    <a:pt x="1158" y="0"/>
                  </a:moveTo>
                  <a:cubicBezTo>
                    <a:pt x="973" y="0"/>
                    <a:pt x="804" y="8"/>
                    <a:pt x="656" y="21"/>
                  </a:cubicBezTo>
                  <a:cubicBezTo>
                    <a:pt x="251" y="45"/>
                    <a:pt x="1" y="93"/>
                    <a:pt x="1" y="93"/>
                  </a:cubicBezTo>
                  <a:cubicBezTo>
                    <a:pt x="1" y="93"/>
                    <a:pt x="965" y="343"/>
                    <a:pt x="2156" y="545"/>
                  </a:cubicBezTo>
                  <a:cubicBezTo>
                    <a:pt x="3347" y="736"/>
                    <a:pt x="4359" y="783"/>
                    <a:pt x="4359" y="783"/>
                  </a:cubicBezTo>
                  <a:cubicBezTo>
                    <a:pt x="4359" y="783"/>
                    <a:pt x="4132" y="664"/>
                    <a:pt x="3751" y="510"/>
                  </a:cubicBezTo>
                  <a:cubicBezTo>
                    <a:pt x="3382" y="367"/>
                    <a:pt x="2846" y="188"/>
                    <a:pt x="2239" y="93"/>
                  </a:cubicBezTo>
                  <a:cubicBezTo>
                    <a:pt x="1847" y="25"/>
                    <a:pt x="1478" y="0"/>
                    <a:pt x="1158" y="0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679" name="Google Shape;12679;p49"/>
            <p:cNvSpPr/>
            <p:nvPr/>
          </p:nvSpPr>
          <p:spPr>
            <a:xfrm>
              <a:off x="4450850" y="2560800"/>
              <a:ext cx="92875" cy="13175"/>
            </a:xfrm>
            <a:custGeom>
              <a:avLst/>
              <a:gdLst/>
              <a:ahLst/>
              <a:cxnLst/>
              <a:rect l="l" t="t" r="r" b="b"/>
              <a:pathLst>
                <a:path w="3715" h="527" extrusionOk="0">
                  <a:moveTo>
                    <a:pt x="1288" y="0"/>
                  </a:moveTo>
                  <a:cubicBezTo>
                    <a:pt x="541" y="0"/>
                    <a:pt x="0" y="122"/>
                    <a:pt x="0" y="122"/>
                  </a:cubicBezTo>
                  <a:cubicBezTo>
                    <a:pt x="0" y="122"/>
                    <a:pt x="834" y="372"/>
                    <a:pt x="1846" y="479"/>
                  </a:cubicBezTo>
                  <a:cubicBezTo>
                    <a:pt x="2183" y="515"/>
                    <a:pt x="2503" y="527"/>
                    <a:pt x="2780" y="527"/>
                  </a:cubicBezTo>
                  <a:cubicBezTo>
                    <a:pt x="3334" y="527"/>
                    <a:pt x="3715" y="479"/>
                    <a:pt x="3715" y="479"/>
                  </a:cubicBezTo>
                  <a:cubicBezTo>
                    <a:pt x="3715" y="479"/>
                    <a:pt x="2929" y="122"/>
                    <a:pt x="1881" y="27"/>
                  </a:cubicBezTo>
                  <a:cubicBezTo>
                    <a:pt x="1674" y="8"/>
                    <a:pt x="1475" y="0"/>
                    <a:pt x="1288" y="0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680" name="Google Shape;12680;p49"/>
            <p:cNvSpPr/>
            <p:nvPr/>
          </p:nvSpPr>
          <p:spPr>
            <a:xfrm>
              <a:off x="4136525" y="2379650"/>
              <a:ext cx="511100" cy="68125"/>
            </a:xfrm>
            <a:custGeom>
              <a:avLst/>
              <a:gdLst/>
              <a:ahLst/>
              <a:cxnLst/>
              <a:rect l="l" t="t" r="r" b="b"/>
              <a:pathLst>
                <a:path w="20444" h="2725" extrusionOk="0">
                  <a:moveTo>
                    <a:pt x="8596" y="1"/>
                  </a:moveTo>
                  <a:cubicBezTo>
                    <a:pt x="6305" y="1"/>
                    <a:pt x="4247" y="409"/>
                    <a:pt x="2786" y="951"/>
                  </a:cubicBezTo>
                  <a:cubicBezTo>
                    <a:pt x="1881" y="1284"/>
                    <a:pt x="1179" y="1617"/>
                    <a:pt x="715" y="1891"/>
                  </a:cubicBezTo>
                  <a:cubicBezTo>
                    <a:pt x="476" y="2010"/>
                    <a:pt x="298" y="2129"/>
                    <a:pt x="179" y="2201"/>
                  </a:cubicBezTo>
                  <a:cubicBezTo>
                    <a:pt x="60" y="2272"/>
                    <a:pt x="0" y="2320"/>
                    <a:pt x="0" y="2320"/>
                  </a:cubicBezTo>
                  <a:cubicBezTo>
                    <a:pt x="0" y="2320"/>
                    <a:pt x="84" y="2296"/>
                    <a:pt x="203" y="2236"/>
                  </a:cubicBezTo>
                  <a:cubicBezTo>
                    <a:pt x="322" y="2177"/>
                    <a:pt x="512" y="2070"/>
                    <a:pt x="750" y="1963"/>
                  </a:cubicBezTo>
                  <a:cubicBezTo>
                    <a:pt x="1238" y="1724"/>
                    <a:pt x="1953" y="1439"/>
                    <a:pt x="2858" y="1177"/>
                  </a:cubicBezTo>
                  <a:cubicBezTo>
                    <a:pt x="4271" y="752"/>
                    <a:pt x="6172" y="456"/>
                    <a:pt x="8294" y="456"/>
                  </a:cubicBezTo>
                  <a:cubicBezTo>
                    <a:pt x="8906" y="456"/>
                    <a:pt x="9537" y="480"/>
                    <a:pt x="10180" y="534"/>
                  </a:cubicBezTo>
                  <a:cubicBezTo>
                    <a:pt x="13061" y="772"/>
                    <a:pt x="15621" y="1427"/>
                    <a:pt x="17467" y="1903"/>
                  </a:cubicBezTo>
                  <a:cubicBezTo>
                    <a:pt x="18372" y="2153"/>
                    <a:pt x="19110" y="2367"/>
                    <a:pt x="19634" y="2498"/>
                  </a:cubicBezTo>
                  <a:cubicBezTo>
                    <a:pt x="20157" y="2653"/>
                    <a:pt x="20443" y="2725"/>
                    <a:pt x="20443" y="2725"/>
                  </a:cubicBezTo>
                  <a:cubicBezTo>
                    <a:pt x="20443" y="2725"/>
                    <a:pt x="20157" y="2617"/>
                    <a:pt x="19669" y="2415"/>
                  </a:cubicBezTo>
                  <a:cubicBezTo>
                    <a:pt x="19157" y="2236"/>
                    <a:pt x="18431" y="1963"/>
                    <a:pt x="17526" y="1665"/>
                  </a:cubicBezTo>
                  <a:cubicBezTo>
                    <a:pt x="15705" y="1082"/>
                    <a:pt x="13145" y="308"/>
                    <a:pt x="10216" y="69"/>
                  </a:cubicBezTo>
                  <a:cubicBezTo>
                    <a:pt x="9666" y="23"/>
                    <a:pt x="9125" y="1"/>
                    <a:pt x="8596" y="1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681" name="Google Shape;12681;p49"/>
            <p:cNvSpPr/>
            <p:nvPr/>
          </p:nvSpPr>
          <p:spPr>
            <a:xfrm>
              <a:off x="4200800" y="2346525"/>
              <a:ext cx="294725" cy="22675"/>
            </a:xfrm>
            <a:custGeom>
              <a:avLst/>
              <a:gdLst/>
              <a:ahLst/>
              <a:cxnLst/>
              <a:rect l="l" t="t" r="r" b="b"/>
              <a:pathLst>
                <a:path w="11789" h="907" extrusionOk="0">
                  <a:moveTo>
                    <a:pt x="6033" y="1"/>
                  </a:moveTo>
                  <a:cubicBezTo>
                    <a:pt x="5987" y="1"/>
                    <a:pt x="5941" y="1"/>
                    <a:pt x="5895" y="1"/>
                  </a:cubicBezTo>
                  <a:cubicBezTo>
                    <a:pt x="4240" y="13"/>
                    <a:pt x="2751" y="240"/>
                    <a:pt x="1692" y="466"/>
                  </a:cubicBezTo>
                  <a:cubicBezTo>
                    <a:pt x="1156" y="585"/>
                    <a:pt x="727" y="680"/>
                    <a:pt x="441" y="775"/>
                  </a:cubicBezTo>
                  <a:cubicBezTo>
                    <a:pt x="156" y="859"/>
                    <a:pt x="1" y="906"/>
                    <a:pt x="1" y="906"/>
                  </a:cubicBezTo>
                  <a:cubicBezTo>
                    <a:pt x="1" y="906"/>
                    <a:pt x="156" y="894"/>
                    <a:pt x="453" y="847"/>
                  </a:cubicBezTo>
                  <a:cubicBezTo>
                    <a:pt x="751" y="799"/>
                    <a:pt x="1192" y="763"/>
                    <a:pt x="1727" y="704"/>
                  </a:cubicBezTo>
                  <a:cubicBezTo>
                    <a:pt x="2775" y="597"/>
                    <a:pt x="4263" y="490"/>
                    <a:pt x="5895" y="478"/>
                  </a:cubicBezTo>
                  <a:cubicBezTo>
                    <a:pt x="7514" y="478"/>
                    <a:pt x="8990" y="549"/>
                    <a:pt x="10062" y="656"/>
                  </a:cubicBezTo>
                  <a:cubicBezTo>
                    <a:pt x="10597" y="704"/>
                    <a:pt x="11026" y="740"/>
                    <a:pt x="11324" y="787"/>
                  </a:cubicBezTo>
                  <a:cubicBezTo>
                    <a:pt x="11621" y="835"/>
                    <a:pt x="11788" y="847"/>
                    <a:pt x="11788" y="847"/>
                  </a:cubicBezTo>
                  <a:cubicBezTo>
                    <a:pt x="11788" y="847"/>
                    <a:pt x="11621" y="799"/>
                    <a:pt x="11348" y="704"/>
                  </a:cubicBezTo>
                  <a:cubicBezTo>
                    <a:pt x="11050" y="609"/>
                    <a:pt x="10633" y="502"/>
                    <a:pt x="10097" y="406"/>
                  </a:cubicBezTo>
                  <a:cubicBezTo>
                    <a:pt x="9079" y="198"/>
                    <a:pt x="7622" y="1"/>
                    <a:pt x="6033" y="1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682" name="Google Shape;12682;p49"/>
            <p:cNvSpPr/>
            <p:nvPr/>
          </p:nvSpPr>
          <p:spPr>
            <a:xfrm>
              <a:off x="4289500" y="2309725"/>
              <a:ext cx="125350" cy="12300"/>
            </a:xfrm>
            <a:custGeom>
              <a:avLst/>
              <a:gdLst/>
              <a:ahLst/>
              <a:cxnLst/>
              <a:rect l="l" t="t" r="r" b="b"/>
              <a:pathLst>
                <a:path w="5014" h="492" extrusionOk="0">
                  <a:moveTo>
                    <a:pt x="2121" y="1"/>
                  </a:moveTo>
                  <a:cubicBezTo>
                    <a:pt x="911" y="1"/>
                    <a:pt x="1" y="223"/>
                    <a:pt x="1" y="223"/>
                  </a:cubicBezTo>
                  <a:cubicBezTo>
                    <a:pt x="1" y="223"/>
                    <a:pt x="1132" y="414"/>
                    <a:pt x="2501" y="473"/>
                  </a:cubicBezTo>
                  <a:cubicBezTo>
                    <a:pt x="2804" y="486"/>
                    <a:pt x="3094" y="491"/>
                    <a:pt x="3362" y="491"/>
                  </a:cubicBezTo>
                  <a:cubicBezTo>
                    <a:pt x="4328" y="491"/>
                    <a:pt x="5014" y="426"/>
                    <a:pt x="5014" y="426"/>
                  </a:cubicBezTo>
                  <a:cubicBezTo>
                    <a:pt x="5014" y="426"/>
                    <a:pt x="3930" y="69"/>
                    <a:pt x="2525" y="9"/>
                  </a:cubicBezTo>
                  <a:cubicBezTo>
                    <a:pt x="2387" y="3"/>
                    <a:pt x="2252" y="1"/>
                    <a:pt x="2121" y="1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683" name="Google Shape;12683;p49"/>
            <p:cNvSpPr/>
            <p:nvPr/>
          </p:nvSpPr>
          <p:spPr>
            <a:xfrm>
              <a:off x="4305875" y="2279300"/>
              <a:ext cx="73550" cy="12400"/>
            </a:xfrm>
            <a:custGeom>
              <a:avLst/>
              <a:gdLst/>
              <a:ahLst/>
              <a:cxnLst/>
              <a:rect l="l" t="t" r="r" b="b"/>
              <a:pathLst>
                <a:path w="2942" h="496" extrusionOk="0">
                  <a:moveTo>
                    <a:pt x="1234" y="1"/>
                  </a:moveTo>
                  <a:cubicBezTo>
                    <a:pt x="922" y="1"/>
                    <a:pt x="648" y="48"/>
                    <a:pt x="441" y="95"/>
                  </a:cubicBezTo>
                  <a:cubicBezTo>
                    <a:pt x="168" y="154"/>
                    <a:pt x="1" y="238"/>
                    <a:pt x="1" y="238"/>
                  </a:cubicBezTo>
                  <a:cubicBezTo>
                    <a:pt x="1" y="238"/>
                    <a:pt x="679" y="416"/>
                    <a:pt x="1465" y="476"/>
                  </a:cubicBezTo>
                  <a:cubicBezTo>
                    <a:pt x="1652" y="490"/>
                    <a:pt x="1834" y="495"/>
                    <a:pt x="2002" y="495"/>
                  </a:cubicBezTo>
                  <a:cubicBezTo>
                    <a:pt x="2541" y="495"/>
                    <a:pt x="2942" y="440"/>
                    <a:pt x="2942" y="440"/>
                  </a:cubicBezTo>
                  <a:cubicBezTo>
                    <a:pt x="2942" y="440"/>
                    <a:pt x="2787" y="357"/>
                    <a:pt x="2537" y="250"/>
                  </a:cubicBezTo>
                  <a:cubicBezTo>
                    <a:pt x="2263" y="143"/>
                    <a:pt x="1906" y="35"/>
                    <a:pt x="1489" y="12"/>
                  </a:cubicBezTo>
                  <a:cubicBezTo>
                    <a:pt x="1402" y="4"/>
                    <a:pt x="1317" y="1"/>
                    <a:pt x="1234" y="1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684" name="Google Shape;12684;p49"/>
            <p:cNvSpPr/>
            <p:nvPr/>
          </p:nvSpPr>
          <p:spPr>
            <a:xfrm>
              <a:off x="4321950" y="2252750"/>
              <a:ext cx="82175" cy="14300"/>
            </a:xfrm>
            <a:custGeom>
              <a:avLst/>
              <a:gdLst/>
              <a:ahLst/>
              <a:cxnLst/>
              <a:rect l="l" t="t" r="r" b="b"/>
              <a:pathLst>
                <a:path w="3287" h="572" extrusionOk="0">
                  <a:moveTo>
                    <a:pt x="1030" y="1"/>
                  </a:moveTo>
                  <a:cubicBezTo>
                    <a:pt x="429" y="1"/>
                    <a:pt x="1" y="121"/>
                    <a:pt x="1" y="121"/>
                  </a:cubicBezTo>
                  <a:cubicBezTo>
                    <a:pt x="1" y="121"/>
                    <a:pt x="727" y="371"/>
                    <a:pt x="1620" y="490"/>
                  </a:cubicBezTo>
                  <a:cubicBezTo>
                    <a:pt x="2116" y="556"/>
                    <a:pt x="2575" y="571"/>
                    <a:pt x="2886" y="571"/>
                  </a:cubicBezTo>
                  <a:cubicBezTo>
                    <a:pt x="3134" y="571"/>
                    <a:pt x="3287" y="562"/>
                    <a:pt x="3287" y="562"/>
                  </a:cubicBezTo>
                  <a:cubicBezTo>
                    <a:pt x="3287" y="562"/>
                    <a:pt x="2620" y="181"/>
                    <a:pt x="1680" y="50"/>
                  </a:cubicBezTo>
                  <a:cubicBezTo>
                    <a:pt x="1450" y="14"/>
                    <a:pt x="1231" y="1"/>
                    <a:pt x="1030" y="1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685" name="Google Shape;12685;p49"/>
            <p:cNvSpPr/>
            <p:nvPr/>
          </p:nvSpPr>
          <p:spPr>
            <a:xfrm>
              <a:off x="3583775" y="2767900"/>
              <a:ext cx="367325" cy="163875"/>
            </a:xfrm>
            <a:custGeom>
              <a:avLst/>
              <a:gdLst/>
              <a:ahLst/>
              <a:cxnLst/>
              <a:rect l="l" t="t" r="r" b="b"/>
              <a:pathLst>
                <a:path w="14693" h="6555" extrusionOk="0">
                  <a:moveTo>
                    <a:pt x="1172" y="1"/>
                  </a:moveTo>
                  <a:cubicBezTo>
                    <a:pt x="976" y="1"/>
                    <a:pt x="807" y="9"/>
                    <a:pt x="655" y="18"/>
                  </a:cubicBezTo>
                  <a:cubicBezTo>
                    <a:pt x="238" y="53"/>
                    <a:pt x="0" y="65"/>
                    <a:pt x="0" y="65"/>
                  </a:cubicBezTo>
                  <a:cubicBezTo>
                    <a:pt x="0" y="65"/>
                    <a:pt x="238" y="77"/>
                    <a:pt x="667" y="125"/>
                  </a:cubicBezTo>
                  <a:cubicBezTo>
                    <a:pt x="881" y="125"/>
                    <a:pt x="1131" y="137"/>
                    <a:pt x="1429" y="172"/>
                  </a:cubicBezTo>
                  <a:cubicBezTo>
                    <a:pt x="1727" y="208"/>
                    <a:pt x="2048" y="232"/>
                    <a:pt x="2429" y="291"/>
                  </a:cubicBezTo>
                  <a:cubicBezTo>
                    <a:pt x="2798" y="351"/>
                    <a:pt x="3203" y="410"/>
                    <a:pt x="3632" y="494"/>
                  </a:cubicBezTo>
                  <a:cubicBezTo>
                    <a:pt x="4060" y="565"/>
                    <a:pt x="4513" y="684"/>
                    <a:pt x="4989" y="803"/>
                  </a:cubicBezTo>
                  <a:cubicBezTo>
                    <a:pt x="5918" y="1065"/>
                    <a:pt x="6954" y="1423"/>
                    <a:pt x="7989" y="1863"/>
                  </a:cubicBezTo>
                  <a:cubicBezTo>
                    <a:pt x="9013" y="2327"/>
                    <a:pt x="9966" y="2851"/>
                    <a:pt x="10799" y="3363"/>
                  </a:cubicBezTo>
                  <a:cubicBezTo>
                    <a:pt x="11204" y="3637"/>
                    <a:pt x="11609" y="3887"/>
                    <a:pt x="11954" y="4161"/>
                  </a:cubicBezTo>
                  <a:cubicBezTo>
                    <a:pt x="12323" y="4411"/>
                    <a:pt x="12633" y="4661"/>
                    <a:pt x="12919" y="4899"/>
                  </a:cubicBezTo>
                  <a:cubicBezTo>
                    <a:pt x="13216" y="5137"/>
                    <a:pt x="13454" y="5375"/>
                    <a:pt x="13681" y="5566"/>
                  </a:cubicBezTo>
                  <a:cubicBezTo>
                    <a:pt x="13895" y="5768"/>
                    <a:pt x="14085" y="5947"/>
                    <a:pt x="14228" y="6090"/>
                  </a:cubicBezTo>
                  <a:lnTo>
                    <a:pt x="14693" y="6554"/>
                  </a:lnTo>
                  <a:cubicBezTo>
                    <a:pt x="14693" y="6554"/>
                    <a:pt x="14550" y="6376"/>
                    <a:pt x="14288" y="6042"/>
                  </a:cubicBezTo>
                  <a:cubicBezTo>
                    <a:pt x="14157" y="5887"/>
                    <a:pt x="13990" y="5685"/>
                    <a:pt x="13788" y="5471"/>
                  </a:cubicBezTo>
                  <a:cubicBezTo>
                    <a:pt x="13573" y="5256"/>
                    <a:pt x="13347" y="4994"/>
                    <a:pt x="13073" y="4732"/>
                  </a:cubicBezTo>
                  <a:cubicBezTo>
                    <a:pt x="12799" y="4471"/>
                    <a:pt x="12490" y="4185"/>
                    <a:pt x="12145" y="3899"/>
                  </a:cubicBezTo>
                  <a:cubicBezTo>
                    <a:pt x="11799" y="3601"/>
                    <a:pt x="11418" y="3339"/>
                    <a:pt x="11014" y="3042"/>
                  </a:cubicBezTo>
                  <a:cubicBezTo>
                    <a:pt x="10180" y="2482"/>
                    <a:pt x="9228" y="1911"/>
                    <a:pt x="8168" y="1434"/>
                  </a:cubicBezTo>
                  <a:cubicBezTo>
                    <a:pt x="7120" y="958"/>
                    <a:pt x="6061" y="637"/>
                    <a:pt x="5072" y="410"/>
                  </a:cubicBezTo>
                  <a:cubicBezTo>
                    <a:pt x="4584" y="303"/>
                    <a:pt x="4120" y="196"/>
                    <a:pt x="3679" y="160"/>
                  </a:cubicBezTo>
                  <a:cubicBezTo>
                    <a:pt x="3227" y="101"/>
                    <a:pt x="2810" y="65"/>
                    <a:pt x="2441" y="41"/>
                  </a:cubicBezTo>
                  <a:cubicBezTo>
                    <a:pt x="2072" y="6"/>
                    <a:pt x="1727" y="6"/>
                    <a:pt x="1429" y="6"/>
                  </a:cubicBezTo>
                  <a:cubicBezTo>
                    <a:pt x="1338" y="2"/>
                    <a:pt x="1253" y="1"/>
                    <a:pt x="1172" y="1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686" name="Google Shape;12686;p49"/>
            <p:cNvSpPr/>
            <p:nvPr/>
          </p:nvSpPr>
          <p:spPr>
            <a:xfrm>
              <a:off x="3687350" y="2738550"/>
              <a:ext cx="259575" cy="143500"/>
            </a:xfrm>
            <a:custGeom>
              <a:avLst/>
              <a:gdLst/>
              <a:ahLst/>
              <a:cxnLst/>
              <a:rect l="l" t="t" r="r" b="b"/>
              <a:pathLst>
                <a:path w="10383" h="5740" extrusionOk="0">
                  <a:moveTo>
                    <a:pt x="1" y="1"/>
                  </a:moveTo>
                  <a:lnTo>
                    <a:pt x="1" y="1"/>
                  </a:lnTo>
                  <a:cubicBezTo>
                    <a:pt x="1" y="1"/>
                    <a:pt x="179" y="37"/>
                    <a:pt x="477" y="96"/>
                  </a:cubicBezTo>
                  <a:cubicBezTo>
                    <a:pt x="620" y="120"/>
                    <a:pt x="810" y="156"/>
                    <a:pt x="1025" y="203"/>
                  </a:cubicBezTo>
                  <a:cubicBezTo>
                    <a:pt x="1251" y="239"/>
                    <a:pt x="1489" y="287"/>
                    <a:pt x="1751" y="358"/>
                  </a:cubicBezTo>
                  <a:cubicBezTo>
                    <a:pt x="2287" y="501"/>
                    <a:pt x="2906" y="692"/>
                    <a:pt x="3584" y="942"/>
                  </a:cubicBezTo>
                  <a:cubicBezTo>
                    <a:pt x="4251" y="1215"/>
                    <a:pt x="4977" y="1537"/>
                    <a:pt x="5704" y="1942"/>
                  </a:cubicBezTo>
                  <a:cubicBezTo>
                    <a:pt x="6430" y="2346"/>
                    <a:pt x="7097" y="2775"/>
                    <a:pt x="7668" y="3204"/>
                  </a:cubicBezTo>
                  <a:cubicBezTo>
                    <a:pt x="8252" y="3632"/>
                    <a:pt x="8740" y="4049"/>
                    <a:pt x="9145" y="4442"/>
                  </a:cubicBezTo>
                  <a:cubicBezTo>
                    <a:pt x="9335" y="4621"/>
                    <a:pt x="9514" y="4811"/>
                    <a:pt x="9669" y="4966"/>
                  </a:cubicBezTo>
                  <a:cubicBezTo>
                    <a:pt x="9835" y="5121"/>
                    <a:pt x="9954" y="5264"/>
                    <a:pt x="10050" y="5383"/>
                  </a:cubicBezTo>
                  <a:cubicBezTo>
                    <a:pt x="10264" y="5597"/>
                    <a:pt x="10383" y="5740"/>
                    <a:pt x="10383" y="5740"/>
                  </a:cubicBezTo>
                  <a:cubicBezTo>
                    <a:pt x="10383" y="5740"/>
                    <a:pt x="10276" y="5585"/>
                    <a:pt x="10121" y="5335"/>
                  </a:cubicBezTo>
                  <a:cubicBezTo>
                    <a:pt x="10026" y="5204"/>
                    <a:pt x="9919" y="5049"/>
                    <a:pt x="9788" y="4871"/>
                  </a:cubicBezTo>
                  <a:cubicBezTo>
                    <a:pt x="9657" y="4704"/>
                    <a:pt x="9502" y="4502"/>
                    <a:pt x="9311" y="4287"/>
                  </a:cubicBezTo>
                  <a:cubicBezTo>
                    <a:pt x="8954" y="3859"/>
                    <a:pt x="8478" y="3382"/>
                    <a:pt x="7918" y="2906"/>
                  </a:cubicBezTo>
                  <a:cubicBezTo>
                    <a:pt x="7335" y="2430"/>
                    <a:pt x="6668" y="1954"/>
                    <a:pt x="5918" y="1537"/>
                  </a:cubicBezTo>
                  <a:cubicBezTo>
                    <a:pt x="5156" y="1120"/>
                    <a:pt x="4406" y="822"/>
                    <a:pt x="3703" y="584"/>
                  </a:cubicBezTo>
                  <a:cubicBezTo>
                    <a:pt x="2989" y="358"/>
                    <a:pt x="2334" y="215"/>
                    <a:pt x="1787" y="144"/>
                  </a:cubicBezTo>
                  <a:cubicBezTo>
                    <a:pt x="1513" y="84"/>
                    <a:pt x="1263" y="60"/>
                    <a:pt x="1036" y="49"/>
                  </a:cubicBezTo>
                  <a:cubicBezTo>
                    <a:pt x="810" y="37"/>
                    <a:pt x="620" y="25"/>
                    <a:pt x="477" y="25"/>
                  </a:cubicBezTo>
                  <a:cubicBezTo>
                    <a:pt x="179" y="1"/>
                    <a:pt x="1" y="1"/>
                    <a:pt x="1" y="1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687" name="Google Shape;12687;p49"/>
            <p:cNvSpPr/>
            <p:nvPr/>
          </p:nvSpPr>
          <p:spPr>
            <a:xfrm>
              <a:off x="3817725" y="2742725"/>
              <a:ext cx="131600" cy="98550"/>
            </a:xfrm>
            <a:custGeom>
              <a:avLst/>
              <a:gdLst/>
              <a:ahLst/>
              <a:cxnLst/>
              <a:rect l="l" t="t" r="r" b="b"/>
              <a:pathLst>
                <a:path w="5264" h="3942" extrusionOk="0">
                  <a:moveTo>
                    <a:pt x="1" y="1"/>
                  </a:moveTo>
                  <a:cubicBezTo>
                    <a:pt x="1" y="1"/>
                    <a:pt x="96" y="36"/>
                    <a:pt x="239" y="96"/>
                  </a:cubicBezTo>
                  <a:cubicBezTo>
                    <a:pt x="405" y="155"/>
                    <a:pt x="632" y="251"/>
                    <a:pt x="917" y="370"/>
                  </a:cubicBezTo>
                  <a:cubicBezTo>
                    <a:pt x="1465" y="632"/>
                    <a:pt x="2191" y="1025"/>
                    <a:pt x="2918" y="1584"/>
                  </a:cubicBezTo>
                  <a:cubicBezTo>
                    <a:pt x="3644" y="2132"/>
                    <a:pt x="4227" y="2715"/>
                    <a:pt x="4632" y="3168"/>
                  </a:cubicBezTo>
                  <a:cubicBezTo>
                    <a:pt x="4835" y="3406"/>
                    <a:pt x="4989" y="3608"/>
                    <a:pt x="5096" y="3739"/>
                  </a:cubicBezTo>
                  <a:cubicBezTo>
                    <a:pt x="5204" y="3870"/>
                    <a:pt x="5263" y="3942"/>
                    <a:pt x="5263" y="3942"/>
                  </a:cubicBezTo>
                  <a:cubicBezTo>
                    <a:pt x="5263" y="3942"/>
                    <a:pt x="5216" y="3858"/>
                    <a:pt x="5156" y="3692"/>
                  </a:cubicBezTo>
                  <a:cubicBezTo>
                    <a:pt x="5096" y="3525"/>
                    <a:pt x="4989" y="3299"/>
                    <a:pt x="4823" y="3037"/>
                  </a:cubicBezTo>
                  <a:cubicBezTo>
                    <a:pt x="4525" y="2501"/>
                    <a:pt x="3977" y="1798"/>
                    <a:pt x="3203" y="1215"/>
                  </a:cubicBezTo>
                  <a:cubicBezTo>
                    <a:pt x="2429" y="644"/>
                    <a:pt x="1608" y="310"/>
                    <a:pt x="1001" y="167"/>
                  </a:cubicBezTo>
                  <a:cubicBezTo>
                    <a:pt x="691" y="96"/>
                    <a:pt x="453" y="48"/>
                    <a:pt x="274" y="36"/>
                  </a:cubicBezTo>
                  <a:cubicBezTo>
                    <a:pt x="96" y="13"/>
                    <a:pt x="1" y="1"/>
                    <a:pt x="1" y="1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688" name="Google Shape;12688;p49"/>
            <p:cNvSpPr/>
            <p:nvPr/>
          </p:nvSpPr>
          <p:spPr>
            <a:xfrm>
              <a:off x="3859100" y="2723375"/>
              <a:ext cx="94675" cy="71475"/>
            </a:xfrm>
            <a:custGeom>
              <a:avLst/>
              <a:gdLst/>
              <a:ahLst/>
              <a:cxnLst/>
              <a:rect l="l" t="t" r="r" b="b"/>
              <a:pathLst>
                <a:path w="3787" h="2859" extrusionOk="0">
                  <a:moveTo>
                    <a:pt x="1" y="1"/>
                  </a:moveTo>
                  <a:cubicBezTo>
                    <a:pt x="1" y="1"/>
                    <a:pt x="239" y="120"/>
                    <a:pt x="608" y="358"/>
                  </a:cubicBezTo>
                  <a:cubicBezTo>
                    <a:pt x="989" y="584"/>
                    <a:pt x="1477" y="906"/>
                    <a:pt x="2001" y="1299"/>
                  </a:cubicBezTo>
                  <a:cubicBezTo>
                    <a:pt x="2513" y="1680"/>
                    <a:pt x="2965" y="2072"/>
                    <a:pt x="3275" y="2370"/>
                  </a:cubicBezTo>
                  <a:cubicBezTo>
                    <a:pt x="3584" y="2668"/>
                    <a:pt x="3787" y="2858"/>
                    <a:pt x="3787" y="2858"/>
                  </a:cubicBezTo>
                  <a:cubicBezTo>
                    <a:pt x="3787" y="2858"/>
                    <a:pt x="3680" y="2584"/>
                    <a:pt x="3441" y="2215"/>
                  </a:cubicBezTo>
                  <a:cubicBezTo>
                    <a:pt x="3203" y="1846"/>
                    <a:pt x="2810" y="1358"/>
                    <a:pt x="2263" y="941"/>
                  </a:cubicBezTo>
                  <a:cubicBezTo>
                    <a:pt x="1715" y="525"/>
                    <a:pt x="1132" y="275"/>
                    <a:pt x="703" y="156"/>
                  </a:cubicBezTo>
                  <a:cubicBezTo>
                    <a:pt x="286" y="36"/>
                    <a:pt x="1" y="1"/>
                    <a:pt x="1" y="1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689" name="Google Shape;12689;p49"/>
            <p:cNvSpPr/>
            <p:nvPr/>
          </p:nvSpPr>
          <p:spPr>
            <a:xfrm>
              <a:off x="3880825" y="2702850"/>
              <a:ext cx="72350" cy="46550"/>
            </a:xfrm>
            <a:custGeom>
              <a:avLst/>
              <a:gdLst/>
              <a:ahLst/>
              <a:cxnLst/>
              <a:rect l="l" t="t" r="r" b="b"/>
              <a:pathLst>
                <a:path w="2894" h="1862" extrusionOk="0">
                  <a:moveTo>
                    <a:pt x="1" y="0"/>
                  </a:moveTo>
                  <a:cubicBezTo>
                    <a:pt x="1" y="0"/>
                    <a:pt x="513" y="631"/>
                    <a:pt x="1310" y="1155"/>
                  </a:cubicBezTo>
                  <a:cubicBezTo>
                    <a:pt x="1703" y="1405"/>
                    <a:pt x="2096" y="1596"/>
                    <a:pt x="2394" y="1727"/>
                  </a:cubicBezTo>
                  <a:cubicBezTo>
                    <a:pt x="2537" y="1786"/>
                    <a:pt x="2656" y="1858"/>
                    <a:pt x="2763" y="1858"/>
                  </a:cubicBezTo>
                  <a:cubicBezTo>
                    <a:pt x="2776" y="1861"/>
                    <a:pt x="2788" y="1862"/>
                    <a:pt x="2799" y="1862"/>
                  </a:cubicBezTo>
                  <a:cubicBezTo>
                    <a:pt x="2876" y="1862"/>
                    <a:pt x="2894" y="1798"/>
                    <a:pt x="2894" y="1798"/>
                  </a:cubicBezTo>
                  <a:lnTo>
                    <a:pt x="2894" y="1798"/>
                  </a:lnTo>
                  <a:cubicBezTo>
                    <a:pt x="2894" y="1798"/>
                    <a:pt x="2878" y="1819"/>
                    <a:pt x="2843" y="1819"/>
                  </a:cubicBezTo>
                  <a:cubicBezTo>
                    <a:pt x="2825" y="1819"/>
                    <a:pt x="2803" y="1814"/>
                    <a:pt x="2775" y="1798"/>
                  </a:cubicBezTo>
                  <a:cubicBezTo>
                    <a:pt x="2703" y="1762"/>
                    <a:pt x="2632" y="1655"/>
                    <a:pt x="2513" y="1548"/>
                  </a:cubicBezTo>
                  <a:cubicBezTo>
                    <a:pt x="2287" y="1322"/>
                    <a:pt x="1965" y="1048"/>
                    <a:pt x="1560" y="774"/>
                  </a:cubicBezTo>
                  <a:cubicBezTo>
                    <a:pt x="775" y="238"/>
                    <a:pt x="1" y="0"/>
                    <a:pt x="1" y="0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690" name="Google Shape;12690;p49"/>
            <p:cNvSpPr/>
            <p:nvPr/>
          </p:nvSpPr>
          <p:spPr>
            <a:xfrm>
              <a:off x="3900475" y="2684975"/>
              <a:ext cx="44375" cy="26225"/>
            </a:xfrm>
            <a:custGeom>
              <a:avLst/>
              <a:gdLst/>
              <a:ahLst/>
              <a:cxnLst/>
              <a:rect l="l" t="t" r="r" b="b"/>
              <a:pathLst>
                <a:path w="1775" h="1049" extrusionOk="0">
                  <a:moveTo>
                    <a:pt x="1" y="1"/>
                  </a:moveTo>
                  <a:lnTo>
                    <a:pt x="1" y="1"/>
                  </a:lnTo>
                  <a:cubicBezTo>
                    <a:pt x="1" y="1"/>
                    <a:pt x="286" y="441"/>
                    <a:pt x="774" y="715"/>
                  </a:cubicBezTo>
                  <a:cubicBezTo>
                    <a:pt x="1263" y="1013"/>
                    <a:pt x="1775" y="1049"/>
                    <a:pt x="1775" y="1049"/>
                  </a:cubicBezTo>
                  <a:cubicBezTo>
                    <a:pt x="1775" y="1049"/>
                    <a:pt x="1489" y="620"/>
                    <a:pt x="1001" y="334"/>
                  </a:cubicBezTo>
                  <a:cubicBezTo>
                    <a:pt x="501" y="37"/>
                    <a:pt x="1" y="1"/>
                    <a:pt x="1" y="1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691" name="Google Shape;12691;p49"/>
            <p:cNvSpPr/>
            <p:nvPr/>
          </p:nvSpPr>
          <p:spPr>
            <a:xfrm>
              <a:off x="3894825" y="2666600"/>
              <a:ext cx="46150" cy="19300"/>
            </a:xfrm>
            <a:custGeom>
              <a:avLst/>
              <a:gdLst/>
              <a:ahLst/>
              <a:cxnLst/>
              <a:rect l="l" t="t" r="r" b="b"/>
              <a:pathLst>
                <a:path w="1846" h="772" extrusionOk="0">
                  <a:moveTo>
                    <a:pt x="287" y="0"/>
                  </a:moveTo>
                  <a:cubicBezTo>
                    <a:pt x="114" y="0"/>
                    <a:pt x="0" y="21"/>
                    <a:pt x="0" y="21"/>
                  </a:cubicBezTo>
                  <a:cubicBezTo>
                    <a:pt x="0" y="21"/>
                    <a:pt x="369" y="355"/>
                    <a:pt x="858" y="557"/>
                  </a:cubicBezTo>
                  <a:cubicBezTo>
                    <a:pt x="1358" y="760"/>
                    <a:pt x="1846" y="772"/>
                    <a:pt x="1846" y="772"/>
                  </a:cubicBezTo>
                  <a:cubicBezTo>
                    <a:pt x="1846" y="772"/>
                    <a:pt x="1548" y="355"/>
                    <a:pt x="1024" y="141"/>
                  </a:cubicBezTo>
                  <a:cubicBezTo>
                    <a:pt x="753" y="27"/>
                    <a:pt x="482" y="0"/>
                    <a:pt x="287" y="0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692" name="Google Shape;12692;p49"/>
            <p:cNvSpPr/>
            <p:nvPr/>
          </p:nvSpPr>
          <p:spPr>
            <a:xfrm>
              <a:off x="3632575" y="2067200"/>
              <a:ext cx="242925" cy="79650"/>
            </a:xfrm>
            <a:custGeom>
              <a:avLst/>
              <a:gdLst/>
              <a:ahLst/>
              <a:cxnLst/>
              <a:rect l="l" t="t" r="r" b="b"/>
              <a:pathLst>
                <a:path w="9717" h="3186" extrusionOk="0">
                  <a:moveTo>
                    <a:pt x="2445" y="1"/>
                  </a:moveTo>
                  <a:cubicBezTo>
                    <a:pt x="2104" y="1"/>
                    <a:pt x="1790" y="19"/>
                    <a:pt x="1513" y="54"/>
                  </a:cubicBezTo>
                  <a:cubicBezTo>
                    <a:pt x="1275" y="66"/>
                    <a:pt x="1072" y="114"/>
                    <a:pt x="882" y="149"/>
                  </a:cubicBezTo>
                  <a:cubicBezTo>
                    <a:pt x="680" y="173"/>
                    <a:pt x="537" y="221"/>
                    <a:pt x="406" y="245"/>
                  </a:cubicBezTo>
                  <a:cubicBezTo>
                    <a:pt x="144" y="328"/>
                    <a:pt x="1" y="352"/>
                    <a:pt x="1" y="352"/>
                  </a:cubicBezTo>
                  <a:cubicBezTo>
                    <a:pt x="1" y="352"/>
                    <a:pt x="144" y="340"/>
                    <a:pt x="418" y="328"/>
                  </a:cubicBezTo>
                  <a:cubicBezTo>
                    <a:pt x="537" y="304"/>
                    <a:pt x="703" y="292"/>
                    <a:pt x="894" y="292"/>
                  </a:cubicBezTo>
                  <a:cubicBezTo>
                    <a:pt x="1021" y="292"/>
                    <a:pt x="1153" y="287"/>
                    <a:pt x="1298" y="287"/>
                  </a:cubicBezTo>
                  <a:cubicBezTo>
                    <a:pt x="1370" y="287"/>
                    <a:pt x="1446" y="288"/>
                    <a:pt x="1525" y="292"/>
                  </a:cubicBezTo>
                  <a:cubicBezTo>
                    <a:pt x="1989" y="292"/>
                    <a:pt x="2561" y="340"/>
                    <a:pt x="3168" y="411"/>
                  </a:cubicBezTo>
                  <a:cubicBezTo>
                    <a:pt x="3775" y="506"/>
                    <a:pt x="4454" y="637"/>
                    <a:pt x="5132" y="828"/>
                  </a:cubicBezTo>
                  <a:cubicBezTo>
                    <a:pt x="5799" y="1042"/>
                    <a:pt x="6442" y="1280"/>
                    <a:pt x="7014" y="1530"/>
                  </a:cubicBezTo>
                  <a:cubicBezTo>
                    <a:pt x="7573" y="1780"/>
                    <a:pt x="8061" y="2054"/>
                    <a:pt x="8466" y="2304"/>
                  </a:cubicBezTo>
                  <a:cubicBezTo>
                    <a:pt x="8669" y="2411"/>
                    <a:pt x="8835" y="2542"/>
                    <a:pt x="9002" y="2650"/>
                  </a:cubicBezTo>
                  <a:cubicBezTo>
                    <a:pt x="9157" y="2745"/>
                    <a:pt x="9288" y="2852"/>
                    <a:pt x="9395" y="2923"/>
                  </a:cubicBezTo>
                  <a:cubicBezTo>
                    <a:pt x="9597" y="3090"/>
                    <a:pt x="9716" y="3185"/>
                    <a:pt x="9716" y="3185"/>
                  </a:cubicBezTo>
                  <a:cubicBezTo>
                    <a:pt x="9716" y="3185"/>
                    <a:pt x="9609" y="3078"/>
                    <a:pt x="9443" y="2864"/>
                  </a:cubicBezTo>
                  <a:cubicBezTo>
                    <a:pt x="9347" y="2769"/>
                    <a:pt x="9240" y="2650"/>
                    <a:pt x="9085" y="2531"/>
                  </a:cubicBezTo>
                  <a:cubicBezTo>
                    <a:pt x="8954" y="2411"/>
                    <a:pt x="8788" y="2257"/>
                    <a:pt x="8597" y="2114"/>
                  </a:cubicBezTo>
                  <a:cubicBezTo>
                    <a:pt x="8228" y="1792"/>
                    <a:pt x="7752" y="1483"/>
                    <a:pt x="7180" y="1173"/>
                  </a:cubicBezTo>
                  <a:cubicBezTo>
                    <a:pt x="6621" y="876"/>
                    <a:pt x="5978" y="590"/>
                    <a:pt x="5263" y="387"/>
                  </a:cubicBezTo>
                  <a:cubicBezTo>
                    <a:pt x="4549" y="185"/>
                    <a:pt x="3859" y="66"/>
                    <a:pt x="3216" y="30"/>
                  </a:cubicBezTo>
                  <a:cubicBezTo>
                    <a:pt x="2947" y="10"/>
                    <a:pt x="2689" y="1"/>
                    <a:pt x="2445" y="1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693" name="Google Shape;12693;p49"/>
            <p:cNvSpPr/>
            <p:nvPr/>
          </p:nvSpPr>
          <p:spPr>
            <a:xfrm>
              <a:off x="3648075" y="2114950"/>
              <a:ext cx="232775" cy="71475"/>
            </a:xfrm>
            <a:custGeom>
              <a:avLst/>
              <a:gdLst/>
              <a:ahLst/>
              <a:cxnLst/>
              <a:rect l="l" t="t" r="r" b="b"/>
              <a:pathLst>
                <a:path w="9311" h="2859" extrusionOk="0">
                  <a:moveTo>
                    <a:pt x="2469" y="1"/>
                  </a:moveTo>
                  <a:cubicBezTo>
                    <a:pt x="2080" y="1"/>
                    <a:pt x="1724" y="32"/>
                    <a:pt x="1417" y="85"/>
                  </a:cubicBezTo>
                  <a:cubicBezTo>
                    <a:pt x="976" y="156"/>
                    <a:pt x="619" y="240"/>
                    <a:pt x="381" y="335"/>
                  </a:cubicBezTo>
                  <a:cubicBezTo>
                    <a:pt x="143" y="406"/>
                    <a:pt x="0" y="466"/>
                    <a:pt x="0" y="466"/>
                  </a:cubicBezTo>
                  <a:cubicBezTo>
                    <a:pt x="0" y="466"/>
                    <a:pt x="143" y="442"/>
                    <a:pt x="393" y="394"/>
                  </a:cubicBezTo>
                  <a:cubicBezTo>
                    <a:pt x="643" y="359"/>
                    <a:pt x="1000" y="323"/>
                    <a:pt x="1453" y="299"/>
                  </a:cubicBezTo>
                  <a:cubicBezTo>
                    <a:pt x="1515" y="297"/>
                    <a:pt x="1579" y="297"/>
                    <a:pt x="1645" y="297"/>
                  </a:cubicBezTo>
                  <a:cubicBezTo>
                    <a:pt x="2516" y="297"/>
                    <a:pt x="3650" y="446"/>
                    <a:pt x="4846" y="823"/>
                  </a:cubicBezTo>
                  <a:cubicBezTo>
                    <a:pt x="6120" y="1228"/>
                    <a:pt x="7227" y="1764"/>
                    <a:pt x="8025" y="2180"/>
                  </a:cubicBezTo>
                  <a:cubicBezTo>
                    <a:pt x="8811" y="2597"/>
                    <a:pt x="9311" y="2859"/>
                    <a:pt x="9311" y="2859"/>
                  </a:cubicBezTo>
                  <a:cubicBezTo>
                    <a:pt x="9311" y="2859"/>
                    <a:pt x="8870" y="2490"/>
                    <a:pt x="8132" y="1990"/>
                  </a:cubicBezTo>
                  <a:cubicBezTo>
                    <a:pt x="7382" y="1478"/>
                    <a:pt x="6298" y="811"/>
                    <a:pt x="4965" y="394"/>
                  </a:cubicBezTo>
                  <a:cubicBezTo>
                    <a:pt x="4082" y="113"/>
                    <a:pt x="3214" y="1"/>
                    <a:pt x="2469" y="1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694" name="Google Shape;12694;p49"/>
            <p:cNvSpPr/>
            <p:nvPr/>
          </p:nvSpPr>
          <p:spPr>
            <a:xfrm>
              <a:off x="3719500" y="2151850"/>
              <a:ext cx="113125" cy="39650"/>
            </a:xfrm>
            <a:custGeom>
              <a:avLst/>
              <a:gdLst/>
              <a:ahLst/>
              <a:cxnLst/>
              <a:rect l="l" t="t" r="r" b="b"/>
              <a:pathLst>
                <a:path w="4525" h="1586" extrusionOk="0">
                  <a:moveTo>
                    <a:pt x="825" y="0"/>
                  </a:moveTo>
                  <a:cubicBezTo>
                    <a:pt x="788" y="0"/>
                    <a:pt x="751" y="1"/>
                    <a:pt x="715" y="2"/>
                  </a:cubicBezTo>
                  <a:cubicBezTo>
                    <a:pt x="274" y="2"/>
                    <a:pt x="1" y="61"/>
                    <a:pt x="1" y="61"/>
                  </a:cubicBezTo>
                  <a:cubicBezTo>
                    <a:pt x="1" y="61"/>
                    <a:pt x="274" y="121"/>
                    <a:pt x="703" y="228"/>
                  </a:cubicBezTo>
                  <a:cubicBezTo>
                    <a:pt x="1120" y="335"/>
                    <a:pt x="1703" y="490"/>
                    <a:pt x="2310" y="704"/>
                  </a:cubicBezTo>
                  <a:cubicBezTo>
                    <a:pt x="2918" y="907"/>
                    <a:pt x="3477" y="1121"/>
                    <a:pt x="3870" y="1300"/>
                  </a:cubicBezTo>
                  <a:cubicBezTo>
                    <a:pt x="4275" y="1478"/>
                    <a:pt x="4525" y="1585"/>
                    <a:pt x="4525" y="1585"/>
                  </a:cubicBezTo>
                  <a:cubicBezTo>
                    <a:pt x="4525" y="1585"/>
                    <a:pt x="4346" y="1371"/>
                    <a:pt x="3977" y="1109"/>
                  </a:cubicBezTo>
                  <a:cubicBezTo>
                    <a:pt x="3632" y="823"/>
                    <a:pt x="3096" y="490"/>
                    <a:pt x="2441" y="276"/>
                  </a:cubicBezTo>
                  <a:cubicBezTo>
                    <a:pt x="1838" y="67"/>
                    <a:pt x="1266" y="0"/>
                    <a:pt x="825" y="0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695" name="Google Shape;12695;p49"/>
            <p:cNvSpPr/>
            <p:nvPr/>
          </p:nvSpPr>
          <p:spPr>
            <a:xfrm>
              <a:off x="3756400" y="2206375"/>
              <a:ext cx="75925" cy="33650"/>
            </a:xfrm>
            <a:custGeom>
              <a:avLst/>
              <a:gdLst/>
              <a:ahLst/>
              <a:cxnLst/>
              <a:rect l="l" t="t" r="r" b="b"/>
              <a:pathLst>
                <a:path w="3037" h="1346" extrusionOk="0">
                  <a:moveTo>
                    <a:pt x="671" y="0"/>
                  </a:moveTo>
                  <a:cubicBezTo>
                    <a:pt x="597" y="0"/>
                    <a:pt x="528" y="4"/>
                    <a:pt x="465" y="12"/>
                  </a:cubicBezTo>
                  <a:cubicBezTo>
                    <a:pt x="370" y="23"/>
                    <a:pt x="310" y="23"/>
                    <a:pt x="239" y="35"/>
                  </a:cubicBezTo>
                  <a:cubicBezTo>
                    <a:pt x="168" y="59"/>
                    <a:pt x="120" y="95"/>
                    <a:pt x="72" y="131"/>
                  </a:cubicBezTo>
                  <a:cubicBezTo>
                    <a:pt x="1" y="214"/>
                    <a:pt x="49" y="273"/>
                    <a:pt x="49" y="273"/>
                  </a:cubicBezTo>
                  <a:cubicBezTo>
                    <a:pt x="49" y="273"/>
                    <a:pt x="49" y="214"/>
                    <a:pt x="120" y="190"/>
                  </a:cubicBezTo>
                  <a:cubicBezTo>
                    <a:pt x="132" y="188"/>
                    <a:pt x="146" y="187"/>
                    <a:pt x="160" y="187"/>
                  </a:cubicBezTo>
                  <a:cubicBezTo>
                    <a:pt x="230" y="187"/>
                    <a:pt x="325" y="210"/>
                    <a:pt x="453" y="250"/>
                  </a:cubicBezTo>
                  <a:cubicBezTo>
                    <a:pt x="727" y="321"/>
                    <a:pt x="1120" y="476"/>
                    <a:pt x="1537" y="631"/>
                  </a:cubicBezTo>
                  <a:cubicBezTo>
                    <a:pt x="1954" y="797"/>
                    <a:pt x="2323" y="964"/>
                    <a:pt x="2596" y="1107"/>
                  </a:cubicBezTo>
                  <a:cubicBezTo>
                    <a:pt x="2870" y="1262"/>
                    <a:pt x="3037" y="1345"/>
                    <a:pt x="3037" y="1345"/>
                  </a:cubicBezTo>
                  <a:cubicBezTo>
                    <a:pt x="3037" y="1345"/>
                    <a:pt x="2954" y="1166"/>
                    <a:pt x="2727" y="928"/>
                  </a:cubicBezTo>
                  <a:cubicBezTo>
                    <a:pt x="2513" y="678"/>
                    <a:pt x="2156" y="393"/>
                    <a:pt x="1703" y="202"/>
                  </a:cubicBezTo>
                  <a:cubicBezTo>
                    <a:pt x="1333" y="60"/>
                    <a:pt x="963" y="0"/>
                    <a:pt x="671" y="0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696" name="Google Shape;12696;p49"/>
            <p:cNvSpPr/>
            <p:nvPr/>
          </p:nvSpPr>
          <p:spPr>
            <a:xfrm>
              <a:off x="3764150" y="2249050"/>
              <a:ext cx="51825" cy="17750"/>
            </a:xfrm>
            <a:custGeom>
              <a:avLst/>
              <a:gdLst/>
              <a:ahLst/>
              <a:cxnLst/>
              <a:rect l="l" t="t" r="r" b="b"/>
              <a:pathLst>
                <a:path w="2073" h="710" extrusionOk="0">
                  <a:moveTo>
                    <a:pt x="561" y="1"/>
                  </a:moveTo>
                  <a:cubicBezTo>
                    <a:pt x="478" y="1"/>
                    <a:pt x="401" y="7"/>
                    <a:pt x="334" y="19"/>
                  </a:cubicBezTo>
                  <a:cubicBezTo>
                    <a:pt x="131" y="43"/>
                    <a:pt x="0" y="90"/>
                    <a:pt x="0" y="90"/>
                  </a:cubicBezTo>
                  <a:cubicBezTo>
                    <a:pt x="0" y="90"/>
                    <a:pt x="120" y="162"/>
                    <a:pt x="298" y="257"/>
                  </a:cubicBezTo>
                  <a:cubicBezTo>
                    <a:pt x="477" y="341"/>
                    <a:pt x="715" y="448"/>
                    <a:pt x="1001" y="531"/>
                  </a:cubicBezTo>
                  <a:cubicBezTo>
                    <a:pt x="1286" y="614"/>
                    <a:pt x="1548" y="650"/>
                    <a:pt x="1751" y="686"/>
                  </a:cubicBezTo>
                  <a:cubicBezTo>
                    <a:pt x="1941" y="710"/>
                    <a:pt x="2072" y="710"/>
                    <a:pt x="2072" y="710"/>
                  </a:cubicBezTo>
                  <a:cubicBezTo>
                    <a:pt x="2072" y="710"/>
                    <a:pt x="2001" y="614"/>
                    <a:pt x="1822" y="471"/>
                  </a:cubicBezTo>
                  <a:cubicBezTo>
                    <a:pt x="1655" y="341"/>
                    <a:pt x="1417" y="174"/>
                    <a:pt x="1120" y="90"/>
                  </a:cubicBezTo>
                  <a:cubicBezTo>
                    <a:pt x="921" y="27"/>
                    <a:pt x="728" y="1"/>
                    <a:pt x="561" y="1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697" name="Google Shape;12697;p49"/>
            <p:cNvSpPr/>
            <p:nvPr/>
          </p:nvSpPr>
          <p:spPr>
            <a:xfrm>
              <a:off x="3493875" y="2528200"/>
              <a:ext cx="383100" cy="74650"/>
            </a:xfrm>
            <a:custGeom>
              <a:avLst/>
              <a:gdLst/>
              <a:ahLst/>
              <a:cxnLst/>
              <a:rect l="l" t="t" r="r" b="b"/>
              <a:pathLst>
                <a:path w="15324" h="2986" extrusionOk="0">
                  <a:moveTo>
                    <a:pt x="4082" y="0"/>
                  </a:moveTo>
                  <a:cubicBezTo>
                    <a:pt x="3418" y="0"/>
                    <a:pt x="2816" y="25"/>
                    <a:pt x="2287" y="69"/>
                  </a:cubicBezTo>
                  <a:cubicBezTo>
                    <a:pt x="1572" y="128"/>
                    <a:pt x="989" y="188"/>
                    <a:pt x="608" y="259"/>
                  </a:cubicBezTo>
                  <a:cubicBezTo>
                    <a:pt x="215" y="343"/>
                    <a:pt x="1" y="366"/>
                    <a:pt x="1" y="366"/>
                  </a:cubicBezTo>
                  <a:cubicBezTo>
                    <a:pt x="1" y="366"/>
                    <a:pt x="215" y="354"/>
                    <a:pt x="620" y="343"/>
                  </a:cubicBezTo>
                  <a:cubicBezTo>
                    <a:pt x="1013" y="307"/>
                    <a:pt x="1584" y="295"/>
                    <a:pt x="2298" y="295"/>
                  </a:cubicBezTo>
                  <a:cubicBezTo>
                    <a:pt x="3013" y="295"/>
                    <a:pt x="3846" y="319"/>
                    <a:pt x="4787" y="402"/>
                  </a:cubicBezTo>
                  <a:cubicBezTo>
                    <a:pt x="5727" y="474"/>
                    <a:pt x="6740" y="593"/>
                    <a:pt x="7811" y="771"/>
                  </a:cubicBezTo>
                  <a:cubicBezTo>
                    <a:pt x="8883" y="962"/>
                    <a:pt x="9883" y="1188"/>
                    <a:pt x="10788" y="1426"/>
                  </a:cubicBezTo>
                  <a:cubicBezTo>
                    <a:pt x="11693" y="1664"/>
                    <a:pt x="12502" y="1914"/>
                    <a:pt x="13169" y="2152"/>
                  </a:cubicBezTo>
                  <a:cubicBezTo>
                    <a:pt x="13836" y="2390"/>
                    <a:pt x="14371" y="2605"/>
                    <a:pt x="14741" y="2748"/>
                  </a:cubicBezTo>
                  <a:cubicBezTo>
                    <a:pt x="15122" y="2902"/>
                    <a:pt x="15324" y="2986"/>
                    <a:pt x="15324" y="2986"/>
                  </a:cubicBezTo>
                  <a:cubicBezTo>
                    <a:pt x="15324" y="2986"/>
                    <a:pt x="15133" y="2879"/>
                    <a:pt x="14764" y="2688"/>
                  </a:cubicBezTo>
                  <a:cubicBezTo>
                    <a:pt x="14419" y="2498"/>
                    <a:pt x="13895" y="2248"/>
                    <a:pt x="13240" y="1950"/>
                  </a:cubicBezTo>
                  <a:cubicBezTo>
                    <a:pt x="12585" y="1652"/>
                    <a:pt x="11800" y="1355"/>
                    <a:pt x="10895" y="1057"/>
                  </a:cubicBezTo>
                  <a:cubicBezTo>
                    <a:pt x="9978" y="771"/>
                    <a:pt x="8966" y="521"/>
                    <a:pt x="7883" y="319"/>
                  </a:cubicBezTo>
                  <a:cubicBezTo>
                    <a:pt x="6799" y="140"/>
                    <a:pt x="5751" y="45"/>
                    <a:pt x="4799" y="9"/>
                  </a:cubicBezTo>
                  <a:cubicBezTo>
                    <a:pt x="4553" y="3"/>
                    <a:pt x="4314" y="0"/>
                    <a:pt x="4082" y="0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698" name="Google Shape;12698;p49"/>
            <p:cNvSpPr/>
            <p:nvPr/>
          </p:nvSpPr>
          <p:spPr>
            <a:xfrm>
              <a:off x="3660850" y="2501325"/>
              <a:ext cx="133975" cy="30400"/>
            </a:xfrm>
            <a:custGeom>
              <a:avLst/>
              <a:gdLst/>
              <a:ahLst/>
              <a:cxnLst/>
              <a:rect l="l" t="t" r="r" b="b"/>
              <a:pathLst>
                <a:path w="5359" h="1216" extrusionOk="0">
                  <a:moveTo>
                    <a:pt x="823" y="1"/>
                  </a:moveTo>
                  <a:cubicBezTo>
                    <a:pt x="311" y="1"/>
                    <a:pt x="1" y="48"/>
                    <a:pt x="1" y="48"/>
                  </a:cubicBezTo>
                  <a:lnTo>
                    <a:pt x="2680" y="644"/>
                  </a:lnTo>
                  <a:cubicBezTo>
                    <a:pt x="4156" y="953"/>
                    <a:pt x="5359" y="1215"/>
                    <a:pt x="5359" y="1215"/>
                  </a:cubicBezTo>
                  <a:cubicBezTo>
                    <a:pt x="5359" y="1215"/>
                    <a:pt x="5085" y="1037"/>
                    <a:pt x="4644" y="834"/>
                  </a:cubicBezTo>
                  <a:cubicBezTo>
                    <a:pt x="4192" y="608"/>
                    <a:pt x="3537" y="358"/>
                    <a:pt x="2787" y="191"/>
                  </a:cubicBezTo>
                  <a:cubicBezTo>
                    <a:pt x="2025" y="25"/>
                    <a:pt x="1323" y="1"/>
                    <a:pt x="823" y="1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699" name="Google Shape;12699;p49"/>
            <p:cNvSpPr/>
            <p:nvPr/>
          </p:nvSpPr>
          <p:spPr>
            <a:xfrm>
              <a:off x="3723375" y="2480900"/>
              <a:ext cx="66100" cy="18850"/>
            </a:xfrm>
            <a:custGeom>
              <a:avLst/>
              <a:gdLst/>
              <a:ahLst/>
              <a:cxnLst/>
              <a:rect l="l" t="t" r="r" b="b"/>
              <a:pathLst>
                <a:path w="2644" h="754" extrusionOk="0">
                  <a:moveTo>
                    <a:pt x="224" y="0"/>
                  </a:moveTo>
                  <a:cubicBezTo>
                    <a:pt x="84" y="0"/>
                    <a:pt x="0" y="8"/>
                    <a:pt x="0" y="8"/>
                  </a:cubicBezTo>
                  <a:cubicBezTo>
                    <a:pt x="0" y="8"/>
                    <a:pt x="536" y="401"/>
                    <a:pt x="1262" y="591"/>
                  </a:cubicBezTo>
                  <a:cubicBezTo>
                    <a:pt x="1729" y="729"/>
                    <a:pt x="2167" y="754"/>
                    <a:pt x="2419" y="754"/>
                  </a:cubicBezTo>
                  <a:cubicBezTo>
                    <a:pt x="2560" y="754"/>
                    <a:pt x="2643" y="746"/>
                    <a:pt x="2643" y="746"/>
                  </a:cubicBezTo>
                  <a:cubicBezTo>
                    <a:pt x="2643" y="746"/>
                    <a:pt x="2108" y="353"/>
                    <a:pt x="1381" y="163"/>
                  </a:cubicBezTo>
                  <a:cubicBezTo>
                    <a:pt x="915" y="25"/>
                    <a:pt x="477" y="0"/>
                    <a:pt x="224" y="0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700" name="Google Shape;12700;p49"/>
            <p:cNvSpPr/>
            <p:nvPr/>
          </p:nvSpPr>
          <p:spPr>
            <a:xfrm>
              <a:off x="3730225" y="2454850"/>
              <a:ext cx="58950" cy="13650"/>
            </a:xfrm>
            <a:custGeom>
              <a:avLst/>
              <a:gdLst/>
              <a:ahLst/>
              <a:cxnLst/>
              <a:rect l="l" t="t" r="r" b="b"/>
              <a:pathLst>
                <a:path w="2358" h="546" extrusionOk="0">
                  <a:moveTo>
                    <a:pt x="794" y="1"/>
                  </a:moveTo>
                  <a:cubicBezTo>
                    <a:pt x="334" y="1"/>
                    <a:pt x="0" y="121"/>
                    <a:pt x="0" y="121"/>
                  </a:cubicBezTo>
                  <a:cubicBezTo>
                    <a:pt x="0" y="121"/>
                    <a:pt x="512" y="383"/>
                    <a:pt x="1155" y="490"/>
                  </a:cubicBezTo>
                  <a:cubicBezTo>
                    <a:pt x="1407" y="532"/>
                    <a:pt x="1645" y="545"/>
                    <a:pt x="1843" y="545"/>
                  </a:cubicBezTo>
                  <a:cubicBezTo>
                    <a:pt x="2150" y="545"/>
                    <a:pt x="2358" y="514"/>
                    <a:pt x="2358" y="514"/>
                  </a:cubicBezTo>
                  <a:cubicBezTo>
                    <a:pt x="2358" y="514"/>
                    <a:pt x="1893" y="157"/>
                    <a:pt x="1226" y="38"/>
                  </a:cubicBezTo>
                  <a:cubicBezTo>
                    <a:pt x="1075" y="11"/>
                    <a:pt x="929" y="1"/>
                    <a:pt x="794" y="1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701" name="Google Shape;12701;p49"/>
            <p:cNvSpPr/>
            <p:nvPr/>
          </p:nvSpPr>
          <p:spPr>
            <a:xfrm>
              <a:off x="3750150" y="2434850"/>
              <a:ext cx="37550" cy="11625"/>
            </a:xfrm>
            <a:custGeom>
              <a:avLst/>
              <a:gdLst/>
              <a:ahLst/>
              <a:cxnLst/>
              <a:rect l="l" t="t" r="r" b="b"/>
              <a:pathLst>
                <a:path w="1502" h="465" extrusionOk="0">
                  <a:moveTo>
                    <a:pt x="669" y="0"/>
                  </a:moveTo>
                  <a:cubicBezTo>
                    <a:pt x="299" y="0"/>
                    <a:pt x="1" y="159"/>
                    <a:pt x="1" y="159"/>
                  </a:cubicBezTo>
                  <a:cubicBezTo>
                    <a:pt x="1" y="159"/>
                    <a:pt x="310" y="409"/>
                    <a:pt x="727" y="457"/>
                  </a:cubicBezTo>
                  <a:cubicBezTo>
                    <a:pt x="771" y="462"/>
                    <a:pt x="814" y="464"/>
                    <a:pt x="856" y="464"/>
                  </a:cubicBezTo>
                  <a:cubicBezTo>
                    <a:pt x="1215" y="464"/>
                    <a:pt x="1501" y="302"/>
                    <a:pt x="1501" y="302"/>
                  </a:cubicBezTo>
                  <a:cubicBezTo>
                    <a:pt x="1501" y="302"/>
                    <a:pt x="1180" y="52"/>
                    <a:pt x="775" y="5"/>
                  </a:cubicBezTo>
                  <a:cubicBezTo>
                    <a:pt x="739" y="2"/>
                    <a:pt x="704" y="0"/>
                    <a:pt x="669" y="0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702" name="Google Shape;12702;p49"/>
            <p:cNvSpPr/>
            <p:nvPr/>
          </p:nvSpPr>
          <p:spPr>
            <a:xfrm>
              <a:off x="3751650" y="2409650"/>
              <a:ext cx="39300" cy="11350"/>
            </a:xfrm>
            <a:custGeom>
              <a:avLst/>
              <a:gdLst/>
              <a:ahLst/>
              <a:cxnLst/>
              <a:rect l="l" t="t" r="r" b="b"/>
              <a:pathLst>
                <a:path w="1572" h="454" extrusionOk="0">
                  <a:moveTo>
                    <a:pt x="786" y="1"/>
                  </a:moveTo>
                  <a:cubicBezTo>
                    <a:pt x="358" y="1"/>
                    <a:pt x="0" y="227"/>
                    <a:pt x="0" y="227"/>
                  </a:cubicBezTo>
                  <a:cubicBezTo>
                    <a:pt x="0" y="227"/>
                    <a:pt x="358" y="453"/>
                    <a:pt x="786" y="453"/>
                  </a:cubicBezTo>
                  <a:cubicBezTo>
                    <a:pt x="1215" y="453"/>
                    <a:pt x="1572" y="227"/>
                    <a:pt x="1572" y="227"/>
                  </a:cubicBezTo>
                  <a:cubicBezTo>
                    <a:pt x="1572" y="227"/>
                    <a:pt x="1239" y="1"/>
                    <a:pt x="786" y="1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703" name="Google Shape;12703;p49"/>
            <p:cNvSpPr/>
            <p:nvPr/>
          </p:nvSpPr>
          <p:spPr>
            <a:xfrm>
              <a:off x="3755225" y="2382375"/>
              <a:ext cx="41400" cy="11650"/>
            </a:xfrm>
            <a:custGeom>
              <a:avLst/>
              <a:gdLst/>
              <a:ahLst/>
              <a:cxnLst/>
              <a:rect l="l" t="t" r="r" b="b"/>
              <a:pathLst>
                <a:path w="1656" h="466" extrusionOk="0">
                  <a:moveTo>
                    <a:pt x="714" y="1"/>
                  </a:moveTo>
                  <a:cubicBezTo>
                    <a:pt x="315" y="1"/>
                    <a:pt x="0" y="163"/>
                    <a:pt x="0" y="163"/>
                  </a:cubicBezTo>
                  <a:cubicBezTo>
                    <a:pt x="0" y="163"/>
                    <a:pt x="346" y="413"/>
                    <a:pt x="810" y="461"/>
                  </a:cubicBezTo>
                  <a:cubicBezTo>
                    <a:pt x="850" y="464"/>
                    <a:pt x="889" y="465"/>
                    <a:pt x="927" y="465"/>
                  </a:cubicBezTo>
                  <a:cubicBezTo>
                    <a:pt x="1337" y="465"/>
                    <a:pt x="1655" y="306"/>
                    <a:pt x="1655" y="306"/>
                  </a:cubicBezTo>
                  <a:cubicBezTo>
                    <a:pt x="1655" y="306"/>
                    <a:pt x="1298" y="56"/>
                    <a:pt x="858" y="8"/>
                  </a:cubicBezTo>
                  <a:cubicBezTo>
                    <a:pt x="809" y="3"/>
                    <a:pt x="761" y="1"/>
                    <a:pt x="714" y="1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704" name="Google Shape;12704;p49"/>
            <p:cNvSpPr/>
            <p:nvPr/>
          </p:nvSpPr>
          <p:spPr>
            <a:xfrm>
              <a:off x="3771600" y="2357625"/>
              <a:ext cx="25025" cy="12075"/>
            </a:xfrm>
            <a:custGeom>
              <a:avLst/>
              <a:gdLst/>
              <a:ahLst/>
              <a:cxnLst/>
              <a:rect l="l" t="t" r="r" b="b"/>
              <a:pathLst>
                <a:path w="1001" h="483" extrusionOk="0">
                  <a:moveTo>
                    <a:pt x="383" y="0"/>
                  </a:moveTo>
                  <a:cubicBezTo>
                    <a:pt x="311" y="0"/>
                    <a:pt x="241" y="13"/>
                    <a:pt x="179" y="34"/>
                  </a:cubicBezTo>
                  <a:cubicBezTo>
                    <a:pt x="83" y="58"/>
                    <a:pt x="0" y="93"/>
                    <a:pt x="0" y="93"/>
                  </a:cubicBezTo>
                  <a:cubicBezTo>
                    <a:pt x="0" y="93"/>
                    <a:pt x="36" y="165"/>
                    <a:pt x="107" y="260"/>
                  </a:cubicBezTo>
                  <a:cubicBezTo>
                    <a:pt x="179" y="343"/>
                    <a:pt x="298" y="439"/>
                    <a:pt x="453" y="462"/>
                  </a:cubicBezTo>
                  <a:cubicBezTo>
                    <a:pt x="494" y="476"/>
                    <a:pt x="535" y="482"/>
                    <a:pt x="575" y="482"/>
                  </a:cubicBezTo>
                  <a:cubicBezTo>
                    <a:pt x="670" y="482"/>
                    <a:pt x="758" y="448"/>
                    <a:pt x="834" y="415"/>
                  </a:cubicBezTo>
                  <a:cubicBezTo>
                    <a:pt x="941" y="379"/>
                    <a:pt x="1000" y="319"/>
                    <a:pt x="1000" y="319"/>
                  </a:cubicBezTo>
                  <a:cubicBezTo>
                    <a:pt x="1000" y="319"/>
                    <a:pt x="941" y="236"/>
                    <a:pt x="869" y="177"/>
                  </a:cubicBezTo>
                  <a:cubicBezTo>
                    <a:pt x="774" y="117"/>
                    <a:pt x="679" y="46"/>
                    <a:pt x="536" y="22"/>
                  </a:cubicBezTo>
                  <a:cubicBezTo>
                    <a:pt x="486" y="7"/>
                    <a:pt x="434" y="0"/>
                    <a:pt x="383" y="0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705" name="Google Shape;12705;p49"/>
            <p:cNvSpPr/>
            <p:nvPr/>
          </p:nvSpPr>
          <p:spPr>
            <a:xfrm>
              <a:off x="3217350" y="1987875"/>
              <a:ext cx="155400" cy="66700"/>
            </a:xfrm>
            <a:custGeom>
              <a:avLst/>
              <a:gdLst/>
              <a:ahLst/>
              <a:cxnLst/>
              <a:rect l="l" t="t" r="r" b="b"/>
              <a:pathLst>
                <a:path w="6216" h="2668" extrusionOk="0">
                  <a:moveTo>
                    <a:pt x="1" y="0"/>
                  </a:moveTo>
                  <a:cubicBezTo>
                    <a:pt x="1" y="1"/>
                    <a:pt x="275" y="251"/>
                    <a:pt x="786" y="620"/>
                  </a:cubicBezTo>
                  <a:cubicBezTo>
                    <a:pt x="1298" y="1001"/>
                    <a:pt x="2025" y="1453"/>
                    <a:pt x="2906" y="1834"/>
                  </a:cubicBezTo>
                  <a:cubicBezTo>
                    <a:pt x="3775" y="2203"/>
                    <a:pt x="4608" y="2406"/>
                    <a:pt x="5228" y="2525"/>
                  </a:cubicBezTo>
                  <a:cubicBezTo>
                    <a:pt x="5835" y="2632"/>
                    <a:pt x="6216" y="2667"/>
                    <a:pt x="6216" y="2667"/>
                  </a:cubicBezTo>
                  <a:cubicBezTo>
                    <a:pt x="6216" y="2667"/>
                    <a:pt x="5859" y="2525"/>
                    <a:pt x="5287" y="2322"/>
                  </a:cubicBezTo>
                  <a:cubicBezTo>
                    <a:pt x="4716" y="2096"/>
                    <a:pt x="3930" y="1786"/>
                    <a:pt x="3084" y="1417"/>
                  </a:cubicBezTo>
                  <a:cubicBezTo>
                    <a:pt x="2227" y="1036"/>
                    <a:pt x="1453" y="703"/>
                    <a:pt x="906" y="429"/>
                  </a:cubicBezTo>
                  <a:cubicBezTo>
                    <a:pt x="334" y="167"/>
                    <a:pt x="1" y="1"/>
                    <a:pt x="1" y="0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706" name="Google Shape;12706;p49"/>
            <p:cNvSpPr/>
            <p:nvPr/>
          </p:nvSpPr>
          <p:spPr>
            <a:xfrm>
              <a:off x="3218850" y="2012575"/>
              <a:ext cx="69975" cy="42000"/>
            </a:xfrm>
            <a:custGeom>
              <a:avLst/>
              <a:gdLst/>
              <a:ahLst/>
              <a:cxnLst/>
              <a:rect l="l" t="t" r="r" b="b"/>
              <a:pathLst>
                <a:path w="2799" h="1680" extrusionOk="0"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07" y="167"/>
                    <a:pt x="310" y="394"/>
                  </a:cubicBezTo>
                  <a:cubicBezTo>
                    <a:pt x="524" y="620"/>
                    <a:pt x="834" y="894"/>
                    <a:pt x="1215" y="1144"/>
                  </a:cubicBezTo>
                  <a:cubicBezTo>
                    <a:pt x="1619" y="1382"/>
                    <a:pt x="2012" y="1513"/>
                    <a:pt x="2310" y="1584"/>
                  </a:cubicBezTo>
                  <a:cubicBezTo>
                    <a:pt x="2608" y="1656"/>
                    <a:pt x="2798" y="1679"/>
                    <a:pt x="2798" y="1679"/>
                  </a:cubicBezTo>
                  <a:cubicBezTo>
                    <a:pt x="2798" y="1679"/>
                    <a:pt x="2643" y="1560"/>
                    <a:pt x="2393" y="1370"/>
                  </a:cubicBezTo>
                  <a:cubicBezTo>
                    <a:pt x="2143" y="1215"/>
                    <a:pt x="1810" y="977"/>
                    <a:pt x="1441" y="751"/>
                  </a:cubicBezTo>
                  <a:cubicBezTo>
                    <a:pt x="1072" y="525"/>
                    <a:pt x="715" y="346"/>
                    <a:pt x="441" y="215"/>
                  </a:cubicBezTo>
                  <a:cubicBezTo>
                    <a:pt x="179" y="84"/>
                    <a:pt x="0" y="1"/>
                    <a:pt x="0" y="1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707" name="Google Shape;12707;p49"/>
            <p:cNvSpPr/>
            <p:nvPr/>
          </p:nvSpPr>
          <p:spPr>
            <a:xfrm>
              <a:off x="3172700" y="2106925"/>
              <a:ext cx="73250" cy="22950"/>
            </a:xfrm>
            <a:custGeom>
              <a:avLst/>
              <a:gdLst/>
              <a:ahLst/>
              <a:cxnLst/>
              <a:rect l="l" t="t" r="r" b="b"/>
              <a:pathLst>
                <a:path w="2930" h="918" extrusionOk="0">
                  <a:moveTo>
                    <a:pt x="1" y="1"/>
                  </a:moveTo>
                  <a:cubicBezTo>
                    <a:pt x="1" y="1"/>
                    <a:pt x="132" y="120"/>
                    <a:pt x="370" y="287"/>
                  </a:cubicBezTo>
                  <a:cubicBezTo>
                    <a:pt x="608" y="441"/>
                    <a:pt x="953" y="620"/>
                    <a:pt x="1370" y="751"/>
                  </a:cubicBezTo>
                  <a:cubicBezTo>
                    <a:pt x="1787" y="882"/>
                    <a:pt x="2191" y="918"/>
                    <a:pt x="2465" y="918"/>
                  </a:cubicBezTo>
                  <a:cubicBezTo>
                    <a:pt x="2751" y="918"/>
                    <a:pt x="2930" y="894"/>
                    <a:pt x="2930" y="894"/>
                  </a:cubicBezTo>
                  <a:cubicBezTo>
                    <a:pt x="2930" y="894"/>
                    <a:pt x="2287" y="549"/>
                    <a:pt x="1501" y="322"/>
                  </a:cubicBezTo>
                  <a:cubicBezTo>
                    <a:pt x="715" y="72"/>
                    <a:pt x="1" y="1"/>
                    <a:pt x="1" y="1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708" name="Google Shape;12708;p49"/>
            <p:cNvSpPr/>
            <p:nvPr/>
          </p:nvSpPr>
          <p:spPr>
            <a:xfrm>
              <a:off x="2975950" y="2639750"/>
              <a:ext cx="235775" cy="52800"/>
            </a:xfrm>
            <a:custGeom>
              <a:avLst/>
              <a:gdLst/>
              <a:ahLst/>
              <a:cxnLst/>
              <a:rect l="l" t="t" r="r" b="b"/>
              <a:pathLst>
                <a:path w="9431" h="2112" extrusionOk="0">
                  <a:moveTo>
                    <a:pt x="1" y="0"/>
                  </a:moveTo>
                  <a:cubicBezTo>
                    <a:pt x="1" y="0"/>
                    <a:pt x="477" y="250"/>
                    <a:pt x="1287" y="595"/>
                  </a:cubicBezTo>
                  <a:cubicBezTo>
                    <a:pt x="2108" y="953"/>
                    <a:pt x="3251" y="1357"/>
                    <a:pt x="4585" y="1655"/>
                  </a:cubicBezTo>
                  <a:cubicBezTo>
                    <a:pt x="5906" y="1953"/>
                    <a:pt x="7121" y="2072"/>
                    <a:pt x="8002" y="2096"/>
                  </a:cubicBezTo>
                  <a:cubicBezTo>
                    <a:pt x="8295" y="2108"/>
                    <a:pt x="8552" y="2111"/>
                    <a:pt x="8764" y="2111"/>
                  </a:cubicBezTo>
                  <a:cubicBezTo>
                    <a:pt x="9187" y="2111"/>
                    <a:pt x="9430" y="2096"/>
                    <a:pt x="9430" y="2096"/>
                  </a:cubicBezTo>
                  <a:cubicBezTo>
                    <a:pt x="9430" y="2096"/>
                    <a:pt x="8895" y="2012"/>
                    <a:pt x="8014" y="1857"/>
                  </a:cubicBezTo>
                  <a:cubicBezTo>
                    <a:pt x="7156" y="1715"/>
                    <a:pt x="5966" y="1488"/>
                    <a:pt x="4668" y="1203"/>
                  </a:cubicBezTo>
                  <a:cubicBezTo>
                    <a:pt x="3370" y="917"/>
                    <a:pt x="2215" y="619"/>
                    <a:pt x="1370" y="381"/>
                  </a:cubicBezTo>
                  <a:cubicBezTo>
                    <a:pt x="513" y="143"/>
                    <a:pt x="1" y="0"/>
                    <a:pt x="1" y="0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709" name="Google Shape;12709;p49"/>
            <p:cNvSpPr/>
            <p:nvPr/>
          </p:nvSpPr>
          <p:spPr>
            <a:xfrm>
              <a:off x="2991725" y="2597975"/>
              <a:ext cx="61050" cy="16575"/>
            </a:xfrm>
            <a:custGeom>
              <a:avLst/>
              <a:gdLst/>
              <a:ahLst/>
              <a:cxnLst/>
              <a:rect l="l" t="t" r="r" b="b"/>
              <a:pathLst>
                <a:path w="2442" h="663" extrusionOk="0">
                  <a:moveTo>
                    <a:pt x="332" y="1"/>
                  </a:moveTo>
                  <a:cubicBezTo>
                    <a:pt x="128" y="1"/>
                    <a:pt x="1" y="16"/>
                    <a:pt x="1" y="16"/>
                  </a:cubicBezTo>
                  <a:cubicBezTo>
                    <a:pt x="1" y="16"/>
                    <a:pt x="501" y="373"/>
                    <a:pt x="1168" y="552"/>
                  </a:cubicBezTo>
                  <a:cubicBezTo>
                    <a:pt x="1533" y="642"/>
                    <a:pt x="1874" y="662"/>
                    <a:pt x="2111" y="662"/>
                  </a:cubicBezTo>
                  <a:cubicBezTo>
                    <a:pt x="2315" y="662"/>
                    <a:pt x="2442" y="647"/>
                    <a:pt x="2442" y="647"/>
                  </a:cubicBezTo>
                  <a:cubicBezTo>
                    <a:pt x="2442" y="647"/>
                    <a:pt x="1953" y="290"/>
                    <a:pt x="1287" y="111"/>
                  </a:cubicBezTo>
                  <a:cubicBezTo>
                    <a:pt x="915" y="22"/>
                    <a:pt x="571" y="1"/>
                    <a:pt x="332" y="1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710" name="Google Shape;12710;p49"/>
            <p:cNvSpPr/>
            <p:nvPr/>
          </p:nvSpPr>
          <p:spPr>
            <a:xfrm>
              <a:off x="3004525" y="2565800"/>
              <a:ext cx="58675" cy="13975"/>
            </a:xfrm>
            <a:custGeom>
              <a:avLst/>
              <a:gdLst/>
              <a:ahLst/>
              <a:cxnLst/>
              <a:rect l="l" t="t" r="r" b="b"/>
              <a:pathLst>
                <a:path w="2347" h="559" extrusionOk="0">
                  <a:moveTo>
                    <a:pt x="609" y="0"/>
                  </a:moveTo>
                  <a:cubicBezTo>
                    <a:pt x="249" y="0"/>
                    <a:pt x="1" y="53"/>
                    <a:pt x="1" y="53"/>
                  </a:cubicBezTo>
                  <a:cubicBezTo>
                    <a:pt x="1" y="53"/>
                    <a:pt x="477" y="386"/>
                    <a:pt x="1132" y="505"/>
                  </a:cubicBezTo>
                  <a:cubicBezTo>
                    <a:pt x="1350" y="545"/>
                    <a:pt x="1558" y="558"/>
                    <a:pt x="1738" y="558"/>
                  </a:cubicBezTo>
                  <a:cubicBezTo>
                    <a:pt x="2098" y="558"/>
                    <a:pt x="2346" y="505"/>
                    <a:pt x="2346" y="505"/>
                  </a:cubicBezTo>
                  <a:cubicBezTo>
                    <a:pt x="2346" y="505"/>
                    <a:pt x="1870" y="184"/>
                    <a:pt x="1215" y="53"/>
                  </a:cubicBezTo>
                  <a:cubicBezTo>
                    <a:pt x="997" y="13"/>
                    <a:pt x="789" y="0"/>
                    <a:pt x="609" y="0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711" name="Google Shape;12711;p49"/>
            <p:cNvSpPr/>
            <p:nvPr/>
          </p:nvSpPr>
          <p:spPr>
            <a:xfrm>
              <a:off x="3017025" y="2533350"/>
              <a:ext cx="35750" cy="13675"/>
            </a:xfrm>
            <a:custGeom>
              <a:avLst/>
              <a:gdLst/>
              <a:ahLst/>
              <a:cxnLst/>
              <a:rect l="l" t="t" r="r" b="b"/>
              <a:pathLst>
                <a:path w="1430" h="547" extrusionOk="0">
                  <a:moveTo>
                    <a:pt x="405" y="0"/>
                  </a:moveTo>
                  <a:cubicBezTo>
                    <a:pt x="175" y="0"/>
                    <a:pt x="1" y="53"/>
                    <a:pt x="1" y="53"/>
                  </a:cubicBezTo>
                  <a:cubicBezTo>
                    <a:pt x="1" y="53"/>
                    <a:pt x="251" y="375"/>
                    <a:pt x="656" y="494"/>
                  </a:cubicBezTo>
                  <a:cubicBezTo>
                    <a:pt x="787" y="533"/>
                    <a:pt x="916" y="547"/>
                    <a:pt x="1031" y="547"/>
                  </a:cubicBezTo>
                  <a:cubicBezTo>
                    <a:pt x="1260" y="547"/>
                    <a:pt x="1430" y="494"/>
                    <a:pt x="1430" y="494"/>
                  </a:cubicBezTo>
                  <a:cubicBezTo>
                    <a:pt x="1430" y="494"/>
                    <a:pt x="1179" y="172"/>
                    <a:pt x="775" y="53"/>
                  </a:cubicBezTo>
                  <a:cubicBezTo>
                    <a:pt x="648" y="14"/>
                    <a:pt x="519" y="0"/>
                    <a:pt x="405" y="0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712" name="Google Shape;12712;p49"/>
            <p:cNvSpPr/>
            <p:nvPr/>
          </p:nvSpPr>
          <p:spPr>
            <a:xfrm>
              <a:off x="3025950" y="2504300"/>
              <a:ext cx="30400" cy="11650"/>
            </a:xfrm>
            <a:custGeom>
              <a:avLst/>
              <a:gdLst/>
              <a:ahLst/>
              <a:cxnLst/>
              <a:rect l="l" t="t" r="r" b="b"/>
              <a:pathLst>
                <a:path w="1216" h="466" extrusionOk="0">
                  <a:moveTo>
                    <a:pt x="632" y="1"/>
                  </a:moveTo>
                  <a:cubicBezTo>
                    <a:pt x="453" y="1"/>
                    <a:pt x="287" y="60"/>
                    <a:pt x="180" y="120"/>
                  </a:cubicBezTo>
                  <a:cubicBezTo>
                    <a:pt x="60" y="191"/>
                    <a:pt x="1" y="251"/>
                    <a:pt x="1" y="251"/>
                  </a:cubicBezTo>
                  <a:cubicBezTo>
                    <a:pt x="1" y="251"/>
                    <a:pt x="84" y="310"/>
                    <a:pt x="180" y="358"/>
                  </a:cubicBezTo>
                  <a:cubicBezTo>
                    <a:pt x="299" y="406"/>
                    <a:pt x="441" y="465"/>
                    <a:pt x="596" y="465"/>
                  </a:cubicBezTo>
                  <a:cubicBezTo>
                    <a:pt x="751" y="465"/>
                    <a:pt x="894" y="429"/>
                    <a:pt x="1013" y="382"/>
                  </a:cubicBezTo>
                  <a:cubicBezTo>
                    <a:pt x="1132" y="346"/>
                    <a:pt x="1215" y="298"/>
                    <a:pt x="1215" y="298"/>
                  </a:cubicBezTo>
                  <a:cubicBezTo>
                    <a:pt x="1215" y="298"/>
                    <a:pt x="1168" y="227"/>
                    <a:pt x="1061" y="167"/>
                  </a:cubicBezTo>
                  <a:cubicBezTo>
                    <a:pt x="953" y="84"/>
                    <a:pt x="811" y="13"/>
                    <a:pt x="632" y="1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713" name="Google Shape;12713;p49"/>
            <p:cNvSpPr/>
            <p:nvPr/>
          </p:nvSpPr>
          <p:spPr>
            <a:xfrm>
              <a:off x="2825925" y="2812075"/>
              <a:ext cx="125050" cy="19025"/>
            </a:xfrm>
            <a:custGeom>
              <a:avLst/>
              <a:gdLst/>
              <a:ahLst/>
              <a:cxnLst/>
              <a:rect l="l" t="t" r="r" b="b"/>
              <a:pathLst>
                <a:path w="5002" h="761" extrusionOk="0">
                  <a:moveTo>
                    <a:pt x="5002" y="1"/>
                  </a:moveTo>
                  <a:cubicBezTo>
                    <a:pt x="5001" y="1"/>
                    <a:pt x="3858" y="60"/>
                    <a:pt x="2489" y="227"/>
                  </a:cubicBezTo>
                  <a:cubicBezTo>
                    <a:pt x="1120" y="406"/>
                    <a:pt x="1" y="644"/>
                    <a:pt x="1" y="644"/>
                  </a:cubicBezTo>
                  <a:cubicBezTo>
                    <a:pt x="1" y="644"/>
                    <a:pt x="287" y="703"/>
                    <a:pt x="739" y="739"/>
                  </a:cubicBezTo>
                  <a:cubicBezTo>
                    <a:pt x="915" y="753"/>
                    <a:pt x="1118" y="761"/>
                    <a:pt x="1339" y="761"/>
                  </a:cubicBezTo>
                  <a:cubicBezTo>
                    <a:pt x="1700" y="761"/>
                    <a:pt x="2113" y="739"/>
                    <a:pt x="2549" y="679"/>
                  </a:cubicBezTo>
                  <a:cubicBezTo>
                    <a:pt x="3239" y="596"/>
                    <a:pt x="3870" y="418"/>
                    <a:pt x="4299" y="263"/>
                  </a:cubicBezTo>
                  <a:cubicBezTo>
                    <a:pt x="4728" y="120"/>
                    <a:pt x="5002" y="1"/>
                    <a:pt x="5002" y="1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714" name="Google Shape;12714;p49"/>
            <p:cNvSpPr/>
            <p:nvPr/>
          </p:nvSpPr>
          <p:spPr>
            <a:xfrm>
              <a:off x="2836650" y="2794625"/>
              <a:ext cx="56875" cy="12400"/>
            </a:xfrm>
            <a:custGeom>
              <a:avLst/>
              <a:gdLst/>
              <a:ahLst/>
              <a:cxnLst/>
              <a:rect l="l" t="t" r="r" b="b"/>
              <a:pathLst>
                <a:path w="2275" h="496" extrusionOk="0">
                  <a:moveTo>
                    <a:pt x="1427" y="0"/>
                  </a:moveTo>
                  <a:cubicBezTo>
                    <a:pt x="1329" y="0"/>
                    <a:pt x="1225" y="6"/>
                    <a:pt x="1120" y="20"/>
                  </a:cubicBezTo>
                  <a:cubicBezTo>
                    <a:pt x="465" y="103"/>
                    <a:pt x="1" y="425"/>
                    <a:pt x="1" y="425"/>
                  </a:cubicBezTo>
                  <a:cubicBezTo>
                    <a:pt x="1" y="425"/>
                    <a:pt x="318" y="495"/>
                    <a:pt x="751" y="495"/>
                  </a:cubicBezTo>
                  <a:cubicBezTo>
                    <a:pt x="881" y="495"/>
                    <a:pt x="1022" y="489"/>
                    <a:pt x="1167" y="473"/>
                  </a:cubicBezTo>
                  <a:cubicBezTo>
                    <a:pt x="1775" y="401"/>
                    <a:pt x="2275" y="139"/>
                    <a:pt x="2275" y="139"/>
                  </a:cubicBezTo>
                  <a:cubicBezTo>
                    <a:pt x="2275" y="139"/>
                    <a:pt x="1906" y="0"/>
                    <a:pt x="1427" y="0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715" name="Google Shape;12715;p49"/>
            <p:cNvSpPr/>
            <p:nvPr/>
          </p:nvSpPr>
          <p:spPr>
            <a:xfrm>
              <a:off x="2850350" y="2757150"/>
              <a:ext cx="38125" cy="11325"/>
            </a:xfrm>
            <a:custGeom>
              <a:avLst/>
              <a:gdLst/>
              <a:ahLst/>
              <a:cxnLst/>
              <a:rect l="l" t="t" r="r" b="b"/>
              <a:pathLst>
                <a:path w="1525" h="453" extrusionOk="0">
                  <a:moveTo>
                    <a:pt x="847" y="1"/>
                  </a:moveTo>
                  <a:cubicBezTo>
                    <a:pt x="808" y="1"/>
                    <a:pt x="768" y="3"/>
                    <a:pt x="727" y="7"/>
                  </a:cubicBezTo>
                  <a:cubicBezTo>
                    <a:pt x="298" y="31"/>
                    <a:pt x="0" y="317"/>
                    <a:pt x="0" y="317"/>
                  </a:cubicBezTo>
                  <a:cubicBezTo>
                    <a:pt x="0" y="317"/>
                    <a:pt x="301" y="453"/>
                    <a:pt x="658" y="453"/>
                  </a:cubicBezTo>
                  <a:cubicBezTo>
                    <a:pt x="696" y="453"/>
                    <a:pt x="735" y="451"/>
                    <a:pt x="774" y="448"/>
                  </a:cubicBezTo>
                  <a:cubicBezTo>
                    <a:pt x="1179" y="424"/>
                    <a:pt x="1524" y="198"/>
                    <a:pt x="1524" y="198"/>
                  </a:cubicBezTo>
                  <a:cubicBezTo>
                    <a:pt x="1524" y="198"/>
                    <a:pt x="1239" y="1"/>
                    <a:pt x="847" y="1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716" name="Google Shape;12716;p49"/>
            <p:cNvSpPr/>
            <p:nvPr/>
          </p:nvSpPr>
          <p:spPr>
            <a:xfrm>
              <a:off x="2920300" y="2601275"/>
              <a:ext cx="43175" cy="11450"/>
            </a:xfrm>
            <a:custGeom>
              <a:avLst/>
              <a:gdLst/>
              <a:ahLst/>
              <a:cxnLst/>
              <a:rect l="l" t="t" r="r" b="b"/>
              <a:pathLst>
                <a:path w="1727" h="458" extrusionOk="0">
                  <a:moveTo>
                    <a:pt x="976" y="0"/>
                  </a:moveTo>
                  <a:cubicBezTo>
                    <a:pt x="937" y="0"/>
                    <a:pt x="897" y="1"/>
                    <a:pt x="857" y="3"/>
                  </a:cubicBezTo>
                  <a:cubicBezTo>
                    <a:pt x="619" y="15"/>
                    <a:pt x="417" y="75"/>
                    <a:pt x="262" y="122"/>
                  </a:cubicBezTo>
                  <a:cubicBezTo>
                    <a:pt x="107" y="170"/>
                    <a:pt x="0" y="218"/>
                    <a:pt x="0" y="218"/>
                  </a:cubicBezTo>
                  <a:cubicBezTo>
                    <a:pt x="0" y="218"/>
                    <a:pt x="95" y="289"/>
                    <a:pt x="262" y="348"/>
                  </a:cubicBezTo>
                  <a:cubicBezTo>
                    <a:pt x="403" y="403"/>
                    <a:pt x="604" y="457"/>
                    <a:pt x="828" y="457"/>
                  </a:cubicBezTo>
                  <a:cubicBezTo>
                    <a:pt x="850" y="457"/>
                    <a:pt x="871" y="457"/>
                    <a:pt x="893" y="456"/>
                  </a:cubicBezTo>
                  <a:cubicBezTo>
                    <a:pt x="1155" y="432"/>
                    <a:pt x="1358" y="348"/>
                    <a:pt x="1512" y="253"/>
                  </a:cubicBezTo>
                  <a:cubicBezTo>
                    <a:pt x="1655" y="170"/>
                    <a:pt x="1727" y="98"/>
                    <a:pt x="1727" y="98"/>
                  </a:cubicBezTo>
                  <a:cubicBezTo>
                    <a:pt x="1727" y="98"/>
                    <a:pt x="1608" y="63"/>
                    <a:pt x="1453" y="39"/>
                  </a:cubicBezTo>
                  <a:cubicBezTo>
                    <a:pt x="1326" y="19"/>
                    <a:pt x="1152" y="0"/>
                    <a:pt x="976" y="0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717" name="Google Shape;12717;p49"/>
            <p:cNvSpPr/>
            <p:nvPr/>
          </p:nvSpPr>
          <p:spPr>
            <a:xfrm>
              <a:off x="2931300" y="2574250"/>
              <a:ext cx="30400" cy="11050"/>
            </a:xfrm>
            <a:custGeom>
              <a:avLst/>
              <a:gdLst/>
              <a:ahLst/>
              <a:cxnLst/>
              <a:rect l="l" t="t" r="r" b="b"/>
              <a:pathLst>
                <a:path w="1216" h="442" extrusionOk="0">
                  <a:moveTo>
                    <a:pt x="608" y="1"/>
                  </a:moveTo>
                  <a:cubicBezTo>
                    <a:pt x="263" y="1"/>
                    <a:pt x="1" y="227"/>
                    <a:pt x="1" y="227"/>
                  </a:cubicBezTo>
                  <a:cubicBezTo>
                    <a:pt x="1" y="227"/>
                    <a:pt x="263" y="441"/>
                    <a:pt x="608" y="441"/>
                  </a:cubicBezTo>
                  <a:cubicBezTo>
                    <a:pt x="953" y="441"/>
                    <a:pt x="1215" y="227"/>
                    <a:pt x="1215" y="227"/>
                  </a:cubicBezTo>
                  <a:cubicBezTo>
                    <a:pt x="1215" y="227"/>
                    <a:pt x="929" y="1"/>
                    <a:pt x="608" y="1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718" name="Google Shape;12718;p49"/>
            <p:cNvSpPr/>
            <p:nvPr/>
          </p:nvSpPr>
          <p:spPr>
            <a:xfrm>
              <a:off x="2954225" y="2542100"/>
              <a:ext cx="26825" cy="11350"/>
            </a:xfrm>
            <a:custGeom>
              <a:avLst/>
              <a:gdLst/>
              <a:ahLst/>
              <a:cxnLst/>
              <a:rect l="l" t="t" r="r" b="b"/>
              <a:pathLst>
                <a:path w="1073" h="454" extrusionOk="0">
                  <a:moveTo>
                    <a:pt x="558" y="0"/>
                  </a:moveTo>
                  <a:cubicBezTo>
                    <a:pt x="551" y="0"/>
                    <a:pt x="544" y="1"/>
                    <a:pt x="536" y="1"/>
                  </a:cubicBezTo>
                  <a:cubicBezTo>
                    <a:pt x="239" y="1"/>
                    <a:pt x="1" y="227"/>
                    <a:pt x="1" y="227"/>
                  </a:cubicBezTo>
                  <a:cubicBezTo>
                    <a:pt x="1" y="227"/>
                    <a:pt x="239" y="453"/>
                    <a:pt x="536" y="453"/>
                  </a:cubicBezTo>
                  <a:cubicBezTo>
                    <a:pt x="834" y="453"/>
                    <a:pt x="1072" y="227"/>
                    <a:pt x="1072" y="227"/>
                  </a:cubicBezTo>
                  <a:cubicBezTo>
                    <a:pt x="1072" y="227"/>
                    <a:pt x="845" y="0"/>
                    <a:pt x="558" y="0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719" name="Google Shape;12719;p49"/>
            <p:cNvSpPr/>
            <p:nvPr/>
          </p:nvSpPr>
          <p:spPr>
            <a:xfrm>
              <a:off x="3016725" y="2803450"/>
              <a:ext cx="430750" cy="31575"/>
            </a:xfrm>
            <a:custGeom>
              <a:avLst/>
              <a:gdLst/>
              <a:ahLst/>
              <a:cxnLst/>
              <a:rect l="l" t="t" r="r" b="b"/>
              <a:pathLst>
                <a:path w="17230" h="1263" extrusionOk="0">
                  <a:moveTo>
                    <a:pt x="17229" y="1"/>
                  </a:moveTo>
                  <a:cubicBezTo>
                    <a:pt x="17229" y="1"/>
                    <a:pt x="13359" y="48"/>
                    <a:pt x="8597" y="405"/>
                  </a:cubicBezTo>
                  <a:cubicBezTo>
                    <a:pt x="3835" y="763"/>
                    <a:pt x="1" y="1263"/>
                    <a:pt x="1" y="1263"/>
                  </a:cubicBezTo>
                  <a:cubicBezTo>
                    <a:pt x="1" y="1263"/>
                    <a:pt x="3882" y="1203"/>
                    <a:pt x="8633" y="858"/>
                  </a:cubicBezTo>
                  <a:cubicBezTo>
                    <a:pt x="13395" y="501"/>
                    <a:pt x="17229" y="1"/>
                    <a:pt x="17229" y="1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720" name="Google Shape;12720;p49"/>
            <p:cNvSpPr/>
            <p:nvPr/>
          </p:nvSpPr>
          <p:spPr>
            <a:xfrm>
              <a:off x="3045900" y="2792250"/>
              <a:ext cx="214650" cy="13900"/>
            </a:xfrm>
            <a:custGeom>
              <a:avLst/>
              <a:gdLst/>
              <a:ahLst/>
              <a:cxnLst/>
              <a:rect l="l" t="t" r="r" b="b"/>
              <a:pathLst>
                <a:path w="8586" h="556" extrusionOk="0">
                  <a:moveTo>
                    <a:pt x="5255" y="1"/>
                  </a:moveTo>
                  <a:cubicBezTo>
                    <a:pt x="4943" y="1"/>
                    <a:pt x="4619" y="7"/>
                    <a:pt x="4287" y="20"/>
                  </a:cubicBezTo>
                  <a:cubicBezTo>
                    <a:pt x="3096" y="56"/>
                    <a:pt x="2025" y="198"/>
                    <a:pt x="1251" y="318"/>
                  </a:cubicBezTo>
                  <a:cubicBezTo>
                    <a:pt x="477" y="449"/>
                    <a:pt x="1" y="556"/>
                    <a:pt x="1" y="556"/>
                  </a:cubicBezTo>
                  <a:cubicBezTo>
                    <a:pt x="1" y="556"/>
                    <a:pt x="1929" y="556"/>
                    <a:pt x="4299" y="460"/>
                  </a:cubicBezTo>
                  <a:cubicBezTo>
                    <a:pt x="6644" y="377"/>
                    <a:pt x="8585" y="222"/>
                    <a:pt x="8585" y="222"/>
                  </a:cubicBezTo>
                  <a:cubicBezTo>
                    <a:pt x="8585" y="222"/>
                    <a:pt x="8109" y="151"/>
                    <a:pt x="7335" y="91"/>
                  </a:cubicBezTo>
                  <a:cubicBezTo>
                    <a:pt x="6777" y="40"/>
                    <a:pt x="6058" y="1"/>
                    <a:pt x="5255" y="1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721" name="Google Shape;12721;p49"/>
            <p:cNvSpPr/>
            <p:nvPr/>
          </p:nvSpPr>
          <p:spPr>
            <a:xfrm>
              <a:off x="3036375" y="2778700"/>
              <a:ext cx="103900" cy="11425"/>
            </a:xfrm>
            <a:custGeom>
              <a:avLst/>
              <a:gdLst/>
              <a:ahLst/>
              <a:cxnLst/>
              <a:rect l="l" t="t" r="r" b="b"/>
              <a:pathLst>
                <a:path w="4156" h="457" extrusionOk="0">
                  <a:moveTo>
                    <a:pt x="2261" y="0"/>
                  </a:moveTo>
                  <a:cubicBezTo>
                    <a:pt x="2199" y="0"/>
                    <a:pt x="2136" y="1"/>
                    <a:pt x="2072" y="2"/>
                  </a:cubicBezTo>
                  <a:cubicBezTo>
                    <a:pt x="929" y="26"/>
                    <a:pt x="1" y="276"/>
                    <a:pt x="1" y="276"/>
                  </a:cubicBezTo>
                  <a:cubicBezTo>
                    <a:pt x="1" y="276"/>
                    <a:pt x="840" y="457"/>
                    <a:pt x="1896" y="457"/>
                  </a:cubicBezTo>
                  <a:cubicBezTo>
                    <a:pt x="1958" y="457"/>
                    <a:pt x="2021" y="456"/>
                    <a:pt x="2084" y="455"/>
                  </a:cubicBezTo>
                  <a:cubicBezTo>
                    <a:pt x="3239" y="443"/>
                    <a:pt x="4156" y="181"/>
                    <a:pt x="4156" y="181"/>
                  </a:cubicBezTo>
                  <a:cubicBezTo>
                    <a:pt x="4156" y="181"/>
                    <a:pt x="3317" y="0"/>
                    <a:pt x="2261" y="0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722" name="Google Shape;12722;p49"/>
            <p:cNvSpPr/>
            <p:nvPr/>
          </p:nvSpPr>
          <p:spPr>
            <a:xfrm>
              <a:off x="3034900" y="2753425"/>
              <a:ext cx="57175" cy="11675"/>
            </a:xfrm>
            <a:custGeom>
              <a:avLst/>
              <a:gdLst/>
              <a:ahLst/>
              <a:cxnLst/>
              <a:rect l="l" t="t" r="r" b="b"/>
              <a:pathLst>
                <a:path w="2287" h="467" extrusionOk="0">
                  <a:moveTo>
                    <a:pt x="1185" y="1"/>
                  </a:moveTo>
                  <a:cubicBezTo>
                    <a:pt x="1167" y="1"/>
                    <a:pt x="1149" y="1"/>
                    <a:pt x="1131" y="1"/>
                  </a:cubicBezTo>
                  <a:cubicBezTo>
                    <a:pt x="512" y="37"/>
                    <a:pt x="0" y="275"/>
                    <a:pt x="0" y="275"/>
                  </a:cubicBezTo>
                  <a:cubicBezTo>
                    <a:pt x="0" y="275"/>
                    <a:pt x="494" y="466"/>
                    <a:pt x="1101" y="466"/>
                  </a:cubicBezTo>
                  <a:cubicBezTo>
                    <a:pt x="1119" y="466"/>
                    <a:pt x="1137" y="466"/>
                    <a:pt x="1155" y="466"/>
                  </a:cubicBezTo>
                  <a:cubicBezTo>
                    <a:pt x="1774" y="442"/>
                    <a:pt x="2286" y="192"/>
                    <a:pt x="2286" y="192"/>
                  </a:cubicBezTo>
                  <a:cubicBezTo>
                    <a:pt x="2286" y="192"/>
                    <a:pt x="1792" y="1"/>
                    <a:pt x="1185" y="1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723" name="Google Shape;12723;p49"/>
            <p:cNvSpPr/>
            <p:nvPr/>
          </p:nvSpPr>
          <p:spPr>
            <a:xfrm>
              <a:off x="2993825" y="2730825"/>
              <a:ext cx="30375" cy="11625"/>
            </a:xfrm>
            <a:custGeom>
              <a:avLst/>
              <a:gdLst/>
              <a:ahLst/>
              <a:cxnLst/>
              <a:rect l="l" t="t" r="r" b="b"/>
              <a:pathLst>
                <a:path w="1215" h="465" extrusionOk="0">
                  <a:moveTo>
                    <a:pt x="619" y="0"/>
                  </a:moveTo>
                  <a:cubicBezTo>
                    <a:pt x="441" y="0"/>
                    <a:pt x="262" y="60"/>
                    <a:pt x="155" y="131"/>
                  </a:cubicBezTo>
                  <a:cubicBezTo>
                    <a:pt x="60" y="191"/>
                    <a:pt x="0" y="274"/>
                    <a:pt x="0" y="274"/>
                  </a:cubicBezTo>
                  <a:lnTo>
                    <a:pt x="179" y="358"/>
                  </a:lnTo>
                  <a:cubicBezTo>
                    <a:pt x="298" y="405"/>
                    <a:pt x="441" y="453"/>
                    <a:pt x="595" y="465"/>
                  </a:cubicBezTo>
                  <a:cubicBezTo>
                    <a:pt x="738" y="465"/>
                    <a:pt x="893" y="429"/>
                    <a:pt x="1012" y="405"/>
                  </a:cubicBezTo>
                  <a:cubicBezTo>
                    <a:pt x="1131" y="369"/>
                    <a:pt x="1215" y="346"/>
                    <a:pt x="1215" y="346"/>
                  </a:cubicBezTo>
                  <a:cubicBezTo>
                    <a:pt x="1215" y="346"/>
                    <a:pt x="1167" y="274"/>
                    <a:pt x="1072" y="179"/>
                  </a:cubicBezTo>
                  <a:cubicBezTo>
                    <a:pt x="964" y="96"/>
                    <a:pt x="810" y="12"/>
                    <a:pt x="619" y="0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724" name="Google Shape;12724;p49"/>
            <p:cNvSpPr/>
            <p:nvPr/>
          </p:nvSpPr>
          <p:spPr>
            <a:xfrm>
              <a:off x="3764150" y="3101350"/>
              <a:ext cx="434600" cy="11425"/>
            </a:xfrm>
            <a:custGeom>
              <a:avLst/>
              <a:gdLst/>
              <a:ahLst/>
              <a:cxnLst/>
              <a:rect l="l" t="t" r="r" b="b"/>
              <a:pathLst>
                <a:path w="17384" h="457" extrusionOk="0">
                  <a:moveTo>
                    <a:pt x="7901" y="1"/>
                  </a:moveTo>
                  <a:cubicBezTo>
                    <a:pt x="3473" y="1"/>
                    <a:pt x="0" y="181"/>
                    <a:pt x="0" y="181"/>
                  </a:cubicBezTo>
                  <a:cubicBezTo>
                    <a:pt x="0" y="181"/>
                    <a:pt x="3906" y="419"/>
                    <a:pt x="8692" y="455"/>
                  </a:cubicBezTo>
                  <a:cubicBezTo>
                    <a:pt x="8945" y="456"/>
                    <a:pt x="9196" y="457"/>
                    <a:pt x="9443" y="457"/>
                  </a:cubicBezTo>
                  <a:cubicBezTo>
                    <a:pt x="13900" y="457"/>
                    <a:pt x="17384" y="265"/>
                    <a:pt x="17384" y="265"/>
                  </a:cubicBezTo>
                  <a:cubicBezTo>
                    <a:pt x="17384" y="265"/>
                    <a:pt x="13502" y="15"/>
                    <a:pt x="8692" y="3"/>
                  </a:cubicBezTo>
                  <a:cubicBezTo>
                    <a:pt x="8425" y="1"/>
                    <a:pt x="8162" y="1"/>
                    <a:pt x="7901" y="1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725" name="Google Shape;12725;p49"/>
            <p:cNvSpPr/>
            <p:nvPr/>
          </p:nvSpPr>
          <p:spPr>
            <a:xfrm>
              <a:off x="3764750" y="3085325"/>
              <a:ext cx="192600" cy="11350"/>
            </a:xfrm>
            <a:custGeom>
              <a:avLst/>
              <a:gdLst/>
              <a:ahLst/>
              <a:cxnLst/>
              <a:rect l="l" t="t" r="r" b="b"/>
              <a:pathLst>
                <a:path w="7704" h="454" extrusionOk="0">
                  <a:moveTo>
                    <a:pt x="3846" y="1"/>
                  </a:moveTo>
                  <a:cubicBezTo>
                    <a:pt x="1727" y="1"/>
                    <a:pt x="0" y="227"/>
                    <a:pt x="0" y="227"/>
                  </a:cubicBezTo>
                  <a:cubicBezTo>
                    <a:pt x="0" y="227"/>
                    <a:pt x="1727" y="453"/>
                    <a:pt x="3846" y="453"/>
                  </a:cubicBezTo>
                  <a:cubicBezTo>
                    <a:pt x="5977" y="453"/>
                    <a:pt x="7704" y="227"/>
                    <a:pt x="7704" y="227"/>
                  </a:cubicBezTo>
                  <a:cubicBezTo>
                    <a:pt x="7704" y="227"/>
                    <a:pt x="5977" y="1"/>
                    <a:pt x="3846" y="1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726" name="Google Shape;12726;p49"/>
            <p:cNvSpPr/>
            <p:nvPr/>
          </p:nvSpPr>
          <p:spPr>
            <a:xfrm>
              <a:off x="3792425" y="3067475"/>
              <a:ext cx="154200" cy="11325"/>
            </a:xfrm>
            <a:custGeom>
              <a:avLst/>
              <a:gdLst/>
              <a:ahLst/>
              <a:cxnLst/>
              <a:rect l="l" t="t" r="r" b="b"/>
              <a:pathLst>
                <a:path w="6168" h="453" extrusionOk="0">
                  <a:moveTo>
                    <a:pt x="3084" y="0"/>
                  </a:moveTo>
                  <a:cubicBezTo>
                    <a:pt x="1382" y="0"/>
                    <a:pt x="1" y="227"/>
                    <a:pt x="1" y="227"/>
                  </a:cubicBezTo>
                  <a:cubicBezTo>
                    <a:pt x="1" y="227"/>
                    <a:pt x="1382" y="453"/>
                    <a:pt x="3084" y="453"/>
                  </a:cubicBezTo>
                  <a:cubicBezTo>
                    <a:pt x="4787" y="453"/>
                    <a:pt x="6168" y="227"/>
                    <a:pt x="6168" y="227"/>
                  </a:cubicBezTo>
                  <a:cubicBezTo>
                    <a:pt x="6168" y="227"/>
                    <a:pt x="4787" y="0"/>
                    <a:pt x="3084" y="0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727" name="Google Shape;12727;p49"/>
            <p:cNvSpPr/>
            <p:nvPr/>
          </p:nvSpPr>
          <p:spPr>
            <a:xfrm>
              <a:off x="3859100" y="3048125"/>
              <a:ext cx="160750" cy="11325"/>
            </a:xfrm>
            <a:custGeom>
              <a:avLst/>
              <a:gdLst/>
              <a:ahLst/>
              <a:cxnLst/>
              <a:rect l="l" t="t" r="r" b="b"/>
              <a:pathLst>
                <a:path w="6430" h="453" extrusionOk="0">
                  <a:moveTo>
                    <a:pt x="3345" y="0"/>
                  </a:moveTo>
                  <a:cubicBezTo>
                    <a:pt x="3302" y="0"/>
                    <a:pt x="3259" y="0"/>
                    <a:pt x="3215" y="0"/>
                  </a:cubicBezTo>
                  <a:cubicBezTo>
                    <a:pt x="1441" y="0"/>
                    <a:pt x="1" y="227"/>
                    <a:pt x="1" y="227"/>
                  </a:cubicBezTo>
                  <a:cubicBezTo>
                    <a:pt x="1" y="227"/>
                    <a:pt x="1441" y="453"/>
                    <a:pt x="3215" y="453"/>
                  </a:cubicBezTo>
                  <a:cubicBezTo>
                    <a:pt x="4989" y="453"/>
                    <a:pt x="6430" y="227"/>
                    <a:pt x="6430" y="227"/>
                  </a:cubicBezTo>
                  <a:cubicBezTo>
                    <a:pt x="6430" y="227"/>
                    <a:pt x="5070" y="0"/>
                    <a:pt x="3345" y="0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728" name="Google Shape;12728;p49"/>
            <p:cNvSpPr/>
            <p:nvPr/>
          </p:nvSpPr>
          <p:spPr>
            <a:xfrm>
              <a:off x="4972050" y="2710275"/>
              <a:ext cx="27400" cy="64925"/>
            </a:xfrm>
            <a:custGeom>
              <a:avLst/>
              <a:gdLst/>
              <a:ahLst/>
              <a:cxnLst/>
              <a:rect l="l" t="t" r="r" b="b"/>
              <a:pathLst>
                <a:path w="1096" h="2597" extrusionOk="0">
                  <a:moveTo>
                    <a:pt x="167" y="1"/>
                  </a:moveTo>
                  <a:cubicBezTo>
                    <a:pt x="167" y="1"/>
                    <a:pt x="83" y="168"/>
                    <a:pt x="24" y="418"/>
                  </a:cubicBezTo>
                  <a:cubicBezTo>
                    <a:pt x="0" y="691"/>
                    <a:pt x="0" y="1072"/>
                    <a:pt x="143" y="1465"/>
                  </a:cubicBezTo>
                  <a:cubicBezTo>
                    <a:pt x="298" y="1870"/>
                    <a:pt x="548" y="2168"/>
                    <a:pt x="738" y="2346"/>
                  </a:cubicBezTo>
                  <a:cubicBezTo>
                    <a:pt x="953" y="2525"/>
                    <a:pt x="1095" y="2596"/>
                    <a:pt x="1095" y="2596"/>
                  </a:cubicBezTo>
                  <a:cubicBezTo>
                    <a:pt x="1095" y="2596"/>
                    <a:pt x="1036" y="2442"/>
                    <a:pt x="929" y="2204"/>
                  </a:cubicBezTo>
                  <a:cubicBezTo>
                    <a:pt x="845" y="1965"/>
                    <a:pt x="726" y="1656"/>
                    <a:pt x="595" y="1311"/>
                  </a:cubicBezTo>
                  <a:cubicBezTo>
                    <a:pt x="476" y="977"/>
                    <a:pt x="357" y="644"/>
                    <a:pt x="286" y="406"/>
                  </a:cubicBezTo>
                  <a:cubicBezTo>
                    <a:pt x="202" y="156"/>
                    <a:pt x="167" y="1"/>
                    <a:pt x="167" y="1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729" name="Google Shape;12729;p49"/>
            <p:cNvSpPr/>
            <p:nvPr/>
          </p:nvSpPr>
          <p:spPr>
            <a:xfrm>
              <a:off x="4954775" y="2749875"/>
              <a:ext cx="18175" cy="31275"/>
            </a:xfrm>
            <a:custGeom>
              <a:avLst/>
              <a:gdLst/>
              <a:ahLst/>
              <a:cxnLst/>
              <a:rect l="l" t="t" r="r" b="b"/>
              <a:pathLst>
                <a:path w="727" h="1251" extrusionOk="0">
                  <a:moveTo>
                    <a:pt x="84" y="0"/>
                  </a:moveTo>
                  <a:cubicBezTo>
                    <a:pt x="84" y="0"/>
                    <a:pt x="0" y="370"/>
                    <a:pt x="155" y="715"/>
                  </a:cubicBezTo>
                  <a:cubicBezTo>
                    <a:pt x="322" y="1060"/>
                    <a:pt x="643" y="1251"/>
                    <a:pt x="643" y="1251"/>
                  </a:cubicBezTo>
                  <a:cubicBezTo>
                    <a:pt x="643" y="1251"/>
                    <a:pt x="727" y="881"/>
                    <a:pt x="572" y="536"/>
                  </a:cubicBezTo>
                  <a:cubicBezTo>
                    <a:pt x="405" y="191"/>
                    <a:pt x="84" y="0"/>
                    <a:pt x="84" y="0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730" name="Google Shape;12730;p49"/>
            <p:cNvSpPr/>
            <p:nvPr/>
          </p:nvSpPr>
          <p:spPr>
            <a:xfrm>
              <a:off x="4199625" y="1988475"/>
              <a:ext cx="16975" cy="54800"/>
            </a:xfrm>
            <a:custGeom>
              <a:avLst/>
              <a:gdLst/>
              <a:ahLst/>
              <a:cxnLst/>
              <a:rect l="l" t="t" r="r" b="b"/>
              <a:pathLst>
                <a:path w="679" h="2192" extrusionOk="0">
                  <a:moveTo>
                    <a:pt x="131" y="0"/>
                  </a:moveTo>
                  <a:cubicBezTo>
                    <a:pt x="131" y="0"/>
                    <a:pt x="0" y="524"/>
                    <a:pt x="119" y="1131"/>
                  </a:cubicBezTo>
                  <a:cubicBezTo>
                    <a:pt x="238" y="1750"/>
                    <a:pt x="548" y="2191"/>
                    <a:pt x="548" y="2191"/>
                  </a:cubicBezTo>
                  <a:cubicBezTo>
                    <a:pt x="548" y="2191"/>
                    <a:pt x="679" y="1667"/>
                    <a:pt x="560" y="1060"/>
                  </a:cubicBezTo>
                  <a:cubicBezTo>
                    <a:pt x="441" y="453"/>
                    <a:pt x="131" y="0"/>
                    <a:pt x="131" y="0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731" name="Google Shape;12731;p49"/>
            <p:cNvSpPr/>
            <p:nvPr/>
          </p:nvSpPr>
          <p:spPr>
            <a:xfrm>
              <a:off x="4658600" y="2070925"/>
              <a:ext cx="19075" cy="57175"/>
            </a:xfrm>
            <a:custGeom>
              <a:avLst/>
              <a:gdLst/>
              <a:ahLst/>
              <a:cxnLst/>
              <a:rect l="l" t="t" r="r" b="b"/>
              <a:pathLst>
                <a:path w="763" h="2287" extrusionOk="0">
                  <a:moveTo>
                    <a:pt x="1" y="0"/>
                  </a:moveTo>
                  <a:cubicBezTo>
                    <a:pt x="1" y="0"/>
                    <a:pt x="25" y="560"/>
                    <a:pt x="215" y="1191"/>
                  </a:cubicBezTo>
                  <a:cubicBezTo>
                    <a:pt x="406" y="1798"/>
                    <a:pt x="715" y="2286"/>
                    <a:pt x="715" y="2286"/>
                  </a:cubicBezTo>
                  <a:cubicBezTo>
                    <a:pt x="715" y="2286"/>
                    <a:pt x="751" y="2143"/>
                    <a:pt x="763" y="1917"/>
                  </a:cubicBezTo>
                  <a:cubicBezTo>
                    <a:pt x="763" y="1691"/>
                    <a:pt x="751" y="1381"/>
                    <a:pt x="644" y="1048"/>
                  </a:cubicBezTo>
                  <a:cubicBezTo>
                    <a:pt x="537" y="727"/>
                    <a:pt x="370" y="453"/>
                    <a:pt x="239" y="274"/>
                  </a:cubicBezTo>
                  <a:cubicBezTo>
                    <a:pt x="108" y="96"/>
                    <a:pt x="1" y="0"/>
                    <a:pt x="1" y="0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732" name="Google Shape;12732;p49"/>
            <p:cNvSpPr/>
            <p:nvPr/>
          </p:nvSpPr>
          <p:spPr>
            <a:xfrm>
              <a:off x="4621700" y="2066750"/>
              <a:ext cx="17275" cy="33075"/>
            </a:xfrm>
            <a:custGeom>
              <a:avLst/>
              <a:gdLst/>
              <a:ahLst/>
              <a:cxnLst/>
              <a:rect l="l" t="t" r="r" b="b"/>
              <a:pathLst>
                <a:path w="691" h="1323" extrusionOk="0">
                  <a:moveTo>
                    <a:pt x="143" y="1"/>
                  </a:moveTo>
                  <a:cubicBezTo>
                    <a:pt x="143" y="1"/>
                    <a:pt x="0" y="370"/>
                    <a:pt x="143" y="739"/>
                  </a:cubicBezTo>
                  <a:cubicBezTo>
                    <a:pt x="274" y="1132"/>
                    <a:pt x="619" y="1322"/>
                    <a:pt x="619" y="1322"/>
                  </a:cubicBezTo>
                  <a:cubicBezTo>
                    <a:pt x="619" y="1322"/>
                    <a:pt x="691" y="953"/>
                    <a:pt x="572" y="596"/>
                  </a:cubicBezTo>
                  <a:cubicBezTo>
                    <a:pt x="441" y="239"/>
                    <a:pt x="143" y="1"/>
                    <a:pt x="143" y="1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733" name="Google Shape;12733;p49"/>
            <p:cNvSpPr/>
            <p:nvPr/>
          </p:nvSpPr>
          <p:spPr>
            <a:xfrm>
              <a:off x="3442075" y="2701050"/>
              <a:ext cx="20875" cy="98550"/>
            </a:xfrm>
            <a:custGeom>
              <a:avLst/>
              <a:gdLst/>
              <a:ahLst/>
              <a:cxnLst/>
              <a:rect l="l" t="t" r="r" b="b"/>
              <a:pathLst>
                <a:path w="835" h="3942" extrusionOk="0">
                  <a:moveTo>
                    <a:pt x="775" y="1"/>
                  </a:moveTo>
                  <a:cubicBezTo>
                    <a:pt x="775" y="1"/>
                    <a:pt x="382" y="846"/>
                    <a:pt x="191" y="1941"/>
                  </a:cubicBezTo>
                  <a:cubicBezTo>
                    <a:pt x="1" y="3025"/>
                    <a:pt x="60" y="3942"/>
                    <a:pt x="60" y="3942"/>
                  </a:cubicBezTo>
                  <a:cubicBezTo>
                    <a:pt x="60" y="3942"/>
                    <a:pt x="441" y="3096"/>
                    <a:pt x="644" y="2013"/>
                  </a:cubicBezTo>
                  <a:cubicBezTo>
                    <a:pt x="834" y="930"/>
                    <a:pt x="775" y="1"/>
                    <a:pt x="775" y="1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734" name="Google Shape;12734;p49"/>
            <p:cNvSpPr/>
            <p:nvPr/>
          </p:nvSpPr>
          <p:spPr>
            <a:xfrm>
              <a:off x="3463225" y="2773100"/>
              <a:ext cx="13125" cy="28000"/>
            </a:xfrm>
            <a:custGeom>
              <a:avLst/>
              <a:gdLst/>
              <a:ahLst/>
              <a:cxnLst/>
              <a:rect l="l" t="t" r="r" b="b"/>
              <a:pathLst>
                <a:path w="525" h="1120" extrusionOk="0">
                  <a:moveTo>
                    <a:pt x="357" y="0"/>
                  </a:moveTo>
                  <a:cubicBezTo>
                    <a:pt x="357" y="0"/>
                    <a:pt x="298" y="72"/>
                    <a:pt x="215" y="167"/>
                  </a:cubicBezTo>
                  <a:cubicBezTo>
                    <a:pt x="155" y="262"/>
                    <a:pt x="60" y="381"/>
                    <a:pt x="36" y="524"/>
                  </a:cubicBezTo>
                  <a:cubicBezTo>
                    <a:pt x="0" y="667"/>
                    <a:pt x="12" y="810"/>
                    <a:pt x="36" y="929"/>
                  </a:cubicBezTo>
                  <a:cubicBezTo>
                    <a:pt x="48" y="1036"/>
                    <a:pt x="72" y="1119"/>
                    <a:pt x="72" y="1119"/>
                  </a:cubicBezTo>
                  <a:cubicBezTo>
                    <a:pt x="72" y="1119"/>
                    <a:pt x="155" y="1095"/>
                    <a:pt x="238" y="1000"/>
                  </a:cubicBezTo>
                  <a:cubicBezTo>
                    <a:pt x="334" y="929"/>
                    <a:pt x="429" y="798"/>
                    <a:pt x="476" y="631"/>
                  </a:cubicBezTo>
                  <a:cubicBezTo>
                    <a:pt x="524" y="464"/>
                    <a:pt x="488" y="298"/>
                    <a:pt x="453" y="191"/>
                  </a:cubicBezTo>
                  <a:cubicBezTo>
                    <a:pt x="417" y="83"/>
                    <a:pt x="357" y="0"/>
                    <a:pt x="357" y="0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735" name="Google Shape;12735;p49"/>
            <p:cNvSpPr/>
            <p:nvPr/>
          </p:nvSpPr>
          <p:spPr>
            <a:xfrm>
              <a:off x="3483750" y="2774875"/>
              <a:ext cx="16100" cy="23250"/>
            </a:xfrm>
            <a:custGeom>
              <a:avLst/>
              <a:gdLst/>
              <a:ahLst/>
              <a:cxnLst/>
              <a:rect l="l" t="t" r="r" b="b"/>
              <a:pathLst>
                <a:path w="644" h="930" extrusionOk="0">
                  <a:moveTo>
                    <a:pt x="477" y="1"/>
                  </a:moveTo>
                  <a:cubicBezTo>
                    <a:pt x="477" y="1"/>
                    <a:pt x="203" y="143"/>
                    <a:pt x="108" y="382"/>
                  </a:cubicBezTo>
                  <a:cubicBezTo>
                    <a:pt x="1" y="632"/>
                    <a:pt x="108" y="929"/>
                    <a:pt x="108" y="929"/>
                  </a:cubicBezTo>
                  <a:cubicBezTo>
                    <a:pt x="108" y="929"/>
                    <a:pt x="417" y="846"/>
                    <a:pt x="525" y="560"/>
                  </a:cubicBezTo>
                  <a:cubicBezTo>
                    <a:pt x="644" y="274"/>
                    <a:pt x="477" y="1"/>
                    <a:pt x="477" y="1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736" name="Google Shape;12736;p49"/>
            <p:cNvSpPr/>
            <p:nvPr/>
          </p:nvSpPr>
          <p:spPr>
            <a:xfrm>
              <a:off x="3460250" y="2009300"/>
              <a:ext cx="18775" cy="67000"/>
            </a:xfrm>
            <a:custGeom>
              <a:avLst/>
              <a:gdLst/>
              <a:ahLst/>
              <a:cxnLst/>
              <a:rect l="l" t="t" r="r" b="b"/>
              <a:pathLst>
                <a:path w="751" h="2680" extrusionOk="0">
                  <a:moveTo>
                    <a:pt x="643" y="1"/>
                  </a:moveTo>
                  <a:cubicBezTo>
                    <a:pt x="643" y="1"/>
                    <a:pt x="298" y="560"/>
                    <a:pt x="155" y="1298"/>
                  </a:cubicBezTo>
                  <a:cubicBezTo>
                    <a:pt x="0" y="2049"/>
                    <a:pt x="107" y="2680"/>
                    <a:pt x="107" y="2680"/>
                  </a:cubicBezTo>
                  <a:cubicBezTo>
                    <a:pt x="107" y="2680"/>
                    <a:pt x="429" y="2120"/>
                    <a:pt x="595" y="1394"/>
                  </a:cubicBezTo>
                  <a:cubicBezTo>
                    <a:pt x="750" y="644"/>
                    <a:pt x="643" y="1"/>
                    <a:pt x="643" y="1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737" name="Google Shape;12737;p49"/>
            <p:cNvSpPr/>
            <p:nvPr/>
          </p:nvSpPr>
          <p:spPr>
            <a:xfrm>
              <a:off x="3484650" y="2016750"/>
              <a:ext cx="13125" cy="25025"/>
            </a:xfrm>
            <a:custGeom>
              <a:avLst/>
              <a:gdLst/>
              <a:ahLst/>
              <a:cxnLst/>
              <a:rect l="l" t="t" r="r" b="b"/>
              <a:pathLst>
                <a:path w="525" h="1001" extrusionOk="0">
                  <a:moveTo>
                    <a:pt x="453" y="0"/>
                  </a:moveTo>
                  <a:cubicBezTo>
                    <a:pt x="453" y="0"/>
                    <a:pt x="381" y="12"/>
                    <a:pt x="286" y="96"/>
                  </a:cubicBezTo>
                  <a:cubicBezTo>
                    <a:pt x="191" y="167"/>
                    <a:pt x="96" y="286"/>
                    <a:pt x="48" y="429"/>
                  </a:cubicBezTo>
                  <a:cubicBezTo>
                    <a:pt x="0" y="584"/>
                    <a:pt x="48" y="727"/>
                    <a:pt x="96" y="834"/>
                  </a:cubicBezTo>
                  <a:cubicBezTo>
                    <a:pt x="143" y="941"/>
                    <a:pt x="203" y="1000"/>
                    <a:pt x="203" y="1000"/>
                  </a:cubicBezTo>
                  <a:cubicBezTo>
                    <a:pt x="203" y="1000"/>
                    <a:pt x="262" y="941"/>
                    <a:pt x="334" y="846"/>
                  </a:cubicBezTo>
                  <a:cubicBezTo>
                    <a:pt x="393" y="774"/>
                    <a:pt x="465" y="655"/>
                    <a:pt x="501" y="536"/>
                  </a:cubicBezTo>
                  <a:cubicBezTo>
                    <a:pt x="524" y="417"/>
                    <a:pt x="512" y="286"/>
                    <a:pt x="501" y="179"/>
                  </a:cubicBezTo>
                  <a:cubicBezTo>
                    <a:pt x="489" y="72"/>
                    <a:pt x="453" y="0"/>
                    <a:pt x="453" y="0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738" name="Google Shape;12738;p49"/>
            <p:cNvSpPr/>
            <p:nvPr/>
          </p:nvSpPr>
          <p:spPr>
            <a:xfrm>
              <a:off x="3177475" y="2730825"/>
              <a:ext cx="22050" cy="59250"/>
            </a:xfrm>
            <a:custGeom>
              <a:avLst/>
              <a:gdLst/>
              <a:ahLst/>
              <a:cxnLst/>
              <a:rect l="l" t="t" r="r" b="b"/>
              <a:pathLst>
                <a:path w="882" h="2370" extrusionOk="0">
                  <a:moveTo>
                    <a:pt x="834" y="0"/>
                  </a:moveTo>
                  <a:cubicBezTo>
                    <a:pt x="834" y="0"/>
                    <a:pt x="453" y="465"/>
                    <a:pt x="226" y="1120"/>
                  </a:cubicBezTo>
                  <a:cubicBezTo>
                    <a:pt x="0" y="1774"/>
                    <a:pt x="48" y="2370"/>
                    <a:pt x="48" y="2370"/>
                  </a:cubicBezTo>
                  <a:cubicBezTo>
                    <a:pt x="48" y="2370"/>
                    <a:pt x="429" y="1905"/>
                    <a:pt x="655" y="1251"/>
                  </a:cubicBezTo>
                  <a:cubicBezTo>
                    <a:pt x="881" y="596"/>
                    <a:pt x="834" y="1"/>
                    <a:pt x="834" y="0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739" name="Google Shape;12739;p49"/>
            <p:cNvSpPr/>
            <p:nvPr/>
          </p:nvSpPr>
          <p:spPr>
            <a:xfrm>
              <a:off x="3195625" y="2756125"/>
              <a:ext cx="17875" cy="33075"/>
            </a:xfrm>
            <a:custGeom>
              <a:avLst/>
              <a:gdLst/>
              <a:ahLst/>
              <a:cxnLst/>
              <a:rect l="l" t="t" r="r" b="b"/>
              <a:pathLst>
                <a:path w="715" h="1323" extrusionOk="0">
                  <a:moveTo>
                    <a:pt x="620" y="0"/>
                  </a:moveTo>
                  <a:lnTo>
                    <a:pt x="620" y="0"/>
                  </a:lnTo>
                  <a:cubicBezTo>
                    <a:pt x="620" y="0"/>
                    <a:pt x="286" y="215"/>
                    <a:pt x="155" y="584"/>
                  </a:cubicBezTo>
                  <a:cubicBezTo>
                    <a:pt x="1" y="953"/>
                    <a:pt x="108" y="1322"/>
                    <a:pt x="108" y="1322"/>
                  </a:cubicBezTo>
                  <a:cubicBezTo>
                    <a:pt x="108" y="1322"/>
                    <a:pt x="441" y="1108"/>
                    <a:pt x="572" y="751"/>
                  </a:cubicBezTo>
                  <a:cubicBezTo>
                    <a:pt x="715" y="370"/>
                    <a:pt x="620" y="0"/>
                    <a:pt x="620" y="0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740" name="Google Shape;12740;p49"/>
            <p:cNvSpPr/>
            <p:nvPr/>
          </p:nvSpPr>
          <p:spPr>
            <a:xfrm>
              <a:off x="4286525" y="3098125"/>
              <a:ext cx="568550" cy="11050"/>
            </a:xfrm>
            <a:custGeom>
              <a:avLst/>
              <a:gdLst/>
              <a:ahLst/>
              <a:cxnLst/>
              <a:rect l="l" t="t" r="r" b="b"/>
              <a:pathLst>
                <a:path w="22742" h="442" extrusionOk="0">
                  <a:moveTo>
                    <a:pt x="11829" y="0"/>
                  </a:moveTo>
                  <a:cubicBezTo>
                    <a:pt x="11677" y="0"/>
                    <a:pt x="11525" y="0"/>
                    <a:pt x="11371" y="1"/>
                  </a:cubicBezTo>
                  <a:cubicBezTo>
                    <a:pt x="5097" y="1"/>
                    <a:pt x="1" y="227"/>
                    <a:pt x="1" y="227"/>
                  </a:cubicBezTo>
                  <a:cubicBezTo>
                    <a:pt x="1" y="227"/>
                    <a:pt x="5097" y="441"/>
                    <a:pt x="11371" y="441"/>
                  </a:cubicBezTo>
                  <a:cubicBezTo>
                    <a:pt x="17658" y="441"/>
                    <a:pt x="22742" y="227"/>
                    <a:pt x="22742" y="227"/>
                  </a:cubicBezTo>
                  <a:cubicBezTo>
                    <a:pt x="22742" y="227"/>
                    <a:pt x="17903" y="0"/>
                    <a:pt x="11829" y="0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741" name="Google Shape;12741;p49"/>
            <p:cNvSpPr/>
            <p:nvPr/>
          </p:nvSpPr>
          <p:spPr>
            <a:xfrm>
              <a:off x="4874100" y="3096625"/>
              <a:ext cx="64025" cy="11050"/>
            </a:xfrm>
            <a:custGeom>
              <a:avLst/>
              <a:gdLst/>
              <a:ahLst/>
              <a:cxnLst/>
              <a:rect l="l" t="t" r="r" b="b"/>
              <a:pathLst>
                <a:path w="2561" h="442" extrusionOk="0">
                  <a:moveTo>
                    <a:pt x="1337" y="1"/>
                  </a:moveTo>
                  <a:cubicBezTo>
                    <a:pt x="1320" y="1"/>
                    <a:pt x="1304" y="1"/>
                    <a:pt x="1287" y="1"/>
                  </a:cubicBezTo>
                  <a:cubicBezTo>
                    <a:pt x="584" y="1"/>
                    <a:pt x="1" y="227"/>
                    <a:pt x="1" y="227"/>
                  </a:cubicBezTo>
                  <a:cubicBezTo>
                    <a:pt x="1" y="227"/>
                    <a:pt x="572" y="442"/>
                    <a:pt x="1287" y="442"/>
                  </a:cubicBezTo>
                  <a:cubicBezTo>
                    <a:pt x="1977" y="442"/>
                    <a:pt x="2561" y="227"/>
                    <a:pt x="2561" y="227"/>
                  </a:cubicBezTo>
                  <a:cubicBezTo>
                    <a:pt x="2561" y="227"/>
                    <a:pt x="2005" y="1"/>
                    <a:pt x="1337" y="1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742" name="Google Shape;12742;p49"/>
            <p:cNvSpPr/>
            <p:nvPr/>
          </p:nvSpPr>
          <p:spPr>
            <a:xfrm>
              <a:off x="4958350" y="3093075"/>
              <a:ext cx="39300" cy="11325"/>
            </a:xfrm>
            <a:custGeom>
              <a:avLst/>
              <a:gdLst/>
              <a:ahLst/>
              <a:cxnLst/>
              <a:rect l="l" t="t" r="r" b="b"/>
              <a:pathLst>
                <a:path w="1572" h="453" extrusionOk="0">
                  <a:moveTo>
                    <a:pt x="786" y="0"/>
                  </a:moveTo>
                  <a:cubicBezTo>
                    <a:pt x="358" y="0"/>
                    <a:pt x="0" y="226"/>
                    <a:pt x="0" y="226"/>
                  </a:cubicBezTo>
                  <a:cubicBezTo>
                    <a:pt x="0" y="226"/>
                    <a:pt x="358" y="453"/>
                    <a:pt x="786" y="453"/>
                  </a:cubicBezTo>
                  <a:cubicBezTo>
                    <a:pt x="1215" y="453"/>
                    <a:pt x="1572" y="226"/>
                    <a:pt x="1572" y="226"/>
                  </a:cubicBezTo>
                  <a:cubicBezTo>
                    <a:pt x="1572" y="226"/>
                    <a:pt x="1215" y="0"/>
                    <a:pt x="786" y="0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743" name="Google Shape;12743;p49"/>
            <p:cNvSpPr/>
            <p:nvPr/>
          </p:nvSpPr>
          <p:spPr>
            <a:xfrm>
              <a:off x="5018175" y="3096625"/>
              <a:ext cx="32775" cy="11050"/>
            </a:xfrm>
            <a:custGeom>
              <a:avLst/>
              <a:gdLst/>
              <a:ahLst/>
              <a:cxnLst/>
              <a:rect l="l" t="t" r="r" b="b"/>
              <a:pathLst>
                <a:path w="1311" h="442" extrusionOk="0">
                  <a:moveTo>
                    <a:pt x="681" y="1"/>
                  </a:moveTo>
                  <a:cubicBezTo>
                    <a:pt x="673" y="1"/>
                    <a:pt x="664" y="1"/>
                    <a:pt x="655" y="1"/>
                  </a:cubicBezTo>
                  <a:cubicBezTo>
                    <a:pt x="298" y="1"/>
                    <a:pt x="0" y="227"/>
                    <a:pt x="0" y="227"/>
                  </a:cubicBezTo>
                  <a:cubicBezTo>
                    <a:pt x="0" y="227"/>
                    <a:pt x="298" y="442"/>
                    <a:pt x="655" y="442"/>
                  </a:cubicBezTo>
                  <a:cubicBezTo>
                    <a:pt x="1013" y="442"/>
                    <a:pt x="1310" y="227"/>
                    <a:pt x="1310" y="227"/>
                  </a:cubicBezTo>
                  <a:cubicBezTo>
                    <a:pt x="1310" y="227"/>
                    <a:pt x="1027" y="1"/>
                    <a:pt x="681" y="1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744" name="Google Shape;12744;p49"/>
            <p:cNvSpPr/>
            <p:nvPr/>
          </p:nvSpPr>
          <p:spPr>
            <a:xfrm>
              <a:off x="5094375" y="3096625"/>
              <a:ext cx="55100" cy="11050"/>
            </a:xfrm>
            <a:custGeom>
              <a:avLst/>
              <a:gdLst/>
              <a:ahLst/>
              <a:cxnLst/>
              <a:rect l="l" t="t" r="r" b="b"/>
              <a:pathLst>
                <a:path w="2204" h="442" extrusionOk="0">
                  <a:moveTo>
                    <a:pt x="1152" y="1"/>
                  </a:moveTo>
                  <a:cubicBezTo>
                    <a:pt x="1137" y="1"/>
                    <a:pt x="1123" y="1"/>
                    <a:pt x="1108" y="1"/>
                  </a:cubicBezTo>
                  <a:cubicBezTo>
                    <a:pt x="489" y="1"/>
                    <a:pt x="0" y="227"/>
                    <a:pt x="0" y="227"/>
                  </a:cubicBezTo>
                  <a:cubicBezTo>
                    <a:pt x="0" y="227"/>
                    <a:pt x="489" y="442"/>
                    <a:pt x="1108" y="442"/>
                  </a:cubicBezTo>
                  <a:cubicBezTo>
                    <a:pt x="1715" y="442"/>
                    <a:pt x="2203" y="227"/>
                    <a:pt x="2203" y="227"/>
                  </a:cubicBezTo>
                  <a:cubicBezTo>
                    <a:pt x="2203" y="227"/>
                    <a:pt x="1738" y="1"/>
                    <a:pt x="1152" y="1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745" name="Google Shape;12745;p49"/>
            <p:cNvSpPr/>
            <p:nvPr/>
          </p:nvSpPr>
          <p:spPr>
            <a:xfrm>
              <a:off x="2982200" y="3102600"/>
              <a:ext cx="748625" cy="11075"/>
            </a:xfrm>
            <a:custGeom>
              <a:avLst/>
              <a:gdLst/>
              <a:ahLst/>
              <a:cxnLst/>
              <a:rect l="l" t="t" r="r" b="b"/>
              <a:pathLst>
                <a:path w="29945" h="443" extrusionOk="0">
                  <a:moveTo>
                    <a:pt x="14967" y="0"/>
                  </a:moveTo>
                  <a:cubicBezTo>
                    <a:pt x="6692" y="0"/>
                    <a:pt x="1" y="215"/>
                    <a:pt x="1" y="215"/>
                  </a:cubicBezTo>
                  <a:cubicBezTo>
                    <a:pt x="1" y="215"/>
                    <a:pt x="6098" y="442"/>
                    <a:pt x="13849" y="442"/>
                  </a:cubicBezTo>
                  <a:cubicBezTo>
                    <a:pt x="14218" y="442"/>
                    <a:pt x="14591" y="442"/>
                    <a:pt x="14967" y="441"/>
                  </a:cubicBezTo>
                  <a:cubicBezTo>
                    <a:pt x="23242" y="441"/>
                    <a:pt x="29945" y="215"/>
                    <a:pt x="29945" y="215"/>
                  </a:cubicBezTo>
                  <a:cubicBezTo>
                    <a:pt x="29945" y="215"/>
                    <a:pt x="23242" y="0"/>
                    <a:pt x="14967" y="0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746" name="Google Shape;12746;p49"/>
            <p:cNvSpPr/>
            <p:nvPr/>
          </p:nvSpPr>
          <p:spPr>
            <a:xfrm>
              <a:off x="2952750" y="3106700"/>
              <a:ext cx="11925" cy="9075"/>
            </a:xfrm>
            <a:custGeom>
              <a:avLst/>
              <a:gdLst/>
              <a:ahLst/>
              <a:cxnLst/>
              <a:rect l="l" t="t" r="r" b="b"/>
              <a:pathLst>
                <a:path w="477" h="363" extrusionOk="0">
                  <a:moveTo>
                    <a:pt x="327" y="0"/>
                  </a:moveTo>
                  <a:cubicBezTo>
                    <a:pt x="239" y="0"/>
                    <a:pt x="119" y="51"/>
                    <a:pt x="119" y="51"/>
                  </a:cubicBezTo>
                  <a:cubicBezTo>
                    <a:pt x="119" y="51"/>
                    <a:pt x="0" y="277"/>
                    <a:pt x="95" y="336"/>
                  </a:cubicBezTo>
                  <a:cubicBezTo>
                    <a:pt x="108" y="356"/>
                    <a:pt x="135" y="363"/>
                    <a:pt x="166" y="363"/>
                  </a:cubicBezTo>
                  <a:cubicBezTo>
                    <a:pt x="249" y="363"/>
                    <a:pt x="369" y="313"/>
                    <a:pt x="369" y="313"/>
                  </a:cubicBezTo>
                  <a:cubicBezTo>
                    <a:pt x="369" y="313"/>
                    <a:pt x="476" y="98"/>
                    <a:pt x="405" y="27"/>
                  </a:cubicBezTo>
                  <a:cubicBezTo>
                    <a:pt x="389" y="7"/>
                    <a:pt x="360" y="0"/>
                    <a:pt x="327" y="0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747" name="Google Shape;12747;p49"/>
            <p:cNvSpPr/>
            <p:nvPr/>
          </p:nvSpPr>
          <p:spPr>
            <a:xfrm>
              <a:off x="2814625" y="3105875"/>
              <a:ext cx="31275" cy="11325"/>
            </a:xfrm>
            <a:custGeom>
              <a:avLst/>
              <a:gdLst/>
              <a:ahLst/>
              <a:cxnLst/>
              <a:rect l="l" t="t" r="r" b="b"/>
              <a:pathLst>
                <a:path w="1251" h="453" extrusionOk="0">
                  <a:moveTo>
                    <a:pt x="632" y="0"/>
                  </a:moveTo>
                  <a:cubicBezTo>
                    <a:pt x="286" y="0"/>
                    <a:pt x="1" y="226"/>
                    <a:pt x="1" y="226"/>
                  </a:cubicBezTo>
                  <a:cubicBezTo>
                    <a:pt x="1" y="226"/>
                    <a:pt x="286" y="453"/>
                    <a:pt x="632" y="453"/>
                  </a:cubicBezTo>
                  <a:cubicBezTo>
                    <a:pt x="977" y="453"/>
                    <a:pt x="1251" y="226"/>
                    <a:pt x="1251" y="226"/>
                  </a:cubicBezTo>
                  <a:cubicBezTo>
                    <a:pt x="1251" y="226"/>
                    <a:pt x="977" y="0"/>
                    <a:pt x="632" y="0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748" name="Google Shape;12748;p49"/>
            <p:cNvSpPr/>
            <p:nvPr/>
          </p:nvSpPr>
          <p:spPr>
            <a:xfrm>
              <a:off x="4163000" y="3163900"/>
              <a:ext cx="410200" cy="11050"/>
            </a:xfrm>
            <a:custGeom>
              <a:avLst/>
              <a:gdLst/>
              <a:ahLst/>
              <a:cxnLst/>
              <a:rect l="l" t="t" r="r" b="b"/>
              <a:pathLst>
                <a:path w="16408" h="442" extrusionOk="0">
                  <a:moveTo>
                    <a:pt x="8204" y="1"/>
                  </a:moveTo>
                  <a:cubicBezTo>
                    <a:pt x="3680" y="1"/>
                    <a:pt x="1" y="227"/>
                    <a:pt x="1" y="227"/>
                  </a:cubicBezTo>
                  <a:cubicBezTo>
                    <a:pt x="1" y="227"/>
                    <a:pt x="3680" y="441"/>
                    <a:pt x="8204" y="441"/>
                  </a:cubicBezTo>
                  <a:cubicBezTo>
                    <a:pt x="12729" y="441"/>
                    <a:pt x="16408" y="227"/>
                    <a:pt x="16408" y="227"/>
                  </a:cubicBezTo>
                  <a:cubicBezTo>
                    <a:pt x="16408" y="227"/>
                    <a:pt x="12729" y="1"/>
                    <a:pt x="8204" y="1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749" name="Google Shape;12749;p49"/>
            <p:cNvSpPr/>
            <p:nvPr/>
          </p:nvSpPr>
          <p:spPr>
            <a:xfrm>
              <a:off x="3923100" y="3180275"/>
              <a:ext cx="595325" cy="11350"/>
            </a:xfrm>
            <a:custGeom>
              <a:avLst/>
              <a:gdLst/>
              <a:ahLst/>
              <a:cxnLst/>
              <a:rect l="l" t="t" r="r" b="b"/>
              <a:pathLst>
                <a:path w="23813" h="454" extrusionOk="0">
                  <a:moveTo>
                    <a:pt x="11907" y="1"/>
                  </a:moveTo>
                  <a:cubicBezTo>
                    <a:pt x="5334" y="1"/>
                    <a:pt x="0" y="227"/>
                    <a:pt x="0" y="227"/>
                  </a:cubicBezTo>
                  <a:cubicBezTo>
                    <a:pt x="0" y="227"/>
                    <a:pt x="5334" y="453"/>
                    <a:pt x="11907" y="453"/>
                  </a:cubicBezTo>
                  <a:cubicBezTo>
                    <a:pt x="18491" y="453"/>
                    <a:pt x="23813" y="227"/>
                    <a:pt x="23813" y="227"/>
                  </a:cubicBezTo>
                  <a:cubicBezTo>
                    <a:pt x="23813" y="227"/>
                    <a:pt x="18467" y="1"/>
                    <a:pt x="11907" y="1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750" name="Google Shape;12750;p49"/>
            <p:cNvSpPr/>
            <p:nvPr/>
          </p:nvSpPr>
          <p:spPr>
            <a:xfrm>
              <a:off x="4106150" y="3215700"/>
              <a:ext cx="1046300" cy="11050"/>
            </a:xfrm>
            <a:custGeom>
              <a:avLst/>
              <a:gdLst/>
              <a:ahLst/>
              <a:cxnLst/>
              <a:rect l="l" t="t" r="r" b="b"/>
              <a:pathLst>
                <a:path w="41852" h="442" extrusionOk="0">
                  <a:moveTo>
                    <a:pt x="20932" y="1"/>
                  </a:moveTo>
                  <a:cubicBezTo>
                    <a:pt x="9383" y="1"/>
                    <a:pt x="1" y="227"/>
                    <a:pt x="1" y="227"/>
                  </a:cubicBezTo>
                  <a:cubicBezTo>
                    <a:pt x="1" y="227"/>
                    <a:pt x="9359" y="441"/>
                    <a:pt x="20932" y="441"/>
                  </a:cubicBezTo>
                  <a:cubicBezTo>
                    <a:pt x="32481" y="441"/>
                    <a:pt x="41851" y="227"/>
                    <a:pt x="41851" y="227"/>
                  </a:cubicBezTo>
                  <a:cubicBezTo>
                    <a:pt x="41851" y="227"/>
                    <a:pt x="32481" y="1"/>
                    <a:pt x="20932" y="1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751" name="Google Shape;12751;p49"/>
            <p:cNvSpPr/>
            <p:nvPr/>
          </p:nvSpPr>
          <p:spPr>
            <a:xfrm>
              <a:off x="3556675" y="3237725"/>
              <a:ext cx="1029925" cy="11050"/>
            </a:xfrm>
            <a:custGeom>
              <a:avLst/>
              <a:gdLst/>
              <a:ahLst/>
              <a:cxnLst/>
              <a:rect l="l" t="t" r="r" b="b"/>
              <a:pathLst>
                <a:path w="41197" h="442" extrusionOk="0">
                  <a:moveTo>
                    <a:pt x="20599" y="1"/>
                  </a:moveTo>
                  <a:cubicBezTo>
                    <a:pt x="9228" y="1"/>
                    <a:pt x="1" y="215"/>
                    <a:pt x="1" y="215"/>
                  </a:cubicBezTo>
                  <a:cubicBezTo>
                    <a:pt x="1" y="215"/>
                    <a:pt x="9228" y="441"/>
                    <a:pt x="20599" y="441"/>
                  </a:cubicBezTo>
                  <a:cubicBezTo>
                    <a:pt x="31969" y="441"/>
                    <a:pt x="41196" y="215"/>
                    <a:pt x="41196" y="215"/>
                  </a:cubicBezTo>
                  <a:cubicBezTo>
                    <a:pt x="41196" y="215"/>
                    <a:pt x="31969" y="1"/>
                    <a:pt x="20599" y="1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752" name="Google Shape;12752;p49"/>
            <p:cNvSpPr/>
            <p:nvPr/>
          </p:nvSpPr>
          <p:spPr>
            <a:xfrm>
              <a:off x="3589425" y="3213025"/>
              <a:ext cx="505150" cy="11325"/>
            </a:xfrm>
            <a:custGeom>
              <a:avLst/>
              <a:gdLst/>
              <a:ahLst/>
              <a:cxnLst/>
              <a:rect l="l" t="t" r="r" b="b"/>
              <a:pathLst>
                <a:path w="20206" h="453" extrusionOk="0">
                  <a:moveTo>
                    <a:pt x="10109" y="0"/>
                  </a:moveTo>
                  <a:cubicBezTo>
                    <a:pt x="4525" y="0"/>
                    <a:pt x="0" y="227"/>
                    <a:pt x="0" y="227"/>
                  </a:cubicBezTo>
                  <a:cubicBezTo>
                    <a:pt x="0" y="227"/>
                    <a:pt x="4525" y="453"/>
                    <a:pt x="10109" y="453"/>
                  </a:cubicBezTo>
                  <a:cubicBezTo>
                    <a:pt x="15681" y="453"/>
                    <a:pt x="20205" y="227"/>
                    <a:pt x="20205" y="227"/>
                  </a:cubicBezTo>
                  <a:cubicBezTo>
                    <a:pt x="20205" y="227"/>
                    <a:pt x="15681" y="0"/>
                    <a:pt x="10109" y="0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753" name="Google Shape;12753;p49"/>
            <p:cNvSpPr/>
            <p:nvPr/>
          </p:nvSpPr>
          <p:spPr>
            <a:xfrm>
              <a:off x="3272425" y="3163900"/>
              <a:ext cx="617650" cy="11050"/>
            </a:xfrm>
            <a:custGeom>
              <a:avLst/>
              <a:gdLst/>
              <a:ahLst/>
              <a:cxnLst/>
              <a:rect l="l" t="t" r="r" b="b"/>
              <a:pathLst>
                <a:path w="24706" h="442" extrusionOk="0">
                  <a:moveTo>
                    <a:pt x="12347" y="1"/>
                  </a:moveTo>
                  <a:cubicBezTo>
                    <a:pt x="5537" y="1"/>
                    <a:pt x="0" y="227"/>
                    <a:pt x="0" y="227"/>
                  </a:cubicBezTo>
                  <a:cubicBezTo>
                    <a:pt x="0" y="227"/>
                    <a:pt x="5537" y="441"/>
                    <a:pt x="12347" y="441"/>
                  </a:cubicBezTo>
                  <a:cubicBezTo>
                    <a:pt x="19169" y="441"/>
                    <a:pt x="24706" y="227"/>
                    <a:pt x="24706" y="227"/>
                  </a:cubicBezTo>
                  <a:cubicBezTo>
                    <a:pt x="24706" y="227"/>
                    <a:pt x="19169" y="1"/>
                    <a:pt x="12347" y="1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754" name="Google Shape;12754;p49"/>
            <p:cNvSpPr/>
            <p:nvPr/>
          </p:nvSpPr>
          <p:spPr>
            <a:xfrm>
              <a:off x="3613825" y="3180275"/>
              <a:ext cx="303650" cy="11350"/>
            </a:xfrm>
            <a:custGeom>
              <a:avLst/>
              <a:gdLst/>
              <a:ahLst/>
              <a:cxnLst/>
              <a:rect l="l" t="t" r="r" b="b"/>
              <a:pathLst>
                <a:path w="12146" h="454" extrusionOk="0">
                  <a:moveTo>
                    <a:pt x="6073" y="1"/>
                  </a:moveTo>
                  <a:cubicBezTo>
                    <a:pt x="2715" y="1"/>
                    <a:pt x="1" y="227"/>
                    <a:pt x="1" y="227"/>
                  </a:cubicBezTo>
                  <a:cubicBezTo>
                    <a:pt x="1" y="227"/>
                    <a:pt x="2715" y="453"/>
                    <a:pt x="6073" y="453"/>
                  </a:cubicBezTo>
                  <a:cubicBezTo>
                    <a:pt x="9442" y="453"/>
                    <a:pt x="12145" y="227"/>
                    <a:pt x="12145" y="227"/>
                  </a:cubicBezTo>
                  <a:cubicBezTo>
                    <a:pt x="12145" y="227"/>
                    <a:pt x="9419" y="1"/>
                    <a:pt x="6073" y="1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755" name="Google Shape;12755;p49"/>
            <p:cNvSpPr/>
            <p:nvPr/>
          </p:nvSpPr>
          <p:spPr>
            <a:xfrm>
              <a:off x="2048150" y="3141875"/>
              <a:ext cx="951050" cy="11350"/>
            </a:xfrm>
            <a:custGeom>
              <a:avLst/>
              <a:gdLst/>
              <a:ahLst/>
              <a:cxnLst/>
              <a:rect l="l" t="t" r="r" b="b"/>
              <a:pathLst>
                <a:path w="38042" h="454" extrusionOk="0">
                  <a:moveTo>
                    <a:pt x="19027" y="1"/>
                  </a:moveTo>
                  <a:cubicBezTo>
                    <a:pt x="8514" y="1"/>
                    <a:pt x="1" y="227"/>
                    <a:pt x="1" y="227"/>
                  </a:cubicBezTo>
                  <a:cubicBezTo>
                    <a:pt x="1" y="227"/>
                    <a:pt x="8514" y="453"/>
                    <a:pt x="19027" y="453"/>
                  </a:cubicBezTo>
                  <a:cubicBezTo>
                    <a:pt x="29528" y="453"/>
                    <a:pt x="38041" y="227"/>
                    <a:pt x="38041" y="227"/>
                  </a:cubicBezTo>
                  <a:cubicBezTo>
                    <a:pt x="38041" y="227"/>
                    <a:pt x="29528" y="1"/>
                    <a:pt x="19027" y="1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756" name="Google Shape;12756;p49"/>
            <p:cNvSpPr/>
            <p:nvPr/>
          </p:nvSpPr>
          <p:spPr>
            <a:xfrm>
              <a:off x="2414275" y="3182950"/>
              <a:ext cx="639400" cy="11050"/>
            </a:xfrm>
            <a:custGeom>
              <a:avLst/>
              <a:gdLst/>
              <a:ahLst/>
              <a:cxnLst/>
              <a:rect l="l" t="t" r="r" b="b"/>
              <a:pathLst>
                <a:path w="25576" h="442" extrusionOk="0">
                  <a:moveTo>
                    <a:pt x="12788" y="1"/>
                  </a:moveTo>
                  <a:cubicBezTo>
                    <a:pt x="5739" y="1"/>
                    <a:pt x="1" y="227"/>
                    <a:pt x="1" y="227"/>
                  </a:cubicBezTo>
                  <a:cubicBezTo>
                    <a:pt x="1" y="227"/>
                    <a:pt x="5716" y="441"/>
                    <a:pt x="12788" y="441"/>
                  </a:cubicBezTo>
                  <a:cubicBezTo>
                    <a:pt x="19848" y="441"/>
                    <a:pt x="25575" y="227"/>
                    <a:pt x="25575" y="227"/>
                  </a:cubicBezTo>
                  <a:cubicBezTo>
                    <a:pt x="25575" y="227"/>
                    <a:pt x="19860" y="1"/>
                    <a:pt x="12788" y="1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757" name="Google Shape;12757;p49"/>
            <p:cNvSpPr/>
            <p:nvPr/>
          </p:nvSpPr>
          <p:spPr>
            <a:xfrm>
              <a:off x="2580675" y="3221350"/>
              <a:ext cx="320000" cy="11050"/>
            </a:xfrm>
            <a:custGeom>
              <a:avLst/>
              <a:gdLst/>
              <a:ahLst/>
              <a:cxnLst/>
              <a:rect l="l" t="t" r="r" b="b"/>
              <a:pathLst>
                <a:path w="12800" h="442" extrusionOk="0">
                  <a:moveTo>
                    <a:pt x="6406" y="1"/>
                  </a:moveTo>
                  <a:cubicBezTo>
                    <a:pt x="2858" y="1"/>
                    <a:pt x="0" y="215"/>
                    <a:pt x="0" y="215"/>
                  </a:cubicBezTo>
                  <a:cubicBezTo>
                    <a:pt x="0" y="215"/>
                    <a:pt x="2870" y="441"/>
                    <a:pt x="6406" y="441"/>
                  </a:cubicBezTo>
                  <a:cubicBezTo>
                    <a:pt x="9942" y="441"/>
                    <a:pt x="12799" y="215"/>
                    <a:pt x="12799" y="215"/>
                  </a:cubicBezTo>
                  <a:cubicBezTo>
                    <a:pt x="12799" y="215"/>
                    <a:pt x="9942" y="1"/>
                    <a:pt x="6406" y="1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758" name="Google Shape;12758;p49"/>
            <p:cNvSpPr/>
            <p:nvPr/>
          </p:nvSpPr>
          <p:spPr>
            <a:xfrm>
              <a:off x="2750625" y="3248725"/>
              <a:ext cx="237550" cy="11350"/>
            </a:xfrm>
            <a:custGeom>
              <a:avLst/>
              <a:gdLst/>
              <a:ahLst/>
              <a:cxnLst/>
              <a:rect l="l" t="t" r="r" b="b"/>
              <a:pathLst>
                <a:path w="9502" h="454" extrusionOk="0">
                  <a:moveTo>
                    <a:pt x="4942" y="1"/>
                  </a:moveTo>
                  <a:cubicBezTo>
                    <a:pt x="4879" y="1"/>
                    <a:pt x="4815" y="1"/>
                    <a:pt x="4751" y="1"/>
                  </a:cubicBezTo>
                  <a:cubicBezTo>
                    <a:pt x="2132" y="1"/>
                    <a:pt x="1" y="227"/>
                    <a:pt x="1" y="227"/>
                  </a:cubicBezTo>
                  <a:cubicBezTo>
                    <a:pt x="1" y="227"/>
                    <a:pt x="2132" y="454"/>
                    <a:pt x="4751" y="454"/>
                  </a:cubicBezTo>
                  <a:cubicBezTo>
                    <a:pt x="7371" y="454"/>
                    <a:pt x="9502" y="227"/>
                    <a:pt x="9502" y="227"/>
                  </a:cubicBezTo>
                  <a:cubicBezTo>
                    <a:pt x="9502" y="227"/>
                    <a:pt x="7473" y="1"/>
                    <a:pt x="4942" y="1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759" name="Google Shape;12759;p49"/>
            <p:cNvSpPr/>
            <p:nvPr/>
          </p:nvSpPr>
          <p:spPr>
            <a:xfrm>
              <a:off x="3095325" y="3229400"/>
              <a:ext cx="220875" cy="11325"/>
            </a:xfrm>
            <a:custGeom>
              <a:avLst/>
              <a:gdLst/>
              <a:ahLst/>
              <a:cxnLst/>
              <a:rect l="l" t="t" r="r" b="b"/>
              <a:pathLst>
                <a:path w="8835" h="453" extrusionOk="0">
                  <a:moveTo>
                    <a:pt x="4417" y="0"/>
                  </a:moveTo>
                  <a:cubicBezTo>
                    <a:pt x="1977" y="0"/>
                    <a:pt x="0" y="227"/>
                    <a:pt x="0" y="227"/>
                  </a:cubicBezTo>
                  <a:cubicBezTo>
                    <a:pt x="0" y="227"/>
                    <a:pt x="1977" y="453"/>
                    <a:pt x="4417" y="453"/>
                  </a:cubicBezTo>
                  <a:cubicBezTo>
                    <a:pt x="6858" y="453"/>
                    <a:pt x="8835" y="227"/>
                    <a:pt x="8835" y="227"/>
                  </a:cubicBezTo>
                  <a:cubicBezTo>
                    <a:pt x="8835" y="227"/>
                    <a:pt x="6858" y="0"/>
                    <a:pt x="4417" y="0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760" name="Google Shape;12760;p49"/>
            <p:cNvSpPr/>
            <p:nvPr/>
          </p:nvSpPr>
          <p:spPr>
            <a:xfrm>
              <a:off x="3136100" y="3254100"/>
              <a:ext cx="212850" cy="11050"/>
            </a:xfrm>
            <a:custGeom>
              <a:avLst/>
              <a:gdLst/>
              <a:ahLst/>
              <a:cxnLst/>
              <a:rect l="l" t="t" r="r" b="b"/>
              <a:pathLst>
                <a:path w="8514" h="442" extrusionOk="0">
                  <a:moveTo>
                    <a:pt x="4263" y="1"/>
                  </a:moveTo>
                  <a:cubicBezTo>
                    <a:pt x="1905" y="1"/>
                    <a:pt x="0" y="215"/>
                    <a:pt x="0" y="215"/>
                  </a:cubicBezTo>
                  <a:cubicBezTo>
                    <a:pt x="0" y="215"/>
                    <a:pt x="1905" y="441"/>
                    <a:pt x="4263" y="441"/>
                  </a:cubicBezTo>
                  <a:cubicBezTo>
                    <a:pt x="6608" y="441"/>
                    <a:pt x="8513" y="215"/>
                    <a:pt x="8513" y="215"/>
                  </a:cubicBezTo>
                  <a:cubicBezTo>
                    <a:pt x="8513" y="215"/>
                    <a:pt x="6608" y="1"/>
                    <a:pt x="4263" y="1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761" name="Google Shape;12761;p49"/>
            <p:cNvSpPr/>
            <p:nvPr/>
          </p:nvSpPr>
          <p:spPr>
            <a:xfrm>
              <a:off x="3181925" y="3270475"/>
              <a:ext cx="153325" cy="11025"/>
            </a:xfrm>
            <a:custGeom>
              <a:avLst/>
              <a:gdLst/>
              <a:ahLst/>
              <a:cxnLst/>
              <a:rect l="l" t="t" r="r" b="b"/>
              <a:pathLst>
                <a:path w="6133" h="441" extrusionOk="0">
                  <a:moveTo>
                    <a:pt x="3073" y="0"/>
                  </a:moveTo>
                  <a:cubicBezTo>
                    <a:pt x="1370" y="0"/>
                    <a:pt x="1" y="215"/>
                    <a:pt x="1" y="215"/>
                  </a:cubicBezTo>
                  <a:cubicBezTo>
                    <a:pt x="1" y="215"/>
                    <a:pt x="1370" y="441"/>
                    <a:pt x="3073" y="441"/>
                  </a:cubicBezTo>
                  <a:cubicBezTo>
                    <a:pt x="4763" y="441"/>
                    <a:pt x="6133" y="215"/>
                    <a:pt x="6133" y="215"/>
                  </a:cubicBezTo>
                  <a:cubicBezTo>
                    <a:pt x="6133" y="215"/>
                    <a:pt x="4763" y="0"/>
                    <a:pt x="3073" y="0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762" name="Google Shape;12762;p49"/>
            <p:cNvSpPr/>
            <p:nvPr/>
          </p:nvSpPr>
          <p:spPr>
            <a:xfrm>
              <a:off x="3239375" y="3294875"/>
              <a:ext cx="104200" cy="11350"/>
            </a:xfrm>
            <a:custGeom>
              <a:avLst/>
              <a:gdLst/>
              <a:ahLst/>
              <a:cxnLst/>
              <a:rect l="l" t="t" r="r" b="b"/>
              <a:pathLst>
                <a:path w="4168" h="454" extrusionOk="0">
                  <a:moveTo>
                    <a:pt x="2084" y="1"/>
                  </a:moveTo>
                  <a:cubicBezTo>
                    <a:pt x="918" y="1"/>
                    <a:pt x="1" y="227"/>
                    <a:pt x="1" y="227"/>
                  </a:cubicBezTo>
                  <a:cubicBezTo>
                    <a:pt x="1" y="227"/>
                    <a:pt x="929" y="453"/>
                    <a:pt x="2084" y="453"/>
                  </a:cubicBezTo>
                  <a:cubicBezTo>
                    <a:pt x="3239" y="453"/>
                    <a:pt x="4168" y="227"/>
                    <a:pt x="4168" y="227"/>
                  </a:cubicBezTo>
                  <a:cubicBezTo>
                    <a:pt x="4168" y="227"/>
                    <a:pt x="3227" y="1"/>
                    <a:pt x="2084" y="1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763" name="Google Shape;12763;p49"/>
            <p:cNvSpPr/>
            <p:nvPr/>
          </p:nvSpPr>
          <p:spPr>
            <a:xfrm>
              <a:off x="2302350" y="3117475"/>
              <a:ext cx="229225" cy="11050"/>
            </a:xfrm>
            <a:custGeom>
              <a:avLst/>
              <a:gdLst/>
              <a:ahLst/>
              <a:cxnLst/>
              <a:rect l="l" t="t" r="r" b="b"/>
              <a:pathLst>
                <a:path w="9169" h="442" extrusionOk="0">
                  <a:moveTo>
                    <a:pt x="4585" y="1"/>
                  </a:moveTo>
                  <a:cubicBezTo>
                    <a:pt x="2049" y="1"/>
                    <a:pt x="1" y="215"/>
                    <a:pt x="1" y="215"/>
                  </a:cubicBezTo>
                  <a:cubicBezTo>
                    <a:pt x="1" y="215"/>
                    <a:pt x="2061" y="441"/>
                    <a:pt x="4585" y="441"/>
                  </a:cubicBezTo>
                  <a:cubicBezTo>
                    <a:pt x="7109" y="441"/>
                    <a:pt x="9169" y="215"/>
                    <a:pt x="9169" y="215"/>
                  </a:cubicBezTo>
                  <a:cubicBezTo>
                    <a:pt x="9169" y="215"/>
                    <a:pt x="7109" y="1"/>
                    <a:pt x="4585" y="1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764" name="Google Shape;12764;p49"/>
            <p:cNvSpPr/>
            <p:nvPr/>
          </p:nvSpPr>
          <p:spPr>
            <a:xfrm>
              <a:off x="2384225" y="3076400"/>
              <a:ext cx="106275" cy="11325"/>
            </a:xfrm>
            <a:custGeom>
              <a:avLst/>
              <a:gdLst/>
              <a:ahLst/>
              <a:cxnLst/>
              <a:rect l="l" t="t" r="r" b="b"/>
              <a:pathLst>
                <a:path w="4251" h="453" extrusionOk="0">
                  <a:moveTo>
                    <a:pt x="2131" y="1"/>
                  </a:moveTo>
                  <a:cubicBezTo>
                    <a:pt x="953" y="1"/>
                    <a:pt x="0" y="227"/>
                    <a:pt x="0" y="227"/>
                  </a:cubicBezTo>
                  <a:cubicBezTo>
                    <a:pt x="0" y="227"/>
                    <a:pt x="953" y="453"/>
                    <a:pt x="2131" y="453"/>
                  </a:cubicBezTo>
                  <a:cubicBezTo>
                    <a:pt x="3298" y="453"/>
                    <a:pt x="4251" y="227"/>
                    <a:pt x="4251" y="227"/>
                  </a:cubicBezTo>
                  <a:cubicBezTo>
                    <a:pt x="4251" y="227"/>
                    <a:pt x="3298" y="1"/>
                    <a:pt x="2131" y="1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765" name="Google Shape;12765;p49"/>
            <p:cNvSpPr/>
            <p:nvPr/>
          </p:nvSpPr>
          <p:spPr>
            <a:xfrm>
              <a:off x="2436300" y="3057050"/>
              <a:ext cx="68500" cy="11350"/>
            </a:xfrm>
            <a:custGeom>
              <a:avLst/>
              <a:gdLst/>
              <a:ahLst/>
              <a:cxnLst/>
              <a:rect l="l" t="t" r="r" b="b"/>
              <a:pathLst>
                <a:path w="2740" h="454" extrusionOk="0">
                  <a:moveTo>
                    <a:pt x="1370" y="1"/>
                  </a:moveTo>
                  <a:cubicBezTo>
                    <a:pt x="608" y="1"/>
                    <a:pt x="1" y="227"/>
                    <a:pt x="1" y="227"/>
                  </a:cubicBezTo>
                  <a:cubicBezTo>
                    <a:pt x="1" y="227"/>
                    <a:pt x="579" y="453"/>
                    <a:pt x="1314" y="453"/>
                  </a:cubicBezTo>
                  <a:cubicBezTo>
                    <a:pt x="1333" y="453"/>
                    <a:pt x="1351" y="453"/>
                    <a:pt x="1370" y="453"/>
                  </a:cubicBezTo>
                  <a:cubicBezTo>
                    <a:pt x="2132" y="453"/>
                    <a:pt x="2739" y="227"/>
                    <a:pt x="2739" y="227"/>
                  </a:cubicBezTo>
                  <a:cubicBezTo>
                    <a:pt x="2739" y="227"/>
                    <a:pt x="2132" y="1"/>
                    <a:pt x="1370" y="1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766" name="Google Shape;12766;p49"/>
            <p:cNvSpPr/>
            <p:nvPr/>
          </p:nvSpPr>
          <p:spPr>
            <a:xfrm>
              <a:off x="2266650" y="3032650"/>
              <a:ext cx="248550" cy="11075"/>
            </a:xfrm>
            <a:custGeom>
              <a:avLst/>
              <a:gdLst/>
              <a:ahLst/>
              <a:cxnLst/>
              <a:rect l="l" t="t" r="r" b="b"/>
              <a:pathLst>
                <a:path w="9942" h="443" extrusionOk="0">
                  <a:moveTo>
                    <a:pt x="4977" y="0"/>
                  </a:moveTo>
                  <a:cubicBezTo>
                    <a:pt x="2238" y="0"/>
                    <a:pt x="0" y="227"/>
                    <a:pt x="0" y="227"/>
                  </a:cubicBezTo>
                  <a:cubicBezTo>
                    <a:pt x="0" y="227"/>
                    <a:pt x="2030" y="443"/>
                    <a:pt x="4589" y="443"/>
                  </a:cubicBezTo>
                  <a:cubicBezTo>
                    <a:pt x="4717" y="443"/>
                    <a:pt x="4847" y="442"/>
                    <a:pt x="4977" y="441"/>
                  </a:cubicBezTo>
                  <a:cubicBezTo>
                    <a:pt x="7715" y="441"/>
                    <a:pt x="9942" y="227"/>
                    <a:pt x="9942" y="227"/>
                  </a:cubicBezTo>
                  <a:cubicBezTo>
                    <a:pt x="9942" y="227"/>
                    <a:pt x="7727" y="0"/>
                    <a:pt x="4977" y="0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767" name="Google Shape;12767;p49"/>
            <p:cNvSpPr/>
            <p:nvPr/>
          </p:nvSpPr>
          <p:spPr>
            <a:xfrm>
              <a:off x="2461000" y="2994550"/>
              <a:ext cx="70575" cy="11325"/>
            </a:xfrm>
            <a:custGeom>
              <a:avLst/>
              <a:gdLst/>
              <a:ahLst/>
              <a:cxnLst/>
              <a:rect l="l" t="t" r="r" b="b"/>
              <a:pathLst>
                <a:path w="2823" h="453" extrusionOk="0">
                  <a:moveTo>
                    <a:pt x="1406" y="0"/>
                  </a:moveTo>
                  <a:cubicBezTo>
                    <a:pt x="632" y="0"/>
                    <a:pt x="1" y="227"/>
                    <a:pt x="1" y="227"/>
                  </a:cubicBezTo>
                  <a:cubicBezTo>
                    <a:pt x="1" y="227"/>
                    <a:pt x="632" y="453"/>
                    <a:pt x="1406" y="453"/>
                  </a:cubicBezTo>
                  <a:cubicBezTo>
                    <a:pt x="2180" y="453"/>
                    <a:pt x="2823" y="227"/>
                    <a:pt x="2823" y="227"/>
                  </a:cubicBezTo>
                  <a:cubicBezTo>
                    <a:pt x="2823" y="227"/>
                    <a:pt x="2192" y="0"/>
                    <a:pt x="1406" y="0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768" name="Google Shape;12768;p49"/>
            <p:cNvSpPr/>
            <p:nvPr/>
          </p:nvSpPr>
          <p:spPr>
            <a:xfrm>
              <a:off x="4903575" y="2253975"/>
              <a:ext cx="341450" cy="11050"/>
            </a:xfrm>
            <a:custGeom>
              <a:avLst/>
              <a:gdLst/>
              <a:ahLst/>
              <a:cxnLst/>
              <a:rect l="l" t="t" r="r" b="b"/>
              <a:pathLst>
                <a:path w="13658" h="442" extrusionOk="0">
                  <a:moveTo>
                    <a:pt x="6835" y="1"/>
                  </a:moveTo>
                  <a:cubicBezTo>
                    <a:pt x="3060" y="1"/>
                    <a:pt x="1" y="215"/>
                    <a:pt x="1" y="215"/>
                  </a:cubicBezTo>
                  <a:cubicBezTo>
                    <a:pt x="1" y="215"/>
                    <a:pt x="3060" y="441"/>
                    <a:pt x="6835" y="441"/>
                  </a:cubicBezTo>
                  <a:cubicBezTo>
                    <a:pt x="10609" y="441"/>
                    <a:pt x="13657" y="215"/>
                    <a:pt x="13657" y="215"/>
                  </a:cubicBezTo>
                  <a:cubicBezTo>
                    <a:pt x="13657" y="215"/>
                    <a:pt x="10609" y="1"/>
                    <a:pt x="6835" y="1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769" name="Google Shape;12769;p49"/>
            <p:cNvSpPr/>
            <p:nvPr/>
          </p:nvSpPr>
          <p:spPr>
            <a:xfrm>
              <a:off x="4975025" y="2286725"/>
              <a:ext cx="106275" cy="11025"/>
            </a:xfrm>
            <a:custGeom>
              <a:avLst/>
              <a:gdLst/>
              <a:ahLst/>
              <a:cxnLst/>
              <a:rect l="l" t="t" r="r" b="b"/>
              <a:pathLst>
                <a:path w="4251" h="441" extrusionOk="0">
                  <a:moveTo>
                    <a:pt x="2131" y="0"/>
                  </a:moveTo>
                  <a:cubicBezTo>
                    <a:pt x="953" y="0"/>
                    <a:pt x="0" y="215"/>
                    <a:pt x="0" y="215"/>
                  </a:cubicBezTo>
                  <a:cubicBezTo>
                    <a:pt x="0" y="215"/>
                    <a:pt x="953" y="441"/>
                    <a:pt x="2131" y="441"/>
                  </a:cubicBezTo>
                  <a:cubicBezTo>
                    <a:pt x="3298" y="441"/>
                    <a:pt x="4251" y="215"/>
                    <a:pt x="4251" y="215"/>
                  </a:cubicBezTo>
                  <a:cubicBezTo>
                    <a:pt x="4251" y="215"/>
                    <a:pt x="3298" y="0"/>
                    <a:pt x="2131" y="0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770" name="Google Shape;12770;p49"/>
            <p:cNvSpPr/>
            <p:nvPr/>
          </p:nvSpPr>
          <p:spPr>
            <a:xfrm>
              <a:off x="5018175" y="2316775"/>
              <a:ext cx="104200" cy="11050"/>
            </a:xfrm>
            <a:custGeom>
              <a:avLst/>
              <a:gdLst/>
              <a:ahLst/>
              <a:cxnLst/>
              <a:rect l="l" t="t" r="r" b="b"/>
              <a:pathLst>
                <a:path w="4168" h="442" extrusionOk="0">
                  <a:moveTo>
                    <a:pt x="2084" y="1"/>
                  </a:moveTo>
                  <a:cubicBezTo>
                    <a:pt x="917" y="1"/>
                    <a:pt x="0" y="227"/>
                    <a:pt x="0" y="227"/>
                  </a:cubicBezTo>
                  <a:cubicBezTo>
                    <a:pt x="0" y="227"/>
                    <a:pt x="941" y="441"/>
                    <a:pt x="2084" y="441"/>
                  </a:cubicBezTo>
                  <a:cubicBezTo>
                    <a:pt x="3239" y="441"/>
                    <a:pt x="4168" y="227"/>
                    <a:pt x="4168" y="227"/>
                  </a:cubicBezTo>
                  <a:cubicBezTo>
                    <a:pt x="4168" y="227"/>
                    <a:pt x="3227" y="1"/>
                    <a:pt x="2084" y="1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771" name="Google Shape;12771;p49"/>
            <p:cNvSpPr/>
            <p:nvPr/>
          </p:nvSpPr>
          <p:spPr>
            <a:xfrm>
              <a:off x="5058950" y="2344150"/>
              <a:ext cx="44075" cy="11350"/>
            </a:xfrm>
            <a:custGeom>
              <a:avLst/>
              <a:gdLst/>
              <a:ahLst/>
              <a:cxnLst/>
              <a:rect l="l" t="t" r="r" b="b"/>
              <a:pathLst>
                <a:path w="1763" h="454" extrusionOk="0">
                  <a:moveTo>
                    <a:pt x="917" y="1"/>
                  </a:moveTo>
                  <a:cubicBezTo>
                    <a:pt x="905" y="1"/>
                    <a:pt x="894" y="1"/>
                    <a:pt x="882" y="1"/>
                  </a:cubicBezTo>
                  <a:cubicBezTo>
                    <a:pt x="394" y="1"/>
                    <a:pt x="1" y="227"/>
                    <a:pt x="1" y="227"/>
                  </a:cubicBezTo>
                  <a:cubicBezTo>
                    <a:pt x="1" y="227"/>
                    <a:pt x="405" y="454"/>
                    <a:pt x="882" y="454"/>
                  </a:cubicBezTo>
                  <a:cubicBezTo>
                    <a:pt x="1370" y="454"/>
                    <a:pt x="1763" y="227"/>
                    <a:pt x="1763" y="227"/>
                  </a:cubicBezTo>
                  <a:cubicBezTo>
                    <a:pt x="1763" y="227"/>
                    <a:pt x="1389" y="1"/>
                    <a:pt x="917" y="1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772" name="Google Shape;12772;p49"/>
            <p:cNvSpPr/>
            <p:nvPr/>
          </p:nvSpPr>
          <p:spPr>
            <a:xfrm>
              <a:off x="5078900" y="2379600"/>
              <a:ext cx="49125" cy="11325"/>
            </a:xfrm>
            <a:custGeom>
              <a:avLst/>
              <a:gdLst/>
              <a:ahLst/>
              <a:cxnLst/>
              <a:rect l="l" t="t" r="r" b="b"/>
              <a:pathLst>
                <a:path w="1965" h="453" extrusionOk="0">
                  <a:moveTo>
                    <a:pt x="977" y="0"/>
                  </a:moveTo>
                  <a:cubicBezTo>
                    <a:pt x="441" y="0"/>
                    <a:pt x="0" y="226"/>
                    <a:pt x="0" y="226"/>
                  </a:cubicBezTo>
                  <a:cubicBezTo>
                    <a:pt x="0" y="226"/>
                    <a:pt x="429" y="452"/>
                    <a:pt x="977" y="452"/>
                  </a:cubicBezTo>
                  <a:cubicBezTo>
                    <a:pt x="1512" y="452"/>
                    <a:pt x="1965" y="226"/>
                    <a:pt x="1965" y="226"/>
                  </a:cubicBezTo>
                  <a:cubicBezTo>
                    <a:pt x="1965" y="226"/>
                    <a:pt x="1512" y="0"/>
                    <a:pt x="977" y="0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773" name="Google Shape;12773;p49"/>
            <p:cNvSpPr/>
            <p:nvPr/>
          </p:nvSpPr>
          <p:spPr>
            <a:xfrm>
              <a:off x="4758925" y="3158250"/>
              <a:ext cx="991800" cy="11350"/>
            </a:xfrm>
            <a:custGeom>
              <a:avLst/>
              <a:gdLst/>
              <a:ahLst/>
              <a:cxnLst/>
              <a:rect l="l" t="t" r="r" b="b"/>
              <a:pathLst>
                <a:path w="39672" h="454" extrusionOk="0">
                  <a:moveTo>
                    <a:pt x="19836" y="1"/>
                  </a:moveTo>
                  <a:cubicBezTo>
                    <a:pt x="8882" y="1"/>
                    <a:pt x="0" y="227"/>
                    <a:pt x="0" y="227"/>
                  </a:cubicBezTo>
                  <a:cubicBezTo>
                    <a:pt x="0" y="227"/>
                    <a:pt x="8882" y="453"/>
                    <a:pt x="19836" y="453"/>
                  </a:cubicBezTo>
                  <a:cubicBezTo>
                    <a:pt x="30790" y="453"/>
                    <a:pt x="39672" y="227"/>
                    <a:pt x="39672" y="227"/>
                  </a:cubicBezTo>
                  <a:cubicBezTo>
                    <a:pt x="39672" y="227"/>
                    <a:pt x="30790" y="1"/>
                    <a:pt x="19836" y="1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774" name="Google Shape;12774;p49"/>
            <p:cNvSpPr/>
            <p:nvPr/>
          </p:nvSpPr>
          <p:spPr>
            <a:xfrm>
              <a:off x="4580925" y="3147550"/>
              <a:ext cx="251525" cy="11325"/>
            </a:xfrm>
            <a:custGeom>
              <a:avLst/>
              <a:gdLst/>
              <a:ahLst/>
              <a:cxnLst/>
              <a:rect l="l" t="t" r="r" b="b"/>
              <a:pathLst>
                <a:path w="10061" h="453" extrusionOk="0">
                  <a:moveTo>
                    <a:pt x="5037" y="0"/>
                  </a:moveTo>
                  <a:cubicBezTo>
                    <a:pt x="2250" y="0"/>
                    <a:pt x="0" y="226"/>
                    <a:pt x="0" y="226"/>
                  </a:cubicBezTo>
                  <a:cubicBezTo>
                    <a:pt x="0" y="226"/>
                    <a:pt x="2250" y="453"/>
                    <a:pt x="5037" y="453"/>
                  </a:cubicBezTo>
                  <a:cubicBezTo>
                    <a:pt x="7811" y="453"/>
                    <a:pt x="10061" y="226"/>
                    <a:pt x="10061" y="226"/>
                  </a:cubicBezTo>
                  <a:cubicBezTo>
                    <a:pt x="10061" y="226"/>
                    <a:pt x="7811" y="0"/>
                    <a:pt x="5037" y="0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775" name="Google Shape;12775;p49"/>
            <p:cNvSpPr/>
            <p:nvPr/>
          </p:nvSpPr>
          <p:spPr>
            <a:xfrm>
              <a:off x="4744925" y="3139500"/>
              <a:ext cx="183075" cy="11050"/>
            </a:xfrm>
            <a:custGeom>
              <a:avLst/>
              <a:gdLst/>
              <a:ahLst/>
              <a:cxnLst/>
              <a:rect l="l" t="t" r="r" b="b"/>
              <a:pathLst>
                <a:path w="7323" h="442" extrusionOk="0">
                  <a:moveTo>
                    <a:pt x="3668" y="1"/>
                  </a:moveTo>
                  <a:cubicBezTo>
                    <a:pt x="1644" y="1"/>
                    <a:pt x="1" y="215"/>
                    <a:pt x="1" y="215"/>
                  </a:cubicBezTo>
                  <a:cubicBezTo>
                    <a:pt x="1" y="215"/>
                    <a:pt x="1644" y="441"/>
                    <a:pt x="3668" y="441"/>
                  </a:cubicBezTo>
                  <a:cubicBezTo>
                    <a:pt x="5692" y="441"/>
                    <a:pt x="7323" y="215"/>
                    <a:pt x="7323" y="215"/>
                  </a:cubicBezTo>
                  <a:cubicBezTo>
                    <a:pt x="7323" y="215"/>
                    <a:pt x="5692" y="1"/>
                    <a:pt x="3668" y="1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776" name="Google Shape;12776;p49"/>
            <p:cNvSpPr/>
            <p:nvPr/>
          </p:nvSpPr>
          <p:spPr>
            <a:xfrm>
              <a:off x="5160150" y="3133850"/>
              <a:ext cx="453950" cy="11025"/>
            </a:xfrm>
            <a:custGeom>
              <a:avLst/>
              <a:gdLst/>
              <a:ahLst/>
              <a:cxnLst/>
              <a:rect l="l" t="t" r="r" b="b"/>
              <a:pathLst>
                <a:path w="18158" h="441" extrusionOk="0">
                  <a:moveTo>
                    <a:pt x="9085" y="0"/>
                  </a:moveTo>
                  <a:cubicBezTo>
                    <a:pt x="4073" y="0"/>
                    <a:pt x="1" y="227"/>
                    <a:pt x="1" y="227"/>
                  </a:cubicBezTo>
                  <a:cubicBezTo>
                    <a:pt x="1" y="227"/>
                    <a:pt x="4073" y="441"/>
                    <a:pt x="9085" y="441"/>
                  </a:cubicBezTo>
                  <a:cubicBezTo>
                    <a:pt x="14098" y="441"/>
                    <a:pt x="18158" y="227"/>
                    <a:pt x="18158" y="227"/>
                  </a:cubicBezTo>
                  <a:cubicBezTo>
                    <a:pt x="18158" y="227"/>
                    <a:pt x="14098" y="0"/>
                    <a:pt x="9085" y="0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777" name="Google Shape;12777;p49"/>
            <p:cNvSpPr/>
            <p:nvPr/>
          </p:nvSpPr>
          <p:spPr>
            <a:xfrm>
              <a:off x="5392325" y="3114800"/>
              <a:ext cx="112550" cy="11325"/>
            </a:xfrm>
            <a:custGeom>
              <a:avLst/>
              <a:gdLst/>
              <a:ahLst/>
              <a:cxnLst/>
              <a:rect l="l" t="t" r="r" b="b"/>
              <a:pathLst>
                <a:path w="4502" h="453" extrusionOk="0">
                  <a:moveTo>
                    <a:pt x="2342" y="0"/>
                  </a:moveTo>
                  <a:cubicBezTo>
                    <a:pt x="2312" y="0"/>
                    <a:pt x="2281" y="0"/>
                    <a:pt x="2251" y="0"/>
                  </a:cubicBezTo>
                  <a:cubicBezTo>
                    <a:pt x="1001" y="0"/>
                    <a:pt x="1" y="227"/>
                    <a:pt x="1" y="227"/>
                  </a:cubicBezTo>
                  <a:cubicBezTo>
                    <a:pt x="1" y="227"/>
                    <a:pt x="1013" y="453"/>
                    <a:pt x="2251" y="453"/>
                  </a:cubicBezTo>
                  <a:cubicBezTo>
                    <a:pt x="3501" y="453"/>
                    <a:pt x="4501" y="227"/>
                    <a:pt x="4501" y="227"/>
                  </a:cubicBezTo>
                  <a:cubicBezTo>
                    <a:pt x="4501" y="227"/>
                    <a:pt x="3549" y="0"/>
                    <a:pt x="2342" y="0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778" name="Google Shape;12778;p49"/>
            <p:cNvSpPr/>
            <p:nvPr/>
          </p:nvSpPr>
          <p:spPr>
            <a:xfrm>
              <a:off x="5403925" y="3084725"/>
              <a:ext cx="81900" cy="11050"/>
            </a:xfrm>
            <a:custGeom>
              <a:avLst/>
              <a:gdLst/>
              <a:ahLst/>
              <a:cxnLst/>
              <a:rect l="l" t="t" r="r" b="b"/>
              <a:pathLst>
                <a:path w="3276" h="442" extrusionOk="0">
                  <a:moveTo>
                    <a:pt x="1644" y="1"/>
                  </a:moveTo>
                  <a:cubicBezTo>
                    <a:pt x="727" y="1"/>
                    <a:pt x="1" y="227"/>
                    <a:pt x="1" y="227"/>
                  </a:cubicBezTo>
                  <a:cubicBezTo>
                    <a:pt x="1" y="227"/>
                    <a:pt x="727" y="441"/>
                    <a:pt x="1644" y="441"/>
                  </a:cubicBezTo>
                  <a:cubicBezTo>
                    <a:pt x="2549" y="441"/>
                    <a:pt x="3275" y="227"/>
                    <a:pt x="3275" y="227"/>
                  </a:cubicBezTo>
                  <a:cubicBezTo>
                    <a:pt x="3275" y="227"/>
                    <a:pt x="2537" y="1"/>
                    <a:pt x="1644" y="1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779" name="Google Shape;12779;p49"/>
            <p:cNvSpPr/>
            <p:nvPr/>
          </p:nvSpPr>
          <p:spPr>
            <a:xfrm>
              <a:off x="5390250" y="3060025"/>
              <a:ext cx="81875" cy="11350"/>
            </a:xfrm>
            <a:custGeom>
              <a:avLst/>
              <a:gdLst/>
              <a:ahLst/>
              <a:cxnLst/>
              <a:rect l="l" t="t" r="r" b="b"/>
              <a:pathLst>
                <a:path w="3275" h="454" extrusionOk="0">
                  <a:moveTo>
                    <a:pt x="1631" y="1"/>
                  </a:moveTo>
                  <a:cubicBezTo>
                    <a:pt x="727" y="1"/>
                    <a:pt x="0" y="227"/>
                    <a:pt x="0" y="227"/>
                  </a:cubicBezTo>
                  <a:cubicBezTo>
                    <a:pt x="0" y="227"/>
                    <a:pt x="727" y="453"/>
                    <a:pt x="1631" y="453"/>
                  </a:cubicBezTo>
                  <a:cubicBezTo>
                    <a:pt x="2548" y="453"/>
                    <a:pt x="3275" y="227"/>
                    <a:pt x="3275" y="227"/>
                  </a:cubicBezTo>
                  <a:cubicBezTo>
                    <a:pt x="3275" y="227"/>
                    <a:pt x="2548" y="1"/>
                    <a:pt x="1631" y="1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780" name="Google Shape;12780;p49"/>
            <p:cNvSpPr/>
            <p:nvPr/>
          </p:nvSpPr>
          <p:spPr>
            <a:xfrm>
              <a:off x="5384875" y="3024300"/>
              <a:ext cx="78925" cy="11350"/>
            </a:xfrm>
            <a:custGeom>
              <a:avLst/>
              <a:gdLst/>
              <a:ahLst/>
              <a:cxnLst/>
              <a:rect l="l" t="t" r="r" b="b"/>
              <a:pathLst>
                <a:path w="3157" h="454" extrusionOk="0">
                  <a:moveTo>
                    <a:pt x="1585" y="1"/>
                  </a:moveTo>
                  <a:cubicBezTo>
                    <a:pt x="715" y="1"/>
                    <a:pt x="1" y="227"/>
                    <a:pt x="1" y="227"/>
                  </a:cubicBezTo>
                  <a:cubicBezTo>
                    <a:pt x="1" y="227"/>
                    <a:pt x="703" y="453"/>
                    <a:pt x="1585" y="453"/>
                  </a:cubicBezTo>
                  <a:cubicBezTo>
                    <a:pt x="2442" y="453"/>
                    <a:pt x="3156" y="227"/>
                    <a:pt x="3156" y="227"/>
                  </a:cubicBezTo>
                  <a:cubicBezTo>
                    <a:pt x="3156" y="227"/>
                    <a:pt x="2442" y="1"/>
                    <a:pt x="1585" y="1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781" name="Google Shape;12781;p49"/>
            <p:cNvSpPr/>
            <p:nvPr/>
          </p:nvSpPr>
          <p:spPr>
            <a:xfrm>
              <a:off x="5256600" y="2737675"/>
              <a:ext cx="404250" cy="11025"/>
            </a:xfrm>
            <a:custGeom>
              <a:avLst/>
              <a:gdLst/>
              <a:ahLst/>
              <a:cxnLst/>
              <a:rect l="l" t="t" r="r" b="b"/>
              <a:pathLst>
                <a:path w="16170" h="441" extrusionOk="0">
                  <a:moveTo>
                    <a:pt x="8085" y="0"/>
                  </a:moveTo>
                  <a:cubicBezTo>
                    <a:pt x="3620" y="0"/>
                    <a:pt x="0" y="215"/>
                    <a:pt x="0" y="215"/>
                  </a:cubicBezTo>
                  <a:cubicBezTo>
                    <a:pt x="0" y="215"/>
                    <a:pt x="3620" y="441"/>
                    <a:pt x="8085" y="441"/>
                  </a:cubicBezTo>
                  <a:cubicBezTo>
                    <a:pt x="12550" y="441"/>
                    <a:pt x="16169" y="215"/>
                    <a:pt x="16169" y="215"/>
                  </a:cubicBezTo>
                  <a:cubicBezTo>
                    <a:pt x="16169" y="215"/>
                    <a:pt x="12538" y="0"/>
                    <a:pt x="8085" y="0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782" name="Google Shape;12782;p49"/>
            <p:cNvSpPr/>
            <p:nvPr/>
          </p:nvSpPr>
          <p:spPr>
            <a:xfrm>
              <a:off x="5264050" y="2693900"/>
              <a:ext cx="87825" cy="11350"/>
            </a:xfrm>
            <a:custGeom>
              <a:avLst/>
              <a:gdLst/>
              <a:ahLst/>
              <a:cxnLst/>
              <a:rect l="l" t="t" r="r" b="b"/>
              <a:pathLst>
                <a:path w="3513" h="454" extrusionOk="0">
                  <a:moveTo>
                    <a:pt x="1832" y="1"/>
                  </a:moveTo>
                  <a:cubicBezTo>
                    <a:pt x="1809" y="1"/>
                    <a:pt x="1786" y="1"/>
                    <a:pt x="1762" y="1"/>
                  </a:cubicBezTo>
                  <a:cubicBezTo>
                    <a:pt x="786" y="1"/>
                    <a:pt x="0" y="227"/>
                    <a:pt x="0" y="227"/>
                  </a:cubicBezTo>
                  <a:cubicBezTo>
                    <a:pt x="0" y="227"/>
                    <a:pt x="786" y="453"/>
                    <a:pt x="1762" y="453"/>
                  </a:cubicBezTo>
                  <a:cubicBezTo>
                    <a:pt x="2727" y="453"/>
                    <a:pt x="3512" y="227"/>
                    <a:pt x="3512" y="227"/>
                  </a:cubicBezTo>
                  <a:cubicBezTo>
                    <a:pt x="3512" y="227"/>
                    <a:pt x="2764" y="1"/>
                    <a:pt x="1832" y="1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783" name="Google Shape;12783;p49"/>
            <p:cNvSpPr/>
            <p:nvPr/>
          </p:nvSpPr>
          <p:spPr>
            <a:xfrm>
              <a:off x="5226525" y="2653125"/>
              <a:ext cx="78900" cy="11050"/>
            </a:xfrm>
            <a:custGeom>
              <a:avLst/>
              <a:gdLst/>
              <a:ahLst/>
              <a:cxnLst/>
              <a:rect l="l" t="t" r="r" b="b"/>
              <a:pathLst>
                <a:path w="3156" h="442" extrusionOk="0">
                  <a:moveTo>
                    <a:pt x="1636" y="0"/>
                  </a:moveTo>
                  <a:cubicBezTo>
                    <a:pt x="1615" y="0"/>
                    <a:pt x="1594" y="1"/>
                    <a:pt x="1572" y="1"/>
                  </a:cubicBezTo>
                  <a:cubicBezTo>
                    <a:pt x="715" y="1"/>
                    <a:pt x="1" y="227"/>
                    <a:pt x="1" y="227"/>
                  </a:cubicBezTo>
                  <a:cubicBezTo>
                    <a:pt x="1" y="227"/>
                    <a:pt x="703" y="441"/>
                    <a:pt x="1572" y="441"/>
                  </a:cubicBezTo>
                  <a:cubicBezTo>
                    <a:pt x="2442" y="441"/>
                    <a:pt x="3156" y="227"/>
                    <a:pt x="3156" y="227"/>
                  </a:cubicBezTo>
                  <a:cubicBezTo>
                    <a:pt x="3156" y="227"/>
                    <a:pt x="2476" y="0"/>
                    <a:pt x="1636" y="0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784" name="Google Shape;12784;p49"/>
            <p:cNvSpPr/>
            <p:nvPr/>
          </p:nvSpPr>
          <p:spPr>
            <a:xfrm>
              <a:off x="5209275" y="2614725"/>
              <a:ext cx="60450" cy="11350"/>
            </a:xfrm>
            <a:custGeom>
              <a:avLst/>
              <a:gdLst/>
              <a:ahLst/>
              <a:cxnLst/>
              <a:rect l="l" t="t" r="r" b="b"/>
              <a:pathLst>
                <a:path w="2418" h="454" extrusionOk="0">
                  <a:moveTo>
                    <a:pt x="1263" y="1"/>
                  </a:moveTo>
                  <a:cubicBezTo>
                    <a:pt x="1247" y="1"/>
                    <a:pt x="1231" y="1"/>
                    <a:pt x="1215" y="1"/>
                  </a:cubicBezTo>
                  <a:cubicBezTo>
                    <a:pt x="536" y="1"/>
                    <a:pt x="0" y="227"/>
                    <a:pt x="0" y="227"/>
                  </a:cubicBezTo>
                  <a:cubicBezTo>
                    <a:pt x="0" y="227"/>
                    <a:pt x="536" y="453"/>
                    <a:pt x="1215" y="453"/>
                  </a:cubicBezTo>
                  <a:cubicBezTo>
                    <a:pt x="1881" y="453"/>
                    <a:pt x="2417" y="227"/>
                    <a:pt x="2417" y="227"/>
                  </a:cubicBezTo>
                  <a:cubicBezTo>
                    <a:pt x="2417" y="227"/>
                    <a:pt x="1907" y="1"/>
                    <a:pt x="1263" y="1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785" name="Google Shape;12785;p49"/>
            <p:cNvSpPr/>
            <p:nvPr/>
          </p:nvSpPr>
          <p:spPr>
            <a:xfrm>
              <a:off x="5168200" y="2578900"/>
              <a:ext cx="12225" cy="8975"/>
            </a:xfrm>
            <a:custGeom>
              <a:avLst/>
              <a:gdLst/>
              <a:ahLst/>
              <a:cxnLst/>
              <a:rect l="l" t="t" r="r" b="b"/>
              <a:pathLst>
                <a:path w="489" h="359" extrusionOk="0">
                  <a:moveTo>
                    <a:pt x="220" y="1"/>
                  </a:moveTo>
                  <a:cubicBezTo>
                    <a:pt x="156" y="1"/>
                    <a:pt x="88" y="14"/>
                    <a:pt x="60" y="65"/>
                  </a:cubicBezTo>
                  <a:cubicBezTo>
                    <a:pt x="0" y="160"/>
                    <a:pt x="131" y="351"/>
                    <a:pt x="131" y="351"/>
                  </a:cubicBezTo>
                  <a:cubicBezTo>
                    <a:pt x="131" y="351"/>
                    <a:pt x="182" y="358"/>
                    <a:pt x="242" y="358"/>
                  </a:cubicBezTo>
                  <a:cubicBezTo>
                    <a:pt x="313" y="358"/>
                    <a:pt x="397" y="348"/>
                    <a:pt x="429" y="303"/>
                  </a:cubicBezTo>
                  <a:cubicBezTo>
                    <a:pt x="488" y="220"/>
                    <a:pt x="357" y="17"/>
                    <a:pt x="357" y="17"/>
                  </a:cubicBezTo>
                  <a:cubicBezTo>
                    <a:pt x="357" y="17"/>
                    <a:pt x="291" y="1"/>
                    <a:pt x="220" y="1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786" name="Google Shape;12786;p49"/>
            <p:cNvSpPr/>
            <p:nvPr/>
          </p:nvSpPr>
          <p:spPr>
            <a:xfrm>
              <a:off x="2535425" y="28722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1"/>
                  </a:move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accent4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787" name="Google Shape;12787;p49"/>
            <p:cNvSpPr/>
            <p:nvPr/>
          </p:nvSpPr>
          <p:spPr>
            <a:xfrm>
              <a:off x="2461300" y="2798700"/>
              <a:ext cx="84875" cy="11025"/>
            </a:xfrm>
            <a:custGeom>
              <a:avLst/>
              <a:gdLst/>
              <a:ahLst/>
              <a:cxnLst/>
              <a:rect l="l" t="t" r="r" b="b"/>
              <a:pathLst>
                <a:path w="3395" h="441" extrusionOk="0">
                  <a:moveTo>
                    <a:pt x="1691" y="0"/>
                  </a:moveTo>
                  <a:cubicBezTo>
                    <a:pt x="763" y="0"/>
                    <a:pt x="1" y="214"/>
                    <a:pt x="1" y="214"/>
                  </a:cubicBezTo>
                  <a:cubicBezTo>
                    <a:pt x="1" y="214"/>
                    <a:pt x="775" y="441"/>
                    <a:pt x="1691" y="441"/>
                  </a:cubicBezTo>
                  <a:cubicBezTo>
                    <a:pt x="2632" y="441"/>
                    <a:pt x="3394" y="214"/>
                    <a:pt x="3394" y="214"/>
                  </a:cubicBezTo>
                  <a:cubicBezTo>
                    <a:pt x="3394" y="214"/>
                    <a:pt x="2632" y="0"/>
                    <a:pt x="1691" y="0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788" name="Google Shape;12788;p49"/>
            <p:cNvSpPr/>
            <p:nvPr/>
          </p:nvSpPr>
          <p:spPr>
            <a:xfrm>
              <a:off x="2501200" y="2843925"/>
              <a:ext cx="62525" cy="11075"/>
            </a:xfrm>
            <a:custGeom>
              <a:avLst/>
              <a:gdLst/>
              <a:ahLst/>
              <a:cxnLst/>
              <a:rect l="l" t="t" r="r" b="b"/>
              <a:pathLst>
                <a:path w="2501" h="443" extrusionOk="0">
                  <a:moveTo>
                    <a:pt x="1250" y="1"/>
                  </a:moveTo>
                  <a:cubicBezTo>
                    <a:pt x="560" y="1"/>
                    <a:pt x="0" y="227"/>
                    <a:pt x="0" y="227"/>
                  </a:cubicBezTo>
                  <a:cubicBezTo>
                    <a:pt x="0" y="227"/>
                    <a:pt x="508" y="443"/>
                    <a:pt x="1153" y="443"/>
                  </a:cubicBezTo>
                  <a:cubicBezTo>
                    <a:pt x="1185" y="443"/>
                    <a:pt x="1217" y="442"/>
                    <a:pt x="1250" y="441"/>
                  </a:cubicBezTo>
                  <a:cubicBezTo>
                    <a:pt x="1929" y="441"/>
                    <a:pt x="2501" y="227"/>
                    <a:pt x="2501" y="227"/>
                  </a:cubicBezTo>
                  <a:cubicBezTo>
                    <a:pt x="2501" y="227"/>
                    <a:pt x="1929" y="1"/>
                    <a:pt x="1250" y="1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789" name="Google Shape;12789;p49"/>
            <p:cNvSpPr/>
            <p:nvPr/>
          </p:nvSpPr>
          <p:spPr>
            <a:xfrm>
              <a:off x="2512500" y="2810000"/>
              <a:ext cx="73850" cy="11325"/>
            </a:xfrm>
            <a:custGeom>
              <a:avLst/>
              <a:gdLst/>
              <a:ahLst/>
              <a:cxnLst/>
              <a:rect l="l" t="t" r="r" b="b"/>
              <a:pathLst>
                <a:path w="2954" h="453" extrusionOk="0">
                  <a:moveTo>
                    <a:pt x="1477" y="0"/>
                  </a:moveTo>
                  <a:cubicBezTo>
                    <a:pt x="656" y="0"/>
                    <a:pt x="1" y="227"/>
                    <a:pt x="1" y="227"/>
                  </a:cubicBezTo>
                  <a:cubicBezTo>
                    <a:pt x="1" y="227"/>
                    <a:pt x="656" y="453"/>
                    <a:pt x="1477" y="453"/>
                  </a:cubicBezTo>
                  <a:cubicBezTo>
                    <a:pt x="2299" y="453"/>
                    <a:pt x="2953" y="227"/>
                    <a:pt x="2953" y="227"/>
                  </a:cubicBezTo>
                  <a:cubicBezTo>
                    <a:pt x="2953" y="227"/>
                    <a:pt x="2299" y="0"/>
                    <a:pt x="1477" y="0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790" name="Google Shape;12790;p49"/>
            <p:cNvSpPr/>
            <p:nvPr/>
          </p:nvSpPr>
          <p:spPr>
            <a:xfrm>
              <a:off x="2268125" y="2758800"/>
              <a:ext cx="351850" cy="11625"/>
            </a:xfrm>
            <a:custGeom>
              <a:avLst/>
              <a:gdLst/>
              <a:ahLst/>
              <a:cxnLst/>
              <a:rect l="l" t="t" r="r" b="b"/>
              <a:pathLst>
                <a:path w="14074" h="465" extrusionOk="0">
                  <a:moveTo>
                    <a:pt x="7037" y="1"/>
                  </a:moveTo>
                  <a:cubicBezTo>
                    <a:pt x="3156" y="1"/>
                    <a:pt x="1" y="227"/>
                    <a:pt x="1" y="227"/>
                  </a:cubicBezTo>
                  <a:cubicBezTo>
                    <a:pt x="1" y="227"/>
                    <a:pt x="3156" y="465"/>
                    <a:pt x="7061" y="465"/>
                  </a:cubicBezTo>
                  <a:cubicBezTo>
                    <a:pt x="10942" y="465"/>
                    <a:pt x="14074" y="227"/>
                    <a:pt x="14074" y="227"/>
                  </a:cubicBezTo>
                  <a:cubicBezTo>
                    <a:pt x="14074" y="227"/>
                    <a:pt x="10931" y="1"/>
                    <a:pt x="7037" y="1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791" name="Google Shape;12791;p49"/>
            <p:cNvSpPr/>
            <p:nvPr/>
          </p:nvSpPr>
          <p:spPr>
            <a:xfrm>
              <a:off x="2313375" y="2673675"/>
              <a:ext cx="352150" cy="11025"/>
            </a:xfrm>
            <a:custGeom>
              <a:avLst/>
              <a:gdLst/>
              <a:ahLst/>
              <a:cxnLst/>
              <a:rect l="l" t="t" r="r" b="b"/>
              <a:pathLst>
                <a:path w="14086" h="441" extrusionOk="0">
                  <a:moveTo>
                    <a:pt x="7049" y="0"/>
                  </a:moveTo>
                  <a:cubicBezTo>
                    <a:pt x="3167" y="0"/>
                    <a:pt x="0" y="215"/>
                    <a:pt x="0" y="215"/>
                  </a:cubicBezTo>
                  <a:cubicBezTo>
                    <a:pt x="0" y="215"/>
                    <a:pt x="3167" y="441"/>
                    <a:pt x="7049" y="441"/>
                  </a:cubicBezTo>
                  <a:cubicBezTo>
                    <a:pt x="10930" y="441"/>
                    <a:pt x="14085" y="215"/>
                    <a:pt x="14085" y="215"/>
                  </a:cubicBezTo>
                  <a:cubicBezTo>
                    <a:pt x="14085" y="215"/>
                    <a:pt x="10930" y="0"/>
                    <a:pt x="7049" y="0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792" name="Google Shape;12792;p49"/>
            <p:cNvSpPr/>
            <p:nvPr/>
          </p:nvSpPr>
          <p:spPr>
            <a:xfrm>
              <a:off x="2580675" y="2639750"/>
              <a:ext cx="102125" cy="11025"/>
            </a:xfrm>
            <a:custGeom>
              <a:avLst/>
              <a:gdLst/>
              <a:ahLst/>
              <a:cxnLst/>
              <a:rect l="l" t="t" r="r" b="b"/>
              <a:pathLst>
                <a:path w="4085" h="441" extrusionOk="0">
                  <a:moveTo>
                    <a:pt x="2036" y="0"/>
                  </a:moveTo>
                  <a:cubicBezTo>
                    <a:pt x="929" y="0"/>
                    <a:pt x="0" y="226"/>
                    <a:pt x="0" y="226"/>
                  </a:cubicBezTo>
                  <a:cubicBezTo>
                    <a:pt x="0" y="226"/>
                    <a:pt x="905" y="441"/>
                    <a:pt x="2036" y="441"/>
                  </a:cubicBezTo>
                  <a:cubicBezTo>
                    <a:pt x="3155" y="441"/>
                    <a:pt x="4084" y="226"/>
                    <a:pt x="4084" y="226"/>
                  </a:cubicBezTo>
                  <a:cubicBezTo>
                    <a:pt x="4084" y="226"/>
                    <a:pt x="3167" y="0"/>
                    <a:pt x="2036" y="0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793" name="Google Shape;12793;p49"/>
            <p:cNvSpPr/>
            <p:nvPr/>
          </p:nvSpPr>
          <p:spPr>
            <a:xfrm>
              <a:off x="2625900" y="2605500"/>
              <a:ext cx="68800" cy="11050"/>
            </a:xfrm>
            <a:custGeom>
              <a:avLst/>
              <a:gdLst/>
              <a:ahLst/>
              <a:cxnLst/>
              <a:rect l="l" t="t" r="r" b="b"/>
              <a:pathLst>
                <a:path w="2752" h="442" extrusionOk="0">
                  <a:moveTo>
                    <a:pt x="1382" y="1"/>
                  </a:moveTo>
                  <a:cubicBezTo>
                    <a:pt x="620" y="1"/>
                    <a:pt x="1" y="227"/>
                    <a:pt x="1" y="227"/>
                  </a:cubicBezTo>
                  <a:cubicBezTo>
                    <a:pt x="1" y="227"/>
                    <a:pt x="620" y="441"/>
                    <a:pt x="1382" y="441"/>
                  </a:cubicBezTo>
                  <a:cubicBezTo>
                    <a:pt x="2132" y="441"/>
                    <a:pt x="2751" y="227"/>
                    <a:pt x="2751" y="227"/>
                  </a:cubicBezTo>
                  <a:cubicBezTo>
                    <a:pt x="2751" y="227"/>
                    <a:pt x="2132" y="1"/>
                    <a:pt x="1382" y="1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794" name="Google Shape;12794;p49"/>
            <p:cNvSpPr/>
            <p:nvPr/>
          </p:nvSpPr>
          <p:spPr>
            <a:xfrm>
              <a:off x="2671450" y="2571575"/>
              <a:ext cx="39325" cy="11350"/>
            </a:xfrm>
            <a:custGeom>
              <a:avLst/>
              <a:gdLst/>
              <a:ahLst/>
              <a:cxnLst/>
              <a:rect l="l" t="t" r="r" b="b"/>
              <a:pathLst>
                <a:path w="1573" h="454" extrusionOk="0">
                  <a:moveTo>
                    <a:pt x="786" y="1"/>
                  </a:moveTo>
                  <a:cubicBezTo>
                    <a:pt x="358" y="1"/>
                    <a:pt x="1" y="227"/>
                    <a:pt x="1" y="227"/>
                  </a:cubicBezTo>
                  <a:cubicBezTo>
                    <a:pt x="1" y="227"/>
                    <a:pt x="358" y="453"/>
                    <a:pt x="786" y="453"/>
                  </a:cubicBezTo>
                  <a:cubicBezTo>
                    <a:pt x="1227" y="453"/>
                    <a:pt x="1572" y="227"/>
                    <a:pt x="1572" y="227"/>
                  </a:cubicBezTo>
                  <a:cubicBezTo>
                    <a:pt x="1572" y="227"/>
                    <a:pt x="1239" y="1"/>
                    <a:pt x="786" y="1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795" name="Google Shape;12795;p49"/>
            <p:cNvSpPr/>
            <p:nvPr/>
          </p:nvSpPr>
          <p:spPr>
            <a:xfrm>
              <a:off x="2711350" y="257722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1"/>
                  </a:move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accent4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796" name="Google Shape;12796;p49"/>
            <p:cNvSpPr/>
            <p:nvPr/>
          </p:nvSpPr>
          <p:spPr>
            <a:xfrm>
              <a:off x="2705675" y="2509075"/>
              <a:ext cx="39625" cy="11325"/>
            </a:xfrm>
            <a:custGeom>
              <a:avLst/>
              <a:gdLst/>
              <a:ahLst/>
              <a:cxnLst/>
              <a:rect l="l" t="t" r="r" b="b"/>
              <a:pathLst>
                <a:path w="1585" h="453" extrusionOk="0">
                  <a:moveTo>
                    <a:pt x="787" y="0"/>
                  </a:moveTo>
                  <a:cubicBezTo>
                    <a:pt x="358" y="0"/>
                    <a:pt x="1" y="226"/>
                    <a:pt x="1" y="226"/>
                  </a:cubicBezTo>
                  <a:cubicBezTo>
                    <a:pt x="1" y="226"/>
                    <a:pt x="358" y="453"/>
                    <a:pt x="787" y="453"/>
                  </a:cubicBezTo>
                  <a:cubicBezTo>
                    <a:pt x="1227" y="453"/>
                    <a:pt x="1584" y="226"/>
                    <a:pt x="1584" y="226"/>
                  </a:cubicBezTo>
                  <a:cubicBezTo>
                    <a:pt x="1584" y="226"/>
                    <a:pt x="1239" y="0"/>
                    <a:pt x="787" y="0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797" name="Google Shape;12797;p49"/>
            <p:cNvSpPr/>
            <p:nvPr/>
          </p:nvSpPr>
          <p:spPr>
            <a:xfrm>
              <a:off x="2739625" y="2492100"/>
              <a:ext cx="28300" cy="11050"/>
            </a:xfrm>
            <a:custGeom>
              <a:avLst/>
              <a:gdLst/>
              <a:ahLst/>
              <a:cxnLst/>
              <a:rect l="l" t="t" r="r" b="b"/>
              <a:pathLst>
                <a:path w="1132" h="442" extrusionOk="0">
                  <a:moveTo>
                    <a:pt x="560" y="1"/>
                  </a:moveTo>
                  <a:cubicBezTo>
                    <a:pt x="250" y="1"/>
                    <a:pt x="0" y="215"/>
                    <a:pt x="0" y="215"/>
                  </a:cubicBezTo>
                  <a:cubicBezTo>
                    <a:pt x="0" y="215"/>
                    <a:pt x="250" y="441"/>
                    <a:pt x="560" y="441"/>
                  </a:cubicBezTo>
                  <a:cubicBezTo>
                    <a:pt x="869" y="441"/>
                    <a:pt x="1131" y="215"/>
                    <a:pt x="1131" y="215"/>
                  </a:cubicBezTo>
                  <a:cubicBezTo>
                    <a:pt x="1131" y="215"/>
                    <a:pt x="881" y="1"/>
                    <a:pt x="560" y="1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798" name="Google Shape;12798;p49"/>
            <p:cNvSpPr/>
            <p:nvPr/>
          </p:nvSpPr>
          <p:spPr>
            <a:xfrm>
              <a:off x="2404750" y="2417975"/>
              <a:ext cx="431625" cy="11100"/>
            </a:xfrm>
            <a:custGeom>
              <a:avLst/>
              <a:gdLst/>
              <a:ahLst/>
              <a:cxnLst/>
              <a:rect l="l" t="t" r="r" b="b"/>
              <a:pathLst>
                <a:path w="17265" h="444" extrusionOk="0">
                  <a:moveTo>
                    <a:pt x="8633" y="1"/>
                  </a:moveTo>
                  <a:cubicBezTo>
                    <a:pt x="3870" y="1"/>
                    <a:pt x="1" y="227"/>
                    <a:pt x="1" y="227"/>
                  </a:cubicBezTo>
                  <a:cubicBezTo>
                    <a:pt x="1" y="227"/>
                    <a:pt x="3500" y="443"/>
                    <a:pt x="7957" y="443"/>
                  </a:cubicBezTo>
                  <a:cubicBezTo>
                    <a:pt x="8180" y="443"/>
                    <a:pt x="8405" y="443"/>
                    <a:pt x="8633" y="441"/>
                  </a:cubicBezTo>
                  <a:cubicBezTo>
                    <a:pt x="13395" y="441"/>
                    <a:pt x="17265" y="227"/>
                    <a:pt x="17265" y="227"/>
                  </a:cubicBezTo>
                  <a:cubicBezTo>
                    <a:pt x="17265" y="227"/>
                    <a:pt x="13395" y="1"/>
                    <a:pt x="8633" y="1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799" name="Google Shape;12799;p49"/>
            <p:cNvSpPr/>
            <p:nvPr/>
          </p:nvSpPr>
          <p:spPr>
            <a:xfrm>
              <a:off x="2625900" y="2361425"/>
              <a:ext cx="193225" cy="11050"/>
            </a:xfrm>
            <a:custGeom>
              <a:avLst/>
              <a:gdLst/>
              <a:ahLst/>
              <a:cxnLst/>
              <a:rect l="l" t="t" r="r" b="b"/>
              <a:pathLst>
                <a:path w="7729" h="442" extrusionOk="0">
                  <a:moveTo>
                    <a:pt x="3882" y="1"/>
                  </a:moveTo>
                  <a:cubicBezTo>
                    <a:pt x="1739" y="1"/>
                    <a:pt x="1" y="227"/>
                    <a:pt x="1" y="227"/>
                  </a:cubicBezTo>
                  <a:cubicBezTo>
                    <a:pt x="1" y="227"/>
                    <a:pt x="1739" y="441"/>
                    <a:pt x="3882" y="441"/>
                  </a:cubicBezTo>
                  <a:cubicBezTo>
                    <a:pt x="6002" y="441"/>
                    <a:pt x="7728" y="227"/>
                    <a:pt x="7728" y="227"/>
                  </a:cubicBezTo>
                  <a:cubicBezTo>
                    <a:pt x="7728" y="227"/>
                    <a:pt x="6002" y="1"/>
                    <a:pt x="3882" y="1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800" name="Google Shape;12800;p49"/>
            <p:cNvSpPr/>
            <p:nvPr/>
          </p:nvSpPr>
          <p:spPr>
            <a:xfrm>
              <a:off x="2620550" y="2344175"/>
              <a:ext cx="221775" cy="11325"/>
            </a:xfrm>
            <a:custGeom>
              <a:avLst/>
              <a:gdLst/>
              <a:ahLst/>
              <a:cxnLst/>
              <a:rect l="l" t="t" r="r" b="b"/>
              <a:pathLst>
                <a:path w="8871" h="453" extrusionOk="0">
                  <a:moveTo>
                    <a:pt x="4430" y="0"/>
                  </a:moveTo>
                  <a:cubicBezTo>
                    <a:pt x="1977" y="0"/>
                    <a:pt x="1" y="226"/>
                    <a:pt x="1" y="226"/>
                  </a:cubicBezTo>
                  <a:cubicBezTo>
                    <a:pt x="1" y="226"/>
                    <a:pt x="1977" y="453"/>
                    <a:pt x="4430" y="453"/>
                  </a:cubicBezTo>
                  <a:cubicBezTo>
                    <a:pt x="6882" y="453"/>
                    <a:pt x="8871" y="226"/>
                    <a:pt x="8871" y="226"/>
                  </a:cubicBezTo>
                  <a:cubicBezTo>
                    <a:pt x="8871" y="226"/>
                    <a:pt x="6871" y="0"/>
                    <a:pt x="4430" y="0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801" name="Google Shape;12801;p49"/>
            <p:cNvSpPr/>
            <p:nvPr/>
          </p:nvSpPr>
          <p:spPr>
            <a:xfrm>
              <a:off x="2694075" y="2219150"/>
              <a:ext cx="352150" cy="11350"/>
            </a:xfrm>
            <a:custGeom>
              <a:avLst/>
              <a:gdLst/>
              <a:ahLst/>
              <a:cxnLst/>
              <a:rect l="l" t="t" r="r" b="b"/>
              <a:pathLst>
                <a:path w="14086" h="454" extrusionOk="0">
                  <a:moveTo>
                    <a:pt x="7049" y="1"/>
                  </a:moveTo>
                  <a:cubicBezTo>
                    <a:pt x="3156" y="1"/>
                    <a:pt x="0" y="227"/>
                    <a:pt x="0" y="227"/>
                  </a:cubicBezTo>
                  <a:cubicBezTo>
                    <a:pt x="0" y="227"/>
                    <a:pt x="3156" y="453"/>
                    <a:pt x="7049" y="453"/>
                  </a:cubicBezTo>
                  <a:cubicBezTo>
                    <a:pt x="10930" y="453"/>
                    <a:pt x="14086" y="227"/>
                    <a:pt x="14086" y="227"/>
                  </a:cubicBezTo>
                  <a:cubicBezTo>
                    <a:pt x="14086" y="227"/>
                    <a:pt x="10930" y="1"/>
                    <a:pt x="7049" y="1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802" name="Google Shape;12802;p49"/>
            <p:cNvSpPr/>
            <p:nvPr/>
          </p:nvSpPr>
          <p:spPr>
            <a:xfrm>
              <a:off x="2909875" y="2173900"/>
              <a:ext cx="142300" cy="11050"/>
            </a:xfrm>
            <a:custGeom>
              <a:avLst/>
              <a:gdLst/>
              <a:ahLst/>
              <a:cxnLst/>
              <a:rect l="l" t="t" r="r" b="b"/>
              <a:pathLst>
                <a:path w="5692" h="442" extrusionOk="0">
                  <a:moveTo>
                    <a:pt x="2846" y="1"/>
                  </a:moveTo>
                  <a:cubicBezTo>
                    <a:pt x="1274" y="1"/>
                    <a:pt x="1" y="227"/>
                    <a:pt x="1" y="227"/>
                  </a:cubicBezTo>
                  <a:cubicBezTo>
                    <a:pt x="1" y="227"/>
                    <a:pt x="1286" y="441"/>
                    <a:pt x="2846" y="441"/>
                  </a:cubicBezTo>
                  <a:cubicBezTo>
                    <a:pt x="4430" y="441"/>
                    <a:pt x="5692" y="227"/>
                    <a:pt x="5692" y="227"/>
                  </a:cubicBezTo>
                  <a:cubicBezTo>
                    <a:pt x="5692" y="227"/>
                    <a:pt x="4406" y="1"/>
                    <a:pt x="2846" y="1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4" name="TextBox 3">
            <a:extLst>
              <a:ext uri="{FF2B5EF4-FFF2-40B4-BE49-F238E27FC236}">
                <a16:creationId xmlns:a16="http://schemas.microsoft.com/office/drawing/2014/main" id="{45F438A8-6146-429E-90CF-77742091D57D}"/>
              </a:ext>
            </a:extLst>
          </p:cNvPr>
          <p:cNvSpPr txBox="1"/>
          <p:nvPr/>
        </p:nvSpPr>
        <p:spPr>
          <a:xfrm>
            <a:off x="977493" y="6858001"/>
            <a:ext cx="1023701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219170">
              <a:buClr>
                <a:srgbClr val="000000"/>
              </a:buClr>
            </a:pPr>
            <a:r>
              <a:rPr lang="en-US" sz="1200" kern="0">
                <a:solidFill>
                  <a:srgbClr val="000000"/>
                </a:solidFill>
                <a:latin typeface="Arial"/>
                <a:cs typeface="Arial"/>
                <a:sym typeface="Arial"/>
                <a:hlinkClick r:id="rId3" tooltip="https://www.flickr.com/photos/vastateparksstaff/16267659963"/>
              </a:rPr>
              <a:t>This Photo</a:t>
            </a:r>
            <a:r>
              <a:rPr lang="en-US" sz="1200" kern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 by Unknown Author is licensed under </a:t>
            </a:r>
            <a:r>
              <a:rPr lang="en-US" sz="1200" kern="0">
                <a:solidFill>
                  <a:srgbClr val="000000"/>
                </a:solidFill>
                <a:latin typeface="Arial"/>
                <a:cs typeface="Arial"/>
                <a:sym typeface="Arial"/>
                <a:hlinkClick r:id="rId4" tooltip="https://creativecommons.org/licenses/by/3.0/"/>
              </a:rPr>
              <a:t>CC BY</a:t>
            </a:r>
            <a:endParaRPr lang="en-US" sz="12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7056323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4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427" name="Google Shape;12427;p49"/>
          <p:cNvGrpSpPr/>
          <p:nvPr/>
        </p:nvGrpSpPr>
        <p:grpSpPr>
          <a:xfrm>
            <a:off x="2942164" y="5319933"/>
            <a:ext cx="6714003" cy="2456568"/>
            <a:chOff x="2048150" y="1951500"/>
            <a:chExt cx="3702575" cy="1354725"/>
          </a:xfrm>
        </p:grpSpPr>
        <p:sp>
          <p:nvSpPr>
            <p:cNvPr id="12428" name="Google Shape;12428;p49"/>
            <p:cNvSpPr/>
            <p:nvPr/>
          </p:nvSpPr>
          <p:spPr>
            <a:xfrm>
              <a:off x="2486300" y="2263500"/>
              <a:ext cx="2933425" cy="909675"/>
            </a:xfrm>
            <a:custGeom>
              <a:avLst/>
              <a:gdLst/>
              <a:ahLst/>
              <a:cxnLst/>
              <a:rect l="l" t="t" r="r" b="b"/>
              <a:pathLst>
                <a:path w="117337" h="36387" extrusionOk="0">
                  <a:moveTo>
                    <a:pt x="18849" y="1"/>
                  </a:moveTo>
                  <a:cubicBezTo>
                    <a:pt x="17991" y="1"/>
                    <a:pt x="17205" y="477"/>
                    <a:pt x="16789" y="1239"/>
                  </a:cubicBezTo>
                  <a:lnTo>
                    <a:pt x="430" y="31445"/>
                  </a:lnTo>
                  <a:cubicBezTo>
                    <a:pt x="1" y="32267"/>
                    <a:pt x="13" y="33231"/>
                    <a:pt x="489" y="34029"/>
                  </a:cubicBezTo>
                  <a:cubicBezTo>
                    <a:pt x="965" y="34814"/>
                    <a:pt x="1799" y="35291"/>
                    <a:pt x="2716" y="35291"/>
                  </a:cubicBezTo>
                  <a:lnTo>
                    <a:pt x="48519" y="35291"/>
                  </a:lnTo>
                  <a:lnTo>
                    <a:pt x="49388" y="36267"/>
                  </a:lnTo>
                  <a:cubicBezTo>
                    <a:pt x="49448" y="36350"/>
                    <a:pt x="49543" y="36386"/>
                    <a:pt x="49650" y="36386"/>
                  </a:cubicBezTo>
                  <a:lnTo>
                    <a:pt x="68343" y="36386"/>
                  </a:lnTo>
                  <a:cubicBezTo>
                    <a:pt x="68426" y="36386"/>
                    <a:pt x="68498" y="36362"/>
                    <a:pt x="68557" y="36303"/>
                  </a:cubicBezTo>
                  <a:lnTo>
                    <a:pt x="69772" y="35267"/>
                  </a:lnTo>
                  <a:lnTo>
                    <a:pt x="114884" y="35267"/>
                  </a:lnTo>
                  <a:cubicBezTo>
                    <a:pt x="115718" y="35267"/>
                    <a:pt x="116480" y="34838"/>
                    <a:pt x="116896" y="34124"/>
                  </a:cubicBezTo>
                  <a:cubicBezTo>
                    <a:pt x="117337" y="33409"/>
                    <a:pt x="117337" y="32552"/>
                    <a:pt x="116932" y="31814"/>
                  </a:cubicBezTo>
                  <a:lnTo>
                    <a:pt x="99668" y="846"/>
                  </a:lnTo>
                  <a:cubicBezTo>
                    <a:pt x="99382" y="322"/>
                    <a:pt x="98811" y="1"/>
                    <a:pt x="98216" y="1"/>
                  </a:cubicBezTo>
                  <a:lnTo>
                    <a:pt x="95894" y="1"/>
                  </a:lnTo>
                  <a:cubicBezTo>
                    <a:pt x="95703" y="1"/>
                    <a:pt x="95560" y="144"/>
                    <a:pt x="95560" y="346"/>
                  </a:cubicBezTo>
                  <a:cubicBezTo>
                    <a:pt x="95560" y="536"/>
                    <a:pt x="95703" y="679"/>
                    <a:pt x="95894" y="679"/>
                  </a:cubicBezTo>
                  <a:lnTo>
                    <a:pt x="98216" y="679"/>
                  </a:lnTo>
                  <a:cubicBezTo>
                    <a:pt x="98573" y="679"/>
                    <a:pt x="98894" y="882"/>
                    <a:pt x="99073" y="1191"/>
                  </a:cubicBezTo>
                  <a:lnTo>
                    <a:pt x="116337" y="32159"/>
                  </a:lnTo>
                  <a:cubicBezTo>
                    <a:pt x="116635" y="32683"/>
                    <a:pt x="116623" y="33290"/>
                    <a:pt x="116325" y="33802"/>
                  </a:cubicBezTo>
                  <a:cubicBezTo>
                    <a:pt x="116027" y="34314"/>
                    <a:pt x="115503" y="34612"/>
                    <a:pt x="114908" y="34612"/>
                  </a:cubicBezTo>
                  <a:lnTo>
                    <a:pt x="69664" y="34612"/>
                  </a:lnTo>
                  <a:cubicBezTo>
                    <a:pt x="69569" y="34612"/>
                    <a:pt x="69498" y="34636"/>
                    <a:pt x="69438" y="34695"/>
                  </a:cubicBezTo>
                  <a:lnTo>
                    <a:pt x="68236" y="35719"/>
                  </a:lnTo>
                  <a:lnTo>
                    <a:pt x="49805" y="35719"/>
                  </a:lnTo>
                  <a:lnTo>
                    <a:pt x="48936" y="34731"/>
                  </a:lnTo>
                  <a:cubicBezTo>
                    <a:pt x="48864" y="34660"/>
                    <a:pt x="48781" y="34612"/>
                    <a:pt x="48674" y="34612"/>
                  </a:cubicBezTo>
                  <a:lnTo>
                    <a:pt x="2739" y="34612"/>
                  </a:lnTo>
                  <a:cubicBezTo>
                    <a:pt x="2049" y="34612"/>
                    <a:pt x="1442" y="34255"/>
                    <a:pt x="1084" y="33683"/>
                  </a:cubicBezTo>
                  <a:cubicBezTo>
                    <a:pt x="727" y="33088"/>
                    <a:pt x="715" y="32374"/>
                    <a:pt x="1037" y="31778"/>
                  </a:cubicBezTo>
                  <a:lnTo>
                    <a:pt x="17396" y="1560"/>
                  </a:lnTo>
                  <a:cubicBezTo>
                    <a:pt x="17694" y="1025"/>
                    <a:pt x="18253" y="691"/>
                    <a:pt x="18872" y="691"/>
                  </a:cubicBezTo>
                  <a:lnTo>
                    <a:pt x="19646" y="691"/>
                  </a:lnTo>
                  <a:cubicBezTo>
                    <a:pt x="19837" y="691"/>
                    <a:pt x="19980" y="536"/>
                    <a:pt x="19980" y="346"/>
                  </a:cubicBezTo>
                  <a:cubicBezTo>
                    <a:pt x="19980" y="155"/>
                    <a:pt x="19837" y="1"/>
                    <a:pt x="19646" y="1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429" name="Google Shape;12429;p49"/>
            <p:cNvSpPr/>
            <p:nvPr/>
          </p:nvSpPr>
          <p:spPr>
            <a:xfrm>
              <a:off x="2559525" y="2126950"/>
              <a:ext cx="2800975" cy="980425"/>
            </a:xfrm>
            <a:custGeom>
              <a:avLst/>
              <a:gdLst/>
              <a:ahLst/>
              <a:cxnLst/>
              <a:rect l="l" t="t" r="r" b="b"/>
              <a:pathLst>
                <a:path w="112039" h="39217" extrusionOk="0">
                  <a:moveTo>
                    <a:pt x="22639" y="0"/>
                  </a:moveTo>
                  <a:cubicBezTo>
                    <a:pt x="22555" y="0"/>
                    <a:pt x="22471" y="30"/>
                    <a:pt x="22408" y="93"/>
                  </a:cubicBezTo>
                  <a:lnTo>
                    <a:pt x="15717" y="6272"/>
                  </a:lnTo>
                  <a:cubicBezTo>
                    <a:pt x="15681" y="6296"/>
                    <a:pt x="15658" y="6332"/>
                    <a:pt x="15634" y="6368"/>
                  </a:cubicBezTo>
                  <a:lnTo>
                    <a:pt x="37" y="37895"/>
                  </a:lnTo>
                  <a:cubicBezTo>
                    <a:pt x="1" y="38002"/>
                    <a:pt x="1" y="38121"/>
                    <a:pt x="37" y="38205"/>
                  </a:cubicBezTo>
                  <a:cubicBezTo>
                    <a:pt x="96" y="38300"/>
                    <a:pt x="191" y="38371"/>
                    <a:pt x="299" y="38383"/>
                  </a:cubicBezTo>
                  <a:cubicBezTo>
                    <a:pt x="2672" y="38751"/>
                    <a:pt x="5148" y="38899"/>
                    <a:pt x="7682" y="38899"/>
                  </a:cubicBezTo>
                  <a:cubicBezTo>
                    <a:pt x="12941" y="38899"/>
                    <a:pt x="18454" y="38264"/>
                    <a:pt x="23837" y="37645"/>
                  </a:cubicBezTo>
                  <a:cubicBezTo>
                    <a:pt x="27016" y="37264"/>
                    <a:pt x="30005" y="36931"/>
                    <a:pt x="32874" y="36716"/>
                  </a:cubicBezTo>
                  <a:cubicBezTo>
                    <a:pt x="33891" y="36642"/>
                    <a:pt x="34859" y="36608"/>
                    <a:pt x="35776" y="36608"/>
                  </a:cubicBezTo>
                  <a:cubicBezTo>
                    <a:pt x="43751" y="36608"/>
                    <a:pt x="47940" y="39148"/>
                    <a:pt x="47983" y="39169"/>
                  </a:cubicBezTo>
                  <a:cubicBezTo>
                    <a:pt x="48043" y="39205"/>
                    <a:pt x="48102" y="39217"/>
                    <a:pt x="48162" y="39217"/>
                  </a:cubicBezTo>
                  <a:cubicBezTo>
                    <a:pt x="48233" y="39217"/>
                    <a:pt x="48328" y="39193"/>
                    <a:pt x="48376" y="39110"/>
                  </a:cubicBezTo>
                  <a:cubicBezTo>
                    <a:pt x="48416" y="39069"/>
                    <a:pt x="51350" y="36576"/>
                    <a:pt x="56270" y="36576"/>
                  </a:cubicBezTo>
                  <a:cubicBezTo>
                    <a:pt x="58581" y="36576"/>
                    <a:pt x="61331" y="37127"/>
                    <a:pt x="64426" y="38741"/>
                  </a:cubicBezTo>
                  <a:cubicBezTo>
                    <a:pt x="64472" y="38766"/>
                    <a:pt x="64525" y="38779"/>
                    <a:pt x="64579" y="38779"/>
                  </a:cubicBezTo>
                  <a:cubicBezTo>
                    <a:pt x="64650" y="38779"/>
                    <a:pt x="64722" y="38757"/>
                    <a:pt x="64783" y="38717"/>
                  </a:cubicBezTo>
                  <a:cubicBezTo>
                    <a:pt x="64795" y="38717"/>
                    <a:pt x="66223" y="37657"/>
                    <a:pt x="68998" y="36836"/>
                  </a:cubicBezTo>
                  <a:cubicBezTo>
                    <a:pt x="70682" y="36329"/>
                    <a:pt x="73129" y="35844"/>
                    <a:pt x="76270" y="35844"/>
                  </a:cubicBezTo>
                  <a:cubicBezTo>
                    <a:pt x="77858" y="35844"/>
                    <a:pt x="79624" y="35968"/>
                    <a:pt x="81559" y="36276"/>
                  </a:cubicBezTo>
                  <a:cubicBezTo>
                    <a:pt x="88379" y="37346"/>
                    <a:pt x="96490" y="38435"/>
                    <a:pt x="103670" y="38435"/>
                  </a:cubicBezTo>
                  <a:cubicBezTo>
                    <a:pt x="106555" y="38435"/>
                    <a:pt x="109289" y="38259"/>
                    <a:pt x="111729" y="37836"/>
                  </a:cubicBezTo>
                  <a:cubicBezTo>
                    <a:pt x="111848" y="37824"/>
                    <a:pt x="111932" y="37764"/>
                    <a:pt x="111979" y="37657"/>
                  </a:cubicBezTo>
                  <a:cubicBezTo>
                    <a:pt x="112039" y="37550"/>
                    <a:pt x="112027" y="37431"/>
                    <a:pt x="111979" y="37348"/>
                  </a:cubicBezTo>
                  <a:lnTo>
                    <a:pt x="95537" y="6356"/>
                  </a:lnTo>
                  <a:cubicBezTo>
                    <a:pt x="95477" y="6248"/>
                    <a:pt x="95358" y="6177"/>
                    <a:pt x="95239" y="6177"/>
                  </a:cubicBezTo>
                  <a:lnTo>
                    <a:pt x="93155" y="6177"/>
                  </a:lnTo>
                  <a:cubicBezTo>
                    <a:pt x="92953" y="6177"/>
                    <a:pt x="92810" y="6320"/>
                    <a:pt x="92810" y="6522"/>
                  </a:cubicBezTo>
                  <a:cubicBezTo>
                    <a:pt x="92810" y="6713"/>
                    <a:pt x="92953" y="6856"/>
                    <a:pt x="93155" y="6856"/>
                  </a:cubicBezTo>
                  <a:lnTo>
                    <a:pt x="95025" y="6856"/>
                  </a:lnTo>
                  <a:lnTo>
                    <a:pt x="111146" y="37252"/>
                  </a:lnTo>
                  <a:cubicBezTo>
                    <a:pt x="108869" y="37611"/>
                    <a:pt x="106345" y="37762"/>
                    <a:pt x="103690" y="37762"/>
                  </a:cubicBezTo>
                  <a:cubicBezTo>
                    <a:pt x="96558" y="37762"/>
                    <a:pt x="88477" y="36673"/>
                    <a:pt x="81666" y="35597"/>
                  </a:cubicBezTo>
                  <a:cubicBezTo>
                    <a:pt x="79693" y="35289"/>
                    <a:pt x="77890" y="35161"/>
                    <a:pt x="76256" y="35161"/>
                  </a:cubicBezTo>
                  <a:cubicBezTo>
                    <a:pt x="69311" y="35161"/>
                    <a:pt x="65424" y="37472"/>
                    <a:pt x="64557" y="38050"/>
                  </a:cubicBezTo>
                  <a:cubicBezTo>
                    <a:pt x="61442" y="36458"/>
                    <a:pt x="58658" y="35909"/>
                    <a:pt x="56299" y="35909"/>
                  </a:cubicBezTo>
                  <a:cubicBezTo>
                    <a:pt x="51831" y="35909"/>
                    <a:pt x="48890" y="37878"/>
                    <a:pt x="48126" y="38455"/>
                  </a:cubicBezTo>
                  <a:cubicBezTo>
                    <a:pt x="47166" y="37927"/>
                    <a:pt x="43040" y="35906"/>
                    <a:pt x="35788" y="35906"/>
                  </a:cubicBezTo>
                  <a:cubicBezTo>
                    <a:pt x="34853" y="35906"/>
                    <a:pt x="33866" y="35939"/>
                    <a:pt x="32826" y="36014"/>
                  </a:cubicBezTo>
                  <a:cubicBezTo>
                    <a:pt x="29945" y="36228"/>
                    <a:pt x="26957" y="36562"/>
                    <a:pt x="23766" y="36943"/>
                  </a:cubicBezTo>
                  <a:cubicBezTo>
                    <a:pt x="18406" y="37559"/>
                    <a:pt x="12915" y="38193"/>
                    <a:pt x="7690" y="38193"/>
                  </a:cubicBezTo>
                  <a:cubicBezTo>
                    <a:pt x="5347" y="38193"/>
                    <a:pt x="3058" y="38066"/>
                    <a:pt x="858" y="37752"/>
                  </a:cubicBezTo>
                  <a:lnTo>
                    <a:pt x="16241" y="6713"/>
                  </a:lnTo>
                  <a:lnTo>
                    <a:pt x="22873" y="581"/>
                  </a:lnTo>
                  <a:cubicBezTo>
                    <a:pt x="23004" y="462"/>
                    <a:pt x="23016" y="236"/>
                    <a:pt x="22885" y="105"/>
                  </a:cubicBezTo>
                  <a:cubicBezTo>
                    <a:pt x="22822" y="36"/>
                    <a:pt x="22731" y="0"/>
                    <a:pt x="22639" y="0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430" name="Google Shape;12430;p49"/>
            <p:cNvSpPr/>
            <p:nvPr/>
          </p:nvSpPr>
          <p:spPr>
            <a:xfrm>
              <a:off x="2941125" y="1951500"/>
              <a:ext cx="1021875" cy="1061525"/>
            </a:xfrm>
            <a:custGeom>
              <a:avLst/>
              <a:gdLst/>
              <a:ahLst/>
              <a:cxnLst/>
              <a:rect l="l" t="t" r="r" b="b"/>
              <a:pathLst>
                <a:path w="40875" h="42461" extrusionOk="0">
                  <a:moveTo>
                    <a:pt x="12026" y="920"/>
                  </a:moveTo>
                  <a:cubicBezTo>
                    <a:pt x="13972" y="2497"/>
                    <a:pt x="16162" y="2926"/>
                    <a:pt x="18689" y="2926"/>
                  </a:cubicBezTo>
                  <a:cubicBezTo>
                    <a:pt x="20073" y="2926"/>
                    <a:pt x="21557" y="2797"/>
                    <a:pt x="23158" y="2658"/>
                  </a:cubicBezTo>
                  <a:cubicBezTo>
                    <a:pt x="24934" y="2503"/>
                    <a:pt x="26899" y="2332"/>
                    <a:pt x="29003" y="2332"/>
                  </a:cubicBezTo>
                  <a:cubicBezTo>
                    <a:pt x="29481" y="2332"/>
                    <a:pt x="29966" y="2341"/>
                    <a:pt x="30457" y="2360"/>
                  </a:cubicBezTo>
                  <a:cubicBezTo>
                    <a:pt x="34576" y="2515"/>
                    <a:pt x="36993" y="4075"/>
                    <a:pt x="38279" y="5337"/>
                  </a:cubicBezTo>
                  <a:cubicBezTo>
                    <a:pt x="39553" y="6575"/>
                    <a:pt x="40041" y="7790"/>
                    <a:pt x="40125" y="8052"/>
                  </a:cubicBezTo>
                  <a:lnTo>
                    <a:pt x="40172" y="40698"/>
                  </a:lnTo>
                  <a:cubicBezTo>
                    <a:pt x="36517" y="34436"/>
                    <a:pt x="28326" y="33709"/>
                    <a:pt x="21253" y="33709"/>
                  </a:cubicBezTo>
                  <a:cubicBezTo>
                    <a:pt x="20146" y="33709"/>
                    <a:pt x="19051" y="33721"/>
                    <a:pt x="18003" y="33745"/>
                  </a:cubicBezTo>
                  <a:cubicBezTo>
                    <a:pt x="17074" y="33764"/>
                    <a:pt x="16175" y="33780"/>
                    <a:pt x="15337" y="33780"/>
                  </a:cubicBezTo>
                  <a:cubicBezTo>
                    <a:pt x="14585" y="33780"/>
                    <a:pt x="13883" y="33767"/>
                    <a:pt x="13252" y="33733"/>
                  </a:cubicBezTo>
                  <a:cubicBezTo>
                    <a:pt x="7002" y="33364"/>
                    <a:pt x="1906" y="30340"/>
                    <a:pt x="798" y="29638"/>
                  </a:cubicBezTo>
                  <a:lnTo>
                    <a:pt x="12026" y="920"/>
                  </a:lnTo>
                  <a:close/>
                  <a:moveTo>
                    <a:pt x="11911" y="1"/>
                  </a:moveTo>
                  <a:cubicBezTo>
                    <a:pt x="11882" y="1"/>
                    <a:pt x="11852" y="5"/>
                    <a:pt x="11824" y="15"/>
                  </a:cubicBezTo>
                  <a:cubicBezTo>
                    <a:pt x="11716" y="39"/>
                    <a:pt x="11633" y="110"/>
                    <a:pt x="11585" y="217"/>
                  </a:cubicBezTo>
                  <a:lnTo>
                    <a:pt x="60" y="29638"/>
                  </a:lnTo>
                  <a:cubicBezTo>
                    <a:pt x="1" y="29792"/>
                    <a:pt x="48" y="29959"/>
                    <a:pt x="179" y="30042"/>
                  </a:cubicBezTo>
                  <a:cubicBezTo>
                    <a:pt x="239" y="30078"/>
                    <a:pt x="5978" y="33971"/>
                    <a:pt x="13217" y="34388"/>
                  </a:cubicBezTo>
                  <a:cubicBezTo>
                    <a:pt x="13864" y="34422"/>
                    <a:pt x="14578" y="34434"/>
                    <a:pt x="15338" y="34434"/>
                  </a:cubicBezTo>
                  <a:cubicBezTo>
                    <a:pt x="16186" y="34434"/>
                    <a:pt x="17091" y="34419"/>
                    <a:pt x="18027" y="34400"/>
                  </a:cubicBezTo>
                  <a:cubicBezTo>
                    <a:pt x="19021" y="34385"/>
                    <a:pt x="20061" y="34369"/>
                    <a:pt x="21128" y="34369"/>
                  </a:cubicBezTo>
                  <a:cubicBezTo>
                    <a:pt x="28493" y="34369"/>
                    <a:pt x="37098" y="35133"/>
                    <a:pt x="40208" y="42246"/>
                  </a:cubicBezTo>
                  <a:cubicBezTo>
                    <a:pt x="40268" y="42377"/>
                    <a:pt x="40387" y="42461"/>
                    <a:pt x="40518" y="42461"/>
                  </a:cubicBezTo>
                  <a:lnTo>
                    <a:pt x="40601" y="42461"/>
                  </a:lnTo>
                  <a:cubicBezTo>
                    <a:pt x="40756" y="42425"/>
                    <a:pt x="40875" y="42294"/>
                    <a:pt x="40875" y="42127"/>
                  </a:cubicBezTo>
                  <a:lnTo>
                    <a:pt x="40827" y="7992"/>
                  </a:lnTo>
                  <a:cubicBezTo>
                    <a:pt x="40827" y="7956"/>
                    <a:pt x="40827" y="7909"/>
                    <a:pt x="40815" y="7885"/>
                  </a:cubicBezTo>
                  <a:cubicBezTo>
                    <a:pt x="40780" y="7825"/>
                    <a:pt x="40327" y="6361"/>
                    <a:pt x="38803" y="4873"/>
                  </a:cubicBezTo>
                  <a:cubicBezTo>
                    <a:pt x="37422" y="3503"/>
                    <a:pt x="34850" y="1836"/>
                    <a:pt x="30504" y="1682"/>
                  </a:cubicBezTo>
                  <a:cubicBezTo>
                    <a:pt x="29987" y="1661"/>
                    <a:pt x="29477" y="1652"/>
                    <a:pt x="28976" y="1652"/>
                  </a:cubicBezTo>
                  <a:cubicBezTo>
                    <a:pt x="26856" y="1652"/>
                    <a:pt x="24884" y="1816"/>
                    <a:pt x="23123" y="1979"/>
                  </a:cubicBezTo>
                  <a:cubicBezTo>
                    <a:pt x="21563" y="2110"/>
                    <a:pt x="20116" y="2232"/>
                    <a:pt x="18773" y="2232"/>
                  </a:cubicBezTo>
                  <a:cubicBezTo>
                    <a:pt x="16201" y="2232"/>
                    <a:pt x="14010" y="1784"/>
                    <a:pt x="12133" y="86"/>
                  </a:cubicBezTo>
                  <a:cubicBezTo>
                    <a:pt x="12072" y="34"/>
                    <a:pt x="11992" y="1"/>
                    <a:pt x="11911" y="1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431" name="Google Shape;12431;p49"/>
            <p:cNvSpPr/>
            <p:nvPr/>
          </p:nvSpPr>
          <p:spPr>
            <a:xfrm>
              <a:off x="2797950" y="1979225"/>
              <a:ext cx="2263400" cy="1033800"/>
            </a:xfrm>
            <a:custGeom>
              <a:avLst/>
              <a:gdLst/>
              <a:ahLst/>
              <a:cxnLst/>
              <a:rect l="l" t="t" r="r" b="b"/>
              <a:pathLst>
                <a:path w="90536" h="41352" extrusionOk="0">
                  <a:moveTo>
                    <a:pt x="57256" y="0"/>
                  </a:moveTo>
                  <a:cubicBezTo>
                    <a:pt x="52615" y="0"/>
                    <a:pt x="48389" y="1624"/>
                    <a:pt x="45864" y="6681"/>
                  </a:cubicBezTo>
                  <a:cubicBezTo>
                    <a:pt x="45780" y="6859"/>
                    <a:pt x="45852" y="7050"/>
                    <a:pt x="46018" y="7145"/>
                  </a:cubicBezTo>
                  <a:cubicBezTo>
                    <a:pt x="46071" y="7173"/>
                    <a:pt x="46124" y="7185"/>
                    <a:pt x="46175" y="7185"/>
                  </a:cubicBezTo>
                  <a:cubicBezTo>
                    <a:pt x="46300" y="7185"/>
                    <a:pt x="46415" y="7112"/>
                    <a:pt x="46483" y="7002"/>
                  </a:cubicBezTo>
                  <a:cubicBezTo>
                    <a:pt x="48855" y="2237"/>
                    <a:pt x="52878" y="701"/>
                    <a:pt x="57317" y="701"/>
                  </a:cubicBezTo>
                  <a:cubicBezTo>
                    <a:pt x="60742" y="701"/>
                    <a:pt x="64416" y="1615"/>
                    <a:pt x="67771" y="2668"/>
                  </a:cubicBezTo>
                  <a:cubicBezTo>
                    <a:pt x="71386" y="3803"/>
                    <a:pt x="73615" y="4096"/>
                    <a:pt x="74949" y="4096"/>
                  </a:cubicBezTo>
                  <a:cubicBezTo>
                    <a:pt x="75658" y="4096"/>
                    <a:pt x="76114" y="4013"/>
                    <a:pt x="76391" y="3930"/>
                  </a:cubicBezTo>
                  <a:lnTo>
                    <a:pt x="89679" y="31326"/>
                  </a:lnTo>
                  <a:cubicBezTo>
                    <a:pt x="87702" y="31753"/>
                    <a:pt x="85948" y="31924"/>
                    <a:pt x="84331" y="31924"/>
                  </a:cubicBezTo>
                  <a:cubicBezTo>
                    <a:pt x="81117" y="31924"/>
                    <a:pt x="78450" y="31246"/>
                    <a:pt x="75677" y="30541"/>
                  </a:cubicBezTo>
                  <a:cubicBezTo>
                    <a:pt x="72625" y="29759"/>
                    <a:pt x="69483" y="28964"/>
                    <a:pt x="65378" y="28964"/>
                  </a:cubicBezTo>
                  <a:cubicBezTo>
                    <a:pt x="64103" y="28964"/>
                    <a:pt x="62734" y="29041"/>
                    <a:pt x="61247" y="29219"/>
                  </a:cubicBezTo>
                  <a:cubicBezTo>
                    <a:pt x="50281" y="30529"/>
                    <a:pt x="46923" y="37815"/>
                    <a:pt x="46126" y="40185"/>
                  </a:cubicBezTo>
                  <a:cubicBezTo>
                    <a:pt x="44959" y="38577"/>
                    <a:pt x="41113" y="34529"/>
                    <a:pt x="31481" y="33755"/>
                  </a:cubicBezTo>
                  <a:cubicBezTo>
                    <a:pt x="30239" y="33656"/>
                    <a:pt x="28811" y="33613"/>
                    <a:pt x="27262" y="33613"/>
                  </a:cubicBezTo>
                  <a:cubicBezTo>
                    <a:pt x="17819" y="33613"/>
                    <a:pt x="3921" y="35219"/>
                    <a:pt x="894" y="35577"/>
                  </a:cubicBezTo>
                  <a:lnTo>
                    <a:pt x="14086" y="5371"/>
                  </a:lnTo>
                  <a:lnTo>
                    <a:pt x="15348" y="5371"/>
                  </a:lnTo>
                  <a:cubicBezTo>
                    <a:pt x="15538" y="5371"/>
                    <a:pt x="15693" y="5228"/>
                    <a:pt x="15693" y="5038"/>
                  </a:cubicBezTo>
                  <a:cubicBezTo>
                    <a:pt x="15693" y="4835"/>
                    <a:pt x="15538" y="4692"/>
                    <a:pt x="15348" y="4692"/>
                  </a:cubicBezTo>
                  <a:lnTo>
                    <a:pt x="13860" y="4692"/>
                  </a:lnTo>
                  <a:cubicBezTo>
                    <a:pt x="13729" y="4692"/>
                    <a:pt x="13610" y="4776"/>
                    <a:pt x="13550" y="4895"/>
                  </a:cubicBezTo>
                  <a:lnTo>
                    <a:pt x="48" y="35839"/>
                  </a:lnTo>
                  <a:cubicBezTo>
                    <a:pt x="1" y="35958"/>
                    <a:pt x="13" y="36077"/>
                    <a:pt x="96" y="36184"/>
                  </a:cubicBezTo>
                  <a:cubicBezTo>
                    <a:pt x="159" y="36278"/>
                    <a:pt x="258" y="36317"/>
                    <a:pt x="362" y="36317"/>
                  </a:cubicBezTo>
                  <a:cubicBezTo>
                    <a:pt x="377" y="36317"/>
                    <a:pt x="391" y="36317"/>
                    <a:pt x="406" y="36315"/>
                  </a:cubicBezTo>
                  <a:cubicBezTo>
                    <a:pt x="582" y="36294"/>
                    <a:pt x="16715" y="34280"/>
                    <a:pt x="27241" y="34280"/>
                  </a:cubicBezTo>
                  <a:cubicBezTo>
                    <a:pt x="28781" y="34280"/>
                    <a:pt x="30201" y="34323"/>
                    <a:pt x="31433" y="34422"/>
                  </a:cubicBezTo>
                  <a:cubicBezTo>
                    <a:pt x="42851" y="35339"/>
                    <a:pt x="45911" y="41090"/>
                    <a:pt x="45947" y="41149"/>
                  </a:cubicBezTo>
                  <a:cubicBezTo>
                    <a:pt x="45995" y="41268"/>
                    <a:pt x="46114" y="41352"/>
                    <a:pt x="46245" y="41352"/>
                  </a:cubicBezTo>
                  <a:cubicBezTo>
                    <a:pt x="46257" y="41352"/>
                    <a:pt x="46268" y="41352"/>
                    <a:pt x="46292" y="41304"/>
                  </a:cubicBezTo>
                  <a:cubicBezTo>
                    <a:pt x="46423" y="41280"/>
                    <a:pt x="46542" y="41161"/>
                    <a:pt x="46566" y="41030"/>
                  </a:cubicBezTo>
                  <a:cubicBezTo>
                    <a:pt x="46590" y="40947"/>
                    <a:pt x="48745" y="31374"/>
                    <a:pt x="61318" y="29874"/>
                  </a:cubicBezTo>
                  <a:cubicBezTo>
                    <a:pt x="62756" y="29704"/>
                    <a:pt x="64081" y="29630"/>
                    <a:pt x="65317" y="29630"/>
                  </a:cubicBezTo>
                  <a:cubicBezTo>
                    <a:pt x="69366" y="29630"/>
                    <a:pt x="72470" y="30418"/>
                    <a:pt x="75498" y="31184"/>
                  </a:cubicBezTo>
                  <a:cubicBezTo>
                    <a:pt x="78326" y="31896"/>
                    <a:pt x="81048" y="32589"/>
                    <a:pt x="84343" y="32589"/>
                  </a:cubicBezTo>
                  <a:cubicBezTo>
                    <a:pt x="86112" y="32589"/>
                    <a:pt x="88046" y="32389"/>
                    <a:pt x="90250" y="31886"/>
                  </a:cubicBezTo>
                  <a:cubicBezTo>
                    <a:pt x="90357" y="31862"/>
                    <a:pt x="90441" y="31791"/>
                    <a:pt x="90488" y="31707"/>
                  </a:cubicBezTo>
                  <a:cubicBezTo>
                    <a:pt x="90536" y="31612"/>
                    <a:pt x="90536" y="31493"/>
                    <a:pt x="90488" y="31410"/>
                  </a:cubicBezTo>
                  <a:lnTo>
                    <a:pt x="76868" y="3335"/>
                  </a:lnTo>
                  <a:cubicBezTo>
                    <a:pt x="76820" y="3252"/>
                    <a:pt x="76748" y="3180"/>
                    <a:pt x="76665" y="3156"/>
                  </a:cubicBezTo>
                  <a:cubicBezTo>
                    <a:pt x="76632" y="3144"/>
                    <a:pt x="76600" y="3139"/>
                    <a:pt x="76569" y="3139"/>
                  </a:cubicBezTo>
                  <a:cubicBezTo>
                    <a:pt x="76510" y="3139"/>
                    <a:pt x="76453" y="3157"/>
                    <a:pt x="76391" y="3180"/>
                  </a:cubicBezTo>
                  <a:cubicBezTo>
                    <a:pt x="76380" y="3191"/>
                    <a:pt x="75995" y="3391"/>
                    <a:pt x="74918" y="3391"/>
                  </a:cubicBezTo>
                  <a:cubicBezTo>
                    <a:pt x="73679" y="3391"/>
                    <a:pt x="71526" y="3127"/>
                    <a:pt x="67974" y="2013"/>
                  </a:cubicBezTo>
                  <a:cubicBezTo>
                    <a:pt x="64537" y="935"/>
                    <a:pt x="60777" y="0"/>
                    <a:pt x="57256" y="0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432" name="Google Shape;12432;p49"/>
            <p:cNvSpPr/>
            <p:nvPr/>
          </p:nvSpPr>
          <p:spPr>
            <a:xfrm>
              <a:off x="4127000" y="2162600"/>
              <a:ext cx="1021275" cy="706050"/>
            </a:xfrm>
            <a:custGeom>
              <a:avLst/>
              <a:gdLst/>
              <a:ahLst/>
              <a:cxnLst/>
              <a:rect l="l" t="t" r="r" b="b"/>
              <a:pathLst>
                <a:path w="40851" h="28242" extrusionOk="0">
                  <a:moveTo>
                    <a:pt x="25432" y="0"/>
                  </a:moveTo>
                  <a:cubicBezTo>
                    <a:pt x="25241" y="0"/>
                    <a:pt x="25099" y="155"/>
                    <a:pt x="25099" y="346"/>
                  </a:cubicBezTo>
                  <a:cubicBezTo>
                    <a:pt x="25099" y="536"/>
                    <a:pt x="25241" y="691"/>
                    <a:pt x="25432" y="691"/>
                  </a:cubicBezTo>
                  <a:lnTo>
                    <a:pt x="26551" y="691"/>
                  </a:lnTo>
                  <a:lnTo>
                    <a:pt x="39874" y="27444"/>
                  </a:lnTo>
                  <a:cubicBezTo>
                    <a:pt x="37493" y="27004"/>
                    <a:pt x="29278" y="25468"/>
                    <a:pt x="23360" y="24325"/>
                  </a:cubicBezTo>
                  <a:lnTo>
                    <a:pt x="22908" y="24230"/>
                  </a:lnTo>
                  <a:cubicBezTo>
                    <a:pt x="20016" y="23666"/>
                    <a:pt x="15930" y="22873"/>
                    <a:pt x="11603" y="22873"/>
                  </a:cubicBezTo>
                  <a:cubicBezTo>
                    <a:pt x="7698" y="22873"/>
                    <a:pt x="3598" y="23519"/>
                    <a:pt x="0" y="25563"/>
                  </a:cubicBezTo>
                  <a:cubicBezTo>
                    <a:pt x="107" y="25527"/>
                    <a:pt x="203" y="25515"/>
                    <a:pt x="310" y="25480"/>
                  </a:cubicBezTo>
                  <a:cubicBezTo>
                    <a:pt x="1536" y="25063"/>
                    <a:pt x="2798" y="24765"/>
                    <a:pt x="4048" y="24575"/>
                  </a:cubicBezTo>
                  <a:cubicBezTo>
                    <a:pt x="6513" y="23827"/>
                    <a:pt x="9094" y="23555"/>
                    <a:pt x="11598" y="23555"/>
                  </a:cubicBezTo>
                  <a:cubicBezTo>
                    <a:pt x="15868" y="23555"/>
                    <a:pt x="19913" y="24345"/>
                    <a:pt x="22765" y="24908"/>
                  </a:cubicBezTo>
                  <a:lnTo>
                    <a:pt x="23229" y="24992"/>
                  </a:lnTo>
                  <a:cubicBezTo>
                    <a:pt x="30171" y="26337"/>
                    <a:pt x="40303" y="28218"/>
                    <a:pt x="40410" y="28242"/>
                  </a:cubicBezTo>
                  <a:lnTo>
                    <a:pt x="40470" y="28242"/>
                  </a:lnTo>
                  <a:cubicBezTo>
                    <a:pt x="40565" y="28242"/>
                    <a:pt x="40672" y="28194"/>
                    <a:pt x="40731" y="28099"/>
                  </a:cubicBezTo>
                  <a:cubicBezTo>
                    <a:pt x="40839" y="28016"/>
                    <a:pt x="40851" y="27885"/>
                    <a:pt x="40791" y="27766"/>
                  </a:cubicBezTo>
                  <a:lnTo>
                    <a:pt x="27075" y="203"/>
                  </a:lnTo>
                  <a:cubicBezTo>
                    <a:pt x="27015" y="84"/>
                    <a:pt x="26896" y="0"/>
                    <a:pt x="26765" y="0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433" name="Google Shape;12433;p49"/>
            <p:cNvSpPr/>
            <p:nvPr/>
          </p:nvSpPr>
          <p:spPr>
            <a:xfrm>
              <a:off x="4095150" y="2218250"/>
              <a:ext cx="1139450" cy="753400"/>
            </a:xfrm>
            <a:custGeom>
              <a:avLst/>
              <a:gdLst/>
              <a:ahLst/>
              <a:cxnLst/>
              <a:rect l="l" t="t" r="r" b="b"/>
              <a:pathLst>
                <a:path w="45578" h="30136" extrusionOk="0">
                  <a:moveTo>
                    <a:pt x="29147" y="1"/>
                  </a:moveTo>
                  <a:cubicBezTo>
                    <a:pt x="28956" y="1"/>
                    <a:pt x="28813" y="144"/>
                    <a:pt x="28813" y="334"/>
                  </a:cubicBezTo>
                  <a:cubicBezTo>
                    <a:pt x="28813" y="537"/>
                    <a:pt x="28956" y="680"/>
                    <a:pt x="29147" y="680"/>
                  </a:cubicBezTo>
                  <a:lnTo>
                    <a:pt x="30254" y="680"/>
                  </a:lnTo>
                  <a:lnTo>
                    <a:pt x="44684" y="29362"/>
                  </a:lnTo>
                  <a:cubicBezTo>
                    <a:pt x="44523" y="29369"/>
                    <a:pt x="44357" y="29372"/>
                    <a:pt x="44185" y="29372"/>
                  </a:cubicBezTo>
                  <a:cubicBezTo>
                    <a:pt x="42307" y="29372"/>
                    <a:pt x="39697" y="28959"/>
                    <a:pt x="34909" y="28207"/>
                  </a:cubicBezTo>
                  <a:cubicBezTo>
                    <a:pt x="31528" y="27671"/>
                    <a:pt x="26908" y="26945"/>
                    <a:pt x="20681" y="26087"/>
                  </a:cubicBezTo>
                  <a:cubicBezTo>
                    <a:pt x="18588" y="25794"/>
                    <a:pt x="16667" y="25666"/>
                    <a:pt x="14906" y="25666"/>
                  </a:cubicBezTo>
                  <a:cubicBezTo>
                    <a:pt x="7012" y="25666"/>
                    <a:pt x="2356" y="28247"/>
                    <a:pt x="0" y="30136"/>
                  </a:cubicBezTo>
                  <a:cubicBezTo>
                    <a:pt x="1215" y="29505"/>
                    <a:pt x="2501" y="29016"/>
                    <a:pt x="3822" y="28612"/>
                  </a:cubicBezTo>
                  <a:cubicBezTo>
                    <a:pt x="6405" y="27382"/>
                    <a:pt x="10054" y="26349"/>
                    <a:pt x="14987" y="26349"/>
                  </a:cubicBezTo>
                  <a:cubicBezTo>
                    <a:pt x="16693" y="26349"/>
                    <a:pt x="18552" y="26473"/>
                    <a:pt x="20574" y="26754"/>
                  </a:cubicBezTo>
                  <a:cubicBezTo>
                    <a:pt x="26801" y="27611"/>
                    <a:pt x="31433" y="28350"/>
                    <a:pt x="34790" y="28885"/>
                  </a:cubicBezTo>
                  <a:cubicBezTo>
                    <a:pt x="39555" y="29634"/>
                    <a:pt x="42179" y="30048"/>
                    <a:pt x="44116" y="30048"/>
                  </a:cubicBezTo>
                  <a:cubicBezTo>
                    <a:pt x="44521" y="30048"/>
                    <a:pt x="44897" y="30030"/>
                    <a:pt x="45256" y="29993"/>
                  </a:cubicBezTo>
                  <a:cubicBezTo>
                    <a:pt x="45375" y="29981"/>
                    <a:pt x="45458" y="29921"/>
                    <a:pt x="45518" y="29814"/>
                  </a:cubicBezTo>
                  <a:cubicBezTo>
                    <a:pt x="45565" y="29731"/>
                    <a:pt x="45577" y="29612"/>
                    <a:pt x="45518" y="29505"/>
                  </a:cubicBezTo>
                  <a:lnTo>
                    <a:pt x="30754" y="191"/>
                  </a:lnTo>
                  <a:cubicBezTo>
                    <a:pt x="30695" y="72"/>
                    <a:pt x="30575" y="1"/>
                    <a:pt x="30456" y="1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434" name="Google Shape;12434;p49"/>
            <p:cNvSpPr/>
            <p:nvPr/>
          </p:nvSpPr>
          <p:spPr>
            <a:xfrm>
              <a:off x="3949300" y="2994550"/>
              <a:ext cx="12525" cy="33950"/>
            </a:xfrm>
            <a:custGeom>
              <a:avLst/>
              <a:gdLst/>
              <a:ahLst/>
              <a:cxnLst/>
              <a:rect l="l" t="t" r="r" b="b"/>
              <a:pathLst>
                <a:path w="501" h="1358" extrusionOk="0">
                  <a:moveTo>
                    <a:pt x="155" y="0"/>
                  </a:moveTo>
                  <a:cubicBezTo>
                    <a:pt x="155" y="0"/>
                    <a:pt x="0" y="334"/>
                    <a:pt x="12" y="691"/>
                  </a:cubicBezTo>
                  <a:cubicBezTo>
                    <a:pt x="36" y="1048"/>
                    <a:pt x="250" y="1358"/>
                    <a:pt x="250" y="1358"/>
                  </a:cubicBezTo>
                  <a:cubicBezTo>
                    <a:pt x="250" y="1358"/>
                    <a:pt x="500" y="1060"/>
                    <a:pt x="453" y="667"/>
                  </a:cubicBezTo>
                  <a:cubicBezTo>
                    <a:pt x="441" y="274"/>
                    <a:pt x="155" y="0"/>
                    <a:pt x="155" y="0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435" name="Google Shape;12435;p49"/>
            <p:cNvSpPr/>
            <p:nvPr/>
          </p:nvSpPr>
          <p:spPr>
            <a:xfrm>
              <a:off x="3959125" y="2793625"/>
              <a:ext cx="388150" cy="234575"/>
            </a:xfrm>
            <a:custGeom>
              <a:avLst/>
              <a:gdLst/>
              <a:ahLst/>
              <a:cxnLst/>
              <a:rect l="l" t="t" r="r" b="b"/>
              <a:pathLst>
                <a:path w="15526" h="9383" extrusionOk="0">
                  <a:moveTo>
                    <a:pt x="15526" y="1"/>
                  </a:moveTo>
                  <a:cubicBezTo>
                    <a:pt x="15526" y="1"/>
                    <a:pt x="15252" y="36"/>
                    <a:pt x="14811" y="108"/>
                  </a:cubicBezTo>
                  <a:cubicBezTo>
                    <a:pt x="14335" y="179"/>
                    <a:pt x="13657" y="286"/>
                    <a:pt x="12823" y="465"/>
                  </a:cubicBezTo>
                  <a:cubicBezTo>
                    <a:pt x="11156" y="822"/>
                    <a:pt x="8811" y="1417"/>
                    <a:pt x="6477" y="2644"/>
                  </a:cubicBezTo>
                  <a:cubicBezTo>
                    <a:pt x="4143" y="3870"/>
                    <a:pt x="2357" y="5561"/>
                    <a:pt x="1357" y="6954"/>
                  </a:cubicBezTo>
                  <a:cubicBezTo>
                    <a:pt x="857" y="7656"/>
                    <a:pt x="512" y="8264"/>
                    <a:pt x="298" y="8692"/>
                  </a:cubicBezTo>
                  <a:cubicBezTo>
                    <a:pt x="202" y="8918"/>
                    <a:pt x="143" y="9085"/>
                    <a:pt x="83" y="9204"/>
                  </a:cubicBezTo>
                  <a:cubicBezTo>
                    <a:pt x="36" y="9323"/>
                    <a:pt x="0" y="9383"/>
                    <a:pt x="0" y="9383"/>
                  </a:cubicBezTo>
                  <a:cubicBezTo>
                    <a:pt x="0" y="9383"/>
                    <a:pt x="36" y="9323"/>
                    <a:pt x="95" y="9216"/>
                  </a:cubicBezTo>
                  <a:cubicBezTo>
                    <a:pt x="155" y="9109"/>
                    <a:pt x="226" y="8930"/>
                    <a:pt x="357" y="8740"/>
                  </a:cubicBezTo>
                  <a:cubicBezTo>
                    <a:pt x="619" y="8323"/>
                    <a:pt x="1000" y="7763"/>
                    <a:pt x="1536" y="7109"/>
                  </a:cubicBezTo>
                  <a:cubicBezTo>
                    <a:pt x="2608" y="5787"/>
                    <a:pt x="4405" y="4239"/>
                    <a:pt x="6691" y="3049"/>
                  </a:cubicBezTo>
                  <a:cubicBezTo>
                    <a:pt x="8965" y="1858"/>
                    <a:pt x="11228" y="1167"/>
                    <a:pt x="12859" y="703"/>
                  </a:cubicBezTo>
                  <a:cubicBezTo>
                    <a:pt x="13680" y="465"/>
                    <a:pt x="14347" y="298"/>
                    <a:pt x="14811" y="179"/>
                  </a:cubicBezTo>
                  <a:cubicBezTo>
                    <a:pt x="15276" y="60"/>
                    <a:pt x="15526" y="1"/>
                    <a:pt x="15526" y="1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436" name="Google Shape;12436;p49"/>
            <p:cNvSpPr/>
            <p:nvPr/>
          </p:nvSpPr>
          <p:spPr>
            <a:xfrm>
              <a:off x="3967150" y="2821900"/>
              <a:ext cx="398000" cy="204525"/>
            </a:xfrm>
            <a:custGeom>
              <a:avLst/>
              <a:gdLst/>
              <a:ahLst/>
              <a:cxnLst/>
              <a:rect l="l" t="t" r="r" b="b"/>
              <a:pathLst>
                <a:path w="15920" h="8181" extrusionOk="0">
                  <a:moveTo>
                    <a:pt x="15919" y="1"/>
                  </a:moveTo>
                  <a:cubicBezTo>
                    <a:pt x="15919" y="1"/>
                    <a:pt x="15669" y="25"/>
                    <a:pt x="15193" y="48"/>
                  </a:cubicBezTo>
                  <a:cubicBezTo>
                    <a:pt x="14955" y="60"/>
                    <a:pt x="14669" y="84"/>
                    <a:pt x="14348" y="120"/>
                  </a:cubicBezTo>
                  <a:cubicBezTo>
                    <a:pt x="14014" y="167"/>
                    <a:pt x="13633" y="215"/>
                    <a:pt x="13228" y="286"/>
                  </a:cubicBezTo>
                  <a:cubicBezTo>
                    <a:pt x="12812" y="346"/>
                    <a:pt x="12359" y="441"/>
                    <a:pt x="11883" y="560"/>
                  </a:cubicBezTo>
                  <a:cubicBezTo>
                    <a:pt x="11395" y="656"/>
                    <a:pt x="10907" y="810"/>
                    <a:pt x="10371" y="977"/>
                  </a:cubicBezTo>
                  <a:cubicBezTo>
                    <a:pt x="9323" y="1310"/>
                    <a:pt x="8192" y="1763"/>
                    <a:pt x="7049" y="2346"/>
                  </a:cubicBezTo>
                  <a:cubicBezTo>
                    <a:pt x="5918" y="2918"/>
                    <a:pt x="4894" y="3596"/>
                    <a:pt x="4001" y="4251"/>
                  </a:cubicBezTo>
                  <a:cubicBezTo>
                    <a:pt x="3572" y="4573"/>
                    <a:pt x="3132" y="4906"/>
                    <a:pt x="2775" y="5228"/>
                  </a:cubicBezTo>
                  <a:cubicBezTo>
                    <a:pt x="2406" y="5537"/>
                    <a:pt x="2084" y="5859"/>
                    <a:pt x="1786" y="6156"/>
                  </a:cubicBezTo>
                  <a:cubicBezTo>
                    <a:pt x="1489" y="6454"/>
                    <a:pt x="1227" y="6728"/>
                    <a:pt x="1013" y="6966"/>
                  </a:cubicBezTo>
                  <a:cubicBezTo>
                    <a:pt x="786" y="7204"/>
                    <a:pt x="608" y="7430"/>
                    <a:pt x="453" y="7609"/>
                  </a:cubicBezTo>
                  <a:cubicBezTo>
                    <a:pt x="155" y="7978"/>
                    <a:pt x="1" y="8180"/>
                    <a:pt x="1" y="8180"/>
                  </a:cubicBezTo>
                  <a:lnTo>
                    <a:pt x="501" y="7668"/>
                  </a:lnTo>
                  <a:cubicBezTo>
                    <a:pt x="667" y="7502"/>
                    <a:pt x="870" y="7311"/>
                    <a:pt x="1108" y="7085"/>
                  </a:cubicBezTo>
                  <a:cubicBezTo>
                    <a:pt x="1370" y="6871"/>
                    <a:pt x="1620" y="6609"/>
                    <a:pt x="1941" y="6347"/>
                  </a:cubicBezTo>
                  <a:cubicBezTo>
                    <a:pt x="2263" y="6073"/>
                    <a:pt x="2596" y="5799"/>
                    <a:pt x="2989" y="5501"/>
                  </a:cubicBezTo>
                  <a:cubicBezTo>
                    <a:pt x="3370" y="5180"/>
                    <a:pt x="3787" y="4882"/>
                    <a:pt x="4239" y="4573"/>
                  </a:cubicBezTo>
                  <a:cubicBezTo>
                    <a:pt x="5144" y="3965"/>
                    <a:pt x="6156" y="3334"/>
                    <a:pt x="7275" y="2763"/>
                  </a:cubicBezTo>
                  <a:cubicBezTo>
                    <a:pt x="8394" y="2180"/>
                    <a:pt x="9490" y="1715"/>
                    <a:pt x="10514" y="1346"/>
                  </a:cubicBezTo>
                  <a:cubicBezTo>
                    <a:pt x="11038" y="1168"/>
                    <a:pt x="11526" y="1001"/>
                    <a:pt x="11990" y="870"/>
                  </a:cubicBezTo>
                  <a:cubicBezTo>
                    <a:pt x="12454" y="715"/>
                    <a:pt x="12883" y="620"/>
                    <a:pt x="13288" y="513"/>
                  </a:cubicBezTo>
                  <a:cubicBezTo>
                    <a:pt x="13693" y="406"/>
                    <a:pt x="14050" y="346"/>
                    <a:pt x="14371" y="275"/>
                  </a:cubicBezTo>
                  <a:cubicBezTo>
                    <a:pt x="14705" y="191"/>
                    <a:pt x="14979" y="155"/>
                    <a:pt x="15205" y="120"/>
                  </a:cubicBezTo>
                  <a:cubicBezTo>
                    <a:pt x="15669" y="48"/>
                    <a:pt x="15919" y="1"/>
                    <a:pt x="15919" y="1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437" name="Google Shape;12437;p49"/>
            <p:cNvSpPr/>
            <p:nvPr/>
          </p:nvSpPr>
          <p:spPr>
            <a:xfrm>
              <a:off x="3994525" y="2964775"/>
              <a:ext cx="104225" cy="68800"/>
            </a:xfrm>
            <a:custGeom>
              <a:avLst/>
              <a:gdLst/>
              <a:ahLst/>
              <a:cxnLst/>
              <a:rect l="l" t="t" r="r" b="b"/>
              <a:pathLst>
                <a:path w="4169" h="2752" extrusionOk="0">
                  <a:moveTo>
                    <a:pt x="4168" y="1"/>
                  </a:moveTo>
                  <a:cubicBezTo>
                    <a:pt x="4168" y="1"/>
                    <a:pt x="3882" y="1"/>
                    <a:pt x="3406" y="120"/>
                  </a:cubicBezTo>
                  <a:cubicBezTo>
                    <a:pt x="2966" y="227"/>
                    <a:pt x="2335" y="453"/>
                    <a:pt x="1727" y="858"/>
                  </a:cubicBezTo>
                  <a:cubicBezTo>
                    <a:pt x="1132" y="1251"/>
                    <a:pt x="668" y="1727"/>
                    <a:pt x="406" y="2120"/>
                  </a:cubicBezTo>
                  <a:cubicBezTo>
                    <a:pt x="120" y="2489"/>
                    <a:pt x="1" y="2751"/>
                    <a:pt x="1" y="2751"/>
                  </a:cubicBezTo>
                  <a:cubicBezTo>
                    <a:pt x="1" y="2751"/>
                    <a:pt x="203" y="2561"/>
                    <a:pt x="560" y="2263"/>
                  </a:cubicBezTo>
                  <a:cubicBezTo>
                    <a:pt x="918" y="1989"/>
                    <a:pt x="1418" y="1596"/>
                    <a:pt x="1977" y="1227"/>
                  </a:cubicBezTo>
                  <a:cubicBezTo>
                    <a:pt x="2549" y="858"/>
                    <a:pt x="3097" y="536"/>
                    <a:pt x="3501" y="334"/>
                  </a:cubicBezTo>
                  <a:cubicBezTo>
                    <a:pt x="3906" y="120"/>
                    <a:pt x="4168" y="1"/>
                    <a:pt x="4168" y="1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438" name="Google Shape;12438;p49"/>
            <p:cNvSpPr/>
            <p:nvPr/>
          </p:nvSpPr>
          <p:spPr>
            <a:xfrm>
              <a:off x="4028775" y="2989475"/>
              <a:ext cx="75325" cy="42000"/>
            </a:xfrm>
            <a:custGeom>
              <a:avLst/>
              <a:gdLst/>
              <a:ahLst/>
              <a:cxnLst/>
              <a:rect l="l" t="t" r="r" b="b"/>
              <a:pathLst>
                <a:path w="3013" h="1680" extrusionOk="0">
                  <a:moveTo>
                    <a:pt x="3012" y="1"/>
                  </a:moveTo>
                  <a:cubicBezTo>
                    <a:pt x="3012" y="1"/>
                    <a:pt x="2810" y="13"/>
                    <a:pt x="2512" y="72"/>
                  </a:cubicBezTo>
                  <a:cubicBezTo>
                    <a:pt x="2191" y="132"/>
                    <a:pt x="1750" y="263"/>
                    <a:pt x="1322" y="501"/>
                  </a:cubicBezTo>
                  <a:cubicBezTo>
                    <a:pt x="893" y="739"/>
                    <a:pt x="548" y="1037"/>
                    <a:pt x="322" y="1275"/>
                  </a:cubicBezTo>
                  <a:cubicBezTo>
                    <a:pt x="107" y="1513"/>
                    <a:pt x="0" y="1680"/>
                    <a:pt x="0" y="1680"/>
                  </a:cubicBezTo>
                  <a:cubicBezTo>
                    <a:pt x="0" y="1680"/>
                    <a:pt x="179" y="1584"/>
                    <a:pt x="464" y="1453"/>
                  </a:cubicBezTo>
                  <a:cubicBezTo>
                    <a:pt x="750" y="1311"/>
                    <a:pt x="1131" y="1120"/>
                    <a:pt x="1536" y="894"/>
                  </a:cubicBezTo>
                  <a:cubicBezTo>
                    <a:pt x="1941" y="668"/>
                    <a:pt x="2310" y="441"/>
                    <a:pt x="2572" y="275"/>
                  </a:cubicBezTo>
                  <a:cubicBezTo>
                    <a:pt x="2846" y="120"/>
                    <a:pt x="3012" y="1"/>
                    <a:pt x="3012" y="1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439" name="Google Shape;12439;p49"/>
            <p:cNvSpPr/>
            <p:nvPr/>
          </p:nvSpPr>
          <p:spPr>
            <a:xfrm>
              <a:off x="4084125" y="2918350"/>
              <a:ext cx="545625" cy="124750"/>
            </a:xfrm>
            <a:custGeom>
              <a:avLst/>
              <a:gdLst/>
              <a:ahLst/>
              <a:cxnLst/>
              <a:rect l="l" t="t" r="r" b="b"/>
              <a:pathLst>
                <a:path w="21825" h="4990" extrusionOk="0">
                  <a:moveTo>
                    <a:pt x="14943" y="0"/>
                  </a:moveTo>
                  <a:cubicBezTo>
                    <a:pt x="13562" y="0"/>
                    <a:pt x="12038" y="107"/>
                    <a:pt x="10466" y="369"/>
                  </a:cubicBezTo>
                  <a:cubicBezTo>
                    <a:pt x="8883" y="655"/>
                    <a:pt x="7430" y="1084"/>
                    <a:pt x="6132" y="1560"/>
                  </a:cubicBezTo>
                  <a:cubicBezTo>
                    <a:pt x="5489" y="1834"/>
                    <a:pt x="4882" y="2048"/>
                    <a:pt x="4335" y="2334"/>
                  </a:cubicBezTo>
                  <a:cubicBezTo>
                    <a:pt x="4049" y="2465"/>
                    <a:pt x="3787" y="2584"/>
                    <a:pt x="3525" y="2727"/>
                  </a:cubicBezTo>
                  <a:cubicBezTo>
                    <a:pt x="3275" y="2870"/>
                    <a:pt x="3037" y="3013"/>
                    <a:pt x="2811" y="3120"/>
                  </a:cubicBezTo>
                  <a:cubicBezTo>
                    <a:pt x="2358" y="3370"/>
                    <a:pt x="1965" y="3632"/>
                    <a:pt x="1608" y="3858"/>
                  </a:cubicBezTo>
                  <a:cubicBezTo>
                    <a:pt x="1251" y="4060"/>
                    <a:pt x="965" y="4275"/>
                    <a:pt x="727" y="4453"/>
                  </a:cubicBezTo>
                  <a:cubicBezTo>
                    <a:pt x="251" y="4799"/>
                    <a:pt x="1" y="4989"/>
                    <a:pt x="1" y="4989"/>
                  </a:cubicBezTo>
                  <a:cubicBezTo>
                    <a:pt x="1" y="4989"/>
                    <a:pt x="275" y="4810"/>
                    <a:pt x="763" y="4513"/>
                  </a:cubicBezTo>
                  <a:cubicBezTo>
                    <a:pt x="1001" y="4346"/>
                    <a:pt x="1310" y="4168"/>
                    <a:pt x="1668" y="3977"/>
                  </a:cubicBezTo>
                  <a:cubicBezTo>
                    <a:pt x="2025" y="3775"/>
                    <a:pt x="2430" y="3525"/>
                    <a:pt x="2906" y="3322"/>
                  </a:cubicBezTo>
                  <a:cubicBezTo>
                    <a:pt x="3144" y="3203"/>
                    <a:pt x="3382" y="3084"/>
                    <a:pt x="3632" y="2965"/>
                  </a:cubicBezTo>
                  <a:cubicBezTo>
                    <a:pt x="3882" y="2846"/>
                    <a:pt x="4156" y="2739"/>
                    <a:pt x="4442" y="2620"/>
                  </a:cubicBezTo>
                  <a:cubicBezTo>
                    <a:pt x="4989" y="2382"/>
                    <a:pt x="5597" y="2179"/>
                    <a:pt x="6240" y="1929"/>
                  </a:cubicBezTo>
                  <a:cubicBezTo>
                    <a:pt x="7514" y="1501"/>
                    <a:pt x="8966" y="1120"/>
                    <a:pt x="10514" y="834"/>
                  </a:cubicBezTo>
                  <a:cubicBezTo>
                    <a:pt x="12038" y="572"/>
                    <a:pt x="13550" y="441"/>
                    <a:pt x="14895" y="405"/>
                  </a:cubicBezTo>
                  <a:cubicBezTo>
                    <a:pt x="15172" y="405"/>
                    <a:pt x="15440" y="403"/>
                    <a:pt x="15702" y="403"/>
                  </a:cubicBezTo>
                  <a:cubicBezTo>
                    <a:pt x="16095" y="403"/>
                    <a:pt x="16472" y="408"/>
                    <a:pt x="16836" y="429"/>
                  </a:cubicBezTo>
                  <a:cubicBezTo>
                    <a:pt x="17134" y="441"/>
                    <a:pt x="17431" y="441"/>
                    <a:pt x="17717" y="477"/>
                  </a:cubicBezTo>
                  <a:cubicBezTo>
                    <a:pt x="17991" y="488"/>
                    <a:pt x="18265" y="524"/>
                    <a:pt x="18515" y="548"/>
                  </a:cubicBezTo>
                  <a:cubicBezTo>
                    <a:pt x="19039" y="596"/>
                    <a:pt x="19503" y="691"/>
                    <a:pt x="19896" y="739"/>
                  </a:cubicBezTo>
                  <a:cubicBezTo>
                    <a:pt x="20313" y="798"/>
                    <a:pt x="20658" y="881"/>
                    <a:pt x="20944" y="941"/>
                  </a:cubicBezTo>
                  <a:cubicBezTo>
                    <a:pt x="21515" y="1060"/>
                    <a:pt x="21825" y="1120"/>
                    <a:pt x="21825" y="1120"/>
                  </a:cubicBezTo>
                  <a:cubicBezTo>
                    <a:pt x="21825" y="1120"/>
                    <a:pt x="21515" y="1024"/>
                    <a:pt x="20991" y="834"/>
                  </a:cubicBezTo>
                  <a:cubicBezTo>
                    <a:pt x="20706" y="762"/>
                    <a:pt x="20360" y="655"/>
                    <a:pt x="19956" y="584"/>
                  </a:cubicBezTo>
                  <a:cubicBezTo>
                    <a:pt x="19539" y="488"/>
                    <a:pt x="19098" y="381"/>
                    <a:pt x="18574" y="310"/>
                  </a:cubicBezTo>
                  <a:cubicBezTo>
                    <a:pt x="18324" y="286"/>
                    <a:pt x="18051" y="238"/>
                    <a:pt x="17777" y="191"/>
                  </a:cubicBezTo>
                  <a:cubicBezTo>
                    <a:pt x="17491" y="143"/>
                    <a:pt x="17193" y="131"/>
                    <a:pt x="16896" y="107"/>
                  </a:cubicBezTo>
                  <a:cubicBezTo>
                    <a:pt x="16288" y="24"/>
                    <a:pt x="15634" y="12"/>
                    <a:pt x="14943" y="0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440" name="Google Shape;12440;p49"/>
            <p:cNvSpPr/>
            <p:nvPr/>
          </p:nvSpPr>
          <p:spPr>
            <a:xfrm>
              <a:off x="4123125" y="2961400"/>
              <a:ext cx="359900" cy="95675"/>
            </a:xfrm>
            <a:custGeom>
              <a:avLst/>
              <a:gdLst/>
              <a:ahLst/>
              <a:cxnLst/>
              <a:rect l="l" t="t" r="r" b="b"/>
              <a:pathLst>
                <a:path w="14396" h="3827" extrusionOk="0">
                  <a:moveTo>
                    <a:pt x="10580" y="0"/>
                  </a:moveTo>
                  <a:cubicBezTo>
                    <a:pt x="10315" y="0"/>
                    <a:pt x="10039" y="6"/>
                    <a:pt x="9752" y="17"/>
                  </a:cubicBezTo>
                  <a:cubicBezTo>
                    <a:pt x="8835" y="64"/>
                    <a:pt x="7823" y="195"/>
                    <a:pt x="6787" y="433"/>
                  </a:cubicBezTo>
                  <a:cubicBezTo>
                    <a:pt x="5763" y="695"/>
                    <a:pt x="4811" y="1029"/>
                    <a:pt x="3965" y="1386"/>
                  </a:cubicBezTo>
                  <a:cubicBezTo>
                    <a:pt x="3120" y="1767"/>
                    <a:pt x="2382" y="2148"/>
                    <a:pt x="1810" y="2517"/>
                  </a:cubicBezTo>
                  <a:cubicBezTo>
                    <a:pt x="1512" y="2696"/>
                    <a:pt x="1251" y="2898"/>
                    <a:pt x="1036" y="3041"/>
                  </a:cubicBezTo>
                  <a:cubicBezTo>
                    <a:pt x="810" y="3196"/>
                    <a:pt x="620" y="3338"/>
                    <a:pt x="465" y="3458"/>
                  </a:cubicBezTo>
                  <a:cubicBezTo>
                    <a:pt x="167" y="3696"/>
                    <a:pt x="0" y="3827"/>
                    <a:pt x="0" y="3827"/>
                  </a:cubicBezTo>
                  <a:cubicBezTo>
                    <a:pt x="0" y="3827"/>
                    <a:pt x="179" y="3731"/>
                    <a:pt x="512" y="3517"/>
                  </a:cubicBezTo>
                  <a:cubicBezTo>
                    <a:pt x="679" y="3410"/>
                    <a:pt x="870" y="3291"/>
                    <a:pt x="1108" y="3160"/>
                  </a:cubicBezTo>
                  <a:cubicBezTo>
                    <a:pt x="1346" y="3029"/>
                    <a:pt x="1596" y="2862"/>
                    <a:pt x="1917" y="2719"/>
                  </a:cubicBezTo>
                  <a:cubicBezTo>
                    <a:pt x="2525" y="2386"/>
                    <a:pt x="3263" y="2065"/>
                    <a:pt x="4096" y="1731"/>
                  </a:cubicBezTo>
                  <a:cubicBezTo>
                    <a:pt x="4953" y="1422"/>
                    <a:pt x="5882" y="1112"/>
                    <a:pt x="6894" y="874"/>
                  </a:cubicBezTo>
                  <a:cubicBezTo>
                    <a:pt x="7906" y="648"/>
                    <a:pt x="8894" y="481"/>
                    <a:pt x="9787" y="398"/>
                  </a:cubicBezTo>
                  <a:cubicBezTo>
                    <a:pt x="10542" y="317"/>
                    <a:pt x="11246" y="288"/>
                    <a:pt x="11856" y="288"/>
                  </a:cubicBezTo>
                  <a:cubicBezTo>
                    <a:pt x="11967" y="288"/>
                    <a:pt x="12075" y="289"/>
                    <a:pt x="12180" y="290"/>
                  </a:cubicBezTo>
                  <a:cubicBezTo>
                    <a:pt x="12246" y="288"/>
                    <a:pt x="12311" y="287"/>
                    <a:pt x="12374" y="287"/>
                  </a:cubicBezTo>
                  <a:cubicBezTo>
                    <a:pt x="12643" y="287"/>
                    <a:pt x="12888" y="305"/>
                    <a:pt x="13109" y="314"/>
                  </a:cubicBezTo>
                  <a:cubicBezTo>
                    <a:pt x="13371" y="314"/>
                    <a:pt x="13609" y="350"/>
                    <a:pt x="13800" y="362"/>
                  </a:cubicBezTo>
                  <a:cubicBezTo>
                    <a:pt x="14193" y="410"/>
                    <a:pt x="14395" y="421"/>
                    <a:pt x="14395" y="421"/>
                  </a:cubicBezTo>
                  <a:cubicBezTo>
                    <a:pt x="14395" y="421"/>
                    <a:pt x="14193" y="374"/>
                    <a:pt x="13788" y="314"/>
                  </a:cubicBezTo>
                  <a:cubicBezTo>
                    <a:pt x="13609" y="279"/>
                    <a:pt x="13371" y="231"/>
                    <a:pt x="13097" y="195"/>
                  </a:cubicBezTo>
                  <a:cubicBezTo>
                    <a:pt x="12835" y="160"/>
                    <a:pt x="12526" y="112"/>
                    <a:pt x="12180" y="76"/>
                  </a:cubicBezTo>
                  <a:cubicBezTo>
                    <a:pt x="11704" y="27"/>
                    <a:pt x="11170" y="0"/>
                    <a:pt x="10580" y="0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441" name="Google Shape;12441;p49"/>
            <p:cNvSpPr/>
            <p:nvPr/>
          </p:nvSpPr>
          <p:spPr>
            <a:xfrm>
              <a:off x="4615450" y="2986200"/>
              <a:ext cx="654575" cy="48625"/>
            </a:xfrm>
            <a:custGeom>
              <a:avLst/>
              <a:gdLst/>
              <a:ahLst/>
              <a:cxnLst/>
              <a:rect l="l" t="t" r="r" b="b"/>
              <a:pathLst>
                <a:path w="26183" h="1945" extrusionOk="0">
                  <a:moveTo>
                    <a:pt x="26182" y="1144"/>
                  </a:moveTo>
                  <a:cubicBezTo>
                    <a:pt x="26182" y="1144"/>
                    <a:pt x="26109" y="1152"/>
                    <a:pt x="26003" y="1195"/>
                  </a:cubicBezTo>
                  <a:lnTo>
                    <a:pt x="26003" y="1195"/>
                  </a:lnTo>
                  <a:cubicBezTo>
                    <a:pt x="26123" y="1161"/>
                    <a:pt x="26182" y="1144"/>
                    <a:pt x="26182" y="1144"/>
                  </a:cubicBezTo>
                  <a:close/>
                  <a:moveTo>
                    <a:pt x="26003" y="1195"/>
                  </a:moveTo>
                  <a:cubicBezTo>
                    <a:pt x="25982" y="1201"/>
                    <a:pt x="25958" y="1208"/>
                    <a:pt x="25932" y="1215"/>
                  </a:cubicBezTo>
                  <a:cubicBezTo>
                    <a:pt x="25887" y="1228"/>
                    <a:pt x="25837" y="1243"/>
                    <a:pt x="25780" y="1261"/>
                  </a:cubicBezTo>
                  <a:lnTo>
                    <a:pt x="25780" y="1261"/>
                  </a:lnTo>
                  <a:cubicBezTo>
                    <a:pt x="25837" y="1248"/>
                    <a:pt x="25887" y="1237"/>
                    <a:pt x="25932" y="1227"/>
                  </a:cubicBezTo>
                  <a:cubicBezTo>
                    <a:pt x="25957" y="1215"/>
                    <a:pt x="25981" y="1204"/>
                    <a:pt x="26003" y="1195"/>
                  </a:cubicBezTo>
                  <a:close/>
                  <a:moveTo>
                    <a:pt x="0" y="1"/>
                  </a:moveTo>
                  <a:cubicBezTo>
                    <a:pt x="0" y="1"/>
                    <a:pt x="1477" y="144"/>
                    <a:pt x="3846" y="382"/>
                  </a:cubicBezTo>
                  <a:cubicBezTo>
                    <a:pt x="6215" y="620"/>
                    <a:pt x="9466" y="965"/>
                    <a:pt x="13085" y="1346"/>
                  </a:cubicBezTo>
                  <a:cubicBezTo>
                    <a:pt x="14883" y="1549"/>
                    <a:pt x="16610" y="1751"/>
                    <a:pt x="18193" y="1858"/>
                  </a:cubicBezTo>
                  <a:cubicBezTo>
                    <a:pt x="19022" y="1915"/>
                    <a:pt x="19812" y="1945"/>
                    <a:pt x="20548" y="1945"/>
                  </a:cubicBezTo>
                  <a:cubicBezTo>
                    <a:pt x="21206" y="1945"/>
                    <a:pt x="21822" y="1921"/>
                    <a:pt x="22384" y="1870"/>
                  </a:cubicBezTo>
                  <a:cubicBezTo>
                    <a:pt x="23599" y="1787"/>
                    <a:pt x="24551" y="1584"/>
                    <a:pt x="25182" y="1430"/>
                  </a:cubicBezTo>
                  <a:cubicBezTo>
                    <a:pt x="25426" y="1369"/>
                    <a:pt x="25625" y="1308"/>
                    <a:pt x="25780" y="1261"/>
                  </a:cubicBezTo>
                  <a:lnTo>
                    <a:pt x="25780" y="1261"/>
                  </a:lnTo>
                  <a:cubicBezTo>
                    <a:pt x="25625" y="1295"/>
                    <a:pt x="25426" y="1338"/>
                    <a:pt x="25182" y="1382"/>
                  </a:cubicBezTo>
                  <a:cubicBezTo>
                    <a:pt x="24527" y="1501"/>
                    <a:pt x="23575" y="1632"/>
                    <a:pt x="22384" y="1668"/>
                  </a:cubicBezTo>
                  <a:cubicBezTo>
                    <a:pt x="22184" y="1674"/>
                    <a:pt x="21976" y="1677"/>
                    <a:pt x="21762" y="1677"/>
                  </a:cubicBezTo>
                  <a:cubicBezTo>
                    <a:pt x="20727" y="1677"/>
                    <a:pt x="19533" y="1608"/>
                    <a:pt x="18241" y="1489"/>
                  </a:cubicBezTo>
                  <a:cubicBezTo>
                    <a:pt x="16669" y="1334"/>
                    <a:pt x="14966" y="1096"/>
                    <a:pt x="13145" y="906"/>
                  </a:cubicBezTo>
                  <a:cubicBezTo>
                    <a:pt x="9525" y="513"/>
                    <a:pt x="6239" y="299"/>
                    <a:pt x="3858" y="156"/>
                  </a:cubicBezTo>
                  <a:cubicBezTo>
                    <a:pt x="1477" y="25"/>
                    <a:pt x="1" y="1"/>
                    <a:pt x="0" y="1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442" name="Google Shape;12442;p49"/>
            <p:cNvSpPr/>
            <p:nvPr/>
          </p:nvSpPr>
          <p:spPr>
            <a:xfrm>
              <a:off x="4455900" y="2820725"/>
              <a:ext cx="672725" cy="91700"/>
            </a:xfrm>
            <a:custGeom>
              <a:avLst/>
              <a:gdLst/>
              <a:ahLst/>
              <a:cxnLst/>
              <a:rect l="l" t="t" r="r" b="b"/>
              <a:pathLst>
                <a:path w="26909" h="3668" extrusionOk="0">
                  <a:moveTo>
                    <a:pt x="3567" y="1"/>
                  </a:moveTo>
                  <a:cubicBezTo>
                    <a:pt x="3109" y="1"/>
                    <a:pt x="2688" y="38"/>
                    <a:pt x="2310" y="48"/>
                  </a:cubicBezTo>
                  <a:cubicBezTo>
                    <a:pt x="2060" y="72"/>
                    <a:pt x="1834" y="83"/>
                    <a:pt x="1620" y="95"/>
                  </a:cubicBezTo>
                  <a:cubicBezTo>
                    <a:pt x="1417" y="131"/>
                    <a:pt x="1239" y="143"/>
                    <a:pt x="1060" y="167"/>
                  </a:cubicBezTo>
                  <a:cubicBezTo>
                    <a:pt x="370" y="274"/>
                    <a:pt x="1" y="322"/>
                    <a:pt x="1" y="322"/>
                  </a:cubicBezTo>
                  <a:cubicBezTo>
                    <a:pt x="1" y="322"/>
                    <a:pt x="393" y="286"/>
                    <a:pt x="1072" y="250"/>
                  </a:cubicBezTo>
                  <a:cubicBezTo>
                    <a:pt x="1239" y="226"/>
                    <a:pt x="1429" y="214"/>
                    <a:pt x="1644" y="202"/>
                  </a:cubicBezTo>
                  <a:lnTo>
                    <a:pt x="2322" y="202"/>
                  </a:lnTo>
                  <a:cubicBezTo>
                    <a:pt x="2462" y="202"/>
                    <a:pt x="2607" y="202"/>
                    <a:pt x="2758" y="202"/>
                  </a:cubicBezTo>
                  <a:cubicBezTo>
                    <a:pt x="3134" y="202"/>
                    <a:pt x="3544" y="208"/>
                    <a:pt x="3977" y="250"/>
                  </a:cubicBezTo>
                  <a:cubicBezTo>
                    <a:pt x="4287" y="262"/>
                    <a:pt x="4608" y="286"/>
                    <a:pt x="4942" y="310"/>
                  </a:cubicBezTo>
                  <a:cubicBezTo>
                    <a:pt x="5287" y="333"/>
                    <a:pt x="5620" y="381"/>
                    <a:pt x="5989" y="429"/>
                  </a:cubicBezTo>
                  <a:cubicBezTo>
                    <a:pt x="6692" y="500"/>
                    <a:pt x="7454" y="631"/>
                    <a:pt x="8264" y="762"/>
                  </a:cubicBezTo>
                  <a:cubicBezTo>
                    <a:pt x="9859" y="1060"/>
                    <a:pt x="11597" y="1453"/>
                    <a:pt x="13431" y="1881"/>
                  </a:cubicBezTo>
                  <a:cubicBezTo>
                    <a:pt x="15252" y="2310"/>
                    <a:pt x="17003" y="2715"/>
                    <a:pt x="18598" y="3012"/>
                  </a:cubicBezTo>
                  <a:cubicBezTo>
                    <a:pt x="19408" y="3143"/>
                    <a:pt x="20170" y="3286"/>
                    <a:pt x="20896" y="3370"/>
                  </a:cubicBezTo>
                  <a:cubicBezTo>
                    <a:pt x="21253" y="3417"/>
                    <a:pt x="21599" y="3477"/>
                    <a:pt x="21944" y="3501"/>
                  </a:cubicBezTo>
                  <a:cubicBezTo>
                    <a:pt x="22277" y="3536"/>
                    <a:pt x="22599" y="3548"/>
                    <a:pt x="22908" y="3584"/>
                  </a:cubicBezTo>
                  <a:cubicBezTo>
                    <a:pt x="23515" y="3655"/>
                    <a:pt x="24087" y="3643"/>
                    <a:pt x="24575" y="3655"/>
                  </a:cubicBezTo>
                  <a:cubicBezTo>
                    <a:pt x="24825" y="3667"/>
                    <a:pt x="25051" y="3667"/>
                    <a:pt x="25254" y="3667"/>
                  </a:cubicBezTo>
                  <a:cubicBezTo>
                    <a:pt x="25480" y="3655"/>
                    <a:pt x="25659" y="3655"/>
                    <a:pt x="25837" y="3643"/>
                  </a:cubicBezTo>
                  <a:cubicBezTo>
                    <a:pt x="26528" y="3596"/>
                    <a:pt x="26909" y="3584"/>
                    <a:pt x="26909" y="3584"/>
                  </a:cubicBezTo>
                  <a:cubicBezTo>
                    <a:pt x="26909" y="3584"/>
                    <a:pt x="26528" y="3584"/>
                    <a:pt x="25801" y="3536"/>
                  </a:cubicBezTo>
                  <a:lnTo>
                    <a:pt x="25242" y="3536"/>
                  </a:lnTo>
                  <a:cubicBezTo>
                    <a:pt x="25039" y="3536"/>
                    <a:pt x="24789" y="3501"/>
                    <a:pt x="24551" y="3489"/>
                  </a:cubicBezTo>
                  <a:cubicBezTo>
                    <a:pt x="24063" y="3441"/>
                    <a:pt x="23515" y="3429"/>
                    <a:pt x="22908" y="3346"/>
                  </a:cubicBezTo>
                  <a:cubicBezTo>
                    <a:pt x="22611" y="3298"/>
                    <a:pt x="22277" y="3262"/>
                    <a:pt x="21956" y="3227"/>
                  </a:cubicBezTo>
                  <a:cubicBezTo>
                    <a:pt x="21622" y="3179"/>
                    <a:pt x="21277" y="3120"/>
                    <a:pt x="20920" y="3060"/>
                  </a:cubicBezTo>
                  <a:cubicBezTo>
                    <a:pt x="20205" y="2953"/>
                    <a:pt x="19455" y="2786"/>
                    <a:pt x="18658" y="2631"/>
                  </a:cubicBezTo>
                  <a:cubicBezTo>
                    <a:pt x="17086" y="2286"/>
                    <a:pt x="15348" y="1869"/>
                    <a:pt x="13514" y="1441"/>
                  </a:cubicBezTo>
                  <a:cubicBezTo>
                    <a:pt x="11681" y="1000"/>
                    <a:pt x="9907" y="631"/>
                    <a:pt x="8299" y="381"/>
                  </a:cubicBezTo>
                  <a:cubicBezTo>
                    <a:pt x="7490" y="262"/>
                    <a:pt x="6728" y="143"/>
                    <a:pt x="6001" y="95"/>
                  </a:cubicBezTo>
                  <a:cubicBezTo>
                    <a:pt x="5620" y="83"/>
                    <a:pt x="5287" y="36"/>
                    <a:pt x="4942" y="24"/>
                  </a:cubicBezTo>
                  <a:cubicBezTo>
                    <a:pt x="4608" y="24"/>
                    <a:pt x="4287" y="12"/>
                    <a:pt x="3977" y="12"/>
                  </a:cubicBezTo>
                  <a:cubicBezTo>
                    <a:pt x="3838" y="4"/>
                    <a:pt x="3701" y="1"/>
                    <a:pt x="3567" y="1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443" name="Google Shape;12443;p49"/>
            <p:cNvSpPr/>
            <p:nvPr/>
          </p:nvSpPr>
          <p:spPr>
            <a:xfrm>
              <a:off x="4495800" y="2796300"/>
              <a:ext cx="401850" cy="70875"/>
            </a:xfrm>
            <a:custGeom>
              <a:avLst/>
              <a:gdLst/>
              <a:ahLst/>
              <a:cxnLst/>
              <a:rect l="l" t="t" r="r" b="b"/>
              <a:pathLst>
                <a:path w="16074" h="2835" extrusionOk="0">
                  <a:moveTo>
                    <a:pt x="0" y="1"/>
                  </a:moveTo>
                  <a:cubicBezTo>
                    <a:pt x="0" y="1"/>
                    <a:pt x="214" y="13"/>
                    <a:pt x="631" y="60"/>
                  </a:cubicBezTo>
                  <a:cubicBezTo>
                    <a:pt x="1048" y="108"/>
                    <a:pt x="1643" y="167"/>
                    <a:pt x="2381" y="251"/>
                  </a:cubicBezTo>
                  <a:cubicBezTo>
                    <a:pt x="3846" y="417"/>
                    <a:pt x="5870" y="703"/>
                    <a:pt x="8096" y="1084"/>
                  </a:cubicBezTo>
                  <a:cubicBezTo>
                    <a:pt x="10311" y="1477"/>
                    <a:pt x="12299" y="1906"/>
                    <a:pt x="13752" y="2251"/>
                  </a:cubicBezTo>
                  <a:cubicBezTo>
                    <a:pt x="14466" y="2406"/>
                    <a:pt x="15038" y="2561"/>
                    <a:pt x="15442" y="2668"/>
                  </a:cubicBezTo>
                  <a:cubicBezTo>
                    <a:pt x="15847" y="2775"/>
                    <a:pt x="16073" y="2834"/>
                    <a:pt x="16073" y="2834"/>
                  </a:cubicBezTo>
                  <a:lnTo>
                    <a:pt x="15478" y="2596"/>
                  </a:lnTo>
                  <a:cubicBezTo>
                    <a:pt x="15085" y="2442"/>
                    <a:pt x="14526" y="2251"/>
                    <a:pt x="13811" y="2025"/>
                  </a:cubicBezTo>
                  <a:cubicBezTo>
                    <a:pt x="12394" y="1584"/>
                    <a:pt x="10394" y="1025"/>
                    <a:pt x="8168" y="644"/>
                  </a:cubicBezTo>
                  <a:cubicBezTo>
                    <a:pt x="5929" y="251"/>
                    <a:pt x="3881" y="96"/>
                    <a:pt x="2393" y="36"/>
                  </a:cubicBezTo>
                  <a:cubicBezTo>
                    <a:pt x="1643" y="1"/>
                    <a:pt x="1048" y="1"/>
                    <a:pt x="631" y="1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444" name="Google Shape;12444;p49"/>
            <p:cNvSpPr/>
            <p:nvPr/>
          </p:nvSpPr>
          <p:spPr>
            <a:xfrm>
              <a:off x="2594350" y="2880150"/>
              <a:ext cx="218225" cy="179900"/>
            </a:xfrm>
            <a:custGeom>
              <a:avLst/>
              <a:gdLst/>
              <a:ahLst/>
              <a:cxnLst/>
              <a:rect l="l" t="t" r="r" b="b"/>
              <a:pathLst>
                <a:path w="8729" h="7196" extrusionOk="0">
                  <a:moveTo>
                    <a:pt x="8180" y="1"/>
                  </a:moveTo>
                  <a:cubicBezTo>
                    <a:pt x="8037" y="1"/>
                    <a:pt x="7864" y="33"/>
                    <a:pt x="7716" y="171"/>
                  </a:cubicBezTo>
                  <a:cubicBezTo>
                    <a:pt x="7621" y="242"/>
                    <a:pt x="7538" y="362"/>
                    <a:pt x="7514" y="516"/>
                  </a:cubicBezTo>
                  <a:cubicBezTo>
                    <a:pt x="7514" y="659"/>
                    <a:pt x="7549" y="778"/>
                    <a:pt x="7502" y="838"/>
                  </a:cubicBezTo>
                  <a:cubicBezTo>
                    <a:pt x="7454" y="921"/>
                    <a:pt x="7359" y="945"/>
                    <a:pt x="7216" y="981"/>
                  </a:cubicBezTo>
                  <a:cubicBezTo>
                    <a:pt x="7085" y="1004"/>
                    <a:pt x="6942" y="1028"/>
                    <a:pt x="6764" y="1076"/>
                  </a:cubicBezTo>
                  <a:cubicBezTo>
                    <a:pt x="6668" y="1112"/>
                    <a:pt x="6561" y="1171"/>
                    <a:pt x="6490" y="1278"/>
                  </a:cubicBezTo>
                  <a:cubicBezTo>
                    <a:pt x="6418" y="1374"/>
                    <a:pt x="6406" y="1528"/>
                    <a:pt x="6406" y="1600"/>
                  </a:cubicBezTo>
                  <a:cubicBezTo>
                    <a:pt x="6406" y="1755"/>
                    <a:pt x="6359" y="1874"/>
                    <a:pt x="6264" y="1993"/>
                  </a:cubicBezTo>
                  <a:cubicBezTo>
                    <a:pt x="6097" y="2231"/>
                    <a:pt x="5799" y="2409"/>
                    <a:pt x="5466" y="2624"/>
                  </a:cubicBezTo>
                  <a:cubicBezTo>
                    <a:pt x="5132" y="2838"/>
                    <a:pt x="4811" y="3076"/>
                    <a:pt x="4478" y="3314"/>
                  </a:cubicBezTo>
                  <a:cubicBezTo>
                    <a:pt x="3144" y="4267"/>
                    <a:pt x="2025" y="5243"/>
                    <a:pt x="1239" y="5981"/>
                  </a:cubicBezTo>
                  <a:cubicBezTo>
                    <a:pt x="453" y="6708"/>
                    <a:pt x="1" y="7196"/>
                    <a:pt x="1" y="7196"/>
                  </a:cubicBezTo>
                  <a:cubicBezTo>
                    <a:pt x="1" y="7196"/>
                    <a:pt x="537" y="6803"/>
                    <a:pt x="1370" y="6124"/>
                  </a:cubicBezTo>
                  <a:cubicBezTo>
                    <a:pt x="2239" y="5481"/>
                    <a:pt x="3418" y="4612"/>
                    <a:pt x="4740" y="3660"/>
                  </a:cubicBezTo>
                  <a:cubicBezTo>
                    <a:pt x="5061" y="3421"/>
                    <a:pt x="5394" y="3183"/>
                    <a:pt x="5704" y="2957"/>
                  </a:cubicBezTo>
                  <a:cubicBezTo>
                    <a:pt x="6002" y="2731"/>
                    <a:pt x="6359" y="2528"/>
                    <a:pt x="6585" y="2171"/>
                  </a:cubicBezTo>
                  <a:cubicBezTo>
                    <a:pt x="6704" y="1993"/>
                    <a:pt x="6764" y="1766"/>
                    <a:pt x="6740" y="1576"/>
                  </a:cubicBezTo>
                  <a:cubicBezTo>
                    <a:pt x="6728" y="1481"/>
                    <a:pt x="6740" y="1457"/>
                    <a:pt x="6764" y="1421"/>
                  </a:cubicBezTo>
                  <a:cubicBezTo>
                    <a:pt x="6787" y="1397"/>
                    <a:pt x="6823" y="1362"/>
                    <a:pt x="6883" y="1338"/>
                  </a:cubicBezTo>
                  <a:cubicBezTo>
                    <a:pt x="7002" y="1290"/>
                    <a:pt x="7145" y="1254"/>
                    <a:pt x="7299" y="1219"/>
                  </a:cubicBezTo>
                  <a:cubicBezTo>
                    <a:pt x="7430" y="1171"/>
                    <a:pt x="7621" y="1112"/>
                    <a:pt x="7716" y="933"/>
                  </a:cubicBezTo>
                  <a:cubicBezTo>
                    <a:pt x="7752" y="838"/>
                    <a:pt x="7752" y="754"/>
                    <a:pt x="7740" y="683"/>
                  </a:cubicBezTo>
                  <a:cubicBezTo>
                    <a:pt x="7728" y="623"/>
                    <a:pt x="7716" y="564"/>
                    <a:pt x="7716" y="516"/>
                  </a:cubicBezTo>
                  <a:cubicBezTo>
                    <a:pt x="7716" y="421"/>
                    <a:pt x="7752" y="338"/>
                    <a:pt x="7811" y="266"/>
                  </a:cubicBezTo>
                  <a:cubicBezTo>
                    <a:pt x="7930" y="111"/>
                    <a:pt x="8109" y="88"/>
                    <a:pt x="8264" y="64"/>
                  </a:cubicBezTo>
                  <a:cubicBezTo>
                    <a:pt x="8302" y="61"/>
                    <a:pt x="8339" y="59"/>
                    <a:pt x="8373" y="59"/>
                  </a:cubicBezTo>
                  <a:cubicBezTo>
                    <a:pt x="8468" y="59"/>
                    <a:pt x="8548" y="70"/>
                    <a:pt x="8609" y="88"/>
                  </a:cubicBezTo>
                  <a:cubicBezTo>
                    <a:pt x="8681" y="100"/>
                    <a:pt x="8728" y="100"/>
                    <a:pt x="8728" y="100"/>
                  </a:cubicBezTo>
                  <a:cubicBezTo>
                    <a:pt x="8728" y="100"/>
                    <a:pt x="8681" y="88"/>
                    <a:pt x="8609" y="64"/>
                  </a:cubicBezTo>
                  <a:cubicBezTo>
                    <a:pt x="8526" y="52"/>
                    <a:pt x="8407" y="28"/>
                    <a:pt x="8264" y="4"/>
                  </a:cubicBezTo>
                  <a:cubicBezTo>
                    <a:pt x="8237" y="2"/>
                    <a:pt x="8209" y="1"/>
                    <a:pt x="8180" y="1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445" name="Google Shape;12445;p49"/>
            <p:cNvSpPr/>
            <p:nvPr/>
          </p:nvSpPr>
          <p:spPr>
            <a:xfrm>
              <a:off x="2647050" y="2995725"/>
              <a:ext cx="509300" cy="34925"/>
            </a:xfrm>
            <a:custGeom>
              <a:avLst/>
              <a:gdLst/>
              <a:ahLst/>
              <a:cxnLst/>
              <a:rect l="l" t="t" r="r" b="b"/>
              <a:pathLst>
                <a:path w="20372" h="1397" extrusionOk="0">
                  <a:moveTo>
                    <a:pt x="20372" y="1"/>
                  </a:moveTo>
                  <a:cubicBezTo>
                    <a:pt x="20372" y="1"/>
                    <a:pt x="20086" y="49"/>
                    <a:pt x="19586" y="108"/>
                  </a:cubicBezTo>
                  <a:cubicBezTo>
                    <a:pt x="19074" y="180"/>
                    <a:pt x="18336" y="287"/>
                    <a:pt x="17407" y="394"/>
                  </a:cubicBezTo>
                  <a:cubicBezTo>
                    <a:pt x="15562" y="596"/>
                    <a:pt x="13014" y="822"/>
                    <a:pt x="10204" y="906"/>
                  </a:cubicBezTo>
                  <a:cubicBezTo>
                    <a:pt x="9220" y="939"/>
                    <a:pt x="8267" y="954"/>
                    <a:pt x="7364" y="954"/>
                  </a:cubicBezTo>
                  <a:cubicBezTo>
                    <a:pt x="5689" y="954"/>
                    <a:pt x="4188" y="904"/>
                    <a:pt x="2989" y="834"/>
                  </a:cubicBezTo>
                  <a:cubicBezTo>
                    <a:pt x="2060" y="787"/>
                    <a:pt x="1322" y="751"/>
                    <a:pt x="798" y="703"/>
                  </a:cubicBezTo>
                  <a:cubicBezTo>
                    <a:pt x="274" y="656"/>
                    <a:pt x="0" y="644"/>
                    <a:pt x="0" y="644"/>
                  </a:cubicBezTo>
                  <a:lnTo>
                    <a:pt x="0" y="644"/>
                  </a:lnTo>
                  <a:cubicBezTo>
                    <a:pt x="0" y="644"/>
                    <a:pt x="274" y="692"/>
                    <a:pt x="786" y="775"/>
                  </a:cubicBezTo>
                  <a:cubicBezTo>
                    <a:pt x="1286" y="870"/>
                    <a:pt x="2036" y="965"/>
                    <a:pt x="2953" y="1073"/>
                  </a:cubicBezTo>
                  <a:cubicBezTo>
                    <a:pt x="4449" y="1246"/>
                    <a:pt x="6414" y="1396"/>
                    <a:pt x="8620" y="1396"/>
                  </a:cubicBezTo>
                  <a:cubicBezTo>
                    <a:pt x="9136" y="1396"/>
                    <a:pt x="9665" y="1388"/>
                    <a:pt x="10204" y="1370"/>
                  </a:cubicBezTo>
                  <a:cubicBezTo>
                    <a:pt x="13050" y="1287"/>
                    <a:pt x="15597" y="942"/>
                    <a:pt x="17419" y="608"/>
                  </a:cubicBezTo>
                  <a:cubicBezTo>
                    <a:pt x="18348" y="453"/>
                    <a:pt x="19074" y="299"/>
                    <a:pt x="19586" y="180"/>
                  </a:cubicBezTo>
                  <a:cubicBezTo>
                    <a:pt x="20086" y="61"/>
                    <a:pt x="20372" y="1"/>
                    <a:pt x="20372" y="1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446" name="Google Shape;12446;p49"/>
            <p:cNvSpPr/>
            <p:nvPr/>
          </p:nvSpPr>
          <p:spPr>
            <a:xfrm>
              <a:off x="2698550" y="2967150"/>
              <a:ext cx="191400" cy="17800"/>
            </a:xfrm>
            <a:custGeom>
              <a:avLst/>
              <a:gdLst/>
              <a:ahLst/>
              <a:cxnLst/>
              <a:rect l="l" t="t" r="r" b="b"/>
              <a:pathLst>
                <a:path w="7656" h="712" extrusionOk="0">
                  <a:moveTo>
                    <a:pt x="7656" y="1"/>
                  </a:moveTo>
                  <a:lnTo>
                    <a:pt x="7656" y="1"/>
                  </a:lnTo>
                  <a:cubicBezTo>
                    <a:pt x="7656" y="1"/>
                    <a:pt x="7227" y="25"/>
                    <a:pt x="6525" y="108"/>
                  </a:cubicBezTo>
                  <a:cubicBezTo>
                    <a:pt x="5834" y="144"/>
                    <a:pt x="4882" y="203"/>
                    <a:pt x="3834" y="251"/>
                  </a:cubicBezTo>
                  <a:cubicBezTo>
                    <a:pt x="2786" y="299"/>
                    <a:pt x="1834" y="311"/>
                    <a:pt x="1131" y="311"/>
                  </a:cubicBezTo>
                  <a:lnTo>
                    <a:pt x="0" y="311"/>
                  </a:lnTo>
                  <a:cubicBezTo>
                    <a:pt x="0" y="311"/>
                    <a:pt x="417" y="418"/>
                    <a:pt x="1119" y="537"/>
                  </a:cubicBezTo>
                  <a:cubicBezTo>
                    <a:pt x="1719" y="628"/>
                    <a:pt x="2510" y="711"/>
                    <a:pt x="3395" y="711"/>
                  </a:cubicBezTo>
                  <a:cubicBezTo>
                    <a:pt x="3547" y="711"/>
                    <a:pt x="3701" y="709"/>
                    <a:pt x="3858" y="703"/>
                  </a:cubicBezTo>
                  <a:cubicBezTo>
                    <a:pt x="4929" y="656"/>
                    <a:pt x="5882" y="477"/>
                    <a:pt x="6572" y="311"/>
                  </a:cubicBezTo>
                  <a:cubicBezTo>
                    <a:pt x="7251" y="144"/>
                    <a:pt x="7656" y="1"/>
                    <a:pt x="7656" y="1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447" name="Google Shape;12447;p49"/>
            <p:cNvSpPr/>
            <p:nvPr/>
          </p:nvSpPr>
          <p:spPr>
            <a:xfrm>
              <a:off x="2862550" y="2897875"/>
              <a:ext cx="950150" cy="82400"/>
            </a:xfrm>
            <a:custGeom>
              <a:avLst/>
              <a:gdLst/>
              <a:ahLst/>
              <a:cxnLst/>
              <a:rect l="l" t="t" r="r" b="b"/>
              <a:pathLst>
                <a:path w="38006" h="3296" extrusionOk="0">
                  <a:moveTo>
                    <a:pt x="22933" y="1"/>
                  </a:moveTo>
                  <a:cubicBezTo>
                    <a:pt x="21699" y="1"/>
                    <a:pt x="20427" y="66"/>
                    <a:pt x="19134" y="188"/>
                  </a:cubicBezTo>
                  <a:cubicBezTo>
                    <a:pt x="16479" y="450"/>
                    <a:pt x="13978" y="819"/>
                    <a:pt x="11704" y="1046"/>
                  </a:cubicBezTo>
                  <a:cubicBezTo>
                    <a:pt x="9430" y="1260"/>
                    <a:pt x="7358" y="1319"/>
                    <a:pt x="5620" y="1319"/>
                  </a:cubicBezTo>
                  <a:cubicBezTo>
                    <a:pt x="3894" y="1319"/>
                    <a:pt x="2477" y="1260"/>
                    <a:pt x="1513" y="1224"/>
                  </a:cubicBezTo>
                  <a:cubicBezTo>
                    <a:pt x="536" y="1177"/>
                    <a:pt x="1" y="1141"/>
                    <a:pt x="0" y="1141"/>
                  </a:cubicBezTo>
                  <a:lnTo>
                    <a:pt x="0" y="1141"/>
                  </a:lnTo>
                  <a:cubicBezTo>
                    <a:pt x="1" y="1141"/>
                    <a:pt x="536" y="1200"/>
                    <a:pt x="1513" y="1296"/>
                  </a:cubicBezTo>
                  <a:cubicBezTo>
                    <a:pt x="2489" y="1379"/>
                    <a:pt x="3894" y="1486"/>
                    <a:pt x="5632" y="1546"/>
                  </a:cubicBezTo>
                  <a:cubicBezTo>
                    <a:pt x="6255" y="1567"/>
                    <a:pt x="6922" y="1581"/>
                    <a:pt x="7626" y="1581"/>
                  </a:cubicBezTo>
                  <a:cubicBezTo>
                    <a:pt x="8887" y="1581"/>
                    <a:pt x="10270" y="1537"/>
                    <a:pt x="11752" y="1415"/>
                  </a:cubicBezTo>
                  <a:cubicBezTo>
                    <a:pt x="14062" y="1236"/>
                    <a:pt x="16550" y="891"/>
                    <a:pt x="19193" y="641"/>
                  </a:cubicBezTo>
                  <a:cubicBezTo>
                    <a:pt x="20633" y="504"/>
                    <a:pt x="22037" y="428"/>
                    <a:pt x="23388" y="428"/>
                  </a:cubicBezTo>
                  <a:cubicBezTo>
                    <a:pt x="24506" y="428"/>
                    <a:pt x="25588" y="480"/>
                    <a:pt x="26623" y="593"/>
                  </a:cubicBezTo>
                  <a:cubicBezTo>
                    <a:pt x="28897" y="831"/>
                    <a:pt x="30921" y="1260"/>
                    <a:pt x="32600" y="1700"/>
                  </a:cubicBezTo>
                  <a:cubicBezTo>
                    <a:pt x="34279" y="2129"/>
                    <a:pt x="35636" y="2546"/>
                    <a:pt x="36565" y="2831"/>
                  </a:cubicBezTo>
                  <a:cubicBezTo>
                    <a:pt x="37493" y="3129"/>
                    <a:pt x="38005" y="3296"/>
                    <a:pt x="38005" y="3296"/>
                  </a:cubicBezTo>
                  <a:cubicBezTo>
                    <a:pt x="38005" y="3296"/>
                    <a:pt x="37493" y="3093"/>
                    <a:pt x="36576" y="2772"/>
                  </a:cubicBezTo>
                  <a:cubicBezTo>
                    <a:pt x="35648" y="2439"/>
                    <a:pt x="34326" y="1962"/>
                    <a:pt x="32647" y="1486"/>
                  </a:cubicBezTo>
                  <a:cubicBezTo>
                    <a:pt x="30957" y="1010"/>
                    <a:pt x="28933" y="510"/>
                    <a:pt x="26647" y="224"/>
                  </a:cubicBezTo>
                  <a:cubicBezTo>
                    <a:pt x="25467" y="72"/>
                    <a:pt x="24221" y="1"/>
                    <a:pt x="22933" y="1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448" name="Google Shape;12448;p49"/>
            <p:cNvSpPr/>
            <p:nvPr/>
          </p:nvSpPr>
          <p:spPr>
            <a:xfrm>
              <a:off x="3315875" y="2930175"/>
              <a:ext cx="382525" cy="50100"/>
            </a:xfrm>
            <a:custGeom>
              <a:avLst/>
              <a:gdLst/>
              <a:ahLst/>
              <a:cxnLst/>
              <a:rect l="l" t="t" r="r" b="b"/>
              <a:pathLst>
                <a:path w="15301" h="2004" extrusionOk="0">
                  <a:moveTo>
                    <a:pt x="5642" y="1"/>
                  </a:moveTo>
                  <a:cubicBezTo>
                    <a:pt x="4334" y="1"/>
                    <a:pt x="3168" y="108"/>
                    <a:pt x="2251" y="242"/>
                  </a:cubicBezTo>
                  <a:cubicBezTo>
                    <a:pt x="1548" y="349"/>
                    <a:pt x="989" y="456"/>
                    <a:pt x="596" y="539"/>
                  </a:cubicBezTo>
                  <a:cubicBezTo>
                    <a:pt x="203" y="635"/>
                    <a:pt x="1" y="670"/>
                    <a:pt x="1" y="670"/>
                  </a:cubicBezTo>
                  <a:cubicBezTo>
                    <a:pt x="1" y="670"/>
                    <a:pt x="227" y="658"/>
                    <a:pt x="608" y="611"/>
                  </a:cubicBezTo>
                  <a:cubicBezTo>
                    <a:pt x="1001" y="575"/>
                    <a:pt x="1560" y="527"/>
                    <a:pt x="2263" y="480"/>
                  </a:cubicBezTo>
                  <a:cubicBezTo>
                    <a:pt x="2900" y="442"/>
                    <a:pt x="3642" y="416"/>
                    <a:pt x="4462" y="416"/>
                  </a:cubicBezTo>
                  <a:cubicBezTo>
                    <a:pt x="5450" y="416"/>
                    <a:pt x="6551" y="454"/>
                    <a:pt x="7716" y="551"/>
                  </a:cubicBezTo>
                  <a:cubicBezTo>
                    <a:pt x="9835" y="754"/>
                    <a:pt x="11728" y="1087"/>
                    <a:pt x="13098" y="1420"/>
                  </a:cubicBezTo>
                  <a:cubicBezTo>
                    <a:pt x="13788" y="1575"/>
                    <a:pt x="14336" y="1730"/>
                    <a:pt x="14705" y="1837"/>
                  </a:cubicBezTo>
                  <a:cubicBezTo>
                    <a:pt x="15098" y="1944"/>
                    <a:pt x="15300" y="2004"/>
                    <a:pt x="15300" y="2004"/>
                  </a:cubicBezTo>
                  <a:cubicBezTo>
                    <a:pt x="15300" y="2004"/>
                    <a:pt x="15098" y="1909"/>
                    <a:pt x="14752" y="1742"/>
                  </a:cubicBezTo>
                  <a:cubicBezTo>
                    <a:pt x="14383" y="1599"/>
                    <a:pt x="13848" y="1409"/>
                    <a:pt x="13169" y="1182"/>
                  </a:cubicBezTo>
                  <a:cubicBezTo>
                    <a:pt x="11835" y="754"/>
                    <a:pt x="9930" y="289"/>
                    <a:pt x="7775" y="99"/>
                  </a:cubicBezTo>
                  <a:cubicBezTo>
                    <a:pt x="7036" y="30"/>
                    <a:pt x="6320" y="1"/>
                    <a:pt x="5642" y="1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449" name="Google Shape;12449;p49"/>
            <p:cNvSpPr/>
            <p:nvPr/>
          </p:nvSpPr>
          <p:spPr>
            <a:xfrm>
              <a:off x="3478100" y="2965425"/>
              <a:ext cx="132475" cy="15200"/>
            </a:xfrm>
            <a:custGeom>
              <a:avLst/>
              <a:gdLst/>
              <a:ahLst/>
              <a:cxnLst/>
              <a:rect l="l" t="t" r="r" b="b"/>
              <a:pathLst>
                <a:path w="5299" h="608" extrusionOk="0">
                  <a:moveTo>
                    <a:pt x="1616" y="0"/>
                  </a:moveTo>
                  <a:cubicBezTo>
                    <a:pt x="667" y="0"/>
                    <a:pt x="1" y="106"/>
                    <a:pt x="1" y="106"/>
                  </a:cubicBezTo>
                  <a:cubicBezTo>
                    <a:pt x="1" y="106"/>
                    <a:pt x="1179" y="368"/>
                    <a:pt x="2632" y="499"/>
                  </a:cubicBezTo>
                  <a:cubicBezTo>
                    <a:pt x="3706" y="595"/>
                    <a:pt x="4639" y="607"/>
                    <a:pt x="5060" y="607"/>
                  </a:cubicBezTo>
                  <a:cubicBezTo>
                    <a:pt x="5213" y="607"/>
                    <a:pt x="5299" y="606"/>
                    <a:pt x="5299" y="606"/>
                  </a:cubicBezTo>
                  <a:cubicBezTo>
                    <a:pt x="5299" y="606"/>
                    <a:pt x="4156" y="177"/>
                    <a:pt x="2679" y="46"/>
                  </a:cubicBezTo>
                  <a:cubicBezTo>
                    <a:pt x="2302" y="13"/>
                    <a:pt x="1942" y="0"/>
                    <a:pt x="1616" y="0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450" name="Google Shape;12450;p49"/>
            <p:cNvSpPr/>
            <p:nvPr/>
          </p:nvSpPr>
          <p:spPr>
            <a:xfrm>
              <a:off x="3505200" y="2876350"/>
              <a:ext cx="306000" cy="62250"/>
            </a:xfrm>
            <a:custGeom>
              <a:avLst/>
              <a:gdLst/>
              <a:ahLst/>
              <a:cxnLst/>
              <a:rect l="l" t="t" r="r" b="b"/>
              <a:pathLst>
                <a:path w="12240" h="2490" extrusionOk="0">
                  <a:moveTo>
                    <a:pt x="702" y="1"/>
                  </a:moveTo>
                  <a:cubicBezTo>
                    <a:pt x="253" y="1"/>
                    <a:pt x="0" y="13"/>
                    <a:pt x="0" y="13"/>
                  </a:cubicBezTo>
                  <a:cubicBezTo>
                    <a:pt x="0" y="13"/>
                    <a:pt x="691" y="97"/>
                    <a:pt x="1822" y="252"/>
                  </a:cubicBezTo>
                  <a:cubicBezTo>
                    <a:pt x="2941" y="418"/>
                    <a:pt x="4489" y="668"/>
                    <a:pt x="6167" y="1014"/>
                  </a:cubicBezTo>
                  <a:cubicBezTo>
                    <a:pt x="7846" y="1359"/>
                    <a:pt x="9370" y="1728"/>
                    <a:pt x="10466" y="2014"/>
                  </a:cubicBezTo>
                  <a:cubicBezTo>
                    <a:pt x="11549" y="2311"/>
                    <a:pt x="12240" y="2490"/>
                    <a:pt x="12240" y="2490"/>
                  </a:cubicBezTo>
                  <a:cubicBezTo>
                    <a:pt x="12240" y="2490"/>
                    <a:pt x="11597" y="2192"/>
                    <a:pt x="10549" y="1787"/>
                  </a:cubicBezTo>
                  <a:cubicBezTo>
                    <a:pt x="9489" y="1383"/>
                    <a:pt x="7977" y="906"/>
                    <a:pt x="6275" y="561"/>
                  </a:cubicBezTo>
                  <a:cubicBezTo>
                    <a:pt x="4560" y="216"/>
                    <a:pt x="2977" y="73"/>
                    <a:pt x="1845" y="25"/>
                  </a:cubicBezTo>
                  <a:cubicBezTo>
                    <a:pt x="1388" y="6"/>
                    <a:pt x="1002" y="1"/>
                    <a:pt x="702" y="1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451" name="Google Shape;12451;p49"/>
            <p:cNvSpPr/>
            <p:nvPr/>
          </p:nvSpPr>
          <p:spPr>
            <a:xfrm>
              <a:off x="3798075" y="2921325"/>
              <a:ext cx="146175" cy="109850"/>
            </a:xfrm>
            <a:custGeom>
              <a:avLst/>
              <a:gdLst/>
              <a:ahLst/>
              <a:cxnLst/>
              <a:rect l="l" t="t" r="r" b="b"/>
              <a:pathLst>
                <a:path w="5847" h="4394" extrusionOk="0">
                  <a:moveTo>
                    <a:pt x="1" y="0"/>
                  </a:moveTo>
                  <a:lnTo>
                    <a:pt x="1" y="0"/>
                  </a:lnTo>
                  <a:cubicBezTo>
                    <a:pt x="1" y="0"/>
                    <a:pt x="406" y="179"/>
                    <a:pt x="1001" y="465"/>
                  </a:cubicBezTo>
                  <a:cubicBezTo>
                    <a:pt x="1596" y="774"/>
                    <a:pt x="2394" y="1239"/>
                    <a:pt x="3239" y="1810"/>
                  </a:cubicBezTo>
                  <a:cubicBezTo>
                    <a:pt x="4097" y="2382"/>
                    <a:pt x="4787" y="2977"/>
                    <a:pt x="5228" y="3501"/>
                  </a:cubicBezTo>
                  <a:cubicBezTo>
                    <a:pt x="5442" y="3751"/>
                    <a:pt x="5597" y="3977"/>
                    <a:pt x="5704" y="4132"/>
                  </a:cubicBezTo>
                  <a:cubicBezTo>
                    <a:pt x="5787" y="4299"/>
                    <a:pt x="5847" y="4394"/>
                    <a:pt x="5847" y="4394"/>
                  </a:cubicBezTo>
                  <a:cubicBezTo>
                    <a:pt x="5847" y="4394"/>
                    <a:pt x="5823" y="4287"/>
                    <a:pt x="5763" y="4108"/>
                  </a:cubicBezTo>
                  <a:cubicBezTo>
                    <a:pt x="5704" y="3929"/>
                    <a:pt x="5585" y="3656"/>
                    <a:pt x="5406" y="3358"/>
                  </a:cubicBezTo>
                  <a:cubicBezTo>
                    <a:pt x="5049" y="2763"/>
                    <a:pt x="4382" y="2036"/>
                    <a:pt x="3501" y="1441"/>
                  </a:cubicBezTo>
                  <a:cubicBezTo>
                    <a:pt x="2620" y="846"/>
                    <a:pt x="1727" y="477"/>
                    <a:pt x="1072" y="274"/>
                  </a:cubicBezTo>
                  <a:cubicBezTo>
                    <a:pt x="418" y="60"/>
                    <a:pt x="1" y="0"/>
                    <a:pt x="1" y="0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452" name="Google Shape;12452;p49"/>
            <p:cNvSpPr/>
            <p:nvPr/>
          </p:nvSpPr>
          <p:spPr>
            <a:xfrm>
              <a:off x="3826650" y="2973700"/>
              <a:ext cx="92900" cy="57175"/>
            </a:xfrm>
            <a:custGeom>
              <a:avLst/>
              <a:gdLst/>
              <a:ahLst/>
              <a:cxnLst/>
              <a:rect l="l" t="t" r="r" b="b"/>
              <a:pathLst>
                <a:path w="3716" h="2287" extrusionOk="0">
                  <a:moveTo>
                    <a:pt x="1" y="1"/>
                  </a:moveTo>
                  <a:cubicBezTo>
                    <a:pt x="1" y="1"/>
                    <a:pt x="215" y="120"/>
                    <a:pt x="560" y="346"/>
                  </a:cubicBezTo>
                  <a:cubicBezTo>
                    <a:pt x="894" y="537"/>
                    <a:pt x="1358" y="822"/>
                    <a:pt x="1858" y="1132"/>
                  </a:cubicBezTo>
                  <a:cubicBezTo>
                    <a:pt x="2370" y="1453"/>
                    <a:pt x="2834" y="1727"/>
                    <a:pt x="3156" y="1942"/>
                  </a:cubicBezTo>
                  <a:cubicBezTo>
                    <a:pt x="3501" y="2144"/>
                    <a:pt x="3716" y="2287"/>
                    <a:pt x="3716" y="2287"/>
                  </a:cubicBezTo>
                  <a:cubicBezTo>
                    <a:pt x="3716" y="2287"/>
                    <a:pt x="3573" y="2073"/>
                    <a:pt x="3311" y="1763"/>
                  </a:cubicBezTo>
                  <a:cubicBezTo>
                    <a:pt x="3037" y="1453"/>
                    <a:pt x="2644" y="1061"/>
                    <a:pt x="2096" y="739"/>
                  </a:cubicBezTo>
                  <a:cubicBezTo>
                    <a:pt x="1572" y="406"/>
                    <a:pt x="1037" y="227"/>
                    <a:pt x="644" y="120"/>
                  </a:cubicBezTo>
                  <a:cubicBezTo>
                    <a:pt x="263" y="25"/>
                    <a:pt x="1" y="1"/>
                    <a:pt x="1" y="1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453" name="Google Shape;12453;p49"/>
            <p:cNvSpPr/>
            <p:nvPr/>
          </p:nvSpPr>
          <p:spPr>
            <a:xfrm>
              <a:off x="3798075" y="2993050"/>
              <a:ext cx="73550" cy="48550"/>
            </a:xfrm>
            <a:custGeom>
              <a:avLst/>
              <a:gdLst/>
              <a:ahLst/>
              <a:cxnLst/>
              <a:rect l="l" t="t" r="r" b="b"/>
              <a:pathLst>
                <a:path w="2942" h="1942" extrusionOk="0">
                  <a:moveTo>
                    <a:pt x="1" y="1"/>
                  </a:moveTo>
                  <a:lnTo>
                    <a:pt x="1" y="1"/>
                  </a:lnTo>
                  <a:cubicBezTo>
                    <a:pt x="1" y="1"/>
                    <a:pt x="167" y="120"/>
                    <a:pt x="417" y="346"/>
                  </a:cubicBezTo>
                  <a:cubicBezTo>
                    <a:pt x="679" y="525"/>
                    <a:pt x="1025" y="787"/>
                    <a:pt x="1430" y="1049"/>
                  </a:cubicBezTo>
                  <a:cubicBezTo>
                    <a:pt x="1834" y="1299"/>
                    <a:pt x="2203" y="1525"/>
                    <a:pt x="2489" y="1680"/>
                  </a:cubicBezTo>
                  <a:cubicBezTo>
                    <a:pt x="2763" y="1846"/>
                    <a:pt x="2942" y="1942"/>
                    <a:pt x="2942" y="1942"/>
                  </a:cubicBezTo>
                  <a:cubicBezTo>
                    <a:pt x="2942" y="1942"/>
                    <a:pt x="2846" y="1763"/>
                    <a:pt x="2632" y="1513"/>
                  </a:cubicBezTo>
                  <a:cubicBezTo>
                    <a:pt x="2430" y="1251"/>
                    <a:pt x="2096" y="929"/>
                    <a:pt x="1680" y="656"/>
                  </a:cubicBezTo>
                  <a:cubicBezTo>
                    <a:pt x="1263" y="382"/>
                    <a:pt x="834" y="215"/>
                    <a:pt x="525" y="120"/>
                  </a:cubicBezTo>
                  <a:cubicBezTo>
                    <a:pt x="215" y="37"/>
                    <a:pt x="1" y="1"/>
                    <a:pt x="1" y="1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454" name="Google Shape;12454;p49"/>
            <p:cNvSpPr/>
            <p:nvPr/>
          </p:nvSpPr>
          <p:spPr>
            <a:xfrm>
              <a:off x="3646275" y="3014500"/>
              <a:ext cx="141425" cy="65800"/>
            </a:xfrm>
            <a:custGeom>
              <a:avLst/>
              <a:gdLst/>
              <a:ahLst/>
              <a:cxnLst/>
              <a:rect l="l" t="t" r="r" b="b"/>
              <a:pathLst>
                <a:path w="5657" h="2632" extrusionOk="0">
                  <a:moveTo>
                    <a:pt x="1" y="0"/>
                  </a:moveTo>
                  <a:cubicBezTo>
                    <a:pt x="1" y="0"/>
                    <a:pt x="346" y="119"/>
                    <a:pt x="882" y="286"/>
                  </a:cubicBezTo>
                  <a:cubicBezTo>
                    <a:pt x="1417" y="488"/>
                    <a:pt x="2132" y="786"/>
                    <a:pt x="2906" y="1143"/>
                  </a:cubicBezTo>
                  <a:cubicBezTo>
                    <a:pt x="3680" y="1512"/>
                    <a:pt x="4358" y="1869"/>
                    <a:pt x="4858" y="2155"/>
                  </a:cubicBezTo>
                  <a:cubicBezTo>
                    <a:pt x="5346" y="2453"/>
                    <a:pt x="5656" y="2631"/>
                    <a:pt x="5656" y="2631"/>
                  </a:cubicBezTo>
                  <a:cubicBezTo>
                    <a:pt x="5656" y="2631"/>
                    <a:pt x="5418" y="2357"/>
                    <a:pt x="4989" y="1976"/>
                  </a:cubicBezTo>
                  <a:cubicBezTo>
                    <a:pt x="4549" y="1584"/>
                    <a:pt x="3906" y="1107"/>
                    <a:pt x="3096" y="738"/>
                  </a:cubicBezTo>
                  <a:cubicBezTo>
                    <a:pt x="2298" y="369"/>
                    <a:pt x="1501" y="179"/>
                    <a:pt x="941" y="83"/>
                  </a:cubicBezTo>
                  <a:cubicBezTo>
                    <a:pt x="358" y="0"/>
                    <a:pt x="1" y="0"/>
                    <a:pt x="1" y="0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455" name="Google Shape;12455;p49"/>
            <p:cNvSpPr/>
            <p:nvPr/>
          </p:nvSpPr>
          <p:spPr>
            <a:xfrm>
              <a:off x="2907500" y="2169450"/>
              <a:ext cx="176225" cy="400375"/>
            </a:xfrm>
            <a:custGeom>
              <a:avLst/>
              <a:gdLst/>
              <a:ahLst/>
              <a:cxnLst/>
              <a:rect l="l" t="t" r="r" b="b"/>
              <a:pathLst>
                <a:path w="7049" h="16015" extrusionOk="0">
                  <a:moveTo>
                    <a:pt x="7049" y="0"/>
                  </a:moveTo>
                  <a:cubicBezTo>
                    <a:pt x="7048" y="1"/>
                    <a:pt x="5263" y="3501"/>
                    <a:pt x="3310" y="7918"/>
                  </a:cubicBezTo>
                  <a:cubicBezTo>
                    <a:pt x="1369" y="12335"/>
                    <a:pt x="0" y="16014"/>
                    <a:pt x="0" y="16014"/>
                  </a:cubicBezTo>
                  <a:cubicBezTo>
                    <a:pt x="0" y="16014"/>
                    <a:pt x="1798" y="12514"/>
                    <a:pt x="3727" y="8096"/>
                  </a:cubicBezTo>
                  <a:cubicBezTo>
                    <a:pt x="5679" y="3680"/>
                    <a:pt x="7049" y="1"/>
                    <a:pt x="7049" y="0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456" name="Google Shape;12456;p49"/>
            <p:cNvSpPr/>
            <p:nvPr/>
          </p:nvSpPr>
          <p:spPr>
            <a:xfrm>
              <a:off x="2784850" y="2298325"/>
              <a:ext cx="212275" cy="456325"/>
            </a:xfrm>
            <a:custGeom>
              <a:avLst/>
              <a:gdLst/>
              <a:ahLst/>
              <a:cxnLst/>
              <a:rect l="l" t="t" r="r" b="b"/>
              <a:pathLst>
                <a:path w="8491" h="18253" extrusionOk="0">
                  <a:moveTo>
                    <a:pt x="8490" y="1"/>
                  </a:moveTo>
                  <a:cubicBezTo>
                    <a:pt x="8490" y="1"/>
                    <a:pt x="6287" y="3942"/>
                    <a:pt x="3930" y="8978"/>
                  </a:cubicBezTo>
                  <a:cubicBezTo>
                    <a:pt x="1596" y="14026"/>
                    <a:pt x="1" y="18253"/>
                    <a:pt x="1" y="18253"/>
                  </a:cubicBezTo>
                  <a:cubicBezTo>
                    <a:pt x="1" y="18253"/>
                    <a:pt x="2013" y="14205"/>
                    <a:pt x="4347" y="9168"/>
                  </a:cubicBezTo>
                  <a:cubicBezTo>
                    <a:pt x="6692" y="4144"/>
                    <a:pt x="8490" y="1"/>
                    <a:pt x="8490" y="1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457" name="Google Shape;12457;p49"/>
            <p:cNvSpPr/>
            <p:nvPr/>
          </p:nvSpPr>
          <p:spPr>
            <a:xfrm>
              <a:off x="2934875" y="2266475"/>
              <a:ext cx="56875" cy="120275"/>
            </a:xfrm>
            <a:custGeom>
              <a:avLst/>
              <a:gdLst/>
              <a:ahLst/>
              <a:cxnLst/>
              <a:rect l="l" t="t" r="r" b="b"/>
              <a:pathLst>
                <a:path w="2275" h="4811" extrusionOk="0">
                  <a:moveTo>
                    <a:pt x="2275" y="1"/>
                  </a:moveTo>
                  <a:cubicBezTo>
                    <a:pt x="2275" y="1"/>
                    <a:pt x="1560" y="989"/>
                    <a:pt x="941" y="2311"/>
                  </a:cubicBezTo>
                  <a:cubicBezTo>
                    <a:pt x="298" y="3632"/>
                    <a:pt x="1" y="4811"/>
                    <a:pt x="1" y="4811"/>
                  </a:cubicBezTo>
                  <a:cubicBezTo>
                    <a:pt x="1" y="4811"/>
                    <a:pt x="715" y="3846"/>
                    <a:pt x="1346" y="2501"/>
                  </a:cubicBezTo>
                  <a:cubicBezTo>
                    <a:pt x="1977" y="1180"/>
                    <a:pt x="2275" y="1"/>
                    <a:pt x="2275" y="1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458" name="Google Shape;12458;p49"/>
            <p:cNvSpPr/>
            <p:nvPr/>
          </p:nvSpPr>
          <p:spPr>
            <a:xfrm>
              <a:off x="2625625" y="2781125"/>
              <a:ext cx="121750" cy="253325"/>
            </a:xfrm>
            <a:custGeom>
              <a:avLst/>
              <a:gdLst/>
              <a:ahLst/>
              <a:cxnLst/>
              <a:rect l="l" t="t" r="r" b="b"/>
              <a:pathLst>
                <a:path w="4870" h="10133" extrusionOk="0">
                  <a:moveTo>
                    <a:pt x="4870" y="1"/>
                  </a:moveTo>
                  <a:cubicBezTo>
                    <a:pt x="4870" y="1"/>
                    <a:pt x="4584" y="572"/>
                    <a:pt x="4155" y="1501"/>
                  </a:cubicBezTo>
                  <a:cubicBezTo>
                    <a:pt x="3739" y="2441"/>
                    <a:pt x="3179" y="3715"/>
                    <a:pt x="2536" y="5132"/>
                  </a:cubicBezTo>
                  <a:cubicBezTo>
                    <a:pt x="1893" y="6525"/>
                    <a:pt x="1286" y="7799"/>
                    <a:pt x="810" y="8692"/>
                  </a:cubicBezTo>
                  <a:cubicBezTo>
                    <a:pt x="572" y="9133"/>
                    <a:pt x="381" y="9490"/>
                    <a:pt x="226" y="9752"/>
                  </a:cubicBezTo>
                  <a:cubicBezTo>
                    <a:pt x="83" y="10002"/>
                    <a:pt x="0" y="10133"/>
                    <a:pt x="0" y="10133"/>
                  </a:cubicBezTo>
                  <a:cubicBezTo>
                    <a:pt x="0" y="10133"/>
                    <a:pt x="107" y="10014"/>
                    <a:pt x="286" y="9787"/>
                  </a:cubicBezTo>
                  <a:cubicBezTo>
                    <a:pt x="464" y="9573"/>
                    <a:pt x="703" y="9228"/>
                    <a:pt x="1000" y="8811"/>
                  </a:cubicBezTo>
                  <a:cubicBezTo>
                    <a:pt x="1584" y="7966"/>
                    <a:pt x="2310" y="6739"/>
                    <a:pt x="2953" y="5311"/>
                  </a:cubicBezTo>
                  <a:cubicBezTo>
                    <a:pt x="3608" y="3882"/>
                    <a:pt x="4072" y="2548"/>
                    <a:pt x="4382" y="1572"/>
                  </a:cubicBezTo>
                  <a:cubicBezTo>
                    <a:pt x="4703" y="608"/>
                    <a:pt x="4870" y="1"/>
                    <a:pt x="4870" y="1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459" name="Google Shape;12459;p49"/>
            <p:cNvSpPr/>
            <p:nvPr/>
          </p:nvSpPr>
          <p:spPr>
            <a:xfrm>
              <a:off x="2705375" y="2802850"/>
              <a:ext cx="58675" cy="146175"/>
            </a:xfrm>
            <a:custGeom>
              <a:avLst/>
              <a:gdLst/>
              <a:ahLst/>
              <a:cxnLst/>
              <a:rect l="l" t="t" r="r" b="b"/>
              <a:pathLst>
                <a:path w="2347" h="5847" extrusionOk="0">
                  <a:moveTo>
                    <a:pt x="2346" y="1"/>
                  </a:moveTo>
                  <a:cubicBezTo>
                    <a:pt x="2346" y="1"/>
                    <a:pt x="2204" y="334"/>
                    <a:pt x="1965" y="858"/>
                  </a:cubicBezTo>
                  <a:cubicBezTo>
                    <a:pt x="1751" y="1394"/>
                    <a:pt x="1453" y="2108"/>
                    <a:pt x="1132" y="2906"/>
                  </a:cubicBezTo>
                  <a:cubicBezTo>
                    <a:pt x="822" y="3727"/>
                    <a:pt x="537" y="4442"/>
                    <a:pt x="322" y="4978"/>
                  </a:cubicBezTo>
                  <a:cubicBezTo>
                    <a:pt x="120" y="5513"/>
                    <a:pt x="1" y="5847"/>
                    <a:pt x="1" y="5847"/>
                  </a:cubicBezTo>
                  <a:cubicBezTo>
                    <a:pt x="1" y="5847"/>
                    <a:pt x="227" y="5573"/>
                    <a:pt x="537" y="5085"/>
                  </a:cubicBezTo>
                  <a:cubicBezTo>
                    <a:pt x="846" y="4608"/>
                    <a:pt x="1239" y="3906"/>
                    <a:pt x="1561" y="3084"/>
                  </a:cubicBezTo>
                  <a:cubicBezTo>
                    <a:pt x="1894" y="2275"/>
                    <a:pt x="2096" y="1489"/>
                    <a:pt x="2204" y="929"/>
                  </a:cubicBezTo>
                  <a:cubicBezTo>
                    <a:pt x="2323" y="358"/>
                    <a:pt x="2346" y="1"/>
                    <a:pt x="2346" y="1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460" name="Google Shape;12460;p49"/>
            <p:cNvSpPr/>
            <p:nvPr/>
          </p:nvSpPr>
          <p:spPr>
            <a:xfrm>
              <a:off x="2766100" y="2592425"/>
              <a:ext cx="130400" cy="279500"/>
            </a:xfrm>
            <a:custGeom>
              <a:avLst/>
              <a:gdLst/>
              <a:ahLst/>
              <a:cxnLst/>
              <a:rect l="l" t="t" r="r" b="b"/>
              <a:pathLst>
                <a:path w="5216" h="11180" extrusionOk="0">
                  <a:moveTo>
                    <a:pt x="5216" y="0"/>
                  </a:moveTo>
                  <a:lnTo>
                    <a:pt x="5216" y="0"/>
                  </a:lnTo>
                  <a:cubicBezTo>
                    <a:pt x="5215" y="0"/>
                    <a:pt x="3846" y="2393"/>
                    <a:pt x="2406" y="5489"/>
                  </a:cubicBezTo>
                  <a:cubicBezTo>
                    <a:pt x="965" y="8572"/>
                    <a:pt x="1" y="11180"/>
                    <a:pt x="1" y="11180"/>
                  </a:cubicBezTo>
                  <a:cubicBezTo>
                    <a:pt x="1" y="11180"/>
                    <a:pt x="1370" y="8763"/>
                    <a:pt x="2811" y="5691"/>
                  </a:cubicBezTo>
                  <a:cubicBezTo>
                    <a:pt x="4251" y="2608"/>
                    <a:pt x="5216" y="0"/>
                    <a:pt x="5216" y="0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461" name="Google Shape;12461;p49"/>
            <p:cNvSpPr/>
            <p:nvPr/>
          </p:nvSpPr>
          <p:spPr>
            <a:xfrm>
              <a:off x="2966425" y="2863275"/>
              <a:ext cx="463475" cy="37925"/>
            </a:xfrm>
            <a:custGeom>
              <a:avLst/>
              <a:gdLst/>
              <a:ahLst/>
              <a:cxnLst/>
              <a:rect l="l" t="t" r="r" b="b"/>
              <a:pathLst>
                <a:path w="18539" h="1517" extrusionOk="0">
                  <a:moveTo>
                    <a:pt x="18539" y="1"/>
                  </a:moveTo>
                  <a:lnTo>
                    <a:pt x="18539" y="1"/>
                  </a:lnTo>
                  <a:cubicBezTo>
                    <a:pt x="18538" y="1"/>
                    <a:pt x="14371" y="132"/>
                    <a:pt x="9240" y="584"/>
                  </a:cubicBezTo>
                  <a:cubicBezTo>
                    <a:pt x="6680" y="810"/>
                    <a:pt x="4358" y="1060"/>
                    <a:pt x="2692" y="1263"/>
                  </a:cubicBezTo>
                  <a:cubicBezTo>
                    <a:pt x="2075" y="1343"/>
                    <a:pt x="1533" y="1383"/>
                    <a:pt x="1104" y="1383"/>
                  </a:cubicBezTo>
                  <a:cubicBezTo>
                    <a:pt x="961" y="1383"/>
                    <a:pt x="831" y="1379"/>
                    <a:pt x="715" y="1370"/>
                  </a:cubicBezTo>
                  <a:cubicBezTo>
                    <a:pt x="263" y="1346"/>
                    <a:pt x="1" y="1263"/>
                    <a:pt x="1" y="1263"/>
                  </a:cubicBezTo>
                  <a:lnTo>
                    <a:pt x="1" y="1263"/>
                  </a:lnTo>
                  <a:cubicBezTo>
                    <a:pt x="1" y="1263"/>
                    <a:pt x="239" y="1370"/>
                    <a:pt x="715" y="1441"/>
                  </a:cubicBezTo>
                  <a:cubicBezTo>
                    <a:pt x="1008" y="1493"/>
                    <a:pt x="1382" y="1517"/>
                    <a:pt x="1823" y="1517"/>
                  </a:cubicBezTo>
                  <a:cubicBezTo>
                    <a:pt x="2099" y="1517"/>
                    <a:pt x="2402" y="1507"/>
                    <a:pt x="2727" y="1489"/>
                  </a:cubicBezTo>
                  <a:cubicBezTo>
                    <a:pt x="4406" y="1406"/>
                    <a:pt x="6728" y="1251"/>
                    <a:pt x="9288" y="1025"/>
                  </a:cubicBezTo>
                  <a:cubicBezTo>
                    <a:pt x="14407" y="584"/>
                    <a:pt x="18539" y="1"/>
                    <a:pt x="18539" y="1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462" name="Google Shape;12462;p49"/>
            <p:cNvSpPr/>
            <p:nvPr/>
          </p:nvSpPr>
          <p:spPr>
            <a:xfrm>
              <a:off x="3469475" y="2849575"/>
              <a:ext cx="89325" cy="11050"/>
            </a:xfrm>
            <a:custGeom>
              <a:avLst/>
              <a:gdLst/>
              <a:ahLst/>
              <a:cxnLst/>
              <a:rect l="l" t="t" r="r" b="b"/>
              <a:pathLst>
                <a:path w="3573" h="442" extrusionOk="0">
                  <a:moveTo>
                    <a:pt x="1786" y="1"/>
                  </a:moveTo>
                  <a:cubicBezTo>
                    <a:pt x="810" y="1"/>
                    <a:pt x="0" y="215"/>
                    <a:pt x="0" y="215"/>
                  </a:cubicBezTo>
                  <a:cubicBezTo>
                    <a:pt x="0" y="215"/>
                    <a:pt x="810" y="442"/>
                    <a:pt x="1786" y="442"/>
                  </a:cubicBezTo>
                  <a:cubicBezTo>
                    <a:pt x="2774" y="442"/>
                    <a:pt x="3572" y="215"/>
                    <a:pt x="3572" y="215"/>
                  </a:cubicBezTo>
                  <a:cubicBezTo>
                    <a:pt x="3572" y="215"/>
                    <a:pt x="2774" y="1"/>
                    <a:pt x="1786" y="1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463" name="Google Shape;12463;p49"/>
            <p:cNvSpPr/>
            <p:nvPr/>
          </p:nvSpPr>
          <p:spPr>
            <a:xfrm>
              <a:off x="3572750" y="2855225"/>
              <a:ext cx="87850" cy="12250"/>
            </a:xfrm>
            <a:custGeom>
              <a:avLst/>
              <a:gdLst/>
              <a:ahLst/>
              <a:cxnLst/>
              <a:rect l="l" t="t" r="r" b="b"/>
              <a:pathLst>
                <a:path w="3514" h="490" extrusionOk="0">
                  <a:moveTo>
                    <a:pt x="1362" y="1"/>
                  </a:moveTo>
                  <a:cubicBezTo>
                    <a:pt x="587" y="1"/>
                    <a:pt x="1" y="132"/>
                    <a:pt x="1" y="132"/>
                  </a:cubicBezTo>
                  <a:cubicBezTo>
                    <a:pt x="1" y="132"/>
                    <a:pt x="775" y="418"/>
                    <a:pt x="1739" y="477"/>
                  </a:cubicBezTo>
                  <a:cubicBezTo>
                    <a:pt x="1877" y="486"/>
                    <a:pt x="2011" y="490"/>
                    <a:pt x="2141" y="490"/>
                  </a:cubicBezTo>
                  <a:cubicBezTo>
                    <a:pt x="2918" y="490"/>
                    <a:pt x="3513" y="358"/>
                    <a:pt x="3513" y="358"/>
                  </a:cubicBezTo>
                  <a:cubicBezTo>
                    <a:pt x="3513" y="358"/>
                    <a:pt x="2751" y="85"/>
                    <a:pt x="1763" y="13"/>
                  </a:cubicBezTo>
                  <a:cubicBezTo>
                    <a:pt x="1625" y="5"/>
                    <a:pt x="1491" y="1"/>
                    <a:pt x="1362" y="1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464" name="Google Shape;12464;p49"/>
            <p:cNvSpPr/>
            <p:nvPr/>
          </p:nvSpPr>
          <p:spPr>
            <a:xfrm>
              <a:off x="4790775" y="2957350"/>
              <a:ext cx="477150" cy="47650"/>
            </a:xfrm>
            <a:custGeom>
              <a:avLst/>
              <a:gdLst/>
              <a:ahLst/>
              <a:cxnLst/>
              <a:rect l="l" t="t" r="r" b="b"/>
              <a:pathLst>
                <a:path w="19086" h="1906" extrusionOk="0">
                  <a:moveTo>
                    <a:pt x="0" y="0"/>
                  </a:moveTo>
                  <a:cubicBezTo>
                    <a:pt x="0" y="0"/>
                    <a:pt x="1072" y="155"/>
                    <a:pt x="2786" y="476"/>
                  </a:cubicBezTo>
                  <a:cubicBezTo>
                    <a:pt x="4501" y="798"/>
                    <a:pt x="6846" y="1345"/>
                    <a:pt x="9513" y="1691"/>
                  </a:cubicBezTo>
                  <a:cubicBezTo>
                    <a:pt x="10677" y="1838"/>
                    <a:pt x="11808" y="1906"/>
                    <a:pt x="12858" y="1906"/>
                  </a:cubicBezTo>
                  <a:cubicBezTo>
                    <a:pt x="14192" y="1906"/>
                    <a:pt x="15393" y="1795"/>
                    <a:pt x="16359" y="1595"/>
                  </a:cubicBezTo>
                  <a:cubicBezTo>
                    <a:pt x="17217" y="1429"/>
                    <a:pt x="17907" y="1226"/>
                    <a:pt x="18371" y="1060"/>
                  </a:cubicBezTo>
                  <a:cubicBezTo>
                    <a:pt x="18824" y="893"/>
                    <a:pt x="19086" y="798"/>
                    <a:pt x="19086" y="798"/>
                  </a:cubicBezTo>
                  <a:lnTo>
                    <a:pt x="19086" y="798"/>
                  </a:lnTo>
                  <a:cubicBezTo>
                    <a:pt x="19086" y="798"/>
                    <a:pt x="18812" y="881"/>
                    <a:pt x="18371" y="988"/>
                  </a:cubicBezTo>
                  <a:cubicBezTo>
                    <a:pt x="17895" y="1119"/>
                    <a:pt x="17205" y="1262"/>
                    <a:pt x="16347" y="1369"/>
                  </a:cubicBezTo>
                  <a:cubicBezTo>
                    <a:pt x="15599" y="1472"/>
                    <a:pt x="14724" y="1526"/>
                    <a:pt x="13758" y="1526"/>
                  </a:cubicBezTo>
                  <a:cubicBezTo>
                    <a:pt x="12495" y="1526"/>
                    <a:pt x="11076" y="1434"/>
                    <a:pt x="9585" y="1238"/>
                  </a:cubicBezTo>
                  <a:cubicBezTo>
                    <a:pt x="6953" y="893"/>
                    <a:pt x="4572" y="464"/>
                    <a:pt x="2822" y="262"/>
                  </a:cubicBezTo>
                  <a:cubicBezTo>
                    <a:pt x="1084" y="48"/>
                    <a:pt x="0" y="0"/>
                    <a:pt x="0" y="0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465" name="Google Shape;12465;p49"/>
            <p:cNvSpPr/>
            <p:nvPr/>
          </p:nvSpPr>
          <p:spPr>
            <a:xfrm>
              <a:off x="5201525" y="2869525"/>
              <a:ext cx="64925" cy="107175"/>
            </a:xfrm>
            <a:custGeom>
              <a:avLst/>
              <a:gdLst/>
              <a:ahLst/>
              <a:cxnLst/>
              <a:rect l="l" t="t" r="r" b="b"/>
              <a:pathLst>
                <a:path w="2597" h="4287" extrusionOk="0">
                  <a:moveTo>
                    <a:pt x="1" y="1"/>
                  </a:moveTo>
                  <a:cubicBezTo>
                    <a:pt x="1" y="1"/>
                    <a:pt x="477" y="1049"/>
                    <a:pt x="1179" y="2227"/>
                  </a:cubicBezTo>
                  <a:cubicBezTo>
                    <a:pt x="1894" y="3394"/>
                    <a:pt x="2596" y="4287"/>
                    <a:pt x="2596" y="4287"/>
                  </a:cubicBezTo>
                  <a:cubicBezTo>
                    <a:pt x="2596" y="4287"/>
                    <a:pt x="2275" y="3180"/>
                    <a:pt x="1560" y="1989"/>
                  </a:cubicBezTo>
                  <a:cubicBezTo>
                    <a:pt x="834" y="799"/>
                    <a:pt x="1" y="1"/>
                    <a:pt x="1" y="1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466" name="Google Shape;12466;p49"/>
            <p:cNvSpPr/>
            <p:nvPr/>
          </p:nvSpPr>
          <p:spPr>
            <a:xfrm>
              <a:off x="5239025" y="2963875"/>
              <a:ext cx="83075" cy="80400"/>
            </a:xfrm>
            <a:custGeom>
              <a:avLst/>
              <a:gdLst/>
              <a:ahLst/>
              <a:cxnLst/>
              <a:rect l="l" t="t" r="r" b="b"/>
              <a:pathLst>
                <a:path w="3323" h="3216" extrusionOk="0">
                  <a:moveTo>
                    <a:pt x="1632" y="1454"/>
                  </a:moveTo>
                  <a:lnTo>
                    <a:pt x="1632" y="1454"/>
                  </a:lnTo>
                  <a:cubicBezTo>
                    <a:pt x="1632" y="1454"/>
                    <a:pt x="1624" y="1462"/>
                    <a:pt x="1614" y="1471"/>
                  </a:cubicBezTo>
                  <a:lnTo>
                    <a:pt x="1614" y="1471"/>
                  </a:lnTo>
                  <a:cubicBezTo>
                    <a:pt x="1621" y="1459"/>
                    <a:pt x="1632" y="1454"/>
                    <a:pt x="1632" y="1454"/>
                  </a:cubicBezTo>
                  <a:close/>
                  <a:moveTo>
                    <a:pt x="25" y="1"/>
                  </a:moveTo>
                  <a:cubicBezTo>
                    <a:pt x="25" y="1"/>
                    <a:pt x="1" y="25"/>
                    <a:pt x="49" y="156"/>
                  </a:cubicBezTo>
                  <a:cubicBezTo>
                    <a:pt x="84" y="215"/>
                    <a:pt x="144" y="311"/>
                    <a:pt x="239" y="382"/>
                  </a:cubicBezTo>
                  <a:cubicBezTo>
                    <a:pt x="299" y="430"/>
                    <a:pt x="358" y="453"/>
                    <a:pt x="453" y="477"/>
                  </a:cubicBezTo>
                  <a:cubicBezTo>
                    <a:pt x="501" y="489"/>
                    <a:pt x="537" y="489"/>
                    <a:pt x="584" y="489"/>
                  </a:cubicBezTo>
                  <a:cubicBezTo>
                    <a:pt x="620" y="477"/>
                    <a:pt x="656" y="477"/>
                    <a:pt x="691" y="453"/>
                  </a:cubicBezTo>
                  <a:lnTo>
                    <a:pt x="691" y="453"/>
                  </a:lnTo>
                  <a:cubicBezTo>
                    <a:pt x="656" y="501"/>
                    <a:pt x="691" y="453"/>
                    <a:pt x="703" y="549"/>
                  </a:cubicBezTo>
                  <a:lnTo>
                    <a:pt x="703" y="692"/>
                  </a:lnTo>
                  <a:cubicBezTo>
                    <a:pt x="703" y="727"/>
                    <a:pt x="691" y="787"/>
                    <a:pt x="680" y="834"/>
                  </a:cubicBezTo>
                  <a:cubicBezTo>
                    <a:pt x="656" y="870"/>
                    <a:pt x="632" y="918"/>
                    <a:pt x="620" y="965"/>
                  </a:cubicBezTo>
                  <a:cubicBezTo>
                    <a:pt x="584" y="1025"/>
                    <a:pt x="584" y="1084"/>
                    <a:pt x="584" y="1144"/>
                  </a:cubicBezTo>
                  <a:cubicBezTo>
                    <a:pt x="582" y="1142"/>
                    <a:pt x="581" y="1141"/>
                    <a:pt x="579" y="1141"/>
                  </a:cubicBezTo>
                  <a:cubicBezTo>
                    <a:pt x="570" y="1141"/>
                    <a:pt x="564" y="1171"/>
                    <a:pt x="584" y="1251"/>
                  </a:cubicBezTo>
                  <a:cubicBezTo>
                    <a:pt x="620" y="1334"/>
                    <a:pt x="715" y="1442"/>
                    <a:pt x="918" y="1442"/>
                  </a:cubicBezTo>
                  <a:cubicBezTo>
                    <a:pt x="953" y="1442"/>
                    <a:pt x="1001" y="1442"/>
                    <a:pt x="1061" y="1430"/>
                  </a:cubicBezTo>
                  <a:cubicBezTo>
                    <a:pt x="1096" y="1406"/>
                    <a:pt x="1120" y="1406"/>
                    <a:pt x="1156" y="1394"/>
                  </a:cubicBezTo>
                  <a:lnTo>
                    <a:pt x="1192" y="1382"/>
                  </a:lnTo>
                  <a:lnTo>
                    <a:pt x="1192" y="1382"/>
                  </a:lnTo>
                  <a:lnTo>
                    <a:pt x="1168" y="1394"/>
                  </a:lnTo>
                  <a:lnTo>
                    <a:pt x="1168" y="1406"/>
                  </a:lnTo>
                  <a:lnTo>
                    <a:pt x="1168" y="1442"/>
                  </a:lnTo>
                  <a:lnTo>
                    <a:pt x="1168" y="1489"/>
                  </a:lnTo>
                  <a:cubicBezTo>
                    <a:pt x="1168" y="1513"/>
                    <a:pt x="1168" y="1561"/>
                    <a:pt x="1180" y="1608"/>
                  </a:cubicBezTo>
                  <a:cubicBezTo>
                    <a:pt x="1239" y="1763"/>
                    <a:pt x="1346" y="1846"/>
                    <a:pt x="1453" y="1882"/>
                  </a:cubicBezTo>
                  <a:cubicBezTo>
                    <a:pt x="1486" y="1898"/>
                    <a:pt x="1525" y="1906"/>
                    <a:pt x="1564" y="1907"/>
                  </a:cubicBezTo>
                  <a:lnTo>
                    <a:pt x="1564" y="1907"/>
                  </a:lnTo>
                  <a:cubicBezTo>
                    <a:pt x="1966" y="2499"/>
                    <a:pt x="2457" y="2766"/>
                    <a:pt x="2775" y="2942"/>
                  </a:cubicBezTo>
                  <a:cubicBezTo>
                    <a:pt x="3132" y="3132"/>
                    <a:pt x="3323" y="3216"/>
                    <a:pt x="3323" y="3216"/>
                  </a:cubicBezTo>
                  <a:cubicBezTo>
                    <a:pt x="3323" y="3216"/>
                    <a:pt x="3156" y="3073"/>
                    <a:pt x="2942" y="2775"/>
                  </a:cubicBezTo>
                  <a:cubicBezTo>
                    <a:pt x="2656" y="2513"/>
                    <a:pt x="2192" y="2144"/>
                    <a:pt x="1894" y="1525"/>
                  </a:cubicBezTo>
                  <a:lnTo>
                    <a:pt x="1608" y="1549"/>
                  </a:lnTo>
                  <a:lnTo>
                    <a:pt x="1608" y="1561"/>
                  </a:lnTo>
                  <a:cubicBezTo>
                    <a:pt x="1608" y="1563"/>
                    <a:pt x="1608" y="1564"/>
                    <a:pt x="1607" y="1564"/>
                  </a:cubicBezTo>
                  <a:cubicBezTo>
                    <a:pt x="1605" y="1564"/>
                    <a:pt x="1599" y="1540"/>
                    <a:pt x="1608" y="1493"/>
                  </a:cubicBezTo>
                  <a:lnTo>
                    <a:pt x="1608" y="1493"/>
                  </a:lnTo>
                  <a:cubicBezTo>
                    <a:pt x="1620" y="1492"/>
                    <a:pt x="1636" y="1491"/>
                    <a:pt x="1656" y="1489"/>
                  </a:cubicBezTo>
                  <a:lnTo>
                    <a:pt x="1656" y="1465"/>
                  </a:lnTo>
                  <a:lnTo>
                    <a:pt x="1656" y="1454"/>
                  </a:lnTo>
                  <a:cubicBezTo>
                    <a:pt x="1704" y="1382"/>
                    <a:pt x="1775" y="1299"/>
                    <a:pt x="1846" y="1215"/>
                  </a:cubicBezTo>
                  <a:lnTo>
                    <a:pt x="1787" y="1096"/>
                  </a:lnTo>
                  <a:lnTo>
                    <a:pt x="1775" y="1061"/>
                  </a:lnTo>
                  <a:cubicBezTo>
                    <a:pt x="1763" y="1037"/>
                    <a:pt x="1751" y="1001"/>
                    <a:pt x="1727" y="989"/>
                  </a:cubicBezTo>
                  <a:cubicBezTo>
                    <a:pt x="1656" y="906"/>
                    <a:pt x="1549" y="858"/>
                    <a:pt x="1453" y="858"/>
                  </a:cubicBezTo>
                  <a:cubicBezTo>
                    <a:pt x="1346" y="858"/>
                    <a:pt x="1215" y="894"/>
                    <a:pt x="1108" y="953"/>
                  </a:cubicBezTo>
                  <a:lnTo>
                    <a:pt x="1049" y="977"/>
                  </a:lnTo>
                  <a:lnTo>
                    <a:pt x="1037" y="989"/>
                  </a:lnTo>
                  <a:cubicBezTo>
                    <a:pt x="1023" y="1003"/>
                    <a:pt x="1007" y="1006"/>
                    <a:pt x="993" y="1006"/>
                  </a:cubicBezTo>
                  <a:cubicBezTo>
                    <a:pt x="981" y="1006"/>
                    <a:pt x="969" y="1004"/>
                    <a:pt x="960" y="1004"/>
                  </a:cubicBezTo>
                  <a:cubicBezTo>
                    <a:pt x="952" y="1004"/>
                    <a:pt x="945" y="1006"/>
                    <a:pt x="942" y="1013"/>
                  </a:cubicBezTo>
                  <a:cubicBezTo>
                    <a:pt x="930" y="989"/>
                    <a:pt x="942" y="977"/>
                    <a:pt x="942" y="965"/>
                  </a:cubicBezTo>
                  <a:cubicBezTo>
                    <a:pt x="942" y="953"/>
                    <a:pt x="953" y="918"/>
                    <a:pt x="953" y="906"/>
                  </a:cubicBezTo>
                  <a:cubicBezTo>
                    <a:pt x="977" y="811"/>
                    <a:pt x="977" y="739"/>
                    <a:pt x="977" y="680"/>
                  </a:cubicBezTo>
                  <a:cubicBezTo>
                    <a:pt x="977" y="549"/>
                    <a:pt x="918" y="430"/>
                    <a:pt x="882" y="370"/>
                  </a:cubicBezTo>
                  <a:cubicBezTo>
                    <a:pt x="850" y="301"/>
                    <a:pt x="820" y="282"/>
                    <a:pt x="798" y="282"/>
                  </a:cubicBezTo>
                  <a:cubicBezTo>
                    <a:pt x="772" y="282"/>
                    <a:pt x="756" y="311"/>
                    <a:pt x="763" y="311"/>
                  </a:cubicBezTo>
                  <a:cubicBezTo>
                    <a:pt x="703" y="358"/>
                    <a:pt x="632" y="370"/>
                    <a:pt x="584" y="382"/>
                  </a:cubicBezTo>
                  <a:lnTo>
                    <a:pt x="465" y="382"/>
                  </a:lnTo>
                  <a:cubicBezTo>
                    <a:pt x="394" y="370"/>
                    <a:pt x="322" y="358"/>
                    <a:pt x="275" y="322"/>
                  </a:cubicBezTo>
                  <a:cubicBezTo>
                    <a:pt x="168" y="263"/>
                    <a:pt x="108" y="203"/>
                    <a:pt x="84" y="144"/>
                  </a:cubicBezTo>
                  <a:cubicBezTo>
                    <a:pt x="25" y="37"/>
                    <a:pt x="25" y="1"/>
                    <a:pt x="25" y="1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467" name="Google Shape;12467;p49"/>
            <p:cNvSpPr/>
            <p:nvPr/>
          </p:nvSpPr>
          <p:spPr>
            <a:xfrm>
              <a:off x="4916975" y="2278100"/>
              <a:ext cx="94975" cy="186650"/>
            </a:xfrm>
            <a:custGeom>
              <a:avLst/>
              <a:gdLst/>
              <a:ahLst/>
              <a:cxnLst/>
              <a:rect l="l" t="t" r="r" b="b"/>
              <a:pathLst>
                <a:path w="3799" h="7466" extrusionOk="0">
                  <a:moveTo>
                    <a:pt x="0" y="0"/>
                  </a:moveTo>
                  <a:cubicBezTo>
                    <a:pt x="0" y="0"/>
                    <a:pt x="655" y="1774"/>
                    <a:pt x="1691" y="3834"/>
                  </a:cubicBezTo>
                  <a:cubicBezTo>
                    <a:pt x="2739" y="5906"/>
                    <a:pt x="3798" y="7465"/>
                    <a:pt x="3798" y="7465"/>
                  </a:cubicBezTo>
                  <a:cubicBezTo>
                    <a:pt x="3798" y="7465"/>
                    <a:pt x="3156" y="5679"/>
                    <a:pt x="2096" y="3631"/>
                  </a:cubicBezTo>
                  <a:cubicBezTo>
                    <a:pt x="1048" y="1572"/>
                    <a:pt x="1" y="0"/>
                    <a:pt x="0" y="0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468" name="Google Shape;12468;p49"/>
            <p:cNvSpPr/>
            <p:nvPr/>
          </p:nvSpPr>
          <p:spPr>
            <a:xfrm>
              <a:off x="5015500" y="2480800"/>
              <a:ext cx="23525" cy="41975"/>
            </a:xfrm>
            <a:custGeom>
              <a:avLst/>
              <a:gdLst/>
              <a:ahLst/>
              <a:cxnLst/>
              <a:rect l="l" t="t" r="r" b="b"/>
              <a:pathLst>
                <a:path w="941" h="1679" extrusionOk="0">
                  <a:moveTo>
                    <a:pt x="0" y="0"/>
                  </a:moveTo>
                  <a:lnTo>
                    <a:pt x="0" y="0"/>
                  </a:lnTo>
                  <a:cubicBezTo>
                    <a:pt x="0" y="0"/>
                    <a:pt x="12" y="488"/>
                    <a:pt x="274" y="953"/>
                  </a:cubicBezTo>
                  <a:cubicBezTo>
                    <a:pt x="524" y="1417"/>
                    <a:pt x="941" y="1679"/>
                    <a:pt x="941" y="1679"/>
                  </a:cubicBezTo>
                  <a:cubicBezTo>
                    <a:pt x="941" y="1679"/>
                    <a:pt x="929" y="1191"/>
                    <a:pt x="667" y="726"/>
                  </a:cubicBezTo>
                  <a:cubicBezTo>
                    <a:pt x="417" y="274"/>
                    <a:pt x="0" y="0"/>
                    <a:pt x="0" y="0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469" name="Google Shape;12469;p49"/>
            <p:cNvSpPr/>
            <p:nvPr/>
          </p:nvSpPr>
          <p:spPr>
            <a:xfrm>
              <a:off x="5043475" y="2540625"/>
              <a:ext cx="18175" cy="25025"/>
            </a:xfrm>
            <a:custGeom>
              <a:avLst/>
              <a:gdLst/>
              <a:ahLst/>
              <a:cxnLst/>
              <a:rect l="l" t="t" r="r" b="b"/>
              <a:pathLst>
                <a:path w="727" h="1001" extrusionOk="0">
                  <a:moveTo>
                    <a:pt x="36" y="0"/>
                  </a:moveTo>
                  <a:cubicBezTo>
                    <a:pt x="36" y="0"/>
                    <a:pt x="1" y="346"/>
                    <a:pt x="179" y="631"/>
                  </a:cubicBezTo>
                  <a:cubicBezTo>
                    <a:pt x="346" y="893"/>
                    <a:pt x="679" y="1000"/>
                    <a:pt x="679" y="1000"/>
                  </a:cubicBezTo>
                  <a:cubicBezTo>
                    <a:pt x="679" y="1000"/>
                    <a:pt x="727" y="643"/>
                    <a:pt x="548" y="381"/>
                  </a:cubicBezTo>
                  <a:cubicBezTo>
                    <a:pt x="382" y="108"/>
                    <a:pt x="36" y="0"/>
                    <a:pt x="36" y="0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470" name="Google Shape;12470;p49"/>
            <p:cNvSpPr/>
            <p:nvPr/>
          </p:nvSpPr>
          <p:spPr>
            <a:xfrm>
              <a:off x="3961800" y="2745100"/>
              <a:ext cx="180100" cy="208700"/>
            </a:xfrm>
            <a:custGeom>
              <a:avLst/>
              <a:gdLst/>
              <a:ahLst/>
              <a:cxnLst/>
              <a:rect l="l" t="t" r="r" b="b"/>
              <a:pathLst>
                <a:path w="7204" h="8348" extrusionOk="0">
                  <a:moveTo>
                    <a:pt x="7203" y="1"/>
                  </a:moveTo>
                  <a:cubicBezTo>
                    <a:pt x="7203" y="1"/>
                    <a:pt x="6620" y="263"/>
                    <a:pt x="5715" y="751"/>
                  </a:cubicBezTo>
                  <a:cubicBezTo>
                    <a:pt x="4810" y="1263"/>
                    <a:pt x="3524" y="2001"/>
                    <a:pt x="2370" y="3132"/>
                  </a:cubicBezTo>
                  <a:cubicBezTo>
                    <a:pt x="1203" y="4287"/>
                    <a:pt x="488" y="5621"/>
                    <a:pt x="226" y="6645"/>
                  </a:cubicBezTo>
                  <a:cubicBezTo>
                    <a:pt x="95" y="7168"/>
                    <a:pt x="36" y="7585"/>
                    <a:pt x="12" y="7883"/>
                  </a:cubicBezTo>
                  <a:cubicBezTo>
                    <a:pt x="0" y="8180"/>
                    <a:pt x="0" y="8347"/>
                    <a:pt x="0" y="8347"/>
                  </a:cubicBezTo>
                  <a:cubicBezTo>
                    <a:pt x="0" y="8347"/>
                    <a:pt x="12" y="8180"/>
                    <a:pt x="72" y="7895"/>
                  </a:cubicBezTo>
                  <a:cubicBezTo>
                    <a:pt x="131" y="7621"/>
                    <a:pt x="238" y="7216"/>
                    <a:pt x="429" y="6740"/>
                  </a:cubicBezTo>
                  <a:cubicBezTo>
                    <a:pt x="786" y="5787"/>
                    <a:pt x="1560" y="4561"/>
                    <a:pt x="2679" y="3478"/>
                  </a:cubicBezTo>
                  <a:cubicBezTo>
                    <a:pt x="3798" y="2382"/>
                    <a:pt x="4977" y="1561"/>
                    <a:pt x="5822" y="965"/>
                  </a:cubicBezTo>
                  <a:cubicBezTo>
                    <a:pt x="6668" y="370"/>
                    <a:pt x="7203" y="1"/>
                    <a:pt x="7203" y="1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471" name="Google Shape;12471;p49"/>
            <p:cNvSpPr/>
            <p:nvPr/>
          </p:nvSpPr>
          <p:spPr>
            <a:xfrm>
              <a:off x="3951675" y="2765350"/>
              <a:ext cx="96750" cy="141400"/>
            </a:xfrm>
            <a:custGeom>
              <a:avLst/>
              <a:gdLst/>
              <a:ahLst/>
              <a:cxnLst/>
              <a:rect l="l" t="t" r="r" b="b"/>
              <a:pathLst>
                <a:path w="3870" h="5656" extrusionOk="0">
                  <a:moveTo>
                    <a:pt x="3870" y="1"/>
                  </a:moveTo>
                  <a:cubicBezTo>
                    <a:pt x="3870" y="1"/>
                    <a:pt x="3548" y="227"/>
                    <a:pt x="3036" y="620"/>
                  </a:cubicBezTo>
                  <a:cubicBezTo>
                    <a:pt x="2560" y="1036"/>
                    <a:pt x="1941" y="1655"/>
                    <a:pt x="1382" y="2465"/>
                  </a:cubicBezTo>
                  <a:cubicBezTo>
                    <a:pt x="846" y="3263"/>
                    <a:pt x="489" y="4084"/>
                    <a:pt x="286" y="4680"/>
                  </a:cubicBezTo>
                  <a:cubicBezTo>
                    <a:pt x="72" y="5275"/>
                    <a:pt x="0" y="5656"/>
                    <a:pt x="0" y="5656"/>
                  </a:cubicBezTo>
                  <a:cubicBezTo>
                    <a:pt x="0" y="5656"/>
                    <a:pt x="191" y="5323"/>
                    <a:pt x="489" y="4763"/>
                  </a:cubicBezTo>
                  <a:cubicBezTo>
                    <a:pt x="810" y="4215"/>
                    <a:pt x="1251" y="3489"/>
                    <a:pt x="1774" y="2715"/>
                  </a:cubicBezTo>
                  <a:cubicBezTo>
                    <a:pt x="2310" y="1941"/>
                    <a:pt x="2834" y="1251"/>
                    <a:pt x="3215" y="774"/>
                  </a:cubicBezTo>
                  <a:cubicBezTo>
                    <a:pt x="3620" y="298"/>
                    <a:pt x="3870" y="1"/>
                    <a:pt x="3870" y="1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472" name="Google Shape;12472;p49"/>
            <p:cNvSpPr/>
            <p:nvPr/>
          </p:nvSpPr>
          <p:spPr>
            <a:xfrm>
              <a:off x="3953750" y="2776950"/>
              <a:ext cx="50625" cy="74450"/>
            </a:xfrm>
            <a:custGeom>
              <a:avLst/>
              <a:gdLst/>
              <a:ahLst/>
              <a:cxnLst/>
              <a:rect l="l" t="t" r="r" b="b"/>
              <a:pathLst>
                <a:path w="2025" h="2978" extrusionOk="0">
                  <a:moveTo>
                    <a:pt x="2025" y="1"/>
                  </a:moveTo>
                  <a:cubicBezTo>
                    <a:pt x="2025" y="1"/>
                    <a:pt x="1822" y="96"/>
                    <a:pt x="1549" y="287"/>
                  </a:cubicBezTo>
                  <a:cubicBezTo>
                    <a:pt x="1263" y="489"/>
                    <a:pt x="918" y="799"/>
                    <a:pt x="620" y="1239"/>
                  </a:cubicBezTo>
                  <a:cubicBezTo>
                    <a:pt x="334" y="1668"/>
                    <a:pt x="179" y="2108"/>
                    <a:pt x="84" y="2442"/>
                  </a:cubicBezTo>
                  <a:cubicBezTo>
                    <a:pt x="13" y="2775"/>
                    <a:pt x="1" y="2977"/>
                    <a:pt x="1" y="2977"/>
                  </a:cubicBezTo>
                  <a:cubicBezTo>
                    <a:pt x="1" y="2977"/>
                    <a:pt x="441" y="2311"/>
                    <a:pt x="1013" y="1489"/>
                  </a:cubicBezTo>
                  <a:cubicBezTo>
                    <a:pt x="1560" y="668"/>
                    <a:pt x="2025" y="1"/>
                    <a:pt x="2025" y="1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473" name="Google Shape;12473;p49"/>
            <p:cNvSpPr/>
            <p:nvPr/>
          </p:nvSpPr>
          <p:spPr>
            <a:xfrm>
              <a:off x="3960300" y="2769225"/>
              <a:ext cx="20875" cy="33650"/>
            </a:xfrm>
            <a:custGeom>
              <a:avLst/>
              <a:gdLst/>
              <a:ahLst/>
              <a:cxnLst/>
              <a:rect l="l" t="t" r="r" b="b"/>
              <a:pathLst>
                <a:path w="835" h="1346" extrusionOk="0">
                  <a:moveTo>
                    <a:pt x="810" y="0"/>
                  </a:moveTo>
                  <a:lnTo>
                    <a:pt x="810" y="0"/>
                  </a:lnTo>
                  <a:cubicBezTo>
                    <a:pt x="810" y="0"/>
                    <a:pt x="429" y="191"/>
                    <a:pt x="227" y="560"/>
                  </a:cubicBezTo>
                  <a:cubicBezTo>
                    <a:pt x="1" y="941"/>
                    <a:pt x="36" y="1346"/>
                    <a:pt x="36" y="1346"/>
                  </a:cubicBezTo>
                  <a:cubicBezTo>
                    <a:pt x="36" y="1346"/>
                    <a:pt x="405" y="1155"/>
                    <a:pt x="608" y="786"/>
                  </a:cubicBezTo>
                  <a:cubicBezTo>
                    <a:pt x="834" y="417"/>
                    <a:pt x="810" y="0"/>
                    <a:pt x="810" y="0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474" name="Google Shape;12474;p49"/>
            <p:cNvSpPr/>
            <p:nvPr/>
          </p:nvSpPr>
          <p:spPr>
            <a:xfrm>
              <a:off x="3959125" y="2012575"/>
              <a:ext cx="207475" cy="176550"/>
            </a:xfrm>
            <a:custGeom>
              <a:avLst/>
              <a:gdLst/>
              <a:ahLst/>
              <a:cxnLst/>
              <a:rect l="l" t="t" r="r" b="b"/>
              <a:pathLst>
                <a:path w="8299" h="7062" extrusionOk="0">
                  <a:moveTo>
                    <a:pt x="8299" y="1"/>
                  </a:moveTo>
                  <a:cubicBezTo>
                    <a:pt x="8299" y="1"/>
                    <a:pt x="8144" y="36"/>
                    <a:pt x="7846" y="108"/>
                  </a:cubicBezTo>
                  <a:cubicBezTo>
                    <a:pt x="7561" y="167"/>
                    <a:pt x="7168" y="275"/>
                    <a:pt x="6691" y="453"/>
                  </a:cubicBezTo>
                  <a:cubicBezTo>
                    <a:pt x="6215" y="620"/>
                    <a:pt x="5644" y="870"/>
                    <a:pt x="5048" y="1191"/>
                  </a:cubicBezTo>
                  <a:cubicBezTo>
                    <a:pt x="4465" y="1537"/>
                    <a:pt x="3846" y="1953"/>
                    <a:pt x="3239" y="2465"/>
                  </a:cubicBezTo>
                  <a:cubicBezTo>
                    <a:pt x="2643" y="2965"/>
                    <a:pt x="2131" y="3513"/>
                    <a:pt x="1703" y="4061"/>
                  </a:cubicBezTo>
                  <a:cubicBezTo>
                    <a:pt x="1286" y="4596"/>
                    <a:pt x="953" y="5108"/>
                    <a:pt x="703" y="5561"/>
                  </a:cubicBezTo>
                  <a:cubicBezTo>
                    <a:pt x="452" y="6001"/>
                    <a:pt x="274" y="6382"/>
                    <a:pt x="167" y="6644"/>
                  </a:cubicBezTo>
                  <a:cubicBezTo>
                    <a:pt x="60" y="6918"/>
                    <a:pt x="0" y="7061"/>
                    <a:pt x="0" y="7061"/>
                  </a:cubicBezTo>
                  <a:cubicBezTo>
                    <a:pt x="0" y="7061"/>
                    <a:pt x="83" y="6930"/>
                    <a:pt x="226" y="6692"/>
                  </a:cubicBezTo>
                  <a:cubicBezTo>
                    <a:pt x="357" y="6454"/>
                    <a:pt x="583" y="6109"/>
                    <a:pt x="881" y="5692"/>
                  </a:cubicBezTo>
                  <a:cubicBezTo>
                    <a:pt x="1167" y="5287"/>
                    <a:pt x="1536" y="4811"/>
                    <a:pt x="1988" y="4323"/>
                  </a:cubicBezTo>
                  <a:cubicBezTo>
                    <a:pt x="2441" y="3834"/>
                    <a:pt x="2953" y="3311"/>
                    <a:pt x="3536" y="2822"/>
                  </a:cubicBezTo>
                  <a:cubicBezTo>
                    <a:pt x="4108" y="2334"/>
                    <a:pt x="4703" y="1894"/>
                    <a:pt x="5263" y="1537"/>
                  </a:cubicBezTo>
                  <a:cubicBezTo>
                    <a:pt x="5822" y="1179"/>
                    <a:pt x="6346" y="882"/>
                    <a:pt x="6787" y="667"/>
                  </a:cubicBezTo>
                  <a:cubicBezTo>
                    <a:pt x="7239" y="441"/>
                    <a:pt x="7608" y="275"/>
                    <a:pt x="7882" y="167"/>
                  </a:cubicBezTo>
                  <a:cubicBezTo>
                    <a:pt x="8144" y="60"/>
                    <a:pt x="8299" y="1"/>
                    <a:pt x="8299" y="1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475" name="Google Shape;12475;p49"/>
            <p:cNvSpPr/>
            <p:nvPr/>
          </p:nvSpPr>
          <p:spPr>
            <a:xfrm>
              <a:off x="3962100" y="2081925"/>
              <a:ext cx="147650" cy="145000"/>
            </a:xfrm>
            <a:custGeom>
              <a:avLst/>
              <a:gdLst/>
              <a:ahLst/>
              <a:cxnLst/>
              <a:rect l="l" t="t" r="r" b="b"/>
              <a:pathLst>
                <a:path w="5906" h="5800" extrusionOk="0">
                  <a:moveTo>
                    <a:pt x="5906" y="1"/>
                  </a:moveTo>
                  <a:lnTo>
                    <a:pt x="5906" y="1"/>
                  </a:lnTo>
                  <a:cubicBezTo>
                    <a:pt x="5906" y="1"/>
                    <a:pt x="5798" y="48"/>
                    <a:pt x="5596" y="132"/>
                  </a:cubicBezTo>
                  <a:cubicBezTo>
                    <a:pt x="5406" y="215"/>
                    <a:pt x="5108" y="322"/>
                    <a:pt x="4763" y="489"/>
                  </a:cubicBezTo>
                  <a:cubicBezTo>
                    <a:pt x="4084" y="834"/>
                    <a:pt x="3155" y="1394"/>
                    <a:pt x="2322" y="2263"/>
                  </a:cubicBezTo>
                  <a:cubicBezTo>
                    <a:pt x="1476" y="3108"/>
                    <a:pt x="941" y="4061"/>
                    <a:pt x="607" y="4751"/>
                  </a:cubicBezTo>
                  <a:cubicBezTo>
                    <a:pt x="453" y="5085"/>
                    <a:pt x="310" y="5359"/>
                    <a:pt x="203" y="5537"/>
                  </a:cubicBezTo>
                  <a:cubicBezTo>
                    <a:pt x="83" y="5716"/>
                    <a:pt x="0" y="5799"/>
                    <a:pt x="0" y="5799"/>
                  </a:cubicBezTo>
                  <a:cubicBezTo>
                    <a:pt x="0" y="5799"/>
                    <a:pt x="95" y="5752"/>
                    <a:pt x="238" y="5585"/>
                  </a:cubicBezTo>
                  <a:cubicBezTo>
                    <a:pt x="405" y="5418"/>
                    <a:pt x="595" y="5168"/>
                    <a:pt x="810" y="4859"/>
                  </a:cubicBezTo>
                  <a:cubicBezTo>
                    <a:pt x="1226" y="4216"/>
                    <a:pt x="1834" y="3382"/>
                    <a:pt x="2631" y="2561"/>
                  </a:cubicBezTo>
                  <a:cubicBezTo>
                    <a:pt x="3429" y="1739"/>
                    <a:pt x="4239" y="1108"/>
                    <a:pt x="4870" y="668"/>
                  </a:cubicBezTo>
                  <a:cubicBezTo>
                    <a:pt x="5179" y="465"/>
                    <a:pt x="5453" y="287"/>
                    <a:pt x="5632" y="179"/>
                  </a:cubicBezTo>
                  <a:cubicBezTo>
                    <a:pt x="5810" y="60"/>
                    <a:pt x="5906" y="1"/>
                    <a:pt x="5906" y="1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476" name="Google Shape;12476;p49"/>
            <p:cNvSpPr/>
            <p:nvPr/>
          </p:nvSpPr>
          <p:spPr>
            <a:xfrm>
              <a:off x="3957025" y="2150100"/>
              <a:ext cx="96475" cy="110450"/>
            </a:xfrm>
            <a:custGeom>
              <a:avLst/>
              <a:gdLst/>
              <a:ahLst/>
              <a:cxnLst/>
              <a:rect l="l" t="t" r="r" b="b"/>
              <a:pathLst>
                <a:path w="3859" h="4418" extrusionOk="0">
                  <a:moveTo>
                    <a:pt x="3858" y="0"/>
                  </a:moveTo>
                  <a:cubicBezTo>
                    <a:pt x="3858" y="0"/>
                    <a:pt x="3561" y="131"/>
                    <a:pt x="3096" y="417"/>
                  </a:cubicBezTo>
                  <a:cubicBezTo>
                    <a:pt x="2632" y="715"/>
                    <a:pt x="2037" y="1191"/>
                    <a:pt x="1489" y="1810"/>
                  </a:cubicBezTo>
                  <a:cubicBezTo>
                    <a:pt x="941" y="2453"/>
                    <a:pt x="548" y="3108"/>
                    <a:pt x="322" y="3596"/>
                  </a:cubicBezTo>
                  <a:cubicBezTo>
                    <a:pt x="84" y="4096"/>
                    <a:pt x="1" y="4418"/>
                    <a:pt x="1" y="4418"/>
                  </a:cubicBezTo>
                  <a:cubicBezTo>
                    <a:pt x="1" y="4418"/>
                    <a:pt x="191" y="4156"/>
                    <a:pt x="525" y="3715"/>
                  </a:cubicBezTo>
                  <a:cubicBezTo>
                    <a:pt x="846" y="3298"/>
                    <a:pt x="1310" y="2739"/>
                    <a:pt x="1834" y="2132"/>
                  </a:cubicBezTo>
                  <a:cubicBezTo>
                    <a:pt x="2346" y="1512"/>
                    <a:pt x="2858" y="977"/>
                    <a:pt x="3227" y="608"/>
                  </a:cubicBezTo>
                  <a:cubicBezTo>
                    <a:pt x="3620" y="239"/>
                    <a:pt x="3858" y="0"/>
                    <a:pt x="3858" y="0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477" name="Google Shape;12477;p49"/>
            <p:cNvSpPr/>
            <p:nvPr/>
          </p:nvSpPr>
          <p:spPr>
            <a:xfrm>
              <a:off x="3958525" y="2201000"/>
              <a:ext cx="77700" cy="87225"/>
            </a:xfrm>
            <a:custGeom>
              <a:avLst/>
              <a:gdLst/>
              <a:ahLst/>
              <a:cxnLst/>
              <a:rect l="l" t="t" r="r" b="b"/>
              <a:pathLst>
                <a:path w="3108" h="3489" extrusionOk="0">
                  <a:moveTo>
                    <a:pt x="3108" y="0"/>
                  </a:moveTo>
                  <a:cubicBezTo>
                    <a:pt x="3108" y="0"/>
                    <a:pt x="2870" y="119"/>
                    <a:pt x="2501" y="358"/>
                  </a:cubicBezTo>
                  <a:cubicBezTo>
                    <a:pt x="2143" y="584"/>
                    <a:pt x="1667" y="953"/>
                    <a:pt x="1215" y="1441"/>
                  </a:cubicBezTo>
                  <a:cubicBezTo>
                    <a:pt x="786" y="1929"/>
                    <a:pt x="476" y="2453"/>
                    <a:pt x="286" y="2846"/>
                  </a:cubicBezTo>
                  <a:cubicBezTo>
                    <a:pt x="84" y="3227"/>
                    <a:pt x="0" y="3489"/>
                    <a:pt x="0" y="3489"/>
                  </a:cubicBezTo>
                  <a:cubicBezTo>
                    <a:pt x="0" y="3489"/>
                    <a:pt x="703" y="2691"/>
                    <a:pt x="1560" y="1739"/>
                  </a:cubicBezTo>
                  <a:cubicBezTo>
                    <a:pt x="2405" y="774"/>
                    <a:pt x="3108" y="0"/>
                    <a:pt x="3108" y="0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478" name="Google Shape;12478;p49"/>
            <p:cNvSpPr/>
            <p:nvPr/>
          </p:nvSpPr>
          <p:spPr>
            <a:xfrm>
              <a:off x="3969225" y="2252800"/>
              <a:ext cx="44075" cy="52700"/>
            </a:xfrm>
            <a:custGeom>
              <a:avLst/>
              <a:gdLst/>
              <a:ahLst/>
              <a:cxnLst/>
              <a:rect l="l" t="t" r="r" b="b"/>
              <a:pathLst>
                <a:path w="1763" h="2108" extrusionOk="0">
                  <a:moveTo>
                    <a:pt x="1763" y="0"/>
                  </a:moveTo>
                  <a:cubicBezTo>
                    <a:pt x="1763" y="0"/>
                    <a:pt x="1596" y="60"/>
                    <a:pt x="1382" y="191"/>
                  </a:cubicBezTo>
                  <a:cubicBezTo>
                    <a:pt x="1168" y="321"/>
                    <a:pt x="882" y="548"/>
                    <a:pt x="632" y="845"/>
                  </a:cubicBezTo>
                  <a:cubicBezTo>
                    <a:pt x="370" y="1143"/>
                    <a:pt x="215" y="1464"/>
                    <a:pt x="120" y="1703"/>
                  </a:cubicBezTo>
                  <a:cubicBezTo>
                    <a:pt x="37" y="1941"/>
                    <a:pt x="1" y="2107"/>
                    <a:pt x="1" y="2107"/>
                  </a:cubicBezTo>
                  <a:cubicBezTo>
                    <a:pt x="1" y="2107"/>
                    <a:pt x="132" y="2000"/>
                    <a:pt x="310" y="1822"/>
                  </a:cubicBezTo>
                  <a:cubicBezTo>
                    <a:pt x="513" y="1643"/>
                    <a:pt x="751" y="1405"/>
                    <a:pt x="989" y="1131"/>
                  </a:cubicBezTo>
                  <a:cubicBezTo>
                    <a:pt x="1227" y="845"/>
                    <a:pt x="1418" y="560"/>
                    <a:pt x="1549" y="357"/>
                  </a:cubicBezTo>
                  <a:cubicBezTo>
                    <a:pt x="1680" y="143"/>
                    <a:pt x="1763" y="0"/>
                    <a:pt x="1763" y="0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479" name="Google Shape;12479;p49"/>
            <p:cNvSpPr/>
            <p:nvPr/>
          </p:nvSpPr>
          <p:spPr>
            <a:xfrm>
              <a:off x="4234450" y="2011325"/>
              <a:ext cx="372675" cy="76300"/>
            </a:xfrm>
            <a:custGeom>
              <a:avLst/>
              <a:gdLst/>
              <a:ahLst/>
              <a:cxnLst/>
              <a:rect l="l" t="t" r="r" b="b"/>
              <a:pathLst>
                <a:path w="14907" h="3052" extrusionOk="0">
                  <a:moveTo>
                    <a:pt x="2439" y="1"/>
                  </a:moveTo>
                  <a:cubicBezTo>
                    <a:pt x="2371" y="1"/>
                    <a:pt x="2304" y="1"/>
                    <a:pt x="2239" y="3"/>
                  </a:cubicBezTo>
                  <a:cubicBezTo>
                    <a:pt x="1536" y="3"/>
                    <a:pt x="989" y="51"/>
                    <a:pt x="596" y="134"/>
                  </a:cubicBezTo>
                  <a:cubicBezTo>
                    <a:pt x="215" y="194"/>
                    <a:pt x="0" y="253"/>
                    <a:pt x="0" y="253"/>
                  </a:cubicBezTo>
                  <a:cubicBezTo>
                    <a:pt x="0" y="253"/>
                    <a:pt x="215" y="217"/>
                    <a:pt x="596" y="194"/>
                  </a:cubicBezTo>
                  <a:cubicBezTo>
                    <a:pt x="778" y="177"/>
                    <a:pt x="994" y="168"/>
                    <a:pt x="1242" y="168"/>
                  </a:cubicBezTo>
                  <a:cubicBezTo>
                    <a:pt x="1528" y="168"/>
                    <a:pt x="1857" y="180"/>
                    <a:pt x="2227" y="205"/>
                  </a:cubicBezTo>
                  <a:cubicBezTo>
                    <a:pt x="3608" y="301"/>
                    <a:pt x="5453" y="741"/>
                    <a:pt x="7442" y="1384"/>
                  </a:cubicBezTo>
                  <a:cubicBezTo>
                    <a:pt x="9454" y="2039"/>
                    <a:pt x="11287" y="2599"/>
                    <a:pt x="12669" y="2825"/>
                  </a:cubicBezTo>
                  <a:cubicBezTo>
                    <a:pt x="13359" y="2944"/>
                    <a:pt x="13919" y="3003"/>
                    <a:pt x="14312" y="3015"/>
                  </a:cubicBezTo>
                  <a:cubicBezTo>
                    <a:pt x="14693" y="3051"/>
                    <a:pt x="14907" y="3051"/>
                    <a:pt x="14907" y="3051"/>
                  </a:cubicBezTo>
                  <a:cubicBezTo>
                    <a:pt x="14907" y="3051"/>
                    <a:pt x="14681" y="3003"/>
                    <a:pt x="14312" y="2980"/>
                  </a:cubicBezTo>
                  <a:cubicBezTo>
                    <a:pt x="13931" y="2896"/>
                    <a:pt x="13383" y="2801"/>
                    <a:pt x="12716" y="2622"/>
                  </a:cubicBezTo>
                  <a:cubicBezTo>
                    <a:pt x="11371" y="2289"/>
                    <a:pt x="9585" y="1622"/>
                    <a:pt x="7585" y="967"/>
                  </a:cubicBezTo>
                  <a:cubicBezTo>
                    <a:pt x="5667" y="343"/>
                    <a:pt x="3815" y="1"/>
                    <a:pt x="2439" y="1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480" name="Google Shape;12480;p49"/>
            <p:cNvSpPr/>
            <p:nvPr/>
          </p:nvSpPr>
          <p:spPr>
            <a:xfrm>
              <a:off x="4323750" y="2032700"/>
              <a:ext cx="186650" cy="45975"/>
            </a:xfrm>
            <a:custGeom>
              <a:avLst/>
              <a:gdLst/>
              <a:ahLst/>
              <a:cxnLst/>
              <a:rect l="l" t="t" r="r" b="b"/>
              <a:pathLst>
                <a:path w="7466" h="1839" extrusionOk="0">
                  <a:moveTo>
                    <a:pt x="489" y="0"/>
                  </a:moveTo>
                  <a:cubicBezTo>
                    <a:pt x="418" y="0"/>
                    <a:pt x="354" y="2"/>
                    <a:pt x="298" y="5"/>
                  </a:cubicBezTo>
                  <a:cubicBezTo>
                    <a:pt x="107" y="17"/>
                    <a:pt x="0" y="17"/>
                    <a:pt x="0" y="17"/>
                  </a:cubicBezTo>
                  <a:cubicBezTo>
                    <a:pt x="0" y="17"/>
                    <a:pt x="107" y="41"/>
                    <a:pt x="298" y="77"/>
                  </a:cubicBezTo>
                  <a:cubicBezTo>
                    <a:pt x="500" y="124"/>
                    <a:pt x="762" y="184"/>
                    <a:pt x="1107" y="255"/>
                  </a:cubicBezTo>
                  <a:cubicBezTo>
                    <a:pt x="1786" y="410"/>
                    <a:pt x="2703" y="672"/>
                    <a:pt x="3715" y="970"/>
                  </a:cubicBezTo>
                  <a:cubicBezTo>
                    <a:pt x="4727" y="1267"/>
                    <a:pt x="5656" y="1505"/>
                    <a:pt x="6346" y="1648"/>
                  </a:cubicBezTo>
                  <a:cubicBezTo>
                    <a:pt x="7025" y="1791"/>
                    <a:pt x="7465" y="1839"/>
                    <a:pt x="7465" y="1839"/>
                  </a:cubicBezTo>
                  <a:cubicBezTo>
                    <a:pt x="7465" y="1839"/>
                    <a:pt x="7061" y="1672"/>
                    <a:pt x="6406" y="1422"/>
                  </a:cubicBezTo>
                  <a:cubicBezTo>
                    <a:pt x="5751" y="1172"/>
                    <a:pt x="4858" y="827"/>
                    <a:pt x="3822" y="529"/>
                  </a:cubicBezTo>
                  <a:cubicBezTo>
                    <a:pt x="2798" y="232"/>
                    <a:pt x="1834" y="65"/>
                    <a:pt x="1131" y="17"/>
                  </a:cubicBezTo>
                  <a:cubicBezTo>
                    <a:pt x="879" y="9"/>
                    <a:pt x="662" y="0"/>
                    <a:pt x="489" y="0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481" name="Google Shape;12481;p49"/>
            <p:cNvSpPr/>
            <p:nvPr/>
          </p:nvSpPr>
          <p:spPr>
            <a:xfrm>
              <a:off x="4432975" y="2078975"/>
              <a:ext cx="53900" cy="15825"/>
            </a:xfrm>
            <a:custGeom>
              <a:avLst/>
              <a:gdLst/>
              <a:ahLst/>
              <a:cxnLst/>
              <a:rect l="l" t="t" r="r" b="b"/>
              <a:pathLst>
                <a:path w="2156" h="633" extrusionOk="0">
                  <a:moveTo>
                    <a:pt x="264" y="0"/>
                  </a:moveTo>
                  <a:cubicBezTo>
                    <a:pt x="102" y="0"/>
                    <a:pt x="1" y="12"/>
                    <a:pt x="1" y="12"/>
                  </a:cubicBezTo>
                  <a:cubicBezTo>
                    <a:pt x="1" y="12"/>
                    <a:pt x="394" y="393"/>
                    <a:pt x="1013" y="547"/>
                  </a:cubicBezTo>
                  <a:cubicBezTo>
                    <a:pt x="1249" y="612"/>
                    <a:pt x="1474" y="632"/>
                    <a:pt x="1662" y="632"/>
                  </a:cubicBezTo>
                  <a:cubicBezTo>
                    <a:pt x="1956" y="632"/>
                    <a:pt x="2156" y="583"/>
                    <a:pt x="2156" y="583"/>
                  </a:cubicBezTo>
                  <a:cubicBezTo>
                    <a:pt x="2156" y="583"/>
                    <a:pt x="1703" y="274"/>
                    <a:pt x="1108" y="107"/>
                  </a:cubicBezTo>
                  <a:cubicBezTo>
                    <a:pt x="785" y="19"/>
                    <a:pt x="473" y="0"/>
                    <a:pt x="264" y="0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482" name="Google Shape;12482;p49"/>
            <p:cNvSpPr/>
            <p:nvPr/>
          </p:nvSpPr>
          <p:spPr>
            <a:xfrm>
              <a:off x="4279100" y="2676175"/>
              <a:ext cx="474475" cy="52000"/>
            </a:xfrm>
            <a:custGeom>
              <a:avLst/>
              <a:gdLst/>
              <a:ahLst/>
              <a:cxnLst/>
              <a:rect l="l" t="t" r="r" b="b"/>
              <a:pathLst>
                <a:path w="18979" h="2080" extrusionOk="0">
                  <a:moveTo>
                    <a:pt x="6526" y="0"/>
                  </a:moveTo>
                  <a:cubicBezTo>
                    <a:pt x="5097" y="0"/>
                    <a:pt x="3820" y="74"/>
                    <a:pt x="2786" y="174"/>
                  </a:cubicBezTo>
                  <a:cubicBezTo>
                    <a:pt x="1929" y="270"/>
                    <a:pt x="1227" y="353"/>
                    <a:pt x="750" y="436"/>
                  </a:cubicBezTo>
                  <a:cubicBezTo>
                    <a:pt x="274" y="508"/>
                    <a:pt x="0" y="555"/>
                    <a:pt x="0" y="555"/>
                  </a:cubicBezTo>
                  <a:cubicBezTo>
                    <a:pt x="0" y="555"/>
                    <a:pt x="274" y="531"/>
                    <a:pt x="762" y="508"/>
                  </a:cubicBezTo>
                  <a:cubicBezTo>
                    <a:pt x="1250" y="472"/>
                    <a:pt x="1953" y="448"/>
                    <a:pt x="2810" y="412"/>
                  </a:cubicBezTo>
                  <a:cubicBezTo>
                    <a:pt x="3287" y="399"/>
                    <a:pt x="3815" y="392"/>
                    <a:pt x="4386" y="392"/>
                  </a:cubicBezTo>
                  <a:cubicBezTo>
                    <a:pt x="5881" y="392"/>
                    <a:pt x="7665" y="444"/>
                    <a:pt x="9561" y="591"/>
                  </a:cubicBezTo>
                  <a:cubicBezTo>
                    <a:pt x="12180" y="817"/>
                    <a:pt x="14538" y="1174"/>
                    <a:pt x="16240" y="1496"/>
                  </a:cubicBezTo>
                  <a:cubicBezTo>
                    <a:pt x="17086" y="1663"/>
                    <a:pt x="17776" y="1817"/>
                    <a:pt x="18253" y="1924"/>
                  </a:cubicBezTo>
                  <a:cubicBezTo>
                    <a:pt x="18717" y="2020"/>
                    <a:pt x="18979" y="2079"/>
                    <a:pt x="18979" y="2079"/>
                  </a:cubicBezTo>
                  <a:cubicBezTo>
                    <a:pt x="18979" y="2079"/>
                    <a:pt x="18729" y="2008"/>
                    <a:pt x="18253" y="1817"/>
                  </a:cubicBezTo>
                  <a:cubicBezTo>
                    <a:pt x="17788" y="1663"/>
                    <a:pt x="17121" y="1472"/>
                    <a:pt x="16264" y="1246"/>
                  </a:cubicBezTo>
                  <a:cubicBezTo>
                    <a:pt x="14585" y="817"/>
                    <a:pt x="12216" y="329"/>
                    <a:pt x="9573" y="115"/>
                  </a:cubicBezTo>
                  <a:cubicBezTo>
                    <a:pt x="8508" y="34"/>
                    <a:pt x="7483" y="0"/>
                    <a:pt x="6526" y="0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483" name="Google Shape;12483;p49"/>
            <p:cNvSpPr/>
            <p:nvPr/>
          </p:nvSpPr>
          <p:spPr>
            <a:xfrm>
              <a:off x="4762200" y="2729025"/>
              <a:ext cx="98250" cy="20475"/>
            </a:xfrm>
            <a:custGeom>
              <a:avLst/>
              <a:gdLst/>
              <a:ahLst/>
              <a:cxnLst/>
              <a:rect l="l" t="t" r="r" b="b"/>
              <a:pathLst>
                <a:path w="3930" h="819" extrusionOk="0"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91" y="132"/>
                    <a:pt x="512" y="299"/>
                  </a:cubicBezTo>
                  <a:cubicBezTo>
                    <a:pt x="845" y="465"/>
                    <a:pt x="1322" y="644"/>
                    <a:pt x="1881" y="739"/>
                  </a:cubicBezTo>
                  <a:cubicBezTo>
                    <a:pt x="2209" y="795"/>
                    <a:pt x="2525" y="818"/>
                    <a:pt x="2804" y="818"/>
                  </a:cubicBezTo>
                  <a:cubicBezTo>
                    <a:pt x="3002" y="818"/>
                    <a:pt x="3181" y="807"/>
                    <a:pt x="3334" y="787"/>
                  </a:cubicBezTo>
                  <a:cubicBezTo>
                    <a:pt x="3703" y="739"/>
                    <a:pt x="3929" y="680"/>
                    <a:pt x="3929" y="680"/>
                  </a:cubicBezTo>
                  <a:cubicBezTo>
                    <a:pt x="3929" y="680"/>
                    <a:pt x="3703" y="620"/>
                    <a:pt x="3358" y="561"/>
                  </a:cubicBezTo>
                  <a:cubicBezTo>
                    <a:pt x="3000" y="489"/>
                    <a:pt x="2512" y="382"/>
                    <a:pt x="1977" y="299"/>
                  </a:cubicBezTo>
                  <a:cubicBezTo>
                    <a:pt x="1441" y="191"/>
                    <a:pt x="953" y="132"/>
                    <a:pt x="595" y="72"/>
                  </a:cubicBezTo>
                  <a:lnTo>
                    <a:pt x="0" y="1"/>
                  </a:ln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484" name="Google Shape;12484;p49"/>
            <p:cNvSpPr/>
            <p:nvPr/>
          </p:nvSpPr>
          <p:spPr>
            <a:xfrm>
              <a:off x="4370175" y="2643900"/>
              <a:ext cx="264650" cy="42000"/>
            </a:xfrm>
            <a:custGeom>
              <a:avLst/>
              <a:gdLst/>
              <a:ahLst/>
              <a:cxnLst/>
              <a:rect l="l" t="t" r="r" b="b"/>
              <a:pathLst>
                <a:path w="10586" h="1680" extrusionOk="0">
                  <a:moveTo>
                    <a:pt x="3299" y="1"/>
                  </a:moveTo>
                  <a:cubicBezTo>
                    <a:pt x="2644" y="1"/>
                    <a:pt x="2060" y="25"/>
                    <a:pt x="1572" y="84"/>
                  </a:cubicBezTo>
                  <a:cubicBezTo>
                    <a:pt x="1084" y="144"/>
                    <a:pt x="691" y="215"/>
                    <a:pt x="417" y="298"/>
                  </a:cubicBezTo>
                  <a:cubicBezTo>
                    <a:pt x="155" y="370"/>
                    <a:pt x="1" y="394"/>
                    <a:pt x="1" y="394"/>
                  </a:cubicBezTo>
                  <a:cubicBezTo>
                    <a:pt x="1" y="394"/>
                    <a:pt x="155" y="382"/>
                    <a:pt x="417" y="370"/>
                  </a:cubicBezTo>
                  <a:cubicBezTo>
                    <a:pt x="691" y="334"/>
                    <a:pt x="1096" y="322"/>
                    <a:pt x="1572" y="322"/>
                  </a:cubicBezTo>
                  <a:cubicBezTo>
                    <a:pt x="2060" y="322"/>
                    <a:pt x="2632" y="358"/>
                    <a:pt x="3263" y="394"/>
                  </a:cubicBezTo>
                  <a:cubicBezTo>
                    <a:pt x="3894" y="453"/>
                    <a:pt x="4584" y="537"/>
                    <a:pt x="5323" y="656"/>
                  </a:cubicBezTo>
                  <a:cubicBezTo>
                    <a:pt x="6775" y="894"/>
                    <a:pt x="8085" y="1168"/>
                    <a:pt x="9037" y="1370"/>
                  </a:cubicBezTo>
                  <a:cubicBezTo>
                    <a:pt x="9990" y="1572"/>
                    <a:pt x="10585" y="1680"/>
                    <a:pt x="10585" y="1680"/>
                  </a:cubicBezTo>
                  <a:cubicBezTo>
                    <a:pt x="10585" y="1680"/>
                    <a:pt x="10026" y="1453"/>
                    <a:pt x="9121" y="1132"/>
                  </a:cubicBezTo>
                  <a:cubicBezTo>
                    <a:pt x="8192" y="834"/>
                    <a:pt x="6894" y="429"/>
                    <a:pt x="5406" y="191"/>
                  </a:cubicBezTo>
                  <a:cubicBezTo>
                    <a:pt x="4668" y="72"/>
                    <a:pt x="3953" y="13"/>
                    <a:pt x="3299" y="1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485" name="Google Shape;12485;p49"/>
            <p:cNvSpPr/>
            <p:nvPr/>
          </p:nvSpPr>
          <p:spPr>
            <a:xfrm>
              <a:off x="4420475" y="2612175"/>
              <a:ext cx="151825" cy="18650"/>
            </a:xfrm>
            <a:custGeom>
              <a:avLst/>
              <a:gdLst/>
              <a:ahLst/>
              <a:cxnLst/>
              <a:rect l="l" t="t" r="r" b="b"/>
              <a:pathLst>
                <a:path w="6073" h="746" extrusionOk="0">
                  <a:moveTo>
                    <a:pt x="1926" y="0"/>
                  </a:moveTo>
                  <a:cubicBezTo>
                    <a:pt x="1537" y="0"/>
                    <a:pt x="1186" y="19"/>
                    <a:pt x="894" y="43"/>
                  </a:cubicBezTo>
                  <a:cubicBezTo>
                    <a:pt x="346" y="91"/>
                    <a:pt x="1" y="151"/>
                    <a:pt x="1" y="151"/>
                  </a:cubicBezTo>
                  <a:cubicBezTo>
                    <a:pt x="1" y="151"/>
                    <a:pt x="346" y="198"/>
                    <a:pt x="894" y="270"/>
                  </a:cubicBezTo>
                  <a:cubicBezTo>
                    <a:pt x="1453" y="329"/>
                    <a:pt x="2203" y="436"/>
                    <a:pt x="3037" y="508"/>
                  </a:cubicBezTo>
                  <a:cubicBezTo>
                    <a:pt x="3870" y="591"/>
                    <a:pt x="4632" y="639"/>
                    <a:pt x="5180" y="686"/>
                  </a:cubicBezTo>
                  <a:cubicBezTo>
                    <a:pt x="5740" y="734"/>
                    <a:pt x="6073" y="746"/>
                    <a:pt x="6073" y="746"/>
                  </a:cubicBezTo>
                  <a:cubicBezTo>
                    <a:pt x="6073" y="746"/>
                    <a:pt x="5751" y="615"/>
                    <a:pt x="5216" y="460"/>
                  </a:cubicBezTo>
                  <a:cubicBezTo>
                    <a:pt x="4680" y="317"/>
                    <a:pt x="3918" y="151"/>
                    <a:pt x="3073" y="55"/>
                  </a:cubicBezTo>
                  <a:cubicBezTo>
                    <a:pt x="2669" y="16"/>
                    <a:pt x="2281" y="0"/>
                    <a:pt x="1926" y="0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486" name="Google Shape;12486;p49"/>
            <p:cNvSpPr/>
            <p:nvPr/>
          </p:nvSpPr>
          <p:spPr>
            <a:xfrm>
              <a:off x="4445475" y="2584150"/>
              <a:ext cx="108975" cy="19600"/>
            </a:xfrm>
            <a:custGeom>
              <a:avLst/>
              <a:gdLst/>
              <a:ahLst/>
              <a:cxnLst/>
              <a:rect l="l" t="t" r="r" b="b"/>
              <a:pathLst>
                <a:path w="4359" h="784" extrusionOk="0">
                  <a:moveTo>
                    <a:pt x="1158" y="0"/>
                  </a:moveTo>
                  <a:cubicBezTo>
                    <a:pt x="973" y="0"/>
                    <a:pt x="804" y="8"/>
                    <a:pt x="656" y="21"/>
                  </a:cubicBezTo>
                  <a:cubicBezTo>
                    <a:pt x="251" y="45"/>
                    <a:pt x="1" y="93"/>
                    <a:pt x="1" y="93"/>
                  </a:cubicBezTo>
                  <a:cubicBezTo>
                    <a:pt x="1" y="93"/>
                    <a:pt x="965" y="343"/>
                    <a:pt x="2156" y="545"/>
                  </a:cubicBezTo>
                  <a:cubicBezTo>
                    <a:pt x="3347" y="736"/>
                    <a:pt x="4359" y="783"/>
                    <a:pt x="4359" y="783"/>
                  </a:cubicBezTo>
                  <a:cubicBezTo>
                    <a:pt x="4359" y="783"/>
                    <a:pt x="4132" y="664"/>
                    <a:pt x="3751" y="510"/>
                  </a:cubicBezTo>
                  <a:cubicBezTo>
                    <a:pt x="3382" y="367"/>
                    <a:pt x="2846" y="188"/>
                    <a:pt x="2239" y="93"/>
                  </a:cubicBezTo>
                  <a:cubicBezTo>
                    <a:pt x="1847" y="25"/>
                    <a:pt x="1478" y="0"/>
                    <a:pt x="1158" y="0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487" name="Google Shape;12487;p49"/>
            <p:cNvSpPr/>
            <p:nvPr/>
          </p:nvSpPr>
          <p:spPr>
            <a:xfrm>
              <a:off x="4450850" y="2560800"/>
              <a:ext cx="92875" cy="13175"/>
            </a:xfrm>
            <a:custGeom>
              <a:avLst/>
              <a:gdLst/>
              <a:ahLst/>
              <a:cxnLst/>
              <a:rect l="l" t="t" r="r" b="b"/>
              <a:pathLst>
                <a:path w="3715" h="527" extrusionOk="0">
                  <a:moveTo>
                    <a:pt x="1288" y="0"/>
                  </a:moveTo>
                  <a:cubicBezTo>
                    <a:pt x="541" y="0"/>
                    <a:pt x="0" y="122"/>
                    <a:pt x="0" y="122"/>
                  </a:cubicBezTo>
                  <a:cubicBezTo>
                    <a:pt x="0" y="122"/>
                    <a:pt x="834" y="372"/>
                    <a:pt x="1846" y="479"/>
                  </a:cubicBezTo>
                  <a:cubicBezTo>
                    <a:pt x="2183" y="515"/>
                    <a:pt x="2503" y="527"/>
                    <a:pt x="2780" y="527"/>
                  </a:cubicBezTo>
                  <a:cubicBezTo>
                    <a:pt x="3334" y="527"/>
                    <a:pt x="3715" y="479"/>
                    <a:pt x="3715" y="479"/>
                  </a:cubicBezTo>
                  <a:cubicBezTo>
                    <a:pt x="3715" y="479"/>
                    <a:pt x="2929" y="122"/>
                    <a:pt x="1881" y="27"/>
                  </a:cubicBezTo>
                  <a:cubicBezTo>
                    <a:pt x="1674" y="8"/>
                    <a:pt x="1475" y="0"/>
                    <a:pt x="1288" y="0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488" name="Google Shape;12488;p49"/>
            <p:cNvSpPr/>
            <p:nvPr/>
          </p:nvSpPr>
          <p:spPr>
            <a:xfrm>
              <a:off x="4136525" y="2379650"/>
              <a:ext cx="511100" cy="68125"/>
            </a:xfrm>
            <a:custGeom>
              <a:avLst/>
              <a:gdLst/>
              <a:ahLst/>
              <a:cxnLst/>
              <a:rect l="l" t="t" r="r" b="b"/>
              <a:pathLst>
                <a:path w="20444" h="2725" extrusionOk="0">
                  <a:moveTo>
                    <a:pt x="8596" y="1"/>
                  </a:moveTo>
                  <a:cubicBezTo>
                    <a:pt x="6305" y="1"/>
                    <a:pt x="4247" y="409"/>
                    <a:pt x="2786" y="951"/>
                  </a:cubicBezTo>
                  <a:cubicBezTo>
                    <a:pt x="1881" y="1284"/>
                    <a:pt x="1179" y="1617"/>
                    <a:pt x="715" y="1891"/>
                  </a:cubicBezTo>
                  <a:cubicBezTo>
                    <a:pt x="476" y="2010"/>
                    <a:pt x="298" y="2129"/>
                    <a:pt x="179" y="2201"/>
                  </a:cubicBezTo>
                  <a:cubicBezTo>
                    <a:pt x="60" y="2272"/>
                    <a:pt x="0" y="2320"/>
                    <a:pt x="0" y="2320"/>
                  </a:cubicBezTo>
                  <a:cubicBezTo>
                    <a:pt x="0" y="2320"/>
                    <a:pt x="84" y="2296"/>
                    <a:pt x="203" y="2236"/>
                  </a:cubicBezTo>
                  <a:cubicBezTo>
                    <a:pt x="322" y="2177"/>
                    <a:pt x="512" y="2070"/>
                    <a:pt x="750" y="1963"/>
                  </a:cubicBezTo>
                  <a:cubicBezTo>
                    <a:pt x="1238" y="1724"/>
                    <a:pt x="1953" y="1439"/>
                    <a:pt x="2858" y="1177"/>
                  </a:cubicBezTo>
                  <a:cubicBezTo>
                    <a:pt x="4271" y="752"/>
                    <a:pt x="6172" y="456"/>
                    <a:pt x="8294" y="456"/>
                  </a:cubicBezTo>
                  <a:cubicBezTo>
                    <a:pt x="8906" y="456"/>
                    <a:pt x="9537" y="480"/>
                    <a:pt x="10180" y="534"/>
                  </a:cubicBezTo>
                  <a:cubicBezTo>
                    <a:pt x="13061" y="772"/>
                    <a:pt x="15621" y="1427"/>
                    <a:pt x="17467" y="1903"/>
                  </a:cubicBezTo>
                  <a:cubicBezTo>
                    <a:pt x="18372" y="2153"/>
                    <a:pt x="19110" y="2367"/>
                    <a:pt x="19634" y="2498"/>
                  </a:cubicBezTo>
                  <a:cubicBezTo>
                    <a:pt x="20157" y="2653"/>
                    <a:pt x="20443" y="2725"/>
                    <a:pt x="20443" y="2725"/>
                  </a:cubicBezTo>
                  <a:cubicBezTo>
                    <a:pt x="20443" y="2725"/>
                    <a:pt x="20157" y="2617"/>
                    <a:pt x="19669" y="2415"/>
                  </a:cubicBezTo>
                  <a:cubicBezTo>
                    <a:pt x="19157" y="2236"/>
                    <a:pt x="18431" y="1963"/>
                    <a:pt x="17526" y="1665"/>
                  </a:cubicBezTo>
                  <a:cubicBezTo>
                    <a:pt x="15705" y="1082"/>
                    <a:pt x="13145" y="308"/>
                    <a:pt x="10216" y="69"/>
                  </a:cubicBezTo>
                  <a:cubicBezTo>
                    <a:pt x="9666" y="23"/>
                    <a:pt x="9125" y="1"/>
                    <a:pt x="8596" y="1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489" name="Google Shape;12489;p49"/>
            <p:cNvSpPr/>
            <p:nvPr/>
          </p:nvSpPr>
          <p:spPr>
            <a:xfrm>
              <a:off x="4200800" y="2346525"/>
              <a:ext cx="294725" cy="22675"/>
            </a:xfrm>
            <a:custGeom>
              <a:avLst/>
              <a:gdLst/>
              <a:ahLst/>
              <a:cxnLst/>
              <a:rect l="l" t="t" r="r" b="b"/>
              <a:pathLst>
                <a:path w="11789" h="907" extrusionOk="0">
                  <a:moveTo>
                    <a:pt x="6033" y="1"/>
                  </a:moveTo>
                  <a:cubicBezTo>
                    <a:pt x="5987" y="1"/>
                    <a:pt x="5941" y="1"/>
                    <a:pt x="5895" y="1"/>
                  </a:cubicBezTo>
                  <a:cubicBezTo>
                    <a:pt x="4240" y="13"/>
                    <a:pt x="2751" y="240"/>
                    <a:pt x="1692" y="466"/>
                  </a:cubicBezTo>
                  <a:cubicBezTo>
                    <a:pt x="1156" y="585"/>
                    <a:pt x="727" y="680"/>
                    <a:pt x="441" y="775"/>
                  </a:cubicBezTo>
                  <a:cubicBezTo>
                    <a:pt x="156" y="859"/>
                    <a:pt x="1" y="906"/>
                    <a:pt x="1" y="906"/>
                  </a:cubicBezTo>
                  <a:cubicBezTo>
                    <a:pt x="1" y="906"/>
                    <a:pt x="156" y="894"/>
                    <a:pt x="453" y="847"/>
                  </a:cubicBezTo>
                  <a:cubicBezTo>
                    <a:pt x="751" y="799"/>
                    <a:pt x="1192" y="763"/>
                    <a:pt x="1727" y="704"/>
                  </a:cubicBezTo>
                  <a:cubicBezTo>
                    <a:pt x="2775" y="597"/>
                    <a:pt x="4263" y="490"/>
                    <a:pt x="5895" y="478"/>
                  </a:cubicBezTo>
                  <a:cubicBezTo>
                    <a:pt x="7514" y="478"/>
                    <a:pt x="8990" y="549"/>
                    <a:pt x="10062" y="656"/>
                  </a:cubicBezTo>
                  <a:cubicBezTo>
                    <a:pt x="10597" y="704"/>
                    <a:pt x="11026" y="740"/>
                    <a:pt x="11324" y="787"/>
                  </a:cubicBezTo>
                  <a:cubicBezTo>
                    <a:pt x="11621" y="835"/>
                    <a:pt x="11788" y="847"/>
                    <a:pt x="11788" y="847"/>
                  </a:cubicBezTo>
                  <a:cubicBezTo>
                    <a:pt x="11788" y="847"/>
                    <a:pt x="11621" y="799"/>
                    <a:pt x="11348" y="704"/>
                  </a:cubicBezTo>
                  <a:cubicBezTo>
                    <a:pt x="11050" y="609"/>
                    <a:pt x="10633" y="502"/>
                    <a:pt x="10097" y="406"/>
                  </a:cubicBezTo>
                  <a:cubicBezTo>
                    <a:pt x="9079" y="198"/>
                    <a:pt x="7622" y="1"/>
                    <a:pt x="6033" y="1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490" name="Google Shape;12490;p49"/>
            <p:cNvSpPr/>
            <p:nvPr/>
          </p:nvSpPr>
          <p:spPr>
            <a:xfrm>
              <a:off x="4289500" y="2309725"/>
              <a:ext cx="125350" cy="12300"/>
            </a:xfrm>
            <a:custGeom>
              <a:avLst/>
              <a:gdLst/>
              <a:ahLst/>
              <a:cxnLst/>
              <a:rect l="l" t="t" r="r" b="b"/>
              <a:pathLst>
                <a:path w="5014" h="492" extrusionOk="0">
                  <a:moveTo>
                    <a:pt x="2121" y="1"/>
                  </a:moveTo>
                  <a:cubicBezTo>
                    <a:pt x="911" y="1"/>
                    <a:pt x="1" y="223"/>
                    <a:pt x="1" y="223"/>
                  </a:cubicBezTo>
                  <a:cubicBezTo>
                    <a:pt x="1" y="223"/>
                    <a:pt x="1132" y="414"/>
                    <a:pt x="2501" y="473"/>
                  </a:cubicBezTo>
                  <a:cubicBezTo>
                    <a:pt x="2804" y="486"/>
                    <a:pt x="3094" y="491"/>
                    <a:pt x="3362" y="491"/>
                  </a:cubicBezTo>
                  <a:cubicBezTo>
                    <a:pt x="4328" y="491"/>
                    <a:pt x="5014" y="426"/>
                    <a:pt x="5014" y="426"/>
                  </a:cubicBezTo>
                  <a:cubicBezTo>
                    <a:pt x="5014" y="426"/>
                    <a:pt x="3930" y="69"/>
                    <a:pt x="2525" y="9"/>
                  </a:cubicBezTo>
                  <a:cubicBezTo>
                    <a:pt x="2387" y="3"/>
                    <a:pt x="2252" y="1"/>
                    <a:pt x="2121" y="1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491" name="Google Shape;12491;p49"/>
            <p:cNvSpPr/>
            <p:nvPr/>
          </p:nvSpPr>
          <p:spPr>
            <a:xfrm>
              <a:off x="4305875" y="2279300"/>
              <a:ext cx="73550" cy="12400"/>
            </a:xfrm>
            <a:custGeom>
              <a:avLst/>
              <a:gdLst/>
              <a:ahLst/>
              <a:cxnLst/>
              <a:rect l="l" t="t" r="r" b="b"/>
              <a:pathLst>
                <a:path w="2942" h="496" extrusionOk="0">
                  <a:moveTo>
                    <a:pt x="1234" y="1"/>
                  </a:moveTo>
                  <a:cubicBezTo>
                    <a:pt x="922" y="1"/>
                    <a:pt x="648" y="48"/>
                    <a:pt x="441" y="95"/>
                  </a:cubicBezTo>
                  <a:cubicBezTo>
                    <a:pt x="168" y="154"/>
                    <a:pt x="1" y="238"/>
                    <a:pt x="1" y="238"/>
                  </a:cubicBezTo>
                  <a:cubicBezTo>
                    <a:pt x="1" y="238"/>
                    <a:pt x="679" y="416"/>
                    <a:pt x="1465" y="476"/>
                  </a:cubicBezTo>
                  <a:cubicBezTo>
                    <a:pt x="1652" y="490"/>
                    <a:pt x="1834" y="495"/>
                    <a:pt x="2002" y="495"/>
                  </a:cubicBezTo>
                  <a:cubicBezTo>
                    <a:pt x="2541" y="495"/>
                    <a:pt x="2942" y="440"/>
                    <a:pt x="2942" y="440"/>
                  </a:cubicBezTo>
                  <a:cubicBezTo>
                    <a:pt x="2942" y="440"/>
                    <a:pt x="2787" y="357"/>
                    <a:pt x="2537" y="250"/>
                  </a:cubicBezTo>
                  <a:cubicBezTo>
                    <a:pt x="2263" y="143"/>
                    <a:pt x="1906" y="35"/>
                    <a:pt x="1489" y="12"/>
                  </a:cubicBezTo>
                  <a:cubicBezTo>
                    <a:pt x="1402" y="4"/>
                    <a:pt x="1317" y="1"/>
                    <a:pt x="1234" y="1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492" name="Google Shape;12492;p49"/>
            <p:cNvSpPr/>
            <p:nvPr/>
          </p:nvSpPr>
          <p:spPr>
            <a:xfrm>
              <a:off x="4321950" y="2252750"/>
              <a:ext cx="82175" cy="14300"/>
            </a:xfrm>
            <a:custGeom>
              <a:avLst/>
              <a:gdLst/>
              <a:ahLst/>
              <a:cxnLst/>
              <a:rect l="l" t="t" r="r" b="b"/>
              <a:pathLst>
                <a:path w="3287" h="572" extrusionOk="0">
                  <a:moveTo>
                    <a:pt x="1030" y="1"/>
                  </a:moveTo>
                  <a:cubicBezTo>
                    <a:pt x="429" y="1"/>
                    <a:pt x="1" y="121"/>
                    <a:pt x="1" y="121"/>
                  </a:cubicBezTo>
                  <a:cubicBezTo>
                    <a:pt x="1" y="121"/>
                    <a:pt x="727" y="371"/>
                    <a:pt x="1620" y="490"/>
                  </a:cubicBezTo>
                  <a:cubicBezTo>
                    <a:pt x="2116" y="556"/>
                    <a:pt x="2575" y="571"/>
                    <a:pt x="2886" y="571"/>
                  </a:cubicBezTo>
                  <a:cubicBezTo>
                    <a:pt x="3134" y="571"/>
                    <a:pt x="3287" y="562"/>
                    <a:pt x="3287" y="562"/>
                  </a:cubicBezTo>
                  <a:cubicBezTo>
                    <a:pt x="3287" y="562"/>
                    <a:pt x="2620" y="181"/>
                    <a:pt x="1680" y="50"/>
                  </a:cubicBezTo>
                  <a:cubicBezTo>
                    <a:pt x="1450" y="14"/>
                    <a:pt x="1231" y="1"/>
                    <a:pt x="1030" y="1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493" name="Google Shape;12493;p49"/>
            <p:cNvSpPr/>
            <p:nvPr/>
          </p:nvSpPr>
          <p:spPr>
            <a:xfrm>
              <a:off x="3583775" y="2767900"/>
              <a:ext cx="367325" cy="163875"/>
            </a:xfrm>
            <a:custGeom>
              <a:avLst/>
              <a:gdLst/>
              <a:ahLst/>
              <a:cxnLst/>
              <a:rect l="l" t="t" r="r" b="b"/>
              <a:pathLst>
                <a:path w="14693" h="6555" extrusionOk="0">
                  <a:moveTo>
                    <a:pt x="1172" y="1"/>
                  </a:moveTo>
                  <a:cubicBezTo>
                    <a:pt x="976" y="1"/>
                    <a:pt x="807" y="9"/>
                    <a:pt x="655" y="18"/>
                  </a:cubicBezTo>
                  <a:cubicBezTo>
                    <a:pt x="238" y="53"/>
                    <a:pt x="0" y="65"/>
                    <a:pt x="0" y="65"/>
                  </a:cubicBezTo>
                  <a:cubicBezTo>
                    <a:pt x="0" y="65"/>
                    <a:pt x="238" y="77"/>
                    <a:pt x="667" y="125"/>
                  </a:cubicBezTo>
                  <a:cubicBezTo>
                    <a:pt x="881" y="125"/>
                    <a:pt x="1131" y="137"/>
                    <a:pt x="1429" y="172"/>
                  </a:cubicBezTo>
                  <a:cubicBezTo>
                    <a:pt x="1727" y="208"/>
                    <a:pt x="2048" y="232"/>
                    <a:pt x="2429" y="291"/>
                  </a:cubicBezTo>
                  <a:cubicBezTo>
                    <a:pt x="2798" y="351"/>
                    <a:pt x="3203" y="410"/>
                    <a:pt x="3632" y="494"/>
                  </a:cubicBezTo>
                  <a:cubicBezTo>
                    <a:pt x="4060" y="565"/>
                    <a:pt x="4513" y="684"/>
                    <a:pt x="4989" y="803"/>
                  </a:cubicBezTo>
                  <a:cubicBezTo>
                    <a:pt x="5918" y="1065"/>
                    <a:pt x="6954" y="1423"/>
                    <a:pt x="7989" y="1863"/>
                  </a:cubicBezTo>
                  <a:cubicBezTo>
                    <a:pt x="9013" y="2327"/>
                    <a:pt x="9966" y="2851"/>
                    <a:pt x="10799" y="3363"/>
                  </a:cubicBezTo>
                  <a:cubicBezTo>
                    <a:pt x="11204" y="3637"/>
                    <a:pt x="11609" y="3887"/>
                    <a:pt x="11954" y="4161"/>
                  </a:cubicBezTo>
                  <a:cubicBezTo>
                    <a:pt x="12323" y="4411"/>
                    <a:pt x="12633" y="4661"/>
                    <a:pt x="12919" y="4899"/>
                  </a:cubicBezTo>
                  <a:cubicBezTo>
                    <a:pt x="13216" y="5137"/>
                    <a:pt x="13454" y="5375"/>
                    <a:pt x="13681" y="5566"/>
                  </a:cubicBezTo>
                  <a:cubicBezTo>
                    <a:pt x="13895" y="5768"/>
                    <a:pt x="14085" y="5947"/>
                    <a:pt x="14228" y="6090"/>
                  </a:cubicBezTo>
                  <a:lnTo>
                    <a:pt x="14693" y="6554"/>
                  </a:lnTo>
                  <a:cubicBezTo>
                    <a:pt x="14693" y="6554"/>
                    <a:pt x="14550" y="6376"/>
                    <a:pt x="14288" y="6042"/>
                  </a:cubicBezTo>
                  <a:cubicBezTo>
                    <a:pt x="14157" y="5887"/>
                    <a:pt x="13990" y="5685"/>
                    <a:pt x="13788" y="5471"/>
                  </a:cubicBezTo>
                  <a:cubicBezTo>
                    <a:pt x="13573" y="5256"/>
                    <a:pt x="13347" y="4994"/>
                    <a:pt x="13073" y="4732"/>
                  </a:cubicBezTo>
                  <a:cubicBezTo>
                    <a:pt x="12799" y="4471"/>
                    <a:pt x="12490" y="4185"/>
                    <a:pt x="12145" y="3899"/>
                  </a:cubicBezTo>
                  <a:cubicBezTo>
                    <a:pt x="11799" y="3601"/>
                    <a:pt x="11418" y="3339"/>
                    <a:pt x="11014" y="3042"/>
                  </a:cubicBezTo>
                  <a:cubicBezTo>
                    <a:pt x="10180" y="2482"/>
                    <a:pt x="9228" y="1911"/>
                    <a:pt x="8168" y="1434"/>
                  </a:cubicBezTo>
                  <a:cubicBezTo>
                    <a:pt x="7120" y="958"/>
                    <a:pt x="6061" y="637"/>
                    <a:pt x="5072" y="410"/>
                  </a:cubicBezTo>
                  <a:cubicBezTo>
                    <a:pt x="4584" y="303"/>
                    <a:pt x="4120" y="196"/>
                    <a:pt x="3679" y="160"/>
                  </a:cubicBezTo>
                  <a:cubicBezTo>
                    <a:pt x="3227" y="101"/>
                    <a:pt x="2810" y="65"/>
                    <a:pt x="2441" y="41"/>
                  </a:cubicBezTo>
                  <a:cubicBezTo>
                    <a:pt x="2072" y="6"/>
                    <a:pt x="1727" y="6"/>
                    <a:pt x="1429" y="6"/>
                  </a:cubicBezTo>
                  <a:cubicBezTo>
                    <a:pt x="1338" y="2"/>
                    <a:pt x="1253" y="1"/>
                    <a:pt x="1172" y="1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494" name="Google Shape;12494;p49"/>
            <p:cNvSpPr/>
            <p:nvPr/>
          </p:nvSpPr>
          <p:spPr>
            <a:xfrm>
              <a:off x="3687350" y="2738550"/>
              <a:ext cx="259575" cy="143500"/>
            </a:xfrm>
            <a:custGeom>
              <a:avLst/>
              <a:gdLst/>
              <a:ahLst/>
              <a:cxnLst/>
              <a:rect l="l" t="t" r="r" b="b"/>
              <a:pathLst>
                <a:path w="10383" h="5740" extrusionOk="0">
                  <a:moveTo>
                    <a:pt x="1" y="1"/>
                  </a:moveTo>
                  <a:lnTo>
                    <a:pt x="1" y="1"/>
                  </a:lnTo>
                  <a:cubicBezTo>
                    <a:pt x="1" y="1"/>
                    <a:pt x="179" y="37"/>
                    <a:pt x="477" y="96"/>
                  </a:cubicBezTo>
                  <a:cubicBezTo>
                    <a:pt x="620" y="120"/>
                    <a:pt x="810" y="156"/>
                    <a:pt x="1025" y="203"/>
                  </a:cubicBezTo>
                  <a:cubicBezTo>
                    <a:pt x="1251" y="239"/>
                    <a:pt x="1489" y="287"/>
                    <a:pt x="1751" y="358"/>
                  </a:cubicBezTo>
                  <a:cubicBezTo>
                    <a:pt x="2287" y="501"/>
                    <a:pt x="2906" y="692"/>
                    <a:pt x="3584" y="942"/>
                  </a:cubicBezTo>
                  <a:cubicBezTo>
                    <a:pt x="4251" y="1215"/>
                    <a:pt x="4977" y="1537"/>
                    <a:pt x="5704" y="1942"/>
                  </a:cubicBezTo>
                  <a:cubicBezTo>
                    <a:pt x="6430" y="2346"/>
                    <a:pt x="7097" y="2775"/>
                    <a:pt x="7668" y="3204"/>
                  </a:cubicBezTo>
                  <a:cubicBezTo>
                    <a:pt x="8252" y="3632"/>
                    <a:pt x="8740" y="4049"/>
                    <a:pt x="9145" y="4442"/>
                  </a:cubicBezTo>
                  <a:cubicBezTo>
                    <a:pt x="9335" y="4621"/>
                    <a:pt x="9514" y="4811"/>
                    <a:pt x="9669" y="4966"/>
                  </a:cubicBezTo>
                  <a:cubicBezTo>
                    <a:pt x="9835" y="5121"/>
                    <a:pt x="9954" y="5264"/>
                    <a:pt x="10050" y="5383"/>
                  </a:cubicBezTo>
                  <a:cubicBezTo>
                    <a:pt x="10264" y="5597"/>
                    <a:pt x="10383" y="5740"/>
                    <a:pt x="10383" y="5740"/>
                  </a:cubicBezTo>
                  <a:cubicBezTo>
                    <a:pt x="10383" y="5740"/>
                    <a:pt x="10276" y="5585"/>
                    <a:pt x="10121" y="5335"/>
                  </a:cubicBezTo>
                  <a:cubicBezTo>
                    <a:pt x="10026" y="5204"/>
                    <a:pt x="9919" y="5049"/>
                    <a:pt x="9788" y="4871"/>
                  </a:cubicBezTo>
                  <a:cubicBezTo>
                    <a:pt x="9657" y="4704"/>
                    <a:pt x="9502" y="4502"/>
                    <a:pt x="9311" y="4287"/>
                  </a:cubicBezTo>
                  <a:cubicBezTo>
                    <a:pt x="8954" y="3859"/>
                    <a:pt x="8478" y="3382"/>
                    <a:pt x="7918" y="2906"/>
                  </a:cubicBezTo>
                  <a:cubicBezTo>
                    <a:pt x="7335" y="2430"/>
                    <a:pt x="6668" y="1954"/>
                    <a:pt x="5918" y="1537"/>
                  </a:cubicBezTo>
                  <a:cubicBezTo>
                    <a:pt x="5156" y="1120"/>
                    <a:pt x="4406" y="822"/>
                    <a:pt x="3703" y="584"/>
                  </a:cubicBezTo>
                  <a:cubicBezTo>
                    <a:pt x="2989" y="358"/>
                    <a:pt x="2334" y="215"/>
                    <a:pt x="1787" y="144"/>
                  </a:cubicBezTo>
                  <a:cubicBezTo>
                    <a:pt x="1513" y="84"/>
                    <a:pt x="1263" y="60"/>
                    <a:pt x="1036" y="49"/>
                  </a:cubicBezTo>
                  <a:cubicBezTo>
                    <a:pt x="810" y="37"/>
                    <a:pt x="620" y="25"/>
                    <a:pt x="477" y="25"/>
                  </a:cubicBezTo>
                  <a:cubicBezTo>
                    <a:pt x="179" y="1"/>
                    <a:pt x="1" y="1"/>
                    <a:pt x="1" y="1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495" name="Google Shape;12495;p49"/>
            <p:cNvSpPr/>
            <p:nvPr/>
          </p:nvSpPr>
          <p:spPr>
            <a:xfrm>
              <a:off x="3817725" y="2742725"/>
              <a:ext cx="131600" cy="98550"/>
            </a:xfrm>
            <a:custGeom>
              <a:avLst/>
              <a:gdLst/>
              <a:ahLst/>
              <a:cxnLst/>
              <a:rect l="l" t="t" r="r" b="b"/>
              <a:pathLst>
                <a:path w="5264" h="3942" extrusionOk="0">
                  <a:moveTo>
                    <a:pt x="1" y="1"/>
                  </a:moveTo>
                  <a:cubicBezTo>
                    <a:pt x="1" y="1"/>
                    <a:pt x="96" y="36"/>
                    <a:pt x="239" y="96"/>
                  </a:cubicBezTo>
                  <a:cubicBezTo>
                    <a:pt x="405" y="155"/>
                    <a:pt x="632" y="251"/>
                    <a:pt x="917" y="370"/>
                  </a:cubicBezTo>
                  <a:cubicBezTo>
                    <a:pt x="1465" y="632"/>
                    <a:pt x="2191" y="1025"/>
                    <a:pt x="2918" y="1584"/>
                  </a:cubicBezTo>
                  <a:cubicBezTo>
                    <a:pt x="3644" y="2132"/>
                    <a:pt x="4227" y="2715"/>
                    <a:pt x="4632" y="3168"/>
                  </a:cubicBezTo>
                  <a:cubicBezTo>
                    <a:pt x="4835" y="3406"/>
                    <a:pt x="4989" y="3608"/>
                    <a:pt x="5096" y="3739"/>
                  </a:cubicBezTo>
                  <a:cubicBezTo>
                    <a:pt x="5204" y="3870"/>
                    <a:pt x="5263" y="3942"/>
                    <a:pt x="5263" y="3942"/>
                  </a:cubicBezTo>
                  <a:cubicBezTo>
                    <a:pt x="5263" y="3942"/>
                    <a:pt x="5216" y="3858"/>
                    <a:pt x="5156" y="3692"/>
                  </a:cubicBezTo>
                  <a:cubicBezTo>
                    <a:pt x="5096" y="3525"/>
                    <a:pt x="4989" y="3299"/>
                    <a:pt x="4823" y="3037"/>
                  </a:cubicBezTo>
                  <a:cubicBezTo>
                    <a:pt x="4525" y="2501"/>
                    <a:pt x="3977" y="1798"/>
                    <a:pt x="3203" y="1215"/>
                  </a:cubicBezTo>
                  <a:cubicBezTo>
                    <a:pt x="2429" y="644"/>
                    <a:pt x="1608" y="310"/>
                    <a:pt x="1001" y="167"/>
                  </a:cubicBezTo>
                  <a:cubicBezTo>
                    <a:pt x="691" y="96"/>
                    <a:pt x="453" y="48"/>
                    <a:pt x="274" y="36"/>
                  </a:cubicBezTo>
                  <a:cubicBezTo>
                    <a:pt x="96" y="13"/>
                    <a:pt x="1" y="1"/>
                    <a:pt x="1" y="1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496" name="Google Shape;12496;p49"/>
            <p:cNvSpPr/>
            <p:nvPr/>
          </p:nvSpPr>
          <p:spPr>
            <a:xfrm>
              <a:off x="3859100" y="2723375"/>
              <a:ext cx="94675" cy="71475"/>
            </a:xfrm>
            <a:custGeom>
              <a:avLst/>
              <a:gdLst/>
              <a:ahLst/>
              <a:cxnLst/>
              <a:rect l="l" t="t" r="r" b="b"/>
              <a:pathLst>
                <a:path w="3787" h="2859" extrusionOk="0">
                  <a:moveTo>
                    <a:pt x="1" y="1"/>
                  </a:moveTo>
                  <a:cubicBezTo>
                    <a:pt x="1" y="1"/>
                    <a:pt x="239" y="120"/>
                    <a:pt x="608" y="358"/>
                  </a:cubicBezTo>
                  <a:cubicBezTo>
                    <a:pt x="989" y="584"/>
                    <a:pt x="1477" y="906"/>
                    <a:pt x="2001" y="1299"/>
                  </a:cubicBezTo>
                  <a:cubicBezTo>
                    <a:pt x="2513" y="1680"/>
                    <a:pt x="2965" y="2072"/>
                    <a:pt x="3275" y="2370"/>
                  </a:cubicBezTo>
                  <a:cubicBezTo>
                    <a:pt x="3584" y="2668"/>
                    <a:pt x="3787" y="2858"/>
                    <a:pt x="3787" y="2858"/>
                  </a:cubicBezTo>
                  <a:cubicBezTo>
                    <a:pt x="3787" y="2858"/>
                    <a:pt x="3680" y="2584"/>
                    <a:pt x="3441" y="2215"/>
                  </a:cubicBezTo>
                  <a:cubicBezTo>
                    <a:pt x="3203" y="1846"/>
                    <a:pt x="2810" y="1358"/>
                    <a:pt x="2263" y="941"/>
                  </a:cubicBezTo>
                  <a:cubicBezTo>
                    <a:pt x="1715" y="525"/>
                    <a:pt x="1132" y="275"/>
                    <a:pt x="703" y="156"/>
                  </a:cubicBezTo>
                  <a:cubicBezTo>
                    <a:pt x="286" y="36"/>
                    <a:pt x="1" y="1"/>
                    <a:pt x="1" y="1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497" name="Google Shape;12497;p49"/>
            <p:cNvSpPr/>
            <p:nvPr/>
          </p:nvSpPr>
          <p:spPr>
            <a:xfrm>
              <a:off x="3880825" y="2702850"/>
              <a:ext cx="72350" cy="46550"/>
            </a:xfrm>
            <a:custGeom>
              <a:avLst/>
              <a:gdLst/>
              <a:ahLst/>
              <a:cxnLst/>
              <a:rect l="l" t="t" r="r" b="b"/>
              <a:pathLst>
                <a:path w="2894" h="1862" extrusionOk="0">
                  <a:moveTo>
                    <a:pt x="1" y="0"/>
                  </a:moveTo>
                  <a:cubicBezTo>
                    <a:pt x="1" y="0"/>
                    <a:pt x="513" y="631"/>
                    <a:pt x="1310" y="1155"/>
                  </a:cubicBezTo>
                  <a:cubicBezTo>
                    <a:pt x="1703" y="1405"/>
                    <a:pt x="2096" y="1596"/>
                    <a:pt x="2394" y="1727"/>
                  </a:cubicBezTo>
                  <a:cubicBezTo>
                    <a:pt x="2537" y="1786"/>
                    <a:pt x="2656" y="1858"/>
                    <a:pt x="2763" y="1858"/>
                  </a:cubicBezTo>
                  <a:cubicBezTo>
                    <a:pt x="2776" y="1861"/>
                    <a:pt x="2788" y="1862"/>
                    <a:pt x="2799" y="1862"/>
                  </a:cubicBezTo>
                  <a:cubicBezTo>
                    <a:pt x="2876" y="1862"/>
                    <a:pt x="2894" y="1798"/>
                    <a:pt x="2894" y="1798"/>
                  </a:cubicBezTo>
                  <a:lnTo>
                    <a:pt x="2894" y="1798"/>
                  </a:lnTo>
                  <a:cubicBezTo>
                    <a:pt x="2894" y="1798"/>
                    <a:pt x="2878" y="1819"/>
                    <a:pt x="2843" y="1819"/>
                  </a:cubicBezTo>
                  <a:cubicBezTo>
                    <a:pt x="2825" y="1819"/>
                    <a:pt x="2803" y="1814"/>
                    <a:pt x="2775" y="1798"/>
                  </a:cubicBezTo>
                  <a:cubicBezTo>
                    <a:pt x="2703" y="1762"/>
                    <a:pt x="2632" y="1655"/>
                    <a:pt x="2513" y="1548"/>
                  </a:cubicBezTo>
                  <a:cubicBezTo>
                    <a:pt x="2287" y="1322"/>
                    <a:pt x="1965" y="1048"/>
                    <a:pt x="1560" y="774"/>
                  </a:cubicBezTo>
                  <a:cubicBezTo>
                    <a:pt x="775" y="238"/>
                    <a:pt x="1" y="0"/>
                    <a:pt x="1" y="0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498" name="Google Shape;12498;p49"/>
            <p:cNvSpPr/>
            <p:nvPr/>
          </p:nvSpPr>
          <p:spPr>
            <a:xfrm>
              <a:off x="3900475" y="2684975"/>
              <a:ext cx="44375" cy="26225"/>
            </a:xfrm>
            <a:custGeom>
              <a:avLst/>
              <a:gdLst/>
              <a:ahLst/>
              <a:cxnLst/>
              <a:rect l="l" t="t" r="r" b="b"/>
              <a:pathLst>
                <a:path w="1775" h="1049" extrusionOk="0">
                  <a:moveTo>
                    <a:pt x="1" y="1"/>
                  </a:moveTo>
                  <a:lnTo>
                    <a:pt x="1" y="1"/>
                  </a:lnTo>
                  <a:cubicBezTo>
                    <a:pt x="1" y="1"/>
                    <a:pt x="286" y="441"/>
                    <a:pt x="774" y="715"/>
                  </a:cubicBezTo>
                  <a:cubicBezTo>
                    <a:pt x="1263" y="1013"/>
                    <a:pt x="1775" y="1049"/>
                    <a:pt x="1775" y="1049"/>
                  </a:cubicBezTo>
                  <a:cubicBezTo>
                    <a:pt x="1775" y="1049"/>
                    <a:pt x="1489" y="620"/>
                    <a:pt x="1001" y="334"/>
                  </a:cubicBezTo>
                  <a:cubicBezTo>
                    <a:pt x="501" y="37"/>
                    <a:pt x="1" y="1"/>
                    <a:pt x="1" y="1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499" name="Google Shape;12499;p49"/>
            <p:cNvSpPr/>
            <p:nvPr/>
          </p:nvSpPr>
          <p:spPr>
            <a:xfrm>
              <a:off x="3894825" y="2666600"/>
              <a:ext cx="46150" cy="19300"/>
            </a:xfrm>
            <a:custGeom>
              <a:avLst/>
              <a:gdLst/>
              <a:ahLst/>
              <a:cxnLst/>
              <a:rect l="l" t="t" r="r" b="b"/>
              <a:pathLst>
                <a:path w="1846" h="772" extrusionOk="0">
                  <a:moveTo>
                    <a:pt x="287" y="0"/>
                  </a:moveTo>
                  <a:cubicBezTo>
                    <a:pt x="114" y="0"/>
                    <a:pt x="0" y="21"/>
                    <a:pt x="0" y="21"/>
                  </a:cubicBezTo>
                  <a:cubicBezTo>
                    <a:pt x="0" y="21"/>
                    <a:pt x="369" y="355"/>
                    <a:pt x="858" y="557"/>
                  </a:cubicBezTo>
                  <a:cubicBezTo>
                    <a:pt x="1358" y="760"/>
                    <a:pt x="1846" y="772"/>
                    <a:pt x="1846" y="772"/>
                  </a:cubicBezTo>
                  <a:cubicBezTo>
                    <a:pt x="1846" y="772"/>
                    <a:pt x="1548" y="355"/>
                    <a:pt x="1024" y="141"/>
                  </a:cubicBezTo>
                  <a:cubicBezTo>
                    <a:pt x="753" y="27"/>
                    <a:pt x="482" y="0"/>
                    <a:pt x="287" y="0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500" name="Google Shape;12500;p49"/>
            <p:cNvSpPr/>
            <p:nvPr/>
          </p:nvSpPr>
          <p:spPr>
            <a:xfrm>
              <a:off x="3632575" y="2067200"/>
              <a:ext cx="242925" cy="79650"/>
            </a:xfrm>
            <a:custGeom>
              <a:avLst/>
              <a:gdLst/>
              <a:ahLst/>
              <a:cxnLst/>
              <a:rect l="l" t="t" r="r" b="b"/>
              <a:pathLst>
                <a:path w="9717" h="3186" extrusionOk="0">
                  <a:moveTo>
                    <a:pt x="2445" y="1"/>
                  </a:moveTo>
                  <a:cubicBezTo>
                    <a:pt x="2104" y="1"/>
                    <a:pt x="1790" y="19"/>
                    <a:pt x="1513" y="54"/>
                  </a:cubicBezTo>
                  <a:cubicBezTo>
                    <a:pt x="1275" y="66"/>
                    <a:pt x="1072" y="114"/>
                    <a:pt x="882" y="149"/>
                  </a:cubicBezTo>
                  <a:cubicBezTo>
                    <a:pt x="680" y="173"/>
                    <a:pt x="537" y="221"/>
                    <a:pt x="406" y="245"/>
                  </a:cubicBezTo>
                  <a:cubicBezTo>
                    <a:pt x="144" y="328"/>
                    <a:pt x="1" y="352"/>
                    <a:pt x="1" y="352"/>
                  </a:cubicBezTo>
                  <a:cubicBezTo>
                    <a:pt x="1" y="352"/>
                    <a:pt x="144" y="340"/>
                    <a:pt x="418" y="328"/>
                  </a:cubicBezTo>
                  <a:cubicBezTo>
                    <a:pt x="537" y="304"/>
                    <a:pt x="703" y="292"/>
                    <a:pt x="894" y="292"/>
                  </a:cubicBezTo>
                  <a:cubicBezTo>
                    <a:pt x="1021" y="292"/>
                    <a:pt x="1153" y="287"/>
                    <a:pt x="1298" y="287"/>
                  </a:cubicBezTo>
                  <a:cubicBezTo>
                    <a:pt x="1370" y="287"/>
                    <a:pt x="1446" y="288"/>
                    <a:pt x="1525" y="292"/>
                  </a:cubicBezTo>
                  <a:cubicBezTo>
                    <a:pt x="1989" y="292"/>
                    <a:pt x="2561" y="340"/>
                    <a:pt x="3168" y="411"/>
                  </a:cubicBezTo>
                  <a:cubicBezTo>
                    <a:pt x="3775" y="506"/>
                    <a:pt x="4454" y="637"/>
                    <a:pt x="5132" y="828"/>
                  </a:cubicBezTo>
                  <a:cubicBezTo>
                    <a:pt x="5799" y="1042"/>
                    <a:pt x="6442" y="1280"/>
                    <a:pt x="7014" y="1530"/>
                  </a:cubicBezTo>
                  <a:cubicBezTo>
                    <a:pt x="7573" y="1780"/>
                    <a:pt x="8061" y="2054"/>
                    <a:pt x="8466" y="2304"/>
                  </a:cubicBezTo>
                  <a:cubicBezTo>
                    <a:pt x="8669" y="2411"/>
                    <a:pt x="8835" y="2542"/>
                    <a:pt x="9002" y="2650"/>
                  </a:cubicBezTo>
                  <a:cubicBezTo>
                    <a:pt x="9157" y="2745"/>
                    <a:pt x="9288" y="2852"/>
                    <a:pt x="9395" y="2923"/>
                  </a:cubicBezTo>
                  <a:cubicBezTo>
                    <a:pt x="9597" y="3090"/>
                    <a:pt x="9716" y="3185"/>
                    <a:pt x="9716" y="3185"/>
                  </a:cubicBezTo>
                  <a:cubicBezTo>
                    <a:pt x="9716" y="3185"/>
                    <a:pt x="9609" y="3078"/>
                    <a:pt x="9443" y="2864"/>
                  </a:cubicBezTo>
                  <a:cubicBezTo>
                    <a:pt x="9347" y="2769"/>
                    <a:pt x="9240" y="2650"/>
                    <a:pt x="9085" y="2531"/>
                  </a:cubicBezTo>
                  <a:cubicBezTo>
                    <a:pt x="8954" y="2411"/>
                    <a:pt x="8788" y="2257"/>
                    <a:pt x="8597" y="2114"/>
                  </a:cubicBezTo>
                  <a:cubicBezTo>
                    <a:pt x="8228" y="1792"/>
                    <a:pt x="7752" y="1483"/>
                    <a:pt x="7180" y="1173"/>
                  </a:cubicBezTo>
                  <a:cubicBezTo>
                    <a:pt x="6621" y="876"/>
                    <a:pt x="5978" y="590"/>
                    <a:pt x="5263" y="387"/>
                  </a:cubicBezTo>
                  <a:cubicBezTo>
                    <a:pt x="4549" y="185"/>
                    <a:pt x="3859" y="66"/>
                    <a:pt x="3216" y="30"/>
                  </a:cubicBezTo>
                  <a:cubicBezTo>
                    <a:pt x="2947" y="10"/>
                    <a:pt x="2689" y="1"/>
                    <a:pt x="2445" y="1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501" name="Google Shape;12501;p49"/>
            <p:cNvSpPr/>
            <p:nvPr/>
          </p:nvSpPr>
          <p:spPr>
            <a:xfrm>
              <a:off x="3648075" y="2114950"/>
              <a:ext cx="232775" cy="71475"/>
            </a:xfrm>
            <a:custGeom>
              <a:avLst/>
              <a:gdLst/>
              <a:ahLst/>
              <a:cxnLst/>
              <a:rect l="l" t="t" r="r" b="b"/>
              <a:pathLst>
                <a:path w="9311" h="2859" extrusionOk="0">
                  <a:moveTo>
                    <a:pt x="2469" y="1"/>
                  </a:moveTo>
                  <a:cubicBezTo>
                    <a:pt x="2080" y="1"/>
                    <a:pt x="1724" y="32"/>
                    <a:pt x="1417" y="85"/>
                  </a:cubicBezTo>
                  <a:cubicBezTo>
                    <a:pt x="976" y="156"/>
                    <a:pt x="619" y="240"/>
                    <a:pt x="381" y="335"/>
                  </a:cubicBezTo>
                  <a:cubicBezTo>
                    <a:pt x="143" y="406"/>
                    <a:pt x="0" y="466"/>
                    <a:pt x="0" y="466"/>
                  </a:cubicBezTo>
                  <a:cubicBezTo>
                    <a:pt x="0" y="466"/>
                    <a:pt x="143" y="442"/>
                    <a:pt x="393" y="394"/>
                  </a:cubicBezTo>
                  <a:cubicBezTo>
                    <a:pt x="643" y="359"/>
                    <a:pt x="1000" y="323"/>
                    <a:pt x="1453" y="299"/>
                  </a:cubicBezTo>
                  <a:cubicBezTo>
                    <a:pt x="1515" y="297"/>
                    <a:pt x="1579" y="297"/>
                    <a:pt x="1645" y="297"/>
                  </a:cubicBezTo>
                  <a:cubicBezTo>
                    <a:pt x="2516" y="297"/>
                    <a:pt x="3650" y="446"/>
                    <a:pt x="4846" y="823"/>
                  </a:cubicBezTo>
                  <a:cubicBezTo>
                    <a:pt x="6120" y="1228"/>
                    <a:pt x="7227" y="1764"/>
                    <a:pt x="8025" y="2180"/>
                  </a:cubicBezTo>
                  <a:cubicBezTo>
                    <a:pt x="8811" y="2597"/>
                    <a:pt x="9311" y="2859"/>
                    <a:pt x="9311" y="2859"/>
                  </a:cubicBezTo>
                  <a:cubicBezTo>
                    <a:pt x="9311" y="2859"/>
                    <a:pt x="8870" y="2490"/>
                    <a:pt x="8132" y="1990"/>
                  </a:cubicBezTo>
                  <a:cubicBezTo>
                    <a:pt x="7382" y="1478"/>
                    <a:pt x="6298" y="811"/>
                    <a:pt x="4965" y="394"/>
                  </a:cubicBezTo>
                  <a:cubicBezTo>
                    <a:pt x="4082" y="113"/>
                    <a:pt x="3214" y="1"/>
                    <a:pt x="2469" y="1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502" name="Google Shape;12502;p49"/>
            <p:cNvSpPr/>
            <p:nvPr/>
          </p:nvSpPr>
          <p:spPr>
            <a:xfrm>
              <a:off x="3719500" y="2151850"/>
              <a:ext cx="113125" cy="39650"/>
            </a:xfrm>
            <a:custGeom>
              <a:avLst/>
              <a:gdLst/>
              <a:ahLst/>
              <a:cxnLst/>
              <a:rect l="l" t="t" r="r" b="b"/>
              <a:pathLst>
                <a:path w="4525" h="1586" extrusionOk="0">
                  <a:moveTo>
                    <a:pt x="825" y="0"/>
                  </a:moveTo>
                  <a:cubicBezTo>
                    <a:pt x="788" y="0"/>
                    <a:pt x="751" y="1"/>
                    <a:pt x="715" y="2"/>
                  </a:cubicBezTo>
                  <a:cubicBezTo>
                    <a:pt x="274" y="2"/>
                    <a:pt x="1" y="61"/>
                    <a:pt x="1" y="61"/>
                  </a:cubicBezTo>
                  <a:cubicBezTo>
                    <a:pt x="1" y="61"/>
                    <a:pt x="274" y="121"/>
                    <a:pt x="703" y="228"/>
                  </a:cubicBezTo>
                  <a:cubicBezTo>
                    <a:pt x="1120" y="335"/>
                    <a:pt x="1703" y="490"/>
                    <a:pt x="2310" y="704"/>
                  </a:cubicBezTo>
                  <a:cubicBezTo>
                    <a:pt x="2918" y="907"/>
                    <a:pt x="3477" y="1121"/>
                    <a:pt x="3870" y="1300"/>
                  </a:cubicBezTo>
                  <a:cubicBezTo>
                    <a:pt x="4275" y="1478"/>
                    <a:pt x="4525" y="1585"/>
                    <a:pt x="4525" y="1585"/>
                  </a:cubicBezTo>
                  <a:cubicBezTo>
                    <a:pt x="4525" y="1585"/>
                    <a:pt x="4346" y="1371"/>
                    <a:pt x="3977" y="1109"/>
                  </a:cubicBezTo>
                  <a:cubicBezTo>
                    <a:pt x="3632" y="823"/>
                    <a:pt x="3096" y="490"/>
                    <a:pt x="2441" y="276"/>
                  </a:cubicBezTo>
                  <a:cubicBezTo>
                    <a:pt x="1838" y="67"/>
                    <a:pt x="1266" y="0"/>
                    <a:pt x="825" y="0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503" name="Google Shape;12503;p49"/>
            <p:cNvSpPr/>
            <p:nvPr/>
          </p:nvSpPr>
          <p:spPr>
            <a:xfrm>
              <a:off x="3756400" y="2206375"/>
              <a:ext cx="75925" cy="33650"/>
            </a:xfrm>
            <a:custGeom>
              <a:avLst/>
              <a:gdLst/>
              <a:ahLst/>
              <a:cxnLst/>
              <a:rect l="l" t="t" r="r" b="b"/>
              <a:pathLst>
                <a:path w="3037" h="1346" extrusionOk="0">
                  <a:moveTo>
                    <a:pt x="671" y="0"/>
                  </a:moveTo>
                  <a:cubicBezTo>
                    <a:pt x="597" y="0"/>
                    <a:pt x="528" y="4"/>
                    <a:pt x="465" y="12"/>
                  </a:cubicBezTo>
                  <a:cubicBezTo>
                    <a:pt x="370" y="23"/>
                    <a:pt x="310" y="23"/>
                    <a:pt x="239" y="35"/>
                  </a:cubicBezTo>
                  <a:cubicBezTo>
                    <a:pt x="168" y="59"/>
                    <a:pt x="120" y="95"/>
                    <a:pt x="72" y="131"/>
                  </a:cubicBezTo>
                  <a:cubicBezTo>
                    <a:pt x="1" y="214"/>
                    <a:pt x="49" y="273"/>
                    <a:pt x="49" y="273"/>
                  </a:cubicBezTo>
                  <a:cubicBezTo>
                    <a:pt x="49" y="273"/>
                    <a:pt x="49" y="214"/>
                    <a:pt x="120" y="190"/>
                  </a:cubicBezTo>
                  <a:cubicBezTo>
                    <a:pt x="132" y="188"/>
                    <a:pt x="146" y="187"/>
                    <a:pt x="160" y="187"/>
                  </a:cubicBezTo>
                  <a:cubicBezTo>
                    <a:pt x="230" y="187"/>
                    <a:pt x="325" y="210"/>
                    <a:pt x="453" y="250"/>
                  </a:cubicBezTo>
                  <a:cubicBezTo>
                    <a:pt x="727" y="321"/>
                    <a:pt x="1120" y="476"/>
                    <a:pt x="1537" y="631"/>
                  </a:cubicBezTo>
                  <a:cubicBezTo>
                    <a:pt x="1954" y="797"/>
                    <a:pt x="2323" y="964"/>
                    <a:pt x="2596" y="1107"/>
                  </a:cubicBezTo>
                  <a:cubicBezTo>
                    <a:pt x="2870" y="1262"/>
                    <a:pt x="3037" y="1345"/>
                    <a:pt x="3037" y="1345"/>
                  </a:cubicBezTo>
                  <a:cubicBezTo>
                    <a:pt x="3037" y="1345"/>
                    <a:pt x="2954" y="1166"/>
                    <a:pt x="2727" y="928"/>
                  </a:cubicBezTo>
                  <a:cubicBezTo>
                    <a:pt x="2513" y="678"/>
                    <a:pt x="2156" y="393"/>
                    <a:pt x="1703" y="202"/>
                  </a:cubicBezTo>
                  <a:cubicBezTo>
                    <a:pt x="1333" y="60"/>
                    <a:pt x="963" y="0"/>
                    <a:pt x="671" y="0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504" name="Google Shape;12504;p49"/>
            <p:cNvSpPr/>
            <p:nvPr/>
          </p:nvSpPr>
          <p:spPr>
            <a:xfrm>
              <a:off x="3764150" y="2249050"/>
              <a:ext cx="51825" cy="17750"/>
            </a:xfrm>
            <a:custGeom>
              <a:avLst/>
              <a:gdLst/>
              <a:ahLst/>
              <a:cxnLst/>
              <a:rect l="l" t="t" r="r" b="b"/>
              <a:pathLst>
                <a:path w="2073" h="710" extrusionOk="0">
                  <a:moveTo>
                    <a:pt x="561" y="1"/>
                  </a:moveTo>
                  <a:cubicBezTo>
                    <a:pt x="478" y="1"/>
                    <a:pt x="401" y="7"/>
                    <a:pt x="334" y="19"/>
                  </a:cubicBezTo>
                  <a:cubicBezTo>
                    <a:pt x="131" y="43"/>
                    <a:pt x="0" y="90"/>
                    <a:pt x="0" y="90"/>
                  </a:cubicBezTo>
                  <a:cubicBezTo>
                    <a:pt x="0" y="90"/>
                    <a:pt x="120" y="162"/>
                    <a:pt x="298" y="257"/>
                  </a:cubicBezTo>
                  <a:cubicBezTo>
                    <a:pt x="477" y="341"/>
                    <a:pt x="715" y="448"/>
                    <a:pt x="1001" y="531"/>
                  </a:cubicBezTo>
                  <a:cubicBezTo>
                    <a:pt x="1286" y="614"/>
                    <a:pt x="1548" y="650"/>
                    <a:pt x="1751" y="686"/>
                  </a:cubicBezTo>
                  <a:cubicBezTo>
                    <a:pt x="1941" y="710"/>
                    <a:pt x="2072" y="710"/>
                    <a:pt x="2072" y="710"/>
                  </a:cubicBezTo>
                  <a:cubicBezTo>
                    <a:pt x="2072" y="710"/>
                    <a:pt x="2001" y="614"/>
                    <a:pt x="1822" y="471"/>
                  </a:cubicBezTo>
                  <a:cubicBezTo>
                    <a:pt x="1655" y="341"/>
                    <a:pt x="1417" y="174"/>
                    <a:pt x="1120" y="90"/>
                  </a:cubicBezTo>
                  <a:cubicBezTo>
                    <a:pt x="921" y="27"/>
                    <a:pt x="728" y="1"/>
                    <a:pt x="561" y="1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505" name="Google Shape;12505;p49"/>
            <p:cNvSpPr/>
            <p:nvPr/>
          </p:nvSpPr>
          <p:spPr>
            <a:xfrm>
              <a:off x="3493875" y="2528200"/>
              <a:ext cx="383100" cy="74650"/>
            </a:xfrm>
            <a:custGeom>
              <a:avLst/>
              <a:gdLst/>
              <a:ahLst/>
              <a:cxnLst/>
              <a:rect l="l" t="t" r="r" b="b"/>
              <a:pathLst>
                <a:path w="15324" h="2986" extrusionOk="0">
                  <a:moveTo>
                    <a:pt x="4082" y="0"/>
                  </a:moveTo>
                  <a:cubicBezTo>
                    <a:pt x="3418" y="0"/>
                    <a:pt x="2816" y="25"/>
                    <a:pt x="2287" y="69"/>
                  </a:cubicBezTo>
                  <a:cubicBezTo>
                    <a:pt x="1572" y="128"/>
                    <a:pt x="989" y="188"/>
                    <a:pt x="608" y="259"/>
                  </a:cubicBezTo>
                  <a:cubicBezTo>
                    <a:pt x="215" y="343"/>
                    <a:pt x="1" y="366"/>
                    <a:pt x="1" y="366"/>
                  </a:cubicBezTo>
                  <a:cubicBezTo>
                    <a:pt x="1" y="366"/>
                    <a:pt x="215" y="354"/>
                    <a:pt x="620" y="343"/>
                  </a:cubicBezTo>
                  <a:cubicBezTo>
                    <a:pt x="1013" y="307"/>
                    <a:pt x="1584" y="295"/>
                    <a:pt x="2298" y="295"/>
                  </a:cubicBezTo>
                  <a:cubicBezTo>
                    <a:pt x="3013" y="295"/>
                    <a:pt x="3846" y="319"/>
                    <a:pt x="4787" y="402"/>
                  </a:cubicBezTo>
                  <a:cubicBezTo>
                    <a:pt x="5727" y="474"/>
                    <a:pt x="6740" y="593"/>
                    <a:pt x="7811" y="771"/>
                  </a:cubicBezTo>
                  <a:cubicBezTo>
                    <a:pt x="8883" y="962"/>
                    <a:pt x="9883" y="1188"/>
                    <a:pt x="10788" y="1426"/>
                  </a:cubicBezTo>
                  <a:cubicBezTo>
                    <a:pt x="11693" y="1664"/>
                    <a:pt x="12502" y="1914"/>
                    <a:pt x="13169" y="2152"/>
                  </a:cubicBezTo>
                  <a:cubicBezTo>
                    <a:pt x="13836" y="2390"/>
                    <a:pt x="14371" y="2605"/>
                    <a:pt x="14741" y="2748"/>
                  </a:cubicBezTo>
                  <a:cubicBezTo>
                    <a:pt x="15122" y="2902"/>
                    <a:pt x="15324" y="2986"/>
                    <a:pt x="15324" y="2986"/>
                  </a:cubicBezTo>
                  <a:cubicBezTo>
                    <a:pt x="15324" y="2986"/>
                    <a:pt x="15133" y="2879"/>
                    <a:pt x="14764" y="2688"/>
                  </a:cubicBezTo>
                  <a:cubicBezTo>
                    <a:pt x="14419" y="2498"/>
                    <a:pt x="13895" y="2248"/>
                    <a:pt x="13240" y="1950"/>
                  </a:cubicBezTo>
                  <a:cubicBezTo>
                    <a:pt x="12585" y="1652"/>
                    <a:pt x="11800" y="1355"/>
                    <a:pt x="10895" y="1057"/>
                  </a:cubicBezTo>
                  <a:cubicBezTo>
                    <a:pt x="9978" y="771"/>
                    <a:pt x="8966" y="521"/>
                    <a:pt x="7883" y="319"/>
                  </a:cubicBezTo>
                  <a:cubicBezTo>
                    <a:pt x="6799" y="140"/>
                    <a:pt x="5751" y="45"/>
                    <a:pt x="4799" y="9"/>
                  </a:cubicBezTo>
                  <a:cubicBezTo>
                    <a:pt x="4553" y="3"/>
                    <a:pt x="4314" y="0"/>
                    <a:pt x="4082" y="0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506" name="Google Shape;12506;p49"/>
            <p:cNvSpPr/>
            <p:nvPr/>
          </p:nvSpPr>
          <p:spPr>
            <a:xfrm>
              <a:off x="3660850" y="2501325"/>
              <a:ext cx="133975" cy="30400"/>
            </a:xfrm>
            <a:custGeom>
              <a:avLst/>
              <a:gdLst/>
              <a:ahLst/>
              <a:cxnLst/>
              <a:rect l="l" t="t" r="r" b="b"/>
              <a:pathLst>
                <a:path w="5359" h="1216" extrusionOk="0">
                  <a:moveTo>
                    <a:pt x="823" y="1"/>
                  </a:moveTo>
                  <a:cubicBezTo>
                    <a:pt x="311" y="1"/>
                    <a:pt x="1" y="48"/>
                    <a:pt x="1" y="48"/>
                  </a:cubicBezTo>
                  <a:lnTo>
                    <a:pt x="2680" y="644"/>
                  </a:lnTo>
                  <a:cubicBezTo>
                    <a:pt x="4156" y="953"/>
                    <a:pt x="5359" y="1215"/>
                    <a:pt x="5359" y="1215"/>
                  </a:cubicBezTo>
                  <a:cubicBezTo>
                    <a:pt x="5359" y="1215"/>
                    <a:pt x="5085" y="1037"/>
                    <a:pt x="4644" y="834"/>
                  </a:cubicBezTo>
                  <a:cubicBezTo>
                    <a:pt x="4192" y="608"/>
                    <a:pt x="3537" y="358"/>
                    <a:pt x="2787" y="191"/>
                  </a:cubicBezTo>
                  <a:cubicBezTo>
                    <a:pt x="2025" y="25"/>
                    <a:pt x="1323" y="1"/>
                    <a:pt x="823" y="1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507" name="Google Shape;12507;p49"/>
            <p:cNvSpPr/>
            <p:nvPr/>
          </p:nvSpPr>
          <p:spPr>
            <a:xfrm>
              <a:off x="3723375" y="2480900"/>
              <a:ext cx="66100" cy="18850"/>
            </a:xfrm>
            <a:custGeom>
              <a:avLst/>
              <a:gdLst/>
              <a:ahLst/>
              <a:cxnLst/>
              <a:rect l="l" t="t" r="r" b="b"/>
              <a:pathLst>
                <a:path w="2644" h="754" extrusionOk="0">
                  <a:moveTo>
                    <a:pt x="224" y="0"/>
                  </a:moveTo>
                  <a:cubicBezTo>
                    <a:pt x="84" y="0"/>
                    <a:pt x="0" y="8"/>
                    <a:pt x="0" y="8"/>
                  </a:cubicBezTo>
                  <a:cubicBezTo>
                    <a:pt x="0" y="8"/>
                    <a:pt x="536" y="401"/>
                    <a:pt x="1262" y="591"/>
                  </a:cubicBezTo>
                  <a:cubicBezTo>
                    <a:pt x="1729" y="729"/>
                    <a:pt x="2167" y="754"/>
                    <a:pt x="2419" y="754"/>
                  </a:cubicBezTo>
                  <a:cubicBezTo>
                    <a:pt x="2560" y="754"/>
                    <a:pt x="2643" y="746"/>
                    <a:pt x="2643" y="746"/>
                  </a:cubicBezTo>
                  <a:cubicBezTo>
                    <a:pt x="2643" y="746"/>
                    <a:pt x="2108" y="353"/>
                    <a:pt x="1381" y="163"/>
                  </a:cubicBezTo>
                  <a:cubicBezTo>
                    <a:pt x="915" y="25"/>
                    <a:pt x="477" y="0"/>
                    <a:pt x="224" y="0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508" name="Google Shape;12508;p49"/>
            <p:cNvSpPr/>
            <p:nvPr/>
          </p:nvSpPr>
          <p:spPr>
            <a:xfrm>
              <a:off x="3730225" y="2454850"/>
              <a:ext cx="58950" cy="13650"/>
            </a:xfrm>
            <a:custGeom>
              <a:avLst/>
              <a:gdLst/>
              <a:ahLst/>
              <a:cxnLst/>
              <a:rect l="l" t="t" r="r" b="b"/>
              <a:pathLst>
                <a:path w="2358" h="546" extrusionOk="0">
                  <a:moveTo>
                    <a:pt x="794" y="1"/>
                  </a:moveTo>
                  <a:cubicBezTo>
                    <a:pt x="334" y="1"/>
                    <a:pt x="0" y="121"/>
                    <a:pt x="0" y="121"/>
                  </a:cubicBezTo>
                  <a:cubicBezTo>
                    <a:pt x="0" y="121"/>
                    <a:pt x="512" y="383"/>
                    <a:pt x="1155" y="490"/>
                  </a:cubicBezTo>
                  <a:cubicBezTo>
                    <a:pt x="1407" y="532"/>
                    <a:pt x="1645" y="545"/>
                    <a:pt x="1843" y="545"/>
                  </a:cubicBezTo>
                  <a:cubicBezTo>
                    <a:pt x="2150" y="545"/>
                    <a:pt x="2358" y="514"/>
                    <a:pt x="2358" y="514"/>
                  </a:cubicBezTo>
                  <a:cubicBezTo>
                    <a:pt x="2358" y="514"/>
                    <a:pt x="1893" y="157"/>
                    <a:pt x="1226" y="38"/>
                  </a:cubicBezTo>
                  <a:cubicBezTo>
                    <a:pt x="1075" y="11"/>
                    <a:pt x="929" y="1"/>
                    <a:pt x="794" y="1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509" name="Google Shape;12509;p49"/>
            <p:cNvSpPr/>
            <p:nvPr/>
          </p:nvSpPr>
          <p:spPr>
            <a:xfrm>
              <a:off x="3750150" y="2434850"/>
              <a:ext cx="37550" cy="11625"/>
            </a:xfrm>
            <a:custGeom>
              <a:avLst/>
              <a:gdLst/>
              <a:ahLst/>
              <a:cxnLst/>
              <a:rect l="l" t="t" r="r" b="b"/>
              <a:pathLst>
                <a:path w="1502" h="465" extrusionOk="0">
                  <a:moveTo>
                    <a:pt x="669" y="0"/>
                  </a:moveTo>
                  <a:cubicBezTo>
                    <a:pt x="299" y="0"/>
                    <a:pt x="1" y="159"/>
                    <a:pt x="1" y="159"/>
                  </a:cubicBezTo>
                  <a:cubicBezTo>
                    <a:pt x="1" y="159"/>
                    <a:pt x="310" y="409"/>
                    <a:pt x="727" y="457"/>
                  </a:cubicBezTo>
                  <a:cubicBezTo>
                    <a:pt x="771" y="462"/>
                    <a:pt x="814" y="464"/>
                    <a:pt x="856" y="464"/>
                  </a:cubicBezTo>
                  <a:cubicBezTo>
                    <a:pt x="1215" y="464"/>
                    <a:pt x="1501" y="302"/>
                    <a:pt x="1501" y="302"/>
                  </a:cubicBezTo>
                  <a:cubicBezTo>
                    <a:pt x="1501" y="302"/>
                    <a:pt x="1180" y="52"/>
                    <a:pt x="775" y="5"/>
                  </a:cubicBezTo>
                  <a:cubicBezTo>
                    <a:pt x="739" y="2"/>
                    <a:pt x="704" y="0"/>
                    <a:pt x="669" y="0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510" name="Google Shape;12510;p49"/>
            <p:cNvSpPr/>
            <p:nvPr/>
          </p:nvSpPr>
          <p:spPr>
            <a:xfrm>
              <a:off x="3751650" y="2409650"/>
              <a:ext cx="39300" cy="11350"/>
            </a:xfrm>
            <a:custGeom>
              <a:avLst/>
              <a:gdLst/>
              <a:ahLst/>
              <a:cxnLst/>
              <a:rect l="l" t="t" r="r" b="b"/>
              <a:pathLst>
                <a:path w="1572" h="454" extrusionOk="0">
                  <a:moveTo>
                    <a:pt x="786" y="1"/>
                  </a:moveTo>
                  <a:cubicBezTo>
                    <a:pt x="358" y="1"/>
                    <a:pt x="0" y="227"/>
                    <a:pt x="0" y="227"/>
                  </a:cubicBezTo>
                  <a:cubicBezTo>
                    <a:pt x="0" y="227"/>
                    <a:pt x="358" y="453"/>
                    <a:pt x="786" y="453"/>
                  </a:cubicBezTo>
                  <a:cubicBezTo>
                    <a:pt x="1215" y="453"/>
                    <a:pt x="1572" y="227"/>
                    <a:pt x="1572" y="227"/>
                  </a:cubicBezTo>
                  <a:cubicBezTo>
                    <a:pt x="1572" y="227"/>
                    <a:pt x="1239" y="1"/>
                    <a:pt x="786" y="1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511" name="Google Shape;12511;p49"/>
            <p:cNvSpPr/>
            <p:nvPr/>
          </p:nvSpPr>
          <p:spPr>
            <a:xfrm>
              <a:off x="3755225" y="2382375"/>
              <a:ext cx="41400" cy="11650"/>
            </a:xfrm>
            <a:custGeom>
              <a:avLst/>
              <a:gdLst/>
              <a:ahLst/>
              <a:cxnLst/>
              <a:rect l="l" t="t" r="r" b="b"/>
              <a:pathLst>
                <a:path w="1656" h="466" extrusionOk="0">
                  <a:moveTo>
                    <a:pt x="714" y="1"/>
                  </a:moveTo>
                  <a:cubicBezTo>
                    <a:pt x="315" y="1"/>
                    <a:pt x="0" y="163"/>
                    <a:pt x="0" y="163"/>
                  </a:cubicBezTo>
                  <a:cubicBezTo>
                    <a:pt x="0" y="163"/>
                    <a:pt x="346" y="413"/>
                    <a:pt x="810" y="461"/>
                  </a:cubicBezTo>
                  <a:cubicBezTo>
                    <a:pt x="850" y="464"/>
                    <a:pt x="889" y="465"/>
                    <a:pt x="927" y="465"/>
                  </a:cubicBezTo>
                  <a:cubicBezTo>
                    <a:pt x="1337" y="465"/>
                    <a:pt x="1655" y="306"/>
                    <a:pt x="1655" y="306"/>
                  </a:cubicBezTo>
                  <a:cubicBezTo>
                    <a:pt x="1655" y="306"/>
                    <a:pt x="1298" y="56"/>
                    <a:pt x="858" y="8"/>
                  </a:cubicBezTo>
                  <a:cubicBezTo>
                    <a:pt x="809" y="3"/>
                    <a:pt x="761" y="1"/>
                    <a:pt x="714" y="1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512" name="Google Shape;12512;p49"/>
            <p:cNvSpPr/>
            <p:nvPr/>
          </p:nvSpPr>
          <p:spPr>
            <a:xfrm>
              <a:off x="3771600" y="2357625"/>
              <a:ext cx="25025" cy="12075"/>
            </a:xfrm>
            <a:custGeom>
              <a:avLst/>
              <a:gdLst/>
              <a:ahLst/>
              <a:cxnLst/>
              <a:rect l="l" t="t" r="r" b="b"/>
              <a:pathLst>
                <a:path w="1001" h="483" extrusionOk="0">
                  <a:moveTo>
                    <a:pt x="383" y="0"/>
                  </a:moveTo>
                  <a:cubicBezTo>
                    <a:pt x="311" y="0"/>
                    <a:pt x="241" y="13"/>
                    <a:pt x="179" y="34"/>
                  </a:cubicBezTo>
                  <a:cubicBezTo>
                    <a:pt x="83" y="58"/>
                    <a:pt x="0" y="93"/>
                    <a:pt x="0" y="93"/>
                  </a:cubicBezTo>
                  <a:cubicBezTo>
                    <a:pt x="0" y="93"/>
                    <a:pt x="36" y="165"/>
                    <a:pt x="107" y="260"/>
                  </a:cubicBezTo>
                  <a:cubicBezTo>
                    <a:pt x="179" y="343"/>
                    <a:pt x="298" y="439"/>
                    <a:pt x="453" y="462"/>
                  </a:cubicBezTo>
                  <a:cubicBezTo>
                    <a:pt x="494" y="476"/>
                    <a:pt x="535" y="482"/>
                    <a:pt x="575" y="482"/>
                  </a:cubicBezTo>
                  <a:cubicBezTo>
                    <a:pt x="670" y="482"/>
                    <a:pt x="758" y="448"/>
                    <a:pt x="834" y="415"/>
                  </a:cubicBezTo>
                  <a:cubicBezTo>
                    <a:pt x="941" y="379"/>
                    <a:pt x="1000" y="319"/>
                    <a:pt x="1000" y="319"/>
                  </a:cubicBezTo>
                  <a:cubicBezTo>
                    <a:pt x="1000" y="319"/>
                    <a:pt x="941" y="236"/>
                    <a:pt x="869" y="177"/>
                  </a:cubicBezTo>
                  <a:cubicBezTo>
                    <a:pt x="774" y="117"/>
                    <a:pt x="679" y="46"/>
                    <a:pt x="536" y="22"/>
                  </a:cubicBezTo>
                  <a:cubicBezTo>
                    <a:pt x="486" y="7"/>
                    <a:pt x="434" y="0"/>
                    <a:pt x="383" y="0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513" name="Google Shape;12513;p49"/>
            <p:cNvSpPr/>
            <p:nvPr/>
          </p:nvSpPr>
          <p:spPr>
            <a:xfrm>
              <a:off x="3217350" y="1987875"/>
              <a:ext cx="155400" cy="66700"/>
            </a:xfrm>
            <a:custGeom>
              <a:avLst/>
              <a:gdLst/>
              <a:ahLst/>
              <a:cxnLst/>
              <a:rect l="l" t="t" r="r" b="b"/>
              <a:pathLst>
                <a:path w="6216" h="2668" extrusionOk="0">
                  <a:moveTo>
                    <a:pt x="1" y="0"/>
                  </a:moveTo>
                  <a:cubicBezTo>
                    <a:pt x="1" y="1"/>
                    <a:pt x="275" y="251"/>
                    <a:pt x="786" y="620"/>
                  </a:cubicBezTo>
                  <a:cubicBezTo>
                    <a:pt x="1298" y="1001"/>
                    <a:pt x="2025" y="1453"/>
                    <a:pt x="2906" y="1834"/>
                  </a:cubicBezTo>
                  <a:cubicBezTo>
                    <a:pt x="3775" y="2203"/>
                    <a:pt x="4608" y="2406"/>
                    <a:pt x="5228" y="2525"/>
                  </a:cubicBezTo>
                  <a:cubicBezTo>
                    <a:pt x="5835" y="2632"/>
                    <a:pt x="6216" y="2667"/>
                    <a:pt x="6216" y="2667"/>
                  </a:cubicBezTo>
                  <a:cubicBezTo>
                    <a:pt x="6216" y="2667"/>
                    <a:pt x="5859" y="2525"/>
                    <a:pt x="5287" y="2322"/>
                  </a:cubicBezTo>
                  <a:cubicBezTo>
                    <a:pt x="4716" y="2096"/>
                    <a:pt x="3930" y="1786"/>
                    <a:pt x="3084" y="1417"/>
                  </a:cubicBezTo>
                  <a:cubicBezTo>
                    <a:pt x="2227" y="1036"/>
                    <a:pt x="1453" y="703"/>
                    <a:pt x="906" y="429"/>
                  </a:cubicBezTo>
                  <a:cubicBezTo>
                    <a:pt x="334" y="167"/>
                    <a:pt x="1" y="1"/>
                    <a:pt x="1" y="0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514" name="Google Shape;12514;p49"/>
            <p:cNvSpPr/>
            <p:nvPr/>
          </p:nvSpPr>
          <p:spPr>
            <a:xfrm>
              <a:off x="3218850" y="2012575"/>
              <a:ext cx="69975" cy="42000"/>
            </a:xfrm>
            <a:custGeom>
              <a:avLst/>
              <a:gdLst/>
              <a:ahLst/>
              <a:cxnLst/>
              <a:rect l="l" t="t" r="r" b="b"/>
              <a:pathLst>
                <a:path w="2799" h="1680" extrusionOk="0"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07" y="167"/>
                    <a:pt x="310" y="394"/>
                  </a:cubicBezTo>
                  <a:cubicBezTo>
                    <a:pt x="524" y="620"/>
                    <a:pt x="834" y="894"/>
                    <a:pt x="1215" y="1144"/>
                  </a:cubicBezTo>
                  <a:cubicBezTo>
                    <a:pt x="1619" y="1382"/>
                    <a:pt x="2012" y="1513"/>
                    <a:pt x="2310" y="1584"/>
                  </a:cubicBezTo>
                  <a:cubicBezTo>
                    <a:pt x="2608" y="1656"/>
                    <a:pt x="2798" y="1679"/>
                    <a:pt x="2798" y="1679"/>
                  </a:cubicBezTo>
                  <a:cubicBezTo>
                    <a:pt x="2798" y="1679"/>
                    <a:pt x="2643" y="1560"/>
                    <a:pt x="2393" y="1370"/>
                  </a:cubicBezTo>
                  <a:cubicBezTo>
                    <a:pt x="2143" y="1215"/>
                    <a:pt x="1810" y="977"/>
                    <a:pt x="1441" y="751"/>
                  </a:cubicBezTo>
                  <a:cubicBezTo>
                    <a:pt x="1072" y="525"/>
                    <a:pt x="715" y="346"/>
                    <a:pt x="441" y="215"/>
                  </a:cubicBezTo>
                  <a:cubicBezTo>
                    <a:pt x="179" y="84"/>
                    <a:pt x="0" y="1"/>
                    <a:pt x="0" y="1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515" name="Google Shape;12515;p49"/>
            <p:cNvSpPr/>
            <p:nvPr/>
          </p:nvSpPr>
          <p:spPr>
            <a:xfrm>
              <a:off x="3172700" y="2106925"/>
              <a:ext cx="73250" cy="22950"/>
            </a:xfrm>
            <a:custGeom>
              <a:avLst/>
              <a:gdLst/>
              <a:ahLst/>
              <a:cxnLst/>
              <a:rect l="l" t="t" r="r" b="b"/>
              <a:pathLst>
                <a:path w="2930" h="918" extrusionOk="0">
                  <a:moveTo>
                    <a:pt x="1" y="1"/>
                  </a:moveTo>
                  <a:cubicBezTo>
                    <a:pt x="1" y="1"/>
                    <a:pt x="132" y="120"/>
                    <a:pt x="370" y="287"/>
                  </a:cubicBezTo>
                  <a:cubicBezTo>
                    <a:pt x="608" y="441"/>
                    <a:pt x="953" y="620"/>
                    <a:pt x="1370" y="751"/>
                  </a:cubicBezTo>
                  <a:cubicBezTo>
                    <a:pt x="1787" y="882"/>
                    <a:pt x="2191" y="918"/>
                    <a:pt x="2465" y="918"/>
                  </a:cubicBezTo>
                  <a:cubicBezTo>
                    <a:pt x="2751" y="918"/>
                    <a:pt x="2930" y="894"/>
                    <a:pt x="2930" y="894"/>
                  </a:cubicBezTo>
                  <a:cubicBezTo>
                    <a:pt x="2930" y="894"/>
                    <a:pt x="2287" y="549"/>
                    <a:pt x="1501" y="322"/>
                  </a:cubicBezTo>
                  <a:cubicBezTo>
                    <a:pt x="715" y="72"/>
                    <a:pt x="1" y="1"/>
                    <a:pt x="1" y="1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516" name="Google Shape;12516;p49"/>
            <p:cNvSpPr/>
            <p:nvPr/>
          </p:nvSpPr>
          <p:spPr>
            <a:xfrm>
              <a:off x="2975950" y="2639750"/>
              <a:ext cx="235775" cy="52800"/>
            </a:xfrm>
            <a:custGeom>
              <a:avLst/>
              <a:gdLst/>
              <a:ahLst/>
              <a:cxnLst/>
              <a:rect l="l" t="t" r="r" b="b"/>
              <a:pathLst>
                <a:path w="9431" h="2112" extrusionOk="0">
                  <a:moveTo>
                    <a:pt x="1" y="0"/>
                  </a:moveTo>
                  <a:cubicBezTo>
                    <a:pt x="1" y="0"/>
                    <a:pt x="477" y="250"/>
                    <a:pt x="1287" y="595"/>
                  </a:cubicBezTo>
                  <a:cubicBezTo>
                    <a:pt x="2108" y="953"/>
                    <a:pt x="3251" y="1357"/>
                    <a:pt x="4585" y="1655"/>
                  </a:cubicBezTo>
                  <a:cubicBezTo>
                    <a:pt x="5906" y="1953"/>
                    <a:pt x="7121" y="2072"/>
                    <a:pt x="8002" y="2096"/>
                  </a:cubicBezTo>
                  <a:cubicBezTo>
                    <a:pt x="8295" y="2108"/>
                    <a:pt x="8552" y="2111"/>
                    <a:pt x="8764" y="2111"/>
                  </a:cubicBezTo>
                  <a:cubicBezTo>
                    <a:pt x="9187" y="2111"/>
                    <a:pt x="9430" y="2096"/>
                    <a:pt x="9430" y="2096"/>
                  </a:cubicBezTo>
                  <a:cubicBezTo>
                    <a:pt x="9430" y="2096"/>
                    <a:pt x="8895" y="2012"/>
                    <a:pt x="8014" y="1857"/>
                  </a:cubicBezTo>
                  <a:cubicBezTo>
                    <a:pt x="7156" y="1715"/>
                    <a:pt x="5966" y="1488"/>
                    <a:pt x="4668" y="1203"/>
                  </a:cubicBezTo>
                  <a:cubicBezTo>
                    <a:pt x="3370" y="917"/>
                    <a:pt x="2215" y="619"/>
                    <a:pt x="1370" y="381"/>
                  </a:cubicBezTo>
                  <a:cubicBezTo>
                    <a:pt x="513" y="143"/>
                    <a:pt x="1" y="0"/>
                    <a:pt x="1" y="0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517" name="Google Shape;12517;p49"/>
            <p:cNvSpPr/>
            <p:nvPr/>
          </p:nvSpPr>
          <p:spPr>
            <a:xfrm>
              <a:off x="2991725" y="2597975"/>
              <a:ext cx="61050" cy="16575"/>
            </a:xfrm>
            <a:custGeom>
              <a:avLst/>
              <a:gdLst/>
              <a:ahLst/>
              <a:cxnLst/>
              <a:rect l="l" t="t" r="r" b="b"/>
              <a:pathLst>
                <a:path w="2442" h="663" extrusionOk="0">
                  <a:moveTo>
                    <a:pt x="332" y="1"/>
                  </a:moveTo>
                  <a:cubicBezTo>
                    <a:pt x="128" y="1"/>
                    <a:pt x="1" y="16"/>
                    <a:pt x="1" y="16"/>
                  </a:cubicBezTo>
                  <a:cubicBezTo>
                    <a:pt x="1" y="16"/>
                    <a:pt x="501" y="373"/>
                    <a:pt x="1168" y="552"/>
                  </a:cubicBezTo>
                  <a:cubicBezTo>
                    <a:pt x="1533" y="642"/>
                    <a:pt x="1874" y="662"/>
                    <a:pt x="2111" y="662"/>
                  </a:cubicBezTo>
                  <a:cubicBezTo>
                    <a:pt x="2315" y="662"/>
                    <a:pt x="2442" y="647"/>
                    <a:pt x="2442" y="647"/>
                  </a:cubicBezTo>
                  <a:cubicBezTo>
                    <a:pt x="2442" y="647"/>
                    <a:pt x="1953" y="290"/>
                    <a:pt x="1287" y="111"/>
                  </a:cubicBezTo>
                  <a:cubicBezTo>
                    <a:pt x="915" y="22"/>
                    <a:pt x="571" y="1"/>
                    <a:pt x="332" y="1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518" name="Google Shape;12518;p49"/>
            <p:cNvSpPr/>
            <p:nvPr/>
          </p:nvSpPr>
          <p:spPr>
            <a:xfrm>
              <a:off x="3004525" y="2565800"/>
              <a:ext cx="58675" cy="13975"/>
            </a:xfrm>
            <a:custGeom>
              <a:avLst/>
              <a:gdLst/>
              <a:ahLst/>
              <a:cxnLst/>
              <a:rect l="l" t="t" r="r" b="b"/>
              <a:pathLst>
                <a:path w="2347" h="559" extrusionOk="0">
                  <a:moveTo>
                    <a:pt x="609" y="0"/>
                  </a:moveTo>
                  <a:cubicBezTo>
                    <a:pt x="249" y="0"/>
                    <a:pt x="1" y="53"/>
                    <a:pt x="1" y="53"/>
                  </a:cubicBezTo>
                  <a:cubicBezTo>
                    <a:pt x="1" y="53"/>
                    <a:pt x="477" y="386"/>
                    <a:pt x="1132" y="505"/>
                  </a:cubicBezTo>
                  <a:cubicBezTo>
                    <a:pt x="1350" y="545"/>
                    <a:pt x="1558" y="558"/>
                    <a:pt x="1738" y="558"/>
                  </a:cubicBezTo>
                  <a:cubicBezTo>
                    <a:pt x="2098" y="558"/>
                    <a:pt x="2346" y="505"/>
                    <a:pt x="2346" y="505"/>
                  </a:cubicBezTo>
                  <a:cubicBezTo>
                    <a:pt x="2346" y="505"/>
                    <a:pt x="1870" y="184"/>
                    <a:pt x="1215" y="53"/>
                  </a:cubicBezTo>
                  <a:cubicBezTo>
                    <a:pt x="997" y="13"/>
                    <a:pt x="789" y="0"/>
                    <a:pt x="609" y="0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519" name="Google Shape;12519;p49"/>
            <p:cNvSpPr/>
            <p:nvPr/>
          </p:nvSpPr>
          <p:spPr>
            <a:xfrm>
              <a:off x="3017025" y="2533350"/>
              <a:ext cx="35750" cy="13675"/>
            </a:xfrm>
            <a:custGeom>
              <a:avLst/>
              <a:gdLst/>
              <a:ahLst/>
              <a:cxnLst/>
              <a:rect l="l" t="t" r="r" b="b"/>
              <a:pathLst>
                <a:path w="1430" h="547" extrusionOk="0">
                  <a:moveTo>
                    <a:pt x="405" y="0"/>
                  </a:moveTo>
                  <a:cubicBezTo>
                    <a:pt x="175" y="0"/>
                    <a:pt x="1" y="53"/>
                    <a:pt x="1" y="53"/>
                  </a:cubicBezTo>
                  <a:cubicBezTo>
                    <a:pt x="1" y="53"/>
                    <a:pt x="251" y="375"/>
                    <a:pt x="656" y="494"/>
                  </a:cubicBezTo>
                  <a:cubicBezTo>
                    <a:pt x="787" y="533"/>
                    <a:pt x="916" y="547"/>
                    <a:pt x="1031" y="547"/>
                  </a:cubicBezTo>
                  <a:cubicBezTo>
                    <a:pt x="1260" y="547"/>
                    <a:pt x="1430" y="494"/>
                    <a:pt x="1430" y="494"/>
                  </a:cubicBezTo>
                  <a:cubicBezTo>
                    <a:pt x="1430" y="494"/>
                    <a:pt x="1179" y="172"/>
                    <a:pt x="775" y="53"/>
                  </a:cubicBezTo>
                  <a:cubicBezTo>
                    <a:pt x="648" y="14"/>
                    <a:pt x="519" y="0"/>
                    <a:pt x="405" y="0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520" name="Google Shape;12520;p49"/>
            <p:cNvSpPr/>
            <p:nvPr/>
          </p:nvSpPr>
          <p:spPr>
            <a:xfrm>
              <a:off x="3025950" y="2504300"/>
              <a:ext cx="30400" cy="11650"/>
            </a:xfrm>
            <a:custGeom>
              <a:avLst/>
              <a:gdLst/>
              <a:ahLst/>
              <a:cxnLst/>
              <a:rect l="l" t="t" r="r" b="b"/>
              <a:pathLst>
                <a:path w="1216" h="466" extrusionOk="0">
                  <a:moveTo>
                    <a:pt x="632" y="1"/>
                  </a:moveTo>
                  <a:cubicBezTo>
                    <a:pt x="453" y="1"/>
                    <a:pt x="287" y="60"/>
                    <a:pt x="180" y="120"/>
                  </a:cubicBezTo>
                  <a:cubicBezTo>
                    <a:pt x="60" y="191"/>
                    <a:pt x="1" y="251"/>
                    <a:pt x="1" y="251"/>
                  </a:cubicBezTo>
                  <a:cubicBezTo>
                    <a:pt x="1" y="251"/>
                    <a:pt x="84" y="310"/>
                    <a:pt x="180" y="358"/>
                  </a:cubicBezTo>
                  <a:cubicBezTo>
                    <a:pt x="299" y="406"/>
                    <a:pt x="441" y="465"/>
                    <a:pt x="596" y="465"/>
                  </a:cubicBezTo>
                  <a:cubicBezTo>
                    <a:pt x="751" y="465"/>
                    <a:pt x="894" y="429"/>
                    <a:pt x="1013" y="382"/>
                  </a:cubicBezTo>
                  <a:cubicBezTo>
                    <a:pt x="1132" y="346"/>
                    <a:pt x="1215" y="298"/>
                    <a:pt x="1215" y="298"/>
                  </a:cubicBezTo>
                  <a:cubicBezTo>
                    <a:pt x="1215" y="298"/>
                    <a:pt x="1168" y="227"/>
                    <a:pt x="1061" y="167"/>
                  </a:cubicBezTo>
                  <a:cubicBezTo>
                    <a:pt x="953" y="84"/>
                    <a:pt x="811" y="13"/>
                    <a:pt x="632" y="1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521" name="Google Shape;12521;p49"/>
            <p:cNvSpPr/>
            <p:nvPr/>
          </p:nvSpPr>
          <p:spPr>
            <a:xfrm>
              <a:off x="2825925" y="2812075"/>
              <a:ext cx="125050" cy="19025"/>
            </a:xfrm>
            <a:custGeom>
              <a:avLst/>
              <a:gdLst/>
              <a:ahLst/>
              <a:cxnLst/>
              <a:rect l="l" t="t" r="r" b="b"/>
              <a:pathLst>
                <a:path w="5002" h="761" extrusionOk="0">
                  <a:moveTo>
                    <a:pt x="5002" y="1"/>
                  </a:moveTo>
                  <a:cubicBezTo>
                    <a:pt x="5001" y="1"/>
                    <a:pt x="3858" y="60"/>
                    <a:pt x="2489" y="227"/>
                  </a:cubicBezTo>
                  <a:cubicBezTo>
                    <a:pt x="1120" y="406"/>
                    <a:pt x="1" y="644"/>
                    <a:pt x="1" y="644"/>
                  </a:cubicBezTo>
                  <a:cubicBezTo>
                    <a:pt x="1" y="644"/>
                    <a:pt x="287" y="703"/>
                    <a:pt x="739" y="739"/>
                  </a:cubicBezTo>
                  <a:cubicBezTo>
                    <a:pt x="915" y="753"/>
                    <a:pt x="1118" y="761"/>
                    <a:pt x="1339" y="761"/>
                  </a:cubicBezTo>
                  <a:cubicBezTo>
                    <a:pt x="1700" y="761"/>
                    <a:pt x="2113" y="739"/>
                    <a:pt x="2549" y="679"/>
                  </a:cubicBezTo>
                  <a:cubicBezTo>
                    <a:pt x="3239" y="596"/>
                    <a:pt x="3870" y="418"/>
                    <a:pt x="4299" y="263"/>
                  </a:cubicBezTo>
                  <a:cubicBezTo>
                    <a:pt x="4728" y="120"/>
                    <a:pt x="5002" y="1"/>
                    <a:pt x="5002" y="1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522" name="Google Shape;12522;p49"/>
            <p:cNvSpPr/>
            <p:nvPr/>
          </p:nvSpPr>
          <p:spPr>
            <a:xfrm>
              <a:off x="2836650" y="2794625"/>
              <a:ext cx="56875" cy="12400"/>
            </a:xfrm>
            <a:custGeom>
              <a:avLst/>
              <a:gdLst/>
              <a:ahLst/>
              <a:cxnLst/>
              <a:rect l="l" t="t" r="r" b="b"/>
              <a:pathLst>
                <a:path w="2275" h="496" extrusionOk="0">
                  <a:moveTo>
                    <a:pt x="1427" y="0"/>
                  </a:moveTo>
                  <a:cubicBezTo>
                    <a:pt x="1329" y="0"/>
                    <a:pt x="1225" y="6"/>
                    <a:pt x="1120" y="20"/>
                  </a:cubicBezTo>
                  <a:cubicBezTo>
                    <a:pt x="465" y="103"/>
                    <a:pt x="1" y="425"/>
                    <a:pt x="1" y="425"/>
                  </a:cubicBezTo>
                  <a:cubicBezTo>
                    <a:pt x="1" y="425"/>
                    <a:pt x="318" y="495"/>
                    <a:pt x="751" y="495"/>
                  </a:cubicBezTo>
                  <a:cubicBezTo>
                    <a:pt x="881" y="495"/>
                    <a:pt x="1022" y="489"/>
                    <a:pt x="1167" y="473"/>
                  </a:cubicBezTo>
                  <a:cubicBezTo>
                    <a:pt x="1775" y="401"/>
                    <a:pt x="2275" y="139"/>
                    <a:pt x="2275" y="139"/>
                  </a:cubicBezTo>
                  <a:cubicBezTo>
                    <a:pt x="2275" y="139"/>
                    <a:pt x="1906" y="0"/>
                    <a:pt x="1427" y="0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523" name="Google Shape;12523;p49"/>
            <p:cNvSpPr/>
            <p:nvPr/>
          </p:nvSpPr>
          <p:spPr>
            <a:xfrm>
              <a:off x="2850350" y="2757150"/>
              <a:ext cx="38125" cy="11325"/>
            </a:xfrm>
            <a:custGeom>
              <a:avLst/>
              <a:gdLst/>
              <a:ahLst/>
              <a:cxnLst/>
              <a:rect l="l" t="t" r="r" b="b"/>
              <a:pathLst>
                <a:path w="1525" h="453" extrusionOk="0">
                  <a:moveTo>
                    <a:pt x="847" y="1"/>
                  </a:moveTo>
                  <a:cubicBezTo>
                    <a:pt x="808" y="1"/>
                    <a:pt x="768" y="3"/>
                    <a:pt x="727" y="7"/>
                  </a:cubicBezTo>
                  <a:cubicBezTo>
                    <a:pt x="298" y="31"/>
                    <a:pt x="0" y="317"/>
                    <a:pt x="0" y="317"/>
                  </a:cubicBezTo>
                  <a:cubicBezTo>
                    <a:pt x="0" y="317"/>
                    <a:pt x="301" y="453"/>
                    <a:pt x="658" y="453"/>
                  </a:cubicBezTo>
                  <a:cubicBezTo>
                    <a:pt x="696" y="453"/>
                    <a:pt x="735" y="451"/>
                    <a:pt x="774" y="448"/>
                  </a:cubicBezTo>
                  <a:cubicBezTo>
                    <a:pt x="1179" y="424"/>
                    <a:pt x="1524" y="198"/>
                    <a:pt x="1524" y="198"/>
                  </a:cubicBezTo>
                  <a:cubicBezTo>
                    <a:pt x="1524" y="198"/>
                    <a:pt x="1239" y="1"/>
                    <a:pt x="847" y="1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524" name="Google Shape;12524;p49"/>
            <p:cNvSpPr/>
            <p:nvPr/>
          </p:nvSpPr>
          <p:spPr>
            <a:xfrm>
              <a:off x="2920300" y="2601275"/>
              <a:ext cx="43175" cy="11450"/>
            </a:xfrm>
            <a:custGeom>
              <a:avLst/>
              <a:gdLst/>
              <a:ahLst/>
              <a:cxnLst/>
              <a:rect l="l" t="t" r="r" b="b"/>
              <a:pathLst>
                <a:path w="1727" h="458" extrusionOk="0">
                  <a:moveTo>
                    <a:pt x="976" y="0"/>
                  </a:moveTo>
                  <a:cubicBezTo>
                    <a:pt x="937" y="0"/>
                    <a:pt x="897" y="1"/>
                    <a:pt x="857" y="3"/>
                  </a:cubicBezTo>
                  <a:cubicBezTo>
                    <a:pt x="619" y="15"/>
                    <a:pt x="417" y="75"/>
                    <a:pt x="262" y="122"/>
                  </a:cubicBezTo>
                  <a:cubicBezTo>
                    <a:pt x="107" y="170"/>
                    <a:pt x="0" y="218"/>
                    <a:pt x="0" y="218"/>
                  </a:cubicBezTo>
                  <a:cubicBezTo>
                    <a:pt x="0" y="218"/>
                    <a:pt x="95" y="289"/>
                    <a:pt x="262" y="348"/>
                  </a:cubicBezTo>
                  <a:cubicBezTo>
                    <a:pt x="403" y="403"/>
                    <a:pt x="604" y="457"/>
                    <a:pt x="828" y="457"/>
                  </a:cubicBezTo>
                  <a:cubicBezTo>
                    <a:pt x="850" y="457"/>
                    <a:pt x="871" y="457"/>
                    <a:pt x="893" y="456"/>
                  </a:cubicBezTo>
                  <a:cubicBezTo>
                    <a:pt x="1155" y="432"/>
                    <a:pt x="1358" y="348"/>
                    <a:pt x="1512" y="253"/>
                  </a:cubicBezTo>
                  <a:cubicBezTo>
                    <a:pt x="1655" y="170"/>
                    <a:pt x="1727" y="98"/>
                    <a:pt x="1727" y="98"/>
                  </a:cubicBezTo>
                  <a:cubicBezTo>
                    <a:pt x="1727" y="98"/>
                    <a:pt x="1608" y="63"/>
                    <a:pt x="1453" y="39"/>
                  </a:cubicBezTo>
                  <a:cubicBezTo>
                    <a:pt x="1326" y="19"/>
                    <a:pt x="1152" y="0"/>
                    <a:pt x="976" y="0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525" name="Google Shape;12525;p49"/>
            <p:cNvSpPr/>
            <p:nvPr/>
          </p:nvSpPr>
          <p:spPr>
            <a:xfrm>
              <a:off x="2931300" y="2574250"/>
              <a:ext cx="30400" cy="11050"/>
            </a:xfrm>
            <a:custGeom>
              <a:avLst/>
              <a:gdLst/>
              <a:ahLst/>
              <a:cxnLst/>
              <a:rect l="l" t="t" r="r" b="b"/>
              <a:pathLst>
                <a:path w="1216" h="442" extrusionOk="0">
                  <a:moveTo>
                    <a:pt x="608" y="1"/>
                  </a:moveTo>
                  <a:cubicBezTo>
                    <a:pt x="263" y="1"/>
                    <a:pt x="1" y="227"/>
                    <a:pt x="1" y="227"/>
                  </a:cubicBezTo>
                  <a:cubicBezTo>
                    <a:pt x="1" y="227"/>
                    <a:pt x="263" y="441"/>
                    <a:pt x="608" y="441"/>
                  </a:cubicBezTo>
                  <a:cubicBezTo>
                    <a:pt x="953" y="441"/>
                    <a:pt x="1215" y="227"/>
                    <a:pt x="1215" y="227"/>
                  </a:cubicBezTo>
                  <a:cubicBezTo>
                    <a:pt x="1215" y="227"/>
                    <a:pt x="929" y="1"/>
                    <a:pt x="608" y="1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526" name="Google Shape;12526;p49"/>
            <p:cNvSpPr/>
            <p:nvPr/>
          </p:nvSpPr>
          <p:spPr>
            <a:xfrm>
              <a:off x="2954225" y="2542100"/>
              <a:ext cx="26825" cy="11350"/>
            </a:xfrm>
            <a:custGeom>
              <a:avLst/>
              <a:gdLst/>
              <a:ahLst/>
              <a:cxnLst/>
              <a:rect l="l" t="t" r="r" b="b"/>
              <a:pathLst>
                <a:path w="1073" h="454" extrusionOk="0">
                  <a:moveTo>
                    <a:pt x="558" y="0"/>
                  </a:moveTo>
                  <a:cubicBezTo>
                    <a:pt x="551" y="0"/>
                    <a:pt x="544" y="1"/>
                    <a:pt x="536" y="1"/>
                  </a:cubicBezTo>
                  <a:cubicBezTo>
                    <a:pt x="239" y="1"/>
                    <a:pt x="1" y="227"/>
                    <a:pt x="1" y="227"/>
                  </a:cubicBezTo>
                  <a:cubicBezTo>
                    <a:pt x="1" y="227"/>
                    <a:pt x="239" y="453"/>
                    <a:pt x="536" y="453"/>
                  </a:cubicBezTo>
                  <a:cubicBezTo>
                    <a:pt x="834" y="453"/>
                    <a:pt x="1072" y="227"/>
                    <a:pt x="1072" y="227"/>
                  </a:cubicBezTo>
                  <a:cubicBezTo>
                    <a:pt x="1072" y="227"/>
                    <a:pt x="845" y="0"/>
                    <a:pt x="558" y="0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527" name="Google Shape;12527;p49"/>
            <p:cNvSpPr/>
            <p:nvPr/>
          </p:nvSpPr>
          <p:spPr>
            <a:xfrm>
              <a:off x="3016725" y="2803450"/>
              <a:ext cx="430750" cy="31575"/>
            </a:xfrm>
            <a:custGeom>
              <a:avLst/>
              <a:gdLst/>
              <a:ahLst/>
              <a:cxnLst/>
              <a:rect l="l" t="t" r="r" b="b"/>
              <a:pathLst>
                <a:path w="17230" h="1263" extrusionOk="0">
                  <a:moveTo>
                    <a:pt x="17229" y="1"/>
                  </a:moveTo>
                  <a:cubicBezTo>
                    <a:pt x="17229" y="1"/>
                    <a:pt x="13359" y="48"/>
                    <a:pt x="8597" y="405"/>
                  </a:cubicBezTo>
                  <a:cubicBezTo>
                    <a:pt x="3835" y="763"/>
                    <a:pt x="1" y="1263"/>
                    <a:pt x="1" y="1263"/>
                  </a:cubicBezTo>
                  <a:cubicBezTo>
                    <a:pt x="1" y="1263"/>
                    <a:pt x="3882" y="1203"/>
                    <a:pt x="8633" y="858"/>
                  </a:cubicBezTo>
                  <a:cubicBezTo>
                    <a:pt x="13395" y="501"/>
                    <a:pt x="17229" y="1"/>
                    <a:pt x="17229" y="1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528" name="Google Shape;12528;p49"/>
            <p:cNvSpPr/>
            <p:nvPr/>
          </p:nvSpPr>
          <p:spPr>
            <a:xfrm>
              <a:off x="3045900" y="2792250"/>
              <a:ext cx="214650" cy="13900"/>
            </a:xfrm>
            <a:custGeom>
              <a:avLst/>
              <a:gdLst/>
              <a:ahLst/>
              <a:cxnLst/>
              <a:rect l="l" t="t" r="r" b="b"/>
              <a:pathLst>
                <a:path w="8586" h="556" extrusionOk="0">
                  <a:moveTo>
                    <a:pt x="5255" y="1"/>
                  </a:moveTo>
                  <a:cubicBezTo>
                    <a:pt x="4943" y="1"/>
                    <a:pt x="4619" y="7"/>
                    <a:pt x="4287" y="20"/>
                  </a:cubicBezTo>
                  <a:cubicBezTo>
                    <a:pt x="3096" y="56"/>
                    <a:pt x="2025" y="198"/>
                    <a:pt x="1251" y="318"/>
                  </a:cubicBezTo>
                  <a:cubicBezTo>
                    <a:pt x="477" y="449"/>
                    <a:pt x="1" y="556"/>
                    <a:pt x="1" y="556"/>
                  </a:cubicBezTo>
                  <a:cubicBezTo>
                    <a:pt x="1" y="556"/>
                    <a:pt x="1929" y="556"/>
                    <a:pt x="4299" y="460"/>
                  </a:cubicBezTo>
                  <a:cubicBezTo>
                    <a:pt x="6644" y="377"/>
                    <a:pt x="8585" y="222"/>
                    <a:pt x="8585" y="222"/>
                  </a:cubicBezTo>
                  <a:cubicBezTo>
                    <a:pt x="8585" y="222"/>
                    <a:pt x="8109" y="151"/>
                    <a:pt x="7335" y="91"/>
                  </a:cubicBezTo>
                  <a:cubicBezTo>
                    <a:pt x="6777" y="40"/>
                    <a:pt x="6058" y="1"/>
                    <a:pt x="5255" y="1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529" name="Google Shape;12529;p49"/>
            <p:cNvSpPr/>
            <p:nvPr/>
          </p:nvSpPr>
          <p:spPr>
            <a:xfrm>
              <a:off x="3036375" y="2778700"/>
              <a:ext cx="103900" cy="11425"/>
            </a:xfrm>
            <a:custGeom>
              <a:avLst/>
              <a:gdLst/>
              <a:ahLst/>
              <a:cxnLst/>
              <a:rect l="l" t="t" r="r" b="b"/>
              <a:pathLst>
                <a:path w="4156" h="457" extrusionOk="0">
                  <a:moveTo>
                    <a:pt x="2261" y="0"/>
                  </a:moveTo>
                  <a:cubicBezTo>
                    <a:pt x="2199" y="0"/>
                    <a:pt x="2136" y="1"/>
                    <a:pt x="2072" y="2"/>
                  </a:cubicBezTo>
                  <a:cubicBezTo>
                    <a:pt x="929" y="26"/>
                    <a:pt x="1" y="276"/>
                    <a:pt x="1" y="276"/>
                  </a:cubicBezTo>
                  <a:cubicBezTo>
                    <a:pt x="1" y="276"/>
                    <a:pt x="840" y="457"/>
                    <a:pt x="1896" y="457"/>
                  </a:cubicBezTo>
                  <a:cubicBezTo>
                    <a:pt x="1958" y="457"/>
                    <a:pt x="2021" y="456"/>
                    <a:pt x="2084" y="455"/>
                  </a:cubicBezTo>
                  <a:cubicBezTo>
                    <a:pt x="3239" y="443"/>
                    <a:pt x="4156" y="181"/>
                    <a:pt x="4156" y="181"/>
                  </a:cubicBezTo>
                  <a:cubicBezTo>
                    <a:pt x="4156" y="181"/>
                    <a:pt x="3317" y="0"/>
                    <a:pt x="2261" y="0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530" name="Google Shape;12530;p49"/>
            <p:cNvSpPr/>
            <p:nvPr/>
          </p:nvSpPr>
          <p:spPr>
            <a:xfrm>
              <a:off x="3034900" y="2753425"/>
              <a:ext cx="57175" cy="11675"/>
            </a:xfrm>
            <a:custGeom>
              <a:avLst/>
              <a:gdLst/>
              <a:ahLst/>
              <a:cxnLst/>
              <a:rect l="l" t="t" r="r" b="b"/>
              <a:pathLst>
                <a:path w="2287" h="467" extrusionOk="0">
                  <a:moveTo>
                    <a:pt x="1185" y="1"/>
                  </a:moveTo>
                  <a:cubicBezTo>
                    <a:pt x="1167" y="1"/>
                    <a:pt x="1149" y="1"/>
                    <a:pt x="1131" y="1"/>
                  </a:cubicBezTo>
                  <a:cubicBezTo>
                    <a:pt x="512" y="37"/>
                    <a:pt x="0" y="275"/>
                    <a:pt x="0" y="275"/>
                  </a:cubicBezTo>
                  <a:cubicBezTo>
                    <a:pt x="0" y="275"/>
                    <a:pt x="494" y="466"/>
                    <a:pt x="1101" y="466"/>
                  </a:cubicBezTo>
                  <a:cubicBezTo>
                    <a:pt x="1119" y="466"/>
                    <a:pt x="1137" y="466"/>
                    <a:pt x="1155" y="466"/>
                  </a:cubicBezTo>
                  <a:cubicBezTo>
                    <a:pt x="1774" y="442"/>
                    <a:pt x="2286" y="192"/>
                    <a:pt x="2286" y="192"/>
                  </a:cubicBezTo>
                  <a:cubicBezTo>
                    <a:pt x="2286" y="192"/>
                    <a:pt x="1792" y="1"/>
                    <a:pt x="1185" y="1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531" name="Google Shape;12531;p49"/>
            <p:cNvSpPr/>
            <p:nvPr/>
          </p:nvSpPr>
          <p:spPr>
            <a:xfrm>
              <a:off x="2993825" y="2730825"/>
              <a:ext cx="30375" cy="11625"/>
            </a:xfrm>
            <a:custGeom>
              <a:avLst/>
              <a:gdLst/>
              <a:ahLst/>
              <a:cxnLst/>
              <a:rect l="l" t="t" r="r" b="b"/>
              <a:pathLst>
                <a:path w="1215" h="465" extrusionOk="0">
                  <a:moveTo>
                    <a:pt x="619" y="0"/>
                  </a:moveTo>
                  <a:cubicBezTo>
                    <a:pt x="441" y="0"/>
                    <a:pt x="262" y="60"/>
                    <a:pt x="155" y="131"/>
                  </a:cubicBezTo>
                  <a:cubicBezTo>
                    <a:pt x="60" y="191"/>
                    <a:pt x="0" y="274"/>
                    <a:pt x="0" y="274"/>
                  </a:cubicBezTo>
                  <a:lnTo>
                    <a:pt x="179" y="358"/>
                  </a:lnTo>
                  <a:cubicBezTo>
                    <a:pt x="298" y="405"/>
                    <a:pt x="441" y="453"/>
                    <a:pt x="595" y="465"/>
                  </a:cubicBezTo>
                  <a:cubicBezTo>
                    <a:pt x="738" y="465"/>
                    <a:pt x="893" y="429"/>
                    <a:pt x="1012" y="405"/>
                  </a:cubicBezTo>
                  <a:cubicBezTo>
                    <a:pt x="1131" y="369"/>
                    <a:pt x="1215" y="346"/>
                    <a:pt x="1215" y="346"/>
                  </a:cubicBezTo>
                  <a:cubicBezTo>
                    <a:pt x="1215" y="346"/>
                    <a:pt x="1167" y="274"/>
                    <a:pt x="1072" y="179"/>
                  </a:cubicBezTo>
                  <a:cubicBezTo>
                    <a:pt x="964" y="96"/>
                    <a:pt x="810" y="12"/>
                    <a:pt x="619" y="0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532" name="Google Shape;12532;p49"/>
            <p:cNvSpPr/>
            <p:nvPr/>
          </p:nvSpPr>
          <p:spPr>
            <a:xfrm>
              <a:off x="3764150" y="3101350"/>
              <a:ext cx="434600" cy="11425"/>
            </a:xfrm>
            <a:custGeom>
              <a:avLst/>
              <a:gdLst/>
              <a:ahLst/>
              <a:cxnLst/>
              <a:rect l="l" t="t" r="r" b="b"/>
              <a:pathLst>
                <a:path w="17384" h="457" extrusionOk="0">
                  <a:moveTo>
                    <a:pt x="7901" y="1"/>
                  </a:moveTo>
                  <a:cubicBezTo>
                    <a:pt x="3473" y="1"/>
                    <a:pt x="0" y="181"/>
                    <a:pt x="0" y="181"/>
                  </a:cubicBezTo>
                  <a:cubicBezTo>
                    <a:pt x="0" y="181"/>
                    <a:pt x="3906" y="419"/>
                    <a:pt x="8692" y="455"/>
                  </a:cubicBezTo>
                  <a:cubicBezTo>
                    <a:pt x="8945" y="456"/>
                    <a:pt x="9196" y="457"/>
                    <a:pt x="9443" y="457"/>
                  </a:cubicBezTo>
                  <a:cubicBezTo>
                    <a:pt x="13900" y="457"/>
                    <a:pt x="17384" y="265"/>
                    <a:pt x="17384" y="265"/>
                  </a:cubicBezTo>
                  <a:cubicBezTo>
                    <a:pt x="17384" y="265"/>
                    <a:pt x="13502" y="15"/>
                    <a:pt x="8692" y="3"/>
                  </a:cubicBezTo>
                  <a:cubicBezTo>
                    <a:pt x="8425" y="1"/>
                    <a:pt x="8162" y="1"/>
                    <a:pt x="7901" y="1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533" name="Google Shape;12533;p49"/>
            <p:cNvSpPr/>
            <p:nvPr/>
          </p:nvSpPr>
          <p:spPr>
            <a:xfrm>
              <a:off x="3764750" y="3085325"/>
              <a:ext cx="192600" cy="11350"/>
            </a:xfrm>
            <a:custGeom>
              <a:avLst/>
              <a:gdLst/>
              <a:ahLst/>
              <a:cxnLst/>
              <a:rect l="l" t="t" r="r" b="b"/>
              <a:pathLst>
                <a:path w="7704" h="454" extrusionOk="0">
                  <a:moveTo>
                    <a:pt x="3846" y="1"/>
                  </a:moveTo>
                  <a:cubicBezTo>
                    <a:pt x="1727" y="1"/>
                    <a:pt x="0" y="227"/>
                    <a:pt x="0" y="227"/>
                  </a:cubicBezTo>
                  <a:cubicBezTo>
                    <a:pt x="0" y="227"/>
                    <a:pt x="1727" y="453"/>
                    <a:pt x="3846" y="453"/>
                  </a:cubicBezTo>
                  <a:cubicBezTo>
                    <a:pt x="5977" y="453"/>
                    <a:pt x="7704" y="227"/>
                    <a:pt x="7704" y="227"/>
                  </a:cubicBezTo>
                  <a:cubicBezTo>
                    <a:pt x="7704" y="227"/>
                    <a:pt x="5977" y="1"/>
                    <a:pt x="3846" y="1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534" name="Google Shape;12534;p49"/>
            <p:cNvSpPr/>
            <p:nvPr/>
          </p:nvSpPr>
          <p:spPr>
            <a:xfrm>
              <a:off x="3792425" y="3067475"/>
              <a:ext cx="154200" cy="11325"/>
            </a:xfrm>
            <a:custGeom>
              <a:avLst/>
              <a:gdLst/>
              <a:ahLst/>
              <a:cxnLst/>
              <a:rect l="l" t="t" r="r" b="b"/>
              <a:pathLst>
                <a:path w="6168" h="453" extrusionOk="0">
                  <a:moveTo>
                    <a:pt x="3084" y="0"/>
                  </a:moveTo>
                  <a:cubicBezTo>
                    <a:pt x="1382" y="0"/>
                    <a:pt x="1" y="227"/>
                    <a:pt x="1" y="227"/>
                  </a:cubicBezTo>
                  <a:cubicBezTo>
                    <a:pt x="1" y="227"/>
                    <a:pt x="1382" y="453"/>
                    <a:pt x="3084" y="453"/>
                  </a:cubicBezTo>
                  <a:cubicBezTo>
                    <a:pt x="4787" y="453"/>
                    <a:pt x="6168" y="227"/>
                    <a:pt x="6168" y="227"/>
                  </a:cubicBezTo>
                  <a:cubicBezTo>
                    <a:pt x="6168" y="227"/>
                    <a:pt x="4787" y="0"/>
                    <a:pt x="3084" y="0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535" name="Google Shape;12535;p49"/>
            <p:cNvSpPr/>
            <p:nvPr/>
          </p:nvSpPr>
          <p:spPr>
            <a:xfrm>
              <a:off x="3859100" y="3048125"/>
              <a:ext cx="160750" cy="11325"/>
            </a:xfrm>
            <a:custGeom>
              <a:avLst/>
              <a:gdLst/>
              <a:ahLst/>
              <a:cxnLst/>
              <a:rect l="l" t="t" r="r" b="b"/>
              <a:pathLst>
                <a:path w="6430" h="453" extrusionOk="0">
                  <a:moveTo>
                    <a:pt x="3345" y="0"/>
                  </a:moveTo>
                  <a:cubicBezTo>
                    <a:pt x="3302" y="0"/>
                    <a:pt x="3259" y="0"/>
                    <a:pt x="3215" y="0"/>
                  </a:cubicBezTo>
                  <a:cubicBezTo>
                    <a:pt x="1441" y="0"/>
                    <a:pt x="1" y="227"/>
                    <a:pt x="1" y="227"/>
                  </a:cubicBezTo>
                  <a:cubicBezTo>
                    <a:pt x="1" y="227"/>
                    <a:pt x="1441" y="453"/>
                    <a:pt x="3215" y="453"/>
                  </a:cubicBezTo>
                  <a:cubicBezTo>
                    <a:pt x="4989" y="453"/>
                    <a:pt x="6430" y="227"/>
                    <a:pt x="6430" y="227"/>
                  </a:cubicBezTo>
                  <a:cubicBezTo>
                    <a:pt x="6430" y="227"/>
                    <a:pt x="5070" y="0"/>
                    <a:pt x="3345" y="0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536" name="Google Shape;12536;p49"/>
            <p:cNvSpPr/>
            <p:nvPr/>
          </p:nvSpPr>
          <p:spPr>
            <a:xfrm>
              <a:off x="4972050" y="2710275"/>
              <a:ext cx="27400" cy="64925"/>
            </a:xfrm>
            <a:custGeom>
              <a:avLst/>
              <a:gdLst/>
              <a:ahLst/>
              <a:cxnLst/>
              <a:rect l="l" t="t" r="r" b="b"/>
              <a:pathLst>
                <a:path w="1096" h="2597" extrusionOk="0">
                  <a:moveTo>
                    <a:pt x="167" y="1"/>
                  </a:moveTo>
                  <a:cubicBezTo>
                    <a:pt x="167" y="1"/>
                    <a:pt x="83" y="168"/>
                    <a:pt x="24" y="418"/>
                  </a:cubicBezTo>
                  <a:cubicBezTo>
                    <a:pt x="0" y="691"/>
                    <a:pt x="0" y="1072"/>
                    <a:pt x="143" y="1465"/>
                  </a:cubicBezTo>
                  <a:cubicBezTo>
                    <a:pt x="298" y="1870"/>
                    <a:pt x="548" y="2168"/>
                    <a:pt x="738" y="2346"/>
                  </a:cubicBezTo>
                  <a:cubicBezTo>
                    <a:pt x="953" y="2525"/>
                    <a:pt x="1095" y="2596"/>
                    <a:pt x="1095" y="2596"/>
                  </a:cubicBezTo>
                  <a:cubicBezTo>
                    <a:pt x="1095" y="2596"/>
                    <a:pt x="1036" y="2442"/>
                    <a:pt x="929" y="2204"/>
                  </a:cubicBezTo>
                  <a:cubicBezTo>
                    <a:pt x="845" y="1965"/>
                    <a:pt x="726" y="1656"/>
                    <a:pt x="595" y="1311"/>
                  </a:cubicBezTo>
                  <a:cubicBezTo>
                    <a:pt x="476" y="977"/>
                    <a:pt x="357" y="644"/>
                    <a:pt x="286" y="406"/>
                  </a:cubicBezTo>
                  <a:cubicBezTo>
                    <a:pt x="202" y="156"/>
                    <a:pt x="167" y="1"/>
                    <a:pt x="167" y="1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537" name="Google Shape;12537;p49"/>
            <p:cNvSpPr/>
            <p:nvPr/>
          </p:nvSpPr>
          <p:spPr>
            <a:xfrm>
              <a:off x="4954775" y="2749875"/>
              <a:ext cx="18175" cy="31275"/>
            </a:xfrm>
            <a:custGeom>
              <a:avLst/>
              <a:gdLst/>
              <a:ahLst/>
              <a:cxnLst/>
              <a:rect l="l" t="t" r="r" b="b"/>
              <a:pathLst>
                <a:path w="727" h="1251" extrusionOk="0">
                  <a:moveTo>
                    <a:pt x="84" y="0"/>
                  </a:moveTo>
                  <a:cubicBezTo>
                    <a:pt x="84" y="0"/>
                    <a:pt x="0" y="370"/>
                    <a:pt x="155" y="715"/>
                  </a:cubicBezTo>
                  <a:cubicBezTo>
                    <a:pt x="322" y="1060"/>
                    <a:pt x="643" y="1251"/>
                    <a:pt x="643" y="1251"/>
                  </a:cubicBezTo>
                  <a:cubicBezTo>
                    <a:pt x="643" y="1251"/>
                    <a:pt x="727" y="881"/>
                    <a:pt x="572" y="536"/>
                  </a:cubicBezTo>
                  <a:cubicBezTo>
                    <a:pt x="405" y="191"/>
                    <a:pt x="84" y="0"/>
                    <a:pt x="84" y="0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538" name="Google Shape;12538;p49"/>
            <p:cNvSpPr/>
            <p:nvPr/>
          </p:nvSpPr>
          <p:spPr>
            <a:xfrm>
              <a:off x="4199625" y="1988475"/>
              <a:ext cx="16975" cy="54800"/>
            </a:xfrm>
            <a:custGeom>
              <a:avLst/>
              <a:gdLst/>
              <a:ahLst/>
              <a:cxnLst/>
              <a:rect l="l" t="t" r="r" b="b"/>
              <a:pathLst>
                <a:path w="679" h="2192" extrusionOk="0">
                  <a:moveTo>
                    <a:pt x="131" y="0"/>
                  </a:moveTo>
                  <a:cubicBezTo>
                    <a:pt x="131" y="0"/>
                    <a:pt x="0" y="524"/>
                    <a:pt x="119" y="1131"/>
                  </a:cubicBezTo>
                  <a:cubicBezTo>
                    <a:pt x="238" y="1750"/>
                    <a:pt x="548" y="2191"/>
                    <a:pt x="548" y="2191"/>
                  </a:cubicBezTo>
                  <a:cubicBezTo>
                    <a:pt x="548" y="2191"/>
                    <a:pt x="679" y="1667"/>
                    <a:pt x="560" y="1060"/>
                  </a:cubicBezTo>
                  <a:cubicBezTo>
                    <a:pt x="441" y="453"/>
                    <a:pt x="131" y="0"/>
                    <a:pt x="131" y="0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539" name="Google Shape;12539;p49"/>
            <p:cNvSpPr/>
            <p:nvPr/>
          </p:nvSpPr>
          <p:spPr>
            <a:xfrm>
              <a:off x="4658600" y="2070925"/>
              <a:ext cx="19075" cy="57175"/>
            </a:xfrm>
            <a:custGeom>
              <a:avLst/>
              <a:gdLst/>
              <a:ahLst/>
              <a:cxnLst/>
              <a:rect l="l" t="t" r="r" b="b"/>
              <a:pathLst>
                <a:path w="763" h="2287" extrusionOk="0">
                  <a:moveTo>
                    <a:pt x="1" y="0"/>
                  </a:moveTo>
                  <a:cubicBezTo>
                    <a:pt x="1" y="0"/>
                    <a:pt x="25" y="560"/>
                    <a:pt x="215" y="1191"/>
                  </a:cubicBezTo>
                  <a:cubicBezTo>
                    <a:pt x="406" y="1798"/>
                    <a:pt x="715" y="2286"/>
                    <a:pt x="715" y="2286"/>
                  </a:cubicBezTo>
                  <a:cubicBezTo>
                    <a:pt x="715" y="2286"/>
                    <a:pt x="751" y="2143"/>
                    <a:pt x="763" y="1917"/>
                  </a:cubicBezTo>
                  <a:cubicBezTo>
                    <a:pt x="763" y="1691"/>
                    <a:pt x="751" y="1381"/>
                    <a:pt x="644" y="1048"/>
                  </a:cubicBezTo>
                  <a:cubicBezTo>
                    <a:pt x="537" y="727"/>
                    <a:pt x="370" y="453"/>
                    <a:pt x="239" y="274"/>
                  </a:cubicBezTo>
                  <a:cubicBezTo>
                    <a:pt x="108" y="96"/>
                    <a:pt x="1" y="0"/>
                    <a:pt x="1" y="0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540" name="Google Shape;12540;p49"/>
            <p:cNvSpPr/>
            <p:nvPr/>
          </p:nvSpPr>
          <p:spPr>
            <a:xfrm>
              <a:off x="4621700" y="2066750"/>
              <a:ext cx="17275" cy="33075"/>
            </a:xfrm>
            <a:custGeom>
              <a:avLst/>
              <a:gdLst/>
              <a:ahLst/>
              <a:cxnLst/>
              <a:rect l="l" t="t" r="r" b="b"/>
              <a:pathLst>
                <a:path w="691" h="1323" extrusionOk="0">
                  <a:moveTo>
                    <a:pt x="143" y="1"/>
                  </a:moveTo>
                  <a:cubicBezTo>
                    <a:pt x="143" y="1"/>
                    <a:pt x="0" y="370"/>
                    <a:pt x="143" y="739"/>
                  </a:cubicBezTo>
                  <a:cubicBezTo>
                    <a:pt x="274" y="1132"/>
                    <a:pt x="619" y="1322"/>
                    <a:pt x="619" y="1322"/>
                  </a:cubicBezTo>
                  <a:cubicBezTo>
                    <a:pt x="619" y="1322"/>
                    <a:pt x="691" y="953"/>
                    <a:pt x="572" y="596"/>
                  </a:cubicBezTo>
                  <a:cubicBezTo>
                    <a:pt x="441" y="239"/>
                    <a:pt x="143" y="1"/>
                    <a:pt x="143" y="1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541" name="Google Shape;12541;p49"/>
            <p:cNvSpPr/>
            <p:nvPr/>
          </p:nvSpPr>
          <p:spPr>
            <a:xfrm>
              <a:off x="3442075" y="2701050"/>
              <a:ext cx="20875" cy="98550"/>
            </a:xfrm>
            <a:custGeom>
              <a:avLst/>
              <a:gdLst/>
              <a:ahLst/>
              <a:cxnLst/>
              <a:rect l="l" t="t" r="r" b="b"/>
              <a:pathLst>
                <a:path w="835" h="3942" extrusionOk="0">
                  <a:moveTo>
                    <a:pt x="775" y="1"/>
                  </a:moveTo>
                  <a:cubicBezTo>
                    <a:pt x="775" y="1"/>
                    <a:pt x="382" y="846"/>
                    <a:pt x="191" y="1941"/>
                  </a:cubicBezTo>
                  <a:cubicBezTo>
                    <a:pt x="1" y="3025"/>
                    <a:pt x="60" y="3942"/>
                    <a:pt x="60" y="3942"/>
                  </a:cubicBezTo>
                  <a:cubicBezTo>
                    <a:pt x="60" y="3942"/>
                    <a:pt x="441" y="3096"/>
                    <a:pt x="644" y="2013"/>
                  </a:cubicBezTo>
                  <a:cubicBezTo>
                    <a:pt x="834" y="930"/>
                    <a:pt x="775" y="1"/>
                    <a:pt x="775" y="1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542" name="Google Shape;12542;p49"/>
            <p:cNvSpPr/>
            <p:nvPr/>
          </p:nvSpPr>
          <p:spPr>
            <a:xfrm>
              <a:off x="3463225" y="2773100"/>
              <a:ext cx="13125" cy="28000"/>
            </a:xfrm>
            <a:custGeom>
              <a:avLst/>
              <a:gdLst/>
              <a:ahLst/>
              <a:cxnLst/>
              <a:rect l="l" t="t" r="r" b="b"/>
              <a:pathLst>
                <a:path w="525" h="1120" extrusionOk="0">
                  <a:moveTo>
                    <a:pt x="357" y="0"/>
                  </a:moveTo>
                  <a:cubicBezTo>
                    <a:pt x="357" y="0"/>
                    <a:pt x="298" y="72"/>
                    <a:pt x="215" y="167"/>
                  </a:cubicBezTo>
                  <a:cubicBezTo>
                    <a:pt x="155" y="262"/>
                    <a:pt x="60" y="381"/>
                    <a:pt x="36" y="524"/>
                  </a:cubicBezTo>
                  <a:cubicBezTo>
                    <a:pt x="0" y="667"/>
                    <a:pt x="12" y="810"/>
                    <a:pt x="36" y="929"/>
                  </a:cubicBezTo>
                  <a:cubicBezTo>
                    <a:pt x="48" y="1036"/>
                    <a:pt x="72" y="1119"/>
                    <a:pt x="72" y="1119"/>
                  </a:cubicBezTo>
                  <a:cubicBezTo>
                    <a:pt x="72" y="1119"/>
                    <a:pt x="155" y="1095"/>
                    <a:pt x="238" y="1000"/>
                  </a:cubicBezTo>
                  <a:cubicBezTo>
                    <a:pt x="334" y="929"/>
                    <a:pt x="429" y="798"/>
                    <a:pt x="476" y="631"/>
                  </a:cubicBezTo>
                  <a:cubicBezTo>
                    <a:pt x="524" y="464"/>
                    <a:pt x="488" y="298"/>
                    <a:pt x="453" y="191"/>
                  </a:cubicBezTo>
                  <a:cubicBezTo>
                    <a:pt x="417" y="83"/>
                    <a:pt x="357" y="0"/>
                    <a:pt x="357" y="0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543" name="Google Shape;12543;p49"/>
            <p:cNvSpPr/>
            <p:nvPr/>
          </p:nvSpPr>
          <p:spPr>
            <a:xfrm>
              <a:off x="3483750" y="2774875"/>
              <a:ext cx="16100" cy="23250"/>
            </a:xfrm>
            <a:custGeom>
              <a:avLst/>
              <a:gdLst/>
              <a:ahLst/>
              <a:cxnLst/>
              <a:rect l="l" t="t" r="r" b="b"/>
              <a:pathLst>
                <a:path w="644" h="930" extrusionOk="0">
                  <a:moveTo>
                    <a:pt x="477" y="1"/>
                  </a:moveTo>
                  <a:cubicBezTo>
                    <a:pt x="477" y="1"/>
                    <a:pt x="203" y="143"/>
                    <a:pt x="108" y="382"/>
                  </a:cubicBezTo>
                  <a:cubicBezTo>
                    <a:pt x="1" y="632"/>
                    <a:pt x="108" y="929"/>
                    <a:pt x="108" y="929"/>
                  </a:cubicBezTo>
                  <a:cubicBezTo>
                    <a:pt x="108" y="929"/>
                    <a:pt x="417" y="846"/>
                    <a:pt x="525" y="560"/>
                  </a:cubicBezTo>
                  <a:cubicBezTo>
                    <a:pt x="644" y="274"/>
                    <a:pt x="477" y="1"/>
                    <a:pt x="477" y="1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544" name="Google Shape;12544;p49"/>
            <p:cNvSpPr/>
            <p:nvPr/>
          </p:nvSpPr>
          <p:spPr>
            <a:xfrm>
              <a:off x="3460250" y="2009300"/>
              <a:ext cx="18775" cy="67000"/>
            </a:xfrm>
            <a:custGeom>
              <a:avLst/>
              <a:gdLst/>
              <a:ahLst/>
              <a:cxnLst/>
              <a:rect l="l" t="t" r="r" b="b"/>
              <a:pathLst>
                <a:path w="751" h="2680" extrusionOk="0">
                  <a:moveTo>
                    <a:pt x="643" y="1"/>
                  </a:moveTo>
                  <a:cubicBezTo>
                    <a:pt x="643" y="1"/>
                    <a:pt x="298" y="560"/>
                    <a:pt x="155" y="1298"/>
                  </a:cubicBezTo>
                  <a:cubicBezTo>
                    <a:pt x="0" y="2049"/>
                    <a:pt x="107" y="2680"/>
                    <a:pt x="107" y="2680"/>
                  </a:cubicBezTo>
                  <a:cubicBezTo>
                    <a:pt x="107" y="2680"/>
                    <a:pt x="429" y="2120"/>
                    <a:pt x="595" y="1394"/>
                  </a:cubicBezTo>
                  <a:cubicBezTo>
                    <a:pt x="750" y="644"/>
                    <a:pt x="643" y="1"/>
                    <a:pt x="643" y="1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545" name="Google Shape;12545;p49"/>
            <p:cNvSpPr/>
            <p:nvPr/>
          </p:nvSpPr>
          <p:spPr>
            <a:xfrm>
              <a:off x="3484650" y="2016750"/>
              <a:ext cx="13125" cy="25025"/>
            </a:xfrm>
            <a:custGeom>
              <a:avLst/>
              <a:gdLst/>
              <a:ahLst/>
              <a:cxnLst/>
              <a:rect l="l" t="t" r="r" b="b"/>
              <a:pathLst>
                <a:path w="525" h="1001" extrusionOk="0">
                  <a:moveTo>
                    <a:pt x="453" y="0"/>
                  </a:moveTo>
                  <a:cubicBezTo>
                    <a:pt x="453" y="0"/>
                    <a:pt x="381" y="12"/>
                    <a:pt x="286" y="96"/>
                  </a:cubicBezTo>
                  <a:cubicBezTo>
                    <a:pt x="191" y="167"/>
                    <a:pt x="96" y="286"/>
                    <a:pt x="48" y="429"/>
                  </a:cubicBezTo>
                  <a:cubicBezTo>
                    <a:pt x="0" y="584"/>
                    <a:pt x="48" y="727"/>
                    <a:pt x="96" y="834"/>
                  </a:cubicBezTo>
                  <a:cubicBezTo>
                    <a:pt x="143" y="941"/>
                    <a:pt x="203" y="1000"/>
                    <a:pt x="203" y="1000"/>
                  </a:cubicBezTo>
                  <a:cubicBezTo>
                    <a:pt x="203" y="1000"/>
                    <a:pt x="262" y="941"/>
                    <a:pt x="334" y="846"/>
                  </a:cubicBezTo>
                  <a:cubicBezTo>
                    <a:pt x="393" y="774"/>
                    <a:pt x="465" y="655"/>
                    <a:pt x="501" y="536"/>
                  </a:cubicBezTo>
                  <a:cubicBezTo>
                    <a:pt x="524" y="417"/>
                    <a:pt x="512" y="286"/>
                    <a:pt x="501" y="179"/>
                  </a:cubicBezTo>
                  <a:cubicBezTo>
                    <a:pt x="489" y="72"/>
                    <a:pt x="453" y="0"/>
                    <a:pt x="453" y="0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546" name="Google Shape;12546;p49"/>
            <p:cNvSpPr/>
            <p:nvPr/>
          </p:nvSpPr>
          <p:spPr>
            <a:xfrm>
              <a:off x="3177475" y="2730825"/>
              <a:ext cx="22050" cy="59250"/>
            </a:xfrm>
            <a:custGeom>
              <a:avLst/>
              <a:gdLst/>
              <a:ahLst/>
              <a:cxnLst/>
              <a:rect l="l" t="t" r="r" b="b"/>
              <a:pathLst>
                <a:path w="882" h="2370" extrusionOk="0">
                  <a:moveTo>
                    <a:pt x="834" y="0"/>
                  </a:moveTo>
                  <a:cubicBezTo>
                    <a:pt x="834" y="0"/>
                    <a:pt x="453" y="465"/>
                    <a:pt x="226" y="1120"/>
                  </a:cubicBezTo>
                  <a:cubicBezTo>
                    <a:pt x="0" y="1774"/>
                    <a:pt x="48" y="2370"/>
                    <a:pt x="48" y="2370"/>
                  </a:cubicBezTo>
                  <a:cubicBezTo>
                    <a:pt x="48" y="2370"/>
                    <a:pt x="429" y="1905"/>
                    <a:pt x="655" y="1251"/>
                  </a:cubicBezTo>
                  <a:cubicBezTo>
                    <a:pt x="881" y="596"/>
                    <a:pt x="834" y="1"/>
                    <a:pt x="834" y="0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547" name="Google Shape;12547;p49"/>
            <p:cNvSpPr/>
            <p:nvPr/>
          </p:nvSpPr>
          <p:spPr>
            <a:xfrm>
              <a:off x="3195625" y="2756125"/>
              <a:ext cx="17875" cy="33075"/>
            </a:xfrm>
            <a:custGeom>
              <a:avLst/>
              <a:gdLst/>
              <a:ahLst/>
              <a:cxnLst/>
              <a:rect l="l" t="t" r="r" b="b"/>
              <a:pathLst>
                <a:path w="715" h="1323" extrusionOk="0">
                  <a:moveTo>
                    <a:pt x="620" y="0"/>
                  </a:moveTo>
                  <a:lnTo>
                    <a:pt x="620" y="0"/>
                  </a:lnTo>
                  <a:cubicBezTo>
                    <a:pt x="620" y="0"/>
                    <a:pt x="286" y="215"/>
                    <a:pt x="155" y="584"/>
                  </a:cubicBezTo>
                  <a:cubicBezTo>
                    <a:pt x="1" y="953"/>
                    <a:pt x="108" y="1322"/>
                    <a:pt x="108" y="1322"/>
                  </a:cubicBezTo>
                  <a:cubicBezTo>
                    <a:pt x="108" y="1322"/>
                    <a:pt x="441" y="1108"/>
                    <a:pt x="572" y="751"/>
                  </a:cubicBezTo>
                  <a:cubicBezTo>
                    <a:pt x="715" y="370"/>
                    <a:pt x="620" y="0"/>
                    <a:pt x="620" y="0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548" name="Google Shape;12548;p49"/>
            <p:cNvSpPr/>
            <p:nvPr/>
          </p:nvSpPr>
          <p:spPr>
            <a:xfrm>
              <a:off x="4286525" y="3098125"/>
              <a:ext cx="568550" cy="11050"/>
            </a:xfrm>
            <a:custGeom>
              <a:avLst/>
              <a:gdLst/>
              <a:ahLst/>
              <a:cxnLst/>
              <a:rect l="l" t="t" r="r" b="b"/>
              <a:pathLst>
                <a:path w="22742" h="442" extrusionOk="0">
                  <a:moveTo>
                    <a:pt x="11829" y="0"/>
                  </a:moveTo>
                  <a:cubicBezTo>
                    <a:pt x="11677" y="0"/>
                    <a:pt x="11525" y="0"/>
                    <a:pt x="11371" y="1"/>
                  </a:cubicBezTo>
                  <a:cubicBezTo>
                    <a:pt x="5097" y="1"/>
                    <a:pt x="1" y="227"/>
                    <a:pt x="1" y="227"/>
                  </a:cubicBezTo>
                  <a:cubicBezTo>
                    <a:pt x="1" y="227"/>
                    <a:pt x="5097" y="441"/>
                    <a:pt x="11371" y="441"/>
                  </a:cubicBezTo>
                  <a:cubicBezTo>
                    <a:pt x="17658" y="441"/>
                    <a:pt x="22742" y="227"/>
                    <a:pt x="22742" y="227"/>
                  </a:cubicBezTo>
                  <a:cubicBezTo>
                    <a:pt x="22742" y="227"/>
                    <a:pt x="17903" y="0"/>
                    <a:pt x="11829" y="0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549" name="Google Shape;12549;p49"/>
            <p:cNvSpPr/>
            <p:nvPr/>
          </p:nvSpPr>
          <p:spPr>
            <a:xfrm>
              <a:off x="4874100" y="3096625"/>
              <a:ext cx="64025" cy="11050"/>
            </a:xfrm>
            <a:custGeom>
              <a:avLst/>
              <a:gdLst/>
              <a:ahLst/>
              <a:cxnLst/>
              <a:rect l="l" t="t" r="r" b="b"/>
              <a:pathLst>
                <a:path w="2561" h="442" extrusionOk="0">
                  <a:moveTo>
                    <a:pt x="1337" y="1"/>
                  </a:moveTo>
                  <a:cubicBezTo>
                    <a:pt x="1320" y="1"/>
                    <a:pt x="1304" y="1"/>
                    <a:pt x="1287" y="1"/>
                  </a:cubicBezTo>
                  <a:cubicBezTo>
                    <a:pt x="584" y="1"/>
                    <a:pt x="1" y="227"/>
                    <a:pt x="1" y="227"/>
                  </a:cubicBezTo>
                  <a:cubicBezTo>
                    <a:pt x="1" y="227"/>
                    <a:pt x="572" y="442"/>
                    <a:pt x="1287" y="442"/>
                  </a:cubicBezTo>
                  <a:cubicBezTo>
                    <a:pt x="1977" y="442"/>
                    <a:pt x="2561" y="227"/>
                    <a:pt x="2561" y="227"/>
                  </a:cubicBezTo>
                  <a:cubicBezTo>
                    <a:pt x="2561" y="227"/>
                    <a:pt x="2005" y="1"/>
                    <a:pt x="1337" y="1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550" name="Google Shape;12550;p49"/>
            <p:cNvSpPr/>
            <p:nvPr/>
          </p:nvSpPr>
          <p:spPr>
            <a:xfrm>
              <a:off x="4958350" y="3093075"/>
              <a:ext cx="39300" cy="11325"/>
            </a:xfrm>
            <a:custGeom>
              <a:avLst/>
              <a:gdLst/>
              <a:ahLst/>
              <a:cxnLst/>
              <a:rect l="l" t="t" r="r" b="b"/>
              <a:pathLst>
                <a:path w="1572" h="453" extrusionOk="0">
                  <a:moveTo>
                    <a:pt x="786" y="0"/>
                  </a:moveTo>
                  <a:cubicBezTo>
                    <a:pt x="358" y="0"/>
                    <a:pt x="0" y="226"/>
                    <a:pt x="0" y="226"/>
                  </a:cubicBezTo>
                  <a:cubicBezTo>
                    <a:pt x="0" y="226"/>
                    <a:pt x="358" y="453"/>
                    <a:pt x="786" y="453"/>
                  </a:cubicBezTo>
                  <a:cubicBezTo>
                    <a:pt x="1215" y="453"/>
                    <a:pt x="1572" y="226"/>
                    <a:pt x="1572" y="226"/>
                  </a:cubicBezTo>
                  <a:cubicBezTo>
                    <a:pt x="1572" y="226"/>
                    <a:pt x="1215" y="0"/>
                    <a:pt x="786" y="0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551" name="Google Shape;12551;p49"/>
            <p:cNvSpPr/>
            <p:nvPr/>
          </p:nvSpPr>
          <p:spPr>
            <a:xfrm>
              <a:off x="5018175" y="3096625"/>
              <a:ext cx="32775" cy="11050"/>
            </a:xfrm>
            <a:custGeom>
              <a:avLst/>
              <a:gdLst/>
              <a:ahLst/>
              <a:cxnLst/>
              <a:rect l="l" t="t" r="r" b="b"/>
              <a:pathLst>
                <a:path w="1311" h="442" extrusionOk="0">
                  <a:moveTo>
                    <a:pt x="681" y="1"/>
                  </a:moveTo>
                  <a:cubicBezTo>
                    <a:pt x="673" y="1"/>
                    <a:pt x="664" y="1"/>
                    <a:pt x="655" y="1"/>
                  </a:cubicBezTo>
                  <a:cubicBezTo>
                    <a:pt x="298" y="1"/>
                    <a:pt x="0" y="227"/>
                    <a:pt x="0" y="227"/>
                  </a:cubicBezTo>
                  <a:cubicBezTo>
                    <a:pt x="0" y="227"/>
                    <a:pt x="298" y="442"/>
                    <a:pt x="655" y="442"/>
                  </a:cubicBezTo>
                  <a:cubicBezTo>
                    <a:pt x="1013" y="442"/>
                    <a:pt x="1310" y="227"/>
                    <a:pt x="1310" y="227"/>
                  </a:cubicBezTo>
                  <a:cubicBezTo>
                    <a:pt x="1310" y="227"/>
                    <a:pt x="1027" y="1"/>
                    <a:pt x="681" y="1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552" name="Google Shape;12552;p49"/>
            <p:cNvSpPr/>
            <p:nvPr/>
          </p:nvSpPr>
          <p:spPr>
            <a:xfrm>
              <a:off x="5094375" y="3096625"/>
              <a:ext cx="55100" cy="11050"/>
            </a:xfrm>
            <a:custGeom>
              <a:avLst/>
              <a:gdLst/>
              <a:ahLst/>
              <a:cxnLst/>
              <a:rect l="l" t="t" r="r" b="b"/>
              <a:pathLst>
                <a:path w="2204" h="442" extrusionOk="0">
                  <a:moveTo>
                    <a:pt x="1152" y="1"/>
                  </a:moveTo>
                  <a:cubicBezTo>
                    <a:pt x="1137" y="1"/>
                    <a:pt x="1123" y="1"/>
                    <a:pt x="1108" y="1"/>
                  </a:cubicBezTo>
                  <a:cubicBezTo>
                    <a:pt x="489" y="1"/>
                    <a:pt x="0" y="227"/>
                    <a:pt x="0" y="227"/>
                  </a:cubicBezTo>
                  <a:cubicBezTo>
                    <a:pt x="0" y="227"/>
                    <a:pt x="489" y="442"/>
                    <a:pt x="1108" y="442"/>
                  </a:cubicBezTo>
                  <a:cubicBezTo>
                    <a:pt x="1715" y="442"/>
                    <a:pt x="2203" y="227"/>
                    <a:pt x="2203" y="227"/>
                  </a:cubicBezTo>
                  <a:cubicBezTo>
                    <a:pt x="2203" y="227"/>
                    <a:pt x="1738" y="1"/>
                    <a:pt x="1152" y="1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553" name="Google Shape;12553;p49"/>
            <p:cNvSpPr/>
            <p:nvPr/>
          </p:nvSpPr>
          <p:spPr>
            <a:xfrm>
              <a:off x="2982200" y="3102600"/>
              <a:ext cx="748625" cy="11075"/>
            </a:xfrm>
            <a:custGeom>
              <a:avLst/>
              <a:gdLst/>
              <a:ahLst/>
              <a:cxnLst/>
              <a:rect l="l" t="t" r="r" b="b"/>
              <a:pathLst>
                <a:path w="29945" h="443" extrusionOk="0">
                  <a:moveTo>
                    <a:pt x="14967" y="0"/>
                  </a:moveTo>
                  <a:cubicBezTo>
                    <a:pt x="6692" y="0"/>
                    <a:pt x="1" y="215"/>
                    <a:pt x="1" y="215"/>
                  </a:cubicBezTo>
                  <a:cubicBezTo>
                    <a:pt x="1" y="215"/>
                    <a:pt x="6098" y="442"/>
                    <a:pt x="13849" y="442"/>
                  </a:cubicBezTo>
                  <a:cubicBezTo>
                    <a:pt x="14218" y="442"/>
                    <a:pt x="14591" y="442"/>
                    <a:pt x="14967" y="441"/>
                  </a:cubicBezTo>
                  <a:cubicBezTo>
                    <a:pt x="23242" y="441"/>
                    <a:pt x="29945" y="215"/>
                    <a:pt x="29945" y="215"/>
                  </a:cubicBezTo>
                  <a:cubicBezTo>
                    <a:pt x="29945" y="215"/>
                    <a:pt x="23242" y="0"/>
                    <a:pt x="14967" y="0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554" name="Google Shape;12554;p49"/>
            <p:cNvSpPr/>
            <p:nvPr/>
          </p:nvSpPr>
          <p:spPr>
            <a:xfrm>
              <a:off x="2952750" y="3106700"/>
              <a:ext cx="11925" cy="9075"/>
            </a:xfrm>
            <a:custGeom>
              <a:avLst/>
              <a:gdLst/>
              <a:ahLst/>
              <a:cxnLst/>
              <a:rect l="l" t="t" r="r" b="b"/>
              <a:pathLst>
                <a:path w="477" h="363" extrusionOk="0">
                  <a:moveTo>
                    <a:pt x="327" y="0"/>
                  </a:moveTo>
                  <a:cubicBezTo>
                    <a:pt x="239" y="0"/>
                    <a:pt x="119" y="51"/>
                    <a:pt x="119" y="51"/>
                  </a:cubicBezTo>
                  <a:cubicBezTo>
                    <a:pt x="119" y="51"/>
                    <a:pt x="0" y="277"/>
                    <a:pt x="95" y="336"/>
                  </a:cubicBezTo>
                  <a:cubicBezTo>
                    <a:pt x="108" y="356"/>
                    <a:pt x="135" y="363"/>
                    <a:pt x="166" y="363"/>
                  </a:cubicBezTo>
                  <a:cubicBezTo>
                    <a:pt x="249" y="363"/>
                    <a:pt x="369" y="313"/>
                    <a:pt x="369" y="313"/>
                  </a:cubicBezTo>
                  <a:cubicBezTo>
                    <a:pt x="369" y="313"/>
                    <a:pt x="476" y="98"/>
                    <a:pt x="405" y="27"/>
                  </a:cubicBezTo>
                  <a:cubicBezTo>
                    <a:pt x="389" y="7"/>
                    <a:pt x="360" y="0"/>
                    <a:pt x="327" y="0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555" name="Google Shape;12555;p49"/>
            <p:cNvSpPr/>
            <p:nvPr/>
          </p:nvSpPr>
          <p:spPr>
            <a:xfrm>
              <a:off x="2814625" y="3105875"/>
              <a:ext cx="31275" cy="11325"/>
            </a:xfrm>
            <a:custGeom>
              <a:avLst/>
              <a:gdLst/>
              <a:ahLst/>
              <a:cxnLst/>
              <a:rect l="l" t="t" r="r" b="b"/>
              <a:pathLst>
                <a:path w="1251" h="453" extrusionOk="0">
                  <a:moveTo>
                    <a:pt x="632" y="0"/>
                  </a:moveTo>
                  <a:cubicBezTo>
                    <a:pt x="286" y="0"/>
                    <a:pt x="1" y="226"/>
                    <a:pt x="1" y="226"/>
                  </a:cubicBezTo>
                  <a:cubicBezTo>
                    <a:pt x="1" y="226"/>
                    <a:pt x="286" y="453"/>
                    <a:pt x="632" y="453"/>
                  </a:cubicBezTo>
                  <a:cubicBezTo>
                    <a:pt x="977" y="453"/>
                    <a:pt x="1251" y="226"/>
                    <a:pt x="1251" y="226"/>
                  </a:cubicBezTo>
                  <a:cubicBezTo>
                    <a:pt x="1251" y="226"/>
                    <a:pt x="977" y="0"/>
                    <a:pt x="632" y="0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556" name="Google Shape;12556;p49"/>
            <p:cNvSpPr/>
            <p:nvPr/>
          </p:nvSpPr>
          <p:spPr>
            <a:xfrm>
              <a:off x="4163000" y="3163900"/>
              <a:ext cx="410200" cy="11050"/>
            </a:xfrm>
            <a:custGeom>
              <a:avLst/>
              <a:gdLst/>
              <a:ahLst/>
              <a:cxnLst/>
              <a:rect l="l" t="t" r="r" b="b"/>
              <a:pathLst>
                <a:path w="16408" h="442" extrusionOk="0">
                  <a:moveTo>
                    <a:pt x="8204" y="1"/>
                  </a:moveTo>
                  <a:cubicBezTo>
                    <a:pt x="3680" y="1"/>
                    <a:pt x="1" y="227"/>
                    <a:pt x="1" y="227"/>
                  </a:cubicBezTo>
                  <a:cubicBezTo>
                    <a:pt x="1" y="227"/>
                    <a:pt x="3680" y="441"/>
                    <a:pt x="8204" y="441"/>
                  </a:cubicBezTo>
                  <a:cubicBezTo>
                    <a:pt x="12729" y="441"/>
                    <a:pt x="16408" y="227"/>
                    <a:pt x="16408" y="227"/>
                  </a:cubicBezTo>
                  <a:cubicBezTo>
                    <a:pt x="16408" y="227"/>
                    <a:pt x="12729" y="1"/>
                    <a:pt x="8204" y="1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557" name="Google Shape;12557;p49"/>
            <p:cNvSpPr/>
            <p:nvPr/>
          </p:nvSpPr>
          <p:spPr>
            <a:xfrm>
              <a:off x="3923100" y="3180275"/>
              <a:ext cx="595325" cy="11350"/>
            </a:xfrm>
            <a:custGeom>
              <a:avLst/>
              <a:gdLst/>
              <a:ahLst/>
              <a:cxnLst/>
              <a:rect l="l" t="t" r="r" b="b"/>
              <a:pathLst>
                <a:path w="23813" h="454" extrusionOk="0">
                  <a:moveTo>
                    <a:pt x="11907" y="1"/>
                  </a:moveTo>
                  <a:cubicBezTo>
                    <a:pt x="5334" y="1"/>
                    <a:pt x="0" y="227"/>
                    <a:pt x="0" y="227"/>
                  </a:cubicBezTo>
                  <a:cubicBezTo>
                    <a:pt x="0" y="227"/>
                    <a:pt x="5334" y="453"/>
                    <a:pt x="11907" y="453"/>
                  </a:cubicBezTo>
                  <a:cubicBezTo>
                    <a:pt x="18491" y="453"/>
                    <a:pt x="23813" y="227"/>
                    <a:pt x="23813" y="227"/>
                  </a:cubicBezTo>
                  <a:cubicBezTo>
                    <a:pt x="23813" y="227"/>
                    <a:pt x="18467" y="1"/>
                    <a:pt x="11907" y="1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558" name="Google Shape;12558;p49"/>
            <p:cNvSpPr/>
            <p:nvPr/>
          </p:nvSpPr>
          <p:spPr>
            <a:xfrm>
              <a:off x="4106150" y="3215700"/>
              <a:ext cx="1046300" cy="11050"/>
            </a:xfrm>
            <a:custGeom>
              <a:avLst/>
              <a:gdLst/>
              <a:ahLst/>
              <a:cxnLst/>
              <a:rect l="l" t="t" r="r" b="b"/>
              <a:pathLst>
                <a:path w="41852" h="442" extrusionOk="0">
                  <a:moveTo>
                    <a:pt x="20932" y="1"/>
                  </a:moveTo>
                  <a:cubicBezTo>
                    <a:pt x="9383" y="1"/>
                    <a:pt x="1" y="227"/>
                    <a:pt x="1" y="227"/>
                  </a:cubicBezTo>
                  <a:cubicBezTo>
                    <a:pt x="1" y="227"/>
                    <a:pt x="9359" y="441"/>
                    <a:pt x="20932" y="441"/>
                  </a:cubicBezTo>
                  <a:cubicBezTo>
                    <a:pt x="32481" y="441"/>
                    <a:pt x="41851" y="227"/>
                    <a:pt x="41851" y="227"/>
                  </a:cubicBezTo>
                  <a:cubicBezTo>
                    <a:pt x="41851" y="227"/>
                    <a:pt x="32481" y="1"/>
                    <a:pt x="20932" y="1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559" name="Google Shape;12559;p49"/>
            <p:cNvSpPr/>
            <p:nvPr/>
          </p:nvSpPr>
          <p:spPr>
            <a:xfrm>
              <a:off x="3556675" y="3237725"/>
              <a:ext cx="1029925" cy="11050"/>
            </a:xfrm>
            <a:custGeom>
              <a:avLst/>
              <a:gdLst/>
              <a:ahLst/>
              <a:cxnLst/>
              <a:rect l="l" t="t" r="r" b="b"/>
              <a:pathLst>
                <a:path w="41197" h="442" extrusionOk="0">
                  <a:moveTo>
                    <a:pt x="20599" y="1"/>
                  </a:moveTo>
                  <a:cubicBezTo>
                    <a:pt x="9228" y="1"/>
                    <a:pt x="1" y="215"/>
                    <a:pt x="1" y="215"/>
                  </a:cubicBezTo>
                  <a:cubicBezTo>
                    <a:pt x="1" y="215"/>
                    <a:pt x="9228" y="441"/>
                    <a:pt x="20599" y="441"/>
                  </a:cubicBezTo>
                  <a:cubicBezTo>
                    <a:pt x="31969" y="441"/>
                    <a:pt x="41196" y="215"/>
                    <a:pt x="41196" y="215"/>
                  </a:cubicBezTo>
                  <a:cubicBezTo>
                    <a:pt x="41196" y="215"/>
                    <a:pt x="31969" y="1"/>
                    <a:pt x="20599" y="1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560" name="Google Shape;12560;p49"/>
            <p:cNvSpPr/>
            <p:nvPr/>
          </p:nvSpPr>
          <p:spPr>
            <a:xfrm>
              <a:off x="3589425" y="3213025"/>
              <a:ext cx="505150" cy="11325"/>
            </a:xfrm>
            <a:custGeom>
              <a:avLst/>
              <a:gdLst/>
              <a:ahLst/>
              <a:cxnLst/>
              <a:rect l="l" t="t" r="r" b="b"/>
              <a:pathLst>
                <a:path w="20206" h="453" extrusionOk="0">
                  <a:moveTo>
                    <a:pt x="10109" y="0"/>
                  </a:moveTo>
                  <a:cubicBezTo>
                    <a:pt x="4525" y="0"/>
                    <a:pt x="0" y="227"/>
                    <a:pt x="0" y="227"/>
                  </a:cubicBezTo>
                  <a:cubicBezTo>
                    <a:pt x="0" y="227"/>
                    <a:pt x="4525" y="453"/>
                    <a:pt x="10109" y="453"/>
                  </a:cubicBezTo>
                  <a:cubicBezTo>
                    <a:pt x="15681" y="453"/>
                    <a:pt x="20205" y="227"/>
                    <a:pt x="20205" y="227"/>
                  </a:cubicBezTo>
                  <a:cubicBezTo>
                    <a:pt x="20205" y="227"/>
                    <a:pt x="15681" y="0"/>
                    <a:pt x="10109" y="0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561" name="Google Shape;12561;p49"/>
            <p:cNvSpPr/>
            <p:nvPr/>
          </p:nvSpPr>
          <p:spPr>
            <a:xfrm>
              <a:off x="3272425" y="3163900"/>
              <a:ext cx="617650" cy="11050"/>
            </a:xfrm>
            <a:custGeom>
              <a:avLst/>
              <a:gdLst/>
              <a:ahLst/>
              <a:cxnLst/>
              <a:rect l="l" t="t" r="r" b="b"/>
              <a:pathLst>
                <a:path w="24706" h="442" extrusionOk="0">
                  <a:moveTo>
                    <a:pt x="12347" y="1"/>
                  </a:moveTo>
                  <a:cubicBezTo>
                    <a:pt x="5537" y="1"/>
                    <a:pt x="0" y="227"/>
                    <a:pt x="0" y="227"/>
                  </a:cubicBezTo>
                  <a:cubicBezTo>
                    <a:pt x="0" y="227"/>
                    <a:pt x="5537" y="441"/>
                    <a:pt x="12347" y="441"/>
                  </a:cubicBezTo>
                  <a:cubicBezTo>
                    <a:pt x="19169" y="441"/>
                    <a:pt x="24706" y="227"/>
                    <a:pt x="24706" y="227"/>
                  </a:cubicBezTo>
                  <a:cubicBezTo>
                    <a:pt x="24706" y="227"/>
                    <a:pt x="19169" y="1"/>
                    <a:pt x="12347" y="1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562" name="Google Shape;12562;p49"/>
            <p:cNvSpPr/>
            <p:nvPr/>
          </p:nvSpPr>
          <p:spPr>
            <a:xfrm>
              <a:off x="3613825" y="3180275"/>
              <a:ext cx="303650" cy="11350"/>
            </a:xfrm>
            <a:custGeom>
              <a:avLst/>
              <a:gdLst/>
              <a:ahLst/>
              <a:cxnLst/>
              <a:rect l="l" t="t" r="r" b="b"/>
              <a:pathLst>
                <a:path w="12146" h="454" extrusionOk="0">
                  <a:moveTo>
                    <a:pt x="6073" y="1"/>
                  </a:moveTo>
                  <a:cubicBezTo>
                    <a:pt x="2715" y="1"/>
                    <a:pt x="1" y="227"/>
                    <a:pt x="1" y="227"/>
                  </a:cubicBezTo>
                  <a:cubicBezTo>
                    <a:pt x="1" y="227"/>
                    <a:pt x="2715" y="453"/>
                    <a:pt x="6073" y="453"/>
                  </a:cubicBezTo>
                  <a:cubicBezTo>
                    <a:pt x="9442" y="453"/>
                    <a:pt x="12145" y="227"/>
                    <a:pt x="12145" y="227"/>
                  </a:cubicBezTo>
                  <a:cubicBezTo>
                    <a:pt x="12145" y="227"/>
                    <a:pt x="9419" y="1"/>
                    <a:pt x="6073" y="1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563" name="Google Shape;12563;p49"/>
            <p:cNvSpPr/>
            <p:nvPr/>
          </p:nvSpPr>
          <p:spPr>
            <a:xfrm>
              <a:off x="2048150" y="3141875"/>
              <a:ext cx="951050" cy="11350"/>
            </a:xfrm>
            <a:custGeom>
              <a:avLst/>
              <a:gdLst/>
              <a:ahLst/>
              <a:cxnLst/>
              <a:rect l="l" t="t" r="r" b="b"/>
              <a:pathLst>
                <a:path w="38042" h="454" extrusionOk="0">
                  <a:moveTo>
                    <a:pt x="19027" y="1"/>
                  </a:moveTo>
                  <a:cubicBezTo>
                    <a:pt x="8514" y="1"/>
                    <a:pt x="1" y="227"/>
                    <a:pt x="1" y="227"/>
                  </a:cubicBezTo>
                  <a:cubicBezTo>
                    <a:pt x="1" y="227"/>
                    <a:pt x="8514" y="453"/>
                    <a:pt x="19027" y="453"/>
                  </a:cubicBezTo>
                  <a:cubicBezTo>
                    <a:pt x="29528" y="453"/>
                    <a:pt x="38041" y="227"/>
                    <a:pt x="38041" y="227"/>
                  </a:cubicBezTo>
                  <a:cubicBezTo>
                    <a:pt x="38041" y="227"/>
                    <a:pt x="29528" y="1"/>
                    <a:pt x="19027" y="1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564" name="Google Shape;12564;p49"/>
            <p:cNvSpPr/>
            <p:nvPr/>
          </p:nvSpPr>
          <p:spPr>
            <a:xfrm>
              <a:off x="2414275" y="3182950"/>
              <a:ext cx="639400" cy="11050"/>
            </a:xfrm>
            <a:custGeom>
              <a:avLst/>
              <a:gdLst/>
              <a:ahLst/>
              <a:cxnLst/>
              <a:rect l="l" t="t" r="r" b="b"/>
              <a:pathLst>
                <a:path w="25576" h="442" extrusionOk="0">
                  <a:moveTo>
                    <a:pt x="12788" y="1"/>
                  </a:moveTo>
                  <a:cubicBezTo>
                    <a:pt x="5739" y="1"/>
                    <a:pt x="1" y="227"/>
                    <a:pt x="1" y="227"/>
                  </a:cubicBezTo>
                  <a:cubicBezTo>
                    <a:pt x="1" y="227"/>
                    <a:pt x="5716" y="441"/>
                    <a:pt x="12788" y="441"/>
                  </a:cubicBezTo>
                  <a:cubicBezTo>
                    <a:pt x="19848" y="441"/>
                    <a:pt x="25575" y="227"/>
                    <a:pt x="25575" y="227"/>
                  </a:cubicBezTo>
                  <a:cubicBezTo>
                    <a:pt x="25575" y="227"/>
                    <a:pt x="19860" y="1"/>
                    <a:pt x="12788" y="1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565" name="Google Shape;12565;p49"/>
            <p:cNvSpPr/>
            <p:nvPr/>
          </p:nvSpPr>
          <p:spPr>
            <a:xfrm>
              <a:off x="2580675" y="3221350"/>
              <a:ext cx="320000" cy="11050"/>
            </a:xfrm>
            <a:custGeom>
              <a:avLst/>
              <a:gdLst/>
              <a:ahLst/>
              <a:cxnLst/>
              <a:rect l="l" t="t" r="r" b="b"/>
              <a:pathLst>
                <a:path w="12800" h="442" extrusionOk="0">
                  <a:moveTo>
                    <a:pt x="6406" y="1"/>
                  </a:moveTo>
                  <a:cubicBezTo>
                    <a:pt x="2858" y="1"/>
                    <a:pt x="0" y="215"/>
                    <a:pt x="0" y="215"/>
                  </a:cubicBezTo>
                  <a:cubicBezTo>
                    <a:pt x="0" y="215"/>
                    <a:pt x="2870" y="441"/>
                    <a:pt x="6406" y="441"/>
                  </a:cubicBezTo>
                  <a:cubicBezTo>
                    <a:pt x="9942" y="441"/>
                    <a:pt x="12799" y="215"/>
                    <a:pt x="12799" y="215"/>
                  </a:cubicBezTo>
                  <a:cubicBezTo>
                    <a:pt x="12799" y="215"/>
                    <a:pt x="9942" y="1"/>
                    <a:pt x="6406" y="1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566" name="Google Shape;12566;p49"/>
            <p:cNvSpPr/>
            <p:nvPr/>
          </p:nvSpPr>
          <p:spPr>
            <a:xfrm>
              <a:off x="2750625" y="3248725"/>
              <a:ext cx="237550" cy="11350"/>
            </a:xfrm>
            <a:custGeom>
              <a:avLst/>
              <a:gdLst/>
              <a:ahLst/>
              <a:cxnLst/>
              <a:rect l="l" t="t" r="r" b="b"/>
              <a:pathLst>
                <a:path w="9502" h="454" extrusionOk="0">
                  <a:moveTo>
                    <a:pt x="4942" y="1"/>
                  </a:moveTo>
                  <a:cubicBezTo>
                    <a:pt x="4879" y="1"/>
                    <a:pt x="4815" y="1"/>
                    <a:pt x="4751" y="1"/>
                  </a:cubicBezTo>
                  <a:cubicBezTo>
                    <a:pt x="2132" y="1"/>
                    <a:pt x="1" y="227"/>
                    <a:pt x="1" y="227"/>
                  </a:cubicBezTo>
                  <a:cubicBezTo>
                    <a:pt x="1" y="227"/>
                    <a:pt x="2132" y="454"/>
                    <a:pt x="4751" y="454"/>
                  </a:cubicBezTo>
                  <a:cubicBezTo>
                    <a:pt x="7371" y="454"/>
                    <a:pt x="9502" y="227"/>
                    <a:pt x="9502" y="227"/>
                  </a:cubicBezTo>
                  <a:cubicBezTo>
                    <a:pt x="9502" y="227"/>
                    <a:pt x="7473" y="1"/>
                    <a:pt x="4942" y="1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567" name="Google Shape;12567;p49"/>
            <p:cNvSpPr/>
            <p:nvPr/>
          </p:nvSpPr>
          <p:spPr>
            <a:xfrm>
              <a:off x="3095325" y="3229400"/>
              <a:ext cx="220875" cy="11325"/>
            </a:xfrm>
            <a:custGeom>
              <a:avLst/>
              <a:gdLst/>
              <a:ahLst/>
              <a:cxnLst/>
              <a:rect l="l" t="t" r="r" b="b"/>
              <a:pathLst>
                <a:path w="8835" h="453" extrusionOk="0">
                  <a:moveTo>
                    <a:pt x="4417" y="0"/>
                  </a:moveTo>
                  <a:cubicBezTo>
                    <a:pt x="1977" y="0"/>
                    <a:pt x="0" y="227"/>
                    <a:pt x="0" y="227"/>
                  </a:cubicBezTo>
                  <a:cubicBezTo>
                    <a:pt x="0" y="227"/>
                    <a:pt x="1977" y="453"/>
                    <a:pt x="4417" y="453"/>
                  </a:cubicBezTo>
                  <a:cubicBezTo>
                    <a:pt x="6858" y="453"/>
                    <a:pt x="8835" y="227"/>
                    <a:pt x="8835" y="227"/>
                  </a:cubicBezTo>
                  <a:cubicBezTo>
                    <a:pt x="8835" y="227"/>
                    <a:pt x="6858" y="0"/>
                    <a:pt x="4417" y="0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568" name="Google Shape;12568;p49"/>
            <p:cNvSpPr/>
            <p:nvPr/>
          </p:nvSpPr>
          <p:spPr>
            <a:xfrm>
              <a:off x="3136100" y="3254100"/>
              <a:ext cx="212850" cy="11050"/>
            </a:xfrm>
            <a:custGeom>
              <a:avLst/>
              <a:gdLst/>
              <a:ahLst/>
              <a:cxnLst/>
              <a:rect l="l" t="t" r="r" b="b"/>
              <a:pathLst>
                <a:path w="8514" h="442" extrusionOk="0">
                  <a:moveTo>
                    <a:pt x="4263" y="1"/>
                  </a:moveTo>
                  <a:cubicBezTo>
                    <a:pt x="1905" y="1"/>
                    <a:pt x="0" y="215"/>
                    <a:pt x="0" y="215"/>
                  </a:cubicBezTo>
                  <a:cubicBezTo>
                    <a:pt x="0" y="215"/>
                    <a:pt x="1905" y="441"/>
                    <a:pt x="4263" y="441"/>
                  </a:cubicBezTo>
                  <a:cubicBezTo>
                    <a:pt x="6608" y="441"/>
                    <a:pt x="8513" y="215"/>
                    <a:pt x="8513" y="215"/>
                  </a:cubicBezTo>
                  <a:cubicBezTo>
                    <a:pt x="8513" y="215"/>
                    <a:pt x="6608" y="1"/>
                    <a:pt x="4263" y="1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569" name="Google Shape;12569;p49"/>
            <p:cNvSpPr/>
            <p:nvPr/>
          </p:nvSpPr>
          <p:spPr>
            <a:xfrm>
              <a:off x="3181925" y="3270475"/>
              <a:ext cx="153325" cy="11025"/>
            </a:xfrm>
            <a:custGeom>
              <a:avLst/>
              <a:gdLst/>
              <a:ahLst/>
              <a:cxnLst/>
              <a:rect l="l" t="t" r="r" b="b"/>
              <a:pathLst>
                <a:path w="6133" h="441" extrusionOk="0">
                  <a:moveTo>
                    <a:pt x="3073" y="0"/>
                  </a:moveTo>
                  <a:cubicBezTo>
                    <a:pt x="1370" y="0"/>
                    <a:pt x="1" y="215"/>
                    <a:pt x="1" y="215"/>
                  </a:cubicBezTo>
                  <a:cubicBezTo>
                    <a:pt x="1" y="215"/>
                    <a:pt x="1370" y="441"/>
                    <a:pt x="3073" y="441"/>
                  </a:cubicBezTo>
                  <a:cubicBezTo>
                    <a:pt x="4763" y="441"/>
                    <a:pt x="6133" y="215"/>
                    <a:pt x="6133" y="215"/>
                  </a:cubicBezTo>
                  <a:cubicBezTo>
                    <a:pt x="6133" y="215"/>
                    <a:pt x="4763" y="0"/>
                    <a:pt x="3073" y="0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570" name="Google Shape;12570;p49"/>
            <p:cNvSpPr/>
            <p:nvPr/>
          </p:nvSpPr>
          <p:spPr>
            <a:xfrm>
              <a:off x="3239375" y="3294875"/>
              <a:ext cx="104200" cy="11350"/>
            </a:xfrm>
            <a:custGeom>
              <a:avLst/>
              <a:gdLst/>
              <a:ahLst/>
              <a:cxnLst/>
              <a:rect l="l" t="t" r="r" b="b"/>
              <a:pathLst>
                <a:path w="4168" h="454" extrusionOk="0">
                  <a:moveTo>
                    <a:pt x="2084" y="1"/>
                  </a:moveTo>
                  <a:cubicBezTo>
                    <a:pt x="918" y="1"/>
                    <a:pt x="1" y="227"/>
                    <a:pt x="1" y="227"/>
                  </a:cubicBezTo>
                  <a:cubicBezTo>
                    <a:pt x="1" y="227"/>
                    <a:pt x="929" y="453"/>
                    <a:pt x="2084" y="453"/>
                  </a:cubicBezTo>
                  <a:cubicBezTo>
                    <a:pt x="3239" y="453"/>
                    <a:pt x="4168" y="227"/>
                    <a:pt x="4168" y="227"/>
                  </a:cubicBezTo>
                  <a:cubicBezTo>
                    <a:pt x="4168" y="227"/>
                    <a:pt x="3227" y="1"/>
                    <a:pt x="2084" y="1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571" name="Google Shape;12571;p49"/>
            <p:cNvSpPr/>
            <p:nvPr/>
          </p:nvSpPr>
          <p:spPr>
            <a:xfrm>
              <a:off x="2302350" y="3117475"/>
              <a:ext cx="229225" cy="11050"/>
            </a:xfrm>
            <a:custGeom>
              <a:avLst/>
              <a:gdLst/>
              <a:ahLst/>
              <a:cxnLst/>
              <a:rect l="l" t="t" r="r" b="b"/>
              <a:pathLst>
                <a:path w="9169" h="442" extrusionOk="0">
                  <a:moveTo>
                    <a:pt x="4585" y="1"/>
                  </a:moveTo>
                  <a:cubicBezTo>
                    <a:pt x="2049" y="1"/>
                    <a:pt x="1" y="215"/>
                    <a:pt x="1" y="215"/>
                  </a:cubicBezTo>
                  <a:cubicBezTo>
                    <a:pt x="1" y="215"/>
                    <a:pt x="2061" y="441"/>
                    <a:pt x="4585" y="441"/>
                  </a:cubicBezTo>
                  <a:cubicBezTo>
                    <a:pt x="7109" y="441"/>
                    <a:pt x="9169" y="215"/>
                    <a:pt x="9169" y="215"/>
                  </a:cubicBezTo>
                  <a:cubicBezTo>
                    <a:pt x="9169" y="215"/>
                    <a:pt x="7109" y="1"/>
                    <a:pt x="4585" y="1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572" name="Google Shape;12572;p49"/>
            <p:cNvSpPr/>
            <p:nvPr/>
          </p:nvSpPr>
          <p:spPr>
            <a:xfrm>
              <a:off x="2384225" y="3076400"/>
              <a:ext cx="106275" cy="11325"/>
            </a:xfrm>
            <a:custGeom>
              <a:avLst/>
              <a:gdLst/>
              <a:ahLst/>
              <a:cxnLst/>
              <a:rect l="l" t="t" r="r" b="b"/>
              <a:pathLst>
                <a:path w="4251" h="453" extrusionOk="0">
                  <a:moveTo>
                    <a:pt x="2131" y="1"/>
                  </a:moveTo>
                  <a:cubicBezTo>
                    <a:pt x="953" y="1"/>
                    <a:pt x="0" y="227"/>
                    <a:pt x="0" y="227"/>
                  </a:cubicBezTo>
                  <a:cubicBezTo>
                    <a:pt x="0" y="227"/>
                    <a:pt x="953" y="453"/>
                    <a:pt x="2131" y="453"/>
                  </a:cubicBezTo>
                  <a:cubicBezTo>
                    <a:pt x="3298" y="453"/>
                    <a:pt x="4251" y="227"/>
                    <a:pt x="4251" y="227"/>
                  </a:cubicBezTo>
                  <a:cubicBezTo>
                    <a:pt x="4251" y="227"/>
                    <a:pt x="3298" y="1"/>
                    <a:pt x="2131" y="1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573" name="Google Shape;12573;p49"/>
            <p:cNvSpPr/>
            <p:nvPr/>
          </p:nvSpPr>
          <p:spPr>
            <a:xfrm>
              <a:off x="2436300" y="3057050"/>
              <a:ext cx="68500" cy="11350"/>
            </a:xfrm>
            <a:custGeom>
              <a:avLst/>
              <a:gdLst/>
              <a:ahLst/>
              <a:cxnLst/>
              <a:rect l="l" t="t" r="r" b="b"/>
              <a:pathLst>
                <a:path w="2740" h="454" extrusionOk="0">
                  <a:moveTo>
                    <a:pt x="1370" y="1"/>
                  </a:moveTo>
                  <a:cubicBezTo>
                    <a:pt x="608" y="1"/>
                    <a:pt x="1" y="227"/>
                    <a:pt x="1" y="227"/>
                  </a:cubicBezTo>
                  <a:cubicBezTo>
                    <a:pt x="1" y="227"/>
                    <a:pt x="579" y="453"/>
                    <a:pt x="1314" y="453"/>
                  </a:cubicBezTo>
                  <a:cubicBezTo>
                    <a:pt x="1333" y="453"/>
                    <a:pt x="1351" y="453"/>
                    <a:pt x="1370" y="453"/>
                  </a:cubicBezTo>
                  <a:cubicBezTo>
                    <a:pt x="2132" y="453"/>
                    <a:pt x="2739" y="227"/>
                    <a:pt x="2739" y="227"/>
                  </a:cubicBezTo>
                  <a:cubicBezTo>
                    <a:pt x="2739" y="227"/>
                    <a:pt x="2132" y="1"/>
                    <a:pt x="1370" y="1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574" name="Google Shape;12574;p49"/>
            <p:cNvSpPr/>
            <p:nvPr/>
          </p:nvSpPr>
          <p:spPr>
            <a:xfrm>
              <a:off x="2266650" y="3032650"/>
              <a:ext cx="248550" cy="11075"/>
            </a:xfrm>
            <a:custGeom>
              <a:avLst/>
              <a:gdLst/>
              <a:ahLst/>
              <a:cxnLst/>
              <a:rect l="l" t="t" r="r" b="b"/>
              <a:pathLst>
                <a:path w="9942" h="443" extrusionOk="0">
                  <a:moveTo>
                    <a:pt x="4977" y="0"/>
                  </a:moveTo>
                  <a:cubicBezTo>
                    <a:pt x="2238" y="0"/>
                    <a:pt x="0" y="227"/>
                    <a:pt x="0" y="227"/>
                  </a:cubicBezTo>
                  <a:cubicBezTo>
                    <a:pt x="0" y="227"/>
                    <a:pt x="2030" y="443"/>
                    <a:pt x="4589" y="443"/>
                  </a:cubicBezTo>
                  <a:cubicBezTo>
                    <a:pt x="4717" y="443"/>
                    <a:pt x="4847" y="442"/>
                    <a:pt x="4977" y="441"/>
                  </a:cubicBezTo>
                  <a:cubicBezTo>
                    <a:pt x="7715" y="441"/>
                    <a:pt x="9942" y="227"/>
                    <a:pt x="9942" y="227"/>
                  </a:cubicBezTo>
                  <a:cubicBezTo>
                    <a:pt x="9942" y="227"/>
                    <a:pt x="7727" y="0"/>
                    <a:pt x="4977" y="0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575" name="Google Shape;12575;p49"/>
            <p:cNvSpPr/>
            <p:nvPr/>
          </p:nvSpPr>
          <p:spPr>
            <a:xfrm>
              <a:off x="2461000" y="2994550"/>
              <a:ext cx="70575" cy="11325"/>
            </a:xfrm>
            <a:custGeom>
              <a:avLst/>
              <a:gdLst/>
              <a:ahLst/>
              <a:cxnLst/>
              <a:rect l="l" t="t" r="r" b="b"/>
              <a:pathLst>
                <a:path w="2823" h="453" extrusionOk="0">
                  <a:moveTo>
                    <a:pt x="1406" y="0"/>
                  </a:moveTo>
                  <a:cubicBezTo>
                    <a:pt x="632" y="0"/>
                    <a:pt x="1" y="227"/>
                    <a:pt x="1" y="227"/>
                  </a:cubicBezTo>
                  <a:cubicBezTo>
                    <a:pt x="1" y="227"/>
                    <a:pt x="632" y="453"/>
                    <a:pt x="1406" y="453"/>
                  </a:cubicBezTo>
                  <a:cubicBezTo>
                    <a:pt x="2180" y="453"/>
                    <a:pt x="2823" y="227"/>
                    <a:pt x="2823" y="227"/>
                  </a:cubicBezTo>
                  <a:cubicBezTo>
                    <a:pt x="2823" y="227"/>
                    <a:pt x="2192" y="0"/>
                    <a:pt x="1406" y="0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576" name="Google Shape;12576;p49"/>
            <p:cNvSpPr/>
            <p:nvPr/>
          </p:nvSpPr>
          <p:spPr>
            <a:xfrm>
              <a:off x="4903575" y="2253975"/>
              <a:ext cx="341450" cy="11050"/>
            </a:xfrm>
            <a:custGeom>
              <a:avLst/>
              <a:gdLst/>
              <a:ahLst/>
              <a:cxnLst/>
              <a:rect l="l" t="t" r="r" b="b"/>
              <a:pathLst>
                <a:path w="13658" h="442" extrusionOk="0">
                  <a:moveTo>
                    <a:pt x="6835" y="1"/>
                  </a:moveTo>
                  <a:cubicBezTo>
                    <a:pt x="3060" y="1"/>
                    <a:pt x="1" y="215"/>
                    <a:pt x="1" y="215"/>
                  </a:cubicBezTo>
                  <a:cubicBezTo>
                    <a:pt x="1" y="215"/>
                    <a:pt x="3060" y="441"/>
                    <a:pt x="6835" y="441"/>
                  </a:cubicBezTo>
                  <a:cubicBezTo>
                    <a:pt x="10609" y="441"/>
                    <a:pt x="13657" y="215"/>
                    <a:pt x="13657" y="215"/>
                  </a:cubicBezTo>
                  <a:cubicBezTo>
                    <a:pt x="13657" y="215"/>
                    <a:pt x="10609" y="1"/>
                    <a:pt x="6835" y="1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577" name="Google Shape;12577;p49"/>
            <p:cNvSpPr/>
            <p:nvPr/>
          </p:nvSpPr>
          <p:spPr>
            <a:xfrm>
              <a:off x="4975025" y="2286725"/>
              <a:ext cx="106275" cy="11025"/>
            </a:xfrm>
            <a:custGeom>
              <a:avLst/>
              <a:gdLst/>
              <a:ahLst/>
              <a:cxnLst/>
              <a:rect l="l" t="t" r="r" b="b"/>
              <a:pathLst>
                <a:path w="4251" h="441" extrusionOk="0">
                  <a:moveTo>
                    <a:pt x="2131" y="0"/>
                  </a:moveTo>
                  <a:cubicBezTo>
                    <a:pt x="953" y="0"/>
                    <a:pt x="0" y="215"/>
                    <a:pt x="0" y="215"/>
                  </a:cubicBezTo>
                  <a:cubicBezTo>
                    <a:pt x="0" y="215"/>
                    <a:pt x="953" y="441"/>
                    <a:pt x="2131" y="441"/>
                  </a:cubicBezTo>
                  <a:cubicBezTo>
                    <a:pt x="3298" y="441"/>
                    <a:pt x="4251" y="215"/>
                    <a:pt x="4251" y="215"/>
                  </a:cubicBezTo>
                  <a:cubicBezTo>
                    <a:pt x="4251" y="215"/>
                    <a:pt x="3298" y="0"/>
                    <a:pt x="2131" y="0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578" name="Google Shape;12578;p49"/>
            <p:cNvSpPr/>
            <p:nvPr/>
          </p:nvSpPr>
          <p:spPr>
            <a:xfrm>
              <a:off x="5018175" y="2316775"/>
              <a:ext cx="104200" cy="11050"/>
            </a:xfrm>
            <a:custGeom>
              <a:avLst/>
              <a:gdLst/>
              <a:ahLst/>
              <a:cxnLst/>
              <a:rect l="l" t="t" r="r" b="b"/>
              <a:pathLst>
                <a:path w="4168" h="442" extrusionOk="0">
                  <a:moveTo>
                    <a:pt x="2084" y="1"/>
                  </a:moveTo>
                  <a:cubicBezTo>
                    <a:pt x="917" y="1"/>
                    <a:pt x="0" y="227"/>
                    <a:pt x="0" y="227"/>
                  </a:cubicBezTo>
                  <a:cubicBezTo>
                    <a:pt x="0" y="227"/>
                    <a:pt x="941" y="441"/>
                    <a:pt x="2084" y="441"/>
                  </a:cubicBezTo>
                  <a:cubicBezTo>
                    <a:pt x="3239" y="441"/>
                    <a:pt x="4168" y="227"/>
                    <a:pt x="4168" y="227"/>
                  </a:cubicBezTo>
                  <a:cubicBezTo>
                    <a:pt x="4168" y="227"/>
                    <a:pt x="3227" y="1"/>
                    <a:pt x="2084" y="1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579" name="Google Shape;12579;p49"/>
            <p:cNvSpPr/>
            <p:nvPr/>
          </p:nvSpPr>
          <p:spPr>
            <a:xfrm>
              <a:off x="5058950" y="2344150"/>
              <a:ext cx="44075" cy="11350"/>
            </a:xfrm>
            <a:custGeom>
              <a:avLst/>
              <a:gdLst/>
              <a:ahLst/>
              <a:cxnLst/>
              <a:rect l="l" t="t" r="r" b="b"/>
              <a:pathLst>
                <a:path w="1763" h="454" extrusionOk="0">
                  <a:moveTo>
                    <a:pt x="917" y="1"/>
                  </a:moveTo>
                  <a:cubicBezTo>
                    <a:pt x="905" y="1"/>
                    <a:pt x="894" y="1"/>
                    <a:pt x="882" y="1"/>
                  </a:cubicBezTo>
                  <a:cubicBezTo>
                    <a:pt x="394" y="1"/>
                    <a:pt x="1" y="227"/>
                    <a:pt x="1" y="227"/>
                  </a:cubicBezTo>
                  <a:cubicBezTo>
                    <a:pt x="1" y="227"/>
                    <a:pt x="405" y="454"/>
                    <a:pt x="882" y="454"/>
                  </a:cubicBezTo>
                  <a:cubicBezTo>
                    <a:pt x="1370" y="454"/>
                    <a:pt x="1763" y="227"/>
                    <a:pt x="1763" y="227"/>
                  </a:cubicBezTo>
                  <a:cubicBezTo>
                    <a:pt x="1763" y="227"/>
                    <a:pt x="1389" y="1"/>
                    <a:pt x="917" y="1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580" name="Google Shape;12580;p49"/>
            <p:cNvSpPr/>
            <p:nvPr/>
          </p:nvSpPr>
          <p:spPr>
            <a:xfrm>
              <a:off x="5078900" y="2379600"/>
              <a:ext cx="49125" cy="11325"/>
            </a:xfrm>
            <a:custGeom>
              <a:avLst/>
              <a:gdLst/>
              <a:ahLst/>
              <a:cxnLst/>
              <a:rect l="l" t="t" r="r" b="b"/>
              <a:pathLst>
                <a:path w="1965" h="453" extrusionOk="0">
                  <a:moveTo>
                    <a:pt x="977" y="0"/>
                  </a:moveTo>
                  <a:cubicBezTo>
                    <a:pt x="441" y="0"/>
                    <a:pt x="0" y="226"/>
                    <a:pt x="0" y="226"/>
                  </a:cubicBezTo>
                  <a:cubicBezTo>
                    <a:pt x="0" y="226"/>
                    <a:pt x="429" y="452"/>
                    <a:pt x="977" y="452"/>
                  </a:cubicBezTo>
                  <a:cubicBezTo>
                    <a:pt x="1512" y="452"/>
                    <a:pt x="1965" y="226"/>
                    <a:pt x="1965" y="226"/>
                  </a:cubicBezTo>
                  <a:cubicBezTo>
                    <a:pt x="1965" y="226"/>
                    <a:pt x="1512" y="0"/>
                    <a:pt x="977" y="0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581" name="Google Shape;12581;p49"/>
            <p:cNvSpPr/>
            <p:nvPr/>
          </p:nvSpPr>
          <p:spPr>
            <a:xfrm>
              <a:off x="4758925" y="3158250"/>
              <a:ext cx="991800" cy="11350"/>
            </a:xfrm>
            <a:custGeom>
              <a:avLst/>
              <a:gdLst/>
              <a:ahLst/>
              <a:cxnLst/>
              <a:rect l="l" t="t" r="r" b="b"/>
              <a:pathLst>
                <a:path w="39672" h="454" extrusionOk="0">
                  <a:moveTo>
                    <a:pt x="19836" y="1"/>
                  </a:moveTo>
                  <a:cubicBezTo>
                    <a:pt x="8882" y="1"/>
                    <a:pt x="0" y="227"/>
                    <a:pt x="0" y="227"/>
                  </a:cubicBezTo>
                  <a:cubicBezTo>
                    <a:pt x="0" y="227"/>
                    <a:pt x="8882" y="453"/>
                    <a:pt x="19836" y="453"/>
                  </a:cubicBezTo>
                  <a:cubicBezTo>
                    <a:pt x="30790" y="453"/>
                    <a:pt x="39672" y="227"/>
                    <a:pt x="39672" y="227"/>
                  </a:cubicBezTo>
                  <a:cubicBezTo>
                    <a:pt x="39672" y="227"/>
                    <a:pt x="30790" y="1"/>
                    <a:pt x="19836" y="1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582" name="Google Shape;12582;p49"/>
            <p:cNvSpPr/>
            <p:nvPr/>
          </p:nvSpPr>
          <p:spPr>
            <a:xfrm>
              <a:off x="4580925" y="3147550"/>
              <a:ext cx="251525" cy="11325"/>
            </a:xfrm>
            <a:custGeom>
              <a:avLst/>
              <a:gdLst/>
              <a:ahLst/>
              <a:cxnLst/>
              <a:rect l="l" t="t" r="r" b="b"/>
              <a:pathLst>
                <a:path w="10061" h="453" extrusionOk="0">
                  <a:moveTo>
                    <a:pt x="5037" y="0"/>
                  </a:moveTo>
                  <a:cubicBezTo>
                    <a:pt x="2250" y="0"/>
                    <a:pt x="0" y="226"/>
                    <a:pt x="0" y="226"/>
                  </a:cubicBezTo>
                  <a:cubicBezTo>
                    <a:pt x="0" y="226"/>
                    <a:pt x="2250" y="453"/>
                    <a:pt x="5037" y="453"/>
                  </a:cubicBezTo>
                  <a:cubicBezTo>
                    <a:pt x="7811" y="453"/>
                    <a:pt x="10061" y="226"/>
                    <a:pt x="10061" y="226"/>
                  </a:cubicBezTo>
                  <a:cubicBezTo>
                    <a:pt x="10061" y="226"/>
                    <a:pt x="7811" y="0"/>
                    <a:pt x="5037" y="0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583" name="Google Shape;12583;p49"/>
            <p:cNvSpPr/>
            <p:nvPr/>
          </p:nvSpPr>
          <p:spPr>
            <a:xfrm>
              <a:off x="4744925" y="3139500"/>
              <a:ext cx="183075" cy="11050"/>
            </a:xfrm>
            <a:custGeom>
              <a:avLst/>
              <a:gdLst/>
              <a:ahLst/>
              <a:cxnLst/>
              <a:rect l="l" t="t" r="r" b="b"/>
              <a:pathLst>
                <a:path w="7323" h="442" extrusionOk="0">
                  <a:moveTo>
                    <a:pt x="3668" y="1"/>
                  </a:moveTo>
                  <a:cubicBezTo>
                    <a:pt x="1644" y="1"/>
                    <a:pt x="1" y="215"/>
                    <a:pt x="1" y="215"/>
                  </a:cubicBezTo>
                  <a:cubicBezTo>
                    <a:pt x="1" y="215"/>
                    <a:pt x="1644" y="441"/>
                    <a:pt x="3668" y="441"/>
                  </a:cubicBezTo>
                  <a:cubicBezTo>
                    <a:pt x="5692" y="441"/>
                    <a:pt x="7323" y="215"/>
                    <a:pt x="7323" y="215"/>
                  </a:cubicBezTo>
                  <a:cubicBezTo>
                    <a:pt x="7323" y="215"/>
                    <a:pt x="5692" y="1"/>
                    <a:pt x="3668" y="1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584" name="Google Shape;12584;p49"/>
            <p:cNvSpPr/>
            <p:nvPr/>
          </p:nvSpPr>
          <p:spPr>
            <a:xfrm>
              <a:off x="5160150" y="3133850"/>
              <a:ext cx="453950" cy="11025"/>
            </a:xfrm>
            <a:custGeom>
              <a:avLst/>
              <a:gdLst/>
              <a:ahLst/>
              <a:cxnLst/>
              <a:rect l="l" t="t" r="r" b="b"/>
              <a:pathLst>
                <a:path w="18158" h="441" extrusionOk="0">
                  <a:moveTo>
                    <a:pt x="9085" y="0"/>
                  </a:moveTo>
                  <a:cubicBezTo>
                    <a:pt x="4073" y="0"/>
                    <a:pt x="1" y="227"/>
                    <a:pt x="1" y="227"/>
                  </a:cubicBezTo>
                  <a:cubicBezTo>
                    <a:pt x="1" y="227"/>
                    <a:pt x="4073" y="441"/>
                    <a:pt x="9085" y="441"/>
                  </a:cubicBezTo>
                  <a:cubicBezTo>
                    <a:pt x="14098" y="441"/>
                    <a:pt x="18158" y="227"/>
                    <a:pt x="18158" y="227"/>
                  </a:cubicBezTo>
                  <a:cubicBezTo>
                    <a:pt x="18158" y="227"/>
                    <a:pt x="14098" y="0"/>
                    <a:pt x="9085" y="0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585" name="Google Shape;12585;p49"/>
            <p:cNvSpPr/>
            <p:nvPr/>
          </p:nvSpPr>
          <p:spPr>
            <a:xfrm>
              <a:off x="5392325" y="3114800"/>
              <a:ext cx="112550" cy="11325"/>
            </a:xfrm>
            <a:custGeom>
              <a:avLst/>
              <a:gdLst/>
              <a:ahLst/>
              <a:cxnLst/>
              <a:rect l="l" t="t" r="r" b="b"/>
              <a:pathLst>
                <a:path w="4502" h="453" extrusionOk="0">
                  <a:moveTo>
                    <a:pt x="2342" y="0"/>
                  </a:moveTo>
                  <a:cubicBezTo>
                    <a:pt x="2312" y="0"/>
                    <a:pt x="2281" y="0"/>
                    <a:pt x="2251" y="0"/>
                  </a:cubicBezTo>
                  <a:cubicBezTo>
                    <a:pt x="1001" y="0"/>
                    <a:pt x="1" y="227"/>
                    <a:pt x="1" y="227"/>
                  </a:cubicBezTo>
                  <a:cubicBezTo>
                    <a:pt x="1" y="227"/>
                    <a:pt x="1013" y="453"/>
                    <a:pt x="2251" y="453"/>
                  </a:cubicBezTo>
                  <a:cubicBezTo>
                    <a:pt x="3501" y="453"/>
                    <a:pt x="4501" y="227"/>
                    <a:pt x="4501" y="227"/>
                  </a:cubicBezTo>
                  <a:cubicBezTo>
                    <a:pt x="4501" y="227"/>
                    <a:pt x="3549" y="0"/>
                    <a:pt x="2342" y="0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586" name="Google Shape;12586;p49"/>
            <p:cNvSpPr/>
            <p:nvPr/>
          </p:nvSpPr>
          <p:spPr>
            <a:xfrm>
              <a:off x="5403925" y="3084725"/>
              <a:ext cx="81900" cy="11050"/>
            </a:xfrm>
            <a:custGeom>
              <a:avLst/>
              <a:gdLst/>
              <a:ahLst/>
              <a:cxnLst/>
              <a:rect l="l" t="t" r="r" b="b"/>
              <a:pathLst>
                <a:path w="3276" h="442" extrusionOk="0">
                  <a:moveTo>
                    <a:pt x="1644" y="1"/>
                  </a:moveTo>
                  <a:cubicBezTo>
                    <a:pt x="727" y="1"/>
                    <a:pt x="1" y="227"/>
                    <a:pt x="1" y="227"/>
                  </a:cubicBezTo>
                  <a:cubicBezTo>
                    <a:pt x="1" y="227"/>
                    <a:pt x="727" y="441"/>
                    <a:pt x="1644" y="441"/>
                  </a:cubicBezTo>
                  <a:cubicBezTo>
                    <a:pt x="2549" y="441"/>
                    <a:pt x="3275" y="227"/>
                    <a:pt x="3275" y="227"/>
                  </a:cubicBezTo>
                  <a:cubicBezTo>
                    <a:pt x="3275" y="227"/>
                    <a:pt x="2537" y="1"/>
                    <a:pt x="1644" y="1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587" name="Google Shape;12587;p49"/>
            <p:cNvSpPr/>
            <p:nvPr/>
          </p:nvSpPr>
          <p:spPr>
            <a:xfrm>
              <a:off x="5390250" y="3060025"/>
              <a:ext cx="81875" cy="11350"/>
            </a:xfrm>
            <a:custGeom>
              <a:avLst/>
              <a:gdLst/>
              <a:ahLst/>
              <a:cxnLst/>
              <a:rect l="l" t="t" r="r" b="b"/>
              <a:pathLst>
                <a:path w="3275" h="454" extrusionOk="0">
                  <a:moveTo>
                    <a:pt x="1631" y="1"/>
                  </a:moveTo>
                  <a:cubicBezTo>
                    <a:pt x="727" y="1"/>
                    <a:pt x="0" y="227"/>
                    <a:pt x="0" y="227"/>
                  </a:cubicBezTo>
                  <a:cubicBezTo>
                    <a:pt x="0" y="227"/>
                    <a:pt x="727" y="453"/>
                    <a:pt x="1631" y="453"/>
                  </a:cubicBezTo>
                  <a:cubicBezTo>
                    <a:pt x="2548" y="453"/>
                    <a:pt x="3275" y="227"/>
                    <a:pt x="3275" y="227"/>
                  </a:cubicBezTo>
                  <a:cubicBezTo>
                    <a:pt x="3275" y="227"/>
                    <a:pt x="2548" y="1"/>
                    <a:pt x="1631" y="1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588" name="Google Shape;12588;p49"/>
            <p:cNvSpPr/>
            <p:nvPr/>
          </p:nvSpPr>
          <p:spPr>
            <a:xfrm>
              <a:off x="5384875" y="3024300"/>
              <a:ext cx="78925" cy="11350"/>
            </a:xfrm>
            <a:custGeom>
              <a:avLst/>
              <a:gdLst/>
              <a:ahLst/>
              <a:cxnLst/>
              <a:rect l="l" t="t" r="r" b="b"/>
              <a:pathLst>
                <a:path w="3157" h="454" extrusionOk="0">
                  <a:moveTo>
                    <a:pt x="1585" y="1"/>
                  </a:moveTo>
                  <a:cubicBezTo>
                    <a:pt x="715" y="1"/>
                    <a:pt x="1" y="227"/>
                    <a:pt x="1" y="227"/>
                  </a:cubicBezTo>
                  <a:cubicBezTo>
                    <a:pt x="1" y="227"/>
                    <a:pt x="703" y="453"/>
                    <a:pt x="1585" y="453"/>
                  </a:cubicBezTo>
                  <a:cubicBezTo>
                    <a:pt x="2442" y="453"/>
                    <a:pt x="3156" y="227"/>
                    <a:pt x="3156" y="227"/>
                  </a:cubicBezTo>
                  <a:cubicBezTo>
                    <a:pt x="3156" y="227"/>
                    <a:pt x="2442" y="1"/>
                    <a:pt x="1585" y="1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589" name="Google Shape;12589;p49"/>
            <p:cNvSpPr/>
            <p:nvPr/>
          </p:nvSpPr>
          <p:spPr>
            <a:xfrm>
              <a:off x="5256600" y="2737675"/>
              <a:ext cx="404250" cy="11025"/>
            </a:xfrm>
            <a:custGeom>
              <a:avLst/>
              <a:gdLst/>
              <a:ahLst/>
              <a:cxnLst/>
              <a:rect l="l" t="t" r="r" b="b"/>
              <a:pathLst>
                <a:path w="16170" h="441" extrusionOk="0">
                  <a:moveTo>
                    <a:pt x="8085" y="0"/>
                  </a:moveTo>
                  <a:cubicBezTo>
                    <a:pt x="3620" y="0"/>
                    <a:pt x="0" y="215"/>
                    <a:pt x="0" y="215"/>
                  </a:cubicBezTo>
                  <a:cubicBezTo>
                    <a:pt x="0" y="215"/>
                    <a:pt x="3620" y="441"/>
                    <a:pt x="8085" y="441"/>
                  </a:cubicBezTo>
                  <a:cubicBezTo>
                    <a:pt x="12550" y="441"/>
                    <a:pt x="16169" y="215"/>
                    <a:pt x="16169" y="215"/>
                  </a:cubicBezTo>
                  <a:cubicBezTo>
                    <a:pt x="16169" y="215"/>
                    <a:pt x="12538" y="0"/>
                    <a:pt x="8085" y="0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590" name="Google Shape;12590;p49"/>
            <p:cNvSpPr/>
            <p:nvPr/>
          </p:nvSpPr>
          <p:spPr>
            <a:xfrm>
              <a:off x="5264050" y="2693900"/>
              <a:ext cx="87825" cy="11350"/>
            </a:xfrm>
            <a:custGeom>
              <a:avLst/>
              <a:gdLst/>
              <a:ahLst/>
              <a:cxnLst/>
              <a:rect l="l" t="t" r="r" b="b"/>
              <a:pathLst>
                <a:path w="3513" h="454" extrusionOk="0">
                  <a:moveTo>
                    <a:pt x="1832" y="1"/>
                  </a:moveTo>
                  <a:cubicBezTo>
                    <a:pt x="1809" y="1"/>
                    <a:pt x="1786" y="1"/>
                    <a:pt x="1762" y="1"/>
                  </a:cubicBezTo>
                  <a:cubicBezTo>
                    <a:pt x="786" y="1"/>
                    <a:pt x="0" y="227"/>
                    <a:pt x="0" y="227"/>
                  </a:cubicBezTo>
                  <a:cubicBezTo>
                    <a:pt x="0" y="227"/>
                    <a:pt x="786" y="453"/>
                    <a:pt x="1762" y="453"/>
                  </a:cubicBezTo>
                  <a:cubicBezTo>
                    <a:pt x="2727" y="453"/>
                    <a:pt x="3512" y="227"/>
                    <a:pt x="3512" y="227"/>
                  </a:cubicBezTo>
                  <a:cubicBezTo>
                    <a:pt x="3512" y="227"/>
                    <a:pt x="2764" y="1"/>
                    <a:pt x="1832" y="1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591" name="Google Shape;12591;p49"/>
            <p:cNvSpPr/>
            <p:nvPr/>
          </p:nvSpPr>
          <p:spPr>
            <a:xfrm>
              <a:off x="5226525" y="2653125"/>
              <a:ext cx="78900" cy="11050"/>
            </a:xfrm>
            <a:custGeom>
              <a:avLst/>
              <a:gdLst/>
              <a:ahLst/>
              <a:cxnLst/>
              <a:rect l="l" t="t" r="r" b="b"/>
              <a:pathLst>
                <a:path w="3156" h="442" extrusionOk="0">
                  <a:moveTo>
                    <a:pt x="1636" y="0"/>
                  </a:moveTo>
                  <a:cubicBezTo>
                    <a:pt x="1615" y="0"/>
                    <a:pt x="1594" y="1"/>
                    <a:pt x="1572" y="1"/>
                  </a:cubicBezTo>
                  <a:cubicBezTo>
                    <a:pt x="715" y="1"/>
                    <a:pt x="1" y="227"/>
                    <a:pt x="1" y="227"/>
                  </a:cubicBezTo>
                  <a:cubicBezTo>
                    <a:pt x="1" y="227"/>
                    <a:pt x="703" y="441"/>
                    <a:pt x="1572" y="441"/>
                  </a:cubicBezTo>
                  <a:cubicBezTo>
                    <a:pt x="2442" y="441"/>
                    <a:pt x="3156" y="227"/>
                    <a:pt x="3156" y="227"/>
                  </a:cubicBezTo>
                  <a:cubicBezTo>
                    <a:pt x="3156" y="227"/>
                    <a:pt x="2476" y="0"/>
                    <a:pt x="1636" y="0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592" name="Google Shape;12592;p49"/>
            <p:cNvSpPr/>
            <p:nvPr/>
          </p:nvSpPr>
          <p:spPr>
            <a:xfrm>
              <a:off x="5209275" y="2614725"/>
              <a:ext cx="60450" cy="11350"/>
            </a:xfrm>
            <a:custGeom>
              <a:avLst/>
              <a:gdLst/>
              <a:ahLst/>
              <a:cxnLst/>
              <a:rect l="l" t="t" r="r" b="b"/>
              <a:pathLst>
                <a:path w="2418" h="454" extrusionOk="0">
                  <a:moveTo>
                    <a:pt x="1263" y="1"/>
                  </a:moveTo>
                  <a:cubicBezTo>
                    <a:pt x="1247" y="1"/>
                    <a:pt x="1231" y="1"/>
                    <a:pt x="1215" y="1"/>
                  </a:cubicBezTo>
                  <a:cubicBezTo>
                    <a:pt x="536" y="1"/>
                    <a:pt x="0" y="227"/>
                    <a:pt x="0" y="227"/>
                  </a:cubicBezTo>
                  <a:cubicBezTo>
                    <a:pt x="0" y="227"/>
                    <a:pt x="536" y="453"/>
                    <a:pt x="1215" y="453"/>
                  </a:cubicBezTo>
                  <a:cubicBezTo>
                    <a:pt x="1881" y="453"/>
                    <a:pt x="2417" y="227"/>
                    <a:pt x="2417" y="227"/>
                  </a:cubicBezTo>
                  <a:cubicBezTo>
                    <a:pt x="2417" y="227"/>
                    <a:pt x="1907" y="1"/>
                    <a:pt x="1263" y="1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593" name="Google Shape;12593;p49"/>
            <p:cNvSpPr/>
            <p:nvPr/>
          </p:nvSpPr>
          <p:spPr>
            <a:xfrm>
              <a:off x="5168200" y="2578900"/>
              <a:ext cx="12225" cy="8975"/>
            </a:xfrm>
            <a:custGeom>
              <a:avLst/>
              <a:gdLst/>
              <a:ahLst/>
              <a:cxnLst/>
              <a:rect l="l" t="t" r="r" b="b"/>
              <a:pathLst>
                <a:path w="489" h="359" extrusionOk="0">
                  <a:moveTo>
                    <a:pt x="220" y="1"/>
                  </a:moveTo>
                  <a:cubicBezTo>
                    <a:pt x="156" y="1"/>
                    <a:pt x="88" y="14"/>
                    <a:pt x="60" y="65"/>
                  </a:cubicBezTo>
                  <a:cubicBezTo>
                    <a:pt x="0" y="160"/>
                    <a:pt x="131" y="351"/>
                    <a:pt x="131" y="351"/>
                  </a:cubicBezTo>
                  <a:cubicBezTo>
                    <a:pt x="131" y="351"/>
                    <a:pt x="182" y="358"/>
                    <a:pt x="242" y="358"/>
                  </a:cubicBezTo>
                  <a:cubicBezTo>
                    <a:pt x="313" y="358"/>
                    <a:pt x="397" y="348"/>
                    <a:pt x="429" y="303"/>
                  </a:cubicBezTo>
                  <a:cubicBezTo>
                    <a:pt x="488" y="220"/>
                    <a:pt x="357" y="17"/>
                    <a:pt x="357" y="17"/>
                  </a:cubicBezTo>
                  <a:cubicBezTo>
                    <a:pt x="357" y="17"/>
                    <a:pt x="291" y="1"/>
                    <a:pt x="220" y="1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594" name="Google Shape;12594;p49"/>
            <p:cNvSpPr/>
            <p:nvPr/>
          </p:nvSpPr>
          <p:spPr>
            <a:xfrm>
              <a:off x="2535425" y="28722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1"/>
                  </a:move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595" name="Google Shape;12595;p49"/>
            <p:cNvSpPr/>
            <p:nvPr/>
          </p:nvSpPr>
          <p:spPr>
            <a:xfrm>
              <a:off x="2461300" y="2798700"/>
              <a:ext cx="84875" cy="11025"/>
            </a:xfrm>
            <a:custGeom>
              <a:avLst/>
              <a:gdLst/>
              <a:ahLst/>
              <a:cxnLst/>
              <a:rect l="l" t="t" r="r" b="b"/>
              <a:pathLst>
                <a:path w="3395" h="441" extrusionOk="0">
                  <a:moveTo>
                    <a:pt x="1691" y="0"/>
                  </a:moveTo>
                  <a:cubicBezTo>
                    <a:pt x="763" y="0"/>
                    <a:pt x="1" y="214"/>
                    <a:pt x="1" y="214"/>
                  </a:cubicBezTo>
                  <a:cubicBezTo>
                    <a:pt x="1" y="214"/>
                    <a:pt x="775" y="441"/>
                    <a:pt x="1691" y="441"/>
                  </a:cubicBezTo>
                  <a:cubicBezTo>
                    <a:pt x="2632" y="441"/>
                    <a:pt x="3394" y="214"/>
                    <a:pt x="3394" y="214"/>
                  </a:cubicBezTo>
                  <a:cubicBezTo>
                    <a:pt x="3394" y="214"/>
                    <a:pt x="2632" y="0"/>
                    <a:pt x="1691" y="0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596" name="Google Shape;12596;p49"/>
            <p:cNvSpPr/>
            <p:nvPr/>
          </p:nvSpPr>
          <p:spPr>
            <a:xfrm>
              <a:off x="2501200" y="2843925"/>
              <a:ext cx="62525" cy="11075"/>
            </a:xfrm>
            <a:custGeom>
              <a:avLst/>
              <a:gdLst/>
              <a:ahLst/>
              <a:cxnLst/>
              <a:rect l="l" t="t" r="r" b="b"/>
              <a:pathLst>
                <a:path w="2501" h="443" extrusionOk="0">
                  <a:moveTo>
                    <a:pt x="1250" y="1"/>
                  </a:moveTo>
                  <a:cubicBezTo>
                    <a:pt x="560" y="1"/>
                    <a:pt x="0" y="227"/>
                    <a:pt x="0" y="227"/>
                  </a:cubicBezTo>
                  <a:cubicBezTo>
                    <a:pt x="0" y="227"/>
                    <a:pt x="508" y="443"/>
                    <a:pt x="1153" y="443"/>
                  </a:cubicBezTo>
                  <a:cubicBezTo>
                    <a:pt x="1185" y="443"/>
                    <a:pt x="1217" y="442"/>
                    <a:pt x="1250" y="441"/>
                  </a:cubicBezTo>
                  <a:cubicBezTo>
                    <a:pt x="1929" y="441"/>
                    <a:pt x="2501" y="227"/>
                    <a:pt x="2501" y="227"/>
                  </a:cubicBezTo>
                  <a:cubicBezTo>
                    <a:pt x="2501" y="227"/>
                    <a:pt x="1929" y="1"/>
                    <a:pt x="1250" y="1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597" name="Google Shape;12597;p49"/>
            <p:cNvSpPr/>
            <p:nvPr/>
          </p:nvSpPr>
          <p:spPr>
            <a:xfrm>
              <a:off x="2512500" y="2810000"/>
              <a:ext cx="73850" cy="11325"/>
            </a:xfrm>
            <a:custGeom>
              <a:avLst/>
              <a:gdLst/>
              <a:ahLst/>
              <a:cxnLst/>
              <a:rect l="l" t="t" r="r" b="b"/>
              <a:pathLst>
                <a:path w="2954" h="453" extrusionOk="0">
                  <a:moveTo>
                    <a:pt x="1477" y="0"/>
                  </a:moveTo>
                  <a:cubicBezTo>
                    <a:pt x="656" y="0"/>
                    <a:pt x="1" y="227"/>
                    <a:pt x="1" y="227"/>
                  </a:cubicBezTo>
                  <a:cubicBezTo>
                    <a:pt x="1" y="227"/>
                    <a:pt x="656" y="453"/>
                    <a:pt x="1477" y="453"/>
                  </a:cubicBezTo>
                  <a:cubicBezTo>
                    <a:pt x="2299" y="453"/>
                    <a:pt x="2953" y="227"/>
                    <a:pt x="2953" y="227"/>
                  </a:cubicBezTo>
                  <a:cubicBezTo>
                    <a:pt x="2953" y="227"/>
                    <a:pt x="2299" y="0"/>
                    <a:pt x="1477" y="0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598" name="Google Shape;12598;p49"/>
            <p:cNvSpPr/>
            <p:nvPr/>
          </p:nvSpPr>
          <p:spPr>
            <a:xfrm>
              <a:off x="2268125" y="2758800"/>
              <a:ext cx="351850" cy="11625"/>
            </a:xfrm>
            <a:custGeom>
              <a:avLst/>
              <a:gdLst/>
              <a:ahLst/>
              <a:cxnLst/>
              <a:rect l="l" t="t" r="r" b="b"/>
              <a:pathLst>
                <a:path w="14074" h="465" extrusionOk="0">
                  <a:moveTo>
                    <a:pt x="7037" y="1"/>
                  </a:moveTo>
                  <a:cubicBezTo>
                    <a:pt x="3156" y="1"/>
                    <a:pt x="1" y="227"/>
                    <a:pt x="1" y="227"/>
                  </a:cubicBezTo>
                  <a:cubicBezTo>
                    <a:pt x="1" y="227"/>
                    <a:pt x="3156" y="465"/>
                    <a:pt x="7061" y="465"/>
                  </a:cubicBezTo>
                  <a:cubicBezTo>
                    <a:pt x="10942" y="465"/>
                    <a:pt x="14074" y="227"/>
                    <a:pt x="14074" y="227"/>
                  </a:cubicBezTo>
                  <a:cubicBezTo>
                    <a:pt x="14074" y="227"/>
                    <a:pt x="10931" y="1"/>
                    <a:pt x="7037" y="1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599" name="Google Shape;12599;p49"/>
            <p:cNvSpPr/>
            <p:nvPr/>
          </p:nvSpPr>
          <p:spPr>
            <a:xfrm>
              <a:off x="2313375" y="2673675"/>
              <a:ext cx="352150" cy="11025"/>
            </a:xfrm>
            <a:custGeom>
              <a:avLst/>
              <a:gdLst/>
              <a:ahLst/>
              <a:cxnLst/>
              <a:rect l="l" t="t" r="r" b="b"/>
              <a:pathLst>
                <a:path w="14086" h="441" extrusionOk="0">
                  <a:moveTo>
                    <a:pt x="7049" y="0"/>
                  </a:moveTo>
                  <a:cubicBezTo>
                    <a:pt x="3167" y="0"/>
                    <a:pt x="0" y="215"/>
                    <a:pt x="0" y="215"/>
                  </a:cubicBezTo>
                  <a:cubicBezTo>
                    <a:pt x="0" y="215"/>
                    <a:pt x="3167" y="441"/>
                    <a:pt x="7049" y="441"/>
                  </a:cubicBezTo>
                  <a:cubicBezTo>
                    <a:pt x="10930" y="441"/>
                    <a:pt x="14085" y="215"/>
                    <a:pt x="14085" y="215"/>
                  </a:cubicBezTo>
                  <a:cubicBezTo>
                    <a:pt x="14085" y="215"/>
                    <a:pt x="10930" y="0"/>
                    <a:pt x="7049" y="0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600" name="Google Shape;12600;p49"/>
            <p:cNvSpPr/>
            <p:nvPr/>
          </p:nvSpPr>
          <p:spPr>
            <a:xfrm>
              <a:off x="2580675" y="2639750"/>
              <a:ext cx="102125" cy="11025"/>
            </a:xfrm>
            <a:custGeom>
              <a:avLst/>
              <a:gdLst/>
              <a:ahLst/>
              <a:cxnLst/>
              <a:rect l="l" t="t" r="r" b="b"/>
              <a:pathLst>
                <a:path w="4085" h="441" extrusionOk="0">
                  <a:moveTo>
                    <a:pt x="2036" y="0"/>
                  </a:moveTo>
                  <a:cubicBezTo>
                    <a:pt x="929" y="0"/>
                    <a:pt x="0" y="226"/>
                    <a:pt x="0" y="226"/>
                  </a:cubicBezTo>
                  <a:cubicBezTo>
                    <a:pt x="0" y="226"/>
                    <a:pt x="905" y="441"/>
                    <a:pt x="2036" y="441"/>
                  </a:cubicBezTo>
                  <a:cubicBezTo>
                    <a:pt x="3155" y="441"/>
                    <a:pt x="4084" y="226"/>
                    <a:pt x="4084" y="226"/>
                  </a:cubicBezTo>
                  <a:cubicBezTo>
                    <a:pt x="4084" y="226"/>
                    <a:pt x="3167" y="0"/>
                    <a:pt x="2036" y="0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601" name="Google Shape;12601;p49"/>
            <p:cNvSpPr/>
            <p:nvPr/>
          </p:nvSpPr>
          <p:spPr>
            <a:xfrm>
              <a:off x="2625900" y="2605500"/>
              <a:ext cx="68800" cy="11050"/>
            </a:xfrm>
            <a:custGeom>
              <a:avLst/>
              <a:gdLst/>
              <a:ahLst/>
              <a:cxnLst/>
              <a:rect l="l" t="t" r="r" b="b"/>
              <a:pathLst>
                <a:path w="2752" h="442" extrusionOk="0">
                  <a:moveTo>
                    <a:pt x="1382" y="1"/>
                  </a:moveTo>
                  <a:cubicBezTo>
                    <a:pt x="620" y="1"/>
                    <a:pt x="1" y="227"/>
                    <a:pt x="1" y="227"/>
                  </a:cubicBezTo>
                  <a:cubicBezTo>
                    <a:pt x="1" y="227"/>
                    <a:pt x="620" y="441"/>
                    <a:pt x="1382" y="441"/>
                  </a:cubicBezTo>
                  <a:cubicBezTo>
                    <a:pt x="2132" y="441"/>
                    <a:pt x="2751" y="227"/>
                    <a:pt x="2751" y="227"/>
                  </a:cubicBezTo>
                  <a:cubicBezTo>
                    <a:pt x="2751" y="227"/>
                    <a:pt x="2132" y="1"/>
                    <a:pt x="1382" y="1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602" name="Google Shape;12602;p49"/>
            <p:cNvSpPr/>
            <p:nvPr/>
          </p:nvSpPr>
          <p:spPr>
            <a:xfrm>
              <a:off x="2671450" y="2571575"/>
              <a:ext cx="39325" cy="11350"/>
            </a:xfrm>
            <a:custGeom>
              <a:avLst/>
              <a:gdLst/>
              <a:ahLst/>
              <a:cxnLst/>
              <a:rect l="l" t="t" r="r" b="b"/>
              <a:pathLst>
                <a:path w="1573" h="454" extrusionOk="0">
                  <a:moveTo>
                    <a:pt x="786" y="1"/>
                  </a:moveTo>
                  <a:cubicBezTo>
                    <a:pt x="358" y="1"/>
                    <a:pt x="1" y="227"/>
                    <a:pt x="1" y="227"/>
                  </a:cubicBezTo>
                  <a:cubicBezTo>
                    <a:pt x="1" y="227"/>
                    <a:pt x="358" y="453"/>
                    <a:pt x="786" y="453"/>
                  </a:cubicBezTo>
                  <a:cubicBezTo>
                    <a:pt x="1227" y="453"/>
                    <a:pt x="1572" y="227"/>
                    <a:pt x="1572" y="227"/>
                  </a:cubicBezTo>
                  <a:cubicBezTo>
                    <a:pt x="1572" y="227"/>
                    <a:pt x="1239" y="1"/>
                    <a:pt x="786" y="1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603" name="Google Shape;12603;p49"/>
            <p:cNvSpPr/>
            <p:nvPr/>
          </p:nvSpPr>
          <p:spPr>
            <a:xfrm>
              <a:off x="2711350" y="257722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1"/>
                  </a:move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604" name="Google Shape;12604;p49"/>
            <p:cNvSpPr/>
            <p:nvPr/>
          </p:nvSpPr>
          <p:spPr>
            <a:xfrm>
              <a:off x="2705675" y="2509075"/>
              <a:ext cx="39625" cy="11325"/>
            </a:xfrm>
            <a:custGeom>
              <a:avLst/>
              <a:gdLst/>
              <a:ahLst/>
              <a:cxnLst/>
              <a:rect l="l" t="t" r="r" b="b"/>
              <a:pathLst>
                <a:path w="1585" h="453" extrusionOk="0">
                  <a:moveTo>
                    <a:pt x="787" y="0"/>
                  </a:moveTo>
                  <a:cubicBezTo>
                    <a:pt x="358" y="0"/>
                    <a:pt x="1" y="226"/>
                    <a:pt x="1" y="226"/>
                  </a:cubicBezTo>
                  <a:cubicBezTo>
                    <a:pt x="1" y="226"/>
                    <a:pt x="358" y="453"/>
                    <a:pt x="787" y="453"/>
                  </a:cubicBezTo>
                  <a:cubicBezTo>
                    <a:pt x="1227" y="453"/>
                    <a:pt x="1584" y="226"/>
                    <a:pt x="1584" y="226"/>
                  </a:cubicBezTo>
                  <a:cubicBezTo>
                    <a:pt x="1584" y="226"/>
                    <a:pt x="1239" y="0"/>
                    <a:pt x="787" y="0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605" name="Google Shape;12605;p49"/>
            <p:cNvSpPr/>
            <p:nvPr/>
          </p:nvSpPr>
          <p:spPr>
            <a:xfrm>
              <a:off x="2739625" y="2492100"/>
              <a:ext cx="28300" cy="11050"/>
            </a:xfrm>
            <a:custGeom>
              <a:avLst/>
              <a:gdLst/>
              <a:ahLst/>
              <a:cxnLst/>
              <a:rect l="l" t="t" r="r" b="b"/>
              <a:pathLst>
                <a:path w="1132" h="442" extrusionOk="0">
                  <a:moveTo>
                    <a:pt x="560" y="1"/>
                  </a:moveTo>
                  <a:cubicBezTo>
                    <a:pt x="250" y="1"/>
                    <a:pt x="0" y="215"/>
                    <a:pt x="0" y="215"/>
                  </a:cubicBezTo>
                  <a:cubicBezTo>
                    <a:pt x="0" y="215"/>
                    <a:pt x="250" y="441"/>
                    <a:pt x="560" y="441"/>
                  </a:cubicBezTo>
                  <a:cubicBezTo>
                    <a:pt x="869" y="441"/>
                    <a:pt x="1131" y="215"/>
                    <a:pt x="1131" y="215"/>
                  </a:cubicBezTo>
                  <a:cubicBezTo>
                    <a:pt x="1131" y="215"/>
                    <a:pt x="881" y="1"/>
                    <a:pt x="560" y="1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606" name="Google Shape;12606;p49"/>
            <p:cNvSpPr/>
            <p:nvPr/>
          </p:nvSpPr>
          <p:spPr>
            <a:xfrm>
              <a:off x="2404750" y="2417975"/>
              <a:ext cx="431625" cy="11100"/>
            </a:xfrm>
            <a:custGeom>
              <a:avLst/>
              <a:gdLst/>
              <a:ahLst/>
              <a:cxnLst/>
              <a:rect l="l" t="t" r="r" b="b"/>
              <a:pathLst>
                <a:path w="17265" h="444" extrusionOk="0">
                  <a:moveTo>
                    <a:pt x="8633" y="1"/>
                  </a:moveTo>
                  <a:cubicBezTo>
                    <a:pt x="3870" y="1"/>
                    <a:pt x="1" y="227"/>
                    <a:pt x="1" y="227"/>
                  </a:cubicBezTo>
                  <a:cubicBezTo>
                    <a:pt x="1" y="227"/>
                    <a:pt x="3500" y="443"/>
                    <a:pt x="7957" y="443"/>
                  </a:cubicBezTo>
                  <a:cubicBezTo>
                    <a:pt x="8180" y="443"/>
                    <a:pt x="8405" y="443"/>
                    <a:pt x="8633" y="441"/>
                  </a:cubicBezTo>
                  <a:cubicBezTo>
                    <a:pt x="13395" y="441"/>
                    <a:pt x="17265" y="227"/>
                    <a:pt x="17265" y="227"/>
                  </a:cubicBezTo>
                  <a:cubicBezTo>
                    <a:pt x="17265" y="227"/>
                    <a:pt x="13395" y="1"/>
                    <a:pt x="8633" y="1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607" name="Google Shape;12607;p49"/>
            <p:cNvSpPr/>
            <p:nvPr/>
          </p:nvSpPr>
          <p:spPr>
            <a:xfrm>
              <a:off x="2625900" y="2361425"/>
              <a:ext cx="193225" cy="11050"/>
            </a:xfrm>
            <a:custGeom>
              <a:avLst/>
              <a:gdLst/>
              <a:ahLst/>
              <a:cxnLst/>
              <a:rect l="l" t="t" r="r" b="b"/>
              <a:pathLst>
                <a:path w="7729" h="442" extrusionOk="0">
                  <a:moveTo>
                    <a:pt x="3882" y="1"/>
                  </a:moveTo>
                  <a:cubicBezTo>
                    <a:pt x="1739" y="1"/>
                    <a:pt x="1" y="227"/>
                    <a:pt x="1" y="227"/>
                  </a:cubicBezTo>
                  <a:cubicBezTo>
                    <a:pt x="1" y="227"/>
                    <a:pt x="1739" y="441"/>
                    <a:pt x="3882" y="441"/>
                  </a:cubicBezTo>
                  <a:cubicBezTo>
                    <a:pt x="6002" y="441"/>
                    <a:pt x="7728" y="227"/>
                    <a:pt x="7728" y="227"/>
                  </a:cubicBezTo>
                  <a:cubicBezTo>
                    <a:pt x="7728" y="227"/>
                    <a:pt x="6002" y="1"/>
                    <a:pt x="3882" y="1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608" name="Google Shape;12608;p49"/>
            <p:cNvSpPr/>
            <p:nvPr/>
          </p:nvSpPr>
          <p:spPr>
            <a:xfrm>
              <a:off x="2620550" y="2344175"/>
              <a:ext cx="221775" cy="11325"/>
            </a:xfrm>
            <a:custGeom>
              <a:avLst/>
              <a:gdLst/>
              <a:ahLst/>
              <a:cxnLst/>
              <a:rect l="l" t="t" r="r" b="b"/>
              <a:pathLst>
                <a:path w="8871" h="453" extrusionOk="0">
                  <a:moveTo>
                    <a:pt x="4430" y="0"/>
                  </a:moveTo>
                  <a:cubicBezTo>
                    <a:pt x="1977" y="0"/>
                    <a:pt x="1" y="226"/>
                    <a:pt x="1" y="226"/>
                  </a:cubicBezTo>
                  <a:cubicBezTo>
                    <a:pt x="1" y="226"/>
                    <a:pt x="1977" y="453"/>
                    <a:pt x="4430" y="453"/>
                  </a:cubicBezTo>
                  <a:cubicBezTo>
                    <a:pt x="6882" y="453"/>
                    <a:pt x="8871" y="226"/>
                    <a:pt x="8871" y="226"/>
                  </a:cubicBezTo>
                  <a:cubicBezTo>
                    <a:pt x="8871" y="226"/>
                    <a:pt x="6871" y="0"/>
                    <a:pt x="4430" y="0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609" name="Google Shape;12609;p49"/>
            <p:cNvSpPr/>
            <p:nvPr/>
          </p:nvSpPr>
          <p:spPr>
            <a:xfrm>
              <a:off x="2694075" y="2219150"/>
              <a:ext cx="352150" cy="11350"/>
            </a:xfrm>
            <a:custGeom>
              <a:avLst/>
              <a:gdLst/>
              <a:ahLst/>
              <a:cxnLst/>
              <a:rect l="l" t="t" r="r" b="b"/>
              <a:pathLst>
                <a:path w="14086" h="454" extrusionOk="0">
                  <a:moveTo>
                    <a:pt x="7049" y="1"/>
                  </a:moveTo>
                  <a:cubicBezTo>
                    <a:pt x="3156" y="1"/>
                    <a:pt x="0" y="227"/>
                    <a:pt x="0" y="227"/>
                  </a:cubicBezTo>
                  <a:cubicBezTo>
                    <a:pt x="0" y="227"/>
                    <a:pt x="3156" y="453"/>
                    <a:pt x="7049" y="453"/>
                  </a:cubicBezTo>
                  <a:cubicBezTo>
                    <a:pt x="10930" y="453"/>
                    <a:pt x="14086" y="227"/>
                    <a:pt x="14086" y="227"/>
                  </a:cubicBezTo>
                  <a:cubicBezTo>
                    <a:pt x="14086" y="227"/>
                    <a:pt x="10930" y="1"/>
                    <a:pt x="7049" y="1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610" name="Google Shape;12610;p49"/>
            <p:cNvSpPr/>
            <p:nvPr/>
          </p:nvSpPr>
          <p:spPr>
            <a:xfrm>
              <a:off x="2909875" y="2173900"/>
              <a:ext cx="142300" cy="11050"/>
            </a:xfrm>
            <a:custGeom>
              <a:avLst/>
              <a:gdLst/>
              <a:ahLst/>
              <a:cxnLst/>
              <a:rect l="l" t="t" r="r" b="b"/>
              <a:pathLst>
                <a:path w="5692" h="442" extrusionOk="0">
                  <a:moveTo>
                    <a:pt x="2846" y="1"/>
                  </a:moveTo>
                  <a:cubicBezTo>
                    <a:pt x="1274" y="1"/>
                    <a:pt x="1" y="227"/>
                    <a:pt x="1" y="227"/>
                  </a:cubicBezTo>
                  <a:cubicBezTo>
                    <a:pt x="1" y="227"/>
                    <a:pt x="1286" y="441"/>
                    <a:pt x="2846" y="441"/>
                  </a:cubicBezTo>
                  <a:cubicBezTo>
                    <a:pt x="4430" y="441"/>
                    <a:pt x="5692" y="227"/>
                    <a:pt x="5692" y="227"/>
                  </a:cubicBezTo>
                  <a:cubicBezTo>
                    <a:pt x="5692" y="227"/>
                    <a:pt x="4406" y="1"/>
                    <a:pt x="2846" y="1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12611" name="Google Shape;12611;p49"/>
          <p:cNvSpPr txBox="1">
            <a:spLocks noGrp="1"/>
          </p:cNvSpPr>
          <p:nvPr>
            <p:ph type="title"/>
          </p:nvPr>
        </p:nvSpPr>
        <p:spPr>
          <a:xfrm>
            <a:off x="877820" y="96465"/>
            <a:ext cx="10290000" cy="7636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r>
              <a:rPr lang="en-US" i="1" u="sng" dirty="0"/>
              <a:t>The Southern Colonies- Core Lesson 6.3</a:t>
            </a:r>
            <a:endParaRPr i="1" u="sng" dirty="0"/>
          </a:p>
        </p:txBody>
      </p:sp>
      <p:sp>
        <p:nvSpPr>
          <p:cNvPr id="12612" name="Google Shape;12612;p49"/>
          <p:cNvSpPr txBox="1">
            <a:spLocks noGrp="1"/>
          </p:cNvSpPr>
          <p:nvPr>
            <p:ph type="subTitle" idx="2"/>
          </p:nvPr>
        </p:nvSpPr>
        <p:spPr>
          <a:xfrm>
            <a:off x="1883952" y="881599"/>
            <a:ext cx="8712800" cy="34000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indent="0" algn="l"/>
            <a:r>
              <a:rPr lang="en-US" sz="3067" b="1" i="1" dirty="0"/>
              <a:t>Virginia:</a:t>
            </a:r>
          </a:p>
          <a:p>
            <a:pPr marL="0" indent="0" algn="l"/>
            <a:endParaRPr lang="en-US" sz="3067" b="1" i="1" dirty="0"/>
          </a:p>
          <a:p>
            <a:pPr marL="0" indent="0" algn="l"/>
            <a:r>
              <a:rPr lang="en-US" sz="3067" b="1" i="1" dirty="0"/>
              <a:t>1607 Became first permanent English Colony in North America</a:t>
            </a:r>
          </a:p>
          <a:p>
            <a:pPr marL="0" indent="0" algn="l"/>
            <a:endParaRPr lang="en-US" sz="3067" b="1" i="1" dirty="0"/>
          </a:p>
          <a:p>
            <a:pPr marL="0" indent="0" algn="l"/>
            <a:r>
              <a:rPr lang="en-US" sz="3067" b="1" i="1" dirty="0"/>
              <a:t>First colonists wanted ….GOLD</a:t>
            </a:r>
          </a:p>
          <a:p>
            <a:pPr marL="0" indent="0" algn="l"/>
            <a:endParaRPr lang="en-US" sz="3067" b="1" i="1" dirty="0"/>
          </a:p>
          <a:p>
            <a:pPr marL="0" indent="0" algn="l"/>
            <a:r>
              <a:rPr lang="en-US" sz="3067" b="1" i="1" dirty="0"/>
              <a:t>Started farming rich soil of tidewater and developed plantations-indentured servants or enslaved Africans</a:t>
            </a:r>
            <a:endParaRPr sz="3067" b="1" i="1" dirty="0"/>
          </a:p>
        </p:txBody>
      </p:sp>
      <p:grpSp>
        <p:nvGrpSpPr>
          <p:cNvPr id="12613" name="Google Shape;12613;p49"/>
          <p:cNvGrpSpPr/>
          <p:nvPr/>
        </p:nvGrpSpPr>
        <p:grpSpPr>
          <a:xfrm>
            <a:off x="950978" y="493771"/>
            <a:ext cx="699101" cy="609359"/>
            <a:chOff x="1132700" y="548825"/>
            <a:chExt cx="5280225" cy="4597775"/>
          </a:xfrm>
        </p:grpSpPr>
        <p:sp>
          <p:nvSpPr>
            <p:cNvPr id="12614" name="Google Shape;12614;p49"/>
            <p:cNvSpPr/>
            <p:nvPr/>
          </p:nvSpPr>
          <p:spPr>
            <a:xfrm>
              <a:off x="2447300" y="1380625"/>
              <a:ext cx="1209400" cy="152525"/>
            </a:xfrm>
            <a:custGeom>
              <a:avLst/>
              <a:gdLst/>
              <a:ahLst/>
              <a:cxnLst/>
              <a:rect l="l" t="t" r="r" b="b"/>
              <a:pathLst>
                <a:path w="48376" h="6101" extrusionOk="0">
                  <a:moveTo>
                    <a:pt x="3066" y="0"/>
                  </a:moveTo>
                  <a:cubicBezTo>
                    <a:pt x="1370" y="0"/>
                    <a:pt x="0" y="1370"/>
                    <a:pt x="0" y="3067"/>
                  </a:cubicBezTo>
                  <a:cubicBezTo>
                    <a:pt x="0" y="4730"/>
                    <a:pt x="1370" y="6100"/>
                    <a:pt x="3066" y="6100"/>
                  </a:cubicBezTo>
                  <a:lnTo>
                    <a:pt x="45309" y="6100"/>
                  </a:lnTo>
                  <a:cubicBezTo>
                    <a:pt x="47005" y="6100"/>
                    <a:pt x="48375" y="4730"/>
                    <a:pt x="48375" y="3067"/>
                  </a:cubicBezTo>
                  <a:cubicBezTo>
                    <a:pt x="48375" y="1370"/>
                    <a:pt x="47005" y="0"/>
                    <a:pt x="45309" y="0"/>
                  </a:cubicBez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615" name="Google Shape;12615;p49"/>
            <p:cNvSpPr/>
            <p:nvPr/>
          </p:nvSpPr>
          <p:spPr>
            <a:xfrm>
              <a:off x="4374300" y="3952700"/>
              <a:ext cx="718500" cy="152525"/>
            </a:xfrm>
            <a:custGeom>
              <a:avLst/>
              <a:gdLst/>
              <a:ahLst/>
              <a:cxnLst/>
              <a:rect l="l" t="t" r="r" b="b"/>
              <a:pathLst>
                <a:path w="28740" h="6101" extrusionOk="0">
                  <a:moveTo>
                    <a:pt x="3067" y="0"/>
                  </a:moveTo>
                  <a:cubicBezTo>
                    <a:pt x="1371" y="0"/>
                    <a:pt x="1" y="1371"/>
                    <a:pt x="1" y="3034"/>
                  </a:cubicBezTo>
                  <a:cubicBezTo>
                    <a:pt x="1" y="4730"/>
                    <a:pt x="1371" y="6100"/>
                    <a:pt x="3067" y="6100"/>
                  </a:cubicBezTo>
                  <a:lnTo>
                    <a:pt x="25673" y="6100"/>
                  </a:lnTo>
                  <a:cubicBezTo>
                    <a:pt x="27369" y="6100"/>
                    <a:pt x="28739" y="4730"/>
                    <a:pt x="28739" y="3034"/>
                  </a:cubicBezTo>
                  <a:cubicBezTo>
                    <a:pt x="28739" y="1371"/>
                    <a:pt x="27369" y="0"/>
                    <a:pt x="25673" y="0"/>
                  </a:cubicBez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616" name="Google Shape;12616;p49"/>
            <p:cNvSpPr/>
            <p:nvPr/>
          </p:nvSpPr>
          <p:spPr>
            <a:xfrm>
              <a:off x="1132700" y="548825"/>
              <a:ext cx="5280225" cy="4597775"/>
            </a:xfrm>
            <a:custGeom>
              <a:avLst/>
              <a:gdLst/>
              <a:ahLst/>
              <a:cxnLst/>
              <a:rect l="l" t="t" r="r" b="b"/>
              <a:pathLst>
                <a:path w="211209" h="183911" extrusionOk="0">
                  <a:moveTo>
                    <a:pt x="19997" y="6100"/>
                  </a:moveTo>
                  <a:lnTo>
                    <a:pt x="22019" y="6328"/>
                  </a:lnTo>
                  <a:cubicBezTo>
                    <a:pt x="22052" y="6328"/>
                    <a:pt x="22052" y="6361"/>
                    <a:pt x="22085" y="6361"/>
                  </a:cubicBezTo>
                  <a:cubicBezTo>
                    <a:pt x="26130" y="7405"/>
                    <a:pt x="29294" y="12265"/>
                    <a:pt x="31512" y="20812"/>
                  </a:cubicBezTo>
                  <a:cubicBezTo>
                    <a:pt x="31675" y="21464"/>
                    <a:pt x="31838" y="22084"/>
                    <a:pt x="31968" y="22704"/>
                  </a:cubicBezTo>
                  <a:lnTo>
                    <a:pt x="8743" y="22704"/>
                  </a:lnTo>
                  <a:cubicBezTo>
                    <a:pt x="8580" y="21725"/>
                    <a:pt x="8450" y="20485"/>
                    <a:pt x="8417" y="19115"/>
                  </a:cubicBezTo>
                  <a:cubicBezTo>
                    <a:pt x="8384" y="16343"/>
                    <a:pt x="8743" y="12461"/>
                    <a:pt x="10831" y="9754"/>
                  </a:cubicBezTo>
                  <a:cubicBezTo>
                    <a:pt x="12723" y="7340"/>
                    <a:pt x="15724" y="6133"/>
                    <a:pt x="19997" y="6100"/>
                  </a:cubicBezTo>
                  <a:close/>
                  <a:moveTo>
                    <a:pt x="200548" y="161208"/>
                  </a:moveTo>
                  <a:cubicBezTo>
                    <a:pt x="201005" y="164437"/>
                    <a:pt x="201331" y="170406"/>
                    <a:pt x="198460" y="174158"/>
                  </a:cubicBezTo>
                  <a:cubicBezTo>
                    <a:pt x="196568" y="176604"/>
                    <a:pt x="193502" y="177811"/>
                    <a:pt x="189098" y="177811"/>
                  </a:cubicBezTo>
                  <a:lnTo>
                    <a:pt x="69905" y="177811"/>
                  </a:lnTo>
                  <a:cubicBezTo>
                    <a:pt x="73820" y="172624"/>
                    <a:pt x="73787" y="165513"/>
                    <a:pt x="73265" y="161208"/>
                  </a:cubicBezTo>
                  <a:close/>
                  <a:moveTo>
                    <a:pt x="20160" y="0"/>
                  </a:moveTo>
                  <a:cubicBezTo>
                    <a:pt x="13864" y="0"/>
                    <a:pt x="9069" y="2023"/>
                    <a:pt x="6003" y="6035"/>
                  </a:cubicBezTo>
                  <a:cubicBezTo>
                    <a:pt x="1" y="13798"/>
                    <a:pt x="3100" y="26031"/>
                    <a:pt x="3263" y="26553"/>
                  </a:cubicBezTo>
                  <a:cubicBezTo>
                    <a:pt x="3589" y="27890"/>
                    <a:pt x="4829" y="28836"/>
                    <a:pt x="6199" y="28836"/>
                  </a:cubicBezTo>
                  <a:lnTo>
                    <a:pt x="33110" y="28836"/>
                  </a:lnTo>
                  <a:cubicBezTo>
                    <a:pt x="35850" y="46223"/>
                    <a:pt x="35720" y="70981"/>
                    <a:pt x="35589" y="93750"/>
                  </a:cubicBezTo>
                  <a:cubicBezTo>
                    <a:pt x="35524" y="105330"/>
                    <a:pt x="35459" y="117269"/>
                    <a:pt x="35720" y="128196"/>
                  </a:cubicBezTo>
                  <a:cubicBezTo>
                    <a:pt x="35784" y="129840"/>
                    <a:pt x="37154" y="131165"/>
                    <a:pt x="38823" y="131165"/>
                  </a:cubicBezTo>
                  <a:cubicBezTo>
                    <a:pt x="38843" y="131165"/>
                    <a:pt x="38864" y="131165"/>
                    <a:pt x="38884" y="131165"/>
                  </a:cubicBezTo>
                  <a:cubicBezTo>
                    <a:pt x="40547" y="131132"/>
                    <a:pt x="41885" y="129729"/>
                    <a:pt x="41852" y="128033"/>
                  </a:cubicBezTo>
                  <a:cubicBezTo>
                    <a:pt x="41559" y="117236"/>
                    <a:pt x="41657" y="105330"/>
                    <a:pt x="41722" y="93782"/>
                  </a:cubicBezTo>
                  <a:cubicBezTo>
                    <a:pt x="41852" y="66512"/>
                    <a:pt x="42015" y="40253"/>
                    <a:pt x="38199" y="22508"/>
                  </a:cubicBezTo>
                  <a:cubicBezTo>
                    <a:pt x="37840" y="20812"/>
                    <a:pt x="37416" y="19148"/>
                    <a:pt x="36927" y="17484"/>
                  </a:cubicBezTo>
                  <a:cubicBezTo>
                    <a:pt x="35589" y="12852"/>
                    <a:pt x="33860" y="9003"/>
                    <a:pt x="31675" y="6100"/>
                  </a:cubicBezTo>
                  <a:lnTo>
                    <a:pt x="153641" y="6100"/>
                  </a:lnTo>
                  <a:cubicBezTo>
                    <a:pt x="159186" y="6100"/>
                    <a:pt x="163100" y="11874"/>
                    <a:pt x="165645" y="23650"/>
                  </a:cubicBezTo>
                  <a:cubicBezTo>
                    <a:pt x="162350" y="25998"/>
                    <a:pt x="159121" y="28510"/>
                    <a:pt x="155989" y="31217"/>
                  </a:cubicBezTo>
                  <a:cubicBezTo>
                    <a:pt x="149041" y="37219"/>
                    <a:pt x="142582" y="44102"/>
                    <a:pt x="137037" y="51540"/>
                  </a:cubicBezTo>
                  <a:lnTo>
                    <a:pt x="55650" y="51540"/>
                  </a:lnTo>
                  <a:cubicBezTo>
                    <a:pt x="53954" y="51540"/>
                    <a:pt x="52584" y="52910"/>
                    <a:pt x="52584" y="54606"/>
                  </a:cubicBezTo>
                  <a:cubicBezTo>
                    <a:pt x="52584" y="56302"/>
                    <a:pt x="53954" y="57672"/>
                    <a:pt x="55650" y="57672"/>
                  </a:cubicBezTo>
                  <a:lnTo>
                    <a:pt x="132764" y="57672"/>
                  </a:lnTo>
                  <a:cubicBezTo>
                    <a:pt x="130513" y="61130"/>
                    <a:pt x="128491" y="64653"/>
                    <a:pt x="126729" y="68176"/>
                  </a:cubicBezTo>
                  <a:lnTo>
                    <a:pt x="55650" y="68176"/>
                  </a:lnTo>
                  <a:cubicBezTo>
                    <a:pt x="53954" y="68176"/>
                    <a:pt x="52584" y="69546"/>
                    <a:pt x="52584" y="71242"/>
                  </a:cubicBezTo>
                  <a:cubicBezTo>
                    <a:pt x="52584" y="72938"/>
                    <a:pt x="53954" y="74308"/>
                    <a:pt x="55650" y="74308"/>
                  </a:cubicBezTo>
                  <a:lnTo>
                    <a:pt x="123891" y="74308"/>
                  </a:lnTo>
                  <a:cubicBezTo>
                    <a:pt x="122423" y="77831"/>
                    <a:pt x="121216" y="81321"/>
                    <a:pt x="120270" y="84812"/>
                  </a:cubicBezTo>
                  <a:lnTo>
                    <a:pt x="55650" y="84812"/>
                  </a:lnTo>
                  <a:cubicBezTo>
                    <a:pt x="53954" y="84812"/>
                    <a:pt x="52584" y="86182"/>
                    <a:pt x="52584" y="87878"/>
                  </a:cubicBezTo>
                  <a:cubicBezTo>
                    <a:pt x="52584" y="89542"/>
                    <a:pt x="53954" y="90912"/>
                    <a:pt x="55650" y="90912"/>
                  </a:cubicBezTo>
                  <a:lnTo>
                    <a:pt x="118900" y="90912"/>
                  </a:lnTo>
                  <a:cubicBezTo>
                    <a:pt x="118639" y="92380"/>
                    <a:pt x="118444" y="93815"/>
                    <a:pt x="118313" y="95250"/>
                  </a:cubicBezTo>
                  <a:lnTo>
                    <a:pt x="108853" y="104710"/>
                  </a:lnTo>
                  <a:cubicBezTo>
                    <a:pt x="107679" y="105884"/>
                    <a:pt x="107679" y="107841"/>
                    <a:pt x="108853" y="109016"/>
                  </a:cubicBezTo>
                  <a:cubicBezTo>
                    <a:pt x="109445" y="109607"/>
                    <a:pt x="110234" y="109909"/>
                    <a:pt x="111027" y="109909"/>
                  </a:cubicBezTo>
                  <a:cubicBezTo>
                    <a:pt x="111808" y="109909"/>
                    <a:pt x="112593" y="109615"/>
                    <a:pt x="113192" y="109016"/>
                  </a:cubicBezTo>
                  <a:lnTo>
                    <a:pt x="122619" y="99589"/>
                  </a:lnTo>
                  <a:cubicBezTo>
                    <a:pt x="128295" y="99001"/>
                    <a:pt x="133873" y="97599"/>
                    <a:pt x="139223" y="95707"/>
                  </a:cubicBezTo>
                  <a:cubicBezTo>
                    <a:pt x="144735" y="93717"/>
                    <a:pt x="150052" y="91205"/>
                    <a:pt x="155141" y="88270"/>
                  </a:cubicBezTo>
                  <a:cubicBezTo>
                    <a:pt x="160001" y="85432"/>
                    <a:pt x="164666" y="82235"/>
                    <a:pt x="169102" y="78745"/>
                  </a:cubicBezTo>
                  <a:lnTo>
                    <a:pt x="169102" y="78745"/>
                  </a:lnTo>
                  <a:cubicBezTo>
                    <a:pt x="169102" y="83735"/>
                    <a:pt x="169070" y="88791"/>
                    <a:pt x="169037" y="93750"/>
                  </a:cubicBezTo>
                  <a:cubicBezTo>
                    <a:pt x="168939" y="115735"/>
                    <a:pt x="168809" y="138406"/>
                    <a:pt x="171060" y="155075"/>
                  </a:cubicBezTo>
                  <a:lnTo>
                    <a:pt x="69612" y="155075"/>
                  </a:lnTo>
                  <a:cubicBezTo>
                    <a:pt x="67687" y="155075"/>
                    <a:pt x="66219" y="156934"/>
                    <a:pt x="66643" y="158826"/>
                  </a:cubicBezTo>
                  <a:cubicBezTo>
                    <a:pt x="66643" y="158859"/>
                    <a:pt x="66643" y="158859"/>
                    <a:pt x="66643" y="158892"/>
                  </a:cubicBezTo>
                  <a:cubicBezTo>
                    <a:pt x="66643" y="158924"/>
                    <a:pt x="66676" y="158924"/>
                    <a:pt x="66676" y="158957"/>
                  </a:cubicBezTo>
                  <a:cubicBezTo>
                    <a:pt x="66839" y="159674"/>
                    <a:pt x="68894" y="168743"/>
                    <a:pt x="65143" y="173929"/>
                  </a:cubicBezTo>
                  <a:cubicBezTo>
                    <a:pt x="65110" y="173962"/>
                    <a:pt x="65110" y="173962"/>
                    <a:pt x="65110" y="173995"/>
                  </a:cubicBezTo>
                  <a:cubicBezTo>
                    <a:pt x="62925" y="176930"/>
                    <a:pt x="59076" y="177811"/>
                    <a:pt x="55618" y="177811"/>
                  </a:cubicBezTo>
                  <a:cubicBezTo>
                    <a:pt x="48181" y="177746"/>
                    <a:pt x="43842" y="165448"/>
                    <a:pt x="42342" y="140168"/>
                  </a:cubicBezTo>
                  <a:cubicBezTo>
                    <a:pt x="42247" y="138533"/>
                    <a:pt x="40911" y="137292"/>
                    <a:pt x="39295" y="137292"/>
                  </a:cubicBezTo>
                  <a:cubicBezTo>
                    <a:pt x="39235" y="137292"/>
                    <a:pt x="39174" y="137294"/>
                    <a:pt x="39112" y="137297"/>
                  </a:cubicBezTo>
                  <a:cubicBezTo>
                    <a:pt x="37416" y="137395"/>
                    <a:pt x="36144" y="138830"/>
                    <a:pt x="36242" y="140527"/>
                  </a:cubicBezTo>
                  <a:cubicBezTo>
                    <a:pt x="37449" y="160718"/>
                    <a:pt x="40711" y="183911"/>
                    <a:pt x="55650" y="183911"/>
                  </a:cubicBezTo>
                  <a:lnTo>
                    <a:pt x="189098" y="183911"/>
                  </a:lnTo>
                  <a:cubicBezTo>
                    <a:pt x="195427" y="183911"/>
                    <a:pt x="200189" y="181889"/>
                    <a:pt x="203288" y="177876"/>
                  </a:cubicBezTo>
                  <a:cubicBezTo>
                    <a:pt x="209290" y="170113"/>
                    <a:pt x="206159" y="157880"/>
                    <a:pt x="206028" y="157358"/>
                  </a:cubicBezTo>
                  <a:cubicBezTo>
                    <a:pt x="205669" y="156021"/>
                    <a:pt x="204462" y="155075"/>
                    <a:pt x="203060" y="155075"/>
                  </a:cubicBezTo>
                  <a:lnTo>
                    <a:pt x="177225" y="155075"/>
                  </a:lnTo>
                  <a:cubicBezTo>
                    <a:pt x="174909" y="138798"/>
                    <a:pt x="175039" y="115931"/>
                    <a:pt x="175170" y="93782"/>
                  </a:cubicBezTo>
                  <a:cubicBezTo>
                    <a:pt x="175202" y="87128"/>
                    <a:pt x="175235" y="80245"/>
                    <a:pt x="175202" y="73591"/>
                  </a:cubicBezTo>
                  <a:cubicBezTo>
                    <a:pt x="176931" y="72057"/>
                    <a:pt x="178595" y="70459"/>
                    <a:pt x="180226" y="68828"/>
                  </a:cubicBezTo>
                  <a:cubicBezTo>
                    <a:pt x="185314" y="63739"/>
                    <a:pt x="189946" y="58259"/>
                    <a:pt x="193991" y="52551"/>
                  </a:cubicBezTo>
                  <a:cubicBezTo>
                    <a:pt x="194970" y="51181"/>
                    <a:pt x="194644" y="49289"/>
                    <a:pt x="193274" y="48310"/>
                  </a:cubicBezTo>
                  <a:cubicBezTo>
                    <a:pt x="192726" y="47928"/>
                    <a:pt x="192104" y="47745"/>
                    <a:pt x="191491" y="47745"/>
                  </a:cubicBezTo>
                  <a:cubicBezTo>
                    <a:pt x="190534" y="47745"/>
                    <a:pt x="189597" y="48192"/>
                    <a:pt x="189000" y="49028"/>
                  </a:cubicBezTo>
                  <a:cubicBezTo>
                    <a:pt x="185151" y="54443"/>
                    <a:pt x="180748" y="59662"/>
                    <a:pt x="175887" y="64522"/>
                  </a:cubicBezTo>
                  <a:cubicBezTo>
                    <a:pt x="172071" y="68339"/>
                    <a:pt x="167993" y="71927"/>
                    <a:pt x="163687" y="75222"/>
                  </a:cubicBezTo>
                  <a:cubicBezTo>
                    <a:pt x="153151" y="83213"/>
                    <a:pt x="141897" y="88987"/>
                    <a:pt x="131165" y="91792"/>
                  </a:cubicBezTo>
                  <a:cubicBezTo>
                    <a:pt x="130839" y="91890"/>
                    <a:pt x="130480" y="91988"/>
                    <a:pt x="130154" y="92053"/>
                  </a:cubicBezTo>
                  <a:lnTo>
                    <a:pt x="184499" y="37709"/>
                  </a:lnTo>
                  <a:cubicBezTo>
                    <a:pt x="185673" y="36534"/>
                    <a:pt x="185673" y="34577"/>
                    <a:pt x="184499" y="33403"/>
                  </a:cubicBezTo>
                  <a:cubicBezTo>
                    <a:pt x="183895" y="32799"/>
                    <a:pt x="183113" y="32498"/>
                    <a:pt x="182330" y="32498"/>
                  </a:cubicBezTo>
                  <a:cubicBezTo>
                    <a:pt x="181547" y="32498"/>
                    <a:pt x="180764" y="32799"/>
                    <a:pt x="180161" y="33403"/>
                  </a:cubicBezTo>
                  <a:lnTo>
                    <a:pt x="125816" y="87748"/>
                  </a:lnTo>
                  <a:cubicBezTo>
                    <a:pt x="125914" y="87421"/>
                    <a:pt x="125979" y="87095"/>
                    <a:pt x="126044" y="86802"/>
                  </a:cubicBezTo>
                  <a:cubicBezTo>
                    <a:pt x="129176" y="74830"/>
                    <a:pt x="135178" y="63935"/>
                    <a:pt x="142680" y="54214"/>
                  </a:cubicBezTo>
                  <a:cubicBezTo>
                    <a:pt x="142713" y="54182"/>
                    <a:pt x="142713" y="54149"/>
                    <a:pt x="142746" y="54117"/>
                  </a:cubicBezTo>
                  <a:cubicBezTo>
                    <a:pt x="149726" y="44983"/>
                    <a:pt x="158044" y="36828"/>
                    <a:pt x="167308" y="30010"/>
                  </a:cubicBezTo>
                  <a:cubicBezTo>
                    <a:pt x="179508" y="21073"/>
                    <a:pt x="192556" y="15168"/>
                    <a:pt x="204528" y="13342"/>
                  </a:cubicBezTo>
                  <a:lnTo>
                    <a:pt x="204528" y="13342"/>
                  </a:lnTo>
                  <a:cubicBezTo>
                    <a:pt x="203288" y="21497"/>
                    <a:pt x="200124" y="30271"/>
                    <a:pt x="195296" y="39014"/>
                  </a:cubicBezTo>
                  <a:cubicBezTo>
                    <a:pt x="194481" y="40481"/>
                    <a:pt x="195035" y="42341"/>
                    <a:pt x="196503" y="43156"/>
                  </a:cubicBezTo>
                  <a:cubicBezTo>
                    <a:pt x="196971" y="43416"/>
                    <a:pt x="197478" y="43540"/>
                    <a:pt x="197978" y="43540"/>
                  </a:cubicBezTo>
                  <a:cubicBezTo>
                    <a:pt x="199049" y="43540"/>
                    <a:pt x="200090" y="42972"/>
                    <a:pt x="200646" y="41949"/>
                  </a:cubicBezTo>
                  <a:cubicBezTo>
                    <a:pt x="206648" y="31120"/>
                    <a:pt x="210269" y="20094"/>
                    <a:pt x="211084" y="10112"/>
                  </a:cubicBezTo>
                  <a:cubicBezTo>
                    <a:pt x="211208" y="8341"/>
                    <a:pt x="209763" y="6806"/>
                    <a:pt x="208047" y="6806"/>
                  </a:cubicBezTo>
                  <a:cubicBezTo>
                    <a:pt x="207962" y="6806"/>
                    <a:pt x="207876" y="6810"/>
                    <a:pt x="207790" y="6818"/>
                  </a:cubicBezTo>
                  <a:cubicBezTo>
                    <a:pt x="196112" y="7764"/>
                    <a:pt x="183325" y="12494"/>
                    <a:pt x="171092" y="20094"/>
                  </a:cubicBezTo>
                  <a:cubicBezTo>
                    <a:pt x="169787" y="14712"/>
                    <a:pt x="168091" y="10504"/>
                    <a:pt x="166036" y="7340"/>
                  </a:cubicBezTo>
                  <a:cubicBezTo>
                    <a:pt x="162839" y="2479"/>
                    <a:pt x="158664" y="0"/>
                    <a:pt x="153641" y="0"/>
                  </a:cubicBez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12617" name="Google Shape;12617;p49"/>
          <p:cNvSpPr/>
          <p:nvPr/>
        </p:nvSpPr>
        <p:spPr>
          <a:xfrm>
            <a:off x="10210100" y="188567"/>
            <a:ext cx="414339" cy="609603"/>
          </a:xfrm>
          <a:custGeom>
            <a:avLst/>
            <a:gdLst/>
            <a:ahLst/>
            <a:cxnLst/>
            <a:rect l="l" t="t" r="r" b="b"/>
            <a:pathLst>
              <a:path w="141897" h="208768" extrusionOk="0">
                <a:moveTo>
                  <a:pt x="70949" y="34414"/>
                </a:moveTo>
                <a:cubicBezTo>
                  <a:pt x="83409" y="34414"/>
                  <a:pt x="93913" y="42863"/>
                  <a:pt x="97044" y="54345"/>
                </a:cubicBezTo>
                <a:cubicBezTo>
                  <a:pt x="95745" y="54674"/>
                  <a:pt x="94461" y="54822"/>
                  <a:pt x="93242" y="54822"/>
                </a:cubicBezTo>
                <a:cubicBezTo>
                  <a:pt x="90360" y="54822"/>
                  <a:pt x="87845" y="53994"/>
                  <a:pt x="86378" y="52779"/>
                </a:cubicBezTo>
                <a:cubicBezTo>
                  <a:pt x="85628" y="52192"/>
                  <a:pt x="85106" y="51442"/>
                  <a:pt x="84518" y="50626"/>
                </a:cubicBezTo>
                <a:cubicBezTo>
                  <a:pt x="83409" y="49060"/>
                  <a:pt x="81974" y="47070"/>
                  <a:pt x="79006" y="46483"/>
                </a:cubicBezTo>
                <a:cubicBezTo>
                  <a:pt x="78502" y="46389"/>
                  <a:pt x="78018" y="46348"/>
                  <a:pt x="77556" y="46348"/>
                </a:cubicBezTo>
                <a:cubicBezTo>
                  <a:pt x="75295" y="46348"/>
                  <a:pt x="73537" y="47339"/>
                  <a:pt x="72319" y="48016"/>
                </a:cubicBezTo>
                <a:cubicBezTo>
                  <a:pt x="71992" y="48212"/>
                  <a:pt x="71503" y="48473"/>
                  <a:pt x="71210" y="48604"/>
                </a:cubicBezTo>
                <a:cubicBezTo>
                  <a:pt x="70590" y="47658"/>
                  <a:pt x="70068" y="44363"/>
                  <a:pt x="69709" y="42145"/>
                </a:cubicBezTo>
                <a:cubicBezTo>
                  <a:pt x="69318" y="39633"/>
                  <a:pt x="68861" y="36991"/>
                  <a:pt x="68339" y="34544"/>
                </a:cubicBezTo>
                <a:cubicBezTo>
                  <a:pt x="69187" y="34447"/>
                  <a:pt x="70068" y="34414"/>
                  <a:pt x="70949" y="34414"/>
                </a:cubicBezTo>
                <a:close/>
                <a:moveTo>
                  <a:pt x="47462" y="48082"/>
                </a:moveTo>
                <a:cubicBezTo>
                  <a:pt x="48898" y="49386"/>
                  <a:pt x="49974" y="50887"/>
                  <a:pt x="50431" y="52388"/>
                </a:cubicBezTo>
                <a:cubicBezTo>
                  <a:pt x="50789" y="53529"/>
                  <a:pt x="50692" y="54475"/>
                  <a:pt x="50594" y="56041"/>
                </a:cubicBezTo>
                <a:cubicBezTo>
                  <a:pt x="50431" y="58063"/>
                  <a:pt x="50202" y="60836"/>
                  <a:pt x="51018" y="65109"/>
                </a:cubicBezTo>
                <a:cubicBezTo>
                  <a:pt x="51507" y="67654"/>
                  <a:pt x="52029" y="69056"/>
                  <a:pt x="52420" y="70067"/>
                </a:cubicBezTo>
                <a:cubicBezTo>
                  <a:pt x="52747" y="70981"/>
                  <a:pt x="52812" y="71144"/>
                  <a:pt x="52779" y="71764"/>
                </a:cubicBezTo>
                <a:cubicBezTo>
                  <a:pt x="52616" y="73721"/>
                  <a:pt x="51344" y="76037"/>
                  <a:pt x="49485" y="77896"/>
                </a:cubicBezTo>
                <a:cubicBezTo>
                  <a:pt x="45994" y="73329"/>
                  <a:pt x="43907" y="67654"/>
                  <a:pt x="43907" y="61456"/>
                </a:cubicBezTo>
                <a:cubicBezTo>
                  <a:pt x="43907" y="56595"/>
                  <a:pt x="45211" y="52029"/>
                  <a:pt x="47462" y="48082"/>
                </a:cubicBezTo>
                <a:close/>
                <a:moveTo>
                  <a:pt x="62370" y="35817"/>
                </a:moveTo>
                <a:cubicBezTo>
                  <a:pt x="62859" y="38165"/>
                  <a:pt x="63283" y="40677"/>
                  <a:pt x="63674" y="43091"/>
                </a:cubicBezTo>
                <a:cubicBezTo>
                  <a:pt x="64522" y="48506"/>
                  <a:pt x="65240" y="53203"/>
                  <a:pt x="69350" y="54508"/>
                </a:cubicBezTo>
                <a:cubicBezTo>
                  <a:pt x="69952" y="54706"/>
                  <a:pt x="70527" y="54788"/>
                  <a:pt x="71073" y="54788"/>
                </a:cubicBezTo>
                <a:cubicBezTo>
                  <a:pt x="72778" y="54788"/>
                  <a:pt x="74208" y="53984"/>
                  <a:pt x="75320" y="53366"/>
                </a:cubicBezTo>
                <a:cubicBezTo>
                  <a:pt x="76368" y="52759"/>
                  <a:pt x="76974" y="52455"/>
                  <a:pt x="77530" y="52455"/>
                </a:cubicBezTo>
                <a:cubicBezTo>
                  <a:pt x="77631" y="52455"/>
                  <a:pt x="77731" y="52465"/>
                  <a:pt x="77831" y="52485"/>
                </a:cubicBezTo>
                <a:cubicBezTo>
                  <a:pt x="78321" y="52583"/>
                  <a:pt x="78582" y="52844"/>
                  <a:pt x="79560" y="54182"/>
                </a:cubicBezTo>
                <a:cubicBezTo>
                  <a:pt x="80245" y="55160"/>
                  <a:pt x="81126" y="56400"/>
                  <a:pt x="82496" y="57509"/>
                </a:cubicBezTo>
                <a:cubicBezTo>
                  <a:pt x="85236" y="59760"/>
                  <a:pt x="89118" y="60934"/>
                  <a:pt x="93195" y="60934"/>
                </a:cubicBezTo>
                <a:cubicBezTo>
                  <a:pt x="94761" y="60934"/>
                  <a:pt x="96392" y="60771"/>
                  <a:pt x="97958" y="60412"/>
                </a:cubicBezTo>
                <a:lnTo>
                  <a:pt x="97958" y="60412"/>
                </a:lnTo>
                <a:cubicBezTo>
                  <a:pt x="98186" y="66316"/>
                  <a:pt x="96457" y="72057"/>
                  <a:pt x="93326" y="76657"/>
                </a:cubicBezTo>
                <a:cubicBezTo>
                  <a:pt x="91597" y="74699"/>
                  <a:pt x="89803" y="73068"/>
                  <a:pt x="88629" y="71992"/>
                </a:cubicBezTo>
                <a:cubicBezTo>
                  <a:pt x="86060" y="69640"/>
                  <a:pt x="81182" y="65203"/>
                  <a:pt x="76542" y="65203"/>
                </a:cubicBezTo>
                <a:cubicBezTo>
                  <a:pt x="75584" y="65203"/>
                  <a:pt x="74636" y="65392"/>
                  <a:pt x="73721" y="65827"/>
                </a:cubicBezTo>
                <a:cubicBezTo>
                  <a:pt x="70720" y="67262"/>
                  <a:pt x="70264" y="70198"/>
                  <a:pt x="69872" y="72775"/>
                </a:cubicBezTo>
                <a:cubicBezTo>
                  <a:pt x="69611" y="74406"/>
                  <a:pt x="69350" y="76265"/>
                  <a:pt x="68437" y="78288"/>
                </a:cubicBezTo>
                <a:cubicBezTo>
                  <a:pt x="66741" y="82202"/>
                  <a:pt x="63707" y="84551"/>
                  <a:pt x="60510" y="86410"/>
                </a:cubicBezTo>
                <a:cubicBezTo>
                  <a:pt x="58031" y="85366"/>
                  <a:pt x="55748" y="83996"/>
                  <a:pt x="53725" y="82300"/>
                </a:cubicBezTo>
                <a:cubicBezTo>
                  <a:pt x="56694" y="79397"/>
                  <a:pt x="58618" y="75678"/>
                  <a:pt x="58879" y="72188"/>
                </a:cubicBezTo>
                <a:cubicBezTo>
                  <a:pt x="59010" y="70263"/>
                  <a:pt x="58553" y="69089"/>
                  <a:pt x="58129" y="67947"/>
                </a:cubicBezTo>
                <a:cubicBezTo>
                  <a:pt x="57803" y="67066"/>
                  <a:pt x="57411" y="65990"/>
                  <a:pt x="57020" y="63968"/>
                </a:cubicBezTo>
                <a:cubicBezTo>
                  <a:pt x="56367" y="60510"/>
                  <a:pt x="56531" y="58390"/>
                  <a:pt x="56661" y="56530"/>
                </a:cubicBezTo>
                <a:cubicBezTo>
                  <a:pt x="56824" y="54704"/>
                  <a:pt x="56955" y="52844"/>
                  <a:pt x="56270" y="50561"/>
                </a:cubicBezTo>
                <a:cubicBezTo>
                  <a:pt x="55422" y="47853"/>
                  <a:pt x="53595" y="45276"/>
                  <a:pt x="51083" y="43123"/>
                </a:cubicBezTo>
                <a:cubicBezTo>
                  <a:pt x="54149" y="39829"/>
                  <a:pt x="57998" y="37285"/>
                  <a:pt x="62370" y="35817"/>
                </a:cubicBezTo>
                <a:close/>
                <a:moveTo>
                  <a:pt x="76659" y="71313"/>
                </a:moveTo>
                <a:cubicBezTo>
                  <a:pt x="77356" y="71313"/>
                  <a:pt x="79431" y="71863"/>
                  <a:pt x="84518" y="76526"/>
                </a:cubicBezTo>
                <a:cubicBezTo>
                  <a:pt x="85693" y="77603"/>
                  <a:pt x="87650" y="79364"/>
                  <a:pt x="89281" y="81321"/>
                </a:cubicBezTo>
                <a:cubicBezTo>
                  <a:pt x="84486" y="85790"/>
                  <a:pt x="78027" y="88530"/>
                  <a:pt x="70949" y="88530"/>
                </a:cubicBezTo>
                <a:cubicBezTo>
                  <a:pt x="70068" y="88530"/>
                  <a:pt x="69187" y="88465"/>
                  <a:pt x="68339" y="88400"/>
                </a:cubicBezTo>
                <a:cubicBezTo>
                  <a:pt x="70459" y="86541"/>
                  <a:pt x="72580" y="84061"/>
                  <a:pt x="74047" y="80734"/>
                </a:cubicBezTo>
                <a:cubicBezTo>
                  <a:pt x="75254" y="77994"/>
                  <a:pt x="75646" y="75515"/>
                  <a:pt x="75907" y="73688"/>
                </a:cubicBezTo>
                <a:cubicBezTo>
                  <a:pt x="76037" y="72840"/>
                  <a:pt x="76233" y="71731"/>
                  <a:pt x="76429" y="71340"/>
                </a:cubicBezTo>
                <a:cubicBezTo>
                  <a:pt x="76477" y="71327"/>
                  <a:pt x="76551" y="71313"/>
                  <a:pt x="76659" y="71313"/>
                </a:cubicBezTo>
                <a:close/>
                <a:moveTo>
                  <a:pt x="70949" y="28314"/>
                </a:moveTo>
                <a:cubicBezTo>
                  <a:pt x="53073" y="28314"/>
                  <a:pt x="37774" y="43678"/>
                  <a:pt x="37774" y="61456"/>
                </a:cubicBezTo>
                <a:cubicBezTo>
                  <a:pt x="37774" y="79560"/>
                  <a:pt x="53171" y="94630"/>
                  <a:pt x="70949" y="94630"/>
                </a:cubicBezTo>
                <a:cubicBezTo>
                  <a:pt x="89053" y="94630"/>
                  <a:pt x="104123" y="79625"/>
                  <a:pt x="104123" y="61456"/>
                </a:cubicBezTo>
                <a:cubicBezTo>
                  <a:pt x="104123" y="43417"/>
                  <a:pt x="89444" y="28314"/>
                  <a:pt x="70949" y="28314"/>
                </a:cubicBezTo>
                <a:close/>
                <a:moveTo>
                  <a:pt x="135797" y="6133"/>
                </a:moveTo>
                <a:lnTo>
                  <a:pt x="135797" y="15494"/>
                </a:lnTo>
                <a:lnTo>
                  <a:pt x="47006" y="15494"/>
                </a:lnTo>
                <a:cubicBezTo>
                  <a:pt x="45309" y="15494"/>
                  <a:pt x="43939" y="16864"/>
                  <a:pt x="43939" y="18561"/>
                </a:cubicBezTo>
                <a:cubicBezTo>
                  <a:pt x="43939" y="20257"/>
                  <a:pt x="45309" y="21627"/>
                  <a:pt x="47006" y="21627"/>
                </a:cubicBezTo>
                <a:lnTo>
                  <a:pt x="123303" y="21627"/>
                </a:lnTo>
                <a:lnTo>
                  <a:pt x="123303" y="48962"/>
                </a:lnTo>
                <a:cubicBezTo>
                  <a:pt x="123303" y="77831"/>
                  <a:pt x="99817" y="101317"/>
                  <a:pt x="70949" y="101317"/>
                </a:cubicBezTo>
                <a:cubicBezTo>
                  <a:pt x="42080" y="101317"/>
                  <a:pt x="18594" y="77831"/>
                  <a:pt x="18594" y="48962"/>
                </a:cubicBezTo>
                <a:lnTo>
                  <a:pt x="18594" y="21627"/>
                </a:lnTo>
                <a:lnTo>
                  <a:pt x="32685" y="21627"/>
                </a:lnTo>
                <a:cubicBezTo>
                  <a:pt x="34382" y="21627"/>
                  <a:pt x="35752" y="20257"/>
                  <a:pt x="35752" y="18561"/>
                </a:cubicBezTo>
                <a:cubicBezTo>
                  <a:pt x="35752" y="16864"/>
                  <a:pt x="34382" y="15494"/>
                  <a:pt x="32685" y="15494"/>
                </a:cubicBezTo>
                <a:lnTo>
                  <a:pt x="6133" y="15494"/>
                </a:lnTo>
                <a:lnTo>
                  <a:pt x="6133" y="6133"/>
                </a:lnTo>
                <a:close/>
                <a:moveTo>
                  <a:pt x="90941" y="118480"/>
                </a:moveTo>
                <a:cubicBezTo>
                  <a:pt x="89841" y="118480"/>
                  <a:pt x="88780" y="119066"/>
                  <a:pt x="88237" y="120106"/>
                </a:cubicBezTo>
                <a:cubicBezTo>
                  <a:pt x="87454" y="121607"/>
                  <a:pt x="88041" y="123466"/>
                  <a:pt x="89542" y="124249"/>
                </a:cubicBezTo>
                <a:cubicBezTo>
                  <a:pt x="96262" y="127772"/>
                  <a:pt x="101872" y="133154"/>
                  <a:pt x="105689" y="139744"/>
                </a:cubicBezTo>
                <a:cubicBezTo>
                  <a:pt x="106255" y="140724"/>
                  <a:pt x="107288" y="141254"/>
                  <a:pt x="108339" y="141254"/>
                </a:cubicBezTo>
                <a:cubicBezTo>
                  <a:pt x="108861" y="141254"/>
                  <a:pt x="109388" y="141123"/>
                  <a:pt x="109864" y="140853"/>
                </a:cubicBezTo>
                <a:cubicBezTo>
                  <a:pt x="111332" y="140004"/>
                  <a:pt x="111821" y="138113"/>
                  <a:pt x="110973" y="136677"/>
                </a:cubicBezTo>
                <a:cubicBezTo>
                  <a:pt x="106569" y="129077"/>
                  <a:pt x="100143" y="122912"/>
                  <a:pt x="92380" y="118834"/>
                </a:cubicBezTo>
                <a:cubicBezTo>
                  <a:pt x="91920" y="118594"/>
                  <a:pt x="91427" y="118480"/>
                  <a:pt x="90941" y="118480"/>
                </a:cubicBezTo>
                <a:close/>
                <a:moveTo>
                  <a:pt x="70949" y="129240"/>
                </a:moveTo>
                <a:cubicBezTo>
                  <a:pt x="69252" y="129240"/>
                  <a:pt x="67882" y="130610"/>
                  <a:pt x="67882" y="132306"/>
                </a:cubicBezTo>
                <a:lnTo>
                  <a:pt x="67882" y="139841"/>
                </a:lnTo>
                <a:cubicBezTo>
                  <a:pt x="67882" y="141505"/>
                  <a:pt x="69252" y="142875"/>
                  <a:pt x="70949" y="142875"/>
                </a:cubicBezTo>
                <a:cubicBezTo>
                  <a:pt x="72645" y="142875"/>
                  <a:pt x="74015" y="141505"/>
                  <a:pt x="74015" y="139841"/>
                </a:cubicBezTo>
                <a:lnTo>
                  <a:pt x="74015" y="132306"/>
                </a:lnTo>
                <a:cubicBezTo>
                  <a:pt x="74015" y="130610"/>
                  <a:pt x="72645" y="129240"/>
                  <a:pt x="70949" y="129240"/>
                </a:cubicBezTo>
                <a:close/>
                <a:moveTo>
                  <a:pt x="63609" y="167829"/>
                </a:moveTo>
                <a:cubicBezTo>
                  <a:pt x="61913" y="167829"/>
                  <a:pt x="60575" y="169199"/>
                  <a:pt x="60575" y="170895"/>
                </a:cubicBezTo>
                <a:cubicBezTo>
                  <a:pt x="60575" y="172592"/>
                  <a:pt x="61913" y="173962"/>
                  <a:pt x="63609" y="173962"/>
                </a:cubicBezTo>
                <a:cubicBezTo>
                  <a:pt x="65305" y="173962"/>
                  <a:pt x="66675" y="172592"/>
                  <a:pt x="66675" y="170895"/>
                </a:cubicBezTo>
                <a:cubicBezTo>
                  <a:pt x="66675" y="169199"/>
                  <a:pt x="65305" y="167829"/>
                  <a:pt x="63609" y="167829"/>
                </a:cubicBezTo>
                <a:close/>
                <a:moveTo>
                  <a:pt x="52127" y="176702"/>
                </a:moveTo>
                <a:cubicBezTo>
                  <a:pt x="50431" y="176702"/>
                  <a:pt x="49061" y="178072"/>
                  <a:pt x="49061" y="179735"/>
                </a:cubicBezTo>
                <a:cubicBezTo>
                  <a:pt x="49061" y="181432"/>
                  <a:pt x="50431" y="182802"/>
                  <a:pt x="52127" y="182802"/>
                </a:cubicBezTo>
                <a:cubicBezTo>
                  <a:pt x="53823" y="182802"/>
                  <a:pt x="55193" y="181432"/>
                  <a:pt x="55193" y="179735"/>
                </a:cubicBezTo>
                <a:cubicBezTo>
                  <a:pt x="55193" y="178072"/>
                  <a:pt x="53823" y="176702"/>
                  <a:pt x="52127" y="176702"/>
                </a:cubicBezTo>
                <a:close/>
                <a:moveTo>
                  <a:pt x="74015" y="107548"/>
                </a:moveTo>
                <a:cubicBezTo>
                  <a:pt x="101448" y="109113"/>
                  <a:pt x="123303" y="131947"/>
                  <a:pt x="123303" y="159805"/>
                </a:cubicBezTo>
                <a:lnTo>
                  <a:pt x="123303" y="184465"/>
                </a:lnTo>
                <a:lnTo>
                  <a:pt x="106472" y="173081"/>
                </a:lnTo>
                <a:cubicBezTo>
                  <a:pt x="105943" y="172725"/>
                  <a:pt x="105345" y="172553"/>
                  <a:pt x="104755" y="172553"/>
                </a:cubicBezTo>
                <a:cubicBezTo>
                  <a:pt x="103778" y="172553"/>
                  <a:pt x="102821" y="173022"/>
                  <a:pt x="102231" y="173896"/>
                </a:cubicBezTo>
                <a:cubicBezTo>
                  <a:pt x="101285" y="175299"/>
                  <a:pt x="101644" y="177191"/>
                  <a:pt x="103047" y="178137"/>
                </a:cubicBezTo>
                <a:lnTo>
                  <a:pt x="116388" y="187173"/>
                </a:lnTo>
                <a:lnTo>
                  <a:pt x="25509" y="187173"/>
                </a:lnTo>
                <a:lnTo>
                  <a:pt x="65795" y="159903"/>
                </a:lnTo>
                <a:cubicBezTo>
                  <a:pt x="67360" y="158842"/>
                  <a:pt x="69154" y="158312"/>
                  <a:pt x="70949" y="158312"/>
                </a:cubicBezTo>
                <a:cubicBezTo>
                  <a:pt x="72743" y="158312"/>
                  <a:pt x="74537" y="158842"/>
                  <a:pt x="76103" y="159903"/>
                </a:cubicBezTo>
                <a:lnTo>
                  <a:pt x="93000" y="171352"/>
                </a:lnTo>
                <a:cubicBezTo>
                  <a:pt x="93528" y="171708"/>
                  <a:pt x="94126" y="171880"/>
                  <a:pt x="94716" y="171880"/>
                </a:cubicBezTo>
                <a:cubicBezTo>
                  <a:pt x="95693" y="171880"/>
                  <a:pt x="96651" y="171411"/>
                  <a:pt x="97240" y="170537"/>
                </a:cubicBezTo>
                <a:cubicBezTo>
                  <a:pt x="98186" y="169134"/>
                  <a:pt x="97827" y="167242"/>
                  <a:pt x="96425" y="166296"/>
                </a:cubicBezTo>
                <a:lnTo>
                  <a:pt x="79528" y="154846"/>
                </a:lnTo>
                <a:cubicBezTo>
                  <a:pt x="76918" y="153085"/>
                  <a:pt x="73933" y="152204"/>
                  <a:pt x="70949" y="152204"/>
                </a:cubicBezTo>
                <a:cubicBezTo>
                  <a:pt x="67964" y="152204"/>
                  <a:pt x="64979" y="153085"/>
                  <a:pt x="62370" y="154846"/>
                </a:cubicBezTo>
                <a:lnTo>
                  <a:pt x="18594" y="184465"/>
                </a:lnTo>
                <a:lnTo>
                  <a:pt x="18594" y="159805"/>
                </a:lnTo>
                <a:cubicBezTo>
                  <a:pt x="18594" y="131947"/>
                  <a:pt x="40449" y="109113"/>
                  <a:pt x="67882" y="107548"/>
                </a:cubicBezTo>
                <a:lnTo>
                  <a:pt x="67882" y="120857"/>
                </a:lnTo>
                <a:cubicBezTo>
                  <a:pt x="67882" y="122553"/>
                  <a:pt x="69252" y="123923"/>
                  <a:pt x="70949" y="123923"/>
                </a:cubicBezTo>
                <a:cubicBezTo>
                  <a:pt x="72645" y="123923"/>
                  <a:pt x="74015" y="122553"/>
                  <a:pt x="74015" y="120857"/>
                </a:cubicBezTo>
                <a:lnTo>
                  <a:pt x="74015" y="107548"/>
                </a:lnTo>
                <a:close/>
                <a:moveTo>
                  <a:pt x="135797" y="193273"/>
                </a:moveTo>
                <a:lnTo>
                  <a:pt x="135797" y="202667"/>
                </a:lnTo>
                <a:lnTo>
                  <a:pt x="6133" y="202667"/>
                </a:lnTo>
                <a:lnTo>
                  <a:pt x="6133" y="193273"/>
                </a:lnTo>
                <a:close/>
                <a:moveTo>
                  <a:pt x="5905" y="0"/>
                </a:moveTo>
                <a:cubicBezTo>
                  <a:pt x="2643" y="0"/>
                  <a:pt x="0" y="2642"/>
                  <a:pt x="0" y="5904"/>
                </a:cubicBezTo>
                <a:lnTo>
                  <a:pt x="0" y="15690"/>
                </a:lnTo>
                <a:cubicBezTo>
                  <a:pt x="0" y="18952"/>
                  <a:pt x="2643" y="21627"/>
                  <a:pt x="5905" y="21627"/>
                </a:cubicBezTo>
                <a:lnTo>
                  <a:pt x="12494" y="21627"/>
                </a:lnTo>
                <a:lnTo>
                  <a:pt x="12494" y="48962"/>
                </a:lnTo>
                <a:cubicBezTo>
                  <a:pt x="12494" y="74699"/>
                  <a:pt x="29163" y="96587"/>
                  <a:pt x="52290" y="104384"/>
                </a:cubicBezTo>
                <a:cubicBezTo>
                  <a:pt x="29163" y="112180"/>
                  <a:pt x="12494" y="134068"/>
                  <a:pt x="12494" y="159805"/>
                </a:cubicBezTo>
                <a:lnTo>
                  <a:pt x="12494" y="187173"/>
                </a:lnTo>
                <a:lnTo>
                  <a:pt x="5905" y="187173"/>
                </a:lnTo>
                <a:cubicBezTo>
                  <a:pt x="2643" y="187173"/>
                  <a:pt x="0" y="189815"/>
                  <a:pt x="0" y="193077"/>
                </a:cubicBezTo>
                <a:lnTo>
                  <a:pt x="0" y="202863"/>
                </a:lnTo>
                <a:cubicBezTo>
                  <a:pt x="0" y="206125"/>
                  <a:pt x="2643" y="208767"/>
                  <a:pt x="5905" y="208767"/>
                </a:cubicBezTo>
                <a:lnTo>
                  <a:pt x="135993" y="208767"/>
                </a:lnTo>
                <a:cubicBezTo>
                  <a:pt x="139255" y="208767"/>
                  <a:pt x="141897" y="206125"/>
                  <a:pt x="141897" y="202863"/>
                </a:cubicBezTo>
                <a:lnTo>
                  <a:pt x="141897" y="193077"/>
                </a:lnTo>
                <a:cubicBezTo>
                  <a:pt x="141897" y="189815"/>
                  <a:pt x="139255" y="187173"/>
                  <a:pt x="135993" y="187173"/>
                </a:cubicBezTo>
                <a:lnTo>
                  <a:pt x="129403" y="187173"/>
                </a:lnTo>
                <a:lnTo>
                  <a:pt x="129403" y="159805"/>
                </a:lnTo>
                <a:cubicBezTo>
                  <a:pt x="129403" y="134068"/>
                  <a:pt x="112735" y="112180"/>
                  <a:pt x="89607" y="104384"/>
                </a:cubicBezTo>
                <a:cubicBezTo>
                  <a:pt x="112735" y="96587"/>
                  <a:pt x="129403" y="74699"/>
                  <a:pt x="129403" y="48962"/>
                </a:cubicBezTo>
                <a:lnTo>
                  <a:pt x="129403" y="21627"/>
                </a:lnTo>
                <a:lnTo>
                  <a:pt x="135993" y="21627"/>
                </a:lnTo>
                <a:cubicBezTo>
                  <a:pt x="139255" y="21627"/>
                  <a:pt x="141897" y="18952"/>
                  <a:pt x="141897" y="15690"/>
                </a:cubicBezTo>
                <a:lnTo>
                  <a:pt x="141897" y="5904"/>
                </a:lnTo>
                <a:cubicBezTo>
                  <a:pt x="141897" y="2642"/>
                  <a:pt x="139255" y="0"/>
                  <a:pt x="135993" y="0"/>
                </a:cubicBezTo>
                <a:close/>
              </a:path>
            </a:pathLst>
          </a:custGeom>
          <a:solidFill>
            <a:schemeClr val="accent2"/>
          </a:solidFill>
          <a:ln w="9525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2618" name="Google Shape;12618;p49"/>
          <p:cNvSpPr/>
          <p:nvPr/>
        </p:nvSpPr>
        <p:spPr>
          <a:xfrm>
            <a:off x="10927155" y="593373"/>
            <a:ext cx="753044" cy="609596"/>
          </a:xfrm>
          <a:custGeom>
            <a:avLst/>
            <a:gdLst/>
            <a:ahLst/>
            <a:cxnLst/>
            <a:rect l="l" t="t" r="r" b="b"/>
            <a:pathLst>
              <a:path w="11967" h="9809" extrusionOk="0">
                <a:moveTo>
                  <a:pt x="8309" y="358"/>
                </a:moveTo>
                <a:cubicBezTo>
                  <a:pt x="8940" y="358"/>
                  <a:pt x="9663" y="469"/>
                  <a:pt x="10418" y="796"/>
                </a:cubicBezTo>
                <a:lnTo>
                  <a:pt x="10418" y="7796"/>
                </a:lnTo>
                <a:cubicBezTo>
                  <a:pt x="9723" y="7513"/>
                  <a:pt x="8997" y="7381"/>
                  <a:pt x="8289" y="7381"/>
                </a:cubicBezTo>
                <a:cubicBezTo>
                  <a:pt x="7542" y="7381"/>
                  <a:pt x="6816" y="7527"/>
                  <a:pt x="6168" y="7796"/>
                </a:cubicBezTo>
                <a:lnTo>
                  <a:pt x="6168" y="796"/>
                </a:lnTo>
                <a:cubicBezTo>
                  <a:pt x="6430" y="676"/>
                  <a:pt x="7238" y="358"/>
                  <a:pt x="8309" y="358"/>
                </a:cubicBezTo>
                <a:close/>
                <a:moveTo>
                  <a:pt x="3700" y="358"/>
                </a:moveTo>
                <a:cubicBezTo>
                  <a:pt x="4458" y="358"/>
                  <a:pt x="5191" y="513"/>
                  <a:pt x="5823" y="796"/>
                </a:cubicBezTo>
                <a:cubicBezTo>
                  <a:pt x="5811" y="1677"/>
                  <a:pt x="5811" y="6761"/>
                  <a:pt x="5811" y="7796"/>
                </a:cubicBezTo>
                <a:cubicBezTo>
                  <a:pt x="5418" y="7642"/>
                  <a:pt x="4656" y="7392"/>
                  <a:pt x="3668" y="7392"/>
                </a:cubicBezTo>
                <a:cubicBezTo>
                  <a:pt x="2929" y="7392"/>
                  <a:pt x="2215" y="7523"/>
                  <a:pt x="1548" y="7808"/>
                </a:cubicBezTo>
                <a:lnTo>
                  <a:pt x="1548" y="3867"/>
                </a:lnTo>
                <a:cubicBezTo>
                  <a:pt x="1548" y="3760"/>
                  <a:pt x="1477" y="3689"/>
                  <a:pt x="1370" y="3689"/>
                </a:cubicBezTo>
                <a:cubicBezTo>
                  <a:pt x="1262" y="3689"/>
                  <a:pt x="1191" y="3760"/>
                  <a:pt x="1191" y="3867"/>
                </a:cubicBezTo>
                <a:lnTo>
                  <a:pt x="1191" y="7987"/>
                </a:lnTo>
                <a:cubicBezTo>
                  <a:pt x="1191" y="8118"/>
                  <a:pt x="1298" y="8225"/>
                  <a:pt x="1429" y="8225"/>
                </a:cubicBezTo>
                <a:cubicBezTo>
                  <a:pt x="1465" y="8225"/>
                  <a:pt x="1489" y="8225"/>
                  <a:pt x="1524" y="8213"/>
                </a:cubicBezTo>
                <a:cubicBezTo>
                  <a:pt x="2203" y="7916"/>
                  <a:pt x="2917" y="7761"/>
                  <a:pt x="3656" y="7761"/>
                </a:cubicBezTo>
                <a:cubicBezTo>
                  <a:pt x="4715" y="7761"/>
                  <a:pt x="5537" y="8070"/>
                  <a:pt x="5799" y="8189"/>
                </a:cubicBezTo>
                <a:lnTo>
                  <a:pt x="5799" y="8606"/>
                </a:lnTo>
                <a:lnTo>
                  <a:pt x="417" y="8606"/>
                </a:lnTo>
                <a:cubicBezTo>
                  <a:pt x="381" y="8606"/>
                  <a:pt x="358" y="8582"/>
                  <a:pt x="358" y="8547"/>
                </a:cubicBezTo>
                <a:lnTo>
                  <a:pt x="358" y="1248"/>
                </a:lnTo>
                <a:cubicBezTo>
                  <a:pt x="358" y="1212"/>
                  <a:pt x="381" y="1188"/>
                  <a:pt x="417" y="1188"/>
                </a:cubicBezTo>
                <a:lnTo>
                  <a:pt x="1203" y="1188"/>
                </a:lnTo>
                <a:lnTo>
                  <a:pt x="1203" y="3153"/>
                </a:lnTo>
                <a:cubicBezTo>
                  <a:pt x="1203" y="3248"/>
                  <a:pt x="1274" y="3332"/>
                  <a:pt x="1382" y="3332"/>
                </a:cubicBezTo>
                <a:cubicBezTo>
                  <a:pt x="1489" y="3332"/>
                  <a:pt x="1560" y="3248"/>
                  <a:pt x="1560" y="3153"/>
                </a:cubicBezTo>
                <a:lnTo>
                  <a:pt x="1560" y="796"/>
                </a:lnTo>
                <a:cubicBezTo>
                  <a:pt x="2253" y="495"/>
                  <a:pt x="2987" y="358"/>
                  <a:pt x="3700" y="358"/>
                </a:cubicBezTo>
                <a:close/>
                <a:moveTo>
                  <a:pt x="6608" y="7987"/>
                </a:moveTo>
                <a:lnTo>
                  <a:pt x="6608" y="9249"/>
                </a:lnTo>
                <a:lnTo>
                  <a:pt x="6501" y="9166"/>
                </a:lnTo>
                <a:cubicBezTo>
                  <a:pt x="6471" y="9136"/>
                  <a:pt x="6430" y="9121"/>
                  <a:pt x="6390" y="9121"/>
                </a:cubicBezTo>
                <a:cubicBezTo>
                  <a:pt x="6349" y="9121"/>
                  <a:pt x="6311" y="9136"/>
                  <a:pt x="6287" y="9166"/>
                </a:cubicBezTo>
                <a:lnTo>
                  <a:pt x="6168" y="9261"/>
                </a:lnTo>
                <a:lnTo>
                  <a:pt x="6168" y="8166"/>
                </a:lnTo>
                <a:cubicBezTo>
                  <a:pt x="6251" y="8118"/>
                  <a:pt x="6418" y="8058"/>
                  <a:pt x="6608" y="7987"/>
                </a:cubicBezTo>
                <a:close/>
                <a:moveTo>
                  <a:pt x="8273" y="0"/>
                </a:moveTo>
                <a:cubicBezTo>
                  <a:pt x="7438" y="0"/>
                  <a:pt x="6643" y="178"/>
                  <a:pt x="5989" y="486"/>
                </a:cubicBezTo>
                <a:cubicBezTo>
                  <a:pt x="5715" y="367"/>
                  <a:pt x="4858" y="10"/>
                  <a:pt x="3668" y="10"/>
                </a:cubicBezTo>
                <a:cubicBezTo>
                  <a:pt x="2858" y="10"/>
                  <a:pt x="2072" y="176"/>
                  <a:pt x="1322" y="510"/>
                </a:cubicBezTo>
                <a:cubicBezTo>
                  <a:pt x="1143" y="593"/>
                  <a:pt x="1191" y="796"/>
                  <a:pt x="1191" y="843"/>
                </a:cubicBezTo>
                <a:lnTo>
                  <a:pt x="405" y="843"/>
                </a:lnTo>
                <a:cubicBezTo>
                  <a:pt x="179" y="843"/>
                  <a:pt x="0" y="1022"/>
                  <a:pt x="0" y="1248"/>
                </a:cubicBezTo>
                <a:lnTo>
                  <a:pt x="0" y="8535"/>
                </a:lnTo>
                <a:cubicBezTo>
                  <a:pt x="0" y="8761"/>
                  <a:pt x="179" y="8939"/>
                  <a:pt x="405" y="8939"/>
                </a:cubicBezTo>
                <a:lnTo>
                  <a:pt x="5811" y="8939"/>
                </a:lnTo>
                <a:lnTo>
                  <a:pt x="5811" y="9630"/>
                </a:lnTo>
                <a:cubicBezTo>
                  <a:pt x="5811" y="9740"/>
                  <a:pt x="5889" y="9808"/>
                  <a:pt x="5977" y="9808"/>
                </a:cubicBezTo>
                <a:cubicBezTo>
                  <a:pt x="6013" y="9808"/>
                  <a:pt x="6050" y="9797"/>
                  <a:pt x="6084" y="9773"/>
                </a:cubicBezTo>
                <a:lnTo>
                  <a:pt x="6382" y="9535"/>
                </a:lnTo>
                <a:cubicBezTo>
                  <a:pt x="6656" y="9737"/>
                  <a:pt x="6668" y="9809"/>
                  <a:pt x="6787" y="9809"/>
                </a:cubicBezTo>
                <a:cubicBezTo>
                  <a:pt x="6894" y="9809"/>
                  <a:pt x="6966" y="9737"/>
                  <a:pt x="6966" y="9630"/>
                </a:cubicBezTo>
                <a:lnTo>
                  <a:pt x="6966" y="8939"/>
                </a:lnTo>
                <a:lnTo>
                  <a:pt x="9335" y="8939"/>
                </a:lnTo>
                <a:cubicBezTo>
                  <a:pt x="9442" y="8939"/>
                  <a:pt x="9513" y="8856"/>
                  <a:pt x="9513" y="8761"/>
                </a:cubicBezTo>
                <a:cubicBezTo>
                  <a:pt x="9513" y="8654"/>
                  <a:pt x="9442" y="8582"/>
                  <a:pt x="9335" y="8582"/>
                </a:cubicBezTo>
                <a:lnTo>
                  <a:pt x="6966" y="8582"/>
                </a:lnTo>
                <a:lnTo>
                  <a:pt x="6966" y="7892"/>
                </a:lnTo>
                <a:cubicBezTo>
                  <a:pt x="7400" y="7783"/>
                  <a:pt x="7847" y="7728"/>
                  <a:pt x="8295" y="7728"/>
                </a:cubicBezTo>
                <a:cubicBezTo>
                  <a:pt x="9025" y="7728"/>
                  <a:pt x="9760" y="7875"/>
                  <a:pt x="10454" y="8177"/>
                </a:cubicBezTo>
                <a:cubicBezTo>
                  <a:pt x="10483" y="8192"/>
                  <a:pt x="10514" y="8199"/>
                  <a:pt x="10544" y="8199"/>
                </a:cubicBezTo>
                <a:cubicBezTo>
                  <a:pt x="10662" y="8199"/>
                  <a:pt x="10776" y="8096"/>
                  <a:pt x="10776" y="7963"/>
                </a:cubicBezTo>
                <a:lnTo>
                  <a:pt x="10776" y="1177"/>
                </a:lnTo>
                <a:lnTo>
                  <a:pt x="11561" y="1177"/>
                </a:lnTo>
                <a:cubicBezTo>
                  <a:pt x="11597" y="1177"/>
                  <a:pt x="11621" y="1212"/>
                  <a:pt x="11621" y="1236"/>
                </a:cubicBezTo>
                <a:lnTo>
                  <a:pt x="11621" y="8535"/>
                </a:lnTo>
                <a:cubicBezTo>
                  <a:pt x="11621" y="8570"/>
                  <a:pt x="11597" y="8594"/>
                  <a:pt x="11561" y="8594"/>
                </a:cubicBezTo>
                <a:lnTo>
                  <a:pt x="10049" y="8594"/>
                </a:lnTo>
                <a:cubicBezTo>
                  <a:pt x="9942" y="8594"/>
                  <a:pt x="9871" y="8666"/>
                  <a:pt x="9871" y="8773"/>
                </a:cubicBezTo>
                <a:cubicBezTo>
                  <a:pt x="9871" y="8880"/>
                  <a:pt x="9942" y="8951"/>
                  <a:pt x="10049" y="8951"/>
                </a:cubicBezTo>
                <a:lnTo>
                  <a:pt x="11561" y="8951"/>
                </a:lnTo>
                <a:cubicBezTo>
                  <a:pt x="11788" y="8951"/>
                  <a:pt x="11966" y="8773"/>
                  <a:pt x="11966" y="8547"/>
                </a:cubicBezTo>
                <a:lnTo>
                  <a:pt x="11966" y="1236"/>
                </a:lnTo>
                <a:cubicBezTo>
                  <a:pt x="11954" y="998"/>
                  <a:pt x="11776" y="831"/>
                  <a:pt x="11549" y="831"/>
                </a:cubicBezTo>
                <a:lnTo>
                  <a:pt x="10764" y="831"/>
                </a:lnTo>
                <a:cubicBezTo>
                  <a:pt x="10752" y="784"/>
                  <a:pt x="10811" y="581"/>
                  <a:pt x="10633" y="498"/>
                </a:cubicBezTo>
                <a:cubicBezTo>
                  <a:pt x="9864" y="154"/>
                  <a:pt x="9051" y="0"/>
                  <a:pt x="8273" y="0"/>
                </a:cubicBezTo>
                <a:close/>
              </a:path>
            </a:pathLst>
          </a:custGeom>
          <a:solidFill>
            <a:schemeClr val="accent2"/>
          </a:solidFill>
          <a:ln w="9525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grpSp>
        <p:nvGrpSpPr>
          <p:cNvPr id="12619" name="Google Shape;12619;p49"/>
          <p:cNvGrpSpPr/>
          <p:nvPr/>
        </p:nvGrpSpPr>
        <p:grpSpPr>
          <a:xfrm>
            <a:off x="2738964" y="5319933"/>
            <a:ext cx="6714003" cy="2456568"/>
            <a:chOff x="2048150" y="1951500"/>
            <a:chExt cx="3702575" cy="1354725"/>
          </a:xfrm>
        </p:grpSpPr>
        <p:sp>
          <p:nvSpPr>
            <p:cNvPr id="12620" name="Google Shape;12620;p49"/>
            <p:cNvSpPr/>
            <p:nvPr/>
          </p:nvSpPr>
          <p:spPr>
            <a:xfrm>
              <a:off x="2486300" y="2263500"/>
              <a:ext cx="2933425" cy="909675"/>
            </a:xfrm>
            <a:custGeom>
              <a:avLst/>
              <a:gdLst/>
              <a:ahLst/>
              <a:cxnLst/>
              <a:rect l="l" t="t" r="r" b="b"/>
              <a:pathLst>
                <a:path w="117337" h="36387" extrusionOk="0">
                  <a:moveTo>
                    <a:pt x="18849" y="1"/>
                  </a:moveTo>
                  <a:cubicBezTo>
                    <a:pt x="17991" y="1"/>
                    <a:pt x="17205" y="477"/>
                    <a:pt x="16789" y="1239"/>
                  </a:cubicBezTo>
                  <a:lnTo>
                    <a:pt x="430" y="31445"/>
                  </a:lnTo>
                  <a:cubicBezTo>
                    <a:pt x="1" y="32267"/>
                    <a:pt x="13" y="33231"/>
                    <a:pt x="489" y="34029"/>
                  </a:cubicBezTo>
                  <a:cubicBezTo>
                    <a:pt x="965" y="34814"/>
                    <a:pt x="1799" y="35291"/>
                    <a:pt x="2716" y="35291"/>
                  </a:cubicBezTo>
                  <a:lnTo>
                    <a:pt x="48519" y="35291"/>
                  </a:lnTo>
                  <a:lnTo>
                    <a:pt x="49388" y="36267"/>
                  </a:lnTo>
                  <a:cubicBezTo>
                    <a:pt x="49448" y="36350"/>
                    <a:pt x="49543" y="36386"/>
                    <a:pt x="49650" y="36386"/>
                  </a:cubicBezTo>
                  <a:lnTo>
                    <a:pt x="68343" y="36386"/>
                  </a:lnTo>
                  <a:cubicBezTo>
                    <a:pt x="68426" y="36386"/>
                    <a:pt x="68498" y="36362"/>
                    <a:pt x="68557" y="36303"/>
                  </a:cubicBezTo>
                  <a:lnTo>
                    <a:pt x="69772" y="35267"/>
                  </a:lnTo>
                  <a:lnTo>
                    <a:pt x="114884" y="35267"/>
                  </a:lnTo>
                  <a:cubicBezTo>
                    <a:pt x="115718" y="35267"/>
                    <a:pt x="116480" y="34838"/>
                    <a:pt x="116896" y="34124"/>
                  </a:cubicBezTo>
                  <a:cubicBezTo>
                    <a:pt x="117337" y="33409"/>
                    <a:pt x="117337" y="32552"/>
                    <a:pt x="116932" y="31814"/>
                  </a:cubicBezTo>
                  <a:lnTo>
                    <a:pt x="99668" y="846"/>
                  </a:lnTo>
                  <a:cubicBezTo>
                    <a:pt x="99382" y="322"/>
                    <a:pt x="98811" y="1"/>
                    <a:pt x="98216" y="1"/>
                  </a:cubicBezTo>
                  <a:lnTo>
                    <a:pt x="95894" y="1"/>
                  </a:lnTo>
                  <a:cubicBezTo>
                    <a:pt x="95703" y="1"/>
                    <a:pt x="95560" y="144"/>
                    <a:pt x="95560" y="346"/>
                  </a:cubicBezTo>
                  <a:cubicBezTo>
                    <a:pt x="95560" y="536"/>
                    <a:pt x="95703" y="679"/>
                    <a:pt x="95894" y="679"/>
                  </a:cubicBezTo>
                  <a:lnTo>
                    <a:pt x="98216" y="679"/>
                  </a:lnTo>
                  <a:cubicBezTo>
                    <a:pt x="98573" y="679"/>
                    <a:pt x="98894" y="882"/>
                    <a:pt x="99073" y="1191"/>
                  </a:cubicBezTo>
                  <a:lnTo>
                    <a:pt x="116337" y="32159"/>
                  </a:lnTo>
                  <a:cubicBezTo>
                    <a:pt x="116635" y="32683"/>
                    <a:pt x="116623" y="33290"/>
                    <a:pt x="116325" y="33802"/>
                  </a:cubicBezTo>
                  <a:cubicBezTo>
                    <a:pt x="116027" y="34314"/>
                    <a:pt x="115503" y="34612"/>
                    <a:pt x="114908" y="34612"/>
                  </a:cubicBezTo>
                  <a:lnTo>
                    <a:pt x="69664" y="34612"/>
                  </a:lnTo>
                  <a:cubicBezTo>
                    <a:pt x="69569" y="34612"/>
                    <a:pt x="69498" y="34636"/>
                    <a:pt x="69438" y="34695"/>
                  </a:cubicBezTo>
                  <a:lnTo>
                    <a:pt x="68236" y="35719"/>
                  </a:lnTo>
                  <a:lnTo>
                    <a:pt x="49805" y="35719"/>
                  </a:lnTo>
                  <a:lnTo>
                    <a:pt x="48936" y="34731"/>
                  </a:lnTo>
                  <a:cubicBezTo>
                    <a:pt x="48864" y="34660"/>
                    <a:pt x="48781" y="34612"/>
                    <a:pt x="48674" y="34612"/>
                  </a:cubicBezTo>
                  <a:lnTo>
                    <a:pt x="2739" y="34612"/>
                  </a:lnTo>
                  <a:cubicBezTo>
                    <a:pt x="2049" y="34612"/>
                    <a:pt x="1442" y="34255"/>
                    <a:pt x="1084" y="33683"/>
                  </a:cubicBezTo>
                  <a:cubicBezTo>
                    <a:pt x="727" y="33088"/>
                    <a:pt x="715" y="32374"/>
                    <a:pt x="1037" y="31778"/>
                  </a:cubicBezTo>
                  <a:lnTo>
                    <a:pt x="17396" y="1560"/>
                  </a:lnTo>
                  <a:cubicBezTo>
                    <a:pt x="17694" y="1025"/>
                    <a:pt x="18253" y="691"/>
                    <a:pt x="18872" y="691"/>
                  </a:cubicBezTo>
                  <a:lnTo>
                    <a:pt x="19646" y="691"/>
                  </a:lnTo>
                  <a:cubicBezTo>
                    <a:pt x="19837" y="691"/>
                    <a:pt x="19980" y="536"/>
                    <a:pt x="19980" y="346"/>
                  </a:cubicBezTo>
                  <a:cubicBezTo>
                    <a:pt x="19980" y="155"/>
                    <a:pt x="19837" y="1"/>
                    <a:pt x="19646" y="1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621" name="Google Shape;12621;p49"/>
            <p:cNvSpPr/>
            <p:nvPr/>
          </p:nvSpPr>
          <p:spPr>
            <a:xfrm>
              <a:off x="2559525" y="2126950"/>
              <a:ext cx="2800975" cy="980425"/>
            </a:xfrm>
            <a:custGeom>
              <a:avLst/>
              <a:gdLst/>
              <a:ahLst/>
              <a:cxnLst/>
              <a:rect l="l" t="t" r="r" b="b"/>
              <a:pathLst>
                <a:path w="112039" h="39217" extrusionOk="0">
                  <a:moveTo>
                    <a:pt x="22639" y="0"/>
                  </a:moveTo>
                  <a:cubicBezTo>
                    <a:pt x="22555" y="0"/>
                    <a:pt x="22471" y="30"/>
                    <a:pt x="22408" y="93"/>
                  </a:cubicBezTo>
                  <a:lnTo>
                    <a:pt x="15717" y="6272"/>
                  </a:lnTo>
                  <a:cubicBezTo>
                    <a:pt x="15681" y="6296"/>
                    <a:pt x="15658" y="6332"/>
                    <a:pt x="15634" y="6368"/>
                  </a:cubicBezTo>
                  <a:lnTo>
                    <a:pt x="37" y="37895"/>
                  </a:lnTo>
                  <a:cubicBezTo>
                    <a:pt x="1" y="38002"/>
                    <a:pt x="1" y="38121"/>
                    <a:pt x="37" y="38205"/>
                  </a:cubicBezTo>
                  <a:cubicBezTo>
                    <a:pt x="96" y="38300"/>
                    <a:pt x="191" y="38371"/>
                    <a:pt x="299" y="38383"/>
                  </a:cubicBezTo>
                  <a:cubicBezTo>
                    <a:pt x="2672" y="38751"/>
                    <a:pt x="5148" y="38899"/>
                    <a:pt x="7682" y="38899"/>
                  </a:cubicBezTo>
                  <a:cubicBezTo>
                    <a:pt x="12941" y="38899"/>
                    <a:pt x="18454" y="38264"/>
                    <a:pt x="23837" y="37645"/>
                  </a:cubicBezTo>
                  <a:cubicBezTo>
                    <a:pt x="27016" y="37264"/>
                    <a:pt x="30005" y="36931"/>
                    <a:pt x="32874" y="36716"/>
                  </a:cubicBezTo>
                  <a:cubicBezTo>
                    <a:pt x="33891" y="36642"/>
                    <a:pt x="34859" y="36608"/>
                    <a:pt x="35776" y="36608"/>
                  </a:cubicBezTo>
                  <a:cubicBezTo>
                    <a:pt x="43751" y="36608"/>
                    <a:pt x="47940" y="39148"/>
                    <a:pt x="47983" y="39169"/>
                  </a:cubicBezTo>
                  <a:cubicBezTo>
                    <a:pt x="48043" y="39205"/>
                    <a:pt x="48102" y="39217"/>
                    <a:pt x="48162" y="39217"/>
                  </a:cubicBezTo>
                  <a:cubicBezTo>
                    <a:pt x="48233" y="39217"/>
                    <a:pt x="48328" y="39193"/>
                    <a:pt x="48376" y="39110"/>
                  </a:cubicBezTo>
                  <a:cubicBezTo>
                    <a:pt x="48416" y="39069"/>
                    <a:pt x="51350" y="36576"/>
                    <a:pt x="56270" y="36576"/>
                  </a:cubicBezTo>
                  <a:cubicBezTo>
                    <a:pt x="58581" y="36576"/>
                    <a:pt x="61331" y="37127"/>
                    <a:pt x="64426" y="38741"/>
                  </a:cubicBezTo>
                  <a:cubicBezTo>
                    <a:pt x="64472" y="38766"/>
                    <a:pt x="64525" y="38779"/>
                    <a:pt x="64579" y="38779"/>
                  </a:cubicBezTo>
                  <a:cubicBezTo>
                    <a:pt x="64650" y="38779"/>
                    <a:pt x="64722" y="38757"/>
                    <a:pt x="64783" y="38717"/>
                  </a:cubicBezTo>
                  <a:cubicBezTo>
                    <a:pt x="64795" y="38717"/>
                    <a:pt x="66223" y="37657"/>
                    <a:pt x="68998" y="36836"/>
                  </a:cubicBezTo>
                  <a:cubicBezTo>
                    <a:pt x="70682" y="36329"/>
                    <a:pt x="73129" y="35844"/>
                    <a:pt x="76270" y="35844"/>
                  </a:cubicBezTo>
                  <a:cubicBezTo>
                    <a:pt x="77858" y="35844"/>
                    <a:pt x="79624" y="35968"/>
                    <a:pt x="81559" y="36276"/>
                  </a:cubicBezTo>
                  <a:cubicBezTo>
                    <a:pt x="88379" y="37346"/>
                    <a:pt x="96490" y="38435"/>
                    <a:pt x="103670" y="38435"/>
                  </a:cubicBezTo>
                  <a:cubicBezTo>
                    <a:pt x="106555" y="38435"/>
                    <a:pt x="109289" y="38259"/>
                    <a:pt x="111729" y="37836"/>
                  </a:cubicBezTo>
                  <a:cubicBezTo>
                    <a:pt x="111848" y="37824"/>
                    <a:pt x="111932" y="37764"/>
                    <a:pt x="111979" y="37657"/>
                  </a:cubicBezTo>
                  <a:cubicBezTo>
                    <a:pt x="112039" y="37550"/>
                    <a:pt x="112027" y="37431"/>
                    <a:pt x="111979" y="37348"/>
                  </a:cubicBezTo>
                  <a:lnTo>
                    <a:pt x="95537" y="6356"/>
                  </a:lnTo>
                  <a:cubicBezTo>
                    <a:pt x="95477" y="6248"/>
                    <a:pt x="95358" y="6177"/>
                    <a:pt x="95239" y="6177"/>
                  </a:cubicBezTo>
                  <a:lnTo>
                    <a:pt x="93155" y="6177"/>
                  </a:lnTo>
                  <a:cubicBezTo>
                    <a:pt x="92953" y="6177"/>
                    <a:pt x="92810" y="6320"/>
                    <a:pt x="92810" y="6522"/>
                  </a:cubicBezTo>
                  <a:cubicBezTo>
                    <a:pt x="92810" y="6713"/>
                    <a:pt x="92953" y="6856"/>
                    <a:pt x="93155" y="6856"/>
                  </a:cubicBezTo>
                  <a:lnTo>
                    <a:pt x="95025" y="6856"/>
                  </a:lnTo>
                  <a:lnTo>
                    <a:pt x="111146" y="37252"/>
                  </a:lnTo>
                  <a:cubicBezTo>
                    <a:pt x="108869" y="37611"/>
                    <a:pt x="106345" y="37762"/>
                    <a:pt x="103690" y="37762"/>
                  </a:cubicBezTo>
                  <a:cubicBezTo>
                    <a:pt x="96558" y="37762"/>
                    <a:pt x="88477" y="36673"/>
                    <a:pt x="81666" y="35597"/>
                  </a:cubicBezTo>
                  <a:cubicBezTo>
                    <a:pt x="79693" y="35289"/>
                    <a:pt x="77890" y="35161"/>
                    <a:pt x="76256" y="35161"/>
                  </a:cubicBezTo>
                  <a:cubicBezTo>
                    <a:pt x="69311" y="35161"/>
                    <a:pt x="65424" y="37472"/>
                    <a:pt x="64557" y="38050"/>
                  </a:cubicBezTo>
                  <a:cubicBezTo>
                    <a:pt x="61442" y="36458"/>
                    <a:pt x="58658" y="35909"/>
                    <a:pt x="56299" y="35909"/>
                  </a:cubicBezTo>
                  <a:cubicBezTo>
                    <a:pt x="51831" y="35909"/>
                    <a:pt x="48890" y="37878"/>
                    <a:pt x="48126" y="38455"/>
                  </a:cubicBezTo>
                  <a:cubicBezTo>
                    <a:pt x="47166" y="37927"/>
                    <a:pt x="43040" y="35906"/>
                    <a:pt x="35788" y="35906"/>
                  </a:cubicBezTo>
                  <a:cubicBezTo>
                    <a:pt x="34853" y="35906"/>
                    <a:pt x="33866" y="35939"/>
                    <a:pt x="32826" y="36014"/>
                  </a:cubicBezTo>
                  <a:cubicBezTo>
                    <a:pt x="29945" y="36228"/>
                    <a:pt x="26957" y="36562"/>
                    <a:pt x="23766" y="36943"/>
                  </a:cubicBezTo>
                  <a:cubicBezTo>
                    <a:pt x="18406" y="37559"/>
                    <a:pt x="12915" y="38193"/>
                    <a:pt x="7690" y="38193"/>
                  </a:cubicBezTo>
                  <a:cubicBezTo>
                    <a:pt x="5347" y="38193"/>
                    <a:pt x="3058" y="38066"/>
                    <a:pt x="858" y="37752"/>
                  </a:cubicBezTo>
                  <a:lnTo>
                    <a:pt x="16241" y="6713"/>
                  </a:lnTo>
                  <a:lnTo>
                    <a:pt x="22873" y="581"/>
                  </a:lnTo>
                  <a:cubicBezTo>
                    <a:pt x="23004" y="462"/>
                    <a:pt x="23016" y="236"/>
                    <a:pt x="22885" y="105"/>
                  </a:cubicBezTo>
                  <a:cubicBezTo>
                    <a:pt x="22822" y="36"/>
                    <a:pt x="22731" y="0"/>
                    <a:pt x="22639" y="0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622" name="Google Shape;12622;p49"/>
            <p:cNvSpPr/>
            <p:nvPr/>
          </p:nvSpPr>
          <p:spPr>
            <a:xfrm>
              <a:off x="2941125" y="1951500"/>
              <a:ext cx="1021875" cy="1061525"/>
            </a:xfrm>
            <a:custGeom>
              <a:avLst/>
              <a:gdLst/>
              <a:ahLst/>
              <a:cxnLst/>
              <a:rect l="l" t="t" r="r" b="b"/>
              <a:pathLst>
                <a:path w="40875" h="42461" extrusionOk="0">
                  <a:moveTo>
                    <a:pt x="12026" y="920"/>
                  </a:moveTo>
                  <a:cubicBezTo>
                    <a:pt x="13972" y="2497"/>
                    <a:pt x="16162" y="2926"/>
                    <a:pt x="18689" y="2926"/>
                  </a:cubicBezTo>
                  <a:cubicBezTo>
                    <a:pt x="20073" y="2926"/>
                    <a:pt x="21557" y="2797"/>
                    <a:pt x="23158" y="2658"/>
                  </a:cubicBezTo>
                  <a:cubicBezTo>
                    <a:pt x="24934" y="2503"/>
                    <a:pt x="26899" y="2332"/>
                    <a:pt x="29003" y="2332"/>
                  </a:cubicBezTo>
                  <a:cubicBezTo>
                    <a:pt x="29481" y="2332"/>
                    <a:pt x="29966" y="2341"/>
                    <a:pt x="30457" y="2360"/>
                  </a:cubicBezTo>
                  <a:cubicBezTo>
                    <a:pt x="34576" y="2515"/>
                    <a:pt x="36993" y="4075"/>
                    <a:pt x="38279" y="5337"/>
                  </a:cubicBezTo>
                  <a:cubicBezTo>
                    <a:pt x="39553" y="6575"/>
                    <a:pt x="40041" y="7790"/>
                    <a:pt x="40125" y="8052"/>
                  </a:cubicBezTo>
                  <a:lnTo>
                    <a:pt x="40172" y="40698"/>
                  </a:lnTo>
                  <a:cubicBezTo>
                    <a:pt x="36517" y="34436"/>
                    <a:pt x="28326" y="33709"/>
                    <a:pt x="21253" y="33709"/>
                  </a:cubicBezTo>
                  <a:cubicBezTo>
                    <a:pt x="20146" y="33709"/>
                    <a:pt x="19051" y="33721"/>
                    <a:pt x="18003" y="33745"/>
                  </a:cubicBezTo>
                  <a:cubicBezTo>
                    <a:pt x="17074" y="33764"/>
                    <a:pt x="16175" y="33780"/>
                    <a:pt x="15337" y="33780"/>
                  </a:cubicBezTo>
                  <a:cubicBezTo>
                    <a:pt x="14585" y="33780"/>
                    <a:pt x="13883" y="33767"/>
                    <a:pt x="13252" y="33733"/>
                  </a:cubicBezTo>
                  <a:cubicBezTo>
                    <a:pt x="7002" y="33364"/>
                    <a:pt x="1906" y="30340"/>
                    <a:pt x="798" y="29638"/>
                  </a:cubicBezTo>
                  <a:lnTo>
                    <a:pt x="12026" y="920"/>
                  </a:lnTo>
                  <a:close/>
                  <a:moveTo>
                    <a:pt x="11911" y="1"/>
                  </a:moveTo>
                  <a:cubicBezTo>
                    <a:pt x="11882" y="1"/>
                    <a:pt x="11852" y="5"/>
                    <a:pt x="11824" y="15"/>
                  </a:cubicBezTo>
                  <a:cubicBezTo>
                    <a:pt x="11716" y="39"/>
                    <a:pt x="11633" y="110"/>
                    <a:pt x="11585" y="217"/>
                  </a:cubicBezTo>
                  <a:lnTo>
                    <a:pt x="60" y="29638"/>
                  </a:lnTo>
                  <a:cubicBezTo>
                    <a:pt x="1" y="29792"/>
                    <a:pt x="48" y="29959"/>
                    <a:pt x="179" y="30042"/>
                  </a:cubicBezTo>
                  <a:cubicBezTo>
                    <a:pt x="239" y="30078"/>
                    <a:pt x="5978" y="33971"/>
                    <a:pt x="13217" y="34388"/>
                  </a:cubicBezTo>
                  <a:cubicBezTo>
                    <a:pt x="13864" y="34422"/>
                    <a:pt x="14578" y="34434"/>
                    <a:pt x="15338" y="34434"/>
                  </a:cubicBezTo>
                  <a:cubicBezTo>
                    <a:pt x="16186" y="34434"/>
                    <a:pt x="17091" y="34419"/>
                    <a:pt x="18027" y="34400"/>
                  </a:cubicBezTo>
                  <a:cubicBezTo>
                    <a:pt x="19021" y="34385"/>
                    <a:pt x="20061" y="34369"/>
                    <a:pt x="21128" y="34369"/>
                  </a:cubicBezTo>
                  <a:cubicBezTo>
                    <a:pt x="28493" y="34369"/>
                    <a:pt x="37098" y="35133"/>
                    <a:pt x="40208" y="42246"/>
                  </a:cubicBezTo>
                  <a:cubicBezTo>
                    <a:pt x="40268" y="42377"/>
                    <a:pt x="40387" y="42461"/>
                    <a:pt x="40518" y="42461"/>
                  </a:cubicBezTo>
                  <a:lnTo>
                    <a:pt x="40601" y="42461"/>
                  </a:lnTo>
                  <a:cubicBezTo>
                    <a:pt x="40756" y="42425"/>
                    <a:pt x="40875" y="42294"/>
                    <a:pt x="40875" y="42127"/>
                  </a:cubicBezTo>
                  <a:lnTo>
                    <a:pt x="40827" y="7992"/>
                  </a:lnTo>
                  <a:cubicBezTo>
                    <a:pt x="40827" y="7956"/>
                    <a:pt x="40827" y="7909"/>
                    <a:pt x="40815" y="7885"/>
                  </a:cubicBezTo>
                  <a:cubicBezTo>
                    <a:pt x="40780" y="7825"/>
                    <a:pt x="40327" y="6361"/>
                    <a:pt x="38803" y="4873"/>
                  </a:cubicBezTo>
                  <a:cubicBezTo>
                    <a:pt x="37422" y="3503"/>
                    <a:pt x="34850" y="1836"/>
                    <a:pt x="30504" y="1682"/>
                  </a:cubicBezTo>
                  <a:cubicBezTo>
                    <a:pt x="29987" y="1661"/>
                    <a:pt x="29477" y="1652"/>
                    <a:pt x="28976" y="1652"/>
                  </a:cubicBezTo>
                  <a:cubicBezTo>
                    <a:pt x="26856" y="1652"/>
                    <a:pt x="24884" y="1816"/>
                    <a:pt x="23123" y="1979"/>
                  </a:cubicBezTo>
                  <a:cubicBezTo>
                    <a:pt x="21563" y="2110"/>
                    <a:pt x="20116" y="2232"/>
                    <a:pt x="18773" y="2232"/>
                  </a:cubicBezTo>
                  <a:cubicBezTo>
                    <a:pt x="16201" y="2232"/>
                    <a:pt x="14010" y="1784"/>
                    <a:pt x="12133" y="86"/>
                  </a:cubicBezTo>
                  <a:cubicBezTo>
                    <a:pt x="12072" y="34"/>
                    <a:pt x="11992" y="1"/>
                    <a:pt x="11911" y="1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623" name="Google Shape;12623;p49"/>
            <p:cNvSpPr/>
            <p:nvPr/>
          </p:nvSpPr>
          <p:spPr>
            <a:xfrm>
              <a:off x="2797950" y="1979225"/>
              <a:ext cx="2263400" cy="1033800"/>
            </a:xfrm>
            <a:custGeom>
              <a:avLst/>
              <a:gdLst/>
              <a:ahLst/>
              <a:cxnLst/>
              <a:rect l="l" t="t" r="r" b="b"/>
              <a:pathLst>
                <a:path w="90536" h="41352" extrusionOk="0">
                  <a:moveTo>
                    <a:pt x="57256" y="0"/>
                  </a:moveTo>
                  <a:cubicBezTo>
                    <a:pt x="52615" y="0"/>
                    <a:pt x="48389" y="1624"/>
                    <a:pt x="45864" y="6681"/>
                  </a:cubicBezTo>
                  <a:cubicBezTo>
                    <a:pt x="45780" y="6859"/>
                    <a:pt x="45852" y="7050"/>
                    <a:pt x="46018" y="7145"/>
                  </a:cubicBezTo>
                  <a:cubicBezTo>
                    <a:pt x="46071" y="7173"/>
                    <a:pt x="46124" y="7185"/>
                    <a:pt x="46175" y="7185"/>
                  </a:cubicBezTo>
                  <a:cubicBezTo>
                    <a:pt x="46300" y="7185"/>
                    <a:pt x="46415" y="7112"/>
                    <a:pt x="46483" y="7002"/>
                  </a:cubicBezTo>
                  <a:cubicBezTo>
                    <a:pt x="48855" y="2237"/>
                    <a:pt x="52878" y="701"/>
                    <a:pt x="57317" y="701"/>
                  </a:cubicBezTo>
                  <a:cubicBezTo>
                    <a:pt x="60742" y="701"/>
                    <a:pt x="64416" y="1615"/>
                    <a:pt x="67771" y="2668"/>
                  </a:cubicBezTo>
                  <a:cubicBezTo>
                    <a:pt x="71386" y="3803"/>
                    <a:pt x="73615" y="4096"/>
                    <a:pt x="74949" y="4096"/>
                  </a:cubicBezTo>
                  <a:cubicBezTo>
                    <a:pt x="75658" y="4096"/>
                    <a:pt x="76114" y="4013"/>
                    <a:pt x="76391" y="3930"/>
                  </a:cubicBezTo>
                  <a:lnTo>
                    <a:pt x="89679" y="31326"/>
                  </a:lnTo>
                  <a:cubicBezTo>
                    <a:pt x="87702" y="31753"/>
                    <a:pt x="85948" y="31924"/>
                    <a:pt x="84331" y="31924"/>
                  </a:cubicBezTo>
                  <a:cubicBezTo>
                    <a:pt x="81117" y="31924"/>
                    <a:pt x="78450" y="31246"/>
                    <a:pt x="75677" y="30541"/>
                  </a:cubicBezTo>
                  <a:cubicBezTo>
                    <a:pt x="72625" y="29759"/>
                    <a:pt x="69483" y="28964"/>
                    <a:pt x="65378" y="28964"/>
                  </a:cubicBezTo>
                  <a:cubicBezTo>
                    <a:pt x="64103" y="28964"/>
                    <a:pt x="62734" y="29041"/>
                    <a:pt x="61247" y="29219"/>
                  </a:cubicBezTo>
                  <a:cubicBezTo>
                    <a:pt x="50281" y="30529"/>
                    <a:pt x="46923" y="37815"/>
                    <a:pt x="46126" y="40185"/>
                  </a:cubicBezTo>
                  <a:cubicBezTo>
                    <a:pt x="44959" y="38577"/>
                    <a:pt x="41113" y="34529"/>
                    <a:pt x="31481" y="33755"/>
                  </a:cubicBezTo>
                  <a:cubicBezTo>
                    <a:pt x="30239" y="33656"/>
                    <a:pt x="28811" y="33613"/>
                    <a:pt x="27262" y="33613"/>
                  </a:cubicBezTo>
                  <a:cubicBezTo>
                    <a:pt x="17819" y="33613"/>
                    <a:pt x="3921" y="35219"/>
                    <a:pt x="894" y="35577"/>
                  </a:cubicBezTo>
                  <a:lnTo>
                    <a:pt x="14086" y="5371"/>
                  </a:lnTo>
                  <a:lnTo>
                    <a:pt x="15348" y="5371"/>
                  </a:lnTo>
                  <a:cubicBezTo>
                    <a:pt x="15538" y="5371"/>
                    <a:pt x="15693" y="5228"/>
                    <a:pt x="15693" y="5038"/>
                  </a:cubicBezTo>
                  <a:cubicBezTo>
                    <a:pt x="15693" y="4835"/>
                    <a:pt x="15538" y="4692"/>
                    <a:pt x="15348" y="4692"/>
                  </a:cubicBezTo>
                  <a:lnTo>
                    <a:pt x="13860" y="4692"/>
                  </a:lnTo>
                  <a:cubicBezTo>
                    <a:pt x="13729" y="4692"/>
                    <a:pt x="13610" y="4776"/>
                    <a:pt x="13550" y="4895"/>
                  </a:cubicBezTo>
                  <a:lnTo>
                    <a:pt x="48" y="35839"/>
                  </a:lnTo>
                  <a:cubicBezTo>
                    <a:pt x="1" y="35958"/>
                    <a:pt x="13" y="36077"/>
                    <a:pt x="96" y="36184"/>
                  </a:cubicBezTo>
                  <a:cubicBezTo>
                    <a:pt x="159" y="36278"/>
                    <a:pt x="258" y="36317"/>
                    <a:pt x="362" y="36317"/>
                  </a:cubicBezTo>
                  <a:cubicBezTo>
                    <a:pt x="377" y="36317"/>
                    <a:pt x="391" y="36317"/>
                    <a:pt x="406" y="36315"/>
                  </a:cubicBezTo>
                  <a:cubicBezTo>
                    <a:pt x="582" y="36294"/>
                    <a:pt x="16715" y="34280"/>
                    <a:pt x="27241" y="34280"/>
                  </a:cubicBezTo>
                  <a:cubicBezTo>
                    <a:pt x="28781" y="34280"/>
                    <a:pt x="30201" y="34323"/>
                    <a:pt x="31433" y="34422"/>
                  </a:cubicBezTo>
                  <a:cubicBezTo>
                    <a:pt x="42851" y="35339"/>
                    <a:pt x="45911" y="41090"/>
                    <a:pt x="45947" y="41149"/>
                  </a:cubicBezTo>
                  <a:cubicBezTo>
                    <a:pt x="45995" y="41268"/>
                    <a:pt x="46114" y="41352"/>
                    <a:pt x="46245" y="41352"/>
                  </a:cubicBezTo>
                  <a:cubicBezTo>
                    <a:pt x="46257" y="41352"/>
                    <a:pt x="46268" y="41352"/>
                    <a:pt x="46292" y="41304"/>
                  </a:cubicBezTo>
                  <a:cubicBezTo>
                    <a:pt x="46423" y="41280"/>
                    <a:pt x="46542" y="41161"/>
                    <a:pt x="46566" y="41030"/>
                  </a:cubicBezTo>
                  <a:cubicBezTo>
                    <a:pt x="46590" y="40947"/>
                    <a:pt x="48745" y="31374"/>
                    <a:pt x="61318" y="29874"/>
                  </a:cubicBezTo>
                  <a:cubicBezTo>
                    <a:pt x="62756" y="29704"/>
                    <a:pt x="64081" y="29630"/>
                    <a:pt x="65317" y="29630"/>
                  </a:cubicBezTo>
                  <a:cubicBezTo>
                    <a:pt x="69366" y="29630"/>
                    <a:pt x="72470" y="30418"/>
                    <a:pt x="75498" y="31184"/>
                  </a:cubicBezTo>
                  <a:cubicBezTo>
                    <a:pt x="78326" y="31896"/>
                    <a:pt x="81048" y="32589"/>
                    <a:pt x="84343" y="32589"/>
                  </a:cubicBezTo>
                  <a:cubicBezTo>
                    <a:pt x="86112" y="32589"/>
                    <a:pt x="88046" y="32389"/>
                    <a:pt x="90250" y="31886"/>
                  </a:cubicBezTo>
                  <a:cubicBezTo>
                    <a:pt x="90357" y="31862"/>
                    <a:pt x="90441" y="31791"/>
                    <a:pt x="90488" y="31707"/>
                  </a:cubicBezTo>
                  <a:cubicBezTo>
                    <a:pt x="90536" y="31612"/>
                    <a:pt x="90536" y="31493"/>
                    <a:pt x="90488" y="31410"/>
                  </a:cubicBezTo>
                  <a:lnTo>
                    <a:pt x="76868" y="3335"/>
                  </a:lnTo>
                  <a:cubicBezTo>
                    <a:pt x="76820" y="3252"/>
                    <a:pt x="76748" y="3180"/>
                    <a:pt x="76665" y="3156"/>
                  </a:cubicBezTo>
                  <a:cubicBezTo>
                    <a:pt x="76632" y="3144"/>
                    <a:pt x="76600" y="3139"/>
                    <a:pt x="76569" y="3139"/>
                  </a:cubicBezTo>
                  <a:cubicBezTo>
                    <a:pt x="76510" y="3139"/>
                    <a:pt x="76453" y="3157"/>
                    <a:pt x="76391" y="3180"/>
                  </a:cubicBezTo>
                  <a:cubicBezTo>
                    <a:pt x="76380" y="3191"/>
                    <a:pt x="75995" y="3391"/>
                    <a:pt x="74918" y="3391"/>
                  </a:cubicBezTo>
                  <a:cubicBezTo>
                    <a:pt x="73679" y="3391"/>
                    <a:pt x="71526" y="3127"/>
                    <a:pt x="67974" y="2013"/>
                  </a:cubicBezTo>
                  <a:cubicBezTo>
                    <a:pt x="64537" y="935"/>
                    <a:pt x="60777" y="0"/>
                    <a:pt x="57256" y="0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624" name="Google Shape;12624;p49"/>
            <p:cNvSpPr/>
            <p:nvPr/>
          </p:nvSpPr>
          <p:spPr>
            <a:xfrm>
              <a:off x="4127000" y="2162600"/>
              <a:ext cx="1021275" cy="706050"/>
            </a:xfrm>
            <a:custGeom>
              <a:avLst/>
              <a:gdLst/>
              <a:ahLst/>
              <a:cxnLst/>
              <a:rect l="l" t="t" r="r" b="b"/>
              <a:pathLst>
                <a:path w="40851" h="28242" extrusionOk="0">
                  <a:moveTo>
                    <a:pt x="25432" y="0"/>
                  </a:moveTo>
                  <a:cubicBezTo>
                    <a:pt x="25241" y="0"/>
                    <a:pt x="25099" y="155"/>
                    <a:pt x="25099" y="346"/>
                  </a:cubicBezTo>
                  <a:cubicBezTo>
                    <a:pt x="25099" y="536"/>
                    <a:pt x="25241" y="691"/>
                    <a:pt x="25432" y="691"/>
                  </a:cubicBezTo>
                  <a:lnTo>
                    <a:pt x="26551" y="691"/>
                  </a:lnTo>
                  <a:lnTo>
                    <a:pt x="39874" y="27444"/>
                  </a:lnTo>
                  <a:cubicBezTo>
                    <a:pt x="37493" y="27004"/>
                    <a:pt x="29278" y="25468"/>
                    <a:pt x="23360" y="24325"/>
                  </a:cubicBezTo>
                  <a:lnTo>
                    <a:pt x="22908" y="24230"/>
                  </a:lnTo>
                  <a:cubicBezTo>
                    <a:pt x="20016" y="23666"/>
                    <a:pt x="15930" y="22873"/>
                    <a:pt x="11603" y="22873"/>
                  </a:cubicBezTo>
                  <a:cubicBezTo>
                    <a:pt x="7698" y="22873"/>
                    <a:pt x="3598" y="23519"/>
                    <a:pt x="0" y="25563"/>
                  </a:cubicBezTo>
                  <a:cubicBezTo>
                    <a:pt x="107" y="25527"/>
                    <a:pt x="203" y="25515"/>
                    <a:pt x="310" y="25480"/>
                  </a:cubicBezTo>
                  <a:cubicBezTo>
                    <a:pt x="1536" y="25063"/>
                    <a:pt x="2798" y="24765"/>
                    <a:pt x="4048" y="24575"/>
                  </a:cubicBezTo>
                  <a:cubicBezTo>
                    <a:pt x="6513" y="23827"/>
                    <a:pt x="9094" y="23555"/>
                    <a:pt x="11598" y="23555"/>
                  </a:cubicBezTo>
                  <a:cubicBezTo>
                    <a:pt x="15868" y="23555"/>
                    <a:pt x="19913" y="24345"/>
                    <a:pt x="22765" y="24908"/>
                  </a:cubicBezTo>
                  <a:lnTo>
                    <a:pt x="23229" y="24992"/>
                  </a:lnTo>
                  <a:cubicBezTo>
                    <a:pt x="30171" y="26337"/>
                    <a:pt x="40303" y="28218"/>
                    <a:pt x="40410" y="28242"/>
                  </a:cubicBezTo>
                  <a:lnTo>
                    <a:pt x="40470" y="28242"/>
                  </a:lnTo>
                  <a:cubicBezTo>
                    <a:pt x="40565" y="28242"/>
                    <a:pt x="40672" y="28194"/>
                    <a:pt x="40731" y="28099"/>
                  </a:cubicBezTo>
                  <a:cubicBezTo>
                    <a:pt x="40839" y="28016"/>
                    <a:pt x="40851" y="27885"/>
                    <a:pt x="40791" y="27766"/>
                  </a:cubicBezTo>
                  <a:lnTo>
                    <a:pt x="27075" y="203"/>
                  </a:lnTo>
                  <a:cubicBezTo>
                    <a:pt x="27015" y="84"/>
                    <a:pt x="26896" y="0"/>
                    <a:pt x="26765" y="0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625" name="Google Shape;12625;p49"/>
            <p:cNvSpPr/>
            <p:nvPr/>
          </p:nvSpPr>
          <p:spPr>
            <a:xfrm>
              <a:off x="4095150" y="2218250"/>
              <a:ext cx="1139450" cy="753400"/>
            </a:xfrm>
            <a:custGeom>
              <a:avLst/>
              <a:gdLst/>
              <a:ahLst/>
              <a:cxnLst/>
              <a:rect l="l" t="t" r="r" b="b"/>
              <a:pathLst>
                <a:path w="45578" h="30136" extrusionOk="0">
                  <a:moveTo>
                    <a:pt x="29147" y="1"/>
                  </a:moveTo>
                  <a:cubicBezTo>
                    <a:pt x="28956" y="1"/>
                    <a:pt x="28813" y="144"/>
                    <a:pt x="28813" y="334"/>
                  </a:cubicBezTo>
                  <a:cubicBezTo>
                    <a:pt x="28813" y="537"/>
                    <a:pt x="28956" y="680"/>
                    <a:pt x="29147" y="680"/>
                  </a:cubicBezTo>
                  <a:lnTo>
                    <a:pt x="30254" y="680"/>
                  </a:lnTo>
                  <a:lnTo>
                    <a:pt x="44684" y="29362"/>
                  </a:lnTo>
                  <a:cubicBezTo>
                    <a:pt x="44523" y="29369"/>
                    <a:pt x="44357" y="29372"/>
                    <a:pt x="44185" y="29372"/>
                  </a:cubicBezTo>
                  <a:cubicBezTo>
                    <a:pt x="42307" y="29372"/>
                    <a:pt x="39697" y="28959"/>
                    <a:pt x="34909" y="28207"/>
                  </a:cubicBezTo>
                  <a:cubicBezTo>
                    <a:pt x="31528" y="27671"/>
                    <a:pt x="26908" y="26945"/>
                    <a:pt x="20681" y="26087"/>
                  </a:cubicBezTo>
                  <a:cubicBezTo>
                    <a:pt x="18588" y="25794"/>
                    <a:pt x="16667" y="25666"/>
                    <a:pt x="14906" y="25666"/>
                  </a:cubicBezTo>
                  <a:cubicBezTo>
                    <a:pt x="7012" y="25666"/>
                    <a:pt x="2356" y="28247"/>
                    <a:pt x="0" y="30136"/>
                  </a:cubicBezTo>
                  <a:cubicBezTo>
                    <a:pt x="1215" y="29505"/>
                    <a:pt x="2501" y="29016"/>
                    <a:pt x="3822" y="28612"/>
                  </a:cubicBezTo>
                  <a:cubicBezTo>
                    <a:pt x="6405" y="27382"/>
                    <a:pt x="10054" y="26349"/>
                    <a:pt x="14987" y="26349"/>
                  </a:cubicBezTo>
                  <a:cubicBezTo>
                    <a:pt x="16693" y="26349"/>
                    <a:pt x="18552" y="26473"/>
                    <a:pt x="20574" y="26754"/>
                  </a:cubicBezTo>
                  <a:cubicBezTo>
                    <a:pt x="26801" y="27611"/>
                    <a:pt x="31433" y="28350"/>
                    <a:pt x="34790" y="28885"/>
                  </a:cubicBezTo>
                  <a:cubicBezTo>
                    <a:pt x="39555" y="29634"/>
                    <a:pt x="42179" y="30048"/>
                    <a:pt x="44116" y="30048"/>
                  </a:cubicBezTo>
                  <a:cubicBezTo>
                    <a:pt x="44521" y="30048"/>
                    <a:pt x="44897" y="30030"/>
                    <a:pt x="45256" y="29993"/>
                  </a:cubicBezTo>
                  <a:cubicBezTo>
                    <a:pt x="45375" y="29981"/>
                    <a:pt x="45458" y="29921"/>
                    <a:pt x="45518" y="29814"/>
                  </a:cubicBezTo>
                  <a:cubicBezTo>
                    <a:pt x="45565" y="29731"/>
                    <a:pt x="45577" y="29612"/>
                    <a:pt x="45518" y="29505"/>
                  </a:cubicBezTo>
                  <a:lnTo>
                    <a:pt x="30754" y="191"/>
                  </a:lnTo>
                  <a:cubicBezTo>
                    <a:pt x="30695" y="72"/>
                    <a:pt x="30575" y="1"/>
                    <a:pt x="30456" y="1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626" name="Google Shape;12626;p49"/>
            <p:cNvSpPr/>
            <p:nvPr/>
          </p:nvSpPr>
          <p:spPr>
            <a:xfrm>
              <a:off x="3949300" y="2994550"/>
              <a:ext cx="12525" cy="33950"/>
            </a:xfrm>
            <a:custGeom>
              <a:avLst/>
              <a:gdLst/>
              <a:ahLst/>
              <a:cxnLst/>
              <a:rect l="l" t="t" r="r" b="b"/>
              <a:pathLst>
                <a:path w="501" h="1358" extrusionOk="0">
                  <a:moveTo>
                    <a:pt x="155" y="0"/>
                  </a:moveTo>
                  <a:cubicBezTo>
                    <a:pt x="155" y="0"/>
                    <a:pt x="0" y="334"/>
                    <a:pt x="12" y="691"/>
                  </a:cubicBezTo>
                  <a:cubicBezTo>
                    <a:pt x="36" y="1048"/>
                    <a:pt x="250" y="1358"/>
                    <a:pt x="250" y="1358"/>
                  </a:cubicBezTo>
                  <a:cubicBezTo>
                    <a:pt x="250" y="1358"/>
                    <a:pt x="500" y="1060"/>
                    <a:pt x="453" y="667"/>
                  </a:cubicBezTo>
                  <a:cubicBezTo>
                    <a:pt x="441" y="274"/>
                    <a:pt x="155" y="0"/>
                    <a:pt x="155" y="0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627" name="Google Shape;12627;p49"/>
            <p:cNvSpPr/>
            <p:nvPr/>
          </p:nvSpPr>
          <p:spPr>
            <a:xfrm>
              <a:off x="3959125" y="2793625"/>
              <a:ext cx="388150" cy="234575"/>
            </a:xfrm>
            <a:custGeom>
              <a:avLst/>
              <a:gdLst/>
              <a:ahLst/>
              <a:cxnLst/>
              <a:rect l="l" t="t" r="r" b="b"/>
              <a:pathLst>
                <a:path w="15526" h="9383" extrusionOk="0">
                  <a:moveTo>
                    <a:pt x="15526" y="1"/>
                  </a:moveTo>
                  <a:cubicBezTo>
                    <a:pt x="15526" y="1"/>
                    <a:pt x="15252" y="36"/>
                    <a:pt x="14811" y="108"/>
                  </a:cubicBezTo>
                  <a:cubicBezTo>
                    <a:pt x="14335" y="179"/>
                    <a:pt x="13657" y="286"/>
                    <a:pt x="12823" y="465"/>
                  </a:cubicBezTo>
                  <a:cubicBezTo>
                    <a:pt x="11156" y="822"/>
                    <a:pt x="8811" y="1417"/>
                    <a:pt x="6477" y="2644"/>
                  </a:cubicBezTo>
                  <a:cubicBezTo>
                    <a:pt x="4143" y="3870"/>
                    <a:pt x="2357" y="5561"/>
                    <a:pt x="1357" y="6954"/>
                  </a:cubicBezTo>
                  <a:cubicBezTo>
                    <a:pt x="857" y="7656"/>
                    <a:pt x="512" y="8264"/>
                    <a:pt x="298" y="8692"/>
                  </a:cubicBezTo>
                  <a:cubicBezTo>
                    <a:pt x="202" y="8918"/>
                    <a:pt x="143" y="9085"/>
                    <a:pt x="83" y="9204"/>
                  </a:cubicBezTo>
                  <a:cubicBezTo>
                    <a:pt x="36" y="9323"/>
                    <a:pt x="0" y="9383"/>
                    <a:pt x="0" y="9383"/>
                  </a:cubicBezTo>
                  <a:cubicBezTo>
                    <a:pt x="0" y="9383"/>
                    <a:pt x="36" y="9323"/>
                    <a:pt x="95" y="9216"/>
                  </a:cubicBezTo>
                  <a:cubicBezTo>
                    <a:pt x="155" y="9109"/>
                    <a:pt x="226" y="8930"/>
                    <a:pt x="357" y="8740"/>
                  </a:cubicBezTo>
                  <a:cubicBezTo>
                    <a:pt x="619" y="8323"/>
                    <a:pt x="1000" y="7763"/>
                    <a:pt x="1536" y="7109"/>
                  </a:cubicBezTo>
                  <a:cubicBezTo>
                    <a:pt x="2608" y="5787"/>
                    <a:pt x="4405" y="4239"/>
                    <a:pt x="6691" y="3049"/>
                  </a:cubicBezTo>
                  <a:cubicBezTo>
                    <a:pt x="8965" y="1858"/>
                    <a:pt x="11228" y="1167"/>
                    <a:pt x="12859" y="703"/>
                  </a:cubicBezTo>
                  <a:cubicBezTo>
                    <a:pt x="13680" y="465"/>
                    <a:pt x="14347" y="298"/>
                    <a:pt x="14811" y="179"/>
                  </a:cubicBezTo>
                  <a:cubicBezTo>
                    <a:pt x="15276" y="60"/>
                    <a:pt x="15526" y="1"/>
                    <a:pt x="15526" y="1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628" name="Google Shape;12628;p49"/>
            <p:cNvSpPr/>
            <p:nvPr/>
          </p:nvSpPr>
          <p:spPr>
            <a:xfrm>
              <a:off x="3967150" y="2821900"/>
              <a:ext cx="398000" cy="204525"/>
            </a:xfrm>
            <a:custGeom>
              <a:avLst/>
              <a:gdLst/>
              <a:ahLst/>
              <a:cxnLst/>
              <a:rect l="l" t="t" r="r" b="b"/>
              <a:pathLst>
                <a:path w="15920" h="8181" extrusionOk="0">
                  <a:moveTo>
                    <a:pt x="15919" y="1"/>
                  </a:moveTo>
                  <a:cubicBezTo>
                    <a:pt x="15919" y="1"/>
                    <a:pt x="15669" y="25"/>
                    <a:pt x="15193" y="48"/>
                  </a:cubicBezTo>
                  <a:cubicBezTo>
                    <a:pt x="14955" y="60"/>
                    <a:pt x="14669" y="84"/>
                    <a:pt x="14348" y="120"/>
                  </a:cubicBezTo>
                  <a:cubicBezTo>
                    <a:pt x="14014" y="167"/>
                    <a:pt x="13633" y="215"/>
                    <a:pt x="13228" y="286"/>
                  </a:cubicBezTo>
                  <a:cubicBezTo>
                    <a:pt x="12812" y="346"/>
                    <a:pt x="12359" y="441"/>
                    <a:pt x="11883" y="560"/>
                  </a:cubicBezTo>
                  <a:cubicBezTo>
                    <a:pt x="11395" y="656"/>
                    <a:pt x="10907" y="810"/>
                    <a:pt x="10371" y="977"/>
                  </a:cubicBezTo>
                  <a:cubicBezTo>
                    <a:pt x="9323" y="1310"/>
                    <a:pt x="8192" y="1763"/>
                    <a:pt x="7049" y="2346"/>
                  </a:cubicBezTo>
                  <a:cubicBezTo>
                    <a:pt x="5918" y="2918"/>
                    <a:pt x="4894" y="3596"/>
                    <a:pt x="4001" y="4251"/>
                  </a:cubicBezTo>
                  <a:cubicBezTo>
                    <a:pt x="3572" y="4573"/>
                    <a:pt x="3132" y="4906"/>
                    <a:pt x="2775" y="5228"/>
                  </a:cubicBezTo>
                  <a:cubicBezTo>
                    <a:pt x="2406" y="5537"/>
                    <a:pt x="2084" y="5859"/>
                    <a:pt x="1786" y="6156"/>
                  </a:cubicBezTo>
                  <a:cubicBezTo>
                    <a:pt x="1489" y="6454"/>
                    <a:pt x="1227" y="6728"/>
                    <a:pt x="1013" y="6966"/>
                  </a:cubicBezTo>
                  <a:cubicBezTo>
                    <a:pt x="786" y="7204"/>
                    <a:pt x="608" y="7430"/>
                    <a:pt x="453" y="7609"/>
                  </a:cubicBezTo>
                  <a:cubicBezTo>
                    <a:pt x="155" y="7978"/>
                    <a:pt x="1" y="8180"/>
                    <a:pt x="1" y="8180"/>
                  </a:cubicBezTo>
                  <a:lnTo>
                    <a:pt x="501" y="7668"/>
                  </a:lnTo>
                  <a:cubicBezTo>
                    <a:pt x="667" y="7502"/>
                    <a:pt x="870" y="7311"/>
                    <a:pt x="1108" y="7085"/>
                  </a:cubicBezTo>
                  <a:cubicBezTo>
                    <a:pt x="1370" y="6871"/>
                    <a:pt x="1620" y="6609"/>
                    <a:pt x="1941" y="6347"/>
                  </a:cubicBezTo>
                  <a:cubicBezTo>
                    <a:pt x="2263" y="6073"/>
                    <a:pt x="2596" y="5799"/>
                    <a:pt x="2989" y="5501"/>
                  </a:cubicBezTo>
                  <a:cubicBezTo>
                    <a:pt x="3370" y="5180"/>
                    <a:pt x="3787" y="4882"/>
                    <a:pt x="4239" y="4573"/>
                  </a:cubicBezTo>
                  <a:cubicBezTo>
                    <a:pt x="5144" y="3965"/>
                    <a:pt x="6156" y="3334"/>
                    <a:pt x="7275" y="2763"/>
                  </a:cubicBezTo>
                  <a:cubicBezTo>
                    <a:pt x="8394" y="2180"/>
                    <a:pt x="9490" y="1715"/>
                    <a:pt x="10514" y="1346"/>
                  </a:cubicBezTo>
                  <a:cubicBezTo>
                    <a:pt x="11038" y="1168"/>
                    <a:pt x="11526" y="1001"/>
                    <a:pt x="11990" y="870"/>
                  </a:cubicBezTo>
                  <a:cubicBezTo>
                    <a:pt x="12454" y="715"/>
                    <a:pt x="12883" y="620"/>
                    <a:pt x="13288" y="513"/>
                  </a:cubicBezTo>
                  <a:cubicBezTo>
                    <a:pt x="13693" y="406"/>
                    <a:pt x="14050" y="346"/>
                    <a:pt x="14371" y="275"/>
                  </a:cubicBezTo>
                  <a:cubicBezTo>
                    <a:pt x="14705" y="191"/>
                    <a:pt x="14979" y="155"/>
                    <a:pt x="15205" y="120"/>
                  </a:cubicBezTo>
                  <a:cubicBezTo>
                    <a:pt x="15669" y="48"/>
                    <a:pt x="15919" y="1"/>
                    <a:pt x="15919" y="1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629" name="Google Shape;12629;p49"/>
            <p:cNvSpPr/>
            <p:nvPr/>
          </p:nvSpPr>
          <p:spPr>
            <a:xfrm>
              <a:off x="3994525" y="2964775"/>
              <a:ext cx="104225" cy="68800"/>
            </a:xfrm>
            <a:custGeom>
              <a:avLst/>
              <a:gdLst/>
              <a:ahLst/>
              <a:cxnLst/>
              <a:rect l="l" t="t" r="r" b="b"/>
              <a:pathLst>
                <a:path w="4169" h="2752" extrusionOk="0">
                  <a:moveTo>
                    <a:pt x="4168" y="1"/>
                  </a:moveTo>
                  <a:cubicBezTo>
                    <a:pt x="4168" y="1"/>
                    <a:pt x="3882" y="1"/>
                    <a:pt x="3406" y="120"/>
                  </a:cubicBezTo>
                  <a:cubicBezTo>
                    <a:pt x="2966" y="227"/>
                    <a:pt x="2335" y="453"/>
                    <a:pt x="1727" y="858"/>
                  </a:cubicBezTo>
                  <a:cubicBezTo>
                    <a:pt x="1132" y="1251"/>
                    <a:pt x="668" y="1727"/>
                    <a:pt x="406" y="2120"/>
                  </a:cubicBezTo>
                  <a:cubicBezTo>
                    <a:pt x="120" y="2489"/>
                    <a:pt x="1" y="2751"/>
                    <a:pt x="1" y="2751"/>
                  </a:cubicBezTo>
                  <a:cubicBezTo>
                    <a:pt x="1" y="2751"/>
                    <a:pt x="203" y="2561"/>
                    <a:pt x="560" y="2263"/>
                  </a:cubicBezTo>
                  <a:cubicBezTo>
                    <a:pt x="918" y="1989"/>
                    <a:pt x="1418" y="1596"/>
                    <a:pt x="1977" y="1227"/>
                  </a:cubicBezTo>
                  <a:cubicBezTo>
                    <a:pt x="2549" y="858"/>
                    <a:pt x="3097" y="536"/>
                    <a:pt x="3501" y="334"/>
                  </a:cubicBezTo>
                  <a:cubicBezTo>
                    <a:pt x="3906" y="120"/>
                    <a:pt x="4168" y="1"/>
                    <a:pt x="4168" y="1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630" name="Google Shape;12630;p49"/>
            <p:cNvSpPr/>
            <p:nvPr/>
          </p:nvSpPr>
          <p:spPr>
            <a:xfrm>
              <a:off x="4028775" y="2989475"/>
              <a:ext cx="75325" cy="42000"/>
            </a:xfrm>
            <a:custGeom>
              <a:avLst/>
              <a:gdLst/>
              <a:ahLst/>
              <a:cxnLst/>
              <a:rect l="l" t="t" r="r" b="b"/>
              <a:pathLst>
                <a:path w="3013" h="1680" extrusionOk="0">
                  <a:moveTo>
                    <a:pt x="3012" y="1"/>
                  </a:moveTo>
                  <a:cubicBezTo>
                    <a:pt x="3012" y="1"/>
                    <a:pt x="2810" y="13"/>
                    <a:pt x="2512" y="72"/>
                  </a:cubicBezTo>
                  <a:cubicBezTo>
                    <a:pt x="2191" y="132"/>
                    <a:pt x="1750" y="263"/>
                    <a:pt x="1322" y="501"/>
                  </a:cubicBezTo>
                  <a:cubicBezTo>
                    <a:pt x="893" y="739"/>
                    <a:pt x="548" y="1037"/>
                    <a:pt x="322" y="1275"/>
                  </a:cubicBezTo>
                  <a:cubicBezTo>
                    <a:pt x="107" y="1513"/>
                    <a:pt x="0" y="1680"/>
                    <a:pt x="0" y="1680"/>
                  </a:cubicBezTo>
                  <a:cubicBezTo>
                    <a:pt x="0" y="1680"/>
                    <a:pt x="179" y="1584"/>
                    <a:pt x="464" y="1453"/>
                  </a:cubicBezTo>
                  <a:cubicBezTo>
                    <a:pt x="750" y="1311"/>
                    <a:pt x="1131" y="1120"/>
                    <a:pt x="1536" y="894"/>
                  </a:cubicBezTo>
                  <a:cubicBezTo>
                    <a:pt x="1941" y="668"/>
                    <a:pt x="2310" y="441"/>
                    <a:pt x="2572" y="275"/>
                  </a:cubicBezTo>
                  <a:cubicBezTo>
                    <a:pt x="2846" y="120"/>
                    <a:pt x="3012" y="1"/>
                    <a:pt x="3012" y="1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631" name="Google Shape;12631;p49"/>
            <p:cNvSpPr/>
            <p:nvPr/>
          </p:nvSpPr>
          <p:spPr>
            <a:xfrm>
              <a:off x="4084125" y="2918350"/>
              <a:ext cx="545625" cy="124750"/>
            </a:xfrm>
            <a:custGeom>
              <a:avLst/>
              <a:gdLst/>
              <a:ahLst/>
              <a:cxnLst/>
              <a:rect l="l" t="t" r="r" b="b"/>
              <a:pathLst>
                <a:path w="21825" h="4990" extrusionOk="0">
                  <a:moveTo>
                    <a:pt x="14943" y="0"/>
                  </a:moveTo>
                  <a:cubicBezTo>
                    <a:pt x="13562" y="0"/>
                    <a:pt x="12038" y="107"/>
                    <a:pt x="10466" y="369"/>
                  </a:cubicBezTo>
                  <a:cubicBezTo>
                    <a:pt x="8883" y="655"/>
                    <a:pt x="7430" y="1084"/>
                    <a:pt x="6132" y="1560"/>
                  </a:cubicBezTo>
                  <a:cubicBezTo>
                    <a:pt x="5489" y="1834"/>
                    <a:pt x="4882" y="2048"/>
                    <a:pt x="4335" y="2334"/>
                  </a:cubicBezTo>
                  <a:cubicBezTo>
                    <a:pt x="4049" y="2465"/>
                    <a:pt x="3787" y="2584"/>
                    <a:pt x="3525" y="2727"/>
                  </a:cubicBezTo>
                  <a:cubicBezTo>
                    <a:pt x="3275" y="2870"/>
                    <a:pt x="3037" y="3013"/>
                    <a:pt x="2811" y="3120"/>
                  </a:cubicBezTo>
                  <a:cubicBezTo>
                    <a:pt x="2358" y="3370"/>
                    <a:pt x="1965" y="3632"/>
                    <a:pt x="1608" y="3858"/>
                  </a:cubicBezTo>
                  <a:cubicBezTo>
                    <a:pt x="1251" y="4060"/>
                    <a:pt x="965" y="4275"/>
                    <a:pt x="727" y="4453"/>
                  </a:cubicBezTo>
                  <a:cubicBezTo>
                    <a:pt x="251" y="4799"/>
                    <a:pt x="1" y="4989"/>
                    <a:pt x="1" y="4989"/>
                  </a:cubicBezTo>
                  <a:cubicBezTo>
                    <a:pt x="1" y="4989"/>
                    <a:pt x="275" y="4810"/>
                    <a:pt x="763" y="4513"/>
                  </a:cubicBezTo>
                  <a:cubicBezTo>
                    <a:pt x="1001" y="4346"/>
                    <a:pt x="1310" y="4168"/>
                    <a:pt x="1668" y="3977"/>
                  </a:cubicBezTo>
                  <a:cubicBezTo>
                    <a:pt x="2025" y="3775"/>
                    <a:pt x="2430" y="3525"/>
                    <a:pt x="2906" y="3322"/>
                  </a:cubicBezTo>
                  <a:cubicBezTo>
                    <a:pt x="3144" y="3203"/>
                    <a:pt x="3382" y="3084"/>
                    <a:pt x="3632" y="2965"/>
                  </a:cubicBezTo>
                  <a:cubicBezTo>
                    <a:pt x="3882" y="2846"/>
                    <a:pt x="4156" y="2739"/>
                    <a:pt x="4442" y="2620"/>
                  </a:cubicBezTo>
                  <a:cubicBezTo>
                    <a:pt x="4989" y="2382"/>
                    <a:pt x="5597" y="2179"/>
                    <a:pt x="6240" y="1929"/>
                  </a:cubicBezTo>
                  <a:cubicBezTo>
                    <a:pt x="7514" y="1501"/>
                    <a:pt x="8966" y="1120"/>
                    <a:pt x="10514" y="834"/>
                  </a:cubicBezTo>
                  <a:cubicBezTo>
                    <a:pt x="12038" y="572"/>
                    <a:pt x="13550" y="441"/>
                    <a:pt x="14895" y="405"/>
                  </a:cubicBezTo>
                  <a:cubicBezTo>
                    <a:pt x="15172" y="405"/>
                    <a:pt x="15440" y="403"/>
                    <a:pt x="15702" y="403"/>
                  </a:cubicBezTo>
                  <a:cubicBezTo>
                    <a:pt x="16095" y="403"/>
                    <a:pt x="16472" y="408"/>
                    <a:pt x="16836" y="429"/>
                  </a:cubicBezTo>
                  <a:cubicBezTo>
                    <a:pt x="17134" y="441"/>
                    <a:pt x="17431" y="441"/>
                    <a:pt x="17717" y="477"/>
                  </a:cubicBezTo>
                  <a:cubicBezTo>
                    <a:pt x="17991" y="488"/>
                    <a:pt x="18265" y="524"/>
                    <a:pt x="18515" y="548"/>
                  </a:cubicBezTo>
                  <a:cubicBezTo>
                    <a:pt x="19039" y="596"/>
                    <a:pt x="19503" y="691"/>
                    <a:pt x="19896" y="739"/>
                  </a:cubicBezTo>
                  <a:cubicBezTo>
                    <a:pt x="20313" y="798"/>
                    <a:pt x="20658" y="881"/>
                    <a:pt x="20944" y="941"/>
                  </a:cubicBezTo>
                  <a:cubicBezTo>
                    <a:pt x="21515" y="1060"/>
                    <a:pt x="21825" y="1120"/>
                    <a:pt x="21825" y="1120"/>
                  </a:cubicBezTo>
                  <a:cubicBezTo>
                    <a:pt x="21825" y="1120"/>
                    <a:pt x="21515" y="1024"/>
                    <a:pt x="20991" y="834"/>
                  </a:cubicBezTo>
                  <a:cubicBezTo>
                    <a:pt x="20706" y="762"/>
                    <a:pt x="20360" y="655"/>
                    <a:pt x="19956" y="584"/>
                  </a:cubicBezTo>
                  <a:cubicBezTo>
                    <a:pt x="19539" y="488"/>
                    <a:pt x="19098" y="381"/>
                    <a:pt x="18574" y="310"/>
                  </a:cubicBezTo>
                  <a:cubicBezTo>
                    <a:pt x="18324" y="286"/>
                    <a:pt x="18051" y="238"/>
                    <a:pt x="17777" y="191"/>
                  </a:cubicBezTo>
                  <a:cubicBezTo>
                    <a:pt x="17491" y="143"/>
                    <a:pt x="17193" y="131"/>
                    <a:pt x="16896" y="107"/>
                  </a:cubicBezTo>
                  <a:cubicBezTo>
                    <a:pt x="16288" y="24"/>
                    <a:pt x="15634" y="12"/>
                    <a:pt x="14943" y="0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632" name="Google Shape;12632;p49"/>
            <p:cNvSpPr/>
            <p:nvPr/>
          </p:nvSpPr>
          <p:spPr>
            <a:xfrm>
              <a:off x="4123125" y="2961400"/>
              <a:ext cx="359900" cy="95675"/>
            </a:xfrm>
            <a:custGeom>
              <a:avLst/>
              <a:gdLst/>
              <a:ahLst/>
              <a:cxnLst/>
              <a:rect l="l" t="t" r="r" b="b"/>
              <a:pathLst>
                <a:path w="14396" h="3827" extrusionOk="0">
                  <a:moveTo>
                    <a:pt x="10580" y="0"/>
                  </a:moveTo>
                  <a:cubicBezTo>
                    <a:pt x="10315" y="0"/>
                    <a:pt x="10039" y="6"/>
                    <a:pt x="9752" y="17"/>
                  </a:cubicBezTo>
                  <a:cubicBezTo>
                    <a:pt x="8835" y="64"/>
                    <a:pt x="7823" y="195"/>
                    <a:pt x="6787" y="433"/>
                  </a:cubicBezTo>
                  <a:cubicBezTo>
                    <a:pt x="5763" y="695"/>
                    <a:pt x="4811" y="1029"/>
                    <a:pt x="3965" y="1386"/>
                  </a:cubicBezTo>
                  <a:cubicBezTo>
                    <a:pt x="3120" y="1767"/>
                    <a:pt x="2382" y="2148"/>
                    <a:pt x="1810" y="2517"/>
                  </a:cubicBezTo>
                  <a:cubicBezTo>
                    <a:pt x="1512" y="2696"/>
                    <a:pt x="1251" y="2898"/>
                    <a:pt x="1036" y="3041"/>
                  </a:cubicBezTo>
                  <a:cubicBezTo>
                    <a:pt x="810" y="3196"/>
                    <a:pt x="620" y="3338"/>
                    <a:pt x="465" y="3458"/>
                  </a:cubicBezTo>
                  <a:cubicBezTo>
                    <a:pt x="167" y="3696"/>
                    <a:pt x="0" y="3827"/>
                    <a:pt x="0" y="3827"/>
                  </a:cubicBezTo>
                  <a:cubicBezTo>
                    <a:pt x="0" y="3827"/>
                    <a:pt x="179" y="3731"/>
                    <a:pt x="512" y="3517"/>
                  </a:cubicBezTo>
                  <a:cubicBezTo>
                    <a:pt x="679" y="3410"/>
                    <a:pt x="870" y="3291"/>
                    <a:pt x="1108" y="3160"/>
                  </a:cubicBezTo>
                  <a:cubicBezTo>
                    <a:pt x="1346" y="3029"/>
                    <a:pt x="1596" y="2862"/>
                    <a:pt x="1917" y="2719"/>
                  </a:cubicBezTo>
                  <a:cubicBezTo>
                    <a:pt x="2525" y="2386"/>
                    <a:pt x="3263" y="2065"/>
                    <a:pt x="4096" y="1731"/>
                  </a:cubicBezTo>
                  <a:cubicBezTo>
                    <a:pt x="4953" y="1422"/>
                    <a:pt x="5882" y="1112"/>
                    <a:pt x="6894" y="874"/>
                  </a:cubicBezTo>
                  <a:cubicBezTo>
                    <a:pt x="7906" y="648"/>
                    <a:pt x="8894" y="481"/>
                    <a:pt x="9787" y="398"/>
                  </a:cubicBezTo>
                  <a:cubicBezTo>
                    <a:pt x="10542" y="317"/>
                    <a:pt x="11246" y="288"/>
                    <a:pt x="11856" y="288"/>
                  </a:cubicBezTo>
                  <a:cubicBezTo>
                    <a:pt x="11967" y="288"/>
                    <a:pt x="12075" y="289"/>
                    <a:pt x="12180" y="290"/>
                  </a:cubicBezTo>
                  <a:cubicBezTo>
                    <a:pt x="12246" y="288"/>
                    <a:pt x="12311" y="287"/>
                    <a:pt x="12374" y="287"/>
                  </a:cubicBezTo>
                  <a:cubicBezTo>
                    <a:pt x="12643" y="287"/>
                    <a:pt x="12888" y="305"/>
                    <a:pt x="13109" y="314"/>
                  </a:cubicBezTo>
                  <a:cubicBezTo>
                    <a:pt x="13371" y="314"/>
                    <a:pt x="13609" y="350"/>
                    <a:pt x="13800" y="362"/>
                  </a:cubicBezTo>
                  <a:cubicBezTo>
                    <a:pt x="14193" y="410"/>
                    <a:pt x="14395" y="421"/>
                    <a:pt x="14395" y="421"/>
                  </a:cubicBezTo>
                  <a:cubicBezTo>
                    <a:pt x="14395" y="421"/>
                    <a:pt x="14193" y="374"/>
                    <a:pt x="13788" y="314"/>
                  </a:cubicBezTo>
                  <a:cubicBezTo>
                    <a:pt x="13609" y="279"/>
                    <a:pt x="13371" y="231"/>
                    <a:pt x="13097" y="195"/>
                  </a:cubicBezTo>
                  <a:cubicBezTo>
                    <a:pt x="12835" y="160"/>
                    <a:pt x="12526" y="112"/>
                    <a:pt x="12180" y="76"/>
                  </a:cubicBezTo>
                  <a:cubicBezTo>
                    <a:pt x="11704" y="27"/>
                    <a:pt x="11170" y="0"/>
                    <a:pt x="10580" y="0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633" name="Google Shape;12633;p49"/>
            <p:cNvSpPr/>
            <p:nvPr/>
          </p:nvSpPr>
          <p:spPr>
            <a:xfrm>
              <a:off x="4615450" y="2986200"/>
              <a:ext cx="654575" cy="48625"/>
            </a:xfrm>
            <a:custGeom>
              <a:avLst/>
              <a:gdLst/>
              <a:ahLst/>
              <a:cxnLst/>
              <a:rect l="l" t="t" r="r" b="b"/>
              <a:pathLst>
                <a:path w="26183" h="1945" extrusionOk="0">
                  <a:moveTo>
                    <a:pt x="26182" y="1144"/>
                  </a:moveTo>
                  <a:cubicBezTo>
                    <a:pt x="26182" y="1144"/>
                    <a:pt x="26109" y="1152"/>
                    <a:pt x="26003" y="1195"/>
                  </a:cubicBezTo>
                  <a:lnTo>
                    <a:pt x="26003" y="1195"/>
                  </a:lnTo>
                  <a:cubicBezTo>
                    <a:pt x="26123" y="1161"/>
                    <a:pt x="26182" y="1144"/>
                    <a:pt x="26182" y="1144"/>
                  </a:cubicBezTo>
                  <a:close/>
                  <a:moveTo>
                    <a:pt x="26003" y="1195"/>
                  </a:moveTo>
                  <a:cubicBezTo>
                    <a:pt x="25982" y="1201"/>
                    <a:pt x="25958" y="1208"/>
                    <a:pt x="25932" y="1215"/>
                  </a:cubicBezTo>
                  <a:cubicBezTo>
                    <a:pt x="25887" y="1228"/>
                    <a:pt x="25837" y="1243"/>
                    <a:pt x="25780" y="1261"/>
                  </a:cubicBezTo>
                  <a:lnTo>
                    <a:pt x="25780" y="1261"/>
                  </a:lnTo>
                  <a:cubicBezTo>
                    <a:pt x="25837" y="1248"/>
                    <a:pt x="25887" y="1237"/>
                    <a:pt x="25932" y="1227"/>
                  </a:cubicBezTo>
                  <a:cubicBezTo>
                    <a:pt x="25957" y="1215"/>
                    <a:pt x="25981" y="1204"/>
                    <a:pt x="26003" y="1195"/>
                  </a:cubicBezTo>
                  <a:close/>
                  <a:moveTo>
                    <a:pt x="0" y="1"/>
                  </a:moveTo>
                  <a:cubicBezTo>
                    <a:pt x="0" y="1"/>
                    <a:pt x="1477" y="144"/>
                    <a:pt x="3846" y="382"/>
                  </a:cubicBezTo>
                  <a:cubicBezTo>
                    <a:pt x="6215" y="620"/>
                    <a:pt x="9466" y="965"/>
                    <a:pt x="13085" y="1346"/>
                  </a:cubicBezTo>
                  <a:cubicBezTo>
                    <a:pt x="14883" y="1549"/>
                    <a:pt x="16610" y="1751"/>
                    <a:pt x="18193" y="1858"/>
                  </a:cubicBezTo>
                  <a:cubicBezTo>
                    <a:pt x="19022" y="1915"/>
                    <a:pt x="19812" y="1945"/>
                    <a:pt x="20548" y="1945"/>
                  </a:cubicBezTo>
                  <a:cubicBezTo>
                    <a:pt x="21206" y="1945"/>
                    <a:pt x="21822" y="1921"/>
                    <a:pt x="22384" y="1870"/>
                  </a:cubicBezTo>
                  <a:cubicBezTo>
                    <a:pt x="23599" y="1787"/>
                    <a:pt x="24551" y="1584"/>
                    <a:pt x="25182" y="1430"/>
                  </a:cubicBezTo>
                  <a:cubicBezTo>
                    <a:pt x="25426" y="1369"/>
                    <a:pt x="25625" y="1308"/>
                    <a:pt x="25780" y="1261"/>
                  </a:cubicBezTo>
                  <a:lnTo>
                    <a:pt x="25780" y="1261"/>
                  </a:lnTo>
                  <a:cubicBezTo>
                    <a:pt x="25625" y="1295"/>
                    <a:pt x="25426" y="1338"/>
                    <a:pt x="25182" y="1382"/>
                  </a:cubicBezTo>
                  <a:cubicBezTo>
                    <a:pt x="24527" y="1501"/>
                    <a:pt x="23575" y="1632"/>
                    <a:pt x="22384" y="1668"/>
                  </a:cubicBezTo>
                  <a:cubicBezTo>
                    <a:pt x="22184" y="1674"/>
                    <a:pt x="21976" y="1677"/>
                    <a:pt x="21762" y="1677"/>
                  </a:cubicBezTo>
                  <a:cubicBezTo>
                    <a:pt x="20727" y="1677"/>
                    <a:pt x="19533" y="1608"/>
                    <a:pt x="18241" y="1489"/>
                  </a:cubicBezTo>
                  <a:cubicBezTo>
                    <a:pt x="16669" y="1334"/>
                    <a:pt x="14966" y="1096"/>
                    <a:pt x="13145" y="906"/>
                  </a:cubicBezTo>
                  <a:cubicBezTo>
                    <a:pt x="9525" y="513"/>
                    <a:pt x="6239" y="299"/>
                    <a:pt x="3858" y="156"/>
                  </a:cubicBezTo>
                  <a:cubicBezTo>
                    <a:pt x="1477" y="25"/>
                    <a:pt x="1" y="1"/>
                    <a:pt x="0" y="1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634" name="Google Shape;12634;p49"/>
            <p:cNvSpPr/>
            <p:nvPr/>
          </p:nvSpPr>
          <p:spPr>
            <a:xfrm>
              <a:off x="4455900" y="2820725"/>
              <a:ext cx="672725" cy="91700"/>
            </a:xfrm>
            <a:custGeom>
              <a:avLst/>
              <a:gdLst/>
              <a:ahLst/>
              <a:cxnLst/>
              <a:rect l="l" t="t" r="r" b="b"/>
              <a:pathLst>
                <a:path w="26909" h="3668" extrusionOk="0">
                  <a:moveTo>
                    <a:pt x="3567" y="1"/>
                  </a:moveTo>
                  <a:cubicBezTo>
                    <a:pt x="3109" y="1"/>
                    <a:pt x="2688" y="38"/>
                    <a:pt x="2310" y="48"/>
                  </a:cubicBezTo>
                  <a:cubicBezTo>
                    <a:pt x="2060" y="72"/>
                    <a:pt x="1834" y="83"/>
                    <a:pt x="1620" y="95"/>
                  </a:cubicBezTo>
                  <a:cubicBezTo>
                    <a:pt x="1417" y="131"/>
                    <a:pt x="1239" y="143"/>
                    <a:pt x="1060" y="167"/>
                  </a:cubicBezTo>
                  <a:cubicBezTo>
                    <a:pt x="370" y="274"/>
                    <a:pt x="1" y="322"/>
                    <a:pt x="1" y="322"/>
                  </a:cubicBezTo>
                  <a:cubicBezTo>
                    <a:pt x="1" y="322"/>
                    <a:pt x="393" y="286"/>
                    <a:pt x="1072" y="250"/>
                  </a:cubicBezTo>
                  <a:cubicBezTo>
                    <a:pt x="1239" y="226"/>
                    <a:pt x="1429" y="214"/>
                    <a:pt x="1644" y="202"/>
                  </a:cubicBezTo>
                  <a:lnTo>
                    <a:pt x="2322" y="202"/>
                  </a:lnTo>
                  <a:cubicBezTo>
                    <a:pt x="2462" y="202"/>
                    <a:pt x="2607" y="202"/>
                    <a:pt x="2758" y="202"/>
                  </a:cubicBezTo>
                  <a:cubicBezTo>
                    <a:pt x="3134" y="202"/>
                    <a:pt x="3544" y="208"/>
                    <a:pt x="3977" y="250"/>
                  </a:cubicBezTo>
                  <a:cubicBezTo>
                    <a:pt x="4287" y="262"/>
                    <a:pt x="4608" y="286"/>
                    <a:pt x="4942" y="310"/>
                  </a:cubicBezTo>
                  <a:cubicBezTo>
                    <a:pt x="5287" y="333"/>
                    <a:pt x="5620" y="381"/>
                    <a:pt x="5989" y="429"/>
                  </a:cubicBezTo>
                  <a:cubicBezTo>
                    <a:pt x="6692" y="500"/>
                    <a:pt x="7454" y="631"/>
                    <a:pt x="8264" y="762"/>
                  </a:cubicBezTo>
                  <a:cubicBezTo>
                    <a:pt x="9859" y="1060"/>
                    <a:pt x="11597" y="1453"/>
                    <a:pt x="13431" y="1881"/>
                  </a:cubicBezTo>
                  <a:cubicBezTo>
                    <a:pt x="15252" y="2310"/>
                    <a:pt x="17003" y="2715"/>
                    <a:pt x="18598" y="3012"/>
                  </a:cubicBezTo>
                  <a:cubicBezTo>
                    <a:pt x="19408" y="3143"/>
                    <a:pt x="20170" y="3286"/>
                    <a:pt x="20896" y="3370"/>
                  </a:cubicBezTo>
                  <a:cubicBezTo>
                    <a:pt x="21253" y="3417"/>
                    <a:pt x="21599" y="3477"/>
                    <a:pt x="21944" y="3501"/>
                  </a:cubicBezTo>
                  <a:cubicBezTo>
                    <a:pt x="22277" y="3536"/>
                    <a:pt x="22599" y="3548"/>
                    <a:pt x="22908" y="3584"/>
                  </a:cubicBezTo>
                  <a:cubicBezTo>
                    <a:pt x="23515" y="3655"/>
                    <a:pt x="24087" y="3643"/>
                    <a:pt x="24575" y="3655"/>
                  </a:cubicBezTo>
                  <a:cubicBezTo>
                    <a:pt x="24825" y="3667"/>
                    <a:pt x="25051" y="3667"/>
                    <a:pt x="25254" y="3667"/>
                  </a:cubicBezTo>
                  <a:cubicBezTo>
                    <a:pt x="25480" y="3655"/>
                    <a:pt x="25659" y="3655"/>
                    <a:pt x="25837" y="3643"/>
                  </a:cubicBezTo>
                  <a:cubicBezTo>
                    <a:pt x="26528" y="3596"/>
                    <a:pt x="26909" y="3584"/>
                    <a:pt x="26909" y="3584"/>
                  </a:cubicBezTo>
                  <a:cubicBezTo>
                    <a:pt x="26909" y="3584"/>
                    <a:pt x="26528" y="3584"/>
                    <a:pt x="25801" y="3536"/>
                  </a:cubicBezTo>
                  <a:lnTo>
                    <a:pt x="25242" y="3536"/>
                  </a:lnTo>
                  <a:cubicBezTo>
                    <a:pt x="25039" y="3536"/>
                    <a:pt x="24789" y="3501"/>
                    <a:pt x="24551" y="3489"/>
                  </a:cubicBezTo>
                  <a:cubicBezTo>
                    <a:pt x="24063" y="3441"/>
                    <a:pt x="23515" y="3429"/>
                    <a:pt x="22908" y="3346"/>
                  </a:cubicBezTo>
                  <a:cubicBezTo>
                    <a:pt x="22611" y="3298"/>
                    <a:pt x="22277" y="3262"/>
                    <a:pt x="21956" y="3227"/>
                  </a:cubicBezTo>
                  <a:cubicBezTo>
                    <a:pt x="21622" y="3179"/>
                    <a:pt x="21277" y="3120"/>
                    <a:pt x="20920" y="3060"/>
                  </a:cubicBezTo>
                  <a:cubicBezTo>
                    <a:pt x="20205" y="2953"/>
                    <a:pt x="19455" y="2786"/>
                    <a:pt x="18658" y="2631"/>
                  </a:cubicBezTo>
                  <a:cubicBezTo>
                    <a:pt x="17086" y="2286"/>
                    <a:pt x="15348" y="1869"/>
                    <a:pt x="13514" y="1441"/>
                  </a:cubicBezTo>
                  <a:cubicBezTo>
                    <a:pt x="11681" y="1000"/>
                    <a:pt x="9907" y="631"/>
                    <a:pt x="8299" y="381"/>
                  </a:cubicBezTo>
                  <a:cubicBezTo>
                    <a:pt x="7490" y="262"/>
                    <a:pt x="6728" y="143"/>
                    <a:pt x="6001" y="95"/>
                  </a:cubicBezTo>
                  <a:cubicBezTo>
                    <a:pt x="5620" y="83"/>
                    <a:pt x="5287" y="36"/>
                    <a:pt x="4942" y="24"/>
                  </a:cubicBezTo>
                  <a:cubicBezTo>
                    <a:pt x="4608" y="24"/>
                    <a:pt x="4287" y="12"/>
                    <a:pt x="3977" y="12"/>
                  </a:cubicBezTo>
                  <a:cubicBezTo>
                    <a:pt x="3838" y="4"/>
                    <a:pt x="3701" y="1"/>
                    <a:pt x="3567" y="1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635" name="Google Shape;12635;p49"/>
            <p:cNvSpPr/>
            <p:nvPr/>
          </p:nvSpPr>
          <p:spPr>
            <a:xfrm>
              <a:off x="4495800" y="2796300"/>
              <a:ext cx="401850" cy="70875"/>
            </a:xfrm>
            <a:custGeom>
              <a:avLst/>
              <a:gdLst/>
              <a:ahLst/>
              <a:cxnLst/>
              <a:rect l="l" t="t" r="r" b="b"/>
              <a:pathLst>
                <a:path w="16074" h="2835" extrusionOk="0">
                  <a:moveTo>
                    <a:pt x="0" y="1"/>
                  </a:moveTo>
                  <a:cubicBezTo>
                    <a:pt x="0" y="1"/>
                    <a:pt x="214" y="13"/>
                    <a:pt x="631" y="60"/>
                  </a:cubicBezTo>
                  <a:cubicBezTo>
                    <a:pt x="1048" y="108"/>
                    <a:pt x="1643" y="167"/>
                    <a:pt x="2381" y="251"/>
                  </a:cubicBezTo>
                  <a:cubicBezTo>
                    <a:pt x="3846" y="417"/>
                    <a:pt x="5870" y="703"/>
                    <a:pt x="8096" y="1084"/>
                  </a:cubicBezTo>
                  <a:cubicBezTo>
                    <a:pt x="10311" y="1477"/>
                    <a:pt x="12299" y="1906"/>
                    <a:pt x="13752" y="2251"/>
                  </a:cubicBezTo>
                  <a:cubicBezTo>
                    <a:pt x="14466" y="2406"/>
                    <a:pt x="15038" y="2561"/>
                    <a:pt x="15442" y="2668"/>
                  </a:cubicBezTo>
                  <a:cubicBezTo>
                    <a:pt x="15847" y="2775"/>
                    <a:pt x="16073" y="2834"/>
                    <a:pt x="16073" y="2834"/>
                  </a:cubicBezTo>
                  <a:lnTo>
                    <a:pt x="15478" y="2596"/>
                  </a:lnTo>
                  <a:cubicBezTo>
                    <a:pt x="15085" y="2442"/>
                    <a:pt x="14526" y="2251"/>
                    <a:pt x="13811" y="2025"/>
                  </a:cubicBezTo>
                  <a:cubicBezTo>
                    <a:pt x="12394" y="1584"/>
                    <a:pt x="10394" y="1025"/>
                    <a:pt x="8168" y="644"/>
                  </a:cubicBezTo>
                  <a:cubicBezTo>
                    <a:pt x="5929" y="251"/>
                    <a:pt x="3881" y="96"/>
                    <a:pt x="2393" y="36"/>
                  </a:cubicBezTo>
                  <a:cubicBezTo>
                    <a:pt x="1643" y="1"/>
                    <a:pt x="1048" y="1"/>
                    <a:pt x="631" y="1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636" name="Google Shape;12636;p49"/>
            <p:cNvSpPr/>
            <p:nvPr/>
          </p:nvSpPr>
          <p:spPr>
            <a:xfrm>
              <a:off x="2594350" y="2880150"/>
              <a:ext cx="218225" cy="179900"/>
            </a:xfrm>
            <a:custGeom>
              <a:avLst/>
              <a:gdLst/>
              <a:ahLst/>
              <a:cxnLst/>
              <a:rect l="l" t="t" r="r" b="b"/>
              <a:pathLst>
                <a:path w="8729" h="7196" extrusionOk="0">
                  <a:moveTo>
                    <a:pt x="8180" y="1"/>
                  </a:moveTo>
                  <a:cubicBezTo>
                    <a:pt x="8037" y="1"/>
                    <a:pt x="7864" y="33"/>
                    <a:pt x="7716" y="171"/>
                  </a:cubicBezTo>
                  <a:cubicBezTo>
                    <a:pt x="7621" y="242"/>
                    <a:pt x="7538" y="362"/>
                    <a:pt x="7514" y="516"/>
                  </a:cubicBezTo>
                  <a:cubicBezTo>
                    <a:pt x="7514" y="659"/>
                    <a:pt x="7549" y="778"/>
                    <a:pt x="7502" y="838"/>
                  </a:cubicBezTo>
                  <a:cubicBezTo>
                    <a:pt x="7454" y="921"/>
                    <a:pt x="7359" y="945"/>
                    <a:pt x="7216" y="981"/>
                  </a:cubicBezTo>
                  <a:cubicBezTo>
                    <a:pt x="7085" y="1004"/>
                    <a:pt x="6942" y="1028"/>
                    <a:pt x="6764" y="1076"/>
                  </a:cubicBezTo>
                  <a:cubicBezTo>
                    <a:pt x="6668" y="1112"/>
                    <a:pt x="6561" y="1171"/>
                    <a:pt x="6490" y="1278"/>
                  </a:cubicBezTo>
                  <a:cubicBezTo>
                    <a:pt x="6418" y="1374"/>
                    <a:pt x="6406" y="1528"/>
                    <a:pt x="6406" y="1600"/>
                  </a:cubicBezTo>
                  <a:cubicBezTo>
                    <a:pt x="6406" y="1755"/>
                    <a:pt x="6359" y="1874"/>
                    <a:pt x="6264" y="1993"/>
                  </a:cubicBezTo>
                  <a:cubicBezTo>
                    <a:pt x="6097" y="2231"/>
                    <a:pt x="5799" y="2409"/>
                    <a:pt x="5466" y="2624"/>
                  </a:cubicBezTo>
                  <a:cubicBezTo>
                    <a:pt x="5132" y="2838"/>
                    <a:pt x="4811" y="3076"/>
                    <a:pt x="4478" y="3314"/>
                  </a:cubicBezTo>
                  <a:cubicBezTo>
                    <a:pt x="3144" y="4267"/>
                    <a:pt x="2025" y="5243"/>
                    <a:pt x="1239" y="5981"/>
                  </a:cubicBezTo>
                  <a:cubicBezTo>
                    <a:pt x="453" y="6708"/>
                    <a:pt x="1" y="7196"/>
                    <a:pt x="1" y="7196"/>
                  </a:cubicBezTo>
                  <a:cubicBezTo>
                    <a:pt x="1" y="7196"/>
                    <a:pt x="537" y="6803"/>
                    <a:pt x="1370" y="6124"/>
                  </a:cubicBezTo>
                  <a:cubicBezTo>
                    <a:pt x="2239" y="5481"/>
                    <a:pt x="3418" y="4612"/>
                    <a:pt x="4740" y="3660"/>
                  </a:cubicBezTo>
                  <a:cubicBezTo>
                    <a:pt x="5061" y="3421"/>
                    <a:pt x="5394" y="3183"/>
                    <a:pt x="5704" y="2957"/>
                  </a:cubicBezTo>
                  <a:cubicBezTo>
                    <a:pt x="6002" y="2731"/>
                    <a:pt x="6359" y="2528"/>
                    <a:pt x="6585" y="2171"/>
                  </a:cubicBezTo>
                  <a:cubicBezTo>
                    <a:pt x="6704" y="1993"/>
                    <a:pt x="6764" y="1766"/>
                    <a:pt x="6740" y="1576"/>
                  </a:cubicBezTo>
                  <a:cubicBezTo>
                    <a:pt x="6728" y="1481"/>
                    <a:pt x="6740" y="1457"/>
                    <a:pt x="6764" y="1421"/>
                  </a:cubicBezTo>
                  <a:cubicBezTo>
                    <a:pt x="6787" y="1397"/>
                    <a:pt x="6823" y="1362"/>
                    <a:pt x="6883" y="1338"/>
                  </a:cubicBezTo>
                  <a:cubicBezTo>
                    <a:pt x="7002" y="1290"/>
                    <a:pt x="7145" y="1254"/>
                    <a:pt x="7299" y="1219"/>
                  </a:cubicBezTo>
                  <a:cubicBezTo>
                    <a:pt x="7430" y="1171"/>
                    <a:pt x="7621" y="1112"/>
                    <a:pt x="7716" y="933"/>
                  </a:cubicBezTo>
                  <a:cubicBezTo>
                    <a:pt x="7752" y="838"/>
                    <a:pt x="7752" y="754"/>
                    <a:pt x="7740" y="683"/>
                  </a:cubicBezTo>
                  <a:cubicBezTo>
                    <a:pt x="7728" y="623"/>
                    <a:pt x="7716" y="564"/>
                    <a:pt x="7716" y="516"/>
                  </a:cubicBezTo>
                  <a:cubicBezTo>
                    <a:pt x="7716" y="421"/>
                    <a:pt x="7752" y="338"/>
                    <a:pt x="7811" y="266"/>
                  </a:cubicBezTo>
                  <a:cubicBezTo>
                    <a:pt x="7930" y="111"/>
                    <a:pt x="8109" y="88"/>
                    <a:pt x="8264" y="64"/>
                  </a:cubicBezTo>
                  <a:cubicBezTo>
                    <a:pt x="8302" y="61"/>
                    <a:pt x="8339" y="59"/>
                    <a:pt x="8373" y="59"/>
                  </a:cubicBezTo>
                  <a:cubicBezTo>
                    <a:pt x="8468" y="59"/>
                    <a:pt x="8548" y="70"/>
                    <a:pt x="8609" y="88"/>
                  </a:cubicBezTo>
                  <a:cubicBezTo>
                    <a:pt x="8681" y="100"/>
                    <a:pt x="8728" y="100"/>
                    <a:pt x="8728" y="100"/>
                  </a:cubicBezTo>
                  <a:cubicBezTo>
                    <a:pt x="8728" y="100"/>
                    <a:pt x="8681" y="88"/>
                    <a:pt x="8609" y="64"/>
                  </a:cubicBezTo>
                  <a:cubicBezTo>
                    <a:pt x="8526" y="52"/>
                    <a:pt x="8407" y="28"/>
                    <a:pt x="8264" y="4"/>
                  </a:cubicBezTo>
                  <a:cubicBezTo>
                    <a:pt x="8237" y="2"/>
                    <a:pt x="8209" y="1"/>
                    <a:pt x="8180" y="1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637" name="Google Shape;12637;p49"/>
            <p:cNvSpPr/>
            <p:nvPr/>
          </p:nvSpPr>
          <p:spPr>
            <a:xfrm>
              <a:off x="2647050" y="2995725"/>
              <a:ext cx="509300" cy="34925"/>
            </a:xfrm>
            <a:custGeom>
              <a:avLst/>
              <a:gdLst/>
              <a:ahLst/>
              <a:cxnLst/>
              <a:rect l="l" t="t" r="r" b="b"/>
              <a:pathLst>
                <a:path w="20372" h="1397" extrusionOk="0">
                  <a:moveTo>
                    <a:pt x="20372" y="1"/>
                  </a:moveTo>
                  <a:cubicBezTo>
                    <a:pt x="20372" y="1"/>
                    <a:pt x="20086" y="49"/>
                    <a:pt x="19586" y="108"/>
                  </a:cubicBezTo>
                  <a:cubicBezTo>
                    <a:pt x="19074" y="180"/>
                    <a:pt x="18336" y="287"/>
                    <a:pt x="17407" y="394"/>
                  </a:cubicBezTo>
                  <a:cubicBezTo>
                    <a:pt x="15562" y="596"/>
                    <a:pt x="13014" y="822"/>
                    <a:pt x="10204" y="906"/>
                  </a:cubicBezTo>
                  <a:cubicBezTo>
                    <a:pt x="9220" y="939"/>
                    <a:pt x="8267" y="954"/>
                    <a:pt x="7364" y="954"/>
                  </a:cubicBezTo>
                  <a:cubicBezTo>
                    <a:pt x="5689" y="954"/>
                    <a:pt x="4188" y="904"/>
                    <a:pt x="2989" y="834"/>
                  </a:cubicBezTo>
                  <a:cubicBezTo>
                    <a:pt x="2060" y="787"/>
                    <a:pt x="1322" y="751"/>
                    <a:pt x="798" y="703"/>
                  </a:cubicBezTo>
                  <a:cubicBezTo>
                    <a:pt x="274" y="656"/>
                    <a:pt x="0" y="644"/>
                    <a:pt x="0" y="644"/>
                  </a:cubicBezTo>
                  <a:lnTo>
                    <a:pt x="0" y="644"/>
                  </a:lnTo>
                  <a:cubicBezTo>
                    <a:pt x="0" y="644"/>
                    <a:pt x="274" y="692"/>
                    <a:pt x="786" y="775"/>
                  </a:cubicBezTo>
                  <a:cubicBezTo>
                    <a:pt x="1286" y="870"/>
                    <a:pt x="2036" y="965"/>
                    <a:pt x="2953" y="1073"/>
                  </a:cubicBezTo>
                  <a:cubicBezTo>
                    <a:pt x="4449" y="1246"/>
                    <a:pt x="6414" y="1396"/>
                    <a:pt x="8620" y="1396"/>
                  </a:cubicBezTo>
                  <a:cubicBezTo>
                    <a:pt x="9136" y="1396"/>
                    <a:pt x="9665" y="1388"/>
                    <a:pt x="10204" y="1370"/>
                  </a:cubicBezTo>
                  <a:cubicBezTo>
                    <a:pt x="13050" y="1287"/>
                    <a:pt x="15597" y="942"/>
                    <a:pt x="17419" y="608"/>
                  </a:cubicBezTo>
                  <a:cubicBezTo>
                    <a:pt x="18348" y="453"/>
                    <a:pt x="19074" y="299"/>
                    <a:pt x="19586" y="180"/>
                  </a:cubicBezTo>
                  <a:cubicBezTo>
                    <a:pt x="20086" y="61"/>
                    <a:pt x="20372" y="1"/>
                    <a:pt x="20372" y="1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638" name="Google Shape;12638;p49"/>
            <p:cNvSpPr/>
            <p:nvPr/>
          </p:nvSpPr>
          <p:spPr>
            <a:xfrm>
              <a:off x="2698550" y="2967150"/>
              <a:ext cx="191400" cy="17800"/>
            </a:xfrm>
            <a:custGeom>
              <a:avLst/>
              <a:gdLst/>
              <a:ahLst/>
              <a:cxnLst/>
              <a:rect l="l" t="t" r="r" b="b"/>
              <a:pathLst>
                <a:path w="7656" h="712" extrusionOk="0">
                  <a:moveTo>
                    <a:pt x="7656" y="1"/>
                  </a:moveTo>
                  <a:lnTo>
                    <a:pt x="7656" y="1"/>
                  </a:lnTo>
                  <a:cubicBezTo>
                    <a:pt x="7656" y="1"/>
                    <a:pt x="7227" y="25"/>
                    <a:pt x="6525" y="108"/>
                  </a:cubicBezTo>
                  <a:cubicBezTo>
                    <a:pt x="5834" y="144"/>
                    <a:pt x="4882" y="203"/>
                    <a:pt x="3834" y="251"/>
                  </a:cubicBezTo>
                  <a:cubicBezTo>
                    <a:pt x="2786" y="299"/>
                    <a:pt x="1834" y="311"/>
                    <a:pt x="1131" y="311"/>
                  </a:cubicBezTo>
                  <a:lnTo>
                    <a:pt x="0" y="311"/>
                  </a:lnTo>
                  <a:cubicBezTo>
                    <a:pt x="0" y="311"/>
                    <a:pt x="417" y="418"/>
                    <a:pt x="1119" y="537"/>
                  </a:cubicBezTo>
                  <a:cubicBezTo>
                    <a:pt x="1719" y="628"/>
                    <a:pt x="2510" y="711"/>
                    <a:pt x="3395" y="711"/>
                  </a:cubicBezTo>
                  <a:cubicBezTo>
                    <a:pt x="3547" y="711"/>
                    <a:pt x="3701" y="709"/>
                    <a:pt x="3858" y="703"/>
                  </a:cubicBezTo>
                  <a:cubicBezTo>
                    <a:pt x="4929" y="656"/>
                    <a:pt x="5882" y="477"/>
                    <a:pt x="6572" y="311"/>
                  </a:cubicBezTo>
                  <a:cubicBezTo>
                    <a:pt x="7251" y="144"/>
                    <a:pt x="7656" y="1"/>
                    <a:pt x="7656" y="1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639" name="Google Shape;12639;p49"/>
            <p:cNvSpPr/>
            <p:nvPr/>
          </p:nvSpPr>
          <p:spPr>
            <a:xfrm>
              <a:off x="2862550" y="2897875"/>
              <a:ext cx="950150" cy="82400"/>
            </a:xfrm>
            <a:custGeom>
              <a:avLst/>
              <a:gdLst/>
              <a:ahLst/>
              <a:cxnLst/>
              <a:rect l="l" t="t" r="r" b="b"/>
              <a:pathLst>
                <a:path w="38006" h="3296" extrusionOk="0">
                  <a:moveTo>
                    <a:pt x="22933" y="1"/>
                  </a:moveTo>
                  <a:cubicBezTo>
                    <a:pt x="21699" y="1"/>
                    <a:pt x="20427" y="66"/>
                    <a:pt x="19134" y="188"/>
                  </a:cubicBezTo>
                  <a:cubicBezTo>
                    <a:pt x="16479" y="450"/>
                    <a:pt x="13978" y="819"/>
                    <a:pt x="11704" y="1046"/>
                  </a:cubicBezTo>
                  <a:cubicBezTo>
                    <a:pt x="9430" y="1260"/>
                    <a:pt x="7358" y="1319"/>
                    <a:pt x="5620" y="1319"/>
                  </a:cubicBezTo>
                  <a:cubicBezTo>
                    <a:pt x="3894" y="1319"/>
                    <a:pt x="2477" y="1260"/>
                    <a:pt x="1513" y="1224"/>
                  </a:cubicBezTo>
                  <a:cubicBezTo>
                    <a:pt x="536" y="1177"/>
                    <a:pt x="1" y="1141"/>
                    <a:pt x="0" y="1141"/>
                  </a:cubicBezTo>
                  <a:lnTo>
                    <a:pt x="0" y="1141"/>
                  </a:lnTo>
                  <a:cubicBezTo>
                    <a:pt x="1" y="1141"/>
                    <a:pt x="536" y="1200"/>
                    <a:pt x="1513" y="1296"/>
                  </a:cubicBezTo>
                  <a:cubicBezTo>
                    <a:pt x="2489" y="1379"/>
                    <a:pt x="3894" y="1486"/>
                    <a:pt x="5632" y="1546"/>
                  </a:cubicBezTo>
                  <a:cubicBezTo>
                    <a:pt x="6255" y="1567"/>
                    <a:pt x="6922" y="1581"/>
                    <a:pt x="7626" y="1581"/>
                  </a:cubicBezTo>
                  <a:cubicBezTo>
                    <a:pt x="8887" y="1581"/>
                    <a:pt x="10270" y="1537"/>
                    <a:pt x="11752" y="1415"/>
                  </a:cubicBezTo>
                  <a:cubicBezTo>
                    <a:pt x="14062" y="1236"/>
                    <a:pt x="16550" y="891"/>
                    <a:pt x="19193" y="641"/>
                  </a:cubicBezTo>
                  <a:cubicBezTo>
                    <a:pt x="20633" y="504"/>
                    <a:pt x="22037" y="428"/>
                    <a:pt x="23388" y="428"/>
                  </a:cubicBezTo>
                  <a:cubicBezTo>
                    <a:pt x="24506" y="428"/>
                    <a:pt x="25588" y="480"/>
                    <a:pt x="26623" y="593"/>
                  </a:cubicBezTo>
                  <a:cubicBezTo>
                    <a:pt x="28897" y="831"/>
                    <a:pt x="30921" y="1260"/>
                    <a:pt x="32600" y="1700"/>
                  </a:cubicBezTo>
                  <a:cubicBezTo>
                    <a:pt x="34279" y="2129"/>
                    <a:pt x="35636" y="2546"/>
                    <a:pt x="36565" y="2831"/>
                  </a:cubicBezTo>
                  <a:cubicBezTo>
                    <a:pt x="37493" y="3129"/>
                    <a:pt x="38005" y="3296"/>
                    <a:pt x="38005" y="3296"/>
                  </a:cubicBezTo>
                  <a:cubicBezTo>
                    <a:pt x="38005" y="3296"/>
                    <a:pt x="37493" y="3093"/>
                    <a:pt x="36576" y="2772"/>
                  </a:cubicBezTo>
                  <a:cubicBezTo>
                    <a:pt x="35648" y="2439"/>
                    <a:pt x="34326" y="1962"/>
                    <a:pt x="32647" y="1486"/>
                  </a:cubicBezTo>
                  <a:cubicBezTo>
                    <a:pt x="30957" y="1010"/>
                    <a:pt x="28933" y="510"/>
                    <a:pt x="26647" y="224"/>
                  </a:cubicBezTo>
                  <a:cubicBezTo>
                    <a:pt x="25467" y="72"/>
                    <a:pt x="24221" y="1"/>
                    <a:pt x="22933" y="1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640" name="Google Shape;12640;p49"/>
            <p:cNvSpPr/>
            <p:nvPr/>
          </p:nvSpPr>
          <p:spPr>
            <a:xfrm>
              <a:off x="3315875" y="2930175"/>
              <a:ext cx="382525" cy="50100"/>
            </a:xfrm>
            <a:custGeom>
              <a:avLst/>
              <a:gdLst/>
              <a:ahLst/>
              <a:cxnLst/>
              <a:rect l="l" t="t" r="r" b="b"/>
              <a:pathLst>
                <a:path w="15301" h="2004" extrusionOk="0">
                  <a:moveTo>
                    <a:pt x="5642" y="1"/>
                  </a:moveTo>
                  <a:cubicBezTo>
                    <a:pt x="4334" y="1"/>
                    <a:pt x="3168" y="108"/>
                    <a:pt x="2251" y="242"/>
                  </a:cubicBezTo>
                  <a:cubicBezTo>
                    <a:pt x="1548" y="349"/>
                    <a:pt x="989" y="456"/>
                    <a:pt x="596" y="539"/>
                  </a:cubicBezTo>
                  <a:cubicBezTo>
                    <a:pt x="203" y="635"/>
                    <a:pt x="1" y="670"/>
                    <a:pt x="1" y="670"/>
                  </a:cubicBezTo>
                  <a:cubicBezTo>
                    <a:pt x="1" y="670"/>
                    <a:pt x="227" y="658"/>
                    <a:pt x="608" y="611"/>
                  </a:cubicBezTo>
                  <a:cubicBezTo>
                    <a:pt x="1001" y="575"/>
                    <a:pt x="1560" y="527"/>
                    <a:pt x="2263" y="480"/>
                  </a:cubicBezTo>
                  <a:cubicBezTo>
                    <a:pt x="2900" y="442"/>
                    <a:pt x="3642" y="416"/>
                    <a:pt x="4462" y="416"/>
                  </a:cubicBezTo>
                  <a:cubicBezTo>
                    <a:pt x="5450" y="416"/>
                    <a:pt x="6551" y="454"/>
                    <a:pt x="7716" y="551"/>
                  </a:cubicBezTo>
                  <a:cubicBezTo>
                    <a:pt x="9835" y="754"/>
                    <a:pt x="11728" y="1087"/>
                    <a:pt x="13098" y="1420"/>
                  </a:cubicBezTo>
                  <a:cubicBezTo>
                    <a:pt x="13788" y="1575"/>
                    <a:pt x="14336" y="1730"/>
                    <a:pt x="14705" y="1837"/>
                  </a:cubicBezTo>
                  <a:cubicBezTo>
                    <a:pt x="15098" y="1944"/>
                    <a:pt x="15300" y="2004"/>
                    <a:pt x="15300" y="2004"/>
                  </a:cubicBezTo>
                  <a:cubicBezTo>
                    <a:pt x="15300" y="2004"/>
                    <a:pt x="15098" y="1909"/>
                    <a:pt x="14752" y="1742"/>
                  </a:cubicBezTo>
                  <a:cubicBezTo>
                    <a:pt x="14383" y="1599"/>
                    <a:pt x="13848" y="1409"/>
                    <a:pt x="13169" y="1182"/>
                  </a:cubicBezTo>
                  <a:cubicBezTo>
                    <a:pt x="11835" y="754"/>
                    <a:pt x="9930" y="289"/>
                    <a:pt x="7775" y="99"/>
                  </a:cubicBezTo>
                  <a:cubicBezTo>
                    <a:pt x="7036" y="30"/>
                    <a:pt x="6320" y="1"/>
                    <a:pt x="5642" y="1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641" name="Google Shape;12641;p49"/>
            <p:cNvSpPr/>
            <p:nvPr/>
          </p:nvSpPr>
          <p:spPr>
            <a:xfrm>
              <a:off x="3478100" y="2965425"/>
              <a:ext cx="132475" cy="15200"/>
            </a:xfrm>
            <a:custGeom>
              <a:avLst/>
              <a:gdLst/>
              <a:ahLst/>
              <a:cxnLst/>
              <a:rect l="l" t="t" r="r" b="b"/>
              <a:pathLst>
                <a:path w="5299" h="608" extrusionOk="0">
                  <a:moveTo>
                    <a:pt x="1616" y="0"/>
                  </a:moveTo>
                  <a:cubicBezTo>
                    <a:pt x="667" y="0"/>
                    <a:pt x="1" y="106"/>
                    <a:pt x="1" y="106"/>
                  </a:cubicBezTo>
                  <a:cubicBezTo>
                    <a:pt x="1" y="106"/>
                    <a:pt x="1179" y="368"/>
                    <a:pt x="2632" y="499"/>
                  </a:cubicBezTo>
                  <a:cubicBezTo>
                    <a:pt x="3706" y="595"/>
                    <a:pt x="4639" y="607"/>
                    <a:pt x="5060" y="607"/>
                  </a:cubicBezTo>
                  <a:cubicBezTo>
                    <a:pt x="5213" y="607"/>
                    <a:pt x="5299" y="606"/>
                    <a:pt x="5299" y="606"/>
                  </a:cubicBezTo>
                  <a:cubicBezTo>
                    <a:pt x="5299" y="606"/>
                    <a:pt x="4156" y="177"/>
                    <a:pt x="2679" y="46"/>
                  </a:cubicBezTo>
                  <a:cubicBezTo>
                    <a:pt x="2302" y="13"/>
                    <a:pt x="1942" y="0"/>
                    <a:pt x="1616" y="0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642" name="Google Shape;12642;p49"/>
            <p:cNvSpPr/>
            <p:nvPr/>
          </p:nvSpPr>
          <p:spPr>
            <a:xfrm>
              <a:off x="3505200" y="2876350"/>
              <a:ext cx="306000" cy="62250"/>
            </a:xfrm>
            <a:custGeom>
              <a:avLst/>
              <a:gdLst/>
              <a:ahLst/>
              <a:cxnLst/>
              <a:rect l="l" t="t" r="r" b="b"/>
              <a:pathLst>
                <a:path w="12240" h="2490" extrusionOk="0">
                  <a:moveTo>
                    <a:pt x="702" y="1"/>
                  </a:moveTo>
                  <a:cubicBezTo>
                    <a:pt x="253" y="1"/>
                    <a:pt x="0" y="13"/>
                    <a:pt x="0" y="13"/>
                  </a:cubicBezTo>
                  <a:cubicBezTo>
                    <a:pt x="0" y="13"/>
                    <a:pt x="691" y="97"/>
                    <a:pt x="1822" y="252"/>
                  </a:cubicBezTo>
                  <a:cubicBezTo>
                    <a:pt x="2941" y="418"/>
                    <a:pt x="4489" y="668"/>
                    <a:pt x="6167" y="1014"/>
                  </a:cubicBezTo>
                  <a:cubicBezTo>
                    <a:pt x="7846" y="1359"/>
                    <a:pt x="9370" y="1728"/>
                    <a:pt x="10466" y="2014"/>
                  </a:cubicBezTo>
                  <a:cubicBezTo>
                    <a:pt x="11549" y="2311"/>
                    <a:pt x="12240" y="2490"/>
                    <a:pt x="12240" y="2490"/>
                  </a:cubicBezTo>
                  <a:cubicBezTo>
                    <a:pt x="12240" y="2490"/>
                    <a:pt x="11597" y="2192"/>
                    <a:pt x="10549" y="1787"/>
                  </a:cubicBezTo>
                  <a:cubicBezTo>
                    <a:pt x="9489" y="1383"/>
                    <a:pt x="7977" y="906"/>
                    <a:pt x="6275" y="561"/>
                  </a:cubicBezTo>
                  <a:cubicBezTo>
                    <a:pt x="4560" y="216"/>
                    <a:pt x="2977" y="73"/>
                    <a:pt x="1845" y="25"/>
                  </a:cubicBezTo>
                  <a:cubicBezTo>
                    <a:pt x="1388" y="6"/>
                    <a:pt x="1002" y="1"/>
                    <a:pt x="702" y="1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643" name="Google Shape;12643;p49"/>
            <p:cNvSpPr/>
            <p:nvPr/>
          </p:nvSpPr>
          <p:spPr>
            <a:xfrm>
              <a:off x="3798075" y="2921325"/>
              <a:ext cx="146175" cy="109850"/>
            </a:xfrm>
            <a:custGeom>
              <a:avLst/>
              <a:gdLst/>
              <a:ahLst/>
              <a:cxnLst/>
              <a:rect l="l" t="t" r="r" b="b"/>
              <a:pathLst>
                <a:path w="5847" h="4394" extrusionOk="0">
                  <a:moveTo>
                    <a:pt x="1" y="0"/>
                  </a:moveTo>
                  <a:lnTo>
                    <a:pt x="1" y="0"/>
                  </a:lnTo>
                  <a:cubicBezTo>
                    <a:pt x="1" y="0"/>
                    <a:pt x="406" y="179"/>
                    <a:pt x="1001" y="465"/>
                  </a:cubicBezTo>
                  <a:cubicBezTo>
                    <a:pt x="1596" y="774"/>
                    <a:pt x="2394" y="1239"/>
                    <a:pt x="3239" y="1810"/>
                  </a:cubicBezTo>
                  <a:cubicBezTo>
                    <a:pt x="4097" y="2382"/>
                    <a:pt x="4787" y="2977"/>
                    <a:pt x="5228" y="3501"/>
                  </a:cubicBezTo>
                  <a:cubicBezTo>
                    <a:pt x="5442" y="3751"/>
                    <a:pt x="5597" y="3977"/>
                    <a:pt x="5704" y="4132"/>
                  </a:cubicBezTo>
                  <a:cubicBezTo>
                    <a:pt x="5787" y="4299"/>
                    <a:pt x="5847" y="4394"/>
                    <a:pt x="5847" y="4394"/>
                  </a:cubicBezTo>
                  <a:cubicBezTo>
                    <a:pt x="5847" y="4394"/>
                    <a:pt x="5823" y="4287"/>
                    <a:pt x="5763" y="4108"/>
                  </a:cubicBezTo>
                  <a:cubicBezTo>
                    <a:pt x="5704" y="3929"/>
                    <a:pt x="5585" y="3656"/>
                    <a:pt x="5406" y="3358"/>
                  </a:cubicBezTo>
                  <a:cubicBezTo>
                    <a:pt x="5049" y="2763"/>
                    <a:pt x="4382" y="2036"/>
                    <a:pt x="3501" y="1441"/>
                  </a:cubicBezTo>
                  <a:cubicBezTo>
                    <a:pt x="2620" y="846"/>
                    <a:pt x="1727" y="477"/>
                    <a:pt x="1072" y="274"/>
                  </a:cubicBezTo>
                  <a:cubicBezTo>
                    <a:pt x="418" y="60"/>
                    <a:pt x="1" y="0"/>
                    <a:pt x="1" y="0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644" name="Google Shape;12644;p49"/>
            <p:cNvSpPr/>
            <p:nvPr/>
          </p:nvSpPr>
          <p:spPr>
            <a:xfrm>
              <a:off x="3826650" y="2973700"/>
              <a:ext cx="92900" cy="57175"/>
            </a:xfrm>
            <a:custGeom>
              <a:avLst/>
              <a:gdLst/>
              <a:ahLst/>
              <a:cxnLst/>
              <a:rect l="l" t="t" r="r" b="b"/>
              <a:pathLst>
                <a:path w="3716" h="2287" extrusionOk="0">
                  <a:moveTo>
                    <a:pt x="1" y="1"/>
                  </a:moveTo>
                  <a:cubicBezTo>
                    <a:pt x="1" y="1"/>
                    <a:pt x="215" y="120"/>
                    <a:pt x="560" y="346"/>
                  </a:cubicBezTo>
                  <a:cubicBezTo>
                    <a:pt x="894" y="537"/>
                    <a:pt x="1358" y="822"/>
                    <a:pt x="1858" y="1132"/>
                  </a:cubicBezTo>
                  <a:cubicBezTo>
                    <a:pt x="2370" y="1453"/>
                    <a:pt x="2834" y="1727"/>
                    <a:pt x="3156" y="1942"/>
                  </a:cubicBezTo>
                  <a:cubicBezTo>
                    <a:pt x="3501" y="2144"/>
                    <a:pt x="3716" y="2287"/>
                    <a:pt x="3716" y="2287"/>
                  </a:cubicBezTo>
                  <a:cubicBezTo>
                    <a:pt x="3716" y="2287"/>
                    <a:pt x="3573" y="2073"/>
                    <a:pt x="3311" y="1763"/>
                  </a:cubicBezTo>
                  <a:cubicBezTo>
                    <a:pt x="3037" y="1453"/>
                    <a:pt x="2644" y="1061"/>
                    <a:pt x="2096" y="739"/>
                  </a:cubicBezTo>
                  <a:cubicBezTo>
                    <a:pt x="1572" y="406"/>
                    <a:pt x="1037" y="227"/>
                    <a:pt x="644" y="120"/>
                  </a:cubicBezTo>
                  <a:cubicBezTo>
                    <a:pt x="263" y="25"/>
                    <a:pt x="1" y="1"/>
                    <a:pt x="1" y="1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645" name="Google Shape;12645;p49"/>
            <p:cNvSpPr/>
            <p:nvPr/>
          </p:nvSpPr>
          <p:spPr>
            <a:xfrm>
              <a:off x="3798075" y="2993050"/>
              <a:ext cx="73550" cy="48550"/>
            </a:xfrm>
            <a:custGeom>
              <a:avLst/>
              <a:gdLst/>
              <a:ahLst/>
              <a:cxnLst/>
              <a:rect l="l" t="t" r="r" b="b"/>
              <a:pathLst>
                <a:path w="2942" h="1942" extrusionOk="0">
                  <a:moveTo>
                    <a:pt x="1" y="1"/>
                  </a:moveTo>
                  <a:lnTo>
                    <a:pt x="1" y="1"/>
                  </a:lnTo>
                  <a:cubicBezTo>
                    <a:pt x="1" y="1"/>
                    <a:pt x="167" y="120"/>
                    <a:pt x="417" y="346"/>
                  </a:cubicBezTo>
                  <a:cubicBezTo>
                    <a:pt x="679" y="525"/>
                    <a:pt x="1025" y="787"/>
                    <a:pt x="1430" y="1049"/>
                  </a:cubicBezTo>
                  <a:cubicBezTo>
                    <a:pt x="1834" y="1299"/>
                    <a:pt x="2203" y="1525"/>
                    <a:pt x="2489" y="1680"/>
                  </a:cubicBezTo>
                  <a:cubicBezTo>
                    <a:pt x="2763" y="1846"/>
                    <a:pt x="2942" y="1942"/>
                    <a:pt x="2942" y="1942"/>
                  </a:cubicBezTo>
                  <a:cubicBezTo>
                    <a:pt x="2942" y="1942"/>
                    <a:pt x="2846" y="1763"/>
                    <a:pt x="2632" y="1513"/>
                  </a:cubicBezTo>
                  <a:cubicBezTo>
                    <a:pt x="2430" y="1251"/>
                    <a:pt x="2096" y="929"/>
                    <a:pt x="1680" y="656"/>
                  </a:cubicBezTo>
                  <a:cubicBezTo>
                    <a:pt x="1263" y="382"/>
                    <a:pt x="834" y="215"/>
                    <a:pt x="525" y="120"/>
                  </a:cubicBezTo>
                  <a:cubicBezTo>
                    <a:pt x="215" y="37"/>
                    <a:pt x="1" y="1"/>
                    <a:pt x="1" y="1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646" name="Google Shape;12646;p49"/>
            <p:cNvSpPr/>
            <p:nvPr/>
          </p:nvSpPr>
          <p:spPr>
            <a:xfrm>
              <a:off x="3646275" y="3014500"/>
              <a:ext cx="141425" cy="65800"/>
            </a:xfrm>
            <a:custGeom>
              <a:avLst/>
              <a:gdLst/>
              <a:ahLst/>
              <a:cxnLst/>
              <a:rect l="l" t="t" r="r" b="b"/>
              <a:pathLst>
                <a:path w="5657" h="2632" extrusionOk="0">
                  <a:moveTo>
                    <a:pt x="1" y="0"/>
                  </a:moveTo>
                  <a:cubicBezTo>
                    <a:pt x="1" y="0"/>
                    <a:pt x="346" y="119"/>
                    <a:pt x="882" y="286"/>
                  </a:cubicBezTo>
                  <a:cubicBezTo>
                    <a:pt x="1417" y="488"/>
                    <a:pt x="2132" y="786"/>
                    <a:pt x="2906" y="1143"/>
                  </a:cubicBezTo>
                  <a:cubicBezTo>
                    <a:pt x="3680" y="1512"/>
                    <a:pt x="4358" y="1869"/>
                    <a:pt x="4858" y="2155"/>
                  </a:cubicBezTo>
                  <a:cubicBezTo>
                    <a:pt x="5346" y="2453"/>
                    <a:pt x="5656" y="2631"/>
                    <a:pt x="5656" y="2631"/>
                  </a:cubicBezTo>
                  <a:cubicBezTo>
                    <a:pt x="5656" y="2631"/>
                    <a:pt x="5418" y="2357"/>
                    <a:pt x="4989" y="1976"/>
                  </a:cubicBezTo>
                  <a:cubicBezTo>
                    <a:pt x="4549" y="1584"/>
                    <a:pt x="3906" y="1107"/>
                    <a:pt x="3096" y="738"/>
                  </a:cubicBezTo>
                  <a:cubicBezTo>
                    <a:pt x="2298" y="369"/>
                    <a:pt x="1501" y="179"/>
                    <a:pt x="941" y="83"/>
                  </a:cubicBezTo>
                  <a:cubicBezTo>
                    <a:pt x="358" y="0"/>
                    <a:pt x="1" y="0"/>
                    <a:pt x="1" y="0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647" name="Google Shape;12647;p49"/>
            <p:cNvSpPr/>
            <p:nvPr/>
          </p:nvSpPr>
          <p:spPr>
            <a:xfrm>
              <a:off x="2907500" y="2169450"/>
              <a:ext cx="176225" cy="400375"/>
            </a:xfrm>
            <a:custGeom>
              <a:avLst/>
              <a:gdLst/>
              <a:ahLst/>
              <a:cxnLst/>
              <a:rect l="l" t="t" r="r" b="b"/>
              <a:pathLst>
                <a:path w="7049" h="16015" extrusionOk="0">
                  <a:moveTo>
                    <a:pt x="7049" y="0"/>
                  </a:moveTo>
                  <a:cubicBezTo>
                    <a:pt x="7048" y="1"/>
                    <a:pt x="5263" y="3501"/>
                    <a:pt x="3310" y="7918"/>
                  </a:cubicBezTo>
                  <a:cubicBezTo>
                    <a:pt x="1369" y="12335"/>
                    <a:pt x="0" y="16014"/>
                    <a:pt x="0" y="16014"/>
                  </a:cubicBezTo>
                  <a:cubicBezTo>
                    <a:pt x="0" y="16014"/>
                    <a:pt x="1798" y="12514"/>
                    <a:pt x="3727" y="8096"/>
                  </a:cubicBezTo>
                  <a:cubicBezTo>
                    <a:pt x="5679" y="3680"/>
                    <a:pt x="7049" y="1"/>
                    <a:pt x="7049" y="0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648" name="Google Shape;12648;p49"/>
            <p:cNvSpPr/>
            <p:nvPr/>
          </p:nvSpPr>
          <p:spPr>
            <a:xfrm>
              <a:off x="2784850" y="2298325"/>
              <a:ext cx="212275" cy="456325"/>
            </a:xfrm>
            <a:custGeom>
              <a:avLst/>
              <a:gdLst/>
              <a:ahLst/>
              <a:cxnLst/>
              <a:rect l="l" t="t" r="r" b="b"/>
              <a:pathLst>
                <a:path w="8491" h="18253" extrusionOk="0">
                  <a:moveTo>
                    <a:pt x="8490" y="1"/>
                  </a:moveTo>
                  <a:cubicBezTo>
                    <a:pt x="8490" y="1"/>
                    <a:pt x="6287" y="3942"/>
                    <a:pt x="3930" y="8978"/>
                  </a:cubicBezTo>
                  <a:cubicBezTo>
                    <a:pt x="1596" y="14026"/>
                    <a:pt x="1" y="18253"/>
                    <a:pt x="1" y="18253"/>
                  </a:cubicBezTo>
                  <a:cubicBezTo>
                    <a:pt x="1" y="18253"/>
                    <a:pt x="2013" y="14205"/>
                    <a:pt x="4347" y="9168"/>
                  </a:cubicBezTo>
                  <a:cubicBezTo>
                    <a:pt x="6692" y="4144"/>
                    <a:pt x="8490" y="1"/>
                    <a:pt x="8490" y="1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649" name="Google Shape;12649;p49"/>
            <p:cNvSpPr/>
            <p:nvPr/>
          </p:nvSpPr>
          <p:spPr>
            <a:xfrm>
              <a:off x="2934875" y="2266475"/>
              <a:ext cx="56875" cy="120275"/>
            </a:xfrm>
            <a:custGeom>
              <a:avLst/>
              <a:gdLst/>
              <a:ahLst/>
              <a:cxnLst/>
              <a:rect l="l" t="t" r="r" b="b"/>
              <a:pathLst>
                <a:path w="2275" h="4811" extrusionOk="0">
                  <a:moveTo>
                    <a:pt x="2275" y="1"/>
                  </a:moveTo>
                  <a:cubicBezTo>
                    <a:pt x="2275" y="1"/>
                    <a:pt x="1560" y="989"/>
                    <a:pt x="941" y="2311"/>
                  </a:cubicBezTo>
                  <a:cubicBezTo>
                    <a:pt x="298" y="3632"/>
                    <a:pt x="1" y="4811"/>
                    <a:pt x="1" y="4811"/>
                  </a:cubicBezTo>
                  <a:cubicBezTo>
                    <a:pt x="1" y="4811"/>
                    <a:pt x="715" y="3846"/>
                    <a:pt x="1346" y="2501"/>
                  </a:cubicBezTo>
                  <a:cubicBezTo>
                    <a:pt x="1977" y="1180"/>
                    <a:pt x="2275" y="1"/>
                    <a:pt x="2275" y="1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650" name="Google Shape;12650;p49"/>
            <p:cNvSpPr/>
            <p:nvPr/>
          </p:nvSpPr>
          <p:spPr>
            <a:xfrm>
              <a:off x="2625625" y="2781125"/>
              <a:ext cx="121750" cy="253325"/>
            </a:xfrm>
            <a:custGeom>
              <a:avLst/>
              <a:gdLst/>
              <a:ahLst/>
              <a:cxnLst/>
              <a:rect l="l" t="t" r="r" b="b"/>
              <a:pathLst>
                <a:path w="4870" h="10133" extrusionOk="0">
                  <a:moveTo>
                    <a:pt x="4870" y="1"/>
                  </a:moveTo>
                  <a:cubicBezTo>
                    <a:pt x="4870" y="1"/>
                    <a:pt x="4584" y="572"/>
                    <a:pt x="4155" y="1501"/>
                  </a:cubicBezTo>
                  <a:cubicBezTo>
                    <a:pt x="3739" y="2441"/>
                    <a:pt x="3179" y="3715"/>
                    <a:pt x="2536" y="5132"/>
                  </a:cubicBezTo>
                  <a:cubicBezTo>
                    <a:pt x="1893" y="6525"/>
                    <a:pt x="1286" y="7799"/>
                    <a:pt x="810" y="8692"/>
                  </a:cubicBezTo>
                  <a:cubicBezTo>
                    <a:pt x="572" y="9133"/>
                    <a:pt x="381" y="9490"/>
                    <a:pt x="226" y="9752"/>
                  </a:cubicBezTo>
                  <a:cubicBezTo>
                    <a:pt x="83" y="10002"/>
                    <a:pt x="0" y="10133"/>
                    <a:pt x="0" y="10133"/>
                  </a:cubicBezTo>
                  <a:cubicBezTo>
                    <a:pt x="0" y="10133"/>
                    <a:pt x="107" y="10014"/>
                    <a:pt x="286" y="9787"/>
                  </a:cubicBezTo>
                  <a:cubicBezTo>
                    <a:pt x="464" y="9573"/>
                    <a:pt x="703" y="9228"/>
                    <a:pt x="1000" y="8811"/>
                  </a:cubicBezTo>
                  <a:cubicBezTo>
                    <a:pt x="1584" y="7966"/>
                    <a:pt x="2310" y="6739"/>
                    <a:pt x="2953" y="5311"/>
                  </a:cubicBezTo>
                  <a:cubicBezTo>
                    <a:pt x="3608" y="3882"/>
                    <a:pt x="4072" y="2548"/>
                    <a:pt x="4382" y="1572"/>
                  </a:cubicBezTo>
                  <a:cubicBezTo>
                    <a:pt x="4703" y="608"/>
                    <a:pt x="4870" y="1"/>
                    <a:pt x="4870" y="1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651" name="Google Shape;12651;p49"/>
            <p:cNvSpPr/>
            <p:nvPr/>
          </p:nvSpPr>
          <p:spPr>
            <a:xfrm>
              <a:off x="2705375" y="2802850"/>
              <a:ext cx="58675" cy="146175"/>
            </a:xfrm>
            <a:custGeom>
              <a:avLst/>
              <a:gdLst/>
              <a:ahLst/>
              <a:cxnLst/>
              <a:rect l="l" t="t" r="r" b="b"/>
              <a:pathLst>
                <a:path w="2347" h="5847" extrusionOk="0">
                  <a:moveTo>
                    <a:pt x="2346" y="1"/>
                  </a:moveTo>
                  <a:cubicBezTo>
                    <a:pt x="2346" y="1"/>
                    <a:pt x="2204" y="334"/>
                    <a:pt x="1965" y="858"/>
                  </a:cubicBezTo>
                  <a:cubicBezTo>
                    <a:pt x="1751" y="1394"/>
                    <a:pt x="1453" y="2108"/>
                    <a:pt x="1132" y="2906"/>
                  </a:cubicBezTo>
                  <a:cubicBezTo>
                    <a:pt x="822" y="3727"/>
                    <a:pt x="537" y="4442"/>
                    <a:pt x="322" y="4978"/>
                  </a:cubicBezTo>
                  <a:cubicBezTo>
                    <a:pt x="120" y="5513"/>
                    <a:pt x="1" y="5847"/>
                    <a:pt x="1" y="5847"/>
                  </a:cubicBezTo>
                  <a:cubicBezTo>
                    <a:pt x="1" y="5847"/>
                    <a:pt x="227" y="5573"/>
                    <a:pt x="537" y="5085"/>
                  </a:cubicBezTo>
                  <a:cubicBezTo>
                    <a:pt x="846" y="4608"/>
                    <a:pt x="1239" y="3906"/>
                    <a:pt x="1561" y="3084"/>
                  </a:cubicBezTo>
                  <a:cubicBezTo>
                    <a:pt x="1894" y="2275"/>
                    <a:pt x="2096" y="1489"/>
                    <a:pt x="2204" y="929"/>
                  </a:cubicBezTo>
                  <a:cubicBezTo>
                    <a:pt x="2323" y="358"/>
                    <a:pt x="2346" y="1"/>
                    <a:pt x="2346" y="1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652" name="Google Shape;12652;p49"/>
            <p:cNvSpPr/>
            <p:nvPr/>
          </p:nvSpPr>
          <p:spPr>
            <a:xfrm>
              <a:off x="2766100" y="2592425"/>
              <a:ext cx="130400" cy="279500"/>
            </a:xfrm>
            <a:custGeom>
              <a:avLst/>
              <a:gdLst/>
              <a:ahLst/>
              <a:cxnLst/>
              <a:rect l="l" t="t" r="r" b="b"/>
              <a:pathLst>
                <a:path w="5216" h="11180" extrusionOk="0">
                  <a:moveTo>
                    <a:pt x="5216" y="0"/>
                  </a:moveTo>
                  <a:lnTo>
                    <a:pt x="5216" y="0"/>
                  </a:lnTo>
                  <a:cubicBezTo>
                    <a:pt x="5215" y="0"/>
                    <a:pt x="3846" y="2393"/>
                    <a:pt x="2406" y="5489"/>
                  </a:cubicBezTo>
                  <a:cubicBezTo>
                    <a:pt x="965" y="8572"/>
                    <a:pt x="1" y="11180"/>
                    <a:pt x="1" y="11180"/>
                  </a:cubicBezTo>
                  <a:cubicBezTo>
                    <a:pt x="1" y="11180"/>
                    <a:pt x="1370" y="8763"/>
                    <a:pt x="2811" y="5691"/>
                  </a:cubicBezTo>
                  <a:cubicBezTo>
                    <a:pt x="4251" y="2608"/>
                    <a:pt x="5216" y="0"/>
                    <a:pt x="5216" y="0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653" name="Google Shape;12653;p49"/>
            <p:cNvSpPr/>
            <p:nvPr/>
          </p:nvSpPr>
          <p:spPr>
            <a:xfrm>
              <a:off x="2966425" y="2863275"/>
              <a:ext cx="463475" cy="37925"/>
            </a:xfrm>
            <a:custGeom>
              <a:avLst/>
              <a:gdLst/>
              <a:ahLst/>
              <a:cxnLst/>
              <a:rect l="l" t="t" r="r" b="b"/>
              <a:pathLst>
                <a:path w="18539" h="1517" extrusionOk="0">
                  <a:moveTo>
                    <a:pt x="18539" y="1"/>
                  </a:moveTo>
                  <a:lnTo>
                    <a:pt x="18539" y="1"/>
                  </a:lnTo>
                  <a:cubicBezTo>
                    <a:pt x="18538" y="1"/>
                    <a:pt x="14371" y="132"/>
                    <a:pt x="9240" y="584"/>
                  </a:cubicBezTo>
                  <a:cubicBezTo>
                    <a:pt x="6680" y="810"/>
                    <a:pt x="4358" y="1060"/>
                    <a:pt x="2692" y="1263"/>
                  </a:cubicBezTo>
                  <a:cubicBezTo>
                    <a:pt x="2075" y="1343"/>
                    <a:pt x="1533" y="1383"/>
                    <a:pt x="1104" y="1383"/>
                  </a:cubicBezTo>
                  <a:cubicBezTo>
                    <a:pt x="961" y="1383"/>
                    <a:pt x="831" y="1379"/>
                    <a:pt x="715" y="1370"/>
                  </a:cubicBezTo>
                  <a:cubicBezTo>
                    <a:pt x="263" y="1346"/>
                    <a:pt x="1" y="1263"/>
                    <a:pt x="1" y="1263"/>
                  </a:cubicBezTo>
                  <a:lnTo>
                    <a:pt x="1" y="1263"/>
                  </a:lnTo>
                  <a:cubicBezTo>
                    <a:pt x="1" y="1263"/>
                    <a:pt x="239" y="1370"/>
                    <a:pt x="715" y="1441"/>
                  </a:cubicBezTo>
                  <a:cubicBezTo>
                    <a:pt x="1008" y="1493"/>
                    <a:pt x="1382" y="1517"/>
                    <a:pt x="1823" y="1517"/>
                  </a:cubicBezTo>
                  <a:cubicBezTo>
                    <a:pt x="2099" y="1517"/>
                    <a:pt x="2402" y="1507"/>
                    <a:pt x="2727" y="1489"/>
                  </a:cubicBezTo>
                  <a:cubicBezTo>
                    <a:pt x="4406" y="1406"/>
                    <a:pt x="6728" y="1251"/>
                    <a:pt x="9288" y="1025"/>
                  </a:cubicBezTo>
                  <a:cubicBezTo>
                    <a:pt x="14407" y="584"/>
                    <a:pt x="18539" y="1"/>
                    <a:pt x="18539" y="1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654" name="Google Shape;12654;p49"/>
            <p:cNvSpPr/>
            <p:nvPr/>
          </p:nvSpPr>
          <p:spPr>
            <a:xfrm>
              <a:off x="3469475" y="2849575"/>
              <a:ext cx="89325" cy="11050"/>
            </a:xfrm>
            <a:custGeom>
              <a:avLst/>
              <a:gdLst/>
              <a:ahLst/>
              <a:cxnLst/>
              <a:rect l="l" t="t" r="r" b="b"/>
              <a:pathLst>
                <a:path w="3573" h="442" extrusionOk="0">
                  <a:moveTo>
                    <a:pt x="1786" y="1"/>
                  </a:moveTo>
                  <a:cubicBezTo>
                    <a:pt x="810" y="1"/>
                    <a:pt x="0" y="215"/>
                    <a:pt x="0" y="215"/>
                  </a:cubicBezTo>
                  <a:cubicBezTo>
                    <a:pt x="0" y="215"/>
                    <a:pt x="810" y="442"/>
                    <a:pt x="1786" y="442"/>
                  </a:cubicBezTo>
                  <a:cubicBezTo>
                    <a:pt x="2774" y="442"/>
                    <a:pt x="3572" y="215"/>
                    <a:pt x="3572" y="215"/>
                  </a:cubicBezTo>
                  <a:cubicBezTo>
                    <a:pt x="3572" y="215"/>
                    <a:pt x="2774" y="1"/>
                    <a:pt x="1786" y="1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655" name="Google Shape;12655;p49"/>
            <p:cNvSpPr/>
            <p:nvPr/>
          </p:nvSpPr>
          <p:spPr>
            <a:xfrm>
              <a:off x="3572750" y="2855225"/>
              <a:ext cx="87850" cy="12250"/>
            </a:xfrm>
            <a:custGeom>
              <a:avLst/>
              <a:gdLst/>
              <a:ahLst/>
              <a:cxnLst/>
              <a:rect l="l" t="t" r="r" b="b"/>
              <a:pathLst>
                <a:path w="3514" h="490" extrusionOk="0">
                  <a:moveTo>
                    <a:pt x="1362" y="1"/>
                  </a:moveTo>
                  <a:cubicBezTo>
                    <a:pt x="587" y="1"/>
                    <a:pt x="1" y="132"/>
                    <a:pt x="1" y="132"/>
                  </a:cubicBezTo>
                  <a:cubicBezTo>
                    <a:pt x="1" y="132"/>
                    <a:pt x="775" y="418"/>
                    <a:pt x="1739" y="477"/>
                  </a:cubicBezTo>
                  <a:cubicBezTo>
                    <a:pt x="1877" y="486"/>
                    <a:pt x="2011" y="490"/>
                    <a:pt x="2141" y="490"/>
                  </a:cubicBezTo>
                  <a:cubicBezTo>
                    <a:pt x="2918" y="490"/>
                    <a:pt x="3513" y="358"/>
                    <a:pt x="3513" y="358"/>
                  </a:cubicBezTo>
                  <a:cubicBezTo>
                    <a:pt x="3513" y="358"/>
                    <a:pt x="2751" y="85"/>
                    <a:pt x="1763" y="13"/>
                  </a:cubicBezTo>
                  <a:cubicBezTo>
                    <a:pt x="1625" y="5"/>
                    <a:pt x="1491" y="1"/>
                    <a:pt x="1362" y="1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656" name="Google Shape;12656;p49"/>
            <p:cNvSpPr/>
            <p:nvPr/>
          </p:nvSpPr>
          <p:spPr>
            <a:xfrm>
              <a:off x="4790775" y="2957350"/>
              <a:ext cx="477150" cy="47650"/>
            </a:xfrm>
            <a:custGeom>
              <a:avLst/>
              <a:gdLst/>
              <a:ahLst/>
              <a:cxnLst/>
              <a:rect l="l" t="t" r="r" b="b"/>
              <a:pathLst>
                <a:path w="19086" h="1906" extrusionOk="0">
                  <a:moveTo>
                    <a:pt x="0" y="0"/>
                  </a:moveTo>
                  <a:cubicBezTo>
                    <a:pt x="0" y="0"/>
                    <a:pt x="1072" y="155"/>
                    <a:pt x="2786" y="476"/>
                  </a:cubicBezTo>
                  <a:cubicBezTo>
                    <a:pt x="4501" y="798"/>
                    <a:pt x="6846" y="1345"/>
                    <a:pt x="9513" y="1691"/>
                  </a:cubicBezTo>
                  <a:cubicBezTo>
                    <a:pt x="10677" y="1838"/>
                    <a:pt x="11808" y="1906"/>
                    <a:pt x="12858" y="1906"/>
                  </a:cubicBezTo>
                  <a:cubicBezTo>
                    <a:pt x="14192" y="1906"/>
                    <a:pt x="15393" y="1795"/>
                    <a:pt x="16359" y="1595"/>
                  </a:cubicBezTo>
                  <a:cubicBezTo>
                    <a:pt x="17217" y="1429"/>
                    <a:pt x="17907" y="1226"/>
                    <a:pt x="18371" y="1060"/>
                  </a:cubicBezTo>
                  <a:cubicBezTo>
                    <a:pt x="18824" y="893"/>
                    <a:pt x="19086" y="798"/>
                    <a:pt x="19086" y="798"/>
                  </a:cubicBezTo>
                  <a:lnTo>
                    <a:pt x="19086" y="798"/>
                  </a:lnTo>
                  <a:cubicBezTo>
                    <a:pt x="19086" y="798"/>
                    <a:pt x="18812" y="881"/>
                    <a:pt x="18371" y="988"/>
                  </a:cubicBezTo>
                  <a:cubicBezTo>
                    <a:pt x="17895" y="1119"/>
                    <a:pt x="17205" y="1262"/>
                    <a:pt x="16347" y="1369"/>
                  </a:cubicBezTo>
                  <a:cubicBezTo>
                    <a:pt x="15599" y="1472"/>
                    <a:pt x="14724" y="1526"/>
                    <a:pt x="13758" y="1526"/>
                  </a:cubicBezTo>
                  <a:cubicBezTo>
                    <a:pt x="12495" y="1526"/>
                    <a:pt x="11076" y="1434"/>
                    <a:pt x="9585" y="1238"/>
                  </a:cubicBezTo>
                  <a:cubicBezTo>
                    <a:pt x="6953" y="893"/>
                    <a:pt x="4572" y="464"/>
                    <a:pt x="2822" y="262"/>
                  </a:cubicBezTo>
                  <a:cubicBezTo>
                    <a:pt x="1084" y="48"/>
                    <a:pt x="0" y="0"/>
                    <a:pt x="0" y="0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657" name="Google Shape;12657;p49"/>
            <p:cNvSpPr/>
            <p:nvPr/>
          </p:nvSpPr>
          <p:spPr>
            <a:xfrm>
              <a:off x="5201525" y="2869525"/>
              <a:ext cx="64925" cy="107175"/>
            </a:xfrm>
            <a:custGeom>
              <a:avLst/>
              <a:gdLst/>
              <a:ahLst/>
              <a:cxnLst/>
              <a:rect l="l" t="t" r="r" b="b"/>
              <a:pathLst>
                <a:path w="2597" h="4287" extrusionOk="0">
                  <a:moveTo>
                    <a:pt x="1" y="1"/>
                  </a:moveTo>
                  <a:cubicBezTo>
                    <a:pt x="1" y="1"/>
                    <a:pt x="477" y="1049"/>
                    <a:pt x="1179" y="2227"/>
                  </a:cubicBezTo>
                  <a:cubicBezTo>
                    <a:pt x="1894" y="3394"/>
                    <a:pt x="2596" y="4287"/>
                    <a:pt x="2596" y="4287"/>
                  </a:cubicBezTo>
                  <a:cubicBezTo>
                    <a:pt x="2596" y="4287"/>
                    <a:pt x="2275" y="3180"/>
                    <a:pt x="1560" y="1989"/>
                  </a:cubicBezTo>
                  <a:cubicBezTo>
                    <a:pt x="834" y="799"/>
                    <a:pt x="1" y="1"/>
                    <a:pt x="1" y="1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658" name="Google Shape;12658;p49"/>
            <p:cNvSpPr/>
            <p:nvPr/>
          </p:nvSpPr>
          <p:spPr>
            <a:xfrm>
              <a:off x="5239025" y="2963875"/>
              <a:ext cx="83075" cy="80400"/>
            </a:xfrm>
            <a:custGeom>
              <a:avLst/>
              <a:gdLst/>
              <a:ahLst/>
              <a:cxnLst/>
              <a:rect l="l" t="t" r="r" b="b"/>
              <a:pathLst>
                <a:path w="3323" h="3216" extrusionOk="0">
                  <a:moveTo>
                    <a:pt x="1632" y="1454"/>
                  </a:moveTo>
                  <a:lnTo>
                    <a:pt x="1632" y="1454"/>
                  </a:lnTo>
                  <a:cubicBezTo>
                    <a:pt x="1632" y="1454"/>
                    <a:pt x="1624" y="1462"/>
                    <a:pt x="1614" y="1471"/>
                  </a:cubicBezTo>
                  <a:lnTo>
                    <a:pt x="1614" y="1471"/>
                  </a:lnTo>
                  <a:cubicBezTo>
                    <a:pt x="1621" y="1459"/>
                    <a:pt x="1632" y="1454"/>
                    <a:pt x="1632" y="1454"/>
                  </a:cubicBezTo>
                  <a:close/>
                  <a:moveTo>
                    <a:pt x="25" y="1"/>
                  </a:moveTo>
                  <a:cubicBezTo>
                    <a:pt x="25" y="1"/>
                    <a:pt x="1" y="25"/>
                    <a:pt x="49" y="156"/>
                  </a:cubicBezTo>
                  <a:cubicBezTo>
                    <a:pt x="84" y="215"/>
                    <a:pt x="144" y="311"/>
                    <a:pt x="239" y="382"/>
                  </a:cubicBezTo>
                  <a:cubicBezTo>
                    <a:pt x="299" y="430"/>
                    <a:pt x="358" y="453"/>
                    <a:pt x="453" y="477"/>
                  </a:cubicBezTo>
                  <a:cubicBezTo>
                    <a:pt x="501" y="489"/>
                    <a:pt x="537" y="489"/>
                    <a:pt x="584" y="489"/>
                  </a:cubicBezTo>
                  <a:cubicBezTo>
                    <a:pt x="620" y="477"/>
                    <a:pt x="656" y="477"/>
                    <a:pt x="691" y="453"/>
                  </a:cubicBezTo>
                  <a:lnTo>
                    <a:pt x="691" y="453"/>
                  </a:lnTo>
                  <a:cubicBezTo>
                    <a:pt x="656" y="501"/>
                    <a:pt x="691" y="453"/>
                    <a:pt x="703" y="549"/>
                  </a:cubicBezTo>
                  <a:lnTo>
                    <a:pt x="703" y="692"/>
                  </a:lnTo>
                  <a:cubicBezTo>
                    <a:pt x="703" y="727"/>
                    <a:pt x="691" y="787"/>
                    <a:pt x="680" y="834"/>
                  </a:cubicBezTo>
                  <a:cubicBezTo>
                    <a:pt x="656" y="870"/>
                    <a:pt x="632" y="918"/>
                    <a:pt x="620" y="965"/>
                  </a:cubicBezTo>
                  <a:cubicBezTo>
                    <a:pt x="584" y="1025"/>
                    <a:pt x="584" y="1084"/>
                    <a:pt x="584" y="1144"/>
                  </a:cubicBezTo>
                  <a:cubicBezTo>
                    <a:pt x="582" y="1142"/>
                    <a:pt x="581" y="1141"/>
                    <a:pt x="579" y="1141"/>
                  </a:cubicBezTo>
                  <a:cubicBezTo>
                    <a:pt x="570" y="1141"/>
                    <a:pt x="564" y="1171"/>
                    <a:pt x="584" y="1251"/>
                  </a:cubicBezTo>
                  <a:cubicBezTo>
                    <a:pt x="620" y="1334"/>
                    <a:pt x="715" y="1442"/>
                    <a:pt x="918" y="1442"/>
                  </a:cubicBezTo>
                  <a:cubicBezTo>
                    <a:pt x="953" y="1442"/>
                    <a:pt x="1001" y="1442"/>
                    <a:pt x="1061" y="1430"/>
                  </a:cubicBezTo>
                  <a:cubicBezTo>
                    <a:pt x="1096" y="1406"/>
                    <a:pt x="1120" y="1406"/>
                    <a:pt x="1156" y="1394"/>
                  </a:cubicBezTo>
                  <a:lnTo>
                    <a:pt x="1192" y="1382"/>
                  </a:lnTo>
                  <a:lnTo>
                    <a:pt x="1192" y="1382"/>
                  </a:lnTo>
                  <a:lnTo>
                    <a:pt x="1168" y="1394"/>
                  </a:lnTo>
                  <a:lnTo>
                    <a:pt x="1168" y="1406"/>
                  </a:lnTo>
                  <a:lnTo>
                    <a:pt x="1168" y="1442"/>
                  </a:lnTo>
                  <a:lnTo>
                    <a:pt x="1168" y="1489"/>
                  </a:lnTo>
                  <a:cubicBezTo>
                    <a:pt x="1168" y="1513"/>
                    <a:pt x="1168" y="1561"/>
                    <a:pt x="1180" y="1608"/>
                  </a:cubicBezTo>
                  <a:cubicBezTo>
                    <a:pt x="1239" y="1763"/>
                    <a:pt x="1346" y="1846"/>
                    <a:pt x="1453" y="1882"/>
                  </a:cubicBezTo>
                  <a:cubicBezTo>
                    <a:pt x="1486" y="1898"/>
                    <a:pt x="1525" y="1906"/>
                    <a:pt x="1564" y="1907"/>
                  </a:cubicBezTo>
                  <a:lnTo>
                    <a:pt x="1564" y="1907"/>
                  </a:lnTo>
                  <a:cubicBezTo>
                    <a:pt x="1966" y="2499"/>
                    <a:pt x="2457" y="2766"/>
                    <a:pt x="2775" y="2942"/>
                  </a:cubicBezTo>
                  <a:cubicBezTo>
                    <a:pt x="3132" y="3132"/>
                    <a:pt x="3323" y="3216"/>
                    <a:pt x="3323" y="3216"/>
                  </a:cubicBezTo>
                  <a:cubicBezTo>
                    <a:pt x="3323" y="3216"/>
                    <a:pt x="3156" y="3073"/>
                    <a:pt x="2942" y="2775"/>
                  </a:cubicBezTo>
                  <a:cubicBezTo>
                    <a:pt x="2656" y="2513"/>
                    <a:pt x="2192" y="2144"/>
                    <a:pt x="1894" y="1525"/>
                  </a:cubicBezTo>
                  <a:lnTo>
                    <a:pt x="1608" y="1549"/>
                  </a:lnTo>
                  <a:lnTo>
                    <a:pt x="1608" y="1561"/>
                  </a:lnTo>
                  <a:cubicBezTo>
                    <a:pt x="1608" y="1563"/>
                    <a:pt x="1608" y="1564"/>
                    <a:pt x="1607" y="1564"/>
                  </a:cubicBezTo>
                  <a:cubicBezTo>
                    <a:pt x="1605" y="1564"/>
                    <a:pt x="1599" y="1540"/>
                    <a:pt x="1608" y="1493"/>
                  </a:cubicBezTo>
                  <a:lnTo>
                    <a:pt x="1608" y="1493"/>
                  </a:lnTo>
                  <a:cubicBezTo>
                    <a:pt x="1620" y="1492"/>
                    <a:pt x="1636" y="1491"/>
                    <a:pt x="1656" y="1489"/>
                  </a:cubicBezTo>
                  <a:lnTo>
                    <a:pt x="1656" y="1465"/>
                  </a:lnTo>
                  <a:lnTo>
                    <a:pt x="1656" y="1454"/>
                  </a:lnTo>
                  <a:cubicBezTo>
                    <a:pt x="1704" y="1382"/>
                    <a:pt x="1775" y="1299"/>
                    <a:pt x="1846" y="1215"/>
                  </a:cubicBezTo>
                  <a:lnTo>
                    <a:pt x="1787" y="1096"/>
                  </a:lnTo>
                  <a:lnTo>
                    <a:pt x="1775" y="1061"/>
                  </a:lnTo>
                  <a:cubicBezTo>
                    <a:pt x="1763" y="1037"/>
                    <a:pt x="1751" y="1001"/>
                    <a:pt x="1727" y="989"/>
                  </a:cubicBezTo>
                  <a:cubicBezTo>
                    <a:pt x="1656" y="906"/>
                    <a:pt x="1549" y="858"/>
                    <a:pt x="1453" y="858"/>
                  </a:cubicBezTo>
                  <a:cubicBezTo>
                    <a:pt x="1346" y="858"/>
                    <a:pt x="1215" y="894"/>
                    <a:pt x="1108" y="953"/>
                  </a:cubicBezTo>
                  <a:lnTo>
                    <a:pt x="1049" y="977"/>
                  </a:lnTo>
                  <a:lnTo>
                    <a:pt x="1037" y="989"/>
                  </a:lnTo>
                  <a:cubicBezTo>
                    <a:pt x="1023" y="1003"/>
                    <a:pt x="1007" y="1006"/>
                    <a:pt x="993" y="1006"/>
                  </a:cubicBezTo>
                  <a:cubicBezTo>
                    <a:pt x="981" y="1006"/>
                    <a:pt x="969" y="1004"/>
                    <a:pt x="960" y="1004"/>
                  </a:cubicBezTo>
                  <a:cubicBezTo>
                    <a:pt x="952" y="1004"/>
                    <a:pt x="945" y="1006"/>
                    <a:pt x="942" y="1013"/>
                  </a:cubicBezTo>
                  <a:cubicBezTo>
                    <a:pt x="930" y="989"/>
                    <a:pt x="942" y="977"/>
                    <a:pt x="942" y="965"/>
                  </a:cubicBezTo>
                  <a:cubicBezTo>
                    <a:pt x="942" y="953"/>
                    <a:pt x="953" y="918"/>
                    <a:pt x="953" y="906"/>
                  </a:cubicBezTo>
                  <a:cubicBezTo>
                    <a:pt x="977" y="811"/>
                    <a:pt x="977" y="739"/>
                    <a:pt x="977" y="680"/>
                  </a:cubicBezTo>
                  <a:cubicBezTo>
                    <a:pt x="977" y="549"/>
                    <a:pt x="918" y="430"/>
                    <a:pt x="882" y="370"/>
                  </a:cubicBezTo>
                  <a:cubicBezTo>
                    <a:pt x="850" y="301"/>
                    <a:pt x="820" y="282"/>
                    <a:pt x="798" y="282"/>
                  </a:cubicBezTo>
                  <a:cubicBezTo>
                    <a:pt x="772" y="282"/>
                    <a:pt x="756" y="311"/>
                    <a:pt x="763" y="311"/>
                  </a:cubicBezTo>
                  <a:cubicBezTo>
                    <a:pt x="703" y="358"/>
                    <a:pt x="632" y="370"/>
                    <a:pt x="584" y="382"/>
                  </a:cubicBezTo>
                  <a:lnTo>
                    <a:pt x="465" y="382"/>
                  </a:lnTo>
                  <a:cubicBezTo>
                    <a:pt x="394" y="370"/>
                    <a:pt x="322" y="358"/>
                    <a:pt x="275" y="322"/>
                  </a:cubicBezTo>
                  <a:cubicBezTo>
                    <a:pt x="168" y="263"/>
                    <a:pt x="108" y="203"/>
                    <a:pt x="84" y="144"/>
                  </a:cubicBezTo>
                  <a:cubicBezTo>
                    <a:pt x="25" y="37"/>
                    <a:pt x="25" y="1"/>
                    <a:pt x="25" y="1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659" name="Google Shape;12659;p49"/>
            <p:cNvSpPr/>
            <p:nvPr/>
          </p:nvSpPr>
          <p:spPr>
            <a:xfrm>
              <a:off x="4916975" y="2278100"/>
              <a:ext cx="94975" cy="186650"/>
            </a:xfrm>
            <a:custGeom>
              <a:avLst/>
              <a:gdLst/>
              <a:ahLst/>
              <a:cxnLst/>
              <a:rect l="l" t="t" r="r" b="b"/>
              <a:pathLst>
                <a:path w="3799" h="7466" extrusionOk="0">
                  <a:moveTo>
                    <a:pt x="0" y="0"/>
                  </a:moveTo>
                  <a:cubicBezTo>
                    <a:pt x="0" y="0"/>
                    <a:pt x="655" y="1774"/>
                    <a:pt x="1691" y="3834"/>
                  </a:cubicBezTo>
                  <a:cubicBezTo>
                    <a:pt x="2739" y="5906"/>
                    <a:pt x="3798" y="7465"/>
                    <a:pt x="3798" y="7465"/>
                  </a:cubicBezTo>
                  <a:cubicBezTo>
                    <a:pt x="3798" y="7465"/>
                    <a:pt x="3156" y="5679"/>
                    <a:pt x="2096" y="3631"/>
                  </a:cubicBezTo>
                  <a:cubicBezTo>
                    <a:pt x="1048" y="1572"/>
                    <a:pt x="1" y="0"/>
                    <a:pt x="0" y="0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660" name="Google Shape;12660;p49"/>
            <p:cNvSpPr/>
            <p:nvPr/>
          </p:nvSpPr>
          <p:spPr>
            <a:xfrm>
              <a:off x="5015500" y="2480800"/>
              <a:ext cx="23525" cy="41975"/>
            </a:xfrm>
            <a:custGeom>
              <a:avLst/>
              <a:gdLst/>
              <a:ahLst/>
              <a:cxnLst/>
              <a:rect l="l" t="t" r="r" b="b"/>
              <a:pathLst>
                <a:path w="941" h="1679" extrusionOk="0">
                  <a:moveTo>
                    <a:pt x="0" y="0"/>
                  </a:moveTo>
                  <a:lnTo>
                    <a:pt x="0" y="0"/>
                  </a:lnTo>
                  <a:cubicBezTo>
                    <a:pt x="0" y="0"/>
                    <a:pt x="12" y="488"/>
                    <a:pt x="274" y="953"/>
                  </a:cubicBezTo>
                  <a:cubicBezTo>
                    <a:pt x="524" y="1417"/>
                    <a:pt x="941" y="1679"/>
                    <a:pt x="941" y="1679"/>
                  </a:cubicBezTo>
                  <a:cubicBezTo>
                    <a:pt x="941" y="1679"/>
                    <a:pt x="929" y="1191"/>
                    <a:pt x="667" y="726"/>
                  </a:cubicBezTo>
                  <a:cubicBezTo>
                    <a:pt x="417" y="274"/>
                    <a:pt x="0" y="0"/>
                    <a:pt x="0" y="0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661" name="Google Shape;12661;p49"/>
            <p:cNvSpPr/>
            <p:nvPr/>
          </p:nvSpPr>
          <p:spPr>
            <a:xfrm>
              <a:off x="5043475" y="2540625"/>
              <a:ext cx="18175" cy="25025"/>
            </a:xfrm>
            <a:custGeom>
              <a:avLst/>
              <a:gdLst/>
              <a:ahLst/>
              <a:cxnLst/>
              <a:rect l="l" t="t" r="r" b="b"/>
              <a:pathLst>
                <a:path w="727" h="1001" extrusionOk="0">
                  <a:moveTo>
                    <a:pt x="36" y="0"/>
                  </a:moveTo>
                  <a:cubicBezTo>
                    <a:pt x="36" y="0"/>
                    <a:pt x="1" y="346"/>
                    <a:pt x="179" y="631"/>
                  </a:cubicBezTo>
                  <a:cubicBezTo>
                    <a:pt x="346" y="893"/>
                    <a:pt x="679" y="1000"/>
                    <a:pt x="679" y="1000"/>
                  </a:cubicBezTo>
                  <a:cubicBezTo>
                    <a:pt x="679" y="1000"/>
                    <a:pt x="727" y="643"/>
                    <a:pt x="548" y="381"/>
                  </a:cubicBezTo>
                  <a:cubicBezTo>
                    <a:pt x="382" y="108"/>
                    <a:pt x="36" y="0"/>
                    <a:pt x="36" y="0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662" name="Google Shape;12662;p49"/>
            <p:cNvSpPr/>
            <p:nvPr/>
          </p:nvSpPr>
          <p:spPr>
            <a:xfrm>
              <a:off x="3961800" y="2745100"/>
              <a:ext cx="180100" cy="208700"/>
            </a:xfrm>
            <a:custGeom>
              <a:avLst/>
              <a:gdLst/>
              <a:ahLst/>
              <a:cxnLst/>
              <a:rect l="l" t="t" r="r" b="b"/>
              <a:pathLst>
                <a:path w="7204" h="8348" extrusionOk="0">
                  <a:moveTo>
                    <a:pt x="7203" y="1"/>
                  </a:moveTo>
                  <a:cubicBezTo>
                    <a:pt x="7203" y="1"/>
                    <a:pt x="6620" y="263"/>
                    <a:pt x="5715" y="751"/>
                  </a:cubicBezTo>
                  <a:cubicBezTo>
                    <a:pt x="4810" y="1263"/>
                    <a:pt x="3524" y="2001"/>
                    <a:pt x="2370" y="3132"/>
                  </a:cubicBezTo>
                  <a:cubicBezTo>
                    <a:pt x="1203" y="4287"/>
                    <a:pt x="488" y="5621"/>
                    <a:pt x="226" y="6645"/>
                  </a:cubicBezTo>
                  <a:cubicBezTo>
                    <a:pt x="95" y="7168"/>
                    <a:pt x="36" y="7585"/>
                    <a:pt x="12" y="7883"/>
                  </a:cubicBezTo>
                  <a:cubicBezTo>
                    <a:pt x="0" y="8180"/>
                    <a:pt x="0" y="8347"/>
                    <a:pt x="0" y="8347"/>
                  </a:cubicBezTo>
                  <a:cubicBezTo>
                    <a:pt x="0" y="8347"/>
                    <a:pt x="12" y="8180"/>
                    <a:pt x="72" y="7895"/>
                  </a:cubicBezTo>
                  <a:cubicBezTo>
                    <a:pt x="131" y="7621"/>
                    <a:pt x="238" y="7216"/>
                    <a:pt x="429" y="6740"/>
                  </a:cubicBezTo>
                  <a:cubicBezTo>
                    <a:pt x="786" y="5787"/>
                    <a:pt x="1560" y="4561"/>
                    <a:pt x="2679" y="3478"/>
                  </a:cubicBezTo>
                  <a:cubicBezTo>
                    <a:pt x="3798" y="2382"/>
                    <a:pt x="4977" y="1561"/>
                    <a:pt x="5822" y="965"/>
                  </a:cubicBezTo>
                  <a:cubicBezTo>
                    <a:pt x="6668" y="370"/>
                    <a:pt x="7203" y="1"/>
                    <a:pt x="7203" y="1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663" name="Google Shape;12663;p49"/>
            <p:cNvSpPr/>
            <p:nvPr/>
          </p:nvSpPr>
          <p:spPr>
            <a:xfrm>
              <a:off x="3951675" y="2765350"/>
              <a:ext cx="96750" cy="141400"/>
            </a:xfrm>
            <a:custGeom>
              <a:avLst/>
              <a:gdLst/>
              <a:ahLst/>
              <a:cxnLst/>
              <a:rect l="l" t="t" r="r" b="b"/>
              <a:pathLst>
                <a:path w="3870" h="5656" extrusionOk="0">
                  <a:moveTo>
                    <a:pt x="3870" y="1"/>
                  </a:moveTo>
                  <a:cubicBezTo>
                    <a:pt x="3870" y="1"/>
                    <a:pt x="3548" y="227"/>
                    <a:pt x="3036" y="620"/>
                  </a:cubicBezTo>
                  <a:cubicBezTo>
                    <a:pt x="2560" y="1036"/>
                    <a:pt x="1941" y="1655"/>
                    <a:pt x="1382" y="2465"/>
                  </a:cubicBezTo>
                  <a:cubicBezTo>
                    <a:pt x="846" y="3263"/>
                    <a:pt x="489" y="4084"/>
                    <a:pt x="286" y="4680"/>
                  </a:cubicBezTo>
                  <a:cubicBezTo>
                    <a:pt x="72" y="5275"/>
                    <a:pt x="0" y="5656"/>
                    <a:pt x="0" y="5656"/>
                  </a:cubicBezTo>
                  <a:cubicBezTo>
                    <a:pt x="0" y="5656"/>
                    <a:pt x="191" y="5323"/>
                    <a:pt x="489" y="4763"/>
                  </a:cubicBezTo>
                  <a:cubicBezTo>
                    <a:pt x="810" y="4215"/>
                    <a:pt x="1251" y="3489"/>
                    <a:pt x="1774" y="2715"/>
                  </a:cubicBezTo>
                  <a:cubicBezTo>
                    <a:pt x="2310" y="1941"/>
                    <a:pt x="2834" y="1251"/>
                    <a:pt x="3215" y="774"/>
                  </a:cubicBezTo>
                  <a:cubicBezTo>
                    <a:pt x="3620" y="298"/>
                    <a:pt x="3870" y="1"/>
                    <a:pt x="3870" y="1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664" name="Google Shape;12664;p49"/>
            <p:cNvSpPr/>
            <p:nvPr/>
          </p:nvSpPr>
          <p:spPr>
            <a:xfrm>
              <a:off x="3953750" y="2776950"/>
              <a:ext cx="50625" cy="74450"/>
            </a:xfrm>
            <a:custGeom>
              <a:avLst/>
              <a:gdLst/>
              <a:ahLst/>
              <a:cxnLst/>
              <a:rect l="l" t="t" r="r" b="b"/>
              <a:pathLst>
                <a:path w="2025" h="2978" extrusionOk="0">
                  <a:moveTo>
                    <a:pt x="2025" y="1"/>
                  </a:moveTo>
                  <a:cubicBezTo>
                    <a:pt x="2025" y="1"/>
                    <a:pt x="1822" y="96"/>
                    <a:pt x="1549" y="287"/>
                  </a:cubicBezTo>
                  <a:cubicBezTo>
                    <a:pt x="1263" y="489"/>
                    <a:pt x="918" y="799"/>
                    <a:pt x="620" y="1239"/>
                  </a:cubicBezTo>
                  <a:cubicBezTo>
                    <a:pt x="334" y="1668"/>
                    <a:pt x="179" y="2108"/>
                    <a:pt x="84" y="2442"/>
                  </a:cubicBezTo>
                  <a:cubicBezTo>
                    <a:pt x="13" y="2775"/>
                    <a:pt x="1" y="2977"/>
                    <a:pt x="1" y="2977"/>
                  </a:cubicBezTo>
                  <a:cubicBezTo>
                    <a:pt x="1" y="2977"/>
                    <a:pt x="441" y="2311"/>
                    <a:pt x="1013" y="1489"/>
                  </a:cubicBezTo>
                  <a:cubicBezTo>
                    <a:pt x="1560" y="668"/>
                    <a:pt x="2025" y="1"/>
                    <a:pt x="2025" y="1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665" name="Google Shape;12665;p49"/>
            <p:cNvSpPr/>
            <p:nvPr/>
          </p:nvSpPr>
          <p:spPr>
            <a:xfrm>
              <a:off x="3960300" y="2769225"/>
              <a:ext cx="20875" cy="33650"/>
            </a:xfrm>
            <a:custGeom>
              <a:avLst/>
              <a:gdLst/>
              <a:ahLst/>
              <a:cxnLst/>
              <a:rect l="l" t="t" r="r" b="b"/>
              <a:pathLst>
                <a:path w="835" h="1346" extrusionOk="0">
                  <a:moveTo>
                    <a:pt x="810" y="0"/>
                  </a:moveTo>
                  <a:lnTo>
                    <a:pt x="810" y="0"/>
                  </a:lnTo>
                  <a:cubicBezTo>
                    <a:pt x="810" y="0"/>
                    <a:pt x="429" y="191"/>
                    <a:pt x="227" y="560"/>
                  </a:cubicBezTo>
                  <a:cubicBezTo>
                    <a:pt x="1" y="941"/>
                    <a:pt x="36" y="1346"/>
                    <a:pt x="36" y="1346"/>
                  </a:cubicBezTo>
                  <a:cubicBezTo>
                    <a:pt x="36" y="1346"/>
                    <a:pt x="405" y="1155"/>
                    <a:pt x="608" y="786"/>
                  </a:cubicBezTo>
                  <a:cubicBezTo>
                    <a:pt x="834" y="417"/>
                    <a:pt x="810" y="0"/>
                    <a:pt x="810" y="0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666" name="Google Shape;12666;p49"/>
            <p:cNvSpPr/>
            <p:nvPr/>
          </p:nvSpPr>
          <p:spPr>
            <a:xfrm>
              <a:off x="3959125" y="2012575"/>
              <a:ext cx="207475" cy="176550"/>
            </a:xfrm>
            <a:custGeom>
              <a:avLst/>
              <a:gdLst/>
              <a:ahLst/>
              <a:cxnLst/>
              <a:rect l="l" t="t" r="r" b="b"/>
              <a:pathLst>
                <a:path w="8299" h="7062" extrusionOk="0">
                  <a:moveTo>
                    <a:pt x="8299" y="1"/>
                  </a:moveTo>
                  <a:cubicBezTo>
                    <a:pt x="8299" y="1"/>
                    <a:pt x="8144" y="36"/>
                    <a:pt x="7846" y="108"/>
                  </a:cubicBezTo>
                  <a:cubicBezTo>
                    <a:pt x="7561" y="167"/>
                    <a:pt x="7168" y="275"/>
                    <a:pt x="6691" y="453"/>
                  </a:cubicBezTo>
                  <a:cubicBezTo>
                    <a:pt x="6215" y="620"/>
                    <a:pt x="5644" y="870"/>
                    <a:pt x="5048" y="1191"/>
                  </a:cubicBezTo>
                  <a:cubicBezTo>
                    <a:pt x="4465" y="1537"/>
                    <a:pt x="3846" y="1953"/>
                    <a:pt x="3239" y="2465"/>
                  </a:cubicBezTo>
                  <a:cubicBezTo>
                    <a:pt x="2643" y="2965"/>
                    <a:pt x="2131" y="3513"/>
                    <a:pt x="1703" y="4061"/>
                  </a:cubicBezTo>
                  <a:cubicBezTo>
                    <a:pt x="1286" y="4596"/>
                    <a:pt x="953" y="5108"/>
                    <a:pt x="703" y="5561"/>
                  </a:cubicBezTo>
                  <a:cubicBezTo>
                    <a:pt x="452" y="6001"/>
                    <a:pt x="274" y="6382"/>
                    <a:pt x="167" y="6644"/>
                  </a:cubicBezTo>
                  <a:cubicBezTo>
                    <a:pt x="60" y="6918"/>
                    <a:pt x="0" y="7061"/>
                    <a:pt x="0" y="7061"/>
                  </a:cubicBezTo>
                  <a:cubicBezTo>
                    <a:pt x="0" y="7061"/>
                    <a:pt x="83" y="6930"/>
                    <a:pt x="226" y="6692"/>
                  </a:cubicBezTo>
                  <a:cubicBezTo>
                    <a:pt x="357" y="6454"/>
                    <a:pt x="583" y="6109"/>
                    <a:pt x="881" y="5692"/>
                  </a:cubicBezTo>
                  <a:cubicBezTo>
                    <a:pt x="1167" y="5287"/>
                    <a:pt x="1536" y="4811"/>
                    <a:pt x="1988" y="4323"/>
                  </a:cubicBezTo>
                  <a:cubicBezTo>
                    <a:pt x="2441" y="3834"/>
                    <a:pt x="2953" y="3311"/>
                    <a:pt x="3536" y="2822"/>
                  </a:cubicBezTo>
                  <a:cubicBezTo>
                    <a:pt x="4108" y="2334"/>
                    <a:pt x="4703" y="1894"/>
                    <a:pt x="5263" y="1537"/>
                  </a:cubicBezTo>
                  <a:cubicBezTo>
                    <a:pt x="5822" y="1179"/>
                    <a:pt x="6346" y="882"/>
                    <a:pt x="6787" y="667"/>
                  </a:cubicBezTo>
                  <a:cubicBezTo>
                    <a:pt x="7239" y="441"/>
                    <a:pt x="7608" y="275"/>
                    <a:pt x="7882" y="167"/>
                  </a:cubicBezTo>
                  <a:cubicBezTo>
                    <a:pt x="8144" y="60"/>
                    <a:pt x="8299" y="1"/>
                    <a:pt x="8299" y="1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667" name="Google Shape;12667;p49"/>
            <p:cNvSpPr/>
            <p:nvPr/>
          </p:nvSpPr>
          <p:spPr>
            <a:xfrm>
              <a:off x="3962100" y="2081925"/>
              <a:ext cx="147650" cy="145000"/>
            </a:xfrm>
            <a:custGeom>
              <a:avLst/>
              <a:gdLst/>
              <a:ahLst/>
              <a:cxnLst/>
              <a:rect l="l" t="t" r="r" b="b"/>
              <a:pathLst>
                <a:path w="5906" h="5800" extrusionOk="0">
                  <a:moveTo>
                    <a:pt x="5906" y="1"/>
                  </a:moveTo>
                  <a:lnTo>
                    <a:pt x="5906" y="1"/>
                  </a:lnTo>
                  <a:cubicBezTo>
                    <a:pt x="5906" y="1"/>
                    <a:pt x="5798" y="48"/>
                    <a:pt x="5596" y="132"/>
                  </a:cubicBezTo>
                  <a:cubicBezTo>
                    <a:pt x="5406" y="215"/>
                    <a:pt x="5108" y="322"/>
                    <a:pt x="4763" y="489"/>
                  </a:cubicBezTo>
                  <a:cubicBezTo>
                    <a:pt x="4084" y="834"/>
                    <a:pt x="3155" y="1394"/>
                    <a:pt x="2322" y="2263"/>
                  </a:cubicBezTo>
                  <a:cubicBezTo>
                    <a:pt x="1476" y="3108"/>
                    <a:pt x="941" y="4061"/>
                    <a:pt x="607" y="4751"/>
                  </a:cubicBezTo>
                  <a:cubicBezTo>
                    <a:pt x="453" y="5085"/>
                    <a:pt x="310" y="5359"/>
                    <a:pt x="203" y="5537"/>
                  </a:cubicBezTo>
                  <a:cubicBezTo>
                    <a:pt x="83" y="5716"/>
                    <a:pt x="0" y="5799"/>
                    <a:pt x="0" y="5799"/>
                  </a:cubicBezTo>
                  <a:cubicBezTo>
                    <a:pt x="0" y="5799"/>
                    <a:pt x="95" y="5752"/>
                    <a:pt x="238" y="5585"/>
                  </a:cubicBezTo>
                  <a:cubicBezTo>
                    <a:pt x="405" y="5418"/>
                    <a:pt x="595" y="5168"/>
                    <a:pt x="810" y="4859"/>
                  </a:cubicBezTo>
                  <a:cubicBezTo>
                    <a:pt x="1226" y="4216"/>
                    <a:pt x="1834" y="3382"/>
                    <a:pt x="2631" y="2561"/>
                  </a:cubicBezTo>
                  <a:cubicBezTo>
                    <a:pt x="3429" y="1739"/>
                    <a:pt x="4239" y="1108"/>
                    <a:pt x="4870" y="668"/>
                  </a:cubicBezTo>
                  <a:cubicBezTo>
                    <a:pt x="5179" y="465"/>
                    <a:pt x="5453" y="287"/>
                    <a:pt x="5632" y="179"/>
                  </a:cubicBezTo>
                  <a:cubicBezTo>
                    <a:pt x="5810" y="60"/>
                    <a:pt x="5906" y="1"/>
                    <a:pt x="5906" y="1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668" name="Google Shape;12668;p49"/>
            <p:cNvSpPr/>
            <p:nvPr/>
          </p:nvSpPr>
          <p:spPr>
            <a:xfrm>
              <a:off x="3957025" y="2150100"/>
              <a:ext cx="96475" cy="110450"/>
            </a:xfrm>
            <a:custGeom>
              <a:avLst/>
              <a:gdLst/>
              <a:ahLst/>
              <a:cxnLst/>
              <a:rect l="l" t="t" r="r" b="b"/>
              <a:pathLst>
                <a:path w="3859" h="4418" extrusionOk="0">
                  <a:moveTo>
                    <a:pt x="3858" y="0"/>
                  </a:moveTo>
                  <a:cubicBezTo>
                    <a:pt x="3858" y="0"/>
                    <a:pt x="3561" y="131"/>
                    <a:pt x="3096" y="417"/>
                  </a:cubicBezTo>
                  <a:cubicBezTo>
                    <a:pt x="2632" y="715"/>
                    <a:pt x="2037" y="1191"/>
                    <a:pt x="1489" y="1810"/>
                  </a:cubicBezTo>
                  <a:cubicBezTo>
                    <a:pt x="941" y="2453"/>
                    <a:pt x="548" y="3108"/>
                    <a:pt x="322" y="3596"/>
                  </a:cubicBezTo>
                  <a:cubicBezTo>
                    <a:pt x="84" y="4096"/>
                    <a:pt x="1" y="4418"/>
                    <a:pt x="1" y="4418"/>
                  </a:cubicBezTo>
                  <a:cubicBezTo>
                    <a:pt x="1" y="4418"/>
                    <a:pt x="191" y="4156"/>
                    <a:pt x="525" y="3715"/>
                  </a:cubicBezTo>
                  <a:cubicBezTo>
                    <a:pt x="846" y="3298"/>
                    <a:pt x="1310" y="2739"/>
                    <a:pt x="1834" y="2132"/>
                  </a:cubicBezTo>
                  <a:cubicBezTo>
                    <a:pt x="2346" y="1512"/>
                    <a:pt x="2858" y="977"/>
                    <a:pt x="3227" y="608"/>
                  </a:cubicBezTo>
                  <a:cubicBezTo>
                    <a:pt x="3620" y="239"/>
                    <a:pt x="3858" y="0"/>
                    <a:pt x="3858" y="0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669" name="Google Shape;12669;p49"/>
            <p:cNvSpPr/>
            <p:nvPr/>
          </p:nvSpPr>
          <p:spPr>
            <a:xfrm>
              <a:off x="3958525" y="2201000"/>
              <a:ext cx="77700" cy="87225"/>
            </a:xfrm>
            <a:custGeom>
              <a:avLst/>
              <a:gdLst/>
              <a:ahLst/>
              <a:cxnLst/>
              <a:rect l="l" t="t" r="r" b="b"/>
              <a:pathLst>
                <a:path w="3108" h="3489" extrusionOk="0">
                  <a:moveTo>
                    <a:pt x="3108" y="0"/>
                  </a:moveTo>
                  <a:cubicBezTo>
                    <a:pt x="3108" y="0"/>
                    <a:pt x="2870" y="119"/>
                    <a:pt x="2501" y="358"/>
                  </a:cubicBezTo>
                  <a:cubicBezTo>
                    <a:pt x="2143" y="584"/>
                    <a:pt x="1667" y="953"/>
                    <a:pt x="1215" y="1441"/>
                  </a:cubicBezTo>
                  <a:cubicBezTo>
                    <a:pt x="786" y="1929"/>
                    <a:pt x="476" y="2453"/>
                    <a:pt x="286" y="2846"/>
                  </a:cubicBezTo>
                  <a:cubicBezTo>
                    <a:pt x="84" y="3227"/>
                    <a:pt x="0" y="3489"/>
                    <a:pt x="0" y="3489"/>
                  </a:cubicBezTo>
                  <a:cubicBezTo>
                    <a:pt x="0" y="3489"/>
                    <a:pt x="703" y="2691"/>
                    <a:pt x="1560" y="1739"/>
                  </a:cubicBezTo>
                  <a:cubicBezTo>
                    <a:pt x="2405" y="774"/>
                    <a:pt x="3108" y="0"/>
                    <a:pt x="3108" y="0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670" name="Google Shape;12670;p49"/>
            <p:cNvSpPr/>
            <p:nvPr/>
          </p:nvSpPr>
          <p:spPr>
            <a:xfrm>
              <a:off x="3969225" y="2252800"/>
              <a:ext cx="44075" cy="52700"/>
            </a:xfrm>
            <a:custGeom>
              <a:avLst/>
              <a:gdLst/>
              <a:ahLst/>
              <a:cxnLst/>
              <a:rect l="l" t="t" r="r" b="b"/>
              <a:pathLst>
                <a:path w="1763" h="2108" extrusionOk="0">
                  <a:moveTo>
                    <a:pt x="1763" y="0"/>
                  </a:moveTo>
                  <a:cubicBezTo>
                    <a:pt x="1763" y="0"/>
                    <a:pt x="1596" y="60"/>
                    <a:pt x="1382" y="191"/>
                  </a:cubicBezTo>
                  <a:cubicBezTo>
                    <a:pt x="1168" y="321"/>
                    <a:pt x="882" y="548"/>
                    <a:pt x="632" y="845"/>
                  </a:cubicBezTo>
                  <a:cubicBezTo>
                    <a:pt x="370" y="1143"/>
                    <a:pt x="215" y="1464"/>
                    <a:pt x="120" y="1703"/>
                  </a:cubicBezTo>
                  <a:cubicBezTo>
                    <a:pt x="37" y="1941"/>
                    <a:pt x="1" y="2107"/>
                    <a:pt x="1" y="2107"/>
                  </a:cubicBezTo>
                  <a:cubicBezTo>
                    <a:pt x="1" y="2107"/>
                    <a:pt x="132" y="2000"/>
                    <a:pt x="310" y="1822"/>
                  </a:cubicBezTo>
                  <a:cubicBezTo>
                    <a:pt x="513" y="1643"/>
                    <a:pt x="751" y="1405"/>
                    <a:pt x="989" y="1131"/>
                  </a:cubicBezTo>
                  <a:cubicBezTo>
                    <a:pt x="1227" y="845"/>
                    <a:pt x="1418" y="560"/>
                    <a:pt x="1549" y="357"/>
                  </a:cubicBezTo>
                  <a:cubicBezTo>
                    <a:pt x="1680" y="143"/>
                    <a:pt x="1763" y="0"/>
                    <a:pt x="1763" y="0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671" name="Google Shape;12671;p49"/>
            <p:cNvSpPr/>
            <p:nvPr/>
          </p:nvSpPr>
          <p:spPr>
            <a:xfrm>
              <a:off x="4234450" y="2011325"/>
              <a:ext cx="372675" cy="76300"/>
            </a:xfrm>
            <a:custGeom>
              <a:avLst/>
              <a:gdLst/>
              <a:ahLst/>
              <a:cxnLst/>
              <a:rect l="l" t="t" r="r" b="b"/>
              <a:pathLst>
                <a:path w="14907" h="3052" extrusionOk="0">
                  <a:moveTo>
                    <a:pt x="2439" y="1"/>
                  </a:moveTo>
                  <a:cubicBezTo>
                    <a:pt x="2371" y="1"/>
                    <a:pt x="2304" y="1"/>
                    <a:pt x="2239" y="3"/>
                  </a:cubicBezTo>
                  <a:cubicBezTo>
                    <a:pt x="1536" y="3"/>
                    <a:pt x="989" y="51"/>
                    <a:pt x="596" y="134"/>
                  </a:cubicBezTo>
                  <a:cubicBezTo>
                    <a:pt x="215" y="194"/>
                    <a:pt x="0" y="253"/>
                    <a:pt x="0" y="253"/>
                  </a:cubicBezTo>
                  <a:cubicBezTo>
                    <a:pt x="0" y="253"/>
                    <a:pt x="215" y="217"/>
                    <a:pt x="596" y="194"/>
                  </a:cubicBezTo>
                  <a:cubicBezTo>
                    <a:pt x="778" y="177"/>
                    <a:pt x="994" y="168"/>
                    <a:pt x="1242" y="168"/>
                  </a:cubicBezTo>
                  <a:cubicBezTo>
                    <a:pt x="1528" y="168"/>
                    <a:pt x="1857" y="180"/>
                    <a:pt x="2227" y="205"/>
                  </a:cubicBezTo>
                  <a:cubicBezTo>
                    <a:pt x="3608" y="301"/>
                    <a:pt x="5453" y="741"/>
                    <a:pt x="7442" y="1384"/>
                  </a:cubicBezTo>
                  <a:cubicBezTo>
                    <a:pt x="9454" y="2039"/>
                    <a:pt x="11287" y="2599"/>
                    <a:pt x="12669" y="2825"/>
                  </a:cubicBezTo>
                  <a:cubicBezTo>
                    <a:pt x="13359" y="2944"/>
                    <a:pt x="13919" y="3003"/>
                    <a:pt x="14312" y="3015"/>
                  </a:cubicBezTo>
                  <a:cubicBezTo>
                    <a:pt x="14693" y="3051"/>
                    <a:pt x="14907" y="3051"/>
                    <a:pt x="14907" y="3051"/>
                  </a:cubicBezTo>
                  <a:cubicBezTo>
                    <a:pt x="14907" y="3051"/>
                    <a:pt x="14681" y="3003"/>
                    <a:pt x="14312" y="2980"/>
                  </a:cubicBezTo>
                  <a:cubicBezTo>
                    <a:pt x="13931" y="2896"/>
                    <a:pt x="13383" y="2801"/>
                    <a:pt x="12716" y="2622"/>
                  </a:cubicBezTo>
                  <a:cubicBezTo>
                    <a:pt x="11371" y="2289"/>
                    <a:pt x="9585" y="1622"/>
                    <a:pt x="7585" y="967"/>
                  </a:cubicBezTo>
                  <a:cubicBezTo>
                    <a:pt x="5667" y="343"/>
                    <a:pt x="3815" y="1"/>
                    <a:pt x="2439" y="1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672" name="Google Shape;12672;p49"/>
            <p:cNvSpPr/>
            <p:nvPr/>
          </p:nvSpPr>
          <p:spPr>
            <a:xfrm>
              <a:off x="4323750" y="2032700"/>
              <a:ext cx="186650" cy="45975"/>
            </a:xfrm>
            <a:custGeom>
              <a:avLst/>
              <a:gdLst/>
              <a:ahLst/>
              <a:cxnLst/>
              <a:rect l="l" t="t" r="r" b="b"/>
              <a:pathLst>
                <a:path w="7466" h="1839" extrusionOk="0">
                  <a:moveTo>
                    <a:pt x="489" y="0"/>
                  </a:moveTo>
                  <a:cubicBezTo>
                    <a:pt x="418" y="0"/>
                    <a:pt x="354" y="2"/>
                    <a:pt x="298" y="5"/>
                  </a:cubicBezTo>
                  <a:cubicBezTo>
                    <a:pt x="107" y="17"/>
                    <a:pt x="0" y="17"/>
                    <a:pt x="0" y="17"/>
                  </a:cubicBezTo>
                  <a:cubicBezTo>
                    <a:pt x="0" y="17"/>
                    <a:pt x="107" y="41"/>
                    <a:pt x="298" y="77"/>
                  </a:cubicBezTo>
                  <a:cubicBezTo>
                    <a:pt x="500" y="124"/>
                    <a:pt x="762" y="184"/>
                    <a:pt x="1107" y="255"/>
                  </a:cubicBezTo>
                  <a:cubicBezTo>
                    <a:pt x="1786" y="410"/>
                    <a:pt x="2703" y="672"/>
                    <a:pt x="3715" y="970"/>
                  </a:cubicBezTo>
                  <a:cubicBezTo>
                    <a:pt x="4727" y="1267"/>
                    <a:pt x="5656" y="1505"/>
                    <a:pt x="6346" y="1648"/>
                  </a:cubicBezTo>
                  <a:cubicBezTo>
                    <a:pt x="7025" y="1791"/>
                    <a:pt x="7465" y="1839"/>
                    <a:pt x="7465" y="1839"/>
                  </a:cubicBezTo>
                  <a:cubicBezTo>
                    <a:pt x="7465" y="1839"/>
                    <a:pt x="7061" y="1672"/>
                    <a:pt x="6406" y="1422"/>
                  </a:cubicBezTo>
                  <a:cubicBezTo>
                    <a:pt x="5751" y="1172"/>
                    <a:pt x="4858" y="827"/>
                    <a:pt x="3822" y="529"/>
                  </a:cubicBezTo>
                  <a:cubicBezTo>
                    <a:pt x="2798" y="232"/>
                    <a:pt x="1834" y="65"/>
                    <a:pt x="1131" y="17"/>
                  </a:cubicBezTo>
                  <a:cubicBezTo>
                    <a:pt x="879" y="9"/>
                    <a:pt x="662" y="0"/>
                    <a:pt x="489" y="0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673" name="Google Shape;12673;p49"/>
            <p:cNvSpPr/>
            <p:nvPr/>
          </p:nvSpPr>
          <p:spPr>
            <a:xfrm>
              <a:off x="4432975" y="2078975"/>
              <a:ext cx="53900" cy="15825"/>
            </a:xfrm>
            <a:custGeom>
              <a:avLst/>
              <a:gdLst/>
              <a:ahLst/>
              <a:cxnLst/>
              <a:rect l="l" t="t" r="r" b="b"/>
              <a:pathLst>
                <a:path w="2156" h="633" extrusionOk="0">
                  <a:moveTo>
                    <a:pt x="264" y="0"/>
                  </a:moveTo>
                  <a:cubicBezTo>
                    <a:pt x="102" y="0"/>
                    <a:pt x="1" y="12"/>
                    <a:pt x="1" y="12"/>
                  </a:cubicBezTo>
                  <a:cubicBezTo>
                    <a:pt x="1" y="12"/>
                    <a:pt x="394" y="393"/>
                    <a:pt x="1013" y="547"/>
                  </a:cubicBezTo>
                  <a:cubicBezTo>
                    <a:pt x="1249" y="612"/>
                    <a:pt x="1474" y="632"/>
                    <a:pt x="1662" y="632"/>
                  </a:cubicBezTo>
                  <a:cubicBezTo>
                    <a:pt x="1956" y="632"/>
                    <a:pt x="2156" y="583"/>
                    <a:pt x="2156" y="583"/>
                  </a:cubicBezTo>
                  <a:cubicBezTo>
                    <a:pt x="2156" y="583"/>
                    <a:pt x="1703" y="274"/>
                    <a:pt x="1108" y="107"/>
                  </a:cubicBezTo>
                  <a:cubicBezTo>
                    <a:pt x="785" y="19"/>
                    <a:pt x="473" y="0"/>
                    <a:pt x="264" y="0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674" name="Google Shape;12674;p49"/>
            <p:cNvSpPr/>
            <p:nvPr/>
          </p:nvSpPr>
          <p:spPr>
            <a:xfrm>
              <a:off x="4279100" y="2676175"/>
              <a:ext cx="474475" cy="52000"/>
            </a:xfrm>
            <a:custGeom>
              <a:avLst/>
              <a:gdLst/>
              <a:ahLst/>
              <a:cxnLst/>
              <a:rect l="l" t="t" r="r" b="b"/>
              <a:pathLst>
                <a:path w="18979" h="2080" extrusionOk="0">
                  <a:moveTo>
                    <a:pt x="6526" y="0"/>
                  </a:moveTo>
                  <a:cubicBezTo>
                    <a:pt x="5097" y="0"/>
                    <a:pt x="3820" y="74"/>
                    <a:pt x="2786" y="174"/>
                  </a:cubicBezTo>
                  <a:cubicBezTo>
                    <a:pt x="1929" y="270"/>
                    <a:pt x="1227" y="353"/>
                    <a:pt x="750" y="436"/>
                  </a:cubicBezTo>
                  <a:cubicBezTo>
                    <a:pt x="274" y="508"/>
                    <a:pt x="0" y="555"/>
                    <a:pt x="0" y="555"/>
                  </a:cubicBezTo>
                  <a:cubicBezTo>
                    <a:pt x="0" y="555"/>
                    <a:pt x="274" y="531"/>
                    <a:pt x="762" y="508"/>
                  </a:cubicBezTo>
                  <a:cubicBezTo>
                    <a:pt x="1250" y="472"/>
                    <a:pt x="1953" y="448"/>
                    <a:pt x="2810" y="412"/>
                  </a:cubicBezTo>
                  <a:cubicBezTo>
                    <a:pt x="3287" y="399"/>
                    <a:pt x="3815" y="392"/>
                    <a:pt x="4386" y="392"/>
                  </a:cubicBezTo>
                  <a:cubicBezTo>
                    <a:pt x="5881" y="392"/>
                    <a:pt x="7665" y="444"/>
                    <a:pt x="9561" y="591"/>
                  </a:cubicBezTo>
                  <a:cubicBezTo>
                    <a:pt x="12180" y="817"/>
                    <a:pt x="14538" y="1174"/>
                    <a:pt x="16240" y="1496"/>
                  </a:cubicBezTo>
                  <a:cubicBezTo>
                    <a:pt x="17086" y="1663"/>
                    <a:pt x="17776" y="1817"/>
                    <a:pt x="18253" y="1924"/>
                  </a:cubicBezTo>
                  <a:cubicBezTo>
                    <a:pt x="18717" y="2020"/>
                    <a:pt x="18979" y="2079"/>
                    <a:pt x="18979" y="2079"/>
                  </a:cubicBezTo>
                  <a:cubicBezTo>
                    <a:pt x="18979" y="2079"/>
                    <a:pt x="18729" y="2008"/>
                    <a:pt x="18253" y="1817"/>
                  </a:cubicBezTo>
                  <a:cubicBezTo>
                    <a:pt x="17788" y="1663"/>
                    <a:pt x="17121" y="1472"/>
                    <a:pt x="16264" y="1246"/>
                  </a:cubicBezTo>
                  <a:cubicBezTo>
                    <a:pt x="14585" y="817"/>
                    <a:pt x="12216" y="329"/>
                    <a:pt x="9573" y="115"/>
                  </a:cubicBezTo>
                  <a:cubicBezTo>
                    <a:pt x="8508" y="34"/>
                    <a:pt x="7483" y="0"/>
                    <a:pt x="6526" y="0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675" name="Google Shape;12675;p49"/>
            <p:cNvSpPr/>
            <p:nvPr/>
          </p:nvSpPr>
          <p:spPr>
            <a:xfrm>
              <a:off x="4762200" y="2729025"/>
              <a:ext cx="98250" cy="20475"/>
            </a:xfrm>
            <a:custGeom>
              <a:avLst/>
              <a:gdLst/>
              <a:ahLst/>
              <a:cxnLst/>
              <a:rect l="l" t="t" r="r" b="b"/>
              <a:pathLst>
                <a:path w="3930" h="819" extrusionOk="0"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91" y="132"/>
                    <a:pt x="512" y="299"/>
                  </a:cubicBezTo>
                  <a:cubicBezTo>
                    <a:pt x="845" y="465"/>
                    <a:pt x="1322" y="644"/>
                    <a:pt x="1881" y="739"/>
                  </a:cubicBezTo>
                  <a:cubicBezTo>
                    <a:pt x="2209" y="795"/>
                    <a:pt x="2525" y="818"/>
                    <a:pt x="2804" y="818"/>
                  </a:cubicBezTo>
                  <a:cubicBezTo>
                    <a:pt x="3002" y="818"/>
                    <a:pt x="3181" y="807"/>
                    <a:pt x="3334" y="787"/>
                  </a:cubicBezTo>
                  <a:cubicBezTo>
                    <a:pt x="3703" y="739"/>
                    <a:pt x="3929" y="680"/>
                    <a:pt x="3929" y="680"/>
                  </a:cubicBezTo>
                  <a:cubicBezTo>
                    <a:pt x="3929" y="680"/>
                    <a:pt x="3703" y="620"/>
                    <a:pt x="3358" y="561"/>
                  </a:cubicBezTo>
                  <a:cubicBezTo>
                    <a:pt x="3000" y="489"/>
                    <a:pt x="2512" y="382"/>
                    <a:pt x="1977" y="299"/>
                  </a:cubicBezTo>
                  <a:cubicBezTo>
                    <a:pt x="1441" y="191"/>
                    <a:pt x="953" y="132"/>
                    <a:pt x="595" y="72"/>
                  </a:cubicBezTo>
                  <a:lnTo>
                    <a:pt x="0" y="1"/>
                  </a:ln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676" name="Google Shape;12676;p49"/>
            <p:cNvSpPr/>
            <p:nvPr/>
          </p:nvSpPr>
          <p:spPr>
            <a:xfrm>
              <a:off x="4370175" y="2643900"/>
              <a:ext cx="264650" cy="42000"/>
            </a:xfrm>
            <a:custGeom>
              <a:avLst/>
              <a:gdLst/>
              <a:ahLst/>
              <a:cxnLst/>
              <a:rect l="l" t="t" r="r" b="b"/>
              <a:pathLst>
                <a:path w="10586" h="1680" extrusionOk="0">
                  <a:moveTo>
                    <a:pt x="3299" y="1"/>
                  </a:moveTo>
                  <a:cubicBezTo>
                    <a:pt x="2644" y="1"/>
                    <a:pt x="2060" y="25"/>
                    <a:pt x="1572" y="84"/>
                  </a:cubicBezTo>
                  <a:cubicBezTo>
                    <a:pt x="1084" y="144"/>
                    <a:pt x="691" y="215"/>
                    <a:pt x="417" y="298"/>
                  </a:cubicBezTo>
                  <a:cubicBezTo>
                    <a:pt x="155" y="370"/>
                    <a:pt x="1" y="394"/>
                    <a:pt x="1" y="394"/>
                  </a:cubicBezTo>
                  <a:cubicBezTo>
                    <a:pt x="1" y="394"/>
                    <a:pt x="155" y="382"/>
                    <a:pt x="417" y="370"/>
                  </a:cubicBezTo>
                  <a:cubicBezTo>
                    <a:pt x="691" y="334"/>
                    <a:pt x="1096" y="322"/>
                    <a:pt x="1572" y="322"/>
                  </a:cubicBezTo>
                  <a:cubicBezTo>
                    <a:pt x="2060" y="322"/>
                    <a:pt x="2632" y="358"/>
                    <a:pt x="3263" y="394"/>
                  </a:cubicBezTo>
                  <a:cubicBezTo>
                    <a:pt x="3894" y="453"/>
                    <a:pt x="4584" y="537"/>
                    <a:pt x="5323" y="656"/>
                  </a:cubicBezTo>
                  <a:cubicBezTo>
                    <a:pt x="6775" y="894"/>
                    <a:pt x="8085" y="1168"/>
                    <a:pt x="9037" y="1370"/>
                  </a:cubicBezTo>
                  <a:cubicBezTo>
                    <a:pt x="9990" y="1572"/>
                    <a:pt x="10585" y="1680"/>
                    <a:pt x="10585" y="1680"/>
                  </a:cubicBezTo>
                  <a:cubicBezTo>
                    <a:pt x="10585" y="1680"/>
                    <a:pt x="10026" y="1453"/>
                    <a:pt x="9121" y="1132"/>
                  </a:cubicBezTo>
                  <a:cubicBezTo>
                    <a:pt x="8192" y="834"/>
                    <a:pt x="6894" y="429"/>
                    <a:pt x="5406" y="191"/>
                  </a:cubicBezTo>
                  <a:cubicBezTo>
                    <a:pt x="4668" y="72"/>
                    <a:pt x="3953" y="13"/>
                    <a:pt x="3299" y="1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677" name="Google Shape;12677;p49"/>
            <p:cNvSpPr/>
            <p:nvPr/>
          </p:nvSpPr>
          <p:spPr>
            <a:xfrm>
              <a:off x="4420475" y="2612175"/>
              <a:ext cx="151825" cy="18650"/>
            </a:xfrm>
            <a:custGeom>
              <a:avLst/>
              <a:gdLst/>
              <a:ahLst/>
              <a:cxnLst/>
              <a:rect l="l" t="t" r="r" b="b"/>
              <a:pathLst>
                <a:path w="6073" h="746" extrusionOk="0">
                  <a:moveTo>
                    <a:pt x="1926" y="0"/>
                  </a:moveTo>
                  <a:cubicBezTo>
                    <a:pt x="1537" y="0"/>
                    <a:pt x="1186" y="19"/>
                    <a:pt x="894" y="43"/>
                  </a:cubicBezTo>
                  <a:cubicBezTo>
                    <a:pt x="346" y="91"/>
                    <a:pt x="1" y="151"/>
                    <a:pt x="1" y="151"/>
                  </a:cubicBezTo>
                  <a:cubicBezTo>
                    <a:pt x="1" y="151"/>
                    <a:pt x="346" y="198"/>
                    <a:pt x="894" y="270"/>
                  </a:cubicBezTo>
                  <a:cubicBezTo>
                    <a:pt x="1453" y="329"/>
                    <a:pt x="2203" y="436"/>
                    <a:pt x="3037" y="508"/>
                  </a:cubicBezTo>
                  <a:cubicBezTo>
                    <a:pt x="3870" y="591"/>
                    <a:pt x="4632" y="639"/>
                    <a:pt x="5180" y="686"/>
                  </a:cubicBezTo>
                  <a:cubicBezTo>
                    <a:pt x="5740" y="734"/>
                    <a:pt x="6073" y="746"/>
                    <a:pt x="6073" y="746"/>
                  </a:cubicBezTo>
                  <a:cubicBezTo>
                    <a:pt x="6073" y="746"/>
                    <a:pt x="5751" y="615"/>
                    <a:pt x="5216" y="460"/>
                  </a:cubicBezTo>
                  <a:cubicBezTo>
                    <a:pt x="4680" y="317"/>
                    <a:pt x="3918" y="151"/>
                    <a:pt x="3073" y="55"/>
                  </a:cubicBezTo>
                  <a:cubicBezTo>
                    <a:pt x="2669" y="16"/>
                    <a:pt x="2281" y="0"/>
                    <a:pt x="1926" y="0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678" name="Google Shape;12678;p49"/>
            <p:cNvSpPr/>
            <p:nvPr/>
          </p:nvSpPr>
          <p:spPr>
            <a:xfrm>
              <a:off x="4445475" y="2584150"/>
              <a:ext cx="108975" cy="19600"/>
            </a:xfrm>
            <a:custGeom>
              <a:avLst/>
              <a:gdLst/>
              <a:ahLst/>
              <a:cxnLst/>
              <a:rect l="l" t="t" r="r" b="b"/>
              <a:pathLst>
                <a:path w="4359" h="784" extrusionOk="0">
                  <a:moveTo>
                    <a:pt x="1158" y="0"/>
                  </a:moveTo>
                  <a:cubicBezTo>
                    <a:pt x="973" y="0"/>
                    <a:pt x="804" y="8"/>
                    <a:pt x="656" y="21"/>
                  </a:cubicBezTo>
                  <a:cubicBezTo>
                    <a:pt x="251" y="45"/>
                    <a:pt x="1" y="93"/>
                    <a:pt x="1" y="93"/>
                  </a:cubicBezTo>
                  <a:cubicBezTo>
                    <a:pt x="1" y="93"/>
                    <a:pt x="965" y="343"/>
                    <a:pt x="2156" y="545"/>
                  </a:cubicBezTo>
                  <a:cubicBezTo>
                    <a:pt x="3347" y="736"/>
                    <a:pt x="4359" y="783"/>
                    <a:pt x="4359" y="783"/>
                  </a:cubicBezTo>
                  <a:cubicBezTo>
                    <a:pt x="4359" y="783"/>
                    <a:pt x="4132" y="664"/>
                    <a:pt x="3751" y="510"/>
                  </a:cubicBezTo>
                  <a:cubicBezTo>
                    <a:pt x="3382" y="367"/>
                    <a:pt x="2846" y="188"/>
                    <a:pt x="2239" y="93"/>
                  </a:cubicBezTo>
                  <a:cubicBezTo>
                    <a:pt x="1847" y="25"/>
                    <a:pt x="1478" y="0"/>
                    <a:pt x="1158" y="0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679" name="Google Shape;12679;p49"/>
            <p:cNvSpPr/>
            <p:nvPr/>
          </p:nvSpPr>
          <p:spPr>
            <a:xfrm>
              <a:off x="4450850" y="2560800"/>
              <a:ext cx="92875" cy="13175"/>
            </a:xfrm>
            <a:custGeom>
              <a:avLst/>
              <a:gdLst/>
              <a:ahLst/>
              <a:cxnLst/>
              <a:rect l="l" t="t" r="r" b="b"/>
              <a:pathLst>
                <a:path w="3715" h="527" extrusionOk="0">
                  <a:moveTo>
                    <a:pt x="1288" y="0"/>
                  </a:moveTo>
                  <a:cubicBezTo>
                    <a:pt x="541" y="0"/>
                    <a:pt x="0" y="122"/>
                    <a:pt x="0" y="122"/>
                  </a:cubicBezTo>
                  <a:cubicBezTo>
                    <a:pt x="0" y="122"/>
                    <a:pt x="834" y="372"/>
                    <a:pt x="1846" y="479"/>
                  </a:cubicBezTo>
                  <a:cubicBezTo>
                    <a:pt x="2183" y="515"/>
                    <a:pt x="2503" y="527"/>
                    <a:pt x="2780" y="527"/>
                  </a:cubicBezTo>
                  <a:cubicBezTo>
                    <a:pt x="3334" y="527"/>
                    <a:pt x="3715" y="479"/>
                    <a:pt x="3715" y="479"/>
                  </a:cubicBezTo>
                  <a:cubicBezTo>
                    <a:pt x="3715" y="479"/>
                    <a:pt x="2929" y="122"/>
                    <a:pt x="1881" y="27"/>
                  </a:cubicBezTo>
                  <a:cubicBezTo>
                    <a:pt x="1674" y="8"/>
                    <a:pt x="1475" y="0"/>
                    <a:pt x="1288" y="0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680" name="Google Shape;12680;p49"/>
            <p:cNvSpPr/>
            <p:nvPr/>
          </p:nvSpPr>
          <p:spPr>
            <a:xfrm>
              <a:off x="4136525" y="2379650"/>
              <a:ext cx="511100" cy="68125"/>
            </a:xfrm>
            <a:custGeom>
              <a:avLst/>
              <a:gdLst/>
              <a:ahLst/>
              <a:cxnLst/>
              <a:rect l="l" t="t" r="r" b="b"/>
              <a:pathLst>
                <a:path w="20444" h="2725" extrusionOk="0">
                  <a:moveTo>
                    <a:pt x="8596" y="1"/>
                  </a:moveTo>
                  <a:cubicBezTo>
                    <a:pt x="6305" y="1"/>
                    <a:pt x="4247" y="409"/>
                    <a:pt x="2786" y="951"/>
                  </a:cubicBezTo>
                  <a:cubicBezTo>
                    <a:pt x="1881" y="1284"/>
                    <a:pt x="1179" y="1617"/>
                    <a:pt x="715" y="1891"/>
                  </a:cubicBezTo>
                  <a:cubicBezTo>
                    <a:pt x="476" y="2010"/>
                    <a:pt x="298" y="2129"/>
                    <a:pt x="179" y="2201"/>
                  </a:cubicBezTo>
                  <a:cubicBezTo>
                    <a:pt x="60" y="2272"/>
                    <a:pt x="0" y="2320"/>
                    <a:pt x="0" y="2320"/>
                  </a:cubicBezTo>
                  <a:cubicBezTo>
                    <a:pt x="0" y="2320"/>
                    <a:pt x="84" y="2296"/>
                    <a:pt x="203" y="2236"/>
                  </a:cubicBezTo>
                  <a:cubicBezTo>
                    <a:pt x="322" y="2177"/>
                    <a:pt x="512" y="2070"/>
                    <a:pt x="750" y="1963"/>
                  </a:cubicBezTo>
                  <a:cubicBezTo>
                    <a:pt x="1238" y="1724"/>
                    <a:pt x="1953" y="1439"/>
                    <a:pt x="2858" y="1177"/>
                  </a:cubicBezTo>
                  <a:cubicBezTo>
                    <a:pt x="4271" y="752"/>
                    <a:pt x="6172" y="456"/>
                    <a:pt x="8294" y="456"/>
                  </a:cubicBezTo>
                  <a:cubicBezTo>
                    <a:pt x="8906" y="456"/>
                    <a:pt x="9537" y="480"/>
                    <a:pt x="10180" y="534"/>
                  </a:cubicBezTo>
                  <a:cubicBezTo>
                    <a:pt x="13061" y="772"/>
                    <a:pt x="15621" y="1427"/>
                    <a:pt x="17467" y="1903"/>
                  </a:cubicBezTo>
                  <a:cubicBezTo>
                    <a:pt x="18372" y="2153"/>
                    <a:pt x="19110" y="2367"/>
                    <a:pt x="19634" y="2498"/>
                  </a:cubicBezTo>
                  <a:cubicBezTo>
                    <a:pt x="20157" y="2653"/>
                    <a:pt x="20443" y="2725"/>
                    <a:pt x="20443" y="2725"/>
                  </a:cubicBezTo>
                  <a:cubicBezTo>
                    <a:pt x="20443" y="2725"/>
                    <a:pt x="20157" y="2617"/>
                    <a:pt x="19669" y="2415"/>
                  </a:cubicBezTo>
                  <a:cubicBezTo>
                    <a:pt x="19157" y="2236"/>
                    <a:pt x="18431" y="1963"/>
                    <a:pt x="17526" y="1665"/>
                  </a:cubicBezTo>
                  <a:cubicBezTo>
                    <a:pt x="15705" y="1082"/>
                    <a:pt x="13145" y="308"/>
                    <a:pt x="10216" y="69"/>
                  </a:cubicBezTo>
                  <a:cubicBezTo>
                    <a:pt x="9666" y="23"/>
                    <a:pt x="9125" y="1"/>
                    <a:pt x="8596" y="1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681" name="Google Shape;12681;p49"/>
            <p:cNvSpPr/>
            <p:nvPr/>
          </p:nvSpPr>
          <p:spPr>
            <a:xfrm>
              <a:off x="4200800" y="2346525"/>
              <a:ext cx="294725" cy="22675"/>
            </a:xfrm>
            <a:custGeom>
              <a:avLst/>
              <a:gdLst/>
              <a:ahLst/>
              <a:cxnLst/>
              <a:rect l="l" t="t" r="r" b="b"/>
              <a:pathLst>
                <a:path w="11789" h="907" extrusionOk="0">
                  <a:moveTo>
                    <a:pt x="6033" y="1"/>
                  </a:moveTo>
                  <a:cubicBezTo>
                    <a:pt x="5987" y="1"/>
                    <a:pt x="5941" y="1"/>
                    <a:pt x="5895" y="1"/>
                  </a:cubicBezTo>
                  <a:cubicBezTo>
                    <a:pt x="4240" y="13"/>
                    <a:pt x="2751" y="240"/>
                    <a:pt x="1692" y="466"/>
                  </a:cubicBezTo>
                  <a:cubicBezTo>
                    <a:pt x="1156" y="585"/>
                    <a:pt x="727" y="680"/>
                    <a:pt x="441" y="775"/>
                  </a:cubicBezTo>
                  <a:cubicBezTo>
                    <a:pt x="156" y="859"/>
                    <a:pt x="1" y="906"/>
                    <a:pt x="1" y="906"/>
                  </a:cubicBezTo>
                  <a:cubicBezTo>
                    <a:pt x="1" y="906"/>
                    <a:pt x="156" y="894"/>
                    <a:pt x="453" y="847"/>
                  </a:cubicBezTo>
                  <a:cubicBezTo>
                    <a:pt x="751" y="799"/>
                    <a:pt x="1192" y="763"/>
                    <a:pt x="1727" y="704"/>
                  </a:cubicBezTo>
                  <a:cubicBezTo>
                    <a:pt x="2775" y="597"/>
                    <a:pt x="4263" y="490"/>
                    <a:pt x="5895" y="478"/>
                  </a:cubicBezTo>
                  <a:cubicBezTo>
                    <a:pt x="7514" y="478"/>
                    <a:pt x="8990" y="549"/>
                    <a:pt x="10062" y="656"/>
                  </a:cubicBezTo>
                  <a:cubicBezTo>
                    <a:pt x="10597" y="704"/>
                    <a:pt x="11026" y="740"/>
                    <a:pt x="11324" y="787"/>
                  </a:cubicBezTo>
                  <a:cubicBezTo>
                    <a:pt x="11621" y="835"/>
                    <a:pt x="11788" y="847"/>
                    <a:pt x="11788" y="847"/>
                  </a:cubicBezTo>
                  <a:cubicBezTo>
                    <a:pt x="11788" y="847"/>
                    <a:pt x="11621" y="799"/>
                    <a:pt x="11348" y="704"/>
                  </a:cubicBezTo>
                  <a:cubicBezTo>
                    <a:pt x="11050" y="609"/>
                    <a:pt x="10633" y="502"/>
                    <a:pt x="10097" y="406"/>
                  </a:cubicBezTo>
                  <a:cubicBezTo>
                    <a:pt x="9079" y="198"/>
                    <a:pt x="7622" y="1"/>
                    <a:pt x="6033" y="1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682" name="Google Shape;12682;p49"/>
            <p:cNvSpPr/>
            <p:nvPr/>
          </p:nvSpPr>
          <p:spPr>
            <a:xfrm>
              <a:off x="4289500" y="2309725"/>
              <a:ext cx="125350" cy="12300"/>
            </a:xfrm>
            <a:custGeom>
              <a:avLst/>
              <a:gdLst/>
              <a:ahLst/>
              <a:cxnLst/>
              <a:rect l="l" t="t" r="r" b="b"/>
              <a:pathLst>
                <a:path w="5014" h="492" extrusionOk="0">
                  <a:moveTo>
                    <a:pt x="2121" y="1"/>
                  </a:moveTo>
                  <a:cubicBezTo>
                    <a:pt x="911" y="1"/>
                    <a:pt x="1" y="223"/>
                    <a:pt x="1" y="223"/>
                  </a:cubicBezTo>
                  <a:cubicBezTo>
                    <a:pt x="1" y="223"/>
                    <a:pt x="1132" y="414"/>
                    <a:pt x="2501" y="473"/>
                  </a:cubicBezTo>
                  <a:cubicBezTo>
                    <a:pt x="2804" y="486"/>
                    <a:pt x="3094" y="491"/>
                    <a:pt x="3362" y="491"/>
                  </a:cubicBezTo>
                  <a:cubicBezTo>
                    <a:pt x="4328" y="491"/>
                    <a:pt x="5014" y="426"/>
                    <a:pt x="5014" y="426"/>
                  </a:cubicBezTo>
                  <a:cubicBezTo>
                    <a:pt x="5014" y="426"/>
                    <a:pt x="3930" y="69"/>
                    <a:pt x="2525" y="9"/>
                  </a:cubicBezTo>
                  <a:cubicBezTo>
                    <a:pt x="2387" y="3"/>
                    <a:pt x="2252" y="1"/>
                    <a:pt x="2121" y="1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683" name="Google Shape;12683;p49"/>
            <p:cNvSpPr/>
            <p:nvPr/>
          </p:nvSpPr>
          <p:spPr>
            <a:xfrm>
              <a:off x="4305875" y="2279300"/>
              <a:ext cx="73550" cy="12400"/>
            </a:xfrm>
            <a:custGeom>
              <a:avLst/>
              <a:gdLst/>
              <a:ahLst/>
              <a:cxnLst/>
              <a:rect l="l" t="t" r="r" b="b"/>
              <a:pathLst>
                <a:path w="2942" h="496" extrusionOk="0">
                  <a:moveTo>
                    <a:pt x="1234" y="1"/>
                  </a:moveTo>
                  <a:cubicBezTo>
                    <a:pt x="922" y="1"/>
                    <a:pt x="648" y="48"/>
                    <a:pt x="441" y="95"/>
                  </a:cubicBezTo>
                  <a:cubicBezTo>
                    <a:pt x="168" y="154"/>
                    <a:pt x="1" y="238"/>
                    <a:pt x="1" y="238"/>
                  </a:cubicBezTo>
                  <a:cubicBezTo>
                    <a:pt x="1" y="238"/>
                    <a:pt x="679" y="416"/>
                    <a:pt x="1465" y="476"/>
                  </a:cubicBezTo>
                  <a:cubicBezTo>
                    <a:pt x="1652" y="490"/>
                    <a:pt x="1834" y="495"/>
                    <a:pt x="2002" y="495"/>
                  </a:cubicBezTo>
                  <a:cubicBezTo>
                    <a:pt x="2541" y="495"/>
                    <a:pt x="2942" y="440"/>
                    <a:pt x="2942" y="440"/>
                  </a:cubicBezTo>
                  <a:cubicBezTo>
                    <a:pt x="2942" y="440"/>
                    <a:pt x="2787" y="357"/>
                    <a:pt x="2537" y="250"/>
                  </a:cubicBezTo>
                  <a:cubicBezTo>
                    <a:pt x="2263" y="143"/>
                    <a:pt x="1906" y="35"/>
                    <a:pt x="1489" y="12"/>
                  </a:cubicBezTo>
                  <a:cubicBezTo>
                    <a:pt x="1402" y="4"/>
                    <a:pt x="1317" y="1"/>
                    <a:pt x="1234" y="1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684" name="Google Shape;12684;p49"/>
            <p:cNvSpPr/>
            <p:nvPr/>
          </p:nvSpPr>
          <p:spPr>
            <a:xfrm>
              <a:off x="4321950" y="2252750"/>
              <a:ext cx="82175" cy="14300"/>
            </a:xfrm>
            <a:custGeom>
              <a:avLst/>
              <a:gdLst/>
              <a:ahLst/>
              <a:cxnLst/>
              <a:rect l="l" t="t" r="r" b="b"/>
              <a:pathLst>
                <a:path w="3287" h="572" extrusionOk="0">
                  <a:moveTo>
                    <a:pt x="1030" y="1"/>
                  </a:moveTo>
                  <a:cubicBezTo>
                    <a:pt x="429" y="1"/>
                    <a:pt x="1" y="121"/>
                    <a:pt x="1" y="121"/>
                  </a:cubicBezTo>
                  <a:cubicBezTo>
                    <a:pt x="1" y="121"/>
                    <a:pt x="727" y="371"/>
                    <a:pt x="1620" y="490"/>
                  </a:cubicBezTo>
                  <a:cubicBezTo>
                    <a:pt x="2116" y="556"/>
                    <a:pt x="2575" y="571"/>
                    <a:pt x="2886" y="571"/>
                  </a:cubicBezTo>
                  <a:cubicBezTo>
                    <a:pt x="3134" y="571"/>
                    <a:pt x="3287" y="562"/>
                    <a:pt x="3287" y="562"/>
                  </a:cubicBezTo>
                  <a:cubicBezTo>
                    <a:pt x="3287" y="562"/>
                    <a:pt x="2620" y="181"/>
                    <a:pt x="1680" y="50"/>
                  </a:cubicBezTo>
                  <a:cubicBezTo>
                    <a:pt x="1450" y="14"/>
                    <a:pt x="1231" y="1"/>
                    <a:pt x="1030" y="1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685" name="Google Shape;12685;p49"/>
            <p:cNvSpPr/>
            <p:nvPr/>
          </p:nvSpPr>
          <p:spPr>
            <a:xfrm>
              <a:off x="3583775" y="2767900"/>
              <a:ext cx="367325" cy="163875"/>
            </a:xfrm>
            <a:custGeom>
              <a:avLst/>
              <a:gdLst/>
              <a:ahLst/>
              <a:cxnLst/>
              <a:rect l="l" t="t" r="r" b="b"/>
              <a:pathLst>
                <a:path w="14693" h="6555" extrusionOk="0">
                  <a:moveTo>
                    <a:pt x="1172" y="1"/>
                  </a:moveTo>
                  <a:cubicBezTo>
                    <a:pt x="976" y="1"/>
                    <a:pt x="807" y="9"/>
                    <a:pt x="655" y="18"/>
                  </a:cubicBezTo>
                  <a:cubicBezTo>
                    <a:pt x="238" y="53"/>
                    <a:pt x="0" y="65"/>
                    <a:pt x="0" y="65"/>
                  </a:cubicBezTo>
                  <a:cubicBezTo>
                    <a:pt x="0" y="65"/>
                    <a:pt x="238" y="77"/>
                    <a:pt x="667" y="125"/>
                  </a:cubicBezTo>
                  <a:cubicBezTo>
                    <a:pt x="881" y="125"/>
                    <a:pt x="1131" y="137"/>
                    <a:pt x="1429" y="172"/>
                  </a:cubicBezTo>
                  <a:cubicBezTo>
                    <a:pt x="1727" y="208"/>
                    <a:pt x="2048" y="232"/>
                    <a:pt x="2429" y="291"/>
                  </a:cubicBezTo>
                  <a:cubicBezTo>
                    <a:pt x="2798" y="351"/>
                    <a:pt x="3203" y="410"/>
                    <a:pt x="3632" y="494"/>
                  </a:cubicBezTo>
                  <a:cubicBezTo>
                    <a:pt x="4060" y="565"/>
                    <a:pt x="4513" y="684"/>
                    <a:pt x="4989" y="803"/>
                  </a:cubicBezTo>
                  <a:cubicBezTo>
                    <a:pt x="5918" y="1065"/>
                    <a:pt x="6954" y="1423"/>
                    <a:pt x="7989" y="1863"/>
                  </a:cubicBezTo>
                  <a:cubicBezTo>
                    <a:pt x="9013" y="2327"/>
                    <a:pt x="9966" y="2851"/>
                    <a:pt x="10799" y="3363"/>
                  </a:cubicBezTo>
                  <a:cubicBezTo>
                    <a:pt x="11204" y="3637"/>
                    <a:pt x="11609" y="3887"/>
                    <a:pt x="11954" y="4161"/>
                  </a:cubicBezTo>
                  <a:cubicBezTo>
                    <a:pt x="12323" y="4411"/>
                    <a:pt x="12633" y="4661"/>
                    <a:pt x="12919" y="4899"/>
                  </a:cubicBezTo>
                  <a:cubicBezTo>
                    <a:pt x="13216" y="5137"/>
                    <a:pt x="13454" y="5375"/>
                    <a:pt x="13681" y="5566"/>
                  </a:cubicBezTo>
                  <a:cubicBezTo>
                    <a:pt x="13895" y="5768"/>
                    <a:pt x="14085" y="5947"/>
                    <a:pt x="14228" y="6090"/>
                  </a:cubicBezTo>
                  <a:lnTo>
                    <a:pt x="14693" y="6554"/>
                  </a:lnTo>
                  <a:cubicBezTo>
                    <a:pt x="14693" y="6554"/>
                    <a:pt x="14550" y="6376"/>
                    <a:pt x="14288" y="6042"/>
                  </a:cubicBezTo>
                  <a:cubicBezTo>
                    <a:pt x="14157" y="5887"/>
                    <a:pt x="13990" y="5685"/>
                    <a:pt x="13788" y="5471"/>
                  </a:cubicBezTo>
                  <a:cubicBezTo>
                    <a:pt x="13573" y="5256"/>
                    <a:pt x="13347" y="4994"/>
                    <a:pt x="13073" y="4732"/>
                  </a:cubicBezTo>
                  <a:cubicBezTo>
                    <a:pt x="12799" y="4471"/>
                    <a:pt x="12490" y="4185"/>
                    <a:pt x="12145" y="3899"/>
                  </a:cubicBezTo>
                  <a:cubicBezTo>
                    <a:pt x="11799" y="3601"/>
                    <a:pt x="11418" y="3339"/>
                    <a:pt x="11014" y="3042"/>
                  </a:cubicBezTo>
                  <a:cubicBezTo>
                    <a:pt x="10180" y="2482"/>
                    <a:pt x="9228" y="1911"/>
                    <a:pt x="8168" y="1434"/>
                  </a:cubicBezTo>
                  <a:cubicBezTo>
                    <a:pt x="7120" y="958"/>
                    <a:pt x="6061" y="637"/>
                    <a:pt x="5072" y="410"/>
                  </a:cubicBezTo>
                  <a:cubicBezTo>
                    <a:pt x="4584" y="303"/>
                    <a:pt x="4120" y="196"/>
                    <a:pt x="3679" y="160"/>
                  </a:cubicBezTo>
                  <a:cubicBezTo>
                    <a:pt x="3227" y="101"/>
                    <a:pt x="2810" y="65"/>
                    <a:pt x="2441" y="41"/>
                  </a:cubicBezTo>
                  <a:cubicBezTo>
                    <a:pt x="2072" y="6"/>
                    <a:pt x="1727" y="6"/>
                    <a:pt x="1429" y="6"/>
                  </a:cubicBezTo>
                  <a:cubicBezTo>
                    <a:pt x="1338" y="2"/>
                    <a:pt x="1253" y="1"/>
                    <a:pt x="1172" y="1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686" name="Google Shape;12686;p49"/>
            <p:cNvSpPr/>
            <p:nvPr/>
          </p:nvSpPr>
          <p:spPr>
            <a:xfrm>
              <a:off x="3687350" y="2738550"/>
              <a:ext cx="259575" cy="143500"/>
            </a:xfrm>
            <a:custGeom>
              <a:avLst/>
              <a:gdLst/>
              <a:ahLst/>
              <a:cxnLst/>
              <a:rect l="l" t="t" r="r" b="b"/>
              <a:pathLst>
                <a:path w="10383" h="5740" extrusionOk="0">
                  <a:moveTo>
                    <a:pt x="1" y="1"/>
                  </a:moveTo>
                  <a:lnTo>
                    <a:pt x="1" y="1"/>
                  </a:lnTo>
                  <a:cubicBezTo>
                    <a:pt x="1" y="1"/>
                    <a:pt x="179" y="37"/>
                    <a:pt x="477" y="96"/>
                  </a:cubicBezTo>
                  <a:cubicBezTo>
                    <a:pt x="620" y="120"/>
                    <a:pt x="810" y="156"/>
                    <a:pt x="1025" y="203"/>
                  </a:cubicBezTo>
                  <a:cubicBezTo>
                    <a:pt x="1251" y="239"/>
                    <a:pt x="1489" y="287"/>
                    <a:pt x="1751" y="358"/>
                  </a:cubicBezTo>
                  <a:cubicBezTo>
                    <a:pt x="2287" y="501"/>
                    <a:pt x="2906" y="692"/>
                    <a:pt x="3584" y="942"/>
                  </a:cubicBezTo>
                  <a:cubicBezTo>
                    <a:pt x="4251" y="1215"/>
                    <a:pt x="4977" y="1537"/>
                    <a:pt x="5704" y="1942"/>
                  </a:cubicBezTo>
                  <a:cubicBezTo>
                    <a:pt x="6430" y="2346"/>
                    <a:pt x="7097" y="2775"/>
                    <a:pt x="7668" y="3204"/>
                  </a:cubicBezTo>
                  <a:cubicBezTo>
                    <a:pt x="8252" y="3632"/>
                    <a:pt x="8740" y="4049"/>
                    <a:pt x="9145" y="4442"/>
                  </a:cubicBezTo>
                  <a:cubicBezTo>
                    <a:pt x="9335" y="4621"/>
                    <a:pt x="9514" y="4811"/>
                    <a:pt x="9669" y="4966"/>
                  </a:cubicBezTo>
                  <a:cubicBezTo>
                    <a:pt x="9835" y="5121"/>
                    <a:pt x="9954" y="5264"/>
                    <a:pt x="10050" y="5383"/>
                  </a:cubicBezTo>
                  <a:cubicBezTo>
                    <a:pt x="10264" y="5597"/>
                    <a:pt x="10383" y="5740"/>
                    <a:pt x="10383" y="5740"/>
                  </a:cubicBezTo>
                  <a:cubicBezTo>
                    <a:pt x="10383" y="5740"/>
                    <a:pt x="10276" y="5585"/>
                    <a:pt x="10121" y="5335"/>
                  </a:cubicBezTo>
                  <a:cubicBezTo>
                    <a:pt x="10026" y="5204"/>
                    <a:pt x="9919" y="5049"/>
                    <a:pt x="9788" y="4871"/>
                  </a:cubicBezTo>
                  <a:cubicBezTo>
                    <a:pt x="9657" y="4704"/>
                    <a:pt x="9502" y="4502"/>
                    <a:pt x="9311" y="4287"/>
                  </a:cubicBezTo>
                  <a:cubicBezTo>
                    <a:pt x="8954" y="3859"/>
                    <a:pt x="8478" y="3382"/>
                    <a:pt x="7918" y="2906"/>
                  </a:cubicBezTo>
                  <a:cubicBezTo>
                    <a:pt x="7335" y="2430"/>
                    <a:pt x="6668" y="1954"/>
                    <a:pt x="5918" y="1537"/>
                  </a:cubicBezTo>
                  <a:cubicBezTo>
                    <a:pt x="5156" y="1120"/>
                    <a:pt x="4406" y="822"/>
                    <a:pt x="3703" y="584"/>
                  </a:cubicBezTo>
                  <a:cubicBezTo>
                    <a:pt x="2989" y="358"/>
                    <a:pt x="2334" y="215"/>
                    <a:pt x="1787" y="144"/>
                  </a:cubicBezTo>
                  <a:cubicBezTo>
                    <a:pt x="1513" y="84"/>
                    <a:pt x="1263" y="60"/>
                    <a:pt x="1036" y="49"/>
                  </a:cubicBezTo>
                  <a:cubicBezTo>
                    <a:pt x="810" y="37"/>
                    <a:pt x="620" y="25"/>
                    <a:pt x="477" y="25"/>
                  </a:cubicBezTo>
                  <a:cubicBezTo>
                    <a:pt x="179" y="1"/>
                    <a:pt x="1" y="1"/>
                    <a:pt x="1" y="1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687" name="Google Shape;12687;p49"/>
            <p:cNvSpPr/>
            <p:nvPr/>
          </p:nvSpPr>
          <p:spPr>
            <a:xfrm>
              <a:off x="3817725" y="2742725"/>
              <a:ext cx="131600" cy="98550"/>
            </a:xfrm>
            <a:custGeom>
              <a:avLst/>
              <a:gdLst/>
              <a:ahLst/>
              <a:cxnLst/>
              <a:rect l="l" t="t" r="r" b="b"/>
              <a:pathLst>
                <a:path w="5264" h="3942" extrusionOk="0">
                  <a:moveTo>
                    <a:pt x="1" y="1"/>
                  </a:moveTo>
                  <a:cubicBezTo>
                    <a:pt x="1" y="1"/>
                    <a:pt x="96" y="36"/>
                    <a:pt x="239" y="96"/>
                  </a:cubicBezTo>
                  <a:cubicBezTo>
                    <a:pt x="405" y="155"/>
                    <a:pt x="632" y="251"/>
                    <a:pt x="917" y="370"/>
                  </a:cubicBezTo>
                  <a:cubicBezTo>
                    <a:pt x="1465" y="632"/>
                    <a:pt x="2191" y="1025"/>
                    <a:pt x="2918" y="1584"/>
                  </a:cubicBezTo>
                  <a:cubicBezTo>
                    <a:pt x="3644" y="2132"/>
                    <a:pt x="4227" y="2715"/>
                    <a:pt x="4632" y="3168"/>
                  </a:cubicBezTo>
                  <a:cubicBezTo>
                    <a:pt x="4835" y="3406"/>
                    <a:pt x="4989" y="3608"/>
                    <a:pt x="5096" y="3739"/>
                  </a:cubicBezTo>
                  <a:cubicBezTo>
                    <a:pt x="5204" y="3870"/>
                    <a:pt x="5263" y="3942"/>
                    <a:pt x="5263" y="3942"/>
                  </a:cubicBezTo>
                  <a:cubicBezTo>
                    <a:pt x="5263" y="3942"/>
                    <a:pt x="5216" y="3858"/>
                    <a:pt x="5156" y="3692"/>
                  </a:cubicBezTo>
                  <a:cubicBezTo>
                    <a:pt x="5096" y="3525"/>
                    <a:pt x="4989" y="3299"/>
                    <a:pt x="4823" y="3037"/>
                  </a:cubicBezTo>
                  <a:cubicBezTo>
                    <a:pt x="4525" y="2501"/>
                    <a:pt x="3977" y="1798"/>
                    <a:pt x="3203" y="1215"/>
                  </a:cubicBezTo>
                  <a:cubicBezTo>
                    <a:pt x="2429" y="644"/>
                    <a:pt x="1608" y="310"/>
                    <a:pt x="1001" y="167"/>
                  </a:cubicBezTo>
                  <a:cubicBezTo>
                    <a:pt x="691" y="96"/>
                    <a:pt x="453" y="48"/>
                    <a:pt x="274" y="36"/>
                  </a:cubicBezTo>
                  <a:cubicBezTo>
                    <a:pt x="96" y="13"/>
                    <a:pt x="1" y="1"/>
                    <a:pt x="1" y="1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688" name="Google Shape;12688;p49"/>
            <p:cNvSpPr/>
            <p:nvPr/>
          </p:nvSpPr>
          <p:spPr>
            <a:xfrm>
              <a:off x="3859100" y="2723375"/>
              <a:ext cx="94675" cy="71475"/>
            </a:xfrm>
            <a:custGeom>
              <a:avLst/>
              <a:gdLst/>
              <a:ahLst/>
              <a:cxnLst/>
              <a:rect l="l" t="t" r="r" b="b"/>
              <a:pathLst>
                <a:path w="3787" h="2859" extrusionOk="0">
                  <a:moveTo>
                    <a:pt x="1" y="1"/>
                  </a:moveTo>
                  <a:cubicBezTo>
                    <a:pt x="1" y="1"/>
                    <a:pt x="239" y="120"/>
                    <a:pt x="608" y="358"/>
                  </a:cubicBezTo>
                  <a:cubicBezTo>
                    <a:pt x="989" y="584"/>
                    <a:pt x="1477" y="906"/>
                    <a:pt x="2001" y="1299"/>
                  </a:cubicBezTo>
                  <a:cubicBezTo>
                    <a:pt x="2513" y="1680"/>
                    <a:pt x="2965" y="2072"/>
                    <a:pt x="3275" y="2370"/>
                  </a:cubicBezTo>
                  <a:cubicBezTo>
                    <a:pt x="3584" y="2668"/>
                    <a:pt x="3787" y="2858"/>
                    <a:pt x="3787" y="2858"/>
                  </a:cubicBezTo>
                  <a:cubicBezTo>
                    <a:pt x="3787" y="2858"/>
                    <a:pt x="3680" y="2584"/>
                    <a:pt x="3441" y="2215"/>
                  </a:cubicBezTo>
                  <a:cubicBezTo>
                    <a:pt x="3203" y="1846"/>
                    <a:pt x="2810" y="1358"/>
                    <a:pt x="2263" y="941"/>
                  </a:cubicBezTo>
                  <a:cubicBezTo>
                    <a:pt x="1715" y="525"/>
                    <a:pt x="1132" y="275"/>
                    <a:pt x="703" y="156"/>
                  </a:cubicBezTo>
                  <a:cubicBezTo>
                    <a:pt x="286" y="36"/>
                    <a:pt x="1" y="1"/>
                    <a:pt x="1" y="1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689" name="Google Shape;12689;p49"/>
            <p:cNvSpPr/>
            <p:nvPr/>
          </p:nvSpPr>
          <p:spPr>
            <a:xfrm>
              <a:off x="3880825" y="2702850"/>
              <a:ext cx="72350" cy="46550"/>
            </a:xfrm>
            <a:custGeom>
              <a:avLst/>
              <a:gdLst/>
              <a:ahLst/>
              <a:cxnLst/>
              <a:rect l="l" t="t" r="r" b="b"/>
              <a:pathLst>
                <a:path w="2894" h="1862" extrusionOk="0">
                  <a:moveTo>
                    <a:pt x="1" y="0"/>
                  </a:moveTo>
                  <a:cubicBezTo>
                    <a:pt x="1" y="0"/>
                    <a:pt x="513" y="631"/>
                    <a:pt x="1310" y="1155"/>
                  </a:cubicBezTo>
                  <a:cubicBezTo>
                    <a:pt x="1703" y="1405"/>
                    <a:pt x="2096" y="1596"/>
                    <a:pt x="2394" y="1727"/>
                  </a:cubicBezTo>
                  <a:cubicBezTo>
                    <a:pt x="2537" y="1786"/>
                    <a:pt x="2656" y="1858"/>
                    <a:pt x="2763" y="1858"/>
                  </a:cubicBezTo>
                  <a:cubicBezTo>
                    <a:pt x="2776" y="1861"/>
                    <a:pt x="2788" y="1862"/>
                    <a:pt x="2799" y="1862"/>
                  </a:cubicBezTo>
                  <a:cubicBezTo>
                    <a:pt x="2876" y="1862"/>
                    <a:pt x="2894" y="1798"/>
                    <a:pt x="2894" y="1798"/>
                  </a:cubicBezTo>
                  <a:lnTo>
                    <a:pt x="2894" y="1798"/>
                  </a:lnTo>
                  <a:cubicBezTo>
                    <a:pt x="2894" y="1798"/>
                    <a:pt x="2878" y="1819"/>
                    <a:pt x="2843" y="1819"/>
                  </a:cubicBezTo>
                  <a:cubicBezTo>
                    <a:pt x="2825" y="1819"/>
                    <a:pt x="2803" y="1814"/>
                    <a:pt x="2775" y="1798"/>
                  </a:cubicBezTo>
                  <a:cubicBezTo>
                    <a:pt x="2703" y="1762"/>
                    <a:pt x="2632" y="1655"/>
                    <a:pt x="2513" y="1548"/>
                  </a:cubicBezTo>
                  <a:cubicBezTo>
                    <a:pt x="2287" y="1322"/>
                    <a:pt x="1965" y="1048"/>
                    <a:pt x="1560" y="774"/>
                  </a:cubicBezTo>
                  <a:cubicBezTo>
                    <a:pt x="775" y="238"/>
                    <a:pt x="1" y="0"/>
                    <a:pt x="1" y="0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690" name="Google Shape;12690;p49"/>
            <p:cNvSpPr/>
            <p:nvPr/>
          </p:nvSpPr>
          <p:spPr>
            <a:xfrm>
              <a:off x="3900475" y="2684975"/>
              <a:ext cx="44375" cy="26225"/>
            </a:xfrm>
            <a:custGeom>
              <a:avLst/>
              <a:gdLst/>
              <a:ahLst/>
              <a:cxnLst/>
              <a:rect l="l" t="t" r="r" b="b"/>
              <a:pathLst>
                <a:path w="1775" h="1049" extrusionOk="0">
                  <a:moveTo>
                    <a:pt x="1" y="1"/>
                  </a:moveTo>
                  <a:lnTo>
                    <a:pt x="1" y="1"/>
                  </a:lnTo>
                  <a:cubicBezTo>
                    <a:pt x="1" y="1"/>
                    <a:pt x="286" y="441"/>
                    <a:pt x="774" y="715"/>
                  </a:cubicBezTo>
                  <a:cubicBezTo>
                    <a:pt x="1263" y="1013"/>
                    <a:pt x="1775" y="1049"/>
                    <a:pt x="1775" y="1049"/>
                  </a:cubicBezTo>
                  <a:cubicBezTo>
                    <a:pt x="1775" y="1049"/>
                    <a:pt x="1489" y="620"/>
                    <a:pt x="1001" y="334"/>
                  </a:cubicBezTo>
                  <a:cubicBezTo>
                    <a:pt x="501" y="37"/>
                    <a:pt x="1" y="1"/>
                    <a:pt x="1" y="1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691" name="Google Shape;12691;p49"/>
            <p:cNvSpPr/>
            <p:nvPr/>
          </p:nvSpPr>
          <p:spPr>
            <a:xfrm>
              <a:off x="3894825" y="2666600"/>
              <a:ext cx="46150" cy="19300"/>
            </a:xfrm>
            <a:custGeom>
              <a:avLst/>
              <a:gdLst/>
              <a:ahLst/>
              <a:cxnLst/>
              <a:rect l="l" t="t" r="r" b="b"/>
              <a:pathLst>
                <a:path w="1846" h="772" extrusionOk="0">
                  <a:moveTo>
                    <a:pt x="287" y="0"/>
                  </a:moveTo>
                  <a:cubicBezTo>
                    <a:pt x="114" y="0"/>
                    <a:pt x="0" y="21"/>
                    <a:pt x="0" y="21"/>
                  </a:cubicBezTo>
                  <a:cubicBezTo>
                    <a:pt x="0" y="21"/>
                    <a:pt x="369" y="355"/>
                    <a:pt x="858" y="557"/>
                  </a:cubicBezTo>
                  <a:cubicBezTo>
                    <a:pt x="1358" y="760"/>
                    <a:pt x="1846" y="772"/>
                    <a:pt x="1846" y="772"/>
                  </a:cubicBezTo>
                  <a:cubicBezTo>
                    <a:pt x="1846" y="772"/>
                    <a:pt x="1548" y="355"/>
                    <a:pt x="1024" y="141"/>
                  </a:cubicBezTo>
                  <a:cubicBezTo>
                    <a:pt x="753" y="27"/>
                    <a:pt x="482" y="0"/>
                    <a:pt x="287" y="0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692" name="Google Shape;12692;p49"/>
            <p:cNvSpPr/>
            <p:nvPr/>
          </p:nvSpPr>
          <p:spPr>
            <a:xfrm>
              <a:off x="3632575" y="2067200"/>
              <a:ext cx="242925" cy="79650"/>
            </a:xfrm>
            <a:custGeom>
              <a:avLst/>
              <a:gdLst/>
              <a:ahLst/>
              <a:cxnLst/>
              <a:rect l="l" t="t" r="r" b="b"/>
              <a:pathLst>
                <a:path w="9717" h="3186" extrusionOk="0">
                  <a:moveTo>
                    <a:pt x="2445" y="1"/>
                  </a:moveTo>
                  <a:cubicBezTo>
                    <a:pt x="2104" y="1"/>
                    <a:pt x="1790" y="19"/>
                    <a:pt x="1513" y="54"/>
                  </a:cubicBezTo>
                  <a:cubicBezTo>
                    <a:pt x="1275" y="66"/>
                    <a:pt x="1072" y="114"/>
                    <a:pt x="882" y="149"/>
                  </a:cubicBezTo>
                  <a:cubicBezTo>
                    <a:pt x="680" y="173"/>
                    <a:pt x="537" y="221"/>
                    <a:pt x="406" y="245"/>
                  </a:cubicBezTo>
                  <a:cubicBezTo>
                    <a:pt x="144" y="328"/>
                    <a:pt x="1" y="352"/>
                    <a:pt x="1" y="352"/>
                  </a:cubicBezTo>
                  <a:cubicBezTo>
                    <a:pt x="1" y="352"/>
                    <a:pt x="144" y="340"/>
                    <a:pt x="418" y="328"/>
                  </a:cubicBezTo>
                  <a:cubicBezTo>
                    <a:pt x="537" y="304"/>
                    <a:pt x="703" y="292"/>
                    <a:pt x="894" y="292"/>
                  </a:cubicBezTo>
                  <a:cubicBezTo>
                    <a:pt x="1021" y="292"/>
                    <a:pt x="1153" y="287"/>
                    <a:pt x="1298" y="287"/>
                  </a:cubicBezTo>
                  <a:cubicBezTo>
                    <a:pt x="1370" y="287"/>
                    <a:pt x="1446" y="288"/>
                    <a:pt x="1525" y="292"/>
                  </a:cubicBezTo>
                  <a:cubicBezTo>
                    <a:pt x="1989" y="292"/>
                    <a:pt x="2561" y="340"/>
                    <a:pt x="3168" y="411"/>
                  </a:cubicBezTo>
                  <a:cubicBezTo>
                    <a:pt x="3775" y="506"/>
                    <a:pt x="4454" y="637"/>
                    <a:pt x="5132" y="828"/>
                  </a:cubicBezTo>
                  <a:cubicBezTo>
                    <a:pt x="5799" y="1042"/>
                    <a:pt x="6442" y="1280"/>
                    <a:pt x="7014" y="1530"/>
                  </a:cubicBezTo>
                  <a:cubicBezTo>
                    <a:pt x="7573" y="1780"/>
                    <a:pt x="8061" y="2054"/>
                    <a:pt x="8466" y="2304"/>
                  </a:cubicBezTo>
                  <a:cubicBezTo>
                    <a:pt x="8669" y="2411"/>
                    <a:pt x="8835" y="2542"/>
                    <a:pt x="9002" y="2650"/>
                  </a:cubicBezTo>
                  <a:cubicBezTo>
                    <a:pt x="9157" y="2745"/>
                    <a:pt x="9288" y="2852"/>
                    <a:pt x="9395" y="2923"/>
                  </a:cubicBezTo>
                  <a:cubicBezTo>
                    <a:pt x="9597" y="3090"/>
                    <a:pt x="9716" y="3185"/>
                    <a:pt x="9716" y="3185"/>
                  </a:cubicBezTo>
                  <a:cubicBezTo>
                    <a:pt x="9716" y="3185"/>
                    <a:pt x="9609" y="3078"/>
                    <a:pt x="9443" y="2864"/>
                  </a:cubicBezTo>
                  <a:cubicBezTo>
                    <a:pt x="9347" y="2769"/>
                    <a:pt x="9240" y="2650"/>
                    <a:pt x="9085" y="2531"/>
                  </a:cubicBezTo>
                  <a:cubicBezTo>
                    <a:pt x="8954" y="2411"/>
                    <a:pt x="8788" y="2257"/>
                    <a:pt x="8597" y="2114"/>
                  </a:cubicBezTo>
                  <a:cubicBezTo>
                    <a:pt x="8228" y="1792"/>
                    <a:pt x="7752" y="1483"/>
                    <a:pt x="7180" y="1173"/>
                  </a:cubicBezTo>
                  <a:cubicBezTo>
                    <a:pt x="6621" y="876"/>
                    <a:pt x="5978" y="590"/>
                    <a:pt x="5263" y="387"/>
                  </a:cubicBezTo>
                  <a:cubicBezTo>
                    <a:pt x="4549" y="185"/>
                    <a:pt x="3859" y="66"/>
                    <a:pt x="3216" y="30"/>
                  </a:cubicBezTo>
                  <a:cubicBezTo>
                    <a:pt x="2947" y="10"/>
                    <a:pt x="2689" y="1"/>
                    <a:pt x="2445" y="1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693" name="Google Shape;12693;p49"/>
            <p:cNvSpPr/>
            <p:nvPr/>
          </p:nvSpPr>
          <p:spPr>
            <a:xfrm>
              <a:off x="3648075" y="2114950"/>
              <a:ext cx="232775" cy="71475"/>
            </a:xfrm>
            <a:custGeom>
              <a:avLst/>
              <a:gdLst/>
              <a:ahLst/>
              <a:cxnLst/>
              <a:rect l="l" t="t" r="r" b="b"/>
              <a:pathLst>
                <a:path w="9311" h="2859" extrusionOk="0">
                  <a:moveTo>
                    <a:pt x="2469" y="1"/>
                  </a:moveTo>
                  <a:cubicBezTo>
                    <a:pt x="2080" y="1"/>
                    <a:pt x="1724" y="32"/>
                    <a:pt x="1417" y="85"/>
                  </a:cubicBezTo>
                  <a:cubicBezTo>
                    <a:pt x="976" y="156"/>
                    <a:pt x="619" y="240"/>
                    <a:pt x="381" y="335"/>
                  </a:cubicBezTo>
                  <a:cubicBezTo>
                    <a:pt x="143" y="406"/>
                    <a:pt x="0" y="466"/>
                    <a:pt x="0" y="466"/>
                  </a:cubicBezTo>
                  <a:cubicBezTo>
                    <a:pt x="0" y="466"/>
                    <a:pt x="143" y="442"/>
                    <a:pt x="393" y="394"/>
                  </a:cubicBezTo>
                  <a:cubicBezTo>
                    <a:pt x="643" y="359"/>
                    <a:pt x="1000" y="323"/>
                    <a:pt x="1453" y="299"/>
                  </a:cubicBezTo>
                  <a:cubicBezTo>
                    <a:pt x="1515" y="297"/>
                    <a:pt x="1579" y="297"/>
                    <a:pt x="1645" y="297"/>
                  </a:cubicBezTo>
                  <a:cubicBezTo>
                    <a:pt x="2516" y="297"/>
                    <a:pt x="3650" y="446"/>
                    <a:pt x="4846" y="823"/>
                  </a:cubicBezTo>
                  <a:cubicBezTo>
                    <a:pt x="6120" y="1228"/>
                    <a:pt x="7227" y="1764"/>
                    <a:pt x="8025" y="2180"/>
                  </a:cubicBezTo>
                  <a:cubicBezTo>
                    <a:pt x="8811" y="2597"/>
                    <a:pt x="9311" y="2859"/>
                    <a:pt x="9311" y="2859"/>
                  </a:cubicBezTo>
                  <a:cubicBezTo>
                    <a:pt x="9311" y="2859"/>
                    <a:pt x="8870" y="2490"/>
                    <a:pt x="8132" y="1990"/>
                  </a:cubicBezTo>
                  <a:cubicBezTo>
                    <a:pt x="7382" y="1478"/>
                    <a:pt x="6298" y="811"/>
                    <a:pt x="4965" y="394"/>
                  </a:cubicBezTo>
                  <a:cubicBezTo>
                    <a:pt x="4082" y="113"/>
                    <a:pt x="3214" y="1"/>
                    <a:pt x="2469" y="1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694" name="Google Shape;12694;p49"/>
            <p:cNvSpPr/>
            <p:nvPr/>
          </p:nvSpPr>
          <p:spPr>
            <a:xfrm>
              <a:off x="3719500" y="2151850"/>
              <a:ext cx="113125" cy="39650"/>
            </a:xfrm>
            <a:custGeom>
              <a:avLst/>
              <a:gdLst/>
              <a:ahLst/>
              <a:cxnLst/>
              <a:rect l="l" t="t" r="r" b="b"/>
              <a:pathLst>
                <a:path w="4525" h="1586" extrusionOk="0">
                  <a:moveTo>
                    <a:pt x="825" y="0"/>
                  </a:moveTo>
                  <a:cubicBezTo>
                    <a:pt x="788" y="0"/>
                    <a:pt x="751" y="1"/>
                    <a:pt x="715" y="2"/>
                  </a:cubicBezTo>
                  <a:cubicBezTo>
                    <a:pt x="274" y="2"/>
                    <a:pt x="1" y="61"/>
                    <a:pt x="1" y="61"/>
                  </a:cubicBezTo>
                  <a:cubicBezTo>
                    <a:pt x="1" y="61"/>
                    <a:pt x="274" y="121"/>
                    <a:pt x="703" y="228"/>
                  </a:cubicBezTo>
                  <a:cubicBezTo>
                    <a:pt x="1120" y="335"/>
                    <a:pt x="1703" y="490"/>
                    <a:pt x="2310" y="704"/>
                  </a:cubicBezTo>
                  <a:cubicBezTo>
                    <a:pt x="2918" y="907"/>
                    <a:pt x="3477" y="1121"/>
                    <a:pt x="3870" y="1300"/>
                  </a:cubicBezTo>
                  <a:cubicBezTo>
                    <a:pt x="4275" y="1478"/>
                    <a:pt x="4525" y="1585"/>
                    <a:pt x="4525" y="1585"/>
                  </a:cubicBezTo>
                  <a:cubicBezTo>
                    <a:pt x="4525" y="1585"/>
                    <a:pt x="4346" y="1371"/>
                    <a:pt x="3977" y="1109"/>
                  </a:cubicBezTo>
                  <a:cubicBezTo>
                    <a:pt x="3632" y="823"/>
                    <a:pt x="3096" y="490"/>
                    <a:pt x="2441" y="276"/>
                  </a:cubicBezTo>
                  <a:cubicBezTo>
                    <a:pt x="1838" y="67"/>
                    <a:pt x="1266" y="0"/>
                    <a:pt x="825" y="0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695" name="Google Shape;12695;p49"/>
            <p:cNvSpPr/>
            <p:nvPr/>
          </p:nvSpPr>
          <p:spPr>
            <a:xfrm>
              <a:off x="3756400" y="2206375"/>
              <a:ext cx="75925" cy="33650"/>
            </a:xfrm>
            <a:custGeom>
              <a:avLst/>
              <a:gdLst/>
              <a:ahLst/>
              <a:cxnLst/>
              <a:rect l="l" t="t" r="r" b="b"/>
              <a:pathLst>
                <a:path w="3037" h="1346" extrusionOk="0">
                  <a:moveTo>
                    <a:pt x="671" y="0"/>
                  </a:moveTo>
                  <a:cubicBezTo>
                    <a:pt x="597" y="0"/>
                    <a:pt x="528" y="4"/>
                    <a:pt x="465" y="12"/>
                  </a:cubicBezTo>
                  <a:cubicBezTo>
                    <a:pt x="370" y="23"/>
                    <a:pt x="310" y="23"/>
                    <a:pt x="239" y="35"/>
                  </a:cubicBezTo>
                  <a:cubicBezTo>
                    <a:pt x="168" y="59"/>
                    <a:pt x="120" y="95"/>
                    <a:pt x="72" y="131"/>
                  </a:cubicBezTo>
                  <a:cubicBezTo>
                    <a:pt x="1" y="214"/>
                    <a:pt x="49" y="273"/>
                    <a:pt x="49" y="273"/>
                  </a:cubicBezTo>
                  <a:cubicBezTo>
                    <a:pt x="49" y="273"/>
                    <a:pt x="49" y="214"/>
                    <a:pt x="120" y="190"/>
                  </a:cubicBezTo>
                  <a:cubicBezTo>
                    <a:pt x="132" y="188"/>
                    <a:pt x="146" y="187"/>
                    <a:pt x="160" y="187"/>
                  </a:cubicBezTo>
                  <a:cubicBezTo>
                    <a:pt x="230" y="187"/>
                    <a:pt x="325" y="210"/>
                    <a:pt x="453" y="250"/>
                  </a:cubicBezTo>
                  <a:cubicBezTo>
                    <a:pt x="727" y="321"/>
                    <a:pt x="1120" y="476"/>
                    <a:pt x="1537" y="631"/>
                  </a:cubicBezTo>
                  <a:cubicBezTo>
                    <a:pt x="1954" y="797"/>
                    <a:pt x="2323" y="964"/>
                    <a:pt x="2596" y="1107"/>
                  </a:cubicBezTo>
                  <a:cubicBezTo>
                    <a:pt x="2870" y="1262"/>
                    <a:pt x="3037" y="1345"/>
                    <a:pt x="3037" y="1345"/>
                  </a:cubicBezTo>
                  <a:cubicBezTo>
                    <a:pt x="3037" y="1345"/>
                    <a:pt x="2954" y="1166"/>
                    <a:pt x="2727" y="928"/>
                  </a:cubicBezTo>
                  <a:cubicBezTo>
                    <a:pt x="2513" y="678"/>
                    <a:pt x="2156" y="393"/>
                    <a:pt x="1703" y="202"/>
                  </a:cubicBezTo>
                  <a:cubicBezTo>
                    <a:pt x="1333" y="60"/>
                    <a:pt x="963" y="0"/>
                    <a:pt x="671" y="0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696" name="Google Shape;12696;p49"/>
            <p:cNvSpPr/>
            <p:nvPr/>
          </p:nvSpPr>
          <p:spPr>
            <a:xfrm>
              <a:off x="3764150" y="2249050"/>
              <a:ext cx="51825" cy="17750"/>
            </a:xfrm>
            <a:custGeom>
              <a:avLst/>
              <a:gdLst/>
              <a:ahLst/>
              <a:cxnLst/>
              <a:rect l="l" t="t" r="r" b="b"/>
              <a:pathLst>
                <a:path w="2073" h="710" extrusionOk="0">
                  <a:moveTo>
                    <a:pt x="561" y="1"/>
                  </a:moveTo>
                  <a:cubicBezTo>
                    <a:pt x="478" y="1"/>
                    <a:pt x="401" y="7"/>
                    <a:pt x="334" y="19"/>
                  </a:cubicBezTo>
                  <a:cubicBezTo>
                    <a:pt x="131" y="43"/>
                    <a:pt x="0" y="90"/>
                    <a:pt x="0" y="90"/>
                  </a:cubicBezTo>
                  <a:cubicBezTo>
                    <a:pt x="0" y="90"/>
                    <a:pt x="120" y="162"/>
                    <a:pt x="298" y="257"/>
                  </a:cubicBezTo>
                  <a:cubicBezTo>
                    <a:pt x="477" y="341"/>
                    <a:pt x="715" y="448"/>
                    <a:pt x="1001" y="531"/>
                  </a:cubicBezTo>
                  <a:cubicBezTo>
                    <a:pt x="1286" y="614"/>
                    <a:pt x="1548" y="650"/>
                    <a:pt x="1751" y="686"/>
                  </a:cubicBezTo>
                  <a:cubicBezTo>
                    <a:pt x="1941" y="710"/>
                    <a:pt x="2072" y="710"/>
                    <a:pt x="2072" y="710"/>
                  </a:cubicBezTo>
                  <a:cubicBezTo>
                    <a:pt x="2072" y="710"/>
                    <a:pt x="2001" y="614"/>
                    <a:pt x="1822" y="471"/>
                  </a:cubicBezTo>
                  <a:cubicBezTo>
                    <a:pt x="1655" y="341"/>
                    <a:pt x="1417" y="174"/>
                    <a:pt x="1120" y="90"/>
                  </a:cubicBezTo>
                  <a:cubicBezTo>
                    <a:pt x="921" y="27"/>
                    <a:pt x="728" y="1"/>
                    <a:pt x="561" y="1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697" name="Google Shape;12697;p49"/>
            <p:cNvSpPr/>
            <p:nvPr/>
          </p:nvSpPr>
          <p:spPr>
            <a:xfrm>
              <a:off x="3493875" y="2528200"/>
              <a:ext cx="383100" cy="74650"/>
            </a:xfrm>
            <a:custGeom>
              <a:avLst/>
              <a:gdLst/>
              <a:ahLst/>
              <a:cxnLst/>
              <a:rect l="l" t="t" r="r" b="b"/>
              <a:pathLst>
                <a:path w="15324" h="2986" extrusionOk="0">
                  <a:moveTo>
                    <a:pt x="4082" y="0"/>
                  </a:moveTo>
                  <a:cubicBezTo>
                    <a:pt x="3418" y="0"/>
                    <a:pt x="2816" y="25"/>
                    <a:pt x="2287" y="69"/>
                  </a:cubicBezTo>
                  <a:cubicBezTo>
                    <a:pt x="1572" y="128"/>
                    <a:pt x="989" y="188"/>
                    <a:pt x="608" y="259"/>
                  </a:cubicBezTo>
                  <a:cubicBezTo>
                    <a:pt x="215" y="343"/>
                    <a:pt x="1" y="366"/>
                    <a:pt x="1" y="366"/>
                  </a:cubicBezTo>
                  <a:cubicBezTo>
                    <a:pt x="1" y="366"/>
                    <a:pt x="215" y="354"/>
                    <a:pt x="620" y="343"/>
                  </a:cubicBezTo>
                  <a:cubicBezTo>
                    <a:pt x="1013" y="307"/>
                    <a:pt x="1584" y="295"/>
                    <a:pt x="2298" y="295"/>
                  </a:cubicBezTo>
                  <a:cubicBezTo>
                    <a:pt x="3013" y="295"/>
                    <a:pt x="3846" y="319"/>
                    <a:pt x="4787" y="402"/>
                  </a:cubicBezTo>
                  <a:cubicBezTo>
                    <a:pt x="5727" y="474"/>
                    <a:pt x="6740" y="593"/>
                    <a:pt x="7811" y="771"/>
                  </a:cubicBezTo>
                  <a:cubicBezTo>
                    <a:pt x="8883" y="962"/>
                    <a:pt x="9883" y="1188"/>
                    <a:pt x="10788" y="1426"/>
                  </a:cubicBezTo>
                  <a:cubicBezTo>
                    <a:pt x="11693" y="1664"/>
                    <a:pt x="12502" y="1914"/>
                    <a:pt x="13169" y="2152"/>
                  </a:cubicBezTo>
                  <a:cubicBezTo>
                    <a:pt x="13836" y="2390"/>
                    <a:pt x="14371" y="2605"/>
                    <a:pt x="14741" y="2748"/>
                  </a:cubicBezTo>
                  <a:cubicBezTo>
                    <a:pt x="15122" y="2902"/>
                    <a:pt x="15324" y="2986"/>
                    <a:pt x="15324" y="2986"/>
                  </a:cubicBezTo>
                  <a:cubicBezTo>
                    <a:pt x="15324" y="2986"/>
                    <a:pt x="15133" y="2879"/>
                    <a:pt x="14764" y="2688"/>
                  </a:cubicBezTo>
                  <a:cubicBezTo>
                    <a:pt x="14419" y="2498"/>
                    <a:pt x="13895" y="2248"/>
                    <a:pt x="13240" y="1950"/>
                  </a:cubicBezTo>
                  <a:cubicBezTo>
                    <a:pt x="12585" y="1652"/>
                    <a:pt x="11800" y="1355"/>
                    <a:pt x="10895" y="1057"/>
                  </a:cubicBezTo>
                  <a:cubicBezTo>
                    <a:pt x="9978" y="771"/>
                    <a:pt x="8966" y="521"/>
                    <a:pt x="7883" y="319"/>
                  </a:cubicBezTo>
                  <a:cubicBezTo>
                    <a:pt x="6799" y="140"/>
                    <a:pt x="5751" y="45"/>
                    <a:pt x="4799" y="9"/>
                  </a:cubicBezTo>
                  <a:cubicBezTo>
                    <a:pt x="4553" y="3"/>
                    <a:pt x="4314" y="0"/>
                    <a:pt x="4082" y="0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698" name="Google Shape;12698;p49"/>
            <p:cNvSpPr/>
            <p:nvPr/>
          </p:nvSpPr>
          <p:spPr>
            <a:xfrm>
              <a:off x="3660850" y="2501325"/>
              <a:ext cx="133975" cy="30400"/>
            </a:xfrm>
            <a:custGeom>
              <a:avLst/>
              <a:gdLst/>
              <a:ahLst/>
              <a:cxnLst/>
              <a:rect l="l" t="t" r="r" b="b"/>
              <a:pathLst>
                <a:path w="5359" h="1216" extrusionOk="0">
                  <a:moveTo>
                    <a:pt x="823" y="1"/>
                  </a:moveTo>
                  <a:cubicBezTo>
                    <a:pt x="311" y="1"/>
                    <a:pt x="1" y="48"/>
                    <a:pt x="1" y="48"/>
                  </a:cubicBezTo>
                  <a:lnTo>
                    <a:pt x="2680" y="644"/>
                  </a:lnTo>
                  <a:cubicBezTo>
                    <a:pt x="4156" y="953"/>
                    <a:pt x="5359" y="1215"/>
                    <a:pt x="5359" y="1215"/>
                  </a:cubicBezTo>
                  <a:cubicBezTo>
                    <a:pt x="5359" y="1215"/>
                    <a:pt x="5085" y="1037"/>
                    <a:pt x="4644" y="834"/>
                  </a:cubicBezTo>
                  <a:cubicBezTo>
                    <a:pt x="4192" y="608"/>
                    <a:pt x="3537" y="358"/>
                    <a:pt x="2787" y="191"/>
                  </a:cubicBezTo>
                  <a:cubicBezTo>
                    <a:pt x="2025" y="25"/>
                    <a:pt x="1323" y="1"/>
                    <a:pt x="823" y="1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699" name="Google Shape;12699;p49"/>
            <p:cNvSpPr/>
            <p:nvPr/>
          </p:nvSpPr>
          <p:spPr>
            <a:xfrm>
              <a:off x="3723375" y="2480900"/>
              <a:ext cx="66100" cy="18850"/>
            </a:xfrm>
            <a:custGeom>
              <a:avLst/>
              <a:gdLst/>
              <a:ahLst/>
              <a:cxnLst/>
              <a:rect l="l" t="t" r="r" b="b"/>
              <a:pathLst>
                <a:path w="2644" h="754" extrusionOk="0">
                  <a:moveTo>
                    <a:pt x="224" y="0"/>
                  </a:moveTo>
                  <a:cubicBezTo>
                    <a:pt x="84" y="0"/>
                    <a:pt x="0" y="8"/>
                    <a:pt x="0" y="8"/>
                  </a:cubicBezTo>
                  <a:cubicBezTo>
                    <a:pt x="0" y="8"/>
                    <a:pt x="536" y="401"/>
                    <a:pt x="1262" y="591"/>
                  </a:cubicBezTo>
                  <a:cubicBezTo>
                    <a:pt x="1729" y="729"/>
                    <a:pt x="2167" y="754"/>
                    <a:pt x="2419" y="754"/>
                  </a:cubicBezTo>
                  <a:cubicBezTo>
                    <a:pt x="2560" y="754"/>
                    <a:pt x="2643" y="746"/>
                    <a:pt x="2643" y="746"/>
                  </a:cubicBezTo>
                  <a:cubicBezTo>
                    <a:pt x="2643" y="746"/>
                    <a:pt x="2108" y="353"/>
                    <a:pt x="1381" y="163"/>
                  </a:cubicBezTo>
                  <a:cubicBezTo>
                    <a:pt x="915" y="25"/>
                    <a:pt x="477" y="0"/>
                    <a:pt x="224" y="0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700" name="Google Shape;12700;p49"/>
            <p:cNvSpPr/>
            <p:nvPr/>
          </p:nvSpPr>
          <p:spPr>
            <a:xfrm>
              <a:off x="3730225" y="2454850"/>
              <a:ext cx="58950" cy="13650"/>
            </a:xfrm>
            <a:custGeom>
              <a:avLst/>
              <a:gdLst/>
              <a:ahLst/>
              <a:cxnLst/>
              <a:rect l="l" t="t" r="r" b="b"/>
              <a:pathLst>
                <a:path w="2358" h="546" extrusionOk="0">
                  <a:moveTo>
                    <a:pt x="794" y="1"/>
                  </a:moveTo>
                  <a:cubicBezTo>
                    <a:pt x="334" y="1"/>
                    <a:pt x="0" y="121"/>
                    <a:pt x="0" y="121"/>
                  </a:cubicBezTo>
                  <a:cubicBezTo>
                    <a:pt x="0" y="121"/>
                    <a:pt x="512" y="383"/>
                    <a:pt x="1155" y="490"/>
                  </a:cubicBezTo>
                  <a:cubicBezTo>
                    <a:pt x="1407" y="532"/>
                    <a:pt x="1645" y="545"/>
                    <a:pt x="1843" y="545"/>
                  </a:cubicBezTo>
                  <a:cubicBezTo>
                    <a:pt x="2150" y="545"/>
                    <a:pt x="2358" y="514"/>
                    <a:pt x="2358" y="514"/>
                  </a:cubicBezTo>
                  <a:cubicBezTo>
                    <a:pt x="2358" y="514"/>
                    <a:pt x="1893" y="157"/>
                    <a:pt x="1226" y="38"/>
                  </a:cubicBezTo>
                  <a:cubicBezTo>
                    <a:pt x="1075" y="11"/>
                    <a:pt x="929" y="1"/>
                    <a:pt x="794" y="1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701" name="Google Shape;12701;p49"/>
            <p:cNvSpPr/>
            <p:nvPr/>
          </p:nvSpPr>
          <p:spPr>
            <a:xfrm>
              <a:off x="3750150" y="2434850"/>
              <a:ext cx="37550" cy="11625"/>
            </a:xfrm>
            <a:custGeom>
              <a:avLst/>
              <a:gdLst/>
              <a:ahLst/>
              <a:cxnLst/>
              <a:rect l="l" t="t" r="r" b="b"/>
              <a:pathLst>
                <a:path w="1502" h="465" extrusionOk="0">
                  <a:moveTo>
                    <a:pt x="669" y="0"/>
                  </a:moveTo>
                  <a:cubicBezTo>
                    <a:pt x="299" y="0"/>
                    <a:pt x="1" y="159"/>
                    <a:pt x="1" y="159"/>
                  </a:cubicBezTo>
                  <a:cubicBezTo>
                    <a:pt x="1" y="159"/>
                    <a:pt x="310" y="409"/>
                    <a:pt x="727" y="457"/>
                  </a:cubicBezTo>
                  <a:cubicBezTo>
                    <a:pt x="771" y="462"/>
                    <a:pt x="814" y="464"/>
                    <a:pt x="856" y="464"/>
                  </a:cubicBezTo>
                  <a:cubicBezTo>
                    <a:pt x="1215" y="464"/>
                    <a:pt x="1501" y="302"/>
                    <a:pt x="1501" y="302"/>
                  </a:cubicBezTo>
                  <a:cubicBezTo>
                    <a:pt x="1501" y="302"/>
                    <a:pt x="1180" y="52"/>
                    <a:pt x="775" y="5"/>
                  </a:cubicBezTo>
                  <a:cubicBezTo>
                    <a:pt x="739" y="2"/>
                    <a:pt x="704" y="0"/>
                    <a:pt x="669" y="0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702" name="Google Shape;12702;p49"/>
            <p:cNvSpPr/>
            <p:nvPr/>
          </p:nvSpPr>
          <p:spPr>
            <a:xfrm>
              <a:off x="3751650" y="2409650"/>
              <a:ext cx="39300" cy="11350"/>
            </a:xfrm>
            <a:custGeom>
              <a:avLst/>
              <a:gdLst/>
              <a:ahLst/>
              <a:cxnLst/>
              <a:rect l="l" t="t" r="r" b="b"/>
              <a:pathLst>
                <a:path w="1572" h="454" extrusionOk="0">
                  <a:moveTo>
                    <a:pt x="786" y="1"/>
                  </a:moveTo>
                  <a:cubicBezTo>
                    <a:pt x="358" y="1"/>
                    <a:pt x="0" y="227"/>
                    <a:pt x="0" y="227"/>
                  </a:cubicBezTo>
                  <a:cubicBezTo>
                    <a:pt x="0" y="227"/>
                    <a:pt x="358" y="453"/>
                    <a:pt x="786" y="453"/>
                  </a:cubicBezTo>
                  <a:cubicBezTo>
                    <a:pt x="1215" y="453"/>
                    <a:pt x="1572" y="227"/>
                    <a:pt x="1572" y="227"/>
                  </a:cubicBezTo>
                  <a:cubicBezTo>
                    <a:pt x="1572" y="227"/>
                    <a:pt x="1239" y="1"/>
                    <a:pt x="786" y="1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703" name="Google Shape;12703;p49"/>
            <p:cNvSpPr/>
            <p:nvPr/>
          </p:nvSpPr>
          <p:spPr>
            <a:xfrm>
              <a:off x="3755225" y="2382375"/>
              <a:ext cx="41400" cy="11650"/>
            </a:xfrm>
            <a:custGeom>
              <a:avLst/>
              <a:gdLst/>
              <a:ahLst/>
              <a:cxnLst/>
              <a:rect l="l" t="t" r="r" b="b"/>
              <a:pathLst>
                <a:path w="1656" h="466" extrusionOk="0">
                  <a:moveTo>
                    <a:pt x="714" y="1"/>
                  </a:moveTo>
                  <a:cubicBezTo>
                    <a:pt x="315" y="1"/>
                    <a:pt x="0" y="163"/>
                    <a:pt x="0" y="163"/>
                  </a:cubicBezTo>
                  <a:cubicBezTo>
                    <a:pt x="0" y="163"/>
                    <a:pt x="346" y="413"/>
                    <a:pt x="810" y="461"/>
                  </a:cubicBezTo>
                  <a:cubicBezTo>
                    <a:pt x="850" y="464"/>
                    <a:pt x="889" y="465"/>
                    <a:pt x="927" y="465"/>
                  </a:cubicBezTo>
                  <a:cubicBezTo>
                    <a:pt x="1337" y="465"/>
                    <a:pt x="1655" y="306"/>
                    <a:pt x="1655" y="306"/>
                  </a:cubicBezTo>
                  <a:cubicBezTo>
                    <a:pt x="1655" y="306"/>
                    <a:pt x="1298" y="56"/>
                    <a:pt x="858" y="8"/>
                  </a:cubicBezTo>
                  <a:cubicBezTo>
                    <a:pt x="809" y="3"/>
                    <a:pt x="761" y="1"/>
                    <a:pt x="714" y="1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704" name="Google Shape;12704;p49"/>
            <p:cNvSpPr/>
            <p:nvPr/>
          </p:nvSpPr>
          <p:spPr>
            <a:xfrm>
              <a:off x="3771600" y="2357625"/>
              <a:ext cx="25025" cy="12075"/>
            </a:xfrm>
            <a:custGeom>
              <a:avLst/>
              <a:gdLst/>
              <a:ahLst/>
              <a:cxnLst/>
              <a:rect l="l" t="t" r="r" b="b"/>
              <a:pathLst>
                <a:path w="1001" h="483" extrusionOk="0">
                  <a:moveTo>
                    <a:pt x="383" y="0"/>
                  </a:moveTo>
                  <a:cubicBezTo>
                    <a:pt x="311" y="0"/>
                    <a:pt x="241" y="13"/>
                    <a:pt x="179" y="34"/>
                  </a:cubicBezTo>
                  <a:cubicBezTo>
                    <a:pt x="83" y="58"/>
                    <a:pt x="0" y="93"/>
                    <a:pt x="0" y="93"/>
                  </a:cubicBezTo>
                  <a:cubicBezTo>
                    <a:pt x="0" y="93"/>
                    <a:pt x="36" y="165"/>
                    <a:pt x="107" y="260"/>
                  </a:cubicBezTo>
                  <a:cubicBezTo>
                    <a:pt x="179" y="343"/>
                    <a:pt x="298" y="439"/>
                    <a:pt x="453" y="462"/>
                  </a:cubicBezTo>
                  <a:cubicBezTo>
                    <a:pt x="494" y="476"/>
                    <a:pt x="535" y="482"/>
                    <a:pt x="575" y="482"/>
                  </a:cubicBezTo>
                  <a:cubicBezTo>
                    <a:pt x="670" y="482"/>
                    <a:pt x="758" y="448"/>
                    <a:pt x="834" y="415"/>
                  </a:cubicBezTo>
                  <a:cubicBezTo>
                    <a:pt x="941" y="379"/>
                    <a:pt x="1000" y="319"/>
                    <a:pt x="1000" y="319"/>
                  </a:cubicBezTo>
                  <a:cubicBezTo>
                    <a:pt x="1000" y="319"/>
                    <a:pt x="941" y="236"/>
                    <a:pt x="869" y="177"/>
                  </a:cubicBezTo>
                  <a:cubicBezTo>
                    <a:pt x="774" y="117"/>
                    <a:pt x="679" y="46"/>
                    <a:pt x="536" y="22"/>
                  </a:cubicBezTo>
                  <a:cubicBezTo>
                    <a:pt x="486" y="7"/>
                    <a:pt x="434" y="0"/>
                    <a:pt x="383" y="0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705" name="Google Shape;12705;p49"/>
            <p:cNvSpPr/>
            <p:nvPr/>
          </p:nvSpPr>
          <p:spPr>
            <a:xfrm>
              <a:off x="3217350" y="1987875"/>
              <a:ext cx="155400" cy="66700"/>
            </a:xfrm>
            <a:custGeom>
              <a:avLst/>
              <a:gdLst/>
              <a:ahLst/>
              <a:cxnLst/>
              <a:rect l="l" t="t" r="r" b="b"/>
              <a:pathLst>
                <a:path w="6216" h="2668" extrusionOk="0">
                  <a:moveTo>
                    <a:pt x="1" y="0"/>
                  </a:moveTo>
                  <a:cubicBezTo>
                    <a:pt x="1" y="1"/>
                    <a:pt x="275" y="251"/>
                    <a:pt x="786" y="620"/>
                  </a:cubicBezTo>
                  <a:cubicBezTo>
                    <a:pt x="1298" y="1001"/>
                    <a:pt x="2025" y="1453"/>
                    <a:pt x="2906" y="1834"/>
                  </a:cubicBezTo>
                  <a:cubicBezTo>
                    <a:pt x="3775" y="2203"/>
                    <a:pt x="4608" y="2406"/>
                    <a:pt x="5228" y="2525"/>
                  </a:cubicBezTo>
                  <a:cubicBezTo>
                    <a:pt x="5835" y="2632"/>
                    <a:pt x="6216" y="2667"/>
                    <a:pt x="6216" y="2667"/>
                  </a:cubicBezTo>
                  <a:cubicBezTo>
                    <a:pt x="6216" y="2667"/>
                    <a:pt x="5859" y="2525"/>
                    <a:pt x="5287" y="2322"/>
                  </a:cubicBezTo>
                  <a:cubicBezTo>
                    <a:pt x="4716" y="2096"/>
                    <a:pt x="3930" y="1786"/>
                    <a:pt x="3084" y="1417"/>
                  </a:cubicBezTo>
                  <a:cubicBezTo>
                    <a:pt x="2227" y="1036"/>
                    <a:pt x="1453" y="703"/>
                    <a:pt x="906" y="429"/>
                  </a:cubicBezTo>
                  <a:cubicBezTo>
                    <a:pt x="334" y="167"/>
                    <a:pt x="1" y="1"/>
                    <a:pt x="1" y="0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706" name="Google Shape;12706;p49"/>
            <p:cNvSpPr/>
            <p:nvPr/>
          </p:nvSpPr>
          <p:spPr>
            <a:xfrm>
              <a:off x="3218850" y="2012575"/>
              <a:ext cx="69975" cy="42000"/>
            </a:xfrm>
            <a:custGeom>
              <a:avLst/>
              <a:gdLst/>
              <a:ahLst/>
              <a:cxnLst/>
              <a:rect l="l" t="t" r="r" b="b"/>
              <a:pathLst>
                <a:path w="2799" h="1680" extrusionOk="0"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07" y="167"/>
                    <a:pt x="310" y="394"/>
                  </a:cubicBezTo>
                  <a:cubicBezTo>
                    <a:pt x="524" y="620"/>
                    <a:pt x="834" y="894"/>
                    <a:pt x="1215" y="1144"/>
                  </a:cubicBezTo>
                  <a:cubicBezTo>
                    <a:pt x="1619" y="1382"/>
                    <a:pt x="2012" y="1513"/>
                    <a:pt x="2310" y="1584"/>
                  </a:cubicBezTo>
                  <a:cubicBezTo>
                    <a:pt x="2608" y="1656"/>
                    <a:pt x="2798" y="1679"/>
                    <a:pt x="2798" y="1679"/>
                  </a:cubicBezTo>
                  <a:cubicBezTo>
                    <a:pt x="2798" y="1679"/>
                    <a:pt x="2643" y="1560"/>
                    <a:pt x="2393" y="1370"/>
                  </a:cubicBezTo>
                  <a:cubicBezTo>
                    <a:pt x="2143" y="1215"/>
                    <a:pt x="1810" y="977"/>
                    <a:pt x="1441" y="751"/>
                  </a:cubicBezTo>
                  <a:cubicBezTo>
                    <a:pt x="1072" y="525"/>
                    <a:pt x="715" y="346"/>
                    <a:pt x="441" y="215"/>
                  </a:cubicBezTo>
                  <a:cubicBezTo>
                    <a:pt x="179" y="84"/>
                    <a:pt x="0" y="1"/>
                    <a:pt x="0" y="1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707" name="Google Shape;12707;p49"/>
            <p:cNvSpPr/>
            <p:nvPr/>
          </p:nvSpPr>
          <p:spPr>
            <a:xfrm>
              <a:off x="3172700" y="2106925"/>
              <a:ext cx="73250" cy="22950"/>
            </a:xfrm>
            <a:custGeom>
              <a:avLst/>
              <a:gdLst/>
              <a:ahLst/>
              <a:cxnLst/>
              <a:rect l="l" t="t" r="r" b="b"/>
              <a:pathLst>
                <a:path w="2930" h="918" extrusionOk="0">
                  <a:moveTo>
                    <a:pt x="1" y="1"/>
                  </a:moveTo>
                  <a:cubicBezTo>
                    <a:pt x="1" y="1"/>
                    <a:pt x="132" y="120"/>
                    <a:pt x="370" y="287"/>
                  </a:cubicBezTo>
                  <a:cubicBezTo>
                    <a:pt x="608" y="441"/>
                    <a:pt x="953" y="620"/>
                    <a:pt x="1370" y="751"/>
                  </a:cubicBezTo>
                  <a:cubicBezTo>
                    <a:pt x="1787" y="882"/>
                    <a:pt x="2191" y="918"/>
                    <a:pt x="2465" y="918"/>
                  </a:cubicBezTo>
                  <a:cubicBezTo>
                    <a:pt x="2751" y="918"/>
                    <a:pt x="2930" y="894"/>
                    <a:pt x="2930" y="894"/>
                  </a:cubicBezTo>
                  <a:cubicBezTo>
                    <a:pt x="2930" y="894"/>
                    <a:pt x="2287" y="549"/>
                    <a:pt x="1501" y="322"/>
                  </a:cubicBezTo>
                  <a:cubicBezTo>
                    <a:pt x="715" y="72"/>
                    <a:pt x="1" y="1"/>
                    <a:pt x="1" y="1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708" name="Google Shape;12708;p49"/>
            <p:cNvSpPr/>
            <p:nvPr/>
          </p:nvSpPr>
          <p:spPr>
            <a:xfrm>
              <a:off x="2975950" y="2639750"/>
              <a:ext cx="235775" cy="52800"/>
            </a:xfrm>
            <a:custGeom>
              <a:avLst/>
              <a:gdLst/>
              <a:ahLst/>
              <a:cxnLst/>
              <a:rect l="l" t="t" r="r" b="b"/>
              <a:pathLst>
                <a:path w="9431" h="2112" extrusionOk="0">
                  <a:moveTo>
                    <a:pt x="1" y="0"/>
                  </a:moveTo>
                  <a:cubicBezTo>
                    <a:pt x="1" y="0"/>
                    <a:pt x="477" y="250"/>
                    <a:pt x="1287" y="595"/>
                  </a:cubicBezTo>
                  <a:cubicBezTo>
                    <a:pt x="2108" y="953"/>
                    <a:pt x="3251" y="1357"/>
                    <a:pt x="4585" y="1655"/>
                  </a:cubicBezTo>
                  <a:cubicBezTo>
                    <a:pt x="5906" y="1953"/>
                    <a:pt x="7121" y="2072"/>
                    <a:pt x="8002" y="2096"/>
                  </a:cubicBezTo>
                  <a:cubicBezTo>
                    <a:pt x="8295" y="2108"/>
                    <a:pt x="8552" y="2111"/>
                    <a:pt x="8764" y="2111"/>
                  </a:cubicBezTo>
                  <a:cubicBezTo>
                    <a:pt x="9187" y="2111"/>
                    <a:pt x="9430" y="2096"/>
                    <a:pt x="9430" y="2096"/>
                  </a:cubicBezTo>
                  <a:cubicBezTo>
                    <a:pt x="9430" y="2096"/>
                    <a:pt x="8895" y="2012"/>
                    <a:pt x="8014" y="1857"/>
                  </a:cubicBezTo>
                  <a:cubicBezTo>
                    <a:pt x="7156" y="1715"/>
                    <a:pt x="5966" y="1488"/>
                    <a:pt x="4668" y="1203"/>
                  </a:cubicBezTo>
                  <a:cubicBezTo>
                    <a:pt x="3370" y="917"/>
                    <a:pt x="2215" y="619"/>
                    <a:pt x="1370" y="381"/>
                  </a:cubicBezTo>
                  <a:cubicBezTo>
                    <a:pt x="513" y="143"/>
                    <a:pt x="1" y="0"/>
                    <a:pt x="1" y="0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709" name="Google Shape;12709;p49"/>
            <p:cNvSpPr/>
            <p:nvPr/>
          </p:nvSpPr>
          <p:spPr>
            <a:xfrm>
              <a:off x="2991725" y="2597975"/>
              <a:ext cx="61050" cy="16575"/>
            </a:xfrm>
            <a:custGeom>
              <a:avLst/>
              <a:gdLst/>
              <a:ahLst/>
              <a:cxnLst/>
              <a:rect l="l" t="t" r="r" b="b"/>
              <a:pathLst>
                <a:path w="2442" h="663" extrusionOk="0">
                  <a:moveTo>
                    <a:pt x="332" y="1"/>
                  </a:moveTo>
                  <a:cubicBezTo>
                    <a:pt x="128" y="1"/>
                    <a:pt x="1" y="16"/>
                    <a:pt x="1" y="16"/>
                  </a:cubicBezTo>
                  <a:cubicBezTo>
                    <a:pt x="1" y="16"/>
                    <a:pt x="501" y="373"/>
                    <a:pt x="1168" y="552"/>
                  </a:cubicBezTo>
                  <a:cubicBezTo>
                    <a:pt x="1533" y="642"/>
                    <a:pt x="1874" y="662"/>
                    <a:pt x="2111" y="662"/>
                  </a:cubicBezTo>
                  <a:cubicBezTo>
                    <a:pt x="2315" y="662"/>
                    <a:pt x="2442" y="647"/>
                    <a:pt x="2442" y="647"/>
                  </a:cubicBezTo>
                  <a:cubicBezTo>
                    <a:pt x="2442" y="647"/>
                    <a:pt x="1953" y="290"/>
                    <a:pt x="1287" y="111"/>
                  </a:cubicBezTo>
                  <a:cubicBezTo>
                    <a:pt x="915" y="22"/>
                    <a:pt x="571" y="1"/>
                    <a:pt x="332" y="1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710" name="Google Shape;12710;p49"/>
            <p:cNvSpPr/>
            <p:nvPr/>
          </p:nvSpPr>
          <p:spPr>
            <a:xfrm>
              <a:off x="3004525" y="2565800"/>
              <a:ext cx="58675" cy="13975"/>
            </a:xfrm>
            <a:custGeom>
              <a:avLst/>
              <a:gdLst/>
              <a:ahLst/>
              <a:cxnLst/>
              <a:rect l="l" t="t" r="r" b="b"/>
              <a:pathLst>
                <a:path w="2347" h="559" extrusionOk="0">
                  <a:moveTo>
                    <a:pt x="609" y="0"/>
                  </a:moveTo>
                  <a:cubicBezTo>
                    <a:pt x="249" y="0"/>
                    <a:pt x="1" y="53"/>
                    <a:pt x="1" y="53"/>
                  </a:cubicBezTo>
                  <a:cubicBezTo>
                    <a:pt x="1" y="53"/>
                    <a:pt x="477" y="386"/>
                    <a:pt x="1132" y="505"/>
                  </a:cubicBezTo>
                  <a:cubicBezTo>
                    <a:pt x="1350" y="545"/>
                    <a:pt x="1558" y="558"/>
                    <a:pt x="1738" y="558"/>
                  </a:cubicBezTo>
                  <a:cubicBezTo>
                    <a:pt x="2098" y="558"/>
                    <a:pt x="2346" y="505"/>
                    <a:pt x="2346" y="505"/>
                  </a:cubicBezTo>
                  <a:cubicBezTo>
                    <a:pt x="2346" y="505"/>
                    <a:pt x="1870" y="184"/>
                    <a:pt x="1215" y="53"/>
                  </a:cubicBezTo>
                  <a:cubicBezTo>
                    <a:pt x="997" y="13"/>
                    <a:pt x="789" y="0"/>
                    <a:pt x="609" y="0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711" name="Google Shape;12711;p49"/>
            <p:cNvSpPr/>
            <p:nvPr/>
          </p:nvSpPr>
          <p:spPr>
            <a:xfrm>
              <a:off x="3017025" y="2533350"/>
              <a:ext cx="35750" cy="13675"/>
            </a:xfrm>
            <a:custGeom>
              <a:avLst/>
              <a:gdLst/>
              <a:ahLst/>
              <a:cxnLst/>
              <a:rect l="l" t="t" r="r" b="b"/>
              <a:pathLst>
                <a:path w="1430" h="547" extrusionOk="0">
                  <a:moveTo>
                    <a:pt x="405" y="0"/>
                  </a:moveTo>
                  <a:cubicBezTo>
                    <a:pt x="175" y="0"/>
                    <a:pt x="1" y="53"/>
                    <a:pt x="1" y="53"/>
                  </a:cubicBezTo>
                  <a:cubicBezTo>
                    <a:pt x="1" y="53"/>
                    <a:pt x="251" y="375"/>
                    <a:pt x="656" y="494"/>
                  </a:cubicBezTo>
                  <a:cubicBezTo>
                    <a:pt x="787" y="533"/>
                    <a:pt x="916" y="547"/>
                    <a:pt x="1031" y="547"/>
                  </a:cubicBezTo>
                  <a:cubicBezTo>
                    <a:pt x="1260" y="547"/>
                    <a:pt x="1430" y="494"/>
                    <a:pt x="1430" y="494"/>
                  </a:cubicBezTo>
                  <a:cubicBezTo>
                    <a:pt x="1430" y="494"/>
                    <a:pt x="1179" y="172"/>
                    <a:pt x="775" y="53"/>
                  </a:cubicBezTo>
                  <a:cubicBezTo>
                    <a:pt x="648" y="14"/>
                    <a:pt x="519" y="0"/>
                    <a:pt x="405" y="0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712" name="Google Shape;12712;p49"/>
            <p:cNvSpPr/>
            <p:nvPr/>
          </p:nvSpPr>
          <p:spPr>
            <a:xfrm>
              <a:off x="3025950" y="2504300"/>
              <a:ext cx="30400" cy="11650"/>
            </a:xfrm>
            <a:custGeom>
              <a:avLst/>
              <a:gdLst/>
              <a:ahLst/>
              <a:cxnLst/>
              <a:rect l="l" t="t" r="r" b="b"/>
              <a:pathLst>
                <a:path w="1216" h="466" extrusionOk="0">
                  <a:moveTo>
                    <a:pt x="632" y="1"/>
                  </a:moveTo>
                  <a:cubicBezTo>
                    <a:pt x="453" y="1"/>
                    <a:pt x="287" y="60"/>
                    <a:pt x="180" y="120"/>
                  </a:cubicBezTo>
                  <a:cubicBezTo>
                    <a:pt x="60" y="191"/>
                    <a:pt x="1" y="251"/>
                    <a:pt x="1" y="251"/>
                  </a:cubicBezTo>
                  <a:cubicBezTo>
                    <a:pt x="1" y="251"/>
                    <a:pt x="84" y="310"/>
                    <a:pt x="180" y="358"/>
                  </a:cubicBezTo>
                  <a:cubicBezTo>
                    <a:pt x="299" y="406"/>
                    <a:pt x="441" y="465"/>
                    <a:pt x="596" y="465"/>
                  </a:cubicBezTo>
                  <a:cubicBezTo>
                    <a:pt x="751" y="465"/>
                    <a:pt x="894" y="429"/>
                    <a:pt x="1013" y="382"/>
                  </a:cubicBezTo>
                  <a:cubicBezTo>
                    <a:pt x="1132" y="346"/>
                    <a:pt x="1215" y="298"/>
                    <a:pt x="1215" y="298"/>
                  </a:cubicBezTo>
                  <a:cubicBezTo>
                    <a:pt x="1215" y="298"/>
                    <a:pt x="1168" y="227"/>
                    <a:pt x="1061" y="167"/>
                  </a:cubicBezTo>
                  <a:cubicBezTo>
                    <a:pt x="953" y="84"/>
                    <a:pt x="811" y="13"/>
                    <a:pt x="632" y="1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713" name="Google Shape;12713;p49"/>
            <p:cNvSpPr/>
            <p:nvPr/>
          </p:nvSpPr>
          <p:spPr>
            <a:xfrm>
              <a:off x="2825925" y="2812075"/>
              <a:ext cx="125050" cy="19025"/>
            </a:xfrm>
            <a:custGeom>
              <a:avLst/>
              <a:gdLst/>
              <a:ahLst/>
              <a:cxnLst/>
              <a:rect l="l" t="t" r="r" b="b"/>
              <a:pathLst>
                <a:path w="5002" h="761" extrusionOk="0">
                  <a:moveTo>
                    <a:pt x="5002" y="1"/>
                  </a:moveTo>
                  <a:cubicBezTo>
                    <a:pt x="5001" y="1"/>
                    <a:pt x="3858" y="60"/>
                    <a:pt x="2489" y="227"/>
                  </a:cubicBezTo>
                  <a:cubicBezTo>
                    <a:pt x="1120" y="406"/>
                    <a:pt x="1" y="644"/>
                    <a:pt x="1" y="644"/>
                  </a:cubicBezTo>
                  <a:cubicBezTo>
                    <a:pt x="1" y="644"/>
                    <a:pt x="287" y="703"/>
                    <a:pt x="739" y="739"/>
                  </a:cubicBezTo>
                  <a:cubicBezTo>
                    <a:pt x="915" y="753"/>
                    <a:pt x="1118" y="761"/>
                    <a:pt x="1339" y="761"/>
                  </a:cubicBezTo>
                  <a:cubicBezTo>
                    <a:pt x="1700" y="761"/>
                    <a:pt x="2113" y="739"/>
                    <a:pt x="2549" y="679"/>
                  </a:cubicBezTo>
                  <a:cubicBezTo>
                    <a:pt x="3239" y="596"/>
                    <a:pt x="3870" y="418"/>
                    <a:pt x="4299" y="263"/>
                  </a:cubicBezTo>
                  <a:cubicBezTo>
                    <a:pt x="4728" y="120"/>
                    <a:pt x="5002" y="1"/>
                    <a:pt x="5002" y="1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714" name="Google Shape;12714;p49"/>
            <p:cNvSpPr/>
            <p:nvPr/>
          </p:nvSpPr>
          <p:spPr>
            <a:xfrm>
              <a:off x="2836650" y="2794625"/>
              <a:ext cx="56875" cy="12400"/>
            </a:xfrm>
            <a:custGeom>
              <a:avLst/>
              <a:gdLst/>
              <a:ahLst/>
              <a:cxnLst/>
              <a:rect l="l" t="t" r="r" b="b"/>
              <a:pathLst>
                <a:path w="2275" h="496" extrusionOk="0">
                  <a:moveTo>
                    <a:pt x="1427" y="0"/>
                  </a:moveTo>
                  <a:cubicBezTo>
                    <a:pt x="1329" y="0"/>
                    <a:pt x="1225" y="6"/>
                    <a:pt x="1120" y="20"/>
                  </a:cubicBezTo>
                  <a:cubicBezTo>
                    <a:pt x="465" y="103"/>
                    <a:pt x="1" y="425"/>
                    <a:pt x="1" y="425"/>
                  </a:cubicBezTo>
                  <a:cubicBezTo>
                    <a:pt x="1" y="425"/>
                    <a:pt x="318" y="495"/>
                    <a:pt x="751" y="495"/>
                  </a:cubicBezTo>
                  <a:cubicBezTo>
                    <a:pt x="881" y="495"/>
                    <a:pt x="1022" y="489"/>
                    <a:pt x="1167" y="473"/>
                  </a:cubicBezTo>
                  <a:cubicBezTo>
                    <a:pt x="1775" y="401"/>
                    <a:pt x="2275" y="139"/>
                    <a:pt x="2275" y="139"/>
                  </a:cubicBezTo>
                  <a:cubicBezTo>
                    <a:pt x="2275" y="139"/>
                    <a:pt x="1906" y="0"/>
                    <a:pt x="1427" y="0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715" name="Google Shape;12715;p49"/>
            <p:cNvSpPr/>
            <p:nvPr/>
          </p:nvSpPr>
          <p:spPr>
            <a:xfrm>
              <a:off x="2850350" y="2757150"/>
              <a:ext cx="38125" cy="11325"/>
            </a:xfrm>
            <a:custGeom>
              <a:avLst/>
              <a:gdLst/>
              <a:ahLst/>
              <a:cxnLst/>
              <a:rect l="l" t="t" r="r" b="b"/>
              <a:pathLst>
                <a:path w="1525" h="453" extrusionOk="0">
                  <a:moveTo>
                    <a:pt x="847" y="1"/>
                  </a:moveTo>
                  <a:cubicBezTo>
                    <a:pt x="808" y="1"/>
                    <a:pt x="768" y="3"/>
                    <a:pt x="727" y="7"/>
                  </a:cubicBezTo>
                  <a:cubicBezTo>
                    <a:pt x="298" y="31"/>
                    <a:pt x="0" y="317"/>
                    <a:pt x="0" y="317"/>
                  </a:cubicBezTo>
                  <a:cubicBezTo>
                    <a:pt x="0" y="317"/>
                    <a:pt x="301" y="453"/>
                    <a:pt x="658" y="453"/>
                  </a:cubicBezTo>
                  <a:cubicBezTo>
                    <a:pt x="696" y="453"/>
                    <a:pt x="735" y="451"/>
                    <a:pt x="774" y="448"/>
                  </a:cubicBezTo>
                  <a:cubicBezTo>
                    <a:pt x="1179" y="424"/>
                    <a:pt x="1524" y="198"/>
                    <a:pt x="1524" y="198"/>
                  </a:cubicBezTo>
                  <a:cubicBezTo>
                    <a:pt x="1524" y="198"/>
                    <a:pt x="1239" y="1"/>
                    <a:pt x="847" y="1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716" name="Google Shape;12716;p49"/>
            <p:cNvSpPr/>
            <p:nvPr/>
          </p:nvSpPr>
          <p:spPr>
            <a:xfrm>
              <a:off x="2920300" y="2601275"/>
              <a:ext cx="43175" cy="11450"/>
            </a:xfrm>
            <a:custGeom>
              <a:avLst/>
              <a:gdLst/>
              <a:ahLst/>
              <a:cxnLst/>
              <a:rect l="l" t="t" r="r" b="b"/>
              <a:pathLst>
                <a:path w="1727" h="458" extrusionOk="0">
                  <a:moveTo>
                    <a:pt x="976" y="0"/>
                  </a:moveTo>
                  <a:cubicBezTo>
                    <a:pt x="937" y="0"/>
                    <a:pt x="897" y="1"/>
                    <a:pt x="857" y="3"/>
                  </a:cubicBezTo>
                  <a:cubicBezTo>
                    <a:pt x="619" y="15"/>
                    <a:pt x="417" y="75"/>
                    <a:pt x="262" y="122"/>
                  </a:cubicBezTo>
                  <a:cubicBezTo>
                    <a:pt x="107" y="170"/>
                    <a:pt x="0" y="218"/>
                    <a:pt x="0" y="218"/>
                  </a:cubicBezTo>
                  <a:cubicBezTo>
                    <a:pt x="0" y="218"/>
                    <a:pt x="95" y="289"/>
                    <a:pt x="262" y="348"/>
                  </a:cubicBezTo>
                  <a:cubicBezTo>
                    <a:pt x="403" y="403"/>
                    <a:pt x="604" y="457"/>
                    <a:pt x="828" y="457"/>
                  </a:cubicBezTo>
                  <a:cubicBezTo>
                    <a:pt x="850" y="457"/>
                    <a:pt x="871" y="457"/>
                    <a:pt x="893" y="456"/>
                  </a:cubicBezTo>
                  <a:cubicBezTo>
                    <a:pt x="1155" y="432"/>
                    <a:pt x="1358" y="348"/>
                    <a:pt x="1512" y="253"/>
                  </a:cubicBezTo>
                  <a:cubicBezTo>
                    <a:pt x="1655" y="170"/>
                    <a:pt x="1727" y="98"/>
                    <a:pt x="1727" y="98"/>
                  </a:cubicBezTo>
                  <a:cubicBezTo>
                    <a:pt x="1727" y="98"/>
                    <a:pt x="1608" y="63"/>
                    <a:pt x="1453" y="39"/>
                  </a:cubicBezTo>
                  <a:cubicBezTo>
                    <a:pt x="1326" y="19"/>
                    <a:pt x="1152" y="0"/>
                    <a:pt x="976" y="0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717" name="Google Shape;12717;p49"/>
            <p:cNvSpPr/>
            <p:nvPr/>
          </p:nvSpPr>
          <p:spPr>
            <a:xfrm>
              <a:off x="2931300" y="2574250"/>
              <a:ext cx="30400" cy="11050"/>
            </a:xfrm>
            <a:custGeom>
              <a:avLst/>
              <a:gdLst/>
              <a:ahLst/>
              <a:cxnLst/>
              <a:rect l="l" t="t" r="r" b="b"/>
              <a:pathLst>
                <a:path w="1216" h="442" extrusionOk="0">
                  <a:moveTo>
                    <a:pt x="608" y="1"/>
                  </a:moveTo>
                  <a:cubicBezTo>
                    <a:pt x="263" y="1"/>
                    <a:pt x="1" y="227"/>
                    <a:pt x="1" y="227"/>
                  </a:cubicBezTo>
                  <a:cubicBezTo>
                    <a:pt x="1" y="227"/>
                    <a:pt x="263" y="441"/>
                    <a:pt x="608" y="441"/>
                  </a:cubicBezTo>
                  <a:cubicBezTo>
                    <a:pt x="953" y="441"/>
                    <a:pt x="1215" y="227"/>
                    <a:pt x="1215" y="227"/>
                  </a:cubicBezTo>
                  <a:cubicBezTo>
                    <a:pt x="1215" y="227"/>
                    <a:pt x="929" y="1"/>
                    <a:pt x="608" y="1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718" name="Google Shape;12718;p49"/>
            <p:cNvSpPr/>
            <p:nvPr/>
          </p:nvSpPr>
          <p:spPr>
            <a:xfrm>
              <a:off x="2954225" y="2542100"/>
              <a:ext cx="26825" cy="11350"/>
            </a:xfrm>
            <a:custGeom>
              <a:avLst/>
              <a:gdLst/>
              <a:ahLst/>
              <a:cxnLst/>
              <a:rect l="l" t="t" r="r" b="b"/>
              <a:pathLst>
                <a:path w="1073" h="454" extrusionOk="0">
                  <a:moveTo>
                    <a:pt x="558" y="0"/>
                  </a:moveTo>
                  <a:cubicBezTo>
                    <a:pt x="551" y="0"/>
                    <a:pt x="544" y="1"/>
                    <a:pt x="536" y="1"/>
                  </a:cubicBezTo>
                  <a:cubicBezTo>
                    <a:pt x="239" y="1"/>
                    <a:pt x="1" y="227"/>
                    <a:pt x="1" y="227"/>
                  </a:cubicBezTo>
                  <a:cubicBezTo>
                    <a:pt x="1" y="227"/>
                    <a:pt x="239" y="453"/>
                    <a:pt x="536" y="453"/>
                  </a:cubicBezTo>
                  <a:cubicBezTo>
                    <a:pt x="834" y="453"/>
                    <a:pt x="1072" y="227"/>
                    <a:pt x="1072" y="227"/>
                  </a:cubicBezTo>
                  <a:cubicBezTo>
                    <a:pt x="1072" y="227"/>
                    <a:pt x="845" y="0"/>
                    <a:pt x="558" y="0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719" name="Google Shape;12719;p49"/>
            <p:cNvSpPr/>
            <p:nvPr/>
          </p:nvSpPr>
          <p:spPr>
            <a:xfrm>
              <a:off x="3016725" y="2803450"/>
              <a:ext cx="430750" cy="31575"/>
            </a:xfrm>
            <a:custGeom>
              <a:avLst/>
              <a:gdLst/>
              <a:ahLst/>
              <a:cxnLst/>
              <a:rect l="l" t="t" r="r" b="b"/>
              <a:pathLst>
                <a:path w="17230" h="1263" extrusionOk="0">
                  <a:moveTo>
                    <a:pt x="17229" y="1"/>
                  </a:moveTo>
                  <a:cubicBezTo>
                    <a:pt x="17229" y="1"/>
                    <a:pt x="13359" y="48"/>
                    <a:pt x="8597" y="405"/>
                  </a:cubicBezTo>
                  <a:cubicBezTo>
                    <a:pt x="3835" y="763"/>
                    <a:pt x="1" y="1263"/>
                    <a:pt x="1" y="1263"/>
                  </a:cubicBezTo>
                  <a:cubicBezTo>
                    <a:pt x="1" y="1263"/>
                    <a:pt x="3882" y="1203"/>
                    <a:pt x="8633" y="858"/>
                  </a:cubicBezTo>
                  <a:cubicBezTo>
                    <a:pt x="13395" y="501"/>
                    <a:pt x="17229" y="1"/>
                    <a:pt x="17229" y="1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720" name="Google Shape;12720;p49"/>
            <p:cNvSpPr/>
            <p:nvPr/>
          </p:nvSpPr>
          <p:spPr>
            <a:xfrm>
              <a:off x="3045900" y="2792250"/>
              <a:ext cx="214650" cy="13900"/>
            </a:xfrm>
            <a:custGeom>
              <a:avLst/>
              <a:gdLst/>
              <a:ahLst/>
              <a:cxnLst/>
              <a:rect l="l" t="t" r="r" b="b"/>
              <a:pathLst>
                <a:path w="8586" h="556" extrusionOk="0">
                  <a:moveTo>
                    <a:pt x="5255" y="1"/>
                  </a:moveTo>
                  <a:cubicBezTo>
                    <a:pt x="4943" y="1"/>
                    <a:pt x="4619" y="7"/>
                    <a:pt x="4287" y="20"/>
                  </a:cubicBezTo>
                  <a:cubicBezTo>
                    <a:pt x="3096" y="56"/>
                    <a:pt x="2025" y="198"/>
                    <a:pt x="1251" y="318"/>
                  </a:cubicBezTo>
                  <a:cubicBezTo>
                    <a:pt x="477" y="449"/>
                    <a:pt x="1" y="556"/>
                    <a:pt x="1" y="556"/>
                  </a:cubicBezTo>
                  <a:cubicBezTo>
                    <a:pt x="1" y="556"/>
                    <a:pt x="1929" y="556"/>
                    <a:pt x="4299" y="460"/>
                  </a:cubicBezTo>
                  <a:cubicBezTo>
                    <a:pt x="6644" y="377"/>
                    <a:pt x="8585" y="222"/>
                    <a:pt x="8585" y="222"/>
                  </a:cubicBezTo>
                  <a:cubicBezTo>
                    <a:pt x="8585" y="222"/>
                    <a:pt x="8109" y="151"/>
                    <a:pt x="7335" y="91"/>
                  </a:cubicBezTo>
                  <a:cubicBezTo>
                    <a:pt x="6777" y="40"/>
                    <a:pt x="6058" y="1"/>
                    <a:pt x="5255" y="1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721" name="Google Shape;12721;p49"/>
            <p:cNvSpPr/>
            <p:nvPr/>
          </p:nvSpPr>
          <p:spPr>
            <a:xfrm>
              <a:off x="3036375" y="2778700"/>
              <a:ext cx="103900" cy="11425"/>
            </a:xfrm>
            <a:custGeom>
              <a:avLst/>
              <a:gdLst/>
              <a:ahLst/>
              <a:cxnLst/>
              <a:rect l="l" t="t" r="r" b="b"/>
              <a:pathLst>
                <a:path w="4156" h="457" extrusionOk="0">
                  <a:moveTo>
                    <a:pt x="2261" y="0"/>
                  </a:moveTo>
                  <a:cubicBezTo>
                    <a:pt x="2199" y="0"/>
                    <a:pt x="2136" y="1"/>
                    <a:pt x="2072" y="2"/>
                  </a:cubicBezTo>
                  <a:cubicBezTo>
                    <a:pt x="929" y="26"/>
                    <a:pt x="1" y="276"/>
                    <a:pt x="1" y="276"/>
                  </a:cubicBezTo>
                  <a:cubicBezTo>
                    <a:pt x="1" y="276"/>
                    <a:pt x="840" y="457"/>
                    <a:pt x="1896" y="457"/>
                  </a:cubicBezTo>
                  <a:cubicBezTo>
                    <a:pt x="1958" y="457"/>
                    <a:pt x="2021" y="456"/>
                    <a:pt x="2084" y="455"/>
                  </a:cubicBezTo>
                  <a:cubicBezTo>
                    <a:pt x="3239" y="443"/>
                    <a:pt x="4156" y="181"/>
                    <a:pt x="4156" y="181"/>
                  </a:cubicBezTo>
                  <a:cubicBezTo>
                    <a:pt x="4156" y="181"/>
                    <a:pt x="3317" y="0"/>
                    <a:pt x="2261" y="0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722" name="Google Shape;12722;p49"/>
            <p:cNvSpPr/>
            <p:nvPr/>
          </p:nvSpPr>
          <p:spPr>
            <a:xfrm>
              <a:off x="3034900" y="2753425"/>
              <a:ext cx="57175" cy="11675"/>
            </a:xfrm>
            <a:custGeom>
              <a:avLst/>
              <a:gdLst/>
              <a:ahLst/>
              <a:cxnLst/>
              <a:rect l="l" t="t" r="r" b="b"/>
              <a:pathLst>
                <a:path w="2287" h="467" extrusionOk="0">
                  <a:moveTo>
                    <a:pt x="1185" y="1"/>
                  </a:moveTo>
                  <a:cubicBezTo>
                    <a:pt x="1167" y="1"/>
                    <a:pt x="1149" y="1"/>
                    <a:pt x="1131" y="1"/>
                  </a:cubicBezTo>
                  <a:cubicBezTo>
                    <a:pt x="512" y="37"/>
                    <a:pt x="0" y="275"/>
                    <a:pt x="0" y="275"/>
                  </a:cubicBezTo>
                  <a:cubicBezTo>
                    <a:pt x="0" y="275"/>
                    <a:pt x="494" y="466"/>
                    <a:pt x="1101" y="466"/>
                  </a:cubicBezTo>
                  <a:cubicBezTo>
                    <a:pt x="1119" y="466"/>
                    <a:pt x="1137" y="466"/>
                    <a:pt x="1155" y="466"/>
                  </a:cubicBezTo>
                  <a:cubicBezTo>
                    <a:pt x="1774" y="442"/>
                    <a:pt x="2286" y="192"/>
                    <a:pt x="2286" y="192"/>
                  </a:cubicBezTo>
                  <a:cubicBezTo>
                    <a:pt x="2286" y="192"/>
                    <a:pt x="1792" y="1"/>
                    <a:pt x="1185" y="1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723" name="Google Shape;12723;p49"/>
            <p:cNvSpPr/>
            <p:nvPr/>
          </p:nvSpPr>
          <p:spPr>
            <a:xfrm>
              <a:off x="2993825" y="2730825"/>
              <a:ext cx="30375" cy="11625"/>
            </a:xfrm>
            <a:custGeom>
              <a:avLst/>
              <a:gdLst/>
              <a:ahLst/>
              <a:cxnLst/>
              <a:rect l="l" t="t" r="r" b="b"/>
              <a:pathLst>
                <a:path w="1215" h="465" extrusionOk="0">
                  <a:moveTo>
                    <a:pt x="619" y="0"/>
                  </a:moveTo>
                  <a:cubicBezTo>
                    <a:pt x="441" y="0"/>
                    <a:pt x="262" y="60"/>
                    <a:pt x="155" y="131"/>
                  </a:cubicBezTo>
                  <a:cubicBezTo>
                    <a:pt x="60" y="191"/>
                    <a:pt x="0" y="274"/>
                    <a:pt x="0" y="274"/>
                  </a:cubicBezTo>
                  <a:lnTo>
                    <a:pt x="179" y="358"/>
                  </a:lnTo>
                  <a:cubicBezTo>
                    <a:pt x="298" y="405"/>
                    <a:pt x="441" y="453"/>
                    <a:pt x="595" y="465"/>
                  </a:cubicBezTo>
                  <a:cubicBezTo>
                    <a:pt x="738" y="465"/>
                    <a:pt x="893" y="429"/>
                    <a:pt x="1012" y="405"/>
                  </a:cubicBezTo>
                  <a:cubicBezTo>
                    <a:pt x="1131" y="369"/>
                    <a:pt x="1215" y="346"/>
                    <a:pt x="1215" y="346"/>
                  </a:cubicBezTo>
                  <a:cubicBezTo>
                    <a:pt x="1215" y="346"/>
                    <a:pt x="1167" y="274"/>
                    <a:pt x="1072" y="179"/>
                  </a:cubicBezTo>
                  <a:cubicBezTo>
                    <a:pt x="964" y="96"/>
                    <a:pt x="810" y="12"/>
                    <a:pt x="619" y="0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724" name="Google Shape;12724;p49"/>
            <p:cNvSpPr/>
            <p:nvPr/>
          </p:nvSpPr>
          <p:spPr>
            <a:xfrm>
              <a:off x="3764150" y="3101350"/>
              <a:ext cx="434600" cy="11425"/>
            </a:xfrm>
            <a:custGeom>
              <a:avLst/>
              <a:gdLst/>
              <a:ahLst/>
              <a:cxnLst/>
              <a:rect l="l" t="t" r="r" b="b"/>
              <a:pathLst>
                <a:path w="17384" h="457" extrusionOk="0">
                  <a:moveTo>
                    <a:pt x="7901" y="1"/>
                  </a:moveTo>
                  <a:cubicBezTo>
                    <a:pt x="3473" y="1"/>
                    <a:pt x="0" y="181"/>
                    <a:pt x="0" y="181"/>
                  </a:cubicBezTo>
                  <a:cubicBezTo>
                    <a:pt x="0" y="181"/>
                    <a:pt x="3906" y="419"/>
                    <a:pt x="8692" y="455"/>
                  </a:cubicBezTo>
                  <a:cubicBezTo>
                    <a:pt x="8945" y="456"/>
                    <a:pt x="9196" y="457"/>
                    <a:pt x="9443" y="457"/>
                  </a:cubicBezTo>
                  <a:cubicBezTo>
                    <a:pt x="13900" y="457"/>
                    <a:pt x="17384" y="265"/>
                    <a:pt x="17384" y="265"/>
                  </a:cubicBezTo>
                  <a:cubicBezTo>
                    <a:pt x="17384" y="265"/>
                    <a:pt x="13502" y="15"/>
                    <a:pt x="8692" y="3"/>
                  </a:cubicBezTo>
                  <a:cubicBezTo>
                    <a:pt x="8425" y="1"/>
                    <a:pt x="8162" y="1"/>
                    <a:pt x="7901" y="1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725" name="Google Shape;12725;p49"/>
            <p:cNvSpPr/>
            <p:nvPr/>
          </p:nvSpPr>
          <p:spPr>
            <a:xfrm>
              <a:off x="3764750" y="3085325"/>
              <a:ext cx="192600" cy="11350"/>
            </a:xfrm>
            <a:custGeom>
              <a:avLst/>
              <a:gdLst/>
              <a:ahLst/>
              <a:cxnLst/>
              <a:rect l="l" t="t" r="r" b="b"/>
              <a:pathLst>
                <a:path w="7704" h="454" extrusionOk="0">
                  <a:moveTo>
                    <a:pt x="3846" y="1"/>
                  </a:moveTo>
                  <a:cubicBezTo>
                    <a:pt x="1727" y="1"/>
                    <a:pt x="0" y="227"/>
                    <a:pt x="0" y="227"/>
                  </a:cubicBezTo>
                  <a:cubicBezTo>
                    <a:pt x="0" y="227"/>
                    <a:pt x="1727" y="453"/>
                    <a:pt x="3846" y="453"/>
                  </a:cubicBezTo>
                  <a:cubicBezTo>
                    <a:pt x="5977" y="453"/>
                    <a:pt x="7704" y="227"/>
                    <a:pt x="7704" y="227"/>
                  </a:cubicBezTo>
                  <a:cubicBezTo>
                    <a:pt x="7704" y="227"/>
                    <a:pt x="5977" y="1"/>
                    <a:pt x="3846" y="1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726" name="Google Shape;12726;p49"/>
            <p:cNvSpPr/>
            <p:nvPr/>
          </p:nvSpPr>
          <p:spPr>
            <a:xfrm>
              <a:off x="3792425" y="3067475"/>
              <a:ext cx="154200" cy="11325"/>
            </a:xfrm>
            <a:custGeom>
              <a:avLst/>
              <a:gdLst/>
              <a:ahLst/>
              <a:cxnLst/>
              <a:rect l="l" t="t" r="r" b="b"/>
              <a:pathLst>
                <a:path w="6168" h="453" extrusionOk="0">
                  <a:moveTo>
                    <a:pt x="3084" y="0"/>
                  </a:moveTo>
                  <a:cubicBezTo>
                    <a:pt x="1382" y="0"/>
                    <a:pt x="1" y="227"/>
                    <a:pt x="1" y="227"/>
                  </a:cubicBezTo>
                  <a:cubicBezTo>
                    <a:pt x="1" y="227"/>
                    <a:pt x="1382" y="453"/>
                    <a:pt x="3084" y="453"/>
                  </a:cubicBezTo>
                  <a:cubicBezTo>
                    <a:pt x="4787" y="453"/>
                    <a:pt x="6168" y="227"/>
                    <a:pt x="6168" y="227"/>
                  </a:cubicBezTo>
                  <a:cubicBezTo>
                    <a:pt x="6168" y="227"/>
                    <a:pt x="4787" y="0"/>
                    <a:pt x="3084" y="0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727" name="Google Shape;12727;p49"/>
            <p:cNvSpPr/>
            <p:nvPr/>
          </p:nvSpPr>
          <p:spPr>
            <a:xfrm>
              <a:off x="3859100" y="3048125"/>
              <a:ext cx="160750" cy="11325"/>
            </a:xfrm>
            <a:custGeom>
              <a:avLst/>
              <a:gdLst/>
              <a:ahLst/>
              <a:cxnLst/>
              <a:rect l="l" t="t" r="r" b="b"/>
              <a:pathLst>
                <a:path w="6430" h="453" extrusionOk="0">
                  <a:moveTo>
                    <a:pt x="3345" y="0"/>
                  </a:moveTo>
                  <a:cubicBezTo>
                    <a:pt x="3302" y="0"/>
                    <a:pt x="3259" y="0"/>
                    <a:pt x="3215" y="0"/>
                  </a:cubicBezTo>
                  <a:cubicBezTo>
                    <a:pt x="1441" y="0"/>
                    <a:pt x="1" y="227"/>
                    <a:pt x="1" y="227"/>
                  </a:cubicBezTo>
                  <a:cubicBezTo>
                    <a:pt x="1" y="227"/>
                    <a:pt x="1441" y="453"/>
                    <a:pt x="3215" y="453"/>
                  </a:cubicBezTo>
                  <a:cubicBezTo>
                    <a:pt x="4989" y="453"/>
                    <a:pt x="6430" y="227"/>
                    <a:pt x="6430" y="227"/>
                  </a:cubicBezTo>
                  <a:cubicBezTo>
                    <a:pt x="6430" y="227"/>
                    <a:pt x="5070" y="0"/>
                    <a:pt x="3345" y="0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728" name="Google Shape;12728;p49"/>
            <p:cNvSpPr/>
            <p:nvPr/>
          </p:nvSpPr>
          <p:spPr>
            <a:xfrm>
              <a:off x="4972050" y="2710275"/>
              <a:ext cx="27400" cy="64925"/>
            </a:xfrm>
            <a:custGeom>
              <a:avLst/>
              <a:gdLst/>
              <a:ahLst/>
              <a:cxnLst/>
              <a:rect l="l" t="t" r="r" b="b"/>
              <a:pathLst>
                <a:path w="1096" h="2597" extrusionOk="0">
                  <a:moveTo>
                    <a:pt x="167" y="1"/>
                  </a:moveTo>
                  <a:cubicBezTo>
                    <a:pt x="167" y="1"/>
                    <a:pt x="83" y="168"/>
                    <a:pt x="24" y="418"/>
                  </a:cubicBezTo>
                  <a:cubicBezTo>
                    <a:pt x="0" y="691"/>
                    <a:pt x="0" y="1072"/>
                    <a:pt x="143" y="1465"/>
                  </a:cubicBezTo>
                  <a:cubicBezTo>
                    <a:pt x="298" y="1870"/>
                    <a:pt x="548" y="2168"/>
                    <a:pt x="738" y="2346"/>
                  </a:cubicBezTo>
                  <a:cubicBezTo>
                    <a:pt x="953" y="2525"/>
                    <a:pt x="1095" y="2596"/>
                    <a:pt x="1095" y="2596"/>
                  </a:cubicBezTo>
                  <a:cubicBezTo>
                    <a:pt x="1095" y="2596"/>
                    <a:pt x="1036" y="2442"/>
                    <a:pt x="929" y="2204"/>
                  </a:cubicBezTo>
                  <a:cubicBezTo>
                    <a:pt x="845" y="1965"/>
                    <a:pt x="726" y="1656"/>
                    <a:pt x="595" y="1311"/>
                  </a:cubicBezTo>
                  <a:cubicBezTo>
                    <a:pt x="476" y="977"/>
                    <a:pt x="357" y="644"/>
                    <a:pt x="286" y="406"/>
                  </a:cubicBezTo>
                  <a:cubicBezTo>
                    <a:pt x="202" y="156"/>
                    <a:pt x="167" y="1"/>
                    <a:pt x="167" y="1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729" name="Google Shape;12729;p49"/>
            <p:cNvSpPr/>
            <p:nvPr/>
          </p:nvSpPr>
          <p:spPr>
            <a:xfrm>
              <a:off x="4954775" y="2749875"/>
              <a:ext cx="18175" cy="31275"/>
            </a:xfrm>
            <a:custGeom>
              <a:avLst/>
              <a:gdLst/>
              <a:ahLst/>
              <a:cxnLst/>
              <a:rect l="l" t="t" r="r" b="b"/>
              <a:pathLst>
                <a:path w="727" h="1251" extrusionOk="0">
                  <a:moveTo>
                    <a:pt x="84" y="0"/>
                  </a:moveTo>
                  <a:cubicBezTo>
                    <a:pt x="84" y="0"/>
                    <a:pt x="0" y="370"/>
                    <a:pt x="155" y="715"/>
                  </a:cubicBezTo>
                  <a:cubicBezTo>
                    <a:pt x="322" y="1060"/>
                    <a:pt x="643" y="1251"/>
                    <a:pt x="643" y="1251"/>
                  </a:cubicBezTo>
                  <a:cubicBezTo>
                    <a:pt x="643" y="1251"/>
                    <a:pt x="727" y="881"/>
                    <a:pt x="572" y="536"/>
                  </a:cubicBezTo>
                  <a:cubicBezTo>
                    <a:pt x="405" y="191"/>
                    <a:pt x="84" y="0"/>
                    <a:pt x="84" y="0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730" name="Google Shape;12730;p49"/>
            <p:cNvSpPr/>
            <p:nvPr/>
          </p:nvSpPr>
          <p:spPr>
            <a:xfrm>
              <a:off x="4199625" y="1988475"/>
              <a:ext cx="16975" cy="54800"/>
            </a:xfrm>
            <a:custGeom>
              <a:avLst/>
              <a:gdLst/>
              <a:ahLst/>
              <a:cxnLst/>
              <a:rect l="l" t="t" r="r" b="b"/>
              <a:pathLst>
                <a:path w="679" h="2192" extrusionOk="0">
                  <a:moveTo>
                    <a:pt x="131" y="0"/>
                  </a:moveTo>
                  <a:cubicBezTo>
                    <a:pt x="131" y="0"/>
                    <a:pt x="0" y="524"/>
                    <a:pt x="119" y="1131"/>
                  </a:cubicBezTo>
                  <a:cubicBezTo>
                    <a:pt x="238" y="1750"/>
                    <a:pt x="548" y="2191"/>
                    <a:pt x="548" y="2191"/>
                  </a:cubicBezTo>
                  <a:cubicBezTo>
                    <a:pt x="548" y="2191"/>
                    <a:pt x="679" y="1667"/>
                    <a:pt x="560" y="1060"/>
                  </a:cubicBezTo>
                  <a:cubicBezTo>
                    <a:pt x="441" y="453"/>
                    <a:pt x="131" y="0"/>
                    <a:pt x="131" y="0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731" name="Google Shape;12731;p49"/>
            <p:cNvSpPr/>
            <p:nvPr/>
          </p:nvSpPr>
          <p:spPr>
            <a:xfrm>
              <a:off x="4658600" y="2070925"/>
              <a:ext cx="19075" cy="57175"/>
            </a:xfrm>
            <a:custGeom>
              <a:avLst/>
              <a:gdLst/>
              <a:ahLst/>
              <a:cxnLst/>
              <a:rect l="l" t="t" r="r" b="b"/>
              <a:pathLst>
                <a:path w="763" h="2287" extrusionOk="0">
                  <a:moveTo>
                    <a:pt x="1" y="0"/>
                  </a:moveTo>
                  <a:cubicBezTo>
                    <a:pt x="1" y="0"/>
                    <a:pt x="25" y="560"/>
                    <a:pt x="215" y="1191"/>
                  </a:cubicBezTo>
                  <a:cubicBezTo>
                    <a:pt x="406" y="1798"/>
                    <a:pt x="715" y="2286"/>
                    <a:pt x="715" y="2286"/>
                  </a:cubicBezTo>
                  <a:cubicBezTo>
                    <a:pt x="715" y="2286"/>
                    <a:pt x="751" y="2143"/>
                    <a:pt x="763" y="1917"/>
                  </a:cubicBezTo>
                  <a:cubicBezTo>
                    <a:pt x="763" y="1691"/>
                    <a:pt x="751" y="1381"/>
                    <a:pt x="644" y="1048"/>
                  </a:cubicBezTo>
                  <a:cubicBezTo>
                    <a:pt x="537" y="727"/>
                    <a:pt x="370" y="453"/>
                    <a:pt x="239" y="274"/>
                  </a:cubicBezTo>
                  <a:cubicBezTo>
                    <a:pt x="108" y="96"/>
                    <a:pt x="1" y="0"/>
                    <a:pt x="1" y="0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732" name="Google Shape;12732;p49"/>
            <p:cNvSpPr/>
            <p:nvPr/>
          </p:nvSpPr>
          <p:spPr>
            <a:xfrm>
              <a:off x="4621700" y="2066750"/>
              <a:ext cx="17275" cy="33075"/>
            </a:xfrm>
            <a:custGeom>
              <a:avLst/>
              <a:gdLst/>
              <a:ahLst/>
              <a:cxnLst/>
              <a:rect l="l" t="t" r="r" b="b"/>
              <a:pathLst>
                <a:path w="691" h="1323" extrusionOk="0">
                  <a:moveTo>
                    <a:pt x="143" y="1"/>
                  </a:moveTo>
                  <a:cubicBezTo>
                    <a:pt x="143" y="1"/>
                    <a:pt x="0" y="370"/>
                    <a:pt x="143" y="739"/>
                  </a:cubicBezTo>
                  <a:cubicBezTo>
                    <a:pt x="274" y="1132"/>
                    <a:pt x="619" y="1322"/>
                    <a:pt x="619" y="1322"/>
                  </a:cubicBezTo>
                  <a:cubicBezTo>
                    <a:pt x="619" y="1322"/>
                    <a:pt x="691" y="953"/>
                    <a:pt x="572" y="596"/>
                  </a:cubicBezTo>
                  <a:cubicBezTo>
                    <a:pt x="441" y="239"/>
                    <a:pt x="143" y="1"/>
                    <a:pt x="143" y="1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733" name="Google Shape;12733;p49"/>
            <p:cNvSpPr/>
            <p:nvPr/>
          </p:nvSpPr>
          <p:spPr>
            <a:xfrm>
              <a:off x="3442075" y="2701050"/>
              <a:ext cx="20875" cy="98550"/>
            </a:xfrm>
            <a:custGeom>
              <a:avLst/>
              <a:gdLst/>
              <a:ahLst/>
              <a:cxnLst/>
              <a:rect l="l" t="t" r="r" b="b"/>
              <a:pathLst>
                <a:path w="835" h="3942" extrusionOk="0">
                  <a:moveTo>
                    <a:pt x="775" y="1"/>
                  </a:moveTo>
                  <a:cubicBezTo>
                    <a:pt x="775" y="1"/>
                    <a:pt x="382" y="846"/>
                    <a:pt x="191" y="1941"/>
                  </a:cubicBezTo>
                  <a:cubicBezTo>
                    <a:pt x="1" y="3025"/>
                    <a:pt x="60" y="3942"/>
                    <a:pt x="60" y="3942"/>
                  </a:cubicBezTo>
                  <a:cubicBezTo>
                    <a:pt x="60" y="3942"/>
                    <a:pt x="441" y="3096"/>
                    <a:pt x="644" y="2013"/>
                  </a:cubicBezTo>
                  <a:cubicBezTo>
                    <a:pt x="834" y="930"/>
                    <a:pt x="775" y="1"/>
                    <a:pt x="775" y="1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734" name="Google Shape;12734;p49"/>
            <p:cNvSpPr/>
            <p:nvPr/>
          </p:nvSpPr>
          <p:spPr>
            <a:xfrm>
              <a:off x="3463225" y="2773100"/>
              <a:ext cx="13125" cy="28000"/>
            </a:xfrm>
            <a:custGeom>
              <a:avLst/>
              <a:gdLst/>
              <a:ahLst/>
              <a:cxnLst/>
              <a:rect l="l" t="t" r="r" b="b"/>
              <a:pathLst>
                <a:path w="525" h="1120" extrusionOk="0">
                  <a:moveTo>
                    <a:pt x="357" y="0"/>
                  </a:moveTo>
                  <a:cubicBezTo>
                    <a:pt x="357" y="0"/>
                    <a:pt x="298" y="72"/>
                    <a:pt x="215" y="167"/>
                  </a:cubicBezTo>
                  <a:cubicBezTo>
                    <a:pt x="155" y="262"/>
                    <a:pt x="60" y="381"/>
                    <a:pt x="36" y="524"/>
                  </a:cubicBezTo>
                  <a:cubicBezTo>
                    <a:pt x="0" y="667"/>
                    <a:pt x="12" y="810"/>
                    <a:pt x="36" y="929"/>
                  </a:cubicBezTo>
                  <a:cubicBezTo>
                    <a:pt x="48" y="1036"/>
                    <a:pt x="72" y="1119"/>
                    <a:pt x="72" y="1119"/>
                  </a:cubicBezTo>
                  <a:cubicBezTo>
                    <a:pt x="72" y="1119"/>
                    <a:pt x="155" y="1095"/>
                    <a:pt x="238" y="1000"/>
                  </a:cubicBezTo>
                  <a:cubicBezTo>
                    <a:pt x="334" y="929"/>
                    <a:pt x="429" y="798"/>
                    <a:pt x="476" y="631"/>
                  </a:cubicBezTo>
                  <a:cubicBezTo>
                    <a:pt x="524" y="464"/>
                    <a:pt x="488" y="298"/>
                    <a:pt x="453" y="191"/>
                  </a:cubicBezTo>
                  <a:cubicBezTo>
                    <a:pt x="417" y="83"/>
                    <a:pt x="357" y="0"/>
                    <a:pt x="357" y="0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735" name="Google Shape;12735;p49"/>
            <p:cNvSpPr/>
            <p:nvPr/>
          </p:nvSpPr>
          <p:spPr>
            <a:xfrm>
              <a:off x="3483750" y="2774875"/>
              <a:ext cx="16100" cy="23250"/>
            </a:xfrm>
            <a:custGeom>
              <a:avLst/>
              <a:gdLst/>
              <a:ahLst/>
              <a:cxnLst/>
              <a:rect l="l" t="t" r="r" b="b"/>
              <a:pathLst>
                <a:path w="644" h="930" extrusionOk="0">
                  <a:moveTo>
                    <a:pt x="477" y="1"/>
                  </a:moveTo>
                  <a:cubicBezTo>
                    <a:pt x="477" y="1"/>
                    <a:pt x="203" y="143"/>
                    <a:pt x="108" y="382"/>
                  </a:cubicBezTo>
                  <a:cubicBezTo>
                    <a:pt x="1" y="632"/>
                    <a:pt x="108" y="929"/>
                    <a:pt x="108" y="929"/>
                  </a:cubicBezTo>
                  <a:cubicBezTo>
                    <a:pt x="108" y="929"/>
                    <a:pt x="417" y="846"/>
                    <a:pt x="525" y="560"/>
                  </a:cubicBezTo>
                  <a:cubicBezTo>
                    <a:pt x="644" y="274"/>
                    <a:pt x="477" y="1"/>
                    <a:pt x="477" y="1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736" name="Google Shape;12736;p49"/>
            <p:cNvSpPr/>
            <p:nvPr/>
          </p:nvSpPr>
          <p:spPr>
            <a:xfrm>
              <a:off x="3460250" y="2009300"/>
              <a:ext cx="18775" cy="67000"/>
            </a:xfrm>
            <a:custGeom>
              <a:avLst/>
              <a:gdLst/>
              <a:ahLst/>
              <a:cxnLst/>
              <a:rect l="l" t="t" r="r" b="b"/>
              <a:pathLst>
                <a:path w="751" h="2680" extrusionOk="0">
                  <a:moveTo>
                    <a:pt x="643" y="1"/>
                  </a:moveTo>
                  <a:cubicBezTo>
                    <a:pt x="643" y="1"/>
                    <a:pt x="298" y="560"/>
                    <a:pt x="155" y="1298"/>
                  </a:cubicBezTo>
                  <a:cubicBezTo>
                    <a:pt x="0" y="2049"/>
                    <a:pt x="107" y="2680"/>
                    <a:pt x="107" y="2680"/>
                  </a:cubicBezTo>
                  <a:cubicBezTo>
                    <a:pt x="107" y="2680"/>
                    <a:pt x="429" y="2120"/>
                    <a:pt x="595" y="1394"/>
                  </a:cubicBezTo>
                  <a:cubicBezTo>
                    <a:pt x="750" y="644"/>
                    <a:pt x="643" y="1"/>
                    <a:pt x="643" y="1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737" name="Google Shape;12737;p49"/>
            <p:cNvSpPr/>
            <p:nvPr/>
          </p:nvSpPr>
          <p:spPr>
            <a:xfrm>
              <a:off x="3484650" y="2016750"/>
              <a:ext cx="13125" cy="25025"/>
            </a:xfrm>
            <a:custGeom>
              <a:avLst/>
              <a:gdLst/>
              <a:ahLst/>
              <a:cxnLst/>
              <a:rect l="l" t="t" r="r" b="b"/>
              <a:pathLst>
                <a:path w="525" h="1001" extrusionOk="0">
                  <a:moveTo>
                    <a:pt x="453" y="0"/>
                  </a:moveTo>
                  <a:cubicBezTo>
                    <a:pt x="453" y="0"/>
                    <a:pt x="381" y="12"/>
                    <a:pt x="286" y="96"/>
                  </a:cubicBezTo>
                  <a:cubicBezTo>
                    <a:pt x="191" y="167"/>
                    <a:pt x="96" y="286"/>
                    <a:pt x="48" y="429"/>
                  </a:cubicBezTo>
                  <a:cubicBezTo>
                    <a:pt x="0" y="584"/>
                    <a:pt x="48" y="727"/>
                    <a:pt x="96" y="834"/>
                  </a:cubicBezTo>
                  <a:cubicBezTo>
                    <a:pt x="143" y="941"/>
                    <a:pt x="203" y="1000"/>
                    <a:pt x="203" y="1000"/>
                  </a:cubicBezTo>
                  <a:cubicBezTo>
                    <a:pt x="203" y="1000"/>
                    <a:pt x="262" y="941"/>
                    <a:pt x="334" y="846"/>
                  </a:cubicBezTo>
                  <a:cubicBezTo>
                    <a:pt x="393" y="774"/>
                    <a:pt x="465" y="655"/>
                    <a:pt x="501" y="536"/>
                  </a:cubicBezTo>
                  <a:cubicBezTo>
                    <a:pt x="524" y="417"/>
                    <a:pt x="512" y="286"/>
                    <a:pt x="501" y="179"/>
                  </a:cubicBezTo>
                  <a:cubicBezTo>
                    <a:pt x="489" y="72"/>
                    <a:pt x="453" y="0"/>
                    <a:pt x="453" y="0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738" name="Google Shape;12738;p49"/>
            <p:cNvSpPr/>
            <p:nvPr/>
          </p:nvSpPr>
          <p:spPr>
            <a:xfrm>
              <a:off x="3177475" y="2730825"/>
              <a:ext cx="22050" cy="59250"/>
            </a:xfrm>
            <a:custGeom>
              <a:avLst/>
              <a:gdLst/>
              <a:ahLst/>
              <a:cxnLst/>
              <a:rect l="l" t="t" r="r" b="b"/>
              <a:pathLst>
                <a:path w="882" h="2370" extrusionOk="0">
                  <a:moveTo>
                    <a:pt x="834" y="0"/>
                  </a:moveTo>
                  <a:cubicBezTo>
                    <a:pt x="834" y="0"/>
                    <a:pt x="453" y="465"/>
                    <a:pt x="226" y="1120"/>
                  </a:cubicBezTo>
                  <a:cubicBezTo>
                    <a:pt x="0" y="1774"/>
                    <a:pt x="48" y="2370"/>
                    <a:pt x="48" y="2370"/>
                  </a:cubicBezTo>
                  <a:cubicBezTo>
                    <a:pt x="48" y="2370"/>
                    <a:pt x="429" y="1905"/>
                    <a:pt x="655" y="1251"/>
                  </a:cubicBezTo>
                  <a:cubicBezTo>
                    <a:pt x="881" y="596"/>
                    <a:pt x="834" y="1"/>
                    <a:pt x="834" y="0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739" name="Google Shape;12739;p49"/>
            <p:cNvSpPr/>
            <p:nvPr/>
          </p:nvSpPr>
          <p:spPr>
            <a:xfrm>
              <a:off x="3195625" y="2756125"/>
              <a:ext cx="17875" cy="33075"/>
            </a:xfrm>
            <a:custGeom>
              <a:avLst/>
              <a:gdLst/>
              <a:ahLst/>
              <a:cxnLst/>
              <a:rect l="l" t="t" r="r" b="b"/>
              <a:pathLst>
                <a:path w="715" h="1323" extrusionOk="0">
                  <a:moveTo>
                    <a:pt x="620" y="0"/>
                  </a:moveTo>
                  <a:lnTo>
                    <a:pt x="620" y="0"/>
                  </a:lnTo>
                  <a:cubicBezTo>
                    <a:pt x="620" y="0"/>
                    <a:pt x="286" y="215"/>
                    <a:pt x="155" y="584"/>
                  </a:cubicBezTo>
                  <a:cubicBezTo>
                    <a:pt x="1" y="953"/>
                    <a:pt x="108" y="1322"/>
                    <a:pt x="108" y="1322"/>
                  </a:cubicBezTo>
                  <a:cubicBezTo>
                    <a:pt x="108" y="1322"/>
                    <a:pt x="441" y="1108"/>
                    <a:pt x="572" y="751"/>
                  </a:cubicBezTo>
                  <a:cubicBezTo>
                    <a:pt x="715" y="370"/>
                    <a:pt x="620" y="0"/>
                    <a:pt x="620" y="0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740" name="Google Shape;12740;p49"/>
            <p:cNvSpPr/>
            <p:nvPr/>
          </p:nvSpPr>
          <p:spPr>
            <a:xfrm>
              <a:off x="4286525" y="3098125"/>
              <a:ext cx="568550" cy="11050"/>
            </a:xfrm>
            <a:custGeom>
              <a:avLst/>
              <a:gdLst/>
              <a:ahLst/>
              <a:cxnLst/>
              <a:rect l="l" t="t" r="r" b="b"/>
              <a:pathLst>
                <a:path w="22742" h="442" extrusionOk="0">
                  <a:moveTo>
                    <a:pt x="11829" y="0"/>
                  </a:moveTo>
                  <a:cubicBezTo>
                    <a:pt x="11677" y="0"/>
                    <a:pt x="11525" y="0"/>
                    <a:pt x="11371" y="1"/>
                  </a:cubicBezTo>
                  <a:cubicBezTo>
                    <a:pt x="5097" y="1"/>
                    <a:pt x="1" y="227"/>
                    <a:pt x="1" y="227"/>
                  </a:cubicBezTo>
                  <a:cubicBezTo>
                    <a:pt x="1" y="227"/>
                    <a:pt x="5097" y="441"/>
                    <a:pt x="11371" y="441"/>
                  </a:cubicBezTo>
                  <a:cubicBezTo>
                    <a:pt x="17658" y="441"/>
                    <a:pt x="22742" y="227"/>
                    <a:pt x="22742" y="227"/>
                  </a:cubicBezTo>
                  <a:cubicBezTo>
                    <a:pt x="22742" y="227"/>
                    <a:pt x="17903" y="0"/>
                    <a:pt x="11829" y="0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741" name="Google Shape;12741;p49"/>
            <p:cNvSpPr/>
            <p:nvPr/>
          </p:nvSpPr>
          <p:spPr>
            <a:xfrm>
              <a:off x="4874100" y="3096625"/>
              <a:ext cx="64025" cy="11050"/>
            </a:xfrm>
            <a:custGeom>
              <a:avLst/>
              <a:gdLst/>
              <a:ahLst/>
              <a:cxnLst/>
              <a:rect l="l" t="t" r="r" b="b"/>
              <a:pathLst>
                <a:path w="2561" h="442" extrusionOk="0">
                  <a:moveTo>
                    <a:pt x="1337" y="1"/>
                  </a:moveTo>
                  <a:cubicBezTo>
                    <a:pt x="1320" y="1"/>
                    <a:pt x="1304" y="1"/>
                    <a:pt x="1287" y="1"/>
                  </a:cubicBezTo>
                  <a:cubicBezTo>
                    <a:pt x="584" y="1"/>
                    <a:pt x="1" y="227"/>
                    <a:pt x="1" y="227"/>
                  </a:cubicBezTo>
                  <a:cubicBezTo>
                    <a:pt x="1" y="227"/>
                    <a:pt x="572" y="442"/>
                    <a:pt x="1287" y="442"/>
                  </a:cubicBezTo>
                  <a:cubicBezTo>
                    <a:pt x="1977" y="442"/>
                    <a:pt x="2561" y="227"/>
                    <a:pt x="2561" y="227"/>
                  </a:cubicBezTo>
                  <a:cubicBezTo>
                    <a:pt x="2561" y="227"/>
                    <a:pt x="2005" y="1"/>
                    <a:pt x="1337" y="1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742" name="Google Shape;12742;p49"/>
            <p:cNvSpPr/>
            <p:nvPr/>
          </p:nvSpPr>
          <p:spPr>
            <a:xfrm>
              <a:off x="4958350" y="3093075"/>
              <a:ext cx="39300" cy="11325"/>
            </a:xfrm>
            <a:custGeom>
              <a:avLst/>
              <a:gdLst/>
              <a:ahLst/>
              <a:cxnLst/>
              <a:rect l="l" t="t" r="r" b="b"/>
              <a:pathLst>
                <a:path w="1572" h="453" extrusionOk="0">
                  <a:moveTo>
                    <a:pt x="786" y="0"/>
                  </a:moveTo>
                  <a:cubicBezTo>
                    <a:pt x="358" y="0"/>
                    <a:pt x="0" y="226"/>
                    <a:pt x="0" y="226"/>
                  </a:cubicBezTo>
                  <a:cubicBezTo>
                    <a:pt x="0" y="226"/>
                    <a:pt x="358" y="453"/>
                    <a:pt x="786" y="453"/>
                  </a:cubicBezTo>
                  <a:cubicBezTo>
                    <a:pt x="1215" y="453"/>
                    <a:pt x="1572" y="226"/>
                    <a:pt x="1572" y="226"/>
                  </a:cubicBezTo>
                  <a:cubicBezTo>
                    <a:pt x="1572" y="226"/>
                    <a:pt x="1215" y="0"/>
                    <a:pt x="786" y="0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743" name="Google Shape;12743;p49"/>
            <p:cNvSpPr/>
            <p:nvPr/>
          </p:nvSpPr>
          <p:spPr>
            <a:xfrm>
              <a:off x="5018175" y="3096625"/>
              <a:ext cx="32775" cy="11050"/>
            </a:xfrm>
            <a:custGeom>
              <a:avLst/>
              <a:gdLst/>
              <a:ahLst/>
              <a:cxnLst/>
              <a:rect l="l" t="t" r="r" b="b"/>
              <a:pathLst>
                <a:path w="1311" h="442" extrusionOk="0">
                  <a:moveTo>
                    <a:pt x="681" y="1"/>
                  </a:moveTo>
                  <a:cubicBezTo>
                    <a:pt x="673" y="1"/>
                    <a:pt x="664" y="1"/>
                    <a:pt x="655" y="1"/>
                  </a:cubicBezTo>
                  <a:cubicBezTo>
                    <a:pt x="298" y="1"/>
                    <a:pt x="0" y="227"/>
                    <a:pt x="0" y="227"/>
                  </a:cubicBezTo>
                  <a:cubicBezTo>
                    <a:pt x="0" y="227"/>
                    <a:pt x="298" y="442"/>
                    <a:pt x="655" y="442"/>
                  </a:cubicBezTo>
                  <a:cubicBezTo>
                    <a:pt x="1013" y="442"/>
                    <a:pt x="1310" y="227"/>
                    <a:pt x="1310" y="227"/>
                  </a:cubicBezTo>
                  <a:cubicBezTo>
                    <a:pt x="1310" y="227"/>
                    <a:pt x="1027" y="1"/>
                    <a:pt x="681" y="1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744" name="Google Shape;12744;p49"/>
            <p:cNvSpPr/>
            <p:nvPr/>
          </p:nvSpPr>
          <p:spPr>
            <a:xfrm>
              <a:off x="5094375" y="3096625"/>
              <a:ext cx="55100" cy="11050"/>
            </a:xfrm>
            <a:custGeom>
              <a:avLst/>
              <a:gdLst/>
              <a:ahLst/>
              <a:cxnLst/>
              <a:rect l="l" t="t" r="r" b="b"/>
              <a:pathLst>
                <a:path w="2204" h="442" extrusionOk="0">
                  <a:moveTo>
                    <a:pt x="1152" y="1"/>
                  </a:moveTo>
                  <a:cubicBezTo>
                    <a:pt x="1137" y="1"/>
                    <a:pt x="1123" y="1"/>
                    <a:pt x="1108" y="1"/>
                  </a:cubicBezTo>
                  <a:cubicBezTo>
                    <a:pt x="489" y="1"/>
                    <a:pt x="0" y="227"/>
                    <a:pt x="0" y="227"/>
                  </a:cubicBezTo>
                  <a:cubicBezTo>
                    <a:pt x="0" y="227"/>
                    <a:pt x="489" y="442"/>
                    <a:pt x="1108" y="442"/>
                  </a:cubicBezTo>
                  <a:cubicBezTo>
                    <a:pt x="1715" y="442"/>
                    <a:pt x="2203" y="227"/>
                    <a:pt x="2203" y="227"/>
                  </a:cubicBezTo>
                  <a:cubicBezTo>
                    <a:pt x="2203" y="227"/>
                    <a:pt x="1738" y="1"/>
                    <a:pt x="1152" y="1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745" name="Google Shape;12745;p49"/>
            <p:cNvSpPr/>
            <p:nvPr/>
          </p:nvSpPr>
          <p:spPr>
            <a:xfrm>
              <a:off x="2982200" y="3102600"/>
              <a:ext cx="748625" cy="11075"/>
            </a:xfrm>
            <a:custGeom>
              <a:avLst/>
              <a:gdLst/>
              <a:ahLst/>
              <a:cxnLst/>
              <a:rect l="l" t="t" r="r" b="b"/>
              <a:pathLst>
                <a:path w="29945" h="443" extrusionOk="0">
                  <a:moveTo>
                    <a:pt x="14967" y="0"/>
                  </a:moveTo>
                  <a:cubicBezTo>
                    <a:pt x="6692" y="0"/>
                    <a:pt x="1" y="215"/>
                    <a:pt x="1" y="215"/>
                  </a:cubicBezTo>
                  <a:cubicBezTo>
                    <a:pt x="1" y="215"/>
                    <a:pt x="6098" y="442"/>
                    <a:pt x="13849" y="442"/>
                  </a:cubicBezTo>
                  <a:cubicBezTo>
                    <a:pt x="14218" y="442"/>
                    <a:pt x="14591" y="442"/>
                    <a:pt x="14967" y="441"/>
                  </a:cubicBezTo>
                  <a:cubicBezTo>
                    <a:pt x="23242" y="441"/>
                    <a:pt x="29945" y="215"/>
                    <a:pt x="29945" y="215"/>
                  </a:cubicBezTo>
                  <a:cubicBezTo>
                    <a:pt x="29945" y="215"/>
                    <a:pt x="23242" y="0"/>
                    <a:pt x="14967" y="0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746" name="Google Shape;12746;p49"/>
            <p:cNvSpPr/>
            <p:nvPr/>
          </p:nvSpPr>
          <p:spPr>
            <a:xfrm>
              <a:off x="2952750" y="3106700"/>
              <a:ext cx="11925" cy="9075"/>
            </a:xfrm>
            <a:custGeom>
              <a:avLst/>
              <a:gdLst/>
              <a:ahLst/>
              <a:cxnLst/>
              <a:rect l="l" t="t" r="r" b="b"/>
              <a:pathLst>
                <a:path w="477" h="363" extrusionOk="0">
                  <a:moveTo>
                    <a:pt x="327" y="0"/>
                  </a:moveTo>
                  <a:cubicBezTo>
                    <a:pt x="239" y="0"/>
                    <a:pt x="119" y="51"/>
                    <a:pt x="119" y="51"/>
                  </a:cubicBezTo>
                  <a:cubicBezTo>
                    <a:pt x="119" y="51"/>
                    <a:pt x="0" y="277"/>
                    <a:pt x="95" y="336"/>
                  </a:cubicBezTo>
                  <a:cubicBezTo>
                    <a:pt x="108" y="356"/>
                    <a:pt x="135" y="363"/>
                    <a:pt x="166" y="363"/>
                  </a:cubicBezTo>
                  <a:cubicBezTo>
                    <a:pt x="249" y="363"/>
                    <a:pt x="369" y="313"/>
                    <a:pt x="369" y="313"/>
                  </a:cubicBezTo>
                  <a:cubicBezTo>
                    <a:pt x="369" y="313"/>
                    <a:pt x="476" y="98"/>
                    <a:pt x="405" y="27"/>
                  </a:cubicBezTo>
                  <a:cubicBezTo>
                    <a:pt x="389" y="7"/>
                    <a:pt x="360" y="0"/>
                    <a:pt x="327" y="0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747" name="Google Shape;12747;p49"/>
            <p:cNvSpPr/>
            <p:nvPr/>
          </p:nvSpPr>
          <p:spPr>
            <a:xfrm>
              <a:off x="2814625" y="3105875"/>
              <a:ext cx="31275" cy="11325"/>
            </a:xfrm>
            <a:custGeom>
              <a:avLst/>
              <a:gdLst/>
              <a:ahLst/>
              <a:cxnLst/>
              <a:rect l="l" t="t" r="r" b="b"/>
              <a:pathLst>
                <a:path w="1251" h="453" extrusionOk="0">
                  <a:moveTo>
                    <a:pt x="632" y="0"/>
                  </a:moveTo>
                  <a:cubicBezTo>
                    <a:pt x="286" y="0"/>
                    <a:pt x="1" y="226"/>
                    <a:pt x="1" y="226"/>
                  </a:cubicBezTo>
                  <a:cubicBezTo>
                    <a:pt x="1" y="226"/>
                    <a:pt x="286" y="453"/>
                    <a:pt x="632" y="453"/>
                  </a:cubicBezTo>
                  <a:cubicBezTo>
                    <a:pt x="977" y="453"/>
                    <a:pt x="1251" y="226"/>
                    <a:pt x="1251" y="226"/>
                  </a:cubicBezTo>
                  <a:cubicBezTo>
                    <a:pt x="1251" y="226"/>
                    <a:pt x="977" y="0"/>
                    <a:pt x="632" y="0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748" name="Google Shape;12748;p49"/>
            <p:cNvSpPr/>
            <p:nvPr/>
          </p:nvSpPr>
          <p:spPr>
            <a:xfrm>
              <a:off x="4163000" y="3163900"/>
              <a:ext cx="410200" cy="11050"/>
            </a:xfrm>
            <a:custGeom>
              <a:avLst/>
              <a:gdLst/>
              <a:ahLst/>
              <a:cxnLst/>
              <a:rect l="l" t="t" r="r" b="b"/>
              <a:pathLst>
                <a:path w="16408" h="442" extrusionOk="0">
                  <a:moveTo>
                    <a:pt x="8204" y="1"/>
                  </a:moveTo>
                  <a:cubicBezTo>
                    <a:pt x="3680" y="1"/>
                    <a:pt x="1" y="227"/>
                    <a:pt x="1" y="227"/>
                  </a:cubicBezTo>
                  <a:cubicBezTo>
                    <a:pt x="1" y="227"/>
                    <a:pt x="3680" y="441"/>
                    <a:pt x="8204" y="441"/>
                  </a:cubicBezTo>
                  <a:cubicBezTo>
                    <a:pt x="12729" y="441"/>
                    <a:pt x="16408" y="227"/>
                    <a:pt x="16408" y="227"/>
                  </a:cubicBezTo>
                  <a:cubicBezTo>
                    <a:pt x="16408" y="227"/>
                    <a:pt x="12729" y="1"/>
                    <a:pt x="8204" y="1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749" name="Google Shape;12749;p49"/>
            <p:cNvSpPr/>
            <p:nvPr/>
          </p:nvSpPr>
          <p:spPr>
            <a:xfrm>
              <a:off x="3923100" y="3180275"/>
              <a:ext cx="595325" cy="11350"/>
            </a:xfrm>
            <a:custGeom>
              <a:avLst/>
              <a:gdLst/>
              <a:ahLst/>
              <a:cxnLst/>
              <a:rect l="l" t="t" r="r" b="b"/>
              <a:pathLst>
                <a:path w="23813" h="454" extrusionOk="0">
                  <a:moveTo>
                    <a:pt x="11907" y="1"/>
                  </a:moveTo>
                  <a:cubicBezTo>
                    <a:pt x="5334" y="1"/>
                    <a:pt x="0" y="227"/>
                    <a:pt x="0" y="227"/>
                  </a:cubicBezTo>
                  <a:cubicBezTo>
                    <a:pt x="0" y="227"/>
                    <a:pt x="5334" y="453"/>
                    <a:pt x="11907" y="453"/>
                  </a:cubicBezTo>
                  <a:cubicBezTo>
                    <a:pt x="18491" y="453"/>
                    <a:pt x="23813" y="227"/>
                    <a:pt x="23813" y="227"/>
                  </a:cubicBezTo>
                  <a:cubicBezTo>
                    <a:pt x="23813" y="227"/>
                    <a:pt x="18467" y="1"/>
                    <a:pt x="11907" y="1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750" name="Google Shape;12750;p49"/>
            <p:cNvSpPr/>
            <p:nvPr/>
          </p:nvSpPr>
          <p:spPr>
            <a:xfrm>
              <a:off x="4106150" y="3215700"/>
              <a:ext cx="1046300" cy="11050"/>
            </a:xfrm>
            <a:custGeom>
              <a:avLst/>
              <a:gdLst/>
              <a:ahLst/>
              <a:cxnLst/>
              <a:rect l="l" t="t" r="r" b="b"/>
              <a:pathLst>
                <a:path w="41852" h="442" extrusionOk="0">
                  <a:moveTo>
                    <a:pt x="20932" y="1"/>
                  </a:moveTo>
                  <a:cubicBezTo>
                    <a:pt x="9383" y="1"/>
                    <a:pt x="1" y="227"/>
                    <a:pt x="1" y="227"/>
                  </a:cubicBezTo>
                  <a:cubicBezTo>
                    <a:pt x="1" y="227"/>
                    <a:pt x="9359" y="441"/>
                    <a:pt x="20932" y="441"/>
                  </a:cubicBezTo>
                  <a:cubicBezTo>
                    <a:pt x="32481" y="441"/>
                    <a:pt x="41851" y="227"/>
                    <a:pt x="41851" y="227"/>
                  </a:cubicBezTo>
                  <a:cubicBezTo>
                    <a:pt x="41851" y="227"/>
                    <a:pt x="32481" y="1"/>
                    <a:pt x="20932" y="1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751" name="Google Shape;12751;p49"/>
            <p:cNvSpPr/>
            <p:nvPr/>
          </p:nvSpPr>
          <p:spPr>
            <a:xfrm>
              <a:off x="3556675" y="3237725"/>
              <a:ext cx="1029925" cy="11050"/>
            </a:xfrm>
            <a:custGeom>
              <a:avLst/>
              <a:gdLst/>
              <a:ahLst/>
              <a:cxnLst/>
              <a:rect l="l" t="t" r="r" b="b"/>
              <a:pathLst>
                <a:path w="41197" h="442" extrusionOk="0">
                  <a:moveTo>
                    <a:pt x="20599" y="1"/>
                  </a:moveTo>
                  <a:cubicBezTo>
                    <a:pt x="9228" y="1"/>
                    <a:pt x="1" y="215"/>
                    <a:pt x="1" y="215"/>
                  </a:cubicBezTo>
                  <a:cubicBezTo>
                    <a:pt x="1" y="215"/>
                    <a:pt x="9228" y="441"/>
                    <a:pt x="20599" y="441"/>
                  </a:cubicBezTo>
                  <a:cubicBezTo>
                    <a:pt x="31969" y="441"/>
                    <a:pt x="41196" y="215"/>
                    <a:pt x="41196" y="215"/>
                  </a:cubicBezTo>
                  <a:cubicBezTo>
                    <a:pt x="41196" y="215"/>
                    <a:pt x="31969" y="1"/>
                    <a:pt x="20599" y="1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752" name="Google Shape;12752;p49"/>
            <p:cNvSpPr/>
            <p:nvPr/>
          </p:nvSpPr>
          <p:spPr>
            <a:xfrm>
              <a:off x="3589425" y="3213025"/>
              <a:ext cx="505150" cy="11325"/>
            </a:xfrm>
            <a:custGeom>
              <a:avLst/>
              <a:gdLst/>
              <a:ahLst/>
              <a:cxnLst/>
              <a:rect l="l" t="t" r="r" b="b"/>
              <a:pathLst>
                <a:path w="20206" h="453" extrusionOk="0">
                  <a:moveTo>
                    <a:pt x="10109" y="0"/>
                  </a:moveTo>
                  <a:cubicBezTo>
                    <a:pt x="4525" y="0"/>
                    <a:pt x="0" y="227"/>
                    <a:pt x="0" y="227"/>
                  </a:cubicBezTo>
                  <a:cubicBezTo>
                    <a:pt x="0" y="227"/>
                    <a:pt x="4525" y="453"/>
                    <a:pt x="10109" y="453"/>
                  </a:cubicBezTo>
                  <a:cubicBezTo>
                    <a:pt x="15681" y="453"/>
                    <a:pt x="20205" y="227"/>
                    <a:pt x="20205" y="227"/>
                  </a:cubicBezTo>
                  <a:cubicBezTo>
                    <a:pt x="20205" y="227"/>
                    <a:pt x="15681" y="0"/>
                    <a:pt x="10109" y="0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753" name="Google Shape;12753;p49"/>
            <p:cNvSpPr/>
            <p:nvPr/>
          </p:nvSpPr>
          <p:spPr>
            <a:xfrm>
              <a:off x="3272425" y="3163900"/>
              <a:ext cx="617650" cy="11050"/>
            </a:xfrm>
            <a:custGeom>
              <a:avLst/>
              <a:gdLst/>
              <a:ahLst/>
              <a:cxnLst/>
              <a:rect l="l" t="t" r="r" b="b"/>
              <a:pathLst>
                <a:path w="24706" h="442" extrusionOk="0">
                  <a:moveTo>
                    <a:pt x="12347" y="1"/>
                  </a:moveTo>
                  <a:cubicBezTo>
                    <a:pt x="5537" y="1"/>
                    <a:pt x="0" y="227"/>
                    <a:pt x="0" y="227"/>
                  </a:cubicBezTo>
                  <a:cubicBezTo>
                    <a:pt x="0" y="227"/>
                    <a:pt x="5537" y="441"/>
                    <a:pt x="12347" y="441"/>
                  </a:cubicBezTo>
                  <a:cubicBezTo>
                    <a:pt x="19169" y="441"/>
                    <a:pt x="24706" y="227"/>
                    <a:pt x="24706" y="227"/>
                  </a:cubicBezTo>
                  <a:cubicBezTo>
                    <a:pt x="24706" y="227"/>
                    <a:pt x="19169" y="1"/>
                    <a:pt x="12347" y="1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754" name="Google Shape;12754;p49"/>
            <p:cNvSpPr/>
            <p:nvPr/>
          </p:nvSpPr>
          <p:spPr>
            <a:xfrm>
              <a:off x="3613825" y="3180275"/>
              <a:ext cx="303650" cy="11350"/>
            </a:xfrm>
            <a:custGeom>
              <a:avLst/>
              <a:gdLst/>
              <a:ahLst/>
              <a:cxnLst/>
              <a:rect l="l" t="t" r="r" b="b"/>
              <a:pathLst>
                <a:path w="12146" h="454" extrusionOk="0">
                  <a:moveTo>
                    <a:pt x="6073" y="1"/>
                  </a:moveTo>
                  <a:cubicBezTo>
                    <a:pt x="2715" y="1"/>
                    <a:pt x="1" y="227"/>
                    <a:pt x="1" y="227"/>
                  </a:cubicBezTo>
                  <a:cubicBezTo>
                    <a:pt x="1" y="227"/>
                    <a:pt x="2715" y="453"/>
                    <a:pt x="6073" y="453"/>
                  </a:cubicBezTo>
                  <a:cubicBezTo>
                    <a:pt x="9442" y="453"/>
                    <a:pt x="12145" y="227"/>
                    <a:pt x="12145" y="227"/>
                  </a:cubicBezTo>
                  <a:cubicBezTo>
                    <a:pt x="12145" y="227"/>
                    <a:pt x="9419" y="1"/>
                    <a:pt x="6073" y="1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755" name="Google Shape;12755;p49"/>
            <p:cNvSpPr/>
            <p:nvPr/>
          </p:nvSpPr>
          <p:spPr>
            <a:xfrm>
              <a:off x="2048150" y="3141875"/>
              <a:ext cx="951050" cy="11350"/>
            </a:xfrm>
            <a:custGeom>
              <a:avLst/>
              <a:gdLst/>
              <a:ahLst/>
              <a:cxnLst/>
              <a:rect l="l" t="t" r="r" b="b"/>
              <a:pathLst>
                <a:path w="38042" h="454" extrusionOk="0">
                  <a:moveTo>
                    <a:pt x="19027" y="1"/>
                  </a:moveTo>
                  <a:cubicBezTo>
                    <a:pt x="8514" y="1"/>
                    <a:pt x="1" y="227"/>
                    <a:pt x="1" y="227"/>
                  </a:cubicBezTo>
                  <a:cubicBezTo>
                    <a:pt x="1" y="227"/>
                    <a:pt x="8514" y="453"/>
                    <a:pt x="19027" y="453"/>
                  </a:cubicBezTo>
                  <a:cubicBezTo>
                    <a:pt x="29528" y="453"/>
                    <a:pt x="38041" y="227"/>
                    <a:pt x="38041" y="227"/>
                  </a:cubicBezTo>
                  <a:cubicBezTo>
                    <a:pt x="38041" y="227"/>
                    <a:pt x="29528" y="1"/>
                    <a:pt x="19027" y="1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756" name="Google Shape;12756;p49"/>
            <p:cNvSpPr/>
            <p:nvPr/>
          </p:nvSpPr>
          <p:spPr>
            <a:xfrm>
              <a:off x="2414275" y="3182950"/>
              <a:ext cx="639400" cy="11050"/>
            </a:xfrm>
            <a:custGeom>
              <a:avLst/>
              <a:gdLst/>
              <a:ahLst/>
              <a:cxnLst/>
              <a:rect l="l" t="t" r="r" b="b"/>
              <a:pathLst>
                <a:path w="25576" h="442" extrusionOk="0">
                  <a:moveTo>
                    <a:pt x="12788" y="1"/>
                  </a:moveTo>
                  <a:cubicBezTo>
                    <a:pt x="5739" y="1"/>
                    <a:pt x="1" y="227"/>
                    <a:pt x="1" y="227"/>
                  </a:cubicBezTo>
                  <a:cubicBezTo>
                    <a:pt x="1" y="227"/>
                    <a:pt x="5716" y="441"/>
                    <a:pt x="12788" y="441"/>
                  </a:cubicBezTo>
                  <a:cubicBezTo>
                    <a:pt x="19848" y="441"/>
                    <a:pt x="25575" y="227"/>
                    <a:pt x="25575" y="227"/>
                  </a:cubicBezTo>
                  <a:cubicBezTo>
                    <a:pt x="25575" y="227"/>
                    <a:pt x="19860" y="1"/>
                    <a:pt x="12788" y="1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757" name="Google Shape;12757;p49"/>
            <p:cNvSpPr/>
            <p:nvPr/>
          </p:nvSpPr>
          <p:spPr>
            <a:xfrm>
              <a:off x="2580675" y="3221350"/>
              <a:ext cx="320000" cy="11050"/>
            </a:xfrm>
            <a:custGeom>
              <a:avLst/>
              <a:gdLst/>
              <a:ahLst/>
              <a:cxnLst/>
              <a:rect l="l" t="t" r="r" b="b"/>
              <a:pathLst>
                <a:path w="12800" h="442" extrusionOk="0">
                  <a:moveTo>
                    <a:pt x="6406" y="1"/>
                  </a:moveTo>
                  <a:cubicBezTo>
                    <a:pt x="2858" y="1"/>
                    <a:pt x="0" y="215"/>
                    <a:pt x="0" y="215"/>
                  </a:cubicBezTo>
                  <a:cubicBezTo>
                    <a:pt x="0" y="215"/>
                    <a:pt x="2870" y="441"/>
                    <a:pt x="6406" y="441"/>
                  </a:cubicBezTo>
                  <a:cubicBezTo>
                    <a:pt x="9942" y="441"/>
                    <a:pt x="12799" y="215"/>
                    <a:pt x="12799" y="215"/>
                  </a:cubicBezTo>
                  <a:cubicBezTo>
                    <a:pt x="12799" y="215"/>
                    <a:pt x="9942" y="1"/>
                    <a:pt x="6406" y="1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758" name="Google Shape;12758;p49"/>
            <p:cNvSpPr/>
            <p:nvPr/>
          </p:nvSpPr>
          <p:spPr>
            <a:xfrm>
              <a:off x="2750625" y="3248725"/>
              <a:ext cx="237550" cy="11350"/>
            </a:xfrm>
            <a:custGeom>
              <a:avLst/>
              <a:gdLst/>
              <a:ahLst/>
              <a:cxnLst/>
              <a:rect l="l" t="t" r="r" b="b"/>
              <a:pathLst>
                <a:path w="9502" h="454" extrusionOk="0">
                  <a:moveTo>
                    <a:pt x="4942" y="1"/>
                  </a:moveTo>
                  <a:cubicBezTo>
                    <a:pt x="4879" y="1"/>
                    <a:pt x="4815" y="1"/>
                    <a:pt x="4751" y="1"/>
                  </a:cubicBezTo>
                  <a:cubicBezTo>
                    <a:pt x="2132" y="1"/>
                    <a:pt x="1" y="227"/>
                    <a:pt x="1" y="227"/>
                  </a:cubicBezTo>
                  <a:cubicBezTo>
                    <a:pt x="1" y="227"/>
                    <a:pt x="2132" y="454"/>
                    <a:pt x="4751" y="454"/>
                  </a:cubicBezTo>
                  <a:cubicBezTo>
                    <a:pt x="7371" y="454"/>
                    <a:pt x="9502" y="227"/>
                    <a:pt x="9502" y="227"/>
                  </a:cubicBezTo>
                  <a:cubicBezTo>
                    <a:pt x="9502" y="227"/>
                    <a:pt x="7473" y="1"/>
                    <a:pt x="4942" y="1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759" name="Google Shape;12759;p49"/>
            <p:cNvSpPr/>
            <p:nvPr/>
          </p:nvSpPr>
          <p:spPr>
            <a:xfrm>
              <a:off x="3095325" y="3229400"/>
              <a:ext cx="220875" cy="11325"/>
            </a:xfrm>
            <a:custGeom>
              <a:avLst/>
              <a:gdLst/>
              <a:ahLst/>
              <a:cxnLst/>
              <a:rect l="l" t="t" r="r" b="b"/>
              <a:pathLst>
                <a:path w="8835" h="453" extrusionOk="0">
                  <a:moveTo>
                    <a:pt x="4417" y="0"/>
                  </a:moveTo>
                  <a:cubicBezTo>
                    <a:pt x="1977" y="0"/>
                    <a:pt x="0" y="227"/>
                    <a:pt x="0" y="227"/>
                  </a:cubicBezTo>
                  <a:cubicBezTo>
                    <a:pt x="0" y="227"/>
                    <a:pt x="1977" y="453"/>
                    <a:pt x="4417" y="453"/>
                  </a:cubicBezTo>
                  <a:cubicBezTo>
                    <a:pt x="6858" y="453"/>
                    <a:pt x="8835" y="227"/>
                    <a:pt x="8835" y="227"/>
                  </a:cubicBezTo>
                  <a:cubicBezTo>
                    <a:pt x="8835" y="227"/>
                    <a:pt x="6858" y="0"/>
                    <a:pt x="4417" y="0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760" name="Google Shape;12760;p49"/>
            <p:cNvSpPr/>
            <p:nvPr/>
          </p:nvSpPr>
          <p:spPr>
            <a:xfrm>
              <a:off x="3136100" y="3254100"/>
              <a:ext cx="212850" cy="11050"/>
            </a:xfrm>
            <a:custGeom>
              <a:avLst/>
              <a:gdLst/>
              <a:ahLst/>
              <a:cxnLst/>
              <a:rect l="l" t="t" r="r" b="b"/>
              <a:pathLst>
                <a:path w="8514" h="442" extrusionOk="0">
                  <a:moveTo>
                    <a:pt x="4263" y="1"/>
                  </a:moveTo>
                  <a:cubicBezTo>
                    <a:pt x="1905" y="1"/>
                    <a:pt x="0" y="215"/>
                    <a:pt x="0" y="215"/>
                  </a:cubicBezTo>
                  <a:cubicBezTo>
                    <a:pt x="0" y="215"/>
                    <a:pt x="1905" y="441"/>
                    <a:pt x="4263" y="441"/>
                  </a:cubicBezTo>
                  <a:cubicBezTo>
                    <a:pt x="6608" y="441"/>
                    <a:pt x="8513" y="215"/>
                    <a:pt x="8513" y="215"/>
                  </a:cubicBezTo>
                  <a:cubicBezTo>
                    <a:pt x="8513" y="215"/>
                    <a:pt x="6608" y="1"/>
                    <a:pt x="4263" y="1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761" name="Google Shape;12761;p49"/>
            <p:cNvSpPr/>
            <p:nvPr/>
          </p:nvSpPr>
          <p:spPr>
            <a:xfrm>
              <a:off x="3181925" y="3270475"/>
              <a:ext cx="153325" cy="11025"/>
            </a:xfrm>
            <a:custGeom>
              <a:avLst/>
              <a:gdLst/>
              <a:ahLst/>
              <a:cxnLst/>
              <a:rect l="l" t="t" r="r" b="b"/>
              <a:pathLst>
                <a:path w="6133" h="441" extrusionOk="0">
                  <a:moveTo>
                    <a:pt x="3073" y="0"/>
                  </a:moveTo>
                  <a:cubicBezTo>
                    <a:pt x="1370" y="0"/>
                    <a:pt x="1" y="215"/>
                    <a:pt x="1" y="215"/>
                  </a:cubicBezTo>
                  <a:cubicBezTo>
                    <a:pt x="1" y="215"/>
                    <a:pt x="1370" y="441"/>
                    <a:pt x="3073" y="441"/>
                  </a:cubicBezTo>
                  <a:cubicBezTo>
                    <a:pt x="4763" y="441"/>
                    <a:pt x="6133" y="215"/>
                    <a:pt x="6133" y="215"/>
                  </a:cubicBezTo>
                  <a:cubicBezTo>
                    <a:pt x="6133" y="215"/>
                    <a:pt x="4763" y="0"/>
                    <a:pt x="3073" y="0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762" name="Google Shape;12762;p49"/>
            <p:cNvSpPr/>
            <p:nvPr/>
          </p:nvSpPr>
          <p:spPr>
            <a:xfrm>
              <a:off x="3239375" y="3294875"/>
              <a:ext cx="104200" cy="11350"/>
            </a:xfrm>
            <a:custGeom>
              <a:avLst/>
              <a:gdLst/>
              <a:ahLst/>
              <a:cxnLst/>
              <a:rect l="l" t="t" r="r" b="b"/>
              <a:pathLst>
                <a:path w="4168" h="454" extrusionOk="0">
                  <a:moveTo>
                    <a:pt x="2084" y="1"/>
                  </a:moveTo>
                  <a:cubicBezTo>
                    <a:pt x="918" y="1"/>
                    <a:pt x="1" y="227"/>
                    <a:pt x="1" y="227"/>
                  </a:cubicBezTo>
                  <a:cubicBezTo>
                    <a:pt x="1" y="227"/>
                    <a:pt x="929" y="453"/>
                    <a:pt x="2084" y="453"/>
                  </a:cubicBezTo>
                  <a:cubicBezTo>
                    <a:pt x="3239" y="453"/>
                    <a:pt x="4168" y="227"/>
                    <a:pt x="4168" y="227"/>
                  </a:cubicBezTo>
                  <a:cubicBezTo>
                    <a:pt x="4168" y="227"/>
                    <a:pt x="3227" y="1"/>
                    <a:pt x="2084" y="1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763" name="Google Shape;12763;p49"/>
            <p:cNvSpPr/>
            <p:nvPr/>
          </p:nvSpPr>
          <p:spPr>
            <a:xfrm>
              <a:off x="2302350" y="3117475"/>
              <a:ext cx="229225" cy="11050"/>
            </a:xfrm>
            <a:custGeom>
              <a:avLst/>
              <a:gdLst/>
              <a:ahLst/>
              <a:cxnLst/>
              <a:rect l="l" t="t" r="r" b="b"/>
              <a:pathLst>
                <a:path w="9169" h="442" extrusionOk="0">
                  <a:moveTo>
                    <a:pt x="4585" y="1"/>
                  </a:moveTo>
                  <a:cubicBezTo>
                    <a:pt x="2049" y="1"/>
                    <a:pt x="1" y="215"/>
                    <a:pt x="1" y="215"/>
                  </a:cubicBezTo>
                  <a:cubicBezTo>
                    <a:pt x="1" y="215"/>
                    <a:pt x="2061" y="441"/>
                    <a:pt x="4585" y="441"/>
                  </a:cubicBezTo>
                  <a:cubicBezTo>
                    <a:pt x="7109" y="441"/>
                    <a:pt x="9169" y="215"/>
                    <a:pt x="9169" y="215"/>
                  </a:cubicBezTo>
                  <a:cubicBezTo>
                    <a:pt x="9169" y="215"/>
                    <a:pt x="7109" y="1"/>
                    <a:pt x="4585" y="1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764" name="Google Shape;12764;p49"/>
            <p:cNvSpPr/>
            <p:nvPr/>
          </p:nvSpPr>
          <p:spPr>
            <a:xfrm>
              <a:off x="2384225" y="3076400"/>
              <a:ext cx="106275" cy="11325"/>
            </a:xfrm>
            <a:custGeom>
              <a:avLst/>
              <a:gdLst/>
              <a:ahLst/>
              <a:cxnLst/>
              <a:rect l="l" t="t" r="r" b="b"/>
              <a:pathLst>
                <a:path w="4251" h="453" extrusionOk="0">
                  <a:moveTo>
                    <a:pt x="2131" y="1"/>
                  </a:moveTo>
                  <a:cubicBezTo>
                    <a:pt x="953" y="1"/>
                    <a:pt x="0" y="227"/>
                    <a:pt x="0" y="227"/>
                  </a:cubicBezTo>
                  <a:cubicBezTo>
                    <a:pt x="0" y="227"/>
                    <a:pt x="953" y="453"/>
                    <a:pt x="2131" y="453"/>
                  </a:cubicBezTo>
                  <a:cubicBezTo>
                    <a:pt x="3298" y="453"/>
                    <a:pt x="4251" y="227"/>
                    <a:pt x="4251" y="227"/>
                  </a:cubicBezTo>
                  <a:cubicBezTo>
                    <a:pt x="4251" y="227"/>
                    <a:pt x="3298" y="1"/>
                    <a:pt x="2131" y="1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765" name="Google Shape;12765;p49"/>
            <p:cNvSpPr/>
            <p:nvPr/>
          </p:nvSpPr>
          <p:spPr>
            <a:xfrm>
              <a:off x="2436300" y="3057050"/>
              <a:ext cx="68500" cy="11350"/>
            </a:xfrm>
            <a:custGeom>
              <a:avLst/>
              <a:gdLst/>
              <a:ahLst/>
              <a:cxnLst/>
              <a:rect l="l" t="t" r="r" b="b"/>
              <a:pathLst>
                <a:path w="2740" h="454" extrusionOk="0">
                  <a:moveTo>
                    <a:pt x="1370" y="1"/>
                  </a:moveTo>
                  <a:cubicBezTo>
                    <a:pt x="608" y="1"/>
                    <a:pt x="1" y="227"/>
                    <a:pt x="1" y="227"/>
                  </a:cubicBezTo>
                  <a:cubicBezTo>
                    <a:pt x="1" y="227"/>
                    <a:pt x="579" y="453"/>
                    <a:pt x="1314" y="453"/>
                  </a:cubicBezTo>
                  <a:cubicBezTo>
                    <a:pt x="1333" y="453"/>
                    <a:pt x="1351" y="453"/>
                    <a:pt x="1370" y="453"/>
                  </a:cubicBezTo>
                  <a:cubicBezTo>
                    <a:pt x="2132" y="453"/>
                    <a:pt x="2739" y="227"/>
                    <a:pt x="2739" y="227"/>
                  </a:cubicBezTo>
                  <a:cubicBezTo>
                    <a:pt x="2739" y="227"/>
                    <a:pt x="2132" y="1"/>
                    <a:pt x="1370" y="1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766" name="Google Shape;12766;p49"/>
            <p:cNvSpPr/>
            <p:nvPr/>
          </p:nvSpPr>
          <p:spPr>
            <a:xfrm>
              <a:off x="2266650" y="3032650"/>
              <a:ext cx="248550" cy="11075"/>
            </a:xfrm>
            <a:custGeom>
              <a:avLst/>
              <a:gdLst/>
              <a:ahLst/>
              <a:cxnLst/>
              <a:rect l="l" t="t" r="r" b="b"/>
              <a:pathLst>
                <a:path w="9942" h="443" extrusionOk="0">
                  <a:moveTo>
                    <a:pt x="4977" y="0"/>
                  </a:moveTo>
                  <a:cubicBezTo>
                    <a:pt x="2238" y="0"/>
                    <a:pt x="0" y="227"/>
                    <a:pt x="0" y="227"/>
                  </a:cubicBezTo>
                  <a:cubicBezTo>
                    <a:pt x="0" y="227"/>
                    <a:pt x="2030" y="443"/>
                    <a:pt x="4589" y="443"/>
                  </a:cubicBezTo>
                  <a:cubicBezTo>
                    <a:pt x="4717" y="443"/>
                    <a:pt x="4847" y="442"/>
                    <a:pt x="4977" y="441"/>
                  </a:cubicBezTo>
                  <a:cubicBezTo>
                    <a:pt x="7715" y="441"/>
                    <a:pt x="9942" y="227"/>
                    <a:pt x="9942" y="227"/>
                  </a:cubicBezTo>
                  <a:cubicBezTo>
                    <a:pt x="9942" y="227"/>
                    <a:pt x="7727" y="0"/>
                    <a:pt x="4977" y="0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767" name="Google Shape;12767;p49"/>
            <p:cNvSpPr/>
            <p:nvPr/>
          </p:nvSpPr>
          <p:spPr>
            <a:xfrm>
              <a:off x="2461000" y="2994550"/>
              <a:ext cx="70575" cy="11325"/>
            </a:xfrm>
            <a:custGeom>
              <a:avLst/>
              <a:gdLst/>
              <a:ahLst/>
              <a:cxnLst/>
              <a:rect l="l" t="t" r="r" b="b"/>
              <a:pathLst>
                <a:path w="2823" h="453" extrusionOk="0">
                  <a:moveTo>
                    <a:pt x="1406" y="0"/>
                  </a:moveTo>
                  <a:cubicBezTo>
                    <a:pt x="632" y="0"/>
                    <a:pt x="1" y="227"/>
                    <a:pt x="1" y="227"/>
                  </a:cubicBezTo>
                  <a:cubicBezTo>
                    <a:pt x="1" y="227"/>
                    <a:pt x="632" y="453"/>
                    <a:pt x="1406" y="453"/>
                  </a:cubicBezTo>
                  <a:cubicBezTo>
                    <a:pt x="2180" y="453"/>
                    <a:pt x="2823" y="227"/>
                    <a:pt x="2823" y="227"/>
                  </a:cubicBezTo>
                  <a:cubicBezTo>
                    <a:pt x="2823" y="227"/>
                    <a:pt x="2192" y="0"/>
                    <a:pt x="1406" y="0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768" name="Google Shape;12768;p49"/>
            <p:cNvSpPr/>
            <p:nvPr/>
          </p:nvSpPr>
          <p:spPr>
            <a:xfrm>
              <a:off x="4903575" y="2253975"/>
              <a:ext cx="341450" cy="11050"/>
            </a:xfrm>
            <a:custGeom>
              <a:avLst/>
              <a:gdLst/>
              <a:ahLst/>
              <a:cxnLst/>
              <a:rect l="l" t="t" r="r" b="b"/>
              <a:pathLst>
                <a:path w="13658" h="442" extrusionOk="0">
                  <a:moveTo>
                    <a:pt x="6835" y="1"/>
                  </a:moveTo>
                  <a:cubicBezTo>
                    <a:pt x="3060" y="1"/>
                    <a:pt x="1" y="215"/>
                    <a:pt x="1" y="215"/>
                  </a:cubicBezTo>
                  <a:cubicBezTo>
                    <a:pt x="1" y="215"/>
                    <a:pt x="3060" y="441"/>
                    <a:pt x="6835" y="441"/>
                  </a:cubicBezTo>
                  <a:cubicBezTo>
                    <a:pt x="10609" y="441"/>
                    <a:pt x="13657" y="215"/>
                    <a:pt x="13657" y="215"/>
                  </a:cubicBezTo>
                  <a:cubicBezTo>
                    <a:pt x="13657" y="215"/>
                    <a:pt x="10609" y="1"/>
                    <a:pt x="6835" y="1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769" name="Google Shape;12769;p49"/>
            <p:cNvSpPr/>
            <p:nvPr/>
          </p:nvSpPr>
          <p:spPr>
            <a:xfrm>
              <a:off x="4975025" y="2286725"/>
              <a:ext cx="106275" cy="11025"/>
            </a:xfrm>
            <a:custGeom>
              <a:avLst/>
              <a:gdLst/>
              <a:ahLst/>
              <a:cxnLst/>
              <a:rect l="l" t="t" r="r" b="b"/>
              <a:pathLst>
                <a:path w="4251" h="441" extrusionOk="0">
                  <a:moveTo>
                    <a:pt x="2131" y="0"/>
                  </a:moveTo>
                  <a:cubicBezTo>
                    <a:pt x="953" y="0"/>
                    <a:pt x="0" y="215"/>
                    <a:pt x="0" y="215"/>
                  </a:cubicBezTo>
                  <a:cubicBezTo>
                    <a:pt x="0" y="215"/>
                    <a:pt x="953" y="441"/>
                    <a:pt x="2131" y="441"/>
                  </a:cubicBezTo>
                  <a:cubicBezTo>
                    <a:pt x="3298" y="441"/>
                    <a:pt x="4251" y="215"/>
                    <a:pt x="4251" y="215"/>
                  </a:cubicBezTo>
                  <a:cubicBezTo>
                    <a:pt x="4251" y="215"/>
                    <a:pt x="3298" y="0"/>
                    <a:pt x="2131" y="0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770" name="Google Shape;12770;p49"/>
            <p:cNvSpPr/>
            <p:nvPr/>
          </p:nvSpPr>
          <p:spPr>
            <a:xfrm>
              <a:off x="5018175" y="2316775"/>
              <a:ext cx="104200" cy="11050"/>
            </a:xfrm>
            <a:custGeom>
              <a:avLst/>
              <a:gdLst/>
              <a:ahLst/>
              <a:cxnLst/>
              <a:rect l="l" t="t" r="r" b="b"/>
              <a:pathLst>
                <a:path w="4168" h="442" extrusionOk="0">
                  <a:moveTo>
                    <a:pt x="2084" y="1"/>
                  </a:moveTo>
                  <a:cubicBezTo>
                    <a:pt x="917" y="1"/>
                    <a:pt x="0" y="227"/>
                    <a:pt x="0" y="227"/>
                  </a:cubicBezTo>
                  <a:cubicBezTo>
                    <a:pt x="0" y="227"/>
                    <a:pt x="941" y="441"/>
                    <a:pt x="2084" y="441"/>
                  </a:cubicBezTo>
                  <a:cubicBezTo>
                    <a:pt x="3239" y="441"/>
                    <a:pt x="4168" y="227"/>
                    <a:pt x="4168" y="227"/>
                  </a:cubicBezTo>
                  <a:cubicBezTo>
                    <a:pt x="4168" y="227"/>
                    <a:pt x="3227" y="1"/>
                    <a:pt x="2084" y="1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771" name="Google Shape;12771;p49"/>
            <p:cNvSpPr/>
            <p:nvPr/>
          </p:nvSpPr>
          <p:spPr>
            <a:xfrm>
              <a:off x="5058950" y="2344150"/>
              <a:ext cx="44075" cy="11350"/>
            </a:xfrm>
            <a:custGeom>
              <a:avLst/>
              <a:gdLst/>
              <a:ahLst/>
              <a:cxnLst/>
              <a:rect l="l" t="t" r="r" b="b"/>
              <a:pathLst>
                <a:path w="1763" h="454" extrusionOk="0">
                  <a:moveTo>
                    <a:pt x="917" y="1"/>
                  </a:moveTo>
                  <a:cubicBezTo>
                    <a:pt x="905" y="1"/>
                    <a:pt x="894" y="1"/>
                    <a:pt x="882" y="1"/>
                  </a:cubicBezTo>
                  <a:cubicBezTo>
                    <a:pt x="394" y="1"/>
                    <a:pt x="1" y="227"/>
                    <a:pt x="1" y="227"/>
                  </a:cubicBezTo>
                  <a:cubicBezTo>
                    <a:pt x="1" y="227"/>
                    <a:pt x="405" y="454"/>
                    <a:pt x="882" y="454"/>
                  </a:cubicBezTo>
                  <a:cubicBezTo>
                    <a:pt x="1370" y="454"/>
                    <a:pt x="1763" y="227"/>
                    <a:pt x="1763" y="227"/>
                  </a:cubicBezTo>
                  <a:cubicBezTo>
                    <a:pt x="1763" y="227"/>
                    <a:pt x="1389" y="1"/>
                    <a:pt x="917" y="1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772" name="Google Shape;12772;p49"/>
            <p:cNvSpPr/>
            <p:nvPr/>
          </p:nvSpPr>
          <p:spPr>
            <a:xfrm>
              <a:off x="5078900" y="2379600"/>
              <a:ext cx="49125" cy="11325"/>
            </a:xfrm>
            <a:custGeom>
              <a:avLst/>
              <a:gdLst/>
              <a:ahLst/>
              <a:cxnLst/>
              <a:rect l="l" t="t" r="r" b="b"/>
              <a:pathLst>
                <a:path w="1965" h="453" extrusionOk="0">
                  <a:moveTo>
                    <a:pt x="977" y="0"/>
                  </a:moveTo>
                  <a:cubicBezTo>
                    <a:pt x="441" y="0"/>
                    <a:pt x="0" y="226"/>
                    <a:pt x="0" y="226"/>
                  </a:cubicBezTo>
                  <a:cubicBezTo>
                    <a:pt x="0" y="226"/>
                    <a:pt x="429" y="452"/>
                    <a:pt x="977" y="452"/>
                  </a:cubicBezTo>
                  <a:cubicBezTo>
                    <a:pt x="1512" y="452"/>
                    <a:pt x="1965" y="226"/>
                    <a:pt x="1965" y="226"/>
                  </a:cubicBezTo>
                  <a:cubicBezTo>
                    <a:pt x="1965" y="226"/>
                    <a:pt x="1512" y="0"/>
                    <a:pt x="977" y="0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773" name="Google Shape;12773;p49"/>
            <p:cNvSpPr/>
            <p:nvPr/>
          </p:nvSpPr>
          <p:spPr>
            <a:xfrm>
              <a:off x="4758925" y="3158250"/>
              <a:ext cx="991800" cy="11350"/>
            </a:xfrm>
            <a:custGeom>
              <a:avLst/>
              <a:gdLst/>
              <a:ahLst/>
              <a:cxnLst/>
              <a:rect l="l" t="t" r="r" b="b"/>
              <a:pathLst>
                <a:path w="39672" h="454" extrusionOk="0">
                  <a:moveTo>
                    <a:pt x="19836" y="1"/>
                  </a:moveTo>
                  <a:cubicBezTo>
                    <a:pt x="8882" y="1"/>
                    <a:pt x="0" y="227"/>
                    <a:pt x="0" y="227"/>
                  </a:cubicBezTo>
                  <a:cubicBezTo>
                    <a:pt x="0" y="227"/>
                    <a:pt x="8882" y="453"/>
                    <a:pt x="19836" y="453"/>
                  </a:cubicBezTo>
                  <a:cubicBezTo>
                    <a:pt x="30790" y="453"/>
                    <a:pt x="39672" y="227"/>
                    <a:pt x="39672" y="227"/>
                  </a:cubicBezTo>
                  <a:cubicBezTo>
                    <a:pt x="39672" y="227"/>
                    <a:pt x="30790" y="1"/>
                    <a:pt x="19836" y="1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774" name="Google Shape;12774;p49"/>
            <p:cNvSpPr/>
            <p:nvPr/>
          </p:nvSpPr>
          <p:spPr>
            <a:xfrm>
              <a:off x="4580925" y="3147550"/>
              <a:ext cx="251525" cy="11325"/>
            </a:xfrm>
            <a:custGeom>
              <a:avLst/>
              <a:gdLst/>
              <a:ahLst/>
              <a:cxnLst/>
              <a:rect l="l" t="t" r="r" b="b"/>
              <a:pathLst>
                <a:path w="10061" h="453" extrusionOk="0">
                  <a:moveTo>
                    <a:pt x="5037" y="0"/>
                  </a:moveTo>
                  <a:cubicBezTo>
                    <a:pt x="2250" y="0"/>
                    <a:pt x="0" y="226"/>
                    <a:pt x="0" y="226"/>
                  </a:cubicBezTo>
                  <a:cubicBezTo>
                    <a:pt x="0" y="226"/>
                    <a:pt x="2250" y="453"/>
                    <a:pt x="5037" y="453"/>
                  </a:cubicBezTo>
                  <a:cubicBezTo>
                    <a:pt x="7811" y="453"/>
                    <a:pt x="10061" y="226"/>
                    <a:pt x="10061" y="226"/>
                  </a:cubicBezTo>
                  <a:cubicBezTo>
                    <a:pt x="10061" y="226"/>
                    <a:pt x="7811" y="0"/>
                    <a:pt x="5037" y="0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775" name="Google Shape;12775;p49"/>
            <p:cNvSpPr/>
            <p:nvPr/>
          </p:nvSpPr>
          <p:spPr>
            <a:xfrm>
              <a:off x="4744925" y="3139500"/>
              <a:ext cx="183075" cy="11050"/>
            </a:xfrm>
            <a:custGeom>
              <a:avLst/>
              <a:gdLst/>
              <a:ahLst/>
              <a:cxnLst/>
              <a:rect l="l" t="t" r="r" b="b"/>
              <a:pathLst>
                <a:path w="7323" h="442" extrusionOk="0">
                  <a:moveTo>
                    <a:pt x="3668" y="1"/>
                  </a:moveTo>
                  <a:cubicBezTo>
                    <a:pt x="1644" y="1"/>
                    <a:pt x="1" y="215"/>
                    <a:pt x="1" y="215"/>
                  </a:cubicBezTo>
                  <a:cubicBezTo>
                    <a:pt x="1" y="215"/>
                    <a:pt x="1644" y="441"/>
                    <a:pt x="3668" y="441"/>
                  </a:cubicBezTo>
                  <a:cubicBezTo>
                    <a:pt x="5692" y="441"/>
                    <a:pt x="7323" y="215"/>
                    <a:pt x="7323" y="215"/>
                  </a:cubicBezTo>
                  <a:cubicBezTo>
                    <a:pt x="7323" y="215"/>
                    <a:pt x="5692" y="1"/>
                    <a:pt x="3668" y="1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776" name="Google Shape;12776;p49"/>
            <p:cNvSpPr/>
            <p:nvPr/>
          </p:nvSpPr>
          <p:spPr>
            <a:xfrm>
              <a:off x="5160150" y="3133850"/>
              <a:ext cx="453950" cy="11025"/>
            </a:xfrm>
            <a:custGeom>
              <a:avLst/>
              <a:gdLst/>
              <a:ahLst/>
              <a:cxnLst/>
              <a:rect l="l" t="t" r="r" b="b"/>
              <a:pathLst>
                <a:path w="18158" h="441" extrusionOk="0">
                  <a:moveTo>
                    <a:pt x="9085" y="0"/>
                  </a:moveTo>
                  <a:cubicBezTo>
                    <a:pt x="4073" y="0"/>
                    <a:pt x="1" y="227"/>
                    <a:pt x="1" y="227"/>
                  </a:cubicBezTo>
                  <a:cubicBezTo>
                    <a:pt x="1" y="227"/>
                    <a:pt x="4073" y="441"/>
                    <a:pt x="9085" y="441"/>
                  </a:cubicBezTo>
                  <a:cubicBezTo>
                    <a:pt x="14098" y="441"/>
                    <a:pt x="18158" y="227"/>
                    <a:pt x="18158" y="227"/>
                  </a:cubicBezTo>
                  <a:cubicBezTo>
                    <a:pt x="18158" y="227"/>
                    <a:pt x="14098" y="0"/>
                    <a:pt x="9085" y="0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777" name="Google Shape;12777;p49"/>
            <p:cNvSpPr/>
            <p:nvPr/>
          </p:nvSpPr>
          <p:spPr>
            <a:xfrm>
              <a:off x="5392325" y="3114800"/>
              <a:ext cx="112550" cy="11325"/>
            </a:xfrm>
            <a:custGeom>
              <a:avLst/>
              <a:gdLst/>
              <a:ahLst/>
              <a:cxnLst/>
              <a:rect l="l" t="t" r="r" b="b"/>
              <a:pathLst>
                <a:path w="4502" h="453" extrusionOk="0">
                  <a:moveTo>
                    <a:pt x="2342" y="0"/>
                  </a:moveTo>
                  <a:cubicBezTo>
                    <a:pt x="2312" y="0"/>
                    <a:pt x="2281" y="0"/>
                    <a:pt x="2251" y="0"/>
                  </a:cubicBezTo>
                  <a:cubicBezTo>
                    <a:pt x="1001" y="0"/>
                    <a:pt x="1" y="227"/>
                    <a:pt x="1" y="227"/>
                  </a:cubicBezTo>
                  <a:cubicBezTo>
                    <a:pt x="1" y="227"/>
                    <a:pt x="1013" y="453"/>
                    <a:pt x="2251" y="453"/>
                  </a:cubicBezTo>
                  <a:cubicBezTo>
                    <a:pt x="3501" y="453"/>
                    <a:pt x="4501" y="227"/>
                    <a:pt x="4501" y="227"/>
                  </a:cubicBezTo>
                  <a:cubicBezTo>
                    <a:pt x="4501" y="227"/>
                    <a:pt x="3549" y="0"/>
                    <a:pt x="2342" y="0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778" name="Google Shape;12778;p49"/>
            <p:cNvSpPr/>
            <p:nvPr/>
          </p:nvSpPr>
          <p:spPr>
            <a:xfrm>
              <a:off x="5403925" y="3084725"/>
              <a:ext cx="81900" cy="11050"/>
            </a:xfrm>
            <a:custGeom>
              <a:avLst/>
              <a:gdLst/>
              <a:ahLst/>
              <a:cxnLst/>
              <a:rect l="l" t="t" r="r" b="b"/>
              <a:pathLst>
                <a:path w="3276" h="442" extrusionOk="0">
                  <a:moveTo>
                    <a:pt x="1644" y="1"/>
                  </a:moveTo>
                  <a:cubicBezTo>
                    <a:pt x="727" y="1"/>
                    <a:pt x="1" y="227"/>
                    <a:pt x="1" y="227"/>
                  </a:cubicBezTo>
                  <a:cubicBezTo>
                    <a:pt x="1" y="227"/>
                    <a:pt x="727" y="441"/>
                    <a:pt x="1644" y="441"/>
                  </a:cubicBezTo>
                  <a:cubicBezTo>
                    <a:pt x="2549" y="441"/>
                    <a:pt x="3275" y="227"/>
                    <a:pt x="3275" y="227"/>
                  </a:cubicBezTo>
                  <a:cubicBezTo>
                    <a:pt x="3275" y="227"/>
                    <a:pt x="2537" y="1"/>
                    <a:pt x="1644" y="1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779" name="Google Shape;12779;p49"/>
            <p:cNvSpPr/>
            <p:nvPr/>
          </p:nvSpPr>
          <p:spPr>
            <a:xfrm>
              <a:off x="5390250" y="3060025"/>
              <a:ext cx="81875" cy="11350"/>
            </a:xfrm>
            <a:custGeom>
              <a:avLst/>
              <a:gdLst/>
              <a:ahLst/>
              <a:cxnLst/>
              <a:rect l="l" t="t" r="r" b="b"/>
              <a:pathLst>
                <a:path w="3275" h="454" extrusionOk="0">
                  <a:moveTo>
                    <a:pt x="1631" y="1"/>
                  </a:moveTo>
                  <a:cubicBezTo>
                    <a:pt x="727" y="1"/>
                    <a:pt x="0" y="227"/>
                    <a:pt x="0" y="227"/>
                  </a:cubicBezTo>
                  <a:cubicBezTo>
                    <a:pt x="0" y="227"/>
                    <a:pt x="727" y="453"/>
                    <a:pt x="1631" y="453"/>
                  </a:cubicBezTo>
                  <a:cubicBezTo>
                    <a:pt x="2548" y="453"/>
                    <a:pt x="3275" y="227"/>
                    <a:pt x="3275" y="227"/>
                  </a:cubicBezTo>
                  <a:cubicBezTo>
                    <a:pt x="3275" y="227"/>
                    <a:pt x="2548" y="1"/>
                    <a:pt x="1631" y="1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780" name="Google Shape;12780;p49"/>
            <p:cNvSpPr/>
            <p:nvPr/>
          </p:nvSpPr>
          <p:spPr>
            <a:xfrm>
              <a:off x="5384875" y="3024300"/>
              <a:ext cx="78925" cy="11350"/>
            </a:xfrm>
            <a:custGeom>
              <a:avLst/>
              <a:gdLst/>
              <a:ahLst/>
              <a:cxnLst/>
              <a:rect l="l" t="t" r="r" b="b"/>
              <a:pathLst>
                <a:path w="3157" h="454" extrusionOk="0">
                  <a:moveTo>
                    <a:pt x="1585" y="1"/>
                  </a:moveTo>
                  <a:cubicBezTo>
                    <a:pt x="715" y="1"/>
                    <a:pt x="1" y="227"/>
                    <a:pt x="1" y="227"/>
                  </a:cubicBezTo>
                  <a:cubicBezTo>
                    <a:pt x="1" y="227"/>
                    <a:pt x="703" y="453"/>
                    <a:pt x="1585" y="453"/>
                  </a:cubicBezTo>
                  <a:cubicBezTo>
                    <a:pt x="2442" y="453"/>
                    <a:pt x="3156" y="227"/>
                    <a:pt x="3156" y="227"/>
                  </a:cubicBezTo>
                  <a:cubicBezTo>
                    <a:pt x="3156" y="227"/>
                    <a:pt x="2442" y="1"/>
                    <a:pt x="1585" y="1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781" name="Google Shape;12781;p49"/>
            <p:cNvSpPr/>
            <p:nvPr/>
          </p:nvSpPr>
          <p:spPr>
            <a:xfrm>
              <a:off x="5256600" y="2737675"/>
              <a:ext cx="404250" cy="11025"/>
            </a:xfrm>
            <a:custGeom>
              <a:avLst/>
              <a:gdLst/>
              <a:ahLst/>
              <a:cxnLst/>
              <a:rect l="l" t="t" r="r" b="b"/>
              <a:pathLst>
                <a:path w="16170" h="441" extrusionOk="0">
                  <a:moveTo>
                    <a:pt x="8085" y="0"/>
                  </a:moveTo>
                  <a:cubicBezTo>
                    <a:pt x="3620" y="0"/>
                    <a:pt x="0" y="215"/>
                    <a:pt x="0" y="215"/>
                  </a:cubicBezTo>
                  <a:cubicBezTo>
                    <a:pt x="0" y="215"/>
                    <a:pt x="3620" y="441"/>
                    <a:pt x="8085" y="441"/>
                  </a:cubicBezTo>
                  <a:cubicBezTo>
                    <a:pt x="12550" y="441"/>
                    <a:pt x="16169" y="215"/>
                    <a:pt x="16169" y="215"/>
                  </a:cubicBezTo>
                  <a:cubicBezTo>
                    <a:pt x="16169" y="215"/>
                    <a:pt x="12538" y="0"/>
                    <a:pt x="8085" y="0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782" name="Google Shape;12782;p49"/>
            <p:cNvSpPr/>
            <p:nvPr/>
          </p:nvSpPr>
          <p:spPr>
            <a:xfrm>
              <a:off x="5264050" y="2693900"/>
              <a:ext cx="87825" cy="11350"/>
            </a:xfrm>
            <a:custGeom>
              <a:avLst/>
              <a:gdLst/>
              <a:ahLst/>
              <a:cxnLst/>
              <a:rect l="l" t="t" r="r" b="b"/>
              <a:pathLst>
                <a:path w="3513" h="454" extrusionOk="0">
                  <a:moveTo>
                    <a:pt x="1832" y="1"/>
                  </a:moveTo>
                  <a:cubicBezTo>
                    <a:pt x="1809" y="1"/>
                    <a:pt x="1786" y="1"/>
                    <a:pt x="1762" y="1"/>
                  </a:cubicBezTo>
                  <a:cubicBezTo>
                    <a:pt x="786" y="1"/>
                    <a:pt x="0" y="227"/>
                    <a:pt x="0" y="227"/>
                  </a:cubicBezTo>
                  <a:cubicBezTo>
                    <a:pt x="0" y="227"/>
                    <a:pt x="786" y="453"/>
                    <a:pt x="1762" y="453"/>
                  </a:cubicBezTo>
                  <a:cubicBezTo>
                    <a:pt x="2727" y="453"/>
                    <a:pt x="3512" y="227"/>
                    <a:pt x="3512" y="227"/>
                  </a:cubicBezTo>
                  <a:cubicBezTo>
                    <a:pt x="3512" y="227"/>
                    <a:pt x="2764" y="1"/>
                    <a:pt x="1832" y="1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783" name="Google Shape;12783;p49"/>
            <p:cNvSpPr/>
            <p:nvPr/>
          </p:nvSpPr>
          <p:spPr>
            <a:xfrm>
              <a:off x="5226525" y="2653125"/>
              <a:ext cx="78900" cy="11050"/>
            </a:xfrm>
            <a:custGeom>
              <a:avLst/>
              <a:gdLst/>
              <a:ahLst/>
              <a:cxnLst/>
              <a:rect l="l" t="t" r="r" b="b"/>
              <a:pathLst>
                <a:path w="3156" h="442" extrusionOk="0">
                  <a:moveTo>
                    <a:pt x="1636" y="0"/>
                  </a:moveTo>
                  <a:cubicBezTo>
                    <a:pt x="1615" y="0"/>
                    <a:pt x="1594" y="1"/>
                    <a:pt x="1572" y="1"/>
                  </a:cubicBezTo>
                  <a:cubicBezTo>
                    <a:pt x="715" y="1"/>
                    <a:pt x="1" y="227"/>
                    <a:pt x="1" y="227"/>
                  </a:cubicBezTo>
                  <a:cubicBezTo>
                    <a:pt x="1" y="227"/>
                    <a:pt x="703" y="441"/>
                    <a:pt x="1572" y="441"/>
                  </a:cubicBezTo>
                  <a:cubicBezTo>
                    <a:pt x="2442" y="441"/>
                    <a:pt x="3156" y="227"/>
                    <a:pt x="3156" y="227"/>
                  </a:cubicBezTo>
                  <a:cubicBezTo>
                    <a:pt x="3156" y="227"/>
                    <a:pt x="2476" y="0"/>
                    <a:pt x="1636" y="0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784" name="Google Shape;12784;p49"/>
            <p:cNvSpPr/>
            <p:nvPr/>
          </p:nvSpPr>
          <p:spPr>
            <a:xfrm>
              <a:off x="5209275" y="2614725"/>
              <a:ext cx="60450" cy="11350"/>
            </a:xfrm>
            <a:custGeom>
              <a:avLst/>
              <a:gdLst/>
              <a:ahLst/>
              <a:cxnLst/>
              <a:rect l="l" t="t" r="r" b="b"/>
              <a:pathLst>
                <a:path w="2418" h="454" extrusionOk="0">
                  <a:moveTo>
                    <a:pt x="1263" y="1"/>
                  </a:moveTo>
                  <a:cubicBezTo>
                    <a:pt x="1247" y="1"/>
                    <a:pt x="1231" y="1"/>
                    <a:pt x="1215" y="1"/>
                  </a:cubicBezTo>
                  <a:cubicBezTo>
                    <a:pt x="536" y="1"/>
                    <a:pt x="0" y="227"/>
                    <a:pt x="0" y="227"/>
                  </a:cubicBezTo>
                  <a:cubicBezTo>
                    <a:pt x="0" y="227"/>
                    <a:pt x="536" y="453"/>
                    <a:pt x="1215" y="453"/>
                  </a:cubicBezTo>
                  <a:cubicBezTo>
                    <a:pt x="1881" y="453"/>
                    <a:pt x="2417" y="227"/>
                    <a:pt x="2417" y="227"/>
                  </a:cubicBezTo>
                  <a:cubicBezTo>
                    <a:pt x="2417" y="227"/>
                    <a:pt x="1907" y="1"/>
                    <a:pt x="1263" y="1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785" name="Google Shape;12785;p49"/>
            <p:cNvSpPr/>
            <p:nvPr/>
          </p:nvSpPr>
          <p:spPr>
            <a:xfrm>
              <a:off x="5168200" y="2578900"/>
              <a:ext cx="12225" cy="8975"/>
            </a:xfrm>
            <a:custGeom>
              <a:avLst/>
              <a:gdLst/>
              <a:ahLst/>
              <a:cxnLst/>
              <a:rect l="l" t="t" r="r" b="b"/>
              <a:pathLst>
                <a:path w="489" h="359" extrusionOk="0">
                  <a:moveTo>
                    <a:pt x="220" y="1"/>
                  </a:moveTo>
                  <a:cubicBezTo>
                    <a:pt x="156" y="1"/>
                    <a:pt x="88" y="14"/>
                    <a:pt x="60" y="65"/>
                  </a:cubicBezTo>
                  <a:cubicBezTo>
                    <a:pt x="0" y="160"/>
                    <a:pt x="131" y="351"/>
                    <a:pt x="131" y="351"/>
                  </a:cubicBezTo>
                  <a:cubicBezTo>
                    <a:pt x="131" y="351"/>
                    <a:pt x="182" y="358"/>
                    <a:pt x="242" y="358"/>
                  </a:cubicBezTo>
                  <a:cubicBezTo>
                    <a:pt x="313" y="358"/>
                    <a:pt x="397" y="348"/>
                    <a:pt x="429" y="303"/>
                  </a:cubicBezTo>
                  <a:cubicBezTo>
                    <a:pt x="488" y="220"/>
                    <a:pt x="357" y="17"/>
                    <a:pt x="357" y="17"/>
                  </a:cubicBezTo>
                  <a:cubicBezTo>
                    <a:pt x="357" y="17"/>
                    <a:pt x="291" y="1"/>
                    <a:pt x="220" y="1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786" name="Google Shape;12786;p49"/>
            <p:cNvSpPr/>
            <p:nvPr/>
          </p:nvSpPr>
          <p:spPr>
            <a:xfrm>
              <a:off x="2535425" y="28722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1"/>
                  </a:move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accent4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787" name="Google Shape;12787;p49"/>
            <p:cNvSpPr/>
            <p:nvPr/>
          </p:nvSpPr>
          <p:spPr>
            <a:xfrm>
              <a:off x="2461300" y="2798700"/>
              <a:ext cx="84875" cy="11025"/>
            </a:xfrm>
            <a:custGeom>
              <a:avLst/>
              <a:gdLst/>
              <a:ahLst/>
              <a:cxnLst/>
              <a:rect l="l" t="t" r="r" b="b"/>
              <a:pathLst>
                <a:path w="3395" h="441" extrusionOk="0">
                  <a:moveTo>
                    <a:pt x="1691" y="0"/>
                  </a:moveTo>
                  <a:cubicBezTo>
                    <a:pt x="763" y="0"/>
                    <a:pt x="1" y="214"/>
                    <a:pt x="1" y="214"/>
                  </a:cubicBezTo>
                  <a:cubicBezTo>
                    <a:pt x="1" y="214"/>
                    <a:pt x="775" y="441"/>
                    <a:pt x="1691" y="441"/>
                  </a:cubicBezTo>
                  <a:cubicBezTo>
                    <a:pt x="2632" y="441"/>
                    <a:pt x="3394" y="214"/>
                    <a:pt x="3394" y="214"/>
                  </a:cubicBezTo>
                  <a:cubicBezTo>
                    <a:pt x="3394" y="214"/>
                    <a:pt x="2632" y="0"/>
                    <a:pt x="1691" y="0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788" name="Google Shape;12788;p49"/>
            <p:cNvSpPr/>
            <p:nvPr/>
          </p:nvSpPr>
          <p:spPr>
            <a:xfrm>
              <a:off x="2501200" y="2843925"/>
              <a:ext cx="62525" cy="11075"/>
            </a:xfrm>
            <a:custGeom>
              <a:avLst/>
              <a:gdLst/>
              <a:ahLst/>
              <a:cxnLst/>
              <a:rect l="l" t="t" r="r" b="b"/>
              <a:pathLst>
                <a:path w="2501" h="443" extrusionOk="0">
                  <a:moveTo>
                    <a:pt x="1250" y="1"/>
                  </a:moveTo>
                  <a:cubicBezTo>
                    <a:pt x="560" y="1"/>
                    <a:pt x="0" y="227"/>
                    <a:pt x="0" y="227"/>
                  </a:cubicBezTo>
                  <a:cubicBezTo>
                    <a:pt x="0" y="227"/>
                    <a:pt x="508" y="443"/>
                    <a:pt x="1153" y="443"/>
                  </a:cubicBezTo>
                  <a:cubicBezTo>
                    <a:pt x="1185" y="443"/>
                    <a:pt x="1217" y="442"/>
                    <a:pt x="1250" y="441"/>
                  </a:cubicBezTo>
                  <a:cubicBezTo>
                    <a:pt x="1929" y="441"/>
                    <a:pt x="2501" y="227"/>
                    <a:pt x="2501" y="227"/>
                  </a:cubicBezTo>
                  <a:cubicBezTo>
                    <a:pt x="2501" y="227"/>
                    <a:pt x="1929" y="1"/>
                    <a:pt x="1250" y="1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789" name="Google Shape;12789;p49"/>
            <p:cNvSpPr/>
            <p:nvPr/>
          </p:nvSpPr>
          <p:spPr>
            <a:xfrm>
              <a:off x="2512500" y="2810000"/>
              <a:ext cx="73850" cy="11325"/>
            </a:xfrm>
            <a:custGeom>
              <a:avLst/>
              <a:gdLst/>
              <a:ahLst/>
              <a:cxnLst/>
              <a:rect l="l" t="t" r="r" b="b"/>
              <a:pathLst>
                <a:path w="2954" h="453" extrusionOk="0">
                  <a:moveTo>
                    <a:pt x="1477" y="0"/>
                  </a:moveTo>
                  <a:cubicBezTo>
                    <a:pt x="656" y="0"/>
                    <a:pt x="1" y="227"/>
                    <a:pt x="1" y="227"/>
                  </a:cubicBezTo>
                  <a:cubicBezTo>
                    <a:pt x="1" y="227"/>
                    <a:pt x="656" y="453"/>
                    <a:pt x="1477" y="453"/>
                  </a:cubicBezTo>
                  <a:cubicBezTo>
                    <a:pt x="2299" y="453"/>
                    <a:pt x="2953" y="227"/>
                    <a:pt x="2953" y="227"/>
                  </a:cubicBezTo>
                  <a:cubicBezTo>
                    <a:pt x="2953" y="227"/>
                    <a:pt x="2299" y="0"/>
                    <a:pt x="1477" y="0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790" name="Google Shape;12790;p49"/>
            <p:cNvSpPr/>
            <p:nvPr/>
          </p:nvSpPr>
          <p:spPr>
            <a:xfrm>
              <a:off x="2268125" y="2758800"/>
              <a:ext cx="351850" cy="11625"/>
            </a:xfrm>
            <a:custGeom>
              <a:avLst/>
              <a:gdLst/>
              <a:ahLst/>
              <a:cxnLst/>
              <a:rect l="l" t="t" r="r" b="b"/>
              <a:pathLst>
                <a:path w="14074" h="465" extrusionOk="0">
                  <a:moveTo>
                    <a:pt x="7037" y="1"/>
                  </a:moveTo>
                  <a:cubicBezTo>
                    <a:pt x="3156" y="1"/>
                    <a:pt x="1" y="227"/>
                    <a:pt x="1" y="227"/>
                  </a:cubicBezTo>
                  <a:cubicBezTo>
                    <a:pt x="1" y="227"/>
                    <a:pt x="3156" y="465"/>
                    <a:pt x="7061" y="465"/>
                  </a:cubicBezTo>
                  <a:cubicBezTo>
                    <a:pt x="10942" y="465"/>
                    <a:pt x="14074" y="227"/>
                    <a:pt x="14074" y="227"/>
                  </a:cubicBezTo>
                  <a:cubicBezTo>
                    <a:pt x="14074" y="227"/>
                    <a:pt x="10931" y="1"/>
                    <a:pt x="7037" y="1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791" name="Google Shape;12791;p49"/>
            <p:cNvSpPr/>
            <p:nvPr/>
          </p:nvSpPr>
          <p:spPr>
            <a:xfrm>
              <a:off x="2313375" y="2673675"/>
              <a:ext cx="352150" cy="11025"/>
            </a:xfrm>
            <a:custGeom>
              <a:avLst/>
              <a:gdLst/>
              <a:ahLst/>
              <a:cxnLst/>
              <a:rect l="l" t="t" r="r" b="b"/>
              <a:pathLst>
                <a:path w="14086" h="441" extrusionOk="0">
                  <a:moveTo>
                    <a:pt x="7049" y="0"/>
                  </a:moveTo>
                  <a:cubicBezTo>
                    <a:pt x="3167" y="0"/>
                    <a:pt x="0" y="215"/>
                    <a:pt x="0" y="215"/>
                  </a:cubicBezTo>
                  <a:cubicBezTo>
                    <a:pt x="0" y="215"/>
                    <a:pt x="3167" y="441"/>
                    <a:pt x="7049" y="441"/>
                  </a:cubicBezTo>
                  <a:cubicBezTo>
                    <a:pt x="10930" y="441"/>
                    <a:pt x="14085" y="215"/>
                    <a:pt x="14085" y="215"/>
                  </a:cubicBezTo>
                  <a:cubicBezTo>
                    <a:pt x="14085" y="215"/>
                    <a:pt x="10930" y="0"/>
                    <a:pt x="7049" y="0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792" name="Google Shape;12792;p49"/>
            <p:cNvSpPr/>
            <p:nvPr/>
          </p:nvSpPr>
          <p:spPr>
            <a:xfrm>
              <a:off x="2580675" y="2639750"/>
              <a:ext cx="102125" cy="11025"/>
            </a:xfrm>
            <a:custGeom>
              <a:avLst/>
              <a:gdLst/>
              <a:ahLst/>
              <a:cxnLst/>
              <a:rect l="l" t="t" r="r" b="b"/>
              <a:pathLst>
                <a:path w="4085" h="441" extrusionOk="0">
                  <a:moveTo>
                    <a:pt x="2036" y="0"/>
                  </a:moveTo>
                  <a:cubicBezTo>
                    <a:pt x="929" y="0"/>
                    <a:pt x="0" y="226"/>
                    <a:pt x="0" y="226"/>
                  </a:cubicBezTo>
                  <a:cubicBezTo>
                    <a:pt x="0" y="226"/>
                    <a:pt x="905" y="441"/>
                    <a:pt x="2036" y="441"/>
                  </a:cubicBezTo>
                  <a:cubicBezTo>
                    <a:pt x="3155" y="441"/>
                    <a:pt x="4084" y="226"/>
                    <a:pt x="4084" y="226"/>
                  </a:cubicBezTo>
                  <a:cubicBezTo>
                    <a:pt x="4084" y="226"/>
                    <a:pt x="3167" y="0"/>
                    <a:pt x="2036" y="0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793" name="Google Shape;12793;p49"/>
            <p:cNvSpPr/>
            <p:nvPr/>
          </p:nvSpPr>
          <p:spPr>
            <a:xfrm>
              <a:off x="2625900" y="2605500"/>
              <a:ext cx="68800" cy="11050"/>
            </a:xfrm>
            <a:custGeom>
              <a:avLst/>
              <a:gdLst/>
              <a:ahLst/>
              <a:cxnLst/>
              <a:rect l="l" t="t" r="r" b="b"/>
              <a:pathLst>
                <a:path w="2752" h="442" extrusionOk="0">
                  <a:moveTo>
                    <a:pt x="1382" y="1"/>
                  </a:moveTo>
                  <a:cubicBezTo>
                    <a:pt x="620" y="1"/>
                    <a:pt x="1" y="227"/>
                    <a:pt x="1" y="227"/>
                  </a:cubicBezTo>
                  <a:cubicBezTo>
                    <a:pt x="1" y="227"/>
                    <a:pt x="620" y="441"/>
                    <a:pt x="1382" y="441"/>
                  </a:cubicBezTo>
                  <a:cubicBezTo>
                    <a:pt x="2132" y="441"/>
                    <a:pt x="2751" y="227"/>
                    <a:pt x="2751" y="227"/>
                  </a:cubicBezTo>
                  <a:cubicBezTo>
                    <a:pt x="2751" y="227"/>
                    <a:pt x="2132" y="1"/>
                    <a:pt x="1382" y="1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794" name="Google Shape;12794;p49"/>
            <p:cNvSpPr/>
            <p:nvPr/>
          </p:nvSpPr>
          <p:spPr>
            <a:xfrm>
              <a:off x="2671450" y="2571575"/>
              <a:ext cx="39325" cy="11350"/>
            </a:xfrm>
            <a:custGeom>
              <a:avLst/>
              <a:gdLst/>
              <a:ahLst/>
              <a:cxnLst/>
              <a:rect l="l" t="t" r="r" b="b"/>
              <a:pathLst>
                <a:path w="1573" h="454" extrusionOk="0">
                  <a:moveTo>
                    <a:pt x="786" y="1"/>
                  </a:moveTo>
                  <a:cubicBezTo>
                    <a:pt x="358" y="1"/>
                    <a:pt x="1" y="227"/>
                    <a:pt x="1" y="227"/>
                  </a:cubicBezTo>
                  <a:cubicBezTo>
                    <a:pt x="1" y="227"/>
                    <a:pt x="358" y="453"/>
                    <a:pt x="786" y="453"/>
                  </a:cubicBezTo>
                  <a:cubicBezTo>
                    <a:pt x="1227" y="453"/>
                    <a:pt x="1572" y="227"/>
                    <a:pt x="1572" y="227"/>
                  </a:cubicBezTo>
                  <a:cubicBezTo>
                    <a:pt x="1572" y="227"/>
                    <a:pt x="1239" y="1"/>
                    <a:pt x="786" y="1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795" name="Google Shape;12795;p49"/>
            <p:cNvSpPr/>
            <p:nvPr/>
          </p:nvSpPr>
          <p:spPr>
            <a:xfrm>
              <a:off x="2711350" y="257722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1"/>
                  </a:move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accent4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796" name="Google Shape;12796;p49"/>
            <p:cNvSpPr/>
            <p:nvPr/>
          </p:nvSpPr>
          <p:spPr>
            <a:xfrm>
              <a:off x="2705675" y="2509075"/>
              <a:ext cx="39625" cy="11325"/>
            </a:xfrm>
            <a:custGeom>
              <a:avLst/>
              <a:gdLst/>
              <a:ahLst/>
              <a:cxnLst/>
              <a:rect l="l" t="t" r="r" b="b"/>
              <a:pathLst>
                <a:path w="1585" h="453" extrusionOk="0">
                  <a:moveTo>
                    <a:pt x="787" y="0"/>
                  </a:moveTo>
                  <a:cubicBezTo>
                    <a:pt x="358" y="0"/>
                    <a:pt x="1" y="226"/>
                    <a:pt x="1" y="226"/>
                  </a:cubicBezTo>
                  <a:cubicBezTo>
                    <a:pt x="1" y="226"/>
                    <a:pt x="358" y="453"/>
                    <a:pt x="787" y="453"/>
                  </a:cubicBezTo>
                  <a:cubicBezTo>
                    <a:pt x="1227" y="453"/>
                    <a:pt x="1584" y="226"/>
                    <a:pt x="1584" y="226"/>
                  </a:cubicBezTo>
                  <a:cubicBezTo>
                    <a:pt x="1584" y="226"/>
                    <a:pt x="1239" y="0"/>
                    <a:pt x="787" y="0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797" name="Google Shape;12797;p49"/>
            <p:cNvSpPr/>
            <p:nvPr/>
          </p:nvSpPr>
          <p:spPr>
            <a:xfrm>
              <a:off x="2739625" y="2492100"/>
              <a:ext cx="28300" cy="11050"/>
            </a:xfrm>
            <a:custGeom>
              <a:avLst/>
              <a:gdLst/>
              <a:ahLst/>
              <a:cxnLst/>
              <a:rect l="l" t="t" r="r" b="b"/>
              <a:pathLst>
                <a:path w="1132" h="442" extrusionOk="0">
                  <a:moveTo>
                    <a:pt x="560" y="1"/>
                  </a:moveTo>
                  <a:cubicBezTo>
                    <a:pt x="250" y="1"/>
                    <a:pt x="0" y="215"/>
                    <a:pt x="0" y="215"/>
                  </a:cubicBezTo>
                  <a:cubicBezTo>
                    <a:pt x="0" y="215"/>
                    <a:pt x="250" y="441"/>
                    <a:pt x="560" y="441"/>
                  </a:cubicBezTo>
                  <a:cubicBezTo>
                    <a:pt x="869" y="441"/>
                    <a:pt x="1131" y="215"/>
                    <a:pt x="1131" y="215"/>
                  </a:cubicBezTo>
                  <a:cubicBezTo>
                    <a:pt x="1131" y="215"/>
                    <a:pt x="881" y="1"/>
                    <a:pt x="560" y="1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798" name="Google Shape;12798;p49"/>
            <p:cNvSpPr/>
            <p:nvPr/>
          </p:nvSpPr>
          <p:spPr>
            <a:xfrm>
              <a:off x="2404750" y="2417975"/>
              <a:ext cx="431625" cy="11100"/>
            </a:xfrm>
            <a:custGeom>
              <a:avLst/>
              <a:gdLst/>
              <a:ahLst/>
              <a:cxnLst/>
              <a:rect l="l" t="t" r="r" b="b"/>
              <a:pathLst>
                <a:path w="17265" h="444" extrusionOk="0">
                  <a:moveTo>
                    <a:pt x="8633" y="1"/>
                  </a:moveTo>
                  <a:cubicBezTo>
                    <a:pt x="3870" y="1"/>
                    <a:pt x="1" y="227"/>
                    <a:pt x="1" y="227"/>
                  </a:cubicBezTo>
                  <a:cubicBezTo>
                    <a:pt x="1" y="227"/>
                    <a:pt x="3500" y="443"/>
                    <a:pt x="7957" y="443"/>
                  </a:cubicBezTo>
                  <a:cubicBezTo>
                    <a:pt x="8180" y="443"/>
                    <a:pt x="8405" y="443"/>
                    <a:pt x="8633" y="441"/>
                  </a:cubicBezTo>
                  <a:cubicBezTo>
                    <a:pt x="13395" y="441"/>
                    <a:pt x="17265" y="227"/>
                    <a:pt x="17265" y="227"/>
                  </a:cubicBezTo>
                  <a:cubicBezTo>
                    <a:pt x="17265" y="227"/>
                    <a:pt x="13395" y="1"/>
                    <a:pt x="8633" y="1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799" name="Google Shape;12799;p49"/>
            <p:cNvSpPr/>
            <p:nvPr/>
          </p:nvSpPr>
          <p:spPr>
            <a:xfrm>
              <a:off x="2625900" y="2361425"/>
              <a:ext cx="193225" cy="11050"/>
            </a:xfrm>
            <a:custGeom>
              <a:avLst/>
              <a:gdLst/>
              <a:ahLst/>
              <a:cxnLst/>
              <a:rect l="l" t="t" r="r" b="b"/>
              <a:pathLst>
                <a:path w="7729" h="442" extrusionOk="0">
                  <a:moveTo>
                    <a:pt x="3882" y="1"/>
                  </a:moveTo>
                  <a:cubicBezTo>
                    <a:pt x="1739" y="1"/>
                    <a:pt x="1" y="227"/>
                    <a:pt x="1" y="227"/>
                  </a:cubicBezTo>
                  <a:cubicBezTo>
                    <a:pt x="1" y="227"/>
                    <a:pt x="1739" y="441"/>
                    <a:pt x="3882" y="441"/>
                  </a:cubicBezTo>
                  <a:cubicBezTo>
                    <a:pt x="6002" y="441"/>
                    <a:pt x="7728" y="227"/>
                    <a:pt x="7728" y="227"/>
                  </a:cubicBezTo>
                  <a:cubicBezTo>
                    <a:pt x="7728" y="227"/>
                    <a:pt x="6002" y="1"/>
                    <a:pt x="3882" y="1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800" name="Google Shape;12800;p49"/>
            <p:cNvSpPr/>
            <p:nvPr/>
          </p:nvSpPr>
          <p:spPr>
            <a:xfrm>
              <a:off x="2620550" y="2344175"/>
              <a:ext cx="221775" cy="11325"/>
            </a:xfrm>
            <a:custGeom>
              <a:avLst/>
              <a:gdLst/>
              <a:ahLst/>
              <a:cxnLst/>
              <a:rect l="l" t="t" r="r" b="b"/>
              <a:pathLst>
                <a:path w="8871" h="453" extrusionOk="0">
                  <a:moveTo>
                    <a:pt x="4430" y="0"/>
                  </a:moveTo>
                  <a:cubicBezTo>
                    <a:pt x="1977" y="0"/>
                    <a:pt x="1" y="226"/>
                    <a:pt x="1" y="226"/>
                  </a:cubicBezTo>
                  <a:cubicBezTo>
                    <a:pt x="1" y="226"/>
                    <a:pt x="1977" y="453"/>
                    <a:pt x="4430" y="453"/>
                  </a:cubicBezTo>
                  <a:cubicBezTo>
                    <a:pt x="6882" y="453"/>
                    <a:pt x="8871" y="226"/>
                    <a:pt x="8871" y="226"/>
                  </a:cubicBezTo>
                  <a:cubicBezTo>
                    <a:pt x="8871" y="226"/>
                    <a:pt x="6871" y="0"/>
                    <a:pt x="4430" y="0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801" name="Google Shape;12801;p49"/>
            <p:cNvSpPr/>
            <p:nvPr/>
          </p:nvSpPr>
          <p:spPr>
            <a:xfrm>
              <a:off x="2694075" y="2219150"/>
              <a:ext cx="352150" cy="11350"/>
            </a:xfrm>
            <a:custGeom>
              <a:avLst/>
              <a:gdLst/>
              <a:ahLst/>
              <a:cxnLst/>
              <a:rect l="l" t="t" r="r" b="b"/>
              <a:pathLst>
                <a:path w="14086" h="454" extrusionOk="0">
                  <a:moveTo>
                    <a:pt x="7049" y="1"/>
                  </a:moveTo>
                  <a:cubicBezTo>
                    <a:pt x="3156" y="1"/>
                    <a:pt x="0" y="227"/>
                    <a:pt x="0" y="227"/>
                  </a:cubicBezTo>
                  <a:cubicBezTo>
                    <a:pt x="0" y="227"/>
                    <a:pt x="3156" y="453"/>
                    <a:pt x="7049" y="453"/>
                  </a:cubicBezTo>
                  <a:cubicBezTo>
                    <a:pt x="10930" y="453"/>
                    <a:pt x="14086" y="227"/>
                    <a:pt x="14086" y="227"/>
                  </a:cubicBezTo>
                  <a:cubicBezTo>
                    <a:pt x="14086" y="227"/>
                    <a:pt x="10930" y="1"/>
                    <a:pt x="7049" y="1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802" name="Google Shape;12802;p49"/>
            <p:cNvSpPr/>
            <p:nvPr/>
          </p:nvSpPr>
          <p:spPr>
            <a:xfrm>
              <a:off x="2909875" y="2173900"/>
              <a:ext cx="142300" cy="11050"/>
            </a:xfrm>
            <a:custGeom>
              <a:avLst/>
              <a:gdLst/>
              <a:ahLst/>
              <a:cxnLst/>
              <a:rect l="l" t="t" r="r" b="b"/>
              <a:pathLst>
                <a:path w="5692" h="442" extrusionOk="0">
                  <a:moveTo>
                    <a:pt x="2846" y="1"/>
                  </a:moveTo>
                  <a:cubicBezTo>
                    <a:pt x="1274" y="1"/>
                    <a:pt x="1" y="227"/>
                    <a:pt x="1" y="227"/>
                  </a:cubicBezTo>
                  <a:cubicBezTo>
                    <a:pt x="1" y="227"/>
                    <a:pt x="1286" y="441"/>
                    <a:pt x="2846" y="441"/>
                  </a:cubicBezTo>
                  <a:cubicBezTo>
                    <a:pt x="4430" y="441"/>
                    <a:pt x="5692" y="227"/>
                    <a:pt x="5692" y="227"/>
                  </a:cubicBezTo>
                  <a:cubicBezTo>
                    <a:pt x="5692" y="227"/>
                    <a:pt x="4406" y="1"/>
                    <a:pt x="2846" y="1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4" name="TextBox 3">
            <a:extLst>
              <a:ext uri="{FF2B5EF4-FFF2-40B4-BE49-F238E27FC236}">
                <a16:creationId xmlns:a16="http://schemas.microsoft.com/office/drawing/2014/main" id="{45F438A8-6146-429E-90CF-77742091D57D}"/>
              </a:ext>
            </a:extLst>
          </p:cNvPr>
          <p:cNvSpPr txBox="1"/>
          <p:nvPr/>
        </p:nvSpPr>
        <p:spPr>
          <a:xfrm>
            <a:off x="977493" y="6858001"/>
            <a:ext cx="1023701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219170">
              <a:buClr>
                <a:srgbClr val="000000"/>
              </a:buClr>
            </a:pPr>
            <a:r>
              <a:rPr lang="en-US" sz="1200" kern="0">
                <a:solidFill>
                  <a:srgbClr val="000000"/>
                </a:solidFill>
                <a:latin typeface="Arial"/>
                <a:cs typeface="Arial"/>
                <a:sym typeface="Arial"/>
                <a:hlinkClick r:id="rId3" tooltip="https://www.flickr.com/photos/vastateparksstaff/16267659963"/>
              </a:rPr>
              <a:t>This Photo</a:t>
            </a:r>
            <a:r>
              <a:rPr lang="en-US" sz="1200" kern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 by Unknown Author is licensed under </a:t>
            </a:r>
            <a:r>
              <a:rPr lang="en-US" sz="1200" kern="0">
                <a:solidFill>
                  <a:srgbClr val="000000"/>
                </a:solidFill>
                <a:latin typeface="Arial"/>
                <a:cs typeface="Arial"/>
                <a:sym typeface="Arial"/>
                <a:hlinkClick r:id="rId4" tooltip="https://creativecommons.org/licenses/by/3.0/"/>
              </a:rPr>
              <a:t>CC BY</a:t>
            </a:r>
            <a:endParaRPr lang="en-US" sz="12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1228572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4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427" name="Google Shape;12427;p49"/>
          <p:cNvGrpSpPr/>
          <p:nvPr/>
        </p:nvGrpSpPr>
        <p:grpSpPr>
          <a:xfrm>
            <a:off x="2942164" y="5319933"/>
            <a:ext cx="6714003" cy="2456568"/>
            <a:chOff x="2048150" y="1951500"/>
            <a:chExt cx="3702575" cy="1354725"/>
          </a:xfrm>
        </p:grpSpPr>
        <p:sp>
          <p:nvSpPr>
            <p:cNvPr id="12428" name="Google Shape;12428;p49"/>
            <p:cNvSpPr/>
            <p:nvPr/>
          </p:nvSpPr>
          <p:spPr>
            <a:xfrm>
              <a:off x="2486300" y="2263500"/>
              <a:ext cx="2933425" cy="909675"/>
            </a:xfrm>
            <a:custGeom>
              <a:avLst/>
              <a:gdLst/>
              <a:ahLst/>
              <a:cxnLst/>
              <a:rect l="l" t="t" r="r" b="b"/>
              <a:pathLst>
                <a:path w="117337" h="36387" extrusionOk="0">
                  <a:moveTo>
                    <a:pt x="18849" y="1"/>
                  </a:moveTo>
                  <a:cubicBezTo>
                    <a:pt x="17991" y="1"/>
                    <a:pt x="17205" y="477"/>
                    <a:pt x="16789" y="1239"/>
                  </a:cubicBezTo>
                  <a:lnTo>
                    <a:pt x="430" y="31445"/>
                  </a:lnTo>
                  <a:cubicBezTo>
                    <a:pt x="1" y="32267"/>
                    <a:pt x="13" y="33231"/>
                    <a:pt x="489" y="34029"/>
                  </a:cubicBezTo>
                  <a:cubicBezTo>
                    <a:pt x="965" y="34814"/>
                    <a:pt x="1799" y="35291"/>
                    <a:pt x="2716" y="35291"/>
                  </a:cubicBezTo>
                  <a:lnTo>
                    <a:pt x="48519" y="35291"/>
                  </a:lnTo>
                  <a:lnTo>
                    <a:pt x="49388" y="36267"/>
                  </a:lnTo>
                  <a:cubicBezTo>
                    <a:pt x="49448" y="36350"/>
                    <a:pt x="49543" y="36386"/>
                    <a:pt x="49650" y="36386"/>
                  </a:cubicBezTo>
                  <a:lnTo>
                    <a:pt x="68343" y="36386"/>
                  </a:lnTo>
                  <a:cubicBezTo>
                    <a:pt x="68426" y="36386"/>
                    <a:pt x="68498" y="36362"/>
                    <a:pt x="68557" y="36303"/>
                  </a:cubicBezTo>
                  <a:lnTo>
                    <a:pt x="69772" y="35267"/>
                  </a:lnTo>
                  <a:lnTo>
                    <a:pt x="114884" y="35267"/>
                  </a:lnTo>
                  <a:cubicBezTo>
                    <a:pt x="115718" y="35267"/>
                    <a:pt x="116480" y="34838"/>
                    <a:pt x="116896" y="34124"/>
                  </a:cubicBezTo>
                  <a:cubicBezTo>
                    <a:pt x="117337" y="33409"/>
                    <a:pt x="117337" y="32552"/>
                    <a:pt x="116932" y="31814"/>
                  </a:cubicBezTo>
                  <a:lnTo>
                    <a:pt x="99668" y="846"/>
                  </a:lnTo>
                  <a:cubicBezTo>
                    <a:pt x="99382" y="322"/>
                    <a:pt x="98811" y="1"/>
                    <a:pt x="98216" y="1"/>
                  </a:cubicBezTo>
                  <a:lnTo>
                    <a:pt x="95894" y="1"/>
                  </a:lnTo>
                  <a:cubicBezTo>
                    <a:pt x="95703" y="1"/>
                    <a:pt x="95560" y="144"/>
                    <a:pt x="95560" y="346"/>
                  </a:cubicBezTo>
                  <a:cubicBezTo>
                    <a:pt x="95560" y="536"/>
                    <a:pt x="95703" y="679"/>
                    <a:pt x="95894" y="679"/>
                  </a:cubicBezTo>
                  <a:lnTo>
                    <a:pt x="98216" y="679"/>
                  </a:lnTo>
                  <a:cubicBezTo>
                    <a:pt x="98573" y="679"/>
                    <a:pt x="98894" y="882"/>
                    <a:pt x="99073" y="1191"/>
                  </a:cubicBezTo>
                  <a:lnTo>
                    <a:pt x="116337" y="32159"/>
                  </a:lnTo>
                  <a:cubicBezTo>
                    <a:pt x="116635" y="32683"/>
                    <a:pt x="116623" y="33290"/>
                    <a:pt x="116325" y="33802"/>
                  </a:cubicBezTo>
                  <a:cubicBezTo>
                    <a:pt x="116027" y="34314"/>
                    <a:pt x="115503" y="34612"/>
                    <a:pt x="114908" y="34612"/>
                  </a:cubicBezTo>
                  <a:lnTo>
                    <a:pt x="69664" y="34612"/>
                  </a:lnTo>
                  <a:cubicBezTo>
                    <a:pt x="69569" y="34612"/>
                    <a:pt x="69498" y="34636"/>
                    <a:pt x="69438" y="34695"/>
                  </a:cubicBezTo>
                  <a:lnTo>
                    <a:pt x="68236" y="35719"/>
                  </a:lnTo>
                  <a:lnTo>
                    <a:pt x="49805" y="35719"/>
                  </a:lnTo>
                  <a:lnTo>
                    <a:pt x="48936" y="34731"/>
                  </a:lnTo>
                  <a:cubicBezTo>
                    <a:pt x="48864" y="34660"/>
                    <a:pt x="48781" y="34612"/>
                    <a:pt x="48674" y="34612"/>
                  </a:cubicBezTo>
                  <a:lnTo>
                    <a:pt x="2739" y="34612"/>
                  </a:lnTo>
                  <a:cubicBezTo>
                    <a:pt x="2049" y="34612"/>
                    <a:pt x="1442" y="34255"/>
                    <a:pt x="1084" y="33683"/>
                  </a:cubicBezTo>
                  <a:cubicBezTo>
                    <a:pt x="727" y="33088"/>
                    <a:pt x="715" y="32374"/>
                    <a:pt x="1037" y="31778"/>
                  </a:cubicBezTo>
                  <a:lnTo>
                    <a:pt x="17396" y="1560"/>
                  </a:lnTo>
                  <a:cubicBezTo>
                    <a:pt x="17694" y="1025"/>
                    <a:pt x="18253" y="691"/>
                    <a:pt x="18872" y="691"/>
                  </a:cubicBezTo>
                  <a:lnTo>
                    <a:pt x="19646" y="691"/>
                  </a:lnTo>
                  <a:cubicBezTo>
                    <a:pt x="19837" y="691"/>
                    <a:pt x="19980" y="536"/>
                    <a:pt x="19980" y="346"/>
                  </a:cubicBezTo>
                  <a:cubicBezTo>
                    <a:pt x="19980" y="155"/>
                    <a:pt x="19837" y="1"/>
                    <a:pt x="19646" y="1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429" name="Google Shape;12429;p49"/>
            <p:cNvSpPr/>
            <p:nvPr/>
          </p:nvSpPr>
          <p:spPr>
            <a:xfrm>
              <a:off x="2559525" y="2126950"/>
              <a:ext cx="2800975" cy="980425"/>
            </a:xfrm>
            <a:custGeom>
              <a:avLst/>
              <a:gdLst/>
              <a:ahLst/>
              <a:cxnLst/>
              <a:rect l="l" t="t" r="r" b="b"/>
              <a:pathLst>
                <a:path w="112039" h="39217" extrusionOk="0">
                  <a:moveTo>
                    <a:pt x="22639" y="0"/>
                  </a:moveTo>
                  <a:cubicBezTo>
                    <a:pt x="22555" y="0"/>
                    <a:pt x="22471" y="30"/>
                    <a:pt x="22408" y="93"/>
                  </a:cubicBezTo>
                  <a:lnTo>
                    <a:pt x="15717" y="6272"/>
                  </a:lnTo>
                  <a:cubicBezTo>
                    <a:pt x="15681" y="6296"/>
                    <a:pt x="15658" y="6332"/>
                    <a:pt x="15634" y="6368"/>
                  </a:cubicBezTo>
                  <a:lnTo>
                    <a:pt x="37" y="37895"/>
                  </a:lnTo>
                  <a:cubicBezTo>
                    <a:pt x="1" y="38002"/>
                    <a:pt x="1" y="38121"/>
                    <a:pt x="37" y="38205"/>
                  </a:cubicBezTo>
                  <a:cubicBezTo>
                    <a:pt x="96" y="38300"/>
                    <a:pt x="191" y="38371"/>
                    <a:pt x="299" y="38383"/>
                  </a:cubicBezTo>
                  <a:cubicBezTo>
                    <a:pt x="2672" y="38751"/>
                    <a:pt x="5148" y="38899"/>
                    <a:pt x="7682" y="38899"/>
                  </a:cubicBezTo>
                  <a:cubicBezTo>
                    <a:pt x="12941" y="38899"/>
                    <a:pt x="18454" y="38264"/>
                    <a:pt x="23837" y="37645"/>
                  </a:cubicBezTo>
                  <a:cubicBezTo>
                    <a:pt x="27016" y="37264"/>
                    <a:pt x="30005" y="36931"/>
                    <a:pt x="32874" y="36716"/>
                  </a:cubicBezTo>
                  <a:cubicBezTo>
                    <a:pt x="33891" y="36642"/>
                    <a:pt x="34859" y="36608"/>
                    <a:pt x="35776" y="36608"/>
                  </a:cubicBezTo>
                  <a:cubicBezTo>
                    <a:pt x="43751" y="36608"/>
                    <a:pt x="47940" y="39148"/>
                    <a:pt x="47983" y="39169"/>
                  </a:cubicBezTo>
                  <a:cubicBezTo>
                    <a:pt x="48043" y="39205"/>
                    <a:pt x="48102" y="39217"/>
                    <a:pt x="48162" y="39217"/>
                  </a:cubicBezTo>
                  <a:cubicBezTo>
                    <a:pt x="48233" y="39217"/>
                    <a:pt x="48328" y="39193"/>
                    <a:pt x="48376" y="39110"/>
                  </a:cubicBezTo>
                  <a:cubicBezTo>
                    <a:pt x="48416" y="39069"/>
                    <a:pt x="51350" y="36576"/>
                    <a:pt x="56270" y="36576"/>
                  </a:cubicBezTo>
                  <a:cubicBezTo>
                    <a:pt x="58581" y="36576"/>
                    <a:pt x="61331" y="37127"/>
                    <a:pt x="64426" y="38741"/>
                  </a:cubicBezTo>
                  <a:cubicBezTo>
                    <a:pt x="64472" y="38766"/>
                    <a:pt x="64525" y="38779"/>
                    <a:pt x="64579" y="38779"/>
                  </a:cubicBezTo>
                  <a:cubicBezTo>
                    <a:pt x="64650" y="38779"/>
                    <a:pt x="64722" y="38757"/>
                    <a:pt x="64783" y="38717"/>
                  </a:cubicBezTo>
                  <a:cubicBezTo>
                    <a:pt x="64795" y="38717"/>
                    <a:pt x="66223" y="37657"/>
                    <a:pt x="68998" y="36836"/>
                  </a:cubicBezTo>
                  <a:cubicBezTo>
                    <a:pt x="70682" y="36329"/>
                    <a:pt x="73129" y="35844"/>
                    <a:pt x="76270" y="35844"/>
                  </a:cubicBezTo>
                  <a:cubicBezTo>
                    <a:pt x="77858" y="35844"/>
                    <a:pt x="79624" y="35968"/>
                    <a:pt x="81559" y="36276"/>
                  </a:cubicBezTo>
                  <a:cubicBezTo>
                    <a:pt x="88379" y="37346"/>
                    <a:pt x="96490" y="38435"/>
                    <a:pt x="103670" y="38435"/>
                  </a:cubicBezTo>
                  <a:cubicBezTo>
                    <a:pt x="106555" y="38435"/>
                    <a:pt x="109289" y="38259"/>
                    <a:pt x="111729" y="37836"/>
                  </a:cubicBezTo>
                  <a:cubicBezTo>
                    <a:pt x="111848" y="37824"/>
                    <a:pt x="111932" y="37764"/>
                    <a:pt x="111979" y="37657"/>
                  </a:cubicBezTo>
                  <a:cubicBezTo>
                    <a:pt x="112039" y="37550"/>
                    <a:pt x="112027" y="37431"/>
                    <a:pt x="111979" y="37348"/>
                  </a:cubicBezTo>
                  <a:lnTo>
                    <a:pt x="95537" y="6356"/>
                  </a:lnTo>
                  <a:cubicBezTo>
                    <a:pt x="95477" y="6248"/>
                    <a:pt x="95358" y="6177"/>
                    <a:pt x="95239" y="6177"/>
                  </a:cubicBezTo>
                  <a:lnTo>
                    <a:pt x="93155" y="6177"/>
                  </a:lnTo>
                  <a:cubicBezTo>
                    <a:pt x="92953" y="6177"/>
                    <a:pt x="92810" y="6320"/>
                    <a:pt x="92810" y="6522"/>
                  </a:cubicBezTo>
                  <a:cubicBezTo>
                    <a:pt x="92810" y="6713"/>
                    <a:pt x="92953" y="6856"/>
                    <a:pt x="93155" y="6856"/>
                  </a:cubicBezTo>
                  <a:lnTo>
                    <a:pt x="95025" y="6856"/>
                  </a:lnTo>
                  <a:lnTo>
                    <a:pt x="111146" y="37252"/>
                  </a:lnTo>
                  <a:cubicBezTo>
                    <a:pt x="108869" y="37611"/>
                    <a:pt x="106345" y="37762"/>
                    <a:pt x="103690" y="37762"/>
                  </a:cubicBezTo>
                  <a:cubicBezTo>
                    <a:pt x="96558" y="37762"/>
                    <a:pt x="88477" y="36673"/>
                    <a:pt x="81666" y="35597"/>
                  </a:cubicBezTo>
                  <a:cubicBezTo>
                    <a:pt x="79693" y="35289"/>
                    <a:pt x="77890" y="35161"/>
                    <a:pt x="76256" y="35161"/>
                  </a:cubicBezTo>
                  <a:cubicBezTo>
                    <a:pt x="69311" y="35161"/>
                    <a:pt x="65424" y="37472"/>
                    <a:pt x="64557" y="38050"/>
                  </a:cubicBezTo>
                  <a:cubicBezTo>
                    <a:pt x="61442" y="36458"/>
                    <a:pt x="58658" y="35909"/>
                    <a:pt x="56299" y="35909"/>
                  </a:cubicBezTo>
                  <a:cubicBezTo>
                    <a:pt x="51831" y="35909"/>
                    <a:pt x="48890" y="37878"/>
                    <a:pt x="48126" y="38455"/>
                  </a:cubicBezTo>
                  <a:cubicBezTo>
                    <a:pt x="47166" y="37927"/>
                    <a:pt x="43040" y="35906"/>
                    <a:pt x="35788" y="35906"/>
                  </a:cubicBezTo>
                  <a:cubicBezTo>
                    <a:pt x="34853" y="35906"/>
                    <a:pt x="33866" y="35939"/>
                    <a:pt x="32826" y="36014"/>
                  </a:cubicBezTo>
                  <a:cubicBezTo>
                    <a:pt x="29945" y="36228"/>
                    <a:pt x="26957" y="36562"/>
                    <a:pt x="23766" y="36943"/>
                  </a:cubicBezTo>
                  <a:cubicBezTo>
                    <a:pt x="18406" y="37559"/>
                    <a:pt x="12915" y="38193"/>
                    <a:pt x="7690" y="38193"/>
                  </a:cubicBezTo>
                  <a:cubicBezTo>
                    <a:pt x="5347" y="38193"/>
                    <a:pt x="3058" y="38066"/>
                    <a:pt x="858" y="37752"/>
                  </a:cubicBezTo>
                  <a:lnTo>
                    <a:pt x="16241" y="6713"/>
                  </a:lnTo>
                  <a:lnTo>
                    <a:pt x="22873" y="581"/>
                  </a:lnTo>
                  <a:cubicBezTo>
                    <a:pt x="23004" y="462"/>
                    <a:pt x="23016" y="236"/>
                    <a:pt x="22885" y="105"/>
                  </a:cubicBezTo>
                  <a:cubicBezTo>
                    <a:pt x="22822" y="36"/>
                    <a:pt x="22731" y="0"/>
                    <a:pt x="22639" y="0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430" name="Google Shape;12430;p49"/>
            <p:cNvSpPr/>
            <p:nvPr/>
          </p:nvSpPr>
          <p:spPr>
            <a:xfrm>
              <a:off x="2941125" y="1951500"/>
              <a:ext cx="1021875" cy="1061525"/>
            </a:xfrm>
            <a:custGeom>
              <a:avLst/>
              <a:gdLst/>
              <a:ahLst/>
              <a:cxnLst/>
              <a:rect l="l" t="t" r="r" b="b"/>
              <a:pathLst>
                <a:path w="40875" h="42461" extrusionOk="0">
                  <a:moveTo>
                    <a:pt x="12026" y="920"/>
                  </a:moveTo>
                  <a:cubicBezTo>
                    <a:pt x="13972" y="2497"/>
                    <a:pt x="16162" y="2926"/>
                    <a:pt x="18689" y="2926"/>
                  </a:cubicBezTo>
                  <a:cubicBezTo>
                    <a:pt x="20073" y="2926"/>
                    <a:pt x="21557" y="2797"/>
                    <a:pt x="23158" y="2658"/>
                  </a:cubicBezTo>
                  <a:cubicBezTo>
                    <a:pt x="24934" y="2503"/>
                    <a:pt x="26899" y="2332"/>
                    <a:pt x="29003" y="2332"/>
                  </a:cubicBezTo>
                  <a:cubicBezTo>
                    <a:pt x="29481" y="2332"/>
                    <a:pt x="29966" y="2341"/>
                    <a:pt x="30457" y="2360"/>
                  </a:cubicBezTo>
                  <a:cubicBezTo>
                    <a:pt x="34576" y="2515"/>
                    <a:pt x="36993" y="4075"/>
                    <a:pt x="38279" y="5337"/>
                  </a:cubicBezTo>
                  <a:cubicBezTo>
                    <a:pt x="39553" y="6575"/>
                    <a:pt x="40041" y="7790"/>
                    <a:pt x="40125" y="8052"/>
                  </a:cubicBezTo>
                  <a:lnTo>
                    <a:pt x="40172" y="40698"/>
                  </a:lnTo>
                  <a:cubicBezTo>
                    <a:pt x="36517" y="34436"/>
                    <a:pt x="28326" y="33709"/>
                    <a:pt x="21253" y="33709"/>
                  </a:cubicBezTo>
                  <a:cubicBezTo>
                    <a:pt x="20146" y="33709"/>
                    <a:pt x="19051" y="33721"/>
                    <a:pt x="18003" y="33745"/>
                  </a:cubicBezTo>
                  <a:cubicBezTo>
                    <a:pt x="17074" y="33764"/>
                    <a:pt x="16175" y="33780"/>
                    <a:pt x="15337" y="33780"/>
                  </a:cubicBezTo>
                  <a:cubicBezTo>
                    <a:pt x="14585" y="33780"/>
                    <a:pt x="13883" y="33767"/>
                    <a:pt x="13252" y="33733"/>
                  </a:cubicBezTo>
                  <a:cubicBezTo>
                    <a:pt x="7002" y="33364"/>
                    <a:pt x="1906" y="30340"/>
                    <a:pt x="798" y="29638"/>
                  </a:cubicBezTo>
                  <a:lnTo>
                    <a:pt x="12026" y="920"/>
                  </a:lnTo>
                  <a:close/>
                  <a:moveTo>
                    <a:pt x="11911" y="1"/>
                  </a:moveTo>
                  <a:cubicBezTo>
                    <a:pt x="11882" y="1"/>
                    <a:pt x="11852" y="5"/>
                    <a:pt x="11824" y="15"/>
                  </a:cubicBezTo>
                  <a:cubicBezTo>
                    <a:pt x="11716" y="39"/>
                    <a:pt x="11633" y="110"/>
                    <a:pt x="11585" y="217"/>
                  </a:cubicBezTo>
                  <a:lnTo>
                    <a:pt x="60" y="29638"/>
                  </a:lnTo>
                  <a:cubicBezTo>
                    <a:pt x="1" y="29792"/>
                    <a:pt x="48" y="29959"/>
                    <a:pt x="179" y="30042"/>
                  </a:cubicBezTo>
                  <a:cubicBezTo>
                    <a:pt x="239" y="30078"/>
                    <a:pt x="5978" y="33971"/>
                    <a:pt x="13217" y="34388"/>
                  </a:cubicBezTo>
                  <a:cubicBezTo>
                    <a:pt x="13864" y="34422"/>
                    <a:pt x="14578" y="34434"/>
                    <a:pt x="15338" y="34434"/>
                  </a:cubicBezTo>
                  <a:cubicBezTo>
                    <a:pt x="16186" y="34434"/>
                    <a:pt x="17091" y="34419"/>
                    <a:pt x="18027" y="34400"/>
                  </a:cubicBezTo>
                  <a:cubicBezTo>
                    <a:pt x="19021" y="34385"/>
                    <a:pt x="20061" y="34369"/>
                    <a:pt x="21128" y="34369"/>
                  </a:cubicBezTo>
                  <a:cubicBezTo>
                    <a:pt x="28493" y="34369"/>
                    <a:pt x="37098" y="35133"/>
                    <a:pt x="40208" y="42246"/>
                  </a:cubicBezTo>
                  <a:cubicBezTo>
                    <a:pt x="40268" y="42377"/>
                    <a:pt x="40387" y="42461"/>
                    <a:pt x="40518" y="42461"/>
                  </a:cubicBezTo>
                  <a:lnTo>
                    <a:pt x="40601" y="42461"/>
                  </a:lnTo>
                  <a:cubicBezTo>
                    <a:pt x="40756" y="42425"/>
                    <a:pt x="40875" y="42294"/>
                    <a:pt x="40875" y="42127"/>
                  </a:cubicBezTo>
                  <a:lnTo>
                    <a:pt x="40827" y="7992"/>
                  </a:lnTo>
                  <a:cubicBezTo>
                    <a:pt x="40827" y="7956"/>
                    <a:pt x="40827" y="7909"/>
                    <a:pt x="40815" y="7885"/>
                  </a:cubicBezTo>
                  <a:cubicBezTo>
                    <a:pt x="40780" y="7825"/>
                    <a:pt x="40327" y="6361"/>
                    <a:pt x="38803" y="4873"/>
                  </a:cubicBezTo>
                  <a:cubicBezTo>
                    <a:pt x="37422" y="3503"/>
                    <a:pt x="34850" y="1836"/>
                    <a:pt x="30504" y="1682"/>
                  </a:cubicBezTo>
                  <a:cubicBezTo>
                    <a:pt x="29987" y="1661"/>
                    <a:pt x="29477" y="1652"/>
                    <a:pt x="28976" y="1652"/>
                  </a:cubicBezTo>
                  <a:cubicBezTo>
                    <a:pt x="26856" y="1652"/>
                    <a:pt x="24884" y="1816"/>
                    <a:pt x="23123" y="1979"/>
                  </a:cubicBezTo>
                  <a:cubicBezTo>
                    <a:pt x="21563" y="2110"/>
                    <a:pt x="20116" y="2232"/>
                    <a:pt x="18773" y="2232"/>
                  </a:cubicBezTo>
                  <a:cubicBezTo>
                    <a:pt x="16201" y="2232"/>
                    <a:pt x="14010" y="1784"/>
                    <a:pt x="12133" y="86"/>
                  </a:cubicBezTo>
                  <a:cubicBezTo>
                    <a:pt x="12072" y="34"/>
                    <a:pt x="11992" y="1"/>
                    <a:pt x="11911" y="1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431" name="Google Shape;12431;p49"/>
            <p:cNvSpPr/>
            <p:nvPr/>
          </p:nvSpPr>
          <p:spPr>
            <a:xfrm>
              <a:off x="2797950" y="1979225"/>
              <a:ext cx="2263400" cy="1033800"/>
            </a:xfrm>
            <a:custGeom>
              <a:avLst/>
              <a:gdLst/>
              <a:ahLst/>
              <a:cxnLst/>
              <a:rect l="l" t="t" r="r" b="b"/>
              <a:pathLst>
                <a:path w="90536" h="41352" extrusionOk="0">
                  <a:moveTo>
                    <a:pt x="57256" y="0"/>
                  </a:moveTo>
                  <a:cubicBezTo>
                    <a:pt x="52615" y="0"/>
                    <a:pt x="48389" y="1624"/>
                    <a:pt x="45864" y="6681"/>
                  </a:cubicBezTo>
                  <a:cubicBezTo>
                    <a:pt x="45780" y="6859"/>
                    <a:pt x="45852" y="7050"/>
                    <a:pt x="46018" y="7145"/>
                  </a:cubicBezTo>
                  <a:cubicBezTo>
                    <a:pt x="46071" y="7173"/>
                    <a:pt x="46124" y="7185"/>
                    <a:pt x="46175" y="7185"/>
                  </a:cubicBezTo>
                  <a:cubicBezTo>
                    <a:pt x="46300" y="7185"/>
                    <a:pt x="46415" y="7112"/>
                    <a:pt x="46483" y="7002"/>
                  </a:cubicBezTo>
                  <a:cubicBezTo>
                    <a:pt x="48855" y="2237"/>
                    <a:pt x="52878" y="701"/>
                    <a:pt x="57317" y="701"/>
                  </a:cubicBezTo>
                  <a:cubicBezTo>
                    <a:pt x="60742" y="701"/>
                    <a:pt x="64416" y="1615"/>
                    <a:pt x="67771" y="2668"/>
                  </a:cubicBezTo>
                  <a:cubicBezTo>
                    <a:pt x="71386" y="3803"/>
                    <a:pt x="73615" y="4096"/>
                    <a:pt x="74949" y="4096"/>
                  </a:cubicBezTo>
                  <a:cubicBezTo>
                    <a:pt x="75658" y="4096"/>
                    <a:pt x="76114" y="4013"/>
                    <a:pt x="76391" y="3930"/>
                  </a:cubicBezTo>
                  <a:lnTo>
                    <a:pt x="89679" y="31326"/>
                  </a:lnTo>
                  <a:cubicBezTo>
                    <a:pt x="87702" y="31753"/>
                    <a:pt x="85948" y="31924"/>
                    <a:pt x="84331" y="31924"/>
                  </a:cubicBezTo>
                  <a:cubicBezTo>
                    <a:pt x="81117" y="31924"/>
                    <a:pt x="78450" y="31246"/>
                    <a:pt x="75677" y="30541"/>
                  </a:cubicBezTo>
                  <a:cubicBezTo>
                    <a:pt x="72625" y="29759"/>
                    <a:pt x="69483" y="28964"/>
                    <a:pt x="65378" y="28964"/>
                  </a:cubicBezTo>
                  <a:cubicBezTo>
                    <a:pt x="64103" y="28964"/>
                    <a:pt x="62734" y="29041"/>
                    <a:pt x="61247" y="29219"/>
                  </a:cubicBezTo>
                  <a:cubicBezTo>
                    <a:pt x="50281" y="30529"/>
                    <a:pt x="46923" y="37815"/>
                    <a:pt x="46126" y="40185"/>
                  </a:cubicBezTo>
                  <a:cubicBezTo>
                    <a:pt x="44959" y="38577"/>
                    <a:pt x="41113" y="34529"/>
                    <a:pt x="31481" y="33755"/>
                  </a:cubicBezTo>
                  <a:cubicBezTo>
                    <a:pt x="30239" y="33656"/>
                    <a:pt x="28811" y="33613"/>
                    <a:pt x="27262" y="33613"/>
                  </a:cubicBezTo>
                  <a:cubicBezTo>
                    <a:pt x="17819" y="33613"/>
                    <a:pt x="3921" y="35219"/>
                    <a:pt x="894" y="35577"/>
                  </a:cubicBezTo>
                  <a:lnTo>
                    <a:pt x="14086" y="5371"/>
                  </a:lnTo>
                  <a:lnTo>
                    <a:pt x="15348" y="5371"/>
                  </a:lnTo>
                  <a:cubicBezTo>
                    <a:pt x="15538" y="5371"/>
                    <a:pt x="15693" y="5228"/>
                    <a:pt x="15693" y="5038"/>
                  </a:cubicBezTo>
                  <a:cubicBezTo>
                    <a:pt x="15693" y="4835"/>
                    <a:pt x="15538" y="4692"/>
                    <a:pt x="15348" y="4692"/>
                  </a:cubicBezTo>
                  <a:lnTo>
                    <a:pt x="13860" y="4692"/>
                  </a:lnTo>
                  <a:cubicBezTo>
                    <a:pt x="13729" y="4692"/>
                    <a:pt x="13610" y="4776"/>
                    <a:pt x="13550" y="4895"/>
                  </a:cubicBezTo>
                  <a:lnTo>
                    <a:pt x="48" y="35839"/>
                  </a:lnTo>
                  <a:cubicBezTo>
                    <a:pt x="1" y="35958"/>
                    <a:pt x="13" y="36077"/>
                    <a:pt x="96" y="36184"/>
                  </a:cubicBezTo>
                  <a:cubicBezTo>
                    <a:pt x="159" y="36278"/>
                    <a:pt x="258" y="36317"/>
                    <a:pt x="362" y="36317"/>
                  </a:cubicBezTo>
                  <a:cubicBezTo>
                    <a:pt x="377" y="36317"/>
                    <a:pt x="391" y="36317"/>
                    <a:pt x="406" y="36315"/>
                  </a:cubicBezTo>
                  <a:cubicBezTo>
                    <a:pt x="582" y="36294"/>
                    <a:pt x="16715" y="34280"/>
                    <a:pt x="27241" y="34280"/>
                  </a:cubicBezTo>
                  <a:cubicBezTo>
                    <a:pt x="28781" y="34280"/>
                    <a:pt x="30201" y="34323"/>
                    <a:pt x="31433" y="34422"/>
                  </a:cubicBezTo>
                  <a:cubicBezTo>
                    <a:pt x="42851" y="35339"/>
                    <a:pt x="45911" y="41090"/>
                    <a:pt x="45947" y="41149"/>
                  </a:cubicBezTo>
                  <a:cubicBezTo>
                    <a:pt x="45995" y="41268"/>
                    <a:pt x="46114" y="41352"/>
                    <a:pt x="46245" y="41352"/>
                  </a:cubicBezTo>
                  <a:cubicBezTo>
                    <a:pt x="46257" y="41352"/>
                    <a:pt x="46268" y="41352"/>
                    <a:pt x="46292" y="41304"/>
                  </a:cubicBezTo>
                  <a:cubicBezTo>
                    <a:pt x="46423" y="41280"/>
                    <a:pt x="46542" y="41161"/>
                    <a:pt x="46566" y="41030"/>
                  </a:cubicBezTo>
                  <a:cubicBezTo>
                    <a:pt x="46590" y="40947"/>
                    <a:pt x="48745" y="31374"/>
                    <a:pt x="61318" y="29874"/>
                  </a:cubicBezTo>
                  <a:cubicBezTo>
                    <a:pt x="62756" y="29704"/>
                    <a:pt x="64081" y="29630"/>
                    <a:pt x="65317" y="29630"/>
                  </a:cubicBezTo>
                  <a:cubicBezTo>
                    <a:pt x="69366" y="29630"/>
                    <a:pt x="72470" y="30418"/>
                    <a:pt x="75498" y="31184"/>
                  </a:cubicBezTo>
                  <a:cubicBezTo>
                    <a:pt x="78326" y="31896"/>
                    <a:pt x="81048" y="32589"/>
                    <a:pt x="84343" y="32589"/>
                  </a:cubicBezTo>
                  <a:cubicBezTo>
                    <a:pt x="86112" y="32589"/>
                    <a:pt x="88046" y="32389"/>
                    <a:pt x="90250" y="31886"/>
                  </a:cubicBezTo>
                  <a:cubicBezTo>
                    <a:pt x="90357" y="31862"/>
                    <a:pt x="90441" y="31791"/>
                    <a:pt x="90488" y="31707"/>
                  </a:cubicBezTo>
                  <a:cubicBezTo>
                    <a:pt x="90536" y="31612"/>
                    <a:pt x="90536" y="31493"/>
                    <a:pt x="90488" y="31410"/>
                  </a:cubicBezTo>
                  <a:lnTo>
                    <a:pt x="76868" y="3335"/>
                  </a:lnTo>
                  <a:cubicBezTo>
                    <a:pt x="76820" y="3252"/>
                    <a:pt x="76748" y="3180"/>
                    <a:pt x="76665" y="3156"/>
                  </a:cubicBezTo>
                  <a:cubicBezTo>
                    <a:pt x="76632" y="3144"/>
                    <a:pt x="76600" y="3139"/>
                    <a:pt x="76569" y="3139"/>
                  </a:cubicBezTo>
                  <a:cubicBezTo>
                    <a:pt x="76510" y="3139"/>
                    <a:pt x="76453" y="3157"/>
                    <a:pt x="76391" y="3180"/>
                  </a:cubicBezTo>
                  <a:cubicBezTo>
                    <a:pt x="76380" y="3191"/>
                    <a:pt x="75995" y="3391"/>
                    <a:pt x="74918" y="3391"/>
                  </a:cubicBezTo>
                  <a:cubicBezTo>
                    <a:pt x="73679" y="3391"/>
                    <a:pt x="71526" y="3127"/>
                    <a:pt x="67974" y="2013"/>
                  </a:cubicBezTo>
                  <a:cubicBezTo>
                    <a:pt x="64537" y="935"/>
                    <a:pt x="60777" y="0"/>
                    <a:pt x="57256" y="0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432" name="Google Shape;12432;p49"/>
            <p:cNvSpPr/>
            <p:nvPr/>
          </p:nvSpPr>
          <p:spPr>
            <a:xfrm>
              <a:off x="4127000" y="2162600"/>
              <a:ext cx="1021275" cy="706050"/>
            </a:xfrm>
            <a:custGeom>
              <a:avLst/>
              <a:gdLst/>
              <a:ahLst/>
              <a:cxnLst/>
              <a:rect l="l" t="t" r="r" b="b"/>
              <a:pathLst>
                <a:path w="40851" h="28242" extrusionOk="0">
                  <a:moveTo>
                    <a:pt x="25432" y="0"/>
                  </a:moveTo>
                  <a:cubicBezTo>
                    <a:pt x="25241" y="0"/>
                    <a:pt x="25099" y="155"/>
                    <a:pt x="25099" y="346"/>
                  </a:cubicBezTo>
                  <a:cubicBezTo>
                    <a:pt x="25099" y="536"/>
                    <a:pt x="25241" y="691"/>
                    <a:pt x="25432" y="691"/>
                  </a:cubicBezTo>
                  <a:lnTo>
                    <a:pt x="26551" y="691"/>
                  </a:lnTo>
                  <a:lnTo>
                    <a:pt x="39874" y="27444"/>
                  </a:lnTo>
                  <a:cubicBezTo>
                    <a:pt x="37493" y="27004"/>
                    <a:pt x="29278" y="25468"/>
                    <a:pt x="23360" y="24325"/>
                  </a:cubicBezTo>
                  <a:lnTo>
                    <a:pt x="22908" y="24230"/>
                  </a:lnTo>
                  <a:cubicBezTo>
                    <a:pt x="20016" y="23666"/>
                    <a:pt x="15930" y="22873"/>
                    <a:pt x="11603" y="22873"/>
                  </a:cubicBezTo>
                  <a:cubicBezTo>
                    <a:pt x="7698" y="22873"/>
                    <a:pt x="3598" y="23519"/>
                    <a:pt x="0" y="25563"/>
                  </a:cubicBezTo>
                  <a:cubicBezTo>
                    <a:pt x="107" y="25527"/>
                    <a:pt x="203" y="25515"/>
                    <a:pt x="310" y="25480"/>
                  </a:cubicBezTo>
                  <a:cubicBezTo>
                    <a:pt x="1536" y="25063"/>
                    <a:pt x="2798" y="24765"/>
                    <a:pt x="4048" y="24575"/>
                  </a:cubicBezTo>
                  <a:cubicBezTo>
                    <a:pt x="6513" y="23827"/>
                    <a:pt x="9094" y="23555"/>
                    <a:pt x="11598" y="23555"/>
                  </a:cubicBezTo>
                  <a:cubicBezTo>
                    <a:pt x="15868" y="23555"/>
                    <a:pt x="19913" y="24345"/>
                    <a:pt x="22765" y="24908"/>
                  </a:cubicBezTo>
                  <a:lnTo>
                    <a:pt x="23229" y="24992"/>
                  </a:lnTo>
                  <a:cubicBezTo>
                    <a:pt x="30171" y="26337"/>
                    <a:pt x="40303" y="28218"/>
                    <a:pt x="40410" y="28242"/>
                  </a:cubicBezTo>
                  <a:lnTo>
                    <a:pt x="40470" y="28242"/>
                  </a:lnTo>
                  <a:cubicBezTo>
                    <a:pt x="40565" y="28242"/>
                    <a:pt x="40672" y="28194"/>
                    <a:pt x="40731" y="28099"/>
                  </a:cubicBezTo>
                  <a:cubicBezTo>
                    <a:pt x="40839" y="28016"/>
                    <a:pt x="40851" y="27885"/>
                    <a:pt x="40791" y="27766"/>
                  </a:cubicBezTo>
                  <a:lnTo>
                    <a:pt x="27075" y="203"/>
                  </a:lnTo>
                  <a:cubicBezTo>
                    <a:pt x="27015" y="84"/>
                    <a:pt x="26896" y="0"/>
                    <a:pt x="26765" y="0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433" name="Google Shape;12433;p49"/>
            <p:cNvSpPr/>
            <p:nvPr/>
          </p:nvSpPr>
          <p:spPr>
            <a:xfrm>
              <a:off x="4095150" y="2218250"/>
              <a:ext cx="1139450" cy="753400"/>
            </a:xfrm>
            <a:custGeom>
              <a:avLst/>
              <a:gdLst/>
              <a:ahLst/>
              <a:cxnLst/>
              <a:rect l="l" t="t" r="r" b="b"/>
              <a:pathLst>
                <a:path w="45578" h="30136" extrusionOk="0">
                  <a:moveTo>
                    <a:pt x="29147" y="1"/>
                  </a:moveTo>
                  <a:cubicBezTo>
                    <a:pt x="28956" y="1"/>
                    <a:pt x="28813" y="144"/>
                    <a:pt x="28813" y="334"/>
                  </a:cubicBezTo>
                  <a:cubicBezTo>
                    <a:pt x="28813" y="537"/>
                    <a:pt x="28956" y="680"/>
                    <a:pt x="29147" y="680"/>
                  </a:cubicBezTo>
                  <a:lnTo>
                    <a:pt x="30254" y="680"/>
                  </a:lnTo>
                  <a:lnTo>
                    <a:pt x="44684" y="29362"/>
                  </a:lnTo>
                  <a:cubicBezTo>
                    <a:pt x="44523" y="29369"/>
                    <a:pt x="44357" y="29372"/>
                    <a:pt x="44185" y="29372"/>
                  </a:cubicBezTo>
                  <a:cubicBezTo>
                    <a:pt x="42307" y="29372"/>
                    <a:pt x="39697" y="28959"/>
                    <a:pt x="34909" y="28207"/>
                  </a:cubicBezTo>
                  <a:cubicBezTo>
                    <a:pt x="31528" y="27671"/>
                    <a:pt x="26908" y="26945"/>
                    <a:pt x="20681" y="26087"/>
                  </a:cubicBezTo>
                  <a:cubicBezTo>
                    <a:pt x="18588" y="25794"/>
                    <a:pt x="16667" y="25666"/>
                    <a:pt x="14906" y="25666"/>
                  </a:cubicBezTo>
                  <a:cubicBezTo>
                    <a:pt x="7012" y="25666"/>
                    <a:pt x="2356" y="28247"/>
                    <a:pt x="0" y="30136"/>
                  </a:cubicBezTo>
                  <a:cubicBezTo>
                    <a:pt x="1215" y="29505"/>
                    <a:pt x="2501" y="29016"/>
                    <a:pt x="3822" y="28612"/>
                  </a:cubicBezTo>
                  <a:cubicBezTo>
                    <a:pt x="6405" y="27382"/>
                    <a:pt x="10054" y="26349"/>
                    <a:pt x="14987" y="26349"/>
                  </a:cubicBezTo>
                  <a:cubicBezTo>
                    <a:pt x="16693" y="26349"/>
                    <a:pt x="18552" y="26473"/>
                    <a:pt x="20574" y="26754"/>
                  </a:cubicBezTo>
                  <a:cubicBezTo>
                    <a:pt x="26801" y="27611"/>
                    <a:pt x="31433" y="28350"/>
                    <a:pt x="34790" y="28885"/>
                  </a:cubicBezTo>
                  <a:cubicBezTo>
                    <a:pt x="39555" y="29634"/>
                    <a:pt x="42179" y="30048"/>
                    <a:pt x="44116" y="30048"/>
                  </a:cubicBezTo>
                  <a:cubicBezTo>
                    <a:pt x="44521" y="30048"/>
                    <a:pt x="44897" y="30030"/>
                    <a:pt x="45256" y="29993"/>
                  </a:cubicBezTo>
                  <a:cubicBezTo>
                    <a:pt x="45375" y="29981"/>
                    <a:pt x="45458" y="29921"/>
                    <a:pt x="45518" y="29814"/>
                  </a:cubicBezTo>
                  <a:cubicBezTo>
                    <a:pt x="45565" y="29731"/>
                    <a:pt x="45577" y="29612"/>
                    <a:pt x="45518" y="29505"/>
                  </a:cubicBezTo>
                  <a:lnTo>
                    <a:pt x="30754" y="191"/>
                  </a:lnTo>
                  <a:cubicBezTo>
                    <a:pt x="30695" y="72"/>
                    <a:pt x="30575" y="1"/>
                    <a:pt x="30456" y="1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434" name="Google Shape;12434;p49"/>
            <p:cNvSpPr/>
            <p:nvPr/>
          </p:nvSpPr>
          <p:spPr>
            <a:xfrm>
              <a:off x="3949300" y="2994550"/>
              <a:ext cx="12525" cy="33950"/>
            </a:xfrm>
            <a:custGeom>
              <a:avLst/>
              <a:gdLst/>
              <a:ahLst/>
              <a:cxnLst/>
              <a:rect l="l" t="t" r="r" b="b"/>
              <a:pathLst>
                <a:path w="501" h="1358" extrusionOk="0">
                  <a:moveTo>
                    <a:pt x="155" y="0"/>
                  </a:moveTo>
                  <a:cubicBezTo>
                    <a:pt x="155" y="0"/>
                    <a:pt x="0" y="334"/>
                    <a:pt x="12" y="691"/>
                  </a:cubicBezTo>
                  <a:cubicBezTo>
                    <a:pt x="36" y="1048"/>
                    <a:pt x="250" y="1358"/>
                    <a:pt x="250" y="1358"/>
                  </a:cubicBezTo>
                  <a:cubicBezTo>
                    <a:pt x="250" y="1358"/>
                    <a:pt x="500" y="1060"/>
                    <a:pt x="453" y="667"/>
                  </a:cubicBezTo>
                  <a:cubicBezTo>
                    <a:pt x="441" y="274"/>
                    <a:pt x="155" y="0"/>
                    <a:pt x="155" y="0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435" name="Google Shape;12435;p49"/>
            <p:cNvSpPr/>
            <p:nvPr/>
          </p:nvSpPr>
          <p:spPr>
            <a:xfrm>
              <a:off x="3959125" y="2793625"/>
              <a:ext cx="388150" cy="234575"/>
            </a:xfrm>
            <a:custGeom>
              <a:avLst/>
              <a:gdLst/>
              <a:ahLst/>
              <a:cxnLst/>
              <a:rect l="l" t="t" r="r" b="b"/>
              <a:pathLst>
                <a:path w="15526" h="9383" extrusionOk="0">
                  <a:moveTo>
                    <a:pt x="15526" y="1"/>
                  </a:moveTo>
                  <a:cubicBezTo>
                    <a:pt x="15526" y="1"/>
                    <a:pt x="15252" y="36"/>
                    <a:pt x="14811" y="108"/>
                  </a:cubicBezTo>
                  <a:cubicBezTo>
                    <a:pt x="14335" y="179"/>
                    <a:pt x="13657" y="286"/>
                    <a:pt x="12823" y="465"/>
                  </a:cubicBezTo>
                  <a:cubicBezTo>
                    <a:pt x="11156" y="822"/>
                    <a:pt x="8811" y="1417"/>
                    <a:pt x="6477" y="2644"/>
                  </a:cubicBezTo>
                  <a:cubicBezTo>
                    <a:pt x="4143" y="3870"/>
                    <a:pt x="2357" y="5561"/>
                    <a:pt x="1357" y="6954"/>
                  </a:cubicBezTo>
                  <a:cubicBezTo>
                    <a:pt x="857" y="7656"/>
                    <a:pt x="512" y="8264"/>
                    <a:pt x="298" y="8692"/>
                  </a:cubicBezTo>
                  <a:cubicBezTo>
                    <a:pt x="202" y="8918"/>
                    <a:pt x="143" y="9085"/>
                    <a:pt x="83" y="9204"/>
                  </a:cubicBezTo>
                  <a:cubicBezTo>
                    <a:pt x="36" y="9323"/>
                    <a:pt x="0" y="9383"/>
                    <a:pt x="0" y="9383"/>
                  </a:cubicBezTo>
                  <a:cubicBezTo>
                    <a:pt x="0" y="9383"/>
                    <a:pt x="36" y="9323"/>
                    <a:pt x="95" y="9216"/>
                  </a:cubicBezTo>
                  <a:cubicBezTo>
                    <a:pt x="155" y="9109"/>
                    <a:pt x="226" y="8930"/>
                    <a:pt x="357" y="8740"/>
                  </a:cubicBezTo>
                  <a:cubicBezTo>
                    <a:pt x="619" y="8323"/>
                    <a:pt x="1000" y="7763"/>
                    <a:pt x="1536" y="7109"/>
                  </a:cubicBezTo>
                  <a:cubicBezTo>
                    <a:pt x="2608" y="5787"/>
                    <a:pt x="4405" y="4239"/>
                    <a:pt x="6691" y="3049"/>
                  </a:cubicBezTo>
                  <a:cubicBezTo>
                    <a:pt x="8965" y="1858"/>
                    <a:pt x="11228" y="1167"/>
                    <a:pt x="12859" y="703"/>
                  </a:cubicBezTo>
                  <a:cubicBezTo>
                    <a:pt x="13680" y="465"/>
                    <a:pt x="14347" y="298"/>
                    <a:pt x="14811" y="179"/>
                  </a:cubicBezTo>
                  <a:cubicBezTo>
                    <a:pt x="15276" y="60"/>
                    <a:pt x="15526" y="1"/>
                    <a:pt x="15526" y="1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436" name="Google Shape;12436;p49"/>
            <p:cNvSpPr/>
            <p:nvPr/>
          </p:nvSpPr>
          <p:spPr>
            <a:xfrm>
              <a:off x="3967150" y="2821900"/>
              <a:ext cx="398000" cy="204525"/>
            </a:xfrm>
            <a:custGeom>
              <a:avLst/>
              <a:gdLst/>
              <a:ahLst/>
              <a:cxnLst/>
              <a:rect l="l" t="t" r="r" b="b"/>
              <a:pathLst>
                <a:path w="15920" h="8181" extrusionOk="0">
                  <a:moveTo>
                    <a:pt x="15919" y="1"/>
                  </a:moveTo>
                  <a:cubicBezTo>
                    <a:pt x="15919" y="1"/>
                    <a:pt x="15669" y="25"/>
                    <a:pt x="15193" y="48"/>
                  </a:cubicBezTo>
                  <a:cubicBezTo>
                    <a:pt x="14955" y="60"/>
                    <a:pt x="14669" y="84"/>
                    <a:pt x="14348" y="120"/>
                  </a:cubicBezTo>
                  <a:cubicBezTo>
                    <a:pt x="14014" y="167"/>
                    <a:pt x="13633" y="215"/>
                    <a:pt x="13228" y="286"/>
                  </a:cubicBezTo>
                  <a:cubicBezTo>
                    <a:pt x="12812" y="346"/>
                    <a:pt x="12359" y="441"/>
                    <a:pt x="11883" y="560"/>
                  </a:cubicBezTo>
                  <a:cubicBezTo>
                    <a:pt x="11395" y="656"/>
                    <a:pt x="10907" y="810"/>
                    <a:pt x="10371" y="977"/>
                  </a:cubicBezTo>
                  <a:cubicBezTo>
                    <a:pt x="9323" y="1310"/>
                    <a:pt x="8192" y="1763"/>
                    <a:pt x="7049" y="2346"/>
                  </a:cubicBezTo>
                  <a:cubicBezTo>
                    <a:pt x="5918" y="2918"/>
                    <a:pt x="4894" y="3596"/>
                    <a:pt x="4001" y="4251"/>
                  </a:cubicBezTo>
                  <a:cubicBezTo>
                    <a:pt x="3572" y="4573"/>
                    <a:pt x="3132" y="4906"/>
                    <a:pt x="2775" y="5228"/>
                  </a:cubicBezTo>
                  <a:cubicBezTo>
                    <a:pt x="2406" y="5537"/>
                    <a:pt x="2084" y="5859"/>
                    <a:pt x="1786" y="6156"/>
                  </a:cubicBezTo>
                  <a:cubicBezTo>
                    <a:pt x="1489" y="6454"/>
                    <a:pt x="1227" y="6728"/>
                    <a:pt x="1013" y="6966"/>
                  </a:cubicBezTo>
                  <a:cubicBezTo>
                    <a:pt x="786" y="7204"/>
                    <a:pt x="608" y="7430"/>
                    <a:pt x="453" y="7609"/>
                  </a:cubicBezTo>
                  <a:cubicBezTo>
                    <a:pt x="155" y="7978"/>
                    <a:pt x="1" y="8180"/>
                    <a:pt x="1" y="8180"/>
                  </a:cubicBezTo>
                  <a:lnTo>
                    <a:pt x="501" y="7668"/>
                  </a:lnTo>
                  <a:cubicBezTo>
                    <a:pt x="667" y="7502"/>
                    <a:pt x="870" y="7311"/>
                    <a:pt x="1108" y="7085"/>
                  </a:cubicBezTo>
                  <a:cubicBezTo>
                    <a:pt x="1370" y="6871"/>
                    <a:pt x="1620" y="6609"/>
                    <a:pt x="1941" y="6347"/>
                  </a:cubicBezTo>
                  <a:cubicBezTo>
                    <a:pt x="2263" y="6073"/>
                    <a:pt x="2596" y="5799"/>
                    <a:pt x="2989" y="5501"/>
                  </a:cubicBezTo>
                  <a:cubicBezTo>
                    <a:pt x="3370" y="5180"/>
                    <a:pt x="3787" y="4882"/>
                    <a:pt x="4239" y="4573"/>
                  </a:cubicBezTo>
                  <a:cubicBezTo>
                    <a:pt x="5144" y="3965"/>
                    <a:pt x="6156" y="3334"/>
                    <a:pt x="7275" y="2763"/>
                  </a:cubicBezTo>
                  <a:cubicBezTo>
                    <a:pt x="8394" y="2180"/>
                    <a:pt x="9490" y="1715"/>
                    <a:pt x="10514" y="1346"/>
                  </a:cubicBezTo>
                  <a:cubicBezTo>
                    <a:pt x="11038" y="1168"/>
                    <a:pt x="11526" y="1001"/>
                    <a:pt x="11990" y="870"/>
                  </a:cubicBezTo>
                  <a:cubicBezTo>
                    <a:pt x="12454" y="715"/>
                    <a:pt x="12883" y="620"/>
                    <a:pt x="13288" y="513"/>
                  </a:cubicBezTo>
                  <a:cubicBezTo>
                    <a:pt x="13693" y="406"/>
                    <a:pt x="14050" y="346"/>
                    <a:pt x="14371" y="275"/>
                  </a:cubicBezTo>
                  <a:cubicBezTo>
                    <a:pt x="14705" y="191"/>
                    <a:pt x="14979" y="155"/>
                    <a:pt x="15205" y="120"/>
                  </a:cubicBezTo>
                  <a:cubicBezTo>
                    <a:pt x="15669" y="48"/>
                    <a:pt x="15919" y="1"/>
                    <a:pt x="15919" y="1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437" name="Google Shape;12437;p49"/>
            <p:cNvSpPr/>
            <p:nvPr/>
          </p:nvSpPr>
          <p:spPr>
            <a:xfrm>
              <a:off x="3994525" y="2964775"/>
              <a:ext cx="104225" cy="68800"/>
            </a:xfrm>
            <a:custGeom>
              <a:avLst/>
              <a:gdLst/>
              <a:ahLst/>
              <a:cxnLst/>
              <a:rect l="l" t="t" r="r" b="b"/>
              <a:pathLst>
                <a:path w="4169" h="2752" extrusionOk="0">
                  <a:moveTo>
                    <a:pt x="4168" y="1"/>
                  </a:moveTo>
                  <a:cubicBezTo>
                    <a:pt x="4168" y="1"/>
                    <a:pt x="3882" y="1"/>
                    <a:pt x="3406" y="120"/>
                  </a:cubicBezTo>
                  <a:cubicBezTo>
                    <a:pt x="2966" y="227"/>
                    <a:pt x="2335" y="453"/>
                    <a:pt x="1727" y="858"/>
                  </a:cubicBezTo>
                  <a:cubicBezTo>
                    <a:pt x="1132" y="1251"/>
                    <a:pt x="668" y="1727"/>
                    <a:pt x="406" y="2120"/>
                  </a:cubicBezTo>
                  <a:cubicBezTo>
                    <a:pt x="120" y="2489"/>
                    <a:pt x="1" y="2751"/>
                    <a:pt x="1" y="2751"/>
                  </a:cubicBezTo>
                  <a:cubicBezTo>
                    <a:pt x="1" y="2751"/>
                    <a:pt x="203" y="2561"/>
                    <a:pt x="560" y="2263"/>
                  </a:cubicBezTo>
                  <a:cubicBezTo>
                    <a:pt x="918" y="1989"/>
                    <a:pt x="1418" y="1596"/>
                    <a:pt x="1977" y="1227"/>
                  </a:cubicBezTo>
                  <a:cubicBezTo>
                    <a:pt x="2549" y="858"/>
                    <a:pt x="3097" y="536"/>
                    <a:pt x="3501" y="334"/>
                  </a:cubicBezTo>
                  <a:cubicBezTo>
                    <a:pt x="3906" y="120"/>
                    <a:pt x="4168" y="1"/>
                    <a:pt x="4168" y="1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438" name="Google Shape;12438;p49"/>
            <p:cNvSpPr/>
            <p:nvPr/>
          </p:nvSpPr>
          <p:spPr>
            <a:xfrm>
              <a:off x="4028775" y="2989475"/>
              <a:ext cx="75325" cy="42000"/>
            </a:xfrm>
            <a:custGeom>
              <a:avLst/>
              <a:gdLst/>
              <a:ahLst/>
              <a:cxnLst/>
              <a:rect l="l" t="t" r="r" b="b"/>
              <a:pathLst>
                <a:path w="3013" h="1680" extrusionOk="0">
                  <a:moveTo>
                    <a:pt x="3012" y="1"/>
                  </a:moveTo>
                  <a:cubicBezTo>
                    <a:pt x="3012" y="1"/>
                    <a:pt x="2810" y="13"/>
                    <a:pt x="2512" y="72"/>
                  </a:cubicBezTo>
                  <a:cubicBezTo>
                    <a:pt x="2191" y="132"/>
                    <a:pt x="1750" y="263"/>
                    <a:pt x="1322" y="501"/>
                  </a:cubicBezTo>
                  <a:cubicBezTo>
                    <a:pt x="893" y="739"/>
                    <a:pt x="548" y="1037"/>
                    <a:pt x="322" y="1275"/>
                  </a:cubicBezTo>
                  <a:cubicBezTo>
                    <a:pt x="107" y="1513"/>
                    <a:pt x="0" y="1680"/>
                    <a:pt x="0" y="1680"/>
                  </a:cubicBezTo>
                  <a:cubicBezTo>
                    <a:pt x="0" y="1680"/>
                    <a:pt x="179" y="1584"/>
                    <a:pt x="464" y="1453"/>
                  </a:cubicBezTo>
                  <a:cubicBezTo>
                    <a:pt x="750" y="1311"/>
                    <a:pt x="1131" y="1120"/>
                    <a:pt x="1536" y="894"/>
                  </a:cubicBezTo>
                  <a:cubicBezTo>
                    <a:pt x="1941" y="668"/>
                    <a:pt x="2310" y="441"/>
                    <a:pt x="2572" y="275"/>
                  </a:cubicBezTo>
                  <a:cubicBezTo>
                    <a:pt x="2846" y="120"/>
                    <a:pt x="3012" y="1"/>
                    <a:pt x="3012" y="1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439" name="Google Shape;12439;p49"/>
            <p:cNvSpPr/>
            <p:nvPr/>
          </p:nvSpPr>
          <p:spPr>
            <a:xfrm>
              <a:off x="4084125" y="2918350"/>
              <a:ext cx="545625" cy="124750"/>
            </a:xfrm>
            <a:custGeom>
              <a:avLst/>
              <a:gdLst/>
              <a:ahLst/>
              <a:cxnLst/>
              <a:rect l="l" t="t" r="r" b="b"/>
              <a:pathLst>
                <a:path w="21825" h="4990" extrusionOk="0">
                  <a:moveTo>
                    <a:pt x="14943" y="0"/>
                  </a:moveTo>
                  <a:cubicBezTo>
                    <a:pt x="13562" y="0"/>
                    <a:pt x="12038" y="107"/>
                    <a:pt x="10466" y="369"/>
                  </a:cubicBezTo>
                  <a:cubicBezTo>
                    <a:pt x="8883" y="655"/>
                    <a:pt x="7430" y="1084"/>
                    <a:pt x="6132" y="1560"/>
                  </a:cubicBezTo>
                  <a:cubicBezTo>
                    <a:pt x="5489" y="1834"/>
                    <a:pt x="4882" y="2048"/>
                    <a:pt x="4335" y="2334"/>
                  </a:cubicBezTo>
                  <a:cubicBezTo>
                    <a:pt x="4049" y="2465"/>
                    <a:pt x="3787" y="2584"/>
                    <a:pt x="3525" y="2727"/>
                  </a:cubicBezTo>
                  <a:cubicBezTo>
                    <a:pt x="3275" y="2870"/>
                    <a:pt x="3037" y="3013"/>
                    <a:pt x="2811" y="3120"/>
                  </a:cubicBezTo>
                  <a:cubicBezTo>
                    <a:pt x="2358" y="3370"/>
                    <a:pt x="1965" y="3632"/>
                    <a:pt x="1608" y="3858"/>
                  </a:cubicBezTo>
                  <a:cubicBezTo>
                    <a:pt x="1251" y="4060"/>
                    <a:pt x="965" y="4275"/>
                    <a:pt x="727" y="4453"/>
                  </a:cubicBezTo>
                  <a:cubicBezTo>
                    <a:pt x="251" y="4799"/>
                    <a:pt x="1" y="4989"/>
                    <a:pt x="1" y="4989"/>
                  </a:cubicBezTo>
                  <a:cubicBezTo>
                    <a:pt x="1" y="4989"/>
                    <a:pt x="275" y="4810"/>
                    <a:pt x="763" y="4513"/>
                  </a:cubicBezTo>
                  <a:cubicBezTo>
                    <a:pt x="1001" y="4346"/>
                    <a:pt x="1310" y="4168"/>
                    <a:pt x="1668" y="3977"/>
                  </a:cubicBezTo>
                  <a:cubicBezTo>
                    <a:pt x="2025" y="3775"/>
                    <a:pt x="2430" y="3525"/>
                    <a:pt x="2906" y="3322"/>
                  </a:cubicBezTo>
                  <a:cubicBezTo>
                    <a:pt x="3144" y="3203"/>
                    <a:pt x="3382" y="3084"/>
                    <a:pt x="3632" y="2965"/>
                  </a:cubicBezTo>
                  <a:cubicBezTo>
                    <a:pt x="3882" y="2846"/>
                    <a:pt x="4156" y="2739"/>
                    <a:pt x="4442" y="2620"/>
                  </a:cubicBezTo>
                  <a:cubicBezTo>
                    <a:pt x="4989" y="2382"/>
                    <a:pt x="5597" y="2179"/>
                    <a:pt x="6240" y="1929"/>
                  </a:cubicBezTo>
                  <a:cubicBezTo>
                    <a:pt x="7514" y="1501"/>
                    <a:pt x="8966" y="1120"/>
                    <a:pt x="10514" y="834"/>
                  </a:cubicBezTo>
                  <a:cubicBezTo>
                    <a:pt x="12038" y="572"/>
                    <a:pt x="13550" y="441"/>
                    <a:pt x="14895" y="405"/>
                  </a:cubicBezTo>
                  <a:cubicBezTo>
                    <a:pt x="15172" y="405"/>
                    <a:pt x="15440" y="403"/>
                    <a:pt x="15702" y="403"/>
                  </a:cubicBezTo>
                  <a:cubicBezTo>
                    <a:pt x="16095" y="403"/>
                    <a:pt x="16472" y="408"/>
                    <a:pt x="16836" y="429"/>
                  </a:cubicBezTo>
                  <a:cubicBezTo>
                    <a:pt x="17134" y="441"/>
                    <a:pt x="17431" y="441"/>
                    <a:pt x="17717" y="477"/>
                  </a:cubicBezTo>
                  <a:cubicBezTo>
                    <a:pt x="17991" y="488"/>
                    <a:pt x="18265" y="524"/>
                    <a:pt x="18515" y="548"/>
                  </a:cubicBezTo>
                  <a:cubicBezTo>
                    <a:pt x="19039" y="596"/>
                    <a:pt x="19503" y="691"/>
                    <a:pt x="19896" y="739"/>
                  </a:cubicBezTo>
                  <a:cubicBezTo>
                    <a:pt x="20313" y="798"/>
                    <a:pt x="20658" y="881"/>
                    <a:pt x="20944" y="941"/>
                  </a:cubicBezTo>
                  <a:cubicBezTo>
                    <a:pt x="21515" y="1060"/>
                    <a:pt x="21825" y="1120"/>
                    <a:pt x="21825" y="1120"/>
                  </a:cubicBezTo>
                  <a:cubicBezTo>
                    <a:pt x="21825" y="1120"/>
                    <a:pt x="21515" y="1024"/>
                    <a:pt x="20991" y="834"/>
                  </a:cubicBezTo>
                  <a:cubicBezTo>
                    <a:pt x="20706" y="762"/>
                    <a:pt x="20360" y="655"/>
                    <a:pt x="19956" y="584"/>
                  </a:cubicBezTo>
                  <a:cubicBezTo>
                    <a:pt x="19539" y="488"/>
                    <a:pt x="19098" y="381"/>
                    <a:pt x="18574" y="310"/>
                  </a:cubicBezTo>
                  <a:cubicBezTo>
                    <a:pt x="18324" y="286"/>
                    <a:pt x="18051" y="238"/>
                    <a:pt x="17777" y="191"/>
                  </a:cubicBezTo>
                  <a:cubicBezTo>
                    <a:pt x="17491" y="143"/>
                    <a:pt x="17193" y="131"/>
                    <a:pt x="16896" y="107"/>
                  </a:cubicBezTo>
                  <a:cubicBezTo>
                    <a:pt x="16288" y="24"/>
                    <a:pt x="15634" y="12"/>
                    <a:pt x="14943" y="0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440" name="Google Shape;12440;p49"/>
            <p:cNvSpPr/>
            <p:nvPr/>
          </p:nvSpPr>
          <p:spPr>
            <a:xfrm>
              <a:off x="4123125" y="2961400"/>
              <a:ext cx="359900" cy="95675"/>
            </a:xfrm>
            <a:custGeom>
              <a:avLst/>
              <a:gdLst/>
              <a:ahLst/>
              <a:cxnLst/>
              <a:rect l="l" t="t" r="r" b="b"/>
              <a:pathLst>
                <a:path w="14396" h="3827" extrusionOk="0">
                  <a:moveTo>
                    <a:pt x="10580" y="0"/>
                  </a:moveTo>
                  <a:cubicBezTo>
                    <a:pt x="10315" y="0"/>
                    <a:pt x="10039" y="6"/>
                    <a:pt x="9752" y="17"/>
                  </a:cubicBezTo>
                  <a:cubicBezTo>
                    <a:pt x="8835" y="64"/>
                    <a:pt x="7823" y="195"/>
                    <a:pt x="6787" y="433"/>
                  </a:cubicBezTo>
                  <a:cubicBezTo>
                    <a:pt x="5763" y="695"/>
                    <a:pt x="4811" y="1029"/>
                    <a:pt x="3965" y="1386"/>
                  </a:cubicBezTo>
                  <a:cubicBezTo>
                    <a:pt x="3120" y="1767"/>
                    <a:pt x="2382" y="2148"/>
                    <a:pt x="1810" y="2517"/>
                  </a:cubicBezTo>
                  <a:cubicBezTo>
                    <a:pt x="1512" y="2696"/>
                    <a:pt x="1251" y="2898"/>
                    <a:pt x="1036" y="3041"/>
                  </a:cubicBezTo>
                  <a:cubicBezTo>
                    <a:pt x="810" y="3196"/>
                    <a:pt x="620" y="3338"/>
                    <a:pt x="465" y="3458"/>
                  </a:cubicBezTo>
                  <a:cubicBezTo>
                    <a:pt x="167" y="3696"/>
                    <a:pt x="0" y="3827"/>
                    <a:pt x="0" y="3827"/>
                  </a:cubicBezTo>
                  <a:cubicBezTo>
                    <a:pt x="0" y="3827"/>
                    <a:pt x="179" y="3731"/>
                    <a:pt x="512" y="3517"/>
                  </a:cubicBezTo>
                  <a:cubicBezTo>
                    <a:pt x="679" y="3410"/>
                    <a:pt x="870" y="3291"/>
                    <a:pt x="1108" y="3160"/>
                  </a:cubicBezTo>
                  <a:cubicBezTo>
                    <a:pt x="1346" y="3029"/>
                    <a:pt x="1596" y="2862"/>
                    <a:pt x="1917" y="2719"/>
                  </a:cubicBezTo>
                  <a:cubicBezTo>
                    <a:pt x="2525" y="2386"/>
                    <a:pt x="3263" y="2065"/>
                    <a:pt x="4096" y="1731"/>
                  </a:cubicBezTo>
                  <a:cubicBezTo>
                    <a:pt x="4953" y="1422"/>
                    <a:pt x="5882" y="1112"/>
                    <a:pt x="6894" y="874"/>
                  </a:cubicBezTo>
                  <a:cubicBezTo>
                    <a:pt x="7906" y="648"/>
                    <a:pt x="8894" y="481"/>
                    <a:pt x="9787" y="398"/>
                  </a:cubicBezTo>
                  <a:cubicBezTo>
                    <a:pt x="10542" y="317"/>
                    <a:pt x="11246" y="288"/>
                    <a:pt x="11856" y="288"/>
                  </a:cubicBezTo>
                  <a:cubicBezTo>
                    <a:pt x="11967" y="288"/>
                    <a:pt x="12075" y="289"/>
                    <a:pt x="12180" y="290"/>
                  </a:cubicBezTo>
                  <a:cubicBezTo>
                    <a:pt x="12246" y="288"/>
                    <a:pt x="12311" y="287"/>
                    <a:pt x="12374" y="287"/>
                  </a:cubicBezTo>
                  <a:cubicBezTo>
                    <a:pt x="12643" y="287"/>
                    <a:pt x="12888" y="305"/>
                    <a:pt x="13109" y="314"/>
                  </a:cubicBezTo>
                  <a:cubicBezTo>
                    <a:pt x="13371" y="314"/>
                    <a:pt x="13609" y="350"/>
                    <a:pt x="13800" y="362"/>
                  </a:cubicBezTo>
                  <a:cubicBezTo>
                    <a:pt x="14193" y="410"/>
                    <a:pt x="14395" y="421"/>
                    <a:pt x="14395" y="421"/>
                  </a:cubicBezTo>
                  <a:cubicBezTo>
                    <a:pt x="14395" y="421"/>
                    <a:pt x="14193" y="374"/>
                    <a:pt x="13788" y="314"/>
                  </a:cubicBezTo>
                  <a:cubicBezTo>
                    <a:pt x="13609" y="279"/>
                    <a:pt x="13371" y="231"/>
                    <a:pt x="13097" y="195"/>
                  </a:cubicBezTo>
                  <a:cubicBezTo>
                    <a:pt x="12835" y="160"/>
                    <a:pt x="12526" y="112"/>
                    <a:pt x="12180" y="76"/>
                  </a:cubicBezTo>
                  <a:cubicBezTo>
                    <a:pt x="11704" y="27"/>
                    <a:pt x="11170" y="0"/>
                    <a:pt x="10580" y="0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441" name="Google Shape;12441;p49"/>
            <p:cNvSpPr/>
            <p:nvPr/>
          </p:nvSpPr>
          <p:spPr>
            <a:xfrm>
              <a:off x="4615450" y="2986200"/>
              <a:ext cx="654575" cy="48625"/>
            </a:xfrm>
            <a:custGeom>
              <a:avLst/>
              <a:gdLst/>
              <a:ahLst/>
              <a:cxnLst/>
              <a:rect l="l" t="t" r="r" b="b"/>
              <a:pathLst>
                <a:path w="26183" h="1945" extrusionOk="0">
                  <a:moveTo>
                    <a:pt x="26182" y="1144"/>
                  </a:moveTo>
                  <a:cubicBezTo>
                    <a:pt x="26182" y="1144"/>
                    <a:pt x="26109" y="1152"/>
                    <a:pt x="26003" y="1195"/>
                  </a:cubicBezTo>
                  <a:lnTo>
                    <a:pt x="26003" y="1195"/>
                  </a:lnTo>
                  <a:cubicBezTo>
                    <a:pt x="26123" y="1161"/>
                    <a:pt x="26182" y="1144"/>
                    <a:pt x="26182" y="1144"/>
                  </a:cubicBezTo>
                  <a:close/>
                  <a:moveTo>
                    <a:pt x="26003" y="1195"/>
                  </a:moveTo>
                  <a:cubicBezTo>
                    <a:pt x="25982" y="1201"/>
                    <a:pt x="25958" y="1208"/>
                    <a:pt x="25932" y="1215"/>
                  </a:cubicBezTo>
                  <a:cubicBezTo>
                    <a:pt x="25887" y="1228"/>
                    <a:pt x="25837" y="1243"/>
                    <a:pt x="25780" y="1261"/>
                  </a:cubicBezTo>
                  <a:lnTo>
                    <a:pt x="25780" y="1261"/>
                  </a:lnTo>
                  <a:cubicBezTo>
                    <a:pt x="25837" y="1248"/>
                    <a:pt x="25887" y="1237"/>
                    <a:pt x="25932" y="1227"/>
                  </a:cubicBezTo>
                  <a:cubicBezTo>
                    <a:pt x="25957" y="1215"/>
                    <a:pt x="25981" y="1204"/>
                    <a:pt x="26003" y="1195"/>
                  </a:cubicBezTo>
                  <a:close/>
                  <a:moveTo>
                    <a:pt x="0" y="1"/>
                  </a:moveTo>
                  <a:cubicBezTo>
                    <a:pt x="0" y="1"/>
                    <a:pt x="1477" y="144"/>
                    <a:pt x="3846" y="382"/>
                  </a:cubicBezTo>
                  <a:cubicBezTo>
                    <a:pt x="6215" y="620"/>
                    <a:pt x="9466" y="965"/>
                    <a:pt x="13085" y="1346"/>
                  </a:cubicBezTo>
                  <a:cubicBezTo>
                    <a:pt x="14883" y="1549"/>
                    <a:pt x="16610" y="1751"/>
                    <a:pt x="18193" y="1858"/>
                  </a:cubicBezTo>
                  <a:cubicBezTo>
                    <a:pt x="19022" y="1915"/>
                    <a:pt x="19812" y="1945"/>
                    <a:pt x="20548" y="1945"/>
                  </a:cubicBezTo>
                  <a:cubicBezTo>
                    <a:pt x="21206" y="1945"/>
                    <a:pt x="21822" y="1921"/>
                    <a:pt x="22384" y="1870"/>
                  </a:cubicBezTo>
                  <a:cubicBezTo>
                    <a:pt x="23599" y="1787"/>
                    <a:pt x="24551" y="1584"/>
                    <a:pt x="25182" y="1430"/>
                  </a:cubicBezTo>
                  <a:cubicBezTo>
                    <a:pt x="25426" y="1369"/>
                    <a:pt x="25625" y="1308"/>
                    <a:pt x="25780" y="1261"/>
                  </a:cubicBezTo>
                  <a:lnTo>
                    <a:pt x="25780" y="1261"/>
                  </a:lnTo>
                  <a:cubicBezTo>
                    <a:pt x="25625" y="1295"/>
                    <a:pt x="25426" y="1338"/>
                    <a:pt x="25182" y="1382"/>
                  </a:cubicBezTo>
                  <a:cubicBezTo>
                    <a:pt x="24527" y="1501"/>
                    <a:pt x="23575" y="1632"/>
                    <a:pt x="22384" y="1668"/>
                  </a:cubicBezTo>
                  <a:cubicBezTo>
                    <a:pt x="22184" y="1674"/>
                    <a:pt x="21976" y="1677"/>
                    <a:pt x="21762" y="1677"/>
                  </a:cubicBezTo>
                  <a:cubicBezTo>
                    <a:pt x="20727" y="1677"/>
                    <a:pt x="19533" y="1608"/>
                    <a:pt x="18241" y="1489"/>
                  </a:cubicBezTo>
                  <a:cubicBezTo>
                    <a:pt x="16669" y="1334"/>
                    <a:pt x="14966" y="1096"/>
                    <a:pt x="13145" y="906"/>
                  </a:cubicBezTo>
                  <a:cubicBezTo>
                    <a:pt x="9525" y="513"/>
                    <a:pt x="6239" y="299"/>
                    <a:pt x="3858" y="156"/>
                  </a:cubicBezTo>
                  <a:cubicBezTo>
                    <a:pt x="1477" y="25"/>
                    <a:pt x="1" y="1"/>
                    <a:pt x="0" y="1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442" name="Google Shape;12442;p49"/>
            <p:cNvSpPr/>
            <p:nvPr/>
          </p:nvSpPr>
          <p:spPr>
            <a:xfrm>
              <a:off x="4455900" y="2820725"/>
              <a:ext cx="672725" cy="91700"/>
            </a:xfrm>
            <a:custGeom>
              <a:avLst/>
              <a:gdLst/>
              <a:ahLst/>
              <a:cxnLst/>
              <a:rect l="l" t="t" r="r" b="b"/>
              <a:pathLst>
                <a:path w="26909" h="3668" extrusionOk="0">
                  <a:moveTo>
                    <a:pt x="3567" y="1"/>
                  </a:moveTo>
                  <a:cubicBezTo>
                    <a:pt x="3109" y="1"/>
                    <a:pt x="2688" y="38"/>
                    <a:pt x="2310" y="48"/>
                  </a:cubicBezTo>
                  <a:cubicBezTo>
                    <a:pt x="2060" y="72"/>
                    <a:pt x="1834" y="83"/>
                    <a:pt x="1620" y="95"/>
                  </a:cubicBezTo>
                  <a:cubicBezTo>
                    <a:pt x="1417" y="131"/>
                    <a:pt x="1239" y="143"/>
                    <a:pt x="1060" y="167"/>
                  </a:cubicBezTo>
                  <a:cubicBezTo>
                    <a:pt x="370" y="274"/>
                    <a:pt x="1" y="322"/>
                    <a:pt x="1" y="322"/>
                  </a:cubicBezTo>
                  <a:cubicBezTo>
                    <a:pt x="1" y="322"/>
                    <a:pt x="393" y="286"/>
                    <a:pt x="1072" y="250"/>
                  </a:cubicBezTo>
                  <a:cubicBezTo>
                    <a:pt x="1239" y="226"/>
                    <a:pt x="1429" y="214"/>
                    <a:pt x="1644" y="202"/>
                  </a:cubicBezTo>
                  <a:lnTo>
                    <a:pt x="2322" y="202"/>
                  </a:lnTo>
                  <a:cubicBezTo>
                    <a:pt x="2462" y="202"/>
                    <a:pt x="2607" y="202"/>
                    <a:pt x="2758" y="202"/>
                  </a:cubicBezTo>
                  <a:cubicBezTo>
                    <a:pt x="3134" y="202"/>
                    <a:pt x="3544" y="208"/>
                    <a:pt x="3977" y="250"/>
                  </a:cubicBezTo>
                  <a:cubicBezTo>
                    <a:pt x="4287" y="262"/>
                    <a:pt x="4608" y="286"/>
                    <a:pt x="4942" y="310"/>
                  </a:cubicBezTo>
                  <a:cubicBezTo>
                    <a:pt x="5287" y="333"/>
                    <a:pt x="5620" y="381"/>
                    <a:pt x="5989" y="429"/>
                  </a:cubicBezTo>
                  <a:cubicBezTo>
                    <a:pt x="6692" y="500"/>
                    <a:pt x="7454" y="631"/>
                    <a:pt x="8264" y="762"/>
                  </a:cubicBezTo>
                  <a:cubicBezTo>
                    <a:pt x="9859" y="1060"/>
                    <a:pt x="11597" y="1453"/>
                    <a:pt x="13431" y="1881"/>
                  </a:cubicBezTo>
                  <a:cubicBezTo>
                    <a:pt x="15252" y="2310"/>
                    <a:pt x="17003" y="2715"/>
                    <a:pt x="18598" y="3012"/>
                  </a:cubicBezTo>
                  <a:cubicBezTo>
                    <a:pt x="19408" y="3143"/>
                    <a:pt x="20170" y="3286"/>
                    <a:pt x="20896" y="3370"/>
                  </a:cubicBezTo>
                  <a:cubicBezTo>
                    <a:pt x="21253" y="3417"/>
                    <a:pt x="21599" y="3477"/>
                    <a:pt x="21944" y="3501"/>
                  </a:cubicBezTo>
                  <a:cubicBezTo>
                    <a:pt x="22277" y="3536"/>
                    <a:pt x="22599" y="3548"/>
                    <a:pt x="22908" y="3584"/>
                  </a:cubicBezTo>
                  <a:cubicBezTo>
                    <a:pt x="23515" y="3655"/>
                    <a:pt x="24087" y="3643"/>
                    <a:pt x="24575" y="3655"/>
                  </a:cubicBezTo>
                  <a:cubicBezTo>
                    <a:pt x="24825" y="3667"/>
                    <a:pt x="25051" y="3667"/>
                    <a:pt x="25254" y="3667"/>
                  </a:cubicBezTo>
                  <a:cubicBezTo>
                    <a:pt x="25480" y="3655"/>
                    <a:pt x="25659" y="3655"/>
                    <a:pt x="25837" y="3643"/>
                  </a:cubicBezTo>
                  <a:cubicBezTo>
                    <a:pt x="26528" y="3596"/>
                    <a:pt x="26909" y="3584"/>
                    <a:pt x="26909" y="3584"/>
                  </a:cubicBezTo>
                  <a:cubicBezTo>
                    <a:pt x="26909" y="3584"/>
                    <a:pt x="26528" y="3584"/>
                    <a:pt x="25801" y="3536"/>
                  </a:cubicBezTo>
                  <a:lnTo>
                    <a:pt x="25242" y="3536"/>
                  </a:lnTo>
                  <a:cubicBezTo>
                    <a:pt x="25039" y="3536"/>
                    <a:pt x="24789" y="3501"/>
                    <a:pt x="24551" y="3489"/>
                  </a:cubicBezTo>
                  <a:cubicBezTo>
                    <a:pt x="24063" y="3441"/>
                    <a:pt x="23515" y="3429"/>
                    <a:pt x="22908" y="3346"/>
                  </a:cubicBezTo>
                  <a:cubicBezTo>
                    <a:pt x="22611" y="3298"/>
                    <a:pt x="22277" y="3262"/>
                    <a:pt x="21956" y="3227"/>
                  </a:cubicBezTo>
                  <a:cubicBezTo>
                    <a:pt x="21622" y="3179"/>
                    <a:pt x="21277" y="3120"/>
                    <a:pt x="20920" y="3060"/>
                  </a:cubicBezTo>
                  <a:cubicBezTo>
                    <a:pt x="20205" y="2953"/>
                    <a:pt x="19455" y="2786"/>
                    <a:pt x="18658" y="2631"/>
                  </a:cubicBezTo>
                  <a:cubicBezTo>
                    <a:pt x="17086" y="2286"/>
                    <a:pt x="15348" y="1869"/>
                    <a:pt x="13514" y="1441"/>
                  </a:cubicBezTo>
                  <a:cubicBezTo>
                    <a:pt x="11681" y="1000"/>
                    <a:pt x="9907" y="631"/>
                    <a:pt x="8299" y="381"/>
                  </a:cubicBezTo>
                  <a:cubicBezTo>
                    <a:pt x="7490" y="262"/>
                    <a:pt x="6728" y="143"/>
                    <a:pt x="6001" y="95"/>
                  </a:cubicBezTo>
                  <a:cubicBezTo>
                    <a:pt x="5620" y="83"/>
                    <a:pt x="5287" y="36"/>
                    <a:pt x="4942" y="24"/>
                  </a:cubicBezTo>
                  <a:cubicBezTo>
                    <a:pt x="4608" y="24"/>
                    <a:pt x="4287" y="12"/>
                    <a:pt x="3977" y="12"/>
                  </a:cubicBezTo>
                  <a:cubicBezTo>
                    <a:pt x="3838" y="4"/>
                    <a:pt x="3701" y="1"/>
                    <a:pt x="3567" y="1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443" name="Google Shape;12443;p49"/>
            <p:cNvSpPr/>
            <p:nvPr/>
          </p:nvSpPr>
          <p:spPr>
            <a:xfrm>
              <a:off x="4495800" y="2796300"/>
              <a:ext cx="401850" cy="70875"/>
            </a:xfrm>
            <a:custGeom>
              <a:avLst/>
              <a:gdLst/>
              <a:ahLst/>
              <a:cxnLst/>
              <a:rect l="l" t="t" r="r" b="b"/>
              <a:pathLst>
                <a:path w="16074" h="2835" extrusionOk="0">
                  <a:moveTo>
                    <a:pt x="0" y="1"/>
                  </a:moveTo>
                  <a:cubicBezTo>
                    <a:pt x="0" y="1"/>
                    <a:pt x="214" y="13"/>
                    <a:pt x="631" y="60"/>
                  </a:cubicBezTo>
                  <a:cubicBezTo>
                    <a:pt x="1048" y="108"/>
                    <a:pt x="1643" y="167"/>
                    <a:pt x="2381" y="251"/>
                  </a:cubicBezTo>
                  <a:cubicBezTo>
                    <a:pt x="3846" y="417"/>
                    <a:pt x="5870" y="703"/>
                    <a:pt x="8096" y="1084"/>
                  </a:cubicBezTo>
                  <a:cubicBezTo>
                    <a:pt x="10311" y="1477"/>
                    <a:pt x="12299" y="1906"/>
                    <a:pt x="13752" y="2251"/>
                  </a:cubicBezTo>
                  <a:cubicBezTo>
                    <a:pt x="14466" y="2406"/>
                    <a:pt x="15038" y="2561"/>
                    <a:pt x="15442" y="2668"/>
                  </a:cubicBezTo>
                  <a:cubicBezTo>
                    <a:pt x="15847" y="2775"/>
                    <a:pt x="16073" y="2834"/>
                    <a:pt x="16073" y="2834"/>
                  </a:cubicBezTo>
                  <a:lnTo>
                    <a:pt x="15478" y="2596"/>
                  </a:lnTo>
                  <a:cubicBezTo>
                    <a:pt x="15085" y="2442"/>
                    <a:pt x="14526" y="2251"/>
                    <a:pt x="13811" y="2025"/>
                  </a:cubicBezTo>
                  <a:cubicBezTo>
                    <a:pt x="12394" y="1584"/>
                    <a:pt x="10394" y="1025"/>
                    <a:pt x="8168" y="644"/>
                  </a:cubicBezTo>
                  <a:cubicBezTo>
                    <a:pt x="5929" y="251"/>
                    <a:pt x="3881" y="96"/>
                    <a:pt x="2393" y="36"/>
                  </a:cubicBezTo>
                  <a:cubicBezTo>
                    <a:pt x="1643" y="1"/>
                    <a:pt x="1048" y="1"/>
                    <a:pt x="631" y="1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444" name="Google Shape;12444;p49"/>
            <p:cNvSpPr/>
            <p:nvPr/>
          </p:nvSpPr>
          <p:spPr>
            <a:xfrm>
              <a:off x="2594350" y="2880150"/>
              <a:ext cx="218225" cy="179900"/>
            </a:xfrm>
            <a:custGeom>
              <a:avLst/>
              <a:gdLst/>
              <a:ahLst/>
              <a:cxnLst/>
              <a:rect l="l" t="t" r="r" b="b"/>
              <a:pathLst>
                <a:path w="8729" h="7196" extrusionOk="0">
                  <a:moveTo>
                    <a:pt x="8180" y="1"/>
                  </a:moveTo>
                  <a:cubicBezTo>
                    <a:pt x="8037" y="1"/>
                    <a:pt x="7864" y="33"/>
                    <a:pt x="7716" y="171"/>
                  </a:cubicBezTo>
                  <a:cubicBezTo>
                    <a:pt x="7621" y="242"/>
                    <a:pt x="7538" y="362"/>
                    <a:pt x="7514" y="516"/>
                  </a:cubicBezTo>
                  <a:cubicBezTo>
                    <a:pt x="7514" y="659"/>
                    <a:pt x="7549" y="778"/>
                    <a:pt x="7502" y="838"/>
                  </a:cubicBezTo>
                  <a:cubicBezTo>
                    <a:pt x="7454" y="921"/>
                    <a:pt x="7359" y="945"/>
                    <a:pt x="7216" y="981"/>
                  </a:cubicBezTo>
                  <a:cubicBezTo>
                    <a:pt x="7085" y="1004"/>
                    <a:pt x="6942" y="1028"/>
                    <a:pt x="6764" y="1076"/>
                  </a:cubicBezTo>
                  <a:cubicBezTo>
                    <a:pt x="6668" y="1112"/>
                    <a:pt x="6561" y="1171"/>
                    <a:pt x="6490" y="1278"/>
                  </a:cubicBezTo>
                  <a:cubicBezTo>
                    <a:pt x="6418" y="1374"/>
                    <a:pt x="6406" y="1528"/>
                    <a:pt x="6406" y="1600"/>
                  </a:cubicBezTo>
                  <a:cubicBezTo>
                    <a:pt x="6406" y="1755"/>
                    <a:pt x="6359" y="1874"/>
                    <a:pt x="6264" y="1993"/>
                  </a:cubicBezTo>
                  <a:cubicBezTo>
                    <a:pt x="6097" y="2231"/>
                    <a:pt x="5799" y="2409"/>
                    <a:pt x="5466" y="2624"/>
                  </a:cubicBezTo>
                  <a:cubicBezTo>
                    <a:pt x="5132" y="2838"/>
                    <a:pt x="4811" y="3076"/>
                    <a:pt x="4478" y="3314"/>
                  </a:cubicBezTo>
                  <a:cubicBezTo>
                    <a:pt x="3144" y="4267"/>
                    <a:pt x="2025" y="5243"/>
                    <a:pt x="1239" y="5981"/>
                  </a:cubicBezTo>
                  <a:cubicBezTo>
                    <a:pt x="453" y="6708"/>
                    <a:pt x="1" y="7196"/>
                    <a:pt x="1" y="7196"/>
                  </a:cubicBezTo>
                  <a:cubicBezTo>
                    <a:pt x="1" y="7196"/>
                    <a:pt x="537" y="6803"/>
                    <a:pt x="1370" y="6124"/>
                  </a:cubicBezTo>
                  <a:cubicBezTo>
                    <a:pt x="2239" y="5481"/>
                    <a:pt x="3418" y="4612"/>
                    <a:pt x="4740" y="3660"/>
                  </a:cubicBezTo>
                  <a:cubicBezTo>
                    <a:pt x="5061" y="3421"/>
                    <a:pt x="5394" y="3183"/>
                    <a:pt x="5704" y="2957"/>
                  </a:cubicBezTo>
                  <a:cubicBezTo>
                    <a:pt x="6002" y="2731"/>
                    <a:pt x="6359" y="2528"/>
                    <a:pt x="6585" y="2171"/>
                  </a:cubicBezTo>
                  <a:cubicBezTo>
                    <a:pt x="6704" y="1993"/>
                    <a:pt x="6764" y="1766"/>
                    <a:pt x="6740" y="1576"/>
                  </a:cubicBezTo>
                  <a:cubicBezTo>
                    <a:pt x="6728" y="1481"/>
                    <a:pt x="6740" y="1457"/>
                    <a:pt x="6764" y="1421"/>
                  </a:cubicBezTo>
                  <a:cubicBezTo>
                    <a:pt x="6787" y="1397"/>
                    <a:pt x="6823" y="1362"/>
                    <a:pt x="6883" y="1338"/>
                  </a:cubicBezTo>
                  <a:cubicBezTo>
                    <a:pt x="7002" y="1290"/>
                    <a:pt x="7145" y="1254"/>
                    <a:pt x="7299" y="1219"/>
                  </a:cubicBezTo>
                  <a:cubicBezTo>
                    <a:pt x="7430" y="1171"/>
                    <a:pt x="7621" y="1112"/>
                    <a:pt x="7716" y="933"/>
                  </a:cubicBezTo>
                  <a:cubicBezTo>
                    <a:pt x="7752" y="838"/>
                    <a:pt x="7752" y="754"/>
                    <a:pt x="7740" y="683"/>
                  </a:cubicBezTo>
                  <a:cubicBezTo>
                    <a:pt x="7728" y="623"/>
                    <a:pt x="7716" y="564"/>
                    <a:pt x="7716" y="516"/>
                  </a:cubicBezTo>
                  <a:cubicBezTo>
                    <a:pt x="7716" y="421"/>
                    <a:pt x="7752" y="338"/>
                    <a:pt x="7811" y="266"/>
                  </a:cubicBezTo>
                  <a:cubicBezTo>
                    <a:pt x="7930" y="111"/>
                    <a:pt x="8109" y="88"/>
                    <a:pt x="8264" y="64"/>
                  </a:cubicBezTo>
                  <a:cubicBezTo>
                    <a:pt x="8302" y="61"/>
                    <a:pt x="8339" y="59"/>
                    <a:pt x="8373" y="59"/>
                  </a:cubicBezTo>
                  <a:cubicBezTo>
                    <a:pt x="8468" y="59"/>
                    <a:pt x="8548" y="70"/>
                    <a:pt x="8609" y="88"/>
                  </a:cubicBezTo>
                  <a:cubicBezTo>
                    <a:pt x="8681" y="100"/>
                    <a:pt x="8728" y="100"/>
                    <a:pt x="8728" y="100"/>
                  </a:cubicBezTo>
                  <a:cubicBezTo>
                    <a:pt x="8728" y="100"/>
                    <a:pt x="8681" y="88"/>
                    <a:pt x="8609" y="64"/>
                  </a:cubicBezTo>
                  <a:cubicBezTo>
                    <a:pt x="8526" y="52"/>
                    <a:pt x="8407" y="28"/>
                    <a:pt x="8264" y="4"/>
                  </a:cubicBezTo>
                  <a:cubicBezTo>
                    <a:pt x="8237" y="2"/>
                    <a:pt x="8209" y="1"/>
                    <a:pt x="8180" y="1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445" name="Google Shape;12445;p49"/>
            <p:cNvSpPr/>
            <p:nvPr/>
          </p:nvSpPr>
          <p:spPr>
            <a:xfrm>
              <a:off x="2647050" y="2995725"/>
              <a:ext cx="509300" cy="34925"/>
            </a:xfrm>
            <a:custGeom>
              <a:avLst/>
              <a:gdLst/>
              <a:ahLst/>
              <a:cxnLst/>
              <a:rect l="l" t="t" r="r" b="b"/>
              <a:pathLst>
                <a:path w="20372" h="1397" extrusionOk="0">
                  <a:moveTo>
                    <a:pt x="20372" y="1"/>
                  </a:moveTo>
                  <a:cubicBezTo>
                    <a:pt x="20372" y="1"/>
                    <a:pt x="20086" y="49"/>
                    <a:pt x="19586" y="108"/>
                  </a:cubicBezTo>
                  <a:cubicBezTo>
                    <a:pt x="19074" y="180"/>
                    <a:pt x="18336" y="287"/>
                    <a:pt x="17407" y="394"/>
                  </a:cubicBezTo>
                  <a:cubicBezTo>
                    <a:pt x="15562" y="596"/>
                    <a:pt x="13014" y="822"/>
                    <a:pt x="10204" y="906"/>
                  </a:cubicBezTo>
                  <a:cubicBezTo>
                    <a:pt x="9220" y="939"/>
                    <a:pt x="8267" y="954"/>
                    <a:pt x="7364" y="954"/>
                  </a:cubicBezTo>
                  <a:cubicBezTo>
                    <a:pt x="5689" y="954"/>
                    <a:pt x="4188" y="904"/>
                    <a:pt x="2989" y="834"/>
                  </a:cubicBezTo>
                  <a:cubicBezTo>
                    <a:pt x="2060" y="787"/>
                    <a:pt x="1322" y="751"/>
                    <a:pt x="798" y="703"/>
                  </a:cubicBezTo>
                  <a:cubicBezTo>
                    <a:pt x="274" y="656"/>
                    <a:pt x="0" y="644"/>
                    <a:pt x="0" y="644"/>
                  </a:cubicBezTo>
                  <a:lnTo>
                    <a:pt x="0" y="644"/>
                  </a:lnTo>
                  <a:cubicBezTo>
                    <a:pt x="0" y="644"/>
                    <a:pt x="274" y="692"/>
                    <a:pt x="786" y="775"/>
                  </a:cubicBezTo>
                  <a:cubicBezTo>
                    <a:pt x="1286" y="870"/>
                    <a:pt x="2036" y="965"/>
                    <a:pt x="2953" y="1073"/>
                  </a:cubicBezTo>
                  <a:cubicBezTo>
                    <a:pt x="4449" y="1246"/>
                    <a:pt x="6414" y="1396"/>
                    <a:pt x="8620" y="1396"/>
                  </a:cubicBezTo>
                  <a:cubicBezTo>
                    <a:pt x="9136" y="1396"/>
                    <a:pt x="9665" y="1388"/>
                    <a:pt x="10204" y="1370"/>
                  </a:cubicBezTo>
                  <a:cubicBezTo>
                    <a:pt x="13050" y="1287"/>
                    <a:pt x="15597" y="942"/>
                    <a:pt x="17419" y="608"/>
                  </a:cubicBezTo>
                  <a:cubicBezTo>
                    <a:pt x="18348" y="453"/>
                    <a:pt x="19074" y="299"/>
                    <a:pt x="19586" y="180"/>
                  </a:cubicBezTo>
                  <a:cubicBezTo>
                    <a:pt x="20086" y="61"/>
                    <a:pt x="20372" y="1"/>
                    <a:pt x="20372" y="1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446" name="Google Shape;12446;p49"/>
            <p:cNvSpPr/>
            <p:nvPr/>
          </p:nvSpPr>
          <p:spPr>
            <a:xfrm>
              <a:off x="2698550" y="2967150"/>
              <a:ext cx="191400" cy="17800"/>
            </a:xfrm>
            <a:custGeom>
              <a:avLst/>
              <a:gdLst/>
              <a:ahLst/>
              <a:cxnLst/>
              <a:rect l="l" t="t" r="r" b="b"/>
              <a:pathLst>
                <a:path w="7656" h="712" extrusionOk="0">
                  <a:moveTo>
                    <a:pt x="7656" y="1"/>
                  </a:moveTo>
                  <a:lnTo>
                    <a:pt x="7656" y="1"/>
                  </a:lnTo>
                  <a:cubicBezTo>
                    <a:pt x="7656" y="1"/>
                    <a:pt x="7227" y="25"/>
                    <a:pt x="6525" y="108"/>
                  </a:cubicBezTo>
                  <a:cubicBezTo>
                    <a:pt x="5834" y="144"/>
                    <a:pt x="4882" y="203"/>
                    <a:pt x="3834" y="251"/>
                  </a:cubicBezTo>
                  <a:cubicBezTo>
                    <a:pt x="2786" y="299"/>
                    <a:pt x="1834" y="311"/>
                    <a:pt x="1131" y="311"/>
                  </a:cubicBezTo>
                  <a:lnTo>
                    <a:pt x="0" y="311"/>
                  </a:lnTo>
                  <a:cubicBezTo>
                    <a:pt x="0" y="311"/>
                    <a:pt x="417" y="418"/>
                    <a:pt x="1119" y="537"/>
                  </a:cubicBezTo>
                  <a:cubicBezTo>
                    <a:pt x="1719" y="628"/>
                    <a:pt x="2510" y="711"/>
                    <a:pt x="3395" y="711"/>
                  </a:cubicBezTo>
                  <a:cubicBezTo>
                    <a:pt x="3547" y="711"/>
                    <a:pt x="3701" y="709"/>
                    <a:pt x="3858" y="703"/>
                  </a:cubicBezTo>
                  <a:cubicBezTo>
                    <a:pt x="4929" y="656"/>
                    <a:pt x="5882" y="477"/>
                    <a:pt x="6572" y="311"/>
                  </a:cubicBezTo>
                  <a:cubicBezTo>
                    <a:pt x="7251" y="144"/>
                    <a:pt x="7656" y="1"/>
                    <a:pt x="7656" y="1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447" name="Google Shape;12447;p49"/>
            <p:cNvSpPr/>
            <p:nvPr/>
          </p:nvSpPr>
          <p:spPr>
            <a:xfrm>
              <a:off x="2862550" y="2897875"/>
              <a:ext cx="950150" cy="82400"/>
            </a:xfrm>
            <a:custGeom>
              <a:avLst/>
              <a:gdLst/>
              <a:ahLst/>
              <a:cxnLst/>
              <a:rect l="l" t="t" r="r" b="b"/>
              <a:pathLst>
                <a:path w="38006" h="3296" extrusionOk="0">
                  <a:moveTo>
                    <a:pt x="22933" y="1"/>
                  </a:moveTo>
                  <a:cubicBezTo>
                    <a:pt x="21699" y="1"/>
                    <a:pt x="20427" y="66"/>
                    <a:pt x="19134" y="188"/>
                  </a:cubicBezTo>
                  <a:cubicBezTo>
                    <a:pt x="16479" y="450"/>
                    <a:pt x="13978" y="819"/>
                    <a:pt x="11704" y="1046"/>
                  </a:cubicBezTo>
                  <a:cubicBezTo>
                    <a:pt x="9430" y="1260"/>
                    <a:pt x="7358" y="1319"/>
                    <a:pt x="5620" y="1319"/>
                  </a:cubicBezTo>
                  <a:cubicBezTo>
                    <a:pt x="3894" y="1319"/>
                    <a:pt x="2477" y="1260"/>
                    <a:pt x="1513" y="1224"/>
                  </a:cubicBezTo>
                  <a:cubicBezTo>
                    <a:pt x="536" y="1177"/>
                    <a:pt x="1" y="1141"/>
                    <a:pt x="0" y="1141"/>
                  </a:cubicBezTo>
                  <a:lnTo>
                    <a:pt x="0" y="1141"/>
                  </a:lnTo>
                  <a:cubicBezTo>
                    <a:pt x="1" y="1141"/>
                    <a:pt x="536" y="1200"/>
                    <a:pt x="1513" y="1296"/>
                  </a:cubicBezTo>
                  <a:cubicBezTo>
                    <a:pt x="2489" y="1379"/>
                    <a:pt x="3894" y="1486"/>
                    <a:pt x="5632" y="1546"/>
                  </a:cubicBezTo>
                  <a:cubicBezTo>
                    <a:pt x="6255" y="1567"/>
                    <a:pt x="6922" y="1581"/>
                    <a:pt x="7626" y="1581"/>
                  </a:cubicBezTo>
                  <a:cubicBezTo>
                    <a:pt x="8887" y="1581"/>
                    <a:pt x="10270" y="1537"/>
                    <a:pt x="11752" y="1415"/>
                  </a:cubicBezTo>
                  <a:cubicBezTo>
                    <a:pt x="14062" y="1236"/>
                    <a:pt x="16550" y="891"/>
                    <a:pt x="19193" y="641"/>
                  </a:cubicBezTo>
                  <a:cubicBezTo>
                    <a:pt x="20633" y="504"/>
                    <a:pt x="22037" y="428"/>
                    <a:pt x="23388" y="428"/>
                  </a:cubicBezTo>
                  <a:cubicBezTo>
                    <a:pt x="24506" y="428"/>
                    <a:pt x="25588" y="480"/>
                    <a:pt x="26623" y="593"/>
                  </a:cubicBezTo>
                  <a:cubicBezTo>
                    <a:pt x="28897" y="831"/>
                    <a:pt x="30921" y="1260"/>
                    <a:pt x="32600" y="1700"/>
                  </a:cubicBezTo>
                  <a:cubicBezTo>
                    <a:pt x="34279" y="2129"/>
                    <a:pt x="35636" y="2546"/>
                    <a:pt x="36565" y="2831"/>
                  </a:cubicBezTo>
                  <a:cubicBezTo>
                    <a:pt x="37493" y="3129"/>
                    <a:pt x="38005" y="3296"/>
                    <a:pt x="38005" y="3296"/>
                  </a:cubicBezTo>
                  <a:cubicBezTo>
                    <a:pt x="38005" y="3296"/>
                    <a:pt x="37493" y="3093"/>
                    <a:pt x="36576" y="2772"/>
                  </a:cubicBezTo>
                  <a:cubicBezTo>
                    <a:pt x="35648" y="2439"/>
                    <a:pt x="34326" y="1962"/>
                    <a:pt x="32647" y="1486"/>
                  </a:cubicBezTo>
                  <a:cubicBezTo>
                    <a:pt x="30957" y="1010"/>
                    <a:pt x="28933" y="510"/>
                    <a:pt x="26647" y="224"/>
                  </a:cubicBezTo>
                  <a:cubicBezTo>
                    <a:pt x="25467" y="72"/>
                    <a:pt x="24221" y="1"/>
                    <a:pt x="22933" y="1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448" name="Google Shape;12448;p49"/>
            <p:cNvSpPr/>
            <p:nvPr/>
          </p:nvSpPr>
          <p:spPr>
            <a:xfrm>
              <a:off x="3315875" y="2930175"/>
              <a:ext cx="382525" cy="50100"/>
            </a:xfrm>
            <a:custGeom>
              <a:avLst/>
              <a:gdLst/>
              <a:ahLst/>
              <a:cxnLst/>
              <a:rect l="l" t="t" r="r" b="b"/>
              <a:pathLst>
                <a:path w="15301" h="2004" extrusionOk="0">
                  <a:moveTo>
                    <a:pt x="5642" y="1"/>
                  </a:moveTo>
                  <a:cubicBezTo>
                    <a:pt x="4334" y="1"/>
                    <a:pt x="3168" y="108"/>
                    <a:pt x="2251" y="242"/>
                  </a:cubicBezTo>
                  <a:cubicBezTo>
                    <a:pt x="1548" y="349"/>
                    <a:pt x="989" y="456"/>
                    <a:pt x="596" y="539"/>
                  </a:cubicBezTo>
                  <a:cubicBezTo>
                    <a:pt x="203" y="635"/>
                    <a:pt x="1" y="670"/>
                    <a:pt x="1" y="670"/>
                  </a:cubicBezTo>
                  <a:cubicBezTo>
                    <a:pt x="1" y="670"/>
                    <a:pt x="227" y="658"/>
                    <a:pt x="608" y="611"/>
                  </a:cubicBezTo>
                  <a:cubicBezTo>
                    <a:pt x="1001" y="575"/>
                    <a:pt x="1560" y="527"/>
                    <a:pt x="2263" y="480"/>
                  </a:cubicBezTo>
                  <a:cubicBezTo>
                    <a:pt x="2900" y="442"/>
                    <a:pt x="3642" y="416"/>
                    <a:pt x="4462" y="416"/>
                  </a:cubicBezTo>
                  <a:cubicBezTo>
                    <a:pt x="5450" y="416"/>
                    <a:pt x="6551" y="454"/>
                    <a:pt x="7716" y="551"/>
                  </a:cubicBezTo>
                  <a:cubicBezTo>
                    <a:pt x="9835" y="754"/>
                    <a:pt x="11728" y="1087"/>
                    <a:pt x="13098" y="1420"/>
                  </a:cubicBezTo>
                  <a:cubicBezTo>
                    <a:pt x="13788" y="1575"/>
                    <a:pt x="14336" y="1730"/>
                    <a:pt x="14705" y="1837"/>
                  </a:cubicBezTo>
                  <a:cubicBezTo>
                    <a:pt x="15098" y="1944"/>
                    <a:pt x="15300" y="2004"/>
                    <a:pt x="15300" y="2004"/>
                  </a:cubicBezTo>
                  <a:cubicBezTo>
                    <a:pt x="15300" y="2004"/>
                    <a:pt x="15098" y="1909"/>
                    <a:pt x="14752" y="1742"/>
                  </a:cubicBezTo>
                  <a:cubicBezTo>
                    <a:pt x="14383" y="1599"/>
                    <a:pt x="13848" y="1409"/>
                    <a:pt x="13169" y="1182"/>
                  </a:cubicBezTo>
                  <a:cubicBezTo>
                    <a:pt x="11835" y="754"/>
                    <a:pt x="9930" y="289"/>
                    <a:pt x="7775" y="99"/>
                  </a:cubicBezTo>
                  <a:cubicBezTo>
                    <a:pt x="7036" y="30"/>
                    <a:pt x="6320" y="1"/>
                    <a:pt x="5642" y="1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449" name="Google Shape;12449;p49"/>
            <p:cNvSpPr/>
            <p:nvPr/>
          </p:nvSpPr>
          <p:spPr>
            <a:xfrm>
              <a:off x="3478100" y="2965425"/>
              <a:ext cx="132475" cy="15200"/>
            </a:xfrm>
            <a:custGeom>
              <a:avLst/>
              <a:gdLst/>
              <a:ahLst/>
              <a:cxnLst/>
              <a:rect l="l" t="t" r="r" b="b"/>
              <a:pathLst>
                <a:path w="5299" h="608" extrusionOk="0">
                  <a:moveTo>
                    <a:pt x="1616" y="0"/>
                  </a:moveTo>
                  <a:cubicBezTo>
                    <a:pt x="667" y="0"/>
                    <a:pt x="1" y="106"/>
                    <a:pt x="1" y="106"/>
                  </a:cubicBezTo>
                  <a:cubicBezTo>
                    <a:pt x="1" y="106"/>
                    <a:pt x="1179" y="368"/>
                    <a:pt x="2632" y="499"/>
                  </a:cubicBezTo>
                  <a:cubicBezTo>
                    <a:pt x="3706" y="595"/>
                    <a:pt x="4639" y="607"/>
                    <a:pt x="5060" y="607"/>
                  </a:cubicBezTo>
                  <a:cubicBezTo>
                    <a:pt x="5213" y="607"/>
                    <a:pt x="5299" y="606"/>
                    <a:pt x="5299" y="606"/>
                  </a:cubicBezTo>
                  <a:cubicBezTo>
                    <a:pt x="5299" y="606"/>
                    <a:pt x="4156" y="177"/>
                    <a:pt x="2679" y="46"/>
                  </a:cubicBezTo>
                  <a:cubicBezTo>
                    <a:pt x="2302" y="13"/>
                    <a:pt x="1942" y="0"/>
                    <a:pt x="1616" y="0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450" name="Google Shape;12450;p49"/>
            <p:cNvSpPr/>
            <p:nvPr/>
          </p:nvSpPr>
          <p:spPr>
            <a:xfrm>
              <a:off x="3505200" y="2876350"/>
              <a:ext cx="306000" cy="62250"/>
            </a:xfrm>
            <a:custGeom>
              <a:avLst/>
              <a:gdLst/>
              <a:ahLst/>
              <a:cxnLst/>
              <a:rect l="l" t="t" r="r" b="b"/>
              <a:pathLst>
                <a:path w="12240" h="2490" extrusionOk="0">
                  <a:moveTo>
                    <a:pt x="702" y="1"/>
                  </a:moveTo>
                  <a:cubicBezTo>
                    <a:pt x="253" y="1"/>
                    <a:pt x="0" y="13"/>
                    <a:pt x="0" y="13"/>
                  </a:cubicBezTo>
                  <a:cubicBezTo>
                    <a:pt x="0" y="13"/>
                    <a:pt x="691" y="97"/>
                    <a:pt x="1822" y="252"/>
                  </a:cubicBezTo>
                  <a:cubicBezTo>
                    <a:pt x="2941" y="418"/>
                    <a:pt x="4489" y="668"/>
                    <a:pt x="6167" y="1014"/>
                  </a:cubicBezTo>
                  <a:cubicBezTo>
                    <a:pt x="7846" y="1359"/>
                    <a:pt x="9370" y="1728"/>
                    <a:pt x="10466" y="2014"/>
                  </a:cubicBezTo>
                  <a:cubicBezTo>
                    <a:pt x="11549" y="2311"/>
                    <a:pt x="12240" y="2490"/>
                    <a:pt x="12240" y="2490"/>
                  </a:cubicBezTo>
                  <a:cubicBezTo>
                    <a:pt x="12240" y="2490"/>
                    <a:pt x="11597" y="2192"/>
                    <a:pt x="10549" y="1787"/>
                  </a:cubicBezTo>
                  <a:cubicBezTo>
                    <a:pt x="9489" y="1383"/>
                    <a:pt x="7977" y="906"/>
                    <a:pt x="6275" y="561"/>
                  </a:cubicBezTo>
                  <a:cubicBezTo>
                    <a:pt x="4560" y="216"/>
                    <a:pt x="2977" y="73"/>
                    <a:pt x="1845" y="25"/>
                  </a:cubicBezTo>
                  <a:cubicBezTo>
                    <a:pt x="1388" y="6"/>
                    <a:pt x="1002" y="1"/>
                    <a:pt x="702" y="1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451" name="Google Shape;12451;p49"/>
            <p:cNvSpPr/>
            <p:nvPr/>
          </p:nvSpPr>
          <p:spPr>
            <a:xfrm>
              <a:off x="3798075" y="2921325"/>
              <a:ext cx="146175" cy="109850"/>
            </a:xfrm>
            <a:custGeom>
              <a:avLst/>
              <a:gdLst/>
              <a:ahLst/>
              <a:cxnLst/>
              <a:rect l="l" t="t" r="r" b="b"/>
              <a:pathLst>
                <a:path w="5847" h="4394" extrusionOk="0">
                  <a:moveTo>
                    <a:pt x="1" y="0"/>
                  </a:moveTo>
                  <a:lnTo>
                    <a:pt x="1" y="0"/>
                  </a:lnTo>
                  <a:cubicBezTo>
                    <a:pt x="1" y="0"/>
                    <a:pt x="406" y="179"/>
                    <a:pt x="1001" y="465"/>
                  </a:cubicBezTo>
                  <a:cubicBezTo>
                    <a:pt x="1596" y="774"/>
                    <a:pt x="2394" y="1239"/>
                    <a:pt x="3239" y="1810"/>
                  </a:cubicBezTo>
                  <a:cubicBezTo>
                    <a:pt x="4097" y="2382"/>
                    <a:pt x="4787" y="2977"/>
                    <a:pt x="5228" y="3501"/>
                  </a:cubicBezTo>
                  <a:cubicBezTo>
                    <a:pt x="5442" y="3751"/>
                    <a:pt x="5597" y="3977"/>
                    <a:pt x="5704" y="4132"/>
                  </a:cubicBezTo>
                  <a:cubicBezTo>
                    <a:pt x="5787" y="4299"/>
                    <a:pt x="5847" y="4394"/>
                    <a:pt x="5847" y="4394"/>
                  </a:cubicBezTo>
                  <a:cubicBezTo>
                    <a:pt x="5847" y="4394"/>
                    <a:pt x="5823" y="4287"/>
                    <a:pt x="5763" y="4108"/>
                  </a:cubicBezTo>
                  <a:cubicBezTo>
                    <a:pt x="5704" y="3929"/>
                    <a:pt x="5585" y="3656"/>
                    <a:pt x="5406" y="3358"/>
                  </a:cubicBezTo>
                  <a:cubicBezTo>
                    <a:pt x="5049" y="2763"/>
                    <a:pt x="4382" y="2036"/>
                    <a:pt x="3501" y="1441"/>
                  </a:cubicBezTo>
                  <a:cubicBezTo>
                    <a:pt x="2620" y="846"/>
                    <a:pt x="1727" y="477"/>
                    <a:pt x="1072" y="274"/>
                  </a:cubicBezTo>
                  <a:cubicBezTo>
                    <a:pt x="418" y="60"/>
                    <a:pt x="1" y="0"/>
                    <a:pt x="1" y="0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452" name="Google Shape;12452;p49"/>
            <p:cNvSpPr/>
            <p:nvPr/>
          </p:nvSpPr>
          <p:spPr>
            <a:xfrm>
              <a:off x="3826650" y="2973700"/>
              <a:ext cx="92900" cy="57175"/>
            </a:xfrm>
            <a:custGeom>
              <a:avLst/>
              <a:gdLst/>
              <a:ahLst/>
              <a:cxnLst/>
              <a:rect l="l" t="t" r="r" b="b"/>
              <a:pathLst>
                <a:path w="3716" h="2287" extrusionOk="0">
                  <a:moveTo>
                    <a:pt x="1" y="1"/>
                  </a:moveTo>
                  <a:cubicBezTo>
                    <a:pt x="1" y="1"/>
                    <a:pt x="215" y="120"/>
                    <a:pt x="560" y="346"/>
                  </a:cubicBezTo>
                  <a:cubicBezTo>
                    <a:pt x="894" y="537"/>
                    <a:pt x="1358" y="822"/>
                    <a:pt x="1858" y="1132"/>
                  </a:cubicBezTo>
                  <a:cubicBezTo>
                    <a:pt x="2370" y="1453"/>
                    <a:pt x="2834" y="1727"/>
                    <a:pt x="3156" y="1942"/>
                  </a:cubicBezTo>
                  <a:cubicBezTo>
                    <a:pt x="3501" y="2144"/>
                    <a:pt x="3716" y="2287"/>
                    <a:pt x="3716" y="2287"/>
                  </a:cubicBezTo>
                  <a:cubicBezTo>
                    <a:pt x="3716" y="2287"/>
                    <a:pt x="3573" y="2073"/>
                    <a:pt x="3311" y="1763"/>
                  </a:cubicBezTo>
                  <a:cubicBezTo>
                    <a:pt x="3037" y="1453"/>
                    <a:pt x="2644" y="1061"/>
                    <a:pt x="2096" y="739"/>
                  </a:cubicBezTo>
                  <a:cubicBezTo>
                    <a:pt x="1572" y="406"/>
                    <a:pt x="1037" y="227"/>
                    <a:pt x="644" y="120"/>
                  </a:cubicBezTo>
                  <a:cubicBezTo>
                    <a:pt x="263" y="25"/>
                    <a:pt x="1" y="1"/>
                    <a:pt x="1" y="1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453" name="Google Shape;12453;p49"/>
            <p:cNvSpPr/>
            <p:nvPr/>
          </p:nvSpPr>
          <p:spPr>
            <a:xfrm>
              <a:off x="3798075" y="2993050"/>
              <a:ext cx="73550" cy="48550"/>
            </a:xfrm>
            <a:custGeom>
              <a:avLst/>
              <a:gdLst/>
              <a:ahLst/>
              <a:cxnLst/>
              <a:rect l="l" t="t" r="r" b="b"/>
              <a:pathLst>
                <a:path w="2942" h="1942" extrusionOk="0">
                  <a:moveTo>
                    <a:pt x="1" y="1"/>
                  </a:moveTo>
                  <a:lnTo>
                    <a:pt x="1" y="1"/>
                  </a:lnTo>
                  <a:cubicBezTo>
                    <a:pt x="1" y="1"/>
                    <a:pt x="167" y="120"/>
                    <a:pt x="417" y="346"/>
                  </a:cubicBezTo>
                  <a:cubicBezTo>
                    <a:pt x="679" y="525"/>
                    <a:pt x="1025" y="787"/>
                    <a:pt x="1430" y="1049"/>
                  </a:cubicBezTo>
                  <a:cubicBezTo>
                    <a:pt x="1834" y="1299"/>
                    <a:pt x="2203" y="1525"/>
                    <a:pt x="2489" y="1680"/>
                  </a:cubicBezTo>
                  <a:cubicBezTo>
                    <a:pt x="2763" y="1846"/>
                    <a:pt x="2942" y="1942"/>
                    <a:pt x="2942" y="1942"/>
                  </a:cubicBezTo>
                  <a:cubicBezTo>
                    <a:pt x="2942" y="1942"/>
                    <a:pt x="2846" y="1763"/>
                    <a:pt x="2632" y="1513"/>
                  </a:cubicBezTo>
                  <a:cubicBezTo>
                    <a:pt x="2430" y="1251"/>
                    <a:pt x="2096" y="929"/>
                    <a:pt x="1680" y="656"/>
                  </a:cubicBezTo>
                  <a:cubicBezTo>
                    <a:pt x="1263" y="382"/>
                    <a:pt x="834" y="215"/>
                    <a:pt x="525" y="120"/>
                  </a:cubicBezTo>
                  <a:cubicBezTo>
                    <a:pt x="215" y="37"/>
                    <a:pt x="1" y="1"/>
                    <a:pt x="1" y="1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454" name="Google Shape;12454;p49"/>
            <p:cNvSpPr/>
            <p:nvPr/>
          </p:nvSpPr>
          <p:spPr>
            <a:xfrm>
              <a:off x="3646275" y="3014500"/>
              <a:ext cx="141425" cy="65800"/>
            </a:xfrm>
            <a:custGeom>
              <a:avLst/>
              <a:gdLst/>
              <a:ahLst/>
              <a:cxnLst/>
              <a:rect l="l" t="t" r="r" b="b"/>
              <a:pathLst>
                <a:path w="5657" h="2632" extrusionOk="0">
                  <a:moveTo>
                    <a:pt x="1" y="0"/>
                  </a:moveTo>
                  <a:cubicBezTo>
                    <a:pt x="1" y="0"/>
                    <a:pt x="346" y="119"/>
                    <a:pt x="882" y="286"/>
                  </a:cubicBezTo>
                  <a:cubicBezTo>
                    <a:pt x="1417" y="488"/>
                    <a:pt x="2132" y="786"/>
                    <a:pt x="2906" y="1143"/>
                  </a:cubicBezTo>
                  <a:cubicBezTo>
                    <a:pt x="3680" y="1512"/>
                    <a:pt x="4358" y="1869"/>
                    <a:pt x="4858" y="2155"/>
                  </a:cubicBezTo>
                  <a:cubicBezTo>
                    <a:pt x="5346" y="2453"/>
                    <a:pt x="5656" y="2631"/>
                    <a:pt x="5656" y="2631"/>
                  </a:cubicBezTo>
                  <a:cubicBezTo>
                    <a:pt x="5656" y="2631"/>
                    <a:pt x="5418" y="2357"/>
                    <a:pt x="4989" y="1976"/>
                  </a:cubicBezTo>
                  <a:cubicBezTo>
                    <a:pt x="4549" y="1584"/>
                    <a:pt x="3906" y="1107"/>
                    <a:pt x="3096" y="738"/>
                  </a:cubicBezTo>
                  <a:cubicBezTo>
                    <a:pt x="2298" y="369"/>
                    <a:pt x="1501" y="179"/>
                    <a:pt x="941" y="83"/>
                  </a:cubicBezTo>
                  <a:cubicBezTo>
                    <a:pt x="358" y="0"/>
                    <a:pt x="1" y="0"/>
                    <a:pt x="1" y="0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455" name="Google Shape;12455;p49"/>
            <p:cNvSpPr/>
            <p:nvPr/>
          </p:nvSpPr>
          <p:spPr>
            <a:xfrm>
              <a:off x="2907500" y="2169450"/>
              <a:ext cx="176225" cy="400375"/>
            </a:xfrm>
            <a:custGeom>
              <a:avLst/>
              <a:gdLst/>
              <a:ahLst/>
              <a:cxnLst/>
              <a:rect l="l" t="t" r="r" b="b"/>
              <a:pathLst>
                <a:path w="7049" h="16015" extrusionOk="0">
                  <a:moveTo>
                    <a:pt x="7049" y="0"/>
                  </a:moveTo>
                  <a:cubicBezTo>
                    <a:pt x="7048" y="1"/>
                    <a:pt x="5263" y="3501"/>
                    <a:pt x="3310" y="7918"/>
                  </a:cubicBezTo>
                  <a:cubicBezTo>
                    <a:pt x="1369" y="12335"/>
                    <a:pt x="0" y="16014"/>
                    <a:pt x="0" y="16014"/>
                  </a:cubicBezTo>
                  <a:cubicBezTo>
                    <a:pt x="0" y="16014"/>
                    <a:pt x="1798" y="12514"/>
                    <a:pt x="3727" y="8096"/>
                  </a:cubicBezTo>
                  <a:cubicBezTo>
                    <a:pt x="5679" y="3680"/>
                    <a:pt x="7049" y="1"/>
                    <a:pt x="7049" y="0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456" name="Google Shape;12456;p49"/>
            <p:cNvSpPr/>
            <p:nvPr/>
          </p:nvSpPr>
          <p:spPr>
            <a:xfrm>
              <a:off x="2784850" y="2298325"/>
              <a:ext cx="212275" cy="456325"/>
            </a:xfrm>
            <a:custGeom>
              <a:avLst/>
              <a:gdLst/>
              <a:ahLst/>
              <a:cxnLst/>
              <a:rect l="l" t="t" r="r" b="b"/>
              <a:pathLst>
                <a:path w="8491" h="18253" extrusionOk="0">
                  <a:moveTo>
                    <a:pt x="8490" y="1"/>
                  </a:moveTo>
                  <a:cubicBezTo>
                    <a:pt x="8490" y="1"/>
                    <a:pt x="6287" y="3942"/>
                    <a:pt x="3930" y="8978"/>
                  </a:cubicBezTo>
                  <a:cubicBezTo>
                    <a:pt x="1596" y="14026"/>
                    <a:pt x="1" y="18253"/>
                    <a:pt x="1" y="18253"/>
                  </a:cubicBezTo>
                  <a:cubicBezTo>
                    <a:pt x="1" y="18253"/>
                    <a:pt x="2013" y="14205"/>
                    <a:pt x="4347" y="9168"/>
                  </a:cubicBezTo>
                  <a:cubicBezTo>
                    <a:pt x="6692" y="4144"/>
                    <a:pt x="8490" y="1"/>
                    <a:pt x="8490" y="1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457" name="Google Shape;12457;p49"/>
            <p:cNvSpPr/>
            <p:nvPr/>
          </p:nvSpPr>
          <p:spPr>
            <a:xfrm>
              <a:off x="2934875" y="2266475"/>
              <a:ext cx="56875" cy="120275"/>
            </a:xfrm>
            <a:custGeom>
              <a:avLst/>
              <a:gdLst/>
              <a:ahLst/>
              <a:cxnLst/>
              <a:rect l="l" t="t" r="r" b="b"/>
              <a:pathLst>
                <a:path w="2275" h="4811" extrusionOk="0">
                  <a:moveTo>
                    <a:pt x="2275" y="1"/>
                  </a:moveTo>
                  <a:cubicBezTo>
                    <a:pt x="2275" y="1"/>
                    <a:pt x="1560" y="989"/>
                    <a:pt x="941" y="2311"/>
                  </a:cubicBezTo>
                  <a:cubicBezTo>
                    <a:pt x="298" y="3632"/>
                    <a:pt x="1" y="4811"/>
                    <a:pt x="1" y="4811"/>
                  </a:cubicBezTo>
                  <a:cubicBezTo>
                    <a:pt x="1" y="4811"/>
                    <a:pt x="715" y="3846"/>
                    <a:pt x="1346" y="2501"/>
                  </a:cubicBezTo>
                  <a:cubicBezTo>
                    <a:pt x="1977" y="1180"/>
                    <a:pt x="2275" y="1"/>
                    <a:pt x="2275" y="1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458" name="Google Shape;12458;p49"/>
            <p:cNvSpPr/>
            <p:nvPr/>
          </p:nvSpPr>
          <p:spPr>
            <a:xfrm>
              <a:off x="2625625" y="2781125"/>
              <a:ext cx="121750" cy="253325"/>
            </a:xfrm>
            <a:custGeom>
              <a:avLst/>
              <a:gdLst/>
              <a:ahLst/>
              <a:cxnLst/>
              <a:rect l="l" t="t" r="r" b="b"/>
              <a:pathLst>
                <a:path w="4870" h="10133" extrusionOk="0">
                  <a:moveTo>
                    <a:pt x="4870" y="1"/>
                  </a:moveTo>
                  <a:cubicBezTo>
                    <a:pt x="4870" y="1"/>
                    <a:pt x="4584" y="572"/>
                    <a:pt x="4155" y="1501"/>
                  </a:cubicBezTo>
                  <a:cubicBezTo>
                    <a:pt x="3739" y="2441"/>
                    <a:pt x="3179" y="3715"/>
                    <a:pt x="2536" y="5132"/>
                  </a:cubicBezTo>
                  <a:cubicBezTo>
                    <a:pt x="1893" y="6525"/>
                    <a:pt x="1286" y="7799"/>
                    <a:pt x="810" y="8692"/>
                  </a:cubicBezTo>
                  <a:cubicBezTo>
                    <a:pt x="572" y="9133"/>
                    <a:pt x="381" y="9490"/>
                    <a:pt x="226" y="9752"/>
                  </a:cubicBezTo>
                  <a:cubicBezTo>
                    <a:pt x="83" y="10002"/>
                    <a:pt x="0" y="10133"/>
                    <a:pt x="0" y="10133"/>
                  </a:cubicBezTo>
                  <a:cubicBezTo>
                    <a:pt x="0" y="10133"/>
                    <a:pt x="107" y="10014"/>
                    <a:pt x="286" y="9787"/>
                  </a:cubicBezTo>
                  <a:cubicBezTo>
                    <a:pt x="464" y="9573"/>
                    <a:pt x="703" y="9228"/>
                    <a:pt x="1000" y="8811"/>
                  </a:cubicBezTo>
                  <a:cubicBezTo>
                    <a:pt x="1584" y="7966"/>
                    <a:pt x="2310" y="6739"/>
                    <a:pt x="2953" y="5311"/>
                  </a:cubicBezTo>
                  <a:cubicBezTo>
                    <a:pt x="3608" y="3882"/>
                    <a:pt x="4072" y="2548"/>
                    <a:pt x="4382" y="1572"/>
                  </a:cubicBezTo>
                  <a:cubicBezTo>
                    <a:pt x="4703" y="608"/>
                    <a:pt x="4870" y="1"/>
                    <a:pt x="4870" y="1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459" name="Google Shape;12459;p49"/>
            <p:cNvSpPr/>
            <p:nvPr/>
          </p:nvSpPr>
          <p:spPr>
            <a:xfrm>
              <a:off x="2705375" y="2802850"/>
              <a:ext cx="58675" cy="146175"/>
            </a:xfrm>
            <a:custGeom>
              <a:avLst/>
              <a:gdLst/>
              <a:ahLst/>
              <a:cxnLst/>
              <a:rect l="l" t="t" r="r" b="b"/>
              <a:pathLst>
                <a:path w="2347" h="5847" extrusionOk="0">
                  <a:moveTo>
                    <a:pt x="2346" y="1"/>
                  </a:moveTo>
                  <a:cubicBezTo>
                    <a:pt x="2346" y="1"/>
                    <a:pt x="2204" y="334"/>
                    <a:pt x="1965" y="858"/>
                  </a:cubicBezTo>
                  <a:cubicBezTo>
                    <a:pt x="1751" y="1394"/>
                    <a:pt x="1453" y="2108"/>
                    <a:pt x="1132" y="2906"/>
                  </a:cubicBezTo>
                  <a:cubicBezTo>
                    <a:pt x="822" y="3727"/>
                    <a:pt x="537" y="4442"/>
                    <a:pt x="322" y="4978"/>
                  </a:cubicBezTo>
                  <a:cubicBezTo>
                    <a:pt x="120" y="5513"/>
                    <a:pt x="1" y="5847"/>
                    <a:pt x="1" y="5847"/>
                  </a:cubicBezTo>
                  <a:cubicBezTo>
                    <a:pt x="1" y="5847"/>
                    <a:pt x="227" y="5573"/>
                    <a:pt x="537" y="5085"/>
                  </a:cubicBezTo>
                  <a:cubicBezTo>
                    <a:pt x="846" y="4608"/>
                    <a:pt x="1239" y="3906"/>
                    <a:pt x="1561" y="3084"/>
                  </a:cubicBezTo>
                  <a:cubicBezTo>
                    <a:pt x="1894" y="2275"/>
                    <a:pt x="2096" y="1489"/>
                    <a:pt x="2204" y="929"/>
                  </a:cubicBezTo>
                  <a:cubicBezTo>
                    <a:pt x="2323" y="358"/>
                    <a:pt x="2346" y="1"/>
                    <a:pt x="2346" y="1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460" name="Google Shape;12460;p49"/>
            <p:cNvSpPr/>
            <p:nvPr/>
          </p:nvSpPr>
          <p:spPr>
            <a:xfrm>
              <a:off x="2766100" y="2592425"/>
              <a:ext cx="130400" cy="279500"/>
            </a:xfrm>
            <a:custGeom>
              <a:avLst/>
              <a:gdLst/>
              <a:ahLst/>
              <a:cxnLst/>
              <a:rect l="l" t="t" r="r" b="b"/>
              <a:pathLst>
                <a:path w="5216" h="11180" extrusionOk="0">
                  <a:moveTo>
                    <a:pt x="5216" y="0"/>
                  </a:moveTo>
                  <a:lnTo>
                    <a:pt x="5216" y="0"/>
                  </a:lnTo>
                  <a:cubicBezTo>
                    <a:pt x="5215" y="0"/>
                    <a:pt x="3846" y="2393"/>
                    <a:pt x="2406" y="5489"/>
                  </a:cubicBezTo>
                  <a:cubicBezTo>
                    <a:pt x="965" y="8572"/>
                    <a:pt x="1" y="11180"/>
                    <a:pt x="1" y="11180"/>
                  </a:cubicBezTo>
                  <a:cubicBezTo>
                    <a:pt x="1" y="11180"/>
                    <a:pt x="1370" y="8763"/>
                    <a:pt x="2811" y="5691"/>
                  </a:cubicBezTo>
                  <a:cubicBezTo>
                    <a:pt x="4251" y="2608"/>
                    <a:pt x="5216" y="0"/>
                    <a:pt x="5216" y="0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461" name="Google Shape;12461;p49"/>
            <p:cNvSpPr/>
            <p:nvPr/>
          </p:nvSpPr>
          <p:spPr>
            <a:xfrm>
              <a:off x="2966425" y="2863275"/>
              <a:ext cx="463475" cy="37925"/>
            </a:xfrm>
            <a:custGeom>
              <a:avLst/>
              <a:gdLst/>
              <a:ahLst/>
              <a:cxnLst/>
              <a:rect l="l" t="t" r="r" b="b"/>
              <a:pathLst>
                <a:path w="18539" h="1517" extrusionOk="0">
                  <a:moveTo>
                    <a:pt x="18539" y="1"/>
                  </a:moveTo>
                  <a:lnTo>
                    <a:pt x="18539" y="1"/>
                  </a:lnTo>
                  <a:cubicBezTo>
                    <a:pt x="18538" y="1"/>
                    <a:pt x="14371" y="132"/>
                    <a:pt x="9240" y="584"/>
                  </a:cubicBezTo>
                  <a:cubicBezTo>
                    <a:pt x="6680" y="810"/>
                    <a:pt x="4358" y="1060"/>
                    <a:pt x="2692" y="1263"/>
                  </a:cubicBezTo>
                  <a:cubicBezTo>
                    <a:pt x="2075" y="1343"/>
                    <a:pt x="1533" y="1383"/>
                    <a:pt x="1104" y="1383"/>
                  </a:cubicBezTo>
                  <a:cubicBezTo>
                    <a:pt x="961" y="1383"/>
                    <a:pt x="831" y="1379"/>
                    <a:pt x="715" y="1370"/>
                  </a:cubicBezTo>
                  <a:cubicBezTo>
                    <a:pt x="263" y="1346"/>
                    <a:pt x="1" y="1263"/>
                    <a:pt x="1" y="1263"/>
                  </a:cubicBezTo>
                  <a:lnTo>
                    <a:pt x="1" y="1263"/>
                  </a:lnTo>
                  <a:cubicBezTo>
                    <a:pt x="1" y="1263"/>
                    <a:pt x="239" y="1370"/>
                    <a:pt x="715" y="1441"/>
                  </a:cubicBezTo>
                  <a:cubicBezTo>
                    <a:pt x="1008" y="1493"/>
                    <a:pt x="1382" y="1517"/>
                    <a:pt x="1823" y="1517"/>
                  </a:cubicBezTo>
                  <a:cubicBezTo>
                    <a:pt x="2099" y="1517"/>
                    <a:pt x="2402" y="1507"/>
                    <a:pt x="2727" y="1489"/>
                  </a:cubicBezTo>
                  <a:cubicBezTo>
                    <a:pt x="4406" y="1406"/>
                    <a:pt x="6728" y="1251"/>
                    <a:pt x="9288" y="1025"/>
                  </a:cubicBezTo>
                  <a:cubicBezTo>
                    <a:pt x="14407" y="584"/>
                    <a:pt x="18539" y="1"/>
                    <a:pt x="18539" y="1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462" name="Google Shape;12462;p49"/>
            <p:cNvSpPr/>
            <p:nvPr/>
          </p:nvSpPr>
          <p:spPr>
            <a:xfrm>
              <a:off x="3469475" y="2849575"/>
              <a:ext cx="89325" cy="11050"/>
            </a:xfrm>
            <a:custGeom>
              <a:avLst/>
              <a:gdLst/>
              <a:ahLst/>
              <a:cxnLst/>
              <a:rect l="l" t="t" r="r" b="b"/>
              <a:pathLst>
                <a:path w="3573" h="442" extrusionOk="0">
                  <a:moveTo>
                    <a:pt x="1786" y="1"/>
                  </a:moveTo>
                  <a:cubicBezTo>
                    <a:pt x="810" y="1"/>
                    <a:pt x="0" y="215"/>
                    <a:pt x="0" y="215"/>
                  </a:cubicBezTo>
                  <a:cubicBezTo>
                    <a:pt x="0" y="215"/>
                    <a:pt x="810" y="442"/>
                    <a:pt x="1786" y="442"/>
                  </a:cubicBezTo>
                  <a:cubicBezTo>
                    <a:pt x="2774" y="442"/>
                    <a:pt x="3572" y="215"/>
                    <a:pt x="3572" y="215"/>
                  </a:cubicBezTo>
                  <a:cubicBezTo>
                    <a:pt x="3572" y="215"/>
                    <a:pt x="2774" y="1"/>
                    <a:pt x="1786" y="1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463" name="Google Shape;12463;p49"/>
            <p:cNvSpPr/>
            <p:nvPr/>
          </p:nvSpPr>
          <p:spPr>
            <a:xfrm>
              <a:off x="3572750" y="2855225"/>
              <a:ext cx="87850" cy="12250"/>
            </a:xfrm>
            <a:custGeom>
              <a:avLst/>
              <a:gdLst/>
              <a:ahLst/>
              <a:cxnLst/>
              <a:rect l="l" t="t" r="r" b="b"/>
              <a:pathLst>
                <a:path w="3514" h="490" extrusionOk="0">
                  <a:moveTo>
                    <a:pt x="1362" y="1"/>
                  </a:moveTo>
                  <a:cubicBezTo>
                    <a:pt x="587" y="1"/>
                    <a:pt x="1" y="132"/>
                    <a:pt x="1" y="132"/>
                  </a:cubicBezTo>
                  <a:cubicBezTo>
                    <a:pt x="1" y="132"/>
                    <a:pt x="775" y="418"/>
                    <a:pt x="1739" y="477"/>
                  </a:cubicBezTo>
                  <a:cubicBezTo>
                    <a:pt x="1877" y="486"/>
                    <a:pt x="2011" y="490"/>
                    <a:pt x="2141" y="490"/>
                  </a:cubicBezTo>
                  <a:cubicBezTo>
                    <a:pt x="2918" y="490"/>
                    <a:pt x="3513" y="358"/>
                    <a:pt x="3513" y="358"/>
                  </a:cubicBezTo>
                  <a:cubicBezTo>
                    <a:pt x="3513" y="358"/>
                    <a:pt x="2751" y="85"/>
                    <a:pt x="1763" y="13"/>
                  </a:cubicBezTo>
                  <a:cubicBezTo>
                    <a:pt x="1625" y="5"/>
                    <a:pt x="1491" y="1"/>
                    <a:pt x="1362" y="1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464" name="Google Shape;12464;p49"/>
            <p:cNvSpPr/>
            <p:nvPr/>
          </p:nvSpPr>
          <p:spPr>
            <a:xfrm>
              <a:off x="4790775" y="2957350"/>
              <a:ext cx="477150" cy="47650"/>
            </a:xfrm>
            <a:custGeom>
              <a:avLst/>
              <a:gdLst/>
              <a:ahLst/>
              <a:cxnLst/>
              <a:rect l="l" t="t" r="r" b="b"/>
              <a:pathLst>
                <a:path w="19086" h="1906" extrusionOk="0">
                  <a:moveTo>
                    <a:pt x="0" y="0"/>
                  </a:moveTo>
                  <a:cubicBezTo>
                    <a:pt x="0" y="0"/>
                    <a:pt x="1072" y="155"/>
                    <a:pt x="2786" y="476"/>
                  </a:cubicBezTo>
                  <a:cubicBezTo>
                    <a:pt x="4501" y="798"/>
                    <a:pt x="6846" y="1345"/>
                    <a:pt x="9513" y="1691"/>
                  </a:cubicBezTo>
                  <a:cubicBezTo>
                    <a:pt x="10677" y="1838"/>
                    <a:pt x="11808" y="1906"/>
                    <a:pt x="12858" y="1906"/>
                  </a:cubicBezTo>
                  <a:cubicBezTo>
                    <a:pt x="14192" y="1906"/>
                    <a:pt x="15393" y="1795"/>
                    <a:pt x="16359" y="1595"/>
                  </a:cubicBezTo>
                  <a:cubicBezTo>
                    <a:pt x="17217" y="1429"/>
                    <a:pt x="17907" y="1226"/>
                    <a:pt x="18371" y="1060"/>
                  </a:cubicBezTo>
                  <a:cubicBezTo>
                    <a:pt x="18824" y="893"/>
                    <a:pt x="19086" y="798"/>
                    <a:pt x="19086" y="798"/>
                  </a:cubicBezTo>
                  <a:lnTo>
                    <a:pt x="19086" y="798"/>
                  </a:lnTo>
                  <a:cubicBezTo>
                    <a:pt x="19086" y="798"/>
                    <a:pt x="18812" y="881"/>
                    <a:pt x="18371" y="988"/>
                  </a:cubicBezTo>
                  <a:cubicBezTo>
                    <a:pt x="17895" y="1119"/>
                    <a:pt x="17205" y="1262"/>
                    <a:pt x="16347" y="1369"/>
                  </a:cubicBezTo>
                  <a:cubicBezTo>
                    <a:pt x="15599" y="1472"/>
                    <a:pt x="14724" y="1526"/>
                    <a:pt x="13758" y="1526"/>
                  </a:cubicBezTo>
                  <a:cubicBezTo>
                    <a:pt x="12495" y="1526"/>
                    <a:pt x="11076" y="1434"/>
                    <a:pt x="9585" y="1238"/>
                  </a:cubicBezTo>
                  <a:cubicBezTo>
                    <a:pt x="6953" y="893"/>
                    <a:pt x="4572" y="464"/>
                    <a:pt x="2822" y="262"/>
                  </a:cubicBezTo>
                  <a:cubicBezTo>
                    <a:pt x="1084" y="48"/>
                    <a:pt x="0" y="0"/>
                    <a:pt x="0" y="0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465" name="Google Shape;12465;p49"/>
            <p:cNvSpPr/>
            <p:nvPr/>
          </p:nvSpPr>
          <p:spPr>
            <a:xfrm>
              <a:off x="5201525" y="2869525"/>
              <a:ext cx="64925" cy="107175"/>
            </a:xfrm>
            <a:custGeom>
              <a:avLst/>
              <a:gdLst/>
              <a:ahLst/>
              <a:cxnLst/>
              <a:rect l="l" t="t" r="r" b="b"/>
              <a:pathLst>
                <a:path w="2597" h="4287" extrusionOk="0">
                  <a:moveTo>
                    <a:pt x="1" y="1"/>
                  </a:moveTo>
                  <a:cubicBezTo>
                    <a:pt x="1" y="1"/>
                    <a:pt x="477" y="1049"/>
                    <a:pt x="1179" y="2227"/>
                  </a:cubicBezTo>
                  <a:cubicBezTo>
                    <a:pt x="1894" y="3394"/>
                    <a:pt x="2596" y="4287"/>
                    <a:pt x="2596" y="4287"/>
                  </a:cubicBezTo>
                  <a:cubicBezTo>
                    <a:pt x="2596" y="4287"/>
                    <a:pt x="2275" y="3180"/>
                    <a:pt x="1560" y="1989"/>
                  </a:cubicBezTo>
                  <a:cubicBezTo>
                    <a:pt x="834" y="799"/>
                    <a:pt x="1" y="1"/>
                    <a:pt x="1" y="1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466" name="Google Shape;12466;p49"/>
            <p:cNvSpPr/>
            <p:nvPr/>
          </p:nvSpPr>
          <p:spPr>
            <a:xfrm>
              <a:off x="5239025" y="2963875"/>
              <a:ext cx="83075" cy="80400"/>
            </a:xfrm>
            <a:custGeom>
              <a:avLst/>
              <a:gdLst/>
              <a:ahLst/>
              <a:cxnLst/>
              <a:rect l="l" t="t" r="r" b="b"/>
              <a:pathLst>
                <a:path w="3323" h="3216" extrusionOk="0">
                  <a:moveTo>
                    <a:pt x="1632" y="1454"/>
                  </a:moveTo>
                  <a:lnTo>
                    <a:pt x="1632" y="1454"/>
                  </a:lnTo>
                  <a:cubicBezTo>
                    <a:pt x="1632" y="1454"/>
                    <a:pt x="1624" y="1462"/>
                    <a:pt x="1614" y="1471"/>
                  </a:cubicBezTo>
                  <a:lnTo>
                    <a:pt x="1614" y="1471"/>
                  </a:lnTo>
                  <a:cubicBezTo>
                    <a:pt x="1621" y="1459"/>
                    <a:pt x="1632" y="1454"/>
                    <a:pt x="1632" y="1454"/>
                  </a:cubicBezTo>
                  <a:close/>
                  <a:moveTo>
                    <a:pt x="25" y="1"/>
                  </a:moveTo>
                  <a:cubicBezTo>
                    <a:pt x="25" y="1"/>
                    <a:pt x="1" y="25"/>
                    <a:pt x="49" y="156"/>
                  </a:cubicBezTo>
                  <a:cubicBezTo>
                    <a:pt x="84" y="215"/>
                    <a:pt x="144" y="311"/>
                    <a:pt x="239" y="382"/>
                  </a:cubicBezTo>
                  <a:cubicBezTo>
                    <a:pt x="299" y="430"/>
                    <a:pt x="358" y="453"/>
                    <a:pt x="453" y="477"/>
                  </a:cubicBezTo>
                  <a:cubicBezTo>
                    <a:pt x="501" y="489"/>
                    <a:pt x="537" y="489"/>
                    <a:pt x="584" y="489"/>
                  </a:cubicBezTo>
                  <a:cubicBezTo>
                    <a:pt x="620" y="477"/>
                    <a:pt x="656" y="477"/>
                    <a:pt x="691" y="453"/>
                  </a:cubicBezTo>
                  <a:lnTo>
                    <a:pt x="691" y="453"/>
                  </a:lnTo>
                  <a:cubicBezTo>
                    <a:pt x="656" y="501"/>
                    <a:pt x="691" y="453"/>
                    <a:pt x="703" y="549"/>
                  </a:cubicBezTo>
                  <a:lnTo>
                    <a:pt x="703" y="692"/>
                  </a:lnTo>
                  <a:cubicBezTo>
                    <a:pt x="703" y="727"/>
                    <a:pt x="691" y="787"/>
                    <a:pt x="680" y="834"/>
                  </a:cubicBezTo>
                  <a:cubicBezTo>
                    <a:pt x="656" y="870"/>
                    <a:pt x="632" y="918"/>
                    <a:pt x="620" y="965"/>
                  </a:cubicBezTo>
                  <a:cubicBezTo>
                    <a:pt x="584" y="1025"/>
                    <a:pt x="584" y="1084"/>
                    <a:pt x="584" y="1144"/>
                  </a:cubicBezTo>
                  <a:cubicBezTo>
                    <a:pt x="582" y="1142"/>
                    <a:pt x="581" y="1141"/>
                    <a:pt x="579" y="1141"/>
                  </a:cubicBezTo>
                  <a:cubicBezTo>
                    <a:pt x="570" y="1141"/>
                    <a:pt x="564" y="1171"/>
                    <a:pt x="584" y="1251"/>
                  </a:cubicBezTo>
                  <a:cubicBezTo>
                    <a:pt x="620" y="1334"/>
                    <a:pt x="715" y="1442"/>
                    <a:pt x="918" y="1442"/>
                  </a:cubicBezTo>
                  <a:cubicBezTo>
                    <a:pt x="953" y="1442"/>
                    <a:pt x="1001" y="1442"/>
                    <a:pt x="1061" y="1430"/>
                  </a:cubicBezTo>
                  <a:cubicBezTo>
                    <a:pt x="1096" y="1406"/>
                    <a:pt x="1120" y="1406"/>
                    <a:pt x="1156" y="1394"/>
                  </a:cubicBezTo>
                  <a:lnTo>
                    <a:pt x="1192" y="1382"/>
                  </a:lnTo>
                  <a:lnTo>
                    <a:pt x="1192" y="1382"/>
                  </a:lnTo>
                  <a:lnTo>
                    <a:pt x="1168" y="1394"/>
                  </a:lnTo>
                  <a:lnTo>
                    <a:pt x="1168" y="1406"/>
                  </a:lnTo>
                  <a:lnTo>
                    <a:pt x="1168" y="1442"/>
                  </a:lnTo>
                  <a:lnTo>
                    <a:pt x="1168" y="1489"/>
                  </a:lnTo>
                  <a:cubicBezTo>
                    <a:pt x="1168" y="1513"/>
                    <a:pt x="1168" y="1561"/>
                    <a:pt x="1180" y="1608"/>
                  </a:cubicBezTo>
                  <a:cubicBezTo>
                    <a:pt x="1239" y="1763"/>
                    <a:pt x="1346" y="1846"/>
                    <a:pt x="1453" y="1882"/>
                  </a:cubicBezTo>
                  <a:cubicBezTo>
                    <a:pt x="1486" y="1898"/>
                    <a:pt x="1525" y="1906"/>
                    <a:pt x="1564" y="1907"/>
                  </a:cubicBezTo>
                  <a:lnTo>
                    <a:pt x="1564" y="1907"/>
                  </a:lnTo>
                  <a:cubicBezTo>
                    <a:pt x="1966" y="2499"/>
                    <a:pt x="2457" y="2766"/>
                    <a:pt x="2775" y="2942"/>
                  </a:cubicBezTo>
                  <a:cubicBezTo>
                    <a:pt x="3132" y="3132"/>
                    <a:pt x="3323" y="3216"/>
                    <a:pt x="3323" y="3216"/>
                  </a:cubicBezTo>
                  <a:cubicBezTo>
                    <a:pt x="3323" y="3216"/>
                    <a:pt x="3156" y="3073"/>
                    <a:pt x="2942" y="2775"/>
                  </a:cubicBezTo>
                  <a:cubicBezTo>
                    <a:pt x="2656" y="2513"/>
                    <a:pt x="2192" y="2144"/>
                    <a:pt x="1894" y="1525"/>
                  </a:cubicBezTo>
                  <a:lnTo>
                    <a:pt x="1608" y="1549"/>
                  </a:lnTo>
                  <a:lnTo>
                    <a:pt x="1608" y="1561"/>
                  </a:lnTo>
                  <a:cubicBezTo>
                    <a:pt x="1608" y="1563"/>
                    <a:pt x="1608" y="1564"/>
                    <a:pt x="1607" y="1564"/>
                  </a:cubicBezTo>
                  <a:cubicBezTo>
                    <a:pt x="1605" y="1564"/>
                    <a:pt x="1599" y="1540"/>
                    <a:pt x="1608" y="1493"/>
                  </a:cubicBezTo>
                  <a:lnTo>
                    <a:pt x="1608" y="1493"/>
                  </a:lnTo>
                  <a:cubicBezTo>
                    <a:pt x="1620" y="1492"/>
                    <a:pt x="1636" y="1491"/>
                    <a:pt x="1656" y="1489"/>
                  </a:cubicBezTo>
                  <a:lnTo>
                    <a:pt x="1656" y="1465"/>
                  </a:lnTo>
                  <a:lnTo>
                    <a:pt x="1656" y="1454"/>
                  </a:lnTo>
                  <a:cubicBezTo>
                    <a:pt x="1704" y="1382"/>
                    <a:pt x="1775" y="1299"/>
                    <a:pt x="1846" y="1215"/>
                  </a:cubicBezTo>
                  <a:lnTo>
                    <a:pt x="1787" y="1096"/>
                  </a:lnTo>
                  <a:lnTo>
                    <a:pt x="1775" y="1061"/>
                  </a:lnTo>
                  <a:cubicBezTo>
                    <a:pt x="1763" y="1037"/>
                    <a:pt x="1751" y="1001"/>
                    <a:pt x="1727" y="989"/>
                  </a:cubicBezTo>
                  <a:cubicBezTo>
                    <a:pt x="1656" y="906"/>
                    <a:pt x="1549" y="858"/>
                    <a:pt x="1453" y="858"/>
                  </a:cubicBezTo>
                  <a:cubicBezTo>
                    <a:pt x="1346" y="858"/>
                    <a:pt x="1215" y="894"/>
                    <a:pt x="1108" y="953"/>
                  </a:cubicBezTo>
                  <a:lnTo>
                    <a:pt x="1049" y="977"/>
                  </a:lnTo>
                  <a:lnTo>
                    <a:pt x="1037" y="989"/>
                  </a:lnTo>
                  <a:cubicBezTo>
                    <a:pt x="1023" y="1003"/>
                    <a:pt x="1007" y="1006"/>
                    <a:pt x="993" y="1006"/>
                  </a:cubicBezTo>
                  <a:cubicBezTo>
                    <a:pt x="981" y="1006"/>
                    <a:pt x="969" y="1004"/>
                    <a:pt x="960" y="1004"/>
                  </a:cubicBezTo>
                  <a:cubicBezTo>
                    <a:pt x="952" y="1004"/>
                    <a:pt x="945" y="1006"/>
                    <a:pt x="942" y="1013"/>
                  </a:cubicBezTo>
                  <a:cubicBezTo>
                    <a:pt x="930" y="989"/>
                    <a:pt x="942" y="977"/>
                    <a:pt x="942" y="965"/>
                  </a:cubicBezTo>
                  <a:cubicBezTo>
                    <a:pt x="942" y="953"/>
                    <a:pt x="953" y="918"/>
                    <a:pt x="953" y="906"/>
                  </a:cubicBezTo>
                  <a:cubicBezTo>
                    <a:pt x="977" y="811"/>
                    <a:pt x="977" y="739"/>
                    <a:pt x="977" y="680"/>
                  </a:cubicBezTo>
                  <a:cubicBezTo>
                    <a:pt x="977" y="549"/>
                    <a:pt x="918" y="430"/>
                    <a:pt x="882" y="370"/>
                  </a:cubicBezTo>
                  <a:cubicBezTo>
                    <a:pt x="850" y="301"/>
                    <a:pt x="820" y="282"/>
                    <a:pt x="798" y="282"/>
                  </a:cubicBezTo>
                  <a:cubicBezTo>
                    <a:pt x="772" y="282"/>
                    <a:pt x="756" y="311"/>
                    <a:pt x="763" y="311"/>
                  </a:cubicBezTo>
                  <a:cubicBezTo>
                    <a:pt x="703" y="358"/>
                    <a:pt x="632" y="370"/>
                    <a:pt x="584" y="382"/>
                  </a:cubicBezTo>
                  <a:lnTo>
                    <a:pt x="465" y="382"/>
                  </a:lnTo>
                  <a:cubicBezTo>
                    <a:pt x="394" y="370"/>
                    <a:pt x="322" y="358"/>
                    <a:pt x="275" y="322"/>
                  </a:cubicBezTo>
                  <a:cubicBezTo>
                    <a:pt x="168" y="263"/>
                    <a:pt x="108" y="203"/>
                    <a:pt x="84" y="144"/>
                  </a:cubicBezTo>
                  <a:cubicBezTo>
                    <a:pt x="25" y="37"/>
                    <a:pt x="25" y="1"/>
                    <a:pt x="25" y="1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467" name="Google Shape;12467;p49"/>
            <p:cNvSpPr/>
            <p:nvPr/>
          </p:nvSpPr>
          <p:spPr>
            <a:xfrm>
              <a:off x="4916975" y="2278100"/>
              <a:ext cx="94975" cy="186650"/>
            </a:xfrm>
            <a:custGeom>
              <a:avLst/>
              <a:gdLst/>
              <a:ahLst/>
              <a:cxnLst/>
              <a:rect l="l" t="t" r="r" b="b"/>
              <a:pathLst>
                <a:path w="3799" h="7466" extrusionOk="0">
                  <a:moveTo>
                    <a:pt x="0" y="0"/>
                  </a:moveTo>
                  <a:cubicBezTo>
                    <a:pt x="0" y="0"/>
                    <a:pt x="655" y="1774"/>
                    <a:pt x="1691" y="3834"/>
                  </a:cubicBezTo>
                  <a:cubicBezTo>
                    <a:pt x="2739" y="5906"/>
                    <a:pt x="3798" y="7465"/>
                    <a:pt x="3798" y="7465"/>
                  </a:cubicBezTo>
                  <a:cubicBezTo>
                    <a:pt x="3798" y="7465"/>
                    <a:pt x="3156" y="5679"/>
                    <a:pt x="2096" y="3631"/>
                  </a:cubicBezTo>
                  <a:cubicBezTo>
                    <a:pt x="1048" y="1572"/>
                    <a:pt x="1" y="0"/>
                    <a:pt x="0" y="0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468" name="Google Shape;12468;p49"/>
            <p:cNvSpPr/>
            <p:nvPr/>
          </p:nvSpPr>
          <p:spPr>
            <a:xfrm>
              <a:off x="5015500" y="2480800"/>
              <a:ext cx="23525" cy="41975"/>
            </a:xfrm>
            <a:custGeom>
              <a:avLst/>
              <a:gdLst/>
              <a:ahLst/>
              <a:cxnLst/>
              <a:rect l="l" t="t" r="r" b="b"/>
              <a:pathLst>
                <a:path w="941" h="1679" extrusionOk="0">
                  <a:moveTo>
                    <a:pt x="0" y="0"/>
                  </a:moveTo>
                  <a:lnTo>
                    <a:pt x="0" y="0"/>
                  </a:lnTo>
                  <a:cubicBezTo>
                    <a:pt x="0" y="0"/>
                    <a:pt x="12" y="488"/>
                    <a:pt x="274" y="953"/>
                  </a:cubicBezTo>
                  <a:cubicBezTo>
                    <a:pt x="524" y="1417"/>
                    <a:pt x="941" y="1679"/>
                    <a:pt x="941" y="1679"/>
                  </a:cubicBezTo>
                  <a:cubicBezTo>
                    <a:pt x="941" y="1679"/>
                    <a:pt x="929" y="1191"/>
                    <a:pt x="667" y="726"/>
                  </a:cubicBezTo>
                  <a:cubicBezTo>
                    <a:pt x="417" y="274"/>
                    <a:pt x="0" y="0"/>
                    <a:pt x="0" y="0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469" name="Google Shape;12469;p49"/>
            <p:cNvSpPr/>
            <p:nvPr/>
          </p:nvSpPr>
          <p:spPr>
            <a:xfrm>
              <a:off x="5043475" y="2540625"/>
              <a:ext cx="18175" cy="25025"/>
            </a:xfrm>
            <a:custGeom>
              <a:avLst/>
              <a:gdLst/>
              <a:ahLst/>
              <a:cxnLst/>
              <a:rect l="l" t="t" r="r" b="b"/>
              <a:pathLst>
                <a:path w="727" h="1001" extrusionOk="0">
                  <a:moveTo>
                    <a:pt x="36" y="0"/>
                  </a:moveTo>
                  <a:cubicBezTo>
                    <a:pt x="36" y="0"/>
                    <a:pt x="1" y="346"/>
                    <a:pt x="179" y="631"/>
                  </a:cubicBezTo>
                  <a:cubicBezTo>
                    <a:pt x="346" y="893"/>
                    <a:pt x="679" y="1000"/>
                    <a:pt x="679" y="1000"/>
                  </a:cubicBezTo>
                  <a:cubicBezTo>
                    <a:pt x="679" y="1000"/>
                    <a:pt x="727" y="643"/>
                    <a:pt x="548" y="381"/>
                  </a:cubicBezTo>
                  <a:cubicBezTo>
                    <a:pt x="382" y="108"/>
                    <a:pt x="36" y="0"/>
                    <a:pt x="36" y="0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470" name="Google Shape;12470;p49"/>
            <p:cNvSpPr/>
            <p:nvPr/>
          </p:nvSpPr>
          <p:spPr>
            <a:xfrm>
              <a:off x="3961800" y="2745100"/>
              <a:ext cx="180100" cy="208700"/>
            </a:xfrm>
            <a:custGeom>
              <a:avLst/>
              <a:gdLst/>
              <a:ahLst/>
              <a:cxnLst/>
              <a:rect l="l" t="t" r="r" b="b"/>
              <a:pathLst>
                <a:path w="7204" h="8348" extrusionOk="0">
                  <a:moveTo>
                    <a:pt x="7203" y="1"/>
                  </a:moveTo>
                  <a:cubicBezTo>
                    <a:pt x="7203" y="1"/>
                    <a:pt x="6620" y="263"/>
                    <a:pt x="5715" y="751"/>
                  </a:cubicBezTo>
                  <a:cubicBezTo>
                    <a:pt x="4810" y="1263"/>
                    <a:pt x="3524" y="2001"/>
                    <a:pt x="2370" y="3132"/>
                  </a:cubicBezTo>
                  <a:cubicBezTo>
                    <a:pt x="1203" y="4287"/>
                    <a:pt x="488" y="5621"/>
                    <a:pt x="226" y="6645"/>
                  </a:cubicBezTo>
                  <a:cubicBezTo>
                    <a:pt x="95" y="7168"/>
                    <a:pt x="36" y="7585"/>
                    <a:pt x="12" y="7883"/>
                  </a:cubicBezTo>
                  <a:cubicBezTo>
                    <a:pt x="0" y="8180"/>
                    <a:pt x="0" y="8347"/>
                    <a:pt x="0" y="8347"/>
                  </a:cubicBezTo>
                  <a:cubicBezTo>
                    <a:pt x="0" y="8347"/>
                    <a:pt x="12" y="8180"/>
                    <a:pt x="72" y="7895"/>
                  </a:cubicBezTo>
                  <a:cubicBezTo>
                    <a:pt x="131" y="7621"/>
                    <a:pt x="238" y="7216"/>
                    <a:pt x="429" y="6740"/>
                  </a:cubicBezTo>
                  <a:cubicBezTo>
                    <a:pt x="786" y="5787"/>
                    <a:pt x="1560" y="4561"/>
                    <a:pt x="2679" y="3478"/>
                  </a:cubicBezTo>
                  <a:cubicBezTo>
                    <a:pt x="3798" y="2382"/>
                    <a:pt x="4977" y="1561"/>
                    <a:pt x="5822" y="965"/>
                  </a:cubicBezTo>
                  <a:cubicBezTo>
                    <a:pt x="6668" y="370"/>
                    <a:pt x="7203" y="1"/>
                    <a:pt x="7203" y="1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471" name="Google Shape;12471;p49"/>
            <p:cNvSpPr/>
            <p:nvPr/>
          </p:nvSpPr>
          <p:spPr>
            <a:xfrm>
              <a:off x="3951675" y="2765350"/>
              <a:ext cx="96750" cy="141400"/>
            </a:xfrm>
            <a:custGeom>
              <a:avLst/>
              <a:gdLst/>
              <a:ahLst/>
              <a:cxnLst/>
              <a:rect l="l" t="t" r="r" b="b"/>
              <a:pathLst>
                <a:path w="3870" h="5656" extrusionOk="0">
                  <a:moveTo>
                    <a:pt x="3870" y="1"/>
                  </a:moveTo>
                  <a:cubicBezTo>
                    <a:pt x="3870" y="1"/>
                    <a:pt x="3548" y="227"/>
                    <a:pt x="3036" y="620"/>
                  </a:cubicBezTo>
                  <a:cubicBezTo>
                    <a:pt x="2560" y="1036"/>
                    <a:pt x="1941" y="1655"/>
                    <a:pt x="1382" y="2465"/>
                  </a:cubicBezTo>
                  <a:cubicBezTo>
                    <a:pt x="846" y="3263"/>
                    <a:pt x="489" y="4084"/>
                    <a:pt x="286" y="4680"/>
                  </a:cubicBezTo>
                  <a:cubicBezTo>
                    <a:pt x="72" y="5275"/>
                    <a:pt x="0" y="5656"/>
                    <a:pt x="0" y="5656"/>
                  </a:cubicBezTo>
                  <a:cubicBezTo>
                    <a:pt x="0" y="5656"/>
                    <a:pt x="191" y="5323"/>
                    <a:pt x="489" y="4763"/>
                  </a:cubicBezTo>
                  <a:cubicBezTo>
                    <a:pt x="810" y="4215"/>
                    <a:pt x="1251" y="3489"/>
                    <a:pt x="1774" y="2715"/>
                  </a:cubicBezTo>
                  <a:cubicBezTo>
                    <a:pt x="2310" y="1941"/>
                    <a:pt x="2834" y="1251"/>
                    <a:pt x="3215" y="774"/>
                  </a:cubicBezTo>
                  <a:cubicBezTo>
                    <a:pt x="3620" y="298"/>
                    <a:pt x="3870" y="1"/>
                    <a:pt x="3870" y="1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472" name="Google Shape;12472;p49"/>
            <p:cNvSpPr/>
            <p:nvPr/>
          </p:nvSpPr>
          <p:spPr>
            <a:xfrm>
              <a:off x="3953750" y="2776950"/>
              <a:ext cx="50625" cy="74450"/>
            </a:xfrm>
            <a:custGeom>
              <a:avLst/>
              <a:gdLst/>
              <a:ahLst/>
              <a:cxnLst/>
              <a:rect l="l" t="t" r="r" b="b"/>
              <a:pathLst>
                <a:path w="2025" h="2978" extrusionOk="0">
                  <a:moveTo>
                    <a:pt x="2025" y="1"/>
                  </a:moveTo>
                  <a:cubicBezTo>
                    <a:pt x="2025" y="1"/>
                    <a:pt x="1822" y="96"/>
                    <a:pt x="1549" y="287"/>
                  </a:cubicBezTo>
                  <a:cubicBezTo>
                    <a:pt x="1263" y="489"/>
                    <a:pt x="918" y="799"/>
                    <a:pt x="620" y="1239"/>
                  </a:cubicBezTo>
                  <a:cubicBezTo>
                    <a:pt x="334" y="1668"/>
                    <a:pt x="179" y="2108"/>
                    <a:pt x="84" y="2442"/>
                  </a:cubicBezTo>
                  <a:cubicBezTo>
                    <a:pt x="13" y="2775"/>
                    <a:pt x="1" y="2977"/>
                    <a:pt x="1" y="2977"/>
                  </a:cubicBezTo>
                  <a:cubicBezTo>
                    <a:pt x="1" y="2977"/>
                    <a:pt x="441" y="2311"/>
                    <a:pt x="1013" y="1489"/>
                  </a:cubicBezTo>
                  <a:cubicBezTo>
                    <a:pt x="1560" y="668"/>
                    <a:pt x="2025" y="1"/>
                    <a:pt x="2025" y="1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473" name="Google Shape;12473;p49"/>
            <p:cNvSpPr/>
            <p:nvPr/>
          </p:nvSpPr>
          <p:spPr>
            <a:xfrm>
              <a:off x="3960300" y="2769225"/>
              <a:ext cx="20875" cy="33650"/>
            </a:xfrm>
            <a:custGeom>
              <a:avLst/>
              <a:gdLst/>
              <a:ahLst/>
              <a:cxnLst/>
              <a:rect l="l" t="t" r="r" b="b"/>
              <a:pathLst>
                <a:path w="835" h="1346" extrusionOk="0">
                  <a:moveTo>
                    <a:pt x="810" y="0"/>
                  </a:moveTo>
                  <a:lnTo>
                    <a:pt x="810" y="0"/>
                  </a:lnTo>
                  <a:cubicBezTo>
                    <a:pt x="810" y="0"/>
                    <a:pt x="429" y="191"/>
                    <a:pt x="227" y="560"/>
                  </a:cubicBezTo>
                  <a:cubicBezTo>
                    <a:pt x="1" y="941"/>
                    <a:pt x="36" y="1346"/>
                    <a:pt x="36" y="1346"/>
                  </a:cubicBezTo>
                  <a:cubicBezTo>
                    <a:pt x="36" y="1346"/>
                    <a:pt x="405" y="1155"/>
                    <a:pt x="608" y="786"/>
                  </a:cubicBezTo>
                  <a:cubicBezTo>
                    <a:pt x="834" y="417"/>
                    <a:pt x="810" y="0"/>
                    <a:pt x="810" y="0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474" name="Google Shape;12474;p49"/>
            <p:cNvSpPr/>
            <p:nvPr/>
          </p:nvSpPr>
          <p:spPr>
            <a:xfrm>
              <a:off x="3959125" y="2012575"/>
              <a:ext cx="207475" cy="176550"/>
            </a:xfrm>
            <a:custGeom>
              <a:avLst/>
              <a:gdLst/>
              <a:ahLst/>
              <a:cxnLst/>
              <a:rect l="l" t="t" r="r" b="b"/>
              <a:pathLst>
                <a:path w="8299" h="7062" extrusionOk="0">
                  <a:moveTo>
                    <a:pt x="8299" y="1"/>
                  </a:moveTo>
                  <a:cubicBezTo>
                    <a:pt x="8299" y="1"/>
                    <a:pt x="8144" y="36"/>
                    <a:pt x="7846" y="108"/>
                  </a:cubicBezTo>
                  <a:cubicBezTo>
                    <a:pt x="7561" y="167"/>
                    <a:pt x="7168" y="275"/>
                    <a:pt x="6691" y="453"/>
                  </a:cubicBezTo>
                  <a:cubicBezTo>
                    <a:pt x="6215" y="620"/>
                    <a:pt x="5644" y="870"/>
                    <a:pt x="5048" y="1191"/>
                  </a:cubicBezTo>
                  <a:cubicBezTo>
                    <a:pt x="4465" y="1537"/>
                    <a:pt x="3846" y="1953"/>
                    <a:pt x="3239" y="2465"/>
                  </a:cubicBezTo>
                  <a:cubicBezTo>
                    <a:pt x="2643" y="2965"/>
                    <a:pt x="2131" y="3513"/>
                    <a:pt x="1703" y="4061"/>
                  </a:cubicBezTo>
                  <a:cubicBezTo>
                    <a:pt x="1286" y="4596"/>
                    <a:pt x="953" y="5108"/>
                    <a:pt x="703" y="5561"/>
                  </a:cubicBezTo>
                  <a:cubicBezTo>
                    <a:pt x="452" y="6001"/>
                    <a:pt x="274" y="6382"/>
                    <a:pt x="167" y="6644"/>
                  </a:cubicBezTo>
                  <a:cubicBezTo>
                    <a:pt x="60" y="6918"/>
                    <a:pt x="0" y="7061"/>
                    <a:pt x="0" y="7061"/>
                  </a:cubicBezTo>
                  <a:cubicBezTo>
                    <a:pt x="0" y="7061"/>
                    <a:pt x="83" y="6930"/>
                    <a:pt x="226" y="6692"/>
                  </a:cubicBezTo>
                  <a:cubicBezTo>
                    <a:pt x="357" y="6454"/>
                    <a:pt x="583" y="6109"/>
                    <a:pt x="881" y="5692"/>
                  </a:cubicBezTo>
                  <a:cubicBezTo>
                    <a:pt x="1167" y="5287"/>
                    <a:pt x="1536" y="4811"/>
                    <a:pt x="1988" y="4323"/>
                  </a:cubicBezTo>
                  <a:cubicBezTo>
                    <a:pt x="2441" y="3834"/>
                    <a:pt x="2953" y="3311"/>
                    <a:pt x="3536" y="2822"/>
                  </a:cubicBezTo>
                  <a:cubicBezTo>
                    <a:pt x="4108" y="2334"/>
                    <a:pt x="4703" y="1894"/>
                    <a:pt x="5263" y="1537"/>
                  </a:cubicBezTo>
                  <a:cubicBezTo>
                    <a:pt x="5822" y="1179"/>
                    <a:pt x="6346" y="882"/>
                    <a:pt x="6787" y="667"/>
                  </a:cubicBezTo>
                  <a:cubicBezTo>
                    <a:pt x="7239" y="441"/>
                    <a:pt x="7608" y="275"/>
                    <a:pt x="7882" y="167"/>
                  </a:cubicBezTo>
                  <a:cubicBezTo>
                    <a:pt x="8144" y="60"/>
                    <a:pt x="8299" y="1"/>
                    <a:pt x="8299" y="1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475" name="Google Shape;12475;p49"/>
            <p:cNvSpPr/>
            <p:nvPr/>
          </p:nvSpPr>
          <p:spPr>
            <a:xfrm>
              <a:off x="3962100" y="2081925"/>
              <a:ext cx="147650" cy="145000"/>
            </a:xfrm>
            <a:custGeom>
              <a:avLst/>
              <a:gdLst/>
              <a:ahLst/>
              <a:cxnLst/>
              <a:rect l="l" t="t" r="r" b="b"/>
              <a:pathLst>
                <a:path w="5906" h="5800" extrusionOk="0">
                  <a:moveTo>
                    <a:pt x="5906" y="1"/>
                  </a:moveTo>
                  <a:lnTo>
                    <a:pt x="5906" y="1"/>
                  </a:lnTo>
                  <a:cubicBezTo>
                    <a:pt x="5906" y="1"/>
                    <a:pt x="5798" y="48"/>
                    <a:pt x="5596" y="132"/>
                  </a:cubicBezTo>
                  <a:cubicBezTo>
                    <a:pt x="5406" y="215"/>
                    <a:pt x="5108" y="322"/>
                    <a:pt x="4763" y="489"/>
                  </a:cubicBezTo>
                  <a:cubicBezTo>
                    <a:pt x="4084" y="834"/>
                    <a:pt x="3155" y="1394"/>
                    <a:pt x="2322" y="2263"/>
                  </a:cubicBezTo>
                  <a:cubicBezTo>
                    <a:pt x="1476" y="3108"/>
                    <a:pt x="941" y="4061"/>
                    <a:pt x="607" y="4751"/>
                  </a:cubicBezTo>
                  <a:cubicBezTo>
                    <a:pt x="453" y="5085"/>
                    <a:pt x="310" y="5359"/>
                    <a:pt x="203" y="5537"/>
                  </a:cubicBezTo>
                  <a:cubicBezTo>
                    <a:pt x="83" y="5716"/>
                    <a:pt x="0" y="5799"/>
                    <a:pt x="0" y="5799"/>
                  </a:cubicBezTo>
                  <a:cubicBezTo>
                    <a:pt x="0" y="5799"/>
                    <a:pt x="95" y="5752"/>
                    <a:pt x="238" y="5585"/>
                  </a:cubicBezTo>
                  <a:cubicBezTo>
                    <a:pt x="405" y="5418"/>
                    <a:pt x="595" y="5168"/>
                    <a:pt x="810" y="4859"/>
                  </a:cubicBezTo>
                  <a:cubicBezTo>
                    <a:pt x="1226" y="4216"/>
                    <a:pt x="1834" y="3382"/>
                    <a:pt x="2631" y="2561"/>
                  </a:cubicBezTo>
                  <a:cubicBezTo>
                    <a:pt x="3429" y="1739"/>
                    <a:pt x="4239" y="1108"/>
                    <a:pt x="4870" y="668"/>
                  </a:cubicBezTo>
                  <a:cubicBezTo>
                    <a:pt x="5179" y="465"/>
                    <a:pt x="5453" y="287"/>
                    <a:pt x="5632" y="179"/>
                  </a:cubicBezTo>
                  <a:cubicBezTo>
                    <a:pt x="5810" y="60"/>
                    <a:pt x="5906" y="1"/>
                    <a:pt x="5906" y="1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476" name="Google Shape;12476;p49"/>
            <p:cNvSpPr/>
            <p:nvPr/>
          </p:nvSpPr>
          <p:spPr>
            <a:xfrm>
              <a:off x="3957025" y="2150100"/>
              <a:ext cx="96475" cy="110450"/>
            </a:xfrm>
            <a:custGeom>
              <a:avLst/>
              <a:gdLst/>
              <a:ahLst/>
              <a:cxnLst/>
              <a:rect l="l" t="t" r="r" b="b"/>
              <a:pathLst>
                <a:path w="3859" h="4418" extrusionOk="0">
                  <a:moveTo>
                    <a:pt x="3858" y="0"/>
                  </a:moveTo>
                  <a:cubicBezTo>
                    <a:pt x="3858" y="0"/>
                    <a:pt x="3561" y="131"/>
                    <a:pt x="3096" y="417"/>
                  </a:cubicBezTo>
                  <a:cubicBezTo>
                    <a:pt x="2632" y="715"/>
                    <a:pt x="2037" y="1191"/>
                    <a:pt x="1489" y="1810"/>
                  </a:cubicBezTo>
                  <a:cubicBezTo>
                    <a:pt x="941" y="2453"/>
                    <a:pt x="548" y="3108"/>
                    <a:pt x="322" y="3596"/>
                  </a:cubicBezTo>
                  <a:cubicBezTo>
                    <a:pt x="84" y="4096"/>
                    <a:pt x="1" y="4418"/>
                    <a:pt x="1" y="4418"/>
                  </a:cubicBezTo>
                  <a:cubicBezTo>
                    <a:pt x="1" y="4418"/>
                    <a:pt x="191" y="4156"/>
                    <a:pt x="525" y="3715"/>
                  </a:cubicBezTo>
                  <a:cubicBezTo>
                    <a:pt x="846" y="3298"/>
                    <a:pt x="1310" y="2739"/>
                    <a:pt x="1834" y="2132"/>
                  </a:cubicBezTo>
                  <a:cubicBezTo>
                    <a:pt x="2346" y="1512"/>
                    <a:pt x="2858" y="977"/>
                    <a:pt x="3227" y="608"/>
                  </a:cubicBezTo>
                  <a:cubicBezTo>
                    <a:pt x="3620" y="239"/>
                    <a:pt x="3858" y="0"/>
                    <a:pt x="3858" y="0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477" name="Google Shape;12477;p49"/>
            <p:cNvSpPr/>
            <p:nvPr/>
          </p:nvSpPr>
          <p:spPr>
            <a:xfrm>
              <a:off x="3958525" y="2201000"/>
              <a:ext cx="77700" cy="87225"/>
            </a:xfrm>
            <a:custGeom>
              <a:avLst/>
              <a:gdLst/>
              <a:ahLst/>
              <a:cxnLst/>
              <a:rect l="l" t="t" r="r" b="b"/>
              <a:pathLst>
                <a:path w="3108" h="3489" extrusionOk="0">
                  <a:moveTo>
                    <a:pt x="3108" y="0"/>
                  </a:moveTo>
                  <a:cubicBezTo>
                    <a:pt x="3108" y="0"/>
                    <a:pt x="2870" y="119"/>
                    <a:pt x="2501" y="358"/>
                  </a:cubicBezTo>
                  <a:cubicBezTo>
                    <a:pt x="2143" y="584"/>
                    <a:pt x="1667" y="953"/>
                    <a:pt x="1215" y="1441"/>
                  </a:cubicBezTo>
                  <a:cubicBezTo>
                    <a:pt x="786" y="1929"/>
                    <a:pt x="476" y="2453"/>
                    <a:pt x="286" y="2846"/>
                  </a:cubicBezTo>
                  <a:cubicBezTo>
                    <a:pt x="84" y="3227"/>
                    <a:pt x="0" y="3489"/>
                    <a:pt x="0" y="3489"/>
                  </a:cubicBezTo>
                  <a:cubicBezTo>
                    <a:pt x="0" y="3489"/>
                    <a:pt x="703" y="2691"/>
                    <a:pt x="1560" y="1739"/>
                  </a:cubicBezTo>
                  <a:cubicBezTo>
                    <a:pt x="2405" y="774"/>
                    <a:pt x="3108" y="0"/>
                    <a:pt x="3108" y="0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478" name="Google Shape;12478;p49"/>
            <p:cNvSpPr/>
            <p:nvPr/>
          </p:nvSpPr>
          <p:spPr>
            <a:xfrm>
              <a:off x="3969225" y="2252800"/>
              <a:ext cx="44075" cy="52700"/>
            </a:xfrm>
            <a:custGeom>
              <a:avLst/>
              <a:gdLst/>
              <a:ahLst/>
              <a:cxnLst/>
              <a:rect l="l" t="t" r="r" b="b"/>
              <a:pathLst>
                <a:path w="1763" h="2108" extrusionOk="0">
                  <a:moveTo>
                    <a:pt x="1763" y="0"/>
                  </a:moveTo>
                  <a:cubicBezTo>
                    <a:pt x="1763" y="0"/>
                    <a:pt x="1596" y="60"/>
                    <a:pt x="1382" y="191"/>
                  </a:cubicBezTo>
                  <a:cubicBezTo>
                    <a:pt x="1168" y="321"/>
                    <a:pt x="882" y="548"/>
                    <a:pt x="632" y="845"/>
                  </a:cubicBezTo>
                  <a:cubicBezTo>
                    <a:pt x="370" y="1143"/>
                    <a:pt x="215" y="1464"/>
                    <a:pt x="120" y="1703"/>
                  </a:cubicBezTo>
                  <a:cubicBezTo>
                    <a:pt x="37" y="1941"/>
                    <a:pt x="1" y="2107"/>
                    <a:pt x="1" y="2107"/>
                  </a:cubicBezTo>
                  <a:cubicBezTo>
                    <a:pt x="1" y="2107"/>
                    <a:pt x="132" y="2000"/>
                    <a:pt x="310" y="1822"/>
                  </a:cubicBezTo>
                  <a:cubicBezTo>
                    <a:pt x="513" y="1643"/>
                    <a:pt x="751" y="1405"/>
                    <a:pt x="989" y="1131"/>
                  </a:cubicBezTo>
                  <a:cubicBezTo>
                    <a:pt x="1227" y="845"/>
                    <a:pt x="1418" y="560"/>
                    <a:pt x="1549" y="357"/>
                  </a:cubicBezTo>
                  <a:cubicBezTo>
                    <a:pt x="1680" y="143"/>
                    <a:pt x="1763" y="0"/>
                    <a:pt x="1763" y="0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479" name="Google Shape;12479;p49"/>
            <p:cNvSpPr/>
            <p:nvPr/>
          </p:nvSpPr>
          <p:spPr>
            <a:xfrm>
              <a:off x="4234450" y="2011325"/>
              <a:ext cx="372675" cy="76300"/>
            </a:xfrm>
            <a:custGeom>
              <a:avLst/>
              <a:gdLst/>
              <a:ahLst/>
              <a:cxnLst/>
              <a:rect l="l" t="t" r="r" b="b"/>
              <a:pathLst>
                <a:path w="14907" h="3052" extrusionOk="0">
                  <a:moveTo>
                    <a:pt x="2439" y="1"/>
                  </a:moveTo>
                  <a:cubicBezTo>
                    <a:pt x="2371" y="1"/>
                    <a:pt x="2304" y="1"/>
                    <a:pt x="2239" y="3"/>
                  </a:cubicBezTo>
                  <a:cubicBezTo>
                    <a:pt x="1536" y="3"/>
                    <a:pt x="989" y="51"/>
                    <a:pt x="596" y="134"/>
                  </a:cubicBezTo>
                  <a:cubicBezTo>
                    <a:pt x="215" y="194"/>
                    <a:pt x="0" y="253"/>
                    <a:pt x="0" y="253"/>
                  </a:cubicBezTo>
                  <a:cubicBezTo>
                    <a:pt x="0" y="253"/>
                    <a:pt x="215" y="217"/>
                    <a:pt x="596" y="194"/>
                  </a:cubicBezTo>
                  <a:cubicBezTo>
                    <a:pt x="778" y="177"/>
                    <a:pt x="994" y="168"/>
                    <a:pt x="1242" y="168"/>
                  </a:cubicBezTo>
                  <a:cubicBezTo>
                    <a:pt x="1528" y="168"/>
                    <a:pt x="1857" y="180"/>
                    <a:pt x="2227" y="205"/>
                  </a:cubicBezTo>
                  <a:cubicBezTo>
                    <a:pt x="3608" y="301"/>
                    <a:pt x="5453" y="741"/>
                    <a:pt x="7442" y="1384"/>
                  </a:cubicBezTo>
                  <a:cubicBezTo>
                    <a:pt x="9454" y="2039"/>
                    <a:pt x="11287" y="2599"/>
                    <a:pt x="12669" y="2825"/>
                  </a:cubicBezTo>
                  <a:cubicBezTo>
                    <a:pt x="13359" y="2944"/>
                    <a:pt x="13919" y="3003"/>
                    <a:pt x="14312" y="3015"/>
                  </a:cubicBezTo>
                  <a:cubicBezTo>
                    <a:pt x="14693" y="3051"/>
                    <a:pt x="14907" y="3051"/>
                    <a:pt x="14907" y="3051"/>
                  </a:cubicBezTo>
                  <a:cubicBezTo>
                    <a:pt x="14907" y="3051"/>
                    <a:pt x="14681" y="3003"/>
                    <a:pt x="14312" y="2980"/>
                  </a:cubicBezTo>
                  <a:cubicBezTo>
                    <a:pt x="13931" y="2896"/>
                    <a:pt x="13383" y="2801"/>
                    <a:pt x="12716" y="2622"/>
                  </a:cubicBezTo>
                  <a:cubicBezTo>
                    <a:pt x="11371" y="2289"/>
                    <a:pt x="9585" y="1622"/>
                    <a:pt x="7585" y="967"/>
                  </a:cubicBezTo>
                  <a:cubicBezTo>
                    <a:pt x="5667" y="343"/>
                    <a:pt x="3815" y="1"/>
                    <a:pt x="2439" y="1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480" name="Google Shape;12480;p49"/>
            <p:cNvSpPr/>
            <p:nvPr/>
          </p:nvSpPr>
          <p:spPr>
            <a:xfrm>
              <a:off x="4323750" y="2032700"/>
              <a:ext cx="186650" cy="45975"/>
            </a:xfrm>
            <a:custGeom>
              <a:avLst/>
              <a:gdLst/>
              <a:ahLst/>
              <a:cxnLst/>
              <a:rect l="l" t="t" r="r" b="b"/>
              <a:pathLst>
                <a:path w="7466" h="1839" extrusionOk="0">
                  <a:moveTo>
                    <a:pt x="489" y="0"/>
                  </a:moveTo>
                  <a:cubicBezTo>
                    <a:pt x="418" y="0"/>
                    <a:pt x="354" y="2"/>
                    <a:pt x="298" y="5"/>
                  </a:cubicBezTo>
                  <a:cubicBezTo>
                    <a:pt x="107" y="17"/>
                    <a:pt x="0" y="17"/>
                    <a:pt x="0" y="17"/>
                  </a:cubicBezTo>
                  <a:cubicBezTo>
                    <a:pt x="0" y="17"/>
                    <a:pt x="107" y="41"/>
                    <a:pt x="298" y="77"/>
                  </a:cubicBezTo>
                  <a:cubicBezTo>
                    <a:pt x="500" y="124"/>
                    <a:pt x="762" y="184"/>
                    <a:pt x="1107" y="255"/>
                  </a:cubicBezTo>
                  <a:cubicBezTo>
                    <a:pt x="1786" y="410"/>
                    <a:pt x="2703" y="672"/>
                    <a:pt x="3715" y="970"/>
                  </a:cubicBezTo>
                  <a:cubicBezTo>
                    <a:pt x="4727" y="1267"/>
                    <a:pt x="5656" y="1505"/>
                    <a:pt x="6346" y="1648"/>
                  </a:cubicBezTo>
                  <a:cubicBezTo>
                    <a:pt x="7025" y="1791"/>
                    <a:pt x="7465" y="1839"/>
                    <a:pt x="7465" y="1839"/>
                  </a:cubicBezTo>
                  <a:cubicBezTo>
                    <a:pt x="7465" y="1839"/>
                    <a:pt x="7061" y="1672"/>
                    <a:pt x="6406" y="1422"/>
                  </a:cubicBezTo>
                  <a:cubicBezTo>
                    <a:pt x="5751" y="1172"/>
                    <a:pt x="4858" y="827"/>
                    <a:pt x="3822" y="529"/>
                  </a:cubicBezTo>
                  <a:cubicBezTo>
                    <a:pt x="2798" y="232"/>
                    <a:pt x="1834" y="65"/>
                    <a:pt x="1131" y="17"/>
                  </a:cubicBezTo>
                  <a:cubicBezTo>
                    <a:pt x="879" y="9"/>
                    <a:pt x="662" y="0"/>
                    <a:pt x="489" y="0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481" name="Google Shape;12481;p49"/>
            <p:cNvSpPr/>
            <p:nvPr/>
          </p:nvSpPr>
          <p:spPr>
            <a:xfrm>
              <a:off x="4432975" y="2078975"/>
              <a:ext cx="53900" cy="15825"/>
            </a:xfrm>
            <a:custGeom>
              <a:avLst/>
              <a:gdLst/>
              <a:ahLst/>
              <a:cxnLst/>
              <a:rect l="l" t="t" r="r" b="b"/>
              <a:pathLst>
                <a:path w="2156" h="633" extrusionOk="0">
                  <a:moveTo>
                    <a:pt x="264" y="0"/>
                  </a:moveTo>
                  <a:cubicBezTo>
                    <a:pt x="102" y="0"/>
                    <a:pt x="1" y="12"/>
                    <a:pt x="1" y="12"/>
                  </a:cubicBezTo>
                  <a:cubicBezTo>
                    <a:pt x="1" y="12"/>
                    <a:pt x="394" y="393"/>
                    <a:pt x="1013" y="547"/>
                  </a:cubicBezTo>
                  <a:cubicBezTo>
                    <a:pt x="1249" y="612"/>
                    <a:pt x="1474" y="632"/>
                    <a:pt x="1662" y="632"/>
                  </a:cubicBezTo>
                  <a:cubicBezTo>
                    <a:pt x="1956" y="632"/>
                    <a:pt x="2156" y="583"/>
                    <a:pt x="2156" y="583"/>
                  </a:cubicBezTo>
                  <a:cubicBezTo>
                    <a:pt x="2156" y="583"/>
                    <a:pt x="1703" y="274"/>
                    <a:pt x="1108" y="107"/>
                  </a:cubicBezTo>
                  <a:cubicBezTo>
                    <a:pt x="785" y="19"/>
                    <a:pt x="473" y="0"/>
                    <a:pt x="264" y="0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482" name="Google Shape;12482;p49"/>
            <p:cNvSpPr/>
            <p:nvPr/>
          </p:nvSpPr>
          <p:spPr>
            <a:xfrm>
              <a:off x="4279100" y="2676175"/>
              <a:ext cx="474475" cy="52000"/>
            </a:xfrm>
            <a:custGeom>
              <a:avLst/>
              <a:gdLst/>
              <a:ahLst/>
              <a:cxnLst/>
              <a:rect l="l" t="t" r="r" b="b"/>
              <a:pathLst>
                <a:path w="18979" h="2080" extrusionOk="0">
                  <a:moveTo>
                    <a:pt x="6526" y="0"/>
                  </a:moveTo>
                  <a:cubicBezTo>
                    <a:pt x="5097" y="0"/>
                    <a:pt x="3820" y="74"/>
                    <a:pt x="2786" y="174"/>
                  </a:cubicBezTo>
                  <a:cubicBezTo>
                    <a:pt x="1929" y="270"/>
                    <a:pt x="1227" y="353"/>
                    <a:pt x="750" y="436"/>
                  </a:cubicBezTo>
                  <a:cubicBezTo>
                    <a:pt x="274" y="508"/>
                    <a:pt x="0" y="555"/>
                    <a:pt x="0" y="555"/>
                  </a:cubicBezTo>
                  <a:cubicBezTo>
                    <a:pt x="0" y="555"/>
                    <a:pt x="274" y="531"/>
                    <a:pt x="762" y="508"/>
                  </a:cubicBezTo>
                  <a:cubicBezTo>
                    <a:pt x="1250" y="472"/>
                    <a:pt x="1953" y="448"/>
                    <a:pt x="2810" y="412"/>
                  </a:cubicBezTo>
                  <a:cubicBezTo>
                    <a:pt x="3287" y="399"/>
                    <a:pt x="3815" y="392"/>
                    <a:pt x="4386" y="392"/>
                  </a:cubicBezTo>
                  <a:cubicBezTo>
                    <a:pt x="5881" y="392"/>
                    <a:pt x="7665" y="444"/>
                    <a:pt x="9561" y="591"/>
                  </a:cubicBezTo>
                  <a:cubicBezTo>
                    <a:pt x="12180" y="817"/>
                    <a:pt x="14538" y="1174"/>
                    <a:pt x="16240" y="1496"/>
                  </a:cubicBezTo>
                  <a:cubicBezTo>
                    <a:pt x="17086" y="1663"/>
                    <a:pt x="17776" y="1817"/>
                    <a:pt x="18253" y="1924"/>
                  </a:cubicBezTo>
                  <a:cubicBezTo>
                    <a:pt x="18717" y="2020"/>
                    <a:pt x="18979" y="2079"/>
                    <a:pt x="18979" y="2079"/>
                  </a:cubicBezTo>
                  <a:cubicBezTo>
                    <a:pt x="18979" y="2079"/>
                    <a:pt x="18729" y="2008"/>
                    <a:pt x="18253" y="1817"/>
                  </a:cubicBezTo>
                  <a:cubicBezTo>
                    <a:pt x="17788" y="1663"/>
                    <a:pt x="17121" y="1472"/>
                    <a:pt x="16264" y="1246"/>
                  </a:cubicBezTo>
                  <a:cubicBezTo>
                    <a:pt x="14585" y="817"/>
                    <a:pt x="12216" y="329"/>
                    <a:pt x="9573" y="115"/>
                  </a:cubicBezTo>
                  <a:cubicBezTo>
                    <a:pt x="8508" y="34"/>
                    <a:pt x="7483" y="0"/>
                    <a:pt x="6526" y="0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483" name="Google Shape;12483;p49"/>
            <p:cNvSpPr/>
            <p:nvPr/>
          </p:nvSpPr>
          <p:spPr>
            <a:xfrm>
              <a:off x="4762200" y="2729025"/>
              <a:ext cx="98250" cy="20475"/>
            </a:xfrm>
            <a:custGeom>
              <a:avLst/>
              <a:gdLst/>
              <a:ahLst/>
              <a:cxnLst/>
              <a:rect l="l" t="t" r="r" b="b"/>
              <a:pathLst>
                <a:path w="3930" h="819" extrusionOk="0"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91" y="132"/>
                    <a:pt x="512" y="299"/>
                  </a:cubicBezTo>
                  <a:cubicBezTo>
                    <a:pt x="845" y="465"/>
                    <a:pt x="1322" y="644"/>
                    <a:pt x="1881" y="739"/>
                  </a:cubicBezTo>
                  <a:cubicBezTo>
                    <a:pt x="2209" y="795"/>
                    <a:pt x="2525" y="818"/>
                    <a:pt x="2804" y="818"/>
                  </a:cubicBezTo>
                  <a:cubicBezTo>
                    <a:pt x="3002" y="818"/>
                    <a:pt x="3181" y="807"/>
                    <a:pt x="3334" y="787"/>
                  </a:cubicBezTo>
                  <a:cubicBezTo>
                    <a:pt x="3703" y="739"/>
                    <a:pt x="3929" y="680"/>
                    <a:pt x="3929" y="680"/>
                  </a:cubicBezTo>
                  <a:cubicBezTo>
                    <a:pt x="3929" y="680"/>
                    <a:pt x="3703" y="620"/>
                    <a:pt x="3358" y="561"/>
                  </a:cubicBezTo>
                  <a:cubicBezTo>
                    <a:pt x="3000" y="489"/>
                    <a:pt x="2512" y="382"/>
                    <a:pt x="1977" y="299"/>
                  </a:cubicBezTo>
                  <a:cubicBezTo>
                    <a:pt x="1441" y="191"/>
                    <a:pt x="953" y="132"/>
                    <a:pt x="595" y="72"/>
                  </a:cubicBezTo>
                  <a:lnTo>
                    <a:pt x="0" y="1"/>
                  </a:ln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484" name="Google Shape;12484;p49"/>
            <p:cNvSpPr/>
            <p:nvPr/>
          </p:nvSpPr>
          <p:spPr>
            <a:xfrm>
              <a:off x="4370175" y="2643900"/>
              <a:ext cx="264650" cy="42000"/>
            </a:xfrm>
            <a:custGeom>
              <a:avLst/>
              <a:gdLst/>
              <a:ahLst/>
              <a:cxnLst/>
              <a:rect l="l" t="t" r="r" b="b"/>
              <a:pathLst>
                <a:path w="10586" h="1680" extrusionOk="0">
                  <a:moveTo>
                    <a:pt x="3299" y="1"/>
                  </a:moveTo>
                  <a:cubicBezTo>
                    <a:pt x="2644" y="1"/>
                    <a:pt x="2060" y="25"/>
                    <a:pt x="1572" y="84"/>
                  </a:cubicBezTo>
                  <a:cubicBezTo>
                    <a:pt x="1084" y="144"/>
                    <a:pt x="691" y="215"/>
                    <a:pt x="417" y="298"/>
                  </a:cubicBezTo>
                  <a:cubicBezTo>
                    <a:pt x="155" y="370"/>
                    <a:pt x="1" y="394"/>
                    <a:pt x="1" y="394"/>
                  </a:cubicBezTo>
                  <a:cubicBezTo>
                    <a:pt x="1" y="394"/>
                    <a:pt x="155" y="382"/>
                    <a:pt x="417" y="370"/>
                  </a:cubicBezTo>
                  <a:cubicBezTo>
                    <a:pt x="691" y="334"/>
                    <a:pt x="1096" y="322"/>
                    <a:pt x="1572" y="322"/>
                  </a:cubicBezTo>
                  <a:cubicBezTo>
                    <a:pt x="2060" y="322"/>
                    <a:pt x="2632" y="358"/>
                    <a:pt x="3263" y="394"/>
                  </a:cubicBezTo>
                  <a:cubicBezTo>
                    <a:pt x="3894" y="453"/>
                    <a:pt x="4584" y="537"/>
                    <a:pt x="5323" y="656"/>
                  </a:cubicBezTo>
                  <a:cubicBezTo>
                    <a:pt x="6775" y="894"/>
                    <a:pt x="8085" y="1168"/>
                    <a:pt x="9037" y="1370"/>
                  </a:cubicBezTo>
                  <a:cubicBezTo>
                    <a:pt x="9990" y="1572"/>
                    <a:pt x="10585" y="1680"/>
                    <a:pt x="10585" y="1680"/>
                  </a:cubicBezTo>
                  <a:cubicBezTo>
                    <a:pt x="10585" y="1680"/>
                    <a:pt x="10026" y="1453"/>
                    <a:pt x="9121" y="1132"/>
                  </a:cubicBezTo>
                  <a:cubicBezTo>
                    <a:pt x="8192" y="834"/>
                    <a:pt x="6894" y="429"/>
                    <a:pt x="5406" y="191"/>
                  </a:cubicBezTo>
                  <a:cubicBezTo>
                    <a:pt x="4668" y="72"/>
                    <a:pt x="3953" y="13"/>
                    <a:pt x="3299" y="1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485" name="Google Shape;12485;p49"/>
            <p:cNvSpPr/>
            <p:nvPr/>
          </p:nvSpPr>
          <p:spPr>
            <a:xfrm>
              <a:off x="4420475" y="2612175"/>
              <a:ext cx="151825" cy="18650"/>
            </a:xfrm>
            <a:custGeom>
              <a:avLst/>
              <a:gdLst/>
              <a:ahLst/>
              <a:cxnLst/>
              <a:rect l="l" t="t" r="r" b="b"/>
              <a:pathLst>
                <a:path w="6073" h="746" extrusionOk="0">
                  <a:moveTo>
                    <a:pt x="1926" y="0"/>
                  </a:moveTo>
                  <a:cubicBezTo>
                    <a:pt x="1537" y="0"/>
                    <a:pt x="1186" y="19"/>
                    <a:pt x="894" y="43"/>
                  </a:cubicBezTo>
                  <a:cubicBezTo>
                    <a:pt x="346" y="91"/>
                    <a:pt x="1" y="151"/>
                    <a:pt x="1" y="151"/>
                  </a:cubicBezTo>
                  <a:cubicBezTo>
                    <a:pt x="1" y="151"/>
                    <a:pt x="346" y="198"/>
                    <a:pt x="894" y="270"/>
                  </a:cubicBezTo>
                  <a:cubicBezTo>
                    <a:pt x="1453" y="329"/>
                    <a:pt x="2203" y="436"/>
                    <a:pt x="3037" y="508"/>
                  </a:cubicBezTo>
                  <a:cubicBezTo>
                    <a:pt x="3870" y="591"/>
                    <a:pt x="4632" y="639"/>
                    <a:pt x="5180" y="686"/>
                  </a:cubicBezTo>
                  <a:cubicBezTo>
                    <a:pt x="5740" y="734"/>
                    <a:pt x="6073" y="746"/>
                    <a:pt x="6073" y="746"/>
                  </a:cubicBezTo>
                  <a:cubicBezTo>
                    <a:pt x="6073" y="746"/>
                    <a:pt x="5751" y="615"/>
                    <a:pt x="5216" y="460"/>
                  </a:cubicBezTo>
                  <a:cubicBezTo>
                    <a:pt x="4680" y="317"/>
                    <a:pt x="3918" y="151"/>
                    <a:pt x="3073" y="55"/>
                  </a:cubicBezTo>
                  <a:cubicBezTo>
                    <a:pt x="2669" y="16"/>
                    <a:pt x="2281" y="0"/>
                    <a:pt x="1926" y="0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486" name="Google Shape;12486;p49"/>
            <p:cNvSpPr/>
            <p:nvPr/>
          </p:nvSpPr>
          <p:spPr>
            <a:xfrm>
              <a:off x="4445475" y="2584150"/>
              <a:ext cx="108975" cy="19600"/>
            </a:xfrm>
            <a:custGeom>
              <a:avLst/>
              <a:gdLst/>
              <a:ahLst/>
              <a:cxnLst/>
              <a:rect l="l" t="t" r="r" b="b"/>
              <a:pathLst>
                <a:path w="4359" h="784" extrusionOk="0">
                  <a:moveTo>
                    <a:pt x="1158" y="0"/>
                  </a:moveTo>
                  <a:cubicBezTo>
                    <a:pt x="973" y="0"/>
                    <a:pt x="804" y="8"/>
                    <a:pt x="656" y="21"/>
                  </a:cubicBezTo>
                  <a:cubicBezTo>
                    <a:pt x="251" y="45"/>
                    <a:pt x="1" y="93"/>
                    <a:pt x="1" y="93"/>
                  </a:cubicBezTo>
                  <a:cubicBezTo>
                    <a:pt x="1" y="93"/>
                    <a:pt x="965" y="343"/>
                    <a:pt x="2156" y="545"/>
                  </a:cubicBezTo>
                  <a:cubicBezTo>
                    <a:pt x="3347" y="736"/>
                    <a:pt x="4359" y="783"/>
                    <a:pt x="4359" y="783"/>
                  </a:cubicBezTo>
                  <a:cubicBezTo>
                    <a:pt x="4359" y="783"/>
                    <a:pt x="4132" y="664"/>
                    <a:pt x="3751" y="510"/>
                  </a:cubicBezTo>
                  <a:cubicBezTo>
                    <a:pt x="3382" y="367"/>
                    <a:pt x="2846" y="188"/>
                    <a:pt x="2239" y="93"/>
                  </a:cubicBezTo>
                  <a:cubicBezTo>
                    <a:pt x="1847" y="25"/>
                    <a:pt x="1478" y="0"/>
                    <a:pt x="1158" y="0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487" name="Google Shape;12487;p49"/>
            <p:cNvSpPr/>
            <p:nvPr/>
          </p:nvSpPr>
          <p:spPr>
            <a:xfrm>
              <a:off x="4450850" y="2560800"/>
              <a:ext cx="92875" cy="13175"/>
            </a:xfrm>
            <a:custGeom>
              <a:avLst/>
              <a:gdLst/>
              <a:ahLst/>
              <a:cxnLst/>
              <a:rect l="l" t="t" r="r" b="b"/>
              <a:pathLst>
                <a:path w="3715" h="527" extrusionOk="0">
                  <a:moveTo>
                    <a:pt x="1288" y="0"/>
                  </a:moveTo>
                  <a:cubicBezTo>
                    <a:pt x="541" y="0"/>
                    <a:pt x="0" y="122"/>
                    <a:pt x="0" y="122"/>
                  </a:cubicBezTo>
                  <a:cubicBezTo>
                    <a:pt x="0" y="122"/>
                    <a:pt x="834" y="372"/>
                    <a:pt x="1846" y="479"/>
                  </a:cubicBezTo>
                  <a:cubicBezTo>
                    <a:pt x="2183" y="515"/>
                    <a:pt x="2503" y="527"/>
                    <a:pt x="2780" y="527"/>
                  </a:cubicBezTo>
                  <a:cubicBezTo>
                    <a:pt x="3334" y="527"/>
                    <a:pt x="3715" y="479"/>
                    <a:pt x="3715" y="479"/>
                  </a:cubicBezTo>
                  <a:cubicBezTo>
                    <a:pt x="3715" y="479"/>
                    <a:pt x="2929" y="122"/>
                    <a:pt x="1881" y="27"/>
                  </a:cubicBezTo>
                  <a:cubicBezTo>
                    <a:pt x="1674" y="8"/>
                    <a:pt x="1475" y="0"/>
                    <a:pt x="1288" y="0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488" name="Google Shape;12488;p49"/>
            <p:cNvSpPr/>
            <p:nvPr/>
          </p:nvSpPr>
          <p:spPr>
            <a:xfrm>
              <a:off x="4136525" y="2379650"/>
              <a:ext cx="511100" cy="68125"/>
            </a:xfrm>
            <a:custGeom>
              <a:avLst/>
              <a:gdLst/>
              <a:ahLst/>
              <a:cxnLst/>
              <a:rect l="l" t="t" r="r" b="b"/>
              <a:pathLst>
                <a:path w="20444" h="2725" extrusionOk="0">
                  <a:moveTo>
                    <a:pt x="8596" y="1"/>
                  </a:moveTo>
                  <a:cubicBezTo>
                    <a:pt x="6305" y="1"/>
                    <a:pt x="4247" y="409"/>
                    <a:pt x="2786" y="951"/>
                  </a:cubicBezTo>
                  <a:cubicBezTo>
                    <a:pt x="1881" y="1284"/>
                    <a:pt x="1179" y="1617"/>
                    <a:pt x="715" y="1891"/>
                  </a:cubicBezTo>
                  <a:cubicBezTo>
                    <a:pt x="476" y="2010"/>
                    <a:pt x="298" y="2129"/>
                    <a:pt x="179" y="2201"/>
                  </a:cubicBezTo>
                  <a:cubicBezTo>
                    <a:pt x="60" y="2272"/>
                    <a:pt x="0" y="2320"/>
                    <a:pt x="0" y="2320"/>
                  </a:cubicBezTo>
                  <a:cubicBezTo>
                    <a:pt x="0" y="2320"/>
                    <a:pt x="84" y="2296"/>
                    <a:pt x="203" y="2236"/>
                  </a:cubicBezTo>
                  <a:cubicBezTo>
                    <a:pt x="322" y="2177"/>
                    <a:pt x="512" y="2070"/>
                    <a:pt x="750" y="1963"/>
                  </a:cubicBezTo>
                  <a:cubicBezTo>
                    <a:pt x="1238" y="1724"/>
                    <a:pt x="1953" y="1439"/>
                    <a:pt x="2858" y="1177"/>
                  </a:cubicBezTo>
                  <a:cubicBezTo>
                    <a:pt x="4271" y="752"/>
                    <a:pt x="6172" y="456"/>
                    <a:pt x="8294" y="456"/>
                  </a:cubicBezTo>
                  <a:cubicBezTo>
                    <a:pt x="8906" y="456"/>
                    <a:pt x="9537" y="480"/>
                    <a:pt x="10180" y="534"/>
                  </a:cubicBezTo>
                  <a:cubicBezTo>
                    <a:pt x="13061" y="772"/>
                    <a:pt x="15621" y="1427"/>
                    <a:pt x="17467" y="1903"/>
                  </a:cubicBezTo>
                  <a:cubicBezTo>
                    <a:pt x="18372" y="2153"/>
                    <a:pt x="19110" y="2367"/>
                    <a:pt x="19634" y="2498"/>
                  </a:cubicBezTo>
                  <a:cubicBezTo>
                    <a:pt x="20157" y="2653"/>
                    <a:pt x="20443" y="2725"/>
                    <a:pt x="20443" y="2725"/>
                  </a:cubicBezTo>
                  <a:cubicBezTo>
                    <a:pt x="20443" y="2725"/>
                    <a:pt x="20157" y="2617"/>
                    <a:pt x="19669" y="2415"/>
                  </a:cubicBezTo>
                  <a:cubicBezTo>
                    <a:pt x="19157" y="2236"/>
                    <a:pt x="18431" y="1963"/>
                    <a:pt x="17526" y="1665"/>
                  </a:cubicBezTo>
                  <a:cubicBezTo>
                    <a:pt x="15705" y="1082"/>
                    <a:pt x="13145" y="308"/>
                    <a:pt x="10216" y="69"/>
                  </a:cubicBezTo>
                  <a:cubicBezTo>
                    <a:pt x="9666" y="23"/>
                    <a:pt x="9125" y="1"/>
                    <a:pt x="8596" y="1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489" name="Google Shape;12489;p49"/>
            <p:cNvSpPr/>
            <p:nvPr/>
          </p:nvSpPr>
          <p:spPr>
            <a:xfrm>
              <a:off x="4200800" y="2346525"/>
              <a:ext cx="294725" cy="22675"/>
            </a:xfrm>
            <a:custGeom>
              <a:avLst/>
              <a:gdLst/>
              <a:ahLst/>
              <a:cxnLst/>
              <a:rect l="l" t="t" r="r" b="b"/>
              <a:pathLst>
                <a:path w="11789" h="907" extrusionOk="0">
                  <a:moveTo>
                    <a:pt x="6033" y="1"/>
                  </a:moveTo>
                  <a:cubicBezTo>
                    <a:pt x="5987" y="1"/>
                    <a:pt x="5941" y="1"/>
                    <a:pt x="5895" y="1"/>
                  </a:cubicBezTo>
                  <a:cubicBezTo>
                    <a:pt x="4240" y="13"/>
                    <a:pt x="2751" y="240"/>
                    <a:pt x="1692" y="466"/>
                  </a:cubicBezTo>
                  <a:cubicBezTo>
                    <a:pt x="1156" y="585"/>
                    <a:pt x="727" y="680"/>
                    <a:pt x="441" y="775"/>
                  </a:cubicBezTo>
                  <a:cubicBezTo>
                    <a:pt x="156" y="859"/>
                    <a:pt x="1" y="906"/>
                    <a:pt x="1" y="906"/>
                  </a:cubicBezTo>
                  <a:cubicBezTo>
                    <a:pt x="1" y="906"/>
                    <a:pt x="156" y="894"/>
                    <a:pt x="453" y="847"/>
                  </a:cubicBezTo>
                  <a:cubicBezTo>
                    <a:pt x="751" y="799"/>
                    <a:pt x="1192" y="763"/>
                    <a:pt x="1727" y="704"/>
                  </a:cubicBezTo>
                  <a:cubicBezTo>
                    <a:pt x="2775" y="597"/>
                    <a:pt x="4263" y="490"/>
                    <a:pt x="5895" y="478"/>
                  </a:cubicBezTo>
                  <a:cubicBezTo>
                    <a:pt x="7514" y="478"/>
                    <a:pt x="8990" y="549"/>
                    <a:pt x="10062" y="656"/>
                  </a:cubicBezTo>
                  <a:cubicBezTo>
                    <a:pt x="10597" y="704"/>
                    <a:pt x="11026" y="740"/>
                    <a:pt x="11324" y="787"/>
                  </a:cubicBezTo>
                  <a:cubicBezTo>
                    <a:pt x="11621" y="835"/>
                    <a:pt x="11788" y="847"/>
                    <a:pt x="11788" y="847"/>
                  </a:cubicBezTo>
                  <a:cubicBezTo>
                    <a:pt x="11788" y="847"/>
                    <a:pt x="11621" y="799"/>
                    <a:pt x="11348" y="704"/>
                  </a:cubicBezTo>
                  <a:cubicBezTo>
                    <a:pt x="11050" y="609"/>
                    <a:pt x="10633" y="502"/>
                    <a:pt x="10097" y="406"/>
                  </a:cubicBezTo>
                  <a:cubicBezTo>
                    <a:pt x="9079" y="198"/>
                    <a:pt x="7622" y="1"/>
                    <a:pt x="6033" y="1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490" name="Google Shape;12490;p49"/>
            <p:cNvSpPr/>
            <p:nvPr/>
          </p:nvSpPr>
          <p:spPr>
            <a:xfrm>
              <a:off x="4289500" y="2309725"/>
              <a:ext cx="125350" cy="12300"/>
            </a:xfrm>
            <a:custGeom>
              <a:avLst/>
              <a:gdLst/>
              <a:ahLst/>
              <a:cxnLst/>
              <a:rect l="l" t="t" r="r" b="b"/>
              <a:pathLst>
                <a:path w="5014" h="492" extrusionOk="0">
                  <a:moveTo>
                    <a:pt x="2121" y="1"/>
                  </a:moveTo>
                  <a:cubicBezTo>
                    <a:pt x="911" y="1"/>
                    <a:pt x="1" y="223"/>
                    <a:pt x="1" y="223"/>
                  </a:cubicBezTo>
                  <a:cubicBezTo>
                    <a:pt x="1" y="223"/>
                    <a:pt x="1132" y="414"/>
                    <a:pt x="2501" y="473"/>
                  </a:cubicBezTo>
                  <a:cubicBezTo>
                    <a:pt x="2804" y="486"/>
                    <a:pt x="3094" y="491"/>
                    <a:pt x="3362" y="491"/>
                  </a:cubicBezTo>
                  <a:cubicBezTo>
                    <a:pt x="4328" y="491"/>
                    <a:pt x="5014" y="426"/>
                    <a:pt x="5014" y="426"/>
                  </a:cubicBezTo>
                  <a:cubicBezTo>
                    <a:pt x="5014" y="426"/>
                    <a:pt x="3930" y="69"/>
                    <a:pt x="2525" y="9"/>
                  </a:cubicBezTo>
                  <a:cubicBezTo>
                    <a:pt x="2387" y="3"/>
                    <a:pt x="2252" y="1"/>
                    <a:pt x="2121" y="1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491" name="Google Shape;12491;p49"/>
            <p:cNvSpPr/>
            <p:nvPr/>
          </p:nvSpPr>
          <p:spPr>
            <a:xfrm>
              <a:off x="4305875" y="2279300"/>
              <a:ext cx="73550" cy="12400"/>
            </a:xfrm>
            <a:custGeom>
              <a:avLst/>
              <a:gdLst/>
              <a:ahLst/>
              <a:cxnLst/>
              <a:rect l="l" t="t" r="r" b="b"/>
              <a:pathLst>
                <a:path w="2942" h="496" extrusionOk="0">
                  <a:moveTo>
                    <a:pt x="1234" y="1"/>
                  </a:moveTo>
                  <a:cubicBezTo>
                    <a:pt x="922" y="1"/>
                    <a:pt x="648" y="48"/>
                    <a:pt x="441" y="95"/>
                  </a:cubicBezTo>
                  <a:cubicBezTo>
                    <a:pt x="168" y="154"/>
                    <a:pt x="1" y="238"/>
                    <a:pt x="1" y="238"/>
                  </a:cubicBezTo>
                  <a:cubicBezTo>
                    <a:pt x="1" y="238"/>
                    <a:pt x="679" y="416"/>
                    <a:pt x="1465" y="476"/>
                  </a:cubicBezTo>
                  <a:cubicBezTo>
                    <a:pt x="1652" y="490"/>
                    <a:pt x="1834" y="495"/>
                    <a:pt x="2002" y="495"/>
                  </a:cubicBezTo>
                  <a:cubicBezTo>
                    <a:pt x="2541" y="495"/>
                    <a:pt x="2942" y="440"/>
                    <a:pt x="2942" y="440"/>
                  </a:cubicBezTo>
                  <a:cubicBezTo>
                    <a:pt x="2942" y="440"/>
                    <a:pt x="2787" y="357"/>
                    <a:pt x="2537" y="250"/>
                  </a:cubicBezTo>
                  <a:cubicBezTo>
                    <a:pt x="2263" y="143"/>
                    <a:pt x="1906" y="35"/>
                    <a:pt x="1489" y="12"/>
                  </a:cubicBezTo>
                  <a:cubicBezTo>
                    <a:pt x="1402" y="4"/>
                    <a:pt x="1317" y="1"/>
                    <a:pt x="1234" y="1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492" name="Google Shape;12492;p49"/>
            <p:cNvSpPr/>
            <p:nvPr/>
          </p:nvSpPr>
          <p:spPr>
            <a:xfrm>
              <a:off x="4321950" y="2252750"/>
              <a:ext cx="82175" cy="14300"/>
            </a:xfrm>
            <a:custGeom>
              <a:avLst/>
              <a:gdLst/>
              <a:ahLst/>
              <a:cxnLst/>
              <a:rect l="l" t="t" r="r" b="b"/>
              <a:pathLst>
                <a:path w="3287" h="572" extrusionOk="0">
                  <a:moveTo>
                    <a:pt x="1030" y="1"/>
                  </a:moveTo>
                  <a:cubicBezTo>
                    <a:pt x="429" y="1"/>
                    <a:pt x="1" y="121"/>
                    <a:pt x="1" y="121"/>
                  </a:cubicBezTo>
                  <a:cubicBezTo>
                    <a:pt x="1" y="121"/>
                    <a:pt x="727" y="371"/>
                    <a:pt x="1620" y="490"/>
                  </a:cubicBezTo>
                  <a:cubicBezTo>
                    <a:pt x="2116" y="556"/>
                    <a:pt x="2575" y="571"/>
                    <a:pt x="2886" y="571"/>
                  </a:cubicBezTo>
                  <a:cubicBezTo>
                    <a:pt x="3134" y="571"/>
                    <a:pt x="3287" y="562"/>
                    <a:pt x="3287" y="562"/>
                  </a:cubicBezTo>
                  <a:cubicBezTo>
                    <a:pt x="3287" y="562"/>
                    <a:pt x="2620" y="181"/>
                    <a:pt x="1680" y="50"/>
                  </a:cubicBezTo>
                  <a:cubicBezTo>
                    <a:pt x="1450" y="14"/>
                    <a:pt x="1231" y="1"/>
                    <a:pt x="1030" y="1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493" name="Google Shape;12493;p49"/>
            <p:cNvSpPr/>
            <p:nvPr/>
          </p:nvSpPr>
          <p:spPr>
            <a:xfrm>
              <a:off x="3583775" y="2767900"/>
              <a:ext cx="367325" cy="163875"/>
            </a:xfrm>
            <a:custGeom>
              <a:avLst/>
              <a:gdLst/>
              <a:ahLst/>
              <a:cxnLst/>
              <a:rect l="l" t="t" r="r" b="b"/>
              <a:pathLst>
                <a:path w="14693" h="6555" extrusionOk="0">
                  <a:moveTo>
                    <a:pt x="1172" y="1"/>
                  </a:moveTo>
                  <a:cubicBezTo>
                    <a:pt x="976" y="1"/>
                    <a:pt x="807" y="9"/>
                    <a:pt x="655" y="18"/>
                  </a:cubicBezTo>
                  <a:cubicBezTo>
                    <a:pt x="238" y="53"/>
                    <a:pt x="0" y="65"/>
                    <a:pt x="0" y="65"/>
                  </a:cubicBezTo>
                  <a:cubicBezTo>
                    <a:pt x="0" y="65"/>
                    <a:pt x="238" y="77"/>
                    <a:pt x="667" y="125"/>
                  </a:cubicBezTo>
                  <a:cubicBezTo>
                    <a:pt x="881" y="125"/>
                    <a:pt x="1131" y="137"/>
                    <a:pt x="1429" y="172"/>
                  </a:cubicBezTo>
                  <a:cubicBezTo>
                    <a:pt x="1727" y="208"/>
                    <a:pt x="2048" y="232"/>
                    <a:pt x="2429" y="291"/>
                  </a:cubicBezTo>
                  <a:cubicBezTo>
                    <a:pt x="2798" y="351"/>
                    <a:pt x="3203" y="410"/>
                    <a:pt x="3632" y="494"/>
                  </a:cubicBezTo>
                  <a:cubicBezTo>
                    <a:pt x="4060" y="565"/>
                    <a:pt x="4513" y="684"/>
                    <a:pt x="4989" y="803"/>
                  </a:cubicBezTo>
                  <a:cubicBezTo>
                    <a:pt x="5918" y="1065"/>
                    <a:pt x="6954" y="1423"/>
                    <a:pt x="7989" y="1863"/>
                  </a:cubicBezTo>
                  <a:cubicBezTo>
                    <a:pt x="9013" y="2327"/>
                    <a:pt x="9966" y="2851"/>
                    <a:pt x="10799" y="3363"/>
                  </a:cubicBezTo>
                  <a:cubicBezTo>
                    <a:pt x="11204" y="3637"/>
                    <a:pt x="11609" y="3887"/>
                    <a:pt x="11954" y="4161"/>
                  </a:cubicBezTo>
                  <a:cubicBezTo>
                    <a:pt x="12323" y="4411"/>
                    <a:pt x="12633" y="4661"/>
                    <a:pt x="12919" y="4899"/>
                  </a:cubicBezTo>
                  <a:cubicBezTo>
                    <a:pt x="13216" y="5137"/>
                    <a:pt x="13454" y="5375"/>
                    <a:pt x="13681" y="5566"/>
                  </a:cubicBezTo>
                  <a:cubicBezTo>
                    <a:pt x="13895" y="5768"/>
                    <a:pt x="14085" y="5947"/>
                    <a:pt x="14228" y="6090"/>
                  </a:cubicBezTo>
                  <a:lnTo>
                    <a:pt x="14693" y="6554"/>
                  </a:lnTo>
                  <a:cubicBezTo>
                    <a:pt x="14693" y="6554"/>
                    <a:pt x="14550" y="6376"/>
                    <a:pt x="14288" y="6042"/>
                  </a:cubicBezTo>
                  <a:cubicBezTo>
                    <a:pt x="14157" y="5887"/>
                    <a:pt x="13990" y="5685"/>
                    <a:pt x="13788" y="5471"/>
                  </a:cubicBezTo>
                  <a:cubicBezTo>
                    <a:pt x="13573" y="5256"/>
                    <a:pt x="13347" y="4994"/>
                    <a:pt x="13073" y="4732"/>
                  </a:cubicBezTo>
                  <a:cubicBezTo>
                    <a:pt x="12799" y="4471"/>
                    <a:pt x="12490" y="4185"/>
                    <a:pt x="12145" y="3899"/>
                  </a:cubicBezTo>
                  <a:cubicBezTo>
                    <a:pt x="11799" y="3601"/>
                    <a:pt x="11418" y="3339"/>
                    <a:pt x="11014" y="3042"/>
                  </a:cubicBezTo>
                  <a:cubicBezTo>
                    <a:pt x="10180" y="2482"/>
                    <a:pt x="9228" y="1911"/>
                    <a:pt x="8168" y="1434"/>
                  </a:cubicBezTo>
                  <a:cubicBezTo>
                    <a:pt x="7120" y="958"/>
                    <a:pt x="6061" y="637"/>
                    <a:pt x="5072" y="410"/>
                  </a:cubicBezTo>
                  <a:cubicBezTo>
                    <a:pt x="4584" y="303"/>
                    <a:pt x="4120" y="196"/>
                    <a:pt x="3679" y="160"/>
                  </a:cubicBezTo>
                  <a:cubicBezTo>
                    <a:pt x="3227" y="101"/>
                    <a:pt x="2810" y="65"/>
                    <a:pt x="2441" y="41"/>
                  </a:cubicBezTo>
                  <a:cubicBezTo>
                    <a:pt x="2072" y="6"/>
                    <a:pt x="1727" y="6"/>
                    <a:pt x="1429" y="6"/>
                  </a:cubicBezTo>
                  <a:cubicBezTo>
                    <a:pt x="1338" y="2"/>
                    <a:pt x="1253" y="1"/>
                    <a:pt x="1172" y="1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494" name="Google Shape;12494;p49"/>
            <p:cNvSpPr/>
            <p:nvPr/>
          </p:nvSpPr>
          <p:spPr>
            <a:xfrm>
              <a:off x="3687350" y="2738550"/>
              <a:ext cx="259575" cy="143500"/>
            </a:xfrm>
            <a:custGeom>
              <a:avLst/>
              <a:gdLst/>
              <a:ahLst/>
              <a:cxnLst/>
              <a:rect l="l" t="t" r="r" b="b"/>
              <a:pathLst>
                <a:path w="10383" h="5740" extrusionOk="0">
                  <a:moveTo>
                    <a:pt x="1" y="1"/>
                  </a:moveTo>
                  <a:lnTo>
                    <a:pt x="1" y="1"/>
                  </a:lnTo>
                  <a:cubicBezTo>
                    <a:pt x="1" y="1"/>
                    <a:pt x="179" y="37"/>
                    <a:pt x="477" y="96"/>
                  </a:cubicBezTo>
                  <a:cubicBezTo>
                    <a:pt x="620" y="120"/>
                    <a:pt x="810" y="156"/>
                    <a:pt x="1025" y="203"/>
                  </a:cubicBezTo>
                  <a:cubicBezTo>
                    <a:pt x="1251" y="239"/>
                    <a:pt x="1489" y="287"/>
                    <a:pt x="1751" y="358"/>
                  </a:cubicBezTo>
                  <a:cubicBezTo>
                    <a:pt x="2287" y="501"/>
                    <a:pt x="2906" y="692"/>
                    <a:pt x="3584" y="942"/>
                  </a:cubicBezTo>
                  <a:cubicBezTo>
                    <a:pt x="4251" y="1215"/>
                    <a:pt x="4977" y="1537"/>
                    <a:pt x="5704" y="1942"/>
                  </a:cubicBezTo>
                  <a:cubicBezTo>
                    <a:pt x="6430" y="2346"/>
                    <a:pt x="7097" y="2775"/>
                    <a:pt x="7668" y="3204"/>
                  </a:cubicBezTo>
                  <a:cubicBezTo>
                    <a:pt x="8252" y="3632"/>
                    <a:pt x="8740" y="4049"/>
                    <a:pt x="9145" y="4442"/>
                  </a:cubicBezTo>
                  <a:cubicBezTo>
                    <a:pt x="9335" y="4621"/>
                    <a:pt x="9514" y="4811"/>
                    <a:pt x="9669" y="4966"/>
                  </a:cubicBezTo>
                  <a:cubicBezTo>
                    <a:pt x="9835" y="5121"/>
                    <a:pt x="9954" y="5264"/>
                    <a:pt x="10050" y="5383"/>
                  </a:cubicBezTo>
                  <a:cubicBezTo>
                    <a:pt x="10264" y="5597"/>
                    <a:pt x="10383" y="5740"/>
                    <a:pt x="10383" y="5740"/>
                  </a:cubicBezTo>
                  <a:cubicBezTo>
                    <a:pt x="10383" y="5740"/>
                    <a:pt x="10276" y="5585"/>
                    <a:pt x="10121" y="5335"/>
                  </a:cubicBezTo>
                  <a:cubicBezTo>
                    <a:pt x="10026" y="5204"/>
                    <a:pt x="9919" y="5049"/>
                    <a:pt x="9788" y="4871"/>
                  </a:cubicBezTo>
                  <a:cubicBezTo>
                    <a:pt x="9657" y="4704"/>
                    <a:pt x="9502" y="4502"/>
                    <a:pt x="9311" y="4287"/>
                  </a:cubicBezTo>
                  <a:cubicBezTo>
                    <a:pt x="8954" y="3859"/>
                    <a:pt x="8478" y="3382"/>
                    <a:pt x="7918" y="2906"/>
                  </a:cubicBezTo>
                  <a:cubicBezTo>
                    <a:pt x="7335" y="2430"/>
                    <a:pt x="6668" y="1954"/>
                    <a:pt x="5918" y="1537"/>
                  </a:cubicBezTo>
                  <a:cubicBezTo>
                    <a:pt x="5156" y="1120"/>
                    <a:pt x="4406" y="822"/>
                    <a:pt x="3703" y="584"/>
                  </a:cubicBezTo>
                  <a:cubicBezTo>
                    <a:pt x="2989" y="358"/>
                    <a:pt x="2334" y="215"/>
                    <a:pt x="1787" y="144"/>
                  </a:cubicBezTo>
                  <a:cubicBezTo>
                    <a:pt x="1513" y="84"/>
                    <a:pt x="1263" y="60"/>
                    <a:pt x="1036" y="49"/>
                  </a:cubicBezTo>
                  <a:cubicBezTo>
                    <a:pt x="810" y="37"/>
                    <a:pt x="620" y="25"/>
                    <a:pt x="477" y="25"/>
                  </a:cubicBezTo>
                  <a:cubicBezTo>
                    <a:pt x="179" y="1"/>
                    <a:pt x="1" y="1"/>
                    <a:pt x="1" y="1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495" name="Google Shape;12495;p49"/>
            <p:cNvSpPr/>
            <p:nvPr/>
          </p:nvSpPr>
          <p:spPr>
            <a:xfrm>
              <a:off x="3817725" y="2742725"/>
              <a:ext cx="131600" cy="98550"/>
            </a:xfrm>
            <a:custGeom>
              <a:avLst/>
              <a:gdLst/>
              <a:ahLst/>
              <a:cxnLst/>
              <a:rect l="l" t="t" r="r" b="b"/>
              <a:pathLst>
                <a:path w="5264" h="3942" extrusionOk="0">
                  <a:moveTo>
                    <a:pt x="1" y="1"/>
                  </a:moveTo>
                  <a:cubicBezTo>
                    <a:pt x="1" y="1"/>
                    <a:pt x="96" y="36"/>
                    <a:pt x="239" y="96"/>
                  </a:cubicBezTo>
                  <a:cubicBezTo>
                    <a:pt x="405" y="155"/>
                    <a:pt x="632" y="251"/>
                    <a:pt x="917" y="370"/>
                  </a:cubicBezTo>
                  <a:cubicBezTo>
                    <a:pt x="1465" y="632"/>
                    <a:pt x="2191" y="1025"/>
                    <a:pt x="2918" y="1584"/>
                  </a:cubicBezTo>
                  <a:cubicBezTo>
                    <a:pt x="3644" y="2132"/>
                    <a:pt x="4227" y="2715"/>
                    <a:pt x="4632" y="3168"/>
                  </a:cubicBezTo>
                  <a:cubicBezTo>
                    <a:pt x="4835" y="3406"/>
                    <a:pt x="4989" y="3608"/>
                    <a:pt x="5096" y="3739"/>
                  </a:cubicBezTo>
                  <a:cubicBezTo>
                    <a:pt x="5204" y="3870"/>
                    <a:pt x="5263" y="3942"/>
                    <a:pt x="5263" y="3942"/>
                  </a:cubicBezTo>
                  <a:cubicBezTo>
                    <a:pt x="5263" y="3942"/>
                    <a:pt x="5216" y="3858"/>
                    <a:pt x="5156" y="3692"/>
                  </a:cubicBezTo>
                  <a:cubicBezTo>
                    <a:pt x="5096" y="3525"/>
                    <a:pt x="4989" y="3299"/>
                    <a:pt x="4823" y="3037"/>
                  </a:cubicBezTo>
                  <a:cubicBezTo>
                    <a:pt x="4525" y="2501"/>
                    <a:pt x="3977" y="1798"/>
                    <a:pt x="3203" y="1215"/>
                  </a:cubicBezTo>
                  <a:cubicBezTo>
                    <a:pt x="2429" y="644"/>
                    <a:pt x="1608" y="310"/>
                    <a:pt x="1001" y="167"/>
                  </a:cubicBezTo>
                  <a:cubicBezTo>
                    <a:pt x="691" y="96"/>
                    <a:pt x="453" y="48"/>
                    <a:pt x="274" y="36"/>
                  </a:cubicBezTo>
                  <a:cubicBezTo>
                    <a:pt x="96" y="13"/>
                    <a:pt x="1" y="1"/>
                    <a:pt x="1" y="1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496" name="Google Shape;12496;p49"/>
            <p:cNvSpPr/>
            <p:nvPr/>
          </p:nvSpPr>
          <p:spPr>
            <a:xfrm>
              <a:off x="3859100" y="2723375"/>
              <a:ext cx="94675" cy="71475"/>
            </a:xfrm>
            <a:custGeom>
              <a:avLst/>
              <a:gdLst/>
              <a:ahLst/>
              <a:cxnLst/>
              <a:rect l="l" t="t" r="r" b="b"/>
              <a:pathLst>
                <a:path w="3787" h="2859" extrusionOk="0">
                  <a:moveTo>
                    <a:pt x="1" y="1"/>
                  </a:moveTo>
                  <a:cubicBezTo>
                    <a:pt x="1" y="1"/>
                    <a:pt x="239" y="120"/>
                    <a:pt x="608" y="358"/>
                  </a:cubicBezTo>
                  <a:cubicBezTo>
                    <a:pt x="989" y="584"/>
                    <a:pt x="1477" y="906"/>
                    <a:pt x="2001" y="1299"/>
                  </a:cubicBezTo>
                  <a:cubicBezTo>
                    <a:pt x="2513" y="1680"/>
                    <a:pt x="2965" y="2072"/>
                    <a:pt x="3275" y="2370"/>
                  </a:cubicBezTo>
                  <a:cubicBezTo>
                    <a:pt x="3584" y="2668"/>
                    <a:pt x="3787" y="2858"/>
                    <a:pt x="3787" y="2858"/>
                  </a:cubicBezTo>
                  <a:cubicBezTo>
                    <a:pt x="3787" y="2858"/>
                    <a:pt x="3680" y="2584"/>
                    <a:pt x="3441" y="2215"/>
                  </a:cubicBezTo>
                  <a:cubicBezTo>
                    <a:pt x="3203" y="1846"/>
                    <a:pt x="2810" y="1358"/>
                    <a:pt x="2263" y="941"/>
                  </a:cubicBezTo>
                  <a:cubicBezTo>
                    <a:pt x="1715" y="525"/>
                    <a:pt x="1132" y="275"/>
                    <a:pt x="703" y="156"/>
                  </a:cubicBezTo>
                  <a:cubicBezTo>
                    <a:pt x="286" y="36"/>
                    <a:pt x="1" y="1"/>
                    <a:pt x="1" y="1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497" name="Google Shape;12497;p49"/>
            <p:cNvSpPr/>
            <p:nvPr/>
          </p:nvSpPr>
          <p:spPr>
            <a:xfrm>
              <a:off x="3880825" y="2702850"/>
              <a:ext cx="72350" cy="46550"/>
            </a:xfrm>
            <a:custGeom>
              <a:avLst/>
              <a:gdLst/>
              <a:ahLst/>
              <a:cxnLst/>
              <a:rect l="l" t="t" r="r" b="b"/>
              <a:pathLst>
                <a:path w="2894" h="1862" extrusionOk="0">
                  <a:moveTo>
                    <a:pt x="1" y="0"/>
                  </a:moveTo>
                  <a:cubicBezTo>
                    <a:pt x="1" y="0"/>
                    <a:pt x="513" y="631"/>
                    <a:pt x="1310" y="1155"/>
                  </a:cubicBezTo>
                  <a:cubicBezTo>
                    <a:pt x="1703" y="1405"/>
                    <a:pt x="2096" y="1596"/>
                    <a:pt x="2394" y="1727"/>
                  </a:cubicBezTo>
                  <a:cubicBezTo>
                    <a:pt x="2537" y="1786"/>
                    <a:pt x="2656" y="1858"/>
                    <a:pt x="2763" y="1858"/>
                  </a:cubicBezTo>
                  <a:cubicBezTo>
                    <a:pt x="2776" y="1861"/>
                    <a:pt x="2788" y="1862"/>
                    <a:pt x="2799" y="1862"/>
                  </a:cubicBezTo>
                  <a:cubicBezTo>
                    <a:pt x="2876" y="1862"/>
                    <a:pt x="2894" y="1798"/>
                    <a:pt x="2894" y="1798"/>
                  </a:cubicBezTo>
                  <a:lnTo>
                    <a:pt x="2894" y="1798"/>
                  </a:lnTo>
                  <a:cubicBezTo>
                    <a:pt x="2894" y="1798"/>
                    <a:pt x="2878" y="1819"/>
                    <a:pt x="2843" y="1819"/>
                  </a:cubicBezTo>
                  <a:cubicBezTo>
                    <a:pt x="2825" y="1819"/>
                    <a:pt x="2803" y="1814"/>
                    <a:pt x="2775" y="1798"/>
                  </a:cubicBezTo>
                  <a:cubicBezTo>
                    <a:pt x="2703" y="1762"/>
                    <a:pt x="2632" y="1655"/>
                    <a:pt x="2513" y="1548"/>
                  </a:cubicBezTo>
                  <a:cubicBezTo>
                    <a:pt x="2287" y="1322"/>
                    <a:pt x="1965" y="1048"/>
                    <a:pt x="1560" y="774"/>
                  </a:cubicBezTo>
                  <a:cubicBezTo>
                    <a:pt x="775" y="238"/>
                    <a:pt x="1" y="0"/>
                    <a:pt x="1" y="0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498" name="Google Shape;12498;p49"/>
            <p:cNvSpPr/>
            <p:nvPr/>
          </p:nvSpPr>
          <p:spPr>
            <a:xfrm>
              <a:off x="3900475" y="2684975"/>
              <a:ext cx="44375" cy="26225"/>
            </a:xfrm>
            <a:custGeom>
              <a:avLst/>
              <a:gdLst/>
              <a:ahLst/>
              <a:cxnLst/>
              <a:rect l="l" t="t" r="r" b="b"/>
              <a:pathLst>
                <a:path w="1775" h="1049" extrusionOk="0">
                  <a:moveTo>
                    <a:pt x="1" y="1"/>
                  </a:moveTo>
                  <a:lnTo>
                    <a:pt x="1" y="1"/>
                  </a:lnTo>
                  <a:cubicBezTo>
                    <a:pt x="1" y="1"/>
                    <a:pt x="286" y="441"/>
                    <a:pt x="774" y="715"/>
                  </a:cubicBezTo>
                  <a:cubicBezTo>
                    <a:pt x="1263" y="1013"/>
                    <a:pt x="1775" y="1049"/>
                    <a:pt x="1775" y="1049"/>
                  </a:cubicBezTo>
                  <a:cubicBezTo>
                    <a:pt x="1775" y="1049"/>
                    <a:pt x="1489" y="620"/>
                    <a:pt x="1001" y="334"/>
                  </a:cubicBezTo>
                  <a:cubicBezTo>
                    <a:pt x="501" y="37"/>
                    <a:pt x="1" y="1"/>
                    <a:pt x="1" y="1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499" name="Google Shape;12499;p49"/>
            <p:cNvSpPr/>
            <p:nvPr/>
          </p:nvSpPr>
          <p:spPr>
            <a:xfrm>
              <a:off x="3894825" y="2666600"/>
              <a:ext cx="46150" cy="19300"/>
            </a:xfrm>
            <a:custGeom>
              <a:avLst/>
              <a:gdLst/>
              <a:ahLst/>
              <a:cxnLst/>
              <a:rect l="l" t="t" r="r" b="b"/>
              <a:pathLst>
                <a:path w="1846" h="772" extrusionOk="0">
                  <a:moveTo>
                    <a:pt x="287" y="0"/>
                  </a:moveTo>
                  <a:cubicBezTo>
                    <a:pt x="114" y="0"/>
                    <a:pt x="0" y="21"/>
                    <a:pt x="0" y="21"/>
                  </a:cubicBezTo>
                  <a:cubicBezTo>
                    <a:pt x="0" y="21"/>
                    <a:pt x="369" y="355"/>
                    <a:pt x="858" y="557"/>
                  </a:cubicBezTo>
                  <a:cubicBezTo>
                    <a:pt x="1358" y="760"/>
                    <a:pt x="1846" y="772"/>
                    <a:pt x="1846" y="772"/>
                  </a:cubicBezTo>
                  <a:cubicBezTo>
                    <a:pt x="1846" y="772"/>
                    <a:pt x="1548" y="355"/>
                    <a:pt x="1024" y="141"/>
                  </a:cubicBezTo>
                  <a:cubicBezTo>
                    <a:pt x="753" y="27"/>
                    <a:pt x="482" y="0"/>
                    <a:pt x="287" y="0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500" name="Google Shape;12500;p49"/>
            <p:cNvSpPr/>
            <p:nvPr/>
          </p:nvSpPr>
          <p:spPr>
            <a:xfrm>
              <a:off x="3632575" y="2067200"/>
              <a:ext cx="242925" cy="79650"/>
            </a:xfrm>
            <a:custGeom>
              <a:avLst/>
              <a:gdLst/>
              <a:ahLst/>
              <a:cxnLst/>
              <a:rect l="l" t="t" r="r" b="b"/>
              <a:pathLst>
                <a:path w="9717" h="3186" extrusionOk="0">
                  <a:moveTo>
                    <a:pt x="2445" y="1"/>
                  </a:moveTo>
                  <a:cubicBezTo>
                    <a:pt x="2104" y="1"/>
                    <a:pt x="1790" y="19"/>
                    <a:pt x="1513" y="54"/>
                  </a:cubicBezTo>
                  <a:cubicBezTo>
                    <a:pt x="1275" y="66"/>
                    <a:pt x="1072" y="114"/>
                    <a:pt x="882" y="149"/>
                  </a:cubicBezTo>
                  <a:cubicBezTo>
                    <a:pt x="680" y="173"/>
                    <a:pt x="537" y="221"/>
                    <a:pt x="406" y="245"/>
                  </a:cubicBezTo>
                  <a:cubicBezTo>
                    <a:pt x="144" y="328"/>
                    <a:pt x="1" y="352"/>
                    <a:pt x="1" y="352"/>
                  </a:cubicBezTo>
                  <a:cubicBezTo>
                    <a:pt x="1" y="352"/>
                    <a:pt x="144" y="340"/>
                    <a:pt x="418" y="328"/>
                  </a:cubicBezTo>
                  <a:cubicBezTo>
                    <a:pt x="537" y="304"/>
                    <a:pt x="703" y="292"/>
                    <a:pt x="894" y="292"/>
                  </a:cubicBezTo>
                  <a:cubicBezTo>
                    <a:pt x="1021" y="292"/>
                    <a:pt x="1153" y="287"/>
                    <a:pt x="1298" y="287"/>
                  </a:cubicBezTo>
                  <a:cubicBezTo>
                    <a:pt x="1370" y="287"/>
                    <a:pt x="1446" y="288"/>
                    <a:pt x="1525" y="292"/>
                  </a:cubicBezTo>
                  <a:cubicBezTo>
                    <a:pt x="1989" y="292"/>
                    <a:pt x="2561" y="340"/>
                    <a:pt x="3168" y="411"/>
                  </a:cubicBezTo>
                  <a:cubicBezTo>
                    <a:pt x="3775" y="506"/>
                    <a:pt x="4454" y="637"/>
                    <a:pt x="5132" y="828"/>
                  </a:cubicBezTo>
                  <a:cubicBezTo>
                    <a:pt x="5799" y="1042"/>
                    <a:pt x="6442" y="1280"/>
                    <a:pt x="7014" y="1530"/>
                  </a:cubicBezTo>
                  <a:cubicBezTo>
                    <a:pt x="7573" y="1780"/>
                    <a:pt x="8061" y="2054"/>
                    <a:pt x="8466" y="2304"/>
                  </a:cubicBezTo>
                  <a:cubicBezTo>
                    <a:pt x="8669" y="2411"/>
                    <a:pt x="8835" y="2542"/>
                    <a:pt x="9002" y="2650"/>
                  </a:cubicBezTo>
                  <a:cubicBezTo>
                    <a:pt x="9157" y="2745"/>
                    <a:pt x="9288" y="2852"/>
                    <a:pt x="9395" y="2923"/>
                  </a:cubicBezTo>
                  <a:cubicBezTo>
                    <a:pt x="9597" y="3090"/>
                    <a:pt x="9716" y="3185"/>
                    <a:pt x="9716" y="3185"/>
                  </a:cubicBezTo>
                  <a:cubicBezTo>
                    <a:pt x="9716" y="3185"/>
                    <a:pt x="9609" y="3078"/>
                    <a:pt x="9443" y="2864"/>
                  </a:cubicBezTo>
                  <a:cubicBezTo>
                    <a:pt x="9347" y="2769"/>
                    <a:pt x="9240" y="2650"/>
                    <a:pt x="9085" y="2531"/>
                  </a:cubicBezTo>
                  <a:cubicBezTo>
                    <a:pt x="8954" y="2411"/>
                    <a:pt x="8788" y="2257"/>
                    <a:pt x="8597" y="2114"/>
                  </a:cubicBezTo>
                  <a:cubicBezTo>
                    <a:pt x="8228" y="1792"/>
                    <a:pt x="7752" y="1483"/>
                    <a:pt x="7180" y="1173"/>
                  </a:cubicBezTo>
                  <a:cubicBezTo>
                    <a:pt x="6621" y="876"/>
                    <a:pt x="5978" y="590"/>
                    <a:pt x="5263" y="387"/>
                  </a:cubicBezTo>
                  <a:cubicBezTo>
                    <a:pt x="4549" y="185"/>
                    <a:pt x="3859" y="66"/>
                    <a:pt x="3216" y="30"/>
                  </a:cubicBezTo>
                  <a:cubicBezTo>
                    <a:pt x="2947" y="10"/>
                    <a:pt x="2689" y="1"/>
                    <a:pt x="2445" y="1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501" name="Google Shape;12501;p49"/>
            <p:cNvSpPr/>
            <p:nvPr/>
          </p:nvSpPr>
          <p:spPr>
            <a:xfrm>
              <a:off x="3648075" y="2114950"/>
              <a:ext cx="232775" cy="71475"/>
            </a:xfrm>
            <a:custGeom>
              <a:avLst/>
              <a:gdLst/>
              <a:ahLst/>
              <a:cxnLst/>
              <a:rect l="l" t="t" r="r" b="b"/>
              <a:pathLst>
                <a:path w="9311" h="2859" extrusionOk="0">
                  <a:moveTo>
                    <a:pt x="2469" y="1"/>
                  </a:moveTo>
                  <a:cubicBezTo>
                    <a:pt x="2080" y="1"/>
                    <a:pt x="1724" y="32"/>
                    <a:pt x="1417" y="85"/>
                  </a:cubicBezTo>
                  <a:cubicBezTo>
                    <a:pt x="976" y="156"/>
                    <a:pt x="619" y="240"/>
                    <a:pt x="381" y="335"/>
                  </a:cubicBezTo>
                  <a:cubicBezTo>
                    <a:pt x="143" y="406"/>
                    <a:pt x="0" y="466"/>
                    <a:pt x="0" y="466"/>
                  </a:cubicBezTo>
                  <a:cubicBezTo>
                    <a:pt x="0" y="466"/>
                    <a:pt x="143" y="442"/>
                    <a:pt x="393" y="394"/>
                  </a:cubicBezTo>
                  <a:cubicBezTo>
                    <a:pt x="643" y="359"/>
                    <a:pt x="1000" y="323"/>
                    <a:pt x="1453" y="299"/>
                  </a:cubicBezTo>
                  <a:cubicBezTo>
                    <a:pt x="1515" y="297"/>
                    <a:pt x="1579" y="297"/>
                    <a:pt x="1645" y="297"/>
                  </a:cubicBezTo>
                  <a:cubicBezTo>
                    <a:pt x="2516" y="297"/>
                    <a:pt x="3650" y="446"/>
                    <a:pt x="4846" y="823"/>
                  </a:cubicBezTo>
                  <a:cubicBezTo>
                    <a:pt x="6120" y="1228"/>
                    <a:pt x="7227" y="1764"/>
                    <a:pt x="8025" y="2180"/>
                  </a:cubicBezTo>
                  <a:cubicBezTo>
                    <a:pt x="8811" y="2597"/>
                    <a:pt x="9311" y="2859"/>
                    <a:pt x="9311" y="2859"/>
                  </a:cubicBezTo>
                  <a:cubicBezTo>
                    <a:pt x="9311" y="2859"/>
                    <a:pt x="8870" y="2490"/>
                    <a:pt x="8132" y="1990"/>
                  </a:cubicBezTo>
                  <a:cubicBezTo>
                    <a:pt x="7382" y="1478"/>
                    <a:pt x="6298" y="811"/>
                    <a:pt x="4965" y="394"/>
                  </a:cubicBezTo>
                  <a:cubicBezTo>
                    <a:pt x="4082" y="113"/>
                    <a:pt x="3214" y="1"/>
                    <a:pt x="2469" y="1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502" name="Google Shape;12502;p49"/>
            <p:cNvSpPr/>
            <p:nvPr/>
          </p:nvSpPr>
          <p:spPr>
            <a:xfrm>
              <a:off x="3719500" y="2151850"/>
              <a:ext cx="113125" cy="39650"/>
            </a:xfrm>
            <a:custGeom>
              <a:avLst/>
              <a:gdLst/>
              <a:ahLst/>
              <a:cxnLst/>
              <a:rect l="l" t="t" r="r" b="b"/>
              <a:pathLst>
                <a:path w="4525" h="1586" extrusionOk="0">
                  <a:moveTo>
                    <a:pt x="825" y="0"/>
                  </a:moveTo>
                  <a:cubicBezTo>
                    <a:pt x="788" y="0"/>
                    <a:pt x="751" y="1"/>
                    <a:pt x="715" y="2"/>
                  </a:cubicBezTo>
                  <a:cubicBezTo>
                    <a:pt x="274" y="2"/>
                    <a:pt x="1" y="61"/>
                    <a:pt x="1" y="61"/>
                  </a:cubicBezTo>
                  <a:cubicBezTo>
                    <a:pt x="1" y="61"/>
                    <a:pt x="274" y="121"/>
                    <a:pt x="703" y="228"/>
                  </a:cubicBezTo>
                  <a:cubicBezTo>
                    <a:pt x="1120" y="335"/>
                    <a:pt x="1703" y="490"/>
                    <a:pt x="2310" y="704"/>
                  </a:cubicBezTo>
                  <a:cubicBezTo>
                    <a:pt x="2918" y="907"/>
                    <a:pt x="3477" y="1121"/>
                    <a:pt x="3870" y="1300"/>
                  </a:cubicBezTo>
                  <a:cubicBezTo>
                    <a:pt x="4275" y="1478"/>
                    <a:pt x="4525" y="1585"/>
                    <a:pt x="4525" y="1585"/>
                  </a:cubicBezTo>
                  <a:cubicBezTo>
                    <a:pt x="4525" y="1585"/>
                    <a:pt x="4346" y="1371"/>
                    <a:pt x="3977" y="1109"/>
                  </a:cubicBezTo>
                  <a:cubicBezTo>
                    <a:pt x="3632" y="823"/>
                    <a:pt x="3096" y="490"/>
                    <a:pt x="2441" y="276"/>
                  </a:cubicBezTo>
                  <a:cubicBezTo>
                    <a:pt x="1838" y="67"/>
                    <a:pt x="1266" y="0"/>
                    <a:pt x="825" y="0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503" name="Google Shape;12503;p49"/>
            <p:cNvSpPr/>
            <p:nvPr/>
          </p:nvSpPr>
          <p:spPr>
            <a:xfrm>
              <a:off x="3756400" y="2206375"/>
              <a:ext cx="75925" cy="33650"/>
            </a:xfrm>
            <a:custGeom>
              <a:avLst/>
              <a:gdLst/>
              <a:ahLst/>
              <a:cxnLst/>
              <a:rect l="l" t="t" r="r" b="b"/>
              <a:pathLst>
                <a:path w="3037" h="1346" extrusionOk="0">
                  <a:moveTo>
                    <a:pt x="671" y="0"/>
                  </a:moveTo>
                  <a:cubicBezTo>
                    <a:pt x="597" y="0"/>
                    <a:pt x="528" y="4"/>
                    <a:pt x="465" y="12"/>
                  </a:cubicBezTo>
                  <a:cubicBezTo>
                    <a:pt x="370" y="23"/>
                    <a:pt x="310" y="23"/>
                    <a:pt x="239" y="35"/>
                  </a:cubicBezTo>
                  <a:cubicBezTo>
                    <a:pt x="168" y="59"/>
                    <a:pt x="120" y="95"/>
                    <a:pt x="72" y="131"/>
                  </a:cubicBezTo>
                  <a:cubicBezTo>
                    <a:pt x="1" y="214"/>
                    <a:pt x="49" y="273"/>
                    <a:pt x="49" y="273"/>
                  </a:cubicBezTo>
                  <a:cubicBezTo>
                    <a:pt x="49" y="273"/>
                    <a:pt x="49" y="214"/>
                    <a:pt x="120" y="190"/>
                  </a:cubicBezTo>
                  <a:cubicBezTo>
                    <a:pt x="132" y="188"/>
                    <a:pt x="146" y="187"/>
                    <a:pt x="160" y="187"/>
                  </a:cubicBezTo>
                  <a:cubicBezTo>
                    <a:pt x="230" y="187"/>
                    <a:pt x="325" y="210"/>
                    <a:pt x="453" y="250"/>
                  </a:cubicBezTo>
                  <a:cubicBezTo>
                    <a:pt x="727" y="321"/>
                    <a:pt x="1120" y="476"/>
                    <a:pt x="1537" y="631"/>
                  </a:cubicBezTo>
                  <a:cubicBezTo>
                    <a:pt x="1954" y="797"/>
                    <a:pt x="2323" y="964"/>
                    <a:pt x="2596" y="1107"/>
                  </a:cubicBezTo>
                  <a:cubicBezTo>
                    <a:pt x="2870" y="1262"/>
                    <a:pt x="3037" y="1345"/>
                    <a:pt x="3037" y="1345"/>
                  </a:cubicBezTo>
                  <a:cubicBezTo>
                    <a:pt x="3037" y="1345"/>
                    <a:pt x="2954" y="1166"/>
                    <a:pt x="2727" y="928"/>
                  </a:cubicBezTo>
                  <a:cubicBezTo>
                    <a:pt x="2513" y="678"/>
                    <a:pt x="2156" y="393"/>
                    <a:pt x="1703" y="202"/>
                  </a:cubicBezTo>
                  <a:cubicBezTo>
                    <a:pt x="1333" y="60"/>
                    <a:pt x="963" y="0"/>
                    <a:pt x="671" y="0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504" name="Google Shape;12504;p49"/>
            <p:cNvSpPr/>
            <p:nvPr/>
          </p:nvSpPr>
          <p:spPr>
            <a:xfrm>
              <a:off x="3764150" y="2249050"/>
              <a:ext cx="51825" cy="17750"/>
            </a:xfrm>
            <a:custGeom>
              <a:avLst/>
              <a:gdLst/>
              <a:ahLst/>
              <a:cxnLst/>
              <a:rect l="l" t="t" r="r" b="b"/>
              <a:pathLst>
                <a:path w="2073" h="710" extrusionOk="0">
                  <a:moveTo>
                    <a:pt x="561" y="1"/>
                  </a:moveTo>
                  <a:cubicBezTo>
                    <a:pt x="478" y="1"/>
                    <a:pt x="401" y="7"/>
                    <a:pt x="334" y="19"/>
                  </a:cubicBezTo>
                  <a:cubicBezTo>
                    <a:pt x="131" y="43"/>
                    <a:pt x="0" y="90"/>
                    <a:pt x="0" y="90"/>
                  </a:cubicBezTo>
                  <a:cubicBezTo>
                    <a:pt x="0" y="90"/>
                    <a:pt x="120" y="162"/>
                    <a:pt x="298" y="257"/>
                  </a:cubicBezTo>
                  <a:cubicBezTo>
                    <a:pt x="477" y="341"/>
                    <a:pt x="715" y="448"/>
                    <a:pt x="1001" y="531"/>
                  </a:cubicBezTo>
                  <a:cubicBezTo>
                    <a:pt x="1286" y="614"/>
                    <a:pt x="1548" y="650"/>
                    <a:pt x="1751" y="686"/>
                  </a:cubicBezTo>
                  <a:cubicBezTo>
                    <a:pt x="1941" y="710"/>
                    <a:pt x="2072" y="710"/>
                    <a:pt x="2072" y="710"/>
                  </a:cubicBezTo>
                  <a:cubicBezTo>
                    <a:pt x="2072" y="710"/>
                    <a:pt x="2001" y="614"/>
                    <a:pt x="1822" y="471"/>
                  </a:cubicBezTo>
                  <a:cubicBezTo>
                    <a:pt x="1655" y="341"/>
                    <a:pt x="1417" y="174"/>
                    <a:pt x="1120" y="90"/>
                  </a:cubicBezTo>
                  <a:cubicBezTo>
                    <a:pt x="921" y="27"/>
                    <a:pt x="728" y="1"/>
                    <a:pt x="561" y="1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505" name="Google Shape;12505;p49"/>
            <p:cNvSpPr/>
            <p:nvPr/>
          </p:nvSpPr>
          <p:spPr>
            <a:xfrm>
              <a:off x="3493875" y="2528200"/>
              <a:ext cx="383100" cy="74650"/>
            </a:xfrm>
            <a:custGeom>
              <a:avLst/>
              <a:gdLst/>
              <a:ahLst/>
              <a:cxnLst/>
              <a:rect l="l" t="t" r="r" b="b"/>
              <a:pathLst>
                <a:path w="15324" h="2986" extrusionOk="0">
                  <a:moveTo>
                    <a:pt x="4082" y="0"/>
                  </a:moveTo>
                  <a:cubicBezTo>
                    <a:pt x="3418" y="0"/>
                    <a:pt x="2816" y="25"/>
                    <a:pt x="2287" y="69"/>
                  </a:cubicBezTo>
                  <a:cubicBezTo>
                    <a:pt x="1572" y="128"/>
                    <a:pt x="989" y="188"/>
                    <a:pt x="608" y="259"/>
                  </a:cubicBezTo>
                  <a:cubicBezTo>
                    <a:pt x="215" y="343"/>
                    <a:pt x="1" y="366"/>
                    <a:pt x="1" y="366"/>
                  </a:cubicBezTo>
                  <a:cubicBezTo>
                    <a:pt x="1" y="366"/>
                    <a:pt x="215" y="354"/>
                    <a:pt x="620" y="343"/>
                  </a:cubicBezTo>
                  <a:cubicBezTo>
                    <a:pt x="1013" y="307"/>
                    <a:pt x="1584" y="295"/>
                    <a:pt x="2298" y="295"/>
                  </a:cubicBezTo>
                  <a:cubicBezTo>
                    <a:pt x="3013" y="295"/>
                    <a:pt x="3846" y="319"/>
                    <a:pt x="4787" y="402"/>
                  </a:cubicBezTo>
                  <a:cubicBezTo>
                    <a:pt x="5727" y="474"/>
                    <a:pt x="6740" y="593"/>
                    <a:pt x="7811" y="771"/>
                  </a:cubicBezTo>
                  <a:cubicBezTo>
                    <a:pt x="8883" y="962"/>
                    <a:pt x="9883" y="1188"/>
                    <a:pt x="10788" y="1426"/>
                  </a:cubicBezTo>
                  <a:cubicBezTo>
                    <a:pt x="11693" y="1664"/>
                    <a:pt x="12502" y="1914"/>
                    <a:pt x="13169" y="2152"/>
                  </a:cubicBezTo>
                  <a:cubicBezTo>
                    <a:pt x="13836" y="2390"/>
                    <a:pt x="14371" y="2605"/>
                    <a:pt x="14741" y="2748"/>
                  </a:cubicBezTo>
                  <a:cubicBezTo>
                    <a:pt x="15122" y="2902"/>
                    <a:pt x="15324" y="2986"/>
                    <a:pt x="15324" y="2986"/>
                  </a:cubicBezTo>
                  <a:cubicBezTo>
                    <a:pt x="15324" y="2986"/>
                    <a:pt x="15133" y="2879"/>
                    <a:pt x="14764" y="2688"/>
                  </a:cubicBezTo>
                  <a:cubicBezTo>
                    <a:pt x="14419" y="2498"/>
                    <a:pt x="13895" y="2248"/>
                    <a:pt x="13240" y="1950"/>
                  </a:cubicBezTo>
                  <a:cubicBezTo>
                    <a:pt x="12585" y="1652"/>
                    <a:pt x="11800" y="1355"/>
                    <a:pt x="10895" y="1057"/>
                  </a:cubicBezTo>
                  <a:cubicBezTo>
                    <a:pt x="9978" y="771"/>
                    <a:pt x="8966" y="521"/>
                    <a:pt x="7883" y="319"/>
                  </a:cubicBezTo>
                  <a:cubicBezTo>
                    <a:pt x="6799" y="140"/>
                    <a:pt x="5751" y="45"/>
                    <a:pt x="4799" y="9"/>
                  </a:cubicBezTo>
                  <a:cubicBezTo>
                    <a:pt x="4553" y="3"/>
                    <a:pt x="4314" y="0"/>
                    <a:pt x="4082" y="0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506" name="Google Shape;12506;p49"/>
            <p:cNvSpPr/>
            <p:nvPr/>
          </p:nvSpPr>
          <p:spPr>
            <a:xfrm>
              <a:off x="3660850" y="2501325"/>
              <a:ext cx="133975" cy="30400"/>
            </a:xfrm>
            <a:custGeom>
              <a:avLst/>
              <a:gdLst/>
              <a:ahLst/>
              <a:cxnLst/>
              <a:rect l="l" t="t" r="r" b="b"/>
              <a:pathLst>
                <a:path w="5359" h="1216" extrusionOk="0">
                  <a:moveTo>
                    <a:pt x="823" y="1"/>
                  </a:moveTo>
                  <a:cubicBezTo>
                    <a:pt x="311" y="1"/>
                    <a:pt x="1" y="48"/>
                    <a:pt x="1" y="48"/>
                  </a:cubicBezTo>
                  <a:lnTo>
                    <a:pt x="2680" y="644"/>
                  </a:lnTo>
                  <a:cubicBezTo>
                    <a:pt x="4156" y="953"/>
                    <a:pt x="5359" y="1215"/>
                    <a:pt x="5359" y="1215"/>
                  </a:cubicBezTo>
                  <a:cubicBezTo>
                    <a:pt x="5359" y="1215"/>
                    <a:pt x="5085" y="1037"/>
                    <a:pt x="4644" y="834"/>
                  </a:cubicBezTo>
                  <a:cubicBezTo>
                    <a:pt x="4192" y="608"/>
                    <a:pt x="3537" y="358"/>
                    <a:pt x="2787" y="191"/>
                  </a:cubicBezTo>
                  <a:cubicBezTo>
                    <a:pt x="2025" y="25"/>
                    <a:pt x="1323" y="1"/>
                    <a:pt x="823" y="1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507" name="Google Shape;12507;p49"/>
            <p:cNvSpPr/>
            <p:nvPr/>
          </p:nvSpPr>
          <p:spPr>
            <a:xfrm>
              <a:off x="3723375" y="2480900"/>
              <a:ext cx="66100" cy="18850"/>
            </a:xfrm>
            <a:custGeom>
              <a:avLst/>
              <a:gdLst/>
              <a:ahLst/>
              <a:cxnLst/>
              <a:rect l="l" t="t" r="r" b="b"/>
              <a:pathLst>
                <a:path w="2644" h="754" extrusionOk="0">
                  <a:moveTo>
                    <a:pt x="224" y="0"/>
                  </a:moveTo>
                  <a:cubicBezTo>
                    <a:pt x="84" y="0"/>
                    <a:pt x="0" y="8"/>
                    <a:pt x="0" y="8"/>
                  </a:cubicBezTo>
                  <a:cubicBezTo>
                    <a:pt x="0" y="8"/>
                    <a:pt x="536" y="401"/>
                    <a:pt x="1262" y="591"/>
                  </a:cubicBezTo>
                  <a:cubicBezTo>
                    <a:pt x="1729" y="729"/>
                    <a:pt x="2167" y="754"/>
                    <a:pt x="2419" y="754"/>
                  </a:cubicBezTo>
                  <a:cubicBezTo>
                    <a:pt x="2560" y="754"/>
                    <a:pt x="2643" y="746"/>
                    <a:pt x="2643" y="746"/>
                  </a:cubicBezTo>
                  <a:cubicBezTo>
                    <a:pt x="2643" y="746"/>
                    <a:pt x="2108" y="353"/>
                    <a:pt x="1381" y="163"/>
                  </a:cubicBezTo>
                  <a:cubicBezTo>
                    <a:pt x="915" y="25"/>
                    <a:pt x="477" y="0"/>
                    <a:pt x="224" y="0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508" name="Google Shape;12508;p49"/>
            <p:cNvSpPr/>
            <p:nvPr/>
          </p:nvSpPr>
          <p:spPr>
            <a:xfrm>
              <a:off x="3730225" y="2454850"/>
              <a:ext cx="58950" cy="13650"/>
            </a:xfrm>
            <a:custGeom>
              <a:avLst/>
              <a:gdLst/>
              <a:ahLst/>
              <a:cxnLst/>
              <a:rect l="l" t="t" r="r" b="b"/>
              <a:pathLst>
                <a:path w="2358" h="546" extrusionOk="0">
                  <a:moveTo>
                    <a:pt x="794" y="1"/>
                  </a:moveTo>
                  <a:cubicBezTo>
                    <a:pt x="334" y="1"/>
                    <a:pt x="0" y="121"/>
                    <a:pt x="0" y="121"/>
                  </a:cubicBezTo>
                  <a:cubicBezTo>
                    <a:pt x="0" y="121"/>
                    <a:pt x="512" y="383"/>
                    <a:pt x="1155" y="490"/>
                  </a:cubicBezTo>
                  <a:cubicBezTo>
                    <a:pt x="1407" y="532"/>
                    <a:pt x="1645" y="545"/>
                    <a:pt x="1843" y="545"/>
                  </a:cubicBezTo>
                  <a:cubicBezTo>
                    <a:pt x="2150" y="545"/>
                    <a:pt x="2358" y="514"/>
                    <a:pt x="2358" y="514"/>
                  </a:cubicBezTo>
                  <a:cubicBezTo>
                    <a:pt x="2358" y="514"/>
                    <a:pt x="1893" y="157"/>
                    <a:pt x="1226" y="38"/>
                  </a:cubicBezTo>
                  <a:cubicBezTo>
                    <a:pt x="1075" y="11"/>
                    <a:pt x="929" y="1"/>
                    <a:pt x="794" y="1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509" name="Google Shape;12509;p49"/>
            <p:cNvSpPr/>
            <p:nvPr/>
          </p:nvSpPr>
          <p:spPr>
            <a:xfrm>
              <a:off x="3750150" y="2434850"/>
              <a:ext cx="37550" cy="11625"/>
            </a:xfrm>
            <a:custGeom>
              <a:avLst/>
              <a:gdLst/>
              <a:ahLst/>
              <a:cxnLst/>
              <a:rect l="l" t="t" r="r" b="b"/>
              <a:pathLst>
                <a:path w="1502" h="465" extrusionOk="0">
                  <a:moveTo>
                    <a:pt x="669" y="0"/>
                  </a:moveTo>
                  <a:cubicBezTo>
                    <a:pt x="299" y="0"/>
                    <a:pt x="1" y="159"/>
                    <a:pt x="1" y="159"/>
                  </a:cubicBezTo>
                  <a:cubicBezTo>
                    <a:pt x="1" y="159"/>
                    <a:pt x="310" y="409"/>
                    <a:pt x="727" y="457"/>
                  </a:cubicBezTo>
                  <a:cubicBezTo>
                    <a:pt x="771" y="462"/>
                    <a:pt x="814" y="464"/>
                    <a:pt x="856" y="464"/>
                  </a:cubicBezTo>
                  <a:cubicBezTo>
                    <a:pt x="1215" y="464"/>
                    <a:pt x="1501" y="302"/>
                    <a:pt x="1501" y="302"/>
                  </a:cubicBezTo>
                  <a:cubicBezTo>
                    <a:pt x="1501" y="302"/>
                    <a:pt x="1180" y="52"/>
                    <a:pt x="775" y="5"/>
                  </a:cubicBezTo>
                  <a:cubicBezTo>
                    <a:pt x="739" y="2"/>
                    <a:pt x="704" y="0"/>
                    <a:pt x="669" y="0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510" name="Google Shape;12510;p49"/>
            <p:cNvSpPr/>
            <p:nvPr/>
          </p:nvSpPr>
          <p:spPr>
            <a:xfrm>
              <a:off x="3751650" y="2409650"/>
              <a:ext cx="39300" cy="11350"/>
            </a:xfrm>
            <a:custGeom>
              <a:avLst/>
              <a:gdLst/>
              <a:ahLst/>
              <a:cxnLst/>
              <a:rect l="l" t="t" r="r" b="b"/>
              <a:pathLst>
                <a:path w="1572" h="454" extrusionOk="0">
                  <a:moveTo>
                    <a:pt x="786" y="1"/>
                  </a:moveTo>
                  <a:cubicBezTo>
                    <a:pt x="358" y="1"/>
                    <a:pt x="0" y="227"/>
                    <a:pt x="0" y="227"/>
                  </a:cubicBezTo>
                  <a:cubicBezTo>
                    <a:pt x="0" y="227"/>
                    <a:pt x="358" y="453"/>
                    <a:pt x="786" y="453"/>
                  </a:cubicBezTo>
                  <a:cubicBezTo>
                    <a:pt x="1215" y="453"/>
                    <a:pt x="1572" y="227"/>
                    <a:pt x="1572" y="227"/>
                  </a:cubicBezTo>
                  <a:cubicBezTo>
                    <a:pt x="1572" y="227"/>
                    <a:pt x="1239" y="1"/>
                    <a:pt x="786" y="1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511" name="Google Shape;12511;p49"/>
            <p:cNvSpPr/>
            <p:nvPr/>
          </p:nvSpPr>
          <p:spPr>
            <a:xfrm>
              <a:off x="3755225" y="2382375"/>
              <a:ext cx="41400" cy="11650"/>
            </a:xfrm>
            <a:custGeom>
              <a:avLst/>
              <a:gdLst/>
              <a:ahLst/>
              <a:cxnLst/>
              <a:rect l="l" t="t" r="r" b="b"/>
              <a:pathLst>
                <a:path w="1656" h="466" extrusionOk="0">
                  <a:moveTo>
                    <a:pt x="714" y="1"/>
                  </a:moveTo>
                  <a:cubicBezTo>
                    <a:pt x="315" y="1"/>
                    <a:pt x="0" y="163"/>
                    <a:pt x="0" y="163"/>
                  </a:cubicBezTo>
                  <a:cubicBezTo>
                    <a:pt x="0" y="163"/>
                    <a:pt x="346" y="413"/>
                    <a:pt x="810" y="461"/>
                  </a:cubicBezTo>
                  <a:cubicBezTo>
                    <a:pt x="850" y="464"/>
                    <a:pt x="889" y="465"/>
                    <a:pt x="927" y="465"/>
                  </a:cubicBezTo>
                  <a:cubicBezTo>
                    <a:pt x="1337" y="465"/>
                    <a:pt x="1655" y="306"/>
                    <a:pt x="1655" y="306"/>
                  </a:cubicBezTo>
                  <a:cubicBezTo>
                    <a:pt x="1655" y="306"/>
                    <a:pt x="1298" y="56"/>
                    <a:pt x="858" y="8"/>
                  </a:cubicBezTo>
                  <a:cubicBezTo>
                    <a:pt x="809" y="3"/>
                    <a:pt x="761" y="1"/>
                    <a:pt x="714" y="1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512" name="Google Shape;12512;p49"/>
            <p:cNvSpPr/>
            <p:nvPr/>
          </p:nvSpPr>
          <p:spPr>
            <a:xfrm>
              <a:off x="3771600" y="2357625"/>
              <a:ext cx="25025" cy="12075"/>
            </a:xfrm>
            <a:custGeom>
              <a:avLst/>
              <a:gdLst/>
              <a:ahLst/>
              <a:cxnLst/>
              <a:rect l="l" t="t" r="r" b="b"/>
              <a:pathLst>
                <a:path w="1001" h="483" extrusionOk="0">
                  <a:moveTo>
                    <a:pt x="383" y="0"/>
                  </a:moveTo>
                  <a:cubicBezTo>
                    <a:pt x="311" y="0"/>
                    <a:pt x="241" y="13"/>
                    <a:pt x="179" y="34"/>
                  </a:cubicBezTo>
                  <a:cubicBezTo>
                    <a:pt x="83" y="58"/>
                    <a:pt x="0" y="93"/>
                    <a:pt x="0" y="93"/>
                  </a:cubicBezTo>
                  <a:cubicBezTo>
                    <a:pt x="0" y="93"/>
                    <a:pt x="36" y="165"/>
                    <a:pt x="107" y="260"/>
                  </a:cubicBezTo>
                  <a:cubicBezTo>
                    <a:pt x="179" y="343"/>
                    <a:pt x="298" y="439"/>
                    <a:pt x="453" y="462"/>
                  </a:cubicBezTo>
                  <a:cubicBezTo>
                    <a:pt x="494" y="476"/>
                    <a:pt x="535" y="482"/>
                    <a:pt x="575" y="482"/>
                  </a:cubicBezTo>
                  <a:cubicBezTo>
                    <a:pt x="670" y="482"/>
                    <a:pt x="758" y="448"/>
                    <a:pt x="834" y="415"/>
                  </a:cubicBezTo>
                  <a:cubicBezTo>
                    <a:pt x="941" y="379"/>
                    <a:pt x="1000" y="319"/>
                    <a:pt x="1000" y="319"/>
                  </a:cubicBezTo>
                  <a:cubicBezTo>
                    <a:pt x="1000" y="319"/>
                    <a:pt x="941" y="236"/>
                    <a:pt x="869" y="177"/>
                  </a:cubicBezTo>
                  <a:cubicBezTo>
                    <a:pt x="774" y="117"/>
                    <a:pt x="679" y="46"/>
                    <a:pt x="536" y="22"/>
                  </a:cubicBezTo>
                  <a:cubicBezTo>
                    <a:pt x="486" y="7"/>
                    <a:pt x="434" y="0"/>
                    <a:pt x="383" y="0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513" name="Google Shape;12513;p49"/>
            <p:cNvSpPr/>
            <p:nvPr/>
          </p:nvSpPr>
          <p:spPr>
            <a:xfrm>
              <a:off x="3217350" y="1987875"/>
              <a:ext cx="155400" cy="66700"/>
            </a:xfrm>
            <a:custGeom>
              <a:avLst/>
              <a:gdLst/>
              <a:ahLst/>
              <a:cxnLst/>
              <a:rect l="l" t="t" r="r" b="b"/>
              <a:pathLst>
                <a:path w="6216" h="2668" extrusionOk="0">
                  <a:moveTo>
                    <a:pt x="1" y="0"/>
                  </a:moveTo>
                  <a:cubicBezTo>
                    <a:pt x="1" y="1"/>
                    <a:pt x="275" y="251"/>
                    <a:pt x="786" y="620"/>
                  </a:cubicBezTo>
                  <a:cubicBezTo>
                    <a:pt x="1298" y="1001"/>
                    <a:pt x="2025" y="1453"/>
                    <a:pt x="2906" y="1834"/>
                  </a:cubicBezTo>
                  <a:cubicBezTo>
                    <a:pt x="3775" y="2203"/>
                    <a:pt x="4608" y="2406"/>
                    <a:pt x="5228" y="2525"/>
                  </a:cubicBezTo>
                  <a:cubicBezTo>
                    <a:pt x="5835" y="2632"/>
                    <a:pt x="6216" y="2667"/>
                    <a:pt x="6216" y="2667"/>
                  </a:cubicBezTo>
                  <a:cubicBezTo>
                    <a:pt x="6216" y="2667"/>
                    <a:pt x="5859" y="2525"/>
                    <a:pt x="5287" y="2322"/>
                  </a:cubicBezTo>
                  <a:cubicBezTo>
                    <a:pt x="4716" y="2096"/>
                    <a:pt x="3930" y="1786"/>
                    <a:pt x="3084" y="1417"/>
                  </a:cubicBezTo>
                  <a:cubicBezTo>
                    <a:pt x="2227" y="1036"/>
                    <a:pt x="1453" y="703"/>
                    <a:pt x="906" y="429"/>
                  </a:cubicBezTo>
                  <a:cubicBezTo>
                    <a:pt x="334" y="167"/>
                    <a:pt x="1" y="1"/>
                    <a:pt x="1" y="0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514" name="Google Shape;12514;p49"/>
            <p:cNvSpPr/>
            <p:nvPr/>
          </p:nvSpPr>
          <p:spPr>
            <a:xfrm>
              <a:off x="3218850" y="2012575"/>
              <a:ext cx="69975" cy="42000"/>
            </a:xfrm>
            <a:custGeom>
              <a:avLst/>
              <a:gdLst/>
              <a:ahLst/>
              <a:cxnLst/>
              <a:rect l="l" t="t" r="r" b="b"/>
              <a:pathLst>
                <a:path w="2799" h="1680" extrusionOk="0"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07" y="167"/>
                    <a:pt x="310" y="394"/>
                  </a:cubicBezTo>
                  <a:cubicBezTo>
                    <a:pt x="524" y="620"/>
                    <a:pt x="834" y="894"/>
                    <a:pt x="1215" y="1144"/>
                  </a:cubicBezTo>
                  <a:cubicBezTo>
                    <a:pt x="1619" y="1382"/>
                    <a:pt x="2012" y="1513"/>
                    <a:pt x="2310" y="1584"/>
                  </a:cubicBezTo>
                  <a:cubicBezTo>
                    <a:pt x="2608" y="1656"/>
                    <a:pt x="2798" y="1679"/>
                    <a:pt x="2798" y="1679"/>
                  </a:cubicBezTo>
                  <a:cubicBezTo>
                    <a:pt x="2798" y="1679"/>
                    <a:pt x="2643" y="1560"/>
                    <a:pt x="2393" y="1370"/>
                  </a:cubicBezTo>
                  <a:cubicBezTo>
                    <a:pt x="2143" y="1215"/>
                    <a:pt x="1810" y="977"/>
                    <a:pt x="1441" y="751"/>
                  </a:cubicBezTo>
                  <a:cubicBezTo>
                    <a:pt x="1072" y="525"/>
                    <a:pt x="715" y="346"/>
                    <a:pt x="441" y="215"/>
                  </a:cubicBezTo>
                  <a:cubicBezTo>
                    <a:pt x="179" y="84"/>
                    <a:pt x="0" y="1"/>
                    <a:pt x="0" y="1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515" name="Google Shape;12515;p49"/>
            <p:cNvSpPr/>
            <p:nvPr/>
          </p:nvSpPr>
          <p:spPr>
            <a:xfrm>
              <a:off x="3172700" y="2106925"/>
              <a:ext cx="73250" cy="22950"/>
            </a:xfrm>
            <a:custGeom>
              <a:avLst/>
              <a:gdLst/>
              <a:ahLst/>
              <a:cxnLst/>
              <a:rect l="l" t="t" r="r" b="b"/>
              <a:pathLst>
                <a:path w="2930" h="918" extrusionOk="0">
                  <a:moveTo>
                    <a:pt x="1" y="1"/>
                  </a:moveTo>
                  <a:cubicBezTo>
                    <a:pt x="1" y="1"/>
                    <a:pt x="132" y="120"/>
                    <a:pt x="370" y="287"/>
                  </a:cubicBezTo>
                  <a:cubicBezTo>
                    <a:pt x="608" y="441"/>
                    <a:pt x="953" y="620"/>
                    <a:pt x="1370" y="751"/>
                  </a:cubicBezTo>
                  <a:cubicBezTo>
                    <a:pt x="1787" y="882"/>
                    <a:pt x="2191" y="918"/>
                    <a:pt x="2465" y="918"/>
                  </a:cubicBezTo>
                  <a:cubicBezTo>
                    <a:pt x="2751" y="918"/>
                    <a:pt x="2930" y="894"/>
                    <a:pt x="2930" y="894"/>
                  </a:cubicBezTo>
                  <a:cubicBezTo>
                    <a:pt x="2930" y="894"/>
                    <a:pt x="2287" y="549"/>
                    <a:pt x="1501" y="322"/>
                  </a:cubicBezTo>
                  <a:cubicBezTo>
                    <a:pt x="715" y="72"/>
                    <a:pt x="1" y="1"/>
                    <a:pt x="1" y="1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516" name="Google Shape;12516;p49"/>
            <p:cNvSpPr/>
            <p:nvPr/>
          </p:nvSpPr>
          <p:spPr>
            <a:xfrm>
              <a:off x="2975950" y="2639750"/>
              <a:ext cx="235775" cy="52800"/>
            </a:xfrm>
            <a:custGeom>
              <a:avLst/>
              <a:gdLst/>
              <a:ahLst/>
              <a:cxnLst/>
              <a:rect l="l" t="t" r="r" b="b"/>
              <a:pathLst>
                <a:path w="9431" h="2112" extrusionOk="0">
                  <a:moveTo>
                    <a:pt x="1" y="0"/>
                  </a:moveTo>
                  <a:cubicBezTo>
                    <a:pt x="1" y="0"/>
                    <a:pt x="477" y="250"/>
                    <a:pt x="1287" y="595"/>
                  </a:cubicBezTo>
                  <a:cubicBezTo>
                    <a:pt x="2108" y="953"/>
                    <a:pt x="3251" y="1357"/>
                    <a:pt x="4585" y="1655"/>
                  </a:cubicBezTo>
                  <a:cubicBezTo>
                    <a:pt x="5906" y="1953"/>
                    <a:pt x="7121" y="2072"/>
                    <a:pt x="8002" y="2096"/>
                  </a:cubicBezTo>
                  <a:cubicBezTo>
                    <a:pt x="8295" y="2108"/>
                    <a:pt x="8552" y="2111"/>
                    <a:pt x="8764" y="2111"/>
                  </a:cubicBezTo>
                  <a:cubicBezTo>
                    <a:pt x="9187" y="2111"/>
                    <a:pt x="9430" y="2096"/>
                    <a:pt x="9430" y="2096"/>
                  </a:cubicBezTo>
                  <a:cubicBezTo>
                    <a:pt x="9430" y="2096"/>
                    <a:pt x="8895" y="2012"/>
                    <a:pt x="8014" y="1857"/>
                  </a:cubicBezTo>
                  <a:cubicBezTo>
                    <a:pt x="7156" y="1715"/>
                    <a:pt x="5966" y="1488"/>
                    <a:pt x="4668" y="1203"/>
                  </a:cubicBezTo>
                  <a:cubicBezTo>
                    <a:pt x="3370" y="917"/>
                    <a:pt x="2215" y="619"/>
                    <a:pt x="1370" y="381"/>
                  </a:cubicBezTo>
                  <a:cubicBezTo>
                    <a:pt x="513" y="143"/>
                    <a:pt x="1" y="0"/>
                    <a:pt x="1" y="0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517" name="Google Shape;12517;p49"/>
            <p:cNvSpPr/>
            <p:nvPr/>
          </p:nvSpPr>
          <p:spPr>
            <a:xfrm>
              <a:off x="2991725" y="2597975"/>
              <a:ext cx="61050" cy="16575"/>
            </a:xfrm>
            <a:custGeom>
              <a:avLst/>
              <a:gdLst/>
              <a:ahLst/>
              <a:cxnLst/>
              <a:rect l="l" t="t" r="r" b="b"/>
              <a:pathLst>
                <a:path w="2442" h="663" extrusionOk="0">
                  <a:moveTo>
                    <a:pt x="332" y="1"/>
                  </a:moveTo>
                  <a:cubicBezTo>
                    <a:pt x="128" y="1"/>
                    <a:pt x="1" y="16"/>
                    <a:pt x="1" y="16"/>
                  </a:cubicBezTo>
                  <a:cubicBezTo>
                    <a:pt x="1" y="16"/>
                    <a:pt x="501" y="373"/>
                    <a:pt x="1168" y="552"/>
                  </a:cubicBezTo>
                  <a:cubicBezTo>
                    <a:pt x="1533" y="642"/>
                    <a:pt x="1874" y="662"/>
                    <a:pt x="2111" y="662"/>
                  </a:cubicBezTo>
                  <a:cubicBezTo>
                    <a:pt x="2315" y="662"/>
                    <a:pt x="2442" y="647"/>
                    <a:pt x="2442" y="647"/>
                  </a:cubicBezTo>
                  <a:cubicBezTo>
                    <a:pt x="2442" y="647"/>
                    <a:pt x="1953" y="290"/>
                    <a:pt x="1287" y="111"/>
                  </a:cubicBezTo>
                  <a:cubicBezTo>
                    <a:pt x="915" y="22"/>
                    <a:pt x="571" y="1"/>
                    <a:pt x="332" y="1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518" name="Google Shape;12518;p49"/>
            <p:cNvSpPr/>
            <p:nvPr/>
          </p:nvSpPr>
          <p:spPr>
            <a:xfrm>
              <a:off x="3004525" y="2565800"/>
              <a:ext cx="58675" cy="13975"/>
            </a:xfrm>
            <a:custGeom>
              <a:avLst/>
              <a:gdLst/>
              <a:ahLst/>
              <a:cxnLst/>
              <a:rect l="l" t="t" r="r" b="b"/>
              <a:pathLst>
                <a:path w="2347" h="559" extrusionOk="0">
                  <a:moveTo>
                    <a:pt x="609" y="0"/>
                  </a:moveTo>
                  <a:cubicBezTo>
                    <a:pt x="249" y="0"/>
                    <a:pt x="1" y="53"/>
                    <a:pt x="1" y="53"/>
                  </a:cubicBezTo>
                  <a:cubicBezTo>
                    <a:pt x="1" y="53"/>
                    <a:pt x="477" y="386"/>
                    <a:pt x="1132" y="505"/>
                  </a:cubicBezTo>
                  <a:cubicBezTo>
                    <a:pt x="1350" y="545"/>
                    <a:pt x="1558" y="558"/>
                    <a:pt x="1738" y="558"/>
                  </a:cubicBezTo>
                  <a:cubicBezTo>
                    <a:pt x="2098" y="558"/>
                    <a:pt x="2346" y="505"/>
                    <a:pt x="2346" y="505"/>
                  </a:cubicBezTo>
                  <a:cubicBezTo>
                    <a:pt x="2346" y="505"/>
                    <a:pt x="1870" y="184"/>
                    <a:pt x="1215" y="53"/>
                  </a:cubicBezTo>
                  <a:cubicBezTo>
                    <a:pt x="997" y="13"/>
                    <a:pt x="789" y="0"/>
                    <a:pt x="609" y="0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519" name="Google Shape;12519;p49"/>
            <p:cNvSpPr/>
            <p:nvPr/>
          </p:nvSpPr>
          <p:spPr>
            <a:xfrm>
              <a:off x="3017025" y="2533350"/>
              <a:ext cx="35750" cy="13675"/>
            </a:xfrm>
            <a:custGeom>
              <a:avLst/>
              <a:gdLst/>
              <a:ahLst/>
              <a:cxnLst/>
              <a:rect l="l" t="t" r="r" b="b"/>
              <a:pathLst>
                <a:path w="1430" h="547" extrusionOk="0">
                  <a:moveTo>
                    <a:pt x="405" y="0"/>
                  </a:moveTo>
                  <a:cubicBezTo>
                    <a:pt x="175" y="0"/>
                    <a:pt x="1" y="53"/>
                    <a:pt x="1" y="53"/>
                  </a:cubicBezTo>
                  <a:cubicBezTo>
                    <a:pt x="1" y="53"/>
                    <a:pt x="251" y="375"/>
                    <a:pt x="656" y="494"/>
                  </a:cubicBezTo>
                  <a:cubicBezTo>
                    <a:pt x="787" y="533"/>
                    <a:pt x="916" y="547"/>
                    <a:pt x="1031" y="547"/>
                  </a:cubicBezTo>
                  <a:cubicBezTo>
                    <a:pt x="1260" y="547"/>
                    <a:pt x="1430" y="494"/>
                    <a:pt x="1430" y="494"/>
                  </a:cubicBezTo>
                  <a:cubicBezTo>
                    <a:pt x="1430" y="494"/>
                    <a:pt x="1179" y="172"/>
                    <a:pt x="775" y="53"/>
                  </a:cubicBezTo>
                  <a:cubicBezTo>
                    <a:pt x="648" y="14"/>
                    <a:pt x="519" y="0"/>
                    <a:pt x="405" y="0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520" name="Google Shape;12520;p49"/>
            <p:cNvSpPr/>
            <p:nvPr/>
          </p:nvSpPr>
          <p:spPr>
            <a:xfrm>
              <a:off x="3025950" y="2504300"/>
              <a:ext cx="30400" cy="11650"/>
            </a:xfrm>
            <a:custGeom>
              <a:avLst/>
              <a:gdLst/>
              <a:ahLst/>
              <a:cxnLst/>
              <a:rect l="l" t="t" r="r" b="b"/>
              <a:pathLst>
                <a:path w="1216" h="466" extrusionOk="0">
                  <a:moveTo>
                    <a:pt x="632" y="1"/>
                  </a:moveTo>
                  <a:cubicBezTo>
                    <a:pt x="453" y="1"/>
                    <a:pt x="287" y="60"/>
                    <a:pt x="180" y="120"/>
                  </a:cubicBezTo>
                  <a:cubicBezTo>
                    <a:pt x="60" y="191"/>
                    <a:pt x="1" y="251"/>
                    <a:pt x="1" y="251"/>
                  </a:cubicBezTo>
                  <a:cubicBezTo>
                    <a:pt x="1" y="251"/>
                    <a:pt x="84" y="310"/>
                    <a:pt x="180" y="358"/>
                  </a:cubicBezTo>
                  <a:cubicBezTo>
                    <a:pt x="299" y="406"/>
                    <a:pt x="441" y="465"/>
                    <a:pt x="596" y="465"/>
                  </a:cubicBezTo>
                  <a:cubicBezTo>
                    <a:pt x="751" y="465"/>
                    <a:pt x="894" y="429"/>
                    <a:pt x="1013" y="382"/>
                  </a:cubicBezTo>
                  <a:cubicBezTo>
                    <a:pt x="1132" y="346"/>
                    <a:pt x="1215" y="298"/>
                    <a:pt x="1215" y="298"/>
                  </a:cubicBezTo>
                  <a:cubicBezTo>
                    <a:pt x="1215" y="298"/>
                    <a:pt x="1168" y="227"/>
                    <a:pt x="1061" y="167"/>
                  </a:cubicBezTo>
                  <a:cubicBezTo>
                    <a:pt x="953" y="84"/>
                    <a:pt x="811" y="13"/>
                    <a:pt x="632" y="1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521" name="Google Shape;12521;p49"/>
            <p:cNvSpPr/>
            <p:nvPr/>
          </p:nvSpPr>
          <p:spPr>
            <a:xfrm>
              <a:off x="2825925" y="2812075"/>
              <a:ext cx="125050" cy="19025"/>
            </a:xfrm>
            <a:custGeom>
              <a:avLst/>
              <a:gdLst/>
              <a:ahLst/>
              <a:cxnLst/>
              <a:rect l="l" t="t" r="r" b="b"/>
              <a:pathLst>
                <a:path w="5002" h="761" extrusionOk="0">
                  <a:moveTo>
                    <a:pt x="5002" y="1"/>
                  </a:moveTo>
                  <a:cubicBezTo>
                    <a:pt x="5001" y="1"/>
                    <a:pt x="3858" y="60"/>
                    <a:pt x="2489" y="227"/>
                  </a:cubicBezTo>
                  <a:cubicBezTo>
                    <a:pt x="1120" y="406"/>
                    <a:pt x="1" y="644"/>
                    <a:pt x="1" y="644"/>
                  </a:cubicBezTo>
                  <a:cubicBezTo>
                    <a:pt x="1" y="644"/>
                    <a:pt x="287" y="703"/>
                    <a:pt x="739" y="739"/>
                  </a:cubicBezTo>
                  <a:cubicBezTo>
                    <a:pt x="915" y="753"/>
                    <a:pt x="1118" y="761"/>
                    <a:pt x="1339" y="761"/>
                  </a:cubicBezTo>
                  <a:cubicBezTo>
                    <a:pt x="1700" y="761"/>
                    <a:pt x="2113" y="739"/>
                    <a:pt x="2549" y="679"/>
                  </a:cubicBezTo>
                  <a:cubicBezTo>
                    <a:pt x="3239" y="596"/>
                    <a:pt x="3870" y="418"/>
                    <a:pt x="4299" y="263"/>
                  </a:cubicBezTo>
                  <a:cubicBezTo>
                    <a:pt x="4728" y="120"/>
                    <a:pt x="5002" y="1"/>
                    <a:pt x="5002" y="1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522" name="Google Shape;12522;p49"/>
            <p:cNvSpPr/>
            <p:nvPr/>
          </p:nvSpPr>
          <p:spPr>
            <a:xfrm>
              <a:off x="2836650" y="2794625"/>
              <a:ext cx="56875" cy="12400"/>
            </a:xfrm>
            <a:custGeom>
              <a:avLst/>
              <a:gdLst/>
              <a:ahLst/>
              <a:cxnLst/>
              <a:rect l="l" t="t" r="r" b="b"/>
              <a:pathLst>
                <a:path w="2275" h="496" extrusionOk="0">
                  <a:moveTo>
                    <a:pt x="1427" y="0"/>
                  </a:moveTo>
                  <a:cubicBezTo>
                    <a:pt x="1329" y="0"/>
                    <a:pt x="1225" y="6"/>
                    <a:pt x="1120" y="20"/>
                  </a:cubicBezTo>
                  <a:cubicBezTo>
                    <a:pt x="465" y="103"/>
                    <a:pt x="1" y="425"/>
                    <a:pt x="1" y="425"/>
                  </a:cubicBezTo>
                  <a:cubicBezTo>
                    <a:pt x="1" y="425"/>
                    <a:pt x="318" y="495"/>
                    <a:pt x="751" y="495"/>
                  </a:cubicBezTo>
                  <a:cubicBezTo>
                    <a:pt x="881" y="495"/>
                    <a:pt x="1022" y="489"/>
                    <a:pt x="1167" y="473"/>
                  </a:cubicBezTo>
                  <a:cubicBezTo>
                    <a:pt x="1775" y="401"/>
                    <a:pt x="2275" y="139"/>
                    <a:pt x="2275" y="139"/>
                  </a:cubicBezTo>
                  <a:cubicBezTo>
                    <a:pt x="2275" y="139"/>
                    <a:pt x="1906" y="0"/>
                    <a:pt x="1427" y="0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523" name="Google Shape;12523;p49"/>
            <p:cNvSpPr/>
            <p:nvPr/>
          </p:nvSpPr>
          <p:spPr>
            <a:xfrm>
              <a:off x="2850350" y="2757150"/>
              <a:ext cx="38125" cy="11325"/>
            </a:xfrm>
            <a:custGeom>
              <a:avLst/>
              <a:gdLst/>
              <a:ahLst/>
              <a:cxnLst/>
              <a:rect l="l" t="t" r="r" b="b"/>
              <a:pathLst>
                <a:path w="1525" h="453" extrusionOk="0">
                  <a:moveTo>
                    <a:pt x="847" y="1"/>
                  </a:moveTo>
                  <a:cubicBezTo>
                    <a:pt x="808" y="1"/>
                    <a:pt x="768" y="3"/>
                    <a:pt x="727" y="7"/>
                  </a:cubicBezTo>
                  <a:cubicBezTo>
                    <a:pt x="298" y="31"/>
                    <a:pt x="0" y="317"/>
                    <a:pt x="0" y="317"/>
                  </a:cubicBezTo>
                  <a:cubicBezTo>
                    <a:pt x="0" y="317"/>
                    <a:pt x="301" y="453"/>
                    <a:pt x="658" y="453"/>
                  </a:cubicBezTo>
                  <a:cubicBezTo>
                    <a:pt x="696" y="453"/>
                    <a:pt x="735" y="451"/>
                    <a:pt x="774" y="448"/>
                  </a:cubicBezTo>
                  <a:cubicBezTo>
                    <a:pt x="1179" y="424"/>
                    <a:pt x="1524" y="198"/>
                    <a:pt x="1524" y="198"/>
                  </a:cubicBezTo>
                  <a:cubicBezTo>
                    <a:pt x="1524" y="198"/>
                    <a:pt x="1239" y="1"/>
                    <a:pt x="847" y="1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524" name="Google Shape;12524;p49"/>
            <p:cNvSpPr/>
            <p:nvPr/>
          </p:nvSpPr>
          <p:spPr>
            <a:xfrm>
              <a:off x="2920300" y="2601275"/>
              <a:ext cx="43175" cy="11450"/>
            </a:xfrm>
            <a:custGeom>
              <a:avLst/>
              <a:gdLst/>
              <a:ahLst/>
              <a:cxnLst/>
              <a:rect l="l" t="t" r="r" b="b"/>
              <a:pathLst>
                <a:path w="1727" h="458" extrusionOk="0">
                  <a:moveTo>
                    <a:pt x="976" y="0"/>
                  </a:moveTo>
                  <a:cubicBezTo>
                    <a:pt x="937" y="0"/>
                    <a:pt x="897" y="1"/>
                    <a:pt x="857" y="3"/>
                  </a:cubicBezTo>
                  <a:cubicBezTo>
                    <a:pt x="619" y="15"/>
                    <a:pt x="417" y="75"/>
                    <a:pt x="262" y="122"/>
                  </a:cubicBezTo>
                  <a:cubicBezTo>
                    <a:pt x="107" y="170"/>
                    <a:pt x="0" y="218"/>
                    <a:pt x="0" y="218"/>
                  </a:cubicBezTo>
                  <a:cubicBezTo>
                    <a:pt x="0" y="218"/>
                    <a:pt x="95" y="289"/>
                    <a:pt x="262" y="348"/>
                  </a:cubicBezTo>
                  <a:cubicBezTo>
                    <a:pt x="403" y="403"/>
                    <a:pt x="604" y="457"/>
                    <a:pt x="828" y="457"/>
                  </a:cubicBezTo>
                  <a:cubicBezTo>
                    <a:pt x="850" y="457"/>
                    <a:pt x="871" y="457"/>
                    <a:pt x="893" y="456"/>
                  </a:cubicBezTo>
                  <a:cubicBezTo>
                    <a:pt x="1155" y="432"/>
                    <a:pt x="1358" y="348"/>
                    <a:pt x="1512" y="253"/>
                  </a:cubicBezTo>
                  <a:cubicBezTo>
                    <a:pt x="1655" y="170"/>
                    <a:pt x="1727" y="98"/>
                    <a:pt x="1727" y="98"/>
                  </a:cubicBezTo>
                  <a:cubicBezTo>
                    <a:pt x="1727" y="98"/>
                    <a:pt x="1608" y="63"/>
                    <a:pt x="1453" y="39"/>
                  </a:cubicBezTo>
                  <a:cubicBezTo>
                    <a:pt x="1326" y="19"/>
                    <a:pt x="1152" y="0"/>
                    <a:pt x="976" y="0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525" name="Google Shape;12525;p49"/>
            <p:cNvSpPr/>
            <p:nvPr/>
          </p:nvSpPr>
          <p:spPr>
            <a:xfrm>
              <a:off x="2931300" y="2574250"/>
              <a:ext cx="30400" cy="11050"/>
            </a:xfrm>
            <a:custGeom>
              <a:avLst/>
              <a:gdLst/>
              <a:ahLst/>
              <a:cxnLst/>
              <a:rect l="l" t="t" r="r" b="b"/>
              <a:pathLst>
                <a:path w="1216" h="442" extrusionOk="0">
                  <a:moveTo>
                    <a:pt x="608" y="1"/>
                  </a:moveTo>
                  <a:cubicBezTo>
                    <a:pt x="263" y="1"/>
                    <a:pt x="1" y="227"/>
                    <a:pt x="1" y="227"/>
                  </a:cubicBezTo>
                  <a:cubicBezTo>
                    <a:pt x="1" y="227"/>
                    <a:pt x="263" y="441"/>
                    <a:pt x="608" y="441"/>
                  </a:cubicBezTo>
                  <a:cubicBezTo>
                    <a:pt x="953" y="441"/>
                    <a:pt x="1215" y="227"/>
                    <a:pt x="1215" y="227"/>
                  </a:cubicBezTo>
                  <a:cubicBezTo>
                    <a:pt x="1215" y="227"/>
                    <a:pt x="929" y="1"/>
                    <a:pt x="608" y="1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526" name="Google Shape;12526;p49"/>
            <p:cNvSpPr/>
            <p:nvPr/>
          </p:nvSpPr>
          <p:spPr>
            <a:xfrm>
              <a:off x="2954225" y="2542100"/>
              <a:ext cx="26825" cy="11350"/>
            </a:xfrm>
            <a:custGeom>
              <a:avLst/>
              <a:gdLst/>
              <a:ahLst/>
              <a:cxnLst/>
              <a:rect l="l" t="t" r="r" b="b"/>
              <a:pathLst>
                <a:path w="1073" h="454" extrusionOk="0">
                  <a:moveTo>
                    <a:pt x="558" y="0"/>
                  </a:moveTo>
                  <a:cubicBezTo>
                    <a:pt x="551" y="0"/>
                    <a:pt x="544" y="1"/>
                    <a:pt x="536" y="1"/>
                  </a:cubicBezTo>
                  <a:cubicBezTo>
                    <a:pt x="239" y="1"/>
                    <a:pt x="1" y="227"/>
                    <a:pt x="1" y="227"/>
                  </a:cubicBezTo>
                  <a:cubicBezTo>
                    <a:pt x="1" y="227"/>
                    <a:pt x="239" y="453"/>
                    <a:pt x="536" y="453"/>
                  </a:cubicBezTo>
                  <a:cubicBezTo>
                    <a:pt x="834" y="453"/>
                    <a:pt x="1072" y="227"/>
                    <a:pt x="1072" y="227"/>
                  </a:cubicBezTo>
                  <a:cubicBezTo>
                    <a:pt x="1072" y="227"/>
                    <a:pt x="845" y="0"/>
                    <a:pt x="558" y="0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527" name="Google Shape;12527;p49"/>
            <p:cNvSpPr/>
            <p:nvPr/>
          </p:nvSpPr>
          <p:spPr>
            <a:xfrm>
              <a:off x="3016725" y="2803450"/>
              <a:ext cx="430750" cy="31575"/>
            </a:xfrm>
            <a:custGeom>
              <a:avLst/>
              <a:gdLst/>
              <a:ahLst/>
              <a:cxnLst/>
              <a:rect l="l" t="t" r="r" b="b"/>
              <a:pathLst>
                <a:path w="17230" h="1263" extrusionOk="0">
                  <a:moveTo>
                    <a:pt x="17229" y="1"/>
                  </a:moveTo>
                  <a:cubicBezTo>
                    <a:pt x="17229" y="1"/>
                    <a:pt x="13359" y="48"/>
                    <a:pt x="8597" y="405"/>
                  </a:cubicBezTo>
                  <a:cubicBezTo>
                    <a:pt x="3835" y="763"/>
                    <a:pt x="1" y="1263"/>
                    <a:pt x="1" y="1263"/>
                  </a:cubicBezTo>
                  <a:cubicBezTo>
                    <a:pt x="1" y="1263"/>
                    <a:pt x="3882" y="1203"/>
                    <a:pt x="8633" y="858"/>
                  </a:cubicBezTo>
                  <a:cubicBezTo>
                    <a:pt x="13395" y="501"/>
                    <a:pt x="17229" y="1"/>
                    <a:pt x="17229" y="1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528" name="Google Shape;12528;p49"/>
            <p:cNvSpPr/>
            <p:nvPr/>
          </p:nvSpPr>
          <p:spPr>
            <a:xfrm>
              <a:off x="3045900" y="2792250"/>
              <a:ext cx="214650" cy="13900"/>
            </a:xfrm>
            <a:custGeom>
              <a:avLst/>
              <a:gdLst/>
              <a:ahLst/>
              <a:cxnLst/>
              <a:rect l="l" t="t" r="r" b="b"/>
              <a:pathLst>
                <a:path w="8586" h="556" extrusionOk="0">
                  <a:moveTo>
                    <a:pt x="5255" y="1"/>
                  </a:moveTo>
                  <a:cubicBezTo>
                    <a:pt x="4943" y="1"/>
                    <a:pt x="4619" y="7"/>
                    <a:pt x="4287" y="20"/>
                  </a:cubicBezTo>
                  <a:cubicBezTo>
                    <a:pt x="3096" y="56"/>
                    <a:pt x="2025" y="198"/>
                    <a:pt x="1251" y="318"/>
                  </a:cubicBezTo>
                  <a:cubicBezTo>
                    <a:pt x="477" y="449"/>
                    <a:pt x="1" y="556"/>
                    <a:pt x="1" y="556"/>
                  </a:cubicBezTo>
                  <a:cubicBezTo>
                    <a:pt x="1" y="556"/>
                    <a:pt x="1929" y="556"/>
                    <a:pt x="4299" y="460"/>
                  </a:cubicBezTo>
                  <a:cubicBezTo>
                    <a:pt x="6644" y="377"/>
                    <a:pt x="8585" y="222"/>
                    <a:pt x="8585" y="222"/>
                  </a:cubicBezTo>
                  <a:cubicBezTo>
                    <a:pt x="8585" y="222"/>
                    <a:pt x="8109" y="151"/>
                    <a:pt x="7335" y="91"/>
                  </a:cubicBezTo>
                  <a:cubicBezTo>
                    <a:pt x="6777" y="40"/>
                    <a:pt x="6058" y="1"/>
                    <a:pt x="5255" y="1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529" name="Google Shape;12529;p49"/>
            <p:cNvSpPr/>
            <p:nvPr/>
          </p:nvSpPr>
          <p:spPr>
            <a:xfrm>
              <a:off x="3036375" y="2778700"/>
              <a:ext cx="103900" cy="11425"/>
            </a:xfrm>
            <a:custGeom>
              <a:avLst/>
              <a:gdLst/>
              <a:ahLst/>
              <a:cxnLst/>
              <a:rect l="l" t="t" r="r" b="b"/>
              <a:pathLst>
                <a:path w="4156" h="457" extrusionOk="0">
                  <a:moveTo>
                    <a:pt x="2261" y="0"/>
                  </a:moveTo>
                  <a:cubicBezTo>
                    <a:pt x="2199" y="0"/>
                    <a:pt x="2136" y="1"/>
                    <a:pt x="2072" y="2"/>
                  </a:cubicBezTo>
                  <a:cubicBezTo>
                    <a:pt x="929" y="26"/>
                    <a:pt x="1" y="276"/>
                    <a:pt x="1" y="276"/>
                  </a:cubicBezTo>
                  <a:cubicBezTo>
                    <a:pt x="1" y="276"/>
                    <a:pt x="840" y="457"/>
                    <a:pt x="1896" y="457"/>
                  </a:cubicBezTo>
                  <a:cubicBezTo>
                    <a:pt x="1958" y="457"/>
                    <a:pt x="2021" y="456"/>
                    <a:pt x="2084" y="455"/>
                  </a:cubicBezTo>
                  <a:cubicBezTo>
                    <a:pt x="3239" y="443"/>
                    <a:pt x="4156" y="181"/>
                    <a:pt x="4156" y="181"/>
                  </a:cubicBezTo>
                  <a:cubicBezTo>
                    <a:pt x="4156" y="181"/>
                    <a:pt x="3317" y="0"/>
                    <a:pt x="2261" y="0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530" name="Google Shape;12530;p49"/>
            <p:cNvSpPr/>
            <p:nvPr/>
          </p:nvSpPr>
          <p:spPr>
            <a:xfrm>
              <a:off x="3034900" y="2753425"/>
              <a:ext cx="57175" cy="11675"/>
            </a:xfrm>
            <a:custGeom>
              <a:avLst/>
              <a:gdLst/>
              <a:ahLst/>
              <a:cxnLst/>
              <a:rect l="l" t="t" r="r" b="b"/>
              <a:pathLst>
                <a:path w="2287" h="467" extrusionOk="0">
                  <a:moveTo>
                    <a:pt x="1185" y="1"/>
                  </a:moveTo>
                  <a:cubicBezTo>
                    <a:pt x="1167" y="1"/>
                    <a:pt x="1149" y="1"/>
                    <a:pt x="1131" y="1"/>
                  </a:cubicBezTo>
                  <a:cubicBezTo>
                    <a:pt x="512" y="37"/>
                    <a:pt x="0" y="275"/>
                    <a:pt x="0" y="275"/>
                  </a:cubicBezTo>
                  <a:cubicBezTo>
                    <a:pt x="0" y="275"/>
                    <a:pt x="494" y="466"/>
                    <a:pt x="1101" y="466"/>
                  </a:cubicBezTo>
                  <a:cubicBezTo>
                    <a:pt x="1119" y="466"/>
                    <a:pt x="1137" y="466"/>
                    <a:pt x="1155" y="466"/>
                  </a:cubicBezTo>
                  <a:cubicBezTo>
                    <a:pt x="1774" y="442"/>
                    <a:pt x="2286" y="192"/>
                    <a:pt x="2286" y="192"/>
                  </a:cubicBezTo>
                  <a:cubicBezTo>
                    <a:pt x="2286" y="192"/>
                    <a:pt x="1792" y="1"/>
                    <a:pt x="1185" y="1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531" name="Google Shape;12531;p49"/>
            <p:cNvSpPr/>
            <p:nvPr/>
          </p:nvSpPr>
          <p:spPr>
            <a:xfrm>
              <a:off x="2993825" y="2730825"/>
              <a:ext cx="30375" cy="11625"/>
            </a:xfrm>
            <a:custGeom>
              <a:avLst/>
              <a:gdLst/>
              <a:ahLst/>
              <a:cxnLst/>
              <a:rect l="l" t="t" r="r" b="b"/>
              <a:pathLst>
                <a:path w="1215" h="465" extrusionOk="0">
                  <a:moveTo>
                    <a:pt x="619" y="0"/>
                  </a:moveTo>
                  <a:cubicBezTo>
                    <a:pt x="441" y="0"/>
                    <a:pt x="262" y="60"/>
                    <a:pt x="155" y="131"/>
                  </a:cubicBezTo>
                  <a:cubicBezTo>
                    <a:pt x="60" y="191"/>
                    <a:pt x="0" y="274"/>
                    <a:pt x="0" y="274"/>
                  </a:cubicBezTo>
                  <a:lnTo>
                    <a:pt x="179" y="358"/>
                  </a:lnTo>
                  <a:cubicBezTo>
                    <a:pt x="298" y="405"/>
                    <a:pt x="441" y="453"/>
                    <a:pt x="595" y="465"/>
                  </a:cubicBezTo>
                  <a:cubicBezTo>
                    <a:pt x="738" y="465"/>
                    <a:pt x="893" y="429"/>
                    <a:pt x="1012" y="405"/>
                  </a:cubicBezTo>
                  <a:cubicBezTo>
                    <a:pt x="1131" y="369"/>
                    <a:pt x="1215" y="346"/>
                    <a:pt x="1215" y="346"/>
                  </a:cubicBezTo>
                  <a:cubicBezTo>
                    <a:pt x="1215" y="346"/>
                    <a:pt x="1167" y="274"/>
                    <a:pt x="1072" y="179"/>
                  </a:cubicBezTo>
                  <a:cubicBezTo>
                    <a:pt x="964" y="96"/>
                    <a:pt x="810" y="12"/>
                    <a:pt x="619" y="0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532" name="Google Shape;12532;p49"/>
            <p:cNvSpPr/>
            <p:nvPr/>
          </p:nvSpPr>
          <p:spPr>
            <a:xfrm>
              <a:off x="3764150" y="3101350"/>
              <a:ext cx="434600" cy="11425"/>
            </a:xfrm>
            <a:custGeom>
              <a:avLst/>
              <a:gdLst/>
              <a:ahLst/>
              <a:cxnLst/>
              <a:rect l="l" t="t" r="r" b="b"/>
              <a:pathLst>
                <a:path w="17384" h="457" extrusionOk="0">
                  <a:moveTo>
                    <a:pt x="7901" y="1"/>
                  </a:moveTo>
                  <a:cubicBezTo>
                    <a:pt x="3473" y="1"/>
                    <a:pt x="0" y="181"/>
                    <a:pt x="0" y="181"/>
                  </a:cubicBezTo>
                  <a:cubicBezTo>
                    <a:pt x="0" y="181"/>
                    <a:pt x="3906" y="419"/>
                    <a:pt x="8692" y="455"/>
                  </a:cubicBezTo>
                  <a:cubicBezTo>
                    <a:pt x="8945" y="456"/>
                    <a:pt x="9196" y="457"/>
                    <a:pt x="9443" y="457"/>
                  </a:cubicBezTo>
                  <a:cubicBezTo>
                    <a:pt x="13900" y="457"/>
                    <a:pt x="17384" y="265"/>
                    <a:pt x="17384" y="265"/>
                  </a:cubicBezTo>
                  <a:cubicBezTo>
                    <a:pt x="17384" y="265"/>
                    <a:pt x="13502" y="15"/>
                    <a:pt x="8692" y="3"/>
                  </a:cubicBezTo>
                  <a:cubicBezTo>
                    <a:pt x="8425" y="1"/>
                    <a:pt x="8162" y="1"/>
                    <a:pt x="7901" y="1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533" name="Google Shape;12533;p49"/>
            <p:cNvSpPr/>
            <p:nvPr/>
          </p:nvSpPr>
          <p:spPr>
            <a:xfrm>
              <a:off x="3764750" y="3085325"/>
              <a:ext cx="192600" cy="11350"/>
            </a:xfrm>
            <a:custGeom>
              <a:avLst/>
              <a:gdLst/>
              <a:ahLst/>
              <a:cxnLst/>
              <a:rect l="l" t="t" r="r" b="b"/>
              <a:pathLst>
                <a:path w="7704" h="454" extrusionOk="0">
                  <a:moveTo>
                    <a:pt x="3846" y="1"/>
                  </a:moveTo>
                  <a:cubicBezTo>
                    <a:pt x="1727" y="1"/>
                    <a:pt x="0" y="227"/>
                    <a:pt x="0" y="227"/>
                  </a:cubicBezTo>
                  <a:cubicBezTo>
                    <a:pt x="0" y="227"/>
                    <a:pt x="1727" y="453"/>
                    <a:pt x="3846" y="453"/>
                  </a:cubicBezTo>
                  <a:cubicBezTo>
                    <a:pt x="5977" y="453"/>
                    <a:pt x="7704" y="227"/>
                    <a:pt x="7704" y="227"/>
                  </a:cubicBezTo>
                  <a:cubicBezTo>
                    <a:pt x="7704" y="227"/>
                    <a:pt x="5977" y="1"/>
                    <a:pt x="3846" y="1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534" name="Google Shape;12534;p49"/>
            <p:cNvSpPr/>
            <p:nvPr/>
          </p:nvSpPr>
          <p:spPr>
            <a:xfrm>
              <a:off x="3792425" y="3067475"/>
              <a:ext cx="154200" cy="11325"/>
            </a:xfrm>
            <a:custGeom>
              <a:avLst/>
              <a:gdLst/>
              <a:ahLst/>
              <a:cxnLst/>
              <a:rect l="l" t="t" r="r" b="b"/>
              <a:pathLst>
                <a:path w="6168" h="453" extrusionOk="0">
                  <a:moveTo>
                    <a:pt x="3084" y="0"/>
                  </a:moveTo>
                  <a:cubicBezTo>
                    <a:pt x="1382" y="0"/>
                    <a:pt x="1" y="227"/>
                    <a:pt x="1" y="227"/>
                  </a:cubicBezTo>
                  <a:cubicBezTo>
                    <a:pt x="1" y="227"/>
                    <a:pt x="1382" y="453"/>
                    <a:pt x="3084" y="453"/>
                  </a:cubicBezTo>
                  <a:cubicBezTo>
                    <a:pt x="4787" y="453"/>
                    <a:pt x="6168" y="227"/>
                    <a:pt x="6168" y="227"/>
                  </a:cubicBezTo>
                  <a:cubicBezTo>
                    <a:pt x="6168" y="227"/>
                    <a:pt x="4787" y="0"/>
                    <a:pt x="3084" y="0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535" name="Google Shape;12535;p49"/>
            <p:cNvSpPr/>
            <p:nvPr/>
          </p:nvSpPr>
          <p:spPr>
            <a:xfrm>
              <a:off x="3859100" y="3048125"/>
              <a:ext cx="160750" cy="11325"/>
            </a:xfrm>
            <a:custGeom>
              <a:avLst/>
              <a:gdLst/>
              <a:ahLst/>
              <a:cxnLst/>
              <a:rect l="l" t="t" r="r" b="b"/>
              <a:pathLst>
                <a:path w="6430" h="453" extrusionOk="0">
                  <a:moveTo>
                    <a:pt x="3345" y="0"/>
                  </a:moveTo>
                  <a:cubicBezTo>
                    <a:pt x="3302" y="0"/>
                    <a:pt x="3259" y="0"/>
                    <a:pt x="3215" y="0"/>
                  </a:cubicBezTo>
                  <a:cubicBezTo>
                    <a:pt x="1441" y="0"/>
                    <a:pt x="1" y="227"/>
                    <a:pt x="1" y="227"/>
                  </a:cubicBezTo>
                  <a:cubicBezTo>
                    <a:pt x="1" y="227"/>
                    <a:pt x="1441" y="453"/>
                    <a:pt x="3215" y="453"/>
                  </a:cubicBezTo>
                  <a:cubicBezTo>
                    <a:pt x="4989" y="453"/>
                    <a:pt x="6430" y="227"/>
                    <a:pt x="6430" y="227"/>
                  </a:cubicBezTo>
                  <a:cubicBezTo>
                    <a:pt x="6430" y="227"/>
                    <a:pt x="5070" y="0"/>
                    <a:pt x="3345" y="0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536" name="Google Shape;12536;p49"/>
            <p:cNvSpPr/>
            <p:nvPr/>
          </p:nvSpPr>
          <p:spPr>
            <a:xfrm>
              <a:off x="4972050" y="2710275"/>
              <a:ext cx="27400" cy="64925"/>
            </a:xfrm>
            <a:custGeom>
              <a:avLst/>
              <a:gdLst/>
              <a:ahLst/>
              <a:cxnLst/>
              <a:rect l="l" t="t" r="r" b="b"/>
              <a:pathLst>
                <a:path w="1096" h="2597" extrusionOk="0">
                  <a:moveTo>
                    <a:pt x="167" y="1"/>
                  </a:moveTo>
                  <a:cubicBezTo>
                    <a:pt x="167" y="1"/>
                    <a:pt x="83" y="168"/>
                    <a:pt x="24" y="418"/>
                  </a:cubicBezTo>
                  <a:cubicBezTo>
                    <a:pt x="0" y="691"/>
                    <a:pt x="0" y="1072"/>
                    <a:pt x="143" y="1465"/>
                  </a:cubicBezTo>
                  <a:cubicBezTo>
                    <a:pt x="298" y="1870"/>
                    <a:pt x="548" y="2168"/>
                    <a:pt x="738" y="2346"/>
                  </a:cubicBezTo>
                  <a:cubicBezTo>
                    <a:pt x="953" y="2525"/>
                    <a:pt x="1095" y="2596"/>
                    <a:pt x="1095" y="2596"/>
                  </a:cubicBezTo>
                  <a:cubicBezTo>
                    <a:pt x="1095" y="2596"/>
                    <a:pt x="1036" y="2442"/>
                    <a:pt x="929" y="2204"/>
                  </a:cubicBezTo>
                  <a:cubicBezTo>
                    <a:pt x="845" y="1965"/>
                    <a:pt x="726" y="1656"/>
                    <a:pt x="595" y="1311"/>
                  </a:cubicBezTo>
                  <a:cubicBezTo>
                    <a:pt x="476" y="977"/>
                    <a:pt x="357" y="644"/>
                    <a:pt x="286" y="406"/>
                  </a:cubicBezTo>
                  <a:cubicBezTo>
                    <a:pt x="202" y="156"/>
                    <a:pt x="167" y="1"/>
                    <a:pt x="167" y="1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537" name="Google Shape;12537;p49"/>
            <p:cNvSpPr/>
            <p:nvPr/>
          </p:nvSpPr>
          <p:spPr>
            <a:xfrm>
              <a:off x="4954775" y="2749875"/>
              <a:ext cx="18175" cy="31275"/>
            </a:xfrm>
            <a:custGeom>
              <a:avLst/>
              <a:gdLst/>
              <a:ahLst/>
              <a:cxnLst/>
              <a:rect l="l" t="t" r="r" b="b"/>
              <a:pathLst>
                <a:path w="727" h="1251" extrusionOk="0">
                  <a:moveTo>
                    <a:pt x="84" y="0"/>
                  </a:moveTo>
                  <a:cubicBezTo>
                    <a:pt x="84" y="0"/>
                    <a:pt x="0" y="370"/>
                    <a:pt x="155" y="715"/>
                  </a:cubicBezTo>
                  <a:cubicBezTo>
                    <a:pt x="322" y="1060"/>
                    <a:pt x="643" y="1251"/>
                    <a:pt x="643" y="1251"/>
                  </a:cubicBezTo>
                  <a:cubicBezTo>
                    <a:pt x="643" y="1251"/>
                    <a:pt x="727" y="881"/>
                    <a:pt x="572" y="536"/>
                  </a:cubicBezTo>
                  <a:cubicBezTo>
                    <a:pt x="405" y="191"/>
                    <a:pt x="84" y="0"/>
                    <a:pt x="84" y="0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538" name="Google Shape;12538;p49"/>
            <p:cNvSpPr/>
            <p:nvPr/>
          </p:nvSpPr>
          <p:spPr>
            <a:xfrm>
              <a:off x="4199625" y="1988475"/>
              <a:ext cx="16975" cy="54800"/>
            </a:xfrm>
            <a:custGeom>
              <a:avLst/>
              <a:gdLst/>
              <a:ahLst/>
              <a:cxnLst/>
              <a:rect l="l" t="t" r="r" b="b"/>
              <a:pathLst>
                <a:path w="679" h="2192" extrusionOk="0">
                  <a:moveTo>
                    <a:pt x="131" y="0"/>
                  </a:moveTo>
                  <a:cubicBezTo>
                    <a:pt x="131" y="0"/>
                    <a:pt x="0" y="524"/>
                    <a:pt x="119" y="1131"/>
                  </a:cubicBezTo>
                  <a:cubicBezTo>
                    <a:pt x="238" y="1750"/>
                    <a:pt x="548" y="2191"/>
                    <a:pt x="548" y="2191"/>
                  </a:cubicBezTo>
                  <a:cubicBezTo>
                    <a:pt x="548" y="2191"/>
                    <a:pt x="679" y="1667"/>
                    <a:pt x="560" y="1060"/>
                  </a:cubicBezTo>
                  <a:cubicBezTo>
                    <a:pt x="441" y="453"/>
                    <a:pt x="131" y="0"/>
                    <a:pt x="131" y="0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539" name="Google Shape;12539;p49"/>
            <p:cNvSpPr/>
            <p:nvPr/>
          </p:nvSpPr>
          <p:spPr>
            <a:xfrm>
              <a:off x="4658600" y="2070925"/>
              <a:ext cx="19075" cy="57175"/>
            </a:xfrm>
            <a:custGeom>
              <a:avLst/>
              <a:gdLst/>
              <a:ahLst/>
              <a:cxnLst/>
              <a:rect l="l" t="t" r="r" b="b"/>
              <a:pathLst>
                <a:path w="763" h="2287" extrusionOk="0">
                  <a:moveTo>
                    <a:pt x="1" y="0"/>
                  </a:moveTo>
                  <a:cubicBezTo>
                    <a:pt x="1" y="0"/>
                    <a:pt x="25" y="560"/>
                    <a:pt x="215" y="1191"/>
                  </a:cubicBezTo>
                  <a:cubicBezTo>
                    <a:pt x="406" y="1798"/>
                    <a:pt x="715" y="2286"/>
                    <a:pt x="715" y="2286"/>
                  </a:cubicBezTo>
                  <a:cubicBezTo>
                    <a:pt x="715" y="2286"/>
                    <a:pt x="751" y="2143"/>
                    <a:pt x="763" y="1917"/>
                  </a:cubicBezTo>
                  <a:cubicBezTo>
                    <a:pt x="763" y="1691"/>
                    <a:pt x="751" y="1381"/>
                    <a:pt x="644" y="1048"/>
                  </a:cubicBezTo>
                  <a:cubicBezTo>
                    <a:pt x="537" y="727"/>
                    <a:pt x="370" y="453"/>
                    <a:pt x="239" y="274"/>
                  </a:cubicBezTo>
                  <a:cubicBezTo>
                    <a:pt x="108" y="96"/>
                    <a:pt x="1" y="0"/>
                    <a:pt x="1" y="0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540" name="Google Shape;12540;p49"/>
            <p:cNvSpPr/>
            <p:nvPr/>
          </p:nvSpPr>
          <p:spPr>
            <a:xfrm>
              <a:off x="4621700" y="2066750"/>
              <a:ext cx="17275" cy="33075"/>
            </a:xfrm>
            <a:custGeom>
              <a:avLst/>
              <a:gdLst/>
              <a:ahLst/>
              <a:cxnLst/>
              <a:rect l="l" t="t" r="r" b="b"/>
              <a:pathLst>
                <a:path w="691" h="1323" extrusionOk="0">
                  <a:moveTo>
                    <a:pt x="143" y="1"/>
                  </a:moveTo>
                  <a:cubicBezTo>
                    <a:pt x="143" y="1"/>
                    <a:pt x="0" y="370"/>
                    <a:pt x="143" y="739"/>
                  </a:cubicBezTo>
                  <a:cubicBezTo>
                    <a:pt x="274" y="1132"/>
                    <a:pt x="619" y="1322"/>
                    <a:pt x="619" y="1322"/>
                  </a:cubicBezTo>
                  <a:cubicBezTo>
                    <a:pt x="619" y="1322"/>
                    <a:pt x="691" y="953"/>
                    <a:pt x="572" y="596"/>
                  </a:cubicBezTo>
                  <a:cubicBezTo>
                    <a:pt x="441" y="239"/>
                    <a:pt x="143" y="1"/>
                    <a:pt x="143" y="1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541" name="Google Shape;12541;p49"/>
            <p:cNvSpPr/>
            <p:nvPr/>
          </p:nvSpPr>
          <p:spPr>
            <a:xfrm>
              <a:off x="3442075" y="2701050"/>
              <a:ext cx="20875" cy="98550"/>
            </a:xfrm>
            <a:custGeom>
              <a:avLst/>
              <a:gdLst/>
              <a:ahLst/>
              <a:cxnLst/>
              <a:rect l="l" t="t" r="r" b="b"/>
              <a:pathLst>
                <a:path w="835" h="3942" extrusionOk="0">
                  <a:moveTo>
                    <a:pt x="775" y="1"/>
                  </a:moveTo>
                  <a:cubicBezTo>
                    <a:pt x="775" y="1"/>
                    <a:pt x="382" y="846"/>
                    <a:pt x="191" y="1941"/>
                  </a:cubicBezTo>
                  <a:cubicBezTo>
                    <a:pt x="1" y="3025"/>
                    <a:pt x="60" y="3942"/>
                    <a:pt x="60" y="3942"/>
                  </a:cubicBezTo>
                  <a:cubicBezTo>
                    <a:pt x="60" y="3942"/>
                    <a:pt x="441" y="3096"/>
                    <a:pt x="644" y="2013"/>
                  </a:cubicBezTo>
                  <a:cubicBezTo>
                    <a:pt x="834" y="930"/>
                    <a:pt x="775" y="1"/>
                    <a:pt x="775" y="1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542" name="Google Shape;12542;p49"/>
            <p:cNvSpPr/>
            <p:nvPr/>
          </p:nvSpPr>
          <p:spPr>
            <a:xfrm>
              <a:off x="3463225" y="2773100"/>
              <a:ext cx="13125" cy="28000"/>
            </a:xfrm>
            <a:custGeom>
              <a:avLst/>
              <a:gdLst/>
              <a:ahLst/>
              <a:cxnLst/>
              <a:rect l="l" t="t" r="r" b="b"/>
              <a:pathLst>
                <a:path w="525" h="1120" extrusionOk="0">
                  <a:moveTo>
                    <a:pt x="357" y="0"/>
                  </a:moveTo>
                  <a:cubicBezTo>
                    <a:pt x="357" y="0"/>
                    <a:pt x="298" y="72"/>
                    <a:pt x="215" y="167"/>
                  </a:cubicBezTo>
                  <a:cubicBezTo>
                    <a:pt x="155" y="262"/>
                    <a:pt x="60" y="381"/>
                    <a:pt x="36" y="524"/>
                  </a:cubicBezTo>
                  <a:cubicBezTo>
                    <a:pt x="0" y="667"/>
                    <a:pt x="12" y="810"/>
                    <a:pt x="36" y="929"/>
                  </a:cubicBezTo>
                  <a:cubicBezTo>
                    <a:pt x="48" y="1036"/>
                    <a:pt x="72" y="1119"/>
                    <a:pt x="72" y="1119"/>
                  </a:cubicBezTo>
                  <a:cubicBezTo>
                    <a:pt x="72" y="1119"/>
                    <a:pt x="155" y="1095"/>
                    <a:pt x="238" y="1000"/>
                  </a:cubicBezTo>
                  <a:cubicBezTo>
                    <a:pt x="334" y="929"/>
                    <a:pt x="429" y="798"/>
                    <a:pt x="476" y="631"/>
                  </a:cubicBezTo>
                  <a:cubicBezTo>
                    <a:pt x="524" y="464"/>
                    <a:pt x="488" y="298"/>
                    <a:pt x="453" y="191"/>
                  </a:cubicBezTo>
                  <a:cubicBezTo>
                    <a:pt x="417" y="83"/>
                    <a:pt x="357" y="0"/>
                    <a:pt x="357" y="0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543" name="Google Shape;12543;p49"/>
            <p:cNvSpPr/>
            <p:nvPr/>
          </p:nvSpPr>
          <p:spPr>
            <a:xfrm>
              <a:off x="3483750" y="2774875"/>
              <a:ext cx="16100" cy="23250"/>
            </a:xfrm>
            <a:custGeom>
              <a:avLst/>
              <a:gdLst/>
              <a:ahLst/>
              <a:cxnLst/>
              <a:rect l="l" t="t" r="r" b="b"/>
              <a:pathLst>
                <a:path w="644" h="930" extrusionOk="0">
                  <a:moveTo>
                    <a:pt x="477" y="1"/>
                  </a:moveTo>
                  <a:cubicBezTo>
                    <a:pt x="477" y="1"/>
                    <a:pt x="203" y="143"/>
                    <a:pt x="108" y="382"/>
                  </a:cubicBezTo>
                  <a:cubicBezTo>
                    <a:pt x="1" y="632"/>
                    <a:pt x="108" y="929"/>
                    <a:pt x="108" y="929"/>
                  </a:cubicBezTo>
                  <a:cubicBezTo>
                    <a:pt x="108" y="929"/>
                    <a:pt x="417" y="846"/>
                    <a:pt x="525" y="560"/>
                  </a:cubicBezTo>
                  <a:cubicBezTo>
                    <a:pt x="644" y="274"/>
                    <a:pt x="477" y="1"/>
                    <a:pt x="477" y="1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544" name="Google Shape;12544;p49"/>
            <p:cNvSpPr/>
            <p:nvPr/>
          </p:nvSpPr>
          <p:spPr>
            <a:xfrm>
              <a:off x="3460250" y="2009300"/>
              <a:ext cx="18775" cy="67000"/>
            </a:xfrm>
            <a:custGeom>
              <a:avLst/>
              <a:gdLst/>
              <a:ahLst/>
              <a:cxnLst/>
              <a:rect l="l" t="t" r="r" b="b"/>
              <a:pathLst>
                <a:path w="751" h="2680" extrusionOk="0">
                  <a:moveTo>
                    <a:pt x="643" y="1"/>
                  </a:moveTo>
                  <a:cubicBezTo>
                    <a:pt x="643" y="1"/>
                    <a:pt x="298" y="560"/>
                    <a:pt x="155" y="1298"/>
                  </a:cubicBezTo>
                  <a:cubicBezTo>
                    <a:pt x="0" y="2049"/>
                    <a:pt x="107" y="2680"/>
                    <a:pt x="107" y="2680"/>
                  </a:cubicBezTo>
                  <a:cubicBezTo>
                    <a:pt x="107" y="2680"/>
                    <a:pt x="429" y="2120"/>
                    <a:pt x="595" y="1394"/>
                  </a:cubicBezTo>
                  <a:cubicBezTo>
                    <a:pt x="750" y="644"/>
                    <a:pt x="643" y="1"/>
                    <a:pt x="643" y="1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545" name="Google Shape;12545;p49"/>
            <p:cNvSpPr/>
            <p:nvPr/>
          </p:nvSpPr>
          <p:spPr>
            <a:xfrm>
              <a:off x="3484650" y="2016750"/>
              <a:ext cx="13125" cy="25025"/>
            </a:xfrm>
            <a:custGeom>
              <a:avLst/>
              <a:gdLst/>
              <a:ahLst/>
              <a:cxnLst/>
              <a:rect l="l" t="t" r="r" b="b"/>
              <a:pathLst>
                <a:path w="525" h="1001" extrusionOk="0">
                  <a:moveTo>
                    <a:pt x="453" y="0"/>
                  </a:moveTo>
                  <a:cubicBezTo>
                    <a:pt x="453" y="0"/>
                    <a:pt x="381" y="12"/>
                    <a:pt x="286" y="96"/>
                  </a:cubicBezTo>
                  <a:cubicBezTo>
                    <a:pt x="191" y="167"/>
                    <a:pt x="96" y="286"/>
                    <a:pt x="48" y="429"/>
                  </a:cubicBezTo>
                  <a:cubicBezTo>
                    <a:pt x="0" y="584"/>
                    <a:pt x="48" y="727"/>
                    <a:pt x="96" y="834"/>
                  </a:cubicBezTo>
                  <a:cubicBezTo>
                    <a:pt x="143" y="941"/>
                    <a:pt x="203" y="1000"/>
                    <a:pt x="203" y="1000"/>
                  </a:cubicBezTo>
                  <a:cubicBezTo>
                    <a:pt x="203" y="1000"/>
                    <a:pt x="262" y="941"/>
                    <a:pt x="334" y="846"/>
                  </a:cubicBezTo>
                  <a:cubicBezTo>
                    <a:pt x="393" y="774"/>
                    <a:pt x="465" y="655"/>
                    <a:pt x="501" y="536"/>
                  </a:cubicBezTo>
                  <a:cubicBezTo>
                    <a:pt x="524" y="417"/>
                    <a:pt x="512" y="286"/>
                    <a:pt x="501" y="179"/>
                  </a:cubicBezTo>
                  <a:cubicBezTo>
                    <a:pt x="489" y="72"/>
                    <a:pt x="453" y="0"/>
                    <a:pt x="453" y="0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546" name="Google Shape;12546;p49"/>
            <p:cNvSpPr/>
            <p:nvPr/>
          </p:nvSpPr>
          <p:spPr>
            <a:xfrm>
              <a:off x="3177475" y="2730825"/>
              <a:ext cx="22050" cy="59250"/>
            </a:xfrm>
            <a:custGeom>
              <a:avLst/>
              <a:gdLst/>
              <a:ahLst/>
              <a:cxnLst/>
              <a:rect l="l" t="t" r="r" b="b"/>
              <a:pathLst>
                <a:path w="882" h="2370" extrusionOk="0">
                  <a:moveTo>
                    <a:pt x="834" y="0"/>
                  </a:moveTo>
                  <a:cubicBezTo>
                    <a:pt x="834" y="0"/>
                    <a:pt x="453" y="465"/>
                    <a:pt x="226" y="1120"/>
                  </a:cubicBezTo>
                  <a:cubicBezTo>
                    <a:pt x="0" y="1774"/>
                    <a:pt x="48" y="2370"/>
                    <a:pt x="48" y="2370"/>
                  </a:cubicBezTo>
                  <a:cubicBezTo>
                    <a:pt x="48" y="2370"/>
                    <a:pt x="429" y="1905"/>
                    <a:pt x="655" y="1251"/>
                  </a:cubicBezTo>
                  <a:cubicBezTo>
                    <a:pt x="881" y="596"/>
                    <a:pt x="834" y="1"/>
                    <a:pt x="834" y="0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547" name="Google Shape;12547;p49"/>
            <p:cNvSpPr/>
            <p:nvPr/>
          </p:nvSpPr>
          <p:spPr>
            <a:xfrm>
              <a:off x="3195625" y="2756125"/>
              <a:ext cx="17875" cy="33075"/>
            </a:xfrm>
            <a:custGeom>
              <a:avLst/>
              <a:gdLst/>
              <a:ahLst/>
              <a:cxnLst/>
              <a:rect l="l" t="t" r="r" b="b"/>
              <a:pathLst>
                <a:path w="715" h="1323" extrusionOk="0">
                  <a:moveTo>
                    <a:pt x="620" y="0"/>
                  </a:moveTo>
                  <a:lnTo>
                    <a:pt x="620" y="0"/>
                  </a:lnTo>
                  <a:cubicBezTo>
                    <a:pt x="620" y="0"/>
                    <a:pt x="286" y="215"/>
                    <a:pt x="155" y="584"/>
                  </a:cubicBezTo>
                  <a:cubicBezTo>
                    <a:pt x="1" y="953"/>
                    <a:pt x="108" y="1322"/>
                    <a:pt x="108" y="1322"/>
                  </a:cubicBezTo>
                  <a:cubicBezTo>
                    <a:pt x="108" y="1322"/>
                    <a:pt x="441" y="1108"/>
                    <a:pt x="572" y="751"/>
                  </a:cubicBezTo>
                  <a:cubicBezTo>
                    <a:pt x="715" y="370"/>
                    <a:pt x="620" y="0"/>
                    <a:pt x="620" y="0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548" name="Google Shape;12548;p49"/>
            <p:cNvSpPr/>
            <p:nvPr/>
          </p:nvSpPr>
          <p:spPr>
            <a:xfrm>
              <a:off x="4286525" y="3098125"/>
              <a:ext cx="568550" cy="11050"/>
            </a:xfrm>
            <a:custGeom>
              <a:avLst/>
              <a:gdLst/>
              <a:ahLst/>
              <a:cxnLst/>
              <a:rect l="l" t="t" r="r" b="b"/>
              <a:pathLst>
                <a:path w="22742" h="442" extrusionOk="0">
                  <a:moveTo>
                    <a:pt x="11829" y="0"/>
                  </a:moveTo>
                  <a:cubicBezTo>
                    <a:pt x="11677" y="0"/>
                    <a:pt x="11525" y="0"/>
                    <a:pt x="11371" y="1"/>
                  </a:cubicBezTo>
                  <a:cubicBezTo>
                    <a:pt x="5097" y="1"/>
                    <a:pt x="1" y="227"/>
                    <a:pt x="1" y="227"/>
                  </a:cubicBezTo>
                  <a:cubicBezTo>
                    <a:pt x="1" y="227"/>
                    <a:pt x="5097" y="441"/>
                    <a:pt x="11371" y="441"/>
                  </a:cubicBezTo>
                  <a:cubicBezTo>
                    <a:pt x="17658" y="441"/>
                    <a:pt x="22742" y="227"/>
                    <a:pt x="22742" y="227"/>
                  </a:cubicBezTo>
                  <a:cubicBezTo>
                    <a:pt x="22742" y="227"/>
                    <a:pt x="17903" y="0"/>
                    <a:pt x="11829" y="0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549" name="Google Shape;12549;p49"/>
            <p:cNvSpPr/>
            <p:nvPr/>
          </p:nvSpPr>
          <p:spPr>
            <a:xfrm>
              <a:off x="4874100" y="3096625"/>
              <a:ext cx="64025" cy="11050"/>
            </a:xfrm>
            <a:custGeom>
              <a:avLst/>
              <a:gdLst/>
              <a:ahLst/>
              <a:cxnLst/>
              <a:rect l="l" t="t" r="r" b="b"/>
              <a:pathLst>
                <a:path w="2561" h="442" extrusionOk="0">
                  <a:moveTo>
                    <a:pt x="1337" y="1"/>
                  </a:moveTo>
                  <a:cubicBezTo>
                    <a:pt x="1320" y="1"/>
                    <a:pt x="1304" y="1"/>
                    <a:pt x="1287" y="1"/>
                  </a:cubicBezTo>
                  <a:cubicBezTo>
                    <a:pt x="584" y="1"/>
                    <a:pt x="1" y="227"/>
                    <a:pt x="1" y="227"/>
                  </a:cubicBezTo>
                  <a:cubicBezTo>
                    <a:pt x="1" y="227"/>
                    <a:pt x="572" y="442"/>
                    <a:pt x="1287" y="442"/>
                  </a:cubicBezTo>
                  <a:cubicBezTo>
                    <a:pt x="1977" y="442"/>
                    <a:pt x="2561" y="227"/>
                    <a:pt x="2561" y="227"/>
                  </a:cubicBezTo>
                  <a:cubicBezTo>
                    <a:pt x="2561" y="227"/>
                    <a:pt x="2005" y="1"/>
                    <a:pt x="1337" y="1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550" name="Google Shape;12550;p49"/>
            <p:cNvSpPr/>
            <p:nvPr/>
          </p:nvSpPr>
          <p:spPr>
            <a:xfrm>
              <a:off x="4958350" y="3093075"/>
              <a:ext cx="39300" cy="11325"/>
            </a:xfrm>
            <a:custGeom>
              <a:avLst/>
              <a:gdLst/>
              <a:ahLst/>
              <a:cxnLst/>
              <a:rect l="l" t="t" r="r" b="b"/>
              <a:pathLst>
                <a:path w="1572" h="453" extrusionOk="0">
                  <a:moveTo>
                    <a:pt x="786" y="0"/>
                  </a:moveTo>
                  <a:cubicBezTo>
                    <a:pt x="358" y="0"/>
                    <a:pt x="0" y="226"/>
                    <a:pt x="0" y="226"/>
                  </a:cubicBezTo>
                  <a:cubicBezTo>
                    <a:pt x="0" y="226"/>
                    <a:pt x="358" y="453"/>
                    <a:pt x="786" y="453"/>
                  </a:cubicBezTo>
                  <a:cubicBezTo>
                    <a:pt x="1215" y="453"/>
                    <a:pt x="1572" y="226"/>
                    <a:pt x="1572" y="226"/>
                  </a:cubicBezTo>
                  <a:cubicBezTo>
                    <a:pt x="1572" y="226"/>
                    <a:pt x="1215" y="0"/>
                    <a:pt x="786" y="0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551" name="Google Shape;12551;p49"/>
            <p:cNvSpPr/>
            <p:nvPr/>
          </p:nvSpPr>
          <p:spPr>
            <a:xfrm>
              <a:off x="5018175" y="3096625"/>
              <a:ext cx="32775" cy="11050"/>
            </a:xfrm>
            <a:custGeom>
              <a:avLst/>
              <a:gdLst/>
              <a:ahLst/>
              <a:cxnLst/>
              <a:rect l="l" t="t" r="r" b="b"/>
              <a:pathLst>
                <a:path w="1311" h="442" extrusionOk="0">
                  <a:moveTo>
                    <a:pt x="681" y="1"/>
                  </a:moveTo>
                  <a:cubicBezTo>
                    <a:pt x="673" y="1"/>
                    <a:pt x="664" y="1"/>
                    <a:pt x="655" y="1"/>
                  </a:cubicBezTo>
                  <a:cubicBezTo>
                    <a:pt x="298" y="1"/>
                    <a:pt x="0" y="227"/>
                    <a:pt x="0" y="227"/>
                  </a:cubicBezTo>
                  <a:cubicBezTo>
                    <a:pt x="0" y="227"/>
                    <a:pt x="298" y="442"/>
                    <a:pt x="655" y="442"/>
                  </a:cubicBezTo>
                  <a:cubicBezTo>
                    <a:pt x="1013" y="442"/>
                    <a:pt x="1310" y="227"/>
                    <a:pt x="1310" y="227"/>
                  </a:cubicBezTo>
                  <a:cubicBezTo>
                    <a:pt x="1310" y="227"/>
                    <a:pt x="1027" y="1"/>
                    <a:pt x="681" y="1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552" name="Google Shape;12552;p49"/>
            <p:cNvSpPr/>
            <p:nvPr/>
          </p:nvSpPr>
          <p:spPr>
            <a:xfrm>
              <a:off x="5094375" y="3096625"/>
              <a:ext cx="55100" cy="11050"/>
            </a:xfrm>
            <a:custGeom>
              <a:avLst/>
              <a:gdLst/>
              <a:ahLst/>
              <a:cxnLst/>
              <a:rect l="l" t="t" r="r" b="b"/>
              <a:pathLst>
                <a:path w="2204" h="442" extrusionOk="0">
                  <a:moveTo>
                    <a:pt x="1152" y="1"/>
                  </a:moveTo>
                  <a:cubicBezTo>
                    <a:pt x="1137" y="1"/>
                    <a:pt x="1123" y="1"/>
                    <a:pt x="1108" y="1"/>
                  </a:cubicBezTo>
                  <a:cubicBezTo>
                    <a:pt x="489" y="1"/>
                    <a:pt x="0" y="227"/>
                    <a:pt x="0" y="227"/>
                  </a:cubicBezTo>
                  <a:cubicBezTo>
                    <a:pt x="0" y="227"/>
                    <a:pt x="489" y="442"/>
                    <a:pt x="1108" y="442"/>
                  </a:cubicBezTo>
                  <a:cubicBezTo>
                    <a:pt x="1715" y="442"/>
                    <a:pt x="2203" y="227"/>
                    <a:pt x="2203" y="227"/>
                  </a:cubicBezTo>
                  <a:cubicBezTo>
                    <a:pt x="2203" y="227"/>
                    <a:pt x="1738" y="1"/>
                    <a:pt x="1152" y="1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553" name="Google Shape;12553;p49"/>
            <p:cNvSpPr/>
            <p:nvPr/>
          </p:nvSpPr>
          <p:spPr>
            <a:xfrm>
              <a:off x="2982200" y="3102600"/>
              <a:ext cx="748625" cy="11075"/>
            </a:xfrm>
            <a:custGeom>
              <a:avLst/>
              <a:gdLst/>
              <a:ahLst/>
              <a:cxnLst/>
              <a:rect l="l" t="t" r="r" b="b"/>
              <a:pathLst>
                <a:path w="29945" h="443" extrusionOk="0">
                  <a:moveTo>
                    <a:pt x="14967" y="0"/>
                  </a:moveTo>
                  <a:cubicBezTo>
                    <a:pt x="6692" y="0"/>
                    <a:pt x="1" y="215"/>
                    <a:pt x="1" y="215"/>
                  </a:cubicBezTo>
                  <a:cubicBezTo>
                    <a:pt x="1" y="215"/>
                    <a:pt x="6098" y="442"/>
                    <a:pt x="13849" y="442"/>
                  </a:cubicBezTo>
                  <a:cubicBezTo>
                    <a:pt x="14218" y="442"/>
                    <a:pt x="14591" y="442"/>
                    <a:pt x="14967" y="441"/>
                  </a:cubicBezTo>
                  <a:cubicBezTo>
                    <a:pt x="23242" y="441"/>
                    <a:pt x="29945" y="215"/>
                    <a:pt x="29945" y="215"/>
                  </a:cubicBezTo>
                  <a:cubicBezTo>
                    <a:pt x="29945" y="215"/>
                    <a:pt x="23242" y="0"/>
                    <a:pt x="14967" y="0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554" name="Google Shape;12554;p49"/>
            <p:cNvSpPr/>
            <p:nvPr/>
          </p:nvSpPr>
          <p:spPr>
            <a:xfrm>
              <a:off x="2952750" y="3106700"/>
              <a:ext cx="11925" cy="9075"/>
            </a:xfrm>
            <a:custGeom>
              <a:avLst/>
              <a:gdLst/>
              <a:ahLst/>
              <a:cxnLst/>
              <a:rect l="l" t="t" r="r" b="b"/>
              <a:pathLst>
                <a:path w="477" h="363" extrusionOk="0">
                  <a:moveTo>
                    <a:pt x="327" y="0"/>
                  </a:moveTo>
                  <a:cubicBezTo>
                    <a:pt x="239" y="0"/>
                    <a:pt x="119" y="51"/>
                    <a:pt x="119" y="51"/>
                  </a:cubicBezTo>
                  <a:cubicBezTo>
                    <a:pt x="119" y="51"/>
                    <a:pt x="0" y="277"/>
                    <a:pt x="95" y="336"/>
                  </a:cubicBezTo>
                  <a:cubicBezTo>
                    <a:pt x="108" y="356"/>
                    <a:pt x="135" y="363"/>
                    <a:pt x="166" y="363"/>
                  </a:cubicBezTo>
                  <a:cubicBezTo>
                    <a:pt x="249" y="363"/>
                    <a:pt x="369" y="313"/>
                    <a:pt x="369" y="313"/>
                  </a:cubicBezTo>
                  <a:cubicBezTo>
                    <a:pt x="369" y="313"/>
                    <a:pt x="476" y="98"/>
                    <a:pt x="405" y="27"/>
                  </a:cubicBezTo>
                  <a:cubicBezTo>
                    <a:pt x="389" y="7"/>
                    <a:pt x="360" y="0"/>
                    <a:pt x="327" y="0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555" name="Google Shape;12555;p49"/>
            <p:cNvSpPr/>
            <p:nvPr/>
          </p:nvSpPr>
          <p:spPr>
            <a:xfrm>
              <a:off x="2814625" y="3105875"/>
              <a:ext cx="31275" cy="11325"/>
            </a:xfrm>
            <a:custGeom>
              <a:avLst/>
              <a:gdLst/>
              <a:ahLst/>
              <a:cxnLst/>
              <a:rect l="l" t="t" r="r" b="b"/>
              <a:pathLst>
                <a:path w="1251" h="453" extrusionOk="0">
                  <a:moveTo>
                    <a:pt x="632" y="0"/>
                  </a:moveTo>
                  <a:cubicBezTo>
                    <a:pt x="286" y="0"/>
                    <a:pt x="1" y="226"/>
                    <a:pt x="1" y="226"/>
                  </a:cubicBezTo>
                  <a:cubicBezTo>
                    <a:pt x="1" y="226"/>
                    <a:pt x="286" y="453"/>
                    <a:pt x="632" y="453"/>
                  </a:cubicBezTo>
                  <a:cubicBezTo>
                    <a:pt x="977" y="453"/>
                    <a:pt x="1251" y="226"/>
                    <a:pt x="1251" y="226"/>
                  </a:cubicBezTo>
                  <a:cubicBezTo>
                    <a:pt x="1251" y="226"/>
                    <a:pt x="977" y="0"/>
                    <a:pt x="632" y="0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556" name="Google Shape;12556;p49"/>
            <p:cNvSpPr/>
            <p:nvPr/>
          </p:nvSpPr>
          <p:spPr>
            <a:xfrm>
              <a:off x="4163000" y="3163900"/>
              <a:ext cx="410200" cy="11050"/>
            </a:xfrm>
            <a:custGeom>
              <a:avLst/>
              <a:gdLst/>
              <a:ahLst/>
              <a:cxnLst/>
              <a:rect l="l" t="t" r="r" b="b"/>
              <a:pathLst>
                <a:path w="16408" h="442" extrusionOk="0">
                  <a:moveTo>
                    <a:pt x="8204" y="1"/>
                  </a:moveTo>
                  <a:cubicBezTo>
                    <a:pt x="3680" y="1"/>
                    <a:pt x="1" y="227"/>
                    <a:pt x="1" y="227"/>
                  </a:cubicBezTo>
                  <a:cubicBezTo>
                    <a:pt x="1" y="227"/>
                    <a:pt x="3680" y="441"/>
                    <a:pt x="8204" y="441"/>
                  </a:cubicBezTo>
                  <a:cubicBezTo>
                    <a:pt x="12729" y="441"/>
                    <a:pt x="16408" y="227"/>
                    <a:pt x="16408" y="227"/>
                  </a:cubicBezTo>
                  <a:cubicBezTo>
                    <a:pt x="16408" y="227"/>
                    <a:pt x="12729" y="1"/>
                    <a:pt x="8204" y="1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557" name="Google Shape;12557;p49"/>
            <p:cNvSpPr/>
            <p:nvPr/>
          </p:nvSpPr>
          <p:spPr>
            <a:xfrm>
              <a:off x="3923100" y="3180275"/>
              <a:ext cx="595325" cy="11350"/>
            </a:xfrm>
            <a:custGeom>
              <a:avLst/>
              <a:gdLst/>
              <a:ahLst/>
              <a:cxnLst/>
              <a:rect l="l" t="t" r="r" b="b"/>
              <a:pathLst>
                <a:path w="23813" h="454" extrusionOk="0">
                  <a:moveTo>
                    <a:pt x="11907" y="1"/>
                  </a:moveTo>
                  <a:cubicBezTo>
                    <a:pt x="5334" y="1"/>
                    <a:pt x="0" y="227"/>
                    <a:pt x="0" y="227"/>
                  </a:cubicBezTo>
                  <a:cubicBezTo>
                    <a:pt x="0" y="227"/>
                    <a:pt x="5334" y="453"/>
                    <a:pt x="11907" y="453"/>
                  </a:cubicBezTo>
                  <a:cubicBezTo>
                    <a:pt x="18491" y="453"/>
                    <a:pt x="23813" y="227"/>
                    <a:pt x="23813" y="227"/>
                  </a:cubicBezTo>
                  <a:cubicBezTo>
                    <a:pt x="23813" y="227"/>
                    <a:pt x="18467" y="1"/>
                    <a:pt x="11907" y="1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558" name="Google Shape;12558;p49"/>
            <p:cNvSpPr/>
            <p:nvPr/>
          </p:nvSpPr>
          <p:spPr>
            <a:xfrm>
              <a:off x="4106150" y="3215700"/>
              <a:ext cx="1046300" cy="11050"/>
            </a:xfrm>
            <a:custGeom>
              <a:avLst/>
              <a:gdLst/>
              <a:ahLst/>
              <a:cxnLst/>
              <a:rect l="l" t="t" r="r" b="b"/>
              <a:pathLst>
                <a:path w="41852" h="442" extrusionOk="0">
                  <a:moveTo>
                    <a:pt x="20932" y="1"/>
                  </a:moveTo>
                  <a:cubicBezTo>
                    <a:pt x="9383" y="1"/>
                    <a:pt x="1" y="227"/>
                    <a:pt x="1" y="227"/>
                  </a:cubicBezTo>
                  <a:cubicBezTo>
                    <a:pt x="1" y="227"/>
                    <a:pt x="9359" y="441"/>
                    <a:pt x="20932" y="441"/>
                  </a:cubicBezTo>
                  <a:cubicBezTo>
                    <a:pt x="32481" y="441"/>
                    <a:pt x="41851" y="227"/>
                    <a:pt x="41851" y="227"/>
                  </a:cubicBezTo>
                  <a:cubicBezTo>
                    <a:pt x="41851" y="227"/>
                    <a:pt x="32481" y="1"/>
                    <a:pt x="20932" y="1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559" name="Google Shape;12559;p49"/>
            <p:cNvSpPr/>
            <p:nvPr/>
          </p:nvSpPr>
          <p:spPr>
            <a:xfrm>
              <a:off x="3556675" y="3237725"/>
              <a:ext cx="1029925" cy="11050"/>
            </a:xfrm>
            <a:custGeom>
              <a:avLst/>
              <a:gdLst/>
              <a:ahLst/>
              <a:cxnLst/>
              <a:rect l="l" t="t" r="r" b="b"/>
              <a:pathLst>
                <a:path w="41197" h="442" extrusionOk="0">
                  <a:moveTo>
                    <a:pt x="20599" y="1"/>
                  </a:moveTo>
                  <a:cubicBezTo>
                    <a:pt x="9228" y="1"/>
                    <a:pt x="1" y="215"/>
                    <a:pt x="1" y="215"/>
                  </a:cubicBezTo>
                  <a:cubicBezTo>
                    <a:pt x="1" y="215"/>
                    <a:pt x="9228" y="441"/>
                    <a:pt x="20599" y="441"/>
                  </a:cubicBezTo>
                  <a:cubicBezTo>
                    <a:pt x="31969" y="441"/>
                    <a:pt x="41196" y="215"/>
                    <a:pt x="41196" y="215"/>
                  </a:cubicBezTo>
                  <a:cubicBezTo>
                    <a:pt x="41196" y="215"/>
                    <a:pt x="31969" y="1"/>
                    <a:pt x="20599" y="1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560" name="Google Shape;12560;p49"/>
            <p:cNvSpPr/>
            <p:nvPr/>
          </p:nvSpPr>
          <p:spPr>
            <a:xfrm>
              <a:off x="3589425" y="3213025"/>
              <a:ext cx="505150" cy="11325"/>
            </a:xfrm>
            <a:custGeom>
              <a:avLst/>
              <a:gdLst/>
              <a:ahLst/>
              <a:cxnLst/>
              <a:rect l="l" t="t" r="r" b="b"/>
              <a:pathLst>
                <a:path w="20206" h="453" extrusionOk="0">
                  <a:moveTo>
                    <a:pt x="10109" y="0"/>
                  </a:moveTo>
                  <a:cubicBezTo>
                    <a:pt x="4525" y="0"/>
                    <a:pt x="0" y="227"/>
                    <a:pt x="0" y="227"/>
                  </a:cubicBezTo>
                  <a:cubicBezTo>
                    <a:pt x="0" y="227"/>
                    <a:pt x="4525" y="453"/>
                    <a:pt x="10109" y="453"/>
                  </a:cubicBezTo>
                  <a:cubicBezTo>
                    <a:pt x="15681" y="453"/>
                    <a:pt x="20205" y="227"/>
                    <a:pt x="20205" y="227"/>
                  </a:cubicBezTo>
                  <a:cubicBezTo>
                    <a:pt x="20205" y="227"/>
                    <a:pt x="15681" y="0"/>
                    <a:pt x="10109" y="0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561" name="Google Shape;12561;p49"/>
            <p:cNvSpPr/>
            <p:nvPr/>
          </p:nvSpPr>
          <p:spPr>
            <a:xfrm>
              <a:off x="3272425" y="3163900"/>
              <a:ext cx="617650" cy="11050"/>
            </a:xfrm>
            <a:custGeom>
              <a:avLst/>
              <a:gdLst/>
              <a:ahLst/>
              <a:cxnLst/>
              <a:rect l="l" t="t" r="r" b="b"/>
              <a:pathLst>
                <a:path w="24706" h="442" extrusionOk="0">
                  <a:moveTo>
                    <a:pt x="12347" y="1"/>
                  </a:moveTo>
                  <a:cubicBezTo>
                    <a:pt x="5537" y="1"/>
                    <a:pt x="0" y="227"/>
                    <a:pt x="0" y="227"/>
                  </a:cubicBezTo>
                  <a:cubicBezTo>
                    <a:pt x="0" y="227"/>
                    <a:pt x="5537" y="441"/>
                    <a:pt x="12347" y="441"/>
                  </a:cubicBezTo>
                  <a:cubicBezTo>
                    <a:pt x="19169" y="441"/>
                    <a:pt x="24706" y="227"/>
                    <a:pt x="24706" y="227"/>
                  </a:cubicBezTo>
                  <a:cubicBezTo>
                    <a:pt x="24706" y="227"/>
                    <a:pt x="19169" y="1"/>
                    <a:pt x="12347" y="1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562" name="Google Shape;12562;p49"/>
            <p:cNvSpPr/>
            <p:nvPr/>
          </p:nvSpPr>
          <p:spPr>
            <a:xfrm>
              <a:off x="3613825" y="3180275"/>
              <a:ext cx="303650" cy="11350"/>
            </a:xfrm>
            <a:custGeom>
              <a:avLst/>
              <a:gdLst/>
              <a:ahLst/>
              <a:cxnLst/>
              <a:rect l="l" t="t" r="r" b="b"/>
              <a:pathLst>
                <a:path w="12146" h="454" extrusionOk="0">
                  <a:moveTo>
                    <a:pt x="6073" y="1"/>
                  </a:moveTo>
                  <a:cubicBezTo>
                    <a:pt x="2715" y="1"/>
                    <a:pt x="1" y="227"/>
                    <a:pt x="1" y="227"/>
                  </a:cubicBezTo>
                  <a:cubicBezTo>
                    <a:pt x="1" y="227"/>
                    <a:pt x="2715" y="453"/>
                    <a:pt x="6073" y="453"/>
                  </a:cubicBezTo>
                  <a:cubicBezTo>
                    <a:pt x="9442" y="453"/>
                    <a:pt x="12145" y="227"/>
                    <a:pt x="12145" y="227"/>
                  </a:cubicBezTo>
                  <a:cubicBezTo>
                    <a:pt x="12145" y="227"/>
                    <a:pt x="9419" y="1"/>
                    <a:pt x="6073" y="1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563" name="Google Shape;12563;p49"/>
            <p:cNvSpPr/>
            <p:nvPr/>
          </p:nvSpPr>
          <p:spPr>
            <a:xfrm>
              <a:off x="2048150" y="3141875"/>
              <a:ext cx="951050" cy="11350"/>
            </a:xfrm>
            <a:custGeom>
              <a:avLst/>
              <a:gdLst/>
              <a:ahLst/>
              <a:cxnLst/>
              <a:rect l="l" t="t" r="r" b="b"/>
              <a:pathLst>
                <a:path w="38042" h="454" extrusionOk="0">
                  <a:moveTo>
                    <a:pt x="19027" y="1"/>
                  </a:moveTo>
                  <a:cubicBezTo>
                    <a:pt x="8514" y="1"/>
                    <a:pt x="1" y="227"/>
                    <a:pt x="1" y="227"/>
                  </a:cubicBezTo>
                  <a:cubicBezTo>
                    <a:pt x="1" y="227"/>
                    <a:pt x="8514" y="453"/>
                    <a:pt x="19027" y="453"/>
                  </a:cubicBezTo>
                  <a:cubicBezTo>
                    <a:pt x="29528" y="453"/>
                    <a:pt x="38041" y="227"/>
                    <a:pt x="38041" y="227"/>
                  </a:cubicBezTo>
                  <a:cubicBezTo>
                    <a:pt x="38041" y="227"/>
                    <a:pt x="29528" y="1"/>
                    <a:pt x="19027" y="1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564" name="Google Shape;12564;p49"/>
            <p:cNvSpPr/>
            <p:nvPr/>
          </p:nvSpPr>
          <p:spPr>
            <a:xfrm>
              <a:off x="2414275" y="3182950"/>
              <a:ext cx="639400" cy="11050"/>
            </a:xfrm>
            <a:custGeom>
              <a:avLst/>
              <a:gdLst/>
              <a:ahLst/>
              <a:cxnLst/>
              <a:rect l="l" t="t" r="r" b="b"/>
              <a:pathLst>
                <a:path w="25576" h="442" extrusionOk="0">
                  <a:moveTo>
                    <a:pt x="12788" y="1"/>
                  </a:moveTo>
                  <a:cubicBezTo>
                    <a:pt x="5739" y="1"/>
                    <a:pt x="1" y="227"/>
                    <a:pt x="1" y="227"/>
                  </a:cubicBezTo>
                  <a:cubicBezTo>
                    <a:pt x="1" y="227"/>
                    <a:pt x="5716" y="441"/>
                    <a:pt x="12788" y="441"/>
                  </a:cubicBezTo>
                  <a:cubicBezTo>
                    <a:pt x="19848" y="441"/>
                    <a:pt x="25575" y="227"/>
                    <a:pt x="25575" y="227"/>
                  </a:cubicBezTo>
                  <a:cubicBezTo>
                    <a:pt x="25575" y="227"/>
                    <a:pt x="19860" y="1"/>
                    <a:pt x="12788" y="1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565" name="Google Shape;12565;p49"/>
            <p:cNvSpPr/>
            <p:nvPr/>
          </p:nvSpPr>
          <p:spPr>
            <a:xfrm>
              <a:off x="2580675" y="3221350"/>
              <a:ext cx="320000" cy="11050"/>
            </a:xfrm>
            <a:custGeom>
              <a:avLst/>
              <a:gdLst/>
              <a:ahLst/>
              <a:cxnLst/>
              <a:rect l="l" t="t" r="r" b="b"/>
              <a:pathLst>
                <a:path w="12800" h="442" extrusionOk="0">
                  <a:moveTo>
                    <a:pt x="6406" y="1"/>
                  </a:moveTo>
                  <a:cubicBezTo>
                    <a:pt x="2858" y="1"/>
                    <a:pt x="0" y="215"/>
                    <a:pt x="0" y="215"/>
                  </a:cubicBezTo>
                  <a:cubicBezTo>
                    <a:pt x="0" y="215"/>
                    <a:pt x="2870" y="441"/>
                    <a:pt x="6406" y="441"/>
                  </a:cubicBezTo>
                  <a:cubicBezTo>
                    <a:pt x="9942" y="441"/>
                    <a:pt x="12799" y="215"/>
                    <a:pt x="12799" y="215"/>
                  </a:cubicBezTo>
                  <a:cubicBezTo>
                    <a:pt x="12799" y="215"/>
                    <a:pt x="9942" y="1"/>
                    <a:pt x="6406" y="1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566" name="Google Shape;12566;p49"/>
            <p:cNvSpPr/>
            <p:nvPr/>
          </p:nvSpPr>
          <p:spPr>
            <a:xfrm>
              <a:off x="2750625" y="3248725"/>
              <a:ext cx="237550" cy="11350"/>
            </a:xfrm>
            <a:custGeom>
              <a:avLst/>
              <a:gdLst/>
              <a:ahLst/>
              <a:cxnLst/>
              <a:rect l="l" t="t" r="r" b="b"/>
              <a:pathLst>
                <a:path w="9502" h="454" extrusionOk="0">
                  <a:moveTo>
                    <a:pt x="4942" y="1"/>
                  </a:moveTo>
                  <a:cubicBezTo>
                    <a:pt x="4879" y="1"/>
                    <a:pt x="4815" y="1"/>
                    <a:pt x="4751" y="1"/>
                  </a:cubicBezTo>
                  <a:cubicBezTo>
                    <a:pt x="2132" y="1"/>
                    <a:pt x="1" y="227"/>
                    <a:pt x="1" y="227"/>
                  </a:cubicBezTo>
                  <a:cubicBezTo>
                    <a:pt x="1" y="227"/>
                    <a:pt x="2132" y="454"/>
                    <a:pt x="4751" y="454"/>
                  </a:cubicBezTo>
                  <a:cubicBezTo>
                    <a:pt x="7371" y="454"/>
                    <a:pt x="9502" y="227"/>
                    <a:pt x="9502" y="227"/>
                  </a:cubicBezTo>
                  <a:cubicBezTo>
                    <a:pt x="9502" y="227"/>
                    <a:pt x="7473" y="1"/>
                    <a:pt x="4942" y="1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567" name="Google Shape;12567;p49"/>
            <p:cNvSpPr/>
            <p:nvPr/>
          </p:nvSpPr>
          <p:spPr>
            <a:xfrm>
              <a:off x="3095325" y="3229400"/>
              <a:ext cx="220875" cy="11325"/>
            </a:xfrm>
            <a:custGeom>
              <a:avLst/>
              <a:gdLst/>
              <a:ahLst/>
              <a:cxnLst/>
              <a:rect l="l" t="t" r="r" b="b"/>
              <a:pathLst>
                <a:path w="8835" h="453" extrusionOk="0">
                  <a:moveTo>
                    <a:pt x="4417" y="0"/>
                  </a:moveTo>
                  <a:cubicBezTo>
                    <a:pt x="1977" y="0"/>
                    <a:pt x="0" y="227"/>
                    <a:pt x="0" y="227"/>
                  </a:cubicBezTo>
                  <a:cubicBezTo>
                    <a:pt x="0" y="227"/>
                    <a:pt x="1977" y="453"/>
                    <a:pt x="4417" y="453"/>
                  </a:cubicBezTo>
                  <a:cubicBezTo>
                    <a:pt x="6858" y="453"/>
                    <a:pt x="8835" y="227"/>
                    <a:pt x="8835" y="227"/>
                  </a:cubicBezTo>
                  <a:cubicBezTo>
                    <a:pt x="8835" y="227"/>
                    <a:pt x="6858" y="0"/>
                    <a:pt x="4417" y="0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568" name="Google Shape;12568;p49"/>
            <p:cNvSpPr/>
            <p:nvPr/>
          </p:nvSpPr>
          <p:spPr>
            <a:xfrm>
              <a:off x="3136100" y="3254100"/>
              <a:ext cx="212850" cy="11050"/>
            </a:xfrm>
            <a:custGeom>
              <a:avLst/>
              <a:gdLst/>
              <a:ahLst/>
              <a:cxnLst/>
              <a:rect l="l" t="t" r="r" b="b"/>
              <a:pathLst>
                <a:path w="8514" h="442" extrusionOk="0">
                  <a:moveTo>
                    <a:pt x="4263" y="1"/>
                  </a:moveTo>
                  <a:cubicBezTo>
                    <a:pt x="1905" y="1"/>
                    <a:pt x="0" y="215"/>
                    <a:pt x="0" y="215"/>
                  </a:cubicBezTo>
                  <a:cubicBezTo>
                    <a:pt x="0" y="215"/>
                    <a:pt x="1905" y="441"/>
                    <a:pt x="4263" y="441"/>
                  </a:cubicBezTo>
                  <a:cubicBezTo>
                    <a:pt x="6608" y="441"/>
                    <a:pt x="8513" y="215"/>
                    <a:pt x="8513" y="215"/>
                  </a:cubicBezTo>
                  <a:cubicBezTo>
                    <a:pt x="8513" y="215"/>
                    <a:pt x="6608" y="1"/>
                    <a:pt x="4263" y="1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569" name="Google Shape;12569;p49"/>
            <p:cNvSpPr/>
            <p:nvPr/>
          </p:nvSpPr>
          <p:spPr>
            <a:xfrm>
              <a:off x="3181925" y="3270475"/>
              <a:ext cx="153325" cy="11025"/>
            </a:xfrm>
            <a:custGeom>
              <a:avLst/>
              <a:gdLst/>
              <a:ahLst/>
              <a:cxnLst/>
              <a:rect l="l" t="t" r="r" b="b"/>
              <a:pathLst>
                <a:path w="6133" h="441" extrusionOk="0">
                  <a:moveTo>
                    <a:pt x="3073" y="0"/>
                  </a:moveTo>
                  <a:cubicBezTo>
                    <a:pt x="1370" y="0"/>
                    <a:pt x="1" y="215"/>
                    <a:pt x="1" y="215"/>
                  </a:cubicBezTo>
                  <a:cubicBezTo>
                    <a:pt x="1" y="215"/>
                    <a:pt x="1370" y="441"/>
                    <a:pt x="3073" y="441"/>
                  </a:cubicBezTo>
                  <a:cubicBezTo>
                    <a:pt x="4763" y="441"/>
                    <a:pt x="6133" y="215"/>
                    <a:pt x="6133" y="215"/>
                  </a:cubicBezTo>
                  <a:cubicBezTo>
                    <a:pt x="6133" y="215"/>
                    <a:pt x="4763" y="0"/>
                    <a:pt x="3073" y="0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570" name="Google Shape;12570;p49"/>
            <p:cNvSpPr/>
            <p:nvPr/>
          </p:nvSpPr>
          <p:spPr>
            <a:xfrm>
              <a:off x="3239375" y="3294875"/>
              <a:ext cx="104200" cy="11350"/>
            </a:xfrm>
            <a:custGeom>
              <a:avLst/>
              <a:gdLst/>
              <a:ahLst/>
              <a:cxnLst/>
              <a:rect l="l" t="t" r="r" b="b"/>
              <a:pathLst>
                <a:path w="4168" h="454" extrusionOk="0">
                  <a:moveTo>
                    <a:pt x="2084" y="1"/>
                  </a:moveTo>
                  <a:cubicBezTo>
                    <a:pt x="918" y="1"/>
                    <a:pt x="1" y="227"/>
                    <a:pt x="1" y="227"/>
                  </a:cubicBezTo>
                  <a:cubicBezTo>
                    <a:pt x="1" y="227"/>
                    <a:pt x="929" y="453"/>
                    <a:pt x="2084" y="453"/>
                  </a:cubicBezTo>
                  <a:cubicBezTo>
                    <a:pt x="3239" y="453"/>
                    <a:pt x="4168" y="227"/>
                    <a:pt x="4168" y="227"/>
                  </a:cubicBezTo>
                  <a:cubicBezTo>
                    <a:pt x="4168" y="227"/>
                    <a:pt x="3227" y="1"/>
                    <a:pt x="2084" y="1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571" name="Google Shape;12571;p49"/>
            <p:cNvSpPr/>
            <p:nvPr/>
          </p:nvSpPr>
          <p:spPr>
            <a:xfrm>
              <a:off x="2302350" y="3117475"/>
              <a:ext cx="229225" cy="11050"/>
            </a:xfrm>
            <a:custGeom>
              <a:avLst/>
              <a:gdLst/>
              <a:ahLst/>
              <a:cxnLst/>
              <a:rect l="l" t="t" r="r" b="b"/>
              <a:pathLst>
                <a:path w="9169" h="442" extrusionOk="0">
                  <a:moveTo>
                    <a:pt x="4585" y="1"/>
                  </a:moveTo>
                  <a:cubicBezTo>
                    <a:pt x="2049" y="1"/>
                    <a:pt x="1" y="215"/>
                    <a:pt x="1" y="215"/>
                  </a:cubicBezTo>
                  <a:cubicBezTo>
                    <a:pt x="1" y="215"/>
                    <a:pt x="2061" y="441"/>
                    <a:pt x="4585" y="441"/>
                  </a:cubicBezTo>
                  <a:cubicBezTo>
                    <a:pt x="7109" y="441"/>
                    <a:pt x="9169" y="215"/>
                    <a:pt x="9169" y="215"/>
                  </a:cubicBezTo>
                  <a:cubicBezTo>
                    <a:pt x="9169" y="215"/>
                    <a:pt x="7109" y="1"/>
                    <a:pt x="4585" y="1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572" name="Google Shape;12572;p49"/>
            <p:cNvSpPr/>
            <p:nvPr/>
          </p:nvSpPr>
          <p:spPr>
            <a:xfrm>
              <a:off x="2384225" y="3076400"/>
              <a:ext cx="106275" cy="11325"/>
            </a:xfrm>
            <a:custGeom>
              <a:avLst/>
              <a:gdLst/>
              <a:ahLst/>
              <a:cxnLst/>
              <a:rect l="l" t="t" r="r" b="b"/>
              <a:pathLst>
                <a:path w="4251" h="453" extrusionOk="0">
                  <a:moveTo>
                    <a:pt x="2131" y="1"/>
                  </a:moveTo>
                  <a:cubicBezTo>
                    <a:pt x="953" y="1"/>
                    <a:pt x="0" y="227"/>
                    <a:pt x="0" y="227"/>
                  </a:cubicBezTo>
                  <a:cubicBezTo>
                    <a:pt x="0" y="227"/>
                    <a:pt x="953" y="453"/>
                    <a:pt x="2131" y="453"/>
                  </a:cubicBezTo>
                  <a:cubicBezTo>
                    <a:pt x="3298" y="453"/>
                    <a:pt x="4251" y="227"/>
                    <a:pt x="4251" y="227"/>
                  </a:cubicBezTo>
                  <a:cubicBezTo>
                    <a:pt x="4251" y="227"/>
                    <a:pt x="3298" y="1"/>
                    <a:pt x="2131" y="1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573" name="Google Shape;12573;p49"/>
            <p:cNvSpPr/>
            <p:nvPr/>
          </p:nvSpPr>
          <p:spPr>
            <a:xfrm>
              <a:off x="2436300" y="3057050"/>
              <a:ext cx="68500" cy="11350"/>
            </a:xfrm>
            <a:custGeom>
              <a:avLst/>
              <a:gdLst/>
              <a:ahLst/>
              <a:cxnLst/>
              <a:rect l="l" t="t" r="r" b="b"/>
              <a:pathLst>
                <a:path w="2740" h="454" extrusionOk="0">
                  <a:moveTo>
                    <a:pt x="1370" y="1"/>
                  </a:moveTo>
                  <a:cubicBezTo>
                    <a:pt x="608" y="1"/>
                    <a:pt x="1" y="227"/>
                    <a:pt x="1" y="227"/>
                  </a:cubicBezTo>
                  <a:cubicBezTo>
                    <a:pt x="1" y="227"/>
                    <a:pt x="579" y="453"/>
                    <a:pt x="1314" y="453"/>
                  </a:cubicBezTo>
                  <a:cubicBezTo>
                    <a:pt x="1333" y="453"/>
                    <a:pt x="1351" y="453"/>
                    <a:pt x="1370" y="453"/>
                  </a:cubicBezTo>
                  <a:cubicBezTo>
                    <a:pt x="2132" y="453"/>
                    <a:pt x="2739" y="227"/>
                    <a:pt x="2739" y="227"/>
                  </a:cubicBezTo>
                  <a:cubicBezTo>
                    <a:pt x="2739" y="227"/>
                    <a:pt x="2132" y="1"/>
                    <a:pt x="1370" y="1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574" name="Google Shape;12574;p49"/>
            <p:cNvSpPr/>
            <p:nvPr/>
          </p:nvSpPr>
          <p:spPr>
            <a:xfrm>
              <a:off x="2266650" y="3032650"/>
              <a:ext cx="248550" cy="11075"/>
            </a:xfrm>
            <a:custGeom>
              <a:avLst/>
              <a:gdLst/>
              <a:ahLst/>
              <a:cxnLst/>
              <a:rect l="l" t="t" r="r" b="b"/>
              <a:pathLst>
                <a:path w="9942" h="443" extrusionOk="0">
                  <a:moveTo>
                    <a:pt x="4977" y="0"/>
                  </a:moveTo>
                  <a:cubicBezTo>
                    <a:pt x="2238" y="0"/>
                    <a:pt x="0" y="227"/>
                    <a:pt x="0" y="227"/>
                  </a:cubicBezTo>
                  <a:cubicBezTo>
                    <a:pt x="0" y="227"/>
                    <a:pt x="2030" y="443"/>
                    <a:pt x="4589" y="443"/>
                  </a:cubicBezTo>
                  <a:cubicBezTo>
                    <a:pt x="4717" y="443"/>
                    <a:pt x="4847" y="442"/>
                    <a:pt x="4977" y="441"/>
                  </a:cubicBezTo>
                  <a:cubicBezTo>
                    <a:pt x="7715" y="441"/>
                    <a:pt x="9942" y="227"/>
                    <a:pt x="9942" y="227"/>
                  </a:cubicBezTo>
                  <a:cubicBezTo>
                    <a:pt x="9942" y="227"/>
                    <a:pt x="7727" y="0"/>
                    <a:pt x="4977" y="0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575" name="Google Shape;12575;p49"/>
            <p:cNvSpPr/>
            <p:nvPr/>
          </p:nvSpPr>
          <p:spPr>
            <a:xfrm>
              <a:off x="2461000" y="2994550"/>
              <a:ext cx="70575" cy="11325"/>
            </a:xfrm>
            <a:custGeom>
              <a:avLst/>
              <a:gdLst/>
              <a:ahLst/>
              <a:cxnLst/>
              <a:rect l="l" t="t" r="r" b="b"/>
              <a:pathLst>
                <a:path w="2823" h="453" extrusionOk="0">
                  <a:moveTo>
                    <a:pt x="1406" y="0"/>
                  </a:moveTo>
                  <a:cubicBezTo>
                    <a:pt x="632" y="0"/>
                    <a:pt x="1" y="227"/>
                    <a:pt x="1" y="227"/>
                  </a:cubicBezTo>
                  <a:cubicBezTo>
                    <a:pt x="1" y="227"/>
                    <a:pt x="632" y="453"/>
                    <a:pt x="1406" y="453"/>
                  </a:cubicBezTo>
                  <a:cubicBezTo>
                    <a:pt x="2180" y="453"/>
                    <a:pt x="2823" y="227"/>
                    <a:pt x="2823" y="227"/>
                  </a:cubicBezTo>
                  <a:cubicBezTo>
                    <a:pt x="2823" y="227"/>
                    <a:pt x="2192" y="0"/>
                    <a:pt x="1406" y="0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576" name="Google Shape;12576;p49"/>
            <p:cNvSpPr/>
            <p:nvPr/>
          </p:nvSpPr>
          <p:spPr>
            <a:xfrm>
              <a:off x="4903575" y="2253975"/>
              <a:ext cx="341450" cy="11050"/>
            </a:xfrm>
            <a:custGeom>
              <a:avLst/>
              <a:gdLst/>
              <a:ahLst/>
              <a:cxnLst/>
              <a:rect l="l" t="t" r="r" b="b"/>
              <a:pathLst>
                <a:path w="13658" h="442" extrusionOk="0">
                  <a:moveTo>
                    <a:pt x="6835" y="1"/>
                  </a:moveTo>
                  <a:cubicBezTo>
                    <a:pt x="3060" y="1"/>
                    <a:pt x="1" y="215"/>
                    <a:pt x="1" y="215"/>
                  </a:cubicBezTo>
                  <a:cubicBezTo>
                    <a:pt x="1" y="215"/>
                    <a:pt x="3060" y="441"/>
                    <a:pt x="6835" y="441"/>
                  </a:cubicBezTo>
                  <a:cubicBezTo>
                    <a:pt x="10609" y="441"/>
                    <a:pt x="13657" y="215"/>
                    <a:pt x="13657" y="215"/>
                  </a:cubicBezTo>
                  <a:cubicBezTo>
                    <a:pt x="13657" y="215"/>
                    <a:pt x="10609" y="1"/>
                    <a:pt x="6835" y="1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577" name="Google Shape;12577;p49"/>
            <p:cNvSpPr/>
            <p:nvPr/>
          </p:nvSpPr>
          <p:spPr>
            <a:xfrm>
              <a:off x="4975025" y="2286725"/>
              <a:ext cx="106275" cy="11025"/>
            </a:xfrm>
            <a:custGeom>
              <a:avLst/>
              <a:gdLst/>
              <a:ahLst/>
              <a:cxnLst/>
              <a:rect l="l" t="t" r="r" b="b"/>
              <a:pathLst>
                <a:path w="4251" h="441" extrusionOk="0">
                  <a:moveTo>
                    <a:pt x="2131" y="0"/>
                  </a:moveTo>
                  <a:cubicBezTo>
                    <a:pt x="953" y="0"/>
                    <a:pt x="0" y="215"/>
                    <a:pt x="0" y="215"/>
                  </a:cubicBezTo>
                  <a:cubicBezTo>
                    <a:pt x="0" y="215"/>
                    <a:pt x="953" y="441"/>
                    <a:pt x="2131" y="441"/>
                  </a:cubicBezTo>
                  <a:cubicBezTo>
                    <a:pt x="3298" y="441"/>
                    <a:pt x="4251" y="215"/>
                    <a:pt x="4251" y="215"/>
                  </a:cubicBezTo>
                  <a:cubicBezTo>
                    <a:pt x="4251" y="215"/>
                    <a:pt x="3298" y="0"/>
                    <a:pt x="2131" y="0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578" name="Google Shape;12578;p49"/>
            <p:cNvSpPr/>
            <p:nvPr/>
          </p:nvSpPr>
          <p:spPr>
            <a:xfrm>
              <a:off x="5018175" y="2316775"/>
              <a:ext cx="104200" cy="11050"/>
            </a:xfrm>
            <a:custGeom>
              <a:avLst/>
              <a:gdLst/>
              <a:ahLst/>
              <a:cxnLst/>
              <a:rect l="l" t="t" r="r" b="b"/>
              <a:pathLst>
                <a:path w="4168" h="442" extrusionOk="0">
                  <a:moveTo>
                    <a:pt x="2084" y="1"/>
                  </a:moveTo>
                  <a:cubicBezTo>
                    <a:pt x="917" y="1"/>
                    <a:pt x="0" y="227"/>
                    <a:pt x="0" y="227"/>
                  </a:cubicBezTo>
                  <a:cubicBezTo>
                    <a:pt x="0" y="227"/>
                    <a:pt x="941" y="441"/>
                    <a:pt x="2084" y="441"/>
                  </a:cubicBezTo>
                  <a:cubicBezTo>
                    <a:pt x="3239" y="441"/>
                    <a:pt x="4168" y="227"/>
                    <a:pt x="4168" y="227"/>
                  </a:cubicBezTo>
                  <a:cubicBezTo>
                    <a:pt x="4168" y="227"/>
                    <a:pt x="3227" y="1"/>
                    <a:pt x="2084" y="1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579" name="Google Shape;12579;p49"/>
            <p:cNvSpPr/>
            <p:nvPr/>
          </p:nvSpPr>
          <p:spPr>
            <a:xfrm>
              <a:off x="5058950" y="2344150"/>
              <a:ext cx="44075" cy="11350"/>
            </a:xfrm>
            <a:custGeom>
              <a:avLst/>
              <a:gdLst/>
              <a:ahLst/>
              <a:cxnLst/>
              <a:rect l="l" t="t" r="r" b="b"/>
              <a:pathLst>
                <a:path w="1763" h="454" extrusionOk="0">
                  <a:moveTo>
                    <a:pt x="917" y="1"/>
                  </a:moveTo>
                  <a:cubicBezTo>
                    <a:pt x="905" y="1"/>
                    <a:pt x="894" y="1"/>
                    <a:pt x="882" y="1"/>
                  </a:cubicBezTo>
                  <a:cubicBezTo>
                    <a:pt x="394" y="1"/>
                    <a:pt x="1" y="227"/>
                    <a:pt x="1" y="227"/>
                  </a:cubicBezTo>
                  <a:cubicBezTo>
                    <a:pt x="1" y="227"/>
                    <a:pt x="405" y="454"/>
                    <a:pt x="882" y="454"/>
                  </a:cubicBezTo>
                  <a:cubicBezTo>
                    <a:pt x="1370" y="454"/>
                    <a:pt x="1763" y="227"/>
                    <a:pt x="1763" y="227"/>
                  </a:cubicBezTo>
                  <a:cubicBezTo>
                    <a:pt x="1763" y="227"/>
                    <a:pt x="1389" y="1"/>
                    <a:pt x="917" y="1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580" name="Google Shape;12580;p49"/>
            <p:cNvSpPr/>
            <p:nvPr/>
          </p:nvSpPr>
          <p:spPr>
            <a:xfrm>
              <a:off x="5078900" y="2379600"/>
              <a:ext cx="49125" cy="11325"/>
            </a:xfrm>
            <a:custGeom>
              <a:avLst/>
              <a:gdLst/>
              <a:ahLst/>
              <a:cxnLst/>
              <a:rect l="l" t="t" r="r" b="b"/>
              <a:pathLst>
                <a:path w="1965" h="453" extrusionOk="0">
                  <a:moveTo>
                    <a:pt x="977" y="0"/>
                  </a:moveTo>
                  <a:cubicBezTo>
                    <a:pt x="441" y="0"/>
                    <a:pt x="0" y="226"/>
                    <a:pt x="0" y="226"/>
                  </a:cubicBezTo>
                  <a:cubicBezTo>
                    <a:pt x="0" y="226"/>
                    <a:pt x="429" y="452"/>
                    <a:pt x="977" y="452"/>
                  </a:cubicBezTo>
                  <a:cubicBezTo>
                    <a:pt x="1512" y="452"/>
                    <a:pt x="1965" y="226"/>
                    <a:pt x="1965" y="226"/>
                  </a:cubicBezTo>
                  <a:cubicBezTo>
                    <a:pt x="1965" y="226"/>
                    <a:pt x="1512" y="0"/>
                    <a:pt x="977" y="0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581" name="Google Shape;12581;p49"/>
            <p:cNvSpPr/>
            <p:nvPr/>
          </p:nvSpPr>
          <p:spPr>
            <a:xfrm>
              <a:off x="4758925" y="3158250"/>
              <a:ext cx="991800" cy="11350"/>
            </a:xfrm>
            <a:custGeom>
              <a:avLst/>
              <a:gdLst/>
              <a:ahLst/>
              <a:cxnLst/>
              <a:rect l="l" t="t" r="r" b="b"/>
              <a:pathLst>
                <a:path w="39672" h="454" extrusionOk="0">
                  <a:moveTo>
                    <a:pt x="19836" y="1"/>
                  </a:moveTo>
                  <a:cubicBezTo>
                    <a:pt x="8882" y="1"/>
                    <a:pt x="0" y="227"/>
                    <a:pt x="0" y="227"/>
                  </a:cubicBezTo>
                  <a:cubicBezTo>
                    <a:pt x="0" y="227"/>
                    <a:pt x="8882" y="453"/>
                    <a:pt x="19836" y="453"/>
                  </a:cubicBezTo>
                  <a:cubicBezTo>
                    <a:pt x="30790" y="453"/>
                    <a:pt x="39672" y="227"/>
                    <a:pt x="39672" y="227"/>
                  </a:cubicBezTo>
                  <a:cubicBezTo>
                    <a:pt x="39672" y="227"/>
                    <a:pt x="30790" y="1"/>
                    <a:pt x="19836" y="1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582" name="Google Shape;12582;p49"/>
            <p:cNvSpPr/>
            <p:nvPr/>
          </p:nvSpPr>
          <p:spPr>
            <a:xfrm>
              <a:off x="4580925" y="3147550"/>
              <a:ext cx="251525" cy="11325"/>
            </a:xfrm>
            <a:custGeom>
              <a:avLst/>
              <a:gdLst/>
              <a:ahLst/>
              <a:cxnLst/>
              <a:rect l="l" t="t" r="r" b="b"/>
              <a:pathLst>
                <a:path w="10061" h="453" extrusionOk="0">
                  <a:moveTo>
                    <a:pt x="5037" y="0"/>
                  </a:moveTo>
                  <a:cubicBezTo>
                    <a:pt x="2250" y="0"/>
                    <a:pt x="0" y="226"/>
                    <a:pt x="0" y="226"/>
                  </a:cubicBezTo>
                  <a:cubicBezTo>
                    <a:pt x="0" y="226"/>
                    <a:pt x="2250" y="453"/>
                    <a:pt x="5037" y="453"/>
                  </a:cubicBezTo>
                  <a:cubicBezTo>
                    <a:pt x="7811" y="453"/>
                    <a:pt x="10061" y="226"/>
                    <a:pt x="10061" y="226"/>
                  </a:cubicBezTo>
                  <a:cubicBezTo>
                    <a:pt x="10061" y="226"/>
                    <a:pt x="7811" y="0"/>
                    <a:pt x="5037" y="0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583" name="Google Shape;12583;p49"/>
            <p:cNvSpPr/>
            <p:nvPr/>
          </p:nvSpPr>
          <p:spPr>
            <a:xfrm>
              <a:off x="4744925" y="3139500"/>
              <a:ext cx="183075" cy="11050"/>
            </a:xfrm>
            <a:custGeom>
              <a:avLst/>
              <a:gdLst/>
              <a:ahLst/>
              <a:cxnLst/>
              <a:rect l="l" t="t" r="r" b="b"/>
              <a:pathLst>
                <a:path w="7323" h="442" extrusionOk="0">
                  <a:moveTo>
                    <a:pt x="3668" y="1"/>
                  </a:moveTo>
                  <a:cubicBezTo>
                    <a:pt x="1644" y="1"/>
                    <a:pt x="1" y="215"/>
                    <a:pt x="1" y="215"/>
                  </a:cubicBezTo>
                  <a:cubicBezTo>
                    <a:pt x="1" y="215"/>
                    <a:pt x="1644" y="441"/>
                    <a:pt x="3668" y="441"/>
                  </a:cubicBezTo>
                  <a:cubicBezTo>
                    <a:pt x="5692" y="441"/>
                    <a:pt x="7323" y="215"/>
                    <a:pt x="7323" y="215"/>
                  </a:cubicBezTo>
                  <a:cubicBezTo>
                    <a:pt x="7323" y="215"/>
                    <a:pt x="5692" y="1"/>
                    <a:pt x="3668" y="1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584" name="Google Shape;12584;p49"/>
            <p:cNvSpPr/>
            <p:nvPr/>
          </p:nvSpPr>
          <p:spPr>
            <a:xfrm>
              <a:off x="5160150" y="3133850"/>
              <a:ext cx="453950" cy="11025"/>
            </a:xfrm>
            <a:custGeom>
              <a:avLst/>
              <a:gdLst/>
              <a:ahLst/>
              <a:cxnLst/>
              <a:rect l="l" t="t" r="r" b="b"/>
              <a:pathLst>
                <a:path w="18158" h="441" extrusionOk="0">
                  <a:moveTo>
                    <a:pt x="9085" y="0"/>
                  </a:moveTo>
                  <a:cubicBezTo>
                    <a:pt x="4073" y="0"/>
                    <a:pt x="1" y="227"/>
                    <a:pt x="1" y="227"/>
                  </a:cubicBezTo>
                  <a:cubicBezTo>
                    <a:pt x="1" y="227"/>
                    <a:pt x="4073" y="441"/>
                    <a:pt x="9085" y="441"/>
                  </a:cubicBezTo>
                  <a:cubicBezTo>
                    <a:pt x="14098" y="441"/>
                    <a:pt x="18158" y="227"/>
                    <a:pt x="18158" y="227"/>
                  </a:cubicBezTo>
                  <a:cubicBezTo>
                    <a:pt x="18158" y="227"/>
                    <a:pt x="14098" y="0"/>
                    <a:pt x="9085" y="0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585" name="Google Shape;12585;p49"/>
            <p:cNvSpPr/>
            <p:nvPr/>
          </p:nvSpPr>
          <p:spPr>
            <a:xfrm>
              <a:off x="5392325" y="3114800"/>
              <a:ext cx="112550" cy="11325"/>
            </a:xfrm>
            <a:custGeom>
              <a:avLst/>
              <a:gdLst/>
              <a:ahLst/>
              <a:cxnLst/>
              <a:rect l="l" t="t" r="r" b="b"/>
              <a:pathLst>
                <a:path w="4502" h="453" extrusionOk="0">
                  <a:moveTo>
                    <a:pt x="2342" y="0"/>
                  </a:moveTo>
                  <a:cubicBezTo>
                    <a:pt x="2312" y="0"/>
                    <a:pt x="2281" y="0"/>
                    <a:pt x="2251" y="0"/>
                  </a:cubicBezTo>
                  <a:cubicBezTo>
                    <a:pt x="1001" y="0"/>
                    <a:pt x="1" y="227"/>
                    <a:pt x="1" y="227"/>
                  </a:cubicBezTo>
                  <a:cubicBezTo>
                    <a:pt x="1" y="227"/>
                    <a:pt x="1013" y="453"/>
                    <a:pt x="2251" y="453"/>
                  </a:cubicBezTo>
                  <a:cubicBezTo>
                    <a:pt x="3501" y="453"/>
                    <a:pt x="4501" y="227"/>
                    <a:pt x="4501" y="227"/>
                  </a:cubicBezTo>
                  <a:cubicBezTo>
                    <a:pt x="4501" y="227"/>
                    <a:pt x="3549" y="0"/>
                    <a:pt x="2342" y="0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586" name="Google Shape;12586;p49"/>
            <p:cNvSpPr/>
            <p:nvPr/>
          </p:nvSpPr>
          <p:spPr>
            <a:xfrm>
              <a:off x="5403925" y="3084725"/>
              <a:ext cx="81900" cy="11050"/>
            </a:xfrm>
            <a:custGeom>
              <a:avLst/>
              <a:gdLst/>
              <a:ahLst/>
              <a:cxnLst/>
              <a:rect l="l" t="t" r="r" b="b"/>
              <a:pathLst>
                <a:path w="3276" h="442" extrusionOk="0">
                  <a:moveTo>
                    <a:pt x="1644" y="1"/>
                  </a:moveTo>
                  <a:cubicBezTo>
                    <a:pt x="727" y="1"/>
                    <a:pt x="1" y="227"/>
                    <a:pt x="1" y="227"/>
                  </a:cubicBezTo>
                  <a:cubicBezTo>
                    <a:pt x="1" y="227"/>
                    <a:pt x="727" y="441"/>
                    <a:pt x="1644" y="441"/>
                  </a:cubicBezTo>
                  <a:cubicBezTo>
                    <a:pt x="2549" y="441"/>
                    <a:pt x="3275" y="227"/>
                    <a:pt x="3275" y="227"/>
                  </a:cubicBezTo>
                  <a:cubicBezTo>
                    <a:pt x="3275" y="227"/>
                    <a:pt x="2537" y="1"/>
                    <a:pt x="1644" y="1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587" name="Google Shape;12587;p49"/>
            <p:cNvSpPr/>
            <p:nvPr/>
          </p:nvSpPr>
          <p:spPr>
            <a:xfrm>
              <a:off x="5390250" y="3060025"/>
              <a:ext cx="81875" cy="11350"/>
            </a:xfrm>
            <a:custGeom>
              <a:avLst/>
              <a:gdLst/>
              <a:ahLst/>
              <a:cxnLst/>
              <a:rect l="l" t="t" r="r" b="b"/>
              <a:pathLst>
                <a:path w="3275" h="454" extrusionOk="0">
                  <a:moveTo>
                    <a:pt x="1631" y="1"/>
                  </a:moveTo>
                  <a:cubicBezTo>
                    <a:pt x="727" y="1"/>
                    <a:pt x="0" y="227"/>
                    <a:pt x="0" y="227"/>
                  </a:cubicBezTo>
                  <a:cubicBezTo>
                    <a:pt x="0" y="227"/>
                    <a:pt x="727" y="453"/>
                    <a:pt x="1631" y="453"/>
                  </a:cubicBezTo>
                  <a:cubicBezTo>
                    <a:pt x="2548" y="453"/>
                    <a:pt x="3275" y="227"/>
                    <a:pt x="3275" y="227"/>
                  </a:cubicBezTo>
                  <a:cubicBezTo>
                    <a:pt x="3275" y="227"/>
                    <a:pt x="2548" y="1"/>
                    <a:pt x="1631" y="1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588" name="Google Shape;12588;p49"/>
            <p:cNvSpPr/>
            <p:nvPr/>
          </p:nvSpPr>
          <p:spPr>
            <a:xfrm>
              <a:off x="5384875" y="3024300"/>
              <a:ext cx="78925" cy="11350"/>
            </a:xfrm>
            <a:custGeom>
              <a:avLst/>
              <a:gdLst/>
              <a:ahLst/>
              <a:cxnLst/>
              <a:rect l="l" t="t" r="r" b="b"/>
              <a:pathLst>
                <a:path w="3157" h="454" extrusionOk="0">
                  <a:moveTo>
                    <a:pt x="1585" y="1"/>
                  </a:moveTo>
                  <a:cubicBezTo>
                    <a:pt x="715" y="1"/>
                    <a:pt x="1" y="227"/>
                    <a:pt x="1" y="227"/>
                  </a:cubicBezTo>
                  <a:cubicBezTo>
                    <a:pt x="1" y="227"/>
                    <a:pt x="703" y="453"/>
                    <a:pt x="1585" y="453"/>
                  </a:cubicBezTo>
                  <a:cubicBezTo>
                    <a:pt x="2442" y="453"/>
                    <a:pt x="3156" y="227"/>
                    <a:pt x="3156" y="227"/>
                  </a:cubicBezTo>
                  <a:cubicBezTo>
                    <a:pt x="3156" y="227"/>
                    <a:pt x="2442" y="1"/>
                    <a:pt x="1585" y="1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589" name="Google Shape;12589;p49"/>
            <p:cNvSpPr/>
            <p:nvPr/>
          </p:nvSpPr>
          <p:spPr>
            <a:xfrm>
              <a:off x="5256600" y="2737675"/>
              <a:ext cx="404250" cy="11025"/>
            </a:xfrm>
            <a:custGeom>
              <a:avLst/>
              <a:gdLst/>
              <a:ahLst/>
              <a:cxnLst/>
              <a:rect l="l" t="t" r="r" b="b"/>
              <a:pathLst>
                <a:path w="16170" h="441" extrusionOk="0">
                  <a:moveTo>
                    <a:pt x="8085" y="0"/>
                  </a:moveTo>
                  <a:cubicBezTo>
                    <a:pt x="3620" y="0"/>
                    <a:pt x="0" y="215"/>
                    <a:pt x="0" y="215"/>
                  </a:cubicBezTo>
                  <a:cubicBezTo>
                    <a:pt x="0" y="215"/>
                    <a:pt x="3620" y="441"/>
                    <a:pt x="8085" y="441"/>
                  </a:cubicBezTo>
                  <a:cubicBezTo>
                    <a:pt x="12550" y="441"/>
                    <a:pt x="16169" y="215"/>
                    <a:pt x="16169" y="215"/>
                  </a:cubicBezTo>
                  <a:cubicBezTo>
                    <a:pt x="16169" y="215"/>
                    <a:pt x="12538" y="0"/>
                    <a:pt x="8085" y="0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590" name="Google Shape;12590;p49"/>
            <p:cNvSpPr/>
            <p:nvPr/>
          </p:nvSpPr>
          <p:spPr>
            <a:xfrm>
              <a:off x="5264050" y="2693900"/>
              <a:ext cx="87825" cy="11350"/>
            </a:xfrm>
            <a:custGeom>
              <a:avLst/>
              <a:gdLst/>
              <a:ahLst/>
              <a:cxnLst/>
              <a:rect l="l" t="t" r="r" b="b"/>
              <a:pathLst>
                <a:path w="3513" h="454" extrusionOk="0">
                  <a:moveTo>
                    <a:pt x="1832" y="1"/>
                  </a:moveTo>
                  <a:cubicBezTo>
                    <a:pt x="1809" y="1"/>
                    <a:pt x="1786" y="1"/>
                    <a:pt x="1762" y="1"/>
                  </a:cubicBezTo>
                  <a:cubicBezTo>
                    <a:pt x="786" y="1"/>
                    <a:pt x="0" y="227"/>
                    <a:pt x="0" y="227"/>
                  </a:cubicBezTo>
                  <a:cubicBezTo>
                    <a:pt x="0" y="227"/>
                    <a:pt x="786" y="453"/>
                    <a:pt x="1762" y="453"/>
                  </a:cubicBezTo>
                  <a:cubicBezTo>
                    <a:pt x="2727" y="453"/>
                    <a:pt x="3512" y="227"/>
                    <a:pt x="3512" y="227"/>
                  </a:cubicBezTo>
                  <a:cubicBezTo>
                    <a:pt x="3512" y="227"/>
                    <a:pt x="2764" y="1"/>
                    <a:pt x="1832" y="1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591" name="Google Shape;12591;p49"/>
            <p:cNvSpPr/>
            <p:nvPr/>
          </p:nvSpPr>
          <p:spPr>
            <a:xfrm>
              <a:off x="5226525" y="2653125"/>
              <a:ext cx="78900" cy="11050"/>
            </a:xfrm>
            <a:custGeom>
              <a:avLst/>
              <a:gdLst/>
              <a:ahLst/>
              <a:cxnLst/>
              <a:rect l="l" t="t" r="r" b="b"/>
              <a:pathLst>
                <a:path w="3156" h="442" extrusionOk="0">
                  <a:moveTo>
                    <a:pt x="1636" y="0"/>
                  </a:moveTo>
                  <a:cubicBezTo>
                    <a:pt x="1615" y="0"/>
                    <a:pt x="1594" y="1"/>
                    <a:pt x="1572" y="1"/>
                  </a:cubicBezTo>
                  <a:cubicBezTo>
                    <a:pt x="715" y="1"/>
                    <a:pt x="1" y="227"/>
                    <a:pt x="1" y="227"/>
                  </a:cubicBezTo>
                  <a:cubicBezTo>
                    <a:pt x="1" y="227"/>
                    <a:pt x="703" y="441"/>
                    <a:pt x="1572" y="441"/>
                  </a:cubicBezTo>
                  <a:cubicBezTo>
                    <a:pt x="2442" y="441"/>
                    <a:pt x="3156" y="227"/>
                    <a:pt x="3156" y="227"/>
                  </a:cubicBezTo>
                  <a:cubicBezTo>
                    <a:pt x="3156" y="227"/>
                    <a:pt x="2476" y="0"/>
                    <a:pt x="1636" y="0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592" name="Google Shape;12592;p49"/>
            <p:cNvSpPr/>
            <p:nvPr/>
          </p:nvSpPr>
          <p:spPr>
            <a:xfrm>
              <a:off x="5209275" y="2614725"/>
              <a:ext cx="60450" cy="11350"/>
            </a:xfrm>
            <a:custGeom>
              <a:avLst/>
              <a:gdLst/>
              <a:ahLst/>
              <a:cxnLst/>
              <a:rect l="l" t="t" r="r" b="b"/>
              <a:pathLst>
                <a:path w="2418" h="454" extrusionOk="0">
                  <a:moveTo>
                    <a:pt x="1263" y="1"/>
                  </a:moveTo>
                  <a:cubicBezTo>
                    <a:pt x="1247" y="1"/>
                    <a:pt x="1231" y="1"/>
                    <a:pt x="1215" y="1"/>
                  </a:cubicBezTo>
                  <a:cubicBezTo>
                    <a:pt x="536" y="1"/>
                    <a:pt x="0" y="227"/>
                    <a:pt x="0" y="227"/>
                  </a:cubicBezTo>
                  <a:cubicBezTo>
                    <a:pt x="0" y="227"/>
                    <a:pt x="536" y="453"/>
                    <a:pt x="1215" y="453"/>
                  </a:cubicBezTo>
                  <a:cubicBezTo>
                    <a:pt x="1881" y="453"/>
                    <a:pt x="2417" y="227"/>
                    <a:pt x="2417" y="227"/>
                  </a:cubicBezTo>
                  <a:cubicBezTo>
                    <a:pt x="2417" y="227"/>
                    <a:pt x="1907" y="1"/>
                    <a:pt x="1263" y="1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593" name="Google Shape;12593;p49"/>
            <p:cNvSpPr/>
            <p:nvPr/>
          </p:nvSpPr>
          <p:spPr>
            <a:xfrm>
              <a:off x="5168200" y="2578900"/>
              <a:ext cx="12225" cy="8975"/>
            </a:xfrm>
            <a:custGeom>
              <a:avLst/>
              <a:gdLst/>
              <a:ahLst/>
              <a:cxnLst/>
              <a:rect l="l" t="t" r="r" b="b"/>
              <a:pathLst>
                <a:path w="489" h="359" extrusionOk="0">
                  <a:moveTo>
                    <a:pt x="220" y="1"/>
                  </a:moveTo>
                  <a:cubicBezTo>
                    <a:pt x="156" y="1"/>
                    <a:pt x="88" y="14"/>
                    <a:pt x="60" y="65"/>
                  </a:cubicBezTo>
                  <a:cubicBezTo>
                    <a:pt x="0" y="160"/>
                    <a:pt x="131" y="351"/>
                    <a:pt x="131" y="351"/>
                  </a:cubicBezTo>
                  <a:cubicBezTo>
                    <a:pt x="131" y="351"/>
                    <a:pt x="182" y="358"/>
                    <a:pt x="242" y="358"/>
                  </a:cubicBezTo>
                  <a:cubicBezTo>
                    <a:pt x="313" y="358"/>
                    <a:pt x="397" y="348"/>
                    <a:pt x="429" y="303"/>
                  </a:cubicBezTo>
                  <a:cubicBezTo>
                    <a:pt x="488" y="220"/>
                    <a:pt x="357" y="17"/>
                    <a:pt x="357" y="17"/>
                  </a:cubicBezTo>
                  <a:cubicBezTo>
                    <a:pt x="357" y="17"/>
                    <a:pt x="291" y="1"/>
                    <a:pt x="220" y="1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594" name="Google Shape;12594;p49"/>
            <p:cNvSpPr/>
            <p:nvPr/>
          </p:nvSpPr>
          <p:spPr>
            <a:xfrm>
              <a:off x="2535425" y="28722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1"/>
                  </a:move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595" name="Google Shape;12595;p49"/>
            <p:cNvSpPr/>
            <p:nvPr/>
          </p:nvSpPr>
          <p:spPr>
            <a:xfrm>
              <a:off x="2461300" y="2798700"/>
              <a:ext cx="84875" cy="11025"/>
            </a:xfrm>
            <a:custGeom>
              <a:avLst/>
              <a:gdLst/>
              <a:ahLst/>
              <a:cxnLst/>
              <a:rect l="l" t="t" r="r" b="b"/>
              <a:pathLst>
                <a:path w="3395" h="441" extrusionOk="0">
                  <a:moveTo>
                    <a:pt x="1691" y="0"/>
                  </a:moveTo>
                  <a:cubicBezTo>
                    <a:pt x="763" y="0"/>
                    <a:pt x="1" y="214"/>
                    <a:pt x="1" y="214"/>
                  </a:cubicBezTo>
                  <a:cubicBezTo>
                    <a:pt x="1" y="214"/>
                    <a:pt x="775" y="441"/>
                    <a:pt x="1691" y="441"/>
                  </a:cubicBezTo>
                  <a:cubicBezTo>
                    <a:pt x="2632" y="441"/>
                    <a:pt x="3394" y="214"/>
                    <a:pt x="3394" y="214"/>
                  </a:cubicBezTo>
                  <a:cubicBezTo>
                    <a:pt x="3394" y="214"/>
                    <a:pt x="2632" y="0"/>
                    <a:pt x="1691" y="0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596" name="Google Shape;12596;p49"/>
            <p:cNvSpPr/>
            <p:nvPr/>
          </p:nvSpPr>
          <p:spPr>
            <a:xfrm>
              <a:off x="2501200" y="2843925"/>
              <a:ext cx="62525" cy="11075"/>
            </a:xfrm>
            <a:custGeom>
              <a:avLst/>
              <a:gdLst/>
              <a:ahLst/>
              <a:cxnLst/>
              <a:rect l="l" t="t" r="r" b="b"/>
              <a:pathLst>
                <a:path w="2501" h="443" extrusionOk="0">
                  <a:moveTo>
                    <a:pt x="1250" y="1"/>
                  </a:moveTo>
                  <a:cubicBezTo>
                    <a:pt x="560" y="1"/>
                    <a:pt x="0" y="227"/>
                    <a:pt x="0" y="227"/>
                  </a:cubicBezTo>
                  <a:cubicBezTo>
                    <a:pt x="0" y="227"/>
                    <a:pt x="508" y="443"/>
                    <a:pt x="1153" y="443"/>
                  </a:cubicBezTo>
                  <a:cubicBezTo>
                    <a:pt x="1185" y="443"/>
                    <a:pt x="1217" y="442"/>
                    <a:pt x="1250" y="441"/>
                  </a:cubicBezTo>
                  <a:cubicBezTo>
                    <a:pt x="1929" y="441"/>
                    <a:pt x="2501" y="227"/>
                    <a:pt x="2501" y="227"/>
                  </a:cubicBezTo>
                  <a:cubicBezTo>
                    <a:pt x="2501" y="227"/>
                    <a:pt x="1929" y="1"/>
                    <a:pt x="1250" y="1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597" name="Google Shape;12597;p49"/>
            <p:cNvSpPr/>
            <p:nvPr/>
          </p:nvSpPr>
          <p:spPr>
            <a:xfrm>
              <a:off x="2512500" y="2810000"/>
              <a:ext cx="73850" cy="11325"/>
            </a:xfrm>
            <a:custGeom>
              <a:avLst/>
              <a:gdLst/>
              <a:ahLst/>
              <a:cxnLst/>
              <a:rect l="l" t="t" r="r" b="b"/>
              <a:pathLst>
                <a:path w="2954" h="453" extrusionOk="0">
                  <a:moveTo>
                    <a:pt x="1477" y="0"/>
                  </a:moveTo>
                  <a:cubicBezTo>
                    <a:pt x="656" y="0"/>
                    <a:pt x="1" y="227"/>
                    <a:pt x="1" y="227"/>
                  </a:cubicBezTo>
                  <a:cubicBezTo>
                    <a:pt x="1" y="227"/>
                    <a:pt x="656" y="453"/>
                    <a:pt x="1477" y="453"/>
                  </a:cubicBezTo>
                  <a:cubicBezTo>
                    <a:pt x="2299" y="453"/>
                    <a:pt x="2953" y="227"/>
                    <a:pt x="2953" y="227"/>
                  </a:cubicBezTo>
                  <a:cubicBezTo>
                    <a:pt x="2953" y="227"/>
                    <a:pt x="2299" y="0"/>
                    <a:pt x="1477" y="0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598" name="Google Shape;12598;p49"/>
            <p:cNvSpPr/>
            <p:nvPr/>
          </p:nvSpPr>
          <p:spPr>
            <a:xfrm>
              <a:off x="2268125" y="2758800"/>
              <a:ext cx="351850" cy="11625"/>
            </a:xfrm>
            <a:custGeom>
              <a:avLst/>
              <a:gdLst/>
              <a:ahLst/>
              <a:cxnLst/>
              <a:rect l="l" t="t" r="r" b="b"/>
              <a:pathLst>
                <a:path w="14074" h="465" extrusionOk="0">
                  <a:moveTo>
                    <a:pt x="7037" y="1"/>
                  </a:moveTo>
                  <a:cubicBezTo>
                    <a:pt x="3156" y="1"/>
                    <a:pt x="1" y="227"/>
                    <a:pt x="1" y="227"/>
                  </a:cubicBezTo>
                  <a:cubicBezTo>
                    <a:pt x="1" y="227"/>
                    <a:pt x="3156" y="465"/>
                    <a:pt x="7061" y="465"/>
                  </a:cubicBezTo>
                  <a:cubicBezTo>
                    <a:pt x="10942" y="465"/>
                    <a:pt x="14074" y="227"/>
                    <a:pt x="14074" y="227"/>
                  </a:cubicBezTo>
                  <a:cubicBezTo>
                    <a:pt x="14074" y="227"/>
                    <a:pt x="10931" y="1"/>
                    <a:pt x="7037" y="1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599" name="Google Shape;12599;p49"/>
            <p:cNvSpPr/>
            <p:nvPr/>
          </p:nvSpPr>
          <p:spPr>
            <a:xfrm>
              <a:off x="2313375" y="2673675"/>
              <a:ext cx="352150" cy="11025"/>
            </a:xfrm>
            <a:custGeom>
              <a:avLst/>
              <a:gdLst/>
              <a:ahLst/>
              <a:cxnLst/>
              <a:rect l="l" t="t" r="r" b="b"/>
              <a:pathLst>
                <a:path w="14086" h="441" extrusionOk="0">
                  <a:moveTo>
                    <a:pt x="7049" y="0"/>
                  </a:moveTo>
                  <a:cubicBezTo>
                    <a:pt x="3167" y="0"/>
                    <a:pt x="0" y="215"/>
                    <a:pt x="0" y="215"/>
                  </a:cubicBezTo>
                  <a:cubicBezTo>
                    <a:pt x="0" y="215"/>
                    <a:pt x="3167" y="441"/>
                    <a:pt x="7049" y="441"/>
                  </a:cubicBezTo>
                  <a:cubicBezTo>
                    <a:pt x="10930" y="441"/>
                    <a:pt x="14085" y="215"/>
                    <a:pt x="14085" y="215"/>
                  </a:cubicBezTo>
                  <a:cubicBezTo>
                    <a:pt x="14085" y="215"/>
                    <a:pt x="10930" y="0"/>
                    <a:pt x="7049" y="0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600" name="Google Shape;12600;p49"/>
            <p:cNvSpPr/>
            <p:nvPr/>
          </p:nvSpPr>
          <p:spPr>
            <a:xfrm>
              <a:off x="2580675" y="2639750"/>
              <a:ext cx="102125" cy="11025"/>
            </a:xfrm>
            <a:custGeom>
              <a:avLst/>
              <a:gdLst/>
              <a:ahLst/>
              <a:cxnLst/>
              <a:rect l="l" t="t" r="r" b="b"/>
              <a:pathLst>
                <a:path w="4085" h="441" extrusionOk="0">
                  <a:moveTo>
                    <a:pt x="2036" y="0"/>
                  </a:moveTo>
                  <a:cubicBezTo>
                    <a:pt x="929" y="0"/>
                    <a:pt x="0" y="226"/>
                    <a:pt x="0" y="226"/>
                  </a:cubicBezTo>
                  <a:cubicBezTo>
                    <a:pt x="0" y="226"/>
                    <a:pt x="905" y="441"/>
                    <a:pt x="2036" y="441"/>
                  </a:cubicBezTo>
                  <a:cubicBezTo>
                    <a:pt x="3155" y="441"/>
                    <a:pt x="4084" y="226"/>
                    <a:pt x="4084" y="226"/>
                  </a:cubicBezTo>
                  <a:cubicBezTo>
                    <a:pt x="4084" y="226"/>
                    <a:pt x="3167" y="0"/>
                    <a:pt x="2036" y="0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601" name="Google Shape;12601;p49"/>
            <p:cNvSpPr/>
            <p:nvPr/>
          </p:nvSpPr>
          <p:spPr>
            <a:xfrm>
              <a:off x="2625900" y="2605500"/>
              <a:ext cx="68800" cy="11050"/>
            </a:xfrm>
            <a:custGeom>
              <a:avLst/>
              <a:gdLst/>
              <a:ahLst/>
              <a:cxnLst/>
              <a:rect l="l" t="t" r="r" b="b"/>
              <a:pathLst>
                <a:path w="2752" h="442" extrusionOk="0">
                  <a:moveTo>
                    <a:pt x="1382" y="1"/>
                  </a:moveTo>
                  <a:cubicBezTo>
                    <a:pt x="620" y="1"/>
                    <a:pt x="1" y="227"/>
                    <a:pt x="1" y="227"/>
                  </a:cubicBezTo>
                  <a:cubicBezTo>
                    <a:pt x="1" y="227"/>
                    <a:pt x="620" y="441"/>
                    <a:pt x="1382" y="441"/>
                  </a:cubicBezTo>
                  <a:cubicBezTo>
                    <a:pt x="2132" y="441"/>
                    <a:pt x="2751" y="227"/>
                    <a:pt x="2751" y="227"/>
                  </a:cubicBezTo>
                  <a:cubicBezTo>
                    <a:pt x="2751" y="227"/>
                    <a:pt x="2132" y="1"/>
                    <a:pt x="1382" y="1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602" name="Google Shape;12602;p49"/>
            <p:cNvSpPr/>
            <p:nvPr/>
          </p:nvSpPr>
          <p:spPr>
            <a:xfrm>
              <a:off x="2671450" y="2571575"/>
              <a:ext cx="39325" cy="11350"/>
            </a:xfrm>
            <a:custGeom>
              <a:avLst/>
              <a:gdLst/>
              <a:ahLst/>
              <a:cxnLst/>
              <a:rect l="l" t="t" r="r" b="b"/>
              <a:pathLst>
                <a:path w="1573" h="454" extrusionOk="0">
                  <a:moveTo>
                    <a:pt x="786" y="1"/>
                  </a:moveTo>
                  <a:cubicBezTo>
                    <a:pt x="358" y="1"/>
                    <a:pt x="1" y="227"/>
                    <a:pt x="1" y="227"/>
                  </a:cubicBezTo>
                  <a:cubicBezTo>
                    <a:pt x="1" y="227"/>
                    <a:pt x="358" y="453"/>
                    <a:pt x="786" y="453"/>
                  </a:cubicBezTo>
                  <a:cubicBezTo>
                    <a:pt x="1227" y="453"/>
                    <a:pt x="1572" y="227"/>
                    <a:pt x="1572" y="227"/>
                  </a:cubicBezTo>
                  <a:cubicBezTo>
                    <a:pt x="1572" y="227"/>
                    <a:pt x="1239" y="1"/>
                    <a:pt x="786" y="1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603" name="Google Shape;12603;p49"/>
            <p:cNvSpPr/>
            <p:nvPr/>
          </p:nvSpPr>
          <p:spPr>
            <a:xfrm>
              <a:off x="2711350" y="257722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1"/>
                  </a:move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604" name="Google Shape;12604;p49"/>
            <p:cNvSpPr/>
            <p:nvPr/>
          </p:nvSpPr>
          <p:spPr>
            <a:xfrm>
              <a:off x="2705675" y="2509075"/>
              <a:ext cx="39625" cy="11325"/>
            </a:xfrm>
            <a:custGeom>
              <a:avLst/>
              <a:gdLst/>
              <a:ahLst/>
              <a:cxnLst/>
              <a:rect l="l" t="t" r="r" b="b"/>
              <a:pathLst>
                <a:path w="1585" h="453" extrusionOk="0">
                  <a:moveTo>
                    <a:pt x="787" y="0"/>
                  </a:moveTo>
                  <a:cubicBezTo>
                    <a:pt x="358" y="0"/>
                    <a:pt x="1" y="226"/>
                    <a:pt x="1" y="226"/>
                  </a:cubicBezTo>
                  <a:cubicBezTo>
                    <a:pt x="1" y="226"/>
                    <a:pt x="358" y="453"/>
                    <a:pt x="787" y="453"/>
                  </a:cubicBezTo>
                  <a:cubicBezTo>
                    <a:pt x="1227" y="453"/>
                    <a:pt x="1584" y="226"/>
                    <a:pt x="1584" y="226"/>
                  </a:cubicBezTo>
                  <a:cubicBezTo>
                    <a:pt x="1584" y="226"/>
                    <a:pt x="1239" y="0"/>
                    <a:pt x="787" y="0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605" name="Google Shape;12605;p49"/>
            <p:cNvSpPr/>
            <p:nvPr/>
          </p:nvSpPr>
          <p:spPr>
            <a:xfrm>
              <a:off x="2739625" y="2492100"/>
              <a:ext cx="28300" cy="11050"/>
            </a:xfrm>
            <a:custGeom>
              <a:avLst/>
              <a:gdLst/>
              <a:ahLst/>
              <a:cxnLst/>
              <a:rect l="l" t="t" r="r" b="b"/>
              <a:pathLst>
                <a:path w="1132" h="442" extrusionOk="0">
                  <a:moveTo>
                    <a:pt x="560" y="1"/>
                  </a:moveTo>
                  <a:cubicBezTo>
                    <a:pt x="250" y="1"/>
                    <a:pt x="0" y="215"/>
                    <a:pt x="0" y="215"/>
                  </a:cubicBezTo>
                  <a:cubicBezTo>
                    <a:pt x="0" y="215"/>
                    <a:pt x="250" y="441"/>
                    <a:pt x="560" y="441"/>
                  </a:cubicBezTo>
                  <a:cubicBezTo>
                    <a:pt x="869" y="441"/>
                    <a:pt x="1131" y="215"/>
                    <a:pt x="1131" y="215"/>
                  </a:cubicBezTo>
                  <a:cubicBezTo>
                    <a:pt x="1131" y="215"/>
                    <a:pt x="881" y="1"/>
                    <a:pt x="560" y="1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606" name="Google Shape;12606;p49"/>
            <p:cNvSpPr/>
            <p:nvPr/>
          </p:nvSpPr>
          <p:spPr>
            <a:xfrm>
              <a:off x="2404750" y="2417975"/>
              <a:ext cx="431625" cy="11100"/>
            </a:xfrm>
            <a:custGeom>
              <a:avLst/>
              <a:gdLst/>
              <a:ahLst/>
              <a:cxnLst/>
              <a:rect l="l" t="t" r="r" b="b"/>
              <a:pathLst>
                <a:path w="17265" h="444" extrusionOk="0">
                  <a:moveTo>
                    <a:pt x="8633" y="1"/>
                  </a:moveTo>
                  <a:cubicBezTo>
                    <a:pt x="3870" y="1"/>
                    <a:pt x="1" y="227"/>
                    <a:pt x="1" y="227"/>
                  </a:cubicBezTo>
                  <a:cubicBezTo>
                    <a:pt x="1" y="227"/>
                    <a:pt x="3500" y="443"/>
                    <a:pt x="7957" y="443"/>
                  </a:cubicBezTo>
                  <a:cubicBezTo>
                    <a:pt x="8180" y="443"/>
                    <a:pt x="8405" y="443"/>
                    <a:pt x="8633" y="441"/>
                  </a:cubicBezTo>
                  <a:cubicBezTo>
                    <a:pt x="13395" y="441"/>
                    <a:pt x="17265" y="227"/>
                    <a:pt x="17265" y="227"/>
                  </a:cubicBezTo>
                  <a:cubicBezTo>
                    <a:pt x="17265" y="227"/>
                    <a:pt x="13395" y="1"/>
                    <a:pt x="8633" y="1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607" name="Google Shape;12607;p49"/>
            <p:cNvSpPr/>
            <p:nvPr/>
          </p:nvSpPr>
          <p:spPr>
            <a:xfrm>
              <a:off x="2625900" y="2361425"/>
              <a:ext cx="193225" cy="11050"/>
            </a:xfrm>
            <a:custGeom>
              <a:avLst/>
              <a:gdLst/>
              <a:ahLst/>
              <a:cxnLst/>
              <a:rect l="l" t="t" r="r" b="b"/>
              <a:pathLst>
                <a:path w="7729" h="442" extrusionOk="0">
                  <a:moveTo>
                    <a:pt x="3882" y="1"/>
                  </a:moveTo>
                  <a:cubicBezTo>
                    <a:pt x="1739" y="1"/>
                    <a:pt x="1" y="227"/>
                    <a:pt x="1" y="227"/>
                  </a:cubicBezTo>
                  <a:cubicBezTo>
                    <a:pt x="1" y="227"/>
                    <a:pt x="1739" y="441"/>
                    <a:pt x="3882" y="441"/>
                  </a:cubicBezTo>
                  <a:cubicBezTo>
                    <a:pt x="6002" y="441"/>
                    <a:pt x="7728" y="227"/>
                    <a:pt x="7728" y="227"/>
                  </a:cubicBezTo>
                  <a:cubicBezTo>
                    <a:pt x="7728" y="227"/>
                    <a:pt x="6002" y="1"/>
                    <a:pt x="3882" y="1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608" name="Google Shape;12608;p49"/>
            <p:cNvSpPr/>
            <p:nvPr/>
          </p:nvSpPr>
          <p:spPr>
            <a:xfrm>
              <a:off x="2620550" y="2344175"/>
              <a:ext cx="221775" cy="11325"/>
            </a:xfrm>
            <a:custGeom>
              <a:avLst/>
              <a:gdLst/>
              <a:ahLst/>
              <a:cxnLst/>
              <a:rect l="l" t="t" r="r" b="b"/>
              <a:pathLst>
                <a:path w="8871" h="453" extrusionOk="0">
                  <a:moveTo>
                    <a:pt x="4430" y="0"/>
                  </a:moveTo>
                  <a:cubicBezTo>
                    <a:pt x="1977" y="0"/>
                    <a:pt x="1" y="226"/>
                    <a:pt x="1" y="226"/>
                  </a:cubicBezTo>
                  <a:cubicBezTo>
                    <a:pt x="1" y="226"/>
                    <a:pt x="1977" y="453"/>
                    <a:pt x="4430" y="453"/>
                  </a:cubicBezTo>
                  <a:cubicBezTo>
                    <a:pt x="6882" y="453"/>
                    <a:pt x="8871" y="226"/>
                    <a:pt x="8871" y="226"/>
                  </a:cubicBezTo>
                  <a:cubicBezTo>
                    <a:pt x="8871" y="226"/>
                    <a:pt x="6871" y="0"/>
                    <a:pt x="4430" y="0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609" name="Google Shape;12609;p49"/>
            <p:cNvSpPr/>
            <p:nvPr/>
          </p:nvSpPr>
          <p:spPr>
            <a:xfrm>
              <a:off x="2694075" y="2219150"/>
              <a:ext cx="352150" cy="11350"/>
            </a:xfrm>
            <a:custGeom>
              <a:avLst/>
              <a:gdLst/>
              <a:ahLst/>
              <a:cxnLst/>
              <a:rect l="l" t="t" r="r" b="b"/>
              <a:pathLst>
                <a:path w="14086" h="454" extrusionOk="0">
                  <a:moveTo>
                    <a:pt x="7049" y="1"/>
                  </a:moveTo>
                  <a:cubicBezTo>
                    <a:pt x="3156" y="1"/>
                    <a:pt x="0" y="227"/>
                    <a:pt x="0" y="227"/>
                  </a:cubicBezTo>
                  <a:cubicBezTo>
                    <a:pt x="0" y="227"/>
                    <a:pt x="3156" y="453"/>
                    <a:pt x="7049" y="453"/>
                  </a:cubicBezTo>
                  <a:cubicBezTo>
                    <a:pt x="10930" y="453"/>
                    <a:pt x="14086" y="227"/>
                    <a:pt x="14086" y="227"/>
                  </a:cubicBezTo>
                  <a:cubicBezTo>
                    <a:pt x="14086" y="227"/>
                    <a:pt x="10930" y="1"/>
                    <a:pt x="7049" y="1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610" name="Google Shape;12610;p49"/>
            <p:cNvSpPr/>
            <p:nvPr/>
          </p:nvSpPr>
          <p:spPr>
            <a:xfrm>
              <a:off x="2909875" y="2173900"/>
              <a:ext cx="142300" cy="11050"/>
            </a:xfrm>
            <a:custGeom>
              <a:avLst/>
              <a:gdLst/>
              <a:ahLst/>
              <a:cxnLst/>
              <a:rect l="l" t="t" r="r" b="b"/>
              <a:pathLst>
                <a:path w="5692" h="442" extrusionOk="0">
                  <a:moveTo>
                    <a:pt x="2846" y="1"/>
                  </a:moveTo>
                  <a:cubicBezTo>
                    <a:pt x="1274" y="1"/>
                    <a:pt x="1" y="227"/>
                    <a:pt x="1" y="227"/>
                  </a:cubicBezTo>
                  <a:cubicBezTo>
                    <a:pt x="1" y="227"/>
                    <a:pt x="1286" y="441"/>
                    <a:pt x="2846" y="441"/>
                  </a:cubicBezTo>
                  <a:cubicBezTo>
                    <a:pt x="4430" y="441"/>
                    <a:pt x="5692" y="227"/>
                    <a:pt x="5692" y="227"/>
                  </a:cubicBezTo>
                  <a:cubicBezTo>
                    <a:pt x="5692" y="227"/>
                    <a:pt x="4406" y="1"/>
                    <a:pt x="2846" y="1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12611" name="Google Shape;12611;p49"/>
          <p:cNvSpPr txBox="1">
            <a:spLocks noGrp="1"/>
          </p:cNvSpPr>
          <p:nvPr>
            <p:ph type="title"/>
          </p:nvPr>
        </p:nvSpPr>
        <p:spPr>
          <a:xfrm>
            <a:off x="877820" y="96465"/>
            <a:ext cx="10290000" cy="7636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r>
              <a:rPr lang="en-US" i="1" u="sng" dirty="0"/>
              <a:t>The Southern Colonies- Core Lesson 6.3</a:t>
            </a:r>
            <a:endParaRPr i="1" u="sng" dirty="0"/>
          </a:p>
        </p:txBody>
      </p:sp>
      <p:sp>
        <p:nvSpPr>
          <p:cNvPr id="12612" name="Google Shape;12612;p49"/>
          <p:cNvSpPr txBox="1">
            <a:spLocks noGrp="1"/>
          </p:cNvSpPr>
          <p:nvPr>
            <p:ph type="subTitle" idx="2"/>
          </p:nvPr>
        </p:nvSpPr>
        <p:spPr>
          <a:xfrm>
            <a:off x="1883952" y="881599"/>
            <a:ext cx="8712800" cy="34000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indent="0" algn="l"/>
            <a:r>
              <a:rPr lang="en-US" sz="3067" b="1" i="1" dirty="0"/>
              <a:t>Virginians wanted more say in their laws so they developed their own legislature</a:t>
            </a:r>
          </a:p>
          <a:p>
            <a:pPr marL="0" indent="0" algn="l"/>
            <a:endParaRPr lang="en-US" sz="3067" b="1" i="1" dirty="0"/>
          </a:p>
          <a:p>
            <a:pPr marL="0" indent="0" algn="l"/>
            <a:r>
              <a:rPr lang="en-US" sz="3067" b="1" i="1" dirty="0"/>
              <a:t>Block 2 left off here!</a:t>
            </a:r>
          </a:p>
          <a:p>
            <a:pPr marL="0" indent="0" algn="l"/>
            <a:endParaRPr lang="en-US" sz="3067" b="1" i="1" dirty="0"/>
          </a:p>
          <a:p>
            <a:pPr marL="0" indent="0" algn="l"/>
            <a:endParaRPr sz="3067" b="1" i="1" dirty="0"/>
          </a:p>
        </p:txBody>
      </p:sp>
      <p:grpSp>
        <p:nvGrpSpPr>
          <p:cNvPr id="12613" name="Google Shape;12613;p49"/>
          <p:cNvGrpSpPr/>
          <p:nvPr/>
        </p:nvGrpSpPr>
        <p:grpSpPr>
          <a:xfrm>
            <a:off x="950978" y="493771"/>
            <a:ext cx="699101" cy="609359"/>
            <a:chOff x="1132700" y="548825"/>
            <a:chExt cx="5280225" cy="4597775"/>
          </a:xfrm>
        </p:grpSpPr>
        <p:sp>
          <p:nvSpPr>
            <p:cNvPr id="12614" name="Google Shape;12614;p49"/>
            <p:cNvSpPr/>
            <p:nvPr/>
          </p:nvSpPr>
          <p:spPr>
            <a:xfrm>
              <a:off x="2447300" y="1380625"/>
              <a:ext cx="1209400" cy="152525"/>
            </a:xfrm>
            <a:custGeom>
              <a:avLst/>
              <a:gdLst/>
              <a:ahLst/>
              <a:cxnLst/>
              <a:rect l="l" t="t" r="r" b="b"/>
              <a:pathLst>
                <a:path w="48376" h="6101" extrusionOk="0">
                  <a:moveTo>
                    <a:pt x="3066" y="0"/>
                  </a:moveTo>
                  <a:cubicBezTo>
                    <a:pt x="1370" y="0"/>
                    <a:pt x="0" y="1370"/>
                    <a:pt x="0" y="3067"/>
                  </a:cubicBezTo>
                  <a:cubicBezTo>
                    <a:pt x="0" y="4730"/>
                    <a:pt x="1370" y="6100"/>
                    <a:pt x="3066" y="6100"/>
                  </a:cubicBezTo>
                  <a:lnTo>
                    <a:pt x="45309" y="6100"/>
                  </a:lnTo>
                  <a:cubicBezTo>
                    <a:pt x="47005" y="6100"/>
                    <a:pt x="48375" y="4730"/>
                    <a:pt x="48375" y="3067"/>
                  </a:cubicBezTo>
                  <a:cubicBezTo>
                    <a:pt x="48375" y="1370"/>
                    <a:pt x="47005" y="0"/>
                    <a:pt x="45309" y="0"/>
                  </a:cubicBez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615" name="Google Shape;12615;p49"/>
            <p:cNvSpPr/>
            <p:nvPr/>
          </p:nvSpPr>
          <p:spPr>
            <a:xfrm>
              <a:off x="4374300" y="3952700"/>
              <a:ext cx="718500" cy="152525"/>
            </a:xfrm>
            <a:custGeom>
              <a:avLst/>
              <a:gdLst/>
              <a:ahLst/>
              <a:cxnLst/>
              <a:rect l="l" t="t" r="r" b="b"/>
              <a:pathLst>
                <a:path w="28740" h="6101" extrusionOk="0">
                  <a:moveTo>
                    <a:pt x="3067" y="0"/>
                  </a:moveTo>
                  <a:cubicBezTo>
                    <a:pt x="1371" y="0"/>
                    <a:pt x="1" y="1371"/>
                    <a:pt x="1" y="3034"/>
                  </a:cubicBezTo>
                  <a:cubicBezTo>
                    <a:pt x="1" y="4730"/>
                    <a:pt x="1371" y="6100"/>
                    <a:pt x="3067" y="6100"/>
                  </a:cubicBezTo>
                  <a:lnTo>
                    <a:pt x="25673" y="6100"/>
                  </a:lnTo>
                  <a:cubicBezTo>
                    <a:pt x="27369" y="6100"/>
                    <a:pt x="28739" y="4730"/>
                    <a:pt x="28739" y="3034"/>
                  </a:cubicBezTo>
                  <a:cubicBezTo>
                    <a:pt x="28739" y="1371"/>
                    <a:pt x="27369" y="0"/>
                    <a:pt x="25673" y="0"/>
                  </a:cubicBez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616" name="Google Shape;12616;p49"/>
            <p:cNvSpPr/>
            <p:nvPr/>
          </p:nvSpPr>
          <p:spPr>
            <a:xfrm>
              <a:off x="1132700" y="548825"/>
              <a:ext cx="5280225" cy="4597775"/>
            </a:xfrm>
            <a:custGeom>
              <a:avLst/>
              <a:gdLst/>
              <a:ahLst/>
              <a:cxnLst/>
              <a:rect l="l" t="t" r="r" b="b"/>
              <a:pathLst>
                <a:path w="211209" h="183911" extrusionOk="0">
                  <a:moveTo>
                    <a:pt x="19997" y="6100"/>
                  </a:moveTo>
                  <a:lnTo>
                    <a:pt x="22019" y="6328"/>
                  </a:lnTo>
                  <a:cubicBezTo>
                    <a:pt x="22052" y="6328"/>
                    <a:pt x="22052" y="6361"/>
                    <a:pt x="22085" y="6361"/>
                  </a:cubicBezTo>
                  <a:cubicBezTo>
                    <a:pt x="26130" y="7405"/>
                    <a:pt x="29294" y="12265"/>
                    <a:pt x="31512" y="20812"/>
                  </a:cubicBezTo>
                  <a:cubicBezTo>
                    <a:pt x="31675" y="21464"/>
                    <a:pt x="31838" y="22084"/>
                    <a:pt x="31968" y="22704"/>
                  </a:cubicBezTo>
                  <a:lnTo>
                    <a:pt x="8743" y="22704"/>
                  </a:lnTo>
                  <a:cubicBezTo>
                    <a:pt x="8580" y="21725"/>
                    <a:pt x="8450" y="20485"/>
                    <a:pt x="8417" y="19115"/>
                  </a:cubicBezTo>
                  <a:cubicBezTo>
                    <a:pt x="8384" y="16343"/>
                    <a:pt x="8743" y="12461"/>
                    <a:pt x="10831" y="9754"/>
                  </a:cubicBezTo>
                  <a:cubicBezTo>
                    <a:pt x="12723" y="7340"/>
                    <a:pt x="15724" y="6133"/>
                    <a:pt x="19997" y="6100"/>
                  </a:cubicBezTo>
                  <a:close/>
                  <a:moveTo>
                    <a:pt x="200548" y="161208"/>
                  </a:moveTo>
                  <a:cubicBezTo>
                    <a:pt x="201005" y="164437"/>
                    <a:pt x="201331" y="170406"/>
                    <a:pt x="198460" y="174158"/>
                  </a:cubicBezTo>
                  <a:cubicBezTo>
                    <a:pt x="196568" y="176604"/>
                    <a:pt x="193502" y="177811"/>
                    <a:pt x="189098" y="177811"/>
                  </a:cubicBezTo>
                  <a:lnTo>
                    <a:pt x="69905" y="177811"/>
                  </a:lnTo>
                  <a:cubicBezTo>
                    <a:pt x="73820" y="172624"/>
                    <a:pt x="73787" y="165513"/>
                    <a:pt x="73265" y="161208"/>
                  </a:cubicBezTo>
                  <a:close/>
                  <a:moveTo>
                    <a:pt x="20160" y="0"/>
                  </a:moveTo>
                  <a:cubicBezTo>
                    <a:pt x="13864" y="0"/>
                    <a:pt x="9069" y="2023"/>
                    <a:pt x="6003" y="6035"/>
                  </a:cubicBezTo>
                  <a:cubicBezTo>
                    <a:pt x="1" y="13798"/>
                    <a:pt x="3100" y="26031"/>
                    <a:pt x="3263" y="26553"/>
                  </a:cubicBezTo>
                  <a:cubicBezTo>
                    <a:pt x="3589" y="27890"/>
                    <a:pt x="4829" y="28836"/>
                    <a:pt x="6199" y="28836"/>
                  </a:cubicBezTo>
                  <a:lnTo>
                    <a:pt x="33110" y="28836"/>
                  </a:lnTo>
                  <a:cubicBezTo>
                    <a:pt x="35850" y="46223"/>
                    <a:pt x="35720" y="70981"/>
                    <a:pt x="35589" y="93750"/>
                  </a:cubicBezTo>
                  <a:cubicBezTo>
                    <a:pt x="35524" y="105330"/>
                    <a:pt x="35459" y="117269"/>
                    <a:pt x="35720" y="128196"/>
                  </a:cubicBezTo>
                  <a:cubicBezTo>
                    <a:pt x="35784" y="129840"/>
                    <a:pt x="37154" y="131165"/>
                    <a:pt x="38823" y="131165"/>
                  </a:cubicBezTo>
                  <a:cubicBezTo>
                    <a:pt x="38843" y="131165"/>
                    <a:pt x="38864" y="131165"/>
                    <a:pt x="38884" y="131165"/>
                  </a:cubicBezTo>
                  <a:cubicBezTo>
                    <a:pt x="40547" y="131132"/>
                    <a:pt x="41885" y="129729"/>
                    <a:pt x="41852" y="128033"/>
                  </a:cubicBezTo>
                  <a:cubicBezTo>
                    <a:pt x="41559" y="117236"/>
                    <a:pt x="41657" y="105330"/>
                    <a:pt x="41722" y="93782"/>
                  </a:cubicBezTo>
                  <a:cubicBezTo>
                    <a:pt x="41852" y="66512"/>
                    <a:pt x="42015" y="40253"/>
                    <a:pt x="38199" y="22508"/>
                  </a:cubicBezTo>
                  <a:cubicBezTo>
                    <a:pt x="37840" y="20812"/>
                    <a:pt x="37416" y="19148"/>
                    <a:pt x="36927" y="17484"/>
                  </a:cubicBezTo>
                  <a:cubicBezTo>
                    <a:pt x="35589" y="12852"/>
                    <a:pt x="33860" y="9003"/>
                    <a:pt x="31675" y="6100"/>
                  </a:cubicBezTo>
                  <a:lnTo>
                    <a:pt x="153641" y="6100"/>
                  </a:lnTo>
                  <a:cubicBezTo>
                    <a:pt x="159186" y="6100"/>
                    <a:pt x="163100" y="11874"/>
                    <a:pt x="165645" y="23650"/>
                  </a:cubicBezTo>
                  <a:cubicBezTo>
                    <a:pt x="162350" y="25998"/>
                    <a:pt x="159121" y="28510"/>
                    <a:pt x="155989" y="31217"/>
                  </a:cubicBezTo>
                  <a:cubicBezTo>
                    <a:pt x="149041" y="37219"/>
                    <a:pt x="142582" y="44102"/>
                    <a:pt x="137037" y="51540"/>
                  </a:cubicBezTo>
                  <a:lnTo>
                    <a:pt x="55650" y="51540"/>
                  </a:lnTo>
                  <a:cubicBezTo>
                    <a:pt x="53954" y="51540"/>
                    <a:pt x="52584" y="52910"/>
                    <a:pt x="52584" y="54606"/>
                  </a:cubicBezTo>
                  <a:cubicBezTo>
                    <a:pt x="52584" y="56302"/>
                    <a:pt x="53954" y="57672"/>
                    <a:pt x="55650" y="57672"/>
                  </a:cubicBezTo>
                  <a:lnTo>
                    <a:pt x="132764" y="57672"/>
                  </a:lnTo>
                  <a:cubicBezTo>
                    <a:pt x="130513" y="61130"/>
                    <a:pt x="128491" y="64653"/>
                    <a:pt x="126729" y="68176"/>
                  </a:cubicBezTo>
                  <a:lnTo>
                    <a:pt x="55650" y="68176"/>
                  </a:lnTo>
                  <a:cubicBezTo>
                    <a:pt x="53954" y="68176"/>
                    <a:pt x="52584" y="69546"/>
                    <a:pt x="52584" y="71242"/>
                  </a:cubicBezTo>
                  <a:cubicBezTo>
                    <a:pt x="52584" y="72938"/>
                    <a:pt x="53954" y="74308"/>
                    <a:pt x="55650" y="74308"/>
                  </a:cubicBezTo>
                  <a:lnTo>
                    <a:pt x="123891" y="74308"/>
                  </a:lnTo>
                  <a:cubicBezTo>
                    <a:pt x="122423" y="77831"/>
                    <a:pt x="121216" y="81321"/>
                    <a:pt x="120270" y="84812"/>
                  </a:cubicBezTo>
                  <a:lnTo>
                    <a:pt x="55650" y="84812"/>
                  </a:lnTo>
                  <a:cubicBezTo>
                    <a:pt x="53954" y="84812"/>
                    <a:pt x="52584" y="86182"/>
                    <a:pt x="52584" y="87878"/>
                  </a:cubicBezTo>
                  <a:cubicBezTo>
                    <a:pt x="52584" y="89542"/>
                    <a:pt x="53954" y="90912"/>
                    <a:pt x="55650" y="90912"/>
                  </a:cubicBezTo>
                  <a:lnTo>
                    <a:pt x="118900" y="90912"/>
                  </a:lnTo>
                  <a:cubicBezTo>
                    <a:pt x="118639" y="92380"/>
                    <a:pt x="118444" y="93815"/>
                    <a:pt x="118313" y="95250"/>
                  </a:cubicBezTo>
                  <a:lnTo>
                    <a:pt x="108853" y="104710"/>
                  </a:lnTo>
                  <a:cubicBezTo>
                    <a:pt x="107679" y="105884"/>
                    <a:pt x="107679" y="107841"/>
                    <a:pt x="108853" y="109016"/>
                  </a:cubicBezTo>
                  <a:cubicBezTo>
                    <a:pt x="109445" y="109607"/>
                    <a:pt x="110234" y="109909"/>
                    <a:pt x="111027" y="109909"/>
                  </a:cubicBezTo>
                  <a:cubicBezTo>
                    <a:pt x="111808" y="109909"/>
                    <a:pt x="112593" y="109615"/>
                    <a:pt x="113192" y="109016"/>
                  </a:cubicBezTo>
                  <a:lnTo>
                    <a:pt x="122619" y="99589"/>
                  </a:lnTo>
                  <a:cubicBezTo>
                    <a:pt x="128295" y="99001"/>
                    <a:pt x="133873" y="97599"/>
                    <a:pt x="139223" y="95707"/>
                  </a:cubicBezTo>
                  <a:cubicBezTo>
                    <a:pt x="144735" y="93717"/>
                    <a:pt x="150052" y="91205"/>
                    <a:pt x="155141" y="88270"/>
                  </a:cubicBezTo>
                  <a:cubicBezTo>
                    <a:pt x="160001" y="85432"/>
                    <a:pt x="164666" y="82235"/>
                    <a:pt x="169102" y="78745"/>
                  </a:cubicBezTo>
                  <a:lnTo>
                    <a:pt x="169102" y="78745"/>
                  </a:lnTo>
                  <a:cubicBezTo>
                    <a:pt x="169102" y="83735"/>
                    <a:pt x="169070" y="88791"/>
                    <a:pt x="169037" y="93750"/>
                  </a:cubicBezTo>
                  <a:cubicBezTo>
                    <a:pt x="168939" y="115735"/>
                    <a:pt x="168809" y="138406"/>
                    <a:pt x="171060" y="155075"/>
                  </a:cubicBezTo>
                  <a:lnTo>
                    <a:pt x="69612" y="155075"/>
                  </a:lnTo>
                  <a:cubicBezTo>
                    <a:pt x="67687" y="155075"/>
                    <a:pt x="66219" y="156934"/>
                    <a:pt x="66643" y="158826"/>
                  </a:cubicBezTo>
                  <a:cubicBezTo>
                    <a:pt x="66643" y="158859"/>
                    <a:pt x="66643" y="158859"/>
                    <a:pt x="66643" y="158892"/>
                  </a:cubicBezTo>
                  <a:cubicBezTo>
                    <a:pt x="66643" y="158924"/>
                    <a:pt x="66676" y="158924"/>
                    <a:pt x="66676" y="158957"/>
                  </a:cubicBezTo>
                  <a:cubicBezTo>
                    <a:pt x="66839" y="159674"/>
                    <a:pt x="68894" y="168743"/>
                    <a:pt x="65143" y="173929"/>
                  </a:cubicBezTo>
                  <a:cubicBezTo>
                    <a:pt x="65110" y="173962"/>
                    <a:pt x="65110" y="173962"/>
                    <a:pt x="65110" y="173995"/>
                  </a:cubicBezTo>
                  <a:cubicBezTo>
                    <a:pt x="62925" y="176930"/>
                    <a:pt x="59076" y="177811"/>
                    <a:pt x="55618" y="177811"/>
                  </a:cubicBezTo>
                  <a:cubicBezTo>
                    <a:pt x="48181" y="177746"/>
                    <a:pt x="43842" y="165448"/>
                    <a:pt x="42342" y="140168"/>
                  </a:cubicBezTo>
                  <a:cubicBezTo>
                    <a:pt x="42247" y="138533"/>
                    <a:pt x="40911" y="137292"/>
                    <a:pt x="39295" y="137292"/>
                  </a:cubicBezTo>
                  <a:cubicBezTo>
                    <a:pt x="39235" y="137292"/>
                    <a:pt x="39174" y="137294"/>
                    <a:pt x="39112" y="137297"/>
                  </a:cubicBezTo>
                  <a:cubicBezTo>
                    <a:pt x="37416" y="137395"/>
                    <a:pt x="36144" y="138830"/>
                    <a:pt x="36242" y="140527"/>
                  </a:cubicBezTo>
                  <a:cubicBezTo>
                    <a:pt x="37449" y="160718"/>
                    <a:pt x="40711" y="183911"/>
                    <a:pt x="55650" y="183911"/>
                  </a:cubicBezTo>
                  <a:lnTo>
                    <a:pt x="189098" y="183911"/>
                  </a:lnTo>
                  <a:cubicBezTo>
                    <a:pt x="195427" y="183911"/>
                    <a:pt x="200189" y="181889"/>
                    <a:pt x="203288" y="177876"/>
                  </a:cubicBezTo>
                  <a:cubicBezTo>
                    <a:pt x="209290" y="170113"/>
                    <a:pt x="206159" y="157880"/>
                    <a:pt x="206028" y="157358"/>
                  </a:cubicBezTo>
                  <a:cubicBezTo>
                    <a:pt x="205669" y="156021"/>
                    <a:pt x="204462" y="155075"/>
                    <a:pt x="203060" y="155075"/>
                  </a:cubicBezTo>
                  <a:lnTo>
                    <a:pt x="177225" y="155075"/>
                  </a:lnTo>
                  <a:cubicBezTo>
                    <a:pt x="174909" y="138798"/>
                    <a:pt x="175039" y="115931"/>
                    <a:pt x="175170" y="93782"/>
                  </a:cubicBezTo>
                  <a:cubicBezTo>
                    <a:pt x="175202" y="87128"/>
                    <a:pt x="175235" y="80245"/>
                    <a:pt x="175202" y="73591"/>
                  </a:cubicBezTo>
                  <a:cubicBezTo>
                    <a:pt x="176931" y="72057"/>
                    <a:pt x="178595" y="70459"/>
                    <a:pt x="180226" y="68828"/>
                  </a:cubicBezTo>
                  <a:cubicBezTo>
                    <a:pt x="185314" y="63739"/>
                    <a:pt x="189946" y="58259"/>
                    <a:pt x="193991" y="52551"/>
                  </a:cubicBezTo>
                  <a:cubicBezTo>
                    <a:pt x="194970" y="51181"/>
                    <a:pt x="194644" y="49289"/>
                    <a:pt x="193274" y="48310"/>
                  </a:cubicBezTo>
                  <a:cubicBezTo>
                    <a:pt x="192726" y="47928"/>
                    <a:pt x="192104" y="47745"/>
                    <a:pt x="191491" y="47745"/>
                  </a:cubicBezTo>
                  <a:cubicBezTo>
                    <a:pt x="190534" y="47745"/>
                    <a:pt x="189597" y="48192"/>
                    <a:pt x="189000" y="49028"/>
                  </a:cubicBezTo>
                  <a:cubicBezTo>
                    <a:pt x="185151" y="54443"/>
                    <a:pt x="180748" y="59662"/>
                    <a:pt x="175887" y="64522"/>
                  </a:cubicBezTo>
                  <a:cubicBezTo>
                    <a:pt x="172071" y="68339"/>
                    <a:pt x="167993" y="71927"/>
                    <a:pt x="163687" y="75222"/>
                  </a:cubicBezTo>
                  <a:cubicBezTo>
                    <a:pt x="153151" y="83213"/>
                    <a:pt x="141897" y="88987"/>
                    <a:pt x="131165" y="91792"/>
                  </a:cubicBezTo>
                  <a:cubicBezTo>
                    <a:pt x="130839" y="91890"/>
                    <a:pt x="130480" y="91988"/>
                    <a:pt x="130154" y="92053"/>
                  </a:cubicBezTo>
                  <a:lnTo>
                    <a:pt x="184499" y="37709"/>
                  </a:lnTo>
                  <a:cubicBezTo>
                    <a:pt x="185673" y="36534"/>
                    <a:pt x="185673" y="34577"/>
                    <a:pt x="184499" y="33403"/>
                  </a:cubicBezTo>
                  <a:cubicBezTo>
                    <a:pt x="183895" y="32799"/>
                    <a:pt x="183113" y="32498"/>
                    <a:pt x="182330" y="32498"/>
                  </a:cubicBezTo>
                  <a:cubicBezTo>
                    <a:pt x="181547" y="32498"/>
                    <a:pt x="180764" y="32799"/>
                    <a:pt x="180161" y="33403"/>
                  </a:cubicBezTo>
                  <a:lnTo>
                    <a:pt x="125816" y="87748"/>
                  </a:lnTo>
                  <a:cubicBezTo>
                    <a:pt x="125914" y="87421"/>
                    <a:pt x="125979" y="87095"/>
                    <a:pt x="126044" y="86802"/>
                  </a:cubicBezTo>
                  <a:cubicBezTo>
                    <a:pt x="129176" y="74830"/>
                    <a:pt x="135178" y="63935"/>
                    <a:pt x="142680" y="54214"/>
                  </a:cubicBezTo>
                  <a:cubicBezTo>
                    <a:pt x="142713" y="54182"/>
                    <a:pt x="142713" y="54149"/>
                    <a:pt x="142746" y="54117"/>
                  </a:cubicBezTo>
                  <a:cubicBezTo>
                    <a:pt x="149726" y="44983"/>
                    <a:pt x="158044" y="36828"/>
                    <a:pt x="167308" y="30010"/>
                  </a:cubicBezTo>
                  <a:cubicBezTo>
                    <a:pt x="179508" y="21073"/>
                    <a:pt x="192556" y="15168"/>
                    <a:pt x="204528" y="13342"/>
                  </a:cubicBezTo>
                  <a:lnTo>
                    <a:pt x="204528" y="13342"/>
                  </a:lnTo>
                  <a:cubicBezTo>
                    <a:pt x="203288" y="21497"/>
                    <a:pt x="200124" y="30271"/>
                    <a:pt x="195296" y="39014"/>
                  </a:cubicBezTo>
                  <a:cubicBezTo>
                    <a:pt x="194481" y="40481"/>
                    <a:pt x="195035" y="42341"/>
                    <a:pt x="196503" y="43156"/>
                  </a:cubicBezTo>
                  <a:cubicBezTo>
                    <a:pt x="196971" y="43416"/>
                    <a:pt x="197478" y="43540"/>
                    <a:pt x="197978" y="43540"/>
                  </a:cubicBezTo>
                  <a:cubicBezTo>
                    <a:pt x="199049" y="43540"/>
                    <a:pt x="200090" y="42972"/>
                    <a:pt x="200646" y="41949"/>
                  </a:cubicBezTo>
                  <a:cubicBezTo>
                    <a:pt x="206648" y="31120"/>
                    <a:pt x="210269" y="20094"/>
                    <a:pt x="211084" y="10112"/>
                  </a:cubicBezTo>
                  <a:cubicBezTo>
                    <a:pt x="211208" y="8341"/>
                    <a:pt x="209763" y="6806"/>
                    <a:pt x="208047" y="6806"/>
                  </a:cubicBezTo>
                  <a:cubicBezTo>
                    <a:pt x="207962" y="6806"/>
                    <a:pt x="207876" y="6810"/>
                    <a:pt x="207790" y="6818"/>
                  </a:cubicBezTo>
                  <a:cubicBezTo>
                    <a:pt x="196112" y="7764"/>
                    <a:pt x="183325" y="12494"/>
                    <a:pt x="171092" y="20094"/>
                  </a:cubicBezTo>
                  <a:cubicBezTo>
                    <a:pt x="169787" y="14712"/>
                    <a:pt x="168091" y="10504"/>
                    <a:pt x="166036" y="7340"/>
                  </a:cubicBezTo>
                  <a:cubicBezTo>
                    <a:pt x="162839" y="2479"/>
                    <a:pt x="158664" y="0"/>
                    <a:pt x="153641" y="0"/>
                  </a:cubicBez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12617" name="Google Shape;12617;p49"/>
          <p:cNvSpPr/>
          <p:nvPr/>
        </p:nvSpPr>
        <p:spPr>
          <a:xfrm>
            <a:off x="10210100" y="188567"/>
            <a:ext cx="414339" cy="609603"/>
          </a:xfrm>
          <a:custGeom>
            <a:avLst/>
            <a:gdLst/>
            <a:ahLst/>
            <a:cxnLst/>
            <a:rect l="l" t="t" r="r" b="b"/>
            <a:pathLst>
              <a:path w="141897" h="208768" extrusionOk="0">
                <a:moveTo>
                  <a:pt x="70949" y="34414"/>
                </a:moveTo>
                <a:cubicBezTo>
                  <a:pt x="83409" y="34414"/>
                  <a:pt x="93913" y="42863"/>
                  <a:pt x="97044" y="54345"/>
                </a:cubicBezTo>
                <a:cubicBezTo>
                  <a:pt x="95745" y="54674"/>
                  <a:pt x="94461" y="54822"/>
                  <a:pt x="93242" y="54822"/>
                </a:cubicBezTo>
                <a:cubicBezTo>
                  <a:pt x="90360" y="54822"/>
                  <a:pt x="87845" y="53994"/>
                  <a:pt x="86378" y="52779"/>
                </a:cubicBezTo>
                <a:cubicBezTo>
                  <a:pt x="85628" y="52192"/>
                  <a:pt x="85106" y="51442"/>
                  <a:pt x="84518" y="50626"/>
                </a:cubicBezTo>
                <a:cubicBezTo>
                  <a:pt x="83409" y="49060"/>
                  <a:pt x="81974" y="47070"/>
                  <a:pt x="79006" y="46483"/>
                </a:cubicBezTo>
                <a:cubicBezTo>
                  <a:pt x="78502" y="46389"/>
                  <a:pt x="78018" y="46348"/>
                  <a:pt x="77556" y="46348"/>
                </a:cubicBezTo>
                <a:cubicBezTo>
                  <a:pt x="75295" y="46348"/>
                  <a:pt x="73537" y="47339"/>
                  <a:pt x="72319" y="48016"/>
                </a:cubicBezTo>
                <a:cubicBezTo>
                  <a:pt x="71992" y="48212"/>
                  <a:pt x="71503" y="48473"/>
                  <a:pt x="71210" y="48604"/>
                </a:cubicBezTo>
                <a:cubicBezTo>
                  <a:pt x="70590" y="47658"/>
                  <a:pt x="70068" y="44363"/>
                  <a:pt x="69709" y="42145"/>
                </a:cubicBezTo>
                <a:cubicBezTo>
                  <a:pt x="69318" y="39633"/>
                  <a:pt x="68861" y="36991"/>
                  <a:pt x="68339" y="34544"/>
                </a:cubicBezTo>
                <a:cubicBezTo>
                  <a:pt x="69187" y="34447"/>
                  <a:pt x="70068" y="34414"/>
                  <a:pt x="70949" y="34414"/>
                </a:cubicBezTo>
                <a:close/>
                <a:moveTo>
                  <a:pt x="47462" y="48082"/>
                </a:moveTo>
                <a:cubicBezTo>
                  <a:pt x="48898" y="49386"/>
                  <a:pt x="49974" y="50887"/>
                  <a:pt x="50431" y="52388"/>
                </a:cubicBezTo>
                <a:cubicBezTo>
                  <a:pt x="50789" y="53529"/>
                  <a:pt x="50692" y="54475"/>
                  <a:pt x="50594" y="56041"/>
                </a:cubicBezTo>
                <a:cubicBezTo>
                  <a:pt x="50431" y="58063"/>
                  <a:pt x="50202" y="60836"/>
                  <a:pt x="51018" y="65109"/>
                </a:cubicBezTo>
                <a:cubicBezTo>
                  <a:pt x="51507" y="67654"/>
                  <a:pt x="52029" y="69056"/>
                  <a:pt x="52420" y="70067"/>
                </a:cubicBezTo>
                <a:cubicBezTo>
                  <a:pt x="52747" y="70981"/>
                  <a:pt x="52812" y="71144"/>
                  <a:pt x="52779" y="71764"/>
                </a:cubicBezTo>
                <a:cubicBezTo>
                  <a:pt x="52616" y="73721"/>
                  <a:pt x="51344" y="76037"/>
                  <a:pt x="49485" y="77896"/>
                </a:cubicBezTo>
                <a:cubicBezTo>
                  <a:pt x="45994" y="73329"/>
                  <a:pt x="43907" y="67654"/>
                  <a:pt x="43907" y="61456"/>
                </a:cubicBezTo>
                <a:cubicBezTo>
                  <a:pt x="43907" y="56595"/>
                  <a:pt x="45211" y="52029"/>
                  <a:pt x="47462" y="48082"/>
                </a:cubicBezTo>
                <a:close/>
                <a:moveTo>
                  <a:pt x="62370" y="35817"/>
                </a:moveTo>
                <a:cubicBezTo>
                  <a:pt x="62859" y="38165"/>
                  <a:pt x="63283" y="40677"/>
                  <a:pt x="63674" y="43091"/>
                </a:cubicBezTo>
                <a:cubicBezTo>
                  <a:pt x="64522" y="48506"/>
                  <a:pt x="65240" y="53203"/>
                  <a:pt x="69350" y="54508"/>
                </a:cubicBezTo>
                <a:cubicBezTo>
                  <a:pt x="69952" y="54706"/>
                  <a:pt x="70527" y="54788"/>
                  <a:pt x="71073" y="54788"/>
                </a:cubicBezTo>
                <a:cubicBezTo>
                  <a:pt x="72778" y="54788"/>
                  <a:pt x="74208" y="53984"/>
                  <a:pt x="75320" y="53366"/>
                </a:cubicBezTo>
                <a:cubicBezTo>
                  <a:pt x="76368" y="52759"/>
                  <a:pt x="76974" y="52455"/>
                  <a:pt x="77530" y="52455"/>
                </a:cubicBezTo>
                <a:cubicBezTo>
                  <a:pt x="77631" y="52455"/>
                  <a:pt x="77731" y="52465"/>
                  <a:pt x="77831" y="52485"/>
                </a:cubicBezTo>
                <a:cubicBezTo>
                  <a:pt x="78321" y="52583"/>
                  <a:pt x="78582" y="52844"/>
                  <a:pt x="79560" y="54182"/>
                </a:cubicBezTo>
                <a:cubicBezTo>
                  <a:pt x="80245" y="55160"/>
                  <a:pt x="81126" y="56400"/>
                  <a:pt x="82496" y="57509"/>
                </a:cubicBezTo>
                <a:cubicBezTo>
                  <a:pt x="85236" y="59760"/>
                  <a:pt x="89118" y="60934"/>
                  <a:pt x="93195" y="60934"/>
                </a:cubicBezTo>
                <a:cubicBezTo>
                  <a:pt x="94761" y="60934"/>
                  <a:pt x="96392" y="60771"/>
                  <a:pt x="97958" y="60412"/>
                </a:cubicBezTo>
                <a:lnTo>
                  <a:pt x="97958" y="60412"/>
                </a:lnTo>
                <a:cubicBezTo>
                  <a:pt x="98186" y="66316"/>
                  <a:pt x="96457" y="72057"/>
                  <a:pt x="93326" y="76657"/>
                </a:cubicBezTo>
                <a:cubicBezTo>
                  <a:pt x="91597" y="74699"/>
                  <a:pt x="89803" y="73068"/>
                  <a:pt x="88629" y="71992"/>
                </a:cubicBezTo>
                <a:cubicBezTo>
                  <a:pt x="86060" y="69640"/>
                  <a:pt x="81182" y="65203"/>
                  <a:pt x="76542" y="65203"/>
                </a:cubicBezTo>
                <a:cubicBezTo>
                  <a:pt x="75584" y="65203"/>
                  <a:pt x="74636" y="65392"/>
                  <a:pt x="73721" y="65827"/>
                </a:cubicBezTo>
                <a:cubicBezTo>
                  <a:pt x="70720" y="67262"/>
                  <a:pt x="70264" y="70198"/>
                  <a:pt x="69872" y="72775"/>
                </a:cubicBezTo>
                <a:cubicBezTo>
                  <a:pt x="69611" y="74406"/>
                  <a:pt x="69350" y="76265"/>
                  <a:pt x="68437" y="78288"/>
                </a:cubicBezTo>
                <a:cubicBezTo>
                  <a:pt x="66741" y="82202"/>
                  <a:pt x="63707" y="84551"/>
                  <a:pt x="60510" y="86410"/>
                </a:cubicBezTo>
                <a:cubicBezTo>
                  <a:pt x="58031" y="85366"/>
                  <a:pt x="55748" y="83996"/>
                  <a:pt x="53725" y="82300"/>
                </a:cubicBezTo>
                <a:cubicBezTo>
                  <a:pt x="56694" y="79397"/>
                  <a:pt x="58618" y="75678"/>
                  <a:pt x="58879" y="72188"/>
                </a:cubicBezTo>
                <a:cubicBezTo>
                  <a:pt x="59010" y="70263"/>
                  <a:pt x="58553" y="69089"/>
                  <a:pt x="58129" y="67947"/>
                </a:cubicBezTo>
                <a:cubicBezTo>
                  <a:pt x="57803" y="67066"/>
                  <a:pt x="57411" y="65990"/>
                  <a:pt x="57020" y="63968"/>
                </a:cubicBezTo>
                <a:cubicBezTo>
                  <a:pt x="56367" y="60510"/>
                  <a:pt x="56531" y="58390"/>
                  <a:pt x="56661" y="56530"/>
                </a:cubicBezTo>
                <a:cubicBezTo>
                  <a:pt x="56824" y="54704"/>
                  <a:pt x="56955" y="52844"/>
                  <a:pt x="56270" y="50561"/>
                </a:cubicBezTo>
                <a:cubicBezTo>
                  <a:pt x="55422" y="47853"/>
                  <a:pt x="53595" y="45276"/>
                  <a:pt x="51083" y="43123"/>
                </a:cubicBezTo>
                <a:cubicBezTo>
                  <a:pt x="54149" y="39829"/>
                  <a:pt x="57998" y="37285"/>
                  <a:pt x="62370" y="35817"/>
                </a:cubicBezTo>
                <a:close/>
                <a:moveTo>
                  <a:pt x="76659" y="71313"/>
                </a:moveTo>
                <a:cubicBezTo>
                  <a:pt x="77356" y="71313"/>
                  <a:pt x="79431" y="71863"/>
                  <a:pt x="84518" y="76526"/>
                </a:cubicBezTo>
                <a:cubicBezTo>
                  <a:pt x="85693" y="77603"/>
                  <a:pt x="87650" y="79364"/>
                  <a:pt x="89281" y="81321"/>
                </a:cubicBezTo>
                <a:cubicBezTo>
                  <a:pt x="84486" y="85790"/>
                  <a:pt x="78027" y="88530"/>
                  <a:pt x="70949" y="88530"/>
                </a:cubicBezTo>
                <a:cubicBezTo>
                  <a:pt x="70068" y="88530"/>
                  <a:pt x="69187" y="88465"/>
                  <a:pt x="68339" y="88400"/>
                </a:cubicBezTo>
                <a:cubicBezTo>
                  <a:pt x="70459" y="86541"/>
                  <a:pt x="72580" y="84061"/>
                  <a:pt x="74047" y="80734"/>
                </a:cubicBezTo>
                <a:cubicBezTo>
                  <a:pt x="75254" y="77994"/>
                  <a:pt x="75646" y="75515"/>
                  <a:pt x="75907" y="73688"/>
                </a:cubicBezTo>
                <a:cubicBezTo>
                  <a:pt x="76037" y="72840"/>
                  <a:pt x="76233" y="71731"/>
                  <a:pt x="76429" y="71340"/>
                </a:cubicBezTo>
                <a:cubicBezTo>
                  <a:pt x="76477" y="71327"/>
                  <a:pt x="76551" y="71313"/>
                  <a:pt x="76659" y="71313"/>
                </a:cubicBezTo>
                <a:close/>
                <a:moveTo>
                  <a:pt x="70949" y="28314"/>
                </a:moveTo>
                <a:cubicBezTo>
                  <a:pt x="53073" y="28314"/>
                  <a:pt x="37774" y="43678"/>
                  <a:pt x="37774" y="61456"/>
                </a:cubicBezTo>
                <a:cubicBezTo>
                  <a:pt x="37774" y="79560"/>
                  <a:pt x="53171" y="94630"/>
                  <a:pt x="70949" y="94630"/>
                </a:cubicBezTo>
                <a:cubicBezTo>
                  <a:pt x="89053" y="94630"/>
                  <a:pt x="104123" y="79625"/>
                  <a:pt x="104123" y="61456"/>
                </a:cubicBezTo>
                <a:cubicBezTo>
                  <a:pt x="104123" y="43417"/>
                  <a:pt x="89444" y="28314"/>
                  <a:pt x="70949" y="28314"/>
                </a:cubicBezTo>
                <a:close/>
                <a:moveTo>
                  <a:pt x="135797" y="6133"/>
                </a:moveTo>
                <a:lnTo>
                  <a:pt x="135797" y="15494"/>
                </a:lnTo>
                <a:lnTo>
                  <a:pt x="47006" y="15494"/>
                </a:lnTo>
                <a:cubicBezTo>
                  <a:pt x="45309" y="15494"/>
                  <a:pt x="43939" y="16864"/>
                  <a:pt x="43939" y="18561"/>
                </a:cubicBezTo>
                <a:cubicBezTo>
                  <a:pt x="43939" y="20257"/>
                  <a:pt x="45309" y="21627"/>
                  <a:pt x="47006" y="21627"/>
                </a:cubicBezTo>
                <a:lnTo>
                  <a:pt x="123303" y="21627"/>
                </a:lnTo>
                <a:lnTo>
                  <a:pt x="123303" y="48962"/>
                </a:lnTo>
                <a:cubicBezTo>
                  <a:pt x="123303" y="77831"/>
                  <a:pt x="99817" y="101317"/>
                  <a:pt x="70949" y="101317"/>
                </a:cubicBezTo>
                <a:cubicBezTo>
                  <a:pt x="42080" y="101317"/>
                  <a:pt x="18594" y="77831"/>
                  <a:pt x="18594" y="48962"/>
                </a:cubicBezTo>
                <a:lnTo>
                  <a:pt x="18594" y="21627"/>
                </a:lnTo>
                <a:lnTo>
                  <a:pt x="32685" y="21627"/>
                </a:lnTo>
                <a:cubicBezTo>
                  <a:pt x="34382" y="21627"/>
                  <a:pt x="35752" y="20257"/>
                  <a:pt x="35752" y="18561"/>
                </a:cubicBezTo>
                <a:cubicBezTo>
                  <a:pt x="35752" y="16864"/>
                  <a:pt x="34382" y="15494"/>
                  <a:pt x="32685" y="15494"/>
                </a:cubicBezTo>
                <a:lnTo>
                  <a:pt x="6133" y="15494"/>
                </a:lnTo>
                <a:lnTo>
                  <a:pt x="6133" y="6133"/>
                </a:lnTo>
                <a:close/>
                <a:moveTo>
                  <a:pt x="90941" y="118480"/>
                </a:moveTo>
                <a:cubicBezTo>
                  <a:pt x="89841" y="118480"/>
                  <a:pt x="88780" y="119066"/>
                  <a:pt x="88237" y="120106"/>
                </a:cubicBezTo>
                <a:cubicBezTo>
                  <a:pt x="87454" y="121607"/>
                  <a:pt x="88041" y="123466"/>
                  <a:pt x="89542" y="124249"/>
                </a:cubicBezTo>
                <a:cubicBezTo>
                  <a:pt x="96262" y="127772"/>
                  <a:pt x="101872" y="133154"/>
                  <a:pt x="105689" y="139744"/>
                </a:cubicBezTo>
                <a:cubicBezTo>
                  <a:pt x="106255" y="140724"/>
                  <a:pt x="107288" y="141254"/>
                  <a:pt x="108339" y="141254"/>
                </a:cubicBezTo>
                <a:cubicBezTo>
                  <a:pt x="108861" y="141254"/>
                  <a:pt x="109388" y="141123"/>
                  <a:pt x="109864" y="140853"/>
                </a:cubicBezTo>
                <a:cubicBezTo>
                  <a:pt x="111332" y="140004"/>
                  <a:pt x="111821" y="138113"/>
                  <a:pt x="110973" y="136677"/>
                </a:cubicBezTo>
                <a:cubicBezTo>
                  <a:pt x="106569" y="129077"/>
                  <a:pt x="100143" y="122912"/>
                  <a:pt x="92380" y="118834"/>
                </a:cubicBezTo>
                <a:cubicBezTo>
                  <a:pt x="91920" y="118594"/>
                  <a:pt x="91427" y="118480"/>
                  <a:pt x="90941" y="118480"/>
                </a:cubicBezTo>
                <a:close/>
                <a:moveTo>
                  <a:pt x="70949" y="129240"/>
                </a:moveTo>
                <a:cubicBezTo>
                  <a:pt x="69252" y="129240"/>
                  <a:pt x="67882" y="130610"/>
                  <a:pt x="67882" y="132306"/>
                </a:cubicBezTo>
                <a:lnTo>
                  <a:pt x="67882" y="139841"/>
                </a:lnTo>
                <a:cubicBezTo>
                  <a:pt x="67882" y="141505"/>
                  <a:pt x="69252" y="142875"/>
                  <a:pt x="70949" y="142875"/>
                </a:cubicBezTo>
                <a:cubicBezTo>
                  <a:pt x="72645" y="142875"/>
                  <a:pt x="74015" y="141505"/>
                  <a:pt x="74015" y="139841"/>
                </a:cubicBezTo>
                <a:lnTo>
                  <a:pt x="74015" y="132306"/>
                </a:lnTo>
                <a:cubicBezTo>
                  <a:pt x="74015" y="130610"/>
                  <a:pt x="72645" y="129240"/>
                  <a:pt x="70949" y="129240"/>
                </a:cubicBezTo>
                <a:close/>
                <a:moveTo>
                  <a:pt x="63609" y="167829"/>
                </a:moveTo>
                <a:cubicBezTo>
                  <a:pt x="61913" y="167829"/>
                  <a:pt x="60575" y="169199"/>
                  <a:pt x="60575" y="170895"/>
                </a:cubicBezTo>
                <a:cubicBezTo>
                  <a:pt x="60575" y="172592"/>
                  <a:pt x="61913" y="173962"/>
                  <a:pt x="63609" y="173962"/>
                </a:cubicBezTo>
                <a:cubicBezTo>
                  <a:pt x="65305" y="173962"/>
                  <a:pt x="66675" y="172592"/>
                  <a:pt x="66675" y="170895"/>
                </a:cubicBezTo>
                <a:cubicBezTo>
                  <a:pt x="66675" y="169199"/>
                  <a:pt x="65305" y="167829"/>
                  <a:pt x="63609" y="167829"/>
                </a:cubicBezTo>
                <a:close/>
                <a:moveTo>
                  <a:pt x="52127" y="176702"/>
                </a:moveTo>
                <a:cubicBezTo>
                  <a:pt x="50431" y="176702"/>
                  <a:pt x="49061" y="178072"/>
                  <a:pt x="49061" y="179735"/>
                </a:cubicBezTo>
                <a:cubicBezTo>
                  <a:pt x="49061" y="181432"/>
                  <a:pt x="50431" y="182802"/>
                  <a:pt x="52127" y="182802"/>
                </a:cubicBezTo>
                <a:cubicBezTo>
                  <a:pt x="53823" y="182802"/>
                  <a:pt x="55193" y="181432"/>
                  <a:pt x="55193" y="179735"/>
                </a:cubicBezTo>
                <a:cubicBezTo>
                  <a:pt x="55193" y="178072"/>
                  <a:pt x="53823" y="176702"/>
                  <a:pt x="52127" y="176702"/>
                </a:cubicBezTo>
                <a:close/>
                <a:moveTo>
                  <a:pt x="74015" y="107548"/>
                </a:moveTo>
                <a:cubicBezTo>
                  <a:pt x="101448" y="109113"/>
                  <a:pt x="123303" y="131947"/>
                  <a:pt x="123303" y="159805"/>
                </a:cubicBezTo>
                <a:lnTo>
                  <a:pt x="123303" y="184465"/>
                </a:lnTo>
                <a:lnTo>
                  <a:pt x="106472" y="173081"/>
                </a:lnTo>
                <a:cubicBezTo>
                  <a:pt x="105943" y="172725"/>
                  <a:pt x="105345" y="172553"/>
                  <a:pt x="104755" y="172553"/>
                </a:cubicBezTo>
                <a:cubicBezTo>
                  <a:pt x="103778" y="172553"/>
                  <a:pt x="102821" y="173022"/>
                  <a:pt x="102231" y="173896"/>
                </a:cubicBezTo>
                <a:cubicBezTo>
                  <a:pt x="101285" y="175299"/>
                  <a:pt x="101644" y="177191"/>
                  <a:pt x="103047" y="178137"/>
                </a:cubicBezTo>
                <a:lnTo>
                  <a:pt x="116388" y="187173"/>
                </a:lnTo>
                <a:lnTo>
                  <a:pt x="25509" y="187173"/>
                </a:lnTo>
                <a:lnTo>
                  <a:pt x="65795" y="159903"/>
                </a:lnTo>
                <a:cubicBezTo>
                  <a:pt x="67360" y="158842"/>
                  <a:pt x="69154" y="158312"/>
                  <a:pt x="70949" y="158312"/>
                </a:cubicBezTo>
                <a:cubicBezTo>
                  <a:pt x="72743" y="158312"/>
                  <a:pt x="74537" y="158842"/>
                  <a:pt x="76103" y="159903"/>
                </a:cubicBezTo>
                <a:lnTo>
                  <a:pt x="93000" y="171352"/>
                </a:lnTo>
                <a:cubicBezTo>
                  <a:pt x="93528" y="171708"/>
                  <a:pt x="94126" y="171880"/>
                  <a:pt x="94716" y="171880"/>
                </a:cubicBezTo>
                <a:cubicBezTo>
                  <a:pt x="95693" y="171880"/>
                  <a:pt x="96651" y="171411"/>
                  <a:pt x="97240" y="170537"/>
                </a:cubicBezTo>
                <a:cubicBezTo>
                  <a:pt x="98186" y="169134"/>
                  <a:pt x="97827" y="167242"/>
                  <a:pt x="96425" y="166296"/>
                </a:cubicBezTo>
                <a:lnTo>
                  <a:pt x="79528" y="154846"/>
                </a:lnTo>
                <a:cubicBezTo>
                  <a:pt x="76918" y="153085"/>
                  <a:pt x="73933" y="152204"/>
                  <a:pt x="70949" y="152204"/>
                </a:cubicBezTo>
                <a:cubicBezTo>
                  <a:pt x="67964" y="152204"/>
                  <a:pt x="64979" y="153085"/>
                  <a:pt x="62370" y="154846"/>
                </a:cubicBezTo>
                <a:lnTo>
                  <a:pt x="18594" y="184465"/>
                </a:lnTo>
                <a:lnTo>
                  <a:pt x="18594" y="159805"/>
                </a:lnTo>
                <a:cubicBezTo>
                  <a:pt x="18594" y="131947"/>
                  <a:pt x="40449" y="109113"/>
                  <a:pt x="67882" y="107548"/>
                </a:cubicBezTo>
                <a:lnTo>
                  <a:pt x="67882" y="120857"/>
                </a:lnTo>
                <a:cubicBezTo>
                  <a:pt x="67882" y="122553"/>
                  <a:pt x="69252" y="123923"/>
                  <a:pt x="70949" y="123923"/>
                </a:cubicBezTo>
                <a:cubicBezTo>
                  <a:pt x="72645" y="123923"/>
                  <a:pt x="74015" y="122553"/>
                  <a:pt x="74015" y="120857"/>
                </a:cubicBezTo>
                <a:lnTo>
                  <a:pt x="74015" y="107548"/>
                </a:lnTo>
                <a:close/>
                <a:moveTo>
                  <a:pt x="135797" y="193273"/>
                </a:moveTo>
                <a:lnTo>
                  <a:pt x="135797" y="202667"/>
                </a:lnTo>
                <a:lnTo>
                  <a:pt x="6133" y="202667"/>
                </a:lnTo>
                <a:lnTo>
                  <a:pt x="6133" y="193273"/>
                </a:lnTo>
                <a:close/>
                <a:moveTo>
                  <a:pt x="5905" y="0"/>
                </a:moveTo>
                <a:cubicBezTo>
                  <a:pt x="2643" y="0"/>
                  <a:pt x="0" y="2642"/>
                  <a:pt x="0" y="5904"/>
                </a:cubicBezTo>
                <a:lnTo>
                  <a:pt x="0" y="15690"/>
                </a:lnTo>
                <a:cubicBezTo>
                  <a:pt x="0" y="18952"/>
                  <a:pt x="2643" y="21627"/>
                  <a:pt x="5905" y="21627"/>
                </a:cubicBezTo>
                <a:lnTo>
                  <a:pt x="12494" y="21627"/>
                </a:lnTo>
                <a:lnTo>
                  <a:pt x="12494" y="48962"/>
                </a:lnTo>
                <a:cubicBezTo>
                  <a:pt x="12494" y="74699"/>
                  <a:pt x="29163" y="96587"/>
                  <a:pt x="52290" y="104384"/>
                </a:cubicBezTo>
                <a:cubicBezTo>
                  <a:pt x="29163" y="112180"/>
                  <a:pt x="12494" y="134068"/>
                  <a:pt x="12494" y="159805"/>
                </a:cubicBezTo>
                <a:lnTo>
                  <a:pt x="12494" y="187173"/>
                </a:lnTo>
                <a:lnTo>
                  <a:pt x="5905" y="187173"/>
                </a:lnTo>
                <a:cubicBezTo>
                  <a:pt x="2643" y="187173"/>
                  <a:pt x="0" y="189815"/>
                  <a:pt x="0" y="193077"/>
                </a:cubicBezTo>
                <a:lnTo>
                  <a:pt x="0" y="202863"/>
                </a:lnTo>
                <a:cubicBezTo>
                  <a:pt x="0" y="206125"/>
                  <a:pt x="2643" y="208767"/>
                  <a:pt x="5905" y="208767"/>
                </a:cubicBezTo>
                <a:lnTo>
                  <a:pt x="135993" y="208767"/>
                </a:lnTo>
                <a:cubicBezTo>
                  <a:pt x="139255" y="208767"/>
                  <a:pt x="141897" y="206125"/>
                  <a:pt x="141897" y="202863"/>
                </a:cubicBezTo>
                <a:lnTo>
                  <a:pt x="141897" y="193077"/>
                </a:lnTo>
                <a:cubicBezTo>
                  <a:pt x="141897" y="189815"/>
                  <a:pt x="139255" y="187173"/>
                  <a:pt x="135993" y="187173"/>
                </a:cubicBezTo>
                <a:lnTo>
                  <a:pt x="129403" y="187173"/>
                </a:lnTo>
                <a:lnTo>
                  <a:pt x="129403" y="159805"/>
                </a:lnTo>
                <a:cubicBezTo>
                  <a:pt x="129403" y="134068"/>
                  <a:pt x="112735" y="112180"/>
                  <a:pt x="89607" y="104384"/>
                </a:cubicBezTo>
                <a:cubicBezTo>
                  <a:pt x="112735" y="96587"/>
                  <a:pt x="129403" y="74699"/>
                  <a:pt x="129403" y="48962"/>
                </a:cubicBezTo>
                <a:lnTo>
                  <a:pt x="129403" y="21627"/>
                </a:lnTo>
                <a:lnTo>
                  <a:pt x="135993" y="21627"/>
                </a:lnTo>
                <a:cubicBezTo>
                  <a:pt x="139255" y="21627"/>
                  <a:pt x="141897" y="18952"/>
                  <a:pt x="141897" y="15690"/>
                </a:cubicBezTo>
                <a:lnTo>
                  <a:pt x="141897" y="5904"/>
                </a:lnTo>
                <a:cubicBezTo>
                  <a:pt x="141897" y="2642"/>
                  <a:pt x="139255" y="0"/>
                  <a:pt x="135993" y="0"/>
                </a:cubicBezTo>
                <a:close/>
              </a:path>
            </a:pathLst>
          </a:custGeom>
          <a:solidFill>
            <a:schemeClr val="accent2"/>
          </a:solidFill>
          <a:ln w="9525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2618" name="Google Shape;12618;p49"/>
          <p:cNvSpPr/>
          <p:nvPr/>
        </p:nvSpPr>
        <p:spPr>
          <a:xfrm>
            <a:off x="10927155" y="593373"/>
            <a:ext cx="753044" cy="609596"/>
          </a:xfrm>
          <a:custGeom>
            <a:avLst/>
            <a:gdLst/>
            <a:ahLst/>
            <a:cxnLst/>
            <a:rect l="l" t="t" r="r" b="b"/>
            <a:pathLst>
              <a:path w="11967" h="9809" extrusionOk="0">
                <a:moveTo>
                  <a:pt x="8309" y="358"/>
                </a:moveTo>
                <a:cubicBezTo>
                  <a:pt x="8940" y="358"/>
                  <a:pt x="9663" y="469"/>
                  <a:pt x="10418" y="796"/>
                </a:cubicBezTo>
                <a:lnTo>
                  <a:pt x="10418" y="7796"/>
                </a:lnTo>
                <a:cubicBezTo>
                  <a:pt x="9723" y="7513"/>
                  <a:pt x="8997" y="7381"/>
                  <a:pt x="8289" y="7381"/>
                </a:cubicBezTo>
                <a:cubicBezTo>
                  <a:pt x="7542" y="7381"/>
                  <a:pt x="6816" y="7527"/>
                  <a:pt x="6168" y="7796"/>
                </a:cubicBezTo>
                <a:lnTo>
                  <a:pt x="6168" y="796"/>
                </a:lnTo>
                <a:cubicBezTo>
                  <a:pt x="6430" y="676"/>
                  <a:pt x="7238" y="358"/>
                  <a:pt x="8309" y="358"/>
                </a:cubicBezTo>
                <a:close/>
                <a:moveTo>
                  <a:pt x="3700" y="358"/>
                </a:moveTo>
                <a:cubicBezTo>
                  <a:pt x="4458" y="358"/>
                  <a:pt x="5191" y="513"/>
                  <a:pt x="5823" y="796"/>
                </a:cubicBezTo>
                <a:cubicBezTo>
                  <a:pt x="5811" y="1677"/>
                  <a:pt x="5811" y="6761"/>
                  <a:pt x="5811" y="7796"/>
                </a:cubicBezTo>
                <a:cubicBezTo>
                  <a:pt x="5418" y="7642"/>
                  <a:pt x="4656" y="7392"/>
                  <a:pt x="3668" y="7392"/>
                </a:cubicBezTo>
                <a:cubicBezTo>
                  <a:pt x="2929" y="7392"/>
                  <a:pt x="2215" y="7523"/>
                  <a:pt x="1548" y="7808"/>
                </a:cubicBezTo>
                <a:lnTo>
                  <a:pt x="1548" y="3867"/>
                </a:lnTo>
                <a:cubicBezTo>
                  <a:pt x="1548" y="3760"/>
                  <a:pt x="1477" y="3689"/>
                  <a:pt x="1370" y="3689"/>
                </a:cubicBezTo>
                <a:cubicBezTo>
                  <a:pt x="1262" y="3689"/>
                  <a:pt x="1191" y="3760"/>
                  <a:pt x="1191" y="3867"/>
                </a:cubicBezTo>
                <a:lnTo>
                  <a:pt x="1191" y="7987"/>
                </a:lnTo>
                <a:cubicBezTo>
                  <a:pt x="1191" y="8118"/>
                  <a:pt x="1298" y="8225"/>
                  <a:pt x="1429" y="8225"/>
                </a:cubicBezTo>
                <a:cubicBezTo>
                  <a:pt x="1465" y="8225"/>
                  <a:pt x="1489" y="8225"/>
                  <a:pt x="1524" y="8213"/>
                </a:cubicBezTo>
                <a:cubicBezTo>
                  <a:pt x="2203" y="7916"/>
                  <a:pt x="2917" y="7761"/>
                  <a:pt x="3656" y="7761"/>
                </a:cubicBezTo>
                <a:cubicBezTo>
                  <a:pt x="4715" y="7761"/>
                  <a:pt x="5537" y="8070"/>
                  <a:pt x="5799" y="8189"/>
                </a:cubicBezTo>
                <a:lnTo>
                  <a:pt x="5799" y="8606"/>
                </a:lnTo>
                <a:lnTo>
                  <a:pt x="417" y="8606"/>
                </a:lnTo>
                <a:cubicBezTo>
                  <a:pt x="381" y="8606"/>
                  <a:pt x="358" y="8582"/>
                  <a:pt x="358" y="8547"/>
                </a:cubicBezTo>
                <a:lnTo>
                  <a:pt x="358" y="1248"/>
                </a:lnTo>
                <a:cubicBezTo>
                  <a:pt x="358" y="1212"/>
                  <a:pt x="381" y="1188"/>
                  <a:pt x="417" y="1188"/>
                </a:cubicBezTo>
                <a:lnTo>
                  <a:pt x="1203" y="1188"/>
                </a:lnTo>
                <a:lnTo>
                  <a:pt x="1203" y="3153"/>
                </a:lnTo>
                <a:cubicBezTo>
                  <a:pt x="1203" y="3248"/>
                  <a:pt x="1274" y="3332"/>
                  <a:pt x="1382" y="3332"/>
                </a:cubicBezTo>
                <a:cubicBezTo>
                  <a:pt x="1489" y="3332"/>
                  <a:pt x="1560" y="3248"/>
                  <a:pt x="1560" y="3153"/>
                </a:cubicBezTo>
                <a:lnTo>
                  <a:pt x="1560" y="796"/>
                </a:lnTo>
                <a:cubicBezTo>
                  <a:pt x="2253" y="495"/>
                  <a:pt x="2987" y="358"/>
                  <a:pt x="3700" y="358"/>
                </a:cubicBezTo>
                <a:close/>
                <a:moveTo>
                  <a:pt x="6608" y="7987"/>
                </a:moveTo>
                <a:lnTo>
                  <a:pt x="6608" y="9249"/>
                </a:lnTo>
                <a:lnTo>
                  <a:pt x="6501" y="9166"/>
                </a:lnTo>
                <a:cubicBezTo>
                  <a:pt x="6471" y="9136"/>
                  <a:pt x="6430" y="9121"/>
                  <a:pt x="6390" y="9121"/>
                </a:cubicBezTo>
                <a:cubicBezTo>
                  <a:pt x="6349" y="9121"/>
                  <a:pt x="6311" y="9136"/>
                  <a:pt x="6287" y="9166"/>
                </a:cubicBezTo>
                <a:lnTo>
                  <a:pt x="6168" y="9261"/>
                </a:lnTo>
                <a:lnTo>
                  <a:pt x="6168" y="8166"/>
                </a:lnTo>
                <a:cubicBezTo>
                  <a:pt x="6251" y="8118"/>
                  <a:pt x="6418" y="8058"/>
                  <a:pt x="6608" y="7987"/>
                </a:cubicBezTo>
                <a:close/>
                <a:moveTo>
                  <a:pt x="8273" y="0"/>
                </a:moveTo>
                <a:cubicBezTo>
                  <a:pt x="7438" y="0"/>
                  <a:pt x="6643" y="178"/>
                  <a:pt x="5989" y="486"/>
                </a:cubicBezTo>
                <a:cubicBezTo>
                  <a:pt x="5715" y="367"/>
                  <a:pt x="4858" y="10"/>
                  <a:pt x="3668" y="10"/>
                </a:cubicBezTo>
                <a:cubicBezTo>
                  <a:pt x="2858" y="10"/>
                  <a:pt x="2072" y="176"/>
                  <a:pt x="1322" y="510"/>
                </a:cubicBezTo>
                <a:cubicBezTo>
                  <a:pt x="1143" y="593"/>
                  <a:pt x="1191" y="796"/>
                  <a:pt x="1191" y="843"/>
                </a:cubicBezTo>
                <a:lnTo>
                  <a:pt x="405" y="843"/>
                </a:lnTo>
                <a:cubicBezTo>
                  <a:pt x="179" y="843"/>
                  <a:pt x="0" y="1022"/>
                  <a:pt x="0" y="1248"/>
                </a:cubicBezTo>
                <a:lnTo>
                  <a:pt x="0" y="8535"/>
                </a:lnTo>
                <a:cubicBezTo>
                  <a:pt x="0" y="8761"/>
                  <a:pt x="179" y="8939"/>
                  <a:pt x="405" y="8939"/>
                </a:cubicBezTo>
                <a:lnTo>
                  <a:pt x="5811" y="8939"/>
                </a:lnTo>
                <a:lnTo>
                  <a:pt x="5811" y="9630"/>
                </a:lnTo>
                <a:cubicBezTo>
                  <a:pt x="5811" y="9740"/>
                  <a:pt x="5889" y="9808"/>
                  <a:pt x="5977" y="9808"/>
                </a:cubicBezTo>
                <a:cubicBezTo>
                  <a:pt x="6013" y="9808"/>
                  <a:pt x="6050" y="9797"/>
                  <a:pt x="6084" y="9773"/>
                </a:cubicBezTo>
                <a:lnTo>
                  <a:pt x="6382" y="9535"/>
                </a:lnTo>
                <a:cubicBezTo>
                  <a:pt x="6656" y="9737"/>
                  <a:pt x="6668" y="9809"/>
                  <a:pt x="6787" y="9809"/>
                </a:cubicBezTo>
                <a:cubicBezTo>
                  <a:pt x="6894" y="9809"/>
                  <a:pt x="6966" y="9737"/>
                  <a:pt x="6966" y="9630"/>
                </a:cubicBezTo>
                <a:lnTo>
                  <a:pt x="6966" y="8939"/>
                </a:lnTo>
                <a:lnTo>
                  <a:pt x="9335" y="8939"/>
                </a:lnTo>
                <a:cubicBezTo>
                  <a:pt x="9442" y="8939"/>
                  <a:pt x="9513" y="8856"/>
                  <a:pt x="9513" y="8761"/>
                </a:cubicBezTo>
                <a:cubicBezTo>
                  <a:pt x="9513" y="8654"/>
                  <a:pt x="9442" y="8582"/>
                  <a:pt x="9335" y="8582"/>
                </a:cubicBezTo>
                <a:lnTo>
                  <a:pt x="6966" y="8582"/>
                </a:lnTo>
                <a:lnTo>
                  <a:pt x="6966" y="7892"/>
                </a:lnTo>
                <a:cubicBezTo>
                  <a:pt x="7400" y="7783"/>
                  <a:pt x="7847" y="7728"/>
                  <a:pt x="8295" y="7728"/>
                </a:cubicBezTo>
                <a:cubicBezTo>
                  <a:pt x="9025" y="7728"/>
                  <a:pt x="9760" y="7875"/>
                  <a:pt x="10454" y="8177"/>
                </a:cubicBezTo>
                <a:cubicBezTo>
                  <a:pt x="10483" y="8192"/>
                  <a:pt x="10514" y="8199"/>
                  <a:pt x="10544" y="8199"/>
                </a:cubicBezTo>
                <a:cubicBezTo>
                  <a:pt x="10662" y="8199"/>
                  <a:pt x="10776" y="8096"/>
                  <a:pt x="10776" y="7963"/>
                </a:cubicBezTo>
                <a:lnTo>
                  <a:pt x="10776" y="1177"/>
                </a:lnTo>
                <a:lnTo>
                  <a:pt x="11561" y="1177"/>
                </a:lnTo>
                <a:cubicBezTo>
                  <a:pt x="11597" y="1177"/>
                  <a:pt x="11621" y="1212"/>
                  <a:pt x="11621" y="1236"/>
                </a:cubicBezTo>
                <a:lnTo>
                  <a:pt x="11621" y="8535"/>
                </a:lnTo>
                <a:cubicBezTo>
                  <a:pt x="11621" y="8570"/>
                  <a:pt x="11597" y="8594"/>
                  <a:pt x="11561" y="8594"/>
                </a:cubicBezTo>
                <a:lnTo>
                  <a:pt x="10049" y="8594"/>
                </a:lnTo>
                <a:cubicBezTo>
                  <a:pt x="9942" y="8594"/>
                  <a:pt x="9871" y="8666"/>
                  <a:pt x="9871" y="8773"/>
                </a:cubicBezTo>
                <a:cubicBezTo>
                  <a:pt x="9871" y="8880"/>
                  <a:pt x="9942" y="8951"/>
                  <a:pt x="10049" y="8951"/>
                </a:cubicBezTo>
                <a:lnTo>
                  <a:pt x="11561" y="8951"/>
                </a:lnTo>
                <a:cubicBezTo>
                  <a:pt x="11788" y="8951"/>
                  <a:pt x="11966" y="8773"/>
                  <a:pt x="11966" y="8547"/>
                </a:cubicBezTo>
                <a:lnTo>
                  <a:pt x="11966" y="1236"/>
                </a:lnTo>
                <a:cubicBezTo>
                  <a:pt x="11954" y="998"/>
                  <a:pt x="11776" y="831"/>
                  <a:pt x="11549" y="831"/>
                </a:cubicBezTo>
                <a:lnTo>
                  <a:pt x="10764" y="831"/>
                </a:lnTo>
                <a:cubicBezTo>
                  <a:pt x="10752" y="784"/>
                  <a:pt x="10811" y="581"/>
                  <a:pt x="10633" y="498"/>
                </a:cubicBezTo>
                <a:cubicBezTo>
                  <a:pt x="9864" y="154"/>
                  <a:pt x="9051" y="0"/>
                  <a:pt x="8273" y="0"/>
                </a:cubicBezTo>
                <a:close/>
              </a:path>
            </a:pathLst>
          </a:custGeom>
          <a:solidFill>
            <a:schemeClr val="accent2"/>
          </a:solidFill>
          <a:ln w="9525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grpSp>
        <p:nvGrpSpPr>
          <p:cNvPr id="12619" name="Google Shape;12619;p49"/>
          <p:cNvGrpSpPr/>
          <p:nvPr/>
        </p:nvGrpSpPr>
        <p:grpSpPr>
          <a:xfrm>
            <a:off x="2738964" y="5319933"/>
            <a:ext cx="6714003" cy="2456568"/>
            <a:chOff x="2048150" y="1951500"/>
            <a:chExt cx="3702575" cy="1354725"/>
          </a:xfrm>
        </p:grpSpPr>
        <p:sp>
          <p:nvSpPr>
            <p:cNvPr id="12620" name="Google Shape;12620;p49"/>
            <p:cNvSpPr/>
            <p:nvPr/>
          </p:nvSpPr>
          <p:spPr>
            <a:xfrm>
              <a:off x="2486300" y="2263500"/>
              <a:ext cx="2933425" cy="909675"/>
            </a:xfrm>
            <a:custGeom>
              <a:avLst/>
              <a:gdLst/>
              <a:ahLst/>
              <a:cxnLst/>
              <a:rect l="l" t="t" r="r" b="b"/>
              <a:pathLst>
                <a:path w="117337" h="36387" extrusionOk="0">
                  <a:moveTo>
                    <a:pt x="18849" y="1"/>
                  </a:moveTo>
                  <a:cubicBezTo>
                    <a:pt x="17991" y="1"/>
                    <a:pt x="17205" y="477"/>
                    <a:pt x="16789" y="1239"/>
                  </a:cubicBezTo>
                  <a:lnTo>
                    <a:pt x="430" y="31445"/>
                  </a:lnTo>
                  <a:cubicBezTo>
                    <a:pt x="1" y="32267"/>
                    <a:pt x="13" y="33231"/>
                    <a:pt x="489" y="34029"/>
                  </a:cubicBezTo>
                  <a:cubicBezTo>
                    <a:pt x="965" y="34814"/>
                    <a:pt x="1799" y="35291"/>
                    <a:pt x="2716" y="35291"/>
                  </a:cubicBezTo>
                  <a:lnTo>
                    <a:pt x="48519" y="35291"/>
                  </a:lnTo>
                  <a:lnTo>
                    <a:pt x="49388" y="36267"/>
                  </a:lnTo>
                  <a:cubicBezTo>
                    <a:pt x="49448" y="36350"/>
                    <a:pt x="49543" y="36386"/>
                    <a:pt x="49650" y="36386"/>
                  </a:cubicBezTo>
                  <a:lnTo>
                    <a:pt x="68343" y="36386"/>
                  </a:lnTo>
                  <a:cubicBezTo>
                    <a:pt x="68426" y="36386"/>
                    <a:pt x="68498" y="36362"/>
                    <a:pt x="68557" y="36303"/>
                  </a:cubicBezTo>
                  <a:lnTo>
                    <a:pt x="69772" y="35267"/>
                  </a:lnTo>
                  <a:lnTo>
                    <a:pt x="114884" y="35267"/>
                  </a:lnTo>
                  <a:cubicBezTo>
                    <a:pt x="115718" y="35267"/>
                    <a:pt x="116480" y="34838"/>
                    <a:pt x="116896" y="34124"/>
                  </a:cubicBezTo>
                  <a:cubicBezTo>
                    <a:pt x="117337" y="33409"/>
                    <a:pt x="117337" y="32552"/>
                    <a:pt x="116932" y="31814"/>
                  </a:cubicBezTo>
                  <a:lnTo>
                    <a:pt x="99668" y="846"/>
                  </a:lnTo>
                  <a:cubicBezTo>
                    <a:pt x="99382" y="322"/>
                    <a:pt x="98811" y="1"/>
                    <a:pt x="98216" y="1"/>
                  </a:cubicBezTo>
                  <a:lnTo>
                    <a:pt x="95894" y="1"/>
                  </a:lnTo>
                  <a:cubicBezTo>
                    <a:pt x="95703" y="1"/>
                    <a:pt x="95560" y="144"/>
                    <a:pt x="95560" y="346"/>
                  </a:cubicBezTo>
                  <a:cubicBezTo>
                    <a:pt x="95560" y="536"/>
                    <a:pt x="95703" y="679"/>
                    <a:pt x="95894" y="679"/>
                  </a:cubicBezTo>
                  <a:lnTo>
                    <a:pt x="98216" y="679"/>
                  </a:lnTo>
                  <a:cubicBezTo>
                    <a:pt x="98573" y="679"/>
                    <a:pt x="98894" y="882"/>
                    <a:pt x="99073" y="1191"/>
                  </a:cubicBezTo>
                  <a:lnTo>
                    <a:pt x="116337" y="32159"/>
                  </a:lnTo>
                  <a:cubicBezTo>
                    <a:pt x="116635" y="32683"/>
                    <a:pt x="116623" y="33290"/>
                    <a:pt x="116325" y="33802"/>
                  </a:cubicBezTo>
                  <a:cubicBezTo>
                    <a:pt x="116027" y="34314"/>
                    <a:pt x="115503" y="34612"/>
                    <a:pt x="114908" y="34612"/>
                  </a:cubicBezTo>
                  <a:lnTo>
                    <a:pt x="69664" y="34612"/>
                  </a:lnTo>
                  <a:cubicBezTo>
                    <a:pt x="69569" y="34612"/>
                    <a:pt x="69498" y="34636"/>
                    <a:pt x="69438" y="34695"/>
                  </a:cubicBezTo>
                  <a:lnTo>
                    <a:pt x="68236" y="35719"/>
                  </a:lnTo>
                  <a:lnTo>
                    <a:pt x="49805" y="35719"/>
                  </a:lnTo>
                  <a:lnTo>
                    <a:pt x="48936" y="34731"/>
                  </a:lnTo>
                  <a:cubicBezTo>
                    <a:pt x="48864" y="34660"/>
                    <a:pt x="48781" y="34612"/>
                    <a:pt x="48674" y="34612"/>
                  </a:cubicBezTo>
                  <a:lnTo>
                    <a:pt x="2739" y="34612"/>
                  </a:lnTo>
                  <a:cubicBezTo>
                    <a:pt x="2049" y="34612"/>
                    <a:pt x="1442" y="34255"/>
                    <a:pt x="1084" y="33683"/>
                  </a:cubicBezTo>
                  <a:cubicBezTo>
                    <a:pt x="727" y="33088"/>
                    <a:pt x="715" y="32374"/>
                    <a:pt x="1037" y="31778"/>
                  </a:cubicBezTo>
                  <a:lnTo>
                    <a:pt x="17396" y="1560"/>
                  </a:lnTo>
                  <a:cubicBezTo>
                    <a:pt x="17694" y="1025"/>
                    <a:pt x="18253" y="691"/>
                    <a:pt x="18872" y="691"/>
                  </a:cubicBezTo>
                  <a:lnTo>
                    <a:pt x="19646" y="691"/>
                  </a:lnTo>
                  <a:cubicBezTo>
                    <a:pt x="19837" y="691"/>
                    <a:pt x="19980" y="536"/>
                    <a:pt x="19980" y="346"/>
                  </a:cubicBezTo>
                  <a:cubicBezTo>
                    <a:pt x="19980" y="155"/>
                    <a:pt x="19837" y="1"/>
                    <a:pt x="19646" y="1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621" name="Google Shape;12621;p49"/>
            <p:cNvSpPr/>
            <p:nvPr/>
          </p:nvSpPr>
          <p:spPr>
            <a:xfrm>
              <a:off x="2559525" y="2126950"/>
              <a:ext cx="2800975" cy="980425"/>
            </a:xfrm>
            <a:custGeom>
              <a:avLst/>
              <a:gdLst/>
              <a:ahLst/>
              <a:cxnLst/>
              <a:rect l="l" t="t" r="r" b="b"/>
              <a:pathLst>
                <a:path w="112039" h="39217" extrusionOk="0">
                  <a:moveTo>
                    <a:pt x="22639" y="0"/>
                  </a:moveTo>
                  <a:cubicBezTo>
                    <a:pt x="22555" y="0"/>
                    <a:pt x="22471" y="30"/>
                    <a:pt x="22408" y="93"/>
                  </a:cubicBezTo>
                  <a:lnTo>
                    <a:pt x="15717" y="6272"/>
                  </a:lnTo>
                  <a:cubicBezTo>
                    <a:pt x="15681" y="6296"/>
                    <a:pt x="15658" y="6332"/>
                    <a:pt x="15634" y="6368"/>
                  </a:cubicBezTo>
                  <a:lnTo>
                    <a:pt x="37" y="37895"/>
                  </a:lnTo>
                  <a:cubicBezTo>
                    <a:pt x="1" y="38002"/>
                    <a:pt x="1" y="38121"/>
                    <a:pt x="37" y="38205"/>
                  </a:cubicBezTo>
                  <a:cubicBezTo>
                    <a:pt x="96" y="38300"/>
                    <a:pt x="191" y="38371"/>
                    <a:pt x="299" y="38383"/>
                  </a:cubicBezTo>
                  <a:cubicBezTo>
                    <a:pt x="2672" y="38751"/>
                    <a:pt x="5148" y="38899"/>
                    <a:pt x="7682" y="38899"/>
                  </a:cubicBezTo>
                  <a:cubicBezTo>
                    <a:pt x="12941" y="38899"/>
                    <a:pt x="18454" y="38264"/>
                    <a:pt x="23837" y="37645"/>
                  </a:cubicBezTo>
                  <a:cubicBezTo>
                    <a:pt x="27016" y="37264"/>
                    <a:pt x="30005" y="36931"/>
                    <a:pt x="32874" y="36716"/>
                  </a:cubicBezTo>
                  <a:cubicBezTo>
                    <a:pt x="33891" y="36642"/>
                    <a:pt x="34859" y="36608"/>
                    <a:pt x="35776" y="36608"/>
                  </a:cubicBezTo>
                  <a:cubicBezTo>
                    <a:pt x="43751" y="36608"/>
                    <a:pt x="47940" y="39148"/>
                    <a:pt x="47983" y="39169"/>
                  </a:cubicBezTo>
                  <a:cubicBezTo>
                    <a:pt x="48043" y="39205"/>
                    <a:pt x="48102" y="39217"/>
                    <a:pt x="48162" y="39217"/>
                  </a:cubicBezTo>
                  <a:cubicBezTo>
                    <a:pt x="48233" y="39217"/>
                    <a:pt x="48328" y="39193"/>
                    <a:pt x="48376" y="39110"/>
                  </a:cubicBezTo>
                  <a:cubicBezTo>
                    <a:pt x="48416" y="39069"/>
                    <a:pt x="51350" y="36576"/>
                    <a:pt x="56270" y="36576"/>
                  </a:cubicBezTo>
                  <a:cubicBezTo>
                    <a:pt x="58581" y="36576"/>
                    <a:pt x="61331" y="37127"/>
                    <a:pt x="64426" y="38741"/>
                  </a:cubicBezTo>
                  <a:cubicBezTo>
                    <a:pt x="64472" y="38766"/>
                    <a:pt x="64525" y="38779"/>
                    <a:pt x="64579" y="38779"/>
                  </a:cubicBezTo>
                  <a:cubicBezTo>
                    <a:pt x="64650" y="38779"/>
                    <a:pt x="64722" y="38757"/>
                    <a:pt x="64783" y="38717"/>
                  </a:cubicBezTo>
                  <a:cubicBezTo>
                    <a:pt x="64795" y="38717"/>
                    <a:pt x="66223" y="37657"/>
                    <a:pt x="68998" y="36836"/>
                  </a:cubicBezTo>
                  <a:cubicBezTo>
                    <a:pt x="70682" y="36329"/>
                    <a:pt x="73129" y="35844"/>
                    <a:pt x="76270" y="35844"/>
                  </a:cubicBezTo>
                  <a:cubicBezTo>
                    <a:pt x="77858" y="35844"/>
                    <a:pt x="79624" y="35968"/>
                    <a:pt x="81559" y="36276"/>
                  </a:cubicBezTo>
                  <a:cubicBezTo>
                    <a:pt x="88379" y="37346"/>
                    <a:pt x="96490" y="38435"/>
                    <a:pt x="103670" y="38435"/>
                  </a:cubicBezTo>
                  <a:cubicBezTo>
                    <a:pt x="106555" y="38435"/>
                    <a:pt x="109289" y="38259"/>
                    <a:pt x="111729" y="37836"/>
                  </a:cubicBezTo>
                  <a:cubicBezTo>
                    <a:pt x="111848" y="37824"/>
                    <a:pt x="111932" y="37764"/>
                    <a:pt x="111979" y="37657"/>
                  </a:cubicBezTo>
                  <a:cubicBezTo>
                    <a:pt x="112039" y="37550"/>
                    <a:pt x="112027" y="37431"/>
                    <a:pt x="111979" y="37348"/>
                  </a:cubicBezTo>
                  <a:lnTo>
                    <a:pt x="95537" y="6356"/>
                  </a:lnTo>
                  <a:cubicBezTo>
                    <a:pt x="95477" y="6248"/>
                    <a:pt x="95358" y="6177"/>
                    <a:pt x="95239" y="6177"/>
                  </a:cubicBezTo>
                  <a:lnTo>
                    <a:pt x="93155" y="6177"/>
                  </a:lnTo>
                  <a:cubicBezTo>
                    <a:pt x="92953" y="6177"/>
                    <a:pt x="92810" y="6320"/>
                    <a:pt x="92810" y="6522"/>
                  </a:cubicBezTo>
                  <a:cubicBezTo>
                    <a:pt x="92810" y="6713"/>
                    <a:pt x="92953" y="6856"/>
                    <a:pt x="93155" y="6856"/>
                  </a:cubicBezTo>
                  <a:lnTo>
                    <a:pt x="95025" y="6856"/>
                  </a:lnTo>
                  <a:lnTo>
                    <a:pt x="111146" y="37252"/>
                  </a:lnTo>
                  <a:cubicBezTo>
                    <a:pt x="108869" y="37611"/>
                    <a:pt x="106345" y="37762"/>
                    <a:pt x="103690" y="37762"/>
                  </a:cubicBezTo>
                  <a:cubicBezTo>
                    <a:pt x="96558" y="37762"/>
                    <a:pt x="88477" y="36673"/>
                    <a:pt x="81666" y="35597"/>
                  </a:cubicBezTo>
                  <a:cubicBezTo>
                    <a:pt x="79693" y="35289"/>
                    <a:pt x="77890" y="35161"/>
                    <a:pt x="76256" y="35161"/>
                  </a:cubicBezTo>
                  <a:cubicBezTo>
                    <a:pt x="69311" y="35161"/>
                    <a:pt x="65424" y="37472"/>
                    <a:pt x="64557" y="38050"/>
                  </a:cubicBezTo>
                  <a:cubicBezTo>
                    <a:pt x="61442" y="36458"/>
                    <a:pt x="58658" y="35909"/>
                    <a:pt x="56299" y="35909"/>
                  </a:cubicBezTo>
                  <a:cubicBezTo>
                    <a:pt x="51831" y="35909"/>
                    <a:pt x="48890" y="37878"/>
                    <a:pt x="48126" y="38455"/>
                  </a:cubicBezTo>
                  <a:cubicBezTo>
                    <a:pt x="47166" y="37927"/>
                    <a:pt x="43040" y="35906"/>
                    <a:pt x="35788" y="35906"/>
                  </a:cubicBezTo>
                  <a:cubicBezTo>
                    <a:pt x="34853" y="35906"/>
                    <a:pt x="33866" y="35939"/>
                    <a:pt x="32826" y="36014"/>
                  </a:cubicBezTo>
                  <a:cubicBezTo>
                    <a:pt x="29945" y="36228"/>
                    <a:pt x="26957" y="36562"/>
                    <a:pt x="23766" y="36943"/>
                  </a:cubicBezTo>
                  <a:cubicBezTo>
                    <a:pt x="18406" y="37559"/>
                    <a:pt x="12915" y="38193"/>
                    <a:pt x="7690" y="38193"/>
                  </a:cubicBezTo>
                  <a:cubicBezTo>
                    <a:pt x="5347" y="38193"/>
                    <a:pt x="3058" y="38066"/>
                    <a:pt x="858" y="37752"/>
                  </a:cubicBezTo>
                  <a:lnTo>
                    <a:pt x="16241" y="6713"/>
                  </a:lnTo>
                  <a:lnTo>
                    <a:pt x="22873" y="581"/>
                  </a:lnTo>
                  <a:cubicBezTo>
                    <a:pt x="23004" y="462"/>
                    <a:pt x="23016" y="236"/>
                    <a:pt x="22885" y="105"/>
                  </a:cubicBezTo>
                  <a:cubicBezTo>
                    <a:pt x="22822" y="36"/>
                    <a:pt x="22731" y="0"/>
                    <a:pt x="22639" y="0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622" name="Google Shape;12622;p49"/>
            <p:cNvSpPr/>
            <p:nvPr/>
          </p:nvSpPr>
          <p:spPr>
            <a:xfrm>
              <a:off x="2941125" y="1951500"/>
              <a:ext cx="1021875" cy="1061525"/>
            </a:xfrm>
            <a:custGeom>
              <a:avLst/>
              <a:gdLst/>
              <a:ahLst/>
              <a:cxnLst/>
              <a:rect l="l" t="t" r="r" b="b"/>
              <a:pathLst>
                <a:path w="40875" h="42461" extrusionOk="0">
                  <a:moveTo>
                    <a:pt x="12026" y="920"/>
                  </a:moveTo>
                  <a:cubicBezTo>
                    <a:pt x="13972" y="2497"/>
                    <a:pt x="16162" y="2926"/>
                    <a:pt x="18689" y="2926"/>
                  </a:cubicBezTo>
                  <a:cubicBezTo>
                    <a:pt x="20073" y="2926"/>
                    <a:pt x="21557" y="2797"/>
                    <a:pt x="23158" y="2658"/>
                  </a:cubicBezTo>
                  <a:cubicBezTo>
                    <a:pt x="24934" y="2503"/>
                    <a:pt x="26899" y="2332"/>
                    <a:pt x="29003" y="2332"/>
                  </a:cubicBezTo>
                  <a:cubicBezTo>
                    <a:pt x="29481" y="2332"/>
                    <a:pt x="29966" y="2341"/>
                    <a:pt x="30457" y="2360"/>
                  </a:cubicBezTo>
                  <a:cubicBezTo>
                    <a:pt x="34576" y="2515"/>
                    <a:pt x="36993" y="4075"/>
                    <a:pt x="38279" y="5337"/>
                  </a:cubicBezTo>
                  <a:cubicBezTo>
                    <a:pt x="39553" y="6575"/>
                    <a:pt x="40041" y="7790"/>
                    <a:pt x="40125" y="8052"/>
                  </a:cubicBezTo>
                  <a:lnTo>
                    <a:pt x="40172" y="40698"/>
                  </a:lnTo>
                  <a:cubicBezTo>
                    <a:pt x="36517" y="34436"/>
                    <a:pt x="28326" y="33709"/>
                    <a:pt x="21253" y="33709"/>
                  </a:cubicBezTo>
                  <a:cubicBezTo>
                    <a:pt x="20146" y="33709"/>
                    <a:pt x="19051" y="33721"/>
                    <a:pt x="18003" y="33745"/>
                  </a:cubicBezTo>
                  <a:cubicBezTo>
                    <a:pt x="17074" y="33764"/>
                    <a:pt x="16175" y="33780"/>
                    <a:pt x="15337" y="33780"/>
                  </a:cubicBezTo>
                  <a:cubicBezTo>
                    <a:pt x="14585" y="33780"/>
                    <a:pt x="13883" y="33767"/>
                    <a:pt x="13252" y="33733"/>
                  </a:cubicBezTo>
                  <a:cubicBezTo>
                    <a:pt x="7002" y="33364"/>
                    <a:pt x="1906" y="30340"/>
                    <a:pt x="798" y="29638"/>
                  </a:cubicBezTo>
                  <a:lnTo>
                    <a:pt x="12026" y="920"/>
                  </a:lnTo>
                  <a:close/>
                  <a:moveTo>
                    <a:pt x="11911" y="1"/>
                  </a:moveTo>
                  <a:cubicBezTo>
                    <a:pt x="11882" y="1"/>
                    <a:pt x="11852" y="5"/>
                    <a:pt x="11824" y="15"/>
                  </a:cubicBezTo>
                  <a:cubicBezTo>
                    <a:pt x="11716" y="39"/>
                    <a:pt x="11633" y="110"/>
                    <a:pt x="11585" y="217"/>
                  </a:cubicBezTo>
                  <a:lnTo>
                    <a:pt x="60" y="29638"/>
                  </a:lnTo>
                  <a:cubicBezTo>
                    <a:pt x="1" y="29792"/>
                    <a:pt x="48" y="29959"/>
                    <a:pt x="179" y="30042"/>
                  </a:cubicBezTo>
                  <a:cubicBezTo>
                    <a:pt x="239" y="30078"/>
                    <a:pt x="5978" y="33971"/>
                    <a:pt x="13217" y="34388"/>
                  </a:cubicBezTo>
                  <a:cubicBezTo>
                    <a:pt x="13864" y="34422"/>
                    <a:pt x="14578" y="34434"/>
                    <a:pt x="15338" y="34434"/>
                  </a:cubicBezTo>
                  <a:cubicBezTo>
                    <a:pt x="16186" y="34434"/>
                    <a:pt x="17091" y="34419"/>
                    <a:pt x="18027" y="34400"/>
                  </a:cubicBezTo>
                  <a:cubicBezTo>
                    <a:pt x="19021" y="34385"/>
                    <a:pt x="20061" y="34369"/>
                    <a:pt x="21128" y="34369"/>
                  </a:cubicBezTo>
                  <a:cubicBezTo>
                    <a:pt x="28493" y="34369"/>
                    <a:pt x="37098" y="35133"/>
                    <a:pt x="40208" y="42246"/>
                  </a:cubicBezTo>
                  <a:cubicBezTo>
                    <a:pt x="40268" y="42377"/>
                    <a:pt x="40387" y="42461"/>
                    <a:pt x="40518" y="42461"/>
                  </a:cubicBezTo>
                  <a:lnTo>
                    <a:pt x="40601" y="42461"/>
                  </a:lnTo>
                  <a:cubicBezTo>
                    <a:pt x="40756" y="42425"/>
                    <a:pt x="40875" y="42294"/>
                    <a:pt x="40875" y="42127"/>
                  </a:cubicBezTo>
                  <a:lnTo>
                    <a:pt x="40827" y="7992"/>
                  </a:lnTo>
                  <a:cubicBezTo>
                    <a:pt x="40827" y="7956"/>
                    <a:pt x="40827" y="7909"/>
                    <a:pt x="40815" y="7885"/>
                  </a:cubicBezTo>
                  <a:cubicBezTo>
                    <a:pt x="40780" y="7825"/>
                    <a:pt x="40327" y="6361"/>
                    <a:pt x="38803" y="4873"/>
                  </a:cubicBezTo>
                  <a:cubicBezTo>
                    <a:pt x="37422" y="3503"/>
                    <a:pt x="34850" y="1836"/>
                    <a:pt x="30504" y="1682"/>
                  </a:cubicBezTo>
                  <a:cubicBezTo>
                    <a:pt x="29987" y="1661"/>
                    <a:pt x="29477" y="1652"/>
                    <a:pt x="28976" y="1652"/>
                  </a:cubicBezTo>
                  <a:cubicBezTo>
                    <a:pt x="26856" y="1652"/>
                    <a:pt x="24884" y="1816"/>
                    <a:pt x="23123" y="1979"/>
                  </a:cubicBezTo>
                  <a:cubicBezTo>
                    <a:pt x="21563" y="2110"/>
                    <a:pt x="20116" y="2232"/>
                    <a:pt x="18773" y="2232"/>
                  </a:cubicBezTo>
                  <a:cubicBezTo>
                    <a:pt x="16201" y="2232"/>
                    <a:pt x="14010" y="1784"/>
                    <a:pt x="12133" y="86"/>
                  </a:cubicBezTo>
                  <a:cubicBezTo>
                    <a:pt x="12072" y="34"/>
                    <a:pt x="11992" y="1"/>
                    <a:pt x="11911" y="1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623" name="Google Shape;12623;p49"/>
            <p:cNvSpPr/>
            <p:nvPr/>
          </p:nvSpPr>
          <p:spPr>
            <a:xfrm>
              <a:off x="2797950" y="1979225"/>
              <a:ext cx="2263400" cy="1033800"/>
            </a:xfrm>
            <a:custGeom>
              <a:avLst/>
              <a:gdLst/>
              <a:ahLst/>
              <a:cxnLst/>
              <a:rect l="l" t="t" r="r" b="b"/>
              <a:pathLst>
                <a:path w="90536" h="41352" extrusionOk="0">
                  <a:moveTo>
                    <a:pt x="57256" y="0"/>
                  </a:moveTo>
                  <a:cubicBezTo>
                    <a:pt x="52615" y="0"/>
                    <a:pt x="48389" y="1624"/>
                    <a:pt x="45864" y="6681"/>
                  </a:cubicBezTo>
                  <a:cubicBezTo>
                    <a:pt x="45780" y="6859"/>
                    <a:pt x="45852" y="7050"/>
                    <a:pt x="46018" y="7145"/>
                  </a:cubicBezTo>
                  <a:cubicBezTo>
                    <a:pt x="46071" y="7173"/>
                    <a:pt x="46124" y="7185"/>
                    <a:pt x="46175" y="7185"/>
                  </a:cubicBezTo>
                  <a:cubicBezTo>
                    <a:pt x="46300" y="7185"/>
                    <a:pt x="46415" y="7112"/>
                    <a:pt x="46483" y="7002"/>
                  </a:cubicBezTo>
                  <a:cubicBezTo>
                    <a:pt x="48855" y="2237"/>
                    <a:pt x="52878" y="701"/>
                    <a:pt x="57317" y="701"/>
                  </a:cubicBezTo>
                  <a:cubicBezTo>
                    <a:pt x="60742" y="701"/>
                    <a:pt x="64416" y="1615"/>
                    <a:pt x="67771" y="2668"/>
                  </a:cubicBezTo>
                  <a:cubicBezTo>
                    <a:pt x="71386" y="3803"/>
                    <a:pt x="73615" y="4096"/>
                    <a:pt x="74949" y="4096"/>
                  </a:cubicBezTo>
                  <a:cubicBezTo>
                    <a:pt x="75658" y="4096"/>
                    <a:pt x="76114" y="4013"/>
                    <a:pt x="76391" y="3930"/>
                  </a:cubicBezTo>
                  <a:lnTo>
                    <a:pt x="89679" y="31326"/>
                  </a:lnTo>
                  <a:cubicBezTo>
                    <a:pt x="87702" y="31753"/>
                    <a:pt x="85948" y="31924"/>
                    <a:pt x="84331" y="31924"/>
                  </a:cubicBezTo>
                  <a:cubicBezTo>
                    <a:pt x="81117" y="31924"/>
                    <a:pt x="78450" y="31246"/>
                    <a:pt x="75677" y="30541"/>
                  </a:cubicBezTo>
                  <a:cubicBezTo>
                    <a:pt x="72625" y="29759"/>
                    <a:pt x="69483" y="28964"/>
                    <a:pt x="65378" y="28964"/>
                  </a:cubicBezTo>
                  <a:cubicBezTo>
                    <a:pt x="64103" y="28964"/>
                    <a:pt x="62734" y="29041"/>
                    <a:pt x="61247" y="29219"/>
                  </a:cubicBezTo>
                  <a:cubicBezTo>
                    <a:pt x="50281" y="30529"/>
                    <a:pt x="46923" y="37815"/>
                    <a:pt x="46126" y="40185"/>
                  </a:cubicBezTo>
                  <a:cubicBezTo>
                    <a:pt x="44959" y="38577"/>
                    <a:pt x="41113" y="34529"/>
                    <a:pt x="31481" y="33755"/>
                  </a:cubicBezTo>
                  <a:cubicBezTo>
                    <a:pt x="30239" y="33656"/>
                    <a:pt x="28811" y="33613"/>
                    <a:pt x="27262" y="33613"/>
                  </a:cubicBezTo>
                  <a:cubicBezTo>
                    <a:pt x="17819" y="33613"/>
                    <a:pt x="3921" y="35219"/>
                    <a:pt x="894" y="35577"/>
                  </a:cubicBezTo>
                  <a:lnTo>
                    <a:pt x="14086" y="5371"/>
                  </a:lnTo>
                  <a:lnTo>
                    <a:pt x="15348" y="5371"/>
                  </a:lnTo>
                  <a:cubicBezTo>
                    <a:pt x="15538" y="5371"/>
                    <a:pt x="15693" y="5228"/>
                    <a:pt x="15693" y="5038"/>
                  </a:cubicBezTo>
                  <a:cubicBezTo>
                    <a:pt x="15693" y="4835"/>
                    <a:pt x="15538" y="4692"/>
                    <a:pt x="15348" y="4692"/>
                  </a:cubicBezTo>
                  <a:lnTo>
                    <a:pt x="13860" y="4692"/>
                  </a:lnTo>
                  <a:cubicBezTo>
                    <a:pt x="13729" y="4692"/>
                    <a:pt x="13610" y="4776"/>
                    <a:pt x="13550" y="4895"/>
                  </a:cubicBezTo>
                  <a:lnTo>
                    <a:pt x="48" y="35839"/>
                  </a:lnTo>
                  <a:cubicBezTo>
                    <a:pt x="1" y="35958"/>
                    <a:pt x="13" y="36077"/>
                    <a:pt x="96" y="36184"/>
                  </a:cubicBezTo>
                  <a:cubicBezTo>
                    <a:pt x="159" y="36278"/>
                    <a:pt x="258" y="36317"/>
                    <a:pt x="362" y="36317"/>
                  </a:cubicBezTo>
                  <a:cubicBezTo>
                    <a:pt x="377" y="36317"/>
                    <a:pt x="391" y="36317"/>
                    <a:pt x="406" y="36315"/>
                  </a:cubicBezTo>
                  <a:cubicBezTo>
                    <a:pt x="582" y="36294"/>
                    <a:pt x="16715" y="34280"/>
                    <a:pt x="27241" y="34280"/>
                  </a:cubicBezTo>
                  <a:cubicBezTo>
                    <a:pt x="28781" y="34280"/>
                    <a:pt x="30201" y="34323"/>
                    <a:pt x="31433" y="34422"/>
                  </a:cubicBezTo>
                  <a:cubicBezTo>
                    <a:pt x="42851" y="35339"/>
                    <a:pt x="45911" y="41090"/>
                    <a:pt x="45947" y="41149"/>
                  </a:cubicBezTo>
                  <a:cubicBezTo>
                    <a:pt x="45995" y="41268"/>
                    <a:pt x="46114" y="41352"/>
                    <a:pt x="46245" y="41352"/>
                  </a:cubicBezTo>
                  <a:cubicBezTo>
                    <a:pt x="46257" y="41352"/>
                    <a:pt x="46268" y="41352"/>
                    <a:pt x="46292" y="41304"/>
                  </a:cubicBezTo>
                  <a:cubicBezTo>
                    <a:pt x="46423" y="41280"/>
                    <a:pt x="46542" y="41161"/>
                    <a:pt x="46566" y="41030"/>
                  </a:cubicBezTo>
                  <a:cubicBezTo>
                    <a:pt x="46590" y="40947"/>
                    <a:pt x="48745" y="31374"/>
                    <a:pt x="61318" y="29874"/>
                  </a:cubicBezTo>
                  <a:cubicBezTo>
                    <a:pt x="62756" y="29704"/>
                    <a:pt x="64081" y="29630"/>
                    <a:pt x="65317" y="29630"/>
                  </a:cubicBezTo>
                  <a:cubicBezTo>
                    <a:pt x="69366" y="29630"/>
                    <a:pt x="72470" y="30418"/>
                    <a:pt x="75498" y="31184"/>
                  </a:cubicBezTo>
                  <a:cubicBezTo>
                    <a:pt x="78326" y="31896"/>
                    <a:pt x="81048" y="32589"/>
                    <a:pt x="84343" y="32589"/>
                  </a:cubicBezTo>
                  <a:cubicBezTo>
                    <a:pt x="86112" y="32589"/>
                    <a:pt x="88046" y="32389"/>
                    <a:pt x="90250" y="31886"/>
                  </a:cubicBezTo>
                  <a:cubicBezTo>
                    <a:pt x="90357" y="31862"/>
                    <a:pt x="90441" y="31791"/>
                    <a:pt x="90488" y="31707"/>
                  </a:cubicBezTo>
                  <a:cubicBezTo>
                    <a:pt x="90536" y="31612"/>
                    <a:pt x="90536" y="31493"/>
                    <a:pt x="90488" y="31410"/>
                  </a:cubicBezTo>
                  <a:lnTo>
                    <a:pt x="76868" y="3335"/>
                  </a:lnTo>
                  <a:cubicBezTo>
                    <a:pt x="76820" y="3252"/>
                    <a:pt x="76748" y="3180"/>
                    <a:pt x="76665" y="3156"/>
                  </a:cubicBezTo>
                  <a:cubicBezTo>
                    <a:pt x="76632" y="3144"/>
                    <a:pt x="76600" y="3139"/>
                    <a:pt x="76569" y="3139"/>
                  </a:cubicBezTo>
                  <a:cubicBezTo>
                    <a:pt x="76510" y="3139"/>
                    <a:pt x="76453" y="3157"/>
                    <a:pt x="76391" y="3180"/>
                  </a:cubicBezTo>
                  <a:cubicBezTo>
                    <a:pt x="76380" y="3191"/>
                    <a:pt x="75995" y="3391"/>
                    <a:pt x="74918" y="3391"/>
                  </a:cubicBezTo>
                  <a:cubicBezTo>
                    <a:pt x="73679" y="3391"/>
                    <a:pt x="71526" y="3127"/>
                    <a:pt x="67974" y="2013"/>
                  </a:cubicBezTo>
                  <a:cubicBezTo>
                    <a:pt x="64537" y="935"/>
                    <a:pt x="60777" y="0"/>
                    <a:pt x="57256" y="0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624" name="Google Shape;12624;p49"/>
            <p:cNvSpPr/>
            <p:nvPr/>
          </p:nvSpPr>
          <p:spPr>
            <a:xfrm>
              <a:off x="4127000" y="2162600"/>
              <a:ext cx="1021275" cy="706050"/>
            </a:xfrm>
            <a:custGeom>
              <a:avLst/>
              <a:gdLst/>
              <a:ahLst/>
              <a:cxnLst/>
              <a:rect l="l" t="t" r="r" b="b"/>
              <a:pathLst>
                <a:path w="40851" h="28242" extrusionOk="0">
                  <a:moveTo>
                    <a:pt x="25432" y="0"/>
                  </a:moveTo>
                  <a:cubicBezTo>
                    <a:pt x="25241" y="0"/>
                    <a:pt x="25099" y="155"/>
                    <a:pt x="25099" y="346"/>
                  </a:cubicBezTo>
                  <a:cubicBezTo>
                    <a:pt x="25099" y="536"/>
                    <a:pt x="25241" y="691"/>
                    <a:pt x="25432" y="691"/>
                  </a:cubicBezTo>
                  <a:lnTo>
                    <a:pt x="26551" y="691"/>
                  </a:lnTo>
                  <a:lnTo>
                    <a:pt x="39874" y="27444"/>
                  </a:lnTo>
                  <a:cubicBezTo>
                    <a:pt x="37493" y="27004"/>
                    <a:pt x="29278" y="25468"/>
                    <a:pt x="23360" y="24325"/>
                  </a:cubicBezTo>
                  <a:lnTo>
                    <a:pt x="22908" y="24230"/>
                  </a:lnTo>
                  <a:cubicBezTo>
                    <a:pt x="20016" y="23666"/>
                    <a:pt x="15930" y="22873"/>
                    <a:pt x="11603" y="22873"/>
                  </a:cubicBezTo>
                  <a:cubicBezTo>
                    <a:pt x="7698" y="22873"/>
                    <a:pt x="3598" y="23519"/>
                    <a:pt x="0" y="25563"/>
                  </a:cubicBezTo>
                  <a:cubicBezTo>
                    <a:pt x="107" y="25527"/>
                    <a:pt x="203" y="25515"/>
                    <a:pt x="310" y="25480"/>
                  </a:cubicBezTo>
                  <a:cubicBezTo>
                    <a:pt x="1536" y="25063"/>
                    <a:pt x="2798" y="24765"/>
                    <a:pt x="4048" y="24575"/>
                  </a:cubicBezTo>
                  <a:cubicBezTo>
                    <a:pt x="6513" y="23827"/>
                    <a:pt x="9094" y="23555"/>
                    <a:pt x="11598" y="23555"/>
                  </a:cubicBezTo>
                  <a:cubicBezTo>
                    <a:pt x="15868" y="23555"/>
                    <a:pt x="19913" y="24345"/>
                    <a:pt x="22765" y="24908"/>
                  </a:cubicBezTo>
                  <a:lnTo>
                    <a:pt x="23229" y="24992"/>
                  </a:lnTo>
                  <a:cubicBezTo>
                    <a:pt x="30171" y="26337"/>
                    <a:pt x="40303" y="28218"/>
                    <a:pt x="40410" y="28242"/>
                  </a:cubicBezTo>
                  <a:lnTo>
                    <a:pt x="40470" y="28242"/>
                  </a:lnTo>
                  <a:cubicBezTo>
                    <a:pt x="40565" y="28242"/>
                    <a:pt x="40672" y="28194"/>
                    <a:pt x="40731" y="28099"/>
                  </a:cubicBezTo>
                  <a:cubicBezTo>
                    <a:pt x="40839" y="28016"/>
                    <a:pt x="40851" y="27885"/>
                    <a:pt x="40791" y="27766"/>
                  </a:cubicBezTo>
                  <a:lnTo>
                    <a:pt x="27075" y="203"/>
                  </a:lnTo>
                  <a:cubicBezTo>
                    <a:pt x="27015" y="84"/>
                    <a:pt x="26896" y="0"/>
                    <a:pt x="26765" y="0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625" name="Google Shape;12625;p49"/>
            <p:cNvSpPr/>
            <p:nvPr/>
          </p:nvSpPr>
          <p:spPr>
            <a:xfrm>
              <a:off x="4095150" y="2218250"/>
              <a:ext cx="1139450" cy="753400"/>
            </a:xfrm>
            <a:custGeom>
              <a:avLst/>
              <a:gdLst/>
              <a:ahLst/>
              <a:cxnLst/>
              <a:rect l="l" t="t" r="r" b="b"/>
              <a:pathLst>
                <a:path w="45578" h="30136" extrusionOk="0">
                  <a:moveTo>
                    <a:pt x="29147" y="1"/>
                  </a:moveTo>
                  <a:cubicBezTo>
                    <a:pt x="28956" y="1"/>
                    <a:pt x="28813" y="144"/>
                    <a:pt x="28813" y="334"/>
                  </a:cubicBezTo>
                  <a:cubicBezTo>
                    <a:pt x="28813" y="537"/>
                    <a:pt x="28956" y="680"/>
                    <a:pt x="29147" y="680"/>
                  </a:cubicBezTo>
                  <a:lnTo>
                    <a:pt x="30254" y="680"/>
                  </a:lnTo>
                  <a:lnTo>
                    <a:pt x="44684" y="29362"/>
                  </a:lnTo>
                  <a:cubicBezTo>
                    <a:pt x="44523" y="29369"/>
                    <a:pt x="44357" y="29372"/>
                    <a:pt x="44185" y="29372"/>
                  </a:cubicBezTo>
                  <a:cubicBezTo>
                    <a:pt x="42307" y="29372"/>
                    <a:pt x="39697" y="28959"/>
                    <a:pt x="34909" y="28207"/>
                  </a:cubicBezTo>
                  <a:cubicBezTo>
                    <a:pt x="31528" y="27671"/>
                    <a:pt x="26908" y="26945"/>
                    <a:pt x="20681" y="26087"/>
                  </a:cubicBezTo>
                  <a:cubicBezTo>
                    <a:pt x="18588" y="25794"/>
                    <a:pt x="16667" y="25666"/>
                    <a:pt x="14906" y="25666"/>
                  </a:cubicBezTo>
                  <a:cubicBezTo>
                    <a:pt x="7012" y="25666"/>
                    <a:pt x="2356" y="28247"/>
                    <a:pt x="0" y="30136"/>
                  </a:cubicBezTo>
                  <a:cubicBezTo>
                    <a:pt x="1215" y="29505"/>
                    <a:pt x="2501" y="29016"/>
                    <a:pt x="3822" y="28612"/>
                  </a:cubicBezTo>
                  <a:cubicBezTo>
                    <a:pt x="6405" y="27382"/>
                    <a:pt x="10054" y="26349"/>
                    <a:pt x="14987" y="26349"/>
                  </a:cubicBezTo>
                  <a:cubicBezTo>
                    <a:pt x="16693" y="26349"/>
                    <a:pt x="18552" y="26473"/>
                    <a:pt x="20574" y="26754"/>
                  </a:cubicBezTo>
                  <a:cubicBezTo>
                    <a:pt x="26801" y="27611"/>
                    <a:pt x="31433" y="28350"/>
                    <a:pt x="34790" y="28885"/>
                  </a:cubicBezTo>
                  <a:cubicBezTo>
                    <a:pt x="39555" y="29634"/>
                    <a:pt x="42179" y="30048"/>
                    <a:pt x="44116" y="30048"/>
                  </a:cubicBezTo>
                  <a:cubicBezTo>
                    <a:pt x="44521" y="30048"/>
                    <a:pt x="44897" y="30030"/>
                    <a:pt x="45256" y="29993"/>
                  </a:cubicBezTo>
                  <a:cubicBezTo>
                    <a:pt x="45375" y="29981"/>
                    <a:pt x="45458" y="29921"/>
                    <a:pt x="45518" y="29814"/>
                  </a:cubicBezTo>
                  <a:cubicBezTo>
                    <a:pt x="45565" y="29731"/>
                    <a:pt x="45577" y="29612"/>
                    <a:pt x="45518" y="29505"/>
                  </a:cubicBezTo>
                  <a:lnTo>
                    <a:pt x="30754" y="191"/>
                  </a:lnTo>
                  <a:cubicBezTo>
                    <a:pt x="30695" y="72"/>
                    <a:pt x="30575" y="1"/>
                    <a:pt x="30456" y="1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626" name="Google Shape;12626;p49"/>
            <p:cNvSpPr/>
            <p:nvPr/>
          </p:nvSpPr>
          <p:spPr>
            <a:xfrm>
              <a:off x="3949300" y="2994550"/>
              <a:ext cx="12525" cy="33950"/>
            </a:xfrm>
            <a:custGeom>
              <a:avLst/>
              <a:gdLst/>
              <a:ahLst/>
              <a:cxnLst/>
              <a:rect l="l" t="t" r="r" b="b"/>
              <a:pathLst>
                <a:path w="501" h="1358" extrusionOk="0">
                  <a:moveTo>
                    <a:pt x="155" y="0"/>
                  </a:moveTo>
                  <a:cubicBezTo>
                    <a:pt x="155" y="0"/>
                    <a:pt x="0" y="334"/>
                    <a:pt x="12" y="691"/>
                  </a:cubicBezTo>
                  <a:cubicBezTo>
                    <a:pt x="36" y="1048"/>
                    <a:pt x="250" y="1358"/>
                    <a:pt x="250" y="1358"/>
                  </a:cubicBezTo>
                  <a:cubicBezTo>
                    <a:pt x="250" y="1358"/>
                    <a:pt x="500" y="1060"/>
                    <a:pt x="453" y="667"/>
                  </a:cubicBezTo>
                  <a:cubicBezTo>
                    <a:pt x="441" y="274"/>
                    <a:pt x="155" y="0"/>
                    <a:pt x="155" y="0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627" name="Google Shape;12627;p49"/>
            <p:cNvSpPr/>
            <p:nvPr/>
          </p:nvSpPr>
          <p:spPr>
            <a:xfrm>
              <a:off x="3959125" y="2793625"/>
              <a:ext cx="388150" cy="234575"/>
            </a:xfrm>
            <a:custGeom>
              <a:avLst/>
              <a:gdLst/>
              <a:ahLst/>
              <a:cxnLst/>
              <a:rect l="l" t="t" r="r" b="b"/>
              <a:pathLst>
                <a:path w="15526" h="9383" extrusionOk="0">
                  <a:moveTo>
                    <a:pt x="15526" y="1"/>
                  </a:moveTo>
                  <a:cubicBezTo>
                    <a:pt x="15526" y="1"/>
                    <a:pt x="15252" y="36"/>
                    <a:pt x="14811" y="108"/>
                  </a:cubicBezTo>
                  <a:cubicBezTo>
                    <a:pt x="14335" y="179"/>
                    <a:pt x="13657" y="286"/>
                    <a:pt x="12823" y="465"/>
                  </a:cubicBezTo>
                  <a:cubicBezTo>
                    <a:pt x="11156" y="822"/>
                    <a:pt x="8811" y="1417"/>
                    <a:pt x="6477" y="2644"/>
                  </a:cubicBezTo>
                  <a:cubicBezTo>
                    <a:pt x="4143" y="3870"/>
                    <a:pt x="2357" y="5561"/>
                    <a:pt x="1357" y="6954"/>
                  </a:cubicBezTo>
                  <a:cubicBezTo>
                    <a:pt x="857" y="7656"/>
                    <a:pt x="512" y="8264"/>
                    <a:pt x="298" y="8692"/>
                  </a:cubicBezTo>
                  <a:cubicBezTo>
                    <a:pt x="202" y="8918"/>
                    <a:pt x="143" y="9085"/>
                    <a:pt x="83" y="9204"/>
                  </a:cubicBezTo>
                  <a:cubicBezTo>
                    <a:pt x="36" y="9323"/>
                    <a:pt x="0" y="9383"/>
                    <a:pt x="0" y="9383"/>
                  </a:cubicBezTo>
                  <a:cubicBezTo>
                    <a:pt x="0" y="9383"/>
                    <a:pt x="36" y="9323"/>
                    <a:pt x="95" y="9216"/>
                  </a:cubicBezTo>
                  <a:cubicBezTo>
                    <a:pt x="155" y="9109"/>
                    <a:pt x="226" y="8930"/>
                    <a:pt x="357" y="8740"/>
                  </a:cubicBezTo>
                  <a:cubicBezTo>
                    <a:pt x="619" y="8323"/>
                    <a:pt x="1000" y="7763"/>
                    <a:pt x="1536" y="7109"/>
                  </a:cubicBezTo>
                  <a:cubicBezTo>
                    <a:pt x="2608" y="5787"/>
                    <a:pt x="4405" y="4239"/>
                    <a:pt x="6691" y="3049"/>
                  </a:cubicBezTo>
                  <a:cubicBezTo>
                    <a:pt x="8965" y="1858"/>
                    <a:pt x="11228" y="1167"/>
                    <a:pt x="12859" y="703"/>
                  </a:cubicBezTo>
                  <a:cubicBezTo>
                    <a:pt x="13680" y="465"/>
                    <a:pt x="14347" y="298"/>
                    <a:pt x="14811" y="179"/>
                  </a:cubicBezTo>
                  <a:cubicBezTo>
                    <a:pt x="15276" y="60"/>
                    <a:pt x="15526" y="1"/>
                    <a:pt x="15526" y="1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628" name="Google Shape;12628;p49"/>
            <p:cNvSpPr/>
            <p:nvPr/>
          </p:nvSpPr>
          <p:spPr>
            <a:xfrm>
              <a:off x="3967150" y="2821900"/>
              <a:ext cx="398000" cy="204525"/>
            </a:xfrm>
            <a:custGeom>
              <a:avLst/>
              <a:gdLst/>
              <a:ahLst/>
              <a:cxnLst/>
              <a:rect l="l" t="t" r="r" b="b"/>
              <a:pathLst>
                <a:path w="15920" h="8181" extrusionOk="0">
                  <a:moveTo>
                    <a:pt x="15919" y="1"/>
                  </a:moveTo>
                  <a:cubicBezTo>
                    <a:pt x="15919" y="1"/>
                    <a:pt x="15669" y="25"/>
                    <a:pt x="15193" y="48"/>
                  </a:cubicBezTo>
                  <a:cubicBezTo>
                    <a:pt x="14955" y="60"/>
                    <a:pt x="14669" y="84"/>
                    <a:pt x="14348" y="120"/>
                  </a:cubicBezTo>
                  <a:cubicBezTo>
                    <a:pt x="14014" y="167"/>
                    <a:pt x="13633" y="215"/>
                    <a:pt x="13228" y="286"/>
                  </a:cubicBezTo>
                  <a:cubicBezTo>
                    <a:pt x="12812" y="346"/>
                    <a:pt x="12359" y="441"/>
                    <a:pt x="11883" y="560"/>
                  </a:cubicBezTo>
                  <a:cubicBezTo>
                    <a:pt x="11395" y="656"/>
                    <a:pt x="10907" y="810"/>
                    <a:pt x="10371" y="977"/>
                  </a:cubicBezTo>
                  <a:cubicBezTo>
                    <a:pt x="9323" y="1310"/>
                    <a:pt x="8192" y="1763"/>
                    <a:pt x="7049" y="2346"/>
                  </a:cubicBezTo>
                  <a:cubicBezTo>
                    <a:pt x="5918" y="2918"/>
                    <a:pt x="4894" y="3596"/>
                    <a:pt x="4001" y="4251"/>
                  </a:cubicBezTo>
                  <a:cubicBezTo>
                    <a:pt x="3572" y="4573"/>
                    <a:pt x="3132" y="4906"/>
                    <a:pt x="2775" y="5228"/>
                  </a:cubicBezTo>
                  <a:cubicBezTo>
                    <a:pt x="2406" y="5537"/>
                    <a:pt x="2084" y="5859"/>
                    <a:pt x="1786" y="6156"/>
                  </a:cubicBezTo>
                  <a:cubicBezTo>
                    <a:pt x="1489" y="6454"/>
                    <a:pt x="1227" y="6728"/>
                    <a:pt x="1013" y="6966"/>
                  </a:cubicBezTo>
                  <a:cubicBezTo>
                    <a:pt x="786" y="7204"/>
                    <a:pt x="608" y="7430"/>
                    <a:pt x="453" y="7609"/>
                  </a:cubicBezTo>
                  <a:cubicBezTo>
                    <a:pt x="155" y="7978"/>
                    <a:pt x="1" y="8180"/>
                    <a:pt x="1" y="8180"/>
                  </a:cubicBezTo>
                  <a:lnTo>
                    <a:pt x="501" y="7668"/>
                  </a:lnTo>
                  <a:cubicBezTo>
                    <a:pt x="667" y="7502"/>
                    <a:pt x="870" y="7311"/>
                    <a:pt x="1108" y="7085"/>
                  </a:cubicBezTo>
                  <a:cubicBezTo>
                    <a:pt x="1370" y="6871"/>
                    <a:pt x="1620" y="6609"/>
                    <a:pt x="1941" y="6347"/>
                  </a:cubicBezTo>
                  <a:cubicBezTo>
                    <a:pt x="2263" y="6073"/>
                    <a:pt x="2596" y="5799"/>
                    <a:pt x="2989" y="5501"/>
                  </a:cubicBezTo>
                  <a:cubicBezTo>
                    <a:pt x="3370" y="5180"/>
                    <a:pt x="3787" y="4882"/>
                    <a:pt x="4239" y="4573"/>
                  </a:cubicBezTo>
                  <a:cubicBezTo>
                    <a:pt x="5144" y="3965"/>
                    <a:pt x="6156" y="3334"/>
                    <a:pt x="7275" y="2763"/>
                  </a:cubicBezTo>
                  <a:cubicBezTo>
                    <a:pt x="8394" y="2180"/>
                    <a:pt x="9490" y="1715"/>
                    <a:pt x="10514" y="1346"/>
                  </a:cubicBezTo>
                  <a:cubicBezTo>
                    <a:pt x="11038" y="1168"/>
                    <a:pt x="11526" y="1001"/>
                    <a:pt x="11990" y="870"/>
                  </a:cubicBezTo>
                  <a:cubicBezTo>
                    <a:pt x="12454" y="715"/>
                    <a:pt x="12883" y="620"/>
                    <a:pt x="13288" y="513"/>
                  </a:cubicBezTo>
                  <a:cubicBezTo>
                    <a:pt x="13693" y="406"/>
                    <a:pt x="14050" y="346"/>
                    <a:pt x="14371" y="275"/>
                  </a:cubicBezTo>
                  <a:cubicBezTo>
                    <a:pt x="14705" y="191"/>
                    <a:pt x="14979" y="155"/>
                    <a:pt x="15205" y="120"/>
                  </a:cubicBezTo>
                  <a:cubicBezTo>
                    <a:pt x="15669" y="48"/>
                    <a:pt x="15919" y="1"/>
                    <a:pt x="15919" y="1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629" name="Google Shape;12629;p49"/>
            <p:cNvSpPr/>
            <p:nvPr/>
          </p:nvSpPr>
          <p:spPr>
            <a:xfrm>
              <a:off x="3994525" y="2964775"/>
              <a:ext cx="104225" cy="68800"/>
            </a:xfrm>
            <a:custGeom>
              <a:avLst/>
              <a:gdLst/>
              <a:ahLst/>
              <a:cxnLst/>
              <a:rect l="l" t="t" r="r" b="b"/>
              <a:pathLst>
                <a:path w="4169" h="2752" extrusionOk="0">
                  <a:moveTo>
                    <a:pt x="4168" y="1"/>
                  </a:moveTo>
                  <a:cubicBezTo>
                    <a:pt x="4168" y="1"/>
                    <a:pt x="3882" y="1"/>
                    <a:pt x="3406" y="120"/>
                  </a:cubicBezTo>
                  <a:cubicBezTo>
                    <a:pt x="2966" y="227"/>
                    <a:pt x="2335" y="453"/>
                    <a:pt x="1727" y="858"/>
                  </a:cubicBezTo>
                  <a:cubicBezTo>
                    <a:pt x="1132" y="1251"/>
                    <a:pt x="668" y="1727"/>
                    <a:pt x="406" y="2120"/>
                  </a:cubicBezTo>
                  <a:cubicBezTo>
                    <a:pt x="120" y="2489"/>
                    <a:pt x="1" y="2751"/>
                    <a:pt x="1" y="2751"/>
                  </a:cubicBezTo>
                  <a:cubicBezTo>
                    <a:pt x="1" y="2751"/>
                    <a:pt x="203" y="2561"/>
                    <a:pt x="560" y="2263"/>
                  </a:cubicBezTo>
                  <a:cubicBezTo>
                    <a:pt x="918" y="1989"/>
                    <a:pt x="1418" y="1596"/>
                    <a:pt x="1977" y="1227"/>
                  </a:cubicBezTo>
                  <a:cubicBezTo>
                    <a:pt x="2549" y="858"/>
                    <a:pt x="3097" y="536"/>
                    <a:pt x="3501" y="334"/>
                  </a:cubicBezTo>
                  <a:cubicBezTo>
                    <a:pt x="3906" y="120"/>
                    <a:pt x="4168" y="1"/>
                    <a:pt x="4168" y="1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630" name="Google Shape;12630;p49"/>
            <p:cNvSpPr/>
            <p:nvPr/>
          </p:nvSpPr>
          <p:spPr>
            <a:xfrm>
              <a:off x="4028775" y="2989475"/>
              <a:ext cx="75325" cy="42000"/>
            </a:xfrm>
            <a:custGeom>
              <a:avLst/>
              <a:gdLst/>
              <a:ahLst/>
              <a:cxnLst/>
              <a:rect l="l" t="t" r="r" b="b"/>
              <a:pathLst>
                <a:path w="3013" h="1680" extrusionOk="0">
                  <a:moveTo>
                    <a:pt x="3012" y="1"/>
                  </a:moveTo>
                  <a:cubicBezTo>
                    <a:pt x="3012" y="1"/>
                    <a:pt x="2810" y="13"/>
                    <a:pt x="2512" y="72"/>
                  </a:cubicBezTo>
                  <a:cubicBezTo>
                    <a:pt x="2191" y="132"/>
                    <a:pt x="1750" y="263"/>
                    <a:pt x="1322" y="501"/>
                  </a:cubicBezTo>
                  <a:cubicBezTo>
                    <a:pt x="893" y="739"/>
                    <a:pt x="548" y="1037"/>
                    <a:pt x="322" y="1275"/>
                  </a:cubicBezTo>
                  <a:cubicBezTo>
                    <a:pt x="107" y="1513"/>
                    <a:pt x="0" y="1680"/>
                    <a:pt x="0" y="1680"/>
                  </a:cubicBezTo>
                  <a:cubicBezTo>
                    <a:pt x="0" y="1680"/>
                    <a:pt x="179" y="1584"/>
                    <a:pt x="464" y="1453"/>
                  </a:cubicBezTo>
                  <a:cubicBezTo>
                    <a:pt x="750" y="1311"/>
                    <a:pt x="1131" y="1120"/>
                    <a:pt x="1536" y="894"/>
                  </a:cubicBezTo>
                  <a:cubicBezTo>
                    <a:pt x="1941" y="668"/>
                    <a:pt x="2310" y="441"/>
                    <a:pt x="2572" y="275"/>
                  </a:cubicBezTo>
                  <a:cubicBezTo>
                    <a:pt x="2846" y="120"/>
                    <a:pt x="3012" y="1"/>
                    <a:pt x="3012" y="1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631" name="Google Shape;12631;p49"/>
            <p:cNvSpPr/>
            <p:nvPr/>
          </p:nvSpPr>
          <p:spPr>
            <a:xfrm>
              <a:off x="4084125" y="2918350"/>
              <a:ext cx="545625" cy="124750"/>
            </a:xfrm>
            <a:custGeom>
              <a:avLst/>
              <a:gdLst/>
              <a:ahLst/>
              <a:cxnLst/>
              <a:rect l="l" t="t" r="r" b="b"/>
              <a:pathLst>
                <a:path w="21825" h="4990" extrusionOk="0">
                  <a:moveTo>
                    <a:pt x="14943" y="0"/>
                  </a:moveTo>
                  <a:cubicBezTo>
                    <a:pt x="13562" y="0"/>
                    <a:pt x="12038" y="107"/>
                    <a:pt x="10466" y="369"/>
                  </a:cubicBezTo>
                  <a:cubicBezTo>
                    <a:pt x="8883" y="655"/>
                    <a:pt x="7430" y="1084"/>
                    <a:pt x="6132" y="1560"/>
                  </a:cubicBezTo>
                  <a:cubicBezTo>
                    <a:pt x="5489" y="1834"/>
                    <a:pt x="4882" y="2048"/>
                    <a:pt x="4335" y="2334"/>
                  </a:cubicBezTo>
                  <a:cubicBezTo>
                    <a:pt x="4049" y="2465"/>
                    <a:pt x="3787" y="2584"/>
                    <a:pt x="3525" y="2727"/>
                  </a:cubicBezTo>
                  <a:cubicBezTo>
                    <a:pt x="3275" y="2870"/>
                    <a:pt x="3037" y="3013"/>
                    <a:pt x="2811" y="3120"/>
                  </a:cubicBezTo>
                  <a:cubicBezTo>
                    <a:pt x="2358" y="3370"/>
                    <a:pt x="1965" y="3632"/>
                    <a:pt x="1608" y="3858"/>
                  </a:cubicBezTo>
                  <a:cubicBezTo>
                    <a:pt x="1251" y="4060"/>
                    <a:pt x="965" y="4275"/>
                    <a:pt x="727" y="4453"/>
                  </a:cubicBezTo>
                  <a:cubicBezTo>
                    <a:pt x="251" y="4799"/>
                    <a:pt x="1" y="4989"/>
                    <a:pt x="1" y="4989"/>
                  </a:cubicBezTo>
                  <a:cubicBezTo>
                    <a:pt x="1" y="4989"/>
                    <a:pt x="275" y="4810"/>
                    <a:pt x="763" y="4513"/>
                  </a:cubicBezTo>
                  <a:cubicBezTo>
                    <a:pt x="1001" y="4346"/>
                    <a:pt x="1310" y="4168"/>
                    <a:pt x="1668" y="3977"/>
                  </a:cubicBezTo>
                  <a:cubicBezTo>
                    <a:pt x="2025" y="3775"/>
                    <a:pt x="2430" y="3525"/>
                    <a:pt x="2906" y="3322"/>
                  </a:cubicBezTo>
                  <a:cubicBezTo>
                    <a:pt x="3144" y="3203"/>
                    <a:pt x="3382" y="3084"/>
                    <a:pt x="3632" y="2965"/>
                  </a:cubicBezTo>
                  <a:cubicBezTo>
                    <a:pt x="3882" y="2846"/>
                    <a:pt x="4156" y="2739"/>
                    <a:pt x="4442" y="2620"/>
                  </a:cubicBezTo>
                  <a:cubicBezTo>
                    <a:pt x="4989" y="2382"/>
                    <a:pt x="5597" y="2179"/>
                    <a:pt x="6240" y="1929"/>
                  </a:cubicBezTo>
                  <a:cubicBezTo>
                    <a:pt x="7514" y="1501"/>
                    <a:pt x="8966" y="1120"/>
                    <a:pt x="10514" y="834"/>
                  </a:cubicBezTo>
                  <a:cubicBezTo>
                    <a:pt x="12038" y="572"/>
                    <a:pt x="13550" y="441"/>
                    <a:pt x="14895" y="405"/>
                  </a:cubicBezTo>
                  <a:cubicBezTo>
                    <a:pt x="15172" y="405"/>
                    <a:pt x="15440" y="403"/>
                    <a:pt x="15702" y="403"/>
                  </a:cubicBezTo>
                  <a:cubicBezTo>
                    <a:pt x="16095" y="403"/>
                    <a:pt x="16472" y="408"/>
                    <a:pt x="16836" y="429"/>
                  </a:cubicBezTo>
                  <a:cubicBezTo>
                    <a:pt x="17134" y="441"/>
                    <a:pt x="17431" y="441"/>
                    <a:pt x="17717" y="477"/>
                  </a:cubicBezTo>
                  <a:cubicBezTo>
                    <a:pt x="17991" y="488"/>
                    <a:pt x="18265" y="524"/>
                    <a:pt x="18515" y="548"/>
                  </a:cubicBezTo>
                  <a:cubicBezTo>
                    <a:pt x="19039" y="596"/>
                    <a:pt x="19503" y="691"/>
                    <a:pt x="19896" y="739"/>
                  </a:cubicBezTo>
                  <a:cubicBezTo>
                    <a:pt x="20313" y="798"/>
                    <a:pt x="20658" y="881"/>
                    <a:pt x="20944" y="941"/>
                  </a:cubicBezTo>
                  <a:cubicBezTo>
                    <a:pt x="21515" y="1060"/>
                    <a:pt x="21825" y="1120"/>
                    <a:pt x="21825" y="1120"/>
                  </a:cubicBezTo>
                  <a:cubicBezTo>
                    <a:pt x="21825" y="1120"/>
                    <a:pt x="21515" y="1024"/>
                    <a:pt x="20991" y="834"/>
                  </a:cubicBezTo>
                  <a:cubicBezTo>
                    <a:pt x="20706" y="762"/>
                    <a:pt x="20360" y="655"/>
                    <a:pt x="19956" y="584"/>
                  </a:cubicBezTo>
                  <a:cubicBezTo>
                    <a:pt x="19539" y="488"/>
                    <a:pt x="19098" y="381"/>
                    <a:pt x="18574" y="310"/>
                  </a:cubicBezTo>
                  <a:cubicBezTo>
                    <a:pt x="18324" y="286"/>
                    <a:pt x="18051" y="238"/>
                    <a:pt x="17777" y="191"/>
                  </a:cubicBezTo>
                  <a:cubicBezTo>
                    <a:pt x="17491" y="143"/>
                    <a:pt x="17193" y="131"/>
                    <a:pt x="16896" y="107"/>
                  </a:cubicBezTo>
                  <a:cubicBezTo>
                    <a:pt x="16288" y="24"/>
                    <a:pt x="15634" y="12"/>
                    <a:pt x="14943" y="0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632" name="Google Shape;12632;p49"/>
            <p:cNvSpPr/>
            <p:nvPr/>
          </p:nvSpPr>
          <p:spPr>
            <a:xfrm>
              <a:off x="4123125" y="2961400"/>
              <a:ext cx="359900" cy="95675"/>
            </a:xfrm>
            <a:custGeom>
              <a:avLst/>
              <a:gdLst/>
              <a:ahLst/>
              <a:cxnLst/>
              <a:rect l="l" t="t" r="r" b="b"/>
              <a:pathLst>
                <a:path w="14396" h="3827" extrusionOk="0">
                  <a:moveTo>
                    <a:pt x="10580" y="0"/>
                  </a:moveTo>
                  <a:cubicBezTo>
                    <a:pt x="10315" y="0"/>
                    <a:pt x="10039" y="6"/>
                    <a:pt x="9752" y="17"/>
                  </a:cubicBezTo>
                  <a:cubicBezTo>
                    <a:pt x="8835" y="64"/>
                    <a:pt x="7823" y="195"/>
                    <a:pt x="6787" y="433"/>
                  </a:cubicBezTo>
                  <a:cubicBezTo>
                    <a:pt x="5763" y="695"/>
                    <a:pt x="4811" y="1029"/>
                    <a:pt x="3965" y="1386"/>
                  </a:cubicBezTo>
                  <a:cubicBezTo>
                    <a:pt x="3120" y="1767"/>
                    <a:pt x="2382" y="2148"/>
                    <a:pt x="1810" y="2517"/>
                  </a:cubicBezTo>
                  <a:cubicBezTo>
                    <a:pt x="1512" y="2696"/>
                    <a:pt x="1251" y="2898"/>
                    <a:pt x="1036" y="3041"/>
                  </a:cubicBezTo>
                  <a:cubicBezTo>
                    <a:pt x="810" y="3196"/>
                    <a:pt x="620" y="3338"/>
                    <a:pt x="465" y="3458"/>
                  </a:cubicBezTo>
                  <a:cubicBezTo>
                    <a:pt x="167" y="3696"/>
                    <a:pt x="0" y="3827"/>
                    <a:pt x="0" y="3827"/>
                  </a:cubicBezTo>
                  <a:cubicBezTo>
                    <a:pt x="0" y="3827"/>
                    <a:pt x="179" y="3731"/>
                    <a:pt x="512" y="3517"/>
                  </a:cubicBezTo>
                  <a:cubicBezTo>
                    <a:pt x="679" y="3410"/>
                    <a:pt x="870" y="3291"/>
                    <a:pt x="1108" y="3160"/>
                  </a:cubicBezTo>
                  <a:cubicBezTo>
                    <a:pt x="1346" y="3029"/>
                    <a:pt x="1596" y="2862"/>
                    <a:pt x="1917" y="2719"/>
                  </a:cubicBezTo>
                  <a:cubicBezTo>
                    <a:pt x="2525" y="2386"/>
                    <a:pt x="3263" y="2065"/>
                    <a:pt x="4096" y="1731"/>
                  </a:cubicBezTo>
                  <a:cubicBezTo>
                    <a:pt x="4953" y="1422"/>
                    <a:pt x="5882" y="1112"/>
                    <a:pt x="6894" y="874"/>
                  </a:cubicBezTo>
                  <a:cubicBezTo>
                    <a:pt x="7906" y="648"/>
                    <a:pt x="8894" y="481"/>
                    <a:pt x="9787" y="398"/>
                  </a:cubicBezTo>
                  <a:cubicBezTo>
                    <a:pt x="10542" y="317"/>
                    <a:pt x="11246" y="288"/>
                    <a:pt x="11856" y="288"/>
                  </a:cubicBezTo>
                  <a:cubicBezTo>
                    <a:pt x="11967" y="288"/>
                    <a:pt x="12075" y="289"/>
                    <a:pt x="12180" y="290"/>
                  </a:cubicBezTo>
                  <a:cubicBezTo>
                    <a:pt x="12246" y="288"/>
                    <a:pt x="12311" y="287"/>
                    <a:pt x="12374" y="287"/>
                  </a:cubicBezTo>
                  <a:cubicBezTo>
                    <a:pt x="12643" y="287"/>
                    <a:pt x="12888" y="305"/>
                    <a:pt x="13109" y="314"/>
                  </a:cubicBezTo>
                  <a:cubicBezTo>
                    <a:pt x="13371" y="314"/>
                    <a:pt x="13609" y="350"/>
                    <a:pt x="13800" y="362"/>
                  </a:cubicBezTo>
                  <a:cubicBezTo>
                    <a:pt x="14193" y="410"/>
                    <a:pt x="14395" y="421"/>
                    <a:pt x="14395" y="421"/>
                  </a:cubicBezTo>
                  <a:cubicBezTo>
                    <a:pt x="14395" y="421"/>
                    <a:pt x="14193" y="374"/>
                    <a:pt x="13788" y="314"/>
                  </a:cubicBezTo>
                  <a:cubicBezTo>
                    <a:pt x="13609" y="279"/>
                    <a:pt x="13371" y="231"/>
                    <a:pt x="13097" y="195"/>
                  </a:cubicBezTo>
                  <a:cubicBezTo>
                    <a:pt x="12835" y="160"/>
                    <a:pt x="12526" y="112"/>
                    <a:pt x="12180" y="76"/>
                  </a:cubicBezTo>
                  <a:cubicBezTo>
                    <a:pt x="11704" y="27"/>
                    <a:pt x="11170" y="0"/>
                    <a:pt x="10580" y="0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633" name="Google Shape;12633;p49"/>
            <p:cNvSpPr/>
            <p:nvPr/>
          </p:nvSpPr>
          <p:spPr>
            <a:xfrm>
              <a:off x="4615450" y="2986200"/>
              <a:ext cx="654575" cy="48625"/>
            </a:xfrm>
            <a:custGeom>
              <a:avLst/>
              <a:gdLst/>
              <a:ahLst/>
              <a:cxnLst/>
              <a:rect l="l" t="t" r="r" b="b"/>
              <a:pathLst>
                <a:path w="26183" h="1945" extrusionOk="0">
                  <a:moveTo>
                    <a:pt x="26182" y="1144"/>
                  </a:moveTo>
                  <a:cubicBezTo>
                    <a:pt x="26182" y="1144"/>
                    <a:pt x="26109" y="1152"/>
                    <a:pt x="26003" y="1195"/>
                  </a:cubicBezTo>
                  <a:lnTo>
                    <a:pt x="26003" y="1195"/>
                  </a:lnTo>
                  <a:cubicBezTo>
                    <a:pt x="26123" y="1161"/>
                    <a:pt x="26182" y="1144"/>
                    <a:pt x="26182" y="1144"/>
                  </a:cubicBezTo>
                  <a:close/>
                  <a:moveTo>
                    <a:pt x="26003" y="1195"/>
                  </a:moveTo>
                  <a:cubicBezTo>
                    <a:pt x="25982" y="1201"/>
                    <a:pt x="25958" y="1208"/>
                    <a:pt x="25932" y="1215"/>
                  </a:cubicBezTo>
                  <a:cubicBezTo>
                    <a:pt x="25887" y="1228"/>
                    <a:pt x="25837" y="1243"/>
                    <a:pt x="25780" y="1261"/>
                  </a:cubicBezTo>
                  <a:lnTo>
                    <a:pt x="25780" y="1261"/>
                  </a:lnTo>
                  <a:cubicBezTo>
                    <a:pt x="25837" y="1248"/>
                    <a:pt x="25887" y="1237"/>
                    <a:pt x="25932" y="1227"/>
                  </a:cubicBezTo>
                  <a:cubicBezTo>
                    <a:pt x="25957" y="1215"/>
                    <a:pt x="25981" y="1204"/>
                    <a:pt x="26003" y="1195"/>
                  </a:cubicBezTo>
                  <a:close/>
                  <a:moveTo>
                    <a:pt x="0" y="1"/>
                  </a:moveTo>
                  <a:cubicBezTo>
                    <a:pt x="0" y="1"/>
                    <a:pt x="1477" y="144"/>
                    <a:pt x="3846" y="382"/>
                  </a:cubicBezTo>
                  <a:cubicBezTo>
                    <a:pt x="6215" y="620"/>
                    <a:pt x="9466" y="965"/>
                    <a:pt x="13085" y="1346"/>
                  </a:cubicBezTo>
                  <a:cubicBezTo>
                    <a:pt x="14883" y="1549"/>
                    <a:pt x="16610" y="1751"/>
                    <a:pt x="18193" y="1858"/>
                  </a:cubicBezTo>
                  <a:cubicBezTo>
                    <a:pt x="19022" y="1915"/>
                    <a:pt x="19812" y="1945"/>
                    <a:pt x="20548" y="1945"/>
                  </a:cubicBezTo>
                  <a:cubicBezTo>
                    <a:pt x="21206" y="1945"/>
                    <a:pt x="21822" y="1921"/>
                    <a:pt x="22384" y="1870"/>
                  </a:cubicBezTo>
                  <a:cubicBezTo>
                    <a:pt x="23599" y="1787"/>
                    <a:pt x="24551" y="1584"/>
                    <a:pt x="25182" y="1430"/>
                  </a:cubicBezTo>
                  <a:cubicBezTo>
                    <a:pt x="25426" y="1369"/>
                    <a:pt x="25625" y="1308"/>
                    <a:pt x="25780" y="1261"/>
                  </a:cubicBezTo>
                  <a:lnTo>
                    <a:pt x="25780" y="1261"/>
                  </a:lnTo>
                  <a:cubicBezTo>
                    <a:pt x="25625" y="1295"/>
                    <a:pt x="25426" y="1338"/>
                    <a:pt x="25182" y="1382"/>
                  </a:cubicBezTo>
                  <a:cubicBezTo>
                    <a:pt x="24527" y="1501"/>
                    <a:pt x="23575" y="1632"/>
                    <a:pt x="22384" y="1668"/>
                  </a:cubicBezTo>
                  <a:cubicBezTo>
                    <a:pt x="22184" y="1674"/>
                    <a:pt x="21976" y="1677"/>
                    <a:pt x="21762" y="1677"/>
                  </a:cubicBezTo>
                  <a:cubicBezTo>
                    <a:pt x="20727" y="1677"/>
                    <a:pt x="19533" y="1608"/>
                    <a:pt x="18241" y="1489"/>
                  </a:cubicBezTo>
                  <a:cubicBezTo>
                    <a:pt x="16669" y="1334"/>
                    <a:pt x="14966" y="1096"/>
                    <a:pt x="13145" y="906"/>
                  </a:cubicBezTo>
                  <a:cubicBezTo>
                    <a:pt x="9525" y="513"/>
                    <a:pt x="6239" y="299"/>
                    <a:pt x="3858" y="156"/>
                  </a:cubicBezTo>
                  <a:cubicBezTo>
                    <a:pt x="1477" y="25"/>
                    <a:pt x="1" y="1"/>
                    <a:pt x="0" y="1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634" name="Google Shape;12634;p49"/>
            <p:cNvSpPr/>
            <p:nvPr/>
          </p:nvSpPr>
          <p:spPr>
            <a:xfrm>
              <a:off x="4455900" y="2820725"/>
              <a:ext cx="672725" cy="91700"/>
            </a:xfrm>
            <a:custGeom>
              <a:avLst/>
              <a:gdLst/>
              <a:ahLst/>
              <a:cxnLst/>
              <a:rect l="l" t="t" r="r" b="b"/>
              <a:pathLst>
                <a:path w="26909" h="3668" extrusionOk="0">
                  <a:moveTo>
                    <a:pt x="3567" y="1"/>
                  </a:moveTo>
                  <a:cubicBezTo>
                    <a:pt x="3109" y="1"/>
                    <a:pt x="2688" y="38"/>
                    <a:pt x="2310" y="48"/>
                  </a:cubicBezTo>
                  <a:cubicBezTo>
                    <a:pt x="2060" y="72"/>
                    <a:pt x="1834" y="83"/>
                    <a:pt x="1620" y="95"/>
                  </a:cubicBezTo>
                  <a:cubicBezTo>
                    <a:pt x="1417" y="131"/>
                    <a:pt x="1239" y="143"/>
                    <a:pt x="1060" y="167"/>
                  </a:cubicBezTo>
                  <a:cubicBezTo>
                    <a:pt x="370" y="274"/>
                    <a:pt x="1" y="322"/>
                    <a:pt x="1" y="322"/>
                  </a:cubicBezTo>
                  <a:cubicBezTo>
                    <a:pt x="1" y="322"/>
                    <a:pt x="393" y="286"/>
                    <a:pt x="1072" y="250"/>
                  </a:cubicBezTo>
                  <a:cubicBezTo>
                    <a:pt x="1239" y="226"/>
                    <a:pt x="1429" y="214"/>
                    <a:pt x="1644" y="202"/>
                  </a:cubicBezTo>
                  <a:lnTo>
                    <a:pt x="2322" y="202"/>
                  </a:lnTo>
                  <a:cubicBezTo>
                    <a:pt x="2462" y="202"/>
                    <a:pt x="2607" y="202"/>
                    <a:pt x="2758" y="202"/>
                  </a:cubicBezTo>
                  <a:cubicBezTo>
                    <a:pt x="3134" y="202"/>
                    <a:pt x="3544" y="208"/>
                    <a:pt x="3977" y="250"/>
                  </a:cubicBezTo>
                  <a:cubicBezTo>
                    <a:pt x="4287" y="262"/>
                    <a:pt x="4608" y="286"/>
                    <a:pt x="4942" y="310"/>
                  </a:cubicBezTo>
                  <a:cubicBezTo>
                    <a:pt x="5287" y="333"/>
                    <a:pt x="5620" y="381"/>
                    <a:pt x="5989" y="429"/>
                  </a:cubicBezTo>
                  <a:cubicBezTo>
                    <a:pt x="6692" y="500"/>
                    <a:pt x="7454" y="631"/>
                    <a:pt x="8264" y="762"/>
                  </a:cubicBezTo>
                  <a:cubicBezTo>
                    <a:pt x="9859" y="1060"/>
                    <a:pt x="11597" y="1453"/>
                    <a:pt x="13431" y="1881"/>
                  </a:cubicBezTo>
                  <a:cubicBezTo>
                    <a:pt x="15252" y="2310"/>
                    <a:pt x="17003" y="2715"/>
                    <a:pt x="18598" y="3012"/>
                  </a:cubicBezTo>
                  <a:cubicBezTo>
                    <a:pt x="19408" y="3143"/>
                    <a:pt x="20170" y="3286"/>
                    <a:pt x="20896" y="3370"/>
                  </a:cubicBezTo>
                  <a:cubicBezTo>
                    <a:pt x="21253" y="3417"/>
                    <a:pt x="21599" y="3477"/>
                    <a:pt x="21944" y="3501"/>
                  </a:cubicBezTo>
                  <a:cubicBezTo>
                    <a:pt x="22277" y="3536"/>
                    <a:pt x="22599" y="3548"/>
                    <a:pt x="22908" y="3584"/>
                  </a:cubicBezTo>
                  <a:cubicBezTo>
                    <a:pt x="23515" y="3655"/>
                    <a:pt x="24087" y="3643"/>
                    <a:pt x="24575" y="3655"/>
                  </a:cubicBezTo>
                  <a:cubicBezTo>
                    <a:pt x="24825" y="3667"/>
                    <a:pt x="25051" y="3667"/>
                    <a:pt x="25254" y="3667"/>
                  </a:cubicBezTo>
                  <a:cubicBezTo>
                    <a:pt x="25480" y="3655"/>
                    <a:pt x="25659" y="3655"/>
                    <a:pt x="25837" y="3643"/>
                  </a:cubicBezTo>
                  <a:cubicBezTo>
                    <a:pt x="26528" y="3596"/>
                    <a:pt x="26909" y="3584"/>
                    <a:pt x="26909" y="3584"/>
                  </a:cubicBezTo>
                  <a:cubicBezTo>
                    <a:pt x="26909" y="3584"/>
                    <a:pt x="26528" y="3584"/>
                    <a:pt x="25801" y="3536"/>
                  </a:cubicBezTo>
                  <a:lnTo>
                    <a:pt x="25242" y="3536"/>
                  </a:lnTo>
                  <a:cubicBezTo>
                    <a:pt x="25039" y="3536"/>
                    <a:pt x="24789" y="3501"/>
                    <a:pt x="24551" y="3489"/>
                  </a:cubicBezTo>
                  <a:cubicBezTo>
                    <a:pt x="24063" y="3441"/>
                    <a:pt x="23515" y="3429"/>
                    <a:pt x="22908" y="3346"/>
                  </a:cubicBezTo>
                  <a:cubicBezTo>
                    <a:pt x="22611" y="3298"/>
                    <a:pt x="22277" y="3262"/>
                    <a:pt x="21956" y="3227"/>
                  </a:cubicBezTo>
                  <a:cubicBezTo>
                    <a:pt x="21622" y="3179"/>
                    <a:pt x="21277" y="3120"/>
                    <a:pt x="20920" y="3060"/>
                  </a:cubicBezTo>
                  <a:cubicBezTo>
                    <a:pt x="20205" y="2953"/>
                    <a:pt x="19455" y="2786"/>
                    <a:pt x="18658" y="2631"/>
                  </a:cubicBezTo>
                  <a:cubicBezTo>
                    <a:pt x="17086" y="2286"/>
                    <a:pt x="15348" y="1869"/>
                    <a:pt x="13514" y="1441"/>
                  </a:cubicBezTo>
                  <a:cubicBezTo>
                    <a:pt x="11681" y="1000"/>
                    <a:pt x="9907" y="631"/>
                    <a:pt x="8299" y="381"/>
                  </a:cubicBezTo>
                  <a:cubicBezTo>
                    <a:pt x="7490" y="262"/>
                    <a:pt x="6728" y="143"/>
                    <a:pt x="6001" y="95"/>
                  </a:cubicBezTo>
                  <a:cubicBezTo>
                    <a:pt x="5620" y="83"/>
                    <a:pt x="5287" y="36"/>
                    <a:pt x="4942" y="24"/>
                  </a:cubicBezTo>
                  <a:cubicBezTo>
                    <a:pt x="4608" y="24"/>
                    <a:pt x="4287" y="12"/>
                    <a:pt x="3977" y="12"/>
                  </a:cubicBezTo>
                  <a:cubicBezTo>
                    <a:pt x="3838" y="4"/>
                    <a:pt x="3701" y="1"/>
                    <a:pt x="3567" y="1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635" name="Google Shape;12635;p49"/>
            <p:cNvSpPr/>
            <p:nvPr/>
          </p:nvSpPr>
          <p:spPr>
            <a:xfrm>
              <a:off x="4495800" y="2796300"/>
              <a:ext cx="401850" cy="70875"/>
            </a:xfrm>
            <a:custGeom>
              <a:avLst/>
              <a:gdLst/>
              <a:ahLst/>
              <a:cxnLst/>
              <a:rect l="l" t="t" r="r" b="b"/>
              <a:pathLst>
                <a:path w="16074" h="2835" extrusionOk="0">
                  <a:moveTo>
                    <a:pt x="0" y="1"/>
                  </a:moveTo>
                  <a:cubicBezTo>
                    <a:pt x="0" y="1"/>
                    <a:pt x="214" y="13"/>
                    <a:pt x="631" y="60"/>
                  </a:cubicBezTo>
                  <a:cubicBezTo>
                    <a:pt x="1048" y="108"/>
                    <a:pt x="1643" y="167"/>
                    <a:pt x="2381" y="251"/>
                  </a:cubicBezTo>
                  <a:cubicBezTo>
                    <a:pt x="3846" y="417"/>
                    <a:pt x="5870" y="703"/>
                    <a:pt x="8096" y="1084"/>
                  </a:cubicBezTo>
                  <a:cubicBezTo>
                    <a:pt x="10311" y="1477"/>
                    <a:pt x="12299" y="1906"/>
                    <a:pt x="13752" y="2251"/>
                  </a:cubicBezTo>
                  <a:cubicBezTo>
                    <a:pt x="14466" y="2406"/>
                    <a:pt x="15038" y="2561"/>
                    <a:pt x="15442" y="2668"/>
                  </a:cubicBezTo>
                  <a:cubicBezTo>
                    <a:pt x="15847" y="2775"/>
                    <a:pt x="16073" y="2834"/>
                    <a:pt x="16073" y="2834"/>
                  </a:cubicBezTo>
                  <a:lnTo>
                    <a:pt x="15478" y="2596"/>
                  </a:lnTo>
                  <a:cubicBezTo>
                    <a:pt x="15085" y="2442"/>
                    <a:pt x="14526" y="2251"/>
                    <a:pt x="13811" y="2025"/>
                  </a:cubicBezTo>
                  <a:cubicBezTo>
                    <a:pt x="12394" y="1584"/>
                    <a:pt x="10394" y="1025"/>
                    <a:pt x="8168" y="644"/>
                  </a:cubicBezTo>
                  <a:cubicBezTo>
                    <a:pt x="5929" y="251"/>
                    <a:pt x="3881" y="96"/>
                    <a:pt x="2393" y="36"/>
                  </a:cubicBezTo>
                  <a:cubicBezTo>
                    <a:pt x="1643" y="1"/>
                    <a:pt x="1048" y="1"/>
                    <a:pt x="631" y="1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636" name="Google Shape;12636;p49"/>
            <p:cNvSpPr/>
            <p:nvPr/>
          </p:nvSpPr>
          <p:spPr>
            <a:xfrm>
              <a:off x="2594350" y="2880150"/>
              <a:ext cx="218225" cy="179900"/>
            </a:xfrm>
            <a:custGeom>
              <a:avLst/>
              <a:gdLst/>
              <a:ahLst/>
              <a:cxnLst/>
              <a:rect l="l" t="t" r="r" b="b"/>
              <a:pathLst>
                <a:path w="8729" h="7196" extrusionOk="0">
                  <a:moveTo>
                    <a:pt x="8180" y="1"/>
                  </a:moveTo>
                  <a:cubicBezTo>
                    <a:pt x="8037" y="1"/>
                    <a:pt x="7864" y="33"/>
                    <a:pt x="7716" y="171"/>
                  </a:cubicBezTo>
                  <a:cubicBezTo>
                    <a:pt x="7621" y="242"/>
                    <a:pt x="7538" y="362"/>
                    <a:pt x="7514" y="516"/>
                  </a:cubicBezTo>
                  <a:cubicBezTo>
                    <a:pt x="7514" y="659"/>
                    <a:pt x="7549" y="778"/>
                    <a:pt x="7502" y="838"/>
                  </a:cubicBezTo>
                  <a:cubicBezTo>
                    <a:pt x="7454" y="921"/>
                    <a:pt x="7359" y="945"/>
                    <a:pt x="7216" y="981"/>
                  </a:cubicBezTo>
                  <a:cubicBezTo>
                    <a:pt x="7085" y="1004"/>
                    <a:pt x="6942" y="1028"/>
                    <a:pt x="6764" y="1076"/>
                  </a:cubicBezTo>
                  <a:cubicBezTo>
                    <a:pt x="6668" y="1112"/>
                    <a:pt x="6561" y="1171"/>
                    <a:pt x="6490" y="1278"/>
                  </a:cubicBezTo>
                  <a:cubicBezTo>
                    <a:pt x="6418" y="1374"/>
                    <a:pt x="6406" y="1528"/>
                    <a:pt x="6406" y="1600"/>
                  </a:cubicBezTo>
                  <a:cubicBezTo>
                    <a:pt x="6406" y="1755"/>
                    <a:pt x="6359" y="1874"/>
                    <a:pt x="6264" y="1993"/>
                  </a:cubicBezTo>
                  <a:cubicBezTo>
                    <a:pt x="6097" y="2231"/>
                    <a:pt x="5799" y="2409"/>
                    <a:pt x="5466" y="2624"/>
                  </a:cubicBezTo>
                  <a:cubicBezTo>
                    <a:pt x="5132" y="2838"/>
                    <a:pt x="4811" y="3076"/>
                    <a:pt x="4478" y="3314"/>
                  </a:cubicBezTo>
                  <a:cubicBezTo>
                    <a:pt x="3144" y="4267"/>
                    <a:pt x="2025" y="5243"/>
                    <a:pt x="1239" y="5981"/>
                  </a:cubicBezTo>
                  <a:cubicBezTo>
                    <a:pt x="453" y="6708"/>
                    <a:pt x="1" y="7196"/>
                    <a:pt x="1" y="7196"/>
                  </a:cubicBezTo>
                  <a:cubicBezTo>
                    <a:pt x="1" y="7196"/>
                    <a:pt x="537" y="6803"/>
                    <a:pt x="1370" y="6124"/>
                  </a:cubicBezTo>
                  <a:cubicBezTo>
                    <a:pt x="2239" y="5481"/>
                    <a:pt x="3418" y="4612"/>
                    <a:pt x="4740" y="3660"/>
                  </a:cubicBezTo>
                  <a:cubicBezTo>
                    <a:pt x="5061" y="3421"/>
                    <a:pt x="5394" y="3183"/>
                    <a:pt x="5704" y="2957"/>
                  </a:cubicBezTo>
                  <a:cubicBezTo>
                    <a:pt x="6002" y="2731"/>
                    <a:pt x="6359" y="2528"/>
                    <a:pt x="6585" y="2171"/>
                  </a:cubicBezTo>
                  <a:cubicBezTo>
                    <a:pt x="6704" y="1993"/>
                    <a:pt x="6764" y="1766"/>
                    <a:pt x="6740" y="1576"/>
                  </a:cubicBezTo>
                  <a:cubicBezTo>
                    <a:pt x="6728" y="1481"/>
                    <a:pt x="6740" y="1457"/>
                    <a:pt x="6764" y="1421"/>
                  </a:cubicBezTo>
                  <a:cubicBezTo>
                    <a:pt x="6787" y="1397"/>
                    <a:pt x="6823" y="1362"/>
                    <a:pt x="6883" y="1338"/>
                  </a:cubicBezTo>
                  <a:cubicBezTo>
                    <a:pt x="7002" y="1290"/>
                    <a:pt x="7145" y="1254"/>
                    <a:pt x="7299" y="1219"/>
                  </a:cubicBezTo>
                  <a:cubicBezTo>
                    <a:pt x="7430" y="1171"/>
                    <a:pt x="7621" y="1112"/>
                    <a:pt x="7716" y="933"/>
                  </a:cubicBezTo>
                  <a:cubicBezTo>
                    <a:pt x="7752" y="838"/>
                    <a:pt x="7752" y="754"/>
                    <a:pt x="7740" y="683"/>
                  </a:cubicBezTo>
                  <a:cubicBezTo>
                    <a:pt x="7728" y="623"/>
                    <a:pt x="7716" y="564"/>
                    <a:pt x="7716" y="516"/>
                  </a:cubicBezTo>
                  <a:cubicBezTo>
                    <a:pt x="7716" y="421"/>
                    <a:pt x="7752" y="338"/>
                    <a:pt x="7811" y="266"/>
                  </a:cubicBezTo>
                  <a:cubicBezTo>
                    <a:pt x="7930" y="111"/>
                    <a:pt x="8109" y="88"/>
                    <a:pt x="8264" y="64"/>
                  </a:cubicBezTo>
                  <a:cubicBezTo>
                    <a:pt x="8302" y="61"/>
                    <a:pt x="8339" y="59"/>
                    <a:pt x="8373" y="59"/>
                  </a:cubicBezTo>
                  <a:cubicBezTo>
                    <a:pt x="8468" y="59"/>
                    <a:pt x="8548" y="70"/>
                    <a:pt x="8609" y="88"/>
                  </a:cubicBezTo>
                  <a:cubicBezTo>
                    <a:pt x="8681" y="100"/>
                    <a:pt x="8728" y="100"/>
                    <a:pt x="8728" y="100"/>
                  </a:cubicBezTo>
                  <a:cubicBezTo>
                    <a:pt x="8728" y="100"/>
                    <a:pt x="8681" y="88"/>
                    <a:pt x="8609" y="64"/>
                  </a:cubicBezTo>
                  <a:cubicBezTo>
                    <a:pt x="8526" y="52"/>
                    <a:pt x="8407" y="28"/>
                    <a:pt x="8264" y="4"/>
                  </a:cubicBezTo>
                  <a:cubicBezTo>
                    <a:pt x="8237" y="2"/>
                    <a:pt x="8209" y="1"/>
                    <a:pt x="8180" y="1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637" name="Google Shape;12637;p49"/>
            <p:cNvSpPr/>
            <p:nvPr/>
          </p:nvSpPr>
          <p:spPr>
            <a:xfrm>
              <a:off x="2647050" y="2995725"/>
              <a:ext cx="509300" cy="34925"/>
            </a:xfrm>
            <a:custGeom>
              <a:avLst/>
              <a:gdLst/>
              <a:ahLst/>
              <a:cxnLst/>
              <a:rect l="l" t="t" r="r" b="b"/>
              <a:pathLst>
                <a:path w="20372" h="1397" extrusionOk="0">
                  <a:moveTo>
                    <a:pt x="20372" y="1"/>
                  </a:moveTo>
                  <a:cubicBezTo>
                    <a:pt x="20372" y="1"/>
                    <a:pt x="20086" y="49"/>
                    <a:pt x="19586" y="108"/>
                  </a:cubicBezTo>
                  <a:cubicBezTo>
                    <a:pt x="19074" y="180"/>
                    <a:pt x="18336" y="287"/>
                    <a:pt x="17407" y="394"/>
                  </a:cubicBezTo>
                  <a:cubicBezTo>
                    <a:pt x="15562" y="596"/>
                    <a:pt x="13014" y="822"/>
                    <a:pt x="10204" y="906"/>
                  </a:cubicBezTo>
                  <a:cubicBezTo>
                    <a:pt x="9220" y="939"/>
                    <a:pt x="8267" y="954"/>
                    <a:pt x="7364" y="954"/>
                  </a:cubicBezTo>
                  <a:cubicBezTo>
                    <a:pt x="5689" y="954"/>
                    <a:pt x="4188" y="904"/>
                    <a:pt x="2989" y="834"/>
                  </a:cubicBezTo>
                  <a:cubicBezTo>
                    <a:pt x="2060" y="787"/>
                    <a:pt x="1322" y="751"/>
                    <a:pt x="798" y="703"/>
                  </a:cubicBezTo>
                  <a:cubicBezTo>
                    <a:pt x="274" y="656"/>
                    <a:pt x="0" y="644"/>
                    <a:pt x="0" y="644"/>
                  </a:cubicBezTo>
                  <a:lnTo>
                    <a:pt x="0" y="644"/>
                  </a:lnTo>
                  <a:cubicBezTo>
                    <a:pt x="0" y="644"/>
                    <a:pt x="274" y="692"/>
                    <a:pt x="786" y="775"/>
                  </a:cubicBezTo>
                  <a:cubicBezTo>
                    <a:pt x="1286" y="870"/>
                    <a:pt x="2036" y="965"/>
                    <a:pt x="2953" y="1073"/>
                  </a:cubicBezTo>
                  <a:cubicBezTo>
                    <a:pt x="4449" y="1246"/>
                    <a:pt x="6414" y="1396"/>
                    <a:pt x="8620" y="1396"/>
                  </a:cubicBezTo>
                  <a:cubicBezTo>
                    <a:pt x="9136" y="1396"/>
                    <a:pt x="9665" y="1388"/>
                    <a:pt x="10204" y="1370"/>
                  </a:cubicBezTo>
                  <a:cubicBezTo>
                    <a:pt x="13050" y="1287"/>
                    <a:pt x="15597" y="942"/>
                    <a:pt x="17419" y="608"/>
                  </a:cubicBezTo>
                  <a:cubicBezTo>
                    <a:pt x="18348" y="453"/>
                    <a:pt x="19074" y="299"/>
                    <a:pt x="19586" y="180"/>
                  </a:cubicBezTo>
                  <a:cubicBezTo>
                    <a:pt x="20086" y="61"/>
                    <a:pt x="20372" y="1"/>
                    <a:pt x="20372" y="1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638" name="Google Shape;12638;p49"/>
            <p:cNvSpPr/>
            <p:nvPr/>
          </p:nvSpPr>
          <p:spPr>
            <a:xfrm>
              <a:off x="2698550" y="2967150"/>
              <a:ext cx="191400" cy="17800"/>
            </a:xfrm>
            <a:custGeom>
              <a:avLst/>
              <a:gdLst/>
              <a:ahLst/>
              <a:cxnLst/>
              <a:rect l="l" t="t" r="r" b="b"/>
              <a:pathLst>
                <a:path w="7656" h="712" extrusionOk="0">
                  <a:moveTo>
                    <a:pt x="7656" y="1"/>
                  </a:moveTo>
                  <a:lnTo>
                    <a:pt x="7656" y="1"/>
                  </a:lnTo>
                  <a:cubicBezTo>
                    <a:pt x="7656" y="1"/>
                    <a:pt x="7227" y="25"/>
                    <a:pt x="6525" y="108"/>
                  </a:cubicBezTo>
                  <a:cubicBezTo>
                    <a:pt x="5834" y="144"/>
                    <a:pt x="4882" y="203"/>
                    <a:pt x="3834" y="251"/>
                  </a:cubicBezTo>
                  <a:cubicBezTo>
                    <a:pt x="2786" y="299"/>
                    <a:pt x="1834" y="311"/>
                    <a:pt x="1131" y="311"/>
                  </a:cubicBezTo>
                  <a:lnTo>
                    <a:pt x="0" y="311"/>
                  </a:lnTo>
                  <a:cubicBezTo>
                    <a:pt x="0" y="311"/>
                    <a:pt x="417" y="418"/>
                    <a:pt x="1119" y="537"/>
                  </a:cubicBezTo>
                  <a:cubicBezTo>
                    <a:pt x="1719" y="628"/>
                    <a:pt x="2510" y="711"/>
                    <a:pt x="3395" y="711"/>
                  </a:cubicBezTo>
                  <a:cubicBezTo>
                    <a:pt x="3547" y="711"/>
                    <a:pt x="3701" y="709"/>
                    <a:pt x="3858" y="703"/>
                  </a:cubicBezTo>
                  <a:cubicBezTo>
                    <a:pt x="4929" y="656"/>
                    <a:pt x="5882" y="477"/>
                    <a:pt x="6572" y="311"/>
                  </a:cubicBezTo>
                  <a:cubicBezTo>
                    <a:pt x="7251" y="144"/>
                    <a:pt x="7656" y="1"/>
                    <a:pt x="7656" y="1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639" name="Google Shape;12639;p49"/>
            <p:cNvSpPr/>
            <p:nvPr/>
          </p:nvSpPr>
          <p:spPr>
            <a:xfrm>
              <a:off x="2862550" y="2897875"/>
              <a:ext cx="950150" cy="82400"/>
            </a:xfrm>
            <a:custGeom>
              <a:avLst/>
              <a:gdLst/>
              <a:ahLst/>
              <a:cxnLst/>
              <a:rect l="l" t="t" r="r" b="b"/>
              <a:pathLst>
                <a:path w="38006" h="3296" extrusionOk="0">
                  <a:moveTo>
                    <a:pt x="22933" y="1"/>
                  </a:moveTo>
                  <a:cubicBezTo>
                    <a:pt x="21699" y="1"/>
                    <a:pt x="20427" y="66"/>
                    <a:pt x="19134" y="188"/>
                  </a:cubicBezTo>
                  <a:cubicBezTo>
                    <a:pt x="16479" y="450"/>
                    <a:pt x="13978" y="819"/>
                    <a:pt x="11704" y="1046"/>
                  </a:cubicBezTo>
                  <a:cubicBezTo>
                    <a:pt x="9430" y="1260"/>
                    <a:pt x="7358" y="1319"/>
                    <a:pt x="5620" y="1319"/>
                  </a:cubicBezTo>
                  <a:cubicBezTo>
                    <a:pt x="3894" y="1319"/>
                    <a:pt x="2477" y="1260"/>
                    <a:pt x="1513" y="1224"/>
                  </a:cubicBezTo>
                  <a:cubicBezTo>
                    <a:pt x="536" y="1177"/>
                    <a:pt x="1" y="1141"/>
                    <a:pt x="0" y="1141"/>
                  </a:cubicBezTo>
                  <a:lnTo>
                    <a:pt x="0" y="1141"/>
                  </a:lnTo>
                  <a:cubicBezTo>
                    <a:pt x="1" y="1141"/>
                    <a:pt x="536" y="1200"/>
                    <a:pt x="1513" y="1296"/>
                  </a:cubicBezTo>
                  <a:cubicBezTo>
                    <a:pt x="2489" y="1379"/>
                    <a:pt x="3894" y="1486"/>
                    <a:pt x="5632" y="1546"/>
                  </a:cubicBezTo>
                  <a:cubicBezTo>
                    <a:pt x="6255" y="1567"/>
                    <a:pt x="6922" y="1581"/>
                    <a:pt x="7626" y="1581"/>
                  </a:cubicBezTo>
                  <a:cubicBezTo>
                    <a:pt x="8887" y="1581"/>
                    <a:pt x="10270" y="1537"/>
                    <a:pt x="11752" y="1415"/>
                  </a:cubicBezTo>
                  <a:cubicBezTo>
                    <a:pt x="14062" y="1236"/>
                    <a:pt x="16550" y="891"/>
                    <a:pt x="19193" y="641"/>
                  </a:cubicBezTo>
                  <a:cubicBezTo>
                    <a:pt x="20633" y="504"/>
                    <a:pt x="22037" y="428"/>
                    <a:pt x="23388" y="428"/>
                  </a:cubicBezTo>
                  <a:cubicBezTo>
                    <a:pt x="24506" y="428"/>
                    <a:pt x="25588" y="480"/>
                    <a:pt x="26623" y="593"/>
                  </a:cubicBezTo>
                  <a:cubicBezTo>
                    <a:pt x="28897" y="831"/>
                    <a:pt x="30921" y="1260"/>
                    <a:pt x="32600" y="1700"/>
                  </a:cubicBezTo>
                  <a:cubicBezTo>
                    <a:pt x="34279" y="2129"/>
                    <a:pt x="35636" y="2546"/>
                    <a:pt x="36565" y="2831"/>
                  </a:cubicBezTo>
                  <a:cubicBezTo>
                    <a:pt x="37493" y="3129"/>
                    <a:pt x="38005" y="3296"/>
                    <a:pt x="38005" y="3296"/>
                  </a:cubicBezTo>
                  <a:cubicBezTo>
                    <a:pt x="38005" y="3296"/>
                    <a:pt x="37493" y="3093"/>
                    <a:pt x="36576" y="2772"/>
                  </a:cubicBezTo>
                  <a:cubicBezTo>
                    <a:pt x="35648" y="2439"/>
                    <a:pt x="34326" y="1962"/>
                    <a:pt x="32647" y="1486"/>
                  </a:cubicBezTo>
                  <a:cubicBezTo>
                    <a:pt x="30957" y="1010"/>
                    <a:pt x="28933" y="510"/>
                    <a:pt x="26647" y="224"/>
                  </a:cubicBezTo>
                  <a:cubicBezTo>
                    <a:pt x="25467" y="72"/>
                    <a:pt x="24221" y="1"/>
                    <a:pt x="22933" y="1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640" name="Google Shape;12640;p49"/>
            <p:cNvSpPr/>
            <p:nvPr/>
          </p:nvSpPr>
          <p:spPr>
            <a:xfrm>
              <a:off x="3315875" y="2930175"/>
              <a:ext cx="382525" cy="50100"/>
            </a:xfrm>
            <a:custGeom>
              <a:avLst/>
              <a:gdLst/>
              <a:ahLst/>
              <a:cxnLst/>
              <a:rect l="l" t="t" r="r" b="b"/>
              <a:pathLst>
                <a:path w="15301" h="2004" extrusionOk="0">
                  <a:moveTo>
                    <a:pt x="5642" y="1"/>
                  </a:moveTo>
                  <a:cubicBezTo>
                    <a:pt x="4334" y="1"/>
                    <a:pt x="3168" y="108"/>
                    <a:pt x="2251" y="242"/>
                  </a:cubicBezTo>
                  <a:cubicBezTo>
                    <a:pt x="1548" y="349"/>
                    <a:pt x="989" y="456"/>
                    <a:pt x="596" y="539"/>
                  </a:cubicBezTo>
                  <a:cubicBezTo>
                    <a:pt x="203" y="635"/>
                    <a:pt x="1" y="670"/>
                    <a:pt x="1" y="670"/>
                  </a:cubicBezTo>
                  <a:cubicBezTo>
                    <a:pt x="1" y="670"/>
                    <a:pt x="227" y="658"/>
                    <a:pt x="608" y="611"/>
                  </a:cubicBezTo>
                  <a:cubicBezTo>
                    <a:pt x="1001" y="575"/>
                    <a:pt x="1560" y="527"/>
                    <a:pt x="2263" y="480"/>
                  </a:cubicBezTo>
                  <a:cubicBezTo>
                    <a:pt x="2900" y="442"/>
                    <a:pt x="3642" y="416"/>
                    <a:pt x="4462" y="416"/>
                  </a:cubicBezTo>
                  <a:cubicBezTo>
                    <a:pt x="5450" y="416"/>
                    <a:pt x="6551" y="454"/>
                    <a:pt x="7716" y="551"/>
                  </a:cubicBezTo>
                  <a:cubicBezTo>
                    <a:pt x="9835" y="754"/>
                    <a:pt x="11728" y="1087"/>
                    <a:pt x="13098" y="1420"/>
                  </a:cubicBezTo>
                  <a:cubicBezTo>
                    <a:pt x="13788" y="1575"/>
                    <a:pt x="14336" y="1730"/>
                    <a:pt x="14705" y="1837"/>
                  </a:cubicBezTo>
                  <a:cubicBezTo>
                    <a:pt x="15098" y="1944"/>
                    <a:pt x="15300" y="2004"/>
                    <a:pt x="15300" y="2004"/>
                  </a:cubicBezTo>
                  <a:cubicBezTo>
                    <a:pt x="15300" y="2004"/>
                    <a:pt x="15098" y="1909"/>
                    <a:pt x="14752" y="1742"/>
                  </a:cubicBezTo>
                  <a:cubicBezTo>
                    <a:pt x="14383" y="1599"/>
                    <a:pt x="13848" y="1409"/>
                    <a:pt x="13169" y="1182"/>
                  </a:cubicBezTo>
                  <a:cubicBezTo>
                    <a:pt x="11835" y="754"/>
                    <a:pt x="9930" y="289"/>
                    <a:pt x="7775" y="99"/>
                  </a:cubicBezTo>
                  <a:cubicBezTo>
                    <a:pt x="7036" y="30"/>
                    <a:pt x="6320" y="1"/>
                    <a:pt x="5642" y="1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641" name="Google Shape;12641;p49"/>
            <p:cNvSpPr/>
            <p:nvPr/>
          </p:nvSpPr>
          <p:spPr>
            <a:xfrm>
              <a:off x="3478100" y="2965425"/>
              <a:ext cx="132475" cy="15200"/>
            </a:xfrm>
            <a:custGeom>
              <a:avLst/>
              <a:gdLst/>
              <a:ahLst/>
              <a:cxnLst/>
              <a:rect l="l" t="t" r="r" b="b"/>
              <a:pathLst>
                <a:path w="5299" h="608" extrusionOk="0">
                  <a:moveTo>
                    <a:pt x="1616" y="0"/>
                  </a:moveTo>
                  <a:cubicBezTo>
                    <a:pt x="667" y="0"/>
                    <a:pt x="1" y="106"/>
                    <a:pt x="1" y="106"/>
                  </a:cubicBezTo>
                  <a:cubicBezTo>
                    <a:pt x="1" y="106"/>
                    <a:pt x="1179" y="368"/>
                    <a:pt x="2632" y="499"/>
                  </a:cubicBezTo>
                  <a:cubicBezTo>
                    <a:pt x="3706" y="595"/>
                    <a:pt x="4639" y="607"/>
                    <a:pt x="5060" y="607"/>
                  </a:cubicBezTo>
                  <a:cubicBezTo>
                    <a:pt x="5213" y="607"/>
                    <a:pt x="5299" y="606"/>
                    <a:pt x="5299" y="606"/>
                  </a:cubicBezTo>
                  <a:cubicBezTo>
                    <a:pt x="5299" y="606"/>
                    <a:pt x="4156" y="177"/>
                    <a:pt x="2679" y="46"/>
                  </a:cubicBezTo>
                  <a:cubicBezTo>
                    <a:pt x="2302" y="13"/>
                    <a:pt x="1942" y="0"/>
                    <a:pt x="1616" y="0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642" name="Google Shape;12642;p49"/>
            <p:cNvSpPr/>
            <p:nvPr/>
          </p:nvSpPr>
          <p:spPr>
            <a:xfrm>
              <a:off x="3505200" y="2876350"/>
              <a:ext cx="306000" cy="62250"/>
            </a:xfrm>
            <a:custGeom>
              <a:avLst/>
              <a:gdLst/>
              <a:ahLst/>
              <a:cxnLst/>
              <a:rect l="l" t="t" r="r" b="b"/>
              <a:pathLst>
                <a:path w="12240" h="2490" extrusionOk="0">
                  <a:moveTo>
                    <a:pt x="702" y="1"/>
                  </a:moveTo>
                  <a:cubicBezTo>
                    <a:pt x="253" y="1"/>
                    <a:pt x="0" y="13"/>
                    <a:pt x="0" y="13"/>
                  </a:cubicBezTo>
                  <a:cubicBezTo>
                    <a:pt x="0" y="13"/>
                    <a:pt x="691" y="97"/>
                    <a:pt x="1822" y="252"/>
                  </a:cubicBezTo>
                  <a:cubicBezTo>
                    <a:pt x="2941" y="418"/>
                    <a:pt x="4489" y="668"/>
                    <a:pt x="6167" y="1014"/>
                  </a:cubicBezTo>
                  <a:cubicBezTo>
                    <a:pt x="7846" y="1359"/>
                    <a:pt x="9370" y="1728"/>
                    <a:pt x="10466" y="2014"/>
                  </a:cubicBezTo>
                  <a:cubicBezTo>
                    <a:pt x="11549" y="2311"/>
                    <a:pt x="12240" y="2490"/>
                    <a:pt x="12240" y="2490"/>
                  </a:cubicBezTo>
                  <a:cubicBezTo>
                    <a:pt x="12240" y="2490"/>
                    <a:pt x="11597" y="2192"/>
                    <a:pt x="10549" y="1787"/>
                  </a:cubicBezTo>
                  <a:cubicBezTo>
                    <a:pt x="9489" y="1383"/>
                    <a:pt x="7977" y="906"/>
                    <a:pt x="6275" y="561"/>
                  </a:cubicBezTo>
                  <a:cubicBezTo>
                    <a:pt x="4560" y="216"/>
                    <a:pt x="2977" y="73"/>
                    <a:pt x="1845" y="25"/>
                  </a:cubicBezTo>
                  <a:cubicBezTo>
                    <a:pt x="1388" y="6"/>
                    <a:pt x="1002" y="1"/>
                    <a:pt x="702" y="1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643" name="Google Shape;12643;p49"/>
            <p:cNvSpPr/>
            <p:nvPr/>
          </p:nvSpPr>
          <p:spPr>
            <a:xfrm>
              <a:off x="3798075" y="2921325"/>
              <a:ext cx="146175" cy="109850"/>
            </a:xfrm>
            <a:custGeom>
              <a:avLst/>
              <a:gdLst/>
              <a:ahLst/>
              <a:cxnLst/>
              <a:rect l="l" t="t" r="r" b="b"/>
              <a:pathLst>
                <a:path w="5847" h="4394" extrusionOk="0">
                  <a:moveTo>
                    <a:pt x="1" y="0"/>
                  </a:moveTo>
                  <a:lnTo>
                    <a:pt x="1" y="0"/>
                  </a:lnTo>
                  <a:cubicBezTo>
                    <a:pt x="1" y="0"/>
                    <a:pt x="406" y="179"/>
                    <a:pt x="1001" y="465"/>
                  </a:cubicBezTo>
                  <a:cubicBezTo>
                    <a:pt x="1596" y="774"/>
                    <a:pt x="2394" y="1239"/>
                    <a:pt x="3239" y="1810"/>
                  </a:cubicBezTo>
                  <a:cubicBezTo>
                    <a:pt x="4097" y="2382"/>
                    <a:pt x="4787" y="2977"/>
                    <a:pt x="5228" y="3501"/>
                  </a:cubicBezTo>
                  <a:cubicBezTo>
                    <a:pt x="5442" y="3751"/>
                    <a:pt x="5597" y="3977"/>
                    <a:pt x="5704" y="4132"/>
                  </a:cubicBezTo>
                  <a:cubicBezTo>
                    <a:pt x="5787" y="4299"/>
                    <a:pt x="5847" y="4394"/>
                    <a:pt x="5847" y="4394"/>
                  </a:cubicBezTo>
                  <a:cubicBezTo>
                    <a:pt x="5847" y="4394"/>
                    <a:pt x="5823" y="4287"/>
                    <a:pt x="5763" y="4108"/>
                  </a:cubicBezTo>
                  <a:cubicBezTo>
                    <a:pt x="5704" y="3929"/>
                    <a:pt x="5585" y="3656"/>
                    <a:pt x="5406" y="3358"/>
                  </a:cubicBezTo>
                  <a:cubicBezTo>
                    <a:pt x="5049" y="2763"/>
                    <a:pt x="4382" y="2036"/>
                    <a:pt x="3501" y="1441"/>
                  </a:cubicBezTo>
                  <a:cubicBezTo>
                    <a:pt x="2620" y="846"/>
                    <a:pt x="1727" y="477"/>
                    <a:pt x="1072" y="274"/>
                  </a:cubicBezTo>
                  <a:cubicBezTo>
                    <a:pt x="418" y="60"/>
                    <a:pt x="1" y="0"/>
                    <a:pt x="1" y="0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644" name="Google Shape;12644;p49"/>
            <p:cNvSpPr/>
            <p:nvPr/>
          </p:nvSpPr>
          <p:spPr>
            <a:xfrm>
              <a:off x="3826650" y="2973700"/>
              <a:ext cx="92900" cy="57175"/>
            </a:xfrm>
            <a:custGeom>
              <a:avLst/>
              <a:gdLst/>
              <a:ahLst/>
              <a:cxnLst/>
              <a:rect l="l" t="t" r="r" b="b"/>
              <a:pathLst>
                <a:path w="3716" h="2287" extrusionOk="0">
                  <a:moveTo>
                    <a:pt x="1" y="1"/>
                  </a:moveTo>
                  <a:cubicBezTo>
                    <a:pt x="1" y="1"/>
                    <a:pt x="215" y="120"/>
                    <a:pt x="560" y="346"/>
                  </a:cubicBezTo>
                  <a:cubicBezTo>
                    <a:pt x="894" y="537"/>
                    <a:pt x="1358" y="822"/>
                    <a:pt x="1858" y="1132"/>
                  </a:cubicBezTo>
                  <a:cubicBezTo>
                    <a:pt x="2370" y="1453"/>
                    <a:pt x="2834" y="1727"/>
                    <a:pt x="3156" y="1942"/>
                  </a:cubicBezTo>
                  <a:cubicBezTo>
                    <a:pt x="3501" y="2144"/>
                    <a:pt x="3716" y="2287"/>
                    <a:pt x="3716" y="2287"/>
                  </a:cubicBezTo>
                  <a:cubicBezTo>
                    <a:pt x="3716" y="2287"/>
                    <a:pt x="3573" y="2073"/>
                    <a:pt x="3311" y="1763"/>
                  </a:cubicBezTo>
                  <a:cubicBezTo>
                    <a:pt x="3037" y="1453"/>
                    <a:pt x="2644" y="1061"/>
                    <a:pt x="2096" y="739"/>
                  </a:cubicBezTo>
                  <a:cubicBezTo>
                    <a:pt x="1572" y="406"/>
                    <a:pt x="1037" y="227"/>
                    <a:pt x="644" y="120"/>
                  </a:cubicBezTo>
                  <a:cubicBezTo>
                    <a:pt x="263" y="25"/>
                    <a:pt x="1" y="1"/>
                    <a:pt x="1" y="1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645" name="Google Shape;12645;p49"/>
            <p:cNvSpPr/>
            <p:nvPr/>
          </p:nvSpPr>
          <p:spPr>
            <a:xfrm>
              <a:off x="3798075" y="2993050"/>
              <a:ext cx="73550" cy="48550"/>
            </a:xfrm>
            <a:custGeom>
              <a:avLst/>
              <a:gdLst/>
              <a:ahLst/>
              <a:cxnLst/>
              <a:rect l="l" t="t" r="r" b="b"/>
              <a:pathLst>
                <a:path w="2942" h="1942" extrusionOk="0">
                  <a:moveTo>
                    <a:pt x="1" y="1"/>
                  </a:moveTo>
                  <a:lnTo>
                    <a:pt x="1" y="1"/>
                  </a:lnTo>
                  <a:cubicBezTo>
                    <a:pt x="1" y="1"/>
                    <a:pt x="167" y="120"/>
                    <a:pt x="417" y="346"/>
                  </a:cubicBezTo>
                  <a:cubicBezTo>
                    <a:pt x="679" y="525"/>
                    <a:pt x="1025" y="787"/>
                    <a:pt x="1430" y="1049"/>
                  </a:cubicBezTo>
                  <a:cubicBezTo>
                    <a:pt x="1834" y="1299"/>
                    <a:pt x="2203" y="1525"/>
                    <a:pt x="2489" y="1680"/>
                  </a:cubicBezTo>
                  <a:cubicBezTo>
                    <a:pt x="2763" y="1846"/>
                    <a:pt x="2942" y="1942"/>
                    <a:pt x="2942" y="1942"/>
                  </a:cubicBezTo>
                  <a:cubicBezTo>
                    <a:pt x="2942" y="1942"/>
                    <a:pt x="2846" y="1763"/>
                    <a:pt x="2632" y="1513"/>
                  </a:cubicBezTo>
                  <a:cubicBezTo>
                    <a:pt x="2430" y="1251"/>
                    <a:pt x="2096" y="929"/>
                    <a:pt x="1680" y="656"/>
                  </a:cubicBezTo>
                  <a:cubicBezTo>
                    <a:pt x="1263" y="382"/>
                    <a:pt x="834" y="215"/>
                    <a:pt x="525" y="120"/>
                  </a:cubicBezTo>
                  <a:cubicBezTo>
                    <a:pt x="215" y="37"/>
                    <a:pt x="1" y="1"/>
                    <a:pt x="1" y="1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646" name="Google Shape;12646;p49"/>
            <p:cNvSpPr/>
            <p:nvPr/>
          </p:nvSpPr>
          <p:spPr>
            <a:xfrm>
              <a:off x="3646275" y="3014500"/>
              <a:ext cx="141425" cy="65800"/>
            </a:xfrm>
            <a:custGeom>
              <a:avLst/>
              <a:gdLst/>
              <a:ahLst/>
              <a:cxnLst/>
              <a:rect l="l" t="t" r="r" b="b"/>
              <a:pathLst>
                <a:path w="5657" h="2632" extrusionOk="0">
                  <a:moveTo>
                    <a:pt x="1" y="0"/>
                  </a:moveTo>
                  <a:cubicBezTo>
                    <a:pt x="1" y="0"/>
                    <a:pt x="346" y="119"/>
                    <a:pt x="882" y="286"/>
                  </a:cubicBezTo>
                  <a:cubicBezTo>
                    <a:pt x="1417" y="488"/>
                    <a:pt x="2132" y="786"/>
                    <a:pt x="2906" y="1143"/>
                  </a:cubicBezTo>
                  <a:cubicBezTo>
                    <a:pt x="3680" y="1512"/>
                    <a:pt x="4358" y="1869"/>
                    <a:pt x="4858" y="2155"/>
                  </a:cubicBezTo>
                  <a:cubicBezTo>
                    <a:pt x="5346" y="2453"/>
                    <a:pt x="5656" y="2631"/>
                    <a:pt x="5656" y="2631"/>
                  </a:cubicBezTo>
                  <a:cubicBezTo>
                    <a:pt x="5656" y="2631"/>
                    <a:pt x="5418" y="2357"/>
                    <a:pt x="4989" y="1976"/>
                  </a:cubicBezTo>
                  <a:cubicBezTo>
                    <a:pt x="4549" y="1584"/>
                    <a:pt x="3906" y="1107"/>
                    <a:pt x="3096" y="738"/>
                  </a:cubicBezTo>
                  <a:cubicBezTo>
                    <a:pt x="2298" y="369"/>
                    <a:pt x="1501" y="179"/>
                    <a:pt x="941" y="83"/>
                  </a:cubicBezTo>
                  <a:cubicBezTo>
                    <a:pt x="358" y="0"/>
                    <a:pt x="1" y="0"/>
                    <a:pt x="1" y="0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647" name="Google Shape;12647;p49"/>
            <p:cNvSpPr/>
            <p:nvPr/>
          </p:nvSpPr>
          <p:spPr>
            <a:xfrm>
              <a:off x="2907500" y="2169450"/>
              <a:ext cx="176225" cy="400375"/>
            </a:xfrm>
            <a:custGeom>
              <a:avLst/>
              <a:gdLst/>
              <a:ahLst/>
              <a:cxnLst/>
              <a:rect l="l" t="t" r="r" b="b"/>
              <a:pathLst>
                <a:path w="7049" h="16015" extrusionOk="0">
                  <a:moveTo>
                    <a:pt x="7049" y="0"/>
                  </a:moveTo>
                  <a:cubicBezTo>
                    <a:pt x="7048" y="1"/>
                    <a:pt x="5263" y="3501"/>
                    <a:pt x="3310" y="7918"/>
                  </a:cubicBezTo>
                  <a:cubicBezTo>
                    <a:pt x="1369" y="12335"/>
                    <a:pt x="0" y="16014"/>
                    <a:pt x="0" y="16014"/>
                  </a:cubicBezTo>
                  <a:cubicBezTo>
                    <a:pt x="0" y="16014"/>
                    <a:pt x="1798" y="12514"/>
                    <a:pt x="3727" y="8096"/>
                  </a:cubicBezTo>
                  <a:cubicBezTo>
                    <a:pt x="5679" y="3680"/>
                    <a:pt x="7049" y="1"/>
                    <a:pt x="7049" y="0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648" name="Google Shape;12648;p49"/>
            <p:cNvSpPr/>
            <p:nvPr/>
          </p:nvSpPr>
          <p:spPr>
            <a:xfrm>
              <a:off x="2784850" y="2298325"/>
              <a:ext cx="212275" cy="456325"/>
            </a:xfrm>
            <a:custGeom>
              <a:avLst/>
              <a:gdLst/>
              <a:ahLst/>
              <a:cxnLst/>
              <a:rect l="l" t="t" r="r" b="b"/>
              <a:pathLst>
                <a:path w="8491" h="18253" extrusionOk="0">
                  <a:moveTo>
                    <a:pt x="8490" y="1"/>
                  </a:moveTo>
                  <a:cubicBezTo>
                    <a:pt x="8490" y="1"/>
                    <a:pt x="6287" y="3942"/>
                    <a:pt x="3930" y="8978"/>
                  </a:cubicBezTo>
                  <a:cubicBezTo>
                    <a:pt x="1596" y="14026"/>
                    <a:pt x="1" y="18253"/>
                    <a:pt x="1" y="18253"/>
                  </a:cubicBezTo>
                  <a:cubicBezTo>
                    <a:pt x="1" y="18253"/>
                    <a:pt x="2013" y="14205"/>
                    <a:pt x="4347" y="9168"/>
                  </a:cubicBezTo>
                  <a:cubicBezTo>
                    <a:pt x="6692" y="4144"/>
                    <a:pt x="8490" y="1"/>
                    <a:pt x="8490" y="1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649" name="Google Shape;12649;p49"/>
            <p:cNvSpPr/>
            <p:nvPr/>
          </p:nvSpPr>
          <p:spPr>
            <a:xfrm>
              <a:off x="2934875" y="2266475"/>
              <a:ext cx="56875" cy="120275"/>
            </a:xfrm>
            <a:custGeom>
              <a:avLst/>
              <a:gdLst/>
              <a:ahLst/>
              <a:cxnLst/>
              <a:rect l="l" t="t" r="r" b="b"/>
              <a:pathLst>
                <a:path w="2275" h="4811" extrusionOk="0">
                  <a:moveTo>
                    <a:pt x="2275" y="1"/>
                  </a:moveTo>
                  <a:cubicBezTo>
                    <a:pt x="2275" y="1"/>
                    <a:pt x="1560" y="989"/>
                    <a:pt x="941" y="2311"/>
                  </a:cubicBezTo>
                  <a:cubicBezTo>
                    <a:pt x="298" y="3632"/>
                    <a:pt x="1" y="4811"/>
                    <a:pt x="1" y="4811"/>
                  </a:cubicBezTo>
                  <a:cubicBezTo>
                    <a:pt x="1" y="4811"/>
                    <a:pt x="715" y="3846"/>
                    <a:pt x="1346" y="2501"/>
                  </a:cubicBezTo>
                  <a:cubicBezTo>
                    <a:pt x="1977" y="1180"/>
                    <a:pt x="2275" y="1"/>
                    <a:pt x="2275" y="1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650" name="Google Shape;12650;p49"/>
            <p:cNvSpPr/>
            <p:nvPr/>
          </p:nvSpPr>
          <p:spPr>
            <a:xfrm>
              <a:off x="2625625" y="2781125"/>
              <a:ext cx="121750" cy="253325"/>
            </a:xfrm>
            <a:custGeom>
              <a:avLst/>
              <a:gdLst/>
              <a:ahLst/>
              <a:cxnLst/>
              <a:rect l="l" t="t" r="r" b="b"/>
              <a:pathLst>
                <a:path w="4870" h="10133" extrusionOk="0">
                  <a:moveTo>
                    <a:pt x="4870" y="1"/>
                  </a:moveTo>
                  <a:cubicBezTo>
                    <a:pt x="4870" y="1"/>
                    <a:pt x="4584" y="572"/>
                    <a:pt x="4155" y="1501"/>
                  </a:cubicBezTo>
                  <a:cubicBezTo>
                    <a:pt x="3739" y="2441"/>
                    <a:pt x="3179" y="3715"/>
                    <a:pt x="2536" y="5132"/>
                  </a:cubicBezTo>
                  <a:cubicBezTo>
                    <a:pt x="1893" y="6525"/>
                    <a:pt x="1286" y="7799"/>
                    <a:pt x="810" y="8692"/>
                  </a:cubicBezTo>
                  <a:cubicBezTo>
                    <a:pt x="572" y="9133"/>
                    <a:pt x="381" y="9490"/>
                    <a:pt x="226" y="9752"/>
                  </a:cubicBezTo>
                  <a:cubicBezTo>
                    <a:pt x="83" y="10002"/>
                    <a:pt x="0" y="10133"/>
                    <a:pt x="0" y="10133"/>
                  </a:cubicBezTo>
                  <a:cubicBezTo>
                    <a:pt x="0" y="10133"/>
                    <a:pt x="107" y="10014"/>
                    <a:pt x="286" y="9787"/>
                  </a:cubicBezTo>
                  <a:cubicBezTo>
                    <a:pt x="464" y="9573"/>
                    <a:pt x="703" y="9228"/>
                    <a:pt x="1000" y="8811"/>
                  </a:cubicBezTo>
                  <a:cubicBezTo>
                    <a:pt x="1584" y="7966"/>
                    <a:pt x="2310" y="6739"/>
                    <a:pt x="2953" y="5311"/>
                  </a:cubicBezTo>
                  <a:cubicBezTo>
                    <a:pt x="3608" y="3882"/>
                    <a:pt x="4072" y="2548"/>
                    <a:pt x="4382" y="1572"/>
                  </a:cubicBezTo>
                  <a:cubicBezTo>
                    <a:pt x="4703" y="608"/>
                    <a:pt x="4870" y="1"/>
                    <a:pt x="4870" y="1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651" name="Google Shape;12651;p49"/>
            <p:cNvSpPr/>
            <p:nvPr/>
          </p:nvSpPr>
          <p:spPr>
            <a:xfrm>
              <a:off x="2705375" y="2802850"/>
              <a:ext cx="58675" cy="146175"/>
            </a:xfrm>
            <a:custGeom>
              <a:avLst/>
              <a:gdLst/>
              <a:ahLst/>
              <a:cxnLst/>
              <a:rect l="l" t="t" r="r" b="b"/>
              <a:pathLst>
                <a:path w="2347" h="5847" extrusionOk="0">
                  <a:moveTo>
                    <a:pt x="2346" y="1"/>
                  </a:moveTo>
                  <a:cubicBezTo>
                    <a:pt x="2346" y="1"/>
                    <a:pt x="2204" y="334"/>
                    <a:pt x="1965" y="858"/>
                  </a:cubicBezTo>
                  <a:cubicBezTo>
                    <a:pt x="1751" y="1394"/>
                    <a:pt x="1453" y="2108"/>
                    <a:pt x="1132" y="2906"/>
                  </a:cubicBezTo>
                  <a:cubicBezTo>
                    <a:pt x="822" y="3727"/>
                    <a:pt x="537" y="4442"/>
                    <a:pt x="322" y="4978"/>
                  </a:cubicBezTo>
                  <a:cubicBezTo>
                    <a:pt x="120" y="5513"/>
                    <a:pt x="1" y="5847"/>
                    <a:pt x="1" y="5847"/>
                  </a:cubicBezTo>
                  <a:cubicBezTo>
                    <a:pt x="1" y="5847"/>
                    <a:pt x="227" y="5573"/>
                    <a:pt x="537" y="5085"/>
                  </a:cubicBezTo>
                  <a:cubicBezTo>
                    <a:pt x="846" y="4608"/>
                    <a:pt x="1239" y="3906"/>
                    <a:pt x="1561" y="3084"/>
                  </a:cubicBezTo>
                  <a:cubicBezTo>
                    <a:pt x="1894" y="2275"/>
                    <a:pt x="2096" y="1489"/>
                    <a:pt x="2204" y="929"/>
                  </a:cubicBezTo>
                  <a:cubicBezTo>
                    <a:pt x="2323" y="358"/>
                    <a:pt x="2346" y="1"/>
                    <a:pt x="2346" y="1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652" name="Google Shape;12652;p49"/>
            <p:cNvSpPr/>
            <p:nvPr/>
          </p:nvSpPr>
          <p:spPr>
            <a:xfrm>
              <a:off x="2766100" y="2592425"/>
              <a:ext cx="130400" cy="279500"/>
            </a:xfrm>
            <a:custGeom>
              <a:avLst/>
              <a:gdLst/>
              <a:ahLst/>
              <a:cxnLst/>
              <a:rect l="l" t="t" r="r" b="b"/>
              <a:pathLst>
                <a:path w="5216" h="11180" extrusionOk="0">
                  <a:moveTo>
                    <a:pt x="5216" y="0"/>
                  </a:moveTo>
                  <a:lnTo>
                    <a:pt x="5216" y="0"/>
                  </a:lnTo>
                  <a:cubicBezTo>
                    <a:pt x="5215" y="0"/>
                    <a:pt x="3846" y="2393"/>
                    <a:pt x="2406" y="5489"/>
                  </a:cubicBezTo>
                  <a:cubicBezTo>
                    <a:pt x="965" y="8572"/>
                    <a:pt x="1" y="11180"/>
                    <a:pt x="1" y="11180"/>
                  </a:cubicBezTo>
                  <a:cubicBezTo>
                    <a:pt x="1" y="11180"/>
                    <a:pt x="1370" y="8763"/>
                    <a:pt x="2811" y="5691"/>
                  </a:cubicBezTo>
                  <a:cubicBezTo>
                    <a:pt x="4251" y="2608"/>
                    <a:pt x="5216" y="0"/>
                    <a:pt x="5216" y="0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653" name="Google Shape;12653;p49"/>
            <p:cNvSpPr/>
            <p:nvPr/>
          </p:nvSpPr>
          <p:spPr>
            <a:xfrm>
              <a:off x="2966425" y="2863275"/>
              <a:ext cx="463475" cy="37925"/>
            </a:xfrm>
            <a:custGeom>
              <a:avLst/>
              <a:gdLst/>
              <a:ahLst/>
              <a:cxnLst/>
              <a:rect l="l" t="t" r="r" b="b"/>
              <a:pathLst>
                <a:path w="18539" h="1517" extrusionOk="0">
                  <a:moveTo>
                    <a:pt x="18539" y="1"/>
                  </a:moveTo>
                  <a:lnTo>
                    <a:pt x="18539" y="1"/>
                  </a:lnTo>
                  <a:cubicBezTo>
                    <a:pt x="18538" y="1"/>
                    <a:pt x="14371" y="132"/>
                    <a:pt x="9240" y="584"/>
                  </a:cubicBezTo>
                  <a:cubicBezTo>
                    <a:pt x="6680" y="810"/>
                    <a:pt x="4358" y="1060"/>
                    <a:pt x="2692" y="1263"/>
                  </a:cubicBezTo>
                  <a:cubicBezTo>
                    <a:pt x="2075" y="1343"/>
                    <a:pt x="1533" y="1383"/>
                    <a:pt x="1104" y="1383"/>
                  </a:cubicBezTo>
                  <a:cubicBezTo>
                    <a:pt x="961" y="1383"/>
                    <a:pt x="831" y="1379"/>
                    <a:pt x="715" y="1370"/>
                  </a:cubicBezTo>
                  <a:cubicBezTo>
                    <a:pt x="263" y="1346"/>
                    <a:pt x="1" y="1263"/>
                    <a:pt x="1" y="1263"/>
                  </a:cubicBezTo>
                  <a:lnTo>
                    <a:pt x="1" y="1263"/>
                  </a:lnTo>
                  <a:cubicBezTo>
                    <a:pt x="1" y="1263"/>
                    <a:pt x="239" y="1370"/>
                    <a:pt x="715" y="1441"/>
                  </a:cubicBezTo>
                  <a:cubicBezTo>
                    <a:pt x="1008" y="1493"/>
                    <a:pt x="1382" y="1517"/>
                    <a:pt x="1823" y="1517"/>
                  </a:cubicBezTo>
                  <a:cubicBezTo>
                    <a:pt x="2099" y="1517"/>
                    <a:pt x="2402" y="1507"/>
                    <a:pt x="2727" y="1489"/>
                  </a:cubicBezTo>
                  <a:cubicBezTo>
                    <a:pt x="4406" y="1406"/>
                    <a:pt x="6728" y="1251"/>
                    <a:pt x="9288" y="1025"/>
                  </a:cubicBezTo>
                  <a:cubicBezTo>
                    <a:pt x="14407" y="584"/>
                    <a:pt x="18539" y="1"/>
                    <a:pt x="18539" y="1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654" name="Google Shape;12654;p49"/>
            <p:cNvSpPr/>
            <p:nvPr/>
          </p:nvSpPr>
          <p:spPr>
            <a:xfrm>
              <a:off x="3469475" y="2849575"/>
              <a:ext cx="89325" cy="11050"/>
            </a:xfrm>
            <a:custGeom>
              <a:avLst/>
              <a:gdLst/>
              <a:ahLst/>
              <a:cxnLst/>
              <a:rect l="l" t="t" r="r" b="b"/>
              <a:pathLst>
                <a:path w="3573" h="442" extrusionOk="0">
                  <a:moveTo>
                    <a:pt x="1786" y="1"/>
                  </a:moveTo>
                  <a:cubicBezTo>
                    <a:pt x="810" y="1"/>
                    <a:pt x="0" y="215"/>
                    <a:pt x="0" y="215"/>
                  </a:cubicBezTo>
                  <a:cubicBezTo>
                    <a:pt x="0" y="215"/>
                    <a:pt x="810" y="442"/>
                    <a:pt x="1786" y="442"/>
                  </a:cubicBezTo>
                  <a:cubicBezTo>
                    <a:pt x="2774" y="442"/>
                    <a:pt x="3572" y="215"/>
                    <a:pt x="3572" y="215"/>
                  </a:cubicBezTo>
                  <a:cubicBezTo>
                    <a:pt x="3572" y="215"/>
                    <a:pt x="2774" y="1"/>
                    <a:pt x="1786" y="1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655" name="Google Shape;12655;p49"/>
            <p:cNvSpPr/>
            <p:nvPr/>
          </p:nvSpPr>
          <p:spPr>
            <a:xfrm>
              <a:off x="3572750" y="2855225"/>
              <a:ext cx="87850" cy="12250"/>
            </a:xfrm>
            <a:custGeom>
              <a:avLst/>
              <a:gdLst/>
              <a:ahLst/>
              <a:cxnLst/>
              <a:rect l="l" t="t" r="r" b="b"/>
              <a:pathLst>
                <a:path w="3514" h="490" extrusionOk="0">
                  <a:moveTo>
                    <a:pt x="1362" y="1"/>
                  </a:moveTo>
                  <a:cubicBezTo>
                    <a:pt x="587" y="1"/>
                    <a:pt x="1" y="132"/>
                    <a:pt x="1" y="132"/>
                  </a:cubicBezTo>
                  <a:cubicBezTo>
                    <a:pt x="1" y="132"/>
                    <a:pt x="775" y="418"/>
                    <a:pt x="1739" y="477"/>
                  </a:cubicBezTo>
                  <a:cubicBezTo>
                    <a:pt x="1877" y="486"/>
                    <a:pt x="2011" y="490"/>
                    <a:pt x="2141" y="490"/>
                  </a:cubicBezTo>
                  <a:cubicBezTo>
                    <a:pt x="2918" y="490"/>
                    <a:pt x="3513" y="358"/>
                    <a:pt x="3513" y="358"/>
                  </a:cubicBezTo>
                  <a:cubicBezTo>
                    <a:pt x="3513" y="358"/>
                    <a:pt x="2751" y="85"/>
                    <a:pt x="1763" y="13"/>
                  </a:cubicBezTo>
                  <a:cubicBezTo>
                    <a:pt x="1625" y="5"/>
                    <a:pt x="1491" y="1"/>
                    <a:pt x="1362" y="1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656" name="Google Shape;12656;p49"/>
            <p:cNvSpPr/>
            <p:nvPr/>
          </p:nvSpPr>
          <p:spPr>
            <a:xfrm>
              <a:off x="4790775" y="2957350"/>
              <a:ext cx="477150" cy="47650"/>
            </a:xfrm>
            <a:custGeom>
              <a:avLst/>
              <a:gdLst/>
              <a:ahLst/>
              <a:cxnLst/>
              <a:rect l="l" t="t" r="r" b="b"/>
              <a:pathLst>
                <a:path w="19086" h="1906" extrusionOk="0">
                  <a:moveTo>
                    <a:pt x="0" y="0"/>
                  </a:moveTo>
                  <a:cubicBezTo>
                    <a:pt x="0" y="0"/>
                    <a:pt x="1072" y="155"/>
                    <a:pt x="2786" y="476"/>
                  </a:cubicBezTo>
                  <a:cubicBezTo>
                    <a:pt x="4501" y="798"/>
                    <a:pt x="6846" y="1345"/>
                    <a:pt x="9513" y="1691"/>
                  </a:cubicBezTo>
                  <a:cubicBezTo>
                    <a:pt x="10677" y="1838"/>
                    <a:pt x="11808" y="1906"/>
                    <a:pt x="12858" y="1906"/>
                  </a:cubicBezTo>
                  <a:cubicBezTo>
                    <a:pt x="14192" y="1906"/>
                    <a:pt x="15393" y="1795"/>
                    <a:pt x="16359" y="1595"/>
                  </a:cubicBezTo>
                  <a:cubicBezTo>
                    <a:pt x="17217" y="1429"/>
                    <a:pt x="17907" y="1226"/>
                    <a:pt x="18371" y="1060"/>
                  </a:cubicBezTo>
                  <a:cubicBezTo>
                    <a:pt x="18824" y="893"/>
                    <a:pt x="19086" y="798"/>
                    <a:pt x="19086" y="798"/>
                  </a:cubicBezTo>
                  <a:lnTo>
                    <a:pt x="19086" y="798"/>
                  </a:lnTo>
                  <a:cubicBezTo>
                    <a:pt x="19086" y="798"/>
                    <a:pt x="18812" y="881"/>
                    <a:pt x="18371" y="988"/>
                  </a:cubicBezTo>
                  <a:cubicBezTo>
                    <a:pt x="17895" y="1119"/>
                    <a:pt x="17205" y="1262"/>
                    <a:pt x="16347" y="1369"/>
                  </a:cubicBezTo>
                  <a:cubicBezTo>
                    <a:pt x="15599" y="1472"/>
                    <a:pt x="14724" y="1526"/>
                    <a:pt x="13758" y="1526"/>
                  </a:cubicBezTo>
                  <a:cubicBezTo>
                    <a:pt x="12495" y="1526"/>
                    <a:pt x="11076" y="1434"/>
                    <a:pt x="9585" y="1238"/>
                  </a:cubicBezTo>
                  <a:cubicBezTo>
                    <a:pt x="6953" y="893"/>
                    <a:pt x="4572" y="464"/>
                    <a:pt x="2822" y="262"/>
                  </a:cubicBezTo>
                  <a:cubicBezTo>
                    <a:pt x="1084" y="48"/>
                    <a:pt x="0" y="0"/>
                    <a:pt x="0" y="0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657" name="Google Shape;12657;p49"/>
            <p:cNvSpPr/>
            <p:nvPr/>
          </p:nvSpPr>
          <p:spPr>
            <a:xfrm>
              <a:off x="5201525" y="2869525"/>
              <a:ext cx="64925" cy="107175"/>
            </a:xfrm>
            <a:custGeom>
              <a:avLst/>
              <a:gdLst/>
              <a:ahLst/>
              <a:cxnLst/>
              <a:rect l="l" t="t" r="r" b="b"/>
              <a:pathLst>
                <a:path w="2597" h="4287" extrusionOk="0">
                  <a:moveTo>
                    <a:pt x="1" y="1"/>
                  </a:moveTo>
                  <a:cubicBezTo>
                    <a:pt x="1" y="1"/>
                    <a:pt x="477" y="1049"/>
                    <a:pt x="1179" y="2227"/>
                  </a:cubicBezTo>
                  <a:cubicBezTo>
                    <a:pt x="1894" y="3394"/>
                    <a:pt x="2596" y="4287"/>
                    <a:pt x="2596" y="4287"/>
                  </a:cubicBezTo>
                  <a:cubicBezTo>
                    <a:pt x="2596" y="4287"/>
                    <a:pt x="2275" y="3180"/>
                    <a:pt x="1560" y="1989"/>
                  </a:cubicBezTo>
                  <a:cubicBezTo>
                    <a:pt x="834" y="799"/>
                    <a:pt x="1" y="1"/>
                    <a:pt x="1" y="1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658" name="Google Shape;12658;p49"/>
            <p:cNvSpPr/>
            <p:nvPr/>
          </p:nvSpPr>
          <p:spPr>
            <a:xfrm>
              <a:off x="5239025" y="2963875"/>
              <a:ext cx="83075" cy="80400"/>
            </a:xfrm>
            <a:custGeom>
              <a:avLst/>
              <a:gdLst/>
              <a:ahLst/>
              <a:cxnLst/>
              <a:rect l="l" t="t" r="r" b="b"/>
              <a:pathLst>
                <a:path w="3323" h="3216" extrusionOk="0">
                  <a:moveTo>
                    <a:pt x="1632" y="1454"/>
                  </a:moveTo>
                  <a:lnTo>
                    <a:pt x="1632" y="1454"/>
                  </a:lnTo>
                  <a:cubicBezTo>
                    <a:pt x="1632" y="1454"/>
                    <a:pt x="1624" y="1462"/>
                    <a:pt x="1614" y="1471"/>
                  </a:cubicBezTo>
                  <a:lnTo>
                    <a:pt x="1614" y="1471"/>
                  </a:lnTo>
                  <a:cubicBezTo>
                    <a:pt x="1621" y="1459"/>
                    <a:pt x="1632" y="1454"/>
                    <a:pt x="1632" y="1454"/>
                  </a:cubicBezTo>
                  <a:close/>
                  <a:moveTo>
                    <a:pt x="25" y="1"/>
                  </a:moveTo>
                  <a:cubicBezTo>
                    <a:pt x="25" y="1"/>
                    <a:pt x="1" y="25"/>
                    <a:pt x="49" y="156"/>
                  </a:cubicBezTo>
                  <a:cubicBezTo>
                    <a:pt x="84" y="215"/>
                    <a:pt x="144" y="311"/>
                    <a:pt x="239" y="382"/>
                  </a:cubicBezTo>
                  <a:cubicBezTo>
                    <a:pt x="299" y="430"/>
                    <a:pt x="358" y="453"/>
                    <a:pt x="453" y="477"/>
                  </a:cubicBezTo>
                  <a:cubicBezTo>
                    <a:pt x="501" y="489"/>
                    <a:pt x="537" y="489"/>
                    <a:pt x="584" y="489"/>
                  </a:cubicBezTo>
                  <a:cubicBezTo>
                    <a:pt x="620" y="477"/>
                    <a:pt x="656" y="477"/>
                    <a:pt x="691" y="453"/>
                  </a:cubicBezTo>
                  <a:lnTo>
                    <a:pt x="691" y="453"/>
                  </a:lnTo>
                  <a:cubicBezTo>
                    <a:pt x="656" y="501"/>
                    <a:pt x="691" y="453"/>
                    <a:pt x="703" y="549"/>
                  </a:cubicBezTo>
                  <a:lnTo>
                    <a:pt x="703" y="692"/>
                  </a:lnTo>
                  <a:cubicBezTo>
                    <a:pt x="703" y="727"/>
                    <a:pt x="691" y="787"/>
                    <a:pt x="680" y="834"/>
                  </a:cubicBezTo>
                  <a:cubicBezTo>
                    <a:pt x="656" y="870"/>
                    <a:pt x="632" y="918"/>
                    <a:pt x="620" y="965"/>
                  </a:cubicBezTo>
                  <a:cubicBezTo>
                    <a:pt x="584" y="1025"/>
                    <a:pt x="584" y="1084"/>
                    <a:pt x="584" y="1144"/>
                  </a:cubicBezTo>
                  <a:cubicBezTo>
                    <a:pt x="582" y="1142"/>
                    <a:pt x="581" y="1141"/>
                    <a:pt x="579" y="1141"/>
                  </a:cubicBezTo>
                  <a:cubicBezTo>
                    <a:pt x="570" y="1141"/>
                    <a:pt x="564" y="1171"/>
                    <a:pt x="584" y="1251"/>
                  </a:cubicBezTo>
                  <a:cubicBezTo>
                    <a:pt x="620" y="1334"/>
                    <a:pt x="715" y="1442"/>
                    <a:pt x="918" y="1442"/>
                  </a:cubicBezTo>
                  <a:cubicBezTo>
                    <a:pt x="953" y="1442"/>
                    <a:pt x="1001" y="1442"/>
                    <a:pt x="1061" y="1430"/>
                  </a:cubicBezTo>
                  <a:cubicBezTo>
                    <a:pt x="1096" y="1406"/>
                    <a:pt x="1120" y="1406"/>
                    <a:pt x="1156" y="1394"/>
                  </a:cubicBezTo>
                  <a:lnTo>
                    <a:pt x="1192" y="1382"/>
                  </a:lnTo>
                  <a:lnTo>
                    <a:pt x="1192" y="1382"/>
                  </a:lnTo>
                  <a:lnTo>
                    <a:pt x="1168" y="1394"/>
                  </a:lnTo>
                  <a:lnTo>
                    <a:pt x="1168" y="1406"/>
                  </a:lnTo>
                  <a:lnTo>
                    <a:pt x="1168" y="1442"/>
                  </a:lnTo>
                  <a:lnTo>
                    <a:pt x="1168" y="1489"/>
                  </a:lnTo>
                  <a:cubicBezTo>
                    <a:pt x="1168" y="1513"/>
                    <a:pt x="1168" y="1561"/>
                    <a:pt x="1180" y="1608"/>
                  </a:cubicBezTo>
                  <a:cubicBezTo>
                    <a:pt x="1239" y="1763"/>
                    <a:pt x="1346" y="1846"/>
                    <a:pt x="1453" y="1882"/>
                  </a:cubicBezTo>
                  <a:cubicBezTo>
                    <a:pt x="1486" y="1898"/>
                    <a:pt x="1525" y="1906"/>
                    <a:pt x="1564" y="1907"/>
                  </a:cubicBezTo>
                  <a:lnTo>
                    <a:pt x="1564" y="1907"/>
                  </a:lnTo>
                  <a:cubicBezTo>
                    <a:pt x="1966" y="2499"/>
                    <a:pt x="2457" y="2766"/>
                    <a:pt x="2775" y="2942"/>
                  </a:cubicBezTo>
                  <a:cubicBezTo>
                    <a:pt x="3132" y="3132"/>
                    <a:pt x="3323" y="3216"/>
                    <a:pt x="3323" y="3216"/>
                  </a:cubicBezTo>
                  <a:cubicBezTo>
                    <a:pt x="3323" y="3216"/>
                    <a:pt x="3156" y="3073"/>
                    <a:pt x="2942" y="2775"/>
                  </a:cubicBezTo>
                  <a:cubicBezTo>
                    <a:pt x="2656" y="2513"/>
                    <a:pt x="2192" y="2144"/>
                    <a:pt x="1894" y="1525"/>
                  </a:cubicBezTo>
                  <a:lnTo>
                    <a:pt x="1608" y="1549"/>
                  </a:lnTo>
                  <a:lnTo>
                    <a:pt x="1608" y="1561"/>
                  </a:lnTo>
                  <a:cubicBezTo>
                    <a:pt x="1608" y="1563"/>
                    <a:pt x="1608" y="1564"/>
                    <a:pt x="1607" y="1564"/>
                  </a:cubicBezTo>
                  <a:cubicBezTo>
                    <a:pt x="1605" y="1564"/>
                    <a:pt x="1599" y="1540"/>
                    <a:pt x="1608" y="1493"/>
                  </a:cubicBezTo>
                  <a:lnTo>
                    <a:pt x="1608" y="1493"/>
                  </a:lnTo>
                  <a:cubicBezTo>
                    <a:pt x="1620" y="1492"/>
                    <a:pt x="1636" y="1491"/>
                    <a:pt x="1656" y="1489"/>
                  </a:cubicBezTo>
                  <a:lnTo>
                    <a:pt x="1656" y="1465"/>
                  </a:lnTo>
                  <a:lnTo>
                    <a:pt x="1656" y="1454"/>
                  </a:lnTo>
                  <a:cubicBezTo>
                    <a:pt x="1704" y="1382"/>
                    <a:pt x="1775" y="1299"/>
                    <a:pt x="1846" y="1215"/>
                  </a:cubicBezTo>
                  <a:lnTo>
                    <a:pt x="1787" y="1096"/>
                  </a:lnTo>
                  <a:lnTo>
                    <a:pt x="1775" y="1061"/>
                  </a:lnTo>
                  <a:cubicBezTo>
                    <a:pt x="1763" y="1037"/>
                    <a:pt x="1751" y="1001"/>
                    <a:pt x="1727" y="989"/>
                  </a:cubicBezTo>
                  <a:cubicBezTo>
                    <a:pt x="1656" y="906"/>
                    <a:pt x="1549" y="858"/>
                    <a:pt x="1453" y="858"/>
                  </a:cubicBezTo>
                  <a:cubicBezTo>
                    <a:pt x="1346" y="858"/>
                    <a:pt x="1215" y="894"/>
                    <a:pt x="1108" y="953"/>
                  </a:cubicBezTo>
                  <a:lnTo>
                    <a:pt x="1049" y="977"/>
                  </a:lnTo>
                  <a:lnTo>
                    <a:pt x="1037" y="989"/>
                  </a:lnTo>
                  <a:cubicBezTo>
                    <a:pt x="1023" y="1003"/>
                    <a:pt x="1007" y="1006"/>
                    <a:pt x="993" y="1006"/>
                  </a:cubicBezTo>
                  <a:cubicBezTo>
                    <a:pt x="981" y="1006"/>
                    <a:pt x="969" y="1004"/>
                    <a:pt x="960" y="1004"/>
                  </a:cubicBezTo>
                  <a:cubicBezTo>
                    <a:pt x="952" y="1004"/>
                    <a:pt x="945" y="1006"/>
                    <a:pt x="942" y="1013"/>
                  </a:cubicBezTo>
                  <a:cubicBezTo>
                    <a:pt x="930" y="989"/>
                    <a:pt x="942" y="977"/>
                    <a:pt x="942" y="965"/>
                  </a:cubicBezTo>
                  <a:cubicBezTo>
                    <a:pt x="942" y="953"/>
                    <a:pt x="953" y="918"/>
                    <a:pt x="953" y="906"/>
                  </a:cubicBezTo>
                  <a:cubicBezTo>
                    <a:pt x="977" y="811"/>
                    <a:pt x="977" y="739"/>
                    <a:pt x="977" y="680"/>
                  </a:cubicBezTo>
                  <a:cubicBezTo>
                    <a:pt x="977" y="549"/>
                    <a:pt x="918" y="430"/>
                    <a:pt x="882" y="370"/>
                  </a:cubicBezTo>
                  <a:cubicBezTo>
                    <a:pt x="850" y="301"/>
                    <a:pt x="820" y="282"/>
                    <a:pt x="798" y="282"/>
                  </a:cubicBezTo>
                  <a:cubicBezTo>
                    <a:pt x="772" y="282"/>
                    <a:pt x="756" y="311"/>
                    <a:pt x="763" y="311"/>
                  </a:cubicBezTo>
                  <a:cubicBezTo>
                    <a:pt x="703" y="358"/>
                    <a:pt x="632" y="370"/>
                    <a:pt x="584" y="382"/>
                  </a:cubicBezTo>
                  <a:lnTo>
                    <a:pt x="465" y="382"/>
                  </a:lnTo>
                  <a:cubicBezTo>
                    <a:pt x="394" y="370"/>
                    <a:pt x="322" y="358"/>
                    <a:pt x="275" y="322"/>
                  </a:cubicBezTo>
                  <a:cubicBezTo>
                    <a:pt x="168" y="263"/>
                    <a:pt x="108" y="203"/>
                    <a:pt x="84" y="144"/>
                  </a:cubicBezTo>
                  <a:cubicBezTo>
                    <a:pt x="25" y="37"/>
                    <a:pt x="25" y="1"/>
                    <a:pt x="25" y="1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659" name="Google Shape;12659;p49"/>
            <p:cNvSpPr/>
            <p:nvPr/>
          </p:nvSpPr>
          <p:spPr>
            <a:xfrm>
              <a:off x="4916975" y="2278100"/>
              <a:ext cx="94975" cy="186650"/>
            </a:xfrm>
            <a:custGeom>
              <a:avLst/>
              <a:gdLst/>
              <a:ahLst/>
              <a:cxnLst/>
              <a:rect l="l" t="t" r="r" b="b"/>
              <a:pathLst>
                <a:path w="3799" h="7466" extrusionOk="0">
                  <a:moveTo>
                    <a:pt x="0" y="0"/>
                  </a:moveTo>
                  <a:cubicBezTo>
                    <a:pt x="0" y="0"/>
                    <a:pt x="655" y="1774"/>
                    <a:pt x="1691" y="3834"/>
                  </a:cubicBezTo>
                  <a:cubicBezTo>
                    <a:pt x="2739" y="5906"/>
                    <a:pt x="3798" y="7465"/>
                    <a:pt x="3798" y="7465"/>
                  </a:cubicBezTo>
                  <a:cubicBezTo>
                    <a:pt x="3798" y="7465"/>
                    <a:pt x="3156" y="5679"/>
                    <a:pt x="2096" y="3631"/>
                  </a:cubicBezTo>
                  <a:cubicBezTo>
                    <a:pt x="1048" y="1572"/>
                    <a:pt x="1" y="0"/>
                    <a:pt x="0" y="0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660" name="Google Shape;12660;p49"/>
            <p:cNvSpPr/>
            <p:nvPr/>
          </p:nvSpPr>
          <p:spPr>
            <a:xfrm>
              <a:off x="5015500" y="2480800"/>
              <a:ext cx="23525" cy="41975"/>
            </a:xfrm>
            <a:custGeom>
              <a:avLst/>
              <a:gdLst/>
              <a:ahLst/>
              <a:cxnLst/>
              <a:rect l="l" t="t" r="r" b="b"/>
              <a:pathLst>
                <a:path w="941" h="1679" extrusionOk="0">
                  <a:moveTo>
                    <a:pt x="0" y="0"/>
                  </a:moveTo>
                  <a:lnTo>
                    <a:pt x="0" y="0"/>
                  </a:lnTo>
                  <a:cubicBezTo>
                    <a:pt x="0" y="0"/>
                    <a:pt x="12" y="488"/>
                    <a:pt x="274" y="953"/>
                  </a:cubicBezTo>
                  <a:cubicBezTo>
                    <a:pt x="524" y="1417"/>
                    <a:pt x="941" y="1679"/>
                    <a:pt x="941" y="1679"/>
                  </a:cubicBezTo>
                  <a:cubicBezTo>
                    <a:pt x="941" y="1679"/>
                    <a:pt x="929" y="1191"/>
                    <a:pt x="667" y="726"/>
                  </a:cubicBezTo>
                  <a:cubicBezTo>
                    <a:pt x="417" y="274"/>
                    <a:pt x="0" y="0"/>
                    <a:pt x="0" y="0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661" name="Google Shape;12661;p49"/>
            <p:cNvSpPr/>
            <p:nvPr/>
          </p:nvSpPr>
          <p:spPr>
            <a:xfrm>
              <a:off x="5043475" y="2540625"/>
              <a:ext cx="18175" cy="25025"/>
            </a:xfrm>
            <a:custGeom>
              <a:avLst/>
              <a:gdLst/>
              <a:ahLst/>
              <a:cxnLst/>
              <a:rect l="l" t="t" r="r" b="b"/>
              <a:pathLst>
                <a:path w="727" h="1001" extrusionOk="0">
                  <a:moveTo>
                    <a:pt x="36" y="0"/>
                  </a:moveTo>
                  <a:cubicBezTo>
                    <a:pt x="36" y="0"/>
                    <a:pt x="1" y="346"/>
                    <a:pt x="179" y="631"/>
                  </a:cubicBezTo>
                  <a:cubicBezTo>
                    <a:pt x="346" y="893"/>
                    <a:pt x="679" y="1000"/>
                    <a:pt x="679" y="1000"/>
                  </a:cubicBezTo>
                  <a:cubicBezTo>
                    <a:pt x="679" y="1000"/>
                    <a:pt x="727" y="643"/>
                    <a:pt x="548" y="381"/>
                  </a:cubicBezTo>
                  <a:cubicBezTo>
                    <a:pt x="382" y="108"/>
                    <a:pt x="36" y="0"/>
                    <a:pt x="36" y="0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662" name="Google Shape;12662;p49"/>
            <p:cNvSpPr/>
            <p:nvPr/>
          </p:nvSpPr>
          <p:spPr>
            <a:xfrm>
              <a:off x="3961800" y="2745100"/>
              <a:ext cx="180100" cy="208700"/>
            </a:xfrm>
            <a:custGeom>
              <a:avLst/>
              <a:gdLst/>
              <a:ahLst/>
              <a:cxnLst/>
              <a:rect l="l" t="t" r="r" b="b"/>
              <a:pathLst>
                <a:path w="7204" h="8348" extrusionOk="0">
                  <a:moveTo>
                    <a:pt x="7203" y="1"/>
                  </a:moveTo>
                  <a:cubicBezTo>
                    <a:pt x="7203" y="1"/>
                    <a:pt x="6620" y="263"/>
                    <a:pt x="5715" y="751"/>
                  </a:cubicBezTo>
                  <a:cubicBezTo>
                    <a:pt x="4810" y="1263"/>
                    <a:pt x="3524" y="2001"/>
                    <a:pt x="2370" y="3132"/>
                  </a:cubicBezTo>
                  <a:cubicBezTo>
                    <a:pt x="1203" y="4287"/>
                    <a:pt x="488" y="5621"/>
                    <a:pt x="226" y="6645"/>
                  </a:cubicBezTo>
                  <a:cubicBezTo>
                    <a:pt x="95" y="7168"/>
                    <a:pt x="36" y="7585"/>
                    <a:pt x="12" y="7883"/>
                  </a:cubicBezTo>
                  <a:cubicBezTo>
                    <a:pt x="0" y="8180"/>
                    <a:pt x="0" y="8347"/>
                    <a:pt x="0" y="8347"/>
                  </a:cubicBezTo>
                  <a:cubicBezTo>
                    <a:pt x="0" y="8347"/>
                    <a:pt x="12" y="8180"/>
                    <a:pt x="72" y="7895"/>
                  </a:cubicBezTo>
                  <a:cubicBezTo>
                    <a:pt x="131" y="7621"/>
                    <a:pt x="238" y="7216"/>
                    <a:pt x="429" y="6740"/>
                  </a:cubicBezTo>
                  <a:cubicBezTo>
                    <a:pt x="786" y="5787"/>
                    <a:pt x="1560" y="4561"/>
                    <a:pt x="2679" y="3478"/>
                  </a:cubicBezTo>
                  <a:cubicBezTo>
                    <a:pt x="3798" y="2382"/>
                    <a:pt x="4977" y="1561"/>
                    <a:pt x="5822" y="965"/>
                  </a:cubicBezTo>
                  <a:cubicBezTo>
                    <a:pt x="6668" y="370"/>
                    <a:pt x="7203" y="1"/>
                    <a:pt x="7203" y="1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663" name="Google Shape;12663;p49"/>
            <p:cNvSpPr/>
            <p:nvPr/>
          </p:nvSpPr>
          <p:spPr>
            <a:xfrm>
              <a:off x="3951675" y="2765350"/>
              <a:ext cx="96750" cy="141400"/>
            </a:xfrm>
            <a:custGeom>
              <a:avLst/>
              <a:gdLst/>
              <a:ahLst/>
              <a:cxnLst/>
              <a:rect l="l" t="t" r="r" b="b"/>
              <a:pathLst>
                <a:path w="3870" h="5656" extrusionOk="0">
                  <a:moveTo>
                    <a:pt x="3870" y="1"/>
                  </a:moveTo>
                  <a:cubicBezTo>
                    <a:pt x="3870" y="1"/>
                    <a:pt x="3548" y="227"/>
                    <a:pt x="3036" y="620"/>
                  </a:cubicBezTo>
                  <a:cubicBezTo>
                    <a:pt x="2560" y="1036"/>
                    <a:pt x="1941" y="1655"/>
                    <a:pt x="1382" y="2465"/>
                  </a:cubicBezTo>
                  <a:cubicBezTo>
                    <a:pt x="846" y="3263"/>
                    <a:pt x="489" y="4084"/>
                    <a:pt x="286" y="4680"/>
                  </a:cubicBezTo>
                  <a:cubicBezTo>
                    <a:pt x="72" y="5275"/>
                    <a:pt x="0" y="5656"/>
                    <a:pt x="0" y="5656"/>
                  </a:cubicBezTo>
                  <a:cubicBezTo>
                    <a:pt x="0" y="5656"/>
                    <a:pt x="191" y="5323"/>
                    <a:pt x="489" y="4763"/>
                  </a:cubicBezTo>
                  <a:cubicBezTo>
                    <a:pt x="810" y="4215"/>
                    <a:pt x="1251" y="3489"/>
                    <a:pt x="1774" y="2715"/>
                  </a:cubicBezTo>
                  <a:cubicBezTo>
                    <a:pt x="2310" y="1941"/>
                    <a:pt x="2834" y="1251"/>
                    <a:pt x="3215" y="774"/>
                  </a:cubicBezTo>
                  <a:cubicBezTo>
                    <a:pt x="3620" y="298"/>
                    <a:pt x="3870" y="1"/>
                    <a:pt x="3870" y="1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664" name="Google Shape;12664;p49"/>
            <p:cNvSpPr/>
            <p:nvPr/>
          </p:nvSpPr>
          <p:spPr>
            <a:xfrm>
              <a:off x="3953750" y="2776950"/>
              <a:ext cx="50625" cy="74450"/>
            </a:xfrm>
            <a:custGeom>
              <a:avLst/>
              <a:gdLst/>
              <a:ahLst/>
              <a:cxnLst/>
              <a:rect l="l" t="t" r="r" b="b"/>
              <a:pathLst>
                <a:path w="2025" h="2978" extrusionOk="0">
                  <a:moveTo>
                    <a:pt x="2025" y="1"/>
                  </a:moveTo>
                  <a:cubicBezTo>
                    <a:pt x="2025" y="1"/>
                    <a:pt x="1822" y="96"/>
                    <a:pt x="1549" y="287"/>
                  </a:cubicBezTo>
                  <a:cubicBezTo>
                    <a:pt x="1263" y="489"/>
                    <a:pt x="918" y="799"/>
                    <a:pt x="620" y="1239"/>
                  </a:cubicBezTo>
                  <a:cubicBezTo>
                    <a:pt x="334" y="1668"/>
                    <a:pt x="179" y="2108"/>
                    <a:pt x="84" y="2442"/>
                  </a:cubicBezTo>
                  <a:cubicBezTo>
                    <a:pt x="13" y="2775"/>
                    <a:pt x="1" y="2977"/>
                    <a:pt x="1" y="2977"/>
                  </a:cubicBezTo>
                  <a:cubicBezTo>
                    <a:pt x="1" y="2977"/>
                    <a:pt x="441" y="2311"/>
                    <a:pt x="1013" y="1489"/>
                  </a:cubicBezTo>
                  <a:cubicBezTo>
                    <a:pt x="1560" y="668"/>
                    <a:pt x="2025" y="1"/>
                    <a:pt x="2025" y="1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665" name="Google Shape;12665;p49"/>
            <p:cNvSpPr/>
            <p:nvPr/>
          </p:nvSpPr>
          <p:spPr>
            <a:xfrm>
              <a:off x="3960300" y="2769225"/>
              <a:ext cx="20875" cy="33650"/>
            </a:xfrm>
            <a:custGeom>
              <a:avLst/>
              <a:gdLst/>
              <a:ahLst/>
              <a:cxnLst/>
              <a:rect l="l" t="t" r="r" b="b"/>
              <a:pathLst>
                <a:path w="835" h="1346" extrusionOk="0">
                  <a:moveTo>
                    <a:pt x="810" y="0"/>
                  </a:moveTo>
                  <a:lnTo>
                    <a:pt x="810" y="0"/>
                  </a:lnTo>
                  <a:cubicBezTo>
                    <a:pt x="810" y="0"/>
                    <a:pt x="429" y="191"/>
                    <a:pt x="227" y="560"/>
                  </a:cubicBezTo>
                  <a:cubicBezTo>
                    <a:pt x="1" y="941"/>
                    <a:pt x="36" y="1346"/>
                    <a:pt x="36" y="1346"/>
                  </a:cubicBezTo>
                  <a:cubicBezTo>
                    <a:pt x="36" y="1346"/>
                    <a:pt x="405" y="1155"/>
                    <a:pt x="608" y="786"/>
                  </a:cubicBezTo>
                  <a:cubicBezTo>
                    <a:pt x="834" y="417"/>
                    <a:pt x="810" y="0"/>
                    <a:pt x="810" y="0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666" name="Google Shape;12666;p49"/>
            <p:cNvSpPr/>
            <p:nvPr/>
          </p:nvSpPr>
          <p:spPr>
            <a:xfrm>
              <a:off x="3959125" y="2012575"/>
              <a:ext cx="207475" cy="176550"/>
            </a:xfrm>
            <a:custGeom>
              <a:avLst/>
              <a:gdLst/>
              <a:ahLst/>
              <a:cxnLst/>
              <a:rect l="l" t="t" r="r" b="b"/>
              <a:pathLst>
                <a:path w="8299" h="7062" extrusionOk="0">
                  <a:moveTo>
                    <a:pt x="8299" y="1"/>
                  </a:moveTo>
                  <a:cubicBezTo>
                    <a:pt x="8299" y="1"/>
                    <a:pt x="8144" y="36"/>
                    <a:pt x="7846" y="108"/>
                  </a:cubicBezTo>
                  <a:cubicBezTo>
                    <a:pt x="7561" y="167"/>
                    <a:pt x="7168" y="275"/>
                    <a:pt x="6691" y="453"/>
                  </a:cubicBezTo>
                  <a:cubicBezTo>
                    <a:pt x="6215" y="620"/>
                    <a:pt x="5644" y="870"/>
                    <a:pt x="5048" y="1191"/>
                  </a:cubicBezTo>
                  <a:cubicBezTo>
                    <a:pt x="4465" y="1537"/>
                    <a:pt x="3846" y="1953"/>
                    <a:pt x="3239" y="2465"/>
                  </a:cubicBezTo>
                  <a:cubicBezTo>
                    <a:pt x="2643" y="2965"/>
                    <a:pt x="2131" y="3513"/>
                    <a:pt x="1703" y="4061"/>
                  </a:cubicBezTo>
                  <a:cubicBezTo>
                    <a:pt x="1286" y="4596"/>
                    <a:pt x="953" y="5108"/>
                    <a:pt x="703" y="5561"/>
                  </a:cubicBezTo>
                  <a:cubicBezTo>
                    <a:pt x="452" y="6001"/>
                    <a:pt x="274" y="6382"/>
                    <a:pt x="167" y="6644"/>
                  </a:cubicBezTo>
                  <a:cubicBezTo>
                    <a:pt x="60" y="6918"/>
                    <a:pt x="0" y="7061"/>
                    <a:pt x="0" y="7061"/>
                  </a:cubicBezTo>
                  <a:cubicBezTo>
                    <a:pt x="0" y="7061"/>
                    <a:pt x="83" y="6930"/>
                    <a:pt x="226" y="6692"/>
                  </a:cubicBezTo>
                  <a:cubicBezTo>
                    <a:pt x="357" y="6454"/>
                    <a:pt x="583" y="6109"/>
                    <a:pt x="881" y="5692"/>
                  </a:cubicBezTo>
                  <a:cubicBezTo>
                    <a:pt x="1167" y="5287"/>
                    <a:pt x="1536" y="4811"/>
                    <a:pt x="1988" y="4323"/>
                  </a:cubicBezTo>
                  <a:cubicBezTo>
                    <a:pt x="2441" y="3834"/>
                    <a:pt x="2953" y="3311"/>
                    <a:pt x="3536" y="2822"/>
                  </a:cubicBezTo>
                  <a:cubicBezTo>
                    <a:pt x="4108" y="2334"/>
                    <a:pt x="4703" y="1894"/>
                    <a:pt x="5263" y="1537"/>
                  </a:cubicBezTo>
                  <a:cubicBezTo>
                    <a:pt x="5822" y="1179"/>
                    <a:pt x="6346" y="882"/>
                    <a:pt x="6787" y="667"/>
                  </a:cubicBezTo>
                  <a:cubicBezTo>
                    <a:pt x="7239" y="441"/>
                    <a:pt x="7608" y="275"/>
                    <a:pt x="7882" y="167"/>
                  </a:cubicBezTo>
                  <a:cubicBezTo>
                    <a:pt x="8144" y="60"/>
                    <a:pt x="8299" y="1"/>
                    <a:pt x="8299" y="1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667" name="Google Shape;12667;p49"/>
            <p:cNvSpPr/>
            <p:nvPr/>
          </p:nvSpPr>
          <p:spPr>
            <a:xfrm>
              <a:off x="3962100" y="2081925"/>
              <a:ext cx="147650" cy="145000"/>
            </a:xfrm>
            <a:custGeom>
              <a:avLst/>
              <a:gdLst/>
              <a:ahLst/>
              <a:cxnLst/>
              <a:rect l="l" t="t" r="r" b="b"/>
              <a:pathLst>
                <a:path w="5906" h="5800" extrusionOk="0">
                  <a:moveTo>
                    <a:pt x="5906" y="1"/>
                  </a:moveTo>
                  <a:lnTo>
                    <a:pt x="5906" y="1"/>
                  </a:lnTo>
                  <a:cubicBezTo>
                    <a:pt x="5906" y="1"/>
                    <a:pt x="5798" y="48"/>
                    <a:pt x="5596" y="132"/>
                  </a:cubicBezTo>
                  <a:cubicBezTo>
                    <a:pt x="5406" y="215"/>
                    <a:pt x="5108" y="322"/>
                    <a:pt x="4763" y="489"/>
                  </a:cubicBezTo>
                  <a:cubicBezTo>
                    <a:pt x="4084" y="834"/>
                    <a:pt x="3155" y="1394"/>
                    <a:pt x="2322" y="2263"/>
                  </a:cubicBezTo>
                  <a:cubicBezTo>
                    <a:pt x="1476" y="3108"/>
                    <a:pt x="941" y="4061"/>
                    <a:pt x="607" y="4751"/>
                  </a:cubicBezTo>
                  <a:cubicBezTo>
                    <a:pt x="453" y="5085"/>
                    <a:pt x="310" y="5359"/>
                    <a:pt x="203" y="5537"/>
                  </a:cubicBezTo>
                  <a:cubicBezTo>
                    <a:pt x="83" y="5716"/>
                    <a:pt x="0" y="5799"/>
                    <a:pt x="0" y="5799"/>
                  </a:cubicBezTo>
                  <a:cubicBezTo>
                    <a:pt x="0" y="5799"/>
                    <a:pt x="95" y="5752"/>
                    <a:pt x="238" y="5585"/>
                  </a:cubicBezTo>
                  <a:cubicBezTo>
                    <a:pt x="405" y="5418"/>
                    <a:pt x="595" y="5168"/>
                    <a:pt x="810" y="4859"/>
                  </a:cubicBezTo>
                  <a:cubicBezTo>
                    <a:pt x="1226" y="4216"/>
                    <a:pt x="1834" y="3382"/>
                    <a:pt x="2631" y="2561"/>
                  </a:cubicBezTo>
                  <a:cubicBezTo>
                    <a:pt x="3429" y="1739"/>
                    <a:pt x="4239" y="1108"/>
                    <a:pt x="4870" y="668"/>
                  </a:cubicBezTo>
                  <a:cubicBezTo>
                    <a:pt x="5179" y="465"/>
                    <a:pt x="5453" y="287"/>
                    <a:pt x="5632" y="179"/>
                  </a:cubicBezTo>
                  <a:cubicBezTo>
                    <a:pt x="5810" y="60"/>
                    <a:pt x="5906" y="1"/>
                    <a:pt x="5906" y="1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668" name="Google Shape;12668;p49"/>
            <p:cNvSpPr/>
            <p:nvPr/>
          </p:nvSpPr>
          <p:spPr>
            <a:xfrm>
              <a:off x="3957025" y="2150100"/>
              <a:ext cx="96475" cy="110450"/>
            </a:xfrm>
            <a:custGeom>
              <a:avLst/>
              <a:gdLst/>
              <a:ahLst/>
              <a:cxnLst/>
              <a:rect l="l" t="t" r="r" b="b"/>
              <a:pathLst>
                <a:path w="3859" h="4418" extrusionOk="0">
                  <a:moveTo>
                    <a:pt x="3858" y="0"/>
                  </a:moveTo>
                  <a:cubicBezTo>
                    <a:pt x="3858" y="0"/>
                    <a:pt x="3561" y="131"/>
                    <a:pt x="3096" y="417"/>
                  </a:cubicBezTo>
                  <a:cubicBezTo>
                    <a:pt x="2632" y="715"/>
                    <a:pt x="2037" y="1191"/>
                    <a:pt x="1489" y="1810"/>
                  </a:cubicBezTo>
                  <a:cubicBezTo>
                    <a:pt x="941" y="2453"/>
                    <a:pt x="548" y="3108"/>
                    <a:pt x="322" y="3596"/>
                  </a:cubicBezTo>
                  <a:cubicBezTo>
                    <a:pt x="84" y="4096"/>
                    <a:pt x="1" y="4418"/>
                    <a:pt x="1" y="4418"/>
                  </a:cubicBezTo>
                  <a:cubicBezTo>
                    <a:pt x="1" y="4418"/>
                    <a:pt x="191" y="4156"/>
                    <a:pt x="525" y="3715"/>
                  </a:cubicBezTo>
                  <a:cubicBezTo>
                    <a:pt x="846" y="3298"/>
                    <a:pt x="1310" y="2739"/>
                    <a:pt x="1834" y="2132"/>
                  </a:cubicBezTo>
                  <a:cubicBezTo>
                    <a:pt x="2346" y="1512"/>
                    <a:pt x="2858" y="977"/>
                    <a:pt x="3227" y="608"/>
                  </a:cubicBezTo>
                  <a:cubicBezTo>
                    <a:pt x="3620" y="239"/>
                    <a:pt x="3858" y="0"/>
                    <a:pt x="3858" y="0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669" name="Google Shape;12669;p49"/>
            <p:cNvSpPr/>
            <p:nvPr/>
          </p:nvSpPr>
          <p:spPr>
            <a:xfrm>
              <a:off x="3958525" y="2201000"/>
              <a:ext cx="77700" cy="87225"/>
            </a:xfrm>
            <a:custGeom>
              <a:avLst/>
              <a:gdLst/>
              <a:ahLst/>
              <a:cxnLst/>
              <a:rect l="l" t="t" r="r" b="b"/>
              <a:pathLst>
                <a:path w="3108" h="3489" extrusionOk="0">
                  <a:moveTo>
                    <a:pt x="3108" y="0"/>
                  </a:moveTo>
                  <a:cubicBezTo>
                    <a:pt x="3108" y="0"/>
                    <a:pt x="2870" y="119"/>
                    <a:pt x="2501" y="358"/>
                  </a:cubicBezTo>
                  <a:cubicBezTo>
                    <a:pt x="2143" y="584"/>
                    <a:pt x="1667" y="953"/>
                    <a:pt x="1215" y="1441"/>
                  </a:cubicBezTo>
                  <a:cubicBezTo>
                    <a:pt x="786" y="1929"/>
                    <a:pt x="476" y="2453"/>
                    <a:pt x="286" y="2846"/>
                  </a:cubicBezTo>
                  <a:cubicBezTo>
                    <a:pt x="84" y="3227"/>
                    <a:pt x="0" y="3489"/>
                    <a:pt x="0" y="3489"/>
                  </a:cubicBezTo>
                  <a:cubicBezTo>
                    <a:pt x="0" y="3489"/>
                    <a:pt x="703" y="2691"/>
                    <a:pt x="1560" y="1739"/>
                  </a:cubicBezTo>
                  <a:cubicBezTo>
                    <a:pt x="2405" y="774"/>
                    <a:pt x="3108" y="0"/>
                    <a:pt x="3108" y="0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670" name="Google Shape;12670;p49"/>
            <p:cNvSpPr/>
            <p:nvPr/>
          </p:nvSpPr>
          <p:spPr>
            <a:xfrm>
              <a:off x="3969225" y="2252800"/>
              <a:ext cx="44075" cy="52700"/>
            </a:xfrm>
            <a:custGeom>
              <a:avLst/>
              <a:gdLst/>
              <a:ahLst/>
              <a:cxnLst/>
              <a:rect l="l" t="t" r="r" b="b"/>
              <a:pathLst>
                <a:path w="1763" h="2108" extrusionOk="0">
                  <a:moveTo>
                    <a:pt x="1763" y="0"/>
                  </a:moveTo>
                  <a:cubicBezTo>
                    <a:pt x="1763" y="0"/>
                    <a:pt x="1596" y="60"/>
                    <a:pt x="1382" y="191"/>
                  </a:cubicBezTo>
                  <a:cubicBezTo>
                    <a:pt x="1168" y="321"/>
                    <a:pt x="882" y="548"/>
                    <a:pt x="632" y="845"/>
                  </a:cubicBezTo>
                  <a:cubicBezTo>
                    <a:pt x="370" y="1143"/>
                    <a:pt x="215" y="1464"/>
                    <a:pt x="120" y="1703"/>
                  </a:cubicBezTo>
                  <a:cubicBezTo>
                    <a:pt x="37" y="1941"/>
                    <a:pt x="1" y="2107"/>
                    <a:pt x="1" y="2107"/>
                  </a:cubicBezTo>
                  <a:cubicBezTo>
                    <a:pt x="1" y="2107"/>
                    <a:pt x="132" y="2000"/>
                    <a:pt x="310" y="1822"/>
                  </a:cubicBezTo>
                  <a:cubicBezTo>
                    <a:pt x="513" y="1643"/>
                    <a:pt x="751" y="1405"/>
                    <a:pt x="989" y="1131"/>
                  </a:cubicBezTo>
                  <a:cubicBezTo>
                    <a:pt x="1227" y="845"/>
                    <a:pt x="1418" y="560"/>
                    <a:pt x="1549" y="357"/>
                  </a:cubicBezTo>
                  <a:cubicBezTo>
                    <a:pt x="1680" y="143"/>
                    <a:pt x="1763" y="0"/>
                    <a:pt x="1763" y="0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671" name="Google Shape;12671;p49"/>
            <p:cNvSpPr/>
            <p:nvPr/>
          </p:nvSpPr>
          <p:spPr>
            <a:xfrm>
              <a:off x="4234450" y="2011325"/>
              <a:ext cx="372675" cy="76300"/>
            </a:xfrm>
            <a:custGeom>
              <a:avLst/>
              <a:gdLst/>
              <a:ahLst/>
              <a:cxnLst/>
              <a:rect l="l" t="t" r="r" b="b"/>
              <a:pathLst>
                <a:path w="14907" h="3052" extrusionOk="0">
                  <a:moveTo>
                    <a:pt x="2439" y="1"/>
                  </a:moveTo>
                  <a:cubicBezTo>
                    <a:pt x="2371" y="1"/>
                    <a:pt x="2304" y="1"/>
                    <a:pt x="2239" y="3"/>
                  </a:cubicBezTo>
                  <a:cubicBezTo>
                    <a:pt x="1536" y="3"/>
                    <a:pt x="989" y="51"/>
                    <a:pt x="596" y="134"/>
                  </a:cubicBezTo>
                  <a:cubicBezTo>
                    <a:pt x="215" y="194"/>
                    <a:pt x="0" y="253"/>
                    <a:pt x="0" y="253"/>
                  </a:cubicBezTo>
                  <a:cubicBezTo>
                    <a:pt x="0" y="253"/>
                    <a:pt x="215" y="217"/>
                    <a:pt x="596" y="194"/>
                  </a:cubicBezTo>
                  <a:cubicBezTo>
                    <a:pt x="778" y="177"/>
                    <a:pt x="994" y="168"/>
                    <a:pt x="1242" y="168"/>
                  </a:cubicBezTo>
                  <a:cubicBezTo>
                    <a:pt x="1528" y="168"/>
                    <a:pt x="1857" y="180"/>
                    <a:pt x="2227" y="205"/>
                  </a:cubicBezTo>
                  <a:cubicBezTo>
                    <a:pt x="3608" y="301"/>
                    <a:pt x="5453" y="741"/>
                    <a:pt x="7442" y="1384"/>
                  </a:cubicBezTo>
                  <a:cubicBezTo>
                    <a:pt x="9454" y="2039"/>
                    <a:pt x="11287" y="2599"/>
                    <a:pt x="12669" y="2825"/>
                  </a:cubicBezTo>
                  <a:cubicBezTo>
                    <a:pt x="13359" y="2944"/>
                    <a:pt x="13919" y="3003"/>
                    <a:pt x="14312" y="3015"/>
                  </a:cubicBezTo>
                  <a:cubicBezTo>
                    <a:pt x="14693" y="3051"/>
                    <a:pt x="14907" y="3051"/>
                    <a:pt x="14907" y="3051"/>
                  </a:cubicBezTo>
                  <a:cubicBezTo>
                    <a:pt x="14907" y="3051"/>
                    <a:pt x="14681" y="3003"/>
                    <a:pt x="14312" y="2980"/>
                  </a:cubicBezTo>
                  <a:cubicBezTo>
                    <a:pt x="13931" y="2896"/>
                    <a:pt x="13383" y="2801"/>
                    <a:pt x="12716" y="2622"/>
                  </a:cubicBezTo>
                  <a:cubicBezTo>
                    <a:pt x="11371" y="2289"/>
                    <a:pt x="9585" y="1622"/>
                    <a:pt x="7585" y="967"/>
                  </a:cubicBezTo>
                  <a:cubicBezTo>
                    <a:pt x="5667" y="343"/>
                    <a:pt x="3815" y="1"/>
                    <a:pt x="2439" y="1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672" name="Google Shape;12672;p49"/>
            <p:cNvSpPr/>
            <p:nvPr/>
          </p:nvSpPr>
          <p:spPr>
            <a:xfrm>
              <a:off x="4323750" y="2032700"/>
              <a:ext cx="186650" cy="45975"/>
            </a:xfrm>
            <a:custGeom>
              <a:avLst/>
              <a:gdLst/>
              <a:ahLst/>
              <a:cxnLst/>
              <a:rect l="l" t="t" r="r" b="b"/>
              <a:pathLst>
                <a:path w="7466" h="1839" extrusionOk="0">
                  <a:moveTo>
                    <a:pt x="489" y="0"/>
                  </a:moveTo>
                  <a:cubicBezTo>
                    <a:pt x="418" y="0"/>
                    <a:pt x="354" y="2"/>
                    <a:pt x="298" y="5"/>
                  </a:cubicBezTo>
                  <a:cubicBezTo>
                    <a:pt x="107" y="17"/>
                    <a:pt x="0" y="17"/>
                    <a:pt x="0" y="17"/>
                  </a:cubicBezTo>
                  <a:cubicBezTo>
                    <a:pt x="0" y="17"/>
                    <a:pt x="107" y="41"/>
                    <a:pt x="298" y="77"/>
                  </a:cubicBezTo>
                  <a:cubicBezTo>
                    <a:pt x="500" y="124"/>
                    <a:pt x="762" y="184"/>
                    <a:pt x="1107" y="255"/>
                  </a:cubicBezTo>
                  <a:cubicBezTo>
                    <a:pt x="1786" y="410"/>
                    <a:pt x="2703" y="672"/>
                    <a:pt x="3715" y="970"/>
                  </a:cubicBezTo>
                  <a:cubicBezTo>
                    <a:pt x="4727" y="1267"/>
                    <a:pt x="5656" y="1505"/>
                    <a:pt x="6346" y="1648"/>
                  </a:cubicBezTo>
                  <a:cubicBezTo>
                    <a:pt x="7025" y="1791"/>
                    <a:pt x="7465" y="1839"/>
                    <a:pt x="7465" y="1839"/>
                  </a:cubicBezTo>
                  <a:cubicBezTo>
                    <a:pt x="7465" y="1839"/>
                    <a:pt x="7061" y="1672"/>
                    <a:pt x="6406" y="1422"/>
                  </a:cubicBezTo>
                  <a:cubicBezTo>
                    <a:pt x="5751" y="1172"/>
                    <a:pt x="4858" y="827"/>
                    <a:pt x="3822" y="529"/>
                  </a:cubicBezTo>
                  <a:cubicBezTo>
                    <a:pt x="2798" y="232"/>
                    <a:pt x="1834" y="65"/>
                    <a:pt x="1131" y="17"/>
                  </a:cubicBezTo>
                  <a:cubicBezTo>
                    <a:pt x="879" y="9"/>
                    <a:pt x="662" y="0"/>
                    <a:pt x="489" y="0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673" name="Google Shape;12673;p49"/>
            <p:cNvSpPr/>
            <p:nvPr/>
          </p:nvSpPr>
          <p:spPr>
            <a:xfrm>
              <a:off x="4432975" y="2078975"/>
              <a:ext cx="53900" cy="15825"/>
            </a:xfrm>
            <a:custGeom>
              <a:avLst/>
              <a:gdLst/>
              <a:ahLst/>
              <a:cxnLst/>
              <a:rect l="l" t="t" r="r" b="b"/>
              <a:pathLst>
                <a:path w="2156" h="633" extrusionOk="0">
                  <a:moveTo>
                    <a:pt x="264" y="0"/>
                  </a:moveTo>
                  <a:cubicBezTo>
                    <a:pt x="102" y="0"/>
                    <a:pt x="1" y="12"/>
                    <a:pt x="1" y="12"/>
                  </a:cubicBezTo>
                  <a:cubicBezTo>
                    <a:pt x="1" y="12"/>
                    <a:pt x="394" y="393"/>
                    <a:pt x="1013" y="547"/>
                  </a:cubicBezTo>
                  <a:cubicBezTo>
                    <a:pt x="1249" y="612"/>
                    <a:pt x="1474" y="632"/>
                    <a:pt x="1662" y="632"/>
                  </a:cubicBezTo>
                  <a:cubicBezTo>
                    <a:pt x="1956" y="632"/>
                    <a:pt x="2156" y="583"/>
                    <a:pt x="2156" y="583"/>
                  </a:cubicBezTo>
                  <a:cubicBezTo>
                    <a:pt x="2156" y="583"/>
                    <a:pt x="1703" y="274"/>
                    <a:pt x="1108" y="107"/>
                  </a:cubicBezTo>
                  <a:cubicBezTo>
                    <a:pt x="785" y="19"/>
                    <a:pt x="473" y="0"/>
                    <a:pt x="264" y="0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674" name="Google Shape;12674;p49"/>
            <p:cNvSpPr/>
            <p:nvPr/>
          </p:nvSpPr>
          <p:spPr>
            <a:xfrm>
              <a:off x="4279100" y="2676175"/>
              <a:ext cx="474475" cy="52000"/>
            </a:xfrm>
            <a:custGeom>
              <a:avLst/>
              <a:gdLst/>
              <a:ahLst/>
              <a:cxnLst/>
              <a:rect l="l" t="t" r="r" b="b"/>
              <a:pathLst>
                <a:path w="18979" h="2080" extrusionOk="0">
                  <a:moveTo>
                    <a:pt x="6526" y="0"/>
                  </a:moveTo>
                  <a:cubicBezTo>
                    <a:pt x="5097" y="0"/>
                    <a:pt x="3820" y="74"/>
                    <a:pt x="2786" y="174"/>
                  </a:cubicBezTo>
                  <a:cubicBezTo>
                    <a:pt x="1929" y="270"/>
                    <a:pt x="1227" y="353"/>
                    <a:pt x="750" y="436"/>
                  </a:cubicBezTo>
                  <a:cubicBezTo>
                    <a:pt x="274" y="508"/>
                    <a:pt x="0" y="555"/>
                    <a:pt x="0" y="555"/>
                  </a:cubicBezTo>
                  <a:cubicBezTo>
                    <a:pt x="0" y="555"/>
                    <a:pt x="274" y="531"/>
                    <a:pt x="762" y="508"/>
                  </a:cubicBezTo>
                  <a:cubicBezTo>
                    <a:pt x="1250" y="472"/>
                    <a:pt x="1953" y="448"/>
                    <a:pt x="2810" y="412"/>
                  </a:cubicBezTo>
                  <a:cubicBezTo>
                    <a:pt x="3287" y="399"/>
                    <a:pt x="3815" y="392"/>
                    <a:pt x="4386" y="392"/>
                  </a:cubicBezTo>
                  <a:cubicBezTo>
                    <a:pt x="5881" y="392"/>
                    <a:pt x="7665" y="444"/>
                    <a:pt x="9561" y="591"/>
                  </a:cubicBezTo>
                  <a:cubicBezTo>
                    <a:pt x="12180" y="817"/>
                    <a:pt x="14538" y="1174"/>
                    <a:pt x="16240" y="1496"/>
                  </a:cubicBezTo>
                  <a:cubicBezTo>
                    <a:pt x="17086" y="1663"/>
                    <a:pt x="17776" y="1817"/>
                    <a:pt x="18253" y="1924"/>
                  </a:cubicBezTo>
                  <a:cubicBezTo>
                    <a:pt x="18717" y="2020"/>
                    <a:pt x="18979" y="2079"/>
                    <a:pt x="18979" y="2079"/>
                  </a:cubicBezTo>
                  <a:cubicBezTo>
                    <a:pt x="18979" y="2079"/>
                    <a:pt x="18729" y="2008"/>
                    <a:pt x="18253" y="1817"/>
                  </a:cubicBezTo>
                  <a:cubicBezTo>
                    <a:pt x="17788" y="1663"/>
                    <a:pt x="17121" y="1472"/>
                    <a:pt x="16264" y="1246"/>
                  </a:cubicBezTo>
                  <a:cubicBezTo>
                    <a:pt x="14585" y="817"/>
                    <a:pt x="12216" y="329"/>
                    <a:pt x="9573" y="115"/>
                  </a:cubicBezTo>
                  <a:cubicBezTo>
                    <a:pt x="8508" y="34"/>
                    <a:pt x="7483" y="0"/>
                    <a:pt x="6526" y="0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675" name="Google Shape;12675;p49"/>
            <p:cNvSpPr/>
            <p:nvPr/>
          </p:nvSpPr>
          <p:spPr>
            <a:xfrm>
              <a:off x="4762200" y="2729025"/>
              <a:ext cx="98250" cy="20475"/>
            </a:xfrm>
            <a:custGeom>
              <a:avLst/>
              <a:gdLst/>
              <a:ahLst/>
              <a:cxnLst/>
              <a:rect l="l" t="t" r="r" b="b"/>
              <a:pathLst>
                <a:path w="3930" h="819" extrusionOk="0"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91" y="132"/>
                    <a:pt x="512" y="299"/>
                  </a:cubicBezTo>
                  <a:cubicBezTo>
                    <a:pt x="845" y="465"/>
                    <a:pt x="1322" y="644"/>
                    <a:pt x="1881" y="739"/>
                  </a:cubicBezTo>
                  <a:cubicBezTo>
                    <a:pt x="2209" y="795"/>
                    <a:pt x="2525" y="818"/>
                    <a:pt x="2804" y="818"/>
                  </a:cubicBezTo>
                  <a:cubicBezTo>
                    <a:pt x="3002" y="818"/>
                    <a:pt x="3181" y="807"/>
                    <a:pt x="3334" y="787"/>
                  </a:cubicBezTo>
                  <a:cubicBezTo>
                    <a:pt x="3703" y="739"/>
                    <a:pt x="3929" y="680"/>
                    <a:pt x="3929" y="680"/>
                  </a:cubicBezTo>
                  <a:cubicBezTo>
                    <a:pt x="3929" y="680"/>
                    <a:pt x="3703" y="620"/>
                    <a:pt x="3358" y="561"/>
                  </a:cubicBezTo>
                  <a:cubicBezTo>
                    <a:pt x="3000" y="489"/>
                    <a:pt x="2512" y="382"/>
                    <a:pt x="1977" y="299"/>
                  </a:cubicBezTo>
                  <a:cubicBezTo>
                    <a:pt x="1441" y="191"/>
                    <a:pt x="953" y="132"/>
                    <a:pt x="595" y="72"/>
                  </a:cubicBezTo>
                  <a:lnTo>
                    <a:pt x="0" y="1"/>
                  </a:ln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676" name="Google Shape;12676;p49"/>
            <p:cNvSpPr/>
            <p:nvPr/>
          </p:nvSpPr>
          <p:spPr>
            <a:xfrm>
              <a:off x="4370175" y="2643900"/>
              <a:ext cx="264650" cy="42000"/>
            </a:xfrm>
            <a:custGeom>
              <a:avLst/>
              <a:gdLst/>
              <a:ahLst/>
              <a:cxnLst/>
              <a:rect l="l" t="t" r="r" b="b"/>
              <a:pathLst>
                <a:path w="10586" h="1680" extrusionOk="0">
                  <a:moveTo>
                    <a:pt x="3299" y="1"/>
                  </a:moveTo>
                  <a:cubicBezTo>
                    <a:pt x="2644" y="1"/>
                    <a:pt x="2060" y="25"/>
                    <a:pt x="1572" y="84"/>
                  </a:cubicBezTo>
                  <a:cubicBezTo>
                    <a:pt x="1084" y="144"/>
                    <a:pt x="691" y="215"/>
                    <a:pt x="417" y="298"/>
                  </a:cubicBezTo>
                  <a:cubicBezTo>
                    <a:pt x="155" y="370"/>
                    <a:pt x="1" y="394"/>
                    <a:pt x="1" y="394"/>
                  </a:cubicBezTo>
                  <a:cubicBezTo>
                    <a:pt x="1" y="394"/>
                    <a:pt x="155" y="382"/>
                    <a:pt x="417" y="370"/>
                  </a:cubicBezTo>
                  <a:cubicBezTo>
                    <a:pt x="691" y="334"/>
                    <a:pt x="1096" y="322"/>
                    <a:pt x="1572" y="322"/>
                  </a:cubicBezTo>
                  <a:cubicBezTo>
                    <a:pt x="2060" y="322"/>
                    <a:pt x="2632" y="358"/>
                    <a:pt x="3263" y="394"/>
                  </a:cubicBezTo>
                  <a:cubicBezTo>
                    <a:pt x="3894" y="453"/>
                    <a:pt x="4584" y="537"/>
                    <a:pt x="5323" y="656"/>
                  </a:cubicBezTo>
                  <a:cubicBezTo>
                    <a:pt x="6775" y="894"/>
                    <a:pt x="8085" y="1168"/>
                    <a:pt x="9037" y="1370"/>
                  </a:cubicBezTo>
                  <a:cubicBezTo>
                    <a:pt x="9990" y="1572"/>
                    <a:pt x="10585" y="1680"/>
                    <a:pt x="10585" y="1680"/>
                  </a:cubicBezTo>
                  <a:cubicBezTo>
                    <a:pt x="10585" y="1680"/>
                    <a:pt x="10026" y="1453"/>
                    <a:pt x="9121" y="1132"/>
                  </a:cubicBezTo>
                  <a:cubicBezTo>
                    <a:pt x="8192" y="834"/>
                    <a:pt x="6894" y="429"/>
                    <a:pt x="5406" y="191"/>
                  </a:cubicBezTo>
                  <a:cubicBezTo>
                    <a:pt x="4668" y="72"/>
                    <a:pt x="3953" y="13"/>
                    <a:pt x="3299" y="1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677" name="Google Shape;12677;p49"/>
            <p:cNvSpPr/>
            <p:nvPr/>
          </p:nvSpPr>
          <p:spPr>
            <a:xfrm>
              <a:off x="4420475" y="2612175"/>
              <a:ext cx="151825" cy="18650"/>
            </a:xfrm>
            <a:custGeom>
              <a:avLst/>
              <a:gdLst/>
              <a:ahLst/>
              <a:cxnLst/>
              <a:rect l="l" t="t" r="r" b="b"/>
              <a:pathLst>
                <a:path w="6073" h="746" extrusionOk="0">
                  <a:moveTo>
                    <a:pt x="1926" y="0"/>
                  </a:moveTo>
                  <a:cubicBezTo>
                    <a:pt x="1537" y="0"/>
                    <a:pt x="1186" y="19"/>
                    <a:pt x="894" y="43"/>
                  </a:cubicBezTo>
                  <a:cubicBezTo>
                    <a:pt x="346" y="91"/>
                    <a:pt x="1" y="151"/>
                    <a:pt x="1" y="151"/>
                  </a:cubicBezTo>
                  <a:cubicBezTo>
                    <a:pt x="1" y="151"/>
                    <a:pt x="346" y="198"/>
                    <a:pt x="894" y="270"/>
                  </a:cubicBezTo>
                  <a:cubicBezTo>
                    <a:pt x="1453" y="329"/>
                    <a:pt x="2203" y="436"/>
                    <a:pt x="3037" y="508"/>
                  </a:cubicBezTo>
                  <a:cubicBezTo>
                    <a:pt x="3870" y="591"/>
                    <a:pt x="4632" y="639"/>
                    <a:pt x="5180" y="686"/>
                  </a:cubicBezTo>
                  <a:cubicBezTo>
                    <a:pt x="5740" y="734"/>
                    <a:pt x="6073" y="746"/>
                    <a:pt x="6073" y="746"/>
                  </a:cubicBezTo>
                  <a:cubicBezTo>
                    <a:pt x="6073" y="746"/>
                    <a:pt x="5751" y="615"/>
                    <a:pt x="5216" y="460"/>
                  </a:cubicBezTo>
                  <a:cubicBezTo>
                    <a:pt x="4680" y="317"/>
                    <a:pt x="3918" y="151"/>
                    <a:pt x="3073" y="55"/>
                  </a:cubicBezTo>
                  <a:cubicBezTo>
                    <a:pt x="2669" y="16"/>
                    <a:pt x="2281" y="0"/>
                    <a:pt x="1926" y="0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678" name="Google Shape;12678;p49"/>
            <p:cNvSpPr/>
            <p:nvPr/>
          </p:nvSpPr>
          <p:spPr>
            <a:xfrm>
              <a:off x="4445475" y="2584150"/>
              <a:ext cx="108975" cy="19600"/>
            </a:xfrm>
            <a:custGeom>
              <a:avLst/>
              <a:gdLst/>
              <a:ahLst/>
              <a:cxnLst/>
              <a:rect l="l" t="t" r="r" b="b"/>
              <a:pathLst>
                <a:path w="4359" h="784" extrusionOk="0">
                  <a:moveTo>
                    <a:pt x="1158" y="0"/>
                  </a:moveTo>
                  <a:cubicBezTo>
                    <a:pt x="973" y="0"/>
                    <a:pt x="804" y="8"/>
                    <a:pt x="656" y="21"/>
                  </a:cubicBezTo>
                  <a:cubicBezTo>
                    <a:pt x="251" y="45"/>
                    <a:pt x="1" y="93"/>
                    <a:pt x="1" y="93"/>
                  </a:cubicBezTo>
                  <a:cubicBezTo>
                    <a:pt x="1" y="93"/>
                    <a:pt x="965" y="343"/>
                    <a:pt x="2156" y="545"/>
                  </a:cubicBezTo>
                  <a:cubicBezTo>
                    <a:pt x="3347" y="736"/>
                    <a:pt x="4359" y="783"/>
                    <a:pt x="4359" y="783"/>
                  </a:cubicBezTo>
                  <a:cubicBezTo>
                    <a:pt x="4359" y="783"/>
                    <a:pt x="4132" y="664"/>
                    <a:pt x="3751" y="510"/>
                  </a:cubicBezTo>
                  <a:cubicBezTo>
                    <a:pt x="3382" y="367"/>
                    <a:pt x="2846" y="188"/>
                    <a:pt x="2239" y="93"/>
                  </a:cubicBezTo>
                  <a:cubicBezTo>
                    <a:pt x="1847" y="25"/>
                    <a:pt x="1478" y="0"/>
                    <a:pt x="1158" y="0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679" name="Google Shape;12679;p49"/>
            <p:cNvSpPr/>
            <p:nvPr/>
          </p:nvSpPr>
          <p:spPr>
            <a:xfrm>
              <a:off x="4450850" y="2560800"/>
              <a:ext cx="92875" cy="13175"/>
            </a:xfrm>
            <a:custGeom>
              <a:avLst/>
              <a:gdLst/>
              <a:ahLst/>
              <a:cxnLst/>
              <a:rect l="l" t="t" r="r" b="b"/>
              <a:pathLst>
                <a:path w="3715" h="527" extrusionOk="0">
                  <a:moveTo>
                    <a:pt x="1288" y="0"/>
                  </a:moveTo>
                  <a:cubicBezTo>
                    <a:pt x="541" y="0"/>
                    <a:pt x="0" y="122"/>
                    <a:pt x="0" y="122"/>
                  </a:cubicBezTo>
                  <a:cubicBezTo>
                    <a:pt x="0" y="122"/>
                    <a:pt x="834" y="372"/>
                    <a:pt x="1846" y="479"/>
                  </a:cubicBezTo>
                  <a:cubicBezTo>
                    <a:pt x="2183" y="515"/>
                    <a:pt x="2503" y="527"/>
                    <a:pt x="2780" y="527"/>
                  </a:cubicBezTo>
                  <a:cubicBezTo>
                    <a:pt x="3334" y="527"/>
                    <a:pt x="3715" y="479"/>
                    <a:pt x="3715" y="479"/>
                  </a:cubicBezTo>
                  <a:cubicBezTo>
                    <a:pt x="3715" y="479"/>
                    <a:pt x="2929" y="122"/>
                    <a:pt x="1881" y="27"/>
                  </a:cubicBezTo>
                  <a:cubicBezTo>
                    <a:pt x="1674" y="8"/>
                    <a:pt x="1475" y="0"/>
                    <a:pt x="1288" y="0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680" name="Google Shape;12680;p49"/>
            <p:cNvSpPr/>
            <p:nvPr/>
          </p:nvSpPr>
          <p:spPr>
            <a:xfrm>
              <a:off x="4136525" y="2379650"/>
              <a:ext cx="511100" cy="68125"/>
            </a:xfrm>
            <a:custGeom>
              <a:avLst/>
              <a:gdLst/>
              <a:ahLst/>
              <a:cxnLst/>
              <a:rect l="l" t="t" r="r" b="b"/>
              <a:pathLst>
                <a:path w="20444" h="2725" extrusionOk="0">
                  <a:moveTo>
                    <a:pt x="8596" y="1"/>
                  </a:moveTo>
                  <a:cubicBezTo>
                    <a:pt x="6305" y="1"/>
                    <a:pt x="4247" y="409"/>
                    <a:pt x="2786" y="951"/>
                  </a:cubicBezTo>
                  <a:cubicBezTo>
                    <a:pt x="1881" y="1284"/>
                    <a:pt x="1179" y="1617"/>
                    <a:pt x="715" y="1891"/>
                  </a:cubicBezTo>
                  <a:cubicBezTo>
                    <a:pt x="476" y="2010"/>
                    <a:pt x="298" y="2129"/>
                    <a:pt x="179" y="2201"/>
                  </a:cubicBezTo>
                  <a:cubicBezTo>
                    <a:pt x="60" y="2272"/>
                    <a:pt x="0" y="2320"/>
                    <a:pt x="0" y="2320"/>
                  </a:cubicBezTo>
                  <a:cubicBezTo>
                    <a:pt x="0" y="2320"/>
                    <a:pt x="84" y="2296"/>
                    <a:pt x="203" y="2236"/>
                  </a:cubicBezTo>
                  <a:cubicBezTo>
                    <a:pt x="322" y="2177"/>
                    <a:pt x="512" y="2070"/>
                    <a:pt x="750" y="1963"/>
                  </a:cubicBezTo>
                  <a:cubicBezTo>
                    <a:pt x="1238" y="1724"/>
                    <a:pt x="1953" y="1439"/>
                    <a:pt x="2858" y="1177"/>
                  </a:cubicBezTo>
                  <a:cubicBezTo>
                    <a:pt x="4271" y="752"/>
                    <a:pt x="6172" y="456"/>
                    <a:pt x="8294" y="456"/>
                  </a:cubicBezTo>
                  <a:cubicBezTo>
                    <a:pt x="8906" y="456"/>
                    <a:pt x="9537" y="480"/>
                    <a:pt x="10180" y="534"/>
                  </a:cubicBezTo>
                  <a:cubicBezTo>
                    <a:pt x="13061" y="772"/>
                    <a:pt x="15621" y="1427"/>
                    <a:pt x="17467" y="1903"/>
                  </a:cubicBezTo>
                  <a:cubicBezTo>
                    <a:pt x="18372" y="2153"/>
                    <a:pt x="19110" y="2367"/>
                    <a:pt x="19634" y="2498"/>
                  </a:cubicBezTo>
                  <a:cubicBezTo>
                    <a:pt x="20157" y="2653"/>
                    <a:pt x="20443" y="2725"/>
                    <a:pt x="20443" y="2725"/>
                  </a:cubicBezTo>
                  <a:cubicBezTo>
                    <a:pt x="20443" y="2725"/>
                    <a:pt x="20157" y="2617"/>
                    <a:pt x="19669" y="2415"/>
                  </a:cubicBezTo>
                  <a:cubicBezTo>
                    <a:pt x="19157" y="2236"/>
                    <a:pt x="18431" y="1963"/>
                    <a:pt x="17526" y="1665"/>
                  </a:cubicBezTo>
                  <a:cubicBezTo>
                    <a:pt x="15705" y="1082"/>
                    <a:pt x="13145" y="308"/>
                    <a:pt x="10216" y="69"/>
                  </a:cubicBezTo>
                  <a:cubicBezTo>
                    <a:pt x="9666" y="23"/>
                    <a:pt x="9125" y="1"/>
                    <a:pt x="8596" y="1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681" name="Google Shape;12681;p49"/>
            <p:cNvSpPr/>
            <p:nvPr/>
          </p:nvSpPr>
          <p:spPr>
            <a:xfrm>
              <a:off x="4200800" y="2346525"/>
              <a:ext cx="294725" cy="22675"/>
            </a:xfrm>
            <a:custGeom>
              <a:avLst/>
              <a:gdLst/>
              <a:ahLst/>
              <a:cxnLst/>
              <a:rect l="l" t="t" r="r" b="b"/>
              <a:pathLst>
                <a:path w="11789" h="907" extrusionOk="0">
                  <a:moveTo>
                    <a:pt x="6033" y="1"/>
                  </a:moveTo>
                  <a:cubicBezTo>
                    <a:pt x="5987" y="1"/>
                    <a:pt x="5941" y="1"/>
                    <a:pt x="5895" y="1"/>
                  </a:cubicBezTo>
                  <a:cubicBezTo>
                    <a:pt x="4240" y="13"/>
                    <a:pt x="2751" y="240"/>
                    <a:pt x="1692" y="466"/>
                  </a:cubicBezTo>
                  <a:cubicBezTo>
                    <a:pt x="1156" y="585"/>
                    <a:pt x="727" y="680"/>
                    <a:pt x="441" y="775"/>
                  </a:cubicBezTo>
                  <a:cubicBezTo>
                    <a:pt x="156" y="859"/>
                    <a:pt x="1" y="906"/>
                    <a:pt x="1" y="906"/>
                  </a:cubicBezTo>
                  <a:cubicBezTo>
                    <a:pt x="1" y="906"/>
                    <a:pt x="156" y="894"/>
                    <a:pt x="453" y="847"/>
                  </a:cubicBezTo>
                  <a:cubicBezTo>
                    <a:pt x="751" y="799"/>
                    <a:pt x="1192" y="763"/>
                    <a:pt x="1727" y="704"/>
                  </a:cubicBezTo>
                  <a:cubicBezTo>
                    <a:pt x="2775" y="597"/>
                    <a:pt x="4263" y="490"/>
                    <a:pt x="5895" y="478"/>
                  </a:cubicBezTo>
                  <a:cubicBezTo>
                    <a:pt x="7514" y="478"/>
                    <a:pt x="8990" y="549"/>
                    <a:pt x="10062" y="656"/>
                  </a:cubicBezTo>
                  <a:cubicBezTo>
                    <a:pt x="10597" y="704"/>
                    <a:pt x="11026" y="740"/>
                    <a:pt x="11324" y="787"/>
                  </a:cubicBezTo>
                  <a:cubicBezTo>
                    <a:pt x="11621" y="835"/>
                    <a:pt x="11788" y="847"/>
                    <a:pt x="11788" y="847"/>
                  </a:cubicBezTo>
                  <a:cubicBezTo>
                    <a:pt x="11788" y="847"/>
                    <a:pt x="11621" y="799"/>
                    <a:pt x="11348" y="704"/>
                  </a:cubicBezTo>
                  <a:cubicBezTo>
                    <a:pt x="11050" y="609"/>
                    <a:pt x="10633" y="502"/>
                    <a:pt x="10097" y="406"/>
                  </a:cubicBezTo>
                  <a:cubicBezTo>
                    <a:pt x="9079" y="198"/>
                    <a:pt x="7622" y="1"/>
                    <a:pt x="6033" y="1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682" name="Google Shape;12682;p49"/>
            <p:cNvSpPr/>
            <p:nvPr/>
          </p:nvSpPr>
          <p:spPr>
            <a:xfrm>
              <a:off x="4289500" y="2309725"/>
              <a:ext cx="125350" cy="12300"/>
            </a:xfrm>
            <a:custGeom>
              <a:avLst/>
              <a:gdLst/>
              <a:ahLst/>
              <a:cxnLst/>
              <a:rect l="l" t="t" r="r" b="b"/>
              <a:pathLst>
                <a:path w="5014" h="492" extrusionOk="0">
                  <a:moveTo>
                    <a:pt x="2121" y="1"/>
                  </a:moveTo>
                  <a:cubicBezTo>
                    <a:pt x="911" y="1"/>
                    <a:pt x="1" y="223"/>
                    <a:pt x="1" y="223"/>
                  </a:cubicBezTo>
                  <a:cubicBezTo>
                    <a:pt x="1" y="223"/>
                    <a:pt x="1132" y="414"/>
                    <a:pt x="2501" y="473"/>
                  </a:cubicBezTo>
                  <a:cubicBezTo>
                    <a:pt x="2804" y="486"/>
                    <a:pt x="3094" y="491"/>
                    <a:pt x="3362" y="491"/>
                  </a:cubicBezTo>
                  <a:cubicBezTo>
                    <a:pt x="4328" y="491"/>
                    <a:pt x="5014" y="426"/>
                    <a:pt x="5014" y="426"/>
                  </a:cubicBezTo>
                  <a:cubicBezTo>
                    <a:pt x="5014" y="426"/>
                    <a:pt x="3930" y="69"/>
                    <a:pt x="2525" y="9"/>
                  </a:cubicBezTo>
                  <a:cubicBezTo>
                    <a:pt x="2387" y="3"/>
                    <a:pt x="2252" y="1"/>
                    <a:pt x="2121" y="1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683" name="Google Shape;12683;p49"/>
            <p:cNvSpPr/>
            <p:nvPr/>
          </p:nvSpPr>
          <p:spPr>
            <a:xfrm>
              <a:off x="4305875" y="2279300"/>
              <a:ext cx="73550" cy="12400"/>
            </a:xfrm>
            <a:custGeom>
              <a:avLst/>
              <a:gdLst/>
              <a:ahLst/>
              <a:cxnLst/>
              <a:rect l="l" t="t" r="r" b="b"/>
              <a:pathLst>
                <a:path w="2942" h="496" extrusionOk="0">
                  <a:moveTo>
                    <a:pt x="1234" y="1"/>
                  </a:moveTo>
                  <a:cubicBezTo>
                    <a:pt x="922" y="1"/>
                    <a:pt x="648" y="48"/>
                    <a:pt x="441" y="95"/>
                  </a:cubicBezTo>
                  <a:cubicBezTo>
                    <a:pt x="168" y="154"/>
                    <a:pt x="1" y="238"/>
                    <a:pt x="1" y="238"/>
                  </a:cubicBezTo>
                  <a:cubicBezTo>
                    <a:pt x="1" y="238"/>
                    <a:pt x="679" y="416"/>
                    <a:pt x="1465" y="476"/>
                  </a:cubicBezTo>
                  <a:cubicBezTo>
                    <a:pt x="1652" y="490"/>
                    <a:pt x="1834" y="495"/>
                    <a:pt x="2002" y="495"/>
                  </a:cubicBezTo>
                  <a:cubicBezTo>
                    <a:pt x="2541" y="495"/>
                    <a:pt x="2942" y="440"/>
                    <a:pt x="2942" y="440"/>
                  </a:cubicBezTo>
                  <a:cubicBezTo>
                    <a:pt x="2942" y="440"/>
                    <a:pt x="2787" y="357"/>
                    <a:pt x="2537" y="250"/>
                  </a:cubicBezTo>
                  <a:cubicBezTo>
                    <a:pt x="2263" y="143"/>
                    <a:pt x="1906" y="35"/>
                    <a:pt x="1489" y="12"/>
                  </a:cubicBezTo>
                  <a:cubicBezTo>
                    <a:pt x="1402" y="4"/>
                    <a:pt x="1317" y="1"/>
                    <a:pt x="1234" y="1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684" name="Google Shape;12684;p49"/>
            <p:cNvSpPr/>
            <p:nvPr/>
          </p:nvSpPr>
          <p:spPr>
            <a:xfrm>
              <a:off x="4321950" y="2252750"/>
              <a:ext cx="82175" cy="14300"/>
            </a:xfrm>
            <a:custGeom>
              <a:avLst/>
              <a:gdLst/>
              <a:ahLst/>
              <a:cxnLst/>
              <a:rect l="l" t="t" r="r" b="b"/>
              <a:pathLst>
                <a:path w="3287" h="572" extrusionOk="0">
                  <a:moveTo>
                    <a:pt x="1030" y="1"/>
                  </a:moveTo>
                  <a:cubicBezTo>
                    <a:pt x="429" y="1"/>
                    <a:pt x="1" y="121"/>
                    <a:pt x="1" y="121"/>
                  </a:cubicBezTo>
                  <a:cubicBezTo>
                    <a:pt x="1" y="121"/>
                    <a:pt x="727" y="371"/>
                    <a:pt x="1620" y="490"/>
                  </a:cubicBezTo>
                  <a:cubicBezTo>
                    <a:pt x="2116" y="556"/>
                    <a:pt x="2575" y="571"/>
                    <a:pt x="2886" y="571"/>
                  </a:cubicBezTo>
                  <a:cubicBezTo>
                    <a:pt x="3134" y="571"/>
                    <a:pt x="3287" y="562"/>
                    <a:pt x="3287" y="562"/>
                  </a:cubicBezTo>
                  <a:cubicBezTo>
                    <a:pt x="3287" y="562"/>
                    <a:pt x="2620" y="181"/>
                    <a:pt x="1680" y="50"/>
                  </a:cubicBezTo>
                  <a:cubicBezTo>
                    <a:pt x="1450" y="14"/>
                    <a:pt x="1231" y="1"/>
                    <a:pt x="1030" y="1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685" name="Google Shape;12685;p49"/>
            <p:cNvSpPr/>
            <p:nvPr/>
          </p:nvSpPr>
          <p:spPr>
            <a:xfrm>
              <a:off x="3583775" y="2767900"/>
              <a:ext cx="367325" cy="163875"/>
            </a:xfrm>
            <a:custGeom>
              <a:avLst/>
              <a:gdLst/>
              <a:ahLst/>
              <a:cxnLst/>
              <a:rect l="l" t="t" r="r" b="b"/>
              <a:pathLst>
                <a:path w="14693" h="6555" extrusionOk="0">
                  <a:moveTo>
                    <a:pt x="1172" y="1"/>
                  </a:moveTo>
                  <a:cubicBezTo>
                    <a:pt x="976" y="1"/>
                    <a:pt x="807" y="9"/>
                    <a:pt x="655" y="18"/>
                  </a:cubicBezTo>
                  <a:cubicBezTo>
                    <a:pt x="238" y="53"/>
                    <a:pt x="0" y="65"/>
                    <a:pt x="0" y="65"/>
                  </a:cubicBezTo>
                  <a:cubicBezTo>
                    <a:pt x="0" y="65"/>
                    <a:pt x="238" y="77"/>
                    <a:pt x="667" y="125"/>
                  </a:cubicBezTo>
                  <a:cubicBezTo>
                    <a:pt x="881" y="125"/>
                    <a:pt x="1131" y="137"/>
                    <a:pt x="1429" y="172"/>
                  </a:cubicBezTo>
                  <a:cubicBezTo>
                    <a:pt x="1727" y="208"/>
                    <a:pt x="2048" y="232"/>
                    <a:pt x="2429" y="291"/>
                  </a:cubicBezTo>
                  <a:cubicBezTo>
                    <a:pt x="2798" y="351"/>
                    <a:pt x="3203" y="410"/>
                    <a:pt x="3632" y="494"/>
                  </a:cubicBezTo>
                  <a:cubicBezTo>
                    <a:pt x="4060" y="565"/>
                    <a:pt x="4513" y="684"/>
                    <a:pt x="4989" y="803"/>
                  </a:cubicBezTo>
                  <a:cubicBezTo>
                    <a:pt x="5918" y="1065"/>
                    <a:pt x="6954" y="1423"/>
                    <a:pt x="7989" y="1863"/>
                  </a:cubicBezTo>
                  <a:cubicBezTo>
                    <a:pt x="9013" y="2327"/>
                    <a:pt x="9966" y="2851"/>
                    <a:pt x="10799" y="3363"/>
                  </a:cubicBezTo>
                  <a:cubicBezTo>
                    <a:pt x="11204" y="3637"/>
                    <a:pt x="11609" y="3887"/>
                    <a:pt x="11954" y="4161"/>
                  </a:cubicBezTo>
                  <a:cubicBezTo>
                    <a:pt x="12323" y="4411"/>
                    <a:pt x="12633" y="4661"/>
                    <a:pt x="12919" y="4899"/>
                  </a:cubicBezTo>
                  <a:cubicBezTo>
                    <a:pt x="13216" y="5137"/>
                    <a:pt x="13454" y="5375"/>
                    <a:pt x="13681" y="5566"/>
                  </a:cubicBezTo>
                  <a:cubicBezTo>
                    <a:pt x="13895" y="5768"/>
                    <a:pt x="14085" y="5947"/>
                    <a:pt x="14228" y="6090"/>
                  </a:cubicBezTo>
                  <a:lnTo>
                    <a:pt x="14693" y="6554"/>
                  </a:lnTo>
                  <a:cubicBezTo>
                    <a:pt x="14693" y="6554"/>
                    <a:pt x="14550" y="6376"/>
                    <a:pt x="14288" y="6042"/>
                  </a:cubicBezTo>
                  <a:cubicBezTo>
                    <a:pt x="14157" y="5887"/>
                    <a:pt x="13990" y="5685"/>
                    <a:pt x="13788" y="5471"/>
                  </a:cubicBezTo>
                  <a:cubicBezTo>
                    <a:pt x="13573" y="5256"/>
                    <a:pt x="13347" y="4994"/>
                    <a:pt x="13073" y="4732"/>
                  </a:cubicBezTo>
                  <a:cubicBezTo>
                    <a:pt x="12799" y="4471"/>
                    <a:pt x="12490" y="4185"/>
                    <a:pt x="12145" y="3899"/>
                  </a:cubicBezTo>
                  <a:cubicBezTo>
                    <a:pt x="11799" y="3601"/>
                    <a:pt x="11418" y="3339"/>
                    <a:pt x="11014" y="3042"/>
                  </a:cubicBezTo>
                  <a:cubicBezTo>
                    <a:pt x="10180" y="2482"/>
                    <a:pt x="9228" y="1911"/>
                    <a:pt x="8168" y="1434"/>
                  </a:cubicBezTo>
                  <a:cubicBezTo>
                    <a:pt x="7120" y="958"/>
                    <a:pt x="6061" y="637"/>
                    <a:pt x="5072" y="410"/>
                  </a:cubicBezTo>
                  <a:cubicBezTo>
                    <a:pt x="4584" y="303"/>
                    <a:pt x="4120" y="196"/>
                    <a:pt x="3679" y="160"/>
                  </a:cubicBezTo>
                  <a:cubicBezTo>
                    <a:pt x="3227" y="101"/>
                    <a:pt x="2810" y="65"/>
                    <a:pt x="2441" y="41"/>
                  </a:cubicBezTo>
                  <a:cubicBezTo>
                    <a:pt x="2072" y="6"/>
                    <a:pt x="1727" y="6"/>
                    <a:pt x="1429" y="6"/>
                  </a:cubicBezTo>
                  <a:cubicBezTo>
                    <a:pt x="1338" y="2"/>
                    <a:pt x="1253" y="1"/>
                    <a:pt x="1172" y="1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686" name="Google Shape;12686;p49"/>
            <p:cNvSpPr/>
            <p:nvPr/>
          </p:nvSpPr>
          <p:spPr>
            <a:xfrm>
              <a:off x="3687350" y="2738550"/>
              <a:ext cx="259575" cy="143500"/>
            </a:xfrm>
            <a:custGeom>
              <a:avLst/>
              <a:gdLst/>
              <a:ahLst/>
              <a:cxnLst/>
              <a:rect l="l" t="t" r="r" b="b"/>
              <a:pathLst>
                <a:path w="10383" h="5740" extrusionOk="0">
                  <a:moveTo>
                    <a:pt x="1" y="1"/>
                  </a:moveTo>
                  <a:lnTo>
                    <a:pt x="1" y="1"/>
                  </a:lnTo>
                  <a:cubicBezTo>
                    <a:pt x="1" y="1"/>
                    <a:pt x="179" y="37"/>
                    <a:pt x="477" y="96"/>
                  </a:cubicBezTo>
                  <a:cubicBezTo>
                    <a:pt x="620" y="120"/>
                    <a:pt x="810" y="156"/>
                    <a:pt x="1025" y="203"/>
                  </a:cubicBezTo>
                  <a:cubicBezTo>
                    <a:pt x="1251" y="239"/>
                    <a:pt x="1489" y="287"/>
                    <a:pt x="1751" y="358"/>
                  </a:cubicBezTo>
                  <a:cubicBezTo>
                    <a:pt x="2287" y="501"/>
                    <a:pt x="2906" y="692"/>
                    <a:pt x="3584" y="942"/>
                  </a:cubicBezTo>
                  <a:cubicBezTo>
                    <a:pt x="4251" y="1215"/>
                    <a:pt x="4977" y="1537"/>
                    <a:pt x="5704" y="1942"/>
                  </a:cubicBezTo>
                  <a:cubicBezTo>
                    <a:pt x="6430" y="2346"/>
                    <a:pt x="7097" y="2775"/>
                    <a:pt x="7668" y="3204"/>
                  </a:cubicBezTo>
                  <a:cubicBezTo>
                    <a:pt x="8252" y="3632"/>
                    <a:pt x="8740" y="4049"/>
                    <a:pt x="9145" y="4442"/>
                  </a:cubicBezTo>
                  <a:cubicBezTo>
                    <a:pt x="9335" y="4621"/>
                    <a:pt x="9514" y="4811"/>
                    <a:pt x="9669" y="4966"/>
                  </a:cubicBezTo>
                  <a:cubicBezTo>
                    <a:pt x="9835" y="5121"/>
                    <a:pt x="9954" y="5264"/>
                    <a:pt x="10050" y="5383"/>
                  </a:cubicBezTo>
                  <a:cubicBezTo>
                    <a:pt x="10264" y="5597"/>
                    <a:pt x="10383" y="5740"/>
                    <a:pt x="10383" y="5740"/>
                  </a:cubicBezTo>
                  <a:cubicBezTo>
                    <a:pt x="10383" y="5740"/>
                    <a:pt x="10276" y="5585"/>
                    <a:pt x="10121" y="5335"/>
                  </a:cubicBezTo>
                  <a:cubicBezTo>
                    <a:pt x="10026" y="5204"/>
                    <a:pt x="9919" y="5049"/>
                    <a:pt x="9788" y="4871"/>
                  </a:cubicBezTo>
                  <a:cubicBezTo>
                    <a:pt x="9657" y="4704"/>
                    <a:pt x="9502" y="4502"/>
                    <a:pt x="9311" y="4287"/>
                  </a:cubicBezTo>
                  <a:cubicBezTo>
                    <a:pt x="8954" y="3859"/>
                    <a:pt x="8478" y="3382"/>
                    <a:pt x="7918" y="2906"/>
                  </a:cubicBezTo>
                  <a:cubicBezTo>
                    <a:pt x="7335" y="2430"/>
                    <a:pt x="6668" y="1954"/>
                    <a:pt x="5918" y="1537"/>
                  </a:cubicBezTo>
                  <a:cubicBezTo>
                    <a:pt x="5156" y="1120"/>
                    <a:pt x="4406" y="822"/>
                    <a:pt x="3703" y="584"/>
                  </a:cubicBezTo>
                  <a:cubicBezTo>
                    <a:pt x="2989" y="358"/>
                    <a:pt x="2334" y="215"/>
                    <a:pt x="1787" y="144"/>
                  </a:cubicBezTo>
                  <a:cubicBezTo>
                    <a:pt x="1513" y="84"/>
                    <a:pt x="1263" y="60"/>
                    <a:pt x="1036" y="49"/>
                  </a:cubicBezTo>
                  <a:cubicBezTo>
                    <a:pt x="810" y="37"/>
                    <a:pt x="620" y="25"/>
                    <a:pt x="477" y="25"/>
                  </a:cubicBezTo>
                  <a:cubicBezTo>
                    <a:pt x="179" y="1"/>
                    <a:pt x="1" y="1"/>
                    <a:pt x="1" y="1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687" name="Google Shape;12687;p49"/>
            <p:cNvSpPr/>
            <p:nvPr/>
          </p:nvSpPr>
          <p:spPr>
            <a:xfrm>
              <a:off x="3817725" y="2742725"/>
              <a:ext cx="131600" cy="98550"/>
            </a:xfrm>
            <a:custGeom>
              <a:avLst/>
              <a:gdLst/>
              <a:ahLst/>
              <a:cxnLst/>
              <a:rect l="l" t="t" r="r" b="b"/>
              <a:pathLst>
                <a:path w="5264" h="3942" extrusionOk="0">
                  <a:moveTo>
                    <a:pt x="1" y="1"/>
                  </a:moveTo>
                  <a:cubicBezTo>
                    <a:pt x="1" y="1"/>
                    <a:pt x="96" y="36"/>
                    <a:pt x="239" y="96"/>
                  </a:cubicBezTo>
                  <a:cubicBezTo>
                    <a:pt x="405" y="155"/>
                    <a:pt x="632" y="251"/>
                    <a:pt x="917" y="370"/>
                  </a:cubicBezTo>
                  <a:cubicBezTo>
                    <a:pt x="1465" y="632"/>
                    <a:pt x="2191" y="1025"/>
                    <a:pt x="2918" y="1584"/>
                  </a:cubicBezTo>
                  <a:cubicBezTo>
                    <a:pt x="3644" y="2132"/>
                    <a:pt x="4227" y="2715"/>
                    <a:pt x="4632" y="3168"/>
                  </a:cubicBezTo>
                  <a:cubicBezTo>
                    <a:pt x="4835" y="3406"/>
                    <a:pt x="4989" y="3608"/>
                    <a:pt x="5096" y="3739"/>
                  </a:cubicBezTo>
                  <a:cubicBezTo>
                    <a:pt x="5204" y="3870"/>
                    <a:pt x="5263" y="3942"/>
                    <a:pt x="5263" y="3942"/>
                  </a:cubicBezTo>
                  <a:cubicBezTo>
                    <a:pt x="5263" y="3942"/>
                    <a:pt x="5216" y="3858"/>
                    <a:pt x="5156" y="3692"/>
                  </a:cubicBezTo>
                  <a:cubicBezTo>
                    <a:pt x="5096" y="3525"/>
                    <a:pt x="4989" y="3299"/>
                    <a:pt x="4823" y="3037"/>
                  </a:cubicBezTo>
                  <a:cubicBezTo>
                    <a:pt x="4525" y="2501"/>
                    <a:pt x="3977" y="1798"/>
                    <a:pt x="3203" y="1215"/>
                  </a:cubicBezTo>
                  <a:cubicBezTo>
                    <a:pt x="2429" y="644"/>
                    <a:pt x="1608" y="310"/>
                    <a:pt x="1001" y="167"/>
                  </a:cubicBezTo>
                  <a:cubicBezTo>
                    <a:pt x="691" y="96"/>
                    <a:pt x="453" y="48"/>
                    <a:pt x="274" y="36"/>
                  </a:cubicBezTo>
                  <a:cubicBezTo>
                    <a:pt x="96" y="13"/>
                    <a:pt x="1" y="1"/>
                    <a:pt x="1" y="1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688" name="Google Shape;12688;p49"/>
            <p:cNvSpPr/>
            <p:nvPr/>
          </p:nvSpPr>
          <p:spPr>
            <a:xfrm>
              <a:off x="3859100" y="2723375"/>
              <a:ext cx="94675" cy="71475"/>
            </a:xfrm>
            <a:custGeom>
              <a:avLst/>
              <a:gdLst/>
              <a:ahLst/>
              <a:cxnLst/>
              <a:rect l="l" t="t" r="r" b="b"/>
              <a:pathLst>
                <a:path w="3787" h="2859" extrusionOk="0">
                  <a:moveTo>
                    <a:pt x="1" y="1"/>
                  </a:moveTo>
                  <a:cubicBezTo>
                    <a:pt x="1" y="1"/>
                    <a:pt x="239" y="120"/>
                    <a:pt x="608" y="358"/>
                  </a:cubicBezTo>
                  <a:cubicBezTo>
                    <a:pt x="989" y="584"/>
                    <a:pt x="1477" y="906"/>
                    <a:pt x="2001" y="1299"/>
                  </a:cubicBezTo>
                  <a:cubicBezTo>
                    <a:pt x="2513" y="1680"/>
                    <a:pt x="2965" y="2072"/>
                    <a:pt x="3275" y="2370"/>
                  </a:cubicBezTo>
                  <a:cubicBezTo>
                    <a:pt x="3584" y="2668"/>
                    <a:pt x="3787" y="2858"/>
                    <a:pt x="3787" y="2858"/>
                  </a:cubicBezTo>
                  <a:cubicBezTo>
                    <a:pt x="3787" y="2858"/>
                    <a:pt x="3680" y="2584"/>
                    <a:pt x="3441" y="2215"/>
                  </a:cubicBezTo>
                  <a:cubicBezTo>
                    <a:pt x="3203" y="1846"/>
                    <a:pt x="2810" y="1358"/>
                    <a:pt x="2263" y="941"/>
                  </a:cubicBezTo>
                  <a:cubicBezTo>
                    <a:pt x="1715" y="525"/>
                    <a:pt x="1132" y="275"/>
                    <a:pt x="703" y="156"/>
                  </a:cubicBezTo>
                  <a:cubicBezTo>
                    <a:pt x="286" y="36"/>
                    <a:pt x="1" y="1"/>
                    <a:pt x="1" y="1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689" name="Google Shape;12689;p49"/>
            <p:cNvSpPr/>
            <p:nvPr/>
          </p:nvSpPr>
          <p:spPr>
            <a:xfrm>
              <a:off x="3880825" y="2702850"/>
              <a:ext cx="72350" cy="46550"/>
            </a:xfrm>
            <a:custGeom>
              <a:avLst/>
              <a:gdLst/>
              <a:ahLst/>
              <a:cxnLst/>
              <a:rect l="l" t="t" r="r" b="b"/>
              <a:pathLst>
                <a:path w="2894" h="1862" extrusionOk="0">
                  <a:moveTo>
                    <a:pt x="1" y="0"/>
                  </a:moveTo>
                  <a:cubicBezTo>
                    <a:pt x="1" y="0"/>
                    <a:pt x="513" y="631"/>
                    <a:pt x="1310" y="1155"/>
                  </a:cubicBezTo>
                  <a:cubicBezTo>
                    <a:pt x="1703" y="1405"/>
                    <a:pt x="2096" y="1596"/>
                    <a:pt x="2394" y="1727"/>
                  </a:cubicBezTo>
                  <a:cubicBezTo>
                    <a:pt x="2537" y="1786"/>
                    <a:pt x="2656" y="1858"/>
                    <a:pt x="2763" y="1858"/>
                  </a:cubicBezTo>
                  <a:cubicBezTo>
                    <a:pt x="2776" y="1861"/>
                    <a:pt x="2788" y="1862"/>
                    <a:pt x="2799" y="1862"/>
                  </a:cubicBezTo>
                  <a:cubicBezTo>
                    <a:pt x="2876" y="1862"/>
                    <a:pt x="2894" y="1798"/>
                    <a:pt x="2894" y="1798"/>
                  </a:cubicBezTo>
                  <a:lnTo>
                    <a:pt x="2894" y="1798"/>
                  </a:lnTo>
                  <a:cubicBezTo>
                    <a:pt x="2894" y="1798"/>
                    <a:pt x="2878" y="1819"/>
                    <a:pt x="2843" y="1819"/>
                  </a:cubicBezTo>
                  <a:cubicBezTo>
                    <a:pt x="2825" y="1819"/>
                    <a:pt x="2803" y="1814"/>
                    <a:pt x="2775" y="1798"/>
                  </a:cubicBezTo>
                  <a:cubicBezTo>
                    <a:pt x="2703" y="1762"/>
                    <a:pt x="2632" y="1655"/>
                    <a:pt x="2513" y="1548"/>
                  </a:cubicBezTo>
                  <a:cubicBezTo>
                    <a:pt x="2287" y="1322"/>
                    <a:pt x="1965" y="1048"/>
                    <a:pt x="1560" y="774"/>
                  </a:cubicBezTo>
                  <a:cubicBezTo>
                    <a:pt x="775" y="238"/>
                    <a:pt x="1" y="0"/>
                    <a:pt x="1" y="0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690" name="Google Shape;12690;p49"/>
            <p:cNvSpPr/>
            <p:nvPr/>
          </p:nvSpPr>
          <p:spPr>
            <a:xfrm>
              <a:off x="3900475" y="2684975"/>
              <a:ext cx="44375" cy="26225"/>
            </a:xfrm>
            <a:custGeom>
              <a:avLst/>
              <a:gdLst/>
              <a:ahLst/>
              <a:cxnLst/>
              <a:rect l="l" t="t" r="r" b="b"/>
              <a:pathLst>
                <a:path w="1775" h="1049" extrusionOk="0">
                  <a:moveTo>
                    <a:pt x="1" y="1"/>
                  </a:moveTo>
                  <a:lnTo>
                    <a:pt x="1" y="1"/>
                  </a:lnTo>
                  <a:cubicBezTo>
                    <a:pt x="1" y="1"/>
                    <a:pt x="286" y="441"/>
                    <a:pt x="774" y="715"/>
                  </a:cubicBezTo>
                  <a:cubicBezTo>
                    <a:pt x="1263" y="1013"/>
                    <a:pt x="1775" y="1049"/>
                    <a:pt x="1775" y="1049"/>
                  </a:cubicBezTo>
                  <a:cubicBezTo>
                    <a:pt x="1775" y="1049"/>
                    <a:pt x="1489" y="620"/>
                    <a:pt x="1001" y="334"/>
                  </a:cubicBezTo>
                  <a:cubicBezTo>
                    <a:pt x="501" y="37"/>
                    <a:pt x="1" y="1"/>
                    <a:pt x="1" y="1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691" name="Google Shape;12691;p49"/>
            <p:cNvSpPr/>
            <p:nvPr/>
          </p:nvSpPr>
          <p:spPr>
            <a:xfrm>
              <a:off x="3894825" y="2666600"/>
              <a:ext cx="46150" cy="19300"/>
            </a:xfrm>
            <a:custGeom>
              <a:avLst/>
              <a:gdLst/>
              <a:ahLst/>
              <a:cxnLst/>
              <a:rect l="l" t="t" r="r" b="b"/>
              <a:pathLst>
                <a:path w="1846" h="772" extrusionOk="0">
                  <a:moveTo>
                    <a:pt x="287" y="0"/>
                  </a:moveTo>
                  <a:cubicBezTo>
                    <a:pt x="114" y="0"/>
                    <a:pt x="0" y="21"/>
                    <a:pt x="0" y="21"/>
                  </a:cubicBezTo>
                  <a:cubicBezTo>
                    <a:pt x="0" y="21"/>
                    <a:pt x="369" y="355"/>
                    <a:pt x="858" y="557"/>
                  </a:cubicBezTo>
                  <a:cubicBezTo>
                    <a:pt x="1358" y="760"/>
                    <a:pt x="1846" y="772"/>
                    <a:pt x="1846" y="772"/>
                  </a:cubicBezTo>
                  <a:cubicBezTo>
                    <a:pt x="1846" y="772"/>
                    <a:pt x="1548" y="355"/>
                    <a:pt x="1024" y="141"/>
                  </a:cubicBezTo>
                  <a:cubicBezTo>
                    <a:pt x="753" y="27"/>
                    <a:pt x="482" y="0"/>
                    <a:pt x="287" y="0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692" name="Google Shape;12692;p49"/>
            <p:cNvSpPr/>
            <p:nvPr/>
          </p:nvSpPr>
          <p:spPr>
            <a:xfrm>
              <a:off x="3632575" y="2067200"/>
              <a:ext cx="242925" cy="79650"/>
            </a:xfrm>
            <a:custGeom>
              <a:avLst/>
              <a:gdLst/>
              <a:ahLst/>
              <a:cxnLst/>
              <a:rect l="l" t="t" r="r" b="b"/>
              <a:pathLst>
                <a:path w="9717" h="3186" extrusionOk="0">
                  <a:moveTo>
                    <a:pt x="2445" y="1"/>
                  </a:moveTo>
                  <a:cubicBezTo>
                    <a:pt x="2104" y="1"/>
                    <a:pt x="1790" y="19"/>
                    <a:pt x="1513" y="54"/>
                  </a:cubicBezTo>
                  <a:cubicBezTo>
                    <a:pt x="1275" y="66"/>
                    <a:pt x="1072" y="114"/>
                    <a:pt x="882" y="149"/>
                  </a:cubicBezTo>
                  <a:cubicBezTo>
                    <a:pt x="680" y="173"/>
                    <a:pt x="537" y="221"/>
                    <a:pt x="406" y="245"/>
                  </a:cubicBezTo>
                  <a:cubicBezTo>
                    <a:pt x="144" y="328"/>
                    <a:pt x="1" y="352"/>
                    <a:pt x="1" y="352"/>
                  </a:cubicBezTo>
                  <a:cubicBezTo>
                    <a:pt x="1" y="352"/>
                    <a:pt x="144" y="340"/>
                    <a:pt x="418" y="328"/>
                  </a:cubicBezTo>
                  <a:cubicBezTo>
                    <a:pt x="537" y="304"/>
                    <a:pt x="703" y="292"/>
                    <a:pt x="894" y="292"/>
                  </a:cubicBezTo>
                  <a:cubicBezTo>
                    <a:pt x="1021" y="292"/>
                    <a:pt x="1153" y="287"/>
                    <a:pt x="1298" y="287"/>
                  </a:cubicBezTo>
                  <a:cubicBezTo>
                    <a:pt x="1370" y="287"/>
                    <a:pt x="1446" y="288"/>
                    <a:pt x="1525" y="292"/>
                  </a:cubicBezTo>
                  <a:cubicBezTo>
                    <a:pt x="1989" y="292"/>
                    <a:pt x="2561" y="340"/>
                    <a:pt x="3168" y="411"/>
                  </a:cubicBezTo>
                  <a:cubicBezTo>
                    <a:pt x="3775" y="506"/>
                    <a:pt x="4454" y="637"/>
                    <a:pt x="5132" y="828"/>
                  </a:cubicBezTo>
                  <a:cubicBezTo>
                    <a:pt x="5799" y="1042"/>
                    <a:pt x="6442" y="1280"/>
                    <a:pt x="7014" y="1530"/>
                  </a:cubicBezTo>
                  <a:cubicBezTo>
                    <a:pt x="7573" y="1780"/>
                    <a:pt x="8061" y="2054"/>
                    <a:pt x="8466" y="2304"/>
                  </a:cubicBezTo>
                  <a:cubicBezTo>
                    <a:pt x="8669" y="2411"/>
                    <a:pt x="8835" y="2542"/>
                    <a:pt x="9002" y="2650"/>
                  </a:cubicBezTo>
                  <a:cubicBezTo>
                    <a:pt x="9157" y="2745"/>
                    <a:pt x="9288" y="2852"/>
                    <a:pt x="9395" y="2923"/>
                  </a:cubicBezTo>
                  <a:cubicBezTo>
                    <a:pt x="9597" y="3090"/>
                    <a:pt x="9716" y="3185"/>
                    <a:pt x="9716" y="3185"/>
                  </a:cubicBezTo>
                  <a:cubicBezTo>
                    <a:pt x="9716" y="3185"/>
                    <a:pt x="9609" y="3078"/>
                    <a:pt x="9443" y="2864"/>
                  </a:cubicBezTo>
                  <a:cubicBezTo>
                    <a:pt x="9347" y="2769"/>
                    <a:pt x="9240" y="2650"/>
                    <a:pt x="9085" y="2531"/>
                  </a:cubicBezTo>
                  <a:cubicBezTo>
                    <a:pt x="8954" y="2411"/>
                    <a:pt x="8788" y="2257"/>
                    <a:pt x="8597" y="2114"/>
                  </a:cubicBezTo>
                  <a:cubicBezTo>
                    <a:pt x="8228" y="1792"/>
                    <a:pt x="7752" y="1483"/>
                    <a:pt x="7180" y="1173"/>
                  </a:cubicBezTo>
                  <a:cubicBezTo>
                    <a:pt x="6621" y="876"/>
                    <a:pt x="5978" y="590"/>
                    <a:pt x="5263" y="387"/>
                  </a:cubicBezTo>
                  <a:cubicBezTo>
                    <a:pt x="4549" y="185"/>
                    <a:pt x="3859" y="66"/>
                    <a:pt x="3216" y="30"/>
                  </a:cubicBezTo>
                  <a:cubicBezTo>
                    <a:pt x="2947" y="10"/>
                    <a:pt x="2689" y="1"/>
                    <a:pt x="2445" y="1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693" name="Google Shape;12693;p49"/>
            <p:cNvSpPr/>
            <p:nvPr/>
          </p:nvSpPr>
          <p:spPr>
            <a:xfrm>
              <a:off x="3648075" y="2114950"/>
              <a:ext cx="232775" cy="71475"/>
            </a:xfrm>
            <a:custGeom>
              <a:avLst/>
              <a:gdLst/>
              <a:ahLst/>
              <a:cxnLst/>
              <a:rect l="l" t="t" r="r" b="b"/>
              <a:pathLst>
                <a:path w="9311" h="2859" extrusionOk="0">
                  <a:moveTo>
                    <a:pt x="2469" y="1"/>
                  </a:moveTo>
                  <a:cubicBezTo>
                    <a:pt x="2080" y="1"/>
                    <a:pt x="1724" y="32"/>
                    <a:pt x="1417" y="85"/>
                  </a:cubicBezTo>
                  <a:cubicBezTo>
                    <a:pt x="976" y="156"/>
                    <a:pt x="619" y="240"/>
                    <a:pt x="381" y="335"/>
                  </a:cubicBezTo>
                  <a:cubicBezTo>
                    <a:pt x="143" y="406"/>
                    <a:pt x="0" y="466"/>
                    <a:pt x="0" y="466"/>
                  </a:cubicBezTo>
                  <a:cubicBezTo>
                    <a:pt x="0" y="466"/>
                    <a:pt x="143" y="442"/>
                    <a:pt x="393" y="394"/>
                  </a:cubicBezTo>
                  <a:cubicBezTo>
                    <a:pt x="643" y="359"/>
                    <a:pt x="1000" y="323"/>
                    <a:pt x="1453" y="299"/>
                  </a:cubicBezTo>
                  <a:cubicBezTo>
                    <a:pt x="1515" y="297"/>
                    <a:pt x="1579" y="297"/>
                    <a:pt x="1645" y="297"/>
                  </a:cubicBezTo>
                  <a:cubicBezTo>
                    <a:pt x="2516" y="297"/>
                    <a:pt x="3650" y="446"/>
                    <a:pt x="4846" y="823"/>
                  </a:cubicBezTo>
                  <a:cubicBezTo>
                    <a:pt x="6120" y="1228"/>
                    <a:pt x="7227" y="1764"/>
                    <a:pt x="8025" y="2180"/>
                  </a:cubicBezTo>
                  <a:cubicBezTo>
                    <a:pt x="8811" y="2597"/>
                    <a:pt x="9311" y="2859"/>
                    <a:pt x="9311" y="2859"/>
                  </a:cubicBezTo>
                  <a:cubicBezTo>
                    <a:pt x="9311" y="2859"/>
                    <a:pt x="8870" y="2490"/>
                    <a:pt x="8132" y="1990"/>
                  </a:cubicBezTo>
                  <a:cubicBezTo>
                    <a:pt x="7382" y="1478"/>
                    <a:pt x="6298" y="811"/>
                    <a:pt x="4965" y="394"/>
                  </a:cubicBezTo>
                  <a:cubicBezTo>
                    <a:pt x="4082" y="113"/>
                    <a:pt x="3214" y="1"/>
                    <a:pt x="2469" y="1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694" name="Google Shape;12694;p49"/>
            <p:cNvSpPr/>
            <p:nvPr/>
          </p:nvSpPr>
          <p:spPr>
            <a:xfrm>
              <a:off x="3719500" y="2151850"/>
              <a:ext cx="113125" cy="39650"/>
            </a:xfrm>
            <a:custGeom>
              <a:avLst/>
              <a:gdLst/>
              <a:ahLst/>
              <a:cxnLst/>
              <a:rect l="l" t="t" r="r" b="b"/>
              <a:pathLst>
                <a:path w="4525" h="1586" extrusionOk="0">
                  <a:moveTo>
                    <a:pt x="825" y="0"/>
                  </a:moveTo>
                  <a:cubicBezTo>
                    <a:pt x="788" y="0"/>
                    <a:pt x="751" y="1"/>
                    <a:pt x="715" y="2"/>
                  </a:cubicBezTo>
                  <a:cubicBezTo>
                    <a:pt x="274" y="2"/>
                    <a:pt x="1" y="61"/>
                    <a:pt x="1" y="61"/>
                  </a:cubicBezTo>
                  <a:cubicBezTo>
                    <a:pt x="1" y="61"/>
                    <a:pt x="274" y="121"/>
                    <a:pt x="703" y="228"/>
                  </a:cubicBezTo>
                  <a:cubicBezTo>
                    <a:pt x="1120" y="335"/>
                    <a:pt x="1703" y="490"/>
                    <a:pt x="2310" y="704"/>
                  </a:cubicBezTo>
                  <a:cubicBezTo>
                    <a:pt x="2918" y="907"/>
                    <a:pt x="3477" y="1121"/>
                    <a:pt x="3870" y="1300"/>
                  </a:cubicBezTo>
                  <a:cubicBezTo>
                    <a:pt x="4275" y="1478"/>
                    <a:pt x="4525" y="1585"/>
                    <a:pt x="4525" y="1585"/>
                  </a:cubicBezTo>
                  <a:cubicBezTo>
                    <a:pt x="4525" y="1585"/>
                    <a:pt x="4346" y="1371"/>
                    <a:pt x="3977" y="1109"/>
                  </a:cubicBezTo>
                  <a:cubicBezTo>
                    <a:pt x="3632" y="823"/>
                    <a:pt x="3096" y="490"/>
                    <a:pt x="2441" y="276"/>
                  </a:cubicBezTo>
                  <a:cubicBezTo>
                    <a:pt x="1838" y="67"/>
                    <a:pt x="1266" y="0"/>
                    <a:pt x="825" y="0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695" name="Google Shape;12695;p49"/>
            <p:cNvSpPr/>
            <p:nvPr/>
          </p:nvSpPr>
          <p:spPr>
            <a:xfrm>
              <a:off x="3756400" y="2206375"/>
              <a:ext cx="75925" cy="33650"/>
            </a:xfrm>
            <a:custGeom>
              <a:avLst/>
              <a:gdLst/>
              <a:ahLst/>
              <a:cxnLst/>
              <a:rect l="l" t="t" r="r" b="b"/>
              <a:pathLst>
                <a:path w="3037" h="1346" extrusionOk="0">
                  <a:moveTo>
                    <a:pt x="671" y="0"/>
                  </a:moveTo>
                  <a:cubicBezTo>
                    <a:pt x="597" y="0"/>
                    <a:pt x="528" y="4"/>
                    <a:pt x="465" y="12"/>
                  </a:cubicBezTo>
                  <a:cubicBezTo>
                    <a:pt x="370" y="23"/>
                    <a:pt x="310" y="23"/>
                    <a:pt x="239" y="35"/>
                  </a:cubicBezTo>
                  <a:cubicBezTo>
                    <a:pt x="168" y="59"/>
                    <a:pt x="120" y="95"/>
                    <a:pt x="72" y="131"/>
                  </a:cubicBezTo>
                  <a:cubicBezTo>
                    <a:pt x="1" y="214"/>
                    <a:pt x="49" y="273"/>
                    <a:pt x="49" y="273"/>
                  </a:cubicBezTo>
                  <a:cubicBezTo>
                    <a:pt x="49" y="273"/>
                    <a:pt x="49" y="214"/>
                    <a:pt x="120" y="190"/>
                  </a:cubicBezTo>
                  <a:cubicBezTo>
                    <a:pt x="132" y="188"/>
                    <a:pt x="146" y="187"/>
                    <a:pt x="160" y="187"/>
                  </a:cubicBezTo>
                  <a:cubicBezTo>
                    <a:pt x="230" y="187"/>
                    <a:pt x="325" y="210"/>
                    <a:pt x="453" y="250"/>
                  </a:cubicBezTo>
                  <a:cubicBezTo>
                    <a:pt x="727" y="321"/>
                    <a:pt x="1120" y="476"/>
                    <a:pt x="1537" y="631"/>
                  </a:cubicBezTo>
                  <a:cubicBezTo>
                    <a:pt x="1954" y="797"/>
                    <a:pt x="2323" y="964"/>
                    <a:pt x="2596" y="1107"/>
                  </a:cubicBezTo>
                  <a:cubicBezTo>
                    <a:pt x="2870" y="1262"/>
                    <a:pt x="3037" y="1345"/>
                    <a:pt x="3037" y="1345"/>
                  </a:cubicBezTo>
                  <a:cubicBezTo>
                    <a:pt x="3037" y="1345"/>
                    <a:pt x="2954" y="1166"/>
                    <a:pt x="2727" y="928"/>
                  </a:cubicBezTo>
                  <a:cubicBezTo>
                    <a:pt x="2513" y="678"/>
                    <a:pt x="2156" y="393"/>
                    <a:pt x="1703" y="202"/>
                  </a:cubicBezTo>
                  <a:cubicBezTo>
                    <a:pt x="1333" y="60"/>
                    <a:pt x="963" y="0"/>
                    <a:pt x="671" y="0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696" name="Google Shape;12696;p49"/>
            <p:cNvSpPr/>
            <p:nvPr/>
          </p:nvSpPr>
          <p:spPr>
            <a:xfrm>
              <a:off x="3764150" y="2249050"/>
              <a:ext cx="51825" cy="17750"/>
            </a:xfrm>
            <a:custGeom>
              <a:avLst/>
              <a:gdLst/>
              <a:ahLst/>
              <a:cxnLst/>
              <a:rect l="l" t="t" r="r" b="b"/>
              <a:pathLst>
                <a:path w="2073" h="710" extrusionOk="0">
                  <a:moveTo>
                    <a:pt x="561" y="1"/>
                  </a:moveTo>
                  <a:cubicBezTo>
                    <a:pt x="478" y="1"/>
                    <a:pt x="401" y="7"/>
                    <a:pt x="334" y="19"/>
                  </a:cubicBezTo>
                  <a:cubicBezTo>
                    <a:pt x="131" y="43"/>
                    <a:pt x="0" y="90"/>
                    <a:pt x="0" y="90"/>
                  </a:cubicBezTo>
                  <a:cubicBezTo>
                    <a:pt x="0" y="90"/>
                    <a:pt x="120" y="162"/>
                    <a:pt x="298" y="257"/>
                  </a:cubicBezTo>
                  <a:cubicBezTo>
                    <a:pt x="477" y="341"/>
                    <a:pt x="715" y="448"/>
                    <a:pt x="1001" y="531"/>
                  </a:cubicBezTo>
                  <a:cubicBezTo>
                    <a:pt x="1286" y="614"/>
                    <a:pt x="1548" y="650"/>
                    <a:pt x="1751" y="686"/>
                  </a:cubicBezTo>
                  <a:cubicBezTo>
                    <a:pt x="1941" y="710"/>
                    <a:pt x="2072" y="710"/>
                    <a:pt x="2072" y="710"/>
                  </a:cubicBezTo>
                  <a:cubicBezTo>
                    <a:pt x="2072" y="710"/>
                    <a:pt x="2001" y="614"/>
                    <a:pt x="1822" y="471"/>
                  </a:cubicBezTo>
                  <a:cubicBezTo>
                    <a:pt x="1655" y="341"/>
                    <a:pt x="1417" y="174"/>
                    <a:pt x="1120" y="90"/>
                  </a:cubicBezTo>
                  <a:cubicBezTo>
                    <a:pt x="921" y="27"/>
                    <a:pt x="728" y="1"/>
                    <a:pt x="561" y="1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697" name="Google Shape;12697;p49"/>
            <p:cNvSpPr/>
            <p:nvPr/>
          </p:nvSpPr>
          <p:spPr>
            <a:xfrm>
              <a:off x="3493875" y="2528200"/>
              <a:ext cx="383100" cy="74650"/>
            </a:xfrm>
            <a:custGeom>
              <a:avLst/>
              <a:gdLst/>
              <a:ahLst/>
              <a:cxnLst/>
              <a:rect l="l" t="t" r="r" b="b"/>
              <a:pathLst>
                <a:path w="15324" h="2986" extrusionOk="0">
                  <a:moveTo>
                    <a:pt x="4082" y="0"/>
                  </a:moveTo>
                  <a:cubicBezTo>
                    <a:pt x="3418" y="0"/>
                    <a:pt x="2816" y="25"/>
                    <a:pt x="2287" y="69"/>
                  </a:cubicBezTo>
                  <a:cubicBezTo>
                    <a:pt x="1572" y="128"/>
                    <a:pt x="989" y="188"/>
                    <a:pt x="608" y="259"/>
                  </a:cubicBezTo>
                  <a:cubicBezTo>
                    <a:pt x="215" y="343"/>
                    <a:pt x="1" y="366"/>
                    <a:pt x="1" y="366"/>
                  </a:cubicBezTo>
                  <a:cubicBezTo>
                    <a:pt x="1" y="366"/>
                    <a:pt x="215" y="354"/>
                    <a:pt x="620" y="343"/>
                  </a:cubicBezTo>
                  <a:cubicBezTo>
                    <a:pt x="1013" y="307"/>
                    <a:pt x="1584" y="295"/>
                    <a:pt x="2298" y="295"/>
                  </a:cubicBezTo>
                  <a:cubicBezTo>
                    <a:pt x="3013" y="295"/>
                    <a:pt x="3846" y="319"/>
                    <a:pt x="4787" y="402"/>
                  </a:cubicBezTo>
                  <a:cubicBezTo>
                    <a:pt x="5727" y="474"/>
                    <a:pt x="6740" y="593"/>
                    <a:pt x="7811" y="771"/>
                  </a:cubicBezTo>
                  <a:cubicBezTo>
                    <a:pt x="8883" y="962"/>
                    <a:pt x="9883" y="1188"/>
                    <a:pt x="10788" y="1426"/>
                  </a:cubicBezTo>
                  <a:cubicBezTo>
                    <a:pt x="11693" y="1664"/>
                    <a:pt x="12502" y="1914"/>
                    <a:pt x="13169" y="2152"/>
                  </a:cubicBezTo>
                  <a:cubicBezTo>
                    <a:pt x="13836" y="2390"/>
                    <a:pt x="14371" y="2605"/>
                    <a:pt x="14741" y="2748"/>
                  </a:cubicBezTo>
                  <a:cubicBezTo>
                    <a:pt x="15122" y="2902"/>
                    <a:pt x="15324" y="2986"/>
                    <a:pt x="15324" y="2986"/>
                  </a:cubicBezTo>
                  <a:cubicBezTo>
                    <a:pt x="15324" y="2986"/>
                    <a:pt x="15133" y="2879"/>
                    <a:pt x="14764" y="2688"/>
                  </a:cubicBezTo>
                  <a:cubicBezTo>
                    <a:pt x="14419" y="2498"/>
                    <a:pt x="13895" y="2248"/>
                    <a:pt x="13240" y="1950"/>
                  </a:cubicBezTo>
                  <a:cubicBezTo>
                    <a:pt x="12585" y="1652"/>
                    <a:pt x="11800" y="1355"/>
                    <a:pt x="10895" y="1057"/>
                  </a:cubicBezTo>
                  <a:cubicBezTo>
                    <a:pt x="9978" y="771"/>
                    <a:pt x="8966" y="521"/>
                    <a:pt x="7883" y="319"/>
                  </a:cubicBezTo>
                  <a:cubicBezTo>
                    <a:pt x="6799" y="140"/>
                    <a:pt x="5751" y="45"/>
                    <a:pt x="4799" y="9"/>
                  </a:cubicBezTo>
                  <a:cubicBezTo>
                    <a:pt x="4553" y="3"/>
                    <a:pt x="4314" y="0"/>
                    <a:pt x="4082" y="0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698" name="Google Shape;12698;p49"/>
            <p:cNvSpPr/>
            <p:nvPr/>
          </p:nvSpPr>
          <p:spPr>
            <a:xfrm>
              <a:off x="3660850" y="2501325"/>
              <a:ext cx="133975" cy="30400"/>
            </a:xfrm>
            <a:custGeom>
              <a:avLst/>
              <a:gdLst/>
              <a:ahLst/>
              <a:cxnLst/>
              <a:rect l="l" t="t" r="r" b="b"/>
              <a:pathLst>
                <a:path w="5359" h="1216" extrusionOk="0">
                  <a:moveTo>
                    <a:pt x="823" y="1"/>
                  </a:moveTo>
                  <a:cubicBezTo>
                    <a:pt x="311" y="1"/>
                    <a:pt x="1" y="48"/>
                    <a:pt x="1" y="48"/>
                  </a:cubicBezTo>
                  <a:lnTo>
                    <a:pt x="2680" y="644"/>
                  </a:lnTo>
                  <a:cubicBezTo>
                    <a:pt x="4156" y="953"/>
                    <a:pt x="5359" y="1215"/>
                    <a:pt x="5359" y="1215"/>
                  </a:cubicBezTo>
                  <a:cubicBezTo>
                    <a:pt x="5359" y="1215"/>
                    <a:pt x="5085" y="1037"/>
                    <a:pt x="4644" y="834"/>
                  </a:cubicBezTo>
                  <a:cubicBezTo>
                    <a:pt x="4192" y="608"/>
                    <a:pt x="3537" y="358"/>
                    <a:pt x="2787" y="191"/>
                  </a:cubicBezTo>
                  <a:cubicBezTo>
                    <a:pt x="2025" y="25"/>
                    <a:pt x="1323" y="1"/>
                    <a:pt x="823" y="1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699" name="Google Shape;12699;p49"/>
            <p:cNvSpPr/>
            <p:nvPr/>
          </p:nvSpPr>
          <p:spPr>
            <a:xfrm>
              <a:off x="3723375" y="2480900"/>
              <a:ext cx="66100" cy="18850"/>
            </a:xfrm>
            <a:custGeom>
              <a:avLst/>
              <a:gdLst/>
              <a:ahLst/>
              <a:cxnLst/>
              <a:rect l="l" t="t" r="r" b="b"/>
              <a:pathLst>
                <a:path w="2644" h="754" extrusionOk="0">
                  <a:moveTo>
                    <a:pt x="224" y="0"/>
                  </a:moveTo>
                  <a:cubicBezTo>
                    <a:pt x="84" y="0"/>
                    <a:pt x="0" y="8"/>
                    <a:pt x="0" y="8"/>
                  </a:cubicBezTo>
                  <a:cubicBezTo>
                    <a:pt x="0" y="8"/>
                    <a:pt x="536" y="401"/>
                    <a:pt x="1262" y="591"/>
                  </a:cubicBezTo>
                  <a:cubicBezTo>
                    <a:pt x="1729" y="729"/>
                    <a:pt x="2167" y="754"/>
                    <a:pt x="2419" y="754"/>
                  </a:cubicBezTo>
                  <a:cubicBezTo>
                    <a:pt x="2560" y="754"/>
                    <a:pt x="2643" y="746"/>
                    <a:pt x="2643" y="746"/>
                  </a:cubicBezTo>
                  <a:cubicBezTo>
                    <a:pt x="2643" y="746"/>
                    <a:pt x="2108" y="353"/>
                    <a:pt x="1381" y="163"/>
                  </a:cubicBezTo>
                  <a:cubicBezTo>
                    <a:pt x="915" y="25"/>
                    <a:pt x="477" y="0"/>
                    <a:pt x="224" y="0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700" name="Google Shape;12700;p49"/>
            <p:cNvSpPr/>
            <p:nvPr/>
          </p:nvSpPr>
          <p:spPr>
            <a:xfrm>
              <a:off x="3730225" y="2454850"/>
              <a:ext cx="58950" cy="13650"/>
            </a:xfrm>
            <a:custGeom>
              <a:avLst/>
              <a:gdLst/>
              <a:ahLst/>
              <a:cxnLst/>
              <a:rect l="l" t="t" r="r" b="b"/>
              <a:pathLst>
                <a:path w="2358" h="546" extrusionOk="0">
                  <a:moveTo>
                    <a:pt x="794" y="1"/>
                  </a:moveTo>
                  <a:cubicBezTo>
                    <a:pt x="334" y="1"/>
                    <a:pt x="0" y="121"/>
                    <a:pt x="0" y="121"/>
                  </a:cubicBezTo>
                  <a:cubicBezTo>
                    <a:pt x="0" y="121"/>
                    <a:pt x="512" y="383"/>
                    <a:pt x="1155" y="490"/>
                  </a:cubicBezTo>
                  <a:cubicBezTo>
                    <a:pt x="1407" y="532"/>
                    <a:pt x="1645" y="545"/>
                    <a:pt x="1843" y="545"/>
                  </a:cubicBezTo>
                  <a:cubicBezTo>
                    <a:pt x="2150" y="545"/>
                    <a:pt x="2358" y="514"/>
                    <a:pt x="2358" y="514"/>
                  </a:cubicBezTo>
                  <a:cubicBezTo>
                    <a:pt x="2358" y="514"/>
                    <a:pt x="1893" y="157"/>
                    <a:pt x="1226" y="38"/>
                  </a:cubicBezTo>
                  <a:cubicBezTo>
                    <a:pt x="1075" y="11"/>
                    <a:pt x="929" y="1"/>
                    <a:pt x="794" y="1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701" name="Google Shape;12701;p49"/>
            <p:cNvSpPr/>
            <p:nvPr/>
          </p:nvSpPr>
          <p:spPr>
            <a:xfrm>
              <a:off x="3750150" y="2434850"/>
              <a:ext cx="37550" cy="11625"/>
            </a:xfrm>
            <a:custGeom>
              <a:avLst/>
              <a:gdLst/>
              <a:ahLst/>
              <a:cxnLst/>
              <a:rect l="l" t="t" r="r" b="b"/>
              <a:pathLst>
                <a:path w="1502" h="465" extrusionOk="0">
                  <a:moveTo>
                    <a:pt x="669" y="0"/>
                  </a:moveTo>
                  <a:cubicBezTo>
                    <a:pt x="299" y="0"/>
                    <a:pt x="1" y="159"/>
                    <a:pt x="1" y="159"/>
                  </a:cubicBezTo>
                  <a:cubicBezTo>
                    <a:pt x="1" y="159"/>
                    <a:pt x="310" y="409"/>
                    <a:pt x="727" y="457"/>
                  </a:cubicBezTo>
                  <a:cubicBezTo>
                    <a:pt x="771" y="462"/>
                    <a:pt x="814" y="464"/>
                    <a:pt x="856" y="464"/>
                  </a:cubicBezTo>
                  <a:cubicBezTo>
                    <a:pt x="1215" y="464"/>
                    <a:pt x="1501" y="302"/>
                    <a:pt x="1501" y="302"/>
                  </a:cubicBezTo>
                  <a:cubicBezTo>
                    <a:pt x="1501" y="302"/>
                    <a:pt x="1180" y="52"/>
                    <a:pt x="775" y="5"/>
                  </a:cubicBezTo>
                  <a:cubicBezTo>
                    <a:pt x="739" y="2"/>
                    <a:pt x="704" y="0"/>
                    <a:pt x="669" y="0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702" name="Google Shape;12702;p49"/>
            <p:cNvSpPr/>
            <p:nvPr/>
          </p:nvSpPr>
          <p:spPr>
            <a:xfrm>
              <a:off x="3751650" y="2409650"/>
              <a:ext cx="39300" cy="11350"/>
            </a:xfrm>
            <a:custGeom>
              <a:avLst/>
              <a:gdLst/>
              <a:ahLst/>
              <a:cxnLst/>
              <a:rect l="l" t="t" r="r" b="b"/>
              <a:pathLst>
                <a:path w="1572" h="454" extrusionOk="0">
                  <a:moveTo>
                    <a:pt x="786" y="1"/>
                  </a:moveTo>
                  <a:cubicBezTo>
                    <a:pt x="358" y="1"/>
                    <a:pt x="0" y="227"/>
                    <a:pt x="0" y="227"/>
                  </a:cubicBezTo>
                  <a:cubicBezTo>
                    <a:pt x="0" y="227"/>
                    <a:pt x="358" y="453"/>
                    <a:pt x="786" y="453"/>
                  </a:cubicBezTo>
                  <a:cubicBezTo>
                    <a:pt x="1215" y="453"/>
                    <a:pt x="1572" y="227"/>
                    <a:pt x="1572" y="227"/>
                  </a:cubicBezTo>
                  <a:cubicBezTo>
                    <a:pt x="1572" y="227"/>
                    <a:pt x="1239" y="1"/>
                    <a:pt x="786" y="1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703" name="Google Shape;12703;p49"/>
            <p:cNvSpPr/>
            <p:nvPr/>
          </p:nvSpPr>
          <p:spPr>
            <a:xfrm>
              <a:off x="3755225" y="2382375"/>
              <a:ext cx="41400" cy="11650"/>
            </a:xfrm>
            <a:custGeom>
              <a:avLst/>
              <a:gdLst/>
              <a:ahLst/>
              <a:cxnLst/>
              <a:rect l="l" t="t" r="r" b="b"/>
              <a:pathLst>
                <a:path w="1656" h="466" extrusionOk="0">
                  <a:moveTo>
                    <a:pt x="714" y="1"/>
                  </a:moveTo>
                  <a:cubicBezTo>
                    <a:pt x="315" y="1"/>
                    <a:pt x="0" y="163"/>
                    <a:pt x="0" y="163"/>
                  </a:cubicBezTo>
                  <a:cubicBezTo>
                    <a:pt x="0" y="163"/>
                    <a:pt x="346" y="413"/>
                    <a:pt x="810" y="461"/>
                  </a:cubicBezTo>
                  <a:cubicBezTo>
                    <a:pt x="850" y="464"/>
                    <a:pt x="889" y="465"/>
                    <a:pt x="927" y="465"/>
                  </a:cubicBezTo>
                  <a:cubicBezTo>
                    <a:pt x="1337" y="465"/>
                    <a:pt x="1655" y="306"/>
                    <a:pt x="1655" y="306"/>
                  </a:cubicBezTo>
                  <a:cubicBezTo>
                    <a:pt x="1655" y="306"/>
                    <a:pt x="1298" y="56"/>
                    <a:pt x="858" y="8"/>
                  </a:cubicBezTo>
                  <a:cubicBezTo>
                    <a:pt x="809" y="3"/>
                    <a:pt x="761" y="1"/>
                    <a:pt x="714" y="1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704" name="Google Shape;12704;p49"/>
            <p:cNvSpPr/>
            <p:nvPr/>
          </p:nvSpPr>
          <p:spPr>
            <a:xfrm>
              <a:off x="3771600" y="2357625"/>
              <a:ext cx="25025" cy="12075"/>
            </a:xfrm>
            <a:custGeom>
              <a:avLst/>
              <a:gdLst/>
              <a:ahLst/>
              <a:cxnLst/>
              <a:rect l="l" t="t" r="r" b="b"/>
              <a:pathLst>
                <a:path w="1001" h="483" extrusionOk="0">
                  <a:moveTo>
                    <a:pt x="383" y="0"/>
                  </a:moveTo>
                  <a:cubicBezTo>
                    <a:pt x="311" y="0"/>
                    <a:pt x="241" y="13"/>
                    <a:pt x="179" y="34"/>
                  </a:cubicBezTo>
                  <a:cubicBezTo>
                    <a:pt x="83" y="58"/>
                    <a:pt x="0" y="93"/>
                    <a:pt x="0" y="93"/>
                  </a:cubicBezTo>
                  <a:cubicBezTo>
                    <a:pt x="0" y="93"/>
                    <a:pt x="36" y="165"/>
                    <a:pt x="107" y="260"/>
                  </a:cubicBezTo>
                  <a:cubicBezTo>
                    <a:pt x="179" y="343"/>
                    <a:pt x="298" y="439"/>
                    <a:pt x="453" y="462"/>
                  </a:cubicBezTo>
                  <a:cubicBezTo>
                    <a:pt x="494" y="476"/>
                    <a:pt x="535" y="482"/>
                    <a:pt x="575" y="482"/>
                  </a:cubicBezTo>
                  <a:cubicBezTo>
                    <a:pt x="670" y="482"/>
                    <a:pt x="758" y="448"/>
                    <a:pt x="834" y="415"/>
                  </a:cubicBezTo>
                  <a:cubicBezTo>
                    <a:pt x="941" y="379"/>
                    <a:pt x="1000" y="319"/>
                    <a:pt x="1000" y="319"/>
                  </a:cubicBezTo>
                  <a:cubicBezTo>
                    <a:pt x="1000" y="319"/>
                    <a:pt x="941" y="236"/>
                    <a:pt x="869" y="177"/>
                  </a:cubicBezTo>
                  <a:cubicBezTo>
                    <a:pt x="774" y="117"/>
                    <a:pt x="679" y="46"/>
                    <a:pt x="536" y="22"/>
                  </a:cubicBezTo>
                  <a:cubicBezTo>
                    <a:pt x="486" y="7"/>
                    <a:pt x="434" y="0"/>
                    <a:pt x="383" y="0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705" name="Google Shape;12705;p49"/>
            <p:cNvSpPr/>
            <p:nvPr/>
          </p:nvSpPr>
          <p:spPr>
            <a:xfrm>
              <a:off x="3217350" y="1987875"/>
              <a:ext cx="155400" cy="66700"/>
            </a:xfrm>
            <a:custGeom>
              <a:avLst/>
              <a:gdLst/>
              <a:ahLst/>
              <a:cxnLst/>
              <a:rect l="l" t="t" r="r" b="b"/>
              <a:pathLst>
                <a:path w="6216" h="2668" extrusionOk="0">
                  <a:moveTo>
                    <a:pt x="1" y="0"/>
                  </a:moveTo>
                  <a:cubicBezTo>
                    <a:pt x="1" y="1"/>
                    <a:pt x="275" y="251"/>
                    <a:pt x="786" y="620"/>
                  </a:cubicBezTo>
                  <a:cubicBezTo>
                    <a:pt x="1298" y="1001"/>
                    <a:pt x="2025" y="1453"/>
                    <a:pt x="2906" y="1834"/>
                  </a:cubicBezTo>
                  <a:cubicBezTo>
                    <a:pt x="3775" y="2203"/>
                    <a:pt x="4608" y="2406"/>
                    <a:pt x="5228" y="2525"/>
                  </a:cubicBezTo>
                  <a:cubicBezTo>
                    <a:pt x="5835" y="2632"/>
                    <a:pt x="6216" y="2667"/>
                    <a:pt x="6216" y="2667"/>
                  </a:cubicBezTo>
                  <a:cubicBezTo>
                    <a:pt x="6216" y="2667"/>
                    <a:pt x="5859" y="2525"/>
                    <a:pt x="5287" y="2322"/>
                  </a:cubicBezTo>
                  <a:cubicBezTo>
                    <a:pt x="4716" y="2096"/>
                    <a:pt x="3930" y="1786"/>
                    <a:pt x="3084" y="1417"/>
                  </a:cubicBezTo>
                  <a:cubicBezTo>
                    <a:pt x="2227" y="1036"/>
                    <a:pt x="1453" y="703"/>
                    <a:pt x="906" y="429"/>
                  </a:cubicBezTo>
                  <a:cubicBezTo>
                    <a:pt x="334" y="167"/>
                    <a:pt x="1" y="1"/>
                    <a:pt x="1" y="0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706" name="Google Shape;12706;p49"/>
            <p:cNvSpPr/>
            <p:nvPr/>
          </p:nvSpPr>
          <p:spPr>
            <a:xfrm>
              <a:off x="3218850" y="2012575"/>
              <a:ext cx="69975" cy="42000"/>
            </a:xfrm>
            <a:custGeom>
              <a:avLst/>
              <a:gdLst/>
              <a:ahLst/>
              <a:cxnLst/>
              <a:rect l="l" t="t" r="r" b="b"/>
              <a:pathLst>
                <a:path w="2799" h="1680" extrusionOk="0"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07" y="167"/>
                    <a:pt x="310" y="394"/>
                  </a:cubicBezTo>
                  <a:cubicBezTo>
                    <a:pt x="524" y="620"/>
                    <a:pt x="834" y="894"/>
                    <a:pt x="1215" y="1144"/>
                  </a:cubicBezTo>
                  <a:cubicBezTo>
                    <a:pt x="1619" y="1382"/>
                    <a:pt x="2012" y="1513"/>
                    <a:pt x="2310" y="1584"/>
                  </a:cubicBezTo>
                  <a:cubicBezTo>
                    <a:pt x="2608" y="1656"/>
                    <a:pt x="2798" y="1679"/>
                    <a:pt x="2798" y="1679"/>
                  </a:cubicBezTo>
                  <a:cubicBezTo>
                    <a:pt x="2798" y="1679"/>
                    <a:pt x="2643" y="1560"/>
                    <a:pt x="2393" y="1370"/>
                  </a:cubicBezTo>
                  <a:cubicBezTo>
                    <a:pt x="2143" y="1215"/>
                    <a:pt x="1810" y="977"/>
                    <a:pt x="1441" y="751"/>
                  </a:cubicBezTo>
                  <a:cubicBezTo>
                    <a:pt x="1072" y="525"/>
                    <a:pt x="715" y="346"/>
                    <a:pt x="441" y="215"/>
                  </a:cubicBezTo>
                  <a:cubicBezTo>
                    <a:pt x="179" y="84"/>
                    <a:pt x="0" y="1"/>
                    <a:pt x="0" y="1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707" name="Google Shape;12707;p49"/>
            <p:cNvSpPr/>
            <p:nvPr/>
          </p:nvSpPr>
          <p:spPr>
            <a:xfrm>
              <a:off x="3172700" y="2106925"/>
              <a:ext cx="73250" cy="22950"/>
            </a:xfrm>
            <a:custGeom>
              <a:avLst/>
              <a:gdLst/>
              <a:ahLst/>
              <a:cxnLst/>
              <a:rect l="l" t="t" r="r" b="b"/>
              <a:pathLst>
                <a:path w="2930" h="918" extrusionOk="0">
                  <a:moveTo>
                    <a:pt x="1" y="1"/>
                  </a:moveTo>
                  <a:cubicBezTo>
                    <a:pt x="1" y="1"/>
                    <a:pt x="132" y="120"/>
                    <a:pt x="370" y="287"/>
                  </a:cubicBezTo>
                  <a:cubicBezTo>
                    <a:pt x="608" y="441"/>
                    <a:pt x="953" y="620"/>
                    <a:pt x="1370" y="751"/>
                  </a:cubicBezTo>
                  <a:cubicBezTo>
                    <a:pt x="1787" y="882"/>
                    <a:pt x="2191" y="918"/>
                    <a:pt x="2465" y="918"/>
                  </a:cubicBezTo>
                  <a:cubicBezTo>
                    <a:pt x="2751" y="918"/>
                    <a:pt x="2930" y="894"/>
                    <a:pt x="2930" y="894"/>
                  </a:cubicBezTo>
                  <a:cubicBezTo>
                    <a:pt x="2930" y="894"/>
                    <a:pt x="2287" y="549"/>
                    <a:pt x="1501" y="322"/>
                  </a:cubicBezTo>
                  <a:cubicBezTo>
                    <a:pt x="715" y="72"/>
                    <a:pt x="1" y="1"/>
                    <a:pt x="1" y="1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708" name="Google Shape;12708;p49"/>
            <p:cNvSpPr/>
            <p:nvPr/>
          </p:nvSpPr>
          <p:spPr>
            <a:xfrm>
              <a:off x="2975950" y="2639750"/>
              <a:ext cx="235775" cy="52800"/>
            </a:xfrm>
            <a:custGeom>
              <a:avLst/>
              <a:gdLst/>
              <a:ahLst/>
              <a:cxnLst/>
              <a:rect l="l" t="t" r="r" b="b"/>
              <a:pathLst>
                <a:path w="9431" h="2112" extrusionOk="0">
                  <a:moveTo>
                    <a:pt x="1" y="0"/>
                  </a:moveTo>
                  <a:cubicBezTo>
                    <a:pt x="1" y="0"/>
                    <a:pt x="477" y="250"/>
                    <a:pt x="1287" y="595"/>
                  </a:cubicBezTo>
                  <a:cubicBezTo>
                    <a:pt x="2108" y="953"/>
                    <a:pt x="3251" y="1357"/>
                    <a:pt x="4585" y="1655"/>
                  </a:cubicBezTo>
                  <a:cubicBezTo>
                    <a:pt x="5906" y="1953"/>
                    <a:pt x="7121" y="2072"/>
                    <a:pt x="8002" y="2096"/>
                  </a:cubicBezTo>
                  <a:cubicBezTo>
                    <a:pt x="8295" y="2108"/>
                    <a:pt x="8552" y="2111"/>
                    <a:pt x="8764" y="2111"/>
                  </a:cubicBezTo>
                  <a:cubicBezTo>
                    <a:pt x="9187" y="2111"/>
                    <a:pt x="9430" y="2096"/>
                    <a:pt x="9430" y="2096"/>
                  </a:cubicBezTo>
                  <a:cubicBezTo>
                    <a:pt x="9430" y="2096"/>
                    <a:pt x="8895" y="2012"/>
                    <a:pt x="8014" y="1857"/>
                  </a:cubicBezTo>
                  <a:cubicBezTo>
                    <a:pt x="7156" y="1715"/>
                    <a:pt x="5966" y="1488"/>
                    <a:pt x="4668" y="1203"/>
                  </a:cubicBezTo>
                  <a:cubicBezTo>
                    <a:pt x="3370" y="917"/>
                    <a:pt x="2215" y="619"/>
                    <a:pt x="1370" y="381"/>
                  </a:cubicBezTo>
                  <a:cubicBezTo>
                    <a:pt x="513" y="143"/>
                    <a:pt x="1" y="0"/>
                    <a:pt x="1" y="0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709" name="Google Shape;12709;p49"/>
            <p:cNvSpPr/>
            <p:nvPr/>
          </p:nvSpPr>
          <p:spPr>
            <a:xfrm>
              <a:off x="2991725" y="2597975"/>
              <a:ext cx="61050" cy="16575"/>
            </a:xfrm>
            <a:custGeom>
              <a:avLst/>
              <a:gdLst/>
              <a:ahLst/>
              <a:cxnLst/>
              <a:rect l="l" t="t" r="r" b="b"/>
              <a:pathLst>
                <a:path w="2442" h="663" extrusionOk="0">
                  <a:moveTo>
                    <a:pt x="332" y="1"/>
                  </a:moveTo>
                  <a:cubicBezTo>
                    <a:pt x="128" y="1"/>
                    <a:pt x="1" y="16"/>
                    <a:pt x="1" y="16"/>
                  </a:cubicBezTo>
                  <a:cubicBezTo>
                    <a:pt x="1" y="16"/>
                    <a:pt x="501" y="373"/>
                    <a:pt x="1168" y="552"/>
                  </a:cubicBezTo>
                  <a:cubicBezTo>
                    <a:pt x="1533" y="642"/>
                    <a:pt x="1874" y="662"/>
                    <a:pt x="2111" y="662"/>
                  </a:cubicBezTo>
                  <a:cubicBezTo>
                    <a:pt x="2315" y="662"/>
                    <a:pt x="2442" y="647"/>
                    <a:pt x="2442" y="647"/>
                  </a:cubicBezTo>
                  <a:cubicBezTo>
                    <a:pt x="2442" y="647"/>
                    <a:pt x="1953" y="290"/>
                    <a:pt x="1287" y="111"/>
                  </a:cubicBezTo>
                  <a:cubicBezTo>
                    <a:pt x="915" y="22"/>
                    <a:pt x="571" y="1"/>
                    <a:pt x="332" y="1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710" name="Google Shape;12710;p49"/>
            <p:cNvSpPr/>
            <p:nvPr/>
          </p:nvSpPr>
          <p:spPr>
            <a:xfrm>
              <a:off x="3004525" y="2565800"/>
              <a:ext cx="58675" cy="13975"/>
            </a:xfrm>
            <a:custGeom>
              <a:avLst/>
              <a:gdLst/>
              <a:ahLst/>
              <a:cxnLst/>
              <a:rect l="l" t="t" r="r" b="b"/>
              <a:pathLst>
                <a:path w="2347" h="559" extrusionOk="0">
                  <a:moveTo>
                    <a:pt x="609" y="0"/>
                  </a:moveTo>
                  <a:cubicBezTo>
                    <a:pt x="249" y="0"/>
                    <a:pt x="1" y="53"/>
                    <a:pt x="1" y="53"/>
                  </a:cubicBezTo>
                  <a:cubicBezTo>
                    <a:pt x="1" y="53"/>
                    <a:pt x="477" y="386"/>
                    <a:pt x="1132" y="505"/>
                  </a:cubicBezTo>
                  <a:cubicBezTo>
                    <a:pt x="1350" y="545"/>
                    <a:pt x="1558" y="558"/>
                    <a:pt x="1738" y="558"/>
                  </a:cubicBezTo>
                  <a:cubicBezTo>
                    <a:pt x="2098" y="558"/>
                    <a:pt x="2346" y="505"/>
                    <a:pt x="2346" y="505"/>
                  </a:cubicBezTo>
                  <a:cubicBezTo>
                    <a:pt x="2346" y="505"/>
                    <a:pt x="1870" y="184"/>
                    <a:pt x="1215" y="53"/>
                  </a:cubicBezTo>
                  <a:cubicBezTo>
                    <a:pt x="997" y="13"/>
                    <a:pt x="789" y="0"/>
                    <a:pt x="609" y="0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711" name="Google Shape;12711;p49"/>
            <p:cNvSpPr/>
            <p:nvPr/>
          </p:nvSpPr>
          <p:spPr>
            <a:xfrm>
              <a:off x="3017025" y="2533350"/>
              <a:ext cx="35750" cy="13675"/>
            </a:xfrm>
            <a:custGeom>
              <a:avLst/>
              <a:gdLst/>
              <a:ahLst/>
              <a:cxnLst/>
              <a:rect l="l" t="t" r="r" b="b"/>
              <a:pathLst>
                <a:path w="1430" h="547" extrusionOk="0">
                  <a:moveTo>
                    <a:pt x="405" y="0"/>
                  </a:moveTo>
                  <a:cubicBezTo>
                    <a:pt x="175" y="0"/>
                    <a:pt x="1" y="53"/>
                    <a:pt x="1" y="53"/>
                  </a:cubicBezTo>
                  <a:cubicBezTo>
                    <a:pt x="1" y="53"/>
                    <a:pt x="251" y="375"/>
                    <a:pt x="656" y="494"/>
                  </a:cubicBezTo>
                  <a:cubicBezTo>
                    <a:pt x="787" y="533"/>
                    <a:pt x="916" y="547"/>
                    <a:pt x="1031" y="547"/>
                  </a:cubicBezTo>
                  <a:cubicBezTo>
                    <a:pt x="1260" y="547"/>
                    <a:pt x="1430" y="494"/>
                    <a:pt x="1430" y="494"/>
                  </a:cubicBezTo>
                  <a:cubicBezTo>
                    <a:pt x="1430" y="494"/>
                    <a:pt x="1179" y="172"/>
                    <a:pt x="775" y="53"/>
                  </a:cubicBezTo>
                  <a:cubicBezTo>
                    <a:pt x="648" y="14"/>
                    <a:pt x="519" y="0"/>
                    <a:pt x="405" y="0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712" name="Google Shape;12712;p49"/>
            <p:cNvSpPr/>
            <p:nvPr/>
          </p:nvSpPr>
          <p:spPr>
            <a:xfrm>
              <a:off x="3025950" y="2504300"/>
              <a:ext cx="30400" cy="11650"/>
            </a:xfrm>
            <a:custGeom>
              <a:avLst/>
              <a:gdLst/>
              <a:ahLst/>
              <a:cxnLst/>
              <a:rect l="l" t="t" r="r" b="b"/>
              <a:pathLst>
                <a:path w="1216" h="466" extrusionOk="0">
                  <a:moveTo>
                    <a:pt x="632" y="1"/>
                  </a:moveTo>
                  <a:cubicBezTo>
                    <a:pt x="453" y="1"/>
                    <a:pt x="287" y="60"/>
                    <a:pt x="180" y="120"/>
                  </a:cubicBezTo>
                  <a:cubicBezTo>
                    <a:pt x="60" y="191"/>
                    <a:pt x="1" y="251"/>
                    <a:pt x="1" y="251"/>
                  </a:cubicBezTo>
                  <a:cubicBezTo>
                    <a:pt x="1" y="251"/>
                    <a:pt x="84" y="310"/>
                    <a:pt x="180" y="358"/>
                  </a:cubicBezTo>
                  <a:cubicBezTo>
                    <a:pt x="299" y="406"/>
                    <a:pt x="441" y="465"/>
                    <a:pt x="596" y="465"/>
                  </a:cubicBezTo>
                  <a:cubicBezTo>
                    <a:pt x="751" y="465"/>
                    <a:pt x="894" y="429"/>
                    <a:pt x="1013" y="382"/>
                  </a:cubicBezTo>
                  <a:cubicBezTo>
                    <a:pt x="1132" y="346"/>
                    <a:pt x="1215" y="298"/>
                    <a:pt x="1215" y="298"/>
                  </a:cubicBezTo>
                  <a:cubicBezTo>
                    <a:pt x="1215" y="298"/>
                    <a:pt x="1168" y="227"/>
                    <a:pt x="1061" y="167"/>
                  </a:cubicBezTo>
                  <a:cubicBezTo>
                    <a:pt x="953" y="84"/>
                    <a:pt x="811" y="13"/>
                    <a:pt x="632" y="1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713" name="Google Shape;12713;p49"/>
            <p:cNvSpPr/>
            <p:nvPr/>
          </p:nvSpPr>
          <p:spPr>
            <a:xfrm>
              <a:off x="2825925" y="2812075"/>
              <a:ext cx="125050" cy="19025"/>
            </a:xfrm>
            <a:custGeom>
              <a:avLst/>
              <a:gdLst/>
              <a:ahLst/>
              <a:cxnLst/>
              <a:rect l="l" t="t" r="r" b="b"/>
              <a:pathLst>
                <a:path w="5002" h="761" extrusionOk="0">
                  <a:moveTo>
                    <a:pt x="5002" y="1"/>
                  </a:moveTo>
                  <a:cubicBezTo>
                    <a:pt x="5001" y="1"/>
                    <a:pt x="3858" y="60"/>
                    <a:pt x="2489" y="227"/>
                  </a:cubicBezTo>
                  <a:cubicBezTo>
                    <a:pt x="1120" y="406"/>
                    <a:pt x="1" y="644"/>
                    <a:pt x="1" y="644"/>
                  </a:cubicBezTo>
                  <a:cubicBezTo>
                    <a:pt x="1" y="644"/>
                    <a:pt x="287" y="703"/>
                    <a:pt x="739" y="739"/>
                  </a:cubicBezTo>
                  <a:cubicBezTo>
                    <a:pt x="915" y="753"/>
                    <a:pt x="1118" y="761"/>
                    <a:pt x="1339" y="761"/>
                  </a:cubicBezTo>
                  <a:cubicBezTo>
                    <a:pt x="1700" y="761"/>
                    <a:pt x="2113" y="739"/>
                    <a:pt x="2549" y="679"/>
                  </a:cubicBezTo>
                  <a:cubicBezTo>
                    <a:pt x="3239" y="596"/>
                    <a:pt x="3870" y="418"/>
                    <a:pt x="4299" y="263"/>
                  </a:cubicBezTo>
                  <a:cubicBezTo>
                    <a:pt x="4728" y="120"/>
                    <a:pt x="5002" y="1"/>
                    <a:pt x="5002" y="1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714" name="Google Shape;12714;p49"/>
            <p:cNvSpPr/>
            <p:nvPr/>
          </p:nvSpPr>
          <p:spPr>
            <a:xfrm>
              <a:off x="2836650" y="2794625"/>
              <a:ext cx="56875" cy="12400"/>
            </a:xfrm>
            <a:custGeom>
              <a:avLst/>
              <a:gdLst/>
              <a:ahLst/>
              <a:cxnLst/>
              <a:rect l="l" t="t" r="r" b="b"/>
              <a:pathLst>
                <a:path w="2275" h="496" extrusionOk="0">
                  <a:moveTo>
                    <a:pt x="1427" y="0"/>
                  </a:moveTo>
                  <a:cubicBezTo>
                    <a:pt x="1329" y="0"/>
                    <a:pt x="1225" y="6"/>
                    <a:pt x="1120" y="20"/>
                  </a:cubicBezTo>
                  <a:cubicBezTo>
                    <a:pt x="465" y="103"/>
                    <a:pt x="1" y="425"/>
                    <a:pt x="1" y="425"/>
                  </a:cubicBezTo>
                  <a:cubicBezTo>
                    <a:pt x="1" y="425"/>
                    <a:pt x="318" y="495"/>
                    <a:pt x="751" y="495"/>
                  </a:cubicBezTo>
                  <a:cubicBezTo>
                    <a:pt x="881" y="495"/>
                    <a:pt x="1022" y="489"/>
                    <a:pt x="1167" y="473"/>
                  </a:cubicBezTo>
                  <a:cubicBezTo>
                    <a:pt x="1775" y="401"/>
                    <a:pt x="2275" y="139"/>
                    <a:pt x="2275" y="139"/>
                  </a:cubicBezTo>
                  <a:cubicBezTo>
                    <a:pt x="2275" y="139"/>
                    <a:pt x="1906" y="0"/>
                    <a:pt x="1427" y="0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715" name="Google Shape;12715;p49"/>
            <p:cNvSpPr/>
            <p:nvPr/>
          </p:nvSpPr>
          <p:spPr>
            <a:xfrm>
              <a:off x="2850350" y="2757150"/>
              <a:ext cx="38125" cy="11325"/>
            </a:xfrm>
            <a:custGeom>
              <a:avLst/>
              <a:gdLst/>
              <a:ahLst/>
              <a:cxnLst/>
              <a:rect l="l" t="t" r="r" b="b"/>
              <a:pathLst>
                <a:path w="1525" h="453" extrusionOk="0">
                  <a:moveTo>
                    <a:pt x="847" y="1"/>
                  </a:moveTo>
                  <a:cubicBezTo>
                    <a:pt x="808" y="1"/>
                    <a:pt x="768" y="3"/>
                    <a:pt x="727" y="7"/>
                  </a:cubicBezTo>
                  <a:cubicBezTo>
                    <a:pt x="298" y="31"/>
                    <a:pt x="0" y="317"/>
                    <a:pt x="0" y="317"/>
                  </a:cubicBezTo>
                  <a:cubicBezTo>
                    <a:pt x="0" y="317"/>
                    <a:pt x="301" y="453"/>
                    <a:pt x="658" y="453"/>
                  </a:cubicBezTo>
                  <a:cubicBezTo>
                    <a:pt x="696" y="453"/>
                    <a:pt x="735" y="451"/>
                    <a:pt x="774" y="448"/>
                  </a:cubicBezTo>
                  <a:cubicBezTo>
                    <a:pt x="1179" y="424"/>
                    <a:pt x="1524" y="198"/>
                    <a:pt x="1524" y="198"/>
                  </a:cubicBezTo>
                  <a:cubicBezTo>
                    <a:pt x="1524" y="198"/>
                    <a:pt x="1239" y="1"/>
                    <a:pt x="847" y="1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716" name="Google Shape;12716;p49"/>
            <p:cNvSpPr/>
            <p:nvPr/>
          </p:nvSpPr>
          <p:spPr>
            <a:xfrm>
              <a:off x="2920300" y="2601275"/>
              <a:ext cx="43175" cy="11450"/>
            </a:xfrm>
            <a:custGeom>
              <a:avLst/>
              <a:gdLst/>
              <a:ahLst/>
              <a:cxnLst/>
              <a:rect l="l" t="t" r="r" b="b"/>
              <a:pathLst>
                <a:path w="1727" h="458" extrusionOk="0">
                  <a:moveTo>
                    <a:pt x="976" y="0"/>
                  </a:moveTo>
                  <a:cubicBezTo>
                    <a:pt x="937" y="0"/>
                    <a:pt x="897" y="1"/>
                    <a:pt x="857" y="3"/>
                  </a:cubicBezTo>
                  <a:cubicBezTo>
                    <a:pt x="619" y="15"/>
                    <a:pt x="417" y="75"/>
                    <a:pt x="262" y="122"/>
                  </a:cubicBezTo>
                  <a:cubicBezTo>
                    <a:pt x="107" y="170"/>
                    <a:pt x="0" y="218"/>
                    <a:pt x="0" y="218"/>
                  </a:cubicBezTo>
                  <a:cubicBezTo>
                    <a:pt x="0" y="218"/>
                    <a:pt x="95" y="289"/>
                    <a:pt x="262" y="348"/>
                  </a:cubicBezTo>
                  <a:cubicBezTo>
                    <a:pt x="403" y="403"/>
                    <a:pt x="604" y="457"/>
                    <a:pt x="828" y="457"/>
                  </a:cubicBezTo>
                  <a:cubicBezTo>
                    <a:pt x="850" y="457"/>
                    <a:pt x="871" y="457"/>
                    <a:pt x="893" y="456"/>
                  </a:cubicBezTo>
                  <a:cubicBezTo>
                    <a:pt x="1155" y="432"/>
                    <a:pt x="1358" y="348"/>
                    <a:pt x="1512" y="253"/>
                  </a:cubicBezTo>
                  <a:cubicBezTo>
                    <a:pt x="1655" y="170"/>
                    <a:pt x="1727" y="98"/>
                    <a:pt x="1727" y="98"/>
                  </a:cubicBezTo>
                  <a:cubicBezTo>
                    <a:pt x="1727" y="98"/>
                    <a:pt x="1608" y="63"/>
                    <a:pt x="1453" y="39"/>
                  </a:cubicBezTo>
                  <a:cubicBezTo>
                    <a:pt x="1326" y="19"/>
                    <a:pt x="1152" y="0"/>
                    <a:pt x="976" y="0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717" name="Google Shape;12717;p49"/>
            <p:cNvSpPr/>
            <p:nvPr/>
          </p:nvSpPr>
          <p:spPr>
            <a:xfrm>
              <a:off x="2931300" y="2574250"/>
              <a:ext cx="30400" cy="11050"/>
            </a:xfrm>
            <a:custGeom>
              <a:avLst/>
              <a:gdLst/>
              <a:ahLst/>
              <a:cxnLst/>
              <a:rect l="l" t="t" r="r" b="b"/>
              <a:pathLst>
                <a:path w="1216" h="442" extrusionOk="0">
                  <a:moveTo>
                    <a:pt x="608" y="1"/>
                  </a:moveTo>
                  <a:cubicBezTo>
                    <a:pt x="263" y="1"/>
                    <a:pt x="1" y="227"/>
                    <a:pt x="1" y="227"/>
                  </a:cubicBezTo>
                  <a:cubicBezTo>
                    <a:pt x="1" y="227"/>
                    <a:pt x="263" y="441"/>
                    <a:pt x="608" y="441"/>
                  </a:cubicBezTo>
                  <a:cubicBezTo>
                    <a:pt x="953" y="441"/>
                    <a:pt x="1215" y="227"/>
                    <a:pt x="1215" y="227"/>
                  </a:cubicBezTo>
                  <a:cubicBezTo>
                    <a:pt x="1215" y="227"/>
                    <a:pt x="929" y="1"/>
                    <a:pt x="608" y="1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718" name="Google Shape;12718;p49"/>
            <p:cNvSpPr/>
            <p:nvPr/>
          </p:nvSpPr>
          <p:spPr>
            <a:xfrm>
              <a:off x="2954225" y="2542100"/>
              <a:ext cx="26825" cy="11350"/>
            </a:xfrm>
            <a:custGeom>
              <a:avLst/>
              <a:gdLst/>
              <a:ahLst/>
              <a:cxnLst/>
              <a:rect l="l" t="t" r="r" b="b"/>
              <a:pathLst>
                <a:path w="1073" h="454" extrusionOk="0">
                  <a:moveTo>
                    <a:pt x="558" y="0"/>
                  </a:moveTo>
                  <a:cubicBezTo>
                    <a:pt x="551" y="0"/>
                    <a:pt x="544" y="1"/>
                    <a:pt x="536" y="1"/>
                  </a:cubicBezTo>
                  <a:cubicBezTo>
                    <a:pt x="239" y="1"/>
                    <a:pt x="1" y="227"/>
                    <a:pt x="1" y="227"/>
                  </a:cubicBezTo>
                  <a:cubicBezTo>
                    <a:pt x="1" y="227"/>
                    <a:pt x="239" y="453"/>
                    <a:pt x="536" y="453"/>
                  </a:cubicBezTo>
                  <a:cubicBezTo>
                    <a:pt x="834" y="453"/>
                    <a:pt x="1072" y="227"/>
                    <a:pt x="1072" y="227"/>
                  </a:cubicBezTo>
                  <a:cubicBezTo>
                    <a:pt x="1072" y="227"/>
                    <a:pt x="845" y="0"/>
                    <a:pt x="558" y="0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719" name="Google Shape;12719;p49"/>
            <p:cNvSpPr/>
            <p:nvPr/>
          </p:nvSpPr>
          <p:spPr>
            <a:xfrm>
              <a:off x="3016725" y="2803450"/>
              <a:ext cx="430750" cy="31575"/>
            </a:xfrm>
            <a:custGeom>
              <a:avLst/>
              <a:gdLst/>
              <a:ahLst/>
              <a:cxnLst/>
              <a:rect l="l" t="t" r="r" b="b"/>
              <a:pathLst>
                <a:path w="17230" h="1263" extrusionOk="0">
                  <a:moveTo>
                    <a:pt x="17229" y="1"/>
                  </a:moveTo>
                  <a:cubicBezTo>
                    <a:pt x="17229" y="1"/>
                    <a:pt x="13359" y="48"/>
                    <a:pt x="8597" y="405"/>
                  </a:cubicBezTo>
                  <a:cubicBezTo>
                    <a:pt x="3835" y="763"/>
                    <a:pt x="1" y="1263"/>
                    <a:pt x="1" y="1263"/>
                  </a:cubicBezTo>
                  <a:cubicBezTo>
                    <a:pt x="1" y="1263"/>
                    <a:pt x="3882" y="1203"/>
                    <a:pt x="8633" y="858"/>
                  </a:cubicBezTo>
                  <a:cubicBezTo>
                    <a:pt x="13395" y="501"/>
                    <a:pt x="17229" y="1"/>
                    <a:pt x="17229" y="1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720" name="Google Shape;12720;p49"/>
            <p:cNvSpPr/>
            <p:nvPr/>
          </p:nvSpPr>
          <p:spPr>
            <a:xfrm>
              <a:off x="3045900" y="2792250"/>
              <a:ext cx="214650" cy="13900"/>
            </a:xfrm>
            <a:custGeom>
              <a:avLst/>
              <a:gdLst/>
              <a:ahLst/>
              <a:cxnLst/>
              <a:rect l="l" t="t" r="r" b="b"/>
              <a:pathLst>
                <a:path w="8586" h="556" extrusionOk="0">
                  <a:moveTo>
                    <a:pt x="5255" y="1"/>
                  </a:moveTo>
                  <a:cubicBezTo>
                    <a:pt x="4943" y="1"/>
                    <a:pt x="4619" y="7"/>
                    <a:pt x="4287" y="20"/>
                  </a:cubicBezTo>
                  <a:cubicBezTo>
                    <a:pt x="3096" y="56"/>
                    <a:pt x="2025" y="198"/>
                    <a:pt x="1251" y="318"/>
                  </a:cubicBezTo>
                  <a:cubicBezTo>
                    <a:pt x="477" y="449"/>
                    <a:pt x="1" y="556"/>
                    <a:pt x="1" y="556"/>
                  </a:cubicBezTo>
                  <a:cubicBezTo>
                    <a:pt x="1" y="556"/>
                    <a:pt x="1929" y="556"/>
                    <a:pt x="4299" y="460"/>
                  </a:cubicBezTo>
                  <a:cubicBezTo>
                    <a:pt x="6644" y="377"/>
                    <a:pt x="8585" y="222"/>
                    <a:pt x="8585" y="222"/>
                  </a:cubicBezTo>
                  <a:cubicBezTo>
                    <a:pt x="8585" y="222"/>
                    <a:pt x="8109" y="151"/>
                    <a:pt x="7335" y="91"/>
                  </a:cubicBezTo>
                  <a:cubicBezTo>
                    <a:pt x="6777" y="40"/>
                    <a:pt x="6058" y="1"/>
                    <a:pt x="5255" y="1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721" name="Google Shape;12721;p49"/>
            <p:cNvSpPr/>
            <p:nvPr/>
          </p:nvSpPr>
          <p:spPr>
            <a:xfrm>
              <a:off x="3036375" y="2778700"/>
              <a:ext cx="103900" cy="11425"/>
            </a:xfrm>
            <a:custGeom>
              <a:avLst/>
              <a:gdLst/>
              <a:ahLst/>
              <a:cxnLst/>
              <a:rect l="l" t="t" r="r" b="b"/>
              <a:pathLst>
                <a:path w="4156" h="457" extrusionOk="0">
                  <a:moveTo>
                    <a:pt x="2261" y="0"/>
                  </a:moveTo>
                  <a:cubicBezTo>
                    <a:pt x="2199" y="0"/>
                    <a:pt x="2136" y="1"/>
                    <a:pt x="2072" y="2"/>
                  </a:cubicBezTo>
                  <a:cubicBezTo>
                    <a:pt x="929" y="26"/>
                    <a:pt x="1" y="276"/>
                    <a:pt x="1" y="276"/>
                  </a:cubicBezTo>
                  <a:cubicBezTo>
                    <a:pt x="1" y="276"/>
                    <a:pt x="840" y="457"/>
                    <a:pt x="1896" y="457"/>
                  </a:cubicBezTo>
                  <a:cubicBezTo>
                    <a:pt x="1958" y="457"/>
                    <a:pt x="2021" y="456"/>
                    <a:pt x="2084" y="455"/>
                  </a:cubicBezTo>
                  <a:cubicBezTo>
                    <a:pt x="3239" y="443"/>
                    <a:pt x="4156" y="181"/>
                    <a:pt x="4156" y="181"/>
                  </a:cubicBezTo>
                  <a:cubicBezTo>
                    <a:pt x="4156" y="181"/>
                    <a:pt x="3317" y="0"/>
                    <a:pt x="2261" y="0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722" name="Google Shape;12722;p49"/>
            <p:cNvSpPr/>
            <p:nvPr/>
          </p:nvSpPr>
          <p:spPr>
            <a:xfrm>
              <a:off x="3034900" y="2753425"/>
              <a:ext cx="57175" cy="11675"/>
            </a:xfrm>
            <a:custGeom>
              <a:avLst/>
              <a:gdLst/>
              <a:ahLst/>
              <a:cxnLst/>
              <a:rect l="l" t="t" r="r" b="b"/>
              <a:pathLst>
                <a:path w="2287" h="467" extrusionOk="0">
                  <a:moveTo>
                    <a:pt x="1185" y="1"/>
                  </a:moveTo>
                  <a:cubicBezTo>
                    <a:pt x="1167" y="1"/>
                    <a:pt x="1149" y="1"/>
                    <a:pt x="1131" y="1"/>
                  </a:cubicBezTo>
                  <a:cubicBezTo>
                    <a:pt x="512" y="37"/>
                    <a:pt x="0" y="275"/>
                    <a:pt x="0" y="275"/>
                  </a:cubicBezTo>
                  <a:cubicBezTo>
                    <a:pt x="0" y="275"/>
                    <a:pt x="494" y="466"/>
                    <a:pt x="1101" y="466"/>
                  </a:cubicBezTo>
                  <a:cubicBezTo>
                    <a:pt x="1119" y="466"/>
                    <a:pt x="1137" y="466"/>
                    <a:pt x="1155" y="466"/>
                  </a:cubicBezTo>
                  <a:cubicBezTo>
                    <a:pt x="1774" y="442"/>
                    <a:pt x="2286" y="192"/>
                    <a:pt x="2286" y="192"/>
                  </a:cubicBezTo>
                  <a:cubicBezTo>
                    <a:pt x="2286" y="192"/>
                    <a:pt x="1792" y="1"/>
                    <a:pt x="1185" y="1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723" name="Google Shape;12723;p49"/>
            <p:cNvSpPr/>
            <p:nvPr/>
          </p:nvSpPr>
          <p:spPr>
            <a:xfrm>
              <a:off x="2993825" y="2730825"/>
              <a:ext cx="30375" cy="11625"/>
            </a:xfrm>
            <a:custGeom>
              <a:avLst/>
              <a:gdLst/>
              <a:ahLst/>
              <a:cxnLst/>
              <a:rect l="l" t="t" r="r" b="b"/>
              <a:pathLst>
                <a:path w="1215" h="465" extrusionOk="0">
                  <a:moveTo>
                    <a:pt x="619" y="0"/>
                  </a:moveTo>
                  <a:cubicBezTo>
                    <a:pt x="441" y="0"/>
                    <a:pt x="262" y="60"/>
                    <a:pt x="155" y="131"/>
                  </a:cubicBezTo>
                  <a:cubicBezTo>
                    <a:pt x="60" y="191"/>
                    <a:pt x="0" y="274"/>
                    <a:pt x="0" y="274"/>
                  </a:cubicBezTo>
                  <a:lnTo>
                    <a:pt x="179" y="358"/>
                  </a:lnTo>
                  <a:cubicBezTo>
                    <a:pt x="298" y="405"/>
                    <a:pt x="441" y="453"/>
                    <a:pt x="595" y="465"/>
                  </a:cubicBezTo>
                  <a:cubicBezTo>
                    <a:pt x="738" y="465"/>
                    <a:pt x="893" y="429"/>
                    <a:pt x="1012" y="405"/>
                  </a:cubicBezTo>
                  <a:cubicBezTo>
                    <a:pt x="1131" y="369"/>
                    <a:pt x="1215" y="346"/>
                    <a:pt x="1215" y="346"/>
                  </a:cubicBezTo>
                  <a:cubicBezTo>
                    <a:pt x="1215" y="346"/>
                    <a:pt x="1167" y="274"/>
                    <a:pt x="1072" y="179"/>
                  </a:cubicBezTo>
                  <a:cubicBezTo>
                    <a:pt x="964" y="96"/>
                    <a:pt x="810" y="12"/>
                    <a:pt x="619" y="0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724" name="Google Shape;12724;p49"/>
            <p:cNvSpPr/>
            <p:nvPr/>
          </p:nvSpPr>
          <p:spPr>
            <a:xfrm>
              <a:off x="3764150" y="3101350"/>
              <a:ext cx="434600" cy="11425"/>
            </a:xfrm>
            <a:custGeom>
              <a:avLst/>
              <a:gdLst/>
              <a:ahLst/>
              <a:cxnLst/>
              <a:rect l="l" t="t" r="r" b="b"/>
              <a:pathLst>
                <a:path w="17384" h="457" extrusionOk="0">
                  <a:moveTo>
                    <a:pt x="7901" y="1"/>
                  </a:moveTo>
                  <a:cubicBezTo>
                    <a:pt x="3473" y="1"/>
                    <a:pt x="0" y="181"/>
                    <a:pt x="0" y="181"/>
                  </a:cubicBezTo>
                  <a:cubicBezTo>
                    <a:pt x="0" y="181"/>
                    <a:pt x="3906" y="419"/>
                    <a:pt x="8692" y="455"/>
                  </a:cubicBezTo>
                  <a:cubicBezTo>
                    <a:pt x="8945" y="456"/>
                    <a:pt x="9196" y="457"/>
                    <a:pt x="9443" y="457"/>
                  </a:cubicBezTo>
                  <a:cubicBezTo>
                    <a:pt x="13900" y="457"/>
                    <a:pt x="17384" y="265"/>
                    <a:pt x="17384" y="265"/>
                  </a:cubicBezTo>
                  <a:cubicBezTo>
                    <a:pt x="17384" y="265"/>
                    <a:pt x="13502" y="15"/>
                    <a:pt x="8692" y="3"/>
                  </a:cubicBezTo>
                  <a:cubicBezTo>
                    <a:pt x="8425" y="1"/>
                    <a:pt x="8162" y="1"/>
                    <a:pt x="7901" y="1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725" name="Google Shape;12725;p49"/>
            <p:cNvSpPr/>
            <p:nvPr/>
          </p:nvSpPr>
          <p:spPr>
            <a:xfrm>
              <a:off x="3764750" y="3085325"/>
              <a:ext cx="192600" cy="11350"/>
            </a:xfrm>
            <a:custGeom>
              <a:avLst/>
              <a:gdLst/>
              <a:ahLst/>
              <a:cxnLst/>
              <a:rect l="l" t="t" r="r" b="b"/>
              <a:pathLst>
                <a:path w="7704" h="454" extrusionOk="0">
                  <a:moveTo>
                    <a:pt x="3846" y="1"/>
                  </a:moveTo>
                  <a:cubicBezTo>
                    <a:pt x="1727" y="1"/>
                    <a:pt x="0" y="227"/>
                    <a:pt x="0" y="227"/>
                  </a:cubicBezTo>
                  <a:cubicBezTo>
                    <a:pt x="0" y="227"/>
                    <a:pt x="1727" y="453"/>
                    <a:pt x="3846" y="453"/>
                  </a:cubicBezTo>
                  <a:cubicBezTo>
                    <a:pt x="5977" y="453"/>
                    <a:pt x="7704" y="227"/>
                    <a:pt x="7704" y="227"/>
                  </a:cubicBezTo>
                  <a:cubicBezTo>
                    <a:pt x="7704" y="227"/>
                    <a:pt x="5977" y="1"/>
                    <a:pt x="3846" y="1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726" name="Google Shape;12726;p49"/>
            <p:cNvSpPr/>
            <p:nvPr/>
          </p:nvSpPr>
          <p:spPr>
            <a:xfrm>
              <a:off x="3792425" y="3067475"/>
              <a:ext cx="154200" cy="11325"/>
            </a:xfrm>
            <a:custGeom>
              <a:avLst/>
              <a:gdLst/>
              <a:ahLst/>
              <a:cxnLst/>
              <a:rect l="l" t="t" r="r" b="b"/>
              <a:pathLst>
                <a:path w="6168" h="453" extrusionOk="0">
                  <a:moveTo>
                    <a:pt x="3084" y="0"/>
                  </a:moveTo>
                  <a:cubicBezTo>
                    <a:pt x="1382" y="0"/>
                    <a:pt x="1" y="227"/>
                    <a:pt x="1" y="227"/>
                  </a:cubicBezTo>
                  <a:cubicBezTo>
                    <a:pt x="1" y="227"/>
                    <a:pt x="1382" y="453"/>
                    <a:pt x="3084" y="453"/>
                  </a:cubicBezTo>
                  <a:cubicBezTo>
                    <a:pt x="4787" y="453"/>
                    <a:pt x="6168" y="227"/>
                    <a:pt x="6168" y="227"/>
                  </a:cubicBezTo>
                  <a:cubicBezTo>
                    <a:pt x="6168" y="227"/>
                    <a:pt x="4787" y="0"/>
                    <a:pt x="3084" y="0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727" name="Google Shape;12727;p49"/>
            <p:cNvSpPr/>
            <p:nvPr/>
          </p:nvSpPr>
          <p:spPr>
            <a:xfrm>
              <a:off x="3859100" y="3048125"/>
              <a:ext cx="160750" cy="11325"/>
            </a:xfrm>
            <a:custGeom>
              <a:avLst/>
              <a:gdLst/>
              <a:ahLst/>
              <a:cxnLst/>
              <a:rect l="l" t="t" r="r" b="b"/>
              <a:pathLst>
                <a:path w="6430" h="453" extrusionOk="0">
                  <a:moveTo>
                    <a:pt x="3345" y="0"/>
                  </a:moveTo>
                  <a:cubicBezTo>
                    <a:pt x="3302" y="0"/>
                    <a:pt x="3259" y="0"/>
                    <a:pt x="3215" y="0"/>
                  </a:cubicBezTo>
                  <a:cubicBezTo>
                    <a:pt x="1441" y="0"/>
                    <a:pt x="1" y="227"/>
                    <a:pt x="1" y="227"/>
                  </a:cubicBezTo>
                  <a:cubicBezTo>
                    <a:pt x="1" y="227"/>
                    <a:pt x="1441" y="453"/>
                    <a:pt x="3215" y="453"/>
                  </a:cubicBezTo>
                  <a:cubicBezTo>
                    <a:pt x="4989" y="453"/>
                    <a:pt x="6430" y="227"/>
                    <a:pt x="6430" y="227"/>
                  </a:cubicBezTo>
                  <a:cubicBezTo>
                    <a:pt x="6430" y="227"/>
                    <a:pt x="5070" y="0"/>
                    <a:pt x="3345" y="0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728" name="Google Shape;12728;p49"/>
            <p:cNvSpPr/>
            <p:nvPr/>
          </p:nvSpPr>
          <p:spPr>
            <a:xfrm>
              <a:off x="4972050" y="2710275"/>
              <a:ext cx="27400" cy="64925"/>
            </a:xfrm>
            <a:custGeom>
              <a:avLst/>
              <a:gdLst/>
              <a:ahLst/>
              <a:cxnLst/>
              <a:rect l="l" t="t" r="r" b="b"/>
              <a:pathLst>
                <a:path w="1096" h="2597" extrusionOk="0">
                  <a:moveTo>
                    <a:pt x="167" y="1"/>
                  </a:moveTo>
                  <a:cubicBezTo>
                    <a:pt x="167" y="1"/>
                    <a:pt x="83" y="168"/>
                    <a:pt x="24" y="418"/>
                  </a:cubicBezTo>
                  <a:cubicBezTo>
                    <a:pt x="0" y="691"/>
                    <a:pt x="0" y="1072"/>
                    <a:pt x="143" y="1465"/>
                  </a:cubicBezTo>
                  <a:cubicBezTo>
                    <a:pt x="298" y="1870"/>
                    <a:pt x="548" y="2168"/>
                    <a:pt x="738" y="2346"/>
                  </a:cubicBezTo>
                  <a:cubicBezTo>
                    <a:pt x="953" y="2525"/>
                    <a:pt x="1095" y="2596"/>
                    <a:pt x="1095" y="2596"/>
                  </a:cubicBezTo>
                  <a:cubicBezTo>
                    <a:pt x="1095" y="2596"/>
                    <a:pt x="1036" y="2442"/>
                    <a:pt x="929" y="2204"/>
                  </a:cubicBezTo>
                  <a:cubicBezTo>
                    <a:pt x="845" y="1965"/>
                    <a:pt x="726" y="1656"/>
                    <a:pt x="595" y="1311"/>
                  </a:cubicBezTo>
                  <a:cubicBezTo>
                    <a:pt x="476" y="977"/>
                    <a:pt x="357" y="644"/>
                    <a:pt x="286" y="406"/>
                  </a:cubicBezTo>
                  <a:cubicBezTo>
                    <a:pt x="202" y="156"/>
                    <a:pt x="167" y="1"/>
                    <a:pt x="167" y="1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729" name="Google Shape;12729;p49"/>
            <p:cNvSpPr/>
            <p:nvPr/>
          </p:nvSpPr>
          <p:spPr>
            <a:xfrm>
              <a:off x="4954775" y="2749875"/>
              <a:ext cx="18175" cy="31275"/>
            </a:xfrm>
            <a:custGeom>
              <a:avLst/>
              <a:gdLst/>
              <a:ahLst/>
              <a:cxnLst/>
              <a:rect l="l" t="t" r="r" b="b"/>
              <a:pathLst>
                <a:path w="727" h="1251" extrusionOk="0">
                  <a:moveTo>
                    <a:pt x="84" y="0"/>
                  </a:moveTo>
                  <a:cubicBezTo>
                    <a:pt x="84" y="0"/>
                    <a:pt x="0" y="370"/>
                    <a:pt x="155" y="715"/>
                  </a:cubicBezTo>
                  <a:cubicBezTo>
                    <a:pt x="322" y="1060"/>
                    <a:pt x="643" y="1251"/>
                    <a:pt x="643" y="1251"/>
                  </a:cubicBezTo>
                  <a:cubicBezTo>
                    <a:pt x="643" y="1251"/>
                    <a:pt x="727" y="881"/>
                    <a:pt x="572" y="536"/>
                  </a:cubicBezTo>
                  <a:cubicBezTo>
                    <a:pt x="405" y="191"/>
                    <a:pt x="84" y="0"/>
                    <a:pt x="84" y="0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730" name="Google Shape;12730;p49"/>
            <p:cNvSpPr/>
            <p:nvPr/>
          </p:nvSpPr>
          <p:spPr>
            <a:xfrm>
              <a:off x="4199625" y="1988475"/>
              <a:ext cx="16975" cy="54800"/>
            </a:xfrm>
            <a:custGeom>
              <a:avLst/>
              <a:gdLst/>
              <a:ahLst/>
              <a:cxnLst/>
              <a:rect l="l" t="t" r="r" b="b"/>
              <a:pathLst>
                <a:path w="679" h="2192" extrusionOk="0">
                  <a:moveTo>
                    <a:pt x="131" y="0"/>
                  </a:moveTo>
                  <a:cubicBezTo>
                    <a:pt x="131" y="0"/>
                    <a:pt x="0" y="524"/>
                    <a:pt x="119" y="1131"/>
                  </a:cubicBezTo>
                  <a:cubicBezTo>
                    <a:pt x="238" y="1750"/>
                    <a:pt x="548" y="2191"/>
                    <a:pt x="548" y="2191"/>
                  </a:cubicBezTo>
                  <a:cubicBezTo>
                    <a:pt x="548" y="2191"/>
                    <a:pt x="679" y="1667"/>
                    <a:pt x="560" y="1060"/>
                  </a:cubicBezTo>
                  <a:cubicBezTo>
                    <a:pt x="441" y="453"/>
                    <a:pt x="131" y="0"/>
                    <a:pt x="131" y="0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731" name="Google Shape;12731;p49"/>
            <p:cNvSpPr/>
            <p:nvPr/>
          </p:nvSpPr>
          <p:spPr>
            <a:xfrm>
              <a:off x="4658600" y="2070925"/>
              <a:ext cx="19075" cy="57175"/>
            </a:xfrm>
            <a:custGeom>
              <a:avLst/>
              <a:gdLst/>
              <a:ahLst/>
              <a:cxnLst/>
              <a:rect l="l" t="t" r="r" b="b"/>
              <a:pathLst>
                <a:path w="763" h="2287" extrusionOk="0">
                  <a:moveTo>
                    <a:pt x="1" y="0"/>
                  </a:moveTo>
                  <a:cubicBezTo>
                    <a:pt x="1" y="0"/>
                    <a:pt x="25" y="560"/>
                    <a:pt x="215" y="1191"/>
                  </a:cubicBezTo>
                  <a:cubicBezTo>
                    <a:pt x="406" y="1798"/>
                    <a:pt x="715" y="2286"/>
                    <a:pt x="715" y="2286"/>
                  </a:cubicBezTo>
                  <a:cubicBezTo>
                    <a:pt x="715" y="2286"/>
                    <a:pt x="751" y="2143"/>
                    <a:pt x="763" y="1917"/>
                  </a:cubicBezTo>
                  <a:cubicBezTo>
                    <a:pt x="763" y="1691"/>
                    <a:pt x="751" y="1381"/>
                    <a:pt x="644" y="1048"/>
                  </a:cubicBezTo>
                  <a:cubicBezTo>
                    <a:pt x="537" y="727"/>
                    <a:pt x="370" y="453"/>
                    <a:pt x="239" y="274"/>
                  </a:cubicBezTo>
                  <a:cubicBezTo>
                    <a:pt x="108" y="96"/>
                    <a:pt x="1" y="0"/>
                    <a:pt x="1" y="0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732" name="Google Shape;12732;p49"/>
            <p:cNvSpPr/>
            <p:nvPr/>
          </p:nvSpPr>
          <p:spPr>
            <a:xfrm>
              <a:off x="4621700" y="2066750"/>
              <a:ext cx="17275" cy="33075"/>
            </a:xfrm>
            <a:custGeom>
              <a:avLst/>
              <a:gdLst/>
              <a:ahLst/>
              <a:cxnLst/>
              <a:rect l="l" t="t" r="r" b="b"/>
              <a:pathLst>
                <a:path w="691" h="1323" extrusionOk="0">
                  <a:moveTo>
                    <a:pt x="143" y="1"/>
                  </a:moveTo>
                  <a:cubicBezTo>
                    <a:pt x="143" y="1"/>
                    <a:pt x="0" y="370"/>
                    <a:pt x="143" y="739"/>
                  </a:cubicBezTo>
                  <a:cubicBezTo>
                    <a:pt x="274" y="1132"/>
                    <a:pt x="619" y="1322"/>
                    <a:pt x="619" y="1322"/>
                  </a:cubicBezTo>
                  <a:cubicBezTo>
                    <a:pt x="619" y="1322"/>
                    <a:pt x="691" y="953"/>
                    <a:pt x="572" y="596"/>
                  </a:cubicBezTo>
                  <a:cubicBezTo>
                    <a:pt x="441" y="239"/>
                    <a:pt x="143" y="1"/>
                    <a:pt x="143" y="1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733" name="Google Shape;12733;p49"/>
            <p:cNvSpPr/>
            <p:nvPr/>
          </p:nvSpPr>
          <p:spPr>
            <a:xfrm>
              <a:off x="3442075" y="2701050"/>
              <a:ext cx="20875" cy="98550"/>
            </a:xfrm>
            <a:custGeom>
              <a:avLst/>
              <a:gdLst/>
              <a:ahLst/>
              <a:cxnLst/>
              <a:rect l="l" t="t" r="r" b="b"/>
              <a:pathLst>
                <a:path w="835" h="3942" extrusionOk="0">
                  <a:moveTo>
                    <a:pt x="775" y="1"/>
                  </a:moveTo>
                  <a:cubicBezTo>
                    <a:pt x="775" y="1"/>
                    <a:pt x="382" y="846"/>
                    <a:pt x="191" y="1941"/>
                  </a:cubicBezTo>
                  <a:cubicBezTo>
                    <a:pt x="1" y="3025"/>
                    <a:pt x="60" y="3942"/>
                    <a:pt x="60" y="3942"/>
                  </a:cubicBezTo>
                  <a:cubicBezTo>
                    <a:pt x="60" y="3942"/>
                    <a:pt x="441" y="3096"/>
                    <a:pt x="644" y="2013"/>
                  </a:cubicBezTo>
                  <a:cubicBezTo>
                    <a:pt x="834" y="930"/>
                    <a:pt x="775" y="1"/>
                    <a:pt x="775" y="1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734" name="Google Shape;12734;p49"/>
            <p:cNvSpPr/>
            <p:nvPr/>
          </p:nvSpPr>
          <p:spPr>
            <a:xfrm>
              <a:off x="3463225" y="2773100"/>
              <a:ext cx="13125" cy="28000"/>
            </a:xfrm>
            <a:custGeom>
              <a:avLst/>
              <a:gdLst/>
              <a:ahLst/>
              <a:cxnLst/>
              <a:rect l="l" t="t" r="r" b="b"/>
              <a:pathLst>
                <a:path w="525" h="1120" extrusionOk="0">
                  <a:moveTo>
                    <a:pt x="357" y="0"/>
                  </a:moveTo>
                  <a:cubicBezTo>
                    <a:pt x="357" y="0"/>
                    <a:pt x="298" y="72"/>
                    <a:pt x="215" y="167"/>
                  </a:cubicBezTo>
                  <a:cubicBezTo>
                    <a:pt x="155" y="262"/>
                    <a:pt x="60" y="381"/>
                    <a:pt x="36" y="524"/>
                  </a:cubicBezTo>
                  <a:cubicBezTo>
                    <a:pt x="0" y="667"/>
                    <a:pt x="12" y="810"/>
                    <a:pt x="36" y="929"/>
                  </a:cubicBezTo>
                  <a:cubicBezTo>
                    <a:pt x="48" y="1036"/>
                    <a:pt x="72" y="1119"/>
                    <a:pt x="72" y="1119"/>
                  </a:cubicBezTo>
                  <a:cubicBezTo>
                    <a:pt x="72" y="1119"/>
                    <a:pt x="155" y="1095"/>
                    <a:pt x="238" y="1000"/>
                  </a:cubicBezTo>
                  <a:cubicBezTo>
                    <a:pt x="334" y="929"/>
                    <a:pt x="429" y="798"/>
                    <a:pt x="476" y="631"/>
                  </a:cubicBezTo>
                  <a:cubicBezTo>
                    <a:pt x="524" y="464"/>
                    <a:pt x="488" y="298"/>
                    <a:pt x="453" y="191"/>
                  </a:cubicBezTo>
                  <a:cubicBezTo>
                    <a:pt x="417" y="83"/>
                    <a:pt x="357" y="0"/>
                    <a:pt x="357" y="0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735" name="Google Shape;12735;p49"/>
            <p:cNvSpPr/>
            <p:nvPr/>
          </p:nvSpPr>
          <p:spPr>
            <a:xfrm>
              <a:off x="3483750" y="2774875"/>
              <a:ext cx="16100" cy="23250"/>
            </a:xfrm>
            <a:custGeom>
              <a:avLst/>
              <a:gdLst/>
              <a:ahLst/>
              <a:cxnLst/>
              <a:rect l="l" t="t" r="r" b="b"/>
              <a:pathLst>
                <a:path w="644" h="930" extrusionOk="0">
                  <a:moveTo>
                    <a:pt x="477" y="1"/>
                  </a:moveTo>
                  <a:cubicBezTo>
                    <a:pt x="477" y="1"/>
                    <a:pt x="203" y="143"/>
                    <a:pt x="108" y="382"/>
                  </a:cubicBezTo>
                  <a:cubicBezTo>
                    <a:pt x="1" y="632"/>
                    <a:pt x="108" y="929"/>
                    <a:pt x="108" y="929"/>
                  </a:cubicBezTo>
                  <a:cubicBezTo>
                    <a:pt x="108" y="929"/>
                    <a:pt x="417" y="846"/>
                    <a:pt x="525" y="560"/>
                  </a:cubicBezTo>
                  <a:cubicBezTo>
                    <a:pt x="644" y="274"/>
                    <a:pt x="477" y="1"/>
                    <a:pt x="477" y="1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736" name="Google Shape;12736;p49"/>
            <p:cNvSpPr/>
            <p:nvPr/>
          </p:nvSpPr>
          <p:spPr>
            <a:xfrm>
              <a:off x="3460250" y="2009300"/>
              <a:ext cx="18775" cy="67000"/>
            </a:xfrm>
            <a:custGeom>
              <a:avLst/>
              <a:gdLst/>
              <a:ahLst/>
              <a:cxnLst/>
              <a:rect l="l" t="t" r="r" b="b"/>
              <a:pathLst>
                <a:path w="751" h="2680" extrusionOk="0">
                  <a:moveTo>
                    <a:pt x="643" y="1"/>
                  </a:moveTo>
                  <a:cubicBezTo>
                    <a:pt x="643" y="1"/>
                    <a:pt x="298" y="560"/>
                    <a:pt x="155" y="1298"/>
                  </a:cubicBezTo>
                  <a:cubicBezTo>
                    <a:pt x="0" y="2049"/>
                    <a:pt x="107" y="2680"/>
                    <a:pt x="107" y="2680"/>
                  </a:cubicBezTo>
                  <a:cubicBezTo>
                    <a:pt x="107" y="2680"/>
                    <a:pt x="429" y="2120"/>
                    <a:pt x="595" y="1394"/>
                  </a:cubicBezTo>
                  <a:cubicBezTo>
                    <a:pt x="750" y="644"/>
                    <a:pt x="643" y="1"/>
                    <a:pt x="643" y="1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737" name="Google Shape;12737;p49"/>
            <p:cNvSpPr/>
            <p:nvPr/>
          </p:nvSpPr>
          <p:spPr>
            <a:xfrm>
              <a:off x="3484650" y="2016750"/>
              <a:ext cx="13125" cy="25025"/>
            </a:xfrm>
            <a:custGeom>
              <a:avLst/>
              <a:gdLst/>
              <a:ahLst/>
              <a:cxnLst/>
              <a:rect l="l" t="t" r="r" b="b"/>
              <a:pathLst>
                <a:path w="525" h="1001" extrusionOk="0">
                  <a:moveTo>
                    <a:pt x="453" y="0"/>
                  </a:moveTo>
                  <a:cubicBezTo>
                    <a:pt x="453" y="0"/>
                    <a:pt x="381" y="12"/>
                    <a:pt x="286" y="96"/>
                  </a:cubicBezTo>
                  <a:cubicBezTo>
                    <a:pt x="191" y="167"/>
                    <a:pt x="96" y="286"/>
                    <a:pt x="48" y="429"/>
                  </a:cubicBezTo>
                  <a:cubicBezTo>
                    <a:pt x="0" y="584"/>
                    <a:pt x="48" y="727"/>
                    <a:pt x="96" y="834"/>
                  </a:cubicBezTo>
                  <a:cubicBezTo>
                    <a:pt x="143" y="941"/>
                    <a:pt x="203" y="1000"/>
                    <a:pt x="203" y="1000"/>
                  </a:cubicBezTo>
                  <a:cubicBezTo>
                    <a:pt x="203" y="1000"/>
                    <a:pt x="262" y="941"/>
                    <a:pt x="334" y="846"/>
                  </a:cubicBezTo>
                  <a:cubicBezTo>
                    <a:pt x="393" y="774"/>
                    <a:pt x="465" y="655"/>
                    <a:pt x="501" y="536"/>
                  </a:cubicBezTo>
                  <a:cubicBezTo>
                    <a:pt x="524" y="417"/>
                    <a:pt x="512" y="286"/>
                    <a:pt x="501" y="179"/>
                  </a:cubicBezTo>
                  <a:cubicBezTo>
                    <a:pt x="489" y="72"/>
                    <a:pt x="453" y="0"/>
                    <a:pt x="453" y="0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738" name="Google Shape;12738;p49"/>
            <p:cNvSpPr/>
            <p:nvPr/>
          </p:nvSpPr>
          <p:spPr>
            <a:xfrm>
              <a:off x="3177475" y="2730825"/>
              <a:ext cx="22050" cy="59250"/>
            </a:xfrm>
            <a:custGeom>
              <a:avLst/>
              <a:gdLst/>
              <a:ahLst/>
              <a:cxnLst/>
              <a:rect l="l" t="t" r="r" b="b"/>
              <a:pathLst>
                <a:path w="882" h="2370" extrusionOk="0">
                  <a:moveTo>
                    <a:pt x="834" y="0"/>
                  </a:moveTo>
                  <a:cubicBezTo>
                    <a:pt x="834" y="0"/>
                    <a:pt x="453" y="465"/>
                    <a:pt x="226" y="1120"/>
                  </a:cubicBezTo>
                  <a:cubicBezTo>
                    <a:pt x="0" y="1774"/>
                    <a:pt x="48" y="2370"/>
                    <a:pt x="48" y="2370"/>
                  </a:cubicBezTo>
                  <a:cubicBezTo>
                    <a:pt x="48" y="2370"/>
                    <a:pt x="429" y="1905"/>
                    <a:pt x="655" y="1251"/>
                  </a:cubicBezTo>
                  <a:cubicBezTo>
                    <a:pt x="881" y="596"/>
                    <a:pt x="834" y="1"/>
                    <a:pt x="834" y="0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739" name="Google Shape;12739;p49"/>
            <p:cNvSpPr/>
            <p:nvPr/>
          </p:nvSpPr>
          <p:spPr>
            <a:xfrm>
              <a:off x="3195625" y="2756125"/>
              <a:ext cx="17875" cy="33075"/>
            </a:xfrm>
            <a:custGeom>
              <a:avLst/>
              <a:gdLst/>
              <a:ahLst/>
              <a:cxnLst/>
              <a:rect l="l" t="t" r="r" b="b"/>
              <a:pathLst>
                <a:path w="715" h="1323" extrusionOk="0">
                  <a:moveTo>
                    <a:pt x="620" y="0"/>
                  </a:moveTo>
                  <a:lnTo>
                    <a:pt x="620" y="0"/>
                  </a:lnTo>
                  <a:cubicBezTo>
                    <a:pt x="620" y="0"/>
                    <a:pt x="286" y="215"/>
                    <a:pt x="155" y="584"/>
                  </a:cubicBezTo>
                  <a:cubicBezTo>
                    <a:pt x="1" y="953"/>
                    <a:pt x="108" y="1322"/>
                    <a:pt x="108" y="1322"/>
                  </a:cubicBezTo>
                  <a:cubicBezTo>
                    <a:pt x="108" y="1322"/>
                    <a:pt x="441" y="1108"/>
                    <a:pt x="572" y="751"/>
                  </a:cubicBezTo>
                  <a:cubicBezTo>
                    <a:pt x="715" y="370"/>
                    <a:pt x="620" y="0"/>
                    <a:pt x="620" y="0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740" name="Google Shape;12740;p49"/>
            <p:cNvSpPr/>
            <p:nvPr/>
          </p:nvSpPr>
          <p:spPr>
            <a:xfrm>
              <a:off x="4286525" y="3098125"/>
              <a:ext cx="568550" cy="11050"/>
            </a:xfrm>
            <a:custGeom>
              <a:avLst/>
              <a:gdLst/>
              <a:ahLst/>
              <a:cxnLst/>
              <a:rect l="l" t="t" r="r" b="b"/>
              <a:pathLst>
                <a:path w="22742" h="442" extrusionOk="0">
                  <a:moveTo>
                    <a:pt x="11829" y="0"/>
                  </a:moveTo>
                  <a:cubicBezTo>
                    <a:pt x="11677" y="0"/>
                    <a:pt x="11525" y="0"/>
                    <a:pt x="11371" y="1"/>
                  </a:cubicBezTo>
                  <a:cubicBezTo>
                    <a:pt x="5097" y="1"/>
                    <a:pt x="1" y="227"/>
                    <a:pt x="1" y="227"/>
                  </a:cubicBezTo>
                  <a:cubicBezTo>
                    <a:pt x="1" y="227"/>
                    <a:pt x="5097" y="441"/>
                    <a:pt x="11371" y="441"/>
                  </a:cubicBezTo>
                  <a:cubicBezTo>
                    <a:pt x="17658" y="441"/>
                    <a:pt x="22742" y="227"/>
                    <a:pt x="22742" y="227"/>
                  </a:cubicBezTo>
                  <a:cubicBezTo>
                    <a:pt x="22742" y="227"/>
                    <a:pt x="17903" y="0"/>
                    <a:pt x="11829" y="0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741" name="Google Shape;12741;p49"/>
            <p:cNvSpPr/>
            <p:nvPr/>
          </p:nvSpPr>
          <p:spPr>
            <a:xfrm>
              <a:off x="4874100" y="3096625"/>
              <a:ext cx="64025" cy="11050"/>
            </a:xfrm>
            <a:custGeom>
              <a:avLst/>
              <a:gdLst/>
              <a:ahLst/>
              <a:cxnLst/>
              <a:rect l="l" t="t" r="r" b="b"/>
              <a:pathLst>
                <a:path w="2561" h="442" extrusionOk="0">
                  <a:moveTo>
                    <a:pt x="1337" y="1"/>
                  </a:moveTo>
                  <a:cubicBezTo>
                    <a:pt x="1320" y="1"/>
                    <a:pt x="1304" y="1"/>
                    <a:pt x="1287" y="1"/>
                  </a:cubicBezTo>
                  <a:cubicBezTo>
                    <a:pt x="584" y="1"/>
                    <a:pt x="1" y="227"/>
                    <a:pt x="1" y="227"/>
                  </a:cubicBezTo>
                  <a:cubicBezTo>
                    <a:pt x="1" y="227"/>
                    <a:pt x="572" y="442"/>
                    <a:pt x="1287" y="442"/>
                  </a:cubicBezTo>
                  <a:cubicBezTo>
                    <a:pt x="1977" y="442"/>
                    <a:pt x="2561" y="227"/>
                    <a:pt x="2561" y="227"/>
                  </a:cubicBezTo>
                  <a:cubicBezTo>
                    <a:pt x="2561" y="227"/>
                    <a:pt x="2005" y="1"/>
                    <a:pt x="1337" y="1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742" name="Google Shape;12742;p49"/>
            <p:cNvSpPr/>
            <p:nvPr/>
          </p:nvSpPr>
          <p:spPr>
            <a:xfrm>
              <a:off x="4958350" y="3093075"/>
              <a:ext cx="39300" cy="11325"/>
            </a:xfrm>
            <a:custGeom>
              <a:avLst/>
              <a:gdLst/>
              <a:ahLst/>
              <a:cxnLst/>
              <a:rect l="l" t="t" r="r" b="b"/>
              <a:pathLst>
                <a:path w="1572" h="453" extrusionOk="0">
                  <a:moveTo>
                    <a:pt x="786" y="0"/>
                  </a:moveTo>
                  <a:cubicBezTo>
                    <a:pt x="358" y="0"/>
                    <a:pt x="0" y="226"/>
                    <a:pt x="0" y="226"/>
                  </a:cubicBezTo>
                  <a:cubicBezTo>
                    <a:pt x="0" y="226"/>
                    <a:pt x="358" y="453"/>
                    <a:pt x="786" y="453"/>
                  </a:cubicBezTo>
                  <a:cubicBezTo>
                    <a:pt x="1215" y="453"/>
                    <a:pt x="1572" y="226"/>
                    <a:pt x="1572" y="226"/>
                  </a:cubicBezTo>
                  <a:cubicBezTo>
                    <a:pt x="1572" y="226"/>
                    <a:pt x="1215" y="0"/>
                    <a:pt x="786" y="0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743" name="Google Shape;12743;p49"/>
            <p:cNvSpPr/>
            <p:nvPr/>
          </p:nvSpPr>
          <p:spPr>
            <a:xfrm>
              <a:off x="5018175" y="3096625"/>
              <a:ext cx="32775" cy="11050"/>
            </a:xfrm>
            <a:custGeom>
              <a:avLst/>
              <a:gdLst/>
              <a:ahLst/>
              <a:cxnLst/>
              <a:rect l="l" t="t" r="r" b="b"/>
              <a:pathLst>
                <a:path w="1311" h="442" extrusionOk="0">
                  <a:moveTo>
                    <a:pt x="681" y="1"/>
                  </a:moveTo>
                  <a:cubicBezTo>
                    <a:pt x="673" y="1"/>
                    <a:pt x="664" y="1"/>
                    <a:pt x="655" y="1"/>
                  </a:cubicBezTo>
                  <a:cubicBezTo>
                    <a:pt x="298" y="1"/>
                    <a:pt x="0" y="227"/>
                    <a:pt x="0" y="227"/>
                  </a:cubicBezTo>
                  <a:cubicBezTo>
                    <a:pt x="0" y="227"/>
                    <a:pt x="298" y="442"/>
                    <a:pt x="655" y="442"/>
                  </a:cubicBezTo>
                  <a:cubicBezTo>
                    <a:pt x="1013" y="442"/>
                    <a:pt x="1310" y="227"/>
                    <a:pt x="1310" y="227"/>
                  </a:cubicBezTo>
                  <a:cubicBezTo>
                    <a:pt x="1310" y="227"/>
                    <a:pt x="1027" y="1"/>
                    <a:pt x="681" y="1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744" name="Google Shape;12744;p49"/>
            <p:cNvSpPr/>
            <p:nvPr/>
          </p:nvSpPr>
          <p:spPr>
            <a:xfrm>
              <a:off x="5094375" y="3096625"/>
              <a:ext cx="55100" cy="11050"/>
            </a:xfrm>
            <a:custGeom>
              <a:avLst/>
              <a:gdLst/>
              <a:ahLst/>
              <a:cxnLst/>
              <a:rect l="l" t="t" r="r" b="b"/>
              <a:pathLst>
                <a:path w="2204" h="442" extrusionOk="0">
                  <a:moveTo>
                    <a:pt x="1152" y="1"/>
                  </a:moveTo>
                  <a:cubicBezTo>
                    <a:pt x="1137" y="1"/>
                    <a:pt x="1123" y="1"/>
                    <a:pt x="1108" y="1"/>
                  </a:cubicBezTo>
                  <a:cubicBezTo>
                    <a:pt x="489" y="1"/>
                    <a:pt x="0" y="227"/>
                    <a:pt x="0" y="227"/>
                  </a:cubicBezTo>
                  <a:cubicBezTo>
                    <a:pt x="0" y="227"/>
                    <a:pt x="489" y="442"/>
                    <a:pt x="1108" y="442"/>
                  </a:cubicBezTo>
                  <a:cubicBezTo>
                    <a:pt x="1715" y="442"/>
                    <a:pt x="2203" y="227"/>
                    <a:pt x="2203" y="227"/>
                  </a:cubicBezTo>
                  <a:cubicBezTo>
                    <a:pt x="2203" y="227"/>
                    <a:pt x="1738" y="1"/>
                    <a:pt x="1152" y="1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745" name="Google Shape;12745;p49"/>
            <p:cNvSpPr/>
            <p:nvPr/>
          </p:nvSpPr>
          <p:spPr>
            <a:xfrm>
              <a:off x="2982200" y="3102600"/>
              <a:ext cx="748625" cy="11075"/>
            </a:xfrm>
            <a:custGeom>
              <a:avLst/>
              <a:gdLst/>
              <a:ahLst/>
              <a:cxnLst/>
              <a:rect l="l" t="t" r="r" b="b"/>
              <a:pathLst>
                <a:path w="29945" h="443" extrusionOk="0">
                  <a:moveTo>
                    <a:pt x="14967" y="0"/>
                  </a:moveTo>
                  <a:cubicBezTo>
                    <a:pt x="6692" y="0"/>
                    <a:pt x="1" y="215"/>
                    <a:pt x="1" y="215"/>
                  </a:cubicBezTo>
                  <a:cubicBezTo>
                    <a:pt x="1" y="215"/>
                    <a:pt x="6098" y="442"/>
                    <a:pt x="13849" y="442"/>
                  </a:cubicBezTo>
                  <a:cubicBezTo>
                    <a:pt x="14218" y="442"/>
                    <a:pt x="14591" y="442"/>
                    <a:pt x="14967" y="441"/>
                  </a:cubicBezTo>
                  <a:cubicBezTo>
                    <a:pt x="23242" y="441"/>
                    <a:pt x="29945" y="215"/>
                    <a:pt x="29945" y="215"/>
                  </a:cubicBezTo>
                  <a:cubicBezTo>
                    <a:pt x="29945" y="215"/>
                    <a:pt x="23242" y="0"/>
                    <a:pt x="14967" y="0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746" name="Google Shape;12746;p49"/>
            <p:cNvSpPr/>
            <p:nvPr/>
          </p:nvSpPr>
          <p:spPr>
            <a:xfrm>
              <a:off x="2952750" y="3106700"/>
              <a:ext cx="11925" cy="9075"/>
            </a:xfrm>
            <a:custGeom>
              <a:avLst/>
              <a:gdLst/>
              <a:ahLst/>
              <a:cxnLst/>
              <a:rect l="l" t="t" r="r" b="b"/>
              <a:pathLst>
                <a:path w="477" h="363" extrusionOk="0">
                  <a:moveTo>
                    <a:pt x="327" y="0"/>
                  </a:moveTo>
                  <a:cubicBezTo>
                    <a:pt x="239" y="0"/>
                    <a:pt x="119" y="51"/>
                    <a:pt x="119" y="51"/>
                  </a:cubicBezTo>
                  <a:cubicBezTo>
                    <a:pt x="119" y="51"/>
                    <a:pt x="0" y="277"/>
                    <a:pt x="95" y="336"/>
                  </a:cubicBezTo>
                  <a:cubicBezTo>
                    <a:pt x="108" y="356"/>
                    <a:pt x="135" y="363"/>
                    <a:pt x="166" y="363"/>
                  </a:cubicBezTo>
                  <a:cubicBezTo>
                    <a:pt x="249" y="363"/>
                    <a:pt x="369" y="313"/>
                    <a:pt x="369" y="313"/>
                  </a:cubicBezTo>
                  <a:cubicBezTo>
                    <a:pt x="369" y="313"/>
                    <a:pt x="476" y="98"/>
                    <a:pt x="405" y="27"/>
                  </a:cubicBezTo>
                  <a:cubicBezTo>
                    <a:pt x="389" y="7"/>
                    <a:pt x="360" y="0"/>
                    <a:pt x="327" y="0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747" name="Google Shape;12747;p49"/>
            <p:cNvSpPr/>
            <p:nvPr/>
          </p:nvSpPr>
          <p:spPr>
            <a:xfrm>
              <a:off x="2814625" y="3105875"/>
              <a:ext cx="31275" cy="11325"/>
            </a:xfrm>
            <a:custGeom>
              <a:avLst/>
              <a:gdLst/>
              <a:ahLst/>
              <a:cxnLst/>
              <a:rect l="l" t="t" r="r" b="b"/>
              <a:pathLst>
                <a:path w="1251" h="453" extrusionOk="0">
                  <a:moveTo>
                    <a:pt x="632" y="0"/>
                  </a:moveTo>
                  <a:cubicBezTo>
                    <a:pt x="286" y="0"/>
                    <a:pt x="1" y="226"/>
                    <a:pt x="1" y="226"/>
                  </a:cubicBezTo>
                  <a:cubicBezTo>
                    <a:pt x="1" y="226"/>
                    <a:pt x="286" y="453"/>
                    <a:pt x="632" y="453"/>
                  </a:cubicBezTo>
                  <a:cubicBezTo>
                    <a:pt x="977" y="453"/>
                    <a:pt x="1251" y="226"/>
                    <a:pt x="1251" y="226"/>
                  </a:cubicBezTo>
                  <a:cubicBezTo>
                    <a:pt x="1251" y="226"/>
                    <a:pt x="977" y="0"/>
                    <a:pt x="632" y="0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748" name="Google Shape;12748;p49"/>
            <p:cNvSpPr/>
            <p:nvPr/>
          </p:nvSpPr>
          <p:spPr>
            <a:xfrm>
              <a:off x="4163000" y="3163900"/>
              <a:ext cx="410200" cy="11050"/>
            </a:xfrm>
            <a:custGeom>
              <a:avLst/>
              <a:gdLst/>
              <a:ahLst/>
              <a:cxnLst/>
              <a:rect l="l" t="t" r="r" b="b"/>
              <a:pathLst>
                <a:path w="16408" h="442" extrusionOk="0">
                  <a:moveTo>
                    <a:pt x="8204" y="1"/>
                  </a:moveTo>
                  <a:cubicBezTo>
                    <a:pt x="3680" y="1"/>
                    <a:pt x="1" y="227"/>
                    <a:pt x="1" y="227"/>
                  </a:cubicBezTo>
                  <a:cubicBezTo>
                    <a:pt x="1" y="227"/>
                    <a:pt x="3680" y="441"/>
                    <a:pt x="8204" y="441"/>
                  </a:cubicBezTo>
                  <a:cubicBezTo>
                    <a:pt x="12729" y="441"/>
                    <a:pt x="16408" y="227"/>
                    <a:pt x="16408" y="227"/>
                  </a:cubicBezTo>
                  <a:cubicBezTo>
                    <a:pt x="16408" y="227"/>
                    <a:pt x="12729" y="1"/>
                    <a:pt x="8204" y="1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749" name="Google Shape;12749;p49"/>
            <p:cNvSpPr/>
            <p:nvPr/>
          </p:nvSpPr>
          <p:spPr>
            <a:xfrm>
              <a:off x="3923100" y="3180275"/>
              <a:ext cx="595325" cy="11350"/>
            </a:xfrm>
            <a:custGeom>
              <a:avLst/>
              <a:gdLst/>
              <a:ahLst/>
              <a:cxnLst/>
              <a:rect l="l" t="t" r="r" b="b"/>
              <a:pathLst>
                <a:path w="23813" h="454" extrusionOk="0">
                  <a:moveTo>
                    <a:pt x="11907" y="1"/>
                  </a:moveTo>
                  <a:cubicBezTo>
                    <a:pt x="5334" y="1"/>
                    <a:pt x="0" y="227"/>
                    <a:pt x="0" y="227"/>
                  </a:cubicBezTo>
                  <a:cubicBezTo>
                    <a:pt x="0" y="227"/>
                    <a:pt x="5334" y="453"/>
                    <a:pt x="11907" y="453"/>
                  </a:cubicBezTo>
                  <a:cubicBezTo>
                    <a:pt x="18491" y="453"/>
                    <a:pt x="23813" y="227"/>
                    <a:pt x="23813" y="227"/>
                  </a:cubicBezTo>
                  <a:cubicBezTo>
                    <a:pt x="23813" y="227"/>
                    <a:pt x="18467" y="1"/>
                    <a:pt x="11907" y="1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750" name="Google Shape;12750;p49"/>
            <p:cNvSpPr/>
            <p:nvPr/>
          </p:nvSpPr>
          <p:spPr>
            <a:xfrm>
              <a:off x="4106150" y="3215700"/>
              <a:ext cx="1046300" cy="11050"/>
            </a:xfrm>
            <a:custGeom>
              <a:avLst/>
              <a:gdLst/>
              <a:ahLst/>
              <a:cxnLst/>
              <a:rect l="l" t="t" r="r" b="b"/>
              <a:pathLst>
                <a:path w="41852" h="442" extrusionOk="0">
                  <a:moveTo>
                    <a:pt x="20932" y="1"/>
                  </a:moveTo>
                  <a:cubicBezTo>
                    <a:pt x="9383" y="1"/>
                    <a:pt x="1" y="227"/>
                    <a:pt x="1" y="227"/>
                  </a:cubicBezTo>
                  <a:cubicBezTo>
                    <a:pt x="1" y="227"/>
                    <a:pt x="9359" y="441"/>
                    <a:pt x="20932" y="441"/>
                  </a:cubicBezTo>
                  <a:cubicBezTo>
                    <a:pt x="32481" y="441"/>
                    <a:pt x="41851" y="227"/>
                    <a:pt x="41851" y="227"/>
                  </a:cubicBezTo>
                  <a:cubicBezTo>
                    <a:pt x="41851" y="227"/>
                    <a:pt x="32481" y="1"/>
                    <a:pt x="20932" y="1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751" name="Google Shape;12751;p49"/>
            <p:cNvSpPr/>
            <p:nvPr/>
          </p:nvSpPr>
          <p:spPr>
            <a:xfrm>
              <a:off x="3556675" y="3237725"/>
              <a:ext cx="1029925" cy="11050"/>
            </a:xfrm>
            <a:custGeom>
              <a:avLst/>
              <a:gdLst/>
              <a:ahLst/>
              <a:cxnLst/>
              <a:rect l="l" t="t" r="r" b="b"/>
              <a:pathLst>
                <a:path w="41197" h="442" extrusionOk="0">
                  <a:moveTo>
                    <a:pt x="20599" y="1"/>
                  </a:moveTo>
                  <a:cubicBezTo>
                    <a:pt x="9228" y="1"/>
                    <a:pt x="1" y="215"/>
                    <a:pt x="1" y="215"/>
                  </a:cubicBezTo>
                  <a:cubicBezTo>
                    <a:pt x="1" y="215"/>
                    <a:pt x="9228" y="441"/>
                    <a:pt x="20599" y="441"/>
                  </a:cubicBezTo>
                  <a:cubicBezTo>
                    <a:pt x="31969" y="441"/>
                    <a:pt x="41196" y="215"/>
                    <a:pt x="41196" y="215"/>
                  </a:cubicBezTo>
                  <a:cubicBezTo>
                    <a:pt x="41196" y="215"/>
                    <a:pt x="31969" y="1"/>
                    <a:pt x="20599" y="1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752" name="Google Shape;12752;p49"/>
            <p:cNvSpPr/>
            <p:nvPr/>
          </p:nvSpPr>
          <p:spPr>
            <a:xfrm>
              <a:off x="3589425" y="3213025"/>
              <a:ext cx="505150" cy="11325"/>
            </a:xfrm>
            <a:custGeom>
              <a:avLst/>
              <a:gdLst/>
              <a:ahLst/>
              <a:cxnLst/>
              <a:rect l="l" t="t" r="r" b="b"/>
              <a:pathLst>
                <a:path w="20206" h="453" extrusionOk="0">
                  <a:moveTo>
                    <a:pt x="10109" y="0"/>
                  </a:moveTo>
                  <a:cubicBezTo>
                    <a:pt x="4525" y="0"/>
                    <a:pt x="0" y="227"/>
                    <a:pt x="0" y="227"/>
                  </a:cubicBezTo>
                  <a:cubicBezTo>
                    <a:pt x="0" y="227"/>
                    <a:pt x="4525" y="453"/>
                    <a:pt x="10109" y="453"/>
                  </a:cubicBezTo>
                  <a:cubicBezTo>
                    <a:pt x="15681" y="453"/>
                    <a:pt x="20205" y="227"/>
                    <a:pt x="20205" y="227"/>
                  </a:cubicBezTo>
                  <a:cubicBezTo>
                    <a:pt x="20205" y="227"/>
                    <a:pt x="15681" y="0"/>
                    <a:pt x="10109" y="0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753" name="Google Shape;12753;p49"/>
            <p:cNvSpPr/>
            <p:nvPr/>
          </p:nvSpPr>
          <p:spPr>
            <a:xfrm>
              <a:off x="3272425" y="3163900"/>
              <a:ext cx="617650" cy="11050"/>
            </a:xfrm>
            <a:custGeom>
              <a:avLst/>
              <a:gdLst/>
              <a:ahLst/>
              <a:cxnLst/>
              <a:rect l="l" t="t" r="r" b="b"/>
              <a:pathLst>
                <a:path w="24706" h="442" extrusionOk="0">
                  <a:moveTo>
                    <a:pt x="12347" y="1"/>
                  </a:moveTo>
                  <a:cubicBezTo>
                    <a:pt x="5537" y="1"/>
                    <a:pt x="0" y="227"/>
                    <a:pt x="0" y="227"/>
                  </a:cubicBezTo>
                  <a:cubicBezTo>
                    <a:pt x="0" y="227"/>
                    <a:pt x="5537" y="441"/>
                    <a:pt x="12347" y="441"/>
                  </a:cubicBezTo>
                  <a:cubicBezTo>
                    <a:pt x="19169" y="441"/>
                    <a:pt x="24706" y="227"/>
                    <a:pt x="24706" y="227"/>
                  </a:cubicBezTo>
                  <a:cubicBezTo>
                    <a:pt x="24706" y="227"/>
                    <a:pt x="19169" y="1"/>
                    <a:pt x="12347" y="1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754" name="Google Shape;12754;p49"/>
            <p:cNvSpPr/>
            <p:nvPr/>
          </p:nvSpPr>
          <p:spPr>
            <a:xfrm>
              <a:off x="3613825" y="3180275"/>
              <a:ext cx="303650" cy="11350"/>
            </a:xfrm>
            <a:custGeom>
              <a:avLst/>
              <a:gdLst/>
              <a:ahLst/>
              <a:cxnLst/>
              <a:rect l="l" t="t" r="r" b="b"/>
              <a:pathLst>
                <a:path w="12146" h="454" extrusionOk="0">
                  <a:moveTo>
                    <a:pt x="6073" y="1"/>
                  </a:moveTo>
                  <a:cubicBezTo>
                    <a:pt x="2715" y="1"/>
                    <a:pt x="1" y="227"/>
                    <a:pt x="1" y="227"/>
                  </a:cubicBezTo>
                  <a:cubicBezTo>
                    <a:pt x="1" y="227"/>
                    <a:pt x="2715" y="453"/>
                    <a:pt x="6073" y="453"/>
                  </a:cubicBezTo>
                  <a:cubicBezTo>
                    <a:pt x="9442" y="453"/>
                    <a:pt x="12145" y="227"/>
                    <a:pt x="12145" y="227"/>
                  </a:cubicBezTo>
                  <a:cubicBezTo>
                    <a:pt x="12145" y="227"/>
                    <a:pt x="9419" y="1"/>
                    <a:pt x="6073" y="1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755" name="Google Shape;12755;p49"/>
            <p:cNvSpPr/>
            <p:nvPr/>
          </p:nvSpPr>
          <p:spPr>
            <a:xfrm>
              <a:off x="2048150" y="3141875"/>
              <a:ext cx="951050" cy="11350"/>
            </a:xfrm>
            <a:custGeom>
              <a:avLst/>
              <a:gdLst/>
              <a:ahLst/>
              <a:cxnLst/>
              <a:rect l="l" t="t" r="r" b="b"/>
              <a:pathLst>
                <a:path w="38042" h="454" extrusionOk="0">
                  <a:moveTo>
                    <a:pt x="19027" y="1"/>
                  </a:moveTo>
                  <a:cubicBezTo>
                    <a:pt x="8514" y="1"/>
                    <a:pt x="1" y="227"/>
                    <a:pt x="1" y="227"/>
                  </a:cubicBezTo>
                  <a:cubicBezTo>
                    <a:pt x="1" y="227"/>
                    <a:pt x="8514" y="453"/>
                    <a:pt x="19027" y="453"/>
                  </a:cubicBezTo>
                  <a:cubicBezTo>
                    <a:pt x="29528" y="453"/>
                    <a:pt x="38041" y="227"/>
                    <a:pt x="38041" y="227"/>
                  </a:cubicBezTo>
                  <a:cubicBezTo>
                    <a:pt x="38041" y="227"/>
                    <a:pt x="29528" y="1"/>
                    <a:pt x="19027" y="1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756" name="Google Shape;12756;p49"/>
            <p:cNvSpPr/>
            <p:nvPr/>
          </p:nvSpPr>
          <p:spPr>
            <a:xfrm>
              <a:off x="2414275" y="3182950"/>
              <a:ext cx="639400" cy="11050"/>
            </a:xfrm>
            <a:custGeom>
              <a:avLst/>
              <a:gdLst/>
              <a:ahLst/>
              <a:cxnLst/>
              <a:rect l="l" t="t" r="r" b="b"/>
              <a:pathLst>
                <a:path w="25576" h="442" extrusionOk="0">
                  <a:moveTo>
                    <a:pt x="12788" y="1"/>
                  </a:moveTo>
                  <a:cubicBezTo>
                    <a:pt x="5739" y="1"/>
                    <a:pt x="1" y="227"/>
                    <a:pt x="1" y="227"/>
                  </a:cubicBezTo>
                  <a:cubicBezTo>
                    <a:pt x="1" y="227"/>
                    <a:pt x="5716" y="441"/>
                    <a:pt x="12788" y="441"/>
                  </a:cubicBezTo>
                  <a:cubicBezTo>
                    <a:pt x="19848" y="441"/>
                    <a:pt x="25575" y="227"/>
                    <a:pt x="25575" y="227"/>
                  </a:cubicBezTo>
                  <a:cubicBezTo>
                    <a:pt x="25575" y="227"/>
                    <a:pt x="19860" y="1"/>
                    <a:pt x="12788" y="1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757" name="Google Shape;12757;p49"/>
            <p:cNvSpPr/>
            <p:nvPr/>
          </p:nvSpPr>
          <p:spPr>
            <a:xfrm>
              <a:off x="2580675" y="3221350"/>
              <a:ext cx="320000" cy="11050"/>
            </a:xfrm>
            <a:custGeom>
              <a:avLst/>
              <a:gdLst/>
              <a:ahLst/>
              <a:cxnLst/>
              <a:rect l="l" t="t" r="r" b="b"/>
              <a:pathLst>
                <a:path w="12800" h="442" extrusionOk="0">
                  <a:moveTo>
                    <a:pt x="6406" y="1"/>
                  </a:moveTo>
                  <a:cubicBezTo>
                    <a:pt x="2858" y="1"/>
                    <a:pt x="0" y="215"/>
                    <a:pt x="0" y="215"/>
                  </a:cubicBezTo>
                  <a:cubicBezTo>
                    <a:pt x="0" y="215"/>
                    <a:pt x="2870" y="441"/>
                    <a:pt x="6406" y="441"/>
                  </a:cubicBezTo>
                  <a:cubicBezTo>
                    <a:pt x="9942" y="441"/>
                    <a:pt x="12799" y="215"/>
                    <a:pt x="12799" y="215"/>
                  </a:cubicBezTo>
                  <a:cubicBezTo>
                    <a:pt x="12799" y="215"/>
                    <a:pt x="9942" y="1"/>
                    <a:pt x="6406" y="1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758" name="Google Shape;12758;p49"/>
            <p:cNvSpPr/>
            <p:nvPr/>
          </p:nvSpPr>
          <p:spPr>
            <a:xfrm>
              <a:off x="2750625" y="3248725"/>
              <a:ext cx="237550" cy="11350"/>
            </a:xfrm>
            <a:custGeom>
              <a:avLst/>
              <a:gdLst/>
              <a:ahLst/>
              <a:cxnLst/>
              <a:rect l="l" t="t" r="r" b="b"/>
              <a:pathLst>
                <a:path w="9502" h="454" extrusionOk="0">
                  <a:moveTo>
                    <a:pt x="4942" y="1"/>
                  </a:moveTo>
                  <a:cubicBezTo>
                    <a:pt x="4879" y="1"/>
                    <a:pt x="4815" y="1"/>
                    <a:pt x="4751" y="1"/>
                  </a:cubicBezTo>
                  <a:cubicBezTo>
                    <a:pt x="2132" y="1"/>
                    <a:pt x="1" y="227"/>
                    <a:pt x="1" y="227"/>
                  </a:cubicBezTo>
                  <a:cubicBezTo>
                    <a:pt x="1" y="227"/>
                    <a:pt x="2132" y="454"/>
                    <a:pt x="4751" y="454"/>
                  </a:cubicBezTo>
                  <a:cubicBezTo>
                    <a:pt x="7371" y="454"/>
                    <a:pt x="9502" y="227"/>
                    <a:pt x="9502" y="227"/>
                  </a:cubicBezTo>
                  <a:cubicBezTo>
                    <a:pt x="9502" y="227"/>
                    <a:pt x="7473" y="1"/>
                    <a:pt x="4942" y="1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759" name="Google Shape;12759;p49"/>
            <p:cNvSpPr/>
            <p:nvPr/>
          </p:nvSpPr>
          <p:spPr>
            <a:xfrm>
              <a:off x="3095325" y="3229400"/>
              <a:ext cx="220875" cy="11325"/>
            </a:xfrm>
            <a:custGeom>
              <a:avLst/>
              <a:gdLst/>
              <a:ahLst/>
              <a:cxnLst/>
              <a:rect l="l" t="t" r="r" b="b"/>
              <a:pathLst>
                <a:path w="8835" h="453" extrusionOk="0">
                  <a:moveTo>
                    <a:pt x="4417" y="0"/>
                  </a:moveTo>
                  <a:cubicBezTo>
                    <a:pt x="1977" y="0"/>
                    <a:pt x="0" y="227"/>
                    <a:pt x="0" y="227"/>
                  </a:cubicBezTo>
                  <a:cubicBezTo>
                    <a:pt x="0" y="227"/>
                    <a:pt x="1977" y="453"/>
                    <a:pt x="4417" y="453"/>
                  </a:cubicBezTo>
                  <a:cubicBezTo>
                    <a:pt x="6858" y="453"/>
                    <a:pt x="8835" y="227"/>
                    <a:pt x="8835" y="227"/>
                  </a:cubicBezTo>
                  <a:cubicBezTo>
                    <a:pt x="8835" y="227"/>
                    <a:pt x="6858" y="0"/>
                    <a:pt x="4417" y="0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760" name="Google Shape;12760;p49"/>
            <p:cNvSpPr/>
            <p:nvPr/>
          </p:nvSpPr>
          <p:spPr>
            <a:xfrm>
              <a:off x="3136100" y="3254100"/>
              <a:ext cx="212850" cy="11050"/>
            </a:xfrm>
            <a:custGeom>
              <a:avLst/>
              <a:gdLst/>
              <a:ahLst/>
              <a:cxnLst/>
              <a:rect l="l" t="t" r="r" b="b"/>
              <a:pathLst>
                <a:path w="8514" h="442" extrusionOk="0">
                  <a:moveTo>
                    <a:pt x="4263" y="1"/>
                  </a:moveTo>
                  <a:cubicBezTo>
                    <a:pt x="1905" y="1"/>
                    <a:pt x="0" y="215"/>
                    <a:pt x="0" y="215"/>
                  </a:cubicBezTo>
                  <a:cubicBezTo>
                    <a:pt x="0" y="215"/>
                    <a:pt x="1905" y="441"/>
                    <a:pt x="4263" y="441"/>
                  </a:cubicBezTo>
                  <a:cubicBezTo>
                    <a:pt x="6608" y="441"/>
                    <a:pt x="8513" y="215"/>
                    <a:pt x="8513" y="215"/>
                  </a:cubicBezTo>
                  <a:cubicBezTo>
                    <a:pt x="8513" y="215"/>
                    <a:pt x="6608" y="1"/>
                    <a:pt x="4263" y="1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761" name="Google Shape;12761;p49"/>
            <p:cNvSpPr/>
            <p:nvPr/>
          </p:nvSpPr>
          <p:spPr>
            <a:xfrm>
              <a:off x="3181925" y="3270475"/>
              <a:ext cx="153325" cy="11025"/>
            </a:xfrm>
            <a:custGeom>
              <a:avLst/>
              <a:gdLst/>
              <a:ahLst/>
              <a:cxnLst/>
              <a:rect l="l" t="t" r="r" b="b"/>
              <a:pathLst>
                <a:path w="6133" h="441" extrusionOk="0">
                  <a:moveTo>
                    <a:pt x="3073" y="0"/>
                  </a:moveTo>
                  <a:cubicBezTo>
                    <a:pt x="1370" y="0"/>
                    <a:pt x="1" y="215"/>
                    <a:pt x="1" y="215"/>
                  </a:cubicBezTo>
                  <a:cubicBezTo>
                    <a:pt x="1" y="215"/>
                    <a:pt x="1370" y="441"/>
                    <a:pt x="3073" y="441"/>
                  </a:cubicBezTo>
                  <a:cubicBezTo>
                    <a:pt x="4763" y="441"/>
                    <a:pt x="6133" y="215"/>
                    <a:pt x="6133" y="215"/>
                  </a:cubicBezTo>
                  <a:cubicBezTo>
                    <a:pt x="6133" y="215"/>
                    <a:pt x="4763" y="0"/>
                    <a:pt x="3073" y="0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762" name="Google Shape;12762;p49"/>
            <p:cNvSpPr/>
            <p:nvPr/>
          </p:nvSpPr>
          <p:spPr>
            <a:xfrm>
              <a:off x="3239375" y="3294875"/>
              <a:ext cx="104200" cy="11350"/>
            </a:xfrm>
            <a:custGeom>
              <a:avLst/>
              <a:gdLst/>
              <a:ahLst/>
              <a:cxnLst/>
              <a:rect l="l" t="t" r="r" b="b"/>
              <a:pathLst>
                <a:path w="4168" h="454" extrusionOk="0">
                  <a:moveTo>
                    <a:pt x="2084" y="1"/>
                  </a:moveTo>
                  <a:cubicBezTo>
                    <a:pt x="918" y="1"/>
                    <a:pt x="1" y="227"/>
                    <a:pt x="1" y="227"/>
                  </a:cubicBezTo>
                  <a:cubicBezTo>
                    <a:pt x="1" y="227"/>
                    <a:pt x="929" y="453"/>
                    <a:pt x="2084" y="453"/>
                  </a:cubicBezTo>
                  <a:cubicBezTo>
                    <a:pt x="3239" y="453"/>
                    <a:pt x="4168" y="227"/>
                    <a:pt x="4168" y="227"/>
                  </a:cubicBezTo>
                  <a:cubicBezTo>
                    <a:pt x="4168" y="227"/>
                    <a:pt x="3227" y="1"/>
                    <a:pt x="2084" y="1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763" name="Google Shape;12763;p49"/>
            <p:cNvSpPr/>
            <p:nvPr/>
          </p:nvSpPr>
          <p:spPr>
            <a:xfrm>
              <a:off x="2302350" y="3117475"/>
              <a:ext cx="229225" cy="11050"/>
            </a:xfrm>
            <a:custGeom>
              <a:avLst/>
              <a:gdLst/>
              <a:ahLst/>
              <a:cxnLst/>
              <a:rect l="l" t="t" r="r" b="b"/>
              <a:pathLst>
                <a:path w="9169" h="442" extrusionOk="0">
                  <a:moveTo>
                    <a:pt x="4585" y="1"/>
                  </a:moveTo>
                  <a:cubicBezTo>
                    <a:pt x="2049" y="1"/>
                    <a:pt x="1" y="215"/>
                    <a:pt x="1" y="215"/>
                  </a:cubicBezTo>
                  <a:cubicBezTo>
                    <a:pt x="1" y="215"/>
                    <a:pt x="2061" y="441"/>
                    <a:pt x="4585" y="441"/>
                  </a:cubicBezTo>
                  <a:cubicBezTo>
                    <a:pt x="7109" y="441"/>
                    <a:pt x="9169" y="215"/>
                    <a:pt x="9169" y="215"/>
                  </a:cubicBezTo>
                  <a:cubicBezTo>
                    <a:pt x="9169" y="215"/>
                    <a:pt x="7109" y="1"/>
                    <a:pt x="4585" y="1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764" name="Google Shape;12764;p49"/>
            <p:cNvSpPr/>
            <p:nvPr/>
          </p:nvSpPr>
          <p:spPr>
            <a:xfrm>
              <a:off x="2384225" y="3076400"/>
              <a:ext cx="106275" cy="11325"/>
            </a:xfrm>
            <a:custGeom>
              <a:avLst/>
              <a:gdLst/>
              <a:ahLst/>
              <a:cxnLst/>
              <a:rect l="l" t="t" r="r" b="b"/>
              <a:pathLst>
                <a:path w="4251" h="453" extrusionOk="0">
                  <a:moveTo>
                    <a:pt x="2131" y="1"/>
                  </a:moveTo>
                  <a:cubicBezTo>
                    <a:pt x="953" y="1"/>
                    <a:pt x="0" y="227"/>
                    <a:pt x="0" y="227"/>
                  </a:cubicBezTo>
                  <a:cubicBezTo>
                    <a:pt x="0" y="227"/>
                    <a:pt x="953" y="453"/>
                    <a:pt x="2131" y="453"/>
                  </a:cubicBezTo>
                  <a:cubicBezTo>
                    <a:pt x="3298" y="453"/>
                    <a:pt x="4251" y="227"/>
                    <a:pt x="4251" y="227"/>
                  </a:cubicBezTo>
                  <a:cubicBezTo>
                    <a:pt x="4251" y="227"/>
                    <a:pt x="3298" y="1"/>
                    <a:pt x="2131" y="1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765" name="Google Shape;12765;p49"/>
            <p:cNvSpPr/>
            <p:nvPr/>
          </p:nvSpPr>
          <p:spPr>
            <a:xfrm>
              <a:off x="2436300" y="3057050"/>
              <a:ext cx="68500" cy="11350"/>
            </a:xfrm>
            <a:custGeom>
              <a:avLst/>
              <a:gdLst/>
              <a:ahLst/>
              <a:cxnLst/>
              <a:rect l="l" t="t" r="r" b="b"/>
              <a:pathLst>
                <a:path w="2740" h="454" extrusionOk="0">
                  <a:moveTo>
                    <a:pt x="1370" y="1"/>
                  </a:moveTo>
                  <a:cubicBezTo>
                    <a:pt x="608" y="1"/>
                    <a:pt x="1" y="227"/>
                    <a:pt x="1" y="227"/>
                  </a:cubicBezTo>
                  <a:cubicBezTo>
                    <a:pt x="1" y="227"/>
                    <a:pt x="579" y="453"/>
                    <a:pt x="1314" y="453"/>
                  </a:cubicBezTo>
                  <a:cubicBezTo>
                    <a:pt x="1333" y="453"/>
                    <a:pt x="1351" y="453"/>
                    <a:pt x="1370" y="453"/>
                  </a:cubicBezTo>
                  <a:cubicBezTo>
                    <a:pt x="2132" y="453"/>
                    <a:pt x="2739" y="227"/>
                    <a:pt x="2739" y="227"/>
                  </a:cubicBezTo>
                  <a:cubicBezTo>
                    <a:pt x="2739" y="227"/>
                    <a:pt x="2132" y="1"/>
                    <a:pt x="1370" y="1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766" name="Google Shape;12766;p49"/>
            <p:cNvSpPr/>
            <p:nvPr/>
          </p:nvSpPr>
          <p:spPr>
            <a:xfrm>
              <a:off x="2266650" y="3032650"/>
              <a:ext cx="248550" cy="11075"/>
            </a:xfrm>
            <a:custGeom>
              <a:avLst/>
              <a:gdLst/>
              <a:ahLst/>
              <a:cxnLst/>
              <a:rect l="l" t="t" r="r" b="b"/>
              <a:pathLst>
                <a:path w="9942" h="443" extrusionOk="0">
                  <a:moveTo>
                    <a:pt x="4977" y="0"/>
                  </a:moveTo>
                  <a:cubicBezTo>
                    <a:pt x="2238" y="0"/>
                    <a:pt x="0" y="227"/>
                    <a:pt x="0" y="227"/>
                  </a:cubicBezTo>
                  <a:cubicBezTo>
                    <a:pt x="0" y="227"/>
                    <a:pt x="2030" y="443"/>
                    <a:pt x="4589" y="443"/>
                  </a:cubicBezTo>
                  <a:cubicBezTo>
                    <a:pt x="4717" y="443"/>
                    <a:pt x="4847" y="442"/>
                    <a:pt x="4977" y="441"/>
                  </a:cubicBezTo>
                  <a:cubicBezTo>
                    <a:pt x="7715" y="441"/>
                    <a:pt x="9942" y="227"/>
                    <a:pt x="9942" y="227"/>
                  </a:cubicBezTo>
                  <a:cubicBezTo>
                    <a:pt x="9942" y="227"/>
                    <a:pt x="7727" y="0"/>
                    <a:pt x="4977" y="0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767" name="Google Shape;12767;p49"/>
            <p:cNvSpPr/>
            <p:nvPr/>
          </p:nvSpPr>
          <p:spPr>
            <a:xfrm>
              <a:off x="2461000" y="2994550"/>
              <a:ext cx="70575" cy="11325"/>
            </a:xfrm>
            <a:custGeom>
              <a:avLst/>
              <a:gdLst/>
              <a:ahLst/>
              <a:cxnLst/>
              <a:rect l="l" t="t" r="r" b="b"/>
              <a:pathLst>
                <a:path w="2823" h="453" extrusionOk="0">
                  <a:moveTo>
                    <a:pt x="1406" y="0"/>
                  </a:moveTo>
                  <a:cubicBezTo>
                    <a:pt x="632" y="0"/>
                    <a:pt x="1" y="227"/>
                    <a:pt x="1" y="227"/>
                  </a:cubicBezTo>
                  <a:cubicBezTo>
                    <a:pt x="1" y="227"/>
                    <a:pt x="632" y="453"/>
                    <a:pt x="1406" y="453"/>
                  </a:cubicBezTo>
                  <a:cubicBezTo>
                    <a:pt x="2180" y="453"/>
                    <a:pt x="2823" y="227"/>
                    <a:pt x="2823" y="227"/>
                  </a:cubicBezTo>
                  <a:cubicBezTo>
                    <a:pt x="2823" y="227"/>
                    <a:pt x="2192" y="0"/>
                    <a:pt x="1406" y="0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768" name="Google Shape;12768;p49"/>
            <p:cNvSpPr/>
            <p:nvPr/>
          </p:nvSpPr>
          <p:spPr>
            <a:xfrm>
              <a:off x="4903575" y="2253975"/>
              <a:ext cx="341450" cy="11050"/>
            </a:xfrm>
            <a:custGeom>
              <a:avLst/>
              <a:gdLst/>
              <a:ahLst/>
              <a:cxnLst/>
              <a:rect l="l" t="t" r="r" b="b"/>
              <a:pathLst>
                <a:path w="13658" h="442" extrusionOk="0">
                  <a:moveTo>
                    <a:pt x="6835" y="1"/>
                  </a:moveTo>
                  <a:cubicBezTo>
                    <a:pt x="3060" y="1"/>
                    <a:pt x="1" y="215"/>
                    <a:pt x="1" y="215"/>
                  </a:cubicBezTo>
                  <a:cubicBezTo>
                    <a:pt x="1" y="215"/>
                    <a:pt x="3060" y="441"/>
                    <a:pt x="6835" y="441"/>
                  </a:cubicBezTo>
                  <a:cubicBezTo>
                    <a:pt x="10609" y="441"/>
                    <a:pt x="13657" y="215"/>
                    <a:pt x="13657" y="215"/>
                  </a:cubicBezTo>
                  <a:cubicBezTo>
                    <a:pt x="13657" y="215"/>
                    <a:pt x="10609" y="1"/>
                    <a:pt x="6835" y="1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769" name="Google Shape;12769;p49"/>
            <p:cNvSpPr/>
            <p:nvPr/>
          </p:nvSpPr>
          <p:spPr>
            <a:xfrm>
              <a:off x="4975025" y="2286725"/>
              <a:ext cx="106275" cy="11025"/>
            </a:xfrm>
            <a:custGeom>
              <a:avLst/>
              <a:gdLst/>
              <a:ahLst/>
              <a:cxnLst/>
              <a:rect l="l" t="t" r="r" b="b"/>
              <a:pathLst>
                <a:path w="4251" h="441" extrusionOk="0">
                  <a:moveTo>
                    <a:pt x="2131" y="0"/>
                  </a:moveTo>
                  <a:cubicBezTo>
                    <a:pt x="953" y="0"/>
                    <a:pt x="0" y="215"/>
                    <a:pt x="0" y="215"/>
                  </a:cubicBezTo>
                  <a:cubicBezTo>
                    <a:pt x="0" y="215"/>
                    <a:pt x="953" y="441"/>
                    <a:pt x="2131" y="441"/>
                  </a:cubicBezTo>
                  <a:cubicBezTo>
                    <a:pt x="3298" y="441"/>
                    <a:pt x="4251" y="215"/>
                    <a:pt x="4251" y="215"/>
                  </a:cubicBezTo>
                  <a:cubicBezTo>
                    <a:pt x="4251" y="215"/>
                    <a:pt x="3298" y="0"/>
                    <a:pt x="2131" y="0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770" name="Google Shape;12770;p49"/>
            <p:cNvSpPr/>
            <p:nvPr/>
          </p:nvSpPr>
          <p:spPr>
            <a:xfrm>
              <a:off x="5018175" y="2316775"/>
              <a:ext cx="104200" cy="11050"/>
            </a:xfrm>
            <a:custGeom>
              <a:avLst/>
              <a:gdLst/>
              <a:ahLst/>
              <a:cxnLst/>
              <a:rect l="l" t="t" r="r" b="b"/>
              <a:pathLst>
                <a:path w="4168" h="442" extrusionOk="0">
                  <a:moveTo>
                    <a:pt x="2084" y="1"/>
                  </a:moveTo>
                  <a:cubicBezTo>
                    <a:pt x="917" y="1"/>
                    <a:pt x="0" y="227"/>
                    <a:pt x="0" y="227"/>
                  </a:cubicBezTo>
                  <a:cubicBezTo>
                    <a:pt x="0" y="227"/>
                    <a:pt x="941" y="441"/>
                    <a:pt x="2084" y="441"/>
                  </a:cubicBezTo>
                  <a:cubicBezTo>
                    <a:pt x="3239" y="441"/>
                    <a:pt x="4168" y="227"/>
                    <a:pt x="4168" y="227"/>
                  </a:cubicBezTo>
                  <a:cubicBezTo>
                    <a:pt x="4168" y="227"/>
                    <a:pt x="3227" y="1"/>
                    <a:pt x="2084" y="1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771" name="Google Shape;12771;p49"/>
            <p:cNvSpPr/>
            <p:nvPr/>
          </p:nvSpPr>
          <p:spPr>
            <a:xfrm>
              <a:off x="5058950" y="2344150"/>
              <a:ext cx="44075" cy="11350"/>
            </a:xfrm>
            <a:custGeom>
              <a:avLst/>
              <a:gdLst/>
              <a:ahLst/>
              <a:cxnLst/>
              <a:rect l="l" t="t" r="r" b="b"/>
              <a:pathLst>
                <a:path w="1763" h="454" extrusionOk="0">
                  <a:moveTo>
                    <a:pt x="917" y="1"/>
                  </a:moveTo>
                  <a:cubicBezTo>
                    <a:pt x="905" y="1"/>
                    <a:pt x="894" y="1"/>
                    <a:pt x="882" y="1"/>
                  </a:cubicBezTo>
                  <a:cubicBezTo>
                    <a:pt x="394" y="1"/>
                    <a:pt x="1" y="227"/>
                    <a:pt x="1" y="227"/>
                  </a:cubicBezTo>
                  <a:cubicBezTo>
                    <a:pt x="1" y="227"/>
                    <a:pt x="405" y="454"/>
                    <a:pt x="882" y="454"/>
                  </a:cubicBezTo>
                  <a:cubicBezTo>
                    <a:pt x="1370" y="454"/>
                    <a:pt x="1763" y="227"/>
                    <a:pt x="1763" y="227"/>
                  </a:cubicBezTo>
                  <a:cubicBezTo>
                    <a:pt x="1763" y="227"/>
                    <a:pt x="1389" y="1"/>
                    <a:pt x="917" y="1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772" name="Google Shape;12772;p49"/>
            <p:cNvSpPr/>
            <p:nvPr/>
          </p:nvSpPr>
          <p:spPr>
            <a:xfrm>
              <a:off x="5078900" y="2379600"/>
              <a:ext cx="49125" cy="11325"/>
            </a:xfrm>
            <a:custGeom>
              <a:avLst/>
              <a:gdLst/>
              <a:ahLst/>
              <a:cxnLst/>
              <a:rect l="l" t="t" r="r" b="b"/>
              <a:pathLst>
                <a:path w="1965" h="453" extrusionOk="0">
                  <a:moveTo>
                    <a:pt x="977" y="0"/>
                  </a:moveTo>
                  <a:cubicBezTo>
                    <a:pt x="441" y="0"/>
                    <a:pt x="0" y="226"/>
                    <a:pt x="0" y="226"/>
                  </a:cubicBezTo>
                  <a:cubicBezTo>
                    <a:pt x="0" y="226"/>
                    <a:pt x="429" y="452"/>
                    <a:pt x="977" y="452"/>
                  </a:cubicBezTo>
                  <a:cubicBezTo>
                    <a:pt x="1512" y="452"/>
                    <a:pt x="1965" y="226"/>
                    <a:pt x="1965" y="226"/>
                  </a:cubicBezTo>
                  <a:cubicBezTo>
                    <a:pt x="1965" y="226"/>
                    <a:pt x="1512" y="0"/>
                    <a:pt x="977" y="0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773" name="Google Shape;12773;p49"/>
            <p:cNvSpPr/>
            <p:nvPr/>
          </p:nvSpPr>
          <p:spPr>
            <a:xfrm>
              <a:off x="4758925" y="3158250"/>
              <a:ext cx="991800" cy="11350"/>
            </a:xfrm>
            <a:custGeom>
              <a:avLst/>
              <a:gdLst/>
              <a:ahLst/>
              <a:cxnLst/>
              <a:rect l="l" t="t" r="r" b="b"/>
              <a:pathLst>
                <a:path w="39672" h="454" extrusionOk="0">
                  <a:moveTo>
                    <a:pt x="19836" y="1"/>
                  </a:moveTo>
                  <a:cubicBezTo>
                    <a:pt x="8882" y="1"/>
                    <a:pt x="0" y="227"/>
                    <a:pt x="0" y="227"/>
                  </a:cubicBezTo>
                  <a:cubicBezTo>
                    <a:pt x="0" y="227"/>
                    <a:pt x="8882" y="453"/>
                    <a:pt x="19836" y="453"/>
                  </a:cubicBezTo>
                  <a:cubicBezTo>
                    <a:pt x="30790" y="453"/>
                    <a:pt x="39672" y="227"/>
                    <a:pt x="39672" y="227"/>
                  </a:cubicBezTo>
                  <a:cubicBezTo>
                    <a:pt x="39672" y="227"/>
                    <a:pt x="30790" y="1"/>
                    <a:pt x="19836" y="1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774" name="Google Shape;12774;p49"/>
            <p:cNvSpPr/>
            <p:nvPr/>
          </p:nvSpPr>
          <p:spPr>
            <a:xfrm>
              <a:off x="4580925" y="3147550"/>
              <a:ext cx="251525" cy="11325"/>
            </a:xfrm>
            <a:custGeom>
              <a:avLst/>
              <a:gdLst/>
              <a:ahLst/>
              <a:cxnLst/>
              <a:rect l="l" t="t" r="r" b="b"/>
              <a:pathLst>
                <a:path w="10061" h="453" extrusionOk="0">
                  <a:moveTo>
                    <a:pt x="5037" y="0"/>
                  </a:moveTo>
                  <a:cubicBezTo>
                    <a:pt x="2250" y="0"/>
                    <a:pt x="0" y="226"/>
                    <a:pt x="0" y="226"/>
                  </a:cubicBezTo>
                  <a:cubicBezTo>
                    <a:pt x="0" y="226"/>
                    <a:pt x="2250" y="453"/>
                    <a:pt x="5037" y="453"/>
                  </a:cubicBezTo>
                  <a:cubicBezTo>
                    <a:pt x="7811" y="453"/>
                    <a:pt x="10061" y="226"/>
                    <a:pt x="10061" y="226"/>
                  </a:cubicBezTo>
                  <a:cubicBezTo>
                    <a:pt x="10061" y="226"/>
                    <a:pt x="7811" y="0"/>
                    <a:pt x="5037" y="0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775" name="Google Shape;12775;p49"/>
            <p:cNvSpPr/>
            <p:nvPr/>
          </p:nvSpPr>
          <p:spPr>
            <a:xfrm>
              <a:off x="4744925" y="3139500"/>
              <a:ext cx="183075" cy="11050"/>
            </a:xfrm>
            <a:custGeom>
              <a:avLst/>
              <a:gdLst/>
              <a:ahLst/>
              <a:cxnLst/>
              <a:rect l="l" t="t" r="r" b="b"/>
              <a:pathLst>
                <a:path w="7323" h="442" extrusionOk="0">
                  <a:moveTo>
                    <a:pt x="3668" y="1"/>
                  </a:moveTo>
                  <a:cubicBezTo>
                    <a:pt x="1644" y="1"/>
                    <a:pt x="1" y="215"/>
                    <a:pt x="1" y="215"/>
                  </a:cubicBezTo>
                  <a:cubicBezTo>
                    <a:pt x="1" y="215"/>
                    <a:pt x="1644" y="441"/>
                    <a:pt x="3668" y="441"/>
                  </a:cubicBezTo>
                  <a:cubicBezTo>
                    <a:pt x="5692" y="441"/>
                    <a:pt x="7323" y="215"/>
                    <a:pt x="7323" y="215"/>
                  </a:cubicBezTo>
                  <a:cubicBezTo>
                    <a:pt x="7323" y="215"/>
                    <a:pt x="5692" y="1"/>
                    <a:pt x="3668" y="1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776" name="Google Shape;12776;p49"/>
            <p:cNvSpPr/>
            <p:nvPr/>
          </p:nvSpPr>
          <p:spPr>
            <a:xfrm>
              <a:off x="5160150" y="3133850"/>
              <a:ext cx="453950" cy="11025"/>
            </a:xfrm>
            <a:custGeom>
              <a:avLst/>
              <a:gdLst/>
              <a:ahLst/>
              <a:cxnLst/>
              <a:rect l="l" t="t" r="r" b="b"/>
              <a:pathLst>
                <a:path w="18158" h="441" extrusionOk="0">
                  <a:moveTo>
                    <a:pt x="9085" y="0"/>
                  </a:moveTo>
                  <a:cubicBezTo>
                    <a:pt x="4073" y="0"/>
                    <a:pt x="1" y="227"/>
                    <a:pt x="1" y="227"/>
                  </a:cubicBezTo>
                  <a:cubicBezTo>
                    <a:pt x="1" y="227"/>
                    <a:pt x="4073" y="441"/>
                    <a:pt x="9085" y="441"/>
                  </a:cubicBezTo>
                  <a:cubicBezTo>
                    <a:pt x="14098" y="441"/>
                    <a:pt x="18158" y="227"/>
                    <a:pt x="18158" y="227"/>
                  </a:cubicBezTo>
                  <a:cubicBezTo>
                    <a:pt x="18158" y="227"/>
                    <a:pt x="14098" y="0"/>
                    <a:pt x="9085" y="0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777" name="Google Shape;12777;p49"/>
            <p:cNvSpPr/>
            <p:nvPr/>
          </p:nvSpPr>
          <p:spPr>
            <a:xfrm>
              <a:off x="5392325" y="3114800"/>
              <a:ext cx="112550" cy="11325"/>
            </a:xfrm>
            <a:custGeom>
              <a:avLst/>
              <a:gdLst/>
              <a:ahLst/>
              <a:cxnLst/>
              <a:rect l="l" t="t" r="r" b="b"/>
              <a:pathLst>
                <a:path w="4502" h="453" extrusionOk="0">
                  <a:moveTo>
                    <a:pt x="2342" y="0"/>
                  </a:moveTo>
                  <a:cubicBezTo>
                    <a:pt x="2312" y="0"/>
                    <a:pt x="2281" y="0"/>
                    <a:pt x="2251" y="0"/>
                  </a:cubicBezTo>
                  <a:cubicBezTo>
                    <a:pt x="1001" y="0"/>
                    <a:pt x="1" y="227"/>
                    <a:pt x="1" y="227"/>
                  </a:cubicBezTo>
                  <a:cubicBezTo>
                    <a:pt x="1" y="227"/>
                    <a:pt x="1013" y="453"/>
                    <a:pt x="2251" y="453"/>
                  </a:cubicBezTo>
                  <a:cubicBezTo>
                    <a:pt x="3501" y="453"/>
                    <a:pt x="4501" y="227"/>
                    <a:pt x="4501" y="227"/>
                  </a:cubicBezTo>
                  <a:cubicBezTo>
                    <a:pt x="4501" y="227"/>
                    <a:pt x="3549" y="0"/>
                    <a:pt x="2342" y="0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778" name="Google Shape;12778;p49"/>
            <p:cNvSpPr/>
            <p:nvPr/>
          </p:nvSpPr>
          <p:spPr>
            <a:xfrm>
              <a:off x="5403925" y="3084725"/>
              <a:ext cx="81900" cy="11050"/>
            </a:xfrm>
            <a:custGeom>
              <a:avLst/>
              <a:gdLst/>
              <a:ahLst/>
              <a:cxnLst/>
              <a:rect l="l" t="t" r="r" b="b"/>
              <a:pathLst>
                <a:path w="3276" h="442" extrusionOk="0">
                  <a:moveTo>
                    <a:pt x="1644" y="1"/>
                  </a:moveTo>
                  <a:cubicBezTo>
                    <a:pt x="727" y="1"/>
                    <a:pt x="1" y="227"/>
                    <a:pt x="1" y="227"/>
                  </a:cubicBezTo>
                  <a:cubicBezTo>
                    <a:pt x="1" y="227"/>
                    <a:pt x="727" y="441"/>
                    <a:pt x="1644" y="441"/>
                  </a:cubicBezTo>
                  <a:cubicBezTo>
                    <a:pt x="2549" y="441"/>
                    <a:pt x="3275" y="227"/>
                    <a:pt x="3275" y="227"/>
                  </a:cubicBezTo>
                  <a:cubicBezTo>
                    <a:pt x="3275" y="227"/>
                    <a:pt x="2537" y="1"/>
                    <a:pt x="1644" y="1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779" name="Google Shape;12779;p49"/>
            <p:cNvSpPr/>
            <p:nvPr/>
          </p:nvSpPr>
          <p:spPr>
            <a:xfrm>
              <a:off x="5390250" y="3060025"/>
              <a:ext cx="81875" cy="11350"/>
            </a:xfrm>
            <a:custGeom>
              <a:avLst/>
              <a:gdLst/>
              <a:ahLst/>
              <a:cxnLst/>
              <a:rect l="l" t="t" r="r" b="b"/>
              <a:pathLst>
                <a:path w="3275" h="454" extrusionOk="0">
                  <a:moveTo>
                    <a:pt x="1631" y="1"/>
                  </a:moveTo>
                  <a:cubicBezTo>
                    <a:pt x="727" y="1"/>
                    <a:pt x="0" y="227"/>
                    <a:pt x="0" y="227"/>
                  </a:cubicBezTo>
                  <a:cubicBezTo>
                    <a:pt x="0" y="227"/>
                    <a:pt x="727" y="453"/>
                    <a:pt x="1631" y="453"/>
                  </a:cubicBezTo>
                  <a:cubicBezTo>
                    <a:pt x="2548" y="453"/>
                    <a:pt x="3275" y="227"/>
                    <a:pt x="3275" y="227"/>
                  </a:cubicBezTo>
                  <a:cubicBezTo>
                    <a:pt x="3275" y="227"/>
                    <a:pt x="2548" y="1"/>
                    <a:pt x="1631" y="1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780" name="Google Shape;12780;p49"/>
            <p:cNvSpPr/>
            <p:nvPr/>
          </p:nvSpPr>
          <p:spPr>
            <a:xfrm>
              <a:off x="5384875" y="3024300"/>
              <a:ext cx="78925" cy="11350"/>
            </a:xfrm>
            <a:custGeom>
              <a:avLst/>
              <a:gdLst/>
              <a:ahLst/>
              <a:cxnLst/>
              <a:rect l="l" t="t" r="r" b="b"/>
              <a:pathLst>
                <a:path w="3157" h="454" extrusionOk="0">
                  <a:moveTo>
                    <a:pt x="1585" y="1"/>
                  </a:moveTo>
                  <a:cubicBezTo>
                    <a:pt x="715" y="1"/>
                    <a:pt x="1" y="227"/>
                    <a:pt x="1" y="227"/>
                  </a:cubicBezTo>
                  <a:cubicBezTo>
                    <a:pt x="1" y="227"/>
                    <a:pt x="703" y="453"/>
                    <a:pt x="1585" y="453"/>
                  </a:cubicBezTo>
                  <a:cubicBezTo>
                    <a:pt x="2442" y="453"/>
                    <a:pt x="3156" y="227"/>
                    <a:pt x="3156" y="227"/>
                  </a:cubicBezTo>
                  <a:cubicBezTo>
                    <a:pt x="3156" y="227"/>
                    <a:pt x="2442" y="1"/>
                    <a:pt x="1585" y="1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781" name="Google Shape;12781;p49"/>
            <p:cNvSpPr/>
            <p:nvPr/>
          </p:nvSpPr>
          <p:spPr>
            <a:xfrm>
              <a:off x="5256600" y="2737675"/>
              <a:ext cx="404250" cy="11025"/>
            </a:xfrm>
            <a:custGeom>
              <a:avLst/>
              <a:gdLst/>
              <a:ahLst/>
              <a:cxnLst/>
              <a:rect l="l" t="t" r="r" b="b"/>
              <a:pathLst>
                <a:path w="16170" h="441" extrusionOk="0">
                  <a:moveTo>
                    <a:pt x="8085" y="0"/>
                  </a:moveTo>
                  <a:cubicBezTo>
                    <a:pt x="3620" y="0"/>
                    <a:pt x="0" y="215"/>
                    <a:pt x="0" y="215"/>
                  </a:cubicBezTo>
                  <a:cubicBezTo>
                    <a:pt x="0" y="215"/>
                    <a:pt x="3620" y="441"/>
                    <a:pt x="8085" y="441"/>
                  </a:cubicBezTo>
                  <a:cubicBezTo>
                    <a:pt x="12550" y="441"/>
                    <a:pt x="16169" y="215"/>
                    <a:pt x="16169" y="215"/>
                  </a:cubicBezTo>
                  <a:cubicBezTo>
                    <a:pt x="16169" y="215"/>
                    <a:pt x="12538" y="0"/>
                    <a:pt x="8085" y="0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782" name="Google Shape;12782;p49"/>
            <p:cNvSpPr/>
            <p:nvPr/>
          </p:nvSpPr>
          <p:spPr>
            <a:xfrm>
              <a:off x="5264050" y="2693900"/>
              <a:ext cx="87825" cy="11350"/>
            </a:xfrm>
            <a:custGeom>
              <a:avLst/>
              <a:gdLst/>
              <a:ahLst/>
              <a:cxnLst/>
              <a:rect l="l" t="t" r="r" b="b"/>
              <a:pathLst>
                <a:path w="3513" h="454" extrusionOk="0">
                  <a:moveTo>
                    <a:pt x="1832" y="1"/>
                  </a:moveTo>
                  <a:cubicBezTo>
                    <a:pt x="1809" y="1"/>
                    <a:pt x="1786" y="1"/>
                    <a:pt x="1762" y="1"/>
                  </a:cubicBezTo>
                  <a:cubicBezTo>
                    <a:pt x="786" y="1"/>
                    <a:pt x="0" y="227"/>
                    <a:pt x="0" y="227"/>
                  </a:cubicBezTo>
                  <a:cubicBezTo>
                    <a:pt x="0" y="227"/>
                    <a:pt x="786" y="453"/>
                    <a:pt x="1762" y="453"/>
                  </a:cubicBezTo>
                  <a:cubicBezTo>
                    <a:pt x="2727" y="453"/>
                    <a:pt x="3512" y="227"/>
                    <a:pt x="3512" y="227"/>
                  </a:cubicBezTo>
                  <a:cubicBezTo>
                    <a:pt x="3512" y="227"/>
                    <a:pt x="2764" y="1"/>
                    <a:pt x="1832" y="1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783" name="Google Shape;12783;p49"/>
            <p:cNvSpPr/>
            <p:nvPr/>
          </p:nvSpPr>
          <p:spPr>
            <a:xfrm>
              <a:off x="5226525" y="2653125"/>
              <a:ext cx="78900" cy="11050"/>
            </a:xfrm>
            <a:custGeom>
              <a:avLst/>
              <a:gdLst/>
              <a:ahLst/>
              <a:cxnLst/>
              <a:rect l="l" t="t" r="r" b="b"/>
              <a:pathLst>
                <a:path w="3156" h="442" extrusionOk="0">
                  <a:moveTo>
                    <a:pt x="1636" y="0"/>
                  </a:moveTo>
                  <a:cubicBezTo>
                    <a:pt x="1615" y="0"/>
                    <a:pt x="1594" y="1"/>
                    <a:pt x="1572" y="1"/>
                  </a:cubicBezTo>
                  <a:cubicBezTo>
                    <a:pt x="715" y="1"/>
                    <a:pt x="1" y="227"/>
                    <a:pt x="1" y="227"/>
                  </a:cubicBezTo>
                  <a:cubicBezTo>
                    <a:pt x="1" y="227"/>
                    <a:pt x="703" y="441"/>
                    <a:pt x="1572" y="441"/>
                  </a:cubicBezTo>
                  <a:cubicBezTo>
                    <a:pt x="2442" y="441"/>
                    <a:pt x="3156" y="227"/>
                    <a:pt x="3156" y="227"/>
                  </a:cubicBezTo>
                  <a:cubicBezTo>
                    <a:pt x="3156" y="227"/>
                    <a:pt x="2476" y="0"/>
                    <a:pt x="1636" y="0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784" name="Google Shape;12784;p49"/>
            <p:cNvSpPr/>
            <p:nvPr/>
          </p:nvSpPr>
          <p:spPr>
            <a:xfrm>
              <a:off x="5209275" y="2614725"/>
              <a:ext cx="60450" cy="11350"/>
            </a:xfrm>
            <a:custGeom>
              <a:avLst/>
              <a:gdLst/>
              <a:ahLst/>
              <a:cxnLst/>
              <a:rect l="l" t="t" r="r" b="b"/>
              <a:pathLst>
                <a:path w="2418" h="454" extrusionOk="0">
                  <a:moveTo>
                    <a:pt x="1263" y="1"/>
                  </a:moveTo>
                  <a:cubicBezTo>
                    <a:pt x="1247" y="1"/>
                    <a:pt x="1231" y="1"/>
                    <a:pt x="1215" y="1"/>
                  </a:cubicBezTo>
                  <a:cubicBezTo>
                    <a:pt x="536" y="1"/>
                    <a:pt x="0" y="227"/>
                    <a:pt x="0" y="227"/>
                  </a:cubicBezTo>
                  <a:cubicBezTo>
                    <a:pt x="0" y="227"/>
                    <a:pt x="536" y="453"/>
                    <a:pt x="1215" y="453"/>
                  </a:cubicBezTo>
                  <a:cubicBezTo>
                    <a:pt x="1881" y="453"/>
                    <a:pt x="2417" y="227"/>
                    <a:pt x="2417" y="227"/>
                  </a:cubicBezTo>
                  <a:cubicBezTo>
                    <a:pt x="2417" y="227"/>
                    <a:pt x="1907" y="1"/>
                    <a:pt x="1263" y="1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785" name="Google Shape;12785;p49"/>
            <p:cNvSpPr/>
            <p:nvPr/>
          </p:nvSpPr>
          <p:spPr>
            <a:xfrm>
              <a:off x="5168200" y="2578900"/>
              <a:ext cx="12225" cy="8975"/>
            </a:xfrm>
            <a:custGeom>
              <a:avLst/>
              <a:gdLst/>
              <a:ahLst/>
              <a:cxnLst/>
              <a:rect l="l" t="t" r="r" b="b"/>
              <a:pathLst>
                <a:path w="489" h="359" extrusionOk="0">
                  <a:moveTo>
                    <a:pt x="220" y="1"/>
                  </a:moveTo>
                  <a:cubicBezTo>
                    <a:pt x="156" y="1"/>
                    <a:pt x="88" y="14"/>
                    <a:pt x="60" y="65"/>
                  </a:cubicBezTo>
                  <a:cubicBezTo>
                    <a:pt x="0" y="160"/>
                    <a:pt x="131" y="351"/>
                    <a:pt x="131" y="351"/>
                  </a:cubicBezTo>
                  <a:cubicBezTo>
                    <a:pt x="131" y="351"/>
                    <a:pt x="182" y="358"/>
                    <a:pt x="242" y="358"/>
                  </a:cubicBezTo>
                  <a:cubicBezTo>
                    <a:pt x="313" y="358"/>
                    <a:pt x="397" y="348"/>
                    <a:pt x="429" y="303"/>
                  </a:cubicBezTo>
                  <a:cubicBezTo>
                    <a:pt x="488" y="220"/>
                    <a:pt x="357" y="17"/>
                    <a:pt x="357" y="17"/>
                  </a:cubicBezTo>
                  <a:cubicBezTo>
                    <a:pt x="357" y="17"/>
                    <a:pt x="291" y="1"/>
                    <a:pt x="220" y="1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786" name="Google Shape;12786;p49"/>
            <p:cNvSpPr/>
            <p:nvPr/>
          </p:nvSpPr>
          <p:spPr>
            <a:xfrm>
              <a:off x="2535425" y="28722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1"/>
                  </a:move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accent4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787" name="Google Shape;12787;p49"/>
            <p:cNvSpPr/>
            <p:nvPr/>
          </p:nvSpPr>
          <p:spPr>
            <a:xfrm>
              <a:off x="2461300" y="2798700"/>
              <a:ext cx="84875" cy="11025"/>
            </a:xfrm>
            <a:custGeom>
              <a:avLst/>
              <a:gdLst/>
              <a:ahLst/>
              <a:cxnLst/>
              <a:rect l="l" t="t" r="r" b="b"/>
              <a:pathLst>
                <a:path w="3395" h="441" extrusionOk="0">
                  <a:moveTo>
                    <a:pt x="1691" y="0"/>
                  </a:moveTo>
                  <a:cubicBezTo>
                    <a:pt x="763" y="0"/>
                    <a:pt x="1" y="214"/>
                    <a:pt x="1" y="214"/>
                  </a:cubicBezTo>
                  <a:cubicBezTo>
                    <a:pt x="1" y="214"/>
                    <a:pt x="775" y="441"/>
                    <a:pt x="1691" y="441"/>
                  </a:cubicBezTo>
                  <a:cubicBezTo>
                    <a:pt x="2632" y="441"/>
                    <a:pt x="3394" y="214"/>
                    <a:pt x="3394" y="214"/>
                  </a:cubicBezTo>
                  <a:cubicBezTo>
                    <a:pt x="3394" y="214"/>
                    <a:pt x="2632" y="0"/>
                    <a:pt x="1691" y="0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788" name="Google Shape;12788;p49"/>
            <p:cNvSpPr/>
            <p:nvPr/>
          </p:nvSpPr>
          <p:spPr>
            <a:xfrm>
              <a:off x="2501200" y="2843925"/>
              <a:ext cx="62525" cy="11075"/>
            </a:xfrm>
            <a:custGeom>
              <a:avLst/>
              <a:gdLst/>
              <a:ahLst/>
              <a:cxnLst/>
              <a:rect l="l" t="t" r="r" b="b"/>
              <a:pathLst>
                <a:path w="2501" h="443" extrusionOk="0">
                  <a:moveTo>
                    <a:pt x="1250" y="1"/>
                  </a:moveTo>
                  <a:cubicBezTo>
                    <a:pt x="560" y="1"/>
                    <a:pt x="0" y="227"/>
                    <a:pt x="0" y="227"/>
                  </a:cubicBezTo>
                  <a:cubicBezTo>
                    <a:pt x="0" y="227"/>
                    <a:pt x="508" y="443"/>
                    <a:pt x="1153" y="443"/>
                  </a:cubicBezTo>
                  <a:cubicBezTo>
                    <a:pt x="1185" y="443"/>
                    <a:pt x="1217" y="442"/>
                    <a:pt x="1250" y="441"/>
                  </a:cubicBezTo>
                  <a:cubicBezTo>
                    <a:pt x="1929" y="441"/>
                    <a:pt x="2501" y="227"/>
                    <a:pt x="2501" y="227"/>
                  </a:cubicBezTo>
                  <a:cubicBezTo>
                    <a:pt x="2501" y="227"/>
                    <a:pt x="1929" y="1"/>
                    <a:pt x="1250" y="1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789" name="Google Shape;12789;p49"/>
            <p:cNvSpPr/>
            <p:nvPr/>
          </p:nvSpPr>
          <p:spPr>
            <a:xfrm>
              <a:off x="2512500" y="2810000"/>
              <a:ext cx="73850" cy="11325"/>
            </a:xfrm>
            <a:custGeom>
              <a:avLst/>
              <a:gdLst/>
              <a:ahLst/>
              <a:cxnLst/>
              <a:rect l="l" t="t" r="r" b="b"/>
              <a:pathLst>
                <a:path w="2954" h="453" extrusionOk="0">
                  <a:moveTo>
                    <a:pt x="1477" y="0"/>
                  </a:moveTo>
                  <a:cubicBezTo>
                    <a:pt x="656" y="0"/>
                    <a:pt x="1" y="227"/>
                    <a:pt x="1" y="227"/>
                  </a:cubicBezTo>
                  <a:cubicBezTo>
                    <a:pt x="1" y="227"/>
                    <a:pt x="656" y="453"/>
                    <a:pt x="1477" y="453"/>
                  </a:cubicBezTo>
                  <a:cubicBezTo>
                    <a:pt x="2299" y="453"/>
                    <a:pt x="2953" y="227"/>
                    <a:pt x="2953" y="227"/>
                  </a:cubicBezTo>
                  <a:cubicBezTo>
                    <a:pt x="2953" y="227"/>
                    <a:pt x="2299" y="0"/>
                    <a:pt x="1477" y="0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790" name="Google Shape;12790;p49"/>
            <p:cNvSpPr/>
            <p:nvPr/>
          </p:nvSpPr>
          <p:spPr>
            <a:xfrm>
              <a:off x="2268125" y="2758800"/>
              <a:ext cx="351850" cy="11625"/>
            </a:xfrm>
            <a:custGeom>
              <a:avLst/>
              <a:gdLst/>
              <a:ahLst/>
              <a:cxnLst/>
              <a:rect l="l" t="t" r="r" b="b"/>
              <a:pathLst>
                <a:path w="14074" h="465" extrusionOk="0">
                  <a:moveTo>
                    <a:pt x="7037" y="1"/>
                  </a:moveTo>
                  <a:cubicBezTo>
                    <a:pt x="3156" y="1"/>
                    <a:pt x="1" y="227"/>
                    <a:pt x="1" y="227"/>
                  </a:cubicBezTo>
                  <a:cubicBezTo>
                    <a:pt x="1" y="227"/>
                    <a:pt x="3156" y="465"/>
                    <a:pt x="7061" y="465"/>
                  </a:cubicBezTo>
                  <a:cubicBezTo>
                    <a:pt x="10942" y="465"/>
                    <a:pt x="14074" y="227"/>
                    <a:pt x="14074" y="227"/>
                  </a:cubicBezTo>
                  <a:cubicBezTo>
                    <a:pt x="14074" y="227"/>
                    <a:pt x="10931" y="1"/>
                    <a:pt x="7037" y="1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791" name="Google Shape;12791;p49"/>
            <p:cNvSpPr/>
            <p:nvPr/>
          </p:nvSpPr>
          <p:spPr>
            <a:xfrm>
              <a:off x="2313375" y="2673675"/>
              <a:ext cx="352150" cy="11025"/>
            </a:xfrm>
            <a:custGeom>
              <a:avLst/>
              <a:gdLst/>
              <a:ahLst/>
              <a:cxnLst/>
              <a:rect l="l" t="t" r="r" b="b"/>
              <a:pathLst>
                <a:path w="14086" h="441" extrusionOk="0">
                  <a:moveTo>
                    <a:pt x="7049" y="0"/>
                  </a:moveTo>
                  <a:cubicBezTo>
                    <a:pt x="3167" y="0"/>
                    <a:pt x="0" y="215"/>
                    <a:pt x="0" y="215"/>
                  </a:cubicBezTo>
                  <a:cubicBezTo>
                    <a:pt x="0" y="215"/>
                    <a:pt x="3167" y="441"/>
                    <a:pt x="7049" y="441"/>
                  </a:cubicBezTo>
                  <a:cubicBezTo>
                    <a:pt x="10930" y="441"/>
                    <a:pt x="14085" y="215"/>
                    <a:pt x="14085" y="215"/>
                  </a:cubicBezTo>
                  <a:cubicBezTo>
                    <a:pt x="14085" y="215"/>
                    <a:pt x="10930" y="0"/>
                    <a:pt x="7049" y="0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792" name="Google Shape;12792;p49"/>
            <p:cNvSpPr/>
            <p:nvPr/>
          </p:nvSpPr>
          <p:spPr>
            <a:xfrm>
              <a:off x="2580675" y="2639750"/>
              <a:ext cx="102125" cy="11025"/>
            </a:xfrm>
            <a:custGeom>
              <a:avLst/>
              <a:gdLst/>
              <a:ahLst/>
              <a:cxnLst/>
              <a:rect l="l" t="t" r="r" b="b"/>
              <a:pathLst>
                <a:path w="4085" h="441" extrusionOk="0">
                  <a:moveTo>
                    <a:pt x="2036" y="0"/>
                  </a:moveTo>
                  <a:cubicBezTo>
                    <a:pt x="929" y="0"/>
                    <a:pt x="0" y="226"/>
                    <a:pt x="0" y="226"/>
                  </a:cubicBezTo>
                  <a:cubicBezTo>
                    <a:pt x="0" y="226"/>
                    <a:pt x="905" y="441"/>
                    <a:pt x="2036" y="441"/>
                  </a:cubicBezTo>
                  <a:cubicBezTo>
                    <a:pt x="3155" y="441"/>
                    <a:pt x="4084" y="226"/>
                    <a:pt x="4084" y="226"/>
                  </a:cubicBezTo>
                  <a:cubicBezTo>
                    <a:pt x="4084" y="226"/>
                    <a:pt x="3167" y="0"/>
                    <a:pt x="2036" y="0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793" name="Google Shape;12793;p49"/>
            <p:cNvSpPr/>
            <p:nvPr/>
          </p:nvSpPr>
          <p:spPr>
            <a:xfrm>
              <a:off x="2625900" y="2605500"/>
              <a:ext cx="68800" cy="11050"/>
            </a:xfrm>
            <a:custGeom>
              <a:avLst/>
              <a:gdLst/>
              <a:ahLst/>
              <a:cxnLst/>
              <a:rect l="l" t="t" r="r" b="b"/>
              <a:pathLst>
                <a:path w="2752" h="442" extrusionOk="0">
                  <a:moveTo>
                    <a:pt x="1382" y="1"/>
                  </a:moveTo>
                  <a:cubicBezTo>
                    <a:pt x="620" y="1"/>
                    <a:pt x="1" y="227"/>
                    <a:pt x="1" y="227"/>
                  </a:cubicBezTo>
                  <a:cubicBezTo>
                    <a:pt x="1" y="227"/>
                    <a:pt x="620" y="441"/>
                    <a:pt x="1382" y="441"/>
                  </a:cubicBezTo>
                  <a:cubicBezTo>
                    <a:pt x="2132" y="441"/>
                    <a:pt x="2751" y="227"/>
                    <a:pt x="2751" y="227"/>
                  </a:cubicBezTo>
                  <a:cubicBezTo>
                    <a:pt x="2751" y="227"/>
                    <a:pt x="2132" y="1"/>
                    <a:pt x="1382" y="1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794" name="Google Shape;12794;p49"/>
            <p:cNvSpPr/>
            <p:nvPr/>
          </p:nvSpPr>
          <p:spPr>
            <a:xfrm>
              <a:off x="2671450" y="2571575"/>
              <a:ext cx="39325" cy="11350"/>
            </a:xfrm>
            <a:custGeom>
              <a:avLst/>
              <a:gdLst/>
              <a:ahLst/>
              <a:cxnLst/>
              <a:rect l="l" t="t" r="r" b="b"/>
              <a:pathLst>
                <a:path w="1573" h="454" extrusionOk="0">
                  <a:moveTo>
                    <a:pt x="786" y="1"/>
                  </a:moveTo>
                  <a:cubicBezTo>
                    <a:pt x="358" y="1"/>
                    <a:pt x="1" y="227"/>
                    <a:pt x="1" y="227"/>
                  </a:cubicBezTo>
                  <a:cubicBezTo>
                    <a:pt x="1" y="227"/>
                    <a:pt x="358" y="453"/>
                    <a:pt x="786" y="453"/>
                  </a:cubicBezTo>
                  <a:cubicBezTo>
                    <a:pt x="1227" y="453"/>
                    <a:pt x="1572" y="227"/>
                    <a:pt x="1572" y="227"/>
                  </a:cubicBezTo>
                  <a:cubicBezTo>
                    <a:pt x="1572" y="227"/>
                    <a:pt x="1239" y="1"/>
                    <a:pt x="786" y="1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795" name="Google Shape;12795;p49"/>
            <p:cNvSpPr/>
            <p:nvPr/>
          </p:nvSpPr>
          <p:spPr>
            <a:xfrm>
              <a:off x="2711350" y="257722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1"/>
                  </a:move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accent4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796" name="Google Shape;12796;p49"/>
            <p:cNvSpPr/>
            <p:nvPr/>
          </p:nvSpPr>
          <p:spPr>
            <a:xfrm>
              <a:off x="2705675" y="2509075"/>
              <a:ext cx="39625" cy="11325"/>
            </a:xfrm>
            <a:custGeom>
              <a:avLst/>
              <a:gdLst/>
              <a:ahLst/>
              <a:cxnLst/>
              <a:rect l="l" t="t" r="r" b="b"/>
              <a:pathLst>
                <a:path w="1585" h="453" extrusionOk="0">
                  <a:moveTo>
                    <a:pt x="787" y="0"/>
                  </a:moveTo>
                  <a:cubicBezTo>
                    <a:pt x="358" y="0"/>
                    <a:pt x="1" y="226"/>
                    <a:pt x="1" y="226"/>
                  </a:cubicBezTo>
                  <a:cubicBezTo>
                    <a:pt x="1" y="226"/>
                    <a:pt x="358" y="453"/>
                    <a:pt x="787" y="453"/>
                  </a:cubicBezTo>
                  <a:cubicBezTo>
                    <a:pt x="1227" y="453"/>
                    <a:pt x="1584" y="226"/>
                    <a:pt x="1584" y="226"/>
                  </a:cubicBezTo>
                  <a:cubicBezTo>
                    <a:pt x="1584" y="226"/>
                    <a:pt x="1239" y="0"/>
                    <a:pt x="787" y="0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797" name="Google Shape;12797;p49"/>
            <p:cNvSpPr/>
            <p:nvPr/>
          </p:nvSpPr>
          <p:spPr>
            <a:xfrm>
              <a:off x="2739625" y="2492100"/>
              <a:ext cx="28300" cy="11050"/>
            </a:xfrm>
            <a:custGeom>
              <a:avLst/>
              <a:gdLst/>
              <a:ahLst/>
              <a:cxnLst/>
              <a:rect l="l" t="t" r="r" b="b"/>
              <a:pathLst>
                <a:path w="1132" h="442" extrusionOk="0">
                  <a:moveTo>
                    <a:pt x="560" y="1"/>
                  </a:moveTo>
                  <a:cubicBezTo>
                    <a:pt x="250" y="1"/>
                    <a:pt x="0" y="215"/>
                    <a:pt x="0" y="215"/>
                  </a:cubicBezTo>
                  <a:cubicBezTo>
                    <a:pt x="0" y="215"/>
                    <a:pt x="250" y="441"/>
                    <a:pt x="560" y="441"/>
                  </a:cubicBezTo>
                  <a:cubicBezTo>
                    <a:pt x="869" y="441"/>
                    <a:pt x="1131" y="215"/>
                    <a:pt x="1131" y="215"/>
                  </a:cubicBezTo>
                  <a:cubicBezTo>
                    <a:pt x="1131" y="215"/>
                    <a:pt x="881" y="1"/>
                    <a:pt x="560" y="1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798" name="Google Shape;12798;p49"/>
            <p:cNvSpPr/>
            <p:nvPr/>
          </p:nvSpPr>
          <p:spPr>
            <a:xfrm>
              <a:off x="2404750" y="2417975"/>
              <a:ext cx="431625" cy="11100"/>
            </a:xfrm>
            <a:custGeom>
              <a:avLst/>
              <a:gdLst/>
              <a:ahLst/>
              <a:cxnLst/>
              <a:rect l="l" t="t" r="r" b="b"/>
              <a:pathLst>
                <a:path w="17265" h="444" extrusionOk="0">
                  <a:moveTo>
                    <a:pt x="8633" y="1"/>
                  </a:moveTo>
                  <a:cubicBezTo>
                    <a:pt x="3870" y="1"/>
                    <a:pt x="1" y="227"/>
                    <a:pt x="1" y="227"/>
                  </a:cubicBezTo>
                  <a:cubicBezTo>
                    <a:pt x="1" y="227"/>
                    <a:pt x="3500" y="443"/>
                    <a:pt x="7957" y="443"/>
                  </a:cubicBezTo>
                  <a:cubicBezTo>
                    <a:pt x="8180" y="443"/>
                    <a:pt x="8405" y="443"/>
                    <a:pt x="8633" y="441"/>
                  </a:cubicBezTo>
                  <a:cubicBezTo>
                    <a:pt x="13395" y="441"/>
                    <a:pt x="17265" y="227"/>
                    <a:pt x="17265" y="227"/>
                  </a:cubicBezTo>
                  <a:cubicBezTo>
                    <a:pt x="17265" y="227"/>
                    <a:pt x="13395" y="1"/>
                    <a:pt x="8633" y="1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799" name="Google Shape;12799;p49"/>
            <p:cNvSpPr/>
            <p:nvPr/>
          </p:nvSpPr>
          <p:spPr>
            <a:xfrm>
              <a:off x="2625900" y="2361425"/>
              <a:ext cx="193225" cy="11050"/>
            </a:xfrm>
            <a:custGeom>
              <a:avLst/>
              <a:gdLst/>
              <a:ahLst/>
              <a:cxnLst/>
              <a:rect l="l" t="t" r="r" b="b"/>
              <a:pathLst>
                <a:path w="7729" h="442" extrusionOk="0">
                  <a:moveTo>
                    <a:pt x="3882" y="1"/>
                  </a:moveTo>
                  <a:cubicBezTo>
                    <a:pt x="1739" y="1"/>
                    <a:pt x="1" y="227"/>
                    <a:pt x="1" y="227"/>
                  </a:cubicBezTo>
                  <a:cubicBezTo>
                    <a:pt x="1" y="227"/>
                    <a:pt x="1739" y="441"/>
                    <a:pt x="3882" y="441"/>
                  </a:cubicBezTo>
                  <a:cubicBezTo>
                    <a:pt x="6002" y="441"/>
                    <a:pt x="7728" y="227"/>
                    <a:pt x="7728" y="227"/>
                  </a:cubicBezTo>
                  <a:cubicBezTo>
                    <a:pt x="7728" y="227"/>
                    <a:pt x="6002" y="1"/>
                    <a:pt x="3882" y="1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800" name="Google Shape;12800;p49"/>
            <p:cNvSpPr/>
            <p:nvPr/>
          </p:nvSpPr>
          <p:spPr>
            <a:xfrm>
              <a:off x="2620550" y="2344175"/>
              <a:ext cx="221775" cy="11325"/>
            </a:xfrm>
            <a:custGeom>
              <a:avLst/>
              <a:gdLst/>
              <a:ahLst/>
              <a:cxnLst/>
              <a:rect l="l" t="t" r="r" b="b"/>
              <a:pathLst>
                <a:path w="8871" h="453" extrusionOk="0">
                  <a:moveTo>
                    <a:pt x="4430" y="0"/>
                  </a:moveTo>
                  <a:cubicBezTo>
                    <a:pt x="1977" y="0"/>
                    <a:pt x="1" y="226"/>
                    <a:pt x="1" y="226"/>
                  </a:cubicBezTo>
                  <a:cubicBezTo>
                    <a:pt x="1" y="226"/>
                    <a:pt x="1977" y="453"/>
                    <a:pt x="4430" y="453"/>
                  </a:cubicBezTo>
                  <a:cubicBezTo>
                    <a:pt x="6882" y="453"/>
                    <a:pt x="8871" y="226"/>
                    <a:pt x="8871" y="226"/>
                  </a:cubicBezTo>
                  <a:cubicBezTo>
                    <a:pt x="8871" y="226"/>
                    <a:pt x="6871" y="0"/>
                    <a:pt x="4430" y="0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801" name="Google Shape;12801;p49"/>
            <p:cNvSpPr/>
            <p:nvPr/>
          </p:nvSpPr>
          <p:spPr>
            <a:xfrm>
              <a:off x="2694075" y="2219150"/>
              <a:ext cx="352150" cy="11350"/>
            </a:xfrm>
            <a:custGeom>
              <a:avLst/>
              <a:gdLst/>
              <a:ahLst/>
              <a:cxnLst/>
              <a:rect l="l" t="t" r="r" b="b"/>
              <a:pathLst>
                <a:path w="14086" h="454" extrusionOk="0">
                  <a:moveTo>
                    <a:pt x="7049" y="1"/>
                  </a:moveTo>
                  <a:cubicBezTo>
                    <a:pt x="3156" y="1"/>
                    <a:pt x="0" y="227"/>
                    <a:pt x="0" y="227"/>
                  </a:cubicBezTo>
                  <a:cubicBezTo>
                    <a:pt x="0" y="227"/>
                    <a:pt x="3156" y="453"/>
                    <a:pt x="7049" y="453"/>
                  </a:cubicBezTo>
                  <a:cubicBezTo>
                    <a:pt x="10930" y="453"/>
                    <a:pt x="14086" y="227"/>
                    <a:pt x="14086" y="227"/>
                  </a:cubicBezTo>
                  <a:cubicBezTo>
                    <a:pt x="14086" y="227"/>
                    <a:pt x="10930" y="1"/>
                    <a:pt x="7049" y="1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802" name="Google Shape;12802;p49"/>
            <p:cNvSpPr/>
            <p:nvPr/>
          </p:nvSpPr>
          <p:spPr>
            <a:xfrm>
              <a:off x="2909875" y="2173900"/>
              <a:ext cx="142300" cy="11050"/>
            </a:xfrm>
            <a:custGeom>
              <a:avLst/>
              <a:gdLst/>
              <a:ahLst/>
              <a:cxnLst/>
              <a:rect l="l" t="t" r="r" b="b"/>
              <a:pathLst>
                <a:path w="5692" h="442" extrusionOk="0">
                  <a:moveTo>
                    <a:pt x="2846" y="1"/>
                  </a:moveTo>
                  <a:cubicBezTo>
                    <a:pt x="1274" y="1"/>
                    <a:pt x="1" y="227"/>
                    <a:pt x="1" y="227"/>
                  </a:cubicBezTo>
                  <a:cubicBezTo>
                    <a:pt x="1" y="227"/>
                    <a:pt x="1286" y="441"/>
                    <a:pt x="2846" y="441"/>
                  </a:cubicBezTo>
                  <a:cubicBezTo>
                    <a:pt x="4430" y="441"/>
                    <a:pt x="5692" y="227"/>
                    <a:pt x="5692" y="227"/>
                  </a:cubicBezTo>
                  <a:cubicBezTo>
                    <a:pt x="5692" y="227"/>
                    <a:pt x="4406" y="1"/>
                    <a:pt x="2846" y="1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4" name="TextBox 3">
            <a:extLst>
              <a:ext uri="{FF2B5EF4-FFF2-40B4-BE49-F238E27FC236}">
                <a16:creationId xmlns:a16="http://schemas.microsoft.com/office/drawing/2014/main" id="{45F438A8-6146-429E-90CF-77742091D57D}"/>
              </a:ext>
            </a:extLst>
          </p:cNvPr>
          <p:cNvSpPr txBox="1"/>
          <p:nvPr/>
        </p:nvSpPr>
        <p:spPr>
          <a:xfrm>
            <a:off x="977493" y="6858001"/>
            <a:ext cx="1023701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219170">
              <a:buClr>
                <a:srgbClr val="000000"/>
              </a:buClr>
            </a:pPr>
            <a:r>
              <a:rPr lang="en-US" sz="1200" kern="0">
                <a:solidFill>
                  <a:srgbClr val="000000"/>
                </a:solidFill>
                <a:latin typeface="Arial"/>
                <a:cs typeface="Arial"/>
                <a:sym typeface="Arial"/>
                <a:hlinkClick r:id="rId3" tooltip="https://www.flickr.com/photos/vastateparksstaff/16267659963"/>
              </a:rPr>
              <a:t>This Photo</a:t>
            </a:r>
            <a:r>
              <a:rPr lang="en-US" sz="1200" kern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 by Unknown Author is licensed under </a:t>
            </a:r>
            <a:r>
              <a:rPr lang="en-US" sz="1200" kern="0">
                <a:solidFill>
                  <a:srgbClr val="000000"/>
                </a:solidFill>
                <a:latin typeface="Arial"/>
                <a:cs typeface="Arial"/>
                <a:sym typeface="Arial"/>
                <a:hlinkClick r:id="rId4" tooltip="https://creativecommons.org/licenses/by/3.0/"/>
              </a:rPr>
              <a:t>CC BY</a:t>
            </a:r>
            <a:endParaRPr lang="en-US" sz="12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3100756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4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427" name="Google Shape;12427;p49"/>
          <p:cNvGrpSpPr/>
          <p:nvPr/>
        </p:nvGrpSpPr>
        <p:grpSpPr>
          <a:xfrm>
            <a:off x="2942164" y="5319933"/>
            <a:ext cx="6714003" cy="2456568"/>
            <a:chOff x="2048150" y="1951500"/>
            <a:chExt cx="3702575" cy="1354725"/>
          </a:xfrm>
        </p:grpSpPr>
        <p:sp>
          <p:nvSpPr>
            <p:cNvPr id="12428" name="Google Shape;12428;p49"/>
            <p:cNvSpPr/>
            <p:nvPr/>
          </p:nvSpPr>
          <p:spPr>
            <a:xfrm>
              <a:off x="2486300" y="2263500"/>
              <a:ext cx="2933425" cy="909675"/>
            </a:xfrm>
            <a:custGeom>
              <a:avLst/>
              <a:gdLst/>
              <a:ahLst/>
              <a:cxnLst/>
              <a:rect l="l" t="t" r="r" b="b"/>
              <a:pathLst>
                <a:path w="117337" h="36387" extrusionOk="0">
                  <a:moveTo>
                    <a:pt x="18849" y="1"/>
                  </a:moveTo>
                  <a:cubicBezTo>
                    <a:pt x="17991" y="1"/>
                    <a:pt x="17205" y="477"/>
                    <a:pt x="16789" y="1239"/>
                  </a:cubicBezTo>
                  <a:lnTo>
                    <a:pt x="430" y="31445"/>
                  </a:lnTo>
                  <a:cubicBezTo>
                    <a:pt x="1" y="32267"/>
                    <a:pt x="13" y="33231"/>
                    <a:pt x="489" y="34029"/>
                  </a:cubicBezTo>
                  <a:cubicBezTo>
                    <a:pt x="965" y="34814"/>
                    <a:pt x="1799" y="35291"/>
                    <a:pt x="2716" y="35291"/>
                  </a:cubicBezTo>
                  <a:lnTo>
                    <a:pt x="48519" y="35291"/>
                  </a:lnTo>
                  <a:lnTo>
                    <a:pt x="49388" y="36267"/>
                  </a:lnTo>
                  <a:cubicBezTo>
                    <a:pt x="49448" y="36350"/>
                    <a:pt x="49543" y="36386"/>
                    <a:pt x="49650" y="36386"/>
                  </a:cubicBezTo>
                  <a:lnTo>
                    <a:pt x="68343" y="36386"/>
                  </a:lnTo>
                  <a:cubicBezTo>
                    <a:pt x="68426" y="36386"/>
                    <a:pt x="68498" y="36362"/>
                    <a:pt x="68557" y="36303"/>
                  </a:cubicBezTo>
                  <a:lnTo>
                    <a:pt x="69772" y="35267"/>
                  </a:lnTo>
                  <a:lnTo>
                    <a:pt x="114884" y="35267"/>
                  </a:lnTo>
                  <a:cubicBezTo>
                    <a:pt x="115718" y="35267"/>
                    <a:pt x="116480" y="34838"/>
                    <a:pt x="116896" y="34124"/>
                  </a:cubicBezTo>
                  <a:cubicBezTo>
                    <a:pt x="117337" y="33409"/>
                    <a:pt x="117337" y="32552"/>
                    <a:pt x="116932" y="31814"/>
                  </a:cubicBezTo>
                  <a:lnTo>
                    <a:pt x="99668" y="846"/>
                  </a:lnTo>
                  <a:cubicBezTo>
                    <a:pt x="99382" y="322"/>
                    <a:pt x="98811" y="1"/>
                    <a:pt x="98216" y="1"/>
                  </a:cubicBezTo>
                  <a:lnTo>
                    <a:pt x="95894" y="1"/>
                  </a:lnTo>
                  <a:cubicBezTo>
                    <a:pt x="95703" y="1"/>
                    <a:pt x="95560" y="144"/>
                    <a:pt x="95560" y="346"/>
                  </a:cubicBezTo>
                  <a:cubicBezTo>
                    <a:pt x="95560" y="536"/>
                    <a:pt x="95703" y="679"/>
                    <a:pt x="95894" y="679"/>
                  </a:cubicBezTo>
                  <a:lnTo>
                    <a:pt x="98216" y="679"/>
                  </a:lnTo>
                  <a:cubicBezTo>
                    <a:pt x="98573" y="679"/>
                    <a:pt x="98894" y="882"/>
                    <a:pt x="99073" y="1191"/>
                  </a:cubicBezTo>
                  <a:lnTo>
                    <a:pt x="116337" y="32159"/>
                  </a:lnTo>
                  <a:cubicBezTo>
                    <a:pt x="116635" y="32683"/>
                    <a:pt x="116623" y="33290"/>
                    <a:pt x="116325" y="33802"/>
                  </a:cubicBezTo>
                  <a:cubicBezTo>
                    <a:pt x="116027" y="34314"/>
                    <a:pt x="115503" y="34612"/>
                    <a:pt x="114908" y="34612"/>
                  </a:cubicBezTo>
                  <a:lnTo>
                    <a:pt x="69664" y="34612"/>
                  </a:lnTo>
                  <a:cubicBezTo>
                    <a:pt x="69569" y="34612"/>
                    <a:pt x="69498" y="34636"/>
                    <a:pt x="69438" y="34695"/>
                  </a:cubicBezTo>
                  <a:lnTo>
                    <a:pt x="68236" y="35719"/>
                  </a:lnTo>
                  <a:lnTo>
                    <a:pt x="49805" y="35719"/>
                  </a:lnTo>
                  <a:lnTo>
                    <a:pt x="48936" y="34731"/>
                  </a:lnTo>
                  <a:cubicBezTo>
                    <a:pt x="48864" y="34660"/>
                    <a:pt x="48781" y="34612"/>
                    <a:pt x="48674" y="34612"/>
                  </a:cubicBezTo>
                  <a:lnTo>
                    <a:pt x="2739" y="34612"/>
                  </a:lnTo>
                  <a:cubicBezTo>
                    <a:pt x="2049" y="34612"/>
                    <a:pt x="1442" y="34255"/>
                    <a:pt x="1084" y="33683"/>
                  </a:cubicBezTo>
                  <a:cubicBezTo>
                    <a:pt x="727" y="33088"/>
                    <a:pt x="715" y="32374"/>
                    <a:pt x="1037" y="31778"/>
                  </a:cubicBezTo>
                  <a:lnTo>
                    <a:pt x="17396" y="1560"/>
                  </a:lnTo>
                  <a:cubicBezTo>
                    <a:pt x="17694" y="1025"/>
                    <a:pt x="18253" y="691"/>
                    <a:pt x="18872" y="691"/>
                  </a:cubicBezTo>
                  <a:lnTo>
                    <a:pt x="19646" y="691"/>
                  </a:lnTo>
                  <a:cubicBezTo>
                    <a:pt x="19837" y="691"/>
                    <a:pt x="19980" y="536"/>
                    <a:pt x="19980" y="346"/>
                  </a:cubicBezTo>
                  <a:cubicBezTo>
                    <a:pt x="19980" y="155"/>
                    <a:pt x="19837" y="1"/>
                    <a:pt x="19646" y="1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429" name="Google Shape;12429;p49"/>
            <p:cNvSpPr/>
            <p:nvPr/>
          </p:nvSpPr>
          <p:spPr>
            <a:xfrm>
              <a:off x="2559525" y="2126950"/>
              <a:ext cx="2800975" cy="980425"/>
            </a:xfrm>
            <a:custGeom>
              <a:avLst/>
              <a:gdLst/>
              <a:ahLst/>
              <a:cxnLst/>
              <a:rect l="l" t="t" r="r" b="b"/>
              <a:pathLst>
                <a:path w="112039" h="39217" extrusionOk="0">
                  <a:moveTo>
                    <a:pt x="22639" y="0"/>
                  </a:moveTo>
                  <a:cubicBezTo>
                    <a:pt x="22555" y="0"/>
                    <a:pt x="22471" y="30"/>
                    <a:pt x="22408" y="93"/>
                  </a:cubicBezTo>
                  <a:lnTo>
                    <a:pt x="15717" y="6272"/>
                  </a:lnTo>
                  <a:cubicBezTo>
                    <a:pt x="15681" y="6296"/>
                    <a:pt x="15658" y="6332"/>
                    <a:pt x="15634" y="6368"/>
                  </a:cubicBezTo>
                  <a:lnTo>
                    <a:pt x="37" y="37895"/>
                  </a:lnTo>
                  <a:cubicBezTo>
                    <a:pt x="1" y="38002"/>
                    <a:pt x="1" y="38121"/>
                    <a:pt x="37" y="38205"/>
                  </a:cubicBezTo>
                  <a:cubicBezTo>
                    <a:pt x="96" y="38300"/>
                    <a:pt x="191" y="38371"/>
                    <a:pt x="299" y="38383"/>
                  </a:cubicBezTo>
                  <a:cubicBezTo>
                    <a:pt x="2672" y="38751"/>
                    <a:pt x="5148" y="38899"/>
                    <a:pt x="7682" y="38899"/>
                  </a:cubicBezTo>
                  <a:cubicBezTo>
                    <a:pt x="12941" y="38899"/>
                    <a:pt x="18454" y="38264"/>
                    <a:pt x="23837" y="37645"/>
                  </a:cubicBezTo>
                  <a:cubicBezTo>
                    <a:pt x="27016" y="37264"/>
                    <a:pt x="30005" y="36931"/>
                    <a:pt x="32874" y="36716"/>
                  </a:cubicBezTo>
                  <a:cubicBezTo>
                    <a:pt x="33891" y="36642"/>
                    <a:pt x="34859" y="36608"/>
                    <a:pt x="35776" y="36608"/>
                  </a:cubicBezTo>
                  <a:cubicBezTo>
                    <a:pt x="43751" y="36608"/>
                    <a:pt x="47940" y="39148"/>
                    <a:pt x="47983" y="39169"/>
                  </a:cubicBezTo>
                  <a:cubicBezTo>
                    <a:pt x="48043" y="39205"/>
                    <a:pt x="48102" y="39217"/>
                    <a:pt x="48162" y="39217"/>
                  </a:cubicBezTo>
                  <a:cubicBezTo>
                    <a:pt x="48233" y="39217"/>
                    <a:pt x="48328" y="39193"/>
                    <a:pt x="48376" y="39110"/>
                  </a:cubicBezTo>
                  <a:cubicBezTo>
                    <a:pt x="48416" y="39069"/>
                    <a:pt x="51350" y="36576"/>
                    <a:pt x="56270" y="36576"/>
                  </a:cubicBezTo>
                  <a:cubicBezTo>
                    <a:pt x="58581" y="36576"/>
                    <a:pt x="61331" y="37127"/>
                    <a:pt x="64426" y="38741"/>
                  </a:cubicBezTo>
                  <a:cubicBezTo>
                    <a:pt x="64472" y="38766"/>
                    <a:pt x="64525" y="38779"/>
                    <a:pt x="64579" y="38779"/>
                  </a:cubicBezTo>
                  <a:cubicBezTo>
                    <a:pt x="64650" y="38779"/>
                    <a:pt x="64722" y="38757"/>
                    <a:pt x="64783" y="38717"/>
                  </a:cubicBezTo>
                  <a:cubicBezTo>
                    <a:pt x="64795" y="38717"/>
                    <a:pt x="66223" y="37657"/>
                    <a:pt x="68998" y="36836"/>
                  </a:cubicBezTo>
                  <a:cubicBezTo>
                    <a:pt x="70682" y="36329"/>
                    <a:pt x="73129" y="35844"/>
                    <a:pt x="76270" y="35844"/>
                  </a:cubicBezTo>
                  <a:cubicBezTo>
                    <a:pt x="77858" y="35844"/>
                    <a:pt x="79624" y="35968"/>
                    <a:pt x="81559" y="36276"/>
                  </a:cubicBezTo>
                  <a:cubicBezTo>
                    <a:pt x="88379" y="37346"/>
                    <a:pt x="96490" y="38435"/>
                    <a:pt x="103670" y="38435"/>
                  </a:cubicBezTo>
                  <a:cubicBezTo>
                    <a:pt x="106555" y="38435"/>
                    <a:pt x="109289" y="38259"/>
                    <a:pt x="111729" y="37836"/>
                  </a:cubicBezTo>
                  <a:cubicBezTo>
                    <a:pt x="111848" y="37824"/>
                    <a:pt x="111932" y="37764"/>
                    <a:pt x="111979" y="37657"/>
                  </a:cubicBezTo>
                  <a:cubicBezTo>
                    <a:pt x="112039" y="37550"/>
                    <a:pt x="112027" y="37431"/>
                    <a:pt x="111979" y="37348"/>
                  </a:cubicBezTo>
                  <a:lnTo>
                    <a:pt x="95537" y="6356"/>
                  </a:lnTo>
                  <a:cubicBezTo>
                    <a:pt x="95477" y="6248"/>
                    <a:pt x="95358" y="6177"/>
                    <a:pt x="95239" y="6177"/>
                  </a:cubicBezTo>
                  <a:lnTo>
                    <a:pt x="93155" y="6177"/>
                  </a:lnTo>
                  <a:cubicBezTo>
                    <a:pt x="92953" y="6177"/>
                    <a:pt x="92810" y="6320"/>
                    <a:pt x="92810" y="6522"/>
                  </a:cubicBezTo>
                  <a:cubicBezTo>
                    <a:pt x="92810" y="6713"/>
                    <a:pt x="92953" y="6856"/>
                    <a:pt x="93155" y="6856"/>
                  </a:cubicBezTo>
                  <a:lnTo>
                    <a:pt x="95025" y="6856"/>
                  </a:lnTo>
                  <a:lnTo>
                    <a:pt x="111146" y="37252"/>
                  </a:lnTo>
                  <a:cubicBezTo>
                    <a:pt x="108869" y="37611"/>
                    <a:pt x="106345" y="37762"/>
                    <a:pt x="103690" y="37762"/>
                  </a:cubicBezTo>
                  <a:cubicBezTo>
                    <a:pt x="96558" y="37762"/>
                    <a:pt x="88477" y="36673"/>
                    <a:pt x="81666" y="35597"/>
                  </a:cubicBezTo>
                  <a:cubicBezTo>
                    <a:pt x="79693" y="35289"/>
                    <a:pt x="77890" y="35161"/>
                    <a:pt x="76256" y="35161"/>
                  </a:cubicBezTo>
                  <a:cubicBezTo>
                    <a:pt x="69311" y="35161"/>
                    <a:pt x="65424" y="37472"/>
                    <a:pt x="64557" y="38050"/>
                  </a:cubicBezTo>
                  <a:cubicBezTo>
                    <a:pt x="61442" y="36458"/>
                    <a:pt x="58658" y="35909"/>
                    <a:pt x="56299" y="35909"/>
                  </a:cubicBezTo>
                  <a:cubicBezTo>
                    <a:pt x="51831" y="35909"/>
                    <a:pt x="48890" y="37878"/>
                    <a:pt x="48126" y="38455"/>
                  </a:cubicBezTo>
                  <a:cubicBezTo>
                    <a:pt x="47166" y="37927"/>
                    <a:pt x="43040" y="35906"/>
                    <a:pt x="35788" y="35906"/>
                  </a:cubicBezTo>
                  <a:cubicBezTo>
                    <a:pt x="34853" y="35906"/>
                    <a:pt x="33866" y="35939"/>
                    <a:pt x="32826" y="36014"/>
                  </a:cubicBezTo>
                  <a:cubicBezTo>
                    <a:pt x="29945" y="36228"/>
                    <a:pt x="26957" y="36562"/>
                    <a:pt x="23766" y="36943"/>
                  </a:cubicBezTo>
                  <a:cubicBezTo>
                    <a:pt x="18406" y="37559"/>
                    <a:pt x="12915" y="38193"/>
                    <a:pt x="7690" y="38193"/>
                  </a:cubicBezTo>
                  <a:cubicBezTo>
                    <a:pt x="5347" y="38193"/>
                    <a:pt x="3058" y="38066"/>
                    <a:pt x="858" y="37752"/>
                  </a:cubicBezTo>
                  <a:lnTo>
                    <a:pt x="16241" y="6713"/>
                  </a:lnTo>
                  <a:lnTo>
                    <a:pt x="22873" y="581"/>
                  </a:lnTo>
                  <a:cubicBezTo>
                    <a:pt x="23004" y="462"/>
                    <a:pt x="23016" y="236"/>
                    <a:pt x="22885" y="105"/>
                  </a:cubicBezTo>
                  <a:cubicBezTo>
                    <a:pt x="22822" y="36"/>
                    <a:pt x="22731" y="0"/>
                    <a:pt x="22639" y="0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430" name="Google Shape;12430;p49"/>
            <p:cNvSpPr/>
            <p:nvPr/>
          </p:nvSpPr>
          <p:spPr>
            <a:xfrm>
              <a:off x="2941125" y="1951500"/>
              <a:ext cx="1021875" cy="1061525"/>
            </a:xfrm>
            <a:custGeom>
              <a:avLst/>
              <a:gdLst/>
              <a:ahLst/>
              <a:cxnLst/>
              <a:rect l="l" t="t" r="r" b="b"/>
              <a:pathLst>
                <a:path w="40875" h="42461" extrusionOk="0">
                  <a:moveTo>
                    <a:pt x="12026" y="920"/>
                  </a:moveTo>
                  <a:cubicBezTo>
                    <a:pt x="13972" y="2497"/>
                    <a:pt x="16162" y="2926"/>
                    <a:pt x="18689" y="2926"/>
                  </a:cubicBezTo>
                  <a:cubicBezTo>
                    <a:pt x="20073" y="2926"/>
                    <a:pt x="21557" y="2797"/>
                    <a:pt x="23158" y="2658"/>
                  </a:cubicBezTo>
                  <a:cubicBezTo>
                    <a:pt x="24934" y="2503"/>
                    <a:pt x="26899" y="2332"/>
                    <a:pt x="29003" y="2332"/>
                  </a:cubicBezTo>
                  <a:cubicBezTo>
                    <a:pt x="29481" y="2332"/>
                    <a:pt x="29966" y="2341"/>
                    <a:pt x="30457" y="2360"/>
                  </a:cubicBezTo>
                  <a:cubicBezTo>
                    <a:pt x="34576" y="2515"/>
                    <a:pt x="36993" y="4075"/>
                    <a:pt x="38279" y="5337"/>
                  </a:cubicBezTo>
                  <a:cubicBezTo>
                    <a:pt x="39553" y="6575"/>
                    <a:pt x="40041" y="7790"/>
                    <a:pt x="40125" y="8052"/>
                  </a:cubicBezTo>
                  <a:lnTo>
                    <a:pt x="40172" y="40698"/>
                  </a:lnTo>
                  <a:cubicBezTo>
                    <a:pt x="36517" y="34436"/>
                    <a:pt x="28326" y="33709"/>
                    <a:pt x="21253" y="33709"/>
                  </a:cubicBezTo>
                  <a:cubicBezTo>
                    <a:pt x="20146" y="33709"/>
                    <a:pt x="19051" y="33721"/>
                    <a:pt x="18003" y="33745"/>
                  </a:cubicBezTo>
                  <a:cubicBezTo>
                    <a:pt x="17074" y="33764"/>
                    <a:pt x="16175" y="33780"/>
                    <a:pt x="15337" y="33780"/>
                  </a:cubicBezTo>
                  <a:cubicBezTo>
                    <a:pt x="14585" y="33780"/>
                    <a:pt x="13883" y="33767"/>
                    <a:pt x="13252" y="33733"/>
                  </a:cubicBezTo>
                  <a:cubicBezTo>
                    <a:pt x="7002" y="33364"/>
                    <a:pt x="1906" y="30340"/>
                    <a:pt x="798" y="29638"/>
                  </a:cubicBezTo>
                  <a:lnTo>
                    <a:pt x="12026" y="920"/>
                  </a:lnTo>
                  <a:close/>
                  <a:moveTo>
                    <a:pt x="11911" y="1"/>
                  </a:moveTo>
                  <a:cubicBezTo>
                    <a:pt x="11882" y="1"/>
                    <a:pt x="11852" y="5"/>
                    <a:pt x="11824" y="15"/>
                  </a:cubicBezTo>
                  <a:cubicBezTo>
                    <a:pt x="11716" y="39"/>
                    <a:pt x="11633" y="110"/>
                    <a:pt x="11585" y="217"/>
                  </a:cubicBezTo>
                  <a:lnTo>
                    <a:pt x="60" y="29638"/>
                  </a:lnTo>
                  <a:cubicBezTo>
                    <a:pt x="1" y="29792"/>
                    <a:pt x="48" y="29959"/>
                    <a:pt x="179" y="30042"/>
                  </a:cubicBezTo>
                  <a:cubicBezTo>
                    <a:pt x="239" y="30078"/>
                    <a:pt x="5978" y="33971"/>
                    <a:pt x="13217" y="34388"/>
                  </a:cubicBezTo>
                  <a:cubicBezTo>
                    <a:pt x="13864" y="34422"/>
                    <a:pt x="14578" y="34434"/>
                    <a:pt x="15338" y="34434"/>
                  </a:cubicBezTo>
                  <a:cubicBezTo>
                    <a:pt x="16186" y="34434"/>
                    <a:pt x="17091" y="34419"/>
                    <a:pt x="18027" y="34400"/>
                  </a:cubicBezTo>
                  <a:cubicBezTo>
                    <a:pt x="19021" y="34385"/>
                    <a:pt x="20061" y="34369"/>
                    <a:pt x="21128" y="34369"/>
                  </a:cubicBezTo>
                  <a:cubicBezTo>
                    <a:pt x="28493" y="34369"/>
                    <a:pt x="37098" y="35133"/>
                    <a:pt x="40208" y="42246"/>
                  </a:cubicBezTo>
                  <a:cubicBezTo>
                    <a:pt x="40268" y="42377"/>
                    <a:pt x="40387" y="42461"/>
                    <a:pt x="40518" y="42461"/>
                  </a:cubicBezTo>
                  <a:lnTo>
                    <a:pt x="40601" y="42461"/>
                  </a:lnTo>
                  <a:cubicBezTo>
                    <a:pt x="40756" y="42425"/>
                    <a:pt x="40875" y="42294"/>
                    <a:pt x="40875" y="42127"/>
                  </a:cubicBezTo>
                  <a:lnTo>
                    <a:pt x="40827" y="7992"/>
                  </a:lnTo>
                  <a:cubicBezTo>
                    <a:pt x="40827" y="7956"/>
                    <a:pt x="40827" y="7909"/>
                    <a:pt x="40815" y="7885"/>
                  </a:cubicBezTo>
                  <a:cubicBezTo>
                    <a:pt x="40780" y="7825"/>
                    <a:pt x="40327" y="6361"/>
                    <a:pt x="38803" y="4873"/>
                  </a:cubicBezTo>
                  <a:cubicBezTo>
                    <a:pt x="37422" y="3503"/>
                    <a:pt x="34850" y="1836"/>
                    <a:pt x="30504" y="1682"/>
                  </a:cubicBezTo>
                  <a:cubicBezTo>
                    <a:pt x="29987" y="1661"/>
                    <a:pt x="29477" y="1652"/>
                    <a:pt x="28976" y="1652"/>
                  </a:cubicBezTo>
                  <a:cubicBezTo>
                    <a:pt x="26856" y="1652"/>
                    <a:pt x="24884" y="1816"/>
                    <a:pt x="23123" y="1979"/>
                  </a:cubicBezTo>
                  <a:cubicBezTo>
                    <a:pt x="21563" y="2110"/>
                    <a:pt x="20116" y="2232"/>
                    <a:pt x="18773" y="2232"/>
                  </a:cubicBezTo>
                  <a:cubicBezTo>
                    <a:pt x="16201" y="2232"/>
                    <a:pt x="14010" y="1784"/>
                    <a:pt x="12133" y="86"/>
                  </a:cubicBezTo>
                  <a:cubicBezTo>
                    <a:pt x="12072" y="34"/>
                    <a:pt x="11992" y="1"/>
                    <a:pt x="11911" y="1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431" name="Google Shape;12431;p49"/>
            <p:cNvSpPr/>
            <p:nvPr/>
          </p:nvSpPr>
          <p:spPr>
            <a:xfrm>
              <a:off x="2797950" y="1979225"/>
              <a:ext cx="2263400" cy="1033800"/>
            </a:xfrm>
            <a:custGeom>
              <a:avLst/>
              <a:gdLst/>
              <a:ahLst/>
              <a:cxnLst/>
              <a:rect l="l" t="t" r="r" b="b"/>
              <a:pathLst>
                <a:path w="90536" h="41352" extrusionOk="0">
                  <a:moveTo>
                    <a:pt x="57256" y="0"/>
                  </a:moveTo>
                  <a:cubicBezTo>
                    <a:pt x="52615" y="0"/>
                    <a:pt x="48389" y="1624"/>
                    <a:pt x="45864" y="6681"/>
                  </a:cubicBezTo>
                  <a:cubicBezTo>
                    <a:pt x="45780" y="6859"/>
                    <a:pt x="45852" y="7050"/>
                    <a:pt x="46018" y="7145"/>
                  </a:cubicBezTo>
                  <a:cubicBezTo>
                    <a:pt x="46071" y="7173"/>
                    <a:pt x="46124" y="7185"/>
                    <a:pt x="46175" y="7185"/>
                  </a:cubicBezTo>
                  <a:cubicBezTo>
                    <a:pt x="46300" y="7185"/>
                    <a:pt x="46415" y="7112"/>
                    <a:pt x="46483" y="7002"/>
                  </a:cubicBezTo>
                  <a:cubicBezTo>
                    <a:pt x="48855" y="2237"/>
                    <a:pt x="52878" y="701"/>
                    <a:pt x="57317" y="701"/>
                  </a:cubicBezTo>
                  <a:cubicBezTo>
                    <a:pt x="60742" y="701"/>
                    <a:pt x="64416" y="1615"/>
                    <a:pt x="67771" y="2668"/>
                  </a:cubicBezTo>
                  <a:cubicBezTo>
                    <a:pt x="71386" y="3803"/>
                    <a:pt x="73615" y="4096"/>
                    <a:pt x="74949" y="4096"/>
                  </a:cubicBezTo>
                  <a:cubicBezTo>
                    <a:pt x="75658" y="4096"/>
                    <a:pt x="76114" y="4013"/>
                    <a:pt x="76391" y="3930"/>
                  </a:cubicBezTo>
                  <a:lnTo>
                    <a:pt x="89679" y="31326"/>
                  </a:lnTo>
                  <a:cubicBezTo>
                    <a:pt x="87702" y="31753"/>
                    <a:pt x="85948" y="31924"/>
                    <a:pt x="84331" y="31924"/>
                  </a:cubicBezTo>
                  <a:cubicBezTo>
                    <a:pt x="81117" y="31924"/>
                    <a:pt x="78450" y="31246"/>
                    <a:pt x="75677" y="30541"/>
                  </a:cubicBezTo>
                  <a:cubicBezTo>
                    <a:pt x="72625" y="29759"/>
                    <a:pt x="69483" y="28964"/>
                    <a:pt x="65378" y="28964"/>
                  </a:cubicBezTo>
                  <a:cubicBezTo>
                    <a:pt x="64103" y="28964"/>
                    <a:pt x="62734" y="29041"/>
                    <a:pt x="61247" y="29219"/>
                  </a:cubicBezTo>
                  <a:cubicBezTo>
                    <a:pt x="50281" y="30529"/>
                    <a:pt x="46923" y="37815"/>
                    <a:pt x="46126" y="40185"/>
                  </a:cubicBezTo>
                  <a:cubicBezTo>
                    <a:pt x="44959" y="38577"/>
                    <a:pt x="41113" y="34529"/>
                    <a:pt x="31481" y="33755"/>
                  </a:cubicBezTo>
                  <a:cubicBezTo>
                    <a:pt x="30239" y="33656"/>
                    <a:pt x="28811" y="33613"/>
                    <a:pt x="27262" y="33613"/>
                  </a:cubicBezTo>
                  <a:cubicBezTo>
                    <a:pt x="17819" y="33613"/>
                    <a:pt x="3921" y="35219"/>
                    <a:pt x="894" y="35577"/>
                  </a:cubicBezTo>
                  <a:lnTo>
                    <a:pt x="14086" y="5371"/>
                  </a:lnTo>
                  <a:lnTo>
                    <a:pt x="15348" y="5371"/>
                  </a:lnTo>
                  <a:cubicBezTo>
                    <a:pt x="15538" y="5371"/>
                    <a:pt x="15693" y="5228"/>
                    <a:pt x="15693" y="5038"/>
                  </a:cubicBezTo>
                  <a:cubicBezTo>
                    <a:pt x="15693" y="4835"/>
                    <a:pt x="15538" y="4692"/>
                    <a:pt x="15348" y="4692"/>
                  </a:cubicBezTo>
                  <a:lnTo>
                    <a:pt x="13860" y="4692"/>
                  </a:lnTo>
                  <a:cubicBezTo>
                    <a:pt x="13729" y="4692"/>
                    <a:pt x="13610" y="4776"/>
                    <a:pt x="13550" y="4895"/>
                  </a:cubicBezTo>
                  <a:lnTo>
                    <a:pt x="48" y="35839"/>
                  </a:lnTo>
                  <a:cubicBezTo>
                    <a:pt x="1" y="35958"/>
                    <a:pt x="13" y="36077"/>
                    <a:pt x="96" y="36184"/>
                  </a:cubicBezTo>
                  <a:cubicBezTo>
                    <a:pt x="159" y="36278"/>
                    <a:pt x="258" y="36317"/>
                    <a:pt x="362" y="36317"/>
                  </a:cubicBezTo>
                  <a:cubicBezTo>
                    <a:pt x="377" y="36317"/>
                    <a:pt x="391" y="36317"/>
                    <a:pt x="406" y="36315"/>
                  </a:cubicBezTo>
                  <a:cubicBezTo>
                    <a:pt x="582" y="36294"/>
                    <a:pt x="16715" y="34280"/>
                    <a:pt x="27241" y="34280"/>
                  </a:cubicBezTo>
                  <a:cubicBezTo>
                    <a:pt x="28781" y="34280"/>
                    <a:pt x="30201" y="34323"/>
                    <a:pt x="31433" y="34422"/>
                  </a:cubicBezTo>
                  <a:cubicBezTo>
                    <a:pt x="42851" y="35339"/>
                    <a:pt x="45911" y="41090"/>
                    <a:pt x="45947" y="41149"/>
                  </a:cubicBezTo>
                  <a:cubicBezTo>
                    <a:pt x="45995" y="41268"/>
                    <a:pt x="46114" y="41352"/>
                    <a:pt x="46245" y="41352"/>
                  </a:cubicBezTo>
                  <a:cubicBezTo>
                    <a:pt x="46257" y="41352"/>
                    <a:pt x="46268" y="41352"/>
                    <a:pt x="46292" y="41304"/>
                  </a:cubicBezTo>
                  <a:cubicBezTo>
                    <a:pt x="46423" y="41280"/>
                    <a:pt x="46542" y="41161"/>
                    <a:pt x="46566" y="41030"/>
                  </a:cubicBezTo>
                  <a:cubicBezTo>
                    <a:pt x="46590" y="40947"/>
                    <a:pt x="48745" y="31374"/>
                    <a:pt x="61318" y="29874"/>
                  </a:cubicBezTo>
                  <a:cubicBezTo>
                    <a:pt x="62756" y="29704"/>
                    <a:pt x="64081" y="29630"/>
                    <a:pt x="65317" y="29630"/>
                  </a:cubicBezTo>
                  <a:cubicBezTo>
                    <a:pt x="69366" y="29630"/>
                    <a:pt x="72470" y="30418"/>
                    <a:pt x="75498" y="31184"/>
                  </a:cubicBezTo>
                  <a:cubicBezTo>
                    <a:pt x="78326" y="31896"/>
                    <a:pt x="81048" y="32589"/>
                    <a:pt x="84343" y="32589"/>
                  </a:cubicBezTo>
                  <a:cubicBezTo>
                    <a:pt x="86112" y="32589"/>
                    <a:pt x="88046" y="32389"/>
                    <a:pt x="90250" y="31886"/>
                  </a:cubicBezTo>
                  <a:cubicBezTo>
                    <a:pt x="90357" y="31862"/>
                    <a:pt x="90441" y="31791"/>
                    <a:pt x="90488" y="31707"/>
                  </a:cubicBezTo>
                  <a:cubicBezTo>
                    <a:pt x="90536" y="31612"/>
                    <a:pt x="90536" y="31493"/>
                    <a:pt x="90488" y="31410"/>
                  </a:cubicBezTo>
                  <a:lnTo>
                    <a:pt x="76868" y="3335"/>
                  </a:lnTo>
                  <a:cubicBezTo>
                    <a:pt x="76820" y="3252"/>
                    <a:pt x="76748" y="3180"/>
                    <a:pt x="76665" y="3156"/>
                  </a:cubicBezTo>
                  <a:cubicBezTo>
                    <a:pt x="76632" y="3144"/>
                    <a:pt x="76600" y="3139"/>
                    <a:pt x="76569" y="3139"/>
                  </a:cubicBezTo>
                  <a:cubicBezTo>
                    <a:pt x="76510" y="3139"/>
                    <a:pt x="76453" y="3157"/>
                    <a:pt x="76391" y="3180"/>
                  </a:cubicBezTo>
                  <a:cubicBezTo>
                    <a:pt x="76380" y="3191"/>
                    <a:pt x="75995" y="3391"/>
                    <a:pt x="74918" y="3391"/>
                  </a:cubicBezTo>
                  <a:cubicBezTo>
                    <a:pt x="73679" y="3391"/>
                    <a:pt x="71526" y="3127"/>
                    <a:pt x="67974" y="2013"/>
                  </a:cubicBezTo>
                  <a:cubicBezTo>
                    <a:pt x="64537" y="935"/>
                    <a:pt x="60777" y="0"/>
                    <a:pt x="57256" y="0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432" name="Google Shape;12432;p49"/>
            <p:cNvSpPr/>
            <p:nvPr/>
          </p:nvSpPr>
          <p:spPr>
            <a:xfrm>
              <a:off x="4127000" y="2162600"/>
              <a:ext cx="1021275" cy="706050"/>
            </a:xfrm>
            <a:custGeom>
              <a:avLst/>
              <a:gdLst/>
              <a:ahLst/>
              <a:cxnLst/>
              <a:rect l="l" t="t" r="r" b="b"/>
              <a:pathLst>
                <a:path w="40851" h="28242" extrusionOk="0">
                  <a:moveTo>
                    <a:pt x="25432" y="0"/>
                  </a:moveTo>
                  <a:cubicBezTo>
                    <a:pt x="25241" y="0"/>
                    <a:pt x="25099" y="155"/>
                    <a:pt x="25099" y="346"/>
                  </a:cubicBezTo>
                  <a:cubicBezTo>
                    <a:pt x="25099" y="536"/>
                    <a:pt x="25241" y="691"/>
                    <a:pt x="25432" y="691"/>
                  </a:cubicBezTo>
                  <a:lnTo>
                    <a:pt x="26551" y="691"/>
                  </a:lnTo>
                  <a:lnTo>
                    <a:pt x="39874" y="27444"/>
                  </a:lnTo>
                  <a:cubicBezTo>
                    <a:pt x="37493" y="27004"/>
                    <a:pt x="29278" y="25468"/>
                    <a:pt x="23360" y="24325"/>
                  </a:cubicBezTo>
                  <a:lnTo>
                    <a:pt x="22908" y="24230"/>
                  </a:lnTo>
                  <a:cubicBezTo>
                    <a:pt x="20016" y="23666"/>
                    <a:pt x="15930" y="22873"/>
                    <a:pt x="11603" y="22873"/>
                  </a:cubicBezTo>
                  <a:cubicBezTo>
                    <a:pt x="7698" y="22873"/>
                    <a:pt x="3598" y="23519"/>
                    <a:pt x="0" y="25563"/>
                  </a:cubicBezTo>
                  <a:cubicBezTo>
                    <a:pt x="107" y="25527"/>
                    <a:pt x="203" y="25515"/>
                    <a:pt x="310" y="25480"/>
                  </a:cubicBezTo>
                  <a:cubicBezTo>
                    <a:pt x="1536" y="25063"/>
                    <a:pt x="2798" y="24765"/>
                    <a:pt x="4048" y="24575"/>
                  </a:cubicBezTo>
                  <a:cubicBezTo>
                    <a:pt x="6513" y="23827"/>
                    <a:pt x="9094" y="23555"/>
                    <a:pt x="11598" y="23555"/>
                  </a:cubicBezTo>
                  <a:cubicBezTo>
                    <a:pt x="15868" y="23555"/>
                    <a:pt x="19913" y="24345"/>
                    <a:pt x="22765" y="24908"/>
                  </a:cubicBezTo>
                  <a:lnTo>
                    <a:pt x="23229" y="24992"/>
                  </a:lnTo>
                  <a:cubicBezTo>
                    <a:pt x="30171" y="26337"/>
                    <a:pt x="40303" y="28218"/>
                    <a:pt x="40410" y="28242"/>
                  </a:cubicBezTo>
                  <a:lnTo>
                    <a:pt x="40470" y="28242"/>
                  </a:lnTo>
                  <a:cubicBezTo>
                    <a:pt x="40565" y="28242"/>
                    <a:pt x="40672" y="28194"/>
                    <a:pt x="40731" y="28099"/>
                  </a:cubicBezTo>
                  <a:cubicBezTo>
                    <a:pt x="40839" y="28016"/>
                    <a:pt x="40851" y="27885"/>
                    <a:pt x="40791" y="27766"/>
                  </a:cubicBezTo>
                  <a:lnTo>
                    <a:pt x="27075" y="203"/>
                  </a:lnTo>
                  <a:cubicBezTo>
                    <a:pt x="27015" y="84"/>
                    <a:pt x="26896" y="0"/>
                    <a:pt x="26765" y="0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433" name="Google Shape;12433;p49"/>
            <p:cNvSpPr/>
            <p:nvPr/>
          </p:nvSpPr>
          <p:spPr>
            <a:xfrm>
              <a:off x="4095150" y="2218250"/>
              <a:ext cx="1139450" cy="753400"/>
            </a:xfrm>
            <a:custGeom>
              <a:avLst/>
              <a:gdLst/>
              <a:ahLst/>
              <a:cxnLst/>
              <a:rect l="l" t="t" r="r" b="b"/>
              <a:pathLst>
                <a:path w="45578" h="30136" extrusionOk="0">
                  <a:moveTo>
                    <a:pt x="29147" y="1"/>
                  </a:moveTo>
                  <a:cubicBezTo>
                    <a:pt x="28956" y="1"/>
                    <a:pt x="28813" y="144"/>
                    <a:pt x="28813" y="334"/>
                  </a:cubicBezTo>
                  <a:cubicBezTo>
                    <a:pt x="28813" y="537"/>
                    <a:pt x="28956" y="680"/>
                    <a:pt x="29147" y="680"/>
                  </a:cubicBezTo>
                  <a:lnTo>
                    <a:pt x="30254" y="680"/>
                  </a:lnTo>
                  <a:lnTo>
                    <a:pt x="44684" y="29362"/>
                  </a:lnTo>
                  <a:cubicBezTo>
                    <a:pt x="44523" y="29369"/>
                    <a:pt x="44357" y="29372"/>
                    <a:pt x="44185" y="29372"/>
                  </a:cubicBezTo>
                  <a:cubicBezTo>
                    <a:pt x="42307" y="29372"/>
                    <a:pt x="39697" y="28959"/>
                    <a:pt x="34909" y="28207"/>
                  </a:cubicBezTo>
                  <a:cubicBezTo>
                    <a:pt x="31528" y="27671"/>
                    <a:pt x="26908" y="26945"/>
                    <a:pt x="20681" y="26087"/>
                  </a:cubicBezTo>
                  <a:cubicBezTo>
                    <a:pt x="18588" y="25794"/>
                    <a:pt x="16667" y="25666"/>
                    <a:pt x="14906" y="25666"/>
                  </a:cubicBezTo>
                  <a:cubicBezTo>
                    <a:pt x="7012" y="25666"/>
                    <a:pt x="2356" y="28247"/>
                    <a:pt x="0" y="30136"/>
                  </a:cubicBezTo>
                  <a:cubicBezTo>
                    <a:pt x="1215" y="29505"/>
                    <a:pt x="2501" y="29016"/>
                    <a:pt x="3822" y="28612"/>
                  </a:cubicBezTo>
                  <a:cubicBezTo>
                    <a:pt x="6405" y="27382"/>
                    <a:pt x="10054" y="26349"/>
                    <a:pt x="14987" y="26349"/>
                  </a:cubicBezTo>
                  <a:cubicBezTo>
                    <a:pt x="16693" y="26349"/>
                    <a:pt x="18552" y="26473"/>
                    <a:pt x="20574" y="26754"/>
                  </a:cubicBezTo>
                  <a:cubicBezTo>
                    <a:pt x="26801" y="27611"/>
                    <a:pt x="31433" y="28350"/>
                    <a:pt x="34790" y="28885"/>
                  </a:cubicBezTo>
                  <a:cubicBezTo>
                    <a:pt x="39555" y="29634"/>
                    <a:pt x="42179" y="30048"/>
                    <a:pt x="44116" y="30048"/>
                  </a:cubicBezTo>
                  <a:cubicBezTo>
                    <a:pt x="44521" y="30048"/>
                    <a:pt x="44897" y="30030"/>
                    <a:pt x="45256" y="29993"/>
                  </a:cubicBezTo>
                  <a:cubicBezTo>
                    <a:pt x="45375" y="29981"/>
                    <a:pt x="45458" y="29921"/>
                    <a:pt x="45518" y="29814"/>
                  </a:cubicBezTo>
                  <a:cubicBezTo>
                    <a:pt x="45565" y="29731"/>
                    <a:pt x="45577" y="29612"/>
                    <a:pt x="45518" y="29505"/>
                  </a:cubicBezTo>
                  <a:lnTo>
                    <a:pt x="30754" y="191"/>
                  </a:lnTo>
                  <a:cubicBezTo>
                    <a:pt x="30695" y="72"/>
                    <a:pt x="30575" y="1"/>
                    <a:pt x="30456" y="1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434" name="Google Shape;12434;p49"/>
            <p:cNvSpPr/>
            <p:nvPr/>
          </p:nvSpPr>
          <p:spPr>
            <a:xfrm>
              <a:off x="3949300" y="2994550"/>
              <a:ext cx="12525" cy="33950"/>
            </a:xfrm>
            <a:custGeom>
              <a:avLst/>
              <a:gdLst/>
              <a:ahLst/>
              <a:cxnLst/>
              <a:rect l="l" t="t" r="r" b="b"/>
              <a:pathLst>
                <a:path w="501" h="1358" extrusionOk="0">
                  <a:moveTo>
                    <a:pt x="155" y="0"/>
                  </a:moveTo>
                  <a:cubicBezTo>
                    <a:pt x="155" y="0"/>
                    <a:pt x="0" y="334"/>
                    <a:pt x="12" y="691"/>
                  </a:cubicBezTo>
                  <a:cubicBezTo>
                    <a:pt x="36" y="1048"/>
                    <a:pt x="250" y="1358"/>
                    <a:pt x="250" y="1358"/>
                  </a:cubicBezTo>
                  <a:cubicBezTo>
                    <a:pt x="250" y="1358"/>
                    <a:pt x="500" y="1060"/>
                    <a:pt x="453" y="667"/>
                  </a:cubicBezTo>
                  <a:cubicBezTo>
                    <a:pt x="441" y="274"/>
                    <a:pt x="155" y="0"/>
                    <a:pt x="155" y="0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435" name="Google Shape;12435;p49"/>
            <p:cNvSpPr/>
            <p:nvPr/>
          </p:nvSpPr>
          <p:spPr>
            <a:xfrm>
              <a:off x="3959125" y="2793625"/>
              <a:ext cx="388150" cy="234575"/>
            </a:xfrm>
            <a:custGeom>
              <a:avLst/>
              <a:gdLst/>
              <a:ahLst/>
              <a:cxnLst/>
              <a:rect l="l" t="t" r="r" b="b"/>
              <a:pathLst>
                <a:path w="15526" h="9383" extrusionOk="0">
                  <a:moveTo>
                    <a:pt x="15526" y="1"/>
                  </a:moveTo>
                  <a:cubicBezTo>
                    <a:pt x="15526" y="1"/>
                    <a:pt x="15252" y="36"/>
                    <a:pt x="14811" y="108"/>
                  </a:cubicBezTo>
                  <a:cubicBezTo>
                    <a:pt x="14335" y="179"/>
                    <a:pt x="13657" y="286"/>
                    <a:pt x="12823" y="465"/>
                  </a:cubicBezTo>
                  <a:cubicBezTo>
                    <a:pt x="11156" y="822"/>
                    <a:pt x="8811" y="1417"/>
                    <a:pt x="6477" y="2644"/>
                  </a:cubicBezTo>
                  <a:cubicBezTo>
                    <a:pt x="4143" y="3870"/>
                    <a:pt x="2357" y="5561"/>
                    <a:pt x="1357" y="6954"/>
                  </a:cubicBezTo>
                  <a:cubicBezTo>
                    <a:pt x="857" y="7656"/>
                    <a:pt x="512" y="8264"/>
                    <a:pt x="298" y="8692"/>
                  </a:cubicBezTo>
                  <a:cubicBezTo>
                    <a:pt x="202" y="8918"/>
                    <a:pt x="143" y="9085"/>
                    <a:pt x="83" y="9204"/>
                  </a:cubicBezTo>
                  <a:cubicBezTo>
                    <a:pt x="36" y="9323"/>
                    <a:pt x="0" y="9383"/>
                    <a:pt x="0" y="9383"/>
                  </a:cubicBezTo>
                  <a:cubicBezTo>
                    <a:pt x="0" y="9383"/>
                    <a:pt x="36" y="9323"/>
                    <a:pt x="95" y="9216"/>
                  </a:cubicBezTo>
                  <a:cubicBezTo>
                    <a:pt x="155" y="9109"/>
                    <a:pt x="226" y="8930"/>
                    <a:pt x="357" y="8740"/>
                  </a:cubicBezTo>
                  <a:cubicBezTo>
                    <a:pt x="619" y="8323"/>
                    <a:pt x="1000" y="7763"/>
                    <a:pt x="1536" y="7109"/>
                  </a:cubicBezTo>
                  <a:cubicBezTo>
                    <a:pt x="2608" y="5787"/>
                    <a:pt x="4405" y="4239"/>
                    <a:pt x="6691" y="3049"/>
                  </a:cubicBezTo>
                  <a:cubicBezTo>
                    <a:pt x="8965" y="1858"/>
                    <a:pt x="11228" y="1167"/>
                    <a:pt x="12859" y="703"/>
                  </a:cubicBezTo>
                  <a:cubicBezTo>
                    <a:pt x="13680" y="465"/>
                    <a:pt x="14347" y="298"/>
                    <a:pt x="14811" y="179"/>
                  </a:cubicBezTo>
                  <a:cubicBezTo>
                    <a:pt x="15276" y="60"/>
                    <a:pt x="15526" y="1"/>
                    <a:pt x="15526" y="1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436" name="Google Shape;12436;p49"/>
            <p:cNvSpPr/>
            <p:nvPr/>
          </p:nvSpPr>
          <p:spPr>
            <a:xfrm>
              <a:off x="3967150" y="2821900"/>
              <a:ext cx="398000" cy="204525"/>
            </a:xfrm>
            <a:custGeom>
              <a:avLst/>
              <a:gdLst/>
              <a:ahLst/>
              <a:cxnLst/>
              <a:rect l="l" t="t" r="r" b="b"/>
              <a:pathLst>
                <a:path w="15920" h="8181" extrusionOk="0">
                  <a:moveTo>
                    <a:pt x="15919" y="1"/>
                  </a:moveTo>
                  <a:cubicBezTo>
                    <a:pt x="15919" y="1"/>
                    <a:pt x="15669" y="25"/>
                    <a:pt x="15193" y="48"/>
                  </a:cubicBezTo>
                  <a:cubicBezTo>
                    <a:pt x="14955" y="60"/>
                    <a:pt x="14669" y="84"/>
                    <a:pt x="14348" y="120"/>
                  </a:cubicBezTo>
                  <a:cubicBezTo>
                    <a:pt x="14014" y="167"/>
                    <a:pt x="13633" y="215"/>
                    <a:pt x="13228" y="286"/>
                  </a:cubicBezTo>
                  <a:cubicBezTo>
                    <a:pt x="12812" y="346"/>
                    <a:pt x="12359" y="441"/>
                    <a:pt x="11883" y="560"/>
                  </a:cubicBezTo>
                  <a:cubicBezTo>
                    <a:pt x="11395" y="656"/>
                    <a:pt x="10907" y="810"/>
                    <a:pt x="10371" y="977"/>
                  </a:cubicBezTo>
                  <a:cubicBezTo>
                    <a:pt x="9323" y="1310"/>
                    <a:pt x="8192" y="1763"/>
                    <a:pt x="7049" y="2346"/>
                  </a:cubicBezTo>
                  <a:cubicBezTo>
                    <a:pt x="5918" y="2918"/>
                    <a:pt x="4894" y="3596"/>
                    <a:pt x="4001" y="4251"/>
                  </a:cubicBezTo>
                  <a:cubicBezTo>
                    <a:pt x="3572" y="4573"/>
                    <a:pt x="3132" y="4906"/>
                    <a:pt x="2775" y="5228"/>
                  </a:cubicBezTo>
                  <a:cubicBezTo>
                    <a:pt x="2406" y="5537"/>
                    <a:pt x="2084" y="5859"/>
                    <a:pt x="1786" y="6156"/>
                  </a:cubicBezTo>
                  <a:cubicBezTo>
                    <a:pt x="1489" y="6454"/>
                    <a:pt x="1227" y="6728"/>
                    <a:pt x="1013" y="6966"/>
                  </a:cubicBezTo>
                  <a:cubicBezTo>
                    <a:pt x="786" y="7204"/>
                    <a:pt x="608" y="7430"/>
                    <a:pt x="453" y="7609"/>
                  </a:cubicBezTo>
                  <a:cubicBezTo>
                    <a:pt x="155" y="7978"/>
                    <a:pt x="1" y="8180"/>
                    <a:pt x="1" y="8180"/>
                  </a:cubicBezTo>
                  <a:lnTo>
                    <a:pt x="501" y="7668"/>
                  </a:lnTo>
                  <a:cubicBezTo>
                    <a:pt x="667" y="7502"/>
                    <a:pt x="870" y="7311"/>
                    <a:pt x="1108" y="7085"/>
                  </a:cubicBezTo>
                  <a:cubicBezTo>
                    <a:pt x="1370" y="6871"/>
                    <a:pt x="1620" y="6609"/>
                    <a:pt x="1941" y="6347"/>
                  </a:cubicBezTo>
                  <a:cubicBezTo>
                    <a:pt x="2263" y="6073"/>
                    <a:pt x="2596" y="5799"/>
                    <a:pt x="2989" y="5501"/>
                  </a:cubicBezTo>
                  <a:cubicBezTo>
                    <a:pt x="3370" y="5180"/>
                    <a:pt x="3787" y="4882"/>
                    <a:pt x="4239" y="4573"/>
                  </a:cubicBezTo>
                  <a:cubicBezTo>
                    <a:pt x="5144" y="3965"/>
                    <a:pt x="6156" y="3334"/>
                    <a:pt x="7275" y="2763"/>
                  </a:cubicBezTo>
                  <a:cubicBezTo>
                    <a:pt x="8394" y="2180"/>
                    <a:pt x="9490" y="1715"/>
                    <a:pt x="10514" y="1346"/>
                  </a:cubicBezTo>
                  <a:cubicBezTo>
                    <a:pt x="11038" y="1168"/>
                    <a:pt x="11526" y="1001"/>
                    <a:pt x="11990" y="870"/>
                  </a:cubicBezTo>
                  <a:cubicBezTo>
                    <a:pt x="12454" y="715"/>
                    <a:pt x="12883" y="620"/>
                    <a:pt x="13288" y="513"/>
                  </a:cubicBezTo>
                  <a:cubicBezTo>
                    <a:pt x="13693" y="406"/>
                    <a:pt x="14050" y="346"/>
                    <a:pt x="14371" y="275"/>
                  </a:cubicBezTo>
                  <a:cubicBezTo>
                    <a:pt x="14705" y="191"/>
                    <a:pt x="14979" y="155"/>
                    <a:pt x="15205" y="120"/>
                  </a:cubicBezTo>
                  <a:cubicBezTo>
                    <a:pt x="15669" y="48"/>
                    <a:pt x="15919" y="1"/>
                    <a:pt x="15919" y="1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437" name="Google Shape;12437;p49"/>
            <p:cNvSpPr/>
            <p:nvPr/>
          </p:nvSpPr>
          <p:spPr>
            <a:xfrm>
              <a:off x="3994525" y="2964775"/>
              <a:ext cx="104225" cy="68800"/>
            </a:xfrm>
            <a:custGeom>
              <a:avLst/>
              <a:gdLst/>
              <a:ahLst/>
              <a:cxnLst/>
              <a:rect l="l" t="t" r="r" b="b"/>
              <a:pathLst>
                <a:path w="4169" h="2752" extrusionOk="0">
                  <a:moveTo>
                    <a:pt x="4168" y="1"/>
                  </a:moveTo>
                  <a:cubicBezTo>
                    <a:pt x="4168" y="1"/>
                    <a:pt x="3882" y="1"/>
                    <a:pt x="3406" y="120"/>
                  </a:cubicBezTo>
                  <a:cubicBezTo>
                    <a:pt x="2966" y="227"/>
                    <a:pt x="2335" y="453"/>
                    <a:pt x="1727" y="858"/>
                  </a:cubicBezTo>
                  <a:cubicBezTo>
                    <a:pt x="1132" y="1251"/>
                    <a:pt x="668" y="1727"/>
                    <a:pt x="406" y="2120"/>
                  </a:cubicBezTo>
                  <a:cubicBezTo>
                    <a:pt x="120" y="2489"/>
                    <a:pt x="1" y="2751"/>
                    <a:pt x="1" y="2751"/>
                  </a:cubicBezTo>
                  <a:cubicBezTo>
                    <a:pt x="1" y="2751"/>
                    <a:pt x="203" y="2561"/>
                    <a:pt x="560" y="2263"/>
                  </a:cubicBezTo>
                  <a:cubicBezTo>
                    <a:pt x="918" y="1989"/>
                    <a:pt x="1418" y="1596"/>
                    <a:pt x="1977" y="1227"/>
                  </a:cubicBezTo>
                  <a:cubicBezTo>
                    <a:pt x="2549" y="858"/>
                    <a:pt x="3097" y="536"/>
                    <a:pt x="3501" y="334"/>
                  </a:cubicBezTo>
                  <a:cubicBezTo>
                    <a:pt x="3906" y="120"/>
                    <a:pt x="4168" y="1"/>
                    <a:pt x="4168" y="1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438" name="Google Shape;12438;p49"/>
            <p:cNvSpPr/>
            <p:nvPr/>
          </p:nvSpPr>
          <p:spPr>
            <a:xfrm>
              <a:off x="4028775" y="2989475"/>
              <a:ext cx="75325" cy="42000"/>
            </a:xfrm>
            <a:custGeom>
              <a:avLst/>
              <a:gdLst/>
              <a:ahLst/>
              <a:cxnLst/>
              <a:rect l="l" t="t" r="r" b="b"/>
              <a:pathLst>
                <a:path w="3013" h="1680" extrusionOk="0">
                  <a:moveTo>
                    <a:pt x="3012" y="1"/>
                  </a:moveTo>
                  <a:cubicBezTo>
                    <a:pt x="3012" y="1"/>
                    <a:pt x="2810" y="13"/>
                    <a:pt x="2512" y="72"/>
                  </a:cubicBezTo>
                  <a:cubicBezTo>
                    <a:pt x="2191" y="132"/>
                    <a:pt x="1750" y="263"/>
                    <a:pt x="1322" y="501"/>
                  </a:cubicBezTo>
                  <a:cubicBezTo>
                    <a:pt x="893" y="739"/>
                    <a:pt x="548" y="1037"/>
                    <a:pt x="322" y="1275"/>
                  </a:cubicBezTo>
                  <a:cubicBezTo>
                    <a:pt x="107" y="1513"/>
                    <a:pt x="0" y="1680"/>
                    <a:pt x="0" y="1680"/>
                  </a:cubicBezTo>
                  <a:cubicBezTo>
                    <a:pt x="0" y="1680"/>
                    <a:pt x="179" y="1584"/>
                    <a:pt x="464" y="1453"/>
                  </a:cubicBezTo>
                  <a:cubicBezTo>
                    <a:pt x="750" y="1311"/>
                    <a:pt x="1131" y="1120"/>
                    <a:pt x="1536" y="894"/>
                  </a:cubicBezTo>
                  <a:cubicBezTo>
                    <a:pt x="1941" y="668"/>
                    <a:pt x="2310" y="441"/>
                    <a:pt x="2572" y="275"/>
                  </a:cubicBezTo>
                  <a:cubicBezTo>
                    <a:pt x="2846" y="120"/>
                    <a:pt x="3012" y="1"/>
                    <a:pt x="3012" y="1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439" name="Google Shape;12439;p49"/>
            <p:cNvSpPr/>
            <p:nvPr/>
          </p:nvSpPr>
          <p:spPr>
            <a:xfrm>
              <a:off x="4084125" y="2918350"/>
              <a:ext cx="545625" cy="124750"/>
            </a:xfrm>
            <a:custGeom>
              <a:avLst/>
              <a:gdLst/>
              <a:ahLst/>
              <a:cxnLst/>
              <a:rect l="l" t="t" r="r" b="b"/>
              <a:pathLst>
                <a:path w="21825" h="4990" extrusionOk="0">
                  <a:moveTo>
                    <a:pt x="14943" y="0"/>
                  </a:moveTo>
                  <a:cubicBezTo>
                    <a:pt x="13562" y="0"/>
                    <a:pt x="12038" y="107"/>
                    <a:pt x="10466" y="369"/>
                  </a:cubicBezTo>
                  <a:cubicBezTo>
                    <a:pt x="8883" y="655"/>
                    <a:pt x="7430" y="1084"/>
                    <a:pt x="6132" y="1560"/>
                  </a:cubicBezTo>
                  <a:cubicBezTo>
                    <a:pt x="5489" y="1834"/>
                    <a:pt x="4882" y="2048"/>
                    <a:pt x="4335" y="2334"/>
                  </a:cubicBezTo>
                  <a:cubicBezTo>
                    <a:pt x="4049" y="2465"/>
                    <a:pt x="3787" y="2584"/>
                    <a:pt x="3525" y="2727"/>
                  </a:cubicBezTo>
                  <a:cubicBezTo>
                    <a:pt x="3275" y="2870"/>
                    <a:pt x="3037" y="3013"/>
                    <a:pt x="2811" y="3120"/>
                  </a:cubicBezTo>
                  <a:cubicBezTo>
                    <a:pt x="2358" y="3370"/>
                    <a:pt x="1965" y="3632"/>
                    <a:pt x="1608" y="3858"/>
                  </a:cubicBezTo>
                  <a:cubicBezTo>
                    <a:pt x="1251" y="4060"/>
                    <a:pt x="965" y="4275"/>
                    <a:pt x="727" y="4453"/>
                  </a:cubicBezTo>
                  <a:cubicBezTo>
                    <a:pt x="251" y="4799"/>
                    <a:pt x="1" y="4989"/>
                    <a:pt x="1" y="4989"/>
                  </a:cubicBezTo>
                  <a:cubicBezTo>
                    <a:pt x="1" y="4989"/>
                    <a:pt x="275" y="4810"/>
                    <a:pt x="763" y="4513"/>
                  </a:cubicBezTo>
                  <a:cubicBezTo>
                    <a:pt x="1001" y="4346"/>
                    <a:pt x="1310" y="4168"/>
                    <a:pt x="1668" y="3977"/>
                  </a:cubicBezTo>
                  <a:cubicBezTo>
                    <a:pt x="2025" y="3775"/>
                    <a:pt x="2430" y="3525"/>
                    <a:pt x="2906" y="3322"/>
                  </a:cubicBezTo>
                  <a:cubicBezTo>
                    <a:pt x="3144" y="3203"/>
                    <a:pt x="3382" y="3084"/>
                    <a:pt x="3632" y="2965"/>
                  </a:cubicBezTo>
                  <a:cubicBezTo>
                    <a:pt x="3882" y="2846"/>
                    <a:pt x="4156" y="2739"/>
                    <a:pt x="4442" y="2620"/>
                  </a:cubicBezTo>
                  <a:cubicBezTo>
                    <a:pt x="4989" y="2382"/>
                    <a:pt x="5597" y="2179"/>
                    <a:pt x="6240" y="1929"/>
                  </a:cubicBezTo>
                  <a:cubicBezTo>
                    <a:pt x="7514" y="1501"/>
                    <a:pt x="8966" y="1120"/>
                    <a:pt x="10514" y="834"/>
                  </a:cubicBezTo>
                  <a:cubicBezTo>
                    <a:pt x="12038" y="572"/>
                    <a:pt x="13550" y="441"/>
                    <a:pt x="14895" y="405"/>
                  </a:cubicBezTo>
                  <a:cubicBezTo>
                    <a:pt x="15172" y="405"/>
                    <a:pt x="15440" y="403"/>
                    <a:pt x="15702" y="403"/>
                  </a:cubicBezTo>
                  <a:cubicBezTo>
                    <a:pt x="16095" y="403"/>
                    <a:pt x="16472" y="408"/>
                    <a:pt x="16836" y="429"/>
                  </a:cubicBezTo>
                  <a:cubicBezTo>
                    <a:pt x="17134" y="441"/>
                    <a:pt x="17431" y="441"/>
                    <a:pt x="17717" y="477"/>
                  </a:cubicBezTo>
                  <a:cubicBezTo>
                    <a:pt x="17991" y="488"/>
                    <a:pt x="18265" y="524"/>
                    <a:pt x="18515" y="548"/>
                  </a:cubicBezTo>
                  <a:cubicBezTo>
                    <a:pt x="19039" y="596"/>
                    <a:pt x="19503" y="691"/>
                    <a:pt x="19896" y="739"/>
                  </a:cubicBezTo>
                  <a:cubicBezTo>
                    <a:pt x="20313" y="798"/>
                    <a:pt x="20658" y="881"/>
                    <a:pt x="20944" y="941"/>
                  </a:cubicBezTo>
                  <a:cubicBezTo>
                    <a:pt x="21515" y="1060"/>
                    <a:pt x="21825" y="1120"/>
                    <a:pt x="21825" y="1120"/>
                  </a:cubicBezTo>
                  <a:cubicBezTo>
                    <a:pt x="21825" y="1120"/>
                    <a:pt x="21515" y="1024"/>
                    <a:pt x="20991" y="834"/>
                  </a:cubicBezTo>
                  <a:cubicBezTo>
                    <a:pt x="20706" y="762"/>
                    <a:pt x="20360" y="655"/>
                    <a:pt x="19956" y="584"/>
                  </a:cubicBezTo>
                  <a:cubicBezTo>
                    <a:pt x="19539" y="488"/>
                    <a:pt x="19098" y="381"/>
                    <a:pt x="18574" y="310"/>
                  </a:cubicBezTo>
                  <a:cubicBezTo>
                    <a:pt x="18324" y="286"/>
                    <a:pt x="18051" y="238"/>
                    <a:pt x="17777" y="191"/>
                  </a:cubicBezTo>
                  <a:cubicBezTo>
                    <a:pt x="17491" y="143"/>
                    <a:pt x="17193" y="131"/>
                    <a:pt x="16896" y="107"/>
                  </a:cubicBezTo>
                  <a:cubicBezTo>
                    <a:pt x="16288" y="24"/>
                    <a:pt x="15634" y="12"/>
                    <a:pt x="14943" y="0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440" name="Google Shape;12440;p49"/>
            <p:cNvSpPr/>
            <p:nvPr/>
          </p:nvSpPr>
          <p:spPr>
            <a:xfrm>
              <a:off x="4123125" y="2961400"/>
              <a:ext cx="359900" cy="95675"/>
            </a:xfrm>
            <a:custGeom>
              <a:avLst/>
              <a:gdLst/>
              <a:ahLst/>
              <a:cxnLst/>
              <a:rect l="l" t="t" r="r" b="b"/>
              <a:pathLst>
                <a:path w="14396" h="3827" extrusionOk="0">
                  <a:moveTo>
                    <a:pt x="10580" y="0"/>
                  </a:moveTo>
                  <a:cubicBezTo>
                    <a:pt x="10315" y="0"/>
                    <a:pt x="10039" y="6"/>
                    <a:pt x="9752" y="17"/>
                  </a:cubicBezTo>
                  <a:cubicBezTo>
                    <a:pt x="8835" y="64"/>
                    <a:pt x="7823" y="195"/>
                    <a:pt x="6787" y="433"/>
                  </a:cubicBezTo>
                  <a:cubicBezTo>
                    <a:pt x="5763" y="695"/>
                    <a:pt x="4811" y="1029"/>
                    <a:pt x="3965" y="1386"/>
                  </a:cubicBezTo>
                  <a:cubicBezTo>
                    <a:pt x="3120" y="1767"/>
                    <a:pt x="2382" y="2148"/>
                    <a:pt x="1810" y="2517"/>
                  </a:cubicBezTo>
                  <a:cubicBezTo>
                    <a:pt x="1512" y="2696"/>
                    <a:pt x="1251" y="2898"/>
                    <a:pt x="1036" y="3041"/>
                  </a:cubicBezTo>
                  <a:cubicBezTo>
                    <a:pt x="810" y="3196"/>
                    <a:pt x="620" y="3338"/>
                    <a:pt x="465" y="3458"/>
                  </a:cubicBezTo>
                  <a:cubicBezTo>
                    <a:pt x="167" y="3696"/>
                    <a:pt x="0" y="3827"/>
                    <a:pt x="0" y="3827"/>
                  </a:cubicBezTo>
                  <a:cubicBezTo>
                    <a:pt x="0" y="3827"/>
                    <a:pt x="179" y="3731"/>
                    <a:pt x="512" y="3517"/>
                  </a:cubicBezTo>
                  <a:cubicBezTo>
                    <a:pt x="679" y="3410"/>
                    <a:pt x="870" y="3291"/>
                    <a:pt x="1108" y="3160"/>
                  </a:cubicBezTo>
                  <a:cubicBezTo>
                    <a:pt x="1346" y="3029"/>
                    <a:pt x="1596" y="2862"/>
                    <a:pt x="1917" y="2719"/>
                  </a:cubicBezTo>
                  <a:cubicBezTo>
                    <a:pt x="2525" y="2386"/>
                    <a:pt x="3263" y="2065"/>
                    <a:pt x="4096" y="1731"/>
                  </a:cubicBezTo>
                  <a:cubicBezTo>
                    <a:pt x="4953" y="1422"/>
                    <a:pt x="5882" y="1112"/>
                    <a:pt x="6894" y="874"/>
                  </a:cubicBezTo>
                  <a:cubicBezTo>
                    <a:pt x="7906" y="648"/>
                    <a:pt x="8894" y="481"/>
                    <a:pt x="9787" y="398"/>
                  </a:cubicBezTo>
                  <a:cubicBezTo>
                    <a:pt x="10542" y="317"/>
                    <a:pt x="11246" y="288"/>
                    <a:pt x="11856" y="288"/>
                  </a:cubicBezTo>
                  <a:cubicBezTo>
                    <a:pt x="11967" y="288"/>
                    <a:pt x="12075" y="289"/>
                    <a:pt x="12180" y="290"/>
                  </a:cubicBezTo>
                  <a:cubicBezTo>
                    <a:pt x="12246" y="288"/>
                    <a:pt x="12311" y="287"/>
                    <a:pt x="12374" y="287"/>
                  </a:cubicBezTo>
                  <a:cubicBezTo>
                    <a:pt x="12643" y="287"/>
                    <a:pt x="12888" y="305"/>
                    <a:pt x="13109" y="314"/>
                  </a:cubicBezTo>
                  <a:cubicBezTo>
                    <a:pt x="13371" y="314"/>
                    <a:pt x="13609" y="350"/>
                    <a:pt x="13800" y="362"/>
                  </a:cubicBezTo>
                  <a:cubicBezTo>
                    <a:pt x="14193" y="410"/>
                    <a:pt x="14395" y="421"/>
                    <a:pt x="14395" y="421"/>
                  </a:cubicBezTo>
                  <a:cubicBezTo>
                    <a:pt x="14395" y="421"/>
                    <a:pt x="14193" y="374"/>
                    <a:pt x="13788" y="314"/>
                  </a:cubicBezTo>
                  <a:cubicBezTo>
                    <a:pt x="13609" y="279"/>
                    <a:pt x="13371" y="231"/>
                    <a:pt x="13097" y="195"/>
                  </a:cubicBezTo>
                  <a:cubicBezTo>
                    <a:pt x="12835" y="160"/>
                    <a:pt x="12526" y="112"/>
                    <a:pt x="12180" y="76"/>
                  </a:cubicBezTo>
                  <a:cubicBezTo>
                    <a:pt x="11704" y="27"/>
                    <a:pt x="11170" y="0"/>
                    <a:pt x="10580" y="0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441" name="Google Shape;12441;p49"/>
            <p:cNvSpPr/>
            <p:nvPr/>
          </p:nvSpPr>
          <p:spPr>
            <a:xfrm>
              <a:off x="4615450" y="2986200"/>
              <a:ext cx="654575" cy="48625"/>
            </a:xfrm>
            <a:custGeom>
              <a:avLst/>
              <a:gdLst/>
              <a:ahLst/>
              <a:cxnLst/>
              <a:rect l="l" t="t" r="r" b="b"/>
              <a:pathLst>
                <a:path w="26183" h="1945" extrusionOk="0">
                  <a:moveTo>
                    <a:pt x="26182" y="1144"/>
                  </a:moveTo>
                  <a:cubicBezTo>
                    <a:pt x="26182" y="1144"/>
                    <a:pt x="26109" y="1152"/>
                    <a:pt x="26003" y="1195"/>
                  </a:cubicBezTo>
                  <a:lnTo>
                    <a:pt x="26003" y="1195"/>
                  </a:lnTo>
                  <a:cubicBezTo>
                    <a:pt x="26123" y="1161"/>
                    <a:pt x="26182" y="1144"/>
                    <a:pt x="26182" y="1144"/>
                  </a:cubicBezTo>
                  <a:close/>
                  <a:moveTo>
                    <a:pt x="26003" y="1195"/>
                  </a:moveTo>
                  <a:cubicBezTo>
                    <a:pt x="25982" y="1201"/>
                    <a:pt x="25958" y="1208"/>
                    <a:pt x="25932" y="1215"/>
                  </a:cubicBezTo>
                  <a:cubicBezTo>
                    <a:pt x="25887" y="1228"/>
                    <a:pt x="25837" y="1243"/>
                    <a:pt x="25780" y="1261"/>
                  </a:cubicBezTo>
                  <a:lnTo>
                    <a:pt x="25780" y="1261"/>
                  </a:lnTo>
                  <a:cubicBezTo>
                    <a:pt x="25837" y="1248"/>
                    <a:pt x="25887" y="1237"/>
                    <a:pt x="25932" y="1227"/>
                  </a:cubicBezTo>
                  <a:cubicBezTo>
                    <a:pt x="25957" y="1215"/>
                    <a:pt x="25981" y="1204"/>
                    <a:pt x="26003" y="1195"/>
                  </a:cubicBezTo>
                  <a:close/>
                  <a:moveTo>
                    <a:pt x="0" y="1"/>
                  </a:moveTo>
                  <a:cubicBezTo>
                    <a:pt x="0" y="1"/>
                    <a:pt x="1477" y="144"/>
                    <a:pt x="3846" y="382"/>
                  </a:cubicBezTo>
                  <a:cubicBezTo>
                    <a:pt x="6215" y="620"/>
                    <a:pt x="9466" y="965"/>
                    <a:pt x="13085" y="1346"/>
                  </a:cubicBezTo>
                  <a:cubicBezTo>
                    <a:pt x="14883" y="1549"/>
                    <a:pt x="16610" y="1751"/>
                    <a:pt x="18193" y="1858"/>
                  </a:cubicBezTo>
                  <a:cubicBezTo>
                    <a:pt x="19022" y="1915"/>
                    <a:pt x="19812" y="1945"/>
                    <a:pt x="20548" y="1945"/>
                  </a:cubicBezTo>
                  <a:cubicBezTo>
                    <a:pt x="21206" y="1945"/>
                    <a:pt x="21822" y="1921"/>
                    <a:pt x="22384" y="1870"/>
                  </a:cubicBezTo>
                  <a:cubicBezTo>
                    <a:pt x="23599" y="1787"/>
                    <a:pt x="24551" y="1584"/>
                    <a:pt x="25182" y="1430"/>
                  </a:cubicBezTo>
                  <a:cubicBezTo>
                    <a:pt x="25426" y="1369"/>
                    <a:pt x="25625" y="1308"/>
                    <a:pt x="25780" y="1261"/>
                  </a:cubicBezTo>
                  <a:lnTo>
                    <a:pt x="25780" y="1261"/>
                  </a:lnTo>
                  <a:cubicBezTo>
                    <a:pt x="25625" y="1295"/>
                    <a:pt x="25426" y="1338"/>
                    <a:pt x="25182" y="1382"/>
                  </a:cubicBezTo>
                  <a:cubicBezTo>
                    <a:pt x="24527" y="1501"/>
                    <a:pt x="23575" y="1632"/>
                    <a:pt x="22384" y="1668"/>
                  </a:cubicBezTo>
                  <a:cubicBezTo>
                    <a:pt x="22184" y="1674"/>
                    <a:pt x="21976" y="1677"/>
                    <a:pt x="21762" y="1677"/>
                  </a:cubicBezTo>
                  <a:cubicBezTo>
                    <a:pt x="20727" y="1677"/>
                    <a:pt x="19533" y="1608"/>
                    <a:pt x="18241" y="1489"/>
                  </a:cubicBezTo>
                  <a:cubicBezTo>
                    <a:pt x="16669" y="1334"/>
                    <a:pt x="14966" y="1096"/>
                    <a:pt x="13145" y="906"/>
                  </a:cubicBezTo>
                  <a:cubicBezTo>
                    <a:pt x="9525" y="513"/>
                    <a:pt x="6239" y="299"/>
                    <a:pt x="3858" y="156"/>
                  </a:cubicBezTo>
                  <a:cubicBezTo>
                    <a:pt x="1477" y="25"/>
                    <a:pt x="1" y="1"/>
                    <a:pt x="0" y="1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442" name="Google Shape;12442;p49"/>
            <p:cNvSpPr/>
            <p:nvPr/>
          </p:nvSpPr>
          <p:spPr>
            <a:xfrm>
              <a:off x="4455900" y="2820725"/>
              <a:ext cx="672725" cy="91700"/>
            </a:xfrm>
            <a:custGeom>
              <a:avLst/>
              <a:gdLst/>
              <a:ahLst/>
              <a:cxnLst/>
              <a:rect l="l" t="t" r="r" b="b"/>
              <a:pathLst>
                <a:path w="26909" h="3668" extrusionOk="0">
                  <a:moveTo>
                    <a:pt x="3567" y="1"/>
                  </a:moveTo>
                  <a:cubicBezTo>
                    <a:pt x="3109" y="1"/>
                    <a:pt x="2688" y="38"/>
                    <a:pt x="2310" y="48"/>
                  </a:cubicBezTo>
                  <a:cubicBezTo>
                    <a:pt x="2060" y="72"/>
                    <a:pt x="1834" y="83"/>
                    <a:pt x="1620" y="95"/>
                  </a:cubicBezTo>
                  <a:cubicBezTo>
                    <a:pt x="1417" y="131"/>
                    <a:pt x="1239" y="143"/>
                    <a:pt x="1060" y="167"/>
                  </a:cubicBezTo>
                  <a:cubicBezTo>
                    <a:pt x="370" y="274"/>
                    <a:pt x="1" y="322"/>
                    <a:pt x="1" y="322"/>
                  </a:cubicBezTo>
                  <a:cubicBezTo>
                    <a:pt x="1" y="322"/>
                    <a:pt x="393" y="286"/>
                    <a:pt x="1072" y="250"/>
                  </a:cubicBezTo>
                  <a:cubicBezTo>
                    <a:pt x="1239" y="226"/>
                    <a:pt x="1429" y="214"/>
                    <a:pt x="1644" y="202"/>
                  </a:cubicBezTo>
                  <a:lnTo>
                    <a:pt x="2322" y="202"/>
                  </a:lnTo>
                  <a:cubicBezTo>
                    <a:pt x="2462" y="202"/>
                    <a:pt x="2607" y="202"/>
                    <a:pt x="2758" y="202"/>
                  </a:cubicBezTo>
                  <a:cubicBezTo>
                    <a:pt x="3134" y="202"/>
                    <a:pt x="3544" y="208"/>
                    <a:pt x="3977" y="250"/>
                  </a:cubicBezTo>
                  <a:cubicBezTo>
                    <a:pt x="4287" y="262"/>
                    <a:pt x="4608" y="286"/>
                    <a:pt x="4942" y="310"/>
                  </a:cubicBezTo>
                  <a:cubicBezTo>
                    <a:pt x="5287" y="333"/>
                    <a:pt x="5620" y="381"/>
                    <a:pt x="5989" y="429"/>
                  </a:cubicBezTo>
                  <a:cubicBezTo>
                    <a:pt x="6692" y="500"/>
                    <a:pt x="7454" y="631"/>
                    <a:pt x="8264" y="762"/>
                  </a:cubicBezTo>
                  <a:cubicBezTo>
                    <a:pt x="9859" y="1060"/>
                    <a:pt x="11597" y="1453"/>
                    <a:pt x="13431" y="1881"/>
                  </a:cubicBezTo>
                  <a:cubicBezTo>
                    <a:pt x="15252" y="2310"/>
                    <a:pt x="17003" y="2715"/>
                    <a:pt x="18598" y="3012"/>
                  </a:cubicBezTo>
                  <a:cubicBezTo>
                    <a:pt x="19408" y="3143"/>
                    <a:pt x="20170" y="3286"/>
                    <a:pt x="20896" y="3370"/>
                  </a:cubicBezTo>
                  <a:cubicBezTo>
                    <a:pt x="21253" y="3417"/>
                    <a:pt x="21599" y="3477"/>
                    <a:pt x="21944" y="3501"/>
                  </a:cubicBezTo>
                  <a:cubicBezTo>
                    <a:pt x="22277" y="3536"/>
                    <a:pt x="22599" y="3548"/>
                    <a:pt x="22908" y="3584"/>
                  </a:cubicBezTo>
                  <a:cubicBezTo>
                    <a:pt x="23515" y="3655"/>
                    <a:pt x="24087" y="3643"/>
                    <a:pt x="24575" y="3655"/>
                  </a:cubicBezTo>
                  <a:cubicBezTo>
                    <a:pt x="24825" y="3667"/>
                    <a:pt x="25051" y="3667"/>
                    <a:pt x="25254" y="3667"/>
                  </a:cubicBezTo>
                  <a:cubicBezTo>
                    <a:pt x="25480" y="3655"/>
                    <a:pt x="25659" y="3655"/>
                    <a:pt x="25837" y="3643"/>
                  </a:cubicBezTo>
                  <a:cubicBezTo>
                    <a:pt x="26528" y="3596"/>
                    <a:pt x="26909" y="3584"/>
                    <a:pt x="26909" y="3584"/>
                  </a:cubicBezTo>
                  <a:cubicBezTo>
                    <a:pt x="26909" y="3584"/>
                    <a:pt x="26528" y="3584"/>
                    <a:pt x="25801" y="3536"/>
                  </a:cubicBezTo>
                  <a:lnTo>
                    <a:pt x="25242" y="3536"/>
                  </a:lnTo>
                  <a:cubicBezTo>
                    <a:pt x="25039" y="3536"/>
                    <a:pt x="24789" y="3501"/>
                    <a:pt x="24551" y="3489"/>
                  </a:cubicBezTo>
                  <a:cubicBezTo>
                    <a:pt x="24063" y="3441"/>
                    <a:pt x="23515" y="3429"/>
                    <a:pt x="22908" y="3346"/>
                  </a:cubicBezTo>
                  <a:cubicBezTo>
                    <a:pt x="22611" y="3298"/>
                    <a:pt x="22277" y="3262"/>
                    <a:pt x="21956" y="3227"/>
                  </a:cubicBezTo>
                  <a:cubicBezTo>
                    <a:pt x="21622" y="3179"/>
                    <a:pt x="21277" y="3120"/>
                    <a:pt x="20920" y="3060"/>
                  </a:cubicBezTo>
                  <a:cubicBezTo>
                    <a:pt x="20205" y="2953"/>
                    <a:pt x="19455" y="2786"/>
                    <a:pt x="18658" y="2631"/>
                  </a:cubicBezTo>
                  <a:cubicBezTo>
                    <a:pt x="17086" y="2286"/>
                    <a:pt x="15348" y="1869"/>
                    <a:pt x="13514" y="1441"/>
                  </a:cubicBezTo>
                  <a:cubicBezTo>
                    <a:pt x="11681" y="1000"/>
                    <a:pt x="9907" y="631"/>
                    <a:pt x="8299" y="381"/>
                  </a:cubicBezTo>
                  <a:cubicBezTo>
                    <a:pt x="7490" y="262"/>
                    <a:pt x="6728" y="143"/>
                    <a:pt x="6001" y="95"/>
                  </a:cubicBezTo>
                  <a:cubicBezTo>
                    <a:pt x="5620" y="83"/>
                    <a:pt x="5287" y="36"/>
                    <a:pt x="4942" y="24"/>
                  </a:cubicBezTo>
                  <a:cubicBezTo>
                    <a:pt x="4608" y="24"/>
                    <a:pt x="4287" y="12"/>
                    <a:pt x="3977" y="12"/>
                  </a:cubicBezTo>
                  <a:cubicBezTo>
                    <a:pt x="3838" y="4"/>
                    <a:pt x="3701" y="1"/>
                    <a:pt x="3567" y="1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443" name="Google Shape;12443;p49"/>
            <p:cNvSpPr/>
            <p:nvPr/>
          </p:nvSpPr>
          <p:spPr>
            <a:xfrm>
              <a:off x="4495800" y="2796300"/>
              <a:ext cx="401850" cy="70875"/>
            </a:xfrm>
            <a:custGeom>
              <a:avLst/>
              <a:gdLst/>
              <a:ahLst/>
              <a:cxnLst/>
              <a:rect l="l" t="t" r="r" b="b"/>
              <a:pathLst>
                <a:path w="16074" h="2835" extrusionOk="0">
                  <a:moveTo>
                    <a:pt x="0" y="1"/>
                  </a:moveTo>
                  <a:cubicBezTo>
                    <a:pt x="0" y="1"/>
                    <a:pt x="214" y="13"/>
                    <a:pt x="631" y="60"/>
                  </a:cubicBezTo>
                  <a:cubicBezTo>
                    <a:pt x="1048" y="108"/>
                    <a:pt x="1643" y="167"/>
                    <a:pt x="2381" y="251"/>
                  </a:cubicBezTo>
                  <a:cubicBezTo>
                    <a:pt x="3846" y="417"/>
                    <a:pt x="5870" y="703"/>
                    <a:pt x="8096" y="1084"/>
                  </a:cubicBezTo>
                  <a:cubicBezTo>
                    <a:pt x="10311" y="1477"/>
                    <a:pt x="12299" y="1906"/>
                    <a:pt x="13752" y="2251"/>
                  </a:cubicBezTo>
                  <a:cubicBezTo>
                    <a:pt x="14466" y="2406"/>
                    <a:pt x="15038" y="2561"/>
                    <a:pt x="15442" y="2668"/>
                  </a:cubicBezTo>
                  <a:cubicBezTo>
                    <a:pt x="15847" y="2775"/>
                    <a:pt x="16073" y="2834"/>
                    <a:pt x="16073" y="2834"/>
                  </a:cubicBezTo>
                  <a:lnTo>
                    <a:pt x="15478" y="2596"/>
                  </a:lnTo>
                  <a:cubicBezTo>
                    <a:pt x="15085" y="2442"/>
                    <a:pt x="14526" y="2251"/>
                    <a:pt x="13811" y="2025"/>
                  </a:cubicBezTo>
                  <a:cubicBezTo>
                    <a:pt x="12394" y="1584"/>
                    <a:pt x="10394" y="1025"/>
                    <a:pt x="8168" y="644"/>
                  </a:cubicBezTo>
                  <a:cubicBezTo>
                    <a:pt x="5929" y="251"/>
                    <a:pt x="3881" y="96"/>
                    <a:pt x="2393" y="36"/>
                  </a:cubicBezTo>
                  <a:cubicBezTo>
                    <a:pt x="1643" y="1"/>
                    <a:pt x="1048" y="1"/>
                    <a:pt x="631" y="1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444" name="Google Shape;12444;p49"/>
            <p:cNvSpPr/>
            <p:nvPr/>
          </p:nvSpPr>
          <p:spPr>
            <a:xfrm>
              <a:off x="2594350" y="2880150"/>
              <a:ext cx="218225" cy="179900"/>
            </a:xfrm>
            <a:custGeom>
              <a:avLst/>
              <a:gdLst/>
              <a:ahLst/>
              <a:cxnLst/>
              <a:rect l="l" t="t" r="r" b="b"/>
              <a:pathLst>
                <a:path w="8729" h="7196" extrusionOk="0">
                  <a:moveTo>
                    <a:pt x="8180" y="1"/>
                  </a:moveTo>
                  <a:cubicBezTo>
                    <a:pt x="8037" y="1"/>
                    <a:pt x="7864" y="33"/>
                    <a:pt x="7716" y="171"/>
                  </a:cubicBezTo>
                  <a:cubicBezTo>
                    <a:pt x="7621" y="242"/>
                    <a:pt x="7538" y="362"/>
                    <a:pt x="7514" y="516"/>
                  </a:cubicBezTo>
                  <a:cubicBezTo>
                    <a:pt x="7514" y="659"/>
                    <a:pt x="7549" y="778"/>
                    <a:pt x="7502" y="838"/>
                  </a:cubicBezTo>
                  <a:cubicBezTo>
                    <a:pt x="7454" y="921"/>
                    <a:pt x="7359" y="945"/>
                    <a:pt x="7216" y="981"/>
                  </a:cubicBezTo>
                  <a:cubicBezTo>
                    <a:pt x="7085" y="1004"/>
                    <a:pt x="6942" y="1028"/>
                    <a:pt x="6764" y="1076"/>
                  </a:cubicBezTo>
                  <a:cubicBezTo>
                    <a:pt x="6668" y="1112"/>
                    <a:pt x="6561" y="1171"/>
                    <a:pt x="6490" y="1278"/>
                  </a:cubicBezTo>
                  <a:cubicBezTo>
                    <a:pt x="6418" y="1374"/>
                    <a:pt x="6406" y="1528"/>
                    <a:pt x="6406" y="1600"/>
                  </a:cubicBezTo>
                  <a:cubicBezTo>
                    <a:pt x="6406" y="1755"/>
                    <a:pt x="6359" y="1874"/>
                    <a:pt x="6264" y="1993"/>
                  </a:cubicBezTo>
                  <a:cubicBezTo>
                    <a:pt x="6097" y="2231"/>
                    <a:pt x="5799" y="2409"/>
                    <a:pt x="5466" y="2624"/>
                  </a:cubicBezTo>
                  <a:cubicBezTo>
                    <a:pt x="5132" y="2838"/>
                    <a:pt x="4811" y="3076"/>
                    <a:pt x="4478" y="3314"/>
                  </a:cubicBezTo>
                  <a:cubicBezTo>
                    <a:pt x="3144" y="4267"/>
                    <a:pt x="2025" y="5243"/>
                    <a:pt x="1239" y="5981"/>
                  </a:cubicBezTo>
                  <a:cubicBezTo>
                    <a:pt x="453" y="6708"/>
                    <a:pt x="1" y="7196"/>
                    <a:pt x="1" y="7196"/>
                  </a:cubicBezTo>
                  <a:cubicBezTo>
                    <a:pt x="1" y="7196"/>
                    <a:pt x="537" y="6803"/>
                    <a:pt x="1370" y="6124"/>
                  </a:cubicBezTo>
                  <a:cubicBezTo>
                    <a:pt x="2239" y="5481"/>
                    <a:pt x="3418" y="4612"/>
                    <a:pt x="4740" y="3660"/>
                  </a:cubicBezTo>
                  <a:cubicBezTo>
                    <a:pt x="5061" y="3421"/>
                    <a:pt x="5394" y="3183"/>
                    <a:pt x="5704" y="2957"/>
                  </a:cubicBezTo>
                  <a:cubicBezTo>
                    <a:pt x="6002" y="2731"/>
                    <a:pt x="6359" y="2528"/>
                    <a:pt x="6585" y="2171"/>
                  </a:cubicBezTo>
                  <a:cubicBezTo>
                    <a:pt x="6704" y="1993"/>
                    <a:pt x="6764" y="1766"/>
                    <a:pt x="6740" y="1576"/>
                  </a:cubicBezTo>
                  <a:cubicBezTo>
                    <a:pt x="6728" y="1481"/>
                    <a:pt x="6740" y="1457"/>
                    <a:pt x="6764" y="1421"/>
                  </a:cubicBezTo>
                  <a:cubicBezTo>
                    <a:pt x="6787" y="1397"/>
                    <a:pt x="6823" y="1362"/>
                    <a:pt x="6883" y="1338"/>
                  </a:cubicBezTo>
                  <a:cubicBezTo>
                    <a:pt x="7002" y="1290"/>
                    <a:pt x="7145" y="1254"/>
                    <a:pt x="7299" y="1219"/>
                  </a:cubicBezTo>
                  <a:cubicBezTo>
                    <a:pt x="7430" y="1171"/>
                    <a:pt x="7621" y="1112"/>
                    <a:pt x="7716" y="933"/>
                  </a:cubicBezTo>
                  <a:cubicBezTo>
                    <a:pt x="7752" y="838"/>
                    <a:pt x="7752" y="754"/>
                    <a:pt x="7740" y="683"/>
                  </a:cubicBezTo>
                  <a:cubicBezTo>
                    <a:pt x="7728" y="623"/>
                    <a:pt x="7716" y="564"/>
                    <a:pt x="7716" y="516"/>
                  </a:cubicBezTo>
                  <a:cubicBezTo>
                    <a:pt x="7716" y="421"/>
                    <a:pt x="7752" y="338"/>
                    <a:pt x="7811" y="266"/>
                  </a:cubicBezTo>
                  <a:cubicBezTo>
                    <a:pt x="7930" y="111"/>
                    <a:pt x="8109" y="88"/>
                    <a:pt x="8264" y="64"/>
                  </a:cubicBezTo>
                  <a:cubicBezTo>
                    <a:pt x="8302" y="61"/>
                    <a:pt x="8339" y="59"/>
                    <a:pt x="8373" y="59"/>
                  </a:cubicBezTo>
                  <a:cubicBezTo>
                    <a:pt x="8468" y="59"/>
                    <a:pt x="8548" y="70"/>
                    <a:pt x="8609" y="88"/>
                  </a:cubicBezTo>
                  <a:cubicBezTo>
                    <a:pt x="8681" y="100"/>
                    <a:pt x="8728" y="100"/>
                    <a:pt x="8728" y="100"/>
                  </a:cubicBezTo>
                  <a:cubicBezTo>
                    <a:pt x="8728" y="100"/>
                    <a:pt x="8681" y="88"/>
                    <a:pt x="8609" y="64"/>
                  </a:cubicBezTo>
                  <a:cubicBezTo>
                    <a:pt x="8526" y="52"/>
                    <a:pt x="8407" y="28"/>
                    <a:pt x="8264" y="4"/>
                  </a:cubicBezTo>
                  <a:cubicBezTo>
                    <a:pt x="8237" y="2"/>
                    <a:pt x="8209" y="1"/>
                    <a:pt x="8180" y="1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445" name="Google Shape;12445;p49"/>
            <p:cNvSpPr/>
            <p:nvPr/>
          </p:nvSpPr>
          <p:spPr>
            <a:xfrm>
              <a:off x="2647050" y="2995725"/>
              <a:ext cx="509300" cy="34925"/>
            </a:xfrm>
            <a:custGeom>
              <a:avLst/>
              <a:gdLst/>
              <a:ahLst/>
              <a:cxnLst/>
              <a:rect l="l" t="t" r="r" b="b"/>
              <a:pathLst>
                <a:path w="20372" h="1397" extrusionOk="0">
                  <a:moveTo>
                    <a:pt x="20372" y="1"/>
                  </a:moveTo>
                  <a:cubicBezTo>
                    <a:pt x="20372" y="1"/>
                    <a:pt x="20086" y="49"/>
                    <a:pt x="19586" y="108"/>
                  </a:cubicBezTo>
                  <a:cubicBezTo>
                    <a:pt x="19074" y="180"/>
                    <a:pt x="18336" y="287"/>
                    <a:pt x="17407" y="394"/>
                  </a:cubicBezTo>
                  <a:cubicBezTo>
                    <a:pt x="15562" y="596"/>
                    <a:pt x="13014" y="822"/>
                    <a:pt x="10204" y="906"/>
                  </a:cubicBezTo>
                  <a:cubicBezTo>
                    <a:pt x="9220" y="939"/>
                    <a:pt x="8267" y="954"/>
                    <a:pt x="7364" y="954"/>
                  </a:cubicBezTo>
                  <a:cubicBezTo>
                    <a:pt x="5689" y="954"/>
                    <a:pt x="4188" y="904"/>
                    <a:pt x="2989" y="834"/>
                  </a:cubicBezTo>
                  <a:cubicBezTo>
                    <a:pt x="2060" y="787"/>
                    <a:pt x="1322" y="751"/>
                    <a:pt x="798" y="703"/>
                  </a:cubicBezTo>
                  <a:cubicBezTo>
                    <a:pt x="274" y="656"/>
                    <a:pt x="0" y="644"/>
                    <a:pt x="0" y="644"/>
                  </a:cubicBezTo>
                  <a:lnTo>
                    <a:pt x="0" y="644"/>
                  </a:lnTo>
                  <a:cubicBezTo>
                    <a:pt x="0" y="644"/>
                    <a:pt x="274" y="692"/>
                    <a:pt x="786" y="775"/>
                  </a:cubicBezTo>
                  <a:cubicBezTo>
                    <a:pt x="1286" y="870"/>
                    <a:pt x="2036" y="965"/>
                    <a:pt x="2953" y="1073"/>
                  </a:cubicBezTo>
                  <a:cubicBezTo>
                    <a:pt x="4449" y="1246"/>
                    <a:pt x="6414" y="1396"/>
                    <a:pt x="8620" y="1396"/>
                  </a:cubicBezTo>
                  <a:cubicBezTo>
                    <a:pt x="9136" y="1396"/>
                    <a:pt x="9665" y="1388"/>
                    <a:pt x="10204" y="1370"/>
                  </a:cubicBezTo>
                  <a:cubicBezTo>
                    <a:pt x="13050" y="1287"/>
                    <a:pt x="15597" y="942"/>
                    <a:pt x="17419" y="608"/>
                  </a:cubicBezTo>
                  <a:cubicBezTo>
                    <a:pt x="18348" y="453"/>
                    <a:pt x="19074" y="299"/>
                    <a:pt x="19586" y="180"/>
                  </a:cubicBezTo>
                  <a:cubicBezTo>
                    <a:pt x="20086" y="61"/>
                    <a:pt x="20372" y="1"/>
                    <a:pt x="20372" y="1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446" name="Google Shape;12446;p49"/>
            <p:cNvSpPr/>
            <p:nvPr/>
          </p:nvSpPr>
          <p:spPr>
            <a:xfrm>
              <a:off x="2698550" y="2967150"/>
              <a:ext cx="191400" cy="17800"/>
            </a:xfrm>
            <a:custGeom>
              <a:avLst/>
              <a:gdLst/>
              <a:ahLst/>
              <a:cxnLst/>
              <a:rect l="l" t="t" r="r" b="b"/>
              <a:pathLst>
                <a:path w="7656" h="712" extrusionOk="0">
                  <a:moveTo>
                    <a:pt x="7656" y="1"/>
                  </a:moveTo>
                  <a:lnTo>
                    <a:pt x="7656" y="1"/>
                  </a:lnTo>
                  <a:cubicBezTo>
                    <a:pt x="7656" y="1"/>
                    <a:pt x="7227" y="25"/>
                    <a:pt x="6525" y="108"/>
                  </a:cubicBezTo>
                  <a:cubicBezTo>
                    <a:pt x="5834" y="144"/>
                    <a:pt x="4882" y="203"/>
                    <a:pt x="3834" y="251"/>
                  </a:cubicBezTo>
                  <a:cubicBezTo>
                    <a:pt x="2786" y="299"/>
                    <a:pt x="1834" y="311"/>
                    <a:pt x="1131" y="311"/>
                  </a:cubicBezTo>
                  <a:lnTo>
                    <a:pt x="0" y="311"/>
                  </a:lnTo>
                  <a:cubicBezTo>
                    <a:pt x="0" y="311"/>
                    <a:pt x="417" y="418"/>
                    <a:pt x="1119" y="537"/>
                  </a:cubicBezTo>
                  <a:cubicBezTo>
                    <a:pt x="1719" y="628"/>
                    <a:pt x="2510" y="711"/>
                    <a:pt x="3395" y="711"/>
                  </a:cubicBezTo>
                  <a:cubicBezTo>
                    <a:pt x="3547" y="711"/>
                    <a:pt x="3701" y="709"/>
                    <a:pt x="3858" y="703"/>
                  </a:cubicBezTo>
                  <a:cubicBezTo>
                    <a:pt x="4929" y="656"/>
                    <a:pt x="5882" y="477"/>
                    <a:pt x="6572" y="311"/>
                  </a:cubicBezTo>
                  <a:cubicBezTo>
                    <a:pt x="7251" y="144"/>
                    <a:pt x="7656" y="1"/>
                    <a:pt x="7656" y="1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447" name="Google Shape;12447;p49"/>
            <p:cNvSpPr/>
            <p:nvPr/>
          </p:nvSpPr>
          <p:spPr>
            <a:xfrm>
              <a:off x="2862550" y="2897875"/>
              <a:ext cx="950150" cy="82400"/>
            </a:xfrm>
            <a:custGeom>
              <a:avLst/>
              <a:gdLst/>
              <a:ahLst/>
              <a:cxnLst/>
              <a:rect l="l" t="t" r="r" b="b"/>
              <a:pathLst>
                <a:path w="38006" h="3296" extrusionOk="0">
                  <a:moveTo>
                    <a:pt x="22933" y="1"/>
                  </a:moveTo>
                  <a:cubicBezTo>
                    <a:pt x="21699" y="1"/>
                    <a:pt x="20427" y="66"/>
                    <a:pt x="19134" y="188"/>
                  </a:cubicBezTo>
                  <a:cubicBezTo>
                    <a:pt x="16479" y="450"/>
                    <a:pt x="13978" y="819"/>
                    <a:pt x="11704" y="1046"/>
                  </a:cubicBezTo>
                  <a:cubicBezTo>
                    <a:pt x="9430" y="1260"/>
                    <a:pt x="7358" y="1319"/>
                    <a:pt x="5620" y="1319"/>
                  </a:cubicBezTo>
                  <a:cubicBezTo>
                    <a:pt x="3894" y="1319"/>
                    <a:pt x="2477" y="1260"/>
                    <a:pt x="1513" y="1224"/>
                  </a:cubicBezTo>
                  <a:cubicBezTo>
                    <a:pt x="536" y="1177"/>
                    <a:pt x="1" y="1141"/>
                    <a:pt x="0" y="1141"/>
                  </a:cubicBezTo>
                  <a:lnTo>
                    <a:pt x="0" y="1141"/>
                  </a:lnTo>
                  <a:cubicBezTo>
                    <a:pt x="1" y="1141"/>
                    <a:pt x="536" y="1200"/>
                    <a:pt x="1513" y="1296"/>
                  </a:cubicBezTo>
                  <a:cubicBezTo>
                    <a:pt x="2489" y="1379"/>
                    <a:pt x="3894" y="1486"/>
                    <a:pt x="5632" y="1546"/>
                  </a:cubicBezTo>
                  <a:cubicBezTo>
                    <a:pt x="6255" y="1567"/>
                    <a:pt x="6922" y="1581"/>
                    <a:pt x="7626" y="1581"/>
                  </a:cubicBezTo>
                  <a:cubicBezTo>
                    <a:pt x="8887" y="1581"/>
                    <a:pt x="10270" y="1537"/>
                    <a:pt x="11752" y="1415"/>
                  </a:cubicBezTo>
                  <a:cubicBezTo>
                    <a:pt x="14062" y="1236"/>
                    <a:pt x="16550" y="891"/>
                    <a:pt x="19193" y="641"/>
                  </a:cubicBezTo>
                  <a:cubicBezTo>
                    <a:pt x="20633" y="504"/>
                    <a:pt x="22037" y="428"/>
                    <a:pt x="23388" y="428"/>
                  </a:cubicBezTo>
                  <a:cubicBezTo>
                    <a:pt x="24506" y="428"/>
                    <a:pt x="25588" y="480"/>
                    <a:pt x="26623" y="593"/>
                  </a:cubicBezTo>
                  <a:cubicBezTo>
                    <a:pt x="28897" y="831"/>
                    <a:pt x="30921" y="1260"/>
                    <a:pt x="32600" y="1700"/>
                  </a:cubicBezTo>
                  <a:cubicBezTo>
                    <a:pt x="34279" y="2129"/>
                    <a:pt x="35636" y="2546"/>
                    <a:pt x="36565" y="2831"/>
                  </a:cubicBezTo>
                  <a:cubicBezTo>
                    <a:pt x="37493" y="3129"/>
                    <a:pt x="38005" y="3296"/>
                    <a:pt x="38005" y="3296"/>
                  </a:cubicBezTo>
                  <a:cubicBezTo>
                    <a:pt x="38005" y="3296"/>
                    <a:pt x="37493" y="3093"/>
                    <a:pt x="36576" y="2772"/>
                  </a:cubicBezTo>
                  <a:cubicBezTo>
                    <a:pt x="35648" y="2439"/>
                    <a:pt x="34326" y="1962"/>
                    <a:pt x="32647" y="1486"/>
                  </a:cubicBezTo>
                  <a:cubicBezTo>
                    <a:pt x="30957" y="1010"/>
                    <a:pt x="28933" y="510"/>
                    <a:pt x="26647" y="224"/>
                  </a:cubicBezTo>
                  <a:cubicBezTo>
                    <a:pt x="25467" y="72"/>
                    <a:pt x="24221" y="1"/>
                    <a:pt x="22933" y="1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448" name="Google Shape;12448;p49"/>
            <p:cNvSpPr/>
            <p:nvPr/>
          </p:nvSpPr>
          <p:spPr>
            <a:xfrm>
              <a:off x="3315875" y="2930175"/>
              <a:ext cx="382525" cy="50100"/>
            </a:xfrm>
            <a:custGeom>
              <a:avLst/>
              <a:gdLst/>
              <a:ahLst/>
              <a:cxnLst/>
              <a:rect l="l" t="t" r="r" b="b"/>
              <a:pathLst>
                <a:path w="15301" h="2004" extrusionOk="0">
                  <a:moveTo>
                    <a:pt x="5642" y="1"/>
                  </a:moveTo>
                  <a:cubicBezTo>
                    <a:pt x="4334" y="1"/>
                    <a:pt x="3168" y="108"/>
                    <a:pt x="2251" y="242"/>
                  </a:cubicBezTo>
                  <a:cubicBezTo>
                    <a:pt x="1548" y="349"/>
                    <a:pt x="989" y="456"/>
                    <a:pt x="596" y="539"/>
                  </a:cubicBezTo>
                  <a:cubicBezTo>
                    <a:pt x="203" y="635"/>
                    <a:pt x="1" y="670"/>
                    <a:pt x="1" y="670"/>
                  </a:cubicBezTo>
                  <a:cubicBezTo>
                    <a:pt x="1" y="670"/>
                    <a:pt x="227" y="658"/>
                    <a:pt x="608" y="611"/>
                  </a:cubicBezTo>
                  <a:cubicBezTo>
                    <a:pt x="1001" y="575"/>
                    <a:pt x="1560" y="527"/>
                    <a:pt x="2263" y="480"/>
                  </a:cubicBezTo>
                  <a:cubicBezTo>
                    <a:pt x="2900" y="442"/>
                    <a:pt x="3642" y="416"/>
                    <a:pt x="4462" y="416"/>
                  </a:cubicBezTo>
                  <a:cubicBezTo>
                    <a:pt x="5450" y="416"/>
                    <a:pt x="6551" y="454"/>
                    <a:pt x="7716" y="551"/>
                  </a:cubicBezTo>
                  <a:cubicBezTo>
                    <a:pt x="9835" y="754"/>
                    <a:pt x="11728" y="1087"/>
                    <a:pt x="13098" y="1420"/>
                  </a:cubicBezTo>
                  <a:cubicBezTo>
                    <a:pt x="13788" y="1575"/>
                    <a:pt x="14336" y="1730"/>
                    <a:pt x="14705" y="1837"/>
                  </a:cubicBezTo>
                  <a:cubicBezTo>
                    <a:pt x="15098" y="1944"/>
                    <a:pt x="15300" y="2004"/>
                    <a:pt x="15300" y="2004"/>
                  </a:cubicBezTo>
                  <a:cubicBezTo>
                    <a:pt x="15300" y="2004"/>
                    <a:pt x="15098" y="1909"/>
                    <a:pt x="14752" y="1742"/>
                  </a:cubicBezTo>
                  <a:cubicBezTo>
                    <a:pt x="14383" y="1599"/>
                    <a:pt x="13848" y="1409"/>
                    <a:pt x="13169" y="1182"/>
                  </a:cubicBezTo>
                  <a:cubicBezTo>
                    <a:pt x="11835" y="754"/>
                    <a:pt x="9930" y="289"/>
                    <a:pt x="7775" y="99"/>
                  </a:cubicBezTo>
                  <a:cubicBezTo>
                    <a:pt x="7036" y="30"/>
                    <a:pt x="6320" y="1"/>
                    <a:pt x="5642" y="1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449" name="Google Shape;12449;p49"/>
            <p:cNvSpPr/>
            <p:nvPr/>
          </p:nvSpPr>
          <p:spPr>
            <a:xfrm>
              <a:off x="3478100" y="2965425"/>
              <a:ext cx="132475" cy="15200"/>
            </a:xfrm>
            <a:custGeom>
              <a:avLst/>
              <a:gdLst/>
              <a:ahLst/>
              <a:cxnLst/>
              <a:rect l="l" t="t" r="r" b="b"/>
              <a:pathLst>
                <a:path w="5299" h="608" extrusionOk="0">
                  <a:moveTo>
                    <a:pt x="1616" y="0"/>
                  </a:moveTo>
                  <a:cubicBezTo>
                    <a:pt x="667" y="0"/>
                    <a:pt x="1" y="106"/>
                    <a:pt x="1" y="106"/>
                  </a:cubicBezTo>
                  <a:cubicBezTo>
                    <a:pt x="1" y="106"/>
                    <a:pt x="1179" y="368"/>
                    <a:pt x="2632" y="499"/>
                  </a:cubicBezTo>
                  <a:cubicBezTo>
                    <a:pt x="3706" y="595"/>
                    <a:pt x="4639" y="607"/>
                    <a:pt x="5060" y="607"/>
                  </a:cubicBezTo>
                  <a:cubicBezTo>
                    <a:pt x="5213" y="607"/>
                    <a:pt x="5299" y="606"/>
                    <a:pt x="5299" y="606"/>
                  </a:cubicBezTo>
                  <a:cubicBezTo>
                    <a:pt x="5299" y="606"/>
                    <a:pt x="4156" y="177"/>
                    <a:pt x="2679" y="46"/>
                  </a:cubicBezTo>
                  <a:cubicBezTo>
                    <a:pt x="2302" y="13"/>
                    <a:pt x="1942" y="0"/>
                    <a:pt x="1616" y="0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450" name="Google Shape;12450;p49"/>
            <p:cNvSpPr/>
            <p:nvPr/>
          </p:nvSpPr>
          <p:spPr>
            <a:xfrm>
              <a:off x="3505200" y="2876350"/>
              <a:ext cx="306000" cy="62250"/>
            </a:xfrm>
            <a:custGeom>
              <a:avLst/>
              <a:gdLst/>
              <a:ahLst/>
              <a:cxnLst/>
              <a:rect l="l" t="t" r="r" b="b"/>
              <a:pathLst>
                <a:path w="12240" h="2490" extrusionOk="0">
                  <a:moveTo>
                    <a:pt x="702" y="1"/>
                  </a:moveTo>
                  <a:cubicBezTo>
                    <a:pt x="253" y="1"/>
                    <a:pt x="0" y="13"/>
                    <a:pt x="0" y="13"/>
                  </a:cubicBezTo>
                  <a:cubicBezTo>
                    <a:pt x="0" y="13"/>
                    <a:pt x="691" y="97"/>
                    <a:pt x="1822" y="252"/>
                  </a:cubicBezTo>
                  <a:cubicBezTo>
                    <a:pt x="2941" y="418"/>
                    <a:pt x="4489" y="668"/>
                    <a:pt x="6167" y="1014"/>
                  </a:cubicBezTo>
                  <a:cubicBezTo>
                    <a:pt x="7846" y="1359"/>
                    <a:pt x="9370" y="1728"/>
                    <a:pt x="10466" y="2014"/>
                  </a:cubicBezTo>
                  <a:cubicBezTo>
                    <a:pt x="11549" y="2311"/>
                    <a:pt x="12240" y="2490"/>
                    <a:pt x="12240" y="2490"/>
                  </a:cubicBezTo>
                  <a:cubicBezTo>
                    <a:pt x="12240" y="2490"/>
                    <a:pt x="11597" y="2192"/>
                    <a:pt x="10549" y="1787"/>
                  </a:cubicBezTo>
                  <a:cubicBezTo>
                    <a:pt x="9489" y="1383"/>
                    <a:pt x="7977" y="906"/>
                    <a:pt x="6275" y="561"/>
                  </a:cubicBezTo>
                  <a:cubicBezTo>
                    <a:pt x="4560" y="216"/>
                    <a:pt x="2977" y="73"/>
                    <a:pt x="1845" y="25"/>
                  </a:cubicBezTo>
                  <a:cubicBezTo>
                    <a:pt x="1388" y="6"/>
                    <a:pt x="1002" y="1"/>
                    <a:pt x="702" y="1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451" name="Google Shape;12451;p49"/>
            <p:cNvSpPr/>
            <p:nvPr/>
          </p:nvSpPr>
          <p:spPr>
            <a:xfrm>
              <a:off x="3798075" y="2921325"/>
              <a:ext cx="146175" cy="109850"/>
            </a:xfrm>
            <a:custGeom>
              <a:avLst/>
              <a:gdLst/>
              <a:ahLst/>
              <a:cxnLst/>
              <a:rect l="l" t="t" r="r" b="b"/>
              <a:pathLst>
                <a:path w="5847" h="4394" extrusionOk="0">
                  <a:moveTo>
                    <a:pt x="1" y="0"/>
                  </a:moveTo>
                  <a:lnTo>
                    <a:pt x="1" y="0"/>
                  </a:lnTo>
                  <a:cubicBezTo>
                    <a:pt x="1" y="0"/>
                    <a:pt x="406" y="179"/>
                    <a:pt x="1001" y="465"/>
                  </a:cubicBezTo>
                  <a:cubicBezTo>
                    <a:pt x="1596" y="774"/>
                    <a:pt x="2394" y="1239"/>
                    <a:pt x="3239" y="1810"/>
                  </a:cubicBezTo>
                  <a:cubicBezTo>
                    <a:pt x="4097" y="2382"/>
                    <a:pt x="4787" y="2977"/>
                    <a:pt x="5228" y="3501"/>
                  </a:cubicBezTo>
                  <a:cubicBezTo>
                    <a:pt x="5442" y="3751"/>
                    <a:pt x="5597" y="3977"/>
                    <a:pt x="5704" y="4132"/>
                  </a:cubicBezTo>
                  <a:cubicBezTo>
                    <a:pt x="5787" y="4299"/>
                    <a:pt x="5847" y="4394"/>
                    <a:pt x="5847" y="4394"/>
                  </a:cubicBezTo>
                  <a:cubicBezTo>
                    <a:pt x="5847" y="4394"/>
                    <a:pt x="5823" y="4287"/>
                    <a:pt x="5763" y="4108"/>
                  </a:cubicBezTo>
                  <a:cubicBezTo>
                    <a:pt x="5704" y="3929"/>
                    <a:pt x="5585" y="3656"/>
                    <a:pt x="5406" y="3358"/>
                  </a:cubicBezTo>
                  <a:cubicBezTo>
                    <a:pt x="5049" y="2763"/>
                    <a:pt x="4382" y="2036"/>
                    <a:pt x="3501" y="1441"/>
                  </a:cubicBezTo>
                  <a:cubicBezTo>
                    <a:pt x="2620" y="846"/>
                    <a:pt x="1727" y="477"/>
                    <a:pt x="1072" y="274"/>
                  </a:cubicBezTo>
                  <a:cubicBezTo>
                    <a:pt x="418" y="60"/>
                    <a:pt x="1" y="0"/>
                    <a:pt x="1" y="0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452" name="Google Shape;12452;p49"/>
            <p:cNvSpPr/>
            <p:nvPr/>
          </p:nvSpPr>
          <p:spPr>
            <a:xfrm>
              <a:off x="3826650" y="2973700"/>
              <a:ext cx="92900" cy="57175"/>
            </a:xfrm>
            <a:custGeom>
              <a:avLst/>
              <a:gdLst/>
              <a:ahLst/>
              <a:cxnLst/>
              <a:rect l="l" t="t" r="r" b="b"/>
              <a:pathLst>
                <a:path w="3716" h="2287" extrusionOk="0">
                  <a:moveTo>
                    <a:pt x="1" y="1"/>
                  </a:moveTo>
                  <a:cubicBezTo>
                    <a:pt x="1" y="1"/>
                    <a:pt x="215" y="120"/>
                    <a:pt x="560" y="346"/>
                  </a:cubicBezTo>
                  <a:cubicBezTo>
                    <a:pt x="894" y="537"/>
                    <a:pt x="1358" y="822"/>
                    <a:pt x="1858" y="1132"/>
                  </a:cubicBezTo>
                  <a:cubicBezTo>
                    <a:pt x="2370" y="1453"/>
                    <a:pt x="2834" y="1727"/>
                    <a:pt x="3156" y="1942"/>
                  </a:cubicBezTo>
                  <a:cubicBezTo>
                    <a:pt x="3501" y="2144"/>
                    <a:pt x="3716" y="2287"/>
                    <a:pt x="3716" y="2287"/>
                  </a:cubicBezTo>
                  <a:cubicBezTo>
                    <a:pt x="3716" y="2287"/>
                    <a:pt x="3573" y="2073"/>
                    <a:pt x="3311" y="1763"/>
                  </a:cubicBezTo>
                  <a:cubicBezTo>
                    <a:pt x="3037" y="1453"/>
                    <a:pt x="2644" y="1061"/>
                    <a:pt x="2096" y="739"/>
                  </a:cubicBezTo>
                  <a:cubicBezTo>
                    <a:pt x="1572" y="406"/>
                    <a:pt x="1037" y="227"/>
                    <a:pt x="644" y="120"/>
                  </a:cubicBezTo>
                  <a:cubicBezTo>
                    <a:pt x="263" y="25"/>
                    <a:pt x="1" y="1"/>
                    <a:pt x="1" y="1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453" name="Google Shape;12453;p49"/>
            <p:cNvSpPr/>
            <p:nvPr/>
          </p:nvSpPr>
          <p:spPr>
            <a:xfrm>
              <a:off x="3798075" y="2993050"/>
              <a:ext cx="73550" cy="48550"/>
            </a:xfrm>
            <a:custGeom>
              <a:avLst/>
              <a:gdLst/>
              <a:ahLst/>
              <a:cxnLst/>
              <a:rect l="l" t="t" r="r" b="b"/>
              <a:pathLst>
                <a:path w="2942" h="1942" extrusionOk="0">
                  <a:moveTo>
                    <a:pt x="1" y="1"/>
                  </a:moveTo>
                  <a:lnTo>
                    <a:pt x="1" y="1"/>
                  </a:lnTo>
                  <a:cubicBezTo>
                    <a:pt x="1" y="1"/>
                    <a:pt x="167" y="120"/>
                    <a:pt x="417" y="346"/>
                  </a:cubicBezTo>
                  <a:cubicBezTo>
                    <a:pt x="679" y="525"/>
                    <a:pt x="1025" y="787"/>
                    <a:pt x="1430" y="1049"/>
                  </a:cubicBezTo>
                  <a:cubicBezTo>
                    <a:pt x="1834" y="1299"/>
                    <a:pt x="2203" y="1525"/>
                    <a:pt x="2489" y="1680"/>
                  </a:cubicBezTo>
                  <a:cubicBezTo>
                    <a:pt x="2763" y="1846"/>
                    <a:pt x="2942" y="1942"/>
                    <a:pt x="2942" y="1942"/>
                  </a:cubicBezTo>
                  <a:cubicBezTo>
                    <a:pt x="2942" y="1942"/>
                    <a:pt x="2846" y="1763"/>
                    <a:pt x="2632" y="1513"/>
                  </a:cubicBezTo>
                  <a:cubicBezTo>
                    <a:pt x="2430" y="1251"/>
                    <a:pt x="2096" y="929"/>
                    <a:pt x="1680" y="656"/>
                  </a:cubicBezTo>
                  <a:cubicBezTo>
                    <a:pt x="1263" y="382"/>
                    <a:pt x="834" y="215"/>
                    <a:pt x="525" y="120"/>
                  </a:cubicBezTo>
                  <a:cubicBezTo>
                    <a:pt x="215" y="37"/>
                    <a:pt x="1" y="1"/>
                    <a:pt x="1" y="1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454" name="Google Shape;12454;p49"/>
            <p:cNvSpPr/>
            <p:nvPr/>
          </p:nvSpPr>
          <p:spPr>
            <a:xfrm>
              <a:off x="3646275" y="3014500"/>
              <a:ext cx="141425" cy="65800"/>
            </a:xfrm>
            <a:custGeom>
              <a:avLst/>
              <a:gdLst/>
              <a:ahLst/>
              <a:cxnLst/>
              <a:rect l="l" t="t" r="r" b="b"/>
              <a:pathLst>
                <a:path w="5657" h="2632" extrusionOk="0">
                  <a:moveTo>
                    <a:pt x="1" y="0"/>
                  </a:moveTo>
                  <a:cubicBezTo>
                    <a:pt x="1" y="0"/>
                    <a:pt x="346" y="119"/>
                    <a:pt x="882" y="286"/>
                  </a:cubicBezTo>
                  <a:cubicBezTo>
                    <a:pt x="1417" y="488"/>
                    <a:pt x="2132" y="786"/>
                    <a:pt x="2906" y="1143"/>
                  </a:cubicBezTo>
                  <a:cubicBezTo>
                    <a:pt x="3680" y="1512"/>
                    <a:pt x="4358" y="1869"/>
                    <a:pt x="4858" y="2155"/>
                  </a:cubicBezTo>
                  <a:cubicBezTo>
                    <a:pt x="5346" y="2453"/>
                    <a:pt x="5656" y="2631"/>
                    <a:pt x="5656" y="2631"/>
                  </a:cubicBezTo>
                  <a:cubicBezTo>
                    <a:pt x="5656" y="2631"/>
                    <a:pt x="5418" y="2357"/>
                    <a:pt x="4989" y="1976"/>
                  </a:cubicBezTo>
                  <a:cubicBezTo>
                    <a:pt x="4549" y="1584"/>
                    <a:pt x="3906" y="1107"/>
                    <a:pt x="3096" y="738"/>
                  </a:cubicBezTo>
                  <a:cubicBezTo>
                    <a:pt x="2298" y="369"/>
                    <a:pt x="1501" y="179"/>
                    <a:pt x="941" y="83"/>
                  </a:cubicBezTo>
                  <a:cubicBezTo>
                    <a:pt x="358" y="0"/>
                    <a:pt x="1" y="0"/>
                    <a:pt x="1" y="0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455" name="Google Shape;12455;p49"/>
            <p:cNvSpPr/>
            <p:nvPr/>
          </p:nvSpPr>
          <p:spPr>
            <a:xfrm>
              <a:off x="2907500" y="2169450"/>
              <a:ext cx="176225" cy="400375"/>
            </a:xfrm>
            <a:custGeom>
              <a:avLst/>
              <a:gdLst/>
              <a:ahLst/>
              <a:cxnLst/>
              <a:rect l="l" t="t" r="r" b="b"/>
              <a:pathLst>
                <a:path w="7049" h="16015" extrusionOk="0">
                  <a:moveTo>
                    <a:pt x="7049" y="0"/>
                  </a:moveTo>
                  <a:cubicBezTo>
                    <a:pt x="7048" y="1"/>
                    <a:pt x="5263" y="3501"/>
                    <a:pt x="3310" y="7918"/>
                  </a:cubicBezTo>
                  <a:cubicBezTo>
                    <a:pt x="1369" y="12335"/>
                    <a:pt x="0" y="16014"/>
                    <a:pt x="0" y="16014"/>
                  </a:cubicBezTo>
                  <a:cubicBezTo>
                    <a:pt x="0" y="16014"/>
                    <a:pt x="1798" y="12514"/>
                    <a:pt x="3727" y="8096"/>
                  </a:cubicBezTo>
                  <a:cubicBezTo>
                    <a:pt x="5679" y="3680"/>
                    <a:pt x="7049" y="1"/>
                    <a:pt x="7049" y="0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456" name="Google Shape;12456;p49"/>
            <p:cNvSpPr/>
            <p:nvPr/>
          </p:nvSpPr>
          <p:spPr>
            <a:xfrm>
              <a:off x="2784850" y="2298325"/>
              <a:ext cx="212275" cy="456325"/>
            </a:xfrm>
            <a:custGeom>
              <a:avLst/>
              <a:gdLst/>
              <a:ahLst/>
              <a:cxnLst/>
              <a:rect l="l" t="t" r="r" b="b"/>
              <a:pathLst>
                <a:path w="8491" h="18253" extrusionOk="0">
                  <a:moveTo>
                    <a:pt x="8490" y="1"/>
                  </a:moveTo>
                  <a:cubicBezTo>
                    <a:pt x="8490" y="1"/>
                    <a:pt x="6287" y="3942"/>
                    <a:pt x="3930" y="8978"/>
                  </a:cubicBezTo>
                  <a:cubicBezTo>
                    <a:pt x="1596" y="14026"/>
                    <a:pt x="1" y="18253"/>
                    <a:pt x="1" y="18253"/>
                  </a:cubicBezTo>
                  <a:cubicBezTo>
                    <a:pt x="1" y="18253"/>
                    <a:pt x="2013" y="14205"/>
                    <a:pt x="4347" y="9168"/>
                  </a:cubicBezTo>
                  <a:cubicBezTo>
                    <a:pt x="6692" y="4144"/>
                    <a:pt x="8490" y="1"/>
                    <a:pt x="8490" y="1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457" name="Google Shape;12457;p49"/>
            <p:cNvSpPr/>
            <p:nvPr/>
          </p:nvSpPr>
          <p:spPr>
            <a:xfrm>
              <a:off x="2934875" y="2266475"/>
              <a:ext cx="56875" cy="120275"/>
            </a:xfrm>
            <a:custGeom>
              <a:avLst/>
              <a:gdLst/>
              <a:ahLst/>
              <a:cxnLst/>
              <a:rect l="l" t="t" r="r" b="b"/>
              <a:pathLst>
                <a:path w="2275" h="4811" extrusionOk="0">
                  <a:moveTo>
                    <a:pt x="2275" y="1"/>
                  </a:moveTo>
                  <a:cubicBezTo>
                    <a:pt x="2275" y="1"/>
                    <a:pt x="1560" y="989"/>
                    <a:pt x="941" y="2311"/>
                  </a:cubicBezTo>
                  <a:cubicBezTo>
                    <a:pt x="298" y="3632"/>
                    <a:pt x="1" y="4811"/>
                    <a:pt x="1" y="4811"/>
                  </a:cubicBezTo>
                  <a:cubicBezTo>
                    <a:pt x="1" y="4811"/>
                    <a:pt x="715" y="3846"/>
                    <a:pt x="1346" y="2501"/>
                  </a:cubicBezTo>
                  <a:cubicBezTo>
                    <a:pt x="1977" y="1180"/>
                    <a:pt x="2275" y="1"/>
                    <a:pt x="2275" y="1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458" name="Google Shape;12458;p49"/>
            <p:cNvSpPr/>
            <p:nvPr/>
          </p:nvSpPr>
          <p:spPr>
            <a:xfrm>
              <a:off x="2625625" y="2781125"/>
              <a:ext cx="121750" cy="253325"/>
            </a:xfrm>
            <a:custGeom>
              <a:avLst/>
              <a:gdLst/>
              <a:ahLst/>
              <a:cxnLst/>
              <a:rect l="l" t="t" r="r" b="b"/>
              <a:pathLst>
                <a:path w="4870" h="10133" extrusionOk="0">
                  <a:moveTo>
                    <a:pt x="4870" y="1"/>
                  </a:moveTo>
                  <a:cubicBezTo>
                    <a:pt x="4870" y="1"/>
                    <a:pt x="4584" y="572"/>
                    <a:pt x="4155" y="1501"/>
                  </a:cubicBezTo>
                  <a:cubicBezTo>
                    <a:pt x="3739" y="2441"/>
                    <a:pt x="3179" y="3715"/>
                    <a:pt x="2536" y="5132"/>
                  </a:cubicBezTo>
                  <a:cubicBezTo>
                    <a:pt x="1893" y="6525"/>
                    <a:pt x="1286" y="7799"/>
                    <a:pt x="810" y="8692"/>
                  </a:cubicBezTo>
                  <a:cubicBezTo>
                    <a:pt x="572" y="9133"/>
                    <a:pt x="381" y="9490"/>
                    <a:pt x="226" y="9752"/>
                  </a:cubicBezTo>
                  <a:cubicBezTo>
                    <a:pt x="83" y="10002"/>
                    <a:pt x="0" y="10133"/>
                    <a:pt x="0" y="10133"/>
                  </a:cubicBezTo>
                  <a:cubicBezTo>
                    <a:pt x="0" y="10133"/>
                    <a:pt x="107" y="10014"/>
                    <a:pt x="286" y="9787"/>
                  </a:cubicBezTo>
                  <a:cubicBezTo>
                    <a:pt x="464" y="9573"/>
                    <a:pt x="703" y="9228"/>
                    <a:pt x="1000" y="8811"/>
                  </a:cubicBezTo>
                  <a:cubicBezTo>
                    <a:pt x="1584" y="7966"/>
                    <a:pt x="2310" y="6739"/>
                    <a:pt x="2953" y="5311"/>
                  </a:cubicBezTo>
                  <a:cubicBezTo>
                    <a:pt x="3608" y="3882"/>
                    <a:pt x="4072" y="2548"/>
                    <a:pt x="4382" y="1572"/>
                  </a:cubicBezTo>
                  <a:cubicBezTo>
                    <a:pt x="4703" y="608"/>
                    <a:pt x="4870" y="1"/>
                    <a:pt x="4870" y="1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459" name="Google Shape;12459;p49"/>
            <p:cNvSpPr/>
            <p:nvPr/>
          </p:nvSpPr>
          <p:spPr>
            <a:xfrm>
              <a:off x="2705375" y="2802850"/>
              <a:ext cx="58675" cy="146175"/>
            </a:xfrm>
            <a:custGeom>
              <a:avLst/>
              <a:gdLst/>
              <a:ahLst/>
              <a:cxnLst/>
              <a:rect l="l" t="t" r="r" b="b"/>
              <a:pathLst>
                <a:path w="2347" h="5847" extrusionOk="0">
                  <a:moveTo>
                    <a:pt x="2346" y="1"/>
                  </a:moveTo>
                  <a:cubicBezTo>
                    <a:pt x="2346" y="1"/>
                    <a:pt x="2204" y="334"/>
                    <a:pt x="1965" y="858"/>
                  </a:cubicBezTo>
                  <a:cubicBezTo>
                    <a:pt x="1751" y="1394"/>
                    <a:pt x="1453" y="2108"/>
                    <a:pt x="1132" y="2906"/>
                  </a:cubicBezTo>
                  <a:cubicBezTo>
                    <a:pt x="822" y="3727"/>
                    <a:pt x="537" y="4442"/>
                    <a:pt x="322" y="4978"/>
                  </a:cubicBezTo>
                  <a:cubicBezTo>
                    <a:pt x="120" y="5513"/>
                    <a:pt x="1" y="5847"/>
                    <a:pt x="1" y="5847"/>
                  </a:cubicBezTo>
                  <a:cubicBezTo>
                    <a:pt x="1" y="5847"/>
                    <a:pt x="227" y="5573"/>
                    <a:pt x="537" y="5085"/>
                  </a:cubicBezTo>
                  <a:cubicBezTo>
                    <a:pt x="846" y="4608"/>
                    <a:pt x="1239" y="3906"/>
                    <a:pt x="1561" y="3084"/>
                  </a:cubicBezTo>
                  <a:cubicBezTo>
                    <a:pt x="1894" y="2275"/>
                    <a:pt x="2096" y="1489"/>
                    <a:pt x="2204" y="929"/>
                  </a:cubicBezTo>
                  <a:cubicBezTo>
                    <a:pt x="2323" y="358"/>
                    <a:pt x="2346" y="1"/>
                    <a:pt x="2346" y="1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460" name="Google Shape;12460;p49"/>
            <p:cNvSpPr/>
            <p:nvPr/>
          </p:nvSpPr>
          <p:spPr>
            <a:xfrm>
              <a:off x="2766100" y="2592425"/>
              <a:ext cx="130400" cy="279500"/>
            </a:xfrm>
            <a:custGeom>
              <a:avLst/>
              <a:gdLst/>
              <a:ahLst/>
              <a:cxnLst/>
              <a:rect l="l" t="t" r="r" b="b"/>
              <a:pathLst>
                <a:path w="5216" h="11180" extrusionOk="0">
                  <a:moveTo>
                    <a:pt x="5216" y="0"/>
                  </a:moveTo>
                  <a:lnTo>
                    <a:pt x="5216" y="0"/>
                  </a:lnTo>
                  <a:cubicBezTo>
                    <a:pt x="5215" y="0"/>
                    <a:pt x="3846" y="2393"/>
                    <a:pt x="2406" y="5489"/>
                  </a:cubicBezTo>
                  <a:cubicBezTo>
                    <a:pt x="965" y="8572"/>
                    <a:pt x="1" y="11180"/>
                    <a:pt x="1" y="11180"/>
                  </a:cubicBezTo>
                  <a:cubicBezTo>
                    <a:pt x="1" y="11180"/>
                    <a:pt x="1370" y="8763"/>
                    <a:pt x="2811" y="5691"/>
                  </a:cubicBezTo>
                  <a:cubicBezTo>
                    <a:pt x="4251" y="2608"/>
                    <a:pt x="5216" y="0"/>
                    <a:pt x="5216" y="0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461" name="Google Shape;12461;p49"/>
            <p:cNvSpPr/>
            <p:nvPr/>
          </p:nvSpPr>
          <p:spPr>
            <a:xfrm>
              <a:off x="2966425" y="2863275"/>
              <a:ext cx="463475" cy="37925"/>
            </a:xfrm>
            <a:custGeom>
              <a:avLst/>
              <a:gdLst/>
              <a:ahLst/>
              <a:cxnLst/>
              <a:rect l="l" t="t" r="r" b="b"/>
              <a:pathLst>
                <a:path w="18539" h="1517" extrusionOk="0">
                  <a:moveTo>
                    <a:pt x="18539" y="1"/>
                  </a:moveTo>
                  <a:lnTo>
                    <a:pt x="18539" y="1"/>
                  </a:lnTo>
                  <a:cubicBezTo>
                    <a:pt x="18538" y="1"/>
                    <a:pt x="14371" y="132"/>
                    <a:pt x="9240" y="584"/>
                  </a:cubicBezTo>
                  <a:cubicBezTo>
                    <a:pt x="6680" y="810"/>
                    <a:pt x="4358" y="1060"/>
                    <a:pt x="2692" y="1263"/>
                  </a:cubicBezTo>
                  <a:cubicBezTo>
                    <a:pt x="2075" y="1343"/>
                    <a:pt x="1533" y="1383"/>
                    <a:pt x="1104" y="1383"/>
                  </a:cubicBezTo>
                  <a:cubicBezTo>
                    <a:pt x="961" y="1383"/>
                    <a:pt x="831" y="1379"/>
                    <a:pt x="715" y="1370"/>
                  </a:cubicBezTo>
                  <a:cubicBezTo>
                    <a:pt x="263" y="1346"/>
                    <a:pt x="1" y="1263"/>
                    <a:pt x="1" y="1263"/>
                  </a:cubicBezTo>
                  <a:lnTo>
                    <a:pt x="1" y="1263"/>
                  </a:lnTo>
                  <a:cubicBezTo>
                    <a:pt x="1" y="1263"/>
                    <a:pt x="239" y="1370"/>
                    <a:pt x="715" y="1441"/>
                  </a:cubicBezTo>
                  <a:cubicBezTo>
                    <a:pt x="1008" y="1493"/>
                    <a:pt x="1382" y="1517"/>
                    <a:pt x="1823" y="1517"/>
                  </a:cubicBezTo>
                  <a:cubicBezTo>
                    <a:pt x="2099" y="1517"/>
                    <a:pt x="2402" y="1507"/>
                    <a:pt x="2727" y="1489"/>
                  </a:cubicBezTo>
                  <a:cubicBezTo>
                    <a:pt x="4406" y="1406"/>
                    <a:pt x="6728" y="1251"/>
                    <a:pt x="9288" y="1025"/>
                  </a:cubicBezTo>
                  <a:cubicBezTo>
                    <a:pt x="14407" y="584"/>
                    <a:pt x="18539" y="1"/>
                    <a:pt x="18539" y="1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462" name="Google Shape;12462;p49"/>
            <p:cNvSpPr/>
            <p:nvPr/>
          </p:nvSpPr>
          <p:spPr>
            <a:xfrm>
              <a:off x="3469475" y="2849575"/>
              <a:ext cx="89325" cy="11050"/>
            </a:xfrm>
            <a:custGeom>
              <a:avLst/>
              <a:gdLst/>
              <a:ahLst/>
              <a:cxnLst/>
              <a:rect l="l" t="t" r="r" b="b"/>
              <a:pathLst>
                <a:path w="3573" h="442" extrusionOk="0">
                  <a:moveTo>
                    <a:pt x="1786" y="1"/>
                  </a:moveTo>
                  <a:cubicBezTo>
                    <a:pt x="810" y="1"/>
                    <a:pt x="0" y="215"/>
                    <a:pt x="0" y="215"/>
                  </a:cubicBezTo>
                  <a:cubicBezTo>
                    <a:pt x="0" y="215"/>
                    <a:pt x="810" y="442"/>
                    <a:pt x="1786" y="442"/>
                  </a:cubicBezTo>
                  <a:cubicBezTo>
                    <a:pt x="2774" y="442"/>
                    <a:pt x="3572" y="215"/>
                    <a:pt x="3572" y="215"/>
                  </a:cubicBezTo>
                  <a:cubicBezTo>
                    <a:pt x="3572" y="215"/>
                    <a:pt x="2774" y="1"/>
                    <a:pt x="1786" y="1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463" name="Google Shape;12463;p49"/>
            <p:cNvSpPr/>
            <p:nvPr/>
          </p:nvSpPr>
          <p:spPr>
            <a:xfrm>
              <a:off x="3572750" y="2855225"/>
              <a:ext cx="87850" cy="12250"/>
            </a:xfrm>
            <a:custGeom>
              <a:avLst/>
              <a:gdLst/>
              <a:ahLst/>
              <a:cxnLst/>
              <a:rect l="l" t="t" r="r" b="b"/>
              <a:pathLst>
                <a:path w="3514" h="490" extrusionOk="0">
                  <a:moveTo>
                    <a:pt x="1362" y="1"/>
                  </a:moveTo>
                  <a:cubicBezTo>
                    <a:pt x="587" y="1"/>
                    <a:pt x="1" y="132"/>
                    <a:pt x="1" y="132"/>
                  </a:cubicBezTo>
                  <a:cubicBezTo>
                    <a:pt x="1" y="132"/>
                    <a:pt x="775" y="418"/>
                    <a:pt x="1739" y="477"/>
                  </a:cubicBezTo>
                  <a:cubicBezTo>
                    <a:pt x="1877" y="486"/>
                    <a:pt x="2011" y="490"/>
                    <a:pt x="2141" y="490"/>
                  </a:cubicBezTo>
                  <a:cubicBezTo>
                    <a:pt x="2918" y="490"/>
                    <a:pt x="3513" y="358"/>
                    <a:pt x="3513" y="358"/>
                  </a:cubicBezTo>
                  <a:cubicBezTo>
                    <a:pt x="3513" y="358"/>
                    <a:pt x="2751" y="85"/>
                    <a:pt x="1763" y="13"/>
                  </a:cubicBezTo>
                  <a:cubicBezTo>
                    <a:pt x="1625" y="5"/>
                    <a:pt x="1491" y="1"/>
                    <a:pt x="1362" y="1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464" name="Google Shape;12464;p49"/>
            <p:cNvSpPr/>
            <p:nvPr/>
          </p:nvSpPr>
          <p:spPr>
            <a:xfrm>
              <a:off x="4790775" y="2957350"/>
              <a:ext cx="477150" cy="47650"/>
            </a:xfrm>
            <a:custGeom>
              <a:avLst/>
              <a:gdLst/>
              <a:ahLst/>
              <a:cxnLst/>
              <a:rect l="l" t="t" r="r" b="b"/>
              <a:pathLst>
                <a:path w="19086" h="1906" extrusionOk="0">
                  <a:moveTo>
                    <a:pt x="0" y="0"/>
                  </a:moveTo>
                  <a:cubicBezTo>
                    <a:pt x="0" y="0"/>
                    <a:pt x="1072" y="155"/>
                    <a:pt x="2786" y="476"/>
                  </a:cubicBezTo>
                  <a:cubicBezTo>
                    <a:pt x="4501" y="798"/>
                    <a:pt x="6846" y="1345"/>
                    <a:pt x="9513" y="1691"/>
                  </a:cubicBezTo>
                  <a:cubicBezTo>
                    <a:pt x="10677" y="1838"/>
                    <a:pt x="11808" y="1906"/>
                    <a:pt x="12858" y="1906"/>
                  </a:cubicBezTo>
                  <a:cubicBezTo>
                    <a:pt x="14192" y="1906"/>
                    <a:pt x="15393" y="1795"/>
                    <a:pt x="16359" y="1595"/>
                  </a:cubicBezTo>
                  <a:cubicBezTo>
                    <a:pt x="17217" y="1429"/>
                    <a:pt x="17907" y="1226"/>
                    <a:pt x="18371" y="1060"/>
                  </a:cubicBezTo>
                  <a:cubicBezTo>
                    <a:pt x="18824" y="893"/>
                    <a:pt x="19086" y="798"/>
                    <a:pt x="19086" y="798"/>
                  </a:cubicBezTo>
                  <a:lnTo>
                    <a:pt x="19086" y="798"/>
                  </a:lnTo>
                  <a:cubicBezTo>
                    <a:pt x="19086" y="798"/>
                    <a:pt x="18812" y="881"/>
                    <a:pt x="18371" y="988"/>
                  </a:cubicBezTo>
                  <a:cubicBezTo>
                    <a:pt x="17895" y="1119"/>
                    <a:pt x="17205" y="1262"/>
                    <a:pt x="16347" y="1369"/>
                  </a:cubicBezTo>
                  <a:cubicBezTo>
                    <a:pt x="15599" y="1472"/>
                    <a:pt x="14724" y="1526"/>
                    <a:pt x="13758" y="1526"/>
                  </a:cubicBezTo>
                  <a:cubicBezTo>
                    <a:pt x="12495" y="1526"/>
                    <a:pt x="11076" y="1434"/>
                    <a:pt x="9585" y="1238"/>
                  </a:cubicBezTo>
                  <a:cubicBezTo>
                    <a:pt x="6953" y="893"/>
                    <a:pt x="4572" y="464"/>
                    <a:pt x="2822" y="262"/>
                  </a:cubicBezTo>
                  <a:cubicBezTo>
                    <a:pt x="1084" y="48"/>
                    <a:pt x="0" y="0"/>
                    <a:pt x="0" y="0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465" name="Google Shape;12465;p49"/>
            <p:cNvSpPr/>
            <p:nvPr/>
          </p:nvSpPr>
          <p:spPr>
            <a:xfrm>
              <a:off x="5201525" y="2869525"/>
              <a:ext cx="64925" cy="107175"/>
            </a:xfrm>
            <a:custGeom>
              <a:avLst/>
              <a:gdLst/>
              <a:ahLst/>
              <a:cxnLst/>
              <a:rect l="l" t="t" r="r" b="b"/>
              <a:pathLst>
                <a:path w="2597" h="4287" extrusionOk="0">
                  <a:moveTo>
                    <a:pt x="1" y="1"/>
                  </a:moveTo>
                  <a:cubicBezTo>
                    <a:pt x="1" y="1"/>
                    <a:pt x="477" y="1049"/>
                    <a:pt x="1179" y="2227"/>
                  </a:cubicBezTo>
                  <a:cubicBezTo>
                    <a:pt x="1894" y="3394"/>
                    <a:pt x="2596" y="4287"/>
                    <a:pt x="2596" y="4287"/>
                  </a:cubicBezTo>
                  <a:cubicBezTo>
                    <a:pt x="2596" y="4287"/>
                    <a:pt x="2275" y="3180"/>
                    <a:pt x="1560" y="1989"/>
                  </a:cubicBezTo>
                  <a:cubicBezTo>
                    <a:pt x="834" y="799"/>
                    <a:pt x="1" y="1"/>
                    <a:pt x="1" y="1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466" name="Google Shape;12466;p49"/>
            <p:cNvSpPr/>
            <p:nvPr/>
          </p:nvSpPr>
          <p:spPr>
            <a:xfrm>
              <a:off x="5239025" y="2963875"/>
              <a:ext cx="83075" cy="80400"/>
            </a:xfrm>
            <a:custGeom>
              <a:avLst/>
              <a:gdLst/>
              <a:ahLst/>
              <a:cxnLst/>
              <a:rect l="l" t="t" r="r" b="b"/>
              <a:pathLst>
                <a:path w="3323" h="3216" extrusionOk="0">
                  <a:moveTo>
                    <a:pt x="1632" y="1454"/>
                  </a:moveTo>
                  <a:lnTo>
                    <a:pt x="1632" y="1454"/>
                  </a:lnTo>
                  <a:cubicBezTo>
                    <a:pt x="1632" y="1454"/>
                    <a:pt x="1624" y="1462"/>
                    <a:pt x="1614" y="1471"/>
                  </a:cubicBezTo>
                  <a:lnTo>
                    <a:pt x="1614" y="1471"/>
                  </a:lnTo>
                  <a:cubicBezTo>
                    <a:pt x="1621" y="1459"/>
                    <a:pt x="1632" y="1454"/>
                    <a:pt x="1632" y="1454"/>
                  </a:cubicBezTo>
                  <a:close/>
                  <a:moveTo>
                    <a:pt x="25" y="1"/>
                  </a:moveTo>
                  <a:cubicBezTo>
                    <a:pt x="25" y="1"/>
                    <a:pt x="1" y="25"/>
                    <a:pt x="49" y="156"/>
                  </a:cubicBezTo>
                  <a:cubicBezTo>
                    <a:pt x="84" y="215"/>
                    <a:pt x="144" y="311"/>
                    <a:pt x="239" y="382"/>
                  </a:cubicBezTo>
                  <a:cubicBezTo>
                    <a:pt x="299" y="430"/>
                    <a:pt x="358" y="453"/>
                    <a:pt x="453" y="477"/>
                  </a:cubicBezTo>
                  <a:cubicBezTo>
                    <a:pt x="501" y="489"/>
                    <a:pt x="537" y="489"/>
                    <a:pt x="584" y="489"/>
                  </a:cubicBezTo>
                  <a:cubicBezTo>
                    <a:pt x="620" y="477"/>
                    <a:pt x="656" y="477"/>
                    <a:pt x="691" y="453"/>
                  </a:cubicBezTo>
                  <a:lnTo>
                    <a:pt x="691" y="453"/>
                  </a:lnTo>
                  <a:cubicBezTo>
                    <a:pt x="656" y="501"/>
                    <a:pt x="691" y="453"/>
                    <a:pt x="703" y="549"/>
                  </a:cubicBezTo>
                  <a:lnTo>
                    <a:pt x="703" y="692"/>
                  </a:lnTo>
                  <a:cubicBezTo>
                    <a:pt x="703" y="727"/>
                    <a:pt x="691" y="787"/>
                    <a:pt x="680" y="834"/>
                  </a:cubicBezTo>
                  <a:cubicBezTo>
                    <a:pt x="656" y="870"/>
                    <a:pt x="632" y="918"/>
                    <a:pt x="620" y="965"/>
                  </a:cubicBezTo>
                  <a:cubicBezTo>
                    <a:pt x="584" y="1025"/>
                    <a:pt x="584" y="1084"/>
                    <a:pt x="584" y="1144"/>
                  </a:cubicBezTo>
                  <a:cubicBezTo>
                    <a:pt x="582" y="1142"/>
                    <a:pt x="581" y="1141"/>
                    <a:pt x="579" y="1141"/>
                  </a:cubicBezTo>
                  <a:cubicBezTo>
                    <a:pt x="570" y="1141"/>
                    <a:pt x="564" y="1171"/>
                    <a:pt x="584" y="1251"/>
                  </a:cubicBezTo>
                  <a:cubicBezTo>
                    <a:pt x="620" y="1334"/>
                    <a:pt x="715" y="1442"/>
                    <a:pt x="918" y="1442"/>
                  </a:cubicBezTo>
                  <a:cubicBezTo>
                    <a:pt x="953" y="1442"/>
                    <a:pt x="1001" y="1442"/>
                    <a:pt x="1061" y="1430"/>
                  </a:cubicBezTo>
                  <a:cubicBezTo>
                    <a:pt x="1096" y="1406"/>
                    <a:pt x="1120" y="1406"/>
                    <a:pt x="1156" y="1394"/>
                  </a:cubicBezTo>
                  <a:lnTo>
                    <a:pt x="1192" y="1382"/>
                  </a:lnTo>
                  <a:lnTo>
                    <a:pt x="1192" y="1382"/>
                  </a:lnTo>
                  <a:lnTo>
                    <a:pt x="1168" y="1394"/>
                  </a:lnTo>
                  <a:lnTo>
                    <a:pt x="1168" y="1406"/>
                  </a:lnTo>
                  <a:lnTo>
                    <a:pt x="1168" y="1442"/>
                  </a:lnTo>
                  <a:lnTo>
                    <a:pt x="1168" y="1489"/>
                  </a:lnTo>
                  <a:cubicBezTo>
                    <a:pt x="1168" y="1513"/>
                    <a:pt x="1168" y="1561"/>
                    <a:pt x="1180" y="1608"/>
                  </a:cubicBezTo>
                  <a:cubicBezTo>
                    <a:pt x="1239" y="1763"/>
                    <a:pt x="1346" y="1846"/>
                    <a:pt x="1453" y="1882"/>
                  </a:cubicBezTo>
                  <a:cubicBezTo>
                    <a:pt x="1486" y="1898"/>
                    <a:pt x="1525" y="1906"/>
                    <a:pt x="1564" y="1907"/>
                  </a:cubicBezTo>
                  <a:lnTo>
                    <a:pt x="1564" y="1907"/>
                  </a:lnTo>
                  <a:cubicBezTo>
                    <a:pt x="1966" y="2499"/>
                    <a:pt x="2457" y="2766"/>
                    <a:pt x="2775" y="2942"/>
                  </a:cubicBezTo>
                  <a:cubicBezTo>
                    <a:pt x="3132" y="3132"/>
                    <a:pt x="3323" y="3216"/>
                    <a:pt x="3323" y="3216"/>
                  </a:cubicBezTo>
                  <a:cubicBezTo>
                    <a:pt x="3323" y="3216"/>
                    <a:pt x="3156" y="3073"/>
                    <a:pt x="2942" y="2775"/>
                  </a:cubicBezTo>
                  <a:cubicBezTo>
                    <a:pt x="2656" y="2513"/>
                    <a:pt x="2192" y="2144"/>
                    <a:pt x="1894" y="1525"/>
                  </a:cubicBezTo>
                  <a:lnTo>
                    <a:pt x="1608" y="1549"/>
                  </a:lnTo>
                  <a:lnTo>
                    <a:pt x="1608" y="1561"/>
                  </a:lnTo>
                  <a:cubicBezTo>
                    <a:pt x="1608" y="1563"/>
                    <a:pt x="1608" y="1564"/>
                    <a:pt x="1607" y="1564"/>
                  </a:cubicBezTo>
                  <a:cubicBezTo>
                    <a:pt x="1605" y="1564"/>
                    <a:pt x="1599" y="1540"/>
                    <a:pt x="1608" y="1493"/>
                  </a:cubicBezTo>
                  <a:lnTo>
                    <a:pt x="1608" y="1493"/>
                  </a:lnTo>
                  <a:cubicBezTo>
                    <a:pt x="1620" y="1492"/>
                    <a:pt x="1636" y="1491"/>
                    <a:pt x="1656" y="1489"/>
                  </a:cubicBezTo>
                  <a:lnTo>
                    <a:pt x="1656" y="1465"/>
                  </a:lnTo>
                  <a:lnTo>
                    <a:pt x="1656" y="1454"/>
                  </a:lnTo>
                  <a:cubicBezTo>
                    <a:pt x="1704" y="1382"/>
                    <a:pt x="1775" y="1299"/>
                    <a:pt x="1846" y="1215"/>
                  </a:cubicBezTo>
                  <a:lnTo>
                    <a:pt x="1787" y="1096"/>
                  </a:lnTo>
                  <a:lnTo>
                    <a:pt x="1775" y="1061"/>
                  </a:lnTo>
                  <a:cubicBezTo>
                    <a:pt x="1763" y="1037"/>
                    <a:pt x="1751" y="1001"/>
                    <a:pt x="1727" y="989"/>
                  </a:cubicBezTo>
                  <a:cubicBezTo>
                    <a:pt x="1656" y="906"/>
                    <a:pt x="1549" y="858"/>
                    <a:pt x="1453" y="858"/>
                  </a:cubicBezTo>
                  <a:cubicBezTo>
                    <a:pt x="1346" y="858"/>
                    <a:pt x="1215" y="894"/>
                    <a:pt x="1108" y="953"/>
                  </a:cubicBezTo>
                  <a:lnTo>
                    <a:pt x="1049" y="977"/>
                  </a:lnTo>
                  <a:lnTo>
                    <a:pt x="1037" y="989"/>
                  </a:lnTo>
                  <a:cubicBezTo>
                    <a:pt x="1023" y="1003"/>
                    <a:pt x="1007" y="1006"/>
                    <a:pt x="993" y="1006"/>
                  </a:cubicBezTo>
                  <a:cubicBezTo>
                    <a:pt x="981" y="1006"/>
                    <a:pt x="969" y="1004"/>
                    <a:pt x="960" y="1004"/>
                  </a:cubicBezTo>
                  <a:cubicBezTo>
                    <a:pt x="952" y="1004"/>
                    <a:pt x="945" y="1006"/>
                    <a:pt x="942" y="1013"/>
                  </a:cubicBezTo>
                  <a:cubicBezTo>
                    <a:pt x="930" y="989"/>
                    <a:pt x="942" y="977"/>
                    <a:pt x="942" y="965"/>
                  </a:cubicBezTo>
                  <a:cubicBezTo>
                    <a:pt x="942" y="953"/>
                    <a:pt x="953" y="918"/>
                    <a:pt x="953" y="906"/>
                  </a:cubicBezTo>
                  <a:cubicBezTo>
                    <a:pt x="977" y="811"/>
                    <a:pt x="977" y="739"/>
                    <a:pt x="977" y="680"/>
                  </a:cubicBezTo>
                  <a:cubicBezTo>
                    <a:pt x="977" y="549"/>
                    <a:pt x="918" y="430"/>
                    <a:pt x="882" y="370"/>
                  </a:cubicBezTo>
                  <a:cubicBezTo>
                    <a:pt x="850" y="301"/>
                    <a:pt x="820" y="282"/>
                    <a:pt x="798" y="282"/>
                  </a:cubicBezTo>
                  <a:cubicBezTo>
                    <a:pt x="772" y="282"/>
                    <a:pt x="756" y="311"/>
                    <a:pt x="763" y="311"/>
                  </a:cubicBezTo>
                  <a:cubicBezTo>
                    <a:pt x="703" y="358"/>
                    <a:pt x="632" y="370"/>
                    <a:pt x="584" y="382"/>
                  </a:cubicBezTo>
                  <a:lnTo>
                    <a:pt x="465" y="382"/>
                  </a:lnTo>
                  <a:cubicBezTo>
                    <a:pt x="394" y="370"/>
                    <a:pt x="322" y="358"/>
                    <a:pt x="275" y="322"/>
                  </a:cubicBezTo>
                  <a:cubicBezTo>
                    <a:pt x="168" y="263"/>
                    <a:pt x="108" y="203"/>
                    <a:pt x="84" y="144"/>
                  </a:cubicBezTo>
                  <a:cubicBezTo>
                    <a:pt x="25" y="37"/>
                    <a:pt x="25" y="1"/>
                    <a:pt x="25" y="1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467" name="Google Shape;12467;p49"/>
            <p:cNvSpPr/>
            <p:nvPr/>
          </p:nvSpPr>
          <p:spPr>
            <a:xfrm>
              <a:off x="4916975" y="2278100"/>
              <a:ext cx="94975" cy="186650"/>
            </a:xfrm>
            <a:custGeom>
              <a:avLst/>
              <a:gdLst/>
              <a:ahLst/>
              <a:cxnLst/>
              <a:rect l="l" t="t" r="r" b="b"/>
              <a:pathLst>
                <a:path w="3799" h="7466" extrusionOk="0">
                  <a:moveTo>
                    <a:pt x="0" y="0"/>
                  </a:moveTo>
                  <a:cubicBezTo>
                    <a:pt x="0" y="0"/>
                    <a:pt x="655" y="1774"/>
                    <a:pt x="1691" y="3834"/>
                  </a:cubicBezTo>
                  <a:cubicBezTo>
                    <a:pt x="2739" y="5906"/>
                    <a:pt x="3798" y="7465"/>
                    <a:pt x="3798" y="7465"/>
                  </a:cubicBezTo>
                  <a:cubicBezTo>
                    <a:pt x="3798" y="7465"/>
                    <a:pt x="3156" y="5679"/>
                    <a:pt x="2096" y="3631"/>
                  </a:cubicBezTo>
                  <a:cubicBezTo>
                    <a:pt x="1048" y="1572"/>
                    <a:pt x="1" y="0"/>
                    <a:pt x="0" y="0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468" name="Google Shape;12468;p49"/>
            <p:cNvSpPr/>
            <p:nvPr/>
          </p:nvSpPr>
          <p:spPr>
            <a:xfrm>
              <a:off x="5015500" y="2480800"/>
              <a:ext cx="23525" cy="41975"/>
            </a:xfrm>
            <a:custGeom>
              <a:avLst/>
              <a:gdLst/>
              <a:ahLst/>
              <a:cxnLst/>
              <a:rect l="l" t="t" r="r" b="b"/>
              <a:pathLst>
                <a:path w="941" h="1679" extrusionOk="0">
                  <a:moveTo>
                    <a:pt x="0" y="0"/>
                  </a:moveTo>
                  <a:lnTo>
                    <a:pt x="0" y="0"/>
                  </a:lnTo>
                  <a:cubicBezTo>
                    <a:pt x="0" y="0"/>
                    <a:pt x="12" y="488"/>
                    <a:pt x="274" y="953"/>
                  </a:cubicBezTo>
                  <a:cubicBezTo>
                    <a:pt x="524" y="1417"/>
                    <a:pt x="941" y="1679"/>
                    <a:pt x="941" y="1679"/>
                  </a:cubicBezTo>
                  <a:cubicBezTo>
                    <a:pt x="941" y="1679"/>
                    <a:pt x="929" y="1191"/>
                    <a:pt x="667" y="726"/>
                  </a:cubicBezTo>
                  <a:cubicBezTo>
                    <a:pt x="417" y="274"/>
                    <a:pt x="0" y="0"/>
                    <a:pt x="0" y="0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469" name="Google Shape;12469;p49"/>
            <p:cNvSpPr/>
            <p:nvPr/>
          </p:nvSpPr>
          <p:spPr>
            <a:xfrm>
              <a:off x="5043475" y="2540625"/>
              <a:ext cx="18175" cy="25025"/>
            </a:xfrm>
            <a:custGeom>
              <a:avLst/>
              <a:gdLst/>
              <a:ahLst/>
              <a:cxnLst/>
              <a:rect l="l" t="t" r="r" b="b"/>
              <a:pathLst>
                <a:path w="727" h="1001" extrusionOk="0">
                  <a:moveTo>
                    <a:pt x="36" y="0"/>
                  </a:moveTo>
                  <a:cubicBezTo>
                    <a:pt x="36" y="0"/>
                    <a:pt x="1" y="346"/>
                    <a:pt x="179" y="631"/>
                  </a:cubicBezTo>
                  <a:cubicBezTo>
                    <a:pt x="346" y="893"/>
                    <a:pt x="679" y="1000"/>
                    <a:pt x="679" y="1000"/>
                  </a:cubicBezTo>
                  <a:cubicBezTo>
                    <a:pt x="679" y="1000"/>
                    <a:pt x="727" y="643"/>
                    <a:pt x="548" y="381"/>
                  </a:cubicBezTo>
                  <a:cubicBezTo>
                    <a:pt x="382" y="108"/>
                    <a:pt x="36" y="0"/>
                    <a:pt x="36" y="0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470" name="Google Shape;12470;p49"/>
            <p:cNvSpPr/>
            <p:nvPr/>
          </p:nvSpPr>
          <p:spPr>
            <a:xfrm>
              <a:off x="3961800" y="2745100"/>
              <a:ext cx="180100" cy="208700"/>
            </a:xfrm>
            <a:custGeom>
              <a:avLst/>
              <a:gdLst/>
              <a:ahLst/>
              <a:cxnLst/>
              <a:rect l="l" t="t" r="r" b="b"/>
              <a:pathLst>
                <a:path w="7204" h="8348" extrusionOk="0">
                  <a:moveTo>
                    <a:pt x="7203" y="1"/>
                  </a:moveTo>
                  <a:cubicBezTo>
                    <a:pt x="7203" y="1"/>
                    <a:pt x="6620" y="263"/>
                    <a:pt x="5715" y="751"/>
                  </a:cubicBezTo>
                  <a:cubicBezTo>
                    <a:pt x="4810" y="1263"/>
                    <a:pt x="3524" y="2001"/>
                    <a:pt x="2370" y="3132"/>
                  </a:cubicBezTo>
                  <a:cubicBezTo>
                    <a:pt x="1203" y="4287"/>
                    <a:pt x="488" y="5621"/>
                    <a:pt x="226" y="6645"/>
                  </a:cubicBezTo>
                  <a:cubicBezTo>
                    <a:pt x="95" y="7168"/>
                    <a:pt x="36" y="7585"/>
                    <a:pt x="12" y="7883"/>
                  </a:cubicBezTo>
                  <a:cubicBezTo>
                    <a:pt x="0" y="8180"/>
                    <a:pt x="0" y="8347"/>
                    <a:pt x="0" y="8347"/>
                  </a:cubicBezTo>
                  <a:cubicBezTo>
                    <a:pt x="0" y="8347"/>
                    <a:pt x="12" y="8180"/>
                    <a:pt x="72" y="7895"/>
                  </a:cubicBezTo>
                  <a:cubicBezTo>
                    <a:pt x="131" y="7621"/>
                    <a:pt x="238" y="7216"/>
                    <a:pt x="429" y="6740"/>
                  </a:cubicBezTo>
                  <a:cubicBezTo>
                    <a:pt x="786" y="5787"/>
                    <a:pt x="1560" y="4561"/>
                    <a:pt x="2679" y="3478"/>
                  </a:cubicBezTo>
                  <a:cubicBezTo>
                    <a:pt x="3798" y="2382"/>
                    <a:pt x="4977" y="1561"/>
                    <a:pt x="5822" y="965"/>
                  </a:cubicBezTo>
                  <a:cubicBezTo>
                    <a:pt x="6668" y="370"/>
                    <a:pt x="7203" y="1"/>
                    <a:pt x="7203" y="1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471" name="Google Shape;12471;p49"/>
            <p:cNvSpPr/>
            <p:nvPr/>
          </p:nvSpPr>
          <p:spPr>
            <a:xfrm>
              <a:off x="3951675" y="2765350"/>
              <a:ext cx="96750" cy="141400"/>
            </a:xfrm>
            <a:custGeom>
              <a:avLst/>
              <a:gdLst/>
              <a:ahLst/>
              <a:cxnLst/>
              <a:rect l="l" t="t" r="r" b="b"/>
              <a:pathLst>
                <a:path w="3870" h="5656" extrusionOk="0">
                  <a:moveTo>
                    <a:pt x="3870" y="1"/>
                  </a:moveTo>
                  <a:cubicBezTo>
                    <a:pt x="3870" y="1"/>
                    <a:pt x="3548" y="227"/>
                    <a:pt x="3036" y="620"/>
                  </a:cubicBezTo>
                  <a:cubicBezTo>
                    <a:pt x="2560" y="1036"/>
                    <a:pt x="1941" y="1655"/>
                    <a:pt x="1382" y="2465"/>
                  </a:cubicBezTo>
                  <a:cubicBezTo>
                    <a:pt x="846" y="3263"/>
                    <a:pt x="489" y="4084"/>
                    <a:pt x="286" y="4680"/>
                  </a:cubicBezTo>
                  <a:cubicBezTo>
                    <a:pt x="72" y="5275"/>
                    <a:pt x="0" y="5656"/>
                    <a:pt x="0" y="5656"/>
                  </a:cubicBezTo>
                  <a:cubicBezTo>
                    <a:pt x="0" y="5656"/>
                    <a:pt x="191" y="5323"/>
                    <a:pt x="489" y="4763"/>
                  </a:cubicBezTo>
                  <a:cubicBezTo>
                    <a:pt x="810" y="4215"/>
                    <a:pt x="1251" y="3489"/>
                    <a:pt x="1774" y="2715"/>
                  </a:cubicBezTo>
                  <a:cubicBezTo>
                    <a:pt x="2310" y="1941"/>
                    <a:pt x="2834" y="1251"/>
                    <a:pt x="3215" y="774"/>
                  </a:cubicBezTo>
                  <a:cubicBezTo>
                    <a:pt x="3620" y="298"/>
                    <a:pt x="3870" y="1"/>
                    <a:pt x="3870" y="1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472" name="Google Shape;12472;p49"/>
            <p:cNvSpPr/>
            <p:nvPr/>
          </p:nvSpPr>
          <p:spPr>
            <a:xfrm>
              <a:off x="3953750" y="2776950"/>
              <a:ext cx="50625" cy="74450"/>
            </a:xfrm>
            <a:custGeom>
              <a:avLst/>
              <a:gdLst/>
              <a:ahLst/>
              <a:cxnLst/>
              <a:rect l="l" t="t" r="r" b="b"/>
              <a:pathLst>
                <a:path w="2025" h="2978" extrusionOk="0">
                  <a:moveTo>
                    <a:pt x="2025" y="1"/>
                  </a:moveTo>
                  <a:cubicBezTo>
                    <a:pt x="2025" y="1"/>
                    <a:pt x="1822" y="96"/>
                    <a:pt x="1549" y="287"/>
                  </a:cubicBezTo>
                  <a:cubicBezTo>
                    <a:pt x="1263" y="489"/>
                    <a:pt x="918" y="799"/>
                    <a:pt x="620" y="1239"/>
                  </a:cubicBezTo>
                  <a:cubicBezTo>
                    <a:pt x="334" y="1668"/>
                    <a:pt x="179" y="2108"/>
                    <a:pt x="84" y="2442"/>
                  </a:cubicBezTo>
                  <a:cubicBezTo>
                    <a:pt x="13" y="2775"/>
                    <a:pt x="1" y="2977"/>
                    <a:pt x="1" y="2977"/>
                  </a:cubicBezTo>
                  <a:cubicBezTo>
                    <a:pt x="1" y="2977"/>
                    <a:pt x="441" y="2311"/>
                    <a:pt x="1013" y="1489"/>
                  </a:cubicBezTo>
                  <a:cubicBezTo>
                    <a:pt x="1560" y="668"/>
                    <a:pt x="2025" y="1"/>
                    <a:pt x="2025" y="1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473" name="Google Shape;12473;p49"/>
            <p:cNvSpPr/>
            <p:nvPr/>
          </p:nvSpPr>
          <p:spPr>
            <a:xfrm>
              <a:off x="3960300" y="2769225"/>
              <a:ext cx="20875" cy="33650"/>
            </a:xfrm>
            <a:custGeom>
              <a:avLst/>
              <a:gdLst/>
              <a:ahLst/>
              <a:cxnLst/>
              <a:rect l="l" t="t" r="r" b="b"/>
              <a:pathLst>
                <a:path w="835" h="1346" extrusionOk="0">
                  <a:moveTo>
                    <a:pt x="810" y="0"/>
                  </a:moveTo>
                  <a:lnTo>
                    <a:pt x="810" y="0"/>
                  </a:lnTo>
                  <a:cubicBezTo>
                    <a:pt x="810" y="0"/>
                    <a:pt x="429" y="191"/>
                    <a:pt x="227" y="560"/>
                  </a:cubicBezTo>
                  <a:cubicBezTo>
                    <a:pt x="1" y="941"/>
                    <a:pt x="36" y="1346"/>
                    <a:pt x="36" y="1346"/>
                  </a:cubicBezTo>
                  <a:cubicBezTo>
                    <a:pt x="36" y="1346"/>
                    <a:pt x="405" y="1155"/>
                    <a:pt x="608" y="786"/>
                  </a:cubicBezTo>
                  <a:cubicBezTo>
                    <a:pt x="834" y="417"/>
                    <a:pt x="810" y="0"/>
                    <a:pt x="810" y="0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474" name="Google Shape;12474;p49"/>
            <p:cNvSpPr/>
            <p:nvPr/>
          </p:nvSpPr>
          <p:spPr>
            <a:xfrm>
              <a:off x="3959125" y="2012575"/>
              <a:ext cx="207475" cy="176550"/>
            </a:xfrm>
            <a:custGeom>
              <a:avLst/>
              <a:gdLst/>
              <a:ahLst/>
              <a:cxnLst/>
              <a:rect l="l" t="t" r="r" b="b"/>
              <a:pathLst>
                <a:path w="8299" h="7062" extrusionOk="0">
                  <a:moveTo>
                    <a:pt x="8299" y="1"/>
                  </a:moveTo>
                  <a:cubicBezTo>
                    <a:pt x="8299" y="1"/>
                    <a:pt x="8144" y="36"/>
                    <a:pt x="7846" y="108"/>
                  </a:cubicBezTo>
                  <a:cubicBezTo>
                    <a:pt x="7561" y="167"/>
                    <a:pt x="7168" y="275"/>
                    <a:pt x="6691" y="453"/>
                  </a:cubicBezTo>
                  <a:cubicBezTo>
                    <a:pt x="6215" y="620"/>
                    <a:pt x="5644" y="870"/>
                    <a:pt x="5048" y="1191"/>
                  </a:cubicBezTo>
                  <a:cubicBezTo>
                    <a:pt x="4465" y="1537"/>
                    <a:pt x="3846" y="1953"/>
                    <a:pt x="3239" y="2465"/>
                  </a:cubicBezTo>
                  <a:cubicBezTo>
                    <a:pt x="2643" y="2965"/>
                    <a:pt x="2131" y="3513"/>
                    <a:pt x="1703" y="4061"/>
                  </a:cubicBezTo>
                  <a:cubicBezTo>
                    <a:pt x="1286" y="4596"/>
                    <a:pt x="953" y="5108"/>
                    <a:pt x="703" y="5561"/>
                  </a:cubicBezTo>
                  <a:cubicBezTo>
                    <a:pt x="452" y="6001"/>
                    <a:pt x="274" y="6382"/>
                    <a:pt x="167" y="6644"/>
                  </a:cubicBezTo>
                  <a:cubicBezTo>
                    <a:pt x="60" y="6918"/>
                    <a:pt x="0" y="7061"/>
                    <a:pt x="0" y="7061"/>
                  </a:cubicBezTo>
                  <a:cubicBezTo>
                    <a:pt x="0" y="7061"/>
                    <a:pt x="83" y="6930"/>
                    <a:pt x="226" y="6692"/>
                  </a:cubicBezTo>
                  <a:cubicBezTo>
                    <a:pt x="357" y="6454"/>
                    <a:pt x="583" y="6109"/>
                    <a:pt x="881" y="5692"/>
                  </a:cubicBezTo>
                  <a:cubicBezTo>
                    <a:pt x="1167" y="5287"/>
                    <a:pt x="1536" y="4811"/>
                    <a:pt x="1988" y="4323"/>
                  </a:cubicBezTo>
                  <a:cubicBezTo>
                    <a:pt x="2441" y="3834"/>
                    <a:pt x="2953" y="3311"/>
                    <a:pt x="3536" y="2822"/>
                  </a:cubicBezTo>
                  <a:cubicBezTo>
                    <a:pt x="4108" y="2334"/>
                    <a:pt x="4703" y="1894"/>
                    <a:pt x="5263" y="1537"/>
                  </a:cubicBezTo>
                  <a:cubicBezTo>
                    <a:pt x="5822" y="1179"/>
                    <a:pt x="6346" y="882"/>
                    <a:pt x="6787" y="667"/>
                  </a:cubicBezTo>
                  <a:cubicBezTo>
                    <a:pt x="7239" y="441"/>
                    <a:pt x="7608" y="275"/>
                    <a:pt x="7882" y="167"/>
                  </a:cubicBezTo>
                  <a:cubicBezTo>
                    <a:pt x="8144" y="60"/>
                    <a:pt x="8299" y="1"/>
                    <a:pt x="8299" y="1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475" name="Google Shape;12475;p49"/>
            <p:cNvSpPr/>
            <p:nvPr/>
          </p:nvSpPr>
          <p:spPr>
            <a:xfrm>
              <a:off x="3962100" y="2081925"/>
              <a:ext cx="147650" cy="145000"/>
            </a:xfrm>
            <a:custGeom>
              <a:avLst/>
              <a:gdLst/>
              <a:ahLst/>
              <a:cxnLst/>
              <a:rect l="l" t="t" r="r" b="b"/>
              <a:pathLst>
                <a:path w="5906" h="5800" extrusionOk="0">
                  <a:moveTo>
                    <a:pt x="5906" y="1"/>
                  </a:moveTo>
                  <a:lnTo>
                    <a:pt x="5906" y="1"/>
                  </a:lnTo>
                  <a:cubicBezTo>
                    <a:pt x="5906" y="1"/>
                    <a:pt x="5798" y="48"/>
                    <a:pt x="5596" y="132"/>
                  </a:cubicBezTo>
                  <a:cubicBezTo>
                    <a:pt x="5406" y="215"/>
                    <a:pt x="5108" y="322"/>
                    <a:pt x="4763" y="489"/>
                  </a:cubicBezTo>
                  <a:cubicBezTo>
                    <a:pt x="4084" y="834"/>
                    <a:pt x="3155" y="1394"/>
                    <a:pt x="2322" y="2263"/>
                  </a:cubicBezTo>
                  <a:cubicBezTo>
                    <a:pt x="1476" y="3108"/>
                    <a:pt x="941" y="4061"/>
                    <a:pt x="607" y="4751"/>
                  </a:cubicBezTo>
                  <a:cubicBezTo>
                    <a:pt x="453" y="5085"/>
                    <a:pt x="310" y="5359"/>
                    <a:pt x="203" y="5537"/>
                  </a:cubicBezTo>
                  <a:cubicBezTo>
                    <a:pt x="83" y="5716"/>
                    <a:pt x="0" y="5799"/>
                    <a:pt x="0" y="5799"/>
                  </a:cubicBezTo>
                  <a:cubicBezTo>
                    <a:pt x="0" y="5799"/>
                    <a:pt x="95" y="5752"/>
                    <a:pt x="238" y="5585"/>
                  </a:cubicBezTo>
                  <a:cubicBezTo>
                    <a:pt x="405" y="5418"/>
                    <a:pt x="595" y="5168"/>
                    <a:pt x="810" y="4859"/>
                  </a:cubicBezTo>
                  <a:cubicBezTo>
                    <a:pt x="1226" y="4216"/>
                    <a:pt x="1834" y="3382"/>
                    <a:pt x="2631" y="2561"/>
                  </a:cubicBezTo>
                  <a:cubicBezTo>
                    <a:pt x="3429" y="1739"/>
                    <a:pt x="4239" y="1108"/>
                    <a:pt x="4870" y="668"/>
                  </a:cubicBezTo>
                  <a:cubicBezTo>
                    <a:pt x="5179" y="465"/>
                    <a:pt x="5453" y="287"/>
                    <a:pt x="5632" y="179"/>
                  </a:cubicBezTo>
                  <a:cubicBezTo>
                    <a:pt x="5810" y="60"/>
                    <a:pt x="5906" y="1"/>
                    <a:pt x="5906" y="1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476" name="Google Shape;12476;p49"/>
            <p:cNvSpPr/>
            <p:nvPr/>
          </p:nvSpPr>
          <p:spPr>
            <a:xfrm>
              <a:off x="3957025" y="2150100"/>
              <a:ext cx="96475" cy="110450"/>
            </a:xfrm>
            <a:custGeom>
              <a:avLst/>
              <a:gdLst/>
              <a:ahLst/>
              <a:cxnLst/>
              <a:rect l="l" t="t" r="r" b="b"/>
              <a:pathLst>
                <a:path w="3859" h="4418" extrusionOk="0">
                  <a:moveTo>
                    <a:pt x="3858" y="0"/>
                  </a:moveTo>
                  <a:cubicBezTo>
                    <a:pt x="3858" y="0"/>
                    <a:pt x="3561" y="131"/>
                    <a:pt x="3096" y="417"/>
                  </a:cubicBezTo>
                  <a:cubicBezTo>
                    <a:pt x="2632" y="715"/>
                    <a:pt x="2037" y="1191"/>
                    <a:pt x="1489" y="1810"/>
                  </a:cubicBezTo>
                  <a:cubicBezTo>
                    <a:pt x="941" y="2453"/>
                    <a:pt x="548" y="3108"/>
                    <a:pt x="322" y="3596"/>
                  </a:cubicBezTo>
                  <a:cubicBezTo>
                    <a:pt x="84" y="4096"/>
                    <a:pt x="1" y="4418"/>
                    <a:pt x="1" y="4418"/>
                  </a:cubicBezTo>
                  <a:cubicBezTo>
                    <a:pt x="1" y="4418"/>
                    <a:pt x="191" y="4156"/>
                    <a:pt x="525" y="3715"/>
                  </a:cubicBezTo>
                  <a:cubicBezTo>
                    <a:pt x="846" y="3298"/>
                    <a:pt x="1310" y="2739"/>
                    <a:pt x="1834" y="2132"/>
                  </a:cubicBezTo>
                  <a:cubicBezTo>
                    <a:pt x="2346" y="1512"/>
                    <a:pt x="2858" y="977"/>
                    <a:pt x="3227" y="608"/>
                  </a:cubicBezTo>
                  <a:cubicBezTo>
                    <a:pt x="3620" y="239"/>
                    <a:pt x="3858" y="0"/>
                    <a:pt x="3858" y="0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477" name="Google Shape;12477;p49"/>
            <p:cNvSpPr/>
            <p:nvPr/>
          </p:nvSpPr>
          <p:spPr>
            <a:xfrm>
              <a:off x="3958525" y="2201000"/>
              <a:ext cx="77700" cy="87225"/>
            </a:xfrm>
            <a:custGeom>
              <a:avLst/>
              <a:gdLst/>
              <a:ahLst/>
              <a:cxnLst/>
              <a:rect l="l" t="t" r="r" b="b"/>
              <a:pathLst>
                <a:path w="3108" h="3489" extrusionOk="0">
                  <a:moveTo>
                    <a:pt x="3108" y="0"/>
                  </a:moveTo>
                  <a:cubicBezTo>
                    <a:pt x="3108" y="0"/>
                    <a:pt x="2870" y="119"/>
                    <a:pt x="2501" y="358"/>
                  </a:cubicBezTo>
                  <a:cubicBezTo>
                    <a:pt x="2143" y="584"/>
                    <a:pt x="1667" y="953"/>
                    <a:pt x="1215" y="1441"/>
                  </a:cubicBezTo>
                  <a:cubicBezTo>
                    <a:pt x="786" y="1929"/>
                    <a:pt x="476" y="2453"/>
                    <a:pt x="286" y="2846"/>
                  </a:cubicBezTo>
                  <a:cubicBezTo>
                    <a:pt x="84" y="3227"/>
                    <a:pt x="0" y="3489"/>
                    <a:pt x="0" y="3489"/>
                  </a:cubicBezTo>
                  <a:cubicBezTo>
                    <a:pt x="0" y="3489"/>
                    <a:pt x="703" y="2691"/>
                    <a:pt x="1560" y="1739"/>
                  </a:cubicBezTo>
                  <a:cubicBezTo>
                    <a:pt x="2405" y="774"/>
                    <a:pt x="3108" y="0"/>
                    <a:pt x="3108" y="0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478" name="Google Shape;12478;p49"/>
            <p:cNvSpPr/>
            <p:nvPr/>
          </p:nvSpPr>
          <p:spPr>
            <a:xfrm>
              <a:off x="3969225" y="2252800"/>
              <a:ext cx="44075" cy="52700"/>
            </a:xfrm>
            <a:custGeom>
              <a:avLst/>
              <a:gdLst/>
              <a:ahLst/>
              <a:cxnLst/>
              <a:rect l="l" t="t" r="r" b="b"/>
              <a:pathLst>
                <a:path w="1763" h="2108" extrusionOk="0">
                  <a:moveTo>
                    <a:pt x="1763" y="0"/>
                  </a:moveTo>
                  <a:cubicBezTo>
                    <a:pt x="1763" y="0"/>
                    <a:pt x="1596" y="60"/>
                    <a:pt x="1382" y="191"/>
                  </a:cubicBezTo>
                  <a:cubicBezTo>
                    <a:pt x="1168" y="321"/>
                    <a:pt x="882" y="548"/>
                    <a:pt x="632" y="845"/>
                  </a:cubicBezTo>
                  <a:cubicBezTo>
                    <a:pt x="370" y="1143"/>
                    <a:pt x="215" y="1464"/>
                    <a:pt x="120" y="1703"/>
                  </a:cubicBezTo>
                  <a:cubicBezTo>
                    <a:pt x="37" y="1941"/>
                    <a:pt x="1" y="2107"/>
                    <a:pt x="1" y="2107"/>
                  </a:cubicBezTo>
                  <a:cubicBezTo>
                    <a:pt x="1" y="2107"/>
                    <a:pt x="132" y="2000"/>
                    <a:pt x="310" y="1822"/>
                  </a:cubicBezTo>
                  <a:cubicBezTo>
                    <a:pt x="513" y="1643"/>
                    <a:pt x="751" y="1405"/>
                    <a:pt x="989" y="1131"/>
                  </a:cubicBezTo>
                  <a:cubicBezTo>
                    <a:pt x="1227" y="845"/>
                    <a:pt x="1418" y="560"/>
                    <a:pt x="1549" y="357"/>
                  </a:cubicBezTo>
                  <a:cubicBezTo>
                    <a:pt x="1680" y="143"/>
                    <a:pt x="1763" y="0"/>
                    <a:pt x="1763" y="0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479" name="Google Shape;12479;p49"/>
            <p:cNvSpPr/>
            <p:nvPr/>
          </p:nvSpPr>
          <p:spPr>
            <a:xfrm>
              <a:off x="4234450" y="2011325"/>
              <a:ext cx="372675" cy="76300"/>
            </a:xfrm>
            <a:custGeom>
              <a:avLst/>
              <a:gdLst/>
              <a:ahLst/>
              <a:cxnLst/>
              <a:rect l="l" t="t" r="r" b="b"/>
              <a:pathLst>
                <a:path w="14907" h="3052" extrusionOk="0">
                  <a:moveTo>
                    <a:pt x="2439" y="1"/>
                  </a:moveTo>
                  <a:cubicBezTo>
                    <a:pt x="2371" y="1"/>
                    <a:pt x="2304" y="1"/>
                    <a:pt x="2239" y="3"/>
                  </a:cubicBezTo>
                  <a:cubicBezTo>
                    <a:pt x="1536" y="3"/>
                    <a:pt x="989" y="51"/>
                    <a:pt x="596" y="134"/>
                  </a:cubicBezTo>
                  <a:cubicBezTo>
                    <a:pt x="215" y="194"/>
                    <a:pt x="0" y="253"/>
                    <a:pt x="0" y="253"/>
                  </a:cubicBezTo>
                  <a:cubicBezTo>
                    <a:pt x="0" y="253"/>
                    <a:pt x="215" y="217"/>
                    <a:pt x="596" y="194"/>
                  </a:cubicBezTo>
                  <a:cubicBezTo>
                    <a:pt x="778" y="177"/>
                    <a:pt x="994" y="168"/>
                    <a:pt x="1242" y="168"/>
                  </a:cubicBezTo>
                  <a:cubicBezTo>
                    <a:pt x="1528" y="168"/>
                    <a:pt x="1857" y="180"/>
                    <a:pt x="2227" y="205"/>
                  </a:cubicBezTo>
                  <a:cubicBezTo>
                    <a:pt x="3608" y="301"/>
                    <a:pt x="5453" y="741"/>
                    <a:pt x="7442" y="1384"/>
                  </a:cubicBezTo>
                  <a:cubicBezTo>
                    <a:pt x="9454" y="2039"/>
                    <a:pt x="11287" y="2599"/>
                    <a:pt x="12669" y="2825"/>
                  </a:cubicBezTo>
                  <a:cubicBezTo>
                    <a:pt x="13359" y="2944"/>
                    <a:pt x="13919" y="3003"/>
                    <a:pt x="14312" y="3015"/>
                  </a:cubicBezTo>
                  <a:cubicBezTo>
                    <a:pt x="14693" y="3051"/>
                    <a:pt x="14907" y="3051"/>
                    <a:pt x="14907" y="3051"/>
                  </a:cubicBezTo>
                  <a:cubicBezTo>
                    <a:pt x="14907" y="3051"/>
                    <a:pt x="14681" y="3003"/>
                    <a:pt x="14312" y="2980"/>
                  </a:cubicBezTo>
                  <a:cubicBezTo>
                    <a:pt x="13931" y="2896"/>
                    <a:pt x="13383" y="2801"/>
                    <a:pt x="12716" y="2622"/>
                  </a:cubicBezTo>
                  <a:cubicBezTo>
                    <a:pt x="11371" y="2289"/>
                    <a:pt x="9585" y="1622"/>
                    <a:pt x="7585" y="967"/>
                  </a:cubicBezTo>
                  <a:cubicBezTo>
                    <a:pt x="5667" y="343"/>
                    <a:pt x="3815" y="1"/>
                    <a:pt x="2439" y="1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480" name="Google Shape;12480;p49"/>
            <p:cNvSpPr/>
            <p:nvPr/>
          </p:nvSpPr>
          <p:spPr>
            <a:xfrm>
              <a:off x="4323750" y="2032700"/>
              <a:ext cx="186650" cy="45975"/>
            </a:xfrm>
            <a:custGeom>
              <a:avLst/>
              <a:gdLst/>
              <a:ahLst/>
              <a:cxnLst/>
              <a:rect l="l" t="t" r="r" b="b"/>
              <a:pathLst>
                <a:path w="7466" h="1839" extrusionOk="0">
                  <a:moveTo>
                    <a:pt x="489" y="0"/>
                  </a:moveTo>
                  <a:cubicBezTo>
                    <a:pt x="418" y="0"/>
                    <a:pt x="354" y="2"/>
                    <a:pt x="298" y="5"/>
                  </a:cubicBezTo>
                  <a:cubicBezTo>
                    <a:pt x="107" y="17"/>
                    <a:pt x="0" y="17"/>
                    <a:pt x="0" y="17"/>
                  </a:cubicBezTo>
                  <a:cubicBezTo>
                    <a:pt x="0" y="17"/>
                    <a:pt x="107" y="41"/>
                    <a:pt x="298" y="77"/>
                  </a:cubicBezTo>
                  <a:cubicBezTo>
                    <a:pt x="500" y="124"/>
                    <a:pt x="762" y="184"/>
                    <a:pt x="1107" y="255"/>
                  </a:cubicBezTo>
                  <a:cubicBezTo>
                    <a:pt x="1786" y="410"/>
                    <a:pt x="2703" y="672"/>
                    <a:pt x="3715" y="970"/>
                  </a:cubicBezTo>
                  <a:cubicBezTo>
                    <a:pt x="4727" y="1267"/>
                    <a:pt x="5656" y="1505"/>
                    <a:pt x="6346" y="1648"/>
                  </a:cubicBezTo>
                  <a:cubicBezTo>
                    <a:pt x="7025" y="1791"/>
                    <a:pt x="7465" y="1839"/>
                    <a:pt x="7465" y="1839"/>
                  </a:cubicBezTo>
                  <a:cubicBezTo>
                    <a:pt x="7465" y="1839"/>
                    <a:pt x="7061" y="1672"/>
                    <a:pt x="6406" y="1422"/>
                  </a:cubicBezTo>
                  <a:cubicBezTo>
                    <a:pt x="5751" y="1172"/>
                    <a:pt x="4858" y="827"/>
                    <a:pt x="3822" y="529"/>
                  </a:cubicBezTo>
                  <a:cubicBezTo>
                    <a:pt x="2798" y="232"/>
                    <a:pt x="1834" y="65"/>
                    <a:pt x="1131" y="17"/>
                  </a:cubicBezTo>
                  <a:cubicBezTo>
                    <a:pt x="879" y="9"/>
                    <a:pt x="662" y="0"/>
                    <a:pt x="489" y="0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481" name="Google Shape;12481;p49"/>
            <p:cNvSpPr/>
            <p:nvPr/>
          </p:nvSpPr>
          <p:spPr>
            <a:xfrm>
              <a:off x="4432975" y="2078975"/>
              <a:ext cx="53900" cy="15825"/>
            </a:xfrm>
            <a:custGeom>
              <a:avLst/>
              <a:gdLst/>
              <a:ahLst/>
              <a:cxnLst/>
              <a:rect l="l" t="t" r="r" b="b"/>
              <a:pathLst>
                <a:path w="2156" h="633" extrusionOk="0">
                  <a:moveTo>
                    <a:pt x="264" y="0"/>
                  </a:moveTo>
                  <a:cubicBezTo>
                    <a:pt x="102" y="0"/>
                    <a:pt x="1" y="12"/>
                    <a:pt x="1" y="12"/>
                  </a:cubicBezTo>
                  <a:cubicBezTo>
                    <a:pt x="1" y="12"/>
                    <a:pt x="394" y="393"/>
                    <a:pt x="1013" y="547"/>
                  </a:cubicBezTo>
                  <a:cubicBezTo>
                    <a:pt x="1249" y="612"/>
                    <a:pt x="1474" y="632"/>
                    <a:pt x="1662" y="632"/>
                  </a:cubicBezTo>
                  <a:cubicBezTo>
                    <a:pt x="1956" y="632"/>
                    <a:pt x="2156" y="583"/>
                    <a:pt x="2156" y="583"/>
                  </a:cubicBezTo>
                  <a:cubicBezTo>
                    <a:pt x="2156" y="583"/>
                    <a:pt x="1703" y="274"/>
                    <a:pt x="1108" y="107"/>
                  </a:cubicBezTo>
                  <a:cubicBezTo>
                    <a:pt x="785" y="19"/>
                    <a:pt x="473" y="0"/>
                    <a:pt x="264" y="0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482" name="Google Shape;12482;p49"/>
            <p:cNvSpPr/>
            <p:nvPr/>
          </p:nvSpPr>
          <p:spPr>
            <a:xfrm>
              <a:off x="4279100" y="2676175"/>
              <a:ext cx="474475" cy="52000"/>
            </a:xfrm>
            <a:custGeom>
              <a:avLst/>
              <a:gdLst/>
              <a:ahLst/>
              <a:cxnLst/>
              <a:rect l="l" t="t" r="r" b="b"/>
              <a:pathLst>
                <a:path w="18979" h="2080" extrusionOk="0">
                  <a:moveTo>
                    <a:pt x="6526" y="0"/>
                  </a:moveTo>
                  <a:cubicBezTo>
                    <a:pt x="5097" y="0"/>
                    <a:pt x="3820" y="74"/>
                    <a:pt x="2786" y="174"/>
                  </a:cubicBezTo>
                  <a:cubicBezTo>
                    <a:pt x="1929" y="270"/>
                    <a:pt x="1227" y="353"/>
                    <a:pt x="750" y="436"/>
                  </a:cubicBezTo>
                  <a:cubicBezTo>
                    <a:pt x="274" y="508"/>
                    <a:pt x="0" y="555"/>
                    <a:pt x="0" y="555"/>
                  </a:cubicBezTo>
                  <a:cubicBezTo>
                    <a:pt x="0" y="555"/>
                    <a:pt x="274" y="531"/>
                    <a:pt x="762" y="508"/>
                  </a:cubicBezTo>
                  <a:cubicBezTo>
                    <a:pt x="1250" y="472"/>
                    <a:pt x="1953" y="448"/>
                    <a:pt x="2810" y="412"/>
                  </a:cubicBezTo>
                  <a:cubicBezTo>
                    <a:pt x="3287" y="399"/>
                    <a:pt x="3815" y="392"/>
                    <a:pt x="4386" y="392"/>
                  </a:cubicBezTo>
                  <a:cubicBezTo>
                    <a:pt x="5881" y="392"/>
                    <a:pt x="7665" y="444"/>
                    <a:pt x="9561" y="591"/>
                  </a:cubicBezTo>
                  <a:cubicBezTo>
                    <a:pt x="12180" y="817"/>
                    <a:pt x="14538" y="1174"/>
                    <a:pt x="16240" y="1496"/>
                  </a:cubicBezTo>
                  <a:cubicBezTo>
                    <a:pt x="17086" y="1663"/>
                    <a:pt x="17776" y="1817"/>
                    <a:pt x="18253" y="1924"/>
                  </a:cubicBezTo>
                  <a:cubicBezTo>
                    <a:pt x="18717" y="2020"/>
                    <a:pt x="18979" y="2079"/>
                    <a:pt x="18979" y="2079"/>
                  </a:cubicBezTo>
                  <a:cubicBezTo>
                    <a:pt x="18979" y="2079"/>
                    <a:pt x="18729" y="2008"/>
                    <a:pt x="18253" y="1817"/>
                  </a:cubicBezTo>
                  <a:cubicBezTo>
                    <a:pt x="17788" y="1663"/>
                    <a:pt x="17121" y="1472"/>
                    <a:pt x="16264" y="1246"/>
                  </a:cubicBezTo>
                  <a:cubicBezTo>
                    <a:pt x="14585" y="817"/>
                    <a:pt x="12216" y="329"/>
                    <a:pt x="9573" y="115"/>
                  </a:cubicBezTo>
                  <a:cubicBezTo>
                    <a:pt x="8508" y="34"/>
                    <a:pt x="7483" y="0"/>
                    <a:pt x="6526" y="0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483" name="Google Shape;12483;p49"/>
            <p:cNvSpPr/>
            <p:nvPr/>
          </p:nvSpPr>
          <p:spPr>
            <a:xfrm>
              <a:off x="4762200" y="2729025"/>
              <a:ext cx="98250" cy="20475"/>
            </a:xfrm>
            <a:custGeom>
              <a:avLst/>
              <a:gdLst/>
              <a:ahLst/>
              <a:cxnLst/>
              <a:rect l="l" t="t" r="r" b="b"/>
              <a:pathLst>
                <a:path w="3930" h="819" extrusionOk="0"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91" y="132"/>
                    <a:pt x="512" y="299"/>
                  </a:cubicBezTo>
                  <a:cubicBezTo>
                    <a:pt x="845" y="465"/>
                    <a:pt x="1322" y="644"/>
                    <a:pt x="1881" y="739"/>
                  </a:cubicBezTo>
                  <a:cubicBezTo>
                    <a:pt x="2209" y="795"/>
                    <a:pt x="2525" y="818"/>
                    <a:pt x="2804" y="818"/>
                  </a:cubicBezTo>
                  <a:cubicBezTo>
                    <a:pt x="3002" y="818"/>
                    <a:pt x="3181" y="807"/>
                    <a:pt x="3334" y="787"/>
                  </a:cubicBezTo>
                  <a:cubicBezTo>
                    <a:pt x="3703" y="739"/>
                    <a:pt x="3929" y="680"/>
                    <a:pt x="3929" y="680"/>
                  </a:cubicBezTo>
                  <a:cubicBezTo>
                    <a:pt x="3929" y="680"/>
                    <a:pt x="3703" y="620"/>
                    <a:pt x="3358" y="561"/>
                  </a:cubicBezTo>
                  <a:cubicBezTo>
                    <a:pt x="3000" y="489"/>
                    <a:pt x="2512" y="382"/>
                    <a:pt x="1977" y="299"/>
                  </a:cubicBezTo>
                  <a:cubicBezTo>
                    <a:pt x="1441" y="191"/>
                    <a:pt x="953" y="132"/>
                    <a:pt x="595" y="72"/>
                  </a:cubicBezTo>
                  <a:lnTo>
                    <a:pt x="0" y="1"/>
                  </a:ln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484" name="Google Shape;12484;p49"/>
            <p:cNvSpPr/>
            <p:nvPr/>
          </p:nvSpPr>
          <p:spPr>
            <a:xfrm>
              <a:off x="4370175" y="2643900"/>
              <a:ext cx="264650" cy="42000"/>
            </a:xfrm>
            <a:custGeom>
              <a:avLst/>
              <a:gdLst/>
              <a:ahLst/>
              <a:cxnLst/>
              <a:rect l="l" t="t" r="r" b="b"/>
              <a:pathLst>
                <a:path w="10586" h="1680" extrusionOk="0">
                  <a:moveTo>
                    <a:pt x="3299" y="1"/>
                  </a:moveTo>
                  <a:cubicBezTo>
                    <a:pt x="2644" y="1"/>
                    <a:pt x="2060" y="25"/>
                    <a:pt x="1572" y="84"/>
                  </a:cubicBezTo>
                  <a:cubicBezTo>
                    <a:pt x="1084" y="144"/>
                    <a:pt x="691" y="215"/>
                    <a:pt x="417" y="298"/>
                  </a:cubicBezTo>
                  <a:cubicBezTo>
                    <a:pt x="155" y="370"/>
                    <a:pt x="1" y="394"/>
                    <a:pt x="1" y="394"/>
                  </a:cubicBezTo>
                  <a:cubicBezTo>
                    <a:pt x="1" y="394"/>
                    <a:pt x="155" y="382"/>
                    <a:pt x="417" y="370"/>
                  </a:cubicBezTo>
                  <a:cubicBezTo>
                    <a:pt x="691" y="334"/>
                    <a:pt x="1096" y="322"/>
                    <a:pt x="1572" y="322"/>
                  </a:cubicBezTo>
                  <a:cubicBezTo>
                    <a:pt x="2060" y="322"/>
                    <a:pt x="2632" y="358"/>
                    <a:pt x="3263" y="394"/>
                  </a:cubicBezTo>
                  <a:cubicBezTo>
                    <a:pt x="3894" y="453"/>
                    <a:pt x="4584" y="537"/>
                    <a:pt x="5323" y="656"/>
                  </a:cubicBezTo>
                  <a:cubicBezTo>
                    <a:pt x="6775" y="894"/>
                    <a:pt x="8085" y="1168"/>
                    <a:pt x="9037" y="1370"/>
                  </a:cubicBezTo>
                  <a:cubicBezTo>
                    <a:pt x="9990" y="1572"/>
                    <a:pt x="10585" y="1680"/>
                    <a:pt x="10585" y="1680"/>
                  </a:cubicBezTo>
                  <a:cubicBezTo>
                    <a:pt x="10585" y="1680"/>
                    <a:pt x="10026" y="1453"/>
                    <a:pt x="9121" y="1132"/>
                  </a:cubicBezTo>
                  <a:cubicBezTo>
                    <a:pt x="8192" y="834"/>
                    <a:pt x="6894" y="429"/>
                    <a:pt x="5406" y="191"/>
                  </a:cubicBezTo>
                  <a:cubicBezTo>
                    <a:pt x="4668" y="72"/>
                    <a:pt x="3953" y="13"/>
                    <a:pt x="3299" y="1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485" name="Google Shape;12485;p49"/>
            <p:cNvSpPr/>
            <p:nvPr/>
          </p:nvSpPr>
          <p:spPr>
            <a:xfrm>
              <a:off x="4420475" y="2612175"/>
              <a:ext cx="151825" cy="18650"/>
            </a:xfrm>
            <a:custGeom>
              <a:avLst/>
              <a:gdLst/>
              <a:ahLst/>
              <a:cxnLst/>
              <a:rect l="l" t="t" r="r" b="b"/>
              <a:pathLst>
                <a:path w="6073" h="746" extrusionOk="0">
                  <a:moveTo>
                    <a:pt x="1926" y="0"/>
                  </a:moveTo>
                  <a:cubicBezTo>
                    <a:pt x="1537" y="0"/>
                    <a:pt x="1186" y="19"/>
                    <a:pt x="894" y="43"/>
                  </a:cubicBezTo>
                  <a:cubicBezTo>
                    <a:pt x="346" y="91"/>
                    <a:pt x="1" y="151"/>
                    <a:pt x="1" y="151"/>
                  </a:cubicBezTo>
                  <a:cubicBezTo>
                    <a:pt x="1" y="151"/>
                    <a:pt x="346" y="198"/>
                    <a:pt x="894" y="270"/>
                  </a:cubicBezTo>
                  <a:cubicBezTo>
                    <a:pt x="1453" y="329"/>
                    <a:pt x="2203" y="436"/>
                    <a:pt x="3037" y="508"/>
                  </a:cubicBezTo>
                  <a:cubicBezTo>
                    <a:pt x="3870" y="591"/>
                    <a:pt x="4632" y="639"/>
                    <a:pt x="5180" y="686"/>
                  </a:cubicBezTo>
                  <a:cubicBezTo>
                    <a:pt x="5740" y="734"/>
                    <a:pt x="6073" y="746"/>
                    <a:pt x="6073" y="746"/>
                  </a:cubicBezTo>
                  <a:cubicBezTo>
                    <a:pt x="6073" y="746"/>
                    <a:pt x="5751" y="615"/>
                    <a:pt x="5216" y="460"/>
                  </a:cubicBezTo>
                  <a:cubicBezTo>
                    <a:pt x="4680" y="317"/>
                    <a:pt x="3918" y="151"/>
                    <a:pt x="3073" y="55"/>
                  </a:cubicBezTo>
                  <a:cubicBezTo>
                    <a:pt x="2669" y="16"/>
                    <a:pt x="2281" y="0"/>
                    <a:pt x="1926" y="0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486" name="Google Shape;12486;p49"/>
            <p:cNvSpPr/>
            <p:nvPr/>
          </p:nvSpPr>
          <p:spPr>
            <a:xfrm>
              <a:off x="4445475" y="2584150"/>
              <a:ext cx="108975" cy="19600"/>
            </a:xfrm>
            <a:custGeom>
              <a:avLst/>
              <a:gdLst/>
              <a:ahLst/>
              <a:cxnLst/>
              <a:rect l="l" t="t" r="r" b="b"/>
              <a:pathLst>
                <a:path w="4359" h="784" extrusionOk="0">
                  <a:moveTo>
                    <a:pt x="1158" y="0"/>
                  </a:moveTo>
                  <a:cubicBezTo>
                    <a:pt x="973" y="0"/>
                    <a:pt x="804" y="8"/>
                    <a:pt x="656" y="21"/>
                  </a:cubicBezTo>
                  <a:cubicBezTo>
                    <a:pt x="251" y="45"/>
                    <a:pt x="1" y="93"/>
                    <a:pt x="1" y="93"/>
                  </a:cubicBezTo>
                  <a:cubicBezTo>
                    <a:pt x="1" y="93"/>
                    <a:pt x="965" y="343"/>
                    <a:pt x="2156" y="545"/>
                  </a:cubicBezTo>
                  <a:cubicBezTo>
                    <a:pt x="3347" y="736"/>
                    <a:pt x="4359" y="783"/>
                    <a:pt x="4359" y="783"/>
                  </a:cubicBezTo>
                  <a:cubicBezTo>
                    <a:pt x="4359" y="783"/>
                    <a:pt x="4132" y="664"/>
                    <a:pt x="3751" y="510"/>
                  </a:cubicBezTo>
                  <a:cubicBezTo>
                    <a:pt x="3382" y="367"/>
                    <a:pt x="2846" y="188"/>
                    <a:pt x="2239" y="93"/>
                  </a:cubicBezTo>
                  <a:cubicBezTo>
                    <a:pt x="1847" y="25"/>
                    <a:pt x="1478" y="0"/>
                    <a:pt x="1158" y="0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487" name="Google Shape;12487;p49"/>
            <p:cNvSpPr/>
            <p:nvPr/>
          </p:nvSpPr>
          <p:spPr>
            <a:xfrm>
              <a:off x="4450850" y="2560800"/>
              <a:ext cx="92875" cy="13175"/>
            </a:xfrm>
            <a:custGeom>
              <a:avLst/>
              <a:gdLst/>
              <a:ahLst/>
              <a:cxnLst/>
              <a:rect l="l" t="t" r="r" b="b"/>
              <a:pathLst>
                <a:path w="3715" h="527" extrusionOk="0">
                  <a:moveTo>
                    <a:pt x="1288" y="0"/>
                  </a:moveTo>
                  <a:cubicBezTo>
                    <a:pt x="541" y="0"/>
                    <a:pt x="0" y="122"/>
                    <a:pt x="0" y="122"/>
                  </a:cubicBezTo>
                  <a:cubicBezTo>
                    <a:pt x="0" y="122"/>
                    <a:pt x="834" y="372"/>
                    <a:pt x="1846" y="479"/>
                  </a:cubicBezTo>
                  <a:cubicBezTo>
                    <a:pt x="2183" y="515"/>
                    <a:pt x="2503" y="527"/>
                    <a:pt x="2780" y="527"/>
                  </a:cubicBezTo>
                  <a:cubicBezTo>
                    <a:pt x="3334" y="527"/>
                    <a:pt x="3715" y="479"/>
                    <a:pt x="3715" y="479"/>
                  </a:cubicBezTo>
                  <a:cubicBezTo>
                    <a:pt x="3715" y="479"/>
                    <a:pt x="2929" y="122"/>
                    <a:pt x="1881" y="27"/>
                  </a:cubicBezTo>
                  <a:cubicBezTo>
                    <a:pt x="1674" y="8"/>
                    <a:pt x="1475" y="0"/>
                    <a:pt x="1288" y="0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488" name="Google Shape;12488;p49"/>
            <p:cNvSpPr/>
            <p:nvPr/>
          </p:nvSpPr>
          <p:spPr>
            <a:xfrm>
              <a:off x="4136525" y="2379650"/>
              <a:ext cx="511100" cy="68125"/>
            </a:xfrm>
            <a:custGeom>
              <a:avLst/>
              <a:gdLst/>
              <a:ahLst/>
              <a:cxnLst/>
              <a:rect l="l" t="t" r="r" b="b"/>
              <a:pathLst>
                <a:path w="20444" h="2725" extrusionOk="0">
                  <a:moveTo>
                    <a:pt x="8596" y="1"/>
                  </a:moveTo>
                  <a:cubicBezTo>
                    <a:pt x="6305" y="1"/>
                    <a:pt x="4247" y="409"/>
                    <a:pt x="2786" y="951"/>
                  </a:cubicBezTo>
                  <a:cubicBezTo>
                    <a:pt x="1881" y="1284"/>
                    <a:pt x="1179" y="1617"/>
                    <a:pt x="715" y="1891"/>
                  </a:cubicBezTo>
                  <a:cubicBezTo>
                    <a:pt x="476" y="2010"/>
                    <a:pt x="298" y="2129"/>
                    <a:pt x="179" y="2201"/>
                  </a:cubicBezTo>
                  <a:cubicBezTo>
                    <a:pt x="60" y="2272"/>
                    <a:pt x="0" y="2320"/>
                    <a:pt x="0" y="2320"/>
                  </a:cubicBezTo>
                  <a:cubicBezTo>
                    <a:pt x="0" y="2320"/>
                    <a:pt x="84" y="2296"/>
                    <a:pt x="203" y="2236"/>
                  </a:cubicBezTo>
                  <a:cubicBezTo>
                    <a:pt x="322" y="2177"/>
                    <a:pt x="512" y="2070"/>
                    <a:pt x="750" y="1963"/>
                  </a:cubicBezTo>
                  <a:cubicBezTo>
                    <a:pt x="1238" y="1724"/>
                    <a:pt x="1953" y="1439"/>
                    <a:pt x="2858" y="1177"/>
                  </a:cubicBezTo>
                  <a:cubicBezTo>
                    <a:pt x="4271" y="752"/>
                    <a:pt x="6172" y="456"/>
                    <a:pt x="8294" y="456"/>
                  </a:cubicBezTo>
                  <a:cubicBezTo>
                    <a:pt x="8906" y="456"/>
                    <a:pt x="9537" y="480"/>
                    <a:pt x="10180" y="534"/>
                  </a:cubicBezTo>
                  <a:cubicBezTo>
                    <a:pt x="13061" y="772"/>
                    <a:pt x="15621" y="1427"/>
                    <a:pt x="17467" y="1903"/>
                  </a:cubicBezTo>
                  <a:cubicBezTo>
                    <a:pt x="18372" y="2153"/>
                    <a:pt x="19110" y="2367"/>
                    <a:pt x="19634" y="2498"/>
                  </a:cubicBezTo>
                  <a:cubicBezTo>
                    <a:pt x="20157" y="2653"/>
                    <a:pt x="20443" y="2725"/>
                    <a:pt x="20443" y="2725"/>
                  </a:cubicBezTo>
                  <a:cubicBezTo>
                    <a:pt x="20443" y="2725"/>
                    <a:pt x="20157" y="2617"/>
                    <a:pt x="19669" y="2415"/>
                  </a:cubicBezTo>
                  <a:cubicBezTo>
                    <a:pt x="19157" y="2236"/>
                    <a:pt x="18431" y="1963"/>
                    <a:pt x="17526" y="1665"/>
                  </a:cubicBezTo>
                  <a:cubicBezTo>
                    <a:pt x="15705" y="1082"/>
                    <a:pt x="13145" y="308"/>
                    <a:pt x="10216" y="69"/>
                  </a:cubicBezTo>
                  <a:cubicBezTo>
                    <a:pt x="9666" y="23"/>
                    <a:pt x="9125" y="1"/>
                    <a:pt x="8596" y="1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489" name="Google Shape;12489;p49"/>
            <p:cNvSpPr/>
            <p:nvPr/>
          </p:nvSpPr>
          <p:spPr>
            <a:xfrm>
              <a:off x="4200800" y="2346525"/>
              <a:ext cx="294725" cy="22675"/>
            </a:xfrm>
            <a:custGeom>
              <a:avLst/>
              <a:gdLst/>
              <a:ahLst/>
              <a:cxnLst/>
              <a:rect l="l" t="t" r="r" b="b"/>
              <a:pathLst>
                <a:path w="11789" h="907" extrusionOk="0">
                  <a:moveTo>
                    <a:pt x="6033" y="1"/>
                  </a:moveTo>
                  <a:cubicBezTo>
                    <a:pt x="5987" y="1"/>
                    <a:pt x="5941" y="1"/>
                    <a:pt x="5895" y="1"/>
                  </a:cubicBezTo>
                  <a:cubicBezTo>
                    <a:pt x="4240" y="13"/>
                    <a:pt x="2751" y="240"/>
                    <a:pt x="1692" y="466"/>
                  </a:cubicBezTo>
                  <a:cubicBezTo>
                    <a:pt x="1156" y="585"/>
                    <a:pt x="727" y="680"/>
                    <a:pt x="441" y="775"/>
                  </a:cubicBezTo>
                  <a:cubicBezTo>
                    <a:pt x="156" y="859"/>
                    <a:pt x="1" y="906"/>
                    <a:pt x="1" y="906"/>
                  </a:cubicBezTo>
                  <a:cubicBezTo>
                    <a:pt x="1" y="906"/>
                    <a:pt x="156" y="894"/>
                    <a:pt x="453" y="847"/>
                  </a:cubicBezTo>
                  <a:cubicBezTo>
                    <a:pt x="751" y="799"/>
                    <a:pt x="1192" y="763"/>
                    <a:pt x="1727" y="704"/>
                  </a:cubicBezTo>
                  <a:cubicBezTo>
                    <a:pt x="2775" y="597"/>
                    <a:pt x="4263" y="490"/>
                    <a:pt x="5895" y="478"/>
                  </a:cubicBezTo>
                  <a:cubicBezTo>
                    <a:pt x="7514" y="478"/>
                    <a:pt x="8990" y="549"/>
                    <a:pt x="10062" y="656"/>
                  </a:cubicBezTo>
                  <a:cubicBezTo>
                    <a:pt x="10597" y="704"/>
                    <a:pt x="11026" y="740"/>
                    <a:pt x="11324" y="787"/>
                  </a:cubicBezTo>
                  <a:cubicBezTo>
                    <a:pt x="11621" y="835"/>
                    <a:pt x="11788" y="847"/>
                    <a:pt x="11788" y="847"/>
                  </a:cubicBezTo>
                  <a:cubicBezTo>
                    <a:pt x="11788" y="847"/>
                    <a:pt x="11621" y="799"/>
                    <a:pt x="11348" y="704"/>
                  </a:cubicBezTo>
                  <a:cubicBezTo>
                    <a:pt x="11050" y="609"/>
                    <a:pt x="10633" y="502"/>
                    <a:pt x="10097" y="406"/>
                  </a:cubicBezTo>
                  <a:cubicBezTo>
                    <a:pt x="9079" y="198"/>
                    <a:pt x="7622" y="1"/>
                    <a:pt x="6033" y="1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490" name="Google Shape;12490;p49"/>
            <p:cNvSpPr/>
            <p:nvPr/>
          </p:nvSpPr>
          <p:spPr>
            <a:xfrm>
              <a:off x="4289500" y="2309725"/>
              <a:ext cx="125350" cy="12300"/>
            </a:xfrm>
            <a:custGeom>
              <a:avLst/>
              <a:gdLst/>
              <a:ahLst/>
              <a:cxnLst/>
              <a:rect l="l" t="t" r="r" b="b"/>
              <a:pathLst>
                <a:path w="5014" h="492" extrusionOk="0">
                  <a:moveTo>
                    <a:pt x="2121" y="1"/>
                  </a:moveTo>
                  <a:cubicBezTo>
                    <a:pt x="911" y="1"/>
                    <a:pt x="1" y="223"/>
                    <a:pt x="1" y="223"/>
                  </a:cubicBezTo>
                  <a:cubicBezTo>
                    <a:pt x="1" y="223"/>
                    <a:pt x="1132" y="414"/>
                    <a:pt x="2501" y="473"/>
                  </a:cubicBezTo>
                  <a:cubicBezTo>
                    <a:pt x="2804" y="486"/>
                    <a:pt x="3094" y="491"/>
                    <a:pt x="3362" y="491"/>
                  </a:cubicBezTo>
                  <a:cubicBezTo>
                    <a:pt x="4328" y="491"/>
                    <a:pt x="5014" y="426"/>
                    <a:pt x="5014" y="426"/>
                  </a:cubicBezTo>
                  <a:cubicBezTo>
                    <a:pt x="5014" y="426"/>
                    <a:pt x="3930" y="69"/>
                    <a:pt x="2525" y="9"/>
                  </a:cubicBezTo>
                  <a:cubicBezTo>
                    <a:pt x="2387" y="3"/>
                    <a:pt x="2252" y="1"/>
                    <a:pt x="2121" y="1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491" name="Google Shape;12491;p49"/>
            <p:cNvSpPr/>
            <p:nvPr/>
          </p:nvSpPr>
          <p:spPr>
            <a:xfrm>
              <a:off x="4305875" y="2279300"/>
              <a:ext cx="73550" cy="12400"/>
            </a:xfrm>
            <a:custGeom>
              <a:avLst/>
              <a:gdLst/>
              <a:ahLst/>
              <a:cxnLst/>
              <a:rect l="l" t="t" r="r" b="b"/>
              <a:pathLst>
                <a:path w="2942" h="496" extrusionOk="0">
                  <a:moveTo>
                    <a:pt x="1234" y="1"/>
                  </a:moveTo>
                  <a:cubicBezTo>
                    <a:pt x="922" y="1"/>
                    <a:pt x="648" y="48"/>
                    <a:pt x="441" y="95"/>
                  </a:cubicBezTo>
                  <a:cubicBezTo>
                    <a:pt x="168" y="154"/>
                    <a:pt x="1" y="238"/>
                    <a:pt x="1" y="238"/>
                  </a:cubicBezTo>
                  <a:cubicBezTo>
                    <a:pt x="1" y="238"/>
                    <a:pt x="679" y="416"/>
                    <a:pt x="1465" y="476"/>
                  </a:cubicBezTo>
                  <a:cubicBezTo>
                    <a:pt x="1652" y="490"/>
                    <a:pt x="1834" y="495"/>
                    <a:pt x="2002" y="495"/>
                  </a:cubicBezTo>
                  <a:cubicBezTo>
                    <a:pt x="2541" y="495"/>
                    <a:pt x="2942" y="440"/>
                    <a:pt x="2942" y="440"/>
                  </a:cubicBezTo>
                  <a:cubicBezTo>
                    <a:pt x="2942" y="440"/>
                    <a:pt x="2787" y="357"/>
                    <a:pt x="2537" y="250"/>
                  </a:cubicBezTo>
                  <a:cubicBezTo>
                    <a:pt x="2263" y="143"/>
                    <a:pt x="1906" y="35"/>
                    <a:pt x="1489" y="12"/>
                  </a:cubicBezTo>
                  <a:cubicBezTo>
                    <a:pt x="1402" y="4"/>
                    <a:pt x="1317" y="1"/>
                    <a:pt x="1234" y="1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492" name="Google Shape;12492;p49"/>
            <p:cNvSpPr/>
            <p:nvPr/>
          </p:nvSpPr>
          <p:spPr>
            <a:xfrm>
              <a:off x="4321950" y="2252750"/>
              <a:ext cx="82175" cy="14300"/>
            </a:xfrm>
            <a:custGeom>
              <a:avLst/>
              <a:gdLst/>
              <a:ahLst/>
              <a:cxnLst/>
              <a:rect l="l" t="t" r="r" b="b"/>
              <a:pathLst>
                <a:path w="3287" h="572" extrusionOk="0">
                  <a:moveTo>
                    <a:pt x="1030" y="1"/>
                  </a:moveTo>
                  <a:cubicBezTo>
                    <a:pt x="429" y="1"/>
                    <a:pt x="1" y="121"/>
                    <a:pt x="1" y="121"/>
                  </a:cubicBezTo>
                  <a:cubicBezTo>
                    <a:pt x="1" y="121"/>
                    <a:pt x="727" y="371"/>
                    <a:pt x="1620" y="490"/>
                  </a:cubicBezTo>
                  <a:cubicBezTo>
                    <a:pt x="2116" y="556"/>
                    <a:pt x="2575" y="571"/>
                    <a:pt x="2886" y="571"/>
                  </a:cubicBezTo>
                  <a:cubicBezTo>
                    <a:pt x="3134" y="571"/>
                    <a:pt x="3287" y="562"/>
                    <a:pt x="3287" y="562"/>
                  </a:cubicBezTo>
                  <a:cubicBezTo>
                    <a:pt x="3287" y="562"/>
                    <a:pt x="2620" y="181"/>
                    <a:pt x="1680" y="50"/>
                  </a:cubicBezTo>
                  <a:cubicBezTo>
                    <a:pt x="1450" y="14"/>
                    <a:pt x="1231" y="1"/>
                    <a:pt x="1030" y="1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493" name="Google Shape;12493;p49"/>
            <p:cNvSpPr/>
            <p:nvPr/>
          </p:nvSpPr>
          <p:spPr>
            <a:xfrm>
              <a:off x="3583775" y="2767900"/>
              <a:ext cx="367325" cy="163875"/>
            </a:xfrm>
            <a:custGeom>
              <a:avLst/>
              <a:gdLst/>
              <a:ahLst/>
              <a:cxnLst/>
              <a:rect l="l" t="t" r="r" b="b"/>
              <a:pathLst>
                <a:path w="14693" h="6555" extrusionOk="0">
                  <a:moveTo>
                    <a:pt x="1172" y="1"/>
                  </a:moveTo>
                  <a:cubicBezTo>
                    <a:pt x="976" y="1"/>
                    <a:pt x="807" y="9"/>
                    <a:pt x="655" y="18"/>
                  </a:cubicBezTo>
                  <a:cubicBezTo>
                    <a:pt x="238" y="53"/>
                    <a:pt x="0" y="65"/>
                    <a:pt x="0" y="65"/>
                  </a:cubicBezTo>
                  <a:cubicBezTo>
                    <a:pt x="0" y="65"/>
                    <a:pt x="238" y="77"/>
                    <a:pt x="667" y="125"/>
                  </a:cubicBezTo>
                  <a:cubicBezTo>
                    <a:pt x="881" y="125"/>
                    <a:pt x="1131" y="137"/>
                    <a:pt x="1429" y="172"/>
                  </a:cubicBezTo>
                  <a:cubicBezTo>
                    <a:pt x="1727" y="208"/>
                    <a:pt x="2048" y="232"/>
                    <a:pt x="2429" y="291"/>
                  </a:cubicBezTo>
                  <a:cubicBezTo>
                    <a:pt x="2798" y="351"/>
                    <a:pt x="3203" y="410"/>
                    <a:pt x="3632" y="494"/>
                  </a:cubicBezTo>
                  <a:cubicBezTo>
                    <a:pt x="4060" y="565"/>
                    <a:pt x="4513" y="684"/>
                    <a:pt x="4989" y="803"/>
                  </a:cubicBezTo>
                  <a:cubicBezTo>
                    <a:pt x="5918" y="1065"/>
                    <a:pt x="6954" y="1423"/>
                    <a:pt x="7989" y="1863"/>
                  </a:cubicBezTo>
                  <a:cubicBezTo>
                    <a:pt x="9013" y="2327"/>
                    <a:pt x="9966" y="2851"/>
                    <a:pt x="10799" y="3363"/>
                  </a:cubicBezTo>
                  <a:cubicBezTo>
                    <a:pt x="11204" y="3637"/>
                    <a:pt x="11609" y="3887"/>
                    <a:pt x="11954" y="4161"/>
                  </a:cubicBezTo>
                  <a:cubicBezTo>
                    <a:pt x="12323" y="4411"/>
                    <a:pt x="12633" y="4661"/>
                    <a:pt x="12919" y="4899"/>
                  </a:cubicBezTo>
                  <a:cubicBezTo>
                    <a:pt x="13216" y="5137"/>
                    <a:pt x="13454" y="5375"/>
                    <a:pt x="13681" y="5566"/>
                  </a:cubicBezTo>
                  <a:cubicBezTo>
                    <a:pt x="13895" y="5768"/>
                    <a:pt x="14085" y="5947"/>
                    <a:pt x="14228" y="6090"/>
                  </a:cubicBezTo>
                  <a:lnTo>
                    <a:pt x="14693" y="6554"/>
                  </a:lnTo>
                  <a:cubicBezTo>
                    <a:pt x="14693" y="6554"/>
                    <a:pt x="14550" y="6376"/>
                    <a:pt x="14288" y="6042"/>
                  </a:cubicBezTo>
                  <a:cubicBezTo>
                    <a:pt x="14157" y="5887"/>
                    <a:pt x="13990" y="5685"/>
                    <a:pt x="13788" y="5471"/>
                  </a:cubicBezTo>
                  <a:cubicBezTo>
                    <a:pt x="13573" y="5256"/>
                    <a:pt x="13347" y="4994"/>
                    <a:pt x="13073" y="4732"/>
                  </a:cubicBezTo>
                  <a:cubicBezTo>
                    <a:pt x="12799" y="4471"/>
                    <a:pt x="12490" y="4185"/>
                    <a:pt x="12145" y="3899"/>
                  </a:cubicBezTo>
                  <a:cubicBezTo>
                    <a:pt x="11799" y="3601"/>
                    <a:pt x="11418" y="3339"/>
                    <a:pt x="11014" y="3042"/>
                  </a:cubicBezTo>
                  <a:cubicBezTo>
                    <a:pt x="10180" y="2482"/>
                    <a:pt x="9228" y="1911"/>
                    <a:pt x="8168" y="1434"/>
                  </a:cubicBezTo>
                  <a:cubicBezTo>
                    <a:pt x="7120" y="958"/>
                    <a:pt x="6061" y="637"/>
                    <a:pt x="5072" y="410"/>
                  </a:cubicBezTo>
                  <a:cubicBezTo>
                    <a:pt x="4584" y="303"/>
                    <a:pt x="4120" y="196"/>
                    <a:pt x="3679" y="160"/>
                  </a:cubicBezTo>
                  <a:cubicBezTo>
                    <a:pt x="3227" y="101"/>
                    <a:pt x="2810" y="65"/>
                    <a:pt x="2441" y="41"/>
                  </a:cubicBezTo>
                  <a:cubicBezTo>
                    <a:pt x="2072" y="6"/>
                    <a:pt x="1727" y="6"/>
                    <a:pt x="1429" y="6"/>
                  </a:cubicBezTo>
                  <a:cubicBezTo>
                    <a:pt x="1338" y="2"/>
                    <a:pt x="1253" y="1"/>
                    <a:pt x="1172" y="1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494" name="Google Shape;12494;p49"/>
            <p:cNvSpPr/>
            <p:nvPr/>
          </p:nvSpPr>
          <p:spPr>
            <a:xfrm>
              <a:off x="3687350" y="2738550"/>
              <a:ext cx="259575" cy="143500"/>
            </a:xfrm>
            <a:custGeom>
              <a:avLst/>
              <a:gdLst/>
              <a:ahLst/>
              <a:cxnLst/>
              <a:rect l="l" t="t" r="r" b="b"/>
              <a:pathLst>
                <a:path w="10383" h="5740" extrusionOk="0">
                  <a:moveTo>
                    <a:pt x="1" y="1"/>
                  </a:moveTo>
                  <a:lnTo>
                    <a:pt x="1" y="1"/>
                  </a:lnTo>
                  <a:cubicBezTo>
                    <a:pt x="1" y="1"/>
                    <a:pt x="179" y="37"/>
                    <a:pt x="477" y="96"/>
                  </a:cubicBezTo>
                  <a:cubicBezTo>
                    <a:pt x="620" y="120"/>
                    <a:pt x="810" y="156"/>
                    <a:pt x="1025" y="203"/>
                  </a:cubicBezTo>
                  <a:cubicBezTo>
                    <a:pt x="1251" y="239"/>
                    <a:pt x="1489" y="287"/>
                    <a:pt x="1751" y="358"/>
                  </a:cubicBezTo>
                  <a:cubicBezTo>
                    <a:pt x="2287" y="501"/>
                    <a:pt x="2906" y="692"/>
                    <a:pt x="3584" y="942"/>
                  </a:cubicBezTo>
                  <a:cubicBezTo>
                    <a:pt x="4251" y="1215"/>
                    <a:pt x="4977" y="1537"/>
                    <a:pt x="5704" y="1942"/>
                  </a:cubicBezTo>
                  <a:cubicBezTo>
                    <a:pt x="6430" y="2346"/>
                    <a:pt x="7097" y="2775"/>
                    <a:pt x="7668" y="3204"/>
                  </a:cubicBezTo>
                  <a:cubicBezTo>
                    <a:pt x="8252" y="3632"/>
                    <a:pt x="8740" y="4049"/>
                    <a:pt x="9145" y="4442"/>
                  </a:cubicBezTo>
                  <a:cubicBezTo>
                    <a:pt x="9335" y="4621"/>
                    <a:pt x="9514" y="4811"/>
                    <a:pt x="9669" y="4966"/>
                  </a:cubicBezTo>
                  <a:cubicBezTo>
                    <a:pt x="9835" y="5121"/>
                    <a:pt x="9954" y="5264"/>
                    <a:pt x="10050" y="5383"/>
                  </a:cubicBezTo>
                  <a:cubicBezTo>
                    <a:pt x="10264" y="5597"/>
                    <a:pt x="10383" y="5740"/>
                    <a:pt x="10383" y="5740"/>
                  </a:cubicBezTo>
                  <a:cubicBezTo>
                    <a:pt x="10383" y="5740"/>
                    <a:pt x="10276" y="5585"/>
                    <a:pt x="10121" y="5335"/>
                  </a:cubicBezTo>
                  <a:cubicBezTo>
                    <a:pt x="10026" y="5204"/>
                    <a:pt x="9919" y="5049"/>
                    <a:pt x="9788" y="4871"/>
                  </a:cubicBezTo>
                  <a:cubicBezTo>
                    <a:pt x="9657" y="4704"/>
                    <a:pt x="9502" y="4502"/>
                    <a:pt x="9311" y="4287"/>
                  </a:cubicBezTo>
                  <a:cubicBezTo>
                    <a:pt x="8954" y="3859"/>
                    <a:pt x="8478" y="3382"/>
                    <a:pt x="7918" y="2906"/>
                  </a:cubicBezTo>
                  <a:cubicBezTo>
                    <a:pt x="7335" y="2430"/>
                    <a:pt x="6668" y="1954"/>
                    <a:pt x="5918" y="1537"/>
                  </a:cubicBezTo>
                  <a:cubicBezTo>
                    <a:pt x="5156" y="1120"/>
                    <a:pt x="4406" y="822"/>
                    <a:pt x="3703" y="584"/>
                  </a:cubicBezTo>
                  <a:cubicBezTo>
                    <a:pt x="2989" y="358"/>
                    <a:pt x="2334" y="215"/>
                    <a:pt x="1787" y="144"/>
                  </a:cubicBezTo>
                  <a:cubicBezTo>
                    <a:pt x="1513" y="84"/>
                    <a:pt x="1263" y="60"/>
                    <a:pt x="1036" y="49"/>
                  </a:cubicBezTo>
                  <a:cubicBezTo>
                    <a:pt x="810" y="37"/>
                    <a:pt x="620" y="25"/>
                    <a:pt x="477" y="25"/>
                  </a:cubicBezTo>
                  <a:cubicBezTo>
                    <a:pt x="179" y="1"/>
                    <a:pt x="1" y="1"/>
                    <a:pt x="1" y="1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495" name="Google Shape;12495;p49"/>
            <p:cNvSpPr/>
            <p:nvPr/>
          </p:nvSpPr>
          <p:spPr>
            <a:xfrm>
              <a:off x="3817725" y="2742725"/>
              <a:ext cx="131600" cy="98550"/>
            </a:xfrm>
            <a:custGeom>
              <a:avLst/>
              <a:gdLst/>
              <a:ahLst/>
              <a:cxnLst/>
              <a:rect l="l" t="t" r="r" b="b"/>
              <a:pathLst>
                <a:path w="5264" h="3942" extrusionOk="0">
                  <a:moveTo>
                    <a:pt x="1" y="1"/>
                  </a:moveTo>
                  <a:cubicBezTo>
                    <a:pt x="1" y="1"/>
                    <a:pt x="96" y="36"/>
                    <a:pt x="239" y="96"/>
                  </a:cubicBezTo>
                  <a:cubicBezTo>
                    <a:pt x="405" y="155"/>
                    <a:pt x="632" y="251"/>
                    <a:pt x="917" y="370"/>
                  </a:cubicBezTo>
                  <a:cubicBezTo>
                    <a:pt x="1465" y="632"/>
                    <a:pt x="2191" y="1025"/>
                    <a:pt x="2918" y="1584"/>
                  </a:cubicBezTo>
                  <a:cubicBezTo>
                    <a:pt x="3644" y="2132"/>
                    <a:pt x="4227" y="2715"/>
                    <a:pt x="4632" y="3168"/>
                  </a:cubicBezTo>
                  <a:cubicBezTo>
                    <a:pt x="4835" y="3406"/>
                    <a:pt x="4989" y="3608"/>
                    <a:pt x="5096" y="3739"/>
                  </a:cubicBezTo>
                  <a:cubicBezTo>
                    <a:pt x="5204" y="3870"/>
                    <a:pt x="5263" y="3942"/>
                    <a:pt x="5263" y="3942"/>
                  </a:cubicBezTo>
                  <a:cubicBezTo>
                    <a:pt x="5263" y="3942"/>
                    <a:pt x="5216" y="3858"/>
                    <a:pt x="5156" y="3692"/>
                  </a:cubicBezTo>
                  <a:cubicBezTo>
                    <a:pt x="5096" y="3525"/>
                    <a:pt x="4989" y="3299"/>
                    <a:pt x="4823" y="3037"/>
                  </a:cubicBezTo>
                  <a:cubicBezTo>
                    <a:pt x="4525" y="2501"/>
                    <a:pt x="3977" y="1798"/>
                    <a:pt x="3203" y="1215"/>
                  </a:cubicBezTo>
                  <a:cubicBezTo>
                    <a:pt x="2429" y="644"/>
                    <a:pt x="1608" y="310"/>
                    <a:pt x="1001" y="167"/>
                  </a:cubicBezTo>
                  <a:cubicBezTo>
                    <a:pt x="691" y="96"/>
                    <a:pt x="453" y="48"/>
                    <a:pt x="274" y="36"/>
                  </a:cubicBezTo>
                  <a:cubicBezTo>
                    <a:pt x="96" y="13"/>
                    <a:pt x="1" y="1"/>
                    <a:pt x="1" y="1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496" name="Google Shape;12496;p49"/>
            <p:cNvSpPr/>
            <p:nvPr/>
          </p:nvSpPr>
          <p:spPr>
            <a:xfrm>
              <a:off x="3859100" y="2723375"/>
              <a:ext cx="94675" cy="71475"/>
            </a:xfrm>
            <a:custGeom>
              <a:avLst/>
              <a:gdLst/>
              <a:ahLst/>
              <a:cxnLst/>
              <a:rect l="l" t="t" r="r" b="b"/>
              <a:pathLst>
                <a:path w="3787" h="2859" extrusionOk="0">
                  <a:moveTo>
                    <a:pt x="1" y="1"/>
                  </a:moveTo>
                  <a:cubicBezTo>
                    <a:pt x="1" y="1"/>
                    <a:pt x="239" y="120"/>
                    <a:pt x="608" y="358"/>
                  </a:cubicBezTo>
                  <a:cubicBezTo>
                    <a:pt x="989" y="584"/>
                    <a:pt x="1477" y="906"/>
                    <a:pt x="2001" y="1299"/>
                  </a:cubicBezTo>
                  <a:cubicBezTo>
                    <a:pt x="2513" y="1680"/>
                    <a:pt x="2965" y="2072"/>
                    <a:pt x="3275" y="2370"/>
                  </a:cubicBezTo>
                  <a:cubicBezTo>
                    <a:pt x="3584" y="2668"/>
                    <a:pt x="3787" y="2858"/>
                    <a:pt x="3787" y="2858"/>
                  </a:cubicBezTo>
                  <a:cubicBezTo>
                    <a:pt x="3787" y="2858"/>
                    <a:pt x="3680" y="2584"/>
                    <a:pt x="3441" y="2215"/>
                  </a:cubicBezTo>
                  <a:cubicBezTo>
                    <a:pt x="3203" y="1846"/>
                    <a:pt x="2810" y="1358"/>
                    <a:pt x="2263" y="941"/>
                  </a:cubicBezTo>
                  <a:cubicBezTo>
                    <a:pt x="1715" y="525"/>
                    <a:pt x="1132" y="275"/>
                    <a:pt x="703" y="156"/>
                  </a:cubicBezTo>
                  <a:cubicBezTo>
                    <a:pt x="286" y="36"/>
                    <a:pt x="1" y="1"/>
                    <a:pt x="1" y="1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497" name="Google Shape;12497;p49"/>
            <p:cNvSpPr/>
            <p:nvPr/>
          </p:nvSpPr>
          <p:spPr>
            <a:xfrm>
              <a:off x="3880825" y="2702850"/>
              <a:ext cx="72350" cy="46550"/>
            </a:xfrm>
            <a:custGeom>
              <a:avLst/>
              <a:gdLst/>
              <a:ahLst/>
              <a:cxnLst/>
              <a:rect l="l" t="t" r="r" b="b"/>
              <a:pathLst>
                <a:path w="2894" h="1862" extrusionOk="0">
                  <a:moveTo>
                    <a:pt x="1" y="0"/>
                  </a:moveTo>
                  <a:cubicBezTo>
                    <a:pt x="1" y="0"/>
                    <a:pt x="513" y="631"/>
                    <a:pt x="1310" y="1155"/>
                  </a:cubicBezTo>
                  <a:cubicBezTo>
                    <a:pt x="1703" y="1405"/>
                    <a:pt x="2096" y="1596"/>
                    <a:pt x="2394" y="1727"/>
                  </a:cubicBezTo>
                  <a:cubicBezTo>
                    <a:pt x="2537" y="1786"/>
                    <a:pt x="2656" y="1858"/>
                    <a:pt x="2763" y="1858"/>
                  </a:cubicBezTo>
                  <a:cubicBezTo>
                    <a:pt x="2776" y="1861"/>
                    <a:pt x="2788" y="1862"/>
                    <a:pt x="2799" y="1862"/>
                  </a:cubicBezTo>
                  <a:cubicBezTo>
                    <a:pt x="2876" y="1862"/>
                    <a:pt x="2894" y="1798"/>
                    <a:pt x="2894" y="1798"/>
                  </a:cubicBezTo>
                  <a:lnTo>
                    <a:pt x="2894" y="1798"/>
                  </a:lnTo>
                  <a:cubicBezTo>
                    <a:pt x="2894" y="1798"/>
                    <a:pt x="2878" y="1819"/>
                    <a:pt x="2843" y="1819"/>
                  </a:cubicBezTo>
                  <a:cubicBezTo>
                    <a:pt x="2825" y="1819"/>
                    <a:pt x="2803" y="1814"/>
                    <a:pt x="2775" y="1798"/>
                  </a:cubicBezTo>
                  <a:cubicBezTo>
                    <a:pt x="2703" y="1762"/>
                    <a:pt x="2632" y="1655"/>
                    <a:pt x="2513" y="1548"/>
                  </a:cubicBezTo>
                  <a:cubicBezTo>
                    <a:pt x="2287" y="1322"/>
                    <a:pt x="1965" y="1048"/>
                    <a:pt x="1560" y="774"/>
                  </a:cubicBezTo>
                  <a:cubicBezTo>
                    <a:pt x="775" y="238"/>
                    <a:pt x="1" y="0"/>
                    <a:pt x="1" y="0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498" name="Google Shape;12498;p49"/>
            <p:cNvSpPr/>
            <p:nvPr/>
          </p:nvSpPr>
          <p:spPr>
            <a:xfrm>
              <a:off x="3900475" y="2684975"/>
              <a:ext cx="44375" cy="26225"/>
            </a:xfrm>
            <a:custGeom>
              <a:avLst/>
              <a:gdLst/>
              <a:ahLst/>
              <a:cxnLst/>
              <a:rect l="l" t="t" r="r" b="b"/>
              <a:pathLst>
                <a:path w="1775" h="1049" extrusionOk="0">
                  <a:moveTo>
                    <a:pt x="1" y="1"/>
                  </a:moveTo>
                  <a:lnTo>
                    <a:pt x="1" y="1"/>
                  </a:lnTo>
                  <a:cubicBezTo>
                    <a:pt x="1" y="1"/>
                    <a:pt x="286" y="441"/>
                    <a:pt x="774" y="715"/>
                  </a:cubicBezTo>
                  <a:cubicBezTo>
                    <a:pt x="1263" y="1013"/>
                    <a:pt x="1775" y="1049"/>
                    <a:pt x="1775" y="1049"/>
                  </a:cubicBezTo>
                  <a:cubicBezTo>
                    <a:pt x="1775" y="1049"/>
                    <a:pt x="1489" y="620"/>
                    <a:pt x="1001" y="334"/>
                  </a:cubicBezTo>
                  <a:cubicBezTo>
                    <a:pt x="501" y="37"/>
                    <a:pt x="1" y="1"/>
                    <a:pt x="1" y="1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499" name="Google Shape;12499;p49"/>
            <p:cNvSpPr/>
            <p:nvPr/>
          </p:nvSpPr>
          <p:spPr>
            <a:xfrm>
              <a:off x="3894825" y="2666600"/>
              <a:ext cx="46150" cy="19300"/>
            </a:xfrm>
            <a:custGeom>
              <a:avLst/>
              <a:gdLst/>
              <a:ahLst/>
              <a:cxnLst/>
              <a:rect l="l" t="t" r="r" b="b"/>
              <a:pathLst>
                <a:path w="1846" h="772" extrusionOk="0">
                  <a:moveTo>
                    <a:pt x="287" y="0"/>
                  </a:moveTo>
                  <a:cubicBezTo>
                    <a:pt x="114" y="0"/>
                    <a:pt x="0" y="21"/>
                    <a:pt x="0" y="21"/>
                  </a:cubicBezTo>
                  <a:cubicBezTo>
                    <a:pt x="0" y="21"/>
                    <a:pt x="369" y="355"/>
                    <a:pt x="858" y="557"/>
                  </a:cubicBezTo>
                  <a:cubicBezTo>
                    <a:pt x="1358" y="760"/>
                    <a:pt x="1846" y="772"/>
                    <a:pt x="1846" y="772"/>
                  </a:cubicBezTo>
                  <a:cubicBezTo>
                    <a:pt x="1846" y="772"/>
                    <a:pt x="1548" y="355"/>
                    <a:pt x="1024" y="141"/>
                  </a:cubicBezTo>
                  <a:cubicBezTo>
                    <a:pt x="753" y="27"/>
                    <a:pt x="482" y="0"/>
                    <a:pt x="287" y="0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500" name="Google Shape;12500;p49"/>
            <p:cNvSpPr/>
            <p:nvPr/>
          </p:nvSpPr>
          <p:spPr>
            <a:xfrm>
              <a:off x="3632575" y="2067200"/>
              <a:ext cx="242925" cy="79650"/>
            </a:xfrm>
            <a:custGeom>
              <a:avLst/>
              <a:gdLst/>
              <a:ahLst/>
              <a:cxnLst/>
              <a:rect l="l" t="t" r="r" b="b"/>
              <a:pathLst>
                <a:path w="9717" h="3186" extrusionOk="0">
                  <a:moveTo>
                    <a:pt x="2445" y="1"/>
                  </a:moveTo>
                  <a:cubicBezTo>
                    <a:pt x="2104" y="1"/>
                    <a:pt x="1790" y="19"/>
                    <a:pt x="1513" y="54"/>
                  </a:cubicBezTo>
                  <a:cubicBezTo>
                    <a:pt x="1275" y="66"/>
                    <a:pt x="1072" y="114"/>
                    <a:pt x="882" y="149"/>
                  </a:cubicBezTo>
                  <a:cubicBezTo>
                    <a:pt x="680" y="173"/>
                    <a:pt x="537" y="221"/>
                    <a:pt x="406" y="245"/>
                  </a:cubicBezTo>
                  <a:cubicBezTo>
                    <a:pt x="144" y="328"/>
                    <a:pt x="1" y="352"/>
                    <a:pt x="1" y="352"/>
                  </a:cubicBezTo>
                  <a:cubicBezTo>
                    <a:pt x="1" y="352"/>
                    <a:pt x="144" y="340"/>
                    <a:pt x="418" y="328"/>
                  </a:cubicBezTo>
                  <a:cubicBezTo>
                    <a:pt x="537" y="304"/>
                    <a:pt x="703" y="292"/>
                    <a:pt x="894" y="292"/>
                  </a:cubicBezTo>
                  <a:cubicBezTo>
                    <a:pt x="1021" y="292"/>
                    <a:pt x="1153" y="287"/>
                    <a:pt x="1298" y="287"/>
                  </a:cubicBezTo>
                  <a:cubicBezTo>
                    <a:pt x="1370" y="287"/>
                    <a:pt x="1446" y="288"/>
                    <a:pt x="1525" y="292"/>
                  </a:cubicBezTo>
                  <a:cubicBezTo>
                    <a:pt x="1989" y="292"/>
                    <a:pt x="2561" y="340"/>
                    <a:pt x="3168" y="411"/>
                  </a:cubicBezTo>
                  <a:cubicBezTo>
                    <a:pt x="3775" y="506"/>
                    <a:pt x="4454" y="637"/>
                    <a:pt x="5132" y="828"/>
                  </a:cubicBezTo>
                  <a:cubicBezTo>
                    <a:pt x="5799" y="1042"/>
                    <a:pt x="6442" y="1280"/>
                    <a:pt x="7014" y="1530"/>
                  </a:cubicBezTo>
                  <a:cubicBezTo>
                    <a:pt x="7573" y="1780"/>
                    <a:pt x="8061" y="2054"/>
                    <a:pt x="8466" y="2304"/>
                  </a:cubicBezTo>
                  <a:cubicBezTo>
                    <a:pt x="8669" y="2411"/>
                    <a:pt x="8835" y="2542"/>
                    <a:pt x="9002" y="2650"/>
                  </a:cubicBezTo>
                  <a:cubicBezTo>
                    <a:pt x="9157" y="2745"/>
                    <a:pt x="9288" y="2852"/>
                    <a:pt x="9395" y="2923"/>
                  </a:cubicBezTo>
                  <a:cubicBezTo>
                    <a:pt x="9597" y="3090"/>
                    <a:pt x="9716" y="3185"/>
                    <a:pt x="9716" y="3185"/>
                  </a:cubicBezTo>
                  <a:cubicBezTo>
                    <a:pt x="9716" y="3185"/>
                    <a:pt x="9609" y="3078"/>
                    <a:pt x="9443" y="2864"/>
                  </a:cubicBezTo>
                  <a:cubicBezTo>
                    <a:pt x="9347" y="2769"/>
                    <a:pt x="9240" y="2650"/>
                    <a:pt x="9085" y="2531"/>
                  </a:cubicBezTo>
                  <a:cubicBezTo>
                    <a:pt x="8954" y="2411"/>
                    <a:pt x="8788" y="2257"/>
                    <a:pt x="8597" y="2114"/>
                  </a:cubicBezTo>
                  <a:cubicBezTo>
                    <a:pt x="8228" y="1792"/>
                    <a:pt x="7752" y="1483"/>
                    <a:pt x="7180" y="1173"/>
                  </a:cubicBezTo>
                  <a:cubicBezTo>
                    <a:pt x="6621" y="876"/>
                    <a:pt x="5978" y="590"/>
                    <a:pt x="5263" y="387"/>
                  </a:cubicBezTo>
                  <a:cubicBezTo>
                    <a:pt x="4549" y="185"/>
                    <a:pt x="3859" y="66"/>
                    <a:pt x="3216" y="30"/>
                  </a:cubicBezTo>
                  <a:cubicBezTo>
                    <a:pt x="2947" y="10"/>
                    <a:pt x="2689" y="1"/>
                    <a:pt x="2445" y="1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501" name="Google Shape;12501;p49"/>
            <p:cNvSpPr/>
            <p:nvPr/>
          </p:nvSpPr>
          <p:spPr>
            <a:xfrm>
              <a:off x="3648075" y="2114950"/>
              <a:ext cx="232775" cy="71475"/>
            </a:xfrm>
            <a:custGeom>
              <a:avLst/>
              <a:gdLst/>
              <a:ahLst/>
              <a:cxnLst/>
              <a:rect l="l" t="t" r="r" b="b"/>
              <a:pathLst>
                <a:path w="9311" h="2859" extrusionOk="0">
                  <a:moveTo>
                    <a:pt x="2469" y="1"/>
                  </a:moveTo>
                  <a:cubicBezTo>
                    <a:pt x="2080" y="1"/>
                    <a:pt x="1724" y="32"/>
                    <a:pt x="1417" y="85"/>
                  </a:cubicBezTo>
                  <a:cubicBezTo>
                    <a:pt x="976" y="156"/>
                    <a:pt x="619" y="240"/>
                    <a:pt x="381" y="335"/>
                  </a:cubicBezTo>
                  <a:cubicBezTo>
                    <a:pt x="143" y="406"/>
                    <a:pt x="0" y="466"/>
                    <a:pt x="0" y="466"/>
                  </a:cubicBezTo>
                  <a:cubicBezTo>
                    <a:pt x="0" y="466"/>
                    <a:pt x="143" y="442"/>
                    <a:pt x="393" y="394"/>
                  </a:cubicBezTo>
                  <a:cubicBezTo>
                    <a:pt x="643" y="359"/>
                    <a:pt x="1000" y="323"/>
                    <a:pt x="1453" y="299"/>
                  </a:cubicBezTo>
                  <a:cubicBezTo>
                    <a:pt x="1515" y="297"/>
                    <a:pt x="1579" y="297"/>
                    <a:pt x="1645" y="297"/>
                  </a:cubicBezTo>
                  <a:cubicBezTo>
                    <a:pt x="2516" y="297"/>
                    <a:pt x="3650" y="446"/>
                    <a:pt x="4846" y="823"/>
                  </a:cubicBezTo>
                  <a:cubicBezTo>
                    <a:pt x="6120" y="1228"/>
                    <a:pt x="7227" y="1764"/>
                    <a:pt x="8025" y="2180"/>
                  </a:cubicBezTo>
                  <a:cubicBezTo>
                    <a:pt x="8811" y="2597"/>
                    <a:pt x="9311" y="2859"/>
                    <a:pt x="9311" y="2859"/>
                  </a:cubicBezTo>
                  <a:cubicBezTo>
                    <a:pt x="9311" y="2859"/>
                    <a:pt x="8870" y="2490"/>
                    <a:pt x="8132" y="1990"/>
                  </a:cubicBezTo>
                  <a:cubicBezTo>
                    <a:pt x="7382" y="1478"/>
                    <a:pt x="6298" y="811"/>
                    <a:pt x="4965" y="394"/>
                  </a:cubicBezTo>
                  <a:cubicBezTo>
                    <a:pt x="4082" y="113"/>
                    <a:pt x="3214" y="1"/>
                    <a:pt x="2469" y="1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502" name="Google Shape;12502;p49"/>
            <p:cNvSpPr/>
            <p:nvPr/>
          </p:nvSpPr>
          <p:spPr>
            <a:xfrm>
              <a:off x="3719500" y="2151850"/>
              <a:ext cx="113125" cy="39650"/>
            </a:xfrm>
            <a:custGeom>
              <a:avLst/>
              <a:gdLst/>
              <a:ahLst/>
              <a:cxnLst/>
              <a:rect l="l" t="t" r="r" b="b"/>
              <a:pathLst>
                <a:path w="4525" h="1586" extrusionOk="0">
                  <a:moveTo>
                    <a:pt x="825" y="0"/>
                  </a:moveTo>
                  <a:cubicBezTo>
                    <a:pt x="788" y="0"/>
                    <a:pt x="751" y="1"/>
                    <a:pt x="715" y="2"/>
                  </a:cubicBezTo>
                  <a:cubicBezTo>
                    <a:pt x="274" y="2"/>
                    <a:pt x="1" y="61"/>
                    <a:pt x="1" y="61"/>
                  </a:cubicBezTo>
                  <a:cubicBezTo>
                    <a:pt x="1" y="61"/>
                    <a:pt x="274" y="121"/>
                    <a:pt x="703" y="228"/>
                  </a:cubicBezTo>
                  <a:cubicBezTo>
                    <a:pt x="1120" y="335"/>
                    <a:pt x="1703" y="490"/>
                    <a:pt x="2310" y="704"/>
                  </a:cubicBezTo>
                  <a:cubicBezTo>
                    <a:pt x="2918" y="907"/>
                    <a:pt x="3477" y="1121"/>
                    <a:pt x="3870" y="1300"/>
                  </a:cubicBezTo>
                  <a:cubicBezTo>
                    <a:pt x="4275" y="1478"/>
                    <a:pt x="4525" y="1585"/>
                    <a:pt x="4525" y="1585"/>
                  </a:cubicBezTo>
                  <a:cubicBezTo>
                    <a:pt x="4525" y="1585"/>
                    <a:pt x="4346" y="1371"/>
                    <a:pt x="3977" y="1109"/>
                  </a:cubicBezTo>
                  <a:cubicBezTo>
                    <a:pt x="3632" y="823"/>
                    <a:pt x="3096" y="490"/>
                    <a:pt x="2441" y="276"/>
                  </a:cubicBezTo>
                  <a:cubicBezTo>
                    <a:pt x="1838" y="67"/>
                    <a:pt x="1266" y="0"/>
                    <a:pt x="825" y="0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503" name="Google Shape;12503;p49"/>
            <p:cNvSpPr/>
            <p:nvPr/>
          </p:nvSpPr>
          <p:spPr>
            <a:xfrm>
              <a:off x="3756400" y="2206375"/>
              <a:ext cx="75925" cy="33650"/>
            </a:xfrm>
            <a:custGeom>
              <a:avLst/>
              <a:gdLst/>
              <a:ahLst/>
              <a:cxnLst/>
              <a:rect l="l" t="t" r="r" b="b"/>
              <a:pathLst>
                <a:path w="3037" h="1346" extrusionOk="0">
                  <a:moveTo>
                    <a:pt x="671" y="0"/>
                  </a:moveTo>
                  <a:cubicBezTo>
                    <a:pt x="597" y="0"/>
                    <a:pt x="528" y="4"/>
                    <a:pt x="465" y="12"/>
                  </a:cubicBezTo>
                  <a:cubicBezTo>
                    <a:pt x="370" y="23"/>
                    <a:pt x="310" y="23"/>
                    <a:pt x="239" y="35"/>
                  </a:cubicBezTo>
                  <a:cubicBezTo>
                    <a:pt x="168" y="59"/>
                    <a:pt x="120" y="95"/>
                    <a:pt x="72" y="131"/>
                  </a:cubicBezTo>
                  <a:cubicBezTo>
                    <a:pt x="1" y="214"/>
                    <a:pt x="49" y="273"/>
                    <a:pt x="49" y="273"/>
                  </a:cubicBezTo>
                  <a:cubicBezTo>
                    <a:pt x="49" y="273"/>
                    <a:pt x="49" y="214"/>
                    <a:pt x="120" y="190"/>
                  </a:cubicBezTo>
                  <a:cubicBezTo>
                    <a:pt x="132" y="188"/>
                    <a:pt x="146" y="187"/>
                    <a:pt x="160" y="187"/>
                  </a:cubicBezTo>
                  <a:cubicBezTo>
                    <a:pt x="230" y="187"/>
                    <a:pt x="325" y="210"/>
                    <a:pt x="453" y="250"/>
                  </a:cubicBezTo>
                  <a:cubicBezTo>
                    <a:pt x="727" y="321"/>
                    <a:pt x="1120" y="476"/>
                    <a:pt x="1537" y="631"/>
                  </a:cubicBezTo>
                  <a:cubicBezTo>
                    <a:pt x="1954" y="797"/>
                    <a:pt x="2323" y="964"/>
                    <a:pt x="2596" y="1107"/>
                  </a:cubicBezTo>
                  <a:cubicBezTo>
                    <a:pt x="2870" y="1262"/>
                    <a:pt x="3037" y="1345"/>
                    <a:pt x="3037" y="1345"/>
                  </a:cubicBezTo>
                  <a:cubicBezTo>
                    <a:pt x="3037" y="1345"/>
                    <a:pt x="2954" y="1166"/>
                    <a:pt x="2727" y="928"/>
                  </a:cubicBezTo>
                  <a:cubicBezTo>
                    <a:pt x="2513" y="678"/>
                    <a:pt x="2156" y="393"/>
                    <a:pt x="1703" y="202"/>
                  </a:cubicBezTo>
                  <a:cubicBezTo>
                    <a:pt x="1333" y="60"/>
                    <a:pt x="963" y="0"/>
                    <a:pt x="671" y="0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504" name="Google Shape;12504;p49"/>
            <p:cNvSpPr/>
            <p:nvPr/>
          </p:nvSpPr>
          <p:spPr>
            <a:xfrm>
              <a:off x="3764150" y="2249050"/>
              <a:ext cx="51825" cy="17750"/>
            </a:xfrm>
            <a:custGeom>
              <a:avLst/>
              <a:gdLst/>
              <a:ahLst/>
              <a:cxnLst/>
              <a:rect l="l" t="t" r="r" b="b"/>
              <a:pathLst>
                <a:path w="2073" h="710" extrusionOk="0">
                  <a:moveTo>
                    <a:pt x="561" y="1"/>
                  </a:moveTo>
                  <a:cubicBezTo>
                    <a:pt x="478" y="1"/>
                    <a:pt x="401" y="7"/>
                    <a:pt x="334" y="19"/>
                  </a:cubicBezTo>
                  <a:cubicBezTo>
                    <a:pt x="131" y="43"/>
                    <a:pt x="0" y="90"/>
                    <a:pt x="0" y="90"/>
                  </a:cubicBezTo>
                  <a:cubicBezTo>
                    <a:pt x="0" y="90"/>
                    <a:pt x="120" y="162"/>
                    <a:pt x="298" y="257"/>
                  </a:cubicBezTo>
                  <a:cubicBezTo>
                    <a:pt x="477" y="341"/>
                    <a:pt x="715" y="448"/>
                    <a:pt x="1001" y="531"/>
                  </a:cubicBezTo>
                  <a:cubicBezTo>
                    <a:pt x="1286" y="614"/>
                    <a:pt x="1548" y="650"/>
                    <a:pt x="1751" y="686"/>
                  </a:cubicBezTo>
                  <a:cubicBezTo>
                    <a:pt x="1941" y="710"/>
                    <a:pt x="2072" y="710"/>
                    <a:pt x="2072" y="710"/>
                  </a:cubicBezTo>
                  <a:cubicBezTo>
                    <a:pt x="2072" y="710"/>
                    <a:pt x="2001" y="614"/>
                    <a:pt x="1822" y="471"/>
                  </a:cubicBezTo>
                  <a:cubicBezTo>
                    <a:pt x="1655" y="341"/>
                    <a:pt x="1417" y="174"/>
                    <a:pt x="1120" y="90"/>
                  </a:cubicBezTo>
                  <a:cubicBezTo>
                    <a:pt x="921" y="27"/>
                    <a:pt x="728" y="1"/>
                    <a:pt x="561" y="1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505" name="Google Shape;12505;p49"/>
            <p:cNvSpPr/>
            <p:nvPr/>
          </p:nvSpPr>
          <p:spPr>
            <a:xfrm>
              <a:off x="3493875" y="2528200"/>
              <a:ext cx="383100" cy="74650"/>
            </a:xfrm>
            <a:custGeom>
              <a:avLst/>
              <a:gdLst/>
              <a:ahLst/>
              <a:cxnLst/>
              <a:rect l="l" t="t" r="r" b="b"/>
              <a:pathLst>
                <a:path w="15324" h="2986" extrusionOk="0">
                  <a:moveTo>
                    <a:pt x="4082" y="0"/>
                  </a:moveTo>
                  <a:cubicBezTo>
                    <a:pt x="3418" y="0"/>
                    <a:pt x="2816" y="25"/>
                    <a:pt x="2287" y="69"/>
                  </a:cubicBezTo>
                  <a:cubicBezTo>
                    <a:pt x="1572" y="128"/>
                    <a:pt x="989" y="188"/>
                    <a:pt x="608" y="259"/>
                  </a:cubicBezTo>
                  <a:cubicBezTo>
                    <a:pt x="215" y="343"/>
                    <a:pt x="1" y="366"/>
                    <a:pt x="1" y="366"/>
                  </a:cubicBezTo>
                  <a:cubicBezTo>
                    <a:pt x="1" y="366"/>
                    <a:pt x="215" y="354"/>
                    <a:pt x="620" y="343"/>
                  </a:cubicBezTo>
                  <a:cubicBezTo>
                    <a:pt x="1013" y="307"/>
                    <a:pt x="1584" y="295"/>
                    <a:pt x="2298" y="295"/>
                  </a:cubicBezTo>
                  <a:cubicBezTo>
                    <a:pt x="3013" y="295"/>
                    <a:pt x="3846" y="319"/>
                    <a:pt x="4787" y="402"/>
                  </a:cubicBezTo>
                  <a:cubicBezTo>
                    <a:pt x="5727" y="474"/>
                    <a:pt x="6740" y="593"/>
                    <a:pt x="7811" y="771"/>
                  </a:cubicBezTo>
                  <a:cubicBezTo>
                    <a:pt x="8883" y="962"/>
                    <a:pt x="9883" y="1188"/>
                    <a:pt x="10788" y="1426"/>
                  </a:cubicBezTo>
                  <a:cubicBezTo>
                    <a:pt x="11693" y="1664"/>
                    <a:pt x="12502" y="1914"/>
                    <a:pt x="13169" y="2152"/>
                  </a:cubicBezTo>
                  <a:cubicBezTo>
                    <a:pt x="13836" y="2390"/>
                    <a:pt x="14371" y="2605"/>
                    <a:pt x="14741" y="2748"/>
                  </a:cubicBezTo>
                  <a:cubicBezTo>
                    <a:pt x="15122" y="2902"/>
                    <a:pt x="15324" y="2986"/>
                    <a:pt x="15324" y="2986"/>
                  </a:cubicBezTo>
                  <a:cubicBezTo>
                    <a:pt x="15324" y="2986"/>
                    <a:pt x="15133" y="2879"/>
                    <a:pt x="14764" y="2688"/>
                  </a:cubicBezTo>
                  <a:cubicBezTo>
                    <a:pt x="14419" y="2498"/>
                    <a:pt x="13895" y="2248"/>
                    <a:pt x="13240" y="1950"/>
                  </a:cubicBezTo>
                  <a:cubicBezTo>
                    <a:pt x="12585" y="1652"/>
                    <a:pt x="11800" y="1355"/>
                    <a:pt x="10895" y="1057"/>
                  </a:cubicBezTo>
                  <a:cubicBezTo>
                    <a:pt x="9978" y="771"/>
                    <a:pt x="8966" y="521"/>
                    <a:pt x="7883" y="319"/>
                  </a:cubicBezTo>
                  <a:cubicBezTo>
                    <a:pt x="6799" y="140"/>
                    <a:pt x="5751" y="45"/>
                    <a:pt x="4799" y="9"/>
                  </a:cubicBezTo>
                  <a:cubicBezTo>
                    <a:pt x="4553" y="3"/>
                    <a:pt x="4314" y="0"/>
                    <a:pt x="4082" y="0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506" name="Google Shape;12506;p49"/>
            <p:cNvSpPr/>
            <p:nvPr/>
          </p:nvSpPr>
          <p:spPr>
            <a:xfrm>
              <a:off x="3660850" y="2501325"/>
              <a:ext cx="133975" cy="30400"/>
            </a:xfrm>
            <a:custGeom>
              <a:avLst/>
              <a:gdLst/>
              <a:ahLst/>
              <a:cxnLst/>
              <a:rect l="l" t="t" r="r" b="b"/>
              <a:pathLst>
                <a:path w="5359" h="1216" extrusionOk="0">
                  <a:moveTo>
                    <a:pt x="823" y="1"/>
                  </a:moveTo>
                  <a:cubicBezTo>
                    <a:pt x="311" y="1"/>
                    <a:pt x="1" y="48"/>
                    <a:pt x="1" y="48"/>
                  </a:cubicBezTo>
                  <a:lnTo>
                    <a:pt x="2680" y="644"/>
                  </a:lnTo>
                  <a:cubicBezTo>
                    <a:pt x="4156" y="953"/>
                    <a:pt x="5359" y="1215"/>
                    <a:pt x="5359" y="1215"/>
                  </a:cubicBezTo>
                  <a:cubicBezTo>
                    <a:pt x="5359" y="1215"/>
                    <a:pt x="5085" y="1037"/>
                    <a:pt x="4644" y="834"/>
                  </a:cubicBezTo>
                  <a:cubicBezTo>
                    <a:pt x="4192" y="608"/>
                    <a:pt x="3537" y="358"/>
                    <a:pt x="2787" y="191"/>
                  </a:cubicBezTo>
                  <a:cubicBezTo>
                    <a:pt x="2025" y="25"/>
                    <a:pt x="1323" y="1"/>
                    <a:pt x="823" y="1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507" name="Google Shape;12507;p49"/>
            <p:cNvSpPr/>
            <p:nvPr/>
          </p:nvSpPr>
          <p:spPr>
            <a:xfrm>
              <a:off x="3723375" y="2480900"/>
              <a:ext cx="66100" cy="18850"/>
            </a:xfrm>
            <a:custGeom>
              <a:avLst/>
              <a:gdLst/>
              <a:ahLst/>
              <a:cxnLst/>
              <a:rect l="l" t="t" r="r" b="b"/>
              <a:pathLst>
                <a:path w="2644" h="754" extrusionOk="0">
                  <a:moveTo>
                    <a:pt x="224" y="0"/>
                  </a:moveTo>
                  <a:cubicBezTo>
                    <a:pt x="84" y="0"/>
                    <a:pt x="0" y="8"/>
                    <a:pt x="0" y="8"/>
                  </a:cubicBezTo>
                  <a:cubicBezTo>
                    <a:pt x="0" y="8"/>
                    <a:pt x="536" y="401"/>
                    <a:pt x="1262" y="591"/>
                  </a:cubicBezTo>
                  <a:cubicBezTo>
                    <a:pt x="1729" y="729"/>
                    <a:pt x="2167" y="754"/>
                    <a:pt x="2419" y="754"/>
                  </a:cubicBezTo>
                  <a:cubicBezTo>
                    <a:pt x="2560" y="754"/>
                    <a:pt x="2643" y="746"/>
                    <a:pt x="2643" y="746"/>
                  </a:cubicBezTo>
                  <a:cubicBezTo>
                    <a:pt x="2643" y="746"/>
                    <a:pt x="2108" y="353"/>
                    <a:pt x="1381" y="163"/>
                  </a:cubicBezTo>
                  <a:cubicBezTo>
                    <a:pt x="915" y="25"/>
                    <a:pt x="477" y="0"/>
                    <a:pt x="224" y="0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508" name="Google Shape;12508;p49"/>
            <p:cNvSpPr/>
            <p:nvPr/>
          </p:nvSpPr>
          <p:spPr>
            <a:xfrm>
              <a:off x="3730225" y="2454850"/>
              <a:ext cx="58950" cy="13650"/>
            </a:xfrm>
            <a:custGeom>
              <a:avLst/>
              <a:gdLst/>
              <a:ahLst/>
              <a:cxnLst/>
              <a:rect l="l" t="t" r="r" b="b"/>
              <a:pathLst>
                <a:path w="2358" h="546" extrusionOk="0">
                  <a:moveTo>
                    <a:pt x="794" y="1"/>
                  </a:moveTo>
                  <a:cubicBezTo>
                    <a:pt x="334" y="1"/>
                    <a:pt x="0" y="121"/>
                    <a:pt x="0" y="121"/>
                  </a:cubicBezTo>
                  <a:cubicBezTo>
                    <a:pt x="0" y="121"/>
                    <a:pt x="512" y="383"/>
                    <a:pt x="1155" y="490"/>
                  </a:cubicBezTo>
                  <a:cubicBezTo>
                    <a:pt x="1407" y="532"/>
                    <a:pt x="1645" y="545"/>
                    <a:pt x="1843" y="545"/>
                  </a:cubicBezTo>
                  <a:cubicBezTo>
                    <a:pt x="2150" y="545"/>
                    <a:pt x="2358" y="514"/>
                    <a:pt x="2358" y="514"/>
                  </a:cubicBezTo>
                  <a:cubicBezTo>
                    <a:pt x="2358" y="514"/>
                    <a:pt x="1893" y="157"/>
                    <a:pt x="1226" y="38"/>
                  </a:cubicBezTo>
                  <a:cubicBezTo>
                    <a:pt x="1075" y="11"/>
                    <a:pt x="929" y="1"/>
                    <a:pt x="794" y="1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509" name="Google Shape;12509;p49"/>
            <p:cNvSpPr/>
            <p:nvPr/>
          </p:nvSpPr>
          <p:spPr>
            <a:xfrm>
              <a:off x="3750150" y="2434850"/>
              <a:ext cx="37550" cy="11625"/>
            </a:xfrm>
            <a:custGeom>
              <a:avLst/>
              <a:gdLst/>
              <a:ahLst/>
              <a:cxnLst/>
              <a:rect l="l" t="t" r="r" b="b"/>
              <a:pathLst>
                <a:path w="1502" h="465" extrusionOk="0">
                  <a:moveTo>
                    <a:pt x="669" y="0"/>
                  </a:moveTo>
                  <a:cubicBezTo>
                    <a:pt x="299" y="0"/>
                    <a:pt x="1" y="159"/>
                    <a:pt x="1" y="159"/>
                  </a:cubicBezTo>
                  <a:cubicBezTo>
                    <a:pt x="1" y="159"/>
                    <a:pt x="310" y="409"/>
                    <a:pt x="727" y="457"/>
                  </a:cubicBezTo>
                  <a:cubicBezTo>
                    <a:pt x="771" y="462"/>
                    <a:pt x="814" y="464"/>
                    <a:pt x="856" y="464"/>
                  </a:cubicBezTo>
                  <a:cubicBezTo>
                    <a:pt x="1215" y="464"/>
                    <a:pt x="1501" y="302"/>
                    <a:pt x="1501" y="302"/>
                  </a:cubicBezTo>
                  <a:cubicBezTo>
                    <a:pt x="1501" y="302"/>
                    <a:pt x="1180" y="52"/>
                    <a:pt x="775" y="5"/>
                  </a:cubicBezTo>
                  <a:cubicBezTo>
                    <a:pt x="739" y="2"/>
                    <a:pt x="704" y="0"/>
                    <a:pt x="669" y="0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510" name="Google Shape;12510;p49"/>
            <p:cNvSpPr/>
            <p:nvPr/>
          </p:nvSpPr>
          <p:spPr>
            <a:xfrm>
              <a:off x="3751650" y="2409650"/>
              <a:ext cx="39300" cy="11350"/>
            </a:xfrm>
            <a:custGeom>
              <a:avLst/>
              <a:gdLst/>
              <a:ahLst/>
              <a:cxnLst/>
              <a:rect l="l" t="t" r="r" b="b"/>
              <a:pathLst>
                <a:path w="1572" h="454" extrusionOk="0">
                  <a:moveTo>
                    <a:pt x="786" y="1"/>
                  </a:moveTo>
                  <a:cubicBezTo>
                    <a:pt x="358" y="1"/>
                    <a:pt x="0" y="227"/>
                    <a:pt x="0" y="227"/>
                  </a:cubicBezTo>
                  <a:cubicBezTo>
                    <a:pt x="0" y="227"/>
                    <a:pt x="358" y="453"/>
                    <a:pt x="786" y="453"/>
                  </a:cubicBezTo>
                  <a:cubicBezTo>
                    <a:pt x="1215" y="453"/>
                    <a:pt x="1572" y="227"/>
                    <a:pt x="1572" y="227"/>
                  </a:cubicBezTo>
                  <a:cubicBezTo>
                    <a:pt x="1572" y="227"/>
                    <a:pt x="1239" y="1"/>
                    <a:pt x="786" y="1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511" name="Google Shape;12511;p49"/>
            <p:cNvSpPr/>
            <p:nvPr/>
          </p:nvSpPr>
          <p:spPr>
            <a:xfrm>
              <a:off x="3755225" y="2382375"/>
              <a:ext cx="41400" cy="11650"/>
            </a:xfrm>
            <a:custGeom>
              <a:avLst/>
              <a:gdLst/>
              <a:ahLst/>
              <a:cxnLst/>
              <a:rect l="l" t="t" r="r" b="b"/>
              <a:pathLst>
                <a:path w="1656" h="466" extrusionOk="0">
                  <a:moveTo>
                    <a:pt x="714" y="1"/>
                  </a:moveTo>
                  <a:cubicBezTo>
                    <a:pt x="315" y="1"/>
                    <a:pt x="0" y="163"/>
                    <a:pt x="0" y="163"/>
                  </a:cubicBezTo>
                  <a:cubicBezTo>
                    <a:pt x="0" y="163"/>
                    <a:pt x="346" y="413"/>
                    <a:pt x="810" y="461"/>
                  </a:cubicBezTo>
                  <a:cubicBezTo>
                    <a:pt x="850" y="464"/>
                    <a:pt x="889" y="465"/>
                    <a:pt x="927" y="465"/>
                  </a:cubicBezTo>
                  <a:cubicBezTo>
                    <a:pt x="1337" y="465"/>
                    <a:pt x="1655" y="306"/>
                    <a:pt x="1655" y="306"/>
                  </a:cubicBezTo>
                  <a:cubicBezTo>
                    <a:pt x="1655" y="306"/>
                    <a:pt x="1298" y="56"/>
                    <a:pt x="858" y="8"/>
                  </a:cubicBezTo>
                  <a:cubicBezTo>
                    <a:pt x="809" y="3"/>
                    <a:pt x="761" y="1"/>
                    <a:pt x="714" y="1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512" name="Google Shape;12512;p49"/>
            <p:cNvSpPr/>
            <p:nvPr/>
          </p:nvSpPr>
          <p:spPr>
            <a:xfrm>
              <a:off x="3771600" y="2357625"/>
              <a:ext cx="25025" cy="12075"/>
            </a:xfrm>
            <a:custGeom>
              <a:avLst/>
              <a:gdLst/>
              <a:ahLst/>
              <a:cxnLst/>
              <a:rect l="l" t="t" r="r" b="b"/>
              <a:pathLst>
                <a:path w="1001" h="483" extrusionOk="0">
                  <a:moveTo>
                    <a:pt x="383" y="0"/>
                  </a:moveTo>
                  <a:cubicBezTo>
                    <a:pt x="311" y="0"/>
                    <a:pt x="241" y="13"/>
                    <a:pt x="179" y="34"/>
                  </a:cubicBezTo>
                  <a:cubicBezTo>
                    <a:pt x="83" y="58"/>
                    <a:pt x="0" y="93"/>
                    <a:pt x="0" y="93"/>
                  </a:cubicBezTo>
                  <a:cubicBezTo>
                    <a:pt x="0" y="93"/>
                    <a:pt x="36" y="165"/>
                    <a:pt x="107" y="260"/>
                  </a:cubicBezTo>
                  <a:cubicBezTo>
                    <a:pt x="179" y="343"/>
                    <a:pt x="298" y="439"/>
                    <a:pt x="453" y="462"/>
                  </a:cubicBezTo>
                  <a:cubicBezTo>
                    <a:pt x="494" y="476"/>
                    <a:pt x="535" y="482"/>
                    <a:pt x="575" y="482"/>
                  </a:cubicBezTo>
                  <a:cubicBezTo>
                    <a:pt x="670" y="482"/>
                    <a:pt x="758" y="448"/>
                    <a:pt x="834" y="415"/>
                  </a:cubicBezTo>
                  <a:cubicBezTo>
                    <a:pt x="941" y="379"/>
                    <a:pt x="1000" y="319"/>
                    <a:pt x="1000" y="319"/>
                  </a:cubicBezTo>
                  <a:cubicBezTo>
                    <a:pt x="1000" y="319"/>
                    <a:pt x="941" y="236"/>
                    <a:pt x="869" y="177"/>
                  </a:cubicBezTo>
                  <a:cubicBezTo>
                    <a:pt x="774" y="117"/>
                    <a:pt x="679" y="46"/>
                    <a:pt x="536" y="22"/>
                  </a:cubicBezTo>
                  <a:cubicBezTo>
                    <a:pt x="486" y="7"/>
                    <a:pt x="434" y="0"/>
                    <a:pt x="383" y="0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513" name="Google Shape;12513;p49"/>
            <p:cNvSpPr/>
            <p:nvPr/>
          </p:nvSpPr>
          <p:spPr>
            <a:xfrm>
              <a:off x="3217350" y="1987875"/>
              <a:ext cx="155400" cy="66700"/>
            </a:xfrm>
            <a:custGeom>
              <a:avLst/>
              <a:gdLst/>
              <a:ahLst/>
              <a:cxnLst/>
              <a:rect l="l" t="t" r="r" b="b"/>
              <a:pathLst>
                <a:path w="6216" h="2668" extrusionOk="0">
                  <a:moveTo>
                    <a:pt x="1" y="0"/>
                  </a:moveTo>
                  <a:cubicBezTo>
                    <a:pt x="1" y="1"/>
                    <a:pt x="275" y="251"/>
                    <a:pt x="786" y="620"/>
                  </a:cubicBezTo>
                  <a:cubicBezTo>
                    <a:pt x="1298" y="1001"/>
                    <a:pt x="2025" y="1453"/>
                    <a:pt x="2906" y="1834"/>
                  </a:cubicBezTo>
                  <a:cubicBezTo>
                    <a:pt x="3775" y="2203"/>
                    <a:pt x="4608" y="2406"/>
                    <a:pt x="5228" y="2525"/>
                  </a:cubicBezTo>
                  <a:cubicBezTo>
                    <a:pt x="5835" y="2632"/>
                    <a:pt x="6216" y="2667"/>
                    <a:pt x="6216" y="2667"/>
                  </a:cubicBezTo>
                  <a:cubicBezTo>
                    <a:pt x="6216" y="2667"/>
                    <a:pt x="5859" y="2525"/>
                    <a:pt x="5287" y="2322"/>
                  </a:cubicBezTo>
                  <a:cubicBezTo>
                    <a:pt x="4716" y="2096"/>
                    <a:pt x="3930" y="1786"/>
                    <a:pt x="3084" y="1417"/>
                  </a:cubicBezTo>
                  <a:cubicBezTo>
                    <a:pt x="2227" y="1036"/>
                    <a:pt x="1453" y="703"/>
                    <a:pt x="906" y="429"/>
                  </a:cubicBezTo>
                  <a:cubicBezTo>
                    <a:pt x="334" y="167"/>
                    <a:pt x="1" y="1"/>
                    <a:pt x="1" y="0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514" name="Google Shape;12514;p49"/>
            <p:cNvSpPr/>
            <p:nvPr/>
          </p:nvSpPr>
          <p:spPr>
            <a:xfrm>
              <a:off x="3218850" y="2012575"/>
              <a:ext cx="69975" cy="42000"/>
            </a:xfrm>
            <a:custGeom>
              <a:avLst/>
              <a:gdLst/>
              <a:ahLst/>
              <a:cxnLst/>
              <a:rect l="l" t="t" r="r" b="b"/>
              <a:pathLst>
                <a:path w="2799" h="1680" extrusionOk="0"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07" y="167"/>
                    <a:pt x="310" y="394"/>
                  </a:cubicBezTo>
                  <a:cubicBezTo>
                    <a:pt x="524" y="620"/>
                    <a:pt x="834" y="894"/>
                    <a:pt x="1215" y="1144"/>
                  </a:cubicBezTo>
                  <a:cubicBezTo>
                    <a:pt x="1619" y="1382"/>
                    <a:pt x="2012" y="1513"/>
                    <a:pt x="2310" y="1584"/>
                  </a:cubicBezTo>
                  <a:cubicBezTo>
                    <a:pt x="2608" y="1656"/>
                    <a:pt x="2798" y="1679"/>
                    <a:pt x="2798" y="1679"/>
                  </a:cubicBezTo>
                  <a:cubicBezTo>
                    <a:pt x="2798" y="1679"/>
                    <a:pt x="2643" y="1560"/>
                    <a:pt x="2393" y="1370"/>
                  </a:cubicBezTo>
                  <a:cubicBezTo>
                    <a:pt x="2143" y="1215"/>
                    <a:pt x="1810" y="977"/>
                    <a:pt x="1441" y="751"/>
                  </a:cubicBezTo>
                  <a:cubicBezTo>
                    <a:pt x="1072" y="525"/>
                    <a:pt x="715" y="346"/>
                    <a:pt x="441" y="215"/>
                  </a:cubicBezTo>
                  <a:cubicBezTo>
                    <a:pt x="179" y="84"/>
                    <a:pt x="0" y="1"/>
                    <a:pt x="0" y="1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515" name="Google Shape;12515;p49"/>
            <p:cNvSpPr/>
            <p:nvPr/>
          </p:nvSpPr>
          <p:spPr>
            <a:xfrm>
              <a:off x="3172700" y="2106925"/>
              <a:ext cx="73250" cy="22950"/>
            </a:xfrm>
            <a:custGeom>
              <a:avLst/>
              <a:gdLst/>
              <a:ahLst/>
              <a:cxnLst/>
              <a:rect l="l" t="t" r="r" b="b"/>
              <a:pathLst>
                <a:path w="2930" h="918" extrusionOk="0">
                  <a:moveTo>
                    <a:pt x="1" y="1"/>
                  </a:moveTo>
                  <a:cubicBezTo>
                    <a:pt x="1" y="1"/>
                    <a:pt x="132" y="120"/>
                    <a:pt x="370" y="287"/>
                  </a:cubicBezTo>
                  <a:cubicBezTo>
                    <a:pt x="608" y="441"/>
                    <a:pt x="953" y="620"/>
                    <a:pt x="1370" y="751"/>
                  </a:cubicBezTo>
                  <a:cubicBezTo>
                    <a:pt x="1787" y="882"/>
                    <a:pt x="2191" y="918"/>
                    <a:pt x="2465" y="918"/>
                  </a:cubicBezTo>
                  <a:cubicBezTo>
                    <a:pt x="2751" y="918"/>
                    <a:pt x="2930" y="894"/>
                    <a:pt x="2930" y="894"/>
                  </a:cubicBezTo>
                  <a:cubicBezTo>
                    <a:pt x="2930" y="894"/>
                    <a:pt x="2287" y="549"/>
                    <a:pt x="1501" y="322"/>
                  </a:cubicBezTo>
                  <a:cubicBezTo>
                    <a:pt x="715" y="72"/>
                    <a:pt x="1" y="1"/>
                    <a:pt x="1" y="1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516" name="Google Shape;12516;p49"/>
            <p:cNvSpPr/>
            <p:nvPr/>
          </p:nvSpPr>
          <p:spPr>
            <a:xfrm>
              <a:off x="2975950" y="2639750"/>
              <a:ext cx="235775" cy="52800"/>
            </a:xfrm>
            <a:custGeom>
              <a:avLst/>
              <a:gdLst/>
              <a:ahLst/>
              <a:cxnLst/>
              <a:rect l="l" t="t" r="r" b="b"/>
              <a:pathLst>
                <a:path w="9431" h="2112" extrusionOk="0">
                  <a:moveTo>
                    <a:pt x="1" y="0"/>
                  </a:moveTo>
                  <a:cubicBezTo>
                    <a:pt x="1" y="0"/>
                    <a:pt x="477" y="250"/>
                    <a:pt x="1287" y="595"/>
                  </a:cubicBezTo>
                  <a:cubicBezTo>
                    <a:pt x="2108" y="953"/>
                    <a:pt x="3251" y="1357"/>
                    <a:pt x="4585" y="1655"/>
                  </a:cubicBezTo>
                  <a:cubicBezTo>
                    <a:pt x="5906" y="1953"/>
                    <a:pt x="7121" y="2072"/>
                    <a:pt x="8002" y="2096"/>
                  </a:cubicBezTo>
                  <a:cubicBezTo>
                    <a:pt x="8295" y="2108"/>
                    <a:pt x="8552" y="2111"/>
                    <a:pt x="8764" y="2111"/>
                  </a:cubicBezTo>
                  <a:cubicBezTo>
                    <a:pt x="9187" y="2111"/>
                    <a:pt x="9430" y="2096"/>
                    <a:pt x="9430" y="2096"/>
                  </a:cubicBezTo>
                  <a:cubicBezTo>
                    <a:pt x="9430" y="2096"/>
                    <a:pt x="8895" y="2012"/>
                    <a:pt x="8014" y="1857"/>
                  </a:cubicBezTo>
                  <a:cubicBezTo>
                    <a:pt x="7156" y="1715"/>
                    <a:pt x="5966" y="1488"/>
                    <a:pt x="4668" y="1203"/>
                  </a:cubicBezTo>
                  <a:cubicBezTo>
                    <a:pt x="3370" y="917"/>
                    <a:pt x="2215" y="619"/>
                    <a:pt x="1370" y="381"/>
                  </a:cubicBezTo>
                  <a:cubicBezTo>
                    <a:pt x="513" y="143"/>
                    <a:pt x="1" y="0"/>
                    <a:pt x="1" y="0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517" name="Google Shape;12517;p49"/>
            <p:cNvSpPr/>
            <p:nvPr/>
          </p:nvSpPr>
          <p:spPr>
            <a:xfrm>
              <a:off x="2991725" y="2597975"/>
              <a:ext cx="61050" cy="16575"/>
            </a:xfrm>
            <a:custGeom>
              <a:avLst/>
              <a:gdLst/>
              <a:ahLst/>
              <a:cxnLst/>
              <a:rect l="l" t="t" r="r" b="b"/>
              <a:pathLst>
                <a:path w="2442" h="663" extrusionOk="0">
                  <a:moveTo>
                    <a:pt x="332" y="1"/>
                  </a:moveTo>
                  <a:cubicBezTo>
                    <a:pt x="128" y="1"/>
                    <a:pt x="1" y="16"/>
                    <a:pt x="1" y="16"/>
                  </a:cubicBezTo>
                  <a:cubicBezTo>
                    <a:pt x="1" y="16"/>
                    <a:pt x="501" y="373"/>
                    <a:pt x="1168" y="552"/>
                  </a:cubicBezTo>
                  <a:cubicBezTo>
                    <a:pt x="1533" y="642"/>
                    <a:pt x="1874" y="662"/>
                    <a:pt x="2111" y="662"/>
                  </a:cubicBezTo>
                  <a:cubicBezTo>
                    <a:pt x="2315" y="662"/>
                    <a:pt x="2442" y="647"/>
                    <a:pt x="2442" y="647"/>
                  </a:cubicBezTo>
                  <a:cubicBezTo>
                    <a:pt x="2442" y="647"/>
                    <a:pt x="1953" y="290"/>
                    <a:pt x="1287" y="111"/>
                  </a:cubicBezTo>
                  <a:cubicBezTo>
                    <a:pt x="915" y="22"/>
                    <a:pt x="571" y="1"/>
                    <a:pt x="332" y="1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518" name="Google Shape;12518;p49"/>
            <p:cNvSpPr/>
            <p:nvPr/>
          </p:nvSpPr>
          <p:spPr>
            <a:xfrm>
              <a:off x="3004525" y="2565800"/>
              <a:ext cx="58675" cy="13975"/>
            </a:xfrm>
            <a:custGeom>
              <a:avLst/>
              <a:gdLst/>
              <a:ahLst/>
              <a:cxnLst/>
              <a:rect l="l" t="t" r="r" b="b"/>
              <a:pathLst>
                <a:path w="2347" h="559" extrusionOk="0">
                  <a:moveTo>
                    <a:pt x="609" y="0"/>
                  </a:moveTo>
                  <a:cubicBezTo>
                    <a:pt x="249" y="0"/>
                    <a:pt x="1" y="53"/>
                    <a:pt x="1" y="53"/>
                  </a:cubicBezTo>
                  <a:cubicBezTo>
                    <a:pt x="1" y="53"/>
                    <a:pt x="477" y="386"/>
                    <a:pt x="1132" y="505"/>
                  </a:cubicBezTo>
                  <a:cubicBezTo>
                    <a:pt x="1350" y="545"/>
                    <a:pt x="1558" y="558"/>
                    <a:pt x="1738" y="558"/>
                  </a:cubicBezTo>
                  <a:cubicBezTo>
                    <a:pt x="2098" y="558"/>
                    <a:pt x="2346" y="505"/>
                    <a:pt x="2346" y="505"/>
                  </a:cubicBezTo>
                  <a:cubicBezTo>
                    <a:pt x="2346" y="505"/>
                    <a:pt x="1870" y="184"/>
                    <a:pt x="1215" y="53"/>
                  </a:cubicBezTo>
                  <a:cubicBezTo>
                    <a:pt x="997" y="13"/>
                    <a:pt x="789" y="0"/>
                    <a:pt x="609" y="0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519" name="Google Shape;12519;p49"/>
            <p:cNvSpPr/>
            <p:nvPr/>
          </p:nvSpPr>
          <p:spPr>
            <a:xfrm>
              <a:off x="3017025" y="2533350"/>
              <a:ext cx="35750" cy="13675"/>
            </a:xfrm>
            <a:custGeom>
              <a:avLst/>
              <a:gdLst/>
              <a:ahLst/>
              <a:cxnLst/>
              <a:rect l="l" t="t" r="r" b="b"/>
              <a:pathLst>
                <a:path w="1430" h="547" extrusionOk="0">
                  <a:moveTo>
                    <a:pt x="405" y="0"/>
                  </a:moveTo>
                  <a:cubicBezTo>
                    <a:pt x="175" y="0"/>
                    <a:pt x="1" y="53"/>
                    <a:pt x="1" y="53"/>
                  </a:cubicBezTo>
                  <a:cubicBezTo>
                    <a:pt x="1" y="53"/>
                    <a:pt x="251" y="375"/>
                    <a:pt x="656" y="494"/>
                  </a:cubicBezTo>
                  <a:cubicBezTo>
                    <a:pt x="787" y="533"/>
                    <a:pt x="916" y="547"/>
                    <a:pt x="1031" y="547"/>
                  </a:cubicBezTo>
                  <a:cubicBezTo>
                    <a:pt x="1260" y="547"/>
                    <a:pt x="1430" y="494"/>
                    <a:pt x="1430" y="494"/>
                  </a:cubicBezTo>
                  <a:cubicBezTo>
                    <a:pt x="1430" y="494"/>
                    <a:pt x="1179" y="172"/>
                    <a:pt x="775" y="53"/>
                  </a:cubicBezTo>
                  <a:cubicBezTo>
                    <a:pt x="648" y="14"/>
                    <a:pt x="519" y="0"/>
                    <a:pt x="405" y="0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520" name="Google Shape;12520;p49"/>
            <p:cNvSpPr/>
            <p:nvPr/>
          </p:nvSpPr>
          <p:spPr>
            <a:xfrm>
              <a:off x="3025950" y="2504300"/>
              <a:ext cx="30400" cy="11650"/>
            </a:xfrm>
            <a:custGeom>
              <a:avLst/>
              <a:gdLst/>
              <a:ahLst/>
              <a:cxnLst/>
              <a:rect l="l" t="t" r="r" b="b"/>
              <a:pathLst>
                <a:path w="1216" h="466" extrusionOk="0">
                  <a:moveTo>
                    <a:pt x="632" y="1"/>
                  </a:moveTo>
                  <a:cubicBezTo>
                    <a:pt x="453" y="1"/>
                    <a:pt x="287" y="60"/>
                    <a:pt x="180" y="120"/>
                  </a:cubicBezTo>
                  <a:cubicBezTo>
                    <a:pt x="60" y="191"/>
                    <a:pt x="1" y="251"/>
                    <a:pt x="1" y="251"/>
                  </a:cubicBezTo>
                  <a:cubicBezTo>
                    <a:pt x="1" y="251"/>
                    <a:pt x="84" y="310"/>
                    <a:pt x="180" y="358"/>
                  </a:cubicBezTo>
                  <a:cubicBezTo>
                    <a:pt x="299" y="406"/>
                    <a:pt x="441" y="465"/>
                    <a:pt x="596" y="465"/>
                  </a:cubicBezTo>
                  <a:cubicBezTo>
                    <a:pt x="751" y="465"/>
                    <a:pt x="894" y="429"/>
                    <a:pt x="1013" y="382"/>
                  </a:cubicBezTo>
                  <a:cubicBezTo>
                    <a:pt x="1132" y="346"/>
                    <a:pt x="1215" y="298"/>
                    <a:pt x="1215" y="298"/>
                  </a:cubicBezTo>
                  <a:cubicBezTo>
                    <a:pt x="1215" y="298"/>
                    <a:pt x="1168" y="227"/>
                    <a:pt x="1061" y="167"/>
                  </a:cubicBezTo>
                  <a:cubicBezTo>
                    <a:pt x="953" y="84"/>
                    <a:pt x="811" y="13"/>
                    <a:pt x="632" y="1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521" name="Google Shape;12521;p49"/>
            <p:cNvSpPr/>
            <p:nvPr/>
          </p:nvSpPr>
          <p:spPr>
            <a:xfrm>
              <a:off x="2825925" y="2812075"/>
              <a:ext cx="125050" cy="19025"/>
            </a:xfrm>
            <a:custGeom>
              <a:avLst/>
              <a:gdLst/>
              <a:ahLst/>
              <a:cxnLst/>
              <a:rect l="l" t="t" r="r" b="b"/>
              <a:pathLst>
                <a:path w="5002" h="761" extrusionOk="0">
                  <a:moveTo>
                    <a:pt x="5002" y="1"/>
                  </a:moveTo>
                  <a:cubicBezTo>
                    <a:pt x="5001" y="1"/>
                    <a:pt x="3858" y="60"/>
                    <a:pt x="2489" y="227"/>
                  </a:cubicBezTo>
                  <a:cubicBezTo>
                    <a:pt x="1120" y="406"/>
                    <a:pt x="1" y="644"/>
                    <a:pt x="1" y="644"/>
                  </a:cubicBezTo>
                  <a:cubicBezTo>
                    <a:pt x="1" y="644"/>
                    <a:pt x="287" y="703"/>
                    <a:pt x="739" y="739"/>
                  </a:cubicBezTo>
                  <a:cubicBezTo>
                    <a:pt x="915" y="753"/>
                    <a:pt x="1118" y="761"/>
                    <a:pt x="1339" y="761"/>
                  </a:cubicBezTo>
                  <a:cubicBezTo>
                    <a:pt x="1700" y="761"/>
                    <a:pt x="2113" y="739"/>
                    <a:pt x="2549" y="679"/>
                  </a:cubicBezTo>
                  <a:cubicBezTo>
                    <a:pt x="3239" y="596"/>
                    <a:pt x="3870" y="418"/>
                    <a:pt x="4299" y="263"/>
                  </a:cubicBezTo>
                  <a:cubicBezTo>
                    <a:pt x="4728" y="120"/>
                    <a:pt x="5002" y="1"/>
                    <a:pt x="5002" y="1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522" name="Google Shape;12522;p49"/>
            <p:cNvSpPr/>
            <p:nvPr/>
          </p:nvSpPr>
          <p:spPr>
            <a:xfrm>
              <a:off x="2836650" y="2794625"/>
              <a:ext cx="56875" cy="12400"/>
            </a:xfrm>
            <a:custGeom>
              <a:avLst/>
              <a:gdLst/>
              <a:ahLst/>
              <a:cxnLst/>
              <a:rect l="l" t="t" r="r" b="b"/>
              <a:pathLst>
                <a:path w="2275" h="496" extrusionOk="0">
                  <a:moveTo>
                    <a:pt x="1427" y="0"/>
                  </a:moveTo>
                  <a:cubicBezTo>
                    <a:pt x="1329" y="0"/>
                    <a:pt x="1225" y="6"/>
                    <a:pt x="1120" y="20"/>
                  </a:cubicBezTo>
                  <a:cubicBezTo>
                    <a:pt x="465" y="103"/>
                    <a:pt x="1" y="425"/>
                    <a:pt x="1" y="425"/>
                  </a:cubicBezTo>
                  <a:cubicBezTo>
                    <a:pt x="1" y="425"/>
                    <a:pt x="318" y="495"/>
                    <a:pt x="751" y="495"/>
                  </a:cubicBezTo>
                  <a:cubicBezTo>
                    <a:pt x="881" y="495"/>
                    <a:pt x="1022" y="489"/>
                    <a:pt x="1167" y="473"/>
                  </a:cubicBezTo>
                  <a:cubicBezTo>
                    <a:pt x="1775" y="401"/>
                    <a:pt x="2275" y="139"/>
                    <a:pt x="2275" y="139"/>
                  </a:cubicBezTo>
                  <a:cubicBezTo>
                    <a:pt x="2275" y="139"/>
                    <a:pt x="1906" y="0"/>
                    <a:pt x="1427" y="0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523" name="Google Shape;12523;p49"/>
            <p:cNvSpPr/>
            <p:nvPr/>
          </p:nvSpPr>
          <p:spPr>
            <a:xfrm>
              <a:off x="2850350" y="2757150"/>
              <a:ext cx="38125" cy="11325"/>
            </a:xfrm>
            <a:custGeom>
              <a:avLst/>
              <a:gdLst/>
              <a:ahLst/>
              <a:cxnLst/>
              <a:rect l="l" t="t" r="r" b="b"/>
              <a:pathLst>
                <a:path w="1525" h="453" extrusionOk="0">
                  <a:moveTo>
                    <a:pt x="847" y="1"/>
                  </a:moveTo>
                  <a:cubicBezTo>
                    <a:pt x="808" y="1"/>
                    <a:pt x="768" y="3"/>
                    <a:pt x="727" y="7"/>
                  </a:cubicBezTo>
                  <a:cubicBezTo>
                    <a:pt x="298" y="31"/>
                    <a:pt x="0" y="317"/>
                    <a:pt x="0" y="317"/>
                  </a:cubicBezTo>
                  <a:cubicBezTo>
                    <a:pt x="0" y="317"/>
                    <a:pt x="301" y="453"/>
                    <a:pt x="658" y="453"/>
                  </a:cubicBezTo>
                  <a:cubicBezTo>
                    <a:pt x="696" y="453"/>
                    <a:pt x="735" y="451"/>
                    <a:pt x="774" y="448"/>
                  </a:cubicBezTo>
                  <a:cubicBezTo>
                    <a:pt x="1179" y="424"/>
                    <a:pt x="1524" y="198"/>
                    <a:pt x="1524" y="198"/>
                  </a:cubicBezTo>
                  <a:cubicBezTo>
                    <a:pt x="1524" y="198"/>
                    <a:pt x="1239" y="1"/>
                    <a:pt x="847" y="1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524" name="Google Shape;12524;p49"/>
            <p:cNvSpPr/>
            <p:nvPr/>
          </p:nvSpPr>
          <p:spPr>
            <a:xfrm>
              <a:off x="2920300" y="2601275"/>
              <a:ext cx="43175" cy="11450"/>
            </a:xfrm>
            <a:custGeom>
              <a:avLst/>
              <a:gdLst/>
              <a:ahLst/>
              <a:cxnLst/>
              <a:rect l="l" t="t" r="r" b="b"/>
              <a:pathLst>
                <a:path w="1727" h="458" extrusionOk="0">
                  <a:moveTo>
                    <a:pt x="976" y="0"/>
                  </a:moveTo>
                  <a:cubicBezTo>
                    <a:pt x="937" y="0"/>
                    <a:pt x="897" y="1"/>
                    <a:pt x="857" y="3"/>
                  </a:cubicBezTo>
                  <a:cubicBezTo>
                    <a:pt x="619" y="15"/>
                    <a:pt x="417" y="75"/>
                    <a:pt x="262" y="122"/>
                  </a:cubicBezTo>
                  <a:cubicBezTo>
                    <a:pt x="107" y="170"/>
                    <a:pt x="0" y="218"/>
                    <a:pt x="0" y="218"/>
                  </a:cubicBezTo>
                  <a:cubicBezTo>
                    <a:pt x="0" y="218"/>
                    <a:pt x="95" y="289"/>
                    <a:pt x="262" y="348"/>
                  </a:cubicBezTo>
                  <a:cubicBezTo>
                    <a:pt x="403" y="403"/>
                    <a:pt x="604" y="457"/>
                    <a:pt x="828" y="457"/>
                  </a:cubicBezTo>
                  <a:cubicBezTo>
                    <a:pt x="850" y="457"/>
                    <a:pt x="871" y="457"/>
                    <a:pt x="893" y="456"/>
                  </a:cubicBezTo>
                  <a:cubicBezTo>
                    <a:pt x="1155" y="432"/>
                    <a:pt x="1358" y="348"/>
                    <a:pt x="1512" y="253"/>
                  </a:cubicBezTo>
                  <a:cubicBezTo>
                    <a:pt x="1655" y="170"/>
                    <a:pt x="1727" y="98"/>
                    <a:pt x="1727" y="98"/>
                  </a:cubicBezTo>
                  <a:cubicBezTo>
                    <a:pt x="1727" y="98"/>
                    <a:pt x="1608" y="63"/>
                    <a:pt x="1453" y="39"/>
                  </a:cubicBezTo>
                  <a:cubicBezTo>
                    <a:pt x="1326" y="19"/>
                    <a:pt x="1152" y="0"/>
                    <a:pt x="976" y="0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525" name="Google Shape;12525;p49"/>
            <p:cNvSpPr/>
            <p:nvPr/>
          </p:nvSpPr>
          <p:spPr>
            <a:xfrm>
              <a:off x="2931300" y="2574250"/>
              <a:ext cx="30400" cy="11050"/>
            </a:xfrm>
            <a:custGeom>
              <a:avLst/>
              <a:gdLst/>
              <a:ahLst/>
              <a:cxnLst/>
              <a:rect l="l" t="t" r="r" b="b"/>
              <a:pathLst>
                <a:path w="1216" h="442" extrusionOk="0">
                  <a:moveTo>
                    <a:pt x="608" y="1"/>
                  </a:moveTo>
                  <a:cubicBezTo>
                    <a:pt x="263" y="1"/>
                    <a:pt x="1" y="227"/>
                    <a:pt x="1" y="227"/>
                  </a:cubicBezTo>
                  <a:cubicBezTo>
                    <a:pt x="1" y="227"/>
                    <a:pt x="263" y="441"/>
                    <a:pt x="608" y="441"/>
                  </a:cubicBezTo>
                  <a:cubicBezTo>
                    <a:pt x="953" y="441"/>
                    <a:pt x="1215" y="227"/>
                    <a:pt x="1215" y="227"/>
                  </a:cubicBezTo>
                  <a:cubicBezTo>
                    <a:pt x="1215" y="227"/>
                    <a:pt x="929" y="1"/>
                    <a:pt x="608" y="1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526" name="Google Shape;12526;p49"/>
            <p:cNvSpPr/>
            <p:nvPr/>
          </p:nvSpPr>
          <p:spPr>
            <a:xfrm>
              <a:off x="2954225" y="2542100"/>
              <a:ext cx="26825" cy="11350"/>
            </a:xfrm>
            <a:custGeom>
              <a:avLst/>
              <a:gdLst/>
              <a:ahLst/>
              <a:cxnLst/>
              <a:rect l="l" t="t" r="r" b="b"/>
              <a:pathLst>
                <a:path w="1073" h="454" extrusionOk="0">
                  <a:moveTo>
                    <a:pt x="558" y="0"/>
                  </a:moveTo>
                  <a:cubicBezTo>
                    <a:pt x="551" y="0"/>
                    <a:pt x="544" y="1"/>
                    <a:pt x="536" y="1"/>
                  </a:cubicBezTo>
                  <a:cubicBezTo>
                    <a:pt x="239" y="1"/>
                    <a:pt x="1" y="227"/>
                    <a:pt x="1" y="227"/>
                  </a:cubicBezTo>
                  <a:cubicBezTo>
                    <a:pt x="1" y="227"/>
                    <a:pt x="239" y="453"/>
                    <a:pt x="536" y="453"/>
                  </a:cubicBezTo>
                  <a:cubicBezTo>
                    <a:pt x="834" y="453"/>
                    <a:pt x="1072" y="227"/>
                    <a:pt x="1072" y="227"/>
                  </a:cubicBezTo>
                  <a:cubicBezTo>
                    <a:pt x="1072" y="227"/>
                    <a:pt x="845" y="0"/>
                    <a:pt x="558" y="0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527" name="Google Shape;12527;p49"/>
            <p:cNvSpPr/>
            <p:nvPr/>
          </p:nvSpPr>
          <p:spPr>
            <a:xfrm>
              <a:off x="3016725" y="2803450"/>
              <a:ext cx="430750" cy="31575"/>
            </a:xfrm>
            <a:custGeom>
              <a:avLst/>
              <a:gdLst/>
              <a:ahLst/>
              <a:cxnLst/>
              <a:rect l="l" t="t" r="r" b="b"/>
              <a:pathLst>
                <a:path w="17230" h="1263" extrusionOk="0">
                  <a:moveTo>
                    <a:pt x="17229" y="1"/>
                  </a:moveTo>
                  <a:cubicBezTo>
                    <a:pt x="17229" y="1"/>
                    <a:pt x="13359" y="48"/>
                    <a:pt x="8597" y="405"/>
                  </a:cubicBezTo>
                  <a:cubicBezTo>
                    <a:pt x="3835" y="763"/>
                    <a:pt x="1" y="1263"/>
                    <a:pt x="1" y="1263"/>
                  </a:cubicBezTo>
                  <a:cubicBezTo>
                    <a:pt x="1" y="1263"/>
                    <a:pt x="3882" y="1203"/>
                    <a:pt x="8633" y="858"/>
                  </a:cubicBezTo>
                  <a:cubicBezTo>
                    <a:pt x="13395" y="501"/>
                    <a:pt x="17229" y="1"/>
                    <a:pt x="17229" y="1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528" name="Google Shape;12528;p49"/>
            <p:cNvSpPr/>
            <p:nvPr/>
          </p:nvSpPr>
          <p:spPr>
            <a:xfrm>
              <a:off x="3045900" y="2792250"/>
              <a:ext cx="214650" cy="13900"/>
            </a:xfrm>
            <a:custGeom>
              <a:avLst/>
              <a:gdLst/>
              <a:ahLst/>
              <a:cxnLst/>
              <a:rect l="l" t="t" r="r" b="b"/>
              <a:pathLst>
                <a:path w="8586" h="556" extrusionOk="0">
                  <a:moveTo>
                    <a:pt x="5255" y="1"/>
                  </a:moveTo>
                  <a:cubicBezTo>
                    <a:pt x="4943" y="1"/>
                    <a:pt x="4619" y="7"/>
                    <a:pt x="4287" y="20"/>
                  </a:cubicBezTo>
                  <a:cubicBezTo>
                    <a:pt x="3096" y="56"/>
                    <a:pt x="2025" y="198"/>
                    <a:pt x="1251" y="318"/>
                  </a:cubicBezTo>
                  <a:cubicBezTo>
                    <a:pt x="477" y="449"/>
                    <a:pt x="1" y="556"/>
                    <a:pt x="1" y="556"/>
                  </a:cubicBezTo>
                  <a:cubicBezTo>
                    <a:pt x="1" y="556"/>
                    <a:pt x="1929" y="556"/>
                    <a:pt x="4299" y="460"/>
                  </a:cubicBezTo>
                  <a:cubicBezTo>
                    <a:pt x="6644" y="377"/>
                    <a:pt x="8585" y="222"/>
                    <a:pt x="8585" y="222"/>
                  </a:cubicBezTo>
                  <a:cubicBezTo>
                    <a:pt x="8585" y="222"/>
                    <a:pt x="8109" y="151"/>
                    <a:pt x="7335" y="91"/>
                  </a:cubicBezTo>
                  <a:cubicBezTo>
                    <a:pt x="6777" y="40"/>
                    <a:pt x="6058" y="1"/>
                    <a:pt x="5255" y="1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529" name="Google Shape;12529;p49"/>
            <p:cNvSpPr/>
            <p:nvPr/>
          </p:nvSpPr>
          <p:spPr>
            <a:xfrm>
              <a:off x="3036375" y="2778700"/>
              <a:ext cx="103900" cy="11425"/>
            </a:xfrm>
            <a:custGeom>
              <a:avLst/>
              <a:gdLst/>
              <a:ahLst/>
              <a:cxnLst/>
              <a:rect l="l" t="t" r="r" b="b"/>
              <a:pathLst>
                <a:path w="4156" h="457" extrusionOk="0">
                  <a:moveTo>
                    <a:pt x="2261" y="0"/>
                  </a:moveTo>
                  <a:cubicBezTo>
                    <a:pt x="2199" y="0"/>
                    <a:pt x="2136" y="1"/>
                    <a:pt x="2072" y="2"/>
                  </a:cubicBezTo>
                  <a:cubicBezTo>
                    <a:pt x="929" y="26"/>
                    <a:pt x="1" y="276"/>
                    <a:pt x="1" y="276"/>
                  </a:cubicBezTo>
                  <a:cubicBezTo>
                    <a:pt x="1" y="276"/>
                    <a:pt x="840" y="457"/>
                    <a:pt x="1896" y="457"/>
                  </a:cubicBezTo>
                  <a:cubicBezTo>
                    <a:pt x="1958" y="457"/>
                    <a:pt x="2021" y="456"/>
                    <a:pt x="2084" y="455"/>
                  </a:cubicBezTo>
                  <a:cubicBezTo>
                    <a:pt x="3239" y="443"/>
                    <a:pt x="4156" y="181"/>
                    <a:pt x="4156" y="181"/>
                  </a:cubicBezTo>
                  <a:cubicBezTo>
                    <a:pt x="4156" y="181"/>
                    <a:pt x="3317" y="0"/>
                    <a:pt x="2261" y="0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530" name="Google Shape;12530;p49"/>
            <p:cNvSpPr/>
            <p:nvPr/>
          </p:nvSpPr>
          <p:spPr>
            <a:xfrm>
              <a:off x="3034900" y="2753425"/>
              <a:ext cx="57175" cy="11675"/>
            </a:xfrm>
            <a:custGeom>
              <a:avLst/>
              <a:gdLst/>
              <a:ahLst/>
              <a:cxnLst/>
              <a:rect l="l" t="t" r="r" b="b"/>
              <a:pathLst>
                <a:path w="2287" h="467" extrusionOk="0">
                  <a:moveTo>
                    <a:pt x="1185" y="1"/>
                  </a:moveTo>
                  <a:cubicBezTo>
                    <a:pt x="1167" y="1"/>
                    <a:pt x="1149" y="1"/>
                    <a:pt x="1131" y="1"/>
                  </a:cubicBezTo>
                  <a:cubicBezTo>
                    <a:pt x="512" y="37"/>
                    <a:pt x="0" y="275"/>
                    <a:pt x="0" y="275"/>
                  </a:cubicBezTo>
                  <a:cubicBezTo>
                    <a:pt x="0" y="275"/>
                    <a:pt x="494" y="466"/>
                    <a:pt x="1101" y="466"/>
                  </a:cubicBezTo>
                  <a:cubicBezTo>
                    <a:pt x="1119" y="466"/>
                    <a:pt x="1137" y="466"/>
                    <a:pt x="1155" y="466"/>
                  </a:cubicBezTo>
                  <a:cubicBezTo>
                    <a:pt x="1774" y="442"/>
                    <a:pt x="2286" y="192"/>
                    <a:pt x="2286" y="192"/>
                  </a:cubicBezTo>
                  <a:cubicBezTo>
                    <a:pt x="2286" y="192"/>
                    <a:pt x="1792" y="1"/>
                    <a:pt x="1185" y="1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531" name="Google Shape;12531;p49"/>
            <p:cNvSpPr/>
            <p:nvPr/>
          </p:nvSpPr>
          <p:spPr>
            <a:xfrm>
              <a:off x="2993825" y="2730825"/>
              <a:ext cx="30375" cy="11625"/>
            </a:xfrm>
            <a:custGeom>
              <a:avLst/>
              <a:gdLst/>
              <a:ahLst/>
              <a:cxnLst/>
              <a:rect l="l" t="t" r="r" b="b"/>
              <a:pathLst>
                <a:path w="1215" h="465" extrusionOk="0">
                  <a:moveTo>
                    <a:pt x="619" y="0"/>
                  </a:moveTo>
                  <a:cubicBezTo>
                    <a:pt x="441" y="0"/>
                    <a:pt x="262" y="60"/>
                    <a:pt x="155" y="131"/>
                  </a:cubicBezTo>
                  <a:cubicBezTo>
                    <a:pt x="60" y="191"/>
                    <a:pt x="0" y="274"/>
                    <a:pt x="0" y="274"/>
                  </a:cubicBezTo>
                  <a:lnTo>
                    <a:pt x="179" y="358"/>
                  </a:lnTo>
                  <a:cubicBezTo>
                    <a:pt x="298" y="405"/>
                    <a:pt x="441" y="453"/>
                    <a:pt x="595" y="465"/>
                  </a:cubicBezTo>
                  <a:cubicBezTo>
                    <a:pt x="738" y="465"/>
                    <a:pt x="893" y="429"/>
                    <a:pt x="1012" y="405"/>
                  </a:cubicBezTo>
                  <a:cubicBezTo>
                    <a:pt x="1131" y="369"/>
                    <a:pt x="1215" y="346"/>
                    <a:pt x="1215" y="346"/>
                  </a:cubicBezTo>
                  <a:cubicBezTo>
                    <a:pt x="1215" y="346"/>
                    <a:pt x="1167" y="274"/>
                    <a:pt x="1072" y="179"/>
                  </a:cubicBezTo>
                  <a:cubicBezTo>
                    <a:pt x="964" y="96"/>
                    <a:pt x="810" y="12"/>
                    <a:pt x="619" y="0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532" name="Google Shape;12532;p49"/>
            <p:cNvSpPr/>
            <p:nvPr/>
          </p:nvSpPr>
          <p:spPr>
            <a:xfrm>
              <a:off x="3764150" y="3101350"/>
              <a:ext cx="434600" cy="11425"/>
            </a:xfrm>
            <a:custGeom>
              <a:avLst/>
              <a:gdLst/>
              <a:ahLst/>
              <a:cxnLst/>
              <a:rect l="l" t="t" r="r" b="b"/>
              <a:pathLst>
                <a:path w="17384" h="457" extrusionOk="0">
                  <a:moveTo>
                    <a:pt x="7901" y="1"/>
                  </a:moveTo>
                  <a:cubicBezTo>
                    <a:pt x="3473" y="1"/>
                    <a:pt x="0" y="181"/>
                    <a:pt x="0" y="181"/>
                  </a:cubicBezTo>
                  <a:cubicBezTo>
                    <a:pt x="0" y="181"/>
                    <a:pt x="3906" y="419"/>
                    <a:pt x="8692" y="455"/>
                  </a:cubicBezTo>
                  <a:cubicBezTo>
                    <a:pt x="8945" y="456"/>
                    <a:pt x="9196" y="457"/>
                    <a:pt x="9443" y="457"/>
                  </a:cubicBezTo>
                  <a:cubicBezTo>
                    <a:pt x="13900" y="457"/>
                    <a:pt x="17384" y="265"/>
                    <a:pt x="17384" y="265"/>
                  </a:cubicBezTo>
                  <a:cubicBezTo>
                    <a:pt x="17384" y="265"/>
                    <a:pt x="13502" y="15"/>
                    <a:pt x="8692" y="3"/>
                  </a:cubicBezTo>
                  <a:cubicBezTo>
                    <a:pt x="8425" y="1"/>
                    <a:pt x="8162" y="1"/>
                    <a:pt x="7901" y="1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533" name="Google Shape;12533;p49"/>
            <p:cNvSpPr/>
            <p:nvPr/>
          </p:nvSpPr>
          <p:spPr>
            <a:xfrm>
              <a:off x="3764750" y="3085325"/>
              <a:ext cx="192600" cy="11350"/>
            </a:xfrm>
            <a:custGeom>
              <a:avLst/>
              <a:gdLst/>
              <a:ahLst/>
              <a:cxnLst/>
              <a:rect l="l" t="t" r="r" b="b"/>
              <a:pathLst>
                <a:path w="7704" h="454" extrusionOk="0">
                  <a:moveTo>
                    <a:pt x="3846" y="1"/>
                  </a:moveTo>
                  <a:cubicBezTo>
                    <a:pt x="1727" y="1"/>
                    <a:pt x="0" y="227"/>
                    <a:pt x="0" y="227"/>
                  </a:cubicBezTo>
                  <a:cubicBezTo>
                    <a:pt x="0" y="227"/>
                    <a:pt x="1727" y="453"/>
                    <a:pt x="3846" y="453"/>
                  </a:cubicBezTo>
                  <a:cubicBezTo>
                    <a:pt x="5977" y="453"/>
                    <a:pt x="7704" y="227"/>
                    <a:pt x="7704" y="227"/>
                  </a:cubicBezTo>
                  <a:cubicBezTo>
                    <a:pt x="7704" y="227"/>
                    <a:pt x="5977" y="1"/>
                    <a:pt x="3846" y="1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534" name="Google Shape;12534;p49"/>
            <p:cNvSpPr/>
            <p:nvPr/>
          </p:nvSpPr>
          <p:spPr>
            <a:xfrm>
              <a:off x="3792425" y="3067475"/>
              <a:ext cx="154200" cy="11325"/>
            </a:xfrm>
            <a:custGeom>
              <a:avLst/>
              <a:gdLst/>
              <a:ahLst/>
              <a:cxnLst/>
              <a:rect l="l" t="t" r="r" b="b"/>
              <a:pathLst>
                <a:path w="6168" h="453" extrusionOk="0">
                  <a:moveTo>
                    <a:pt x="3084" y="0"/>
                  </a:moveTo>
                  <a:cubicBezTo>
                    <a:pt x="1382" y="0"/>
                    <a:pt x="1" y="227"/>
                    <a:pt x="1" y="227"/>
                  </a:cubicBezTo>
                  <a:cubicBezTo>
                    <a:pt x="1" y="227"/>
                    <a:pt x="1382" y="453"/>
                    <a:pt x="3084" y="453"/>
                  </a:cubicBezTo>
                  <a:cubicBezTo>
                    <a:pt x="4787" y="453"/>
                    <a:pt x="6168" y="227"/>
                    <a:pt x="6168" y="227"/>
                  </a:cubicBezTo>
                  <a:cubicBezTo>
                    <a:pt x="6168" y="227"/>
                    <a:pt x="4787" y="0"/>
                    <a:pt x="3084" y="0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535" name="Google Shape;12535;p49"/>
            <p:cNvSpPr/>
            <p:nvPr/>
          </p:nvSpPr>
          <p:spPr>
            <a:xfrm>
              <a:off x="3859100" y="3048125"/>
              <a:ext cx="160750" cy="11325"/>
            </a:xfrm>
            <a:custGeom>
              <a:avLst/>
              <a:gdLst/>
              <a:ahLst/>
              <a:cxnLst/>
              <a:rect l="l" t="t" r="r" b="b"/>
              <a:pathLst>
                <a:path w="6430" h="453" extrusionOk="0">
                  <a:moveTo>
                    <a:pt x="3345" y="0"/>
                  </a:moveTo>
                  <a:cubicBezTo>
                    <a:pt x="3302" y="0"/>
                    <a:pt x="3259" y="0"/>
                    <a:pt x="3215" y="0"/>
                  </a:cubicBezTo>
                  <a:cubicBezTo>
                    <a:pt x="1441" y="0"/>
                    <a:pt x="1" y="227"/>
                    <a:pt x="1" y="227"/>
                  </a:cubicBezTo>
                  <a:cubicBezTo>
                    <a:pt x="1" y="227"/>
                    <a:pt x="1441" y="453"/>
                    <a:pt x="3215" y="453"/>
                  </a:cubicBezTo>
                  <a:cubicBezTo>
                    <a:pt x="4989" y="453"/>
                    <a:pt x="6430" y="227"/>
                    <a:pt x="6430" y="227"/>
                  </a:cubicBezTo>
                  <a:cubicBezTo>
                    <a:pt x="6430" y="227"/>
                    <a:pt x="5070" y="0"/>
                    <a:pt x="3345" y="0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536" name="Google Shape;12536;p49"/>
            <p:cNvSpPr/>
            <p:nvPr/>
          </p:nvSpPr>
          <p:spPr>
            <a:xfrm>
              <a:off x="4972050" y="2710275"/>
              <a:ext cx="27400" cy="64925"/>
            </a:xfrm>
            <a:custGeom>
              <a:avLst/>
              <a:gdLst/>
              <a:ahLst/>
              <a:cxnLst/>
              <a:rect l="l" t="t" r="r" b="b"/>
              <a:pathLst>
                <a:path w="1096" h="2597" extrusionOk="0">
                  <a:moveTo>
                    <a:pt x="167" y="1"/>
                  </a:moveTo>
                  <a:cubicBezTo>
                    <a:pt x="167" y="1"/>
                    <a:pt x="83" y="168"/>
                    <a:pt x="24" y="418"/>
                  </a:cubicBezTo>
                  <a:cubicBezTo>
                    <a:pt x="0" y="691"/>
                    <a:pt x="0" y="1072"/>
                    <a:pt x="143" y="1465"/>
                  </a:cubicBezTo>
                  <a:cubicBezTo>
                    <a:pt x="298" y="1870"/>
                    <a:pt x="548" y="2168"/>
                    <a:pt x="738" y="2346"/>
                  </a:cubicBezTo>
                  <a:cubicBezTo>
                    <a:pt x="953" y="2525"/>
                    <a:pt x="1095" y="2596"/>
                    <a:pt x="1095" y="2596"/>
                  </a:cubicBezTo>
                  <a:cubicBezTo>
                    <a:pt x="1095" y="2596"/>
                    <a:pt x="1036" y="2442"/>
                    <a:pt x="929" y="2204"/>
                  </a:cubicBezTo>
                  <a:cubicBezTo>
                    <a:pt x="845" y="1965"/>
                    <a:pt x="726" y="1656"/>
                    <a:pt x="595" y="1311"/>
                  </a:cubicBezTo>
                  <a:cubicBezTo>
                    <a:pt x="476" y="977"/>
                    <a:pt x="357" y="644"/>
                    <a:pt x="286" y="406"/>
                  </a:cubicBezTo>
                  <a:cubicBezTo>
                    <a:pt x="202" y="156"/>
                    <a:pt x="167" y="1"/>
                    <a:pt x="167" y="1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537" name="Google Shape;12537;p49"/>
            <p:cNvSpPr/>
            <p:nvPr/>
          </p:nvSpPr>
          <p:spPr>
            <a:xfrm>
              <a:off x="4954775" y="2749875"/>
              <a:ext cx="18175" cy="31275"/>
            </a:xfrm>
            <a:custGeom>
              <a:avLst/>
              <a:gdLst/>
              <a:ahLst/>
              <a:cxnLst/>
              <a:rect l="l" t="t" r="r" b="b"/>
              <a:pathLst>
                <a:path w="727" h="1251" extrusionOk="0">
                  <a:moveTo>
                    <a:pt x="84" y="0"/>
                  </a:moveTo>
                  <a:cubicBezTo>
                    <a:pt x="84" y="0"/>
                    <a:pt x="0" y="370"/>
                    <a:pt x="155" y="715"/>
                  </a:cubicBezTo>
                  <a:cubicBezTo>
                    <a:pt x="322" y="1060"/>
                    <a:pt x="643" y="1251"/>
                    <a:pt x="643" y="1251"/>
                  </a:cubicBezTo>
                  <a:cubicBezTo>
                    <a:pt x="643" y="1251"/>
                    <a:pt x="727" y="881"/>
                    <a:pt x="572" y="536"/>
                  </a:cubicBezTo>
                  <a:cubicBezTo>
                    <a:pt x="405" y="191"/>
                    <a:pt x="84" y="0"/>
                    <a:pt x="84" y="0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538" name="Google Shape;12538;p49"/>
            <p:cNvSpPr/>
            <p:nvPr/>
          </p:nvSpPr>
          <p:spPr>
            <a:xfrm>
              <a:off x="4199625" y="1988475"/>
              <a:ext cx="16975" cy="54800"/>
            </a:xfrm>
            <a:custGeom>
              <a:avLst/>
              <a:gdLst/>
              <a:ahLst/>
              <a:cxnLst/>
              <a:rect l="l" t="t" r="r" b="b"/>
              <a:pathLst>
                <a:path w="679" h="2192" extrusionOk="0">
                  <a:moveTo>
                    <a:pt x="131" y="0"/>
                  </a:moveTo>
                  <a:cubicBezTo>
                    <a:pt x="131" y="0"/>
                    <a:pt x="0" y="524"/>
                    <a:pt x="119" y="1131"/>
                  </a:cubicBezTo>
                  <a:cubicBezTo>
                    <a:pt x="238" y="1750"/>
                    <a:pt x="548" y="2191"/>
                    <a:pt x="548" y="2191"/>
                  </a:cubicBezTo>
                  <a:cubicBezTo>
                    <a:pt x="548" y="2191"/>
                    <a:pt x="679" y="1667"/>
                    <a:pt x="560" y="1060"/>
                  </a:cubicBezTo>
                  <a:cubicBezTo>
                    <a:pt x="441" y="453"/>
                    <a:pt x="131" y="0"/>
                    <a:pt x="131" y="0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539" name="Google Shape;12539;p49"/>
            <p:cNvSpPr/>
            <p:nvPr/>
          </p:nvSpPr>
          <p:spPr>
            <a:xfrm>
              <a:off x="4658600" y="2070925"/>
              <a:ext cx="19075" cy="57175"/>
            </a:xfrm>
            <a:custGeom>
              <a:avLst/>
              <a:gdLst/>
              <a:ahLst/>
              <a:cxnLst/>
              <a:rect l="l" t="t" r="r" b="b"/>
              <a:pathLst>
                <a:path w="763" h="2287" extrusionOk="0">
                  <a:moveTo>
                    <a:pt x="1" y="0"/>
                  </a:moveTo>
                  <a:cubicBezTo>
                    <a:pt x="1" y="0"/>
                    <a:pt x="25" y="560"/>
                    <a:pt x="215" y="1191"/>
                  </a:cubicBezTo>
                  <a:cubicBezTo>
                    <a:pt x="406" y="1798"/>
                    <a:pt x="715" y="2286"/>
                    <a:pt x="715" y="2286"/>
                  </a:cubicBezTo>
                  <a:cubicBezTo>
                    <a:pt x="715" y="2286"/>
                    <a:pt x="751" y="2143"/>
                    <a:pt x="763" y="1917"/>
                  </a:cubicBezTo>
                  <a:cubicBezTo>
                    <a:pt x="763" y="1691"/>
                    <a:pt x="751" y="1381"/>
                    <a:pt x="644" y="1048"/>
                  </a:cubicBezTo>
                  <a:cubicBezTo>
                    <a:pt x="537" y="727"/>
                    <a:pt x="370" y="453"/>
                    <a:pt x="239" y="274"/>
                  </a:cubicBezTo>
                  <a:cubicBezTo>
                    <a:pt x="108" y="96"/>
                    <a:pt x="1" y="0"/>
                    <a:pt x="1" y="0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540" name="Google Shape;12540;p49"/>
            <p:cNvSpPr/>
            <p:nvPr/>
          </p:nvSpPr>
          <p:spPr>
            <a:xfrm>
              <a:off x="4621700" y="2066750"/>
              <a:ext cx="17275" cy="33075"/>
            </a:xfrm>
            <a:custGeom>
              <a:avLst/>
              <a:gdLst/>
              <a:ahLst/>
              <a:cxnLst/>
              <a:rect l="l" t="t" r="r" b="b"/>
              <a:pathLst>
                <a:path w="691" h="1323" extrusionOk="0">
                  <a:moveTo>
                    <a:pt x="143" y="1"/>
                  </a:moveTo>
                  <a:cubicBezTo>
                    <a:pt x="143" y="1"/>
                    <a:pt x="0" y="370"/>
                    <a:pt x="143" y="739"/>
                  </a:cubicBezTo>
                  <a:cubicBezTo>
                    <a:pt x="274" y="1132"/>
                    <a:pt x="619" y="1322"/>
                    <a:pt x="619" y="1322"/>
                  </a:cubicBezTo>
                  <a:cubicBezTo>
                    <a:pt x="619" y="1322"/>
                    <a:pt x="691" y="953"/>
                    <a:pt x="572" y="596"/>
                  </a:cubicBezTo>
                  <a:cubicBezTo>
                    <a:pt x="441" y="239"/>
                    <a:pt x="143" y="1"/>
                    <a:pt x="143" y="1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541" name="Google Shape;12541;p49"/>
            <p:cNvSpPr/>
            <p:nvPr/>
          </p:nvSpPr>
          <p:spPr>
            <a:xfrm>
              <a:off x="3442075" y="2701050"/>
              <a:ext cx="20875" cy="98550"/>
            </a:xfrm>
            <a:custGeom>
              <a:avLst/>
              <a:gdLst/>
              <a:ahLst/>
              <a:cxnLst/>
              <a:rect l="l" t="t" r="r" b="b"/>
              <a:pathLst>
                <a:path w="835" h="3942" extrusionOk="0">
                  <a:moveTo>
                    <a:pt x="775" y="1"/>
                  </a:moveTo>
                  <a:cubicBezTo>
                    <a:pt x="775" y="1"/>
                    <a:pt x="382" y="846"/>
                    <a:pt x="191" y="1941"/>
                  </a:cubicBezTo>
                  <a:cubicBezTo>
                    <a:pt x="1" y="3025"/>
                    <a:pt x="60" y="3942"/>
                    <a:pt x="60" y="3942"/>
                  </a:cubicBezTo>
                  <a:cubicBezTo>
                    <a:pt x="60" y="3942"/>
                    <a:pt x="441" y="3096"/>
                    <a:pt x="644" y="2013"/>
                  </a:cubicBezTo>
                  <a:cubicBezTo>
                    <a:pt x="834" y="930"/>
                    <a:pt x="775" y="1"/>
                    <a:pt x="775" y="1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542" name="Google Shape;12542;p49"/>
            <p:cNvSpPr/>
            <p:nvPr/>
          </p:nvSpPr>
          <p:spPr>
            <a:xfrm>
              <a:off x="3463225" y="2773100"/>
              <a:ext cx="13125" cy="28000"/>
            </a:xfrm>
            <a:custGeom>
              <a:avLst/>
              <a:gdLst/>
              <a:ahLst/>
              <a:cxnLst/>
              <a:rect l="l" t="t" r="r" b="b"/>
              <a:pathLst>
                <a:path w="525" h="1120" extrusionOk="0">
                  <a:moveTo>
                    <a:pt x="357" y="0"/>
                  </a:moveTo>
                  <a:cubicBezTo>
                    <a:pt x="357" y="0"/>
                    <a:pt x="298" y="72"/>
                    <a:pt x="215" y="167"/>
                  </a:cubicBezTo>
                  <a:cubicBezTo>
                    <a:pt x="155" y="262"/>
                    <a:pt x="60" y="381"/>
                    <a:pt x="36" y="524"/>
                  </a:cubicBezTo>
                  <a:cubicBezTo>
                    <a:pt x="0" y="667"/>
                    <a:pt x="12" y="810"/>
                    <a:pt x="36" y="929"/>
                  </a:cubicBezTo>
                  <a:cubicBezTo>
                    <a:pt x="48" y="1036"/>
                    <a:pt x="72" y="1119"/>
                    <a:pt x="72" y="1119"/>
                  </a:cubicBezTo>
                  <a:cubicBezTo>
                    <a:pt x="72" y="1119"/>
                    <a:pt x="155" y="1095"/>
                    <a:pt x="238" y="1000"/>
                  </a:cubicBezTo>
                  <a:cubicBezTo>
                    <a:pt x="334" y="929"/>
                    <a:pt x="429" y="798"/>
                    <a:pt x="476" y="631"/>
                  </a:cubicBezTo>
                  <a:cubicBezTo>
                    <a:pt x="524" y="464"/>
                    <a:pt x="488" y="298"/>
                    <a:pt x="453" y="191"/>
                  </a:cubicBezTo>
                  <a:cubicBezTo>
                    <a:pt x="417" y="83"/>
                    <a:pt x="357" y="0"/>
                    <a:pt x="357" y="0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543" name="Google Shape;12543;p49"/>
            <p:cNvSpPr/>
            <p:nvPr/>
          </p:nvSpPr>
          <p:spPr>
            <a:xfrm>
              <a:off x="3483750" y="2774875"/>
              <a:ext cx="16100" cy="23250"/>
            </a:xfrm>
            <a:custGeom>
              <a:avLst/>
              <a:gdLst/>
              <a:ahLst/>
              <a:cxnLst/>
              <a:rect l="l" t="t" r="r" b="b"/>
              <a:pathLst>
                <a:path w="644" h="930" extrusionOk="0">
                  <a:moveTo>
                    <a:pt x="477" y="1"/>
                  </a:moveTo>
                  <a:cubicBezTo>
                    <a:pt x="477" y="1"/>
                    <a:pt x="203" y="143"/>
                    <a:pt x="108" y="382"/>
                  </a:cubicBezTo>
                  <a:cubicBezTo>
                    <a:pt x="1" y="632"/>
                    <a:pt x="108" y="929"/>
                    <a:pt x="108" y="929"/>
                  </a:cubicBezTo>
                  <a:cubicBezTo>
                    <a:pt x="108" y="929"/>
                    <a:pt x="417" y="846"/>
                    <a:pt x="525" y="560"/>
                  </a:cubicBezTo>
                  <a:cubicBezTo>
                    <a:pt x="644" y="274"/>
                    <a:pt x="477" y="1"/>
                    <a:pt x="477" y="1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544" name="Google Shape;12544;p49"/>
            <p:cNvSpPr/>
            <p:nvPr/>
          </p:nvSpPr>
          <p:spPr>
            <a:xfrm>
              <a:off x="3460250" y="2009300"/>
              <a:ext cx="18775" cy="67000"/>
            </a:xfrm>
            <a:custGeom>
              <a:avLst/>
              <a:gdLst/>
              <a:ahLst/>
              <a:cxnLst/>
              <a:rect l="l" t="t" r="r" b="b"/>
              <a:pathLst>
                <a:path w="751" h="2680" extrusionOk="0">
                  <a:moveTo>
                    <a:pt x="643" y="1"/>
                  </a:moveTo>
                  <a:cubicBezTo>
                    <a:pt x="643" y="1"/>
                    <a:pt x="298" y="560"/>
                    <a:pt x="155" y="1298"/>
                  </a:cubicBezTo>
                  <a:cubicBezTo>
                    <a:pt x="0" y="2049"/>
                    <a:pt x="107" y="2680"/>
                    <a:pt x="107" y="2680"/>
                  </a:cubicBezTo>
                  <a:cubicBezTo>
                    <a:pt x="107" y="2680"/>
                    <a:pt x="429" y="2120"/>
                    <a:pt x="595" y="1394"/>
                  </a:cubicBezTo>
                  <a:cubicBezTo>
                    <a:pt x="750" y="644"/>
                    <a:pt x="643" y="1"/>
                    <a:pt x="643" y="1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545" name="Google Shape;12545;p49"/>
            <p:cNvSpPr/>
            <p:nvPr/>
          </p:nvSpPr>
          <p:spPr>
            <a:xfrm>
              <a:off x="3484650" y="2016750"/>
              <a:ext cx="13125" cy="25025"/>
            </a:xfrm>
            <a:custGeom>
              <a:avLst/>
              <a:gdLst/>
              <a:ahLst/>
              <a:cxnLst/>
              <a:rect l="l" t="t" r="r" b="b"/>
              <a:pathLst>
                <a:path w="525" h="1001" extrusionOk="0">
                  <a:moveTo>
                    <a:pt x="453" y="0"/>
                  </a:moveTo>
                  <a:cubicBezTo>
                    <a:pt x="453" y="0"/>
                    <a:pt x="381" y="12"/>
                    <a:pt x="286" y="96"/>
                  </a:cubicBezTo>
                  <a:cubicBezTo>
                    <a:pt x="191" y="167"/>
                    <a:pt x="96" y="286"/>
                    <a:pt x="48" y="429"/>
                  </a:cubicBezTo>
                  <a:cubicBezTo>
                    <a:pt x="0" y="584"/>
                    <a:pt x="48" y="727"/>
                    <a:pt x="96" y="834"/>
                  </a:cubicBezTo>
                  <a:cubicBezTo>
                    <a:pt x="143" y="941"/>
                    <a:pt x="203" y="1000"/>
                    <a:pt x="203" y="1000"/>
                  </a:cubicBezTo>
                  <a:cubicBezTo>
                    <a:pt x="203" y="1000"/>
                    <a:pt x="262" y="941"/>
                    <a:pt x="334" y="846"/>
                  </a:cubicBezTo>
                  <a:cubicBezTo>
                    <a:pt x="393" y="774"/>
                    <a:pt x="465" y="655"/>
                    <a:pt x="501" y="536"/>
                  </a:cubicBezTo>
                  <a:cubicBezTo>
                    <a:pt x="524" y="417"/>
                    <a:pt x="512" y="286"/>
                    <a:pt x="501" y="179"/>
                  </a:cubicBezTo>
                  <a:cubicBezTo>
                    <a:pt x="489" y="72"/>
                    <a:pt x="453" y="0"/>
                    <a:pt x="453" y="0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546" name="Google Shape;12546;p49"/>
            <p:cNvSpPr/>
            <p:nvPr/>
          </p:nvSpPr>
          <p:spPr>
            <a:xfrm>
              <a:off x="3177475" y="2730825"/>
              <a:ext cx="22050" cy="59250"/>
            </a:xfrm>
            <a:custGeom>
              <a:avLst/>
              <a:gdLst/>
              <a:ahLst/>
              <a:cxnLst/>
              <a:rect l="l" t="t" r="r" b="b"/>
              <a:pathLst>
                <a:path w="882" h="2370" extrusionOk="0">
                  <a:moveTo>
                    <a:pt x="834" y="0"/>
                  </a:moveTo>
                  <a:cubicBezTo>
                    <a:pt x="834" y="0"/>
                    <a:pt x="453" y="465"/>
                    <a:pt x="226" y="1120"/>
                  </a:cubicBezTo>
                  <a:cubicBezTo>
                    <a:pt x="0" y="1774"/>
                    <a:pt x="48" y="2370"/>
                    <a:pt x="48" y="2370"/>
                  </a:cubicBezTo>
                  <a:cubicBezTo>
                    <a:pt x="48" y="2370"/>
                    <a:pt x="429" y="1905"/>
                    <a:pt x="655" y="1251"/>
                  </a:cubicBezTo>
                  <a:cubicBezTo>
                    <a:pt x="881" y="596"/>
                    <a:pt x="834" y="1"/>
                    <a:pt x="834" y="0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547" name="Google Shape;12547;p49"/>
            <p:cNvSpPr/>
            <p:nvPr/>
          </p:nvSpPr>
          <p:spPr>
            <a:xfrm>
              <a:off x="3195625" y="2756125"/>
              <a:ext cx="17875" cy="33075"/>
            </a:xfrm>
            <a:custGeom>
              <a:avLst/>
              <a:gdLst/>
              <a:ahLst/>
              <a:cxnLst/>
              <a:rect l="l" t="t" r="r" b="b"/>
              <a:pathLst>
                <a:path w="715" h="1323" extrusionOk="0">
                  <a:moveTo>
                    <a:pt x="620" y="0"/>
                  </a:moveTo>
                  <a:lnTo>
                    <a:pt x="620" y="0"/>
                  </a:lnTo>
                  <a:cubicBezTo>
                    <a:pt x="620" y="0"/>
                    <a:pt x="286" y="215"/>
                    <a:pt x="155" y="584"/>
                  </a:cubicBezTo>
                  <a:cubicBezTo>
                    <a:pt x="1" y="953"/>
                    <a:pt x="108" y="1322"/>
                    <a:pt x="108" y="1322"/>
                  </a:cubicBezTo>
                  <a:cubicBezTo>
                    <a:pt x="108" y="1322"/>
                    <a:pt x="441" y="1108"/>
                    <a:pt x="572" y="751"/>
                  </a:cubicBezTo>
                  <a:cubicBezTo>
                    <a:pt x="715" y="370"/>
                    <a:pt x="620" y="0"/>
                    <a:pt x="620" y="0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548" name="Google Shape;12548;p49"/>
            <p:cNvSpPr/>
            <p:nvPr/>
          </p:nvSpPr>
          <p:spPr>
            <a:xfrm>
              <a:off x="4286525" y="3098125"/>
              <a:ext cx="568550" cy="11050"/>
            </a:xfrm>
            <a:custGeom>
              <a:avLst/>
              <a:gdLst/>
              <a:ahLst/>
              <a:cxnLst/>
              <a:rect l="l" t="t" r="r" b="b"/>
              <a:pathLst>
                <a:path w="22742" h="442" extrusionOk="0">
                  <a:moveTo>
                    <a:pt x="11829" y="0"/>
                  </a:moveTo>
                  <a:cubicBezTo>
                    <a:pt x="11677" y="0"/>
                    <a:pt x="11525" y="0"/>
                    <a:pt x="11371" y="1"/>
                  </a:cubicBezTo>
                  <a:cubicBezTo>
                    <a:pt x="5097" y="1"/>
                    <a:pt x="1" y="227"/>
                    <a:pt x="1" y="227"/>
                  </a:cubicBezTo>
                  <a:cubicBezTo>
                    <a:pt x="1" y="227"/>
                    <a:pt x="5097" y="441"/>
                    <a:pt x="11371" y="441"/>
                  </a:cubicBezTo>
                  <a:cubicBezTo>
                    <a:pt x="17658" y="441"/>
                    <a:pt x="22742" y="227"/>
                    <a:pt x="22742" y="227"/>
                  </a:cubicBezTo>
                  <a:cubicBezTo>
                    <a:pt x="22742" y="227"/>
                    <a:pt x="17903" y="0"/>
                    <a:pt x="11829" y="0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549" name="Google Shape;12549;p49"/>
            <p:cNvSpPr/>
            <p:nvPr/>
          </p:nvSpPr>
          <p:spPr>
            <a:xfrm>
              <a:off x="4874100" y="3096625"/>
              <a:ext cx="64025" cy="11050"/>
            </a:xfrm>
            <a:custGeom>
              <a:avLst/>
              <a:gdLst/>
              <a:ahLst/>
              <a:cxnLst/>
              <a:rect l="l" t="t" r="r" b="b"/>
              <a:pathLst>
                <a:path w="2561" h="442" extrusionOk="0">
                  <a:moveTo>
                    <a:pt x="1337" y="1"/>
                  </a:moveTo>
                  <a:cubicBezTo>
                    <a:pt x="1320" y="1"/>
                    <a:pt x="1304" y="1"/>
                    <a:pt x="1287" y="1"/>
                  </a:cubicBezTo>
                  <a:cubicBezTo>
                    <a:pt x="584" y="1"/>
                    <a:pt x="1" y="227"/>
                    <a:pt x="1" y="227"/>
                  </a:cubicBezTo>
                  <a:cubicBezTo>
                    <a:pt x="1" y="227"/>
                    <a:pt x="572" y="442"/>
                    <a:pt x="1287" y="442"/>
                  </a:cubicBezTo>
                  <a:cubicBezTo>
                    <a:pt x="1977" y="442"/>
                    <a:pt x="2561" y="227"/>
                    <a:pt x="2561" y="227"/>
                  </a:cubicBezTo>
                  <a:cubicBezTo>
                    <a:pt x="2561" y="227"/>
                    <a:pt x="2005" y="1"/>
                    <a:pt x="1337" y="1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550" name="Google Shape;12550;p49"/>
            <p:cNvSpPr/>
            <p:nvPr/>
          </p:nvSpPr>
          <p:spPr>
            <a:xfrm>
              <a:off x="4958350" y="3093075"/>
              <a:ext cx="39300" cy="11325"/>
            </a:xfrm>
            <a:custGeom>
              <a:avLst/>
              <a:gdLst/>
              <a:ahLst/>
              <a:cxnLst/>
              <a:rect l="l" t="t" r="r" b="b"/>
              <a:pathLst>
                <a:path w="1572" h="453" extrusionOk="0">
                  <a:moveTo>
                    <a:pt x="786" y="0"/>
                  </a:moveTo>
                  <a:cubicBezTo>
                    <a:pt x="358" y="0"/>
                    <a:pt x="0" y="226"/>
                    <a:pt x="0" y="226"/>
                  </a:cubicBezTo>
                  <a:cubicBezTo>
                    <a:pt x="0" y="226"/>
                    <a:pt x="358" y="453"/>
                    <a:pt x="786" y="453"/>
                  </a:cubicBezTo>
                  <a:cubicBezTo>
                    <a:pt x="1215" y="453"/>
                    <a:pt x="1572" y="226"/>
                    <a:pt x="1572" y="226"/>
                  </a:cubicBezTo>
                  <a:cubicBezTo>
                    <a:pt x="1572" y="226"/>
                    <a:pt x="1215" y="0"/>
                    <a:pt x="786" y="0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551" name="Google Shape;12551;p49"/>
            <p:cNvSpPr/>
            <p:nvPr/>
          </p:nvSpPr>
          <p:spPr>
            <a:xfrm>
              <a:off x="5018175" y="3096625"/>
              <a:ext cx="32775" cy="11050"/>
            </a:xfrm>
            <a:custGeom>
              <a:avLst/>
              <a:gdLst/>
              <a:ahLst/>
              <a:cxnLst/>
              <a:rect l="l" t="t" r="r" b="b"/>
              <a:pathLst>
                <a:path w="1311" h="442" extrusionOk="0">
                  <a:moveTo>
                    <a:pt x="681" y="1"/>
                  </a:moveTo>
                  <a:cubicBezTo>
                    <a:pt x="673" y="1"/>
                    <a:pt x="664" y="1"/>
                    <a:pt x="655" y="1"/>
                  </a:cubicBezTo>
                  <a:cubicBezTo>
                    <a:pt x="298" y="1"/>
                    <a:pt x="0" y="227"/>
                    <a:pt x="0" y="227"/>
                  </a:cubicBezTo>
                  <a:cubicBezTo>
                    <a:pt x="0" y="227"/>
                    <a:pt x="298" y="442"/>
                    <a:pt x="655" y="442"/>
                  </a:cubicBezTo>
                  <a:cubicBezTo>
                    <a:pt x="1013" y="442"/>
                    <a:pt x="1310" y="227"/>
                    <a:pt x="1310" y="227"/>
                  </a:cubicBezTo>
                  <a:cubicBezTo>
                    <a:pt x="1310" y="227"/>
                    <a:pt x="1027" y="1"/>
                    <a:pt x="681" y="1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552" name="Google Shape;12552;p49"/>
            <p:cNvSpPr/>
            <p:nvPr/>
          </p:nvSpPr>
          <p:spPr>
            <a:xfrm>
              <a:off x="5094375" y="3096625"/>
              <a:ext cx="55100" cy="11050"/>
            </a:xfrm>
            <a:custGeom>
              <a:avLst/>
              <a:gdLst/>
              <a:ahLst/>
              <a:cxnLst/>
              <a:rect l="l" t="t" r="r" b="b"/>
              <a:pathLst>
                <a:path w="2204" h="442" extrusionOk="0">
                  <a:moveTo>
                    <a:pt x="1152" y="1"/>
                  </a:moveTo>
                  <a:cubicBezTo>
                    <a:pt x="1137" y="1"/>
                    <a:pt x="1123" y="1"/>
                    <a:pt x="1108" y="1"/>
                  </a:cubicBezTo>
                  <a:cubicBezTo>
                    <a:pt x="489" y="1"/>
                    <a:pt x="0" y="227"/>
                    <a:pt x="0" y="227"/>
                  </a:cubicBezTo>
                  <a:cubicBezTo>
                    <a:pt x="0" y="227"/>
                    <a:pt x="489" y="442"/>
                    <a:pt x="1108" y="442"/>
                  </a:cubicBezTo>
                  <a:cubicBezTo>
                    <a:pt x="1715" y="442"/>
                    <a:pt x="2203" y="227"/>
                    <a:pt x="2203" y="227"/>
                  </a:cubicBezTo>
                  <a:cubicBezTo>
                    <a:pt x="2203" y="227"/>
                    <a:pt x="1738" y="1"/>
                    <a:pt x="1152" y="1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553" name="Google Shape;12553;p49"/>
            <p:cNvSpPr/>
            <p:nvPr/>
          </p:nvSpPr>
          <p:spPr>
            <a:xfrm>
              <a:off x="2982200" y="3102600"/>
              <a:ext cx="748625" cy="11075"/>
            </a:xfrm>
            <a:custGeom>
              <a:avLst/>
              <a:gdLst/>
              <a:ahLst/>
              <a:cxnLst/>
              <a:rect l="l" t="t" r="r" b="b"/>
              <a:pathLst>
                <a:path w="29945" h="443" extrusionOk="0">
                  <a:moveTo>
                    <a:pt x="14967" y="0"/>
                  </a:moveTo>
                  <a:cubicBezTo>
                    <a:pt x="6692" y="0"/>
                    <a:pt x="1" y="215"/>
                    <a:pt x="1" y="215"/>
                  </a:cubicBezTo>
                  <a:cubicBezTo>
                    <a:pt x="1" y="215"/>
                    <a:pt x="6098" y="442"/>
                    <a:pt x="13849" y="442"/>
                  </a:cubicBezTo>
                  <a:cubicBezTo>
                    <a:pt x="14218" y="442"/>
                    <a:pt x="14591" y="442"/>
                    <a:pt x="14967" y="441"/>
                  </a:cubicBezTo>
                  <a:cubicBezTo>
                    <a:pt x="23242" y="441"/>
                    <a:pt x="29945" y="215"/>
                    <a:pt x="29945" y="215"/>
                  </a:cubicBezTo>
                  <a:cubicBezTo>
                    <a:pt x="29945" y="215"/>
                    <a:pt x="23242" y="0"/>
                    <a:pt x="14967" y="0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554" name="Google Shape;12554;p49"/>
            <p:cNvSpPr/>
            <p:nvPr/>
          </p:nvSpPr>
          <p:spPr>
            <a:xfrm>
              <a:off x="2952750" y="3106700"/>
              <a:ext cx="11925" cy="9075"/>
            </a:xfrm>
            <a:custGeom>
              <a:avLst/>
              <a:gdLst/>
              <a:ahLst/>
              <a:cxnLst/>
              <a:rect l="l" t="t" r="r" b="b"/>
              <a:pathLst>
                <a:path w="477" h="363" extrusionOk="0">
                  <a:moveTo>
                    <a:pt x="327" y="0"/>
                  </a:moveTo>
                  <a:cubicBezTo>
                    <a:pt x="239" y="0"/>
                    <a:pt x="119" y="51"/>
                    <a:pt x="119" y="51"/>
                  </a:cubicBezTo>
                  <a:cubicBezTo>
                    <a:pt x="119" y="51"/>
                    <a:pt x="0" y="277"/>
                    <a:pt x="95" y="336"/>
                  </a:cubicBezTo>
                  <a:cubicBezTo>
                    <a:pt x="108" y="356"/>
                    <a:pt x="135" y="363"/>
                    <a:pt x="166" y="363"/>
                  </a:cubicBezTo>
                  <a:cubicBezTo>
                    <a:pt x="249" y="363"/>
                    <a:pt x="369" y="313"/>
                    <a:pt x="369" y="313"/>
                  </a:cubicBezTo>
                  <a:cubicBezTo>
                    <a:pt x="369" y="313"/>
                    <a:pt x="476" y="98"/>
                    <a:pt x="405" y="27"/>
                  </a:cubicBezTo>
                  <a:cubicBezTo>
                    <a:pt x="389" y="7"/>
                    <a:pt x="360" y="0"/>
                    <a:pt x="327" y="0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555" name="Google Shape;12555;p49"/>
            <p:cNvSpPr/>
            <p:nvPr/>
          </p:nvSpPr>
          <p:spPr>
            <a:xfrm>
              <a:off x="2814625" y="3105875"/>
              <a:ext cx="31275" cy="11325"/>
            </a:xfrm>
            <a:custGeom>
              <a:avLst/>
              <a:gdLst/>
              <a:ahLst/>
              <a:cxnLst/>
              <a:rect l="l" t="t" r="r" b="b"/>
              <a:pathLst>
                <a:path w="1251" h="453" extrusionOk="0">
                  <a:moveTo>
                    <a:pt x="632" y="0"/>
                  </a:moveTo>
                  <a:cubicBezTo>
                    <a:pt x="286" y="0"/>
                    <a:pt x="1" y="226"/>
                    <a:pt x="1" y="226"/>
                  </a:cubicBezTo>
                  <a:cubicBezTo>
                    <a:pt x="1" y="226"/>
                    <a:pt x="286" y="453"/>
                    <a:pt x="632" y="453"/>
                  </a:cubicBezTo>
                  <a:cubicBezTo>
                    <a:pt x="977" y="453"/>
                    <a:pt x="1251" y="226"/>
                    <a:pt x="1251" y="226"/>
                  </a:cubicBezTo>
                  <a:cubicBezTo>
                    <a:pt x="1251" y="226"/>
                    <a:pt x="977" y="0"/>
                    <a:pt x="632" y="0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556" name="Google Shape;12556;p49"/>
            <p:cNvSpPr/>
            <p:nvPr/>
          </p:nvSpPr>
          <p:spPr>
            <a:xfrm>
              <a:off x="4163000" y="3163900"/>
              <a:ext cx="410200" cy="11050"/>
            </a:xfrm>
            <a:custGeom>
              <a:avLst/>
              <a:gdLst/>
              <a:ahLst/>
              <a:cxnLst/>
              <a:rect l="l" t="t" r="r" b="b"/>
              <a:pathLst>
                <a:path w="16408" h="442" extrusionOk="0">
                  <a:moveTo>
                    <a:pt x="8204" y="1"/>
                  </a:moveTo>
                  <a:cubicBezTo>
                    <a:pt x="3680" y="1"/>
                    <a:pt x="1" y="227"/>
                    <a:pt x="1" y="227"/>
                  </a:cubicBezTo>
                  <a:cubicBezTo>
                    <a:pt x="1" y="227"/>
                    <a:pt x="3680" y="441"/>
                    <a:pt x="8204" y="441"/>
                  </a:cubicBezTo>
                  <a:cubicBezTo>
                    <a:pt x="12729" y="441"/>
                    <a:pt x="16408" y="227"/>
                    <a:pt x="16408" y="227"/>
                  </a:cubicBezTo>
                  <a:cubicBezTo>
                    <a:pt x="16408" y="227"/>
                    <a:pt x="12729" y="1"/>
                    <a:pt x="8204" y="1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557" name="Google Shape;12557;p49"/>
            <p:cNvSpPr/>
            <p:nvPr/>
          </p:nvSpPr>
          <p:spPr>
            <a:xfrm>
              <a:off x="3923100" y="3180275"/>
              <a:ext cx="595325" cy="11350"/>
            </a:xfrm>
            <a:custGeom>
              <a:avLst/>
              <a:gdLst/>
              <a:ahLst/>
              <a:cxnLst/>
              <a:rect l="l" t="t" r="r" b="b"/>
              <a:pathLst>
                <a:path w="23813" h="454" extrusionOk="0">
                  <a:moveTo>
                    <a:pt x="11907" y="1"/>
                  </a:moveTo>
                  <a:cubicBezTo>
                    <a:pt x="5334" y="1"/>
                    <a:pt x="0" y="227"/>
                    <a:pt x="0" y="227"/>
                  </a:cubicBezTo>
                  <a:cubicBezTo>
                    <a:pt x="0" y="227"/>
                    <a:pt x="5334" y="453"/>
                    <a:pt x="11907" y="453"/>
                  </a:cubicBezTo>
                  <a:cubicBezTo>
                    <a:pt x="18491" y="453"/>
                    <a:pt x="23813" y="227"/>
                    <a:pt x="23813" y="227"/>
                  </a:cubicBezTo>
                  <a:cubicBezTo>
                    <a:pt x="23813" y="227"/>
                    <a:pt x="18467" y="1"/>
                    <a:pt x="11907" y="1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558" name="Google Shape;12558;p49"/>
            <p:cNvSpPr/>
            <p:nvPr/>
          </p:nvSpPr>
          <p:spPr>
            <a:xfrm>
              <a:off x="4106150" y="3215700"/>
              <a:ext cx="1046300" cy="11050"/>
            </a:xfrm>
            <a:custGeom>
              <a:avLst/>
              <a:gdLst/>
              <a:ahLst/>
              <a:cxnLst/>
              <a:rect l="l" t="t" r="r" b="b"/>
              <a:pathLst>
                <a:path w="41852" h="442" extrusionOk="0">
                  <a:moveTo>
                    <a:pt x="20932" y="1"/>
                  </a:moveTo>
                  <a:cubicBezTo>
                    <a:pt x="9383" y="1"/>
                    <a:pt x="1" y="227"/>
                    <a:pt x="1" y="227"/>
                  </a:cubicBezTo>
                  <a:cubicBezTo>
                    <a:pt x="1" y="227"/>
                    <a:pt x="9359" y="441"/>
                    <a:pt x="20932" y="441"/>
                  </a:cubicBezTo>
                  <a:cubicBezTo>
                    <a:pt x="32481" y="441"/>
                    <a:pt x="41851" y="227"/>
                    <a:pt x="41851" y="227"/>
                  </a:cubicBezTo>
                  <a:cubicBezTo>
                    <a:pt x="41851" y="227"/>
                    <a:pt x="32481" y="1"/>
                    <a:pt x="20932" y="1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559" name="Google Shape;12559;p49"/>
            <p:cNvSpPr/>
            <p:nvPr/>
          </p:nvSpPr>
          <p:spPr>
            <a:xfrm>
              <a:off x="3556675" y="3237725"/>
              <a:ext cx="1029925" cy="11050"/>
            </a:xfrm>
            <a:custGeom>
              <a:avLst/>
              <a:gdLst/>
              <a:ahLst/>
              <a:cxnLst/>
              <a:rect l="l" t="t" r="r" b="b"/>
              <a:pathLst>
                <a:path w="41197" h="442" extrusionOk="0">
                  <a:moveTo>
                    <a:pt x="20599" y="1"/>
                  </a:moveTo>
                  <a:cubicBezTo>
                    <a:pt x="9228" y="1"/>
                    <a:pt x="1" y="215"/>
                    <a:pt x="1" y="215"/>
                  </a:cubicBezTo>
                  <a:cubicBezTo>
                    <a:pt x="1" y="215"/>
                    <a:pt x="9228" y="441"/>
                    <a:pt x="20599" y="441"/>
                  </a:cubicBezTo>
                  <a:cubicBezTo>
                    <a:pt x="31969" y="441"/>
                    <a:pt x="41196" y="215"/>
                    <a:pt x="41196" y="215"/>
                  </a:cubicBezTo>
                  <a:cubicBezTo>
                    <a:pt x="41196" y="215"/>
                    <a:pt x="31969" y="1"/>
                    <a:pt x="20599" y="1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560" name="Google Shape;12560;p49"/>
            <p:cNvSpPr/>
            <p:nvPr/>
          </p:nvSpPr>
          <p:spPr>
            <a:xfrm>
              <a:off x="3589425" y="3213025"/>
              <a:ext cx="505150" cy="11325"/>
            </a:xfrm>
            <a:custGeom>
              <a:avLst/>
              <a:gdLst/>
              <a:ahLst/>
              <a:cxnLst/>
              <a:rect l="l" t="t" r="r" b="b"/>
              <a:pathLst>
                <a:path w="20206" h="453" extrusionOk="0">
                  <a:moveTo>
                    <a:pt x="10109" y="0"/>
                  </a:moveTo>
                  <a:cubicBezTo>
                    <a:pt x="4525" y="0"/>
                    <a:pt x="0" y="227"/>
                    <a:pt x="0" y="227"/>
                  </a:cubicBezTo>
                  <a:cubicBezTo>
                    <a:pt x="0" y="227"/>
                    <a:pt x="4525" y="453"/>
                    <a:pt x="10109" y="453"/>
                  </a:cubicBezTo>
                  <a:cubicBezTo>
                    <a:pt x="15681" y="453"/>
                    <a:pt x="20205" y="227"/>
                    <a:pt x="20205" y="227"/>
                  </a:cubicBezTo>
                  <a:cubicBezTo>
                    <a:pt x="20205" y="227"/>
                    <a:pt x="15681" y="0"/>
                    <a:pt x="10109" y="0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561" name="Google Shape;12561;p49"/>
            <p:cNvSpPr/>
            <p:nvPr/>
          </p:nvSpPr>
          <p:spPr>
            <a:xfrm>
              <a:off x="3272425" y="3163900"/>
              <a:ext cx="617650" cy="11050"/>
            </a:xfrm>
            <a:custGeom>
              <a:avLst/>
              <a:gdLst/>
              <a:ahLst/>
              <a:cxnLst/>
              <a:rect l="l" t="t" r="r" b="b"/>
              <a:pathLst>
                <a:path w="24706" h="442" extrusionOk="0">
                  <a:moveTo>
                    <a:pt x="12347" y="1"/>
                  </a:moveTo>
                  <a:cubicBezTo>
                    <a:pt x="5537" y="1"/>
                    <a:pt x="0" y="227"/>
                    <a:pt x="0" y="227"/>
                  </a:cubicBezTo>
                  <a:cubicBezTo>
                    <a:pt x="0" y="227"/>
                    <a:pt x="5537" y="441"/>
                    <a:pt x="12347" y="441"/>
                  </a:cubicBezTo>
                  <a:cubicBezTo>
                    <a:pt x="19169" y="441"/>
                    <a:pt x="24706" y="227"/>
                    <a:pt x="24706" y="227"/>
                  </a:cubicBezTo>
                  <a:cubicBezTo>
                    <a:pt x="24706" y="227"/>
                    <a:pt x="19169" y="1"/>
                    <a:pt x="12347" y="1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562" name="Google Shape;12562;p49"/>
            <p:cNvSpPr/>
            <p:nvPr/>
          </p:nvSpPr>
          <p:spPr>
            <a:xfrm>
              <a:off x="3613825" y="3180275"/>
              <a:ext cx="303650" cy="11350"/>
            </a:xfrm>
            <a:custGeom>
              <a:avLst/>
              <a:gdLst/>
              <a:ahLst/>
              <a:cxnLst/>
              <a:rect l="l" t="t" r="r" b="b"/>
              <a:pathLst>
                <a:path w="12146" h="454" extrusionOk="0">
                  <a:moveTo>
                    <a:pt x="6073" y="1"/>
                  </a:moveTo>
                  <a:cubicBezTo>
                    <a:pt x="2715" y="1"/>
                    <a:pt x="1" y="227"/>
                    <a:pt x="1" y="227"/>
                  </a:cubicBezTo>
                  <a:cubicBezTo>
                    <a:pt x="1" y="227"/>
                    <a:pt x="2715" y="453"/>
                    <a:pt x="6073" y="453"/>
                  </a:cubicBezTo>
                  <a:cubicBezTo>
                    <a:pt x="9442" y="453"/>
                    <a:pt x="12145" y="227"/>
                    <a:pt x="12145" y="227"/>
                  </a:cubicBezTo>
                  <a:cubicBezTo>
                    <a:pt x="12145" y="227"/>
                    <a:pt x="9419" y="1"/>
                    <a:pt x="6073" y="1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563" name="Google Shape;12563;p49"/>
            <p:cNvSpPr/>
            <p:nvPr/>
          </p:nvSpPr>
          <p:spPr>
            <a:xfrm>
              <a:off x="2048150" y="3141875"/>
              <a:ext cx="951050" cy="11350"/>
            </a:xfrm>
            <a:custGeom>
              <a:avLst/>
              <a:gdLst/>
              <a:ahLst/>
              <a:cxnLst/>
              <a:rect l="l" t="t" r="r" b="b"/>
              <a:pathLst>
                <a:path w="38042" h="454" extrusionOk="0">
                  <a:moveTo>
                    <a:pt x="19027" y="1"/>
                  </a:moveTo>
                  <a:cubicBezTo>
                    <a:pt x="8514" y="1"/>
                    <a:pt x="1" y="227"/>
                    <a:pt x="1" y="227"/>
                  </a:cubicBezTo>
                  <a:cubicBezTo>
                    <a:pt x="1" y="227"/>
                    <a:pt x="8514" y="453"/>
                    <a:pt x="19027" y="453"/>
                  </a:cubicBezTo>
                  <a:cubicBezTo>
                    <a:pt x="29528" y="453"/>
                    <a:pt x="38041" y="227"/>
                    <a:pt x="38041" y="227"/>
                  </a:cubicBezTo>
                  <a:cubicBezTo>
                    <a:pt x="38041" y="227"/>
                    <a:pt x="29528" y="1"/>
                    <a:pt x="19027" y="1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564" name="Google Shape;12564;p49"/>
            <p:cNvSpPr/>
            <p:nvPr/>
          </p:nvSpPr>
          <p:spPr>
            <a:xfrm>
              <a:off x="2414275" y="3182950"/>
              <a:ext cx="639400" cy="11050"/>
            </a:xfrm>
            <a:custGeom>
              <a:avLst/>
              <a:gdLst/>
              <a:ahLst/>
              <a:cxnLst/>
              <a:rect l="l" t="t" r="r" b="b"/>
              <a:pathLst>
                <a:path w="25576" h="442" extrusionOk="0">
                  <a:moveTo>
                    <a:pt x="12788" y="1"/>
                  </a:moveTo>
                  <a:cubicBezTo>
                    <a:pt x="5739" y="1"/>
                    <a:pt x="1" y="227"/>
                    <a:pt x="1" y="227"/>
                  </a:cubicBezTo>
                  <a:cubicBezTo>
                    <a:pt x="1" y="227"/>
                    <a:pt x="5716" y="441"/>
                    <a:pt x="12788" y="441"/>
                  </a:cubicBezTo>
                  <a:cubicBezTo>
                    <a:pt x="19848" y="441"/>
                    <a:pt x="25575" y="227"/>
                    <a:pt x="25575" y="227"/>
                  </a:cubicBezTo>
                  <a:cubicBezTo>
                    <a:pt x="25575" y="227"/>
                    <a:pt x="19860" y="1"/>
                    <a:pt x="12788" y="1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565" name="Google Shape;12565;p49"/>
            <p:cNvSpPr/>
            <p:nvPr/>
          </p:nvSpPr>
          <p:spPr>
            <a:xfrm>
              <a:off x="2580675" y="3221350"/>
              <a:ext cx="320000" cy="11050"/>
            </a:xfrm>
            <a:custGeom>
              <a:avLst/>
              <a:gdLst/>
              <a:ahLst/>
              <a:cxnLst/>
              <a:rect l="l" t="t" r="r" b="b"/>
              <a:pathLst>
                <a:path w="12800" h="442" extrusionOk="0">
                  <a:moveTo>
                    <a:pt x="6406" y="1"/>
                  </a:moveTo>
                  <a:cubicBezTo>
                    <a:pt x="2858" y="1"/>
                    <a:pt x="0" y="215"/>
                    <a:pt x="0" y="215"/>
                  </a:cubicBezTo>
                  <a:cubicBezTo>
                    <a:pt x="0" y="215"/>
                    <a:pt x="2870" y="441"/>
                    <a:pt x="6406" y="441"/>
                  </a:cubicBezTo>
                  <a:cubicBezTo>
                    <a:pt x="9942" y="441"/>
                    <a:pt x="12799" y="215"/>
                    <a:pt x="12799" y="215"/>
                  </a:cubicBezTo>
                  <a:cubicBezTo>
                    <a:pt x="12799" y="215"/>
                    <a:pt x="9942" y="1"/>
                    <a:pt x="6406" y="1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566" name="Google Shape;12566;p49"/>
            <p:cNvSpPr/>
            <p:nvPr/>
          </p:nvSpPr>
          <p:spPr>
            <a:xfrm>
              <a:off x="2750625" y="3248725"/>
              <a:ext cx="237550" cy="11350"/>
            </a:xfrm>
            <a:custGeom>
              <a:avLst/>
              <a:gdLst/>
              <a:ahLst/>
              <a:cxnLst/>
              <a:rect l="l" t="t" r="r" b="b"/>
              <a:pathLst>
                <a:path w="9502" h="454" extrusionOk="0">
                  <a:moveTo>
                    <a:pt x="4942" y="1"/>
                  </a:moveTo>
                  <a:cubicBezTo>
                    <a:pt x="4879" y="1"/>
                    <a:pt x="4815" y="1"/>
                    <a:pt x="4751" y="1"/>
                  </a:cubicBezTo>
                  <a:cubicBezTo>
                    <a:pt x="2132" y="1"/>
                    <a:pt x="1" y="227"/>
                    <a:pt x="1" y="227"/>
                  </a:cubicBezTo>
                  <a:cubicBezTo>
                    <a:pt x="1" y="227"/>
                    <a:pt x="2132" y="454"/>
                    <a:pt x="4751" y="454"/>
                  </a:cubicBezTo>
                  <a:cubicBezTo>
                    <a:pt x="7371" y="454"/>
                    <a:pt x="9502" y="227"/>
                    <a:pt x="9502" y="227"/>
                  </a:cubicBezTo>
                  <a:cubicBezTo>
                    <a:pt x="9502" y="227"/>
                    <a:pt x="7473" y="1"/>
                    <a:pt x="4942" y="1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567" name="Google Shape;12567;p49"/>
            <p:cNvSpPr/>
            <p:nvPr/>
          </p:nvSpPr>
          <p:spPr>
            <a:xfrm>
              <a:off x="3095325" y="3229400"/>
              <a:ext cx="220875" cy="11325"/>
            </a:xfrm>
            <a:custGeom>
              <a:avLst/>
              <a:gdLst/>
              <a:ahLst/>
              <a:cxnLst/>
              <a:rect l="l" t="t" r="r" b="b"/>
              <a:pathLst>
                <a:path w="8835" h="453" extrusionOk="0">
                  <a:moveTo>
                    <a:pt x="4417" y="0"/>
                  </a:moveTo>
                  <a:cubicBezTo>
                    <a:pt x="1977" y="0"/>
                    <a:pt x="0" y="227"/>
                    <a:pt x="0" y="227"/>
                  </a:cubicBezTo>
                  <a:cubicBezTo>
                    <a:pt x="0" y="227"/>
                    <a:pt x="1977" y="453"/>
                    <a:pt x="4417" y="453"/>
                  </a:cubicBezTo>
                  <a:cubicBezTo>
                    <a:pt x="6858" y="453"/>
                    <a:pt x="8835" y="227"/>
                    <a:pt x="8835" y="227"/>
                  </a:cubicBezTo>
                  <a:cubicBezTo>
                    <a:pt x="8835" y="227"/>
                    <a:pt x="6858" y="0"/>
                    <a:pt x="4417" y="0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568" name="Google Shape;12568;p49"/>
            <p:cNvSpPr/>
            <p:nvPr/>
          </p:nvSpPr>
          <p:spPr>
            <a:xfrm>
              <a:off x="3136100" y="3254100"/>
              <a:ext cx="212850" cy="11050"/>
            </a:xfrm>
            <a:custGeom>
              <a:avLst/>
              <a:gdLst/>
              <a:ahLst/>
              <a:cxnLst/>
              <a:rect l="l" t="t" r="r" b="b"/>
              <a:pathLst>
                <a:path w="8514" h="442" extrusionOk="0">
                  <a:moveTo>
                    <a:pt x="4263" y="1"/>
                  </a:moveTo>
                  <a:cubicBezTo>
                    <a:pt x="1905" y="1"/>
                    <a:pt x="0" y="215"/>
                    <a:pt x="0" y="215"/>
                  </a:cubicBezTo>
                  <a:cubicBezTo>
                    <a:pt x="0" y="215"/>
                    <a:pt x="1905" y="441"/>
                    <a:pt x="4263" y="441"/>
                  </a:cubicBezTo>
                  <a:cubicBezTo>
                    <a:pt x="6608" y="441"/>
                    <a:pt x="8513" y="215"/>
                    <a:pt x="8513" y="215"/>
                  </a:cubicBezTo>
                  <a:cubicBezTo>
                    <a:pt x="8513" y="215"/>
                    <a:pt x="6608" y="1"/>
                    <a:pt x="4263" y="1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569" name="Google Shape;12569;p49"/>
            <p:cNvSpPr/>
            <p:nvPr/>
          </p:nvSpPr>
          <p:spPr>
            <a:xfrm>
              <a:off x="3181925" y="3270475"/>
              <a:ext cx="153325" cy="11025"/>
            </a:xfrm>
            <a:custGeom>
              <a:avLst/>
              <a:gdLst/>
              <a:ahLst/>
              <a:cxnLst/>
              <a:rect l="l" t="t" r="r" b="b"/>
              <a:pathLst>
                <a:path w="6133" h="441" extrusionOk="0">
                  <a:moveTo>
                    <a:pt x="3073" y="0"/>
                  </a:moveTo>
                  <a:cubicBezTo>
                    <a:pt x="1370" y="0"/>
                    <a:pt x="1" y="215"/>
                    <a:pt x="1" y="215"/>
                  </a:cubicBezTo>
                  <a:cubicBezTo>
                    <a:pt x="1" y="215"/>
                    <a:pt x="1370" y="441"/>
                    <a:pt x="3073" y="441"/>
                  </a:cubicBezTo>
                  <a:cubicBezTo>
                    <a:pt x="4763" y="441"/>
                    <a:pt x="6133" y="215"/>
                    <a:pt x="6133" y="215"/>
                  </a:cubicBezTo>
                  <a:cubicBezTo>
                    <a:pt x="6133" y="215"/>
                    <a:pt x="4763" y="0"/>
                    <a:pt x="3073" y="0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570" name="Google Shape;12570;p49"/>
            <p:cNvSpPr/>
            <p:nvPr/>
          </p:nvSpPr>
          <p:spPr>
            <a:xfrm>
              <a:off x="3239375" y="3294875"/>
              <a:ext cx="104200" cy="11350"/>
            </a:xfrm>
            <a:custGeom>
              <a:avLst/>
              <a:gdLst/>
              <a:ahLst/>
              <a:cxnLst/>
              <a:rect l="l" t="t" r="r" b="b"/>
              <a:pathLst>
                <a:path w="4168" h="454" extrusionOk="0">
                  <a:moveTo>
                    <a:pt x="2084" y="1"/>
                  </a:moveTo>
                  <a:cubicBezTo>
                    <a:pt x="918" y="1"/>
                    <a:pt x="1" y="227"/>
                    <a:pt x="1" y="227"/>
                  </a:cubicBezTo>
                  <a:cubicBezTo>
                    <a:pt x="1" y="227"/>
                    <a:pt x="929" y="453"/>
                    <a:pt x="2084" y="453"/>
                  </a:cubicBezTo>
                  <a:cubicBezTo>
                    <a:pt x="3239" y="453"/>
                    <a:pt x="4168" y="227"/>
                    <a:pt x="4168" y="227"/>
                  </a:cubicBezTo>
                  <a:cubicBezTo>
                    <a:pt x="4168" y="227"/>
                    <a:pt x="3227" y="1"/>
                    <a:pt x="2084" y="1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571" name="Google Shape;12571;p49"/>
            <p:cNvSpPr/>
            <p:nvPr/>
          </p:nvSpPr>
          <p:spPr>
            <a:xfrm>
              <a:off x="2302350" y="3117475"/>
              <a:ext cx="229225" cy="11050"/>
            </a:xfrm>
            <a:custGeom>
              <a:avLst/>
              <a:gdLst/>
              <a:ahLst/>
              <a:cxnLst/>
              <a:rect l="l" t="t" r="r" b="b"/>
              <a:pathLst>
                <a:path w="9169" h="442" extrusionOk="0">
                  <a:moveTo>
                    <a:pt x="4585" y="1"/>
                  </a:moveTo>
                  <a:cubicBezTo>
                    <a:pt x="2049" y="1"/>
                    <a:pt x="1" y="215"/>
                    <a:pt x="1" y="215"/>
                  </a:cubicBezTo>
                  <a:cubicBezTo>
                    <a:pt x="1" y="215"/>
                    <a:pt x="2061" y="441"/>
                    <a:pt x="4585" y="441"/>
                  </a:cubicBezTo>
                  <a:cubicBezTo>
                    <a:pt x="7109" y="441"/>
                    <a:pt x="9169" y="215"/>
                    <a:pt x="9169" y="215"/>
                  </a:cubicBezTo>
                  <a:cubicBezTo>
                    <a:pt x="9169" y="215"/>
                    <a:pt x="7109" y="1"/>
                    <a:pt x="4585" y="1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572" name="Google Shape;12572;p49"/>
            <p:cNvSpPr/>
            <p:nvPr/>
          </p:nvSpPr>
          <p:spPr>
            <a:xfrm>
              <a:off x="2384225" y="3076400"/>
              <a:ext cx="106275" cy="11325"/>
            </a:xfrm>
            <a:custGeom>
              <a:avLst/>
              <a:gdLst/>
              <a:ahLst/>
              <a:cxnLst/>
              <a:rect l="l" t="t" r="r" b="b"/>
              <a:pathLst>
                <a:path w="4251" h="453" extrusionOk="0">
                  <a:moveTo>
                    <a:pt x="2131" y="1"/>
                  </a:moveTo>
                  <a:cubicBezTo>
                    <a:pt x="953" y="1"/>
                    <a:pt x="0" y="227"/>
                    <a:pt x="0" y="227"/>
                  </a:cubicBezTo>
                  <a:cubicBezTo>
                    <a:pt x="0" y="227"/>
                    <a:pt x="953" y="453"/>
                    <a:pt x="2131" y="453"/>
                  </a:cubicBezTo>
                  <a:cubicBezTo>
                    <a:pt x="3298" y="453"/>
                    <a:pt x="4251" y="227"/>
                    <a:pt x="4251" y="227"/>
                  </a:cubicBezTo>
                  <a:cubicBezTo>
                    <a:pt x="4251" y="227"/>
                    <a:pt x="3298" y="1"/>
                    <a:pt x="2131" y="1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573" name="Google Shape;12573;p49"/>
            <p:cNvSpPr/>
            <p:nvPr/>
          </p:nvSpPr>
          <p:spPr>
            <a:xfrm>
              <a:off x="2436300" y="3057050"/>
              <a:ext cx="68500" cy="11350"/>
            </a:xfrm>
            <a:custGeom>
              <a:avLst/>
              <a:gdLst/>
              <a:ahLst/>
              <a:cxnLst/>
              <a:rect l="l" t="t" r="r" b="b"/>
              <a:pathLst>
                <a:path w="2740" h="454" extrusionOk="0">
                  <a:moveTo>
                    <a:pt x="1370" y="1"/>
                  </a:moveTo>
                  <a:cubicBezTo>
                    <a:pt x="608" y="1"/>
                    <a:pt x="1" y="227"/>
                    <a:pt x="1" y="227"/>
                  </a:cubicBezTo>
                  <a:cubicBezTo>
                    <a:pt x="1" y="227"/>
                    <a:pt x="579" y="453"/>
                    <a:pt x="1314" y="453"/>
                  </a:cubicBezTo>
                  <a:cubicBezTo>
                    <a:pt x="1333" y="453"/>
                    <a:pt x="1351" y="453"/>
                    <a:pt x="1370" y="453"/>
                  </a:cubicBezTo>
                  <a:cubicBezTo>
                    <a:pt x="2132" y="453"/>
                    <a:pt x="2739" y="227"/>
                    <a:pt x="2739" y="227"/>
                  </a:cubicBezTo>
                  <a:cubicBezTo>
                    <a:pt x="2739" y="227"/>
                    <a:pt x="2132" y="1"/>
                    <a:pt x="1370" y="1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574" name="Google Shape;12574;p49"/>
            <p:cNvSpPr/>
            <p:nvPr/>
          </p:nvSpPr>
          <p:spPr>
            <a:xfrm>
              <a:off x="2266650" y="3032650"/>
              <a:ext cx="248550" cy="11075"/>
            </a:xfrm>
            <a:custGeom>
              <a:avLst/>
              <a:gdLst/>
              <a:ahLst/>
              <a:cxnLst/>
              <a:rect l="l" t="t" r="r" b="b"/>
              <a:pathLst>
                <a:path w="9942" h="443" extrusionOk="0">
                  <a:moveTo>
                    <a:pt x="4977" y="0"/>
                  </a:moveTo>
                  <a:cubicBezTo>
                    <a:pt x="2238" y="0"/>
                    <a:pt x="0" y="227"/>
                    <a:pt x="0" y="227"/>
                  </a:cubicBezTo>
                  <a:cubicBezTo>
                    <a:pt x="0" y="227"/>
                    <a:pt x="2030" y="443"/>
                    <a:pt x="4589" y="443"/>
                  </a:cubicBezTo>
                  <a:cubicBezTo>
                    <a:pt x="4717" y="443"/>
                    <a:pt x="4847" y="442"/>
                    <a:pt x="4977" y="441"/>
                  </a:cubicBezTo>
                  <a:cubicBezTo>
                    <a:pt x="7715" y="441"/>
                    <a:pt x="9942" y="227"/>
                    <a:pt x="9942" y="227"/>
                  </a:cubicBezTo>
                  <a:cubicBezTo>
                    <a:pt x="9942" y="227"/>
                    <a:pt x="7727" y="0"/>
                    <a:pt x="4977" y="0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575" name="Google Shape;12575;p49"/>
            <p:cNvSpPr/>
            <p:nvPr/>
          </p:nvSpPr>
          <p:spPr>
            <a:xfrm>
              <a:off x="2461000" y="2994550"/>
              <a:ext cx="70575" cy="11325"/>
            </a:xfrm>
            <a:custGeom>
              <a:avLst/>
              <a:gdLst/>
              <a:ahLst/>
              <a:cxnLst/>
              <a:rect l="l" t="t" r="r" b="b"/>
              <a:pathLst>
                <a:path w="2823" h="453" extrusionOk="0">
                  <a:moveTo>
                    <a:pt x="1406" y="0"/>
                  </a:moveTo>
                  <a:cubicBezTo>
                    <a:pt x="632" y="0"/>
                    <a:pt x="1" y="227"/>
                    <a:pt x="1" y="227"/>
                  </a:cubicBezTo>
                  <a:cubicBezTo>
                    <a:pt x="1" y="227"/>
                    <a:pt x="632" y="453"/>
                    <a:pt x="1406" y="453"/>
                  </a:cubicBezTo>
                  <a:cubicBezTo>
                    <a:pt x="2180" y="453"/>
                    <a:pt x="2823" y="227"/>
                    <a:pt x="2823" y="227"/>
                  </a:cubicBezTo>
                  <a:cubicBezTo>
                    <a:pt x="2823" y="227"/>
                    <a:pt x="2192" y="0"/>
                    <a:pt x="1406" y="0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576" name="Google Shape;12576;p49"/>
            <p:cNvSpPr/>
            <p:nvPr/>
          </p:nvSpPr>
          <p:spPr>
            <a:xfrm>
              <a:off x="4903575" y="2253975"/>
              <a:ext cx="341450" cy="11050"/>
            </a:xfrm>
            <a:custGeom>
              <a:avLst/>
              <a:gdLst/>
              <a:ahLst/>
              <a:cxnLst/>
              <a:rect l="l" t="t" r="r" b="b"/>
              <a:pathLst>
                <a:path w="13658" h="442" extrusionOk="0">
                  <a:moveTo>
                    <a:pt x="6835" y="1"/>
                  </a:moveTo>
                  <a:cubicBezTo>
                    <a:pt x="3060" y="1"/>
                    <a:pt x="1" y="215"/>
                    <a:pt x="1" y="215"/>
                  </a:cubicBezTo>
                  <a:cubicBezTo>
                    <a:pt x="1" y="215"/>
                    <a:pt x="3060" y="441"/>
                    <a:pt x="6835" y="441"/>
                  </a:cubicBezTo>
                  <a:cubicBezTo>
                    <a:pt x="10609" y="441"/>
                    <a:pt x="13657" y="215"/>
                    <a:pt x="13657" y="215"/>
                  </a:cubicBezTo>
                  <a:cubicBezTo>
                    <a:pt x="13657" y="215"/>
                    <a:pt x="10609" y="1"/>
                    <a:pt x="6835" y="1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577" name="Google Shape;12577;p49"/>
            <p:cNvSpPr/>
            <p:nvPr/>
          </p:nvSpPr>
          <p:spPr>
            <a:xfrm>
              <a:off x="4975025" y="2286725"/>
              <a:ext cx="106275" cy="11025"/>
            </a:xfrm>
            <a:custGeom>
              <a:avLst/>
              <a:gdLst/>
              <a:ahLst/>
              <a:cxnLst/>
              <a:rect l="l" t="t" r="r" b="b"/>
              <a:pathLst>
                <a:path w="4251" h="441" extrusionOk="0">
                  <a:moveTo>
                    <a:pt x="2131" y="0"/>
                  </a:moveTo>
                  <a:cubicBezTo>
                    <a:pt x="953" y="0"/>
                    <a:pt x="0" y="215"/>
                    <a:pt x="0" y="215"/>
                  </a:cubicBezTo>
                  <a:cubicBezTo>
                    <a:pt x="0" y="215"/>
                    <a:pt x="953" y="441"/>
                    <a:pt x="2131" y="441"/>
                  </a:cubicBezTo>
                  <a:cubicBezTo>
                    <a:pt x="3298" y="441"/>
                    <a:pt x="4251" y="215"/>
                    <a:pt x="4251" y="215"/>
                  </a:cubicBezTo>
                  <a:cubicBezTo>
                    <a:pt x="4251" y="215"/>
                    <a:pt x="3298" y="0"/>
                    <a:pt x="2131" y="0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578" name="Google Shape;12578;p49"/>
            <p:cNvSpPr/>
            <p:nvPr/>
          </p:nvSpPr>
          <p:spPr>
            <a:xfrm>
              <a:off x="5018175" y="2316775"/>
              <a:ext cx="104200" cy="11050"/>
            </a:xfrm>
            <a:custGeom>
              <a:avLst/>
              <a:gdLst/>
              <a:ahLst/>
              <a:cxnLst/>
              <a:rect l="l" t="t" r="r" b="b"/>
              <a:pathLst>
                <a:path w="4168" h="442" extrusionOk="0">
                  <a:moveTo>
                    <a:pt x="2084" y="1"/>
                  </a:moveTo>
                  <a:cubicBezTo>
                    <a:pt x="917" y="1"/>
                    <a:pt x="0" y="227"/>
                    <a:pt x="0" y="227"/>
                  </a:cubicBezTo>
                  <a:cubicBezTo>
                    <a:pt x="0" y="227"/>
                    <a:pt x="941" y="441"/>
                    <a:pt x="2084" y="441"/>
                  </a:cubicBezTo>
                  <a:cubicBezTo>
                    <a:pt x="3239" y="441"/>
                    <a:pt x="4168" y="227"/>
                    <a:pt x="4168" y="227"/>
                  </a:cubicBezTo>
                  <a:cubicBezTo>
                    <a:pt x="4168" y="227"/>
                    <a:pt x="3227" y="1"/>
                    <a:pt x="2084" y="1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579" name="Google Shape;12579;p49"/>
            <p:cNvSpPr/>
            <p:nvPr/>
          </p:nvSpPr>
          <p:spPr>
            <a:xfrm>
              <a:off x="5058950" y="2344150"/>
              <a:ext cx="44075" cy="11350"/>
            </a:xfrm>
            <a:custGeom>
              <a:avLst/>
              <a:gdLst/>
              <a:ahLst/>
              <a:cxnLst/>
              <a:rect l="l" t="t" r="r" b="b"/>
              <a:pathLst>
                <a:path w="1763" h="454" extrusionOk="0">
                  <a:moveTo>
                    <a:pt x="917" y="1"/>
                  </a:moveTo>
                  <a:cubicBezTo>
                    <a:pt x="905" y="1"/>
                    <a:pt x="894" y="1"/>
                    <a:pt x="882" y="1"/>
                  </a:cubicBezTo>
                  <a:cubicBezTo>
                    <a:pt x="394" y="1"/>
                    <a:pt x="1" y="227"/>
                    <a:pt x="1" y="227"/>
                  </a:cubicBezTo>
                  <a:cubicBezTo>
                    <a:pt x="1" y="227"/>
                    <a:pt x="405" y="454"/>
                    <a:pt x="882" y="454"/>
                  </a:cubicBezTo>
                  <a:cubicBezTo>
                    <a:pt x="1370" y="454"/>
                    <a:pt x="1763" y="227"/>
                    <a:pt x="1763" y="227"/>
                  </a:cubicBezTo>
                  <a:cubicBezTo>
                    <a:pt x="1763" y="227"/>
                    <a:pt x="1389" y="1"/>
                    <a:pt x="917" y="1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580" name="Google Shape;12580;p49"/>
            <p:cNvSpPr/>
            <p:nvPr/>
          </p:nvSpPr>
          <p:spPr>
            <a:xfrm>
              <a:off x="5078900" y="2379600"/>
              <a:ext cx="49125" cy="11325"/>
            </a:xfrm>
            <a:custGeom>
              <a:avLst/>
              <a:gdLst/>
              <a:ahLst/>
              <a:cxnLst/>
              <a:rect l="l" t="t" r="r" b="b"/>
              <a:pathLst>
                <a:path w="1965" h="453" extrusionOk="0">
                  <a:moveTo>
                    <a:pt x="977" y="0"/>
                  </a:moveTo>
                  <a:cubicBezTo>
                    <a:pt x="441" y="0"/>
                    <a:pt x="0" y="226"/>
                    <a:pt x="0" y="226"/>
                  </a:cubicBezTo>
                  <a:cubicBezTo>
                    <a:pt x="0" y="226"/>
                    <a:pt x="429" y="452"/>
                    <a:pt x="977" y="452"/>
                  </a:cubicBezTo>
                  <a:cubicBezTo>
                    <a:pt x="1512" y="452"/>
                    <a:pt x="1965" y="226"/>
                    <a:pt x="1965" y="226"/>
                  </a:cubicBezTo>
                  <a:cubicBezTo>
                    <a:pt x="1965" y="226"/>
                    <a:pt x="1512" y="0"/>
                    <a:pt x="977" y="0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581" name="Google Shape;12581;p49"/>
            <p:cNvSpPr/>
            <p:nvPr/>
          </p:nvSpPr>
          <p:spPr>
            <a:xfrm>
              <a:off x="4758925" y="3158250"/>
              <a:ext cx="991800" cy="11350"/>
            </a:xfrm>
            <a:custGeom>
              <a:avLst/>
              <a:gdLst/>
              <a:ahLst/>
              <a:cxnLst/>
              <a:rect l="l" t="t" r="r" b="b"/>
              <a:pathLst>
                <a:path w="39672" h="454" extrusionOk="0">
                  <a:moveTo>
                    <a:pt x="19836" y="1"/>
                  </a:moveTo>
                  <a:cubicBezTo>
                    <a:pt x="8882" y="1"/>
                    <a:pt x="0" y="227"/>
                    <a:pt x="0" y="227"/>
                  </a:cubicBezTo>
                  <a:cubicBezTo>
                    <a:pt x="0" y="227"/>
                    <a:pt x="8882" y="453"/>
                    <a:pt x="19836" y="453"/>
                  </a:cubicBezTo>
                  <a:cubicBezTo>
                    <a:pt x="30790" y="453"/>
                    <a:pt x="39672" y="227"/>
                    <a:pt x="39672" y="227"/>
                  </a:cubicBezTo>
                  <a:cubicBezTo>
                    <a:pt x="39672" y="227"/>
                    <a:pt x="30790" y="1"/>
                    <a:pt x="19836" y="1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582" name="Google Shape;12582;p49"/>
            <p:cNvSpPr/>
            <p:nvPr/>
          </p:nvSpPr>
          <p:spPr>
            <a:xfrm>
              <a:off x="4580925" y="3147550"/>
              <a:ext cx="251525" cy="11325"/>
            </a:xfrm>
            <a:custGeom>
              <a:avLst/>
              <a:gdLst/>
              <a:ahLst/>
              <a:cxnLst/>
              <a:rect l="l" t="t" r="r" b="b"/>
              <a:pathLst>
                <a:path w="10061" h="453" extrusionOk="0">
                  <a:moveTo>
                    <a:pt x="5037" y="0"/>
                  </a:moveTo>
                  <a:cubicBezTo>
                    <a:pt x="2250" y="0"/>
                    <a:pt x="0" y="226"/>
                    <a:pt x="0" y="226"/>
                  </a:cubicBezTo>
                  <a:cubicBezTo>
                    <a:pt x="0" y="226"/>
                    <a:pt x="2250" y="453"/>
                    <a:pt x="5037" y="453"/>
                  </a:cubicBezTo>
                  <a:cubicBezTo>
                    <a:pt x="7811" y="453"/>
                    <a:pt x="10061" y="226"/>
                    <a:pt x="10061" y="226"/>
                  </a:cubicBezTo>
                  <a:cubicBezTo>
                    <a:pt x="10061" y="226"/>
                    <a:pt x="7811" y="0"/>
                    <a:pt x="5037" y="0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583" name="Google Shape;12583;p49"/>
            <p:cNvSpPr/>
            <p:nvPr/>
          </p:nvSpPr>
          <p:spPr>
            <a:xfrm>
              <a:off x="4744925" y="3139500"/>
              <a:ext cx="183075" cy="11050"/>
            </a:xfrm>
            <a:custGeom>
              <a:avLst/>
              <a:gdLst/>
              <a:ahLst/>
              <a:cxnLst/>
              <a:rect l="l" t="t" r="r" b="b"/>
              <a:pathLst>
                <a:path w="7323" h="442" extrusionOk="0">
                  <a:moveTo>
                    <a:pt x="3668" y="1"/>
                  </a:moveTo>
                  <a:cubicBezTo>
                    <a:pt x="1644" y="1"/>
                    <a:pt x="1" y="215"/>
                    <a:pt x="1" y="215"/>
                  </a:cubicBezTo>
                  <a:cubicBezTo>
                    <a:pt x="1" y="215"/>
                    <a:pt x="1644" y="441"/>
                    <a:pt x="3668" y="441"/>
                  </a:cubicBezTo>
                  <a:cubicBezTo>
                    <a:pt x="5692" y="441"/>
                    <a:pt x="7323" y="215"/>
                    <a:pt x="7323" y="215"/>
                  </a:cubicBezTo>
                  <a:cubicBezTo>
                    <a:pt x="7323" y="215"/>
                    <a:pt x="5692" y="1"/>
                    <a:pt x="3668" y="1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584" name="Google Shape;12584;p49"/>
            <p:cNvSpPr/>
            <p:nvPr/>
          </p:nvSpPr>
          <p:spPr>
            <a:xfrm>
              <a:off x="5160150" y="3133850"/>
              <a:ext cx="453950" cy="11025"/>
            </a:xfrm>
            <a:custGeom>
              <a:avLst/>
              <a:gdLst/>
              <a:ahLst/>
              <a:cxnLst/>
              <a:rect l="l" t="t" r="r" b="b"/>
              <a:pathLst>
                <a:path w="18158" h="441" extrusionOk="0">
                  <a:moveTo>
                    <a:pt x="9085" y="0"/>
                  </a:moveTo>
                  <a:cubicBezTo>
                    <a:pt x="4073" y="0"/>
                    <a:pt x="1" y="227"/>
                    <a:pt x="1" y="227"/>
                  </a:cubicBezTo>
                  <a:cubicBezTo>
                    <a:pt x="1" y="227"/>
                    <a:pt x="4073" y="441"/>
                    <a:pt x="9085" y="441"/>
                  </a:cubicBezTo>
                  <a:cubicBezTo>
                    <a:pt x="14098" y="441"/>
                    <a:pt x="18158" y="227"/>
                    <a:pt x="18158" y="227"/>
                  </a:cubicBezTo>
                  <a:cubicBezTo>
                    <a:pt x="18158" y="227"/>
                    <a:pt x="14098" y="0"/>
                    <a:pt x="9085" y="0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585" name="Google Shape;12585;p49"/>
            <p:cNvSpPr/>
            <p:nvPr/>
          </p:nvSpPr>
          <p:spPr>
            <a:xfrm>
              <a:off x="5392325" y="3114800"/>
              <a:ext cx="112550" cy="11325"/>
            </a:xfrm>
            <a:custGeom>
              <a:avLst/>
              <a:gdLst/>
              <a:ahLst/>
              <a:cxnLst/>
              <a:rect l="l" t="t" r="r" b="b"/>
              <a:pathLst>
                <a:path w="4502" h="453" extrusionOk="0">
                  <a:moveTo>
                    <a:pt x="2342" y="0"/>
                  </a:moveTo>
                  <a:cubicBezTo>
                    <a:pt x="2312" y="0"/>
                    <a:pt x="2281" y="0"/>
                    <a:pt x="2251" y="0"/>
                  </a:cubicBezTo>
                  <a:cubicBezTo>
                    <a:pt x="1001" y="0"/>
                    <a:pt x="1" y="227"/>
                    <a:pt x="1" y="227"/>
                  </a:cubicBezTo>
                  <a:cubicBezTo>
                    <a:pt x="1" y="227"/>
                    <a:pt x="1013" y="453"/>
                    <a:pt x="2251" y="453"/>
                  </a:cubicBezTo>
                  <a:cubicBezTo>
                    <a:pt x="3501" y="453"/>
                    <a:pt x="4501" y="227"/>
                    <a:pt x="4501" y="227"/>
                  </a:cubicBezTo>
                  <a:cubicBezTo>
                    <a:pt x="4501" y="227"/>
                    <a:pt x="3549" y="0"/>
                    <a:pt x="2342" y="0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586" name="Google Shape;12586;p49"/>
            <p:cNvSpPr/>
            <p:nvPr/>
          </p:nvSpPr>
          <p:spPr>
            <a:xfrm>
              <a:off x="5403925" y="3084725"/>
              <a:ext cx="81900" cy="11050"/>
            </a:xfrm>
            <a:custGeom>
              <a:avLst/>
              <a:gdLst/>
              <a:ahLst/>
              <a:cxnLst/>
              <a:rect l="l" t="t" r="r" b="b"/>
              <a:pathLst>
                <a:path w="3276" h="442" extrusionOk="0">
                  <a:moveTo>
                    <a:pt x="1644" y="1"/>
                  </a:moveTo>
                  <a:cubicBezTo>
                    <a:pt x="727" y="1"/>
                    <a:pt x="1" y="227"/>
                    <a:pt x="1" y="227"/>
                  </a:cubicBezTo>
                  <a:cubicBezTo>
                    <a:pt x="1" y="227"/>
                    <a:pt x="727" y="441"/>
                    <a:pt x="1644" y="441"/>
                  </a:cubicBezTo>
                  <a:cubicBezTo>
                    <a:pt x="2549" y="441"/>
                    <a:pt x="3275" y="227"/>
                    <a:pt x="3275" y="227"/>
                  </a:cubicBezTo>
                  <a:cubicBezTo>
                    <a:pt x="3275" y="227"/>
                    <a:pt x="2537" y="1"/>
                    <a:pt x="1644" y="1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587" name="Google Shape;12587;p49"/>
            <p:cNvSpPr/>
            <p:nvPr/>
          </p:nvSpPr>
          <p:spPr>
            <a:xfrm>
              <a:off x="5390250" y="3060025"/>
              <a:ext cx="81875" cy="11350"/>
            </a:xfrm>
            <a:custGeom>
              <a:avLst/>
              <a:gdLst/>
              <a:ahLst/>
              <a:cxnLst/>
              <a:rect l="l" t="t" r="r" b="b"/>
              <a:pathLst>
                <a:path w="3275" h="454" extrusionOk="0">
                  <a:moveTo>
                    <a:pt x="1631" y="1"/>
                  </a:moveTo>
                  <a:cubicBezTo>
                    <a:pt x="727" y="1"/>
                    <a:pt x="0" y="227"/>
                    <a:pt x="0" y="227"/>
                  </a:cubicBezTo>
                  <a:cubicBezTo>
                    <a:pt x="0" y="227"/>
                    <a:pt x="727" y="453"/>
                    <a:pt x="1631" y="453"/>
                  </a:cubicBezTo>
                  <a:cubicBezTo>
                    <a:pt x="2548" y="453"/>
                    <a:pt x="3275" y="227"/>
                    <a:pt x="3275" y="227"/>
                  </a:cubicBezTo>
                  <a:cubicBezTo>
                    <a:pt x="3275" y="227"/>
                    <a:pt x="2548" y="1"/>
                    <a:pt x="1631" y="1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588" name="Google Shape;12588;p49"/>
            <p:cNvSpPr/>
            <p:nvPr/>
          </p:nvSpPr>
          <p:spPr>
            <a:xfrm>
              <a:off x="5384875" y="3024300"/>
              <a:ext cx="78925" cy="11350"/>
            </a:xfrm>
            <a:custGeom>
              <a:avLst/>
              <a:gdLst/>
              <a:ahLst/>
              <a:cxnLst/>
              <a:rect l="l" t="t" r="r" b="b"/>
              <a:pathLst>
                <a:path w="3157" h="454" extrusionOk="0">
                  <a:moveTo>
                    <a:pt x="1585" y="1"/>
                  </a:moveTo>
                  <a:cubicBezTo>
                    <a:pt x="715" y="1"/>
                    <a:pt x="1" y="227"/>
                    <a:pt x="1" y="227"/>
                  </a:cubicBezTo>
                  <a:cubicBezTo>
                    <a:pt x="1" y="227"/>
                    <a:pt x="703" y="453"/>
                    <a:pt x="1585" y="453"/>
                  </a:cubicBezTo>
                  <a:cubicBezTo>
                    <a:pt x="2442" y="453"/>
                    <a:pt x="3156" y="227"/>
                    <a:pt x="3156" y="227"/>
                  </a:cubicBezTo>
                  <a:cubicBezTo>
                    <a:pt x="3156" y="227"/>
                    <a:pt x="2442" y="1"/>
                    <a:pt x="1585" y="1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589" name="Google Shape;12589;p49"/>
            <p:cNvSpPr/>
            <p:nvPr/>
          </p:nvSpPr>
          <p:spPr>
            <a:xfrm>
              <a:off x="5256600" y="2737675"/>
              <a:ext cx="404250" cy="11025"/>
            </a:xfrm>
            <a:custGeom>
              <a:avLst/>
              <a:gdLst/>
              <a:ahLst/>
              <a:cxnLst/>
              <a:rect l="l" t="t" r="r" b="b"/>
              <a:pathLst>
                <a:path w="16170" h="441" extrusionOk="0">
                  <a:moveTo>
                    <a:pt x="8085" y="0"/>
                  </a:moveTo>
                  <a:cubicBezTo>
                    <a:pt x="3620" y="0"/>
                    <a:pt x="0" y="215"/>
                    <a:pt x="0" y="215"/>
                  </a:cubicBezTo>
                  <a:cubicBezTo>
                    <a:pt x="0" y="215"/>
                    <a:pt x="3620" y="441"/>
                    <a:pt x="8085" y="441"/>
                  </a:cubicBezTo>
                  <a:cubicBezTo>
                    <a:pt x="12550" y="441"/>
                    <a:pt x="16169" y="215"/>
                    <a:pt x="16169" y="215"/>
                  </a:cubicBezTo>
                  <a:cubicBezTo>
                    <a:pt x="16169" y="215"/>
                    <a:pt x="12538" y="0"/>
                    <a:pt x="8085" y="0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590" name="Google Shape;12590;p49"/>
            <p:cNvSpPr/>
            <p:nvPr/>
          </p:nvSpPr>
          <p:spPr>
            <a:xfrm>
              <a:off x="5264050" y="2693900"/>
              <a:ext cx="87825" cy="11350"/>
            </a:xfrm>
            <a:custGeom>
              <a:avLst/>
              <a:gdLst/>
              <a:ahLst/>
              <a:cxnLst/>
              <a:rect l="l" t="t" r="r" b="b"/>
              <a:pathLst>
                <a:path w="3513" h="454" extrusionOk="0">
                  <a:moveTo>
                    <a:pt x="1832" y="1"/>
                  </a:moveTo>
                  <a:cubicBezTo>
                    <a:pt x="1809" y="1"/>
                    <a:pt x="1786" y="1"/>
                    <a:pt x="1762" y="1"/>
                  </a:cubicBezTo>
                  <a:cubicBezTo>
                    <a:pt x="786" y="1"/>
                    <a:pt x="0" y="227"/>
                    <a:pt x="0" y="227"/>
                  </a:cubicBezTo>
                  <a:cubicBezTo>
                    <a:pt x="0" y="227"/>
                    <a:pt x="786" y="453"/>
                    <a:pt x="1762" y="453"/>
                  </a:cubicBezTo>
                  <a:cubicBezTo>
                    <a:pt x="2727" y="453"/>
                    <a:pt x="3512" y="227"/>
                    <a:pt x="3512" y="227"/>
                  </a:cubicBezTo>
                  <a:cubicBezTo>
                    <a:pt x="3512" y="227"/>
                    <a:pt x="2764" y="1"/>
                    <a:pt x="1832" y="1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591" name="Google Shape;12591;p49"/>
            <p:cNvSpPr/>
            <p:nvPr/>
          </p:nvSpPr>
          <p:spPr>
            <a:xfrm>
              <a:off x="5226525" y="2653125"/>
              <a:ext cx="78900" cy="11050"/>
            </a:xfrm>
            <a:custGeom>
              <a:avLst/>
              <a:gdLst/>
              <a:ahLst/>
              <a:cxnLst/>
              <a:rect l="l" t="t" r="r" b="b"/>
              <a:pathLst>
                <a:path w="3156" h="442" extrusionOk="0">
                  <a:moveTo>
                    <a:pt x="1636" y="0"/>
                  </a:moveTo>
                  <a:cubicBezTo>
                    <a:pt x="1615" y="0"/>
                    <a:pt x="1594" y="1"/>
                    <a:pt x="1572" y="1"/>
                  </a:cubicBezTo>
                  <a:cubicBezTo>
                    <a:pt x="715" y="1"/>
                    <a:pt x="1" y="227"/>
                    <a:pt x="1" y="227"/>
                  </a:cubicBezTo>
                  <a:cubicBezTo>
                    <a:pt x="1" y="227"/>
                    <a:pt x="703" y="441"/>
                    <a:pt x="1572" y="441"/>
                  </a:cubicBezTo>
                  <a:cubicBezTo>
                    <a:pt x="2442" y="441"/>
                    <a:pt x="3156" y="227"/>
                    <a:pt x="3156" y="227"/>
                  </a:cubicBezTo>
                  <a:cubicBezTo>
                    <a:pt x="3156" y="227"/>
                    <a:pt x="2476" y="0"/>
                    <a:pt x="1636" y="0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592" name="Google Shape;12592;p49"/>
            <p:cNvSpPr/>
            <p:nvPr/>
          </p:nvSpPr>
          <p:spPr>
            <a:xfrm>
              <a:off x="5209275" y="2614725"/>
              <a:ext cx="60450" cy="11350"/>
            </a:xfrm>
            <a:custGeom>
              <a:avLst/>
              <a:gdLst/>
              <a:ahLst/>
              <a:cxnLst/>
              <a:rect l="l" t="t" r="r" b="b"/>
              <a:pathLst>
                <a:path w="2418" h="454" extrusionOk="0">
                  <a:moveTo>
                    <a:pt x="1263" y="1"/>
                  </a:moveTo>
                  <a:cubicBezTo>
                    <a:pt x="1247" y="1"/>
                    <a:pt x="1231" y="1"/>
                    <a:pt x="1215" y="1"/>
                  </a:cubicBezTo>
                  <a:cubicBezTo>
                    <a:pt x="536" y="1"/>
                    <a:pt x="0" y="227"/>
                    <a:pt x="0" y="227"/>
                  </a:cubicBezTo>
                  <a:cubicBezTo>
                    <a:pt x="0" y="227"/>
                    <a:pt x="536" y="453"/>
                    <a:pt x="1215" y="453"/>
                  </a:cubicBezTo>
                  <a:cubicBezTo>
                    <a:pt x="1881" y="453"/>
                    <a:pt x="2417" y="227"/>
                    <a:pt x="2417" y="227"/>
                  </a:cubicBezTo>
                  <a:cubicBezTo>
                    <a:pt x="2417" y="227"/>
                    <a:pt x="1907" y="1"/>
                    <a:pt x="1263" y="1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593" name="Google Shape;12593;p49"/>
            <p:cNvSpPr/>
            <p:nvPr/>
          </p:nvSpPr>
          <p:spPr>
            <a:xfrm>
              <a:off x="5168200" y="2578900"/>
              <a:ext cx="12225" cy="8975"/>
            </a:xfrm>
            <a:custGeom>
              <a:avLst/>
              <a:gdLst/>
              <a:ahLst/>
              <a:cxnLst/>
              <a:rect l="l" t="t" r="r" b="b"/>
              <a:pathLst>
                <a:path w="489" h="359" extrusionOk="0">
                  <a:moveTo>
                    <a:pt x="220" y="1"/>
                  </a:moveTo>
                  <a:cubicBezTo>
                    <a:pt x="156" y="1"/>
                    <a:pt x="88" y="14"/>
                    <a:pt x="60" y="65"/>
                  </a:cubicBezTo>
                  <a:cubicBezTo>
                    <a:pt x="0" y="160"/>
                    <a:pt x="131" y="351"/>
                    <a:pt x="131" y="351"/>
                  </a:cubicBezTo>
                  <a:cubicBezTo>
                    <a:pt x="131" y="351"/>
                    <a:pt x="182" y="358"/>
                    <a:pt x="242" y="358"/>
                  </a:cubicBezTo>
                  <a:cubicBezTo>
                    <a:pt x="313" y="358"/>
                    <a:pt x="397" y="348"/>
                    <a:pt x="429" y="303"/>
                  </a:cubicBezTo>
                  <a:cubicBezTo>
                    <a:pt x="488" y="220"/>
                    <a:pt x="357" y="17"/>
                    <a:pt x="357" y="17"/>
                  </a:cubicBezTo>
                  <a:cubicBezTo>
                    <a:pt x="357" y="17"/>
                    <a:pt x="291" y="1"/>
                    <a:pt x="220" y="1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594" name="Google Shape;12594;p49"/>
            <p:cNvSpPr/>
            <p:nvPr/>
          </p:nvSpPr>
          <p:spPr>
            <a:xfrm>
              <a:off x="2535425" y="28722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1"/>
                  </a:move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595" name="Google Shape;12595;p49"/>
            <p:cNvSpPr/>
            <p:nvPr/>
          </p:nvSpPr>
          <p:spPr>
            <a:xfrm>
              <a:off x="2461300" y="2798700"/>
              <a:ext cx="84875" cy="11025"/>
            </a:xfrm>
            <a:custGeom>
              <a:avLst/>
              <a:gdLst/>
              <a:ahLst/>
              <a:cxnLst/>
              <a:rect l="l" t="t" r="r" b="b"/>
              <a:pathLst>
                <a:path w="3395" h="441" extrusionOk="0">
                  <a:moveTo>
                    <a:pt x="1691" y="0"/>
                  </a:moveTo>
                  <a:cubicBezTo>
                    <a:pt x="763" y="0"/>
                    <a:pt x="1" y="214"/>
                    <a:pt x="1" y="214"/>
                  </a:cubicBezTo>
                  <a:cubicBezTo>
                    <a:pt x="1" y="214"/>
                    <a:pt x="775" y="441"/>
                    <a:pt x="1691" y="441"/>
                  </a:cubicBezTo>
                  <a:cubicBezTo>
                    <a:pt x="2632" y="441"/>
                    <a:pt x="3394" y="214"/>
                    <a:pt x="3394" y="214"/>
                  </a:cubicBezTo>
                  <a:cubicBezTo>
                    <a:pt x="3394" y="214"/>
                    <a:pt x="2632" y="0"/>
                    <a:pt x="1691" y="0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596" name="Google Shape;12596;p49"/>
            <p:cNvSpPr/>
            <p:nvPr/>
          </p:nvSpPr>
          <p:spPr>
            <a:xfrm>
              <a:off x="2501200" y="2843925"/>
              <a:ext cx="62525" cy="11075"/>
            </a:xfrm>
            <a:custGeom>
              <a:avLst/>
              <a:gdLst/>
              <a:ahLst/>
              <a:cxnLst/>
              <a:rect l="l" t="t" r="r" b="b"/>
              <a:pathLst>
                <a:path w="2501" h="443" extrusionOk="0">
                  <a:moveTo>
                    <a:pt x="1250" y="1"/>
                  </a:moveTo>
                  <a:cubicBezTo>
                    <a:pt x="560" y="1"/>
                    <a:pt x="0" y="227"/>
                    <a:pt x="0" y="227"/>
                  </a:cubicBezTo>
                  <a:cubicBezTo>
                    <a:pt x="0" y="227"/>
                    <a:pt x="508" y="443"/>
                    <a:pt x="1153" y="443"/>
                  </a:cubicBezTo>
                  <a:cubicBezTo>
                    <a:pt x="1185" y="443"/>
                    <a:pt x="1217" y="442"/>
                    <a:pt x="1250" y="441"/>
                  </a:cubicBezTo>
                  <a:cubicBezTo>
                    <a:pt x="1929" y="441"/>
                    <a:pt x="2501" y="227"/>
                    <a:pt x="2501" y="227"/>
                  </a:cubicBezTo>
                  <a:cubicBezTo>
                    <a:pt x="2501" y="227"/>
                    <a:pt x="1929" y="1"/>
                    <a:pt x="1250" y="1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597" name="Google Shape;12597;p49"/>
            <p:cNvSpPr/>
            <p:nvPr/>
          </p:nvSpPr>
          <p:spPr>
            <a:xfrm>
              <a:off x="2512500" y="2810000"/>
              <a:ext cx="73850" cy="11325"/>
            </a:xfrm>
            <a:custGeom>
              <a:avLst/>
              <a:gdLst/>
              <a:ahLst/>
              <a:cxnLst/>
              <a:rect l="l" t="t" r="r" b="b"/>
              <a:pathLst>
                <a:path w="2954" h="453" extrusionOk="0">
                  <a:moveTo>
                    <a:pt x="1477" y="0"/>
                  </a:moveTo>
                  <a:cubicBezTo>
                    <a:pt x="656" y="0"/>
                    <a:pt x="1" y="227"/>
                    <a:pt x="1" y="227"/>
                  </a:cubicBezTo>
                  <a:cubicBezTo>
                    <a:pt x="1" y="227"/>
                    <a:pt x="656" y="453"/>
                    <a:pt x="1477" y="453"/>
                  </a:cubicBezTo>
                  <a:cubicBezTo>
                    <a:pt x="2299" y="453"/>
                    <a:pt x="2953" y="227"/>
                    <a:pt x="2953" y="227"/>
                  </a:cubicBezTo>
                  <a:cubicBezTo>
                    <a:pt x="2953" y="227"/>
                    <a:pt x="2299" y="0"/>
                    <a:pt x="1477" y="0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598" name="Google Shape;12598;p49"/>
            <p:cNvSpPr/>
            <p:nvPr/>
          </p:nvSpPr>
          <p:spPr>
            <a:xfrm>
              <a:off x="2268125" y="2758800"/>
              <a:ext cx="351850" cy="11625"/>
            </a:xfrm>
            <a:custGeom>
              <a:avLst/>
              <a:gdLst/>
              <a:ahLst/>
              <a:cxnLst/>
              <a:rect l="l" t="t" r="r" b="b"/>
              <a:pathLst>
                <a:path w="14074" h="465" extrusionOk="0">
                  <a:moveTo>
                    <a:pt x="7037" y="1"/>
                  </a:moveTo>
                  <a:cubicBezTo>
                    <a:pt x="3156" y="1"/>
                    <a:pt x="1" y="227"/>
                    <a:pt x="1" y="227"/>
                  </a:cubicBezTo>
                  <a:cubicBezTo>
                    <a:pt x="1" y="227"/>
                    <a:pt x="3156" y="465"/>
                    <a:pt x="7061" y="465"/>
                  </a:cubicBezTo>
                  <a:cubicBezTo>
                    <a:pt x="10942" y="465"/>
                    <a:pt x="14074" y="227"/>
                    <a:pt x="14074" y="227"/>
                  </a:cubicBezTo>
                  <a:cubicBezTo>
                    <a:pt x="14074" y="227"/>
                    <a:pt x="10931" y="1"/>
                    <a:pt x="7037" y="1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599" name="Google Shape;12599;p49"/>
            <p:cNvSpPr/>
            <p:nvPr/>
          </p:nvSpPr>
          <p:spPr>
            <a:xfrm>
              <a:off x="2313375" y="2673675"/>
              <a:ext cx="352150" cy="11025"/>
            </a:xfrm>
            <a:custGeom>
              <a:avLst/>
              <a:gdLst/>
              <a:ahLst/>
              <a:cxnLst/>
              <a:rect l="l" t="t" r="r" b="b"/>
              <a:pathLst>
                <a:path w="14086" h="441" extrusionOk="0">
                  <a:moveTo>
                    <a:pt x="7049" y="0"/>
                  </a:moveTo>
                  <a:cubicBezTo>
                    <a:pt x="3167" y="0"/>
                    <a:pt x="0" y="215"/>
                    <a:pt x="0" y="215"/>
                  </a:cubicBezTo>
                  <a:cubicBezTo>
                    <a:pt x="0" y="215"/>
                    <a:pt x="3167" y="441"/>
                    <a:pt x="7049" y="441"/>
                  </a:cubicBezTo>
                  <a:cubicBezTo>
                    <a:pt x="10930" y="441"/>
                    <a:pt x="14085" y="215"/>
                    <a:pt x="14085" y="215"/>
                  </a:cubicBezTo>
                  <a:cubicBezTo>
                    <a:pt x="14085" y="215"/>
                    <a:pt x="10930" y="0"/>
                    <a:pt x="7049" y="0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600" name="Google Shape;12600;p49"/>
            <p:cNvSpPr/>
            <p:nvPr/>
          </p:nvSpPr>
          <p:spPr>
            <a:xfrm>
              <a:off x="2580675" y="2639750"/>
              <a:ext cx="102125" cy="11025"/>
            </a:xfrm>
            <a:custGeom>
              <a:avLst/>
              <a:gdLst/>
              <a:ahLst/>
              <a:cxnLst/>
              <a:rect l="l" t="t" r="r" b="b"/>
              <a:pathLst>
                <a:path w="4085" h="441" extrusionOk="0">
                  <a:moveTo>
                    <a:pt x="2036" y="0"/>
                  </a:moveTo>
                  <a:cubicBezTo>
                    <a:pt x="929" y="0"/>
                    <a:pt x="0" y="226"/>
                    <a:pt x="0" y="226"/>
                  </a:cubicBezTo>
                  <a:cubicBezTo>
                    <a:pt x="0" y="226"/>
                    <a:pt x="905" y="441"/>
                    <a:pt x="2036" y="441"/>
                  </a:cubicBezTo>
                  <a:cubicBezTo>
                    <a:pt x="3155" y="441"/>
                    <a:pt x="4084" y="226"/>
                    <a:pt x="4084" y="226"/>
                  </a:cubicBezTo>
                  <a:cubicBezTo>
                    <a:pt x="4084" y="226"/>
                    <a:pt x="3167" y="0"/>
                    <a:pt x="2036" y="0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601" name="Google Shape;12601;p49"/>
            <p:cNvSpPr/>
            <p:nvPr/>
          </p:nvSpPr>
          <p:spPr>
            <a:xfrm>
              <a:off x="2625900" y="2605500"/>
              <a:ext cx="68800" cy="11050"/>
            </a:xfrm>
            <a:custGeom>
              <a:avLst/>
              <a:gdLst/>
              <a:ahLst/>
              <a:cxnLst/>
              <a:rect l="l" t="t" r="r" b="b"/>
              <a:pathLst>
                <a:path w="2752" h="442" extrusionOk="0">
                  <a:moveTo>
                    <a:pt x="1382" y="1"/>
                  </a:moveTo>
                  <a:cubicBezTo>
                    <a:pt x="620" y="1"/>
                    <a:pt x="1" y="227"/>
                    <a:pt x="1" y="227"/>
                  </a:cubicBezTo>
                  <a:cubicBezTo>
                    <a:pt x="1" y="227"/>
                    <a:pt x="620" y="441"/>
                    <a:pt x="1382" y="441"/>
                  </a:cubicBezTo>
                  <a:cubicBezTo>
                    <a:pt x="2132" y="441"/>
                    <a:pt x="2751" y="227"/>
                    <a:pt x="2751" y="227"/>
                  </a:cubicBezTo>
                  <a:cubicBezTo>
                    <a:pt x="2751" y="227"/>
                    <a:pt x="2132" y="1"/>
                    <a:pt x="1382" y="1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602" name="Google Shape;12602;p49"/>
            <p:cNvSpPr/>
            <p:nvPr/>
          </p:nvSpPr>
          <p:spPr>
            <a:xfrm>
              <a:off x="2671450" y="2571575"/>
              <a:ext cx="39325" cy="11350"/>
            </a:xfrm>
            <a:custGeom>
              <a:avLst/>
              <a:gdLst/>
              <a:ahLst/>
              <a:cxnLst/>
              <a:rect l="l" t="t" r="r" b="b"/>
              <a:pathLst>
                <a:path w="1573" h="454" extrusionOk="0">
                  <a:moveTo>
                    <a:pt x="786" y="1"/>
                  </a:moveTo>
                  <a:cubicBezTo>
                    <a:pt x="358" y="1"/>
                    <a:pt x="1" y="227"/>
                    <a:pt x="1" y="227"/>
                  </a:cubicBezTo>
                  <a:cubicBezTo>
                    <a:pt x="1" y="227"/>
                    <a:pt x="358" y="453"/>
                    <a:pt x="786" y="453"/>
                  </a:cubicBezTo>
                  <a:cubicBezTo>
                    <a:pt x="1227" y="453"/>
                    <a:pt x="1572" y="227"/>
                    <a:pt x="1572" y="227"/>
                  </a:cubicBezTo>
                  <a:cubicBezTo>
                    <a:pt x="1572" y="227"/>
                    <a:pt x="1239" y="1"/>
                    <a:pt x="786" y="1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603" name="Google Shape;12603;p49"/>
            <p:cNvSpPr/>
            <p:nvPr/>
          </p:nvSpPr>
          <p:spPr>
            <a:xfrm>
              <a:off x="2711350" y="257722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1"/>
                  </a:move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604" name="Google Shape;12604;p49"/>
            <p:cNvSpPr/>
            <p:nvPr/>
          </p:nvSpPr>
          <p:spPr>
            <a:xfrm>
              <a:off x="2705675" y="2509075"/>
              <a:ext cx="39625" cy="11325"/>
            </a:xfrm>
            <a:custGeom>
              <a:avLst/>
              <a:gdLst/>
              <a:ahLst/>
              <a:cxnLst/>
              <a:rect l="l" t="t" r="r" b="b"/>
              <a:pathLst>
                <a:path w="1585" h="453" extrusionOk="0">
                  <a:moveTo>
                    <a:pt x="787" y="0"/>
                  </a:moveTo>
                  <a:cubicBezTo>
                    <a:pt x="358" y="0"/>
                    <a:pt x="1" y="226"/>
                    <a:pt x="1" y="226"/>
                  </a:cubicBezTo>
                  <a:cubicBezTo>
                    <a:pt x="1" y="226"/>
                    <a:pt x="358" y="453"/>
                    <a:pt x="787" y="453"/>
                  </a:cubicBezTo>
                  <a:cubicBezTo>
                    <a:pt x="1227" y="453"/>
                    <a:pt x="1584" y="226"/>
                    <a:pt x="1584" y="226"/>
                  </a:cubicBezTo>
                  <a:cubicBezTo>
                    <a:pt x="1584" y="226"/>
                    <a:pt x="1239" y="0"/>
                    <a:pt x="787" y="0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605" name="Google Shape;12605;p49"/>
            <p:cNvSpPr/>
            <p:nvPr/>
          </p:nvSpPr>
          <p:spPr>
            <a:xfrm>
              <a:off x="2739625" y="2492100"/>
              <a:ext cx="28300" cy="11050"/>
            </a:xfrm>
            <a:custGeom>
              <a:avLst/>
              <a:gdLst/>
              <a:ahLst/>
              <a:cxnLst/>
              <a:rect l="l" t="t" r="r" b="b"/>
              <a:pathLst>
                <a:path w="1132" h="442" extrusionOk="0">
                  <a:moveTo>
                    <a:pt x="560" y="1"/>
                  </a:moveTo>
                  <a:cubicBezTo>
                    <a:pt x="250" y="1"/>
                    <a:pt x="0" y="215"/>
                    <a:pt x="0" y="215"/>
                  </a:cubicBezTo>
                  <a:cubicBezTo>
                    <a:pt x="0" y="215"/>
                    <a:pt x="250" y="441"/>
                    <a:pt x="560" y="441"/>
                  </a:cubicBezTo>
                  <a:cubicBezTo>
                    <a:pt x="869" y="441"/>
                    <a:pt x="1131" y="215"/>
                    <a:pt x="1131" y="215"/>
                  </a:cubicBezTo>
                  <a:cubicBezTo>
                    <a:pt x="1131" y="215"/>
                    <a:pt x="881" y="1"/>
                    <a:pt x="560" y="1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606" name="Google Shape;12606;p49"/>
            <p:cNvSpPr/>
            <p:nvPr/>
          </p:nvSpPr>
          <p:spPr>
            <a:xfrm>
              <a:off x="2404750" y="2417975"/>
              <a:ext cx="431625" cy="11100"/>
            </a:xfrm>
            <a:custGeom>
              <a:avLst/>
              <a:gdLst/>
              <a:ahLst/>
              <a:cxnLst/>
              <a:rect l="l" t="t" r="r" b="b"/>
              <a:pathLst>
                <a:path w="17265" h="444" extrusionOk="0">
                  <a:moveTo>
                    <a:pt x="8633" y="1"/>
                  </a:moveTo>
                  <a:cubicBezTo>
                    <a:pt x="3870" y="1"/>
                    <a:pt x="1" y="227"/>
                    <a:pt x="1" y="227"/>
                  </a:cubicBezTo>
                  <a:cubicBezTo>
                    <a:pt x="1" y="227"/>
                    <a:pt x="3500" y="443"/>
                    <a:pt x="7957" y="443"/>
                  </a:cubicBezTo>
                  <a:cubicBezTo>
                    <a:pt x="8180" y="443"/>
                    <a:pt x="8405" y="443"/>
                    <a:pt x="8633" y="441"/>
                  </a:cubicBezTo>
                  <a:cubicBezTo>
                    <a:pt x="13395" y="441"/>
                    <a:pt x="17265" y="227"/>
                    <a:pt x="17265" y="227"/>
                  </a:cubicBezTo>
                  <a:cubicBezTo>
                    <a:pt x="17265" y="227"/>
                    <a:pt x="13395" y="1"/>
                    <a:pt x="8633" y="1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607" name="Google Shape;12607;p49"/>
            <p:cNvSpPr/>
            <p:nvPr/>
          </p:nvSpPr>
          <p:spPr>
            <a:xfrm>
              <a:off x="2625900" y="2361425"/>
              <a:ext cx="193225" cy="11050"/>
            </a:xfrm>
            <a:custGeom>
              <a:avLst/>
              <a:gdLst/>
              <a:ahLst/>
              <a:cxnLst/>
              <a:rect l="l" t="t" r="r" b="b"/>
              <a:pathLst>
                <a:path w="7729" h="442" extrusionOk="0">
                  <a:moveTo>
                    <a:pt x="3882" y="1"/>
                  </a:moveTo>
                  <a:cubicBezTo>
                    <a:pt x="1739" y="1"/>
                    <a:pt x="1" y="227"/>
                    <a:pt x="1" y="227"/>
                  </a:cubicBezTo>
                  <a:cubicBezTo>
                    <a:pt x="1" y="227"/>
                    <a:pt x="1739" y="441"/>
                    <a:pt x="3882" y="441"/>
                  </a:cubicBezTo>
                  <a:cubicBezTo>
                    <a:pt x="6002" y="441"/>
                    <a:pt x="7728" y="227"/>
                    <a:pt x="7728" y="227"/>
                  </a:cubicBezTo>
                  <a:cubicBezTo>
                    <a:pt x="7728" y="227"/>
                    <a:pt x="6002" y="1"/>
                    <a:pt x="3882" y="1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608" name="Google Shape;12608;p49"/>
            <p:cNvSpPr/>
            <p:nvPr/>
          </p:nvSpPr>
          <p:spPr>
            <a:xfrm>
              <a:off x="2620550" y="2344175"/>
              <a:ext cx="221775" cy="11325"/>
            </a:xfrm>
            <a:custGeom>
              <a:avLst/>
              <a:gdLst/>
              <a:ahLst/>
              <a:cxnLst/>
              <a:rect l="l" t="t" r="r" b="b"/>
              <a:pathLst>
                <a:path w="8871" h="453" extrusionOk="0">
                  <a:moveTo>
                    <a:pt x="4430" y="0"/>
                  </a:moveTo>
                  <a:cubicBezTo>
                    <a:pt x="1977" y="0"/>
                    <a:pt x="1" y="226"/>
                    <a:pt x="1" y="226"/>
                  </a:cubicBezTo>
                  <a:cubicBezTo>
                    <a:pt x="1" y="226"/>
                    <a:pt x="1977" y="453"/>
                    <a:pt x="4430" y="453"/>
                  </a:cubicBezTo>
                  <a:cubicBezTo>
                    <a:pt x="6882" y="453"/>
                    <a:pt x="8871" y="226"/>
                    <a:pt x="8871" y="226"/>
                  </a:cubicBezTo>
                  <a:cubicBezTo>
                    <a:pt x="8871" y="226"/>
                    <a:pt x="6871" y="0"/>
                    <a:pt x="4430" y="0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609" name="Google Shape;12609;p49"/>
            <p:cNvSpPr/>
            <p:nvPr/>
          </p:nvSpPr>
          <p:spPr>
            <a:xfrm>
              <a:off x="2694075" y="2219150"/>
              <a:ext cx="352150" cy="11350"/>
            </a:xfrm>
            <a:custGeom>
              <a:avLst/>
              <a:gdLst/>
              <a:ahLst/>
              <a:cxnLst/>
              <a:rect l="l" t="t" r="r" b="b"/>
              <a:pathLst>
                <a:path w="14086" h="454" extrusionOk="0">
                  <a:moveTo>
                    <a:pt x="7049" y="1"/>
                  </a:moveTo>
                  <a:cubicBezTo>
                    <a:pt x="3156" y="1"/>
                    <a:pt x="0" y="227"/>
                    <a:pt x="0" y="227"/>
                  </a:cubicBezTo>
                  <a:cubicBezTo>
                    <a:pt x="0" y="227"/>
                    <a:pt x="3156" y="453"/>
                    <a:pt x="7049" y="453"/>
                  </a:cubicBezTo>
                  <a:cubicBezTo>
                    <a:pt x="10930" y="453"/>
                    <a:pt x="14086" y="227"/>
                    <a:pt x="14086" y="227"/>
                  </a:cubicBezTo>
                  <a:cubicBezTo>
                    <a:pt x="14086" y="227"/>
                    <a:pt x="10930" y="1"/>
                    <a:pt x="7049" y="1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610" name="Google Shape;12610;p49"/>
            <p:cNvSpPr/>
            <p:nvPr/>
          </p:nvSpPr>
          <p:spPr>
            <a:xfrm>
              <a:off x="2909875" y="2173900"/>
              <a:ext cx="142300" cy="11050"/>
            </a:xfrm>
            <a:custGeom>
              <a:avLst/>
              <a:gdLst/>
              <a:ahLst/>
              <a:cxnLst/>
              <a:rect l="l" t="t" r="r" b="b"/>
              <a:pathLst>
                <a:path w="5692" h="442" extrusionOk="0">
                  <a:moveTo>
                    <a:pt x="2846" y="1"/>
                  </a:moveTo>
                  <a:cubicBezTo>
                    <a:pt x="1274" y="1"/>
                    <a:pt x="1" y="227"/>
                    <a:pt x="1" y="227"/>
                  </a:cubicBezTo>
                  <a:cubicBezTo>
                    <a:pt x="1" y="227"/>
                    <a:pt x="1286" y="441"/>
                    <a:pt x="2846" y="441"/>
                  </a:cubicBezTo>
                  <a:cubicBezTo>
                    <a:pt x="4430" y="441"/>
                    <a:pt x="5692" y="227"/>
                    <a:pt x="5692" y="227"/>
                  </a:cubicBezTo>
                  <a:cubicBezTo>
                    <a:pt x="5692" y="227"/>
                    <a:pt x="4406" y="1"/>
                    <a:pt x="2846" y="1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12611" name="Google Shape;12611;p49"/>
          <p:cNvSpPr txBox="1">
            <a:spLocks noGrp="1"/>
          </p:cNvSpPr>
          <p:nvPr>
            <p:ph type="title"/>
          </p:nvPr>
        </p:nvSpPr>
        <p:spPr>
          <a:xfrm>
            <a:off x="877820" y="96465"/>
            <a:ext cx="10290000" cy="7636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r>
              <a:rPr lang="en-US" i="1" u="sng" dirty="0"/>
              <a:t>The Southern Colonies- Core Lesson 6.3</a:t>
            </a:r>
            <a:endParaRPr i="1" u="sng" dirty="0"/>
          </a:p>
        </p:txBody>
      </p:sp>
      <p:sp>
        <p:nvSpPr>
          <p:cNvPr id="12612" name="Google Shape;12612;p49"/>
          <p:cNvSpPr txBox="1">
            <a:spLocks noGrp="1"/>
          </p:cNvSpPr>
          <p:nvPr>
            <p:ph type="subTitle" idx="2"/>
          </p:nvPr>
        </p:nvSpPr>
        <p:spPr>
          <a:xfrm>
            <a:off x="1883952" y="881599"/>
            <a:ext cx="8712800" cy="34000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indent="0" algn="l"/>
            <a:r>
              <a:rPr lang="en-US" sz="3067" b="1" i="1" dirty="0"/>
              <a:t>Maryland:</a:t>
            </a:r>
          </a:p>
          <a:p>
            <a:pPr marL="0" indent="0" algn="l"/>
            <a:endParaRPr lang="en-US" sz="3067" b="1" i="1" dirty="0"/>
          </a:p>
          <a:p>
            <a:pPr marL="0" indent="0" algn="l"/>
            <a:r>
              <a:rPr lang="en-US" sz="3067" b="1" i="1" dirty="0"/>
              <a:t>Established in 1632 because King of England gave land to Lord Baltimore</a:t>
            </a:r>
          </a:p>
          <a:p>
            <a:pPr marL="0" indent="0" algn="l"/>
            <a:endParaRPr lang="en-US" sz="3067" b="1" i="1" dirty="0"/>
          </a:p>
          <a:p>
            <a:pPr marL="0" indent="0" algn="l"/>
            <a:r>
              <a:rPr lang="en-US" sz="3067" b="1" i="1" dirty="0"/>
              <a:t>Baltimore was punished for his beliefs because he was a Catholic</a:t>
            </a:r>
          </a:p>
          <a:p>
            <a:pPr marL="0" indent="0" algn="l"/>
            <a:endParaRPr lang="en-US" sz="3067" b="1" i="1" dirty="0"/>
          </a:p>
          <a:p>
            <a:pPr marL="0" indent="0" algn="l"/>
            <a:r>
              <a:rPr lang="en-US" sz="3067" b="1" i="1" dirty="0"/>
              <a:t>Wanted religious freedom</a:t>
            </a:r>
          </a:p>
          <a:p>
            <a:pPr marL="0" indent="0" algn="l"/>
            <a:endParaRPr lang="en-US" sz="3067" b="1" i="1" dirty="0"/>
          </a:p>
          <a:p>
            <a:pPr marL="0" indent="0" algn="l"/>
            <a:endParaRPr sz="3067" b="1" i="1" dirty="0"/>
          </a:p>
        </p:txBody>
      </p:sp>
      <p:grpSp>
        <p:nvGrpSpPr>
          <p:cNvPr id="12613" name="Google Shape;12613;p49"/>
          <p:cNvGrpSpPr/>
          <p:nvPr/>
        </p:nvGrpSpPr>
        <p:grpSpPr>
          <a:xfrm>
            <a:off x="950978" y="493771"/>
            <a:ext cx="699101" cy="609359"/>
            <a:chOff x="1132700" y="548825"/>
            <a:chExt cx="5280225" cy="4597775"/>
          </a:xfrm>
        </p:grpSpPr>
        <p:sp>
          <p:nvSpPr>
            <p:cNvPr id="12614" name="Google Shape;12614;p49"/>
            <p:cNvSpPr/>
            <p:nvPr/>
          </p:nvSpPr>
          <p:spPr>
            <a:xfrm>
              <a:off x="2447300" y="1380625"/>
              <a:ext cx="1209400" cy="152525"/>
            </a:xfrm>
            <a:custGeom>
              <a:avLst/>
              <a:gdLst/>
              <a:ahLst/>
              <a:cxnLst/>
              <a:rect l="l" t="t" r="r" b="b"/>
              <a:pathLst>
                <a:path w="48376" h="6101" extrusionOk="0">
                  <a:moveTo>
                    <a:pt x="3066" y="0"/>
                  </a:moveTo>
                  <a:cubicBezTo>
                    <a:pt x="1370" y="0"/>
                    <a:pt x="0" y="1370"/>
                    <a:pt x="0" y="3067"/>
                  </a:cubicBezTo>
                  <a:cubicBezTo>
                    <a:pt x="0" y="4730"/>
                    <a:pt x="1370" y="6100"/>
                    <a:pt x="3066" y="6100"/>
                  </a:cubicBezTo>
                  <a:lnTo>
                    <a:pt x="45309" y="6100"/>
                  </a:lnTo>
                  <a:cubicBezTo>
                    <a:pt x="47005" y="6100"/>
                    <a:pt x="48375" y="4730"/>
                    <a:pt x="48375" y="3067"/>
                  </a:cubicBezTo>
                  <a:cubicBezTo>
                    <a:pt x="48375" y="1370"/>
                    <a:pt x="47005" y="0"/>
                    <a:pt x="45309" y="0"/>
                  </a:cubicBez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615" name="Google Shape;12615;p49"/>
            <p:cNvSpPr/>
            <p:nvPr/>
          </p:nvSpPr>
          <p:spPr>
            <a:xfrm>
              <a:off x="4374300" y="3952700"/>
              <a:ext cx="718500" cy="152525"/>
            </a:xfrm>
            <a:custGeom>
              <a:avLst/>
              <a:gdLst/>
              <a:ahLst/>
              <a:cxnLst/>
              <a:rect l="l" t="t" r="r" b="b"/>
              <a:pathLst>
                <a:path w="28740" h="6101" extrusionOk="0">
                  <a:moveTo>
                    <a:pt x="3067" y="0"/>
                  </a:moveTo>
                  <a:cubicBezTo>
                    <a:pt x="1371" y="0"/>
                    <a:pt x="1" y="1371"/>
                    <a:pt x="1" y="3034"/>
                  </a:cubicBezTo>
                  <a:cubicBezTo>
                    <a:pt x="1" y="4730"/>
                    <a:pt x="1371" y="6100"/>
                    <a:pt x="3067" y="6100"/>
                  </a:cubicBezTo>
                  <a:lnTo>
                    <a:pt x="25673" y="6100"/>
                  </a:lnTo>
                  <a:cubicBezTo>
                    <a:pt x="27369" y="6100"/>
                    <a:pt x="28739" y="4730"/>
                    <a:pt x="28739" y="3034"/>
                  </a:cubicBezTo>
                  <a:cubicBezTo>
                    <a:pt x="28739" y="1371"/>
                    <a:pt x="27369" y="0"/>
                    <a:pt x="25673" y="0"/>
                  </a:cubicBez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616" name="Google Shape;12616;p49"/>
            <p:cNvSpPr/>
            <p:nvPr/>
          </p:nvSpPr>
          <p:spPr>
            <a:xfrm>
              <a:off x="1132700" y="548825"/>
              <a:ext cx="5280225" cy="4597775"/>
            </a:xfrm>
            <a:custGeom>
              <a:avLst/>
              <a:gdLst/>
              <a:ahLst/>
              <a:cxnLst/>
              <a:rect l="l" t="t" r="r" b="b"/>
              <a:pathLst>
                <a:path w="211209" h="183911" extrusionOk="0">
                  <a:moveTo>
                    <a:pt x="19997" y="6100"/>
                  </a:moveTo>
                  <a:lnTo>
                    <a:pt x="22019" y="6328"/>
                  </a:lnTo>
                  <a:cubicBezTo>
                    <a:pt x="22052" y="6328"/>
                    <a:pt x="22052" y="6361"/>
                    <a:pt x="22085" y="6361"/>
                  </a:cubicBezTo>
                  <a:cubicBezTo>
                    <a:pt x="26130" y="7405"/>
                    <a:pt x="29294" y="12265"/>
                    <a:pt x="31512" y="20812"/>
                  </a:cubicBezTo>
                  <a:cubicBezTo>
                    <a:pt x="31675" y="21464"/>
                    <a:pt x="31838" y="22084"/>
                    <a:pt x="31968" y="22704"/>
                  </a:cubicBezTo>
                  <a:lnTo>
                    <a:pt x="8743" y="22704"/>
                  </a:lnTo>
                  <a:cubicBezTo>
                    <a:pt x="8580" y="21725"/>
                    <a:pt x="8450" y="20485"/>
                    <a:pt x="8417" y="19115"/>
                  </a:cubicBezTo>
                  <a:cubicBezTo>
                    <a:pt x="8384" y="16343"/>
                    <a:pt x="8743" y="12461"/>
                    <a:pt x="10831" y="9754"/>
                  </a:cubicBezTo>
                  <a:cubicBezTo>
                    <a:pt x="12723" y="7340"/>
                    <a:pt x="15724" y="6133"/>
                    <a:pt x="19997" y="6100"/>
                  </a:cubicBezTo>
                  <a:close/>
                  <a:moveTo>
                    <a:pt x="200548" y="161208"/>
                  </a:moveTo>
                  <a:cubicBezTo>
                    <a:pt x="201005" y="164437"/>
                    <a:pt x="201331" y="170406"/>
                    <a:pt x="198460" y="174158"/>
                  </a:cubicBezTo>
                  <a:cubicBezTo>
                    <a:pt x="196568" y="176604"/>
                    <a:pt x="193502" y="177811"/>
                    <a:pt x="189098" y="177811"/>
                  </a:cubicBezTo>
                  <a:lnTo>
                    <a:pt x="69905" y="177811"/>
                  </a:lnTo>
                  <a:cubicBezTo>
                    <a:pt x="73820" y="172624"/>
                    <a:pt x="73787" y="165513"/>
                    <a:pt x="73265" y="161208"/>
                  </a:cubicBezTo>
                  <a:close/>
                  <a:moveTo>
                    <a:pt x="20160" y="0"/>
                  </a:moveTo>
                  <a:cubicBezTo>
                    <a:pt x="13864" y="0"/>
                    <a:pt x="9069" y="2023"/>
                    <a:pt x="6003" y="6035"/>
                  </a:cubicBezTo>
                  <a:cubicBezTo>
                    <a:pt x="1" y="13798"/>
                    <a:pt x="3100" y="26031"/>
                    <a:pt x="3263" y="26553"/>
                  </a:cubicBezTo>
                  <a:cubicBezTo>
                    <a:pt x="3589" y="27890"/>
                    <a:pt x="4829" y="28836"/>
                    <a:pt x="6199" y="28836"/>
                  </a:cubicBezTo>
                  <a:lnTo>
                    <a:pt x="33110" y="28836"/>
                  </a:lnTo>
                  <a:cubicBezTo>
                    <a:pt x="35850" y="46223"/>
                    <a:pt x="35720" y="70981"/>
                    <a:pt x="35589" y="93750"/>
                  </a:cubicBezTo>
                  <a:cubicBezTo>
                    <a:pt x="35524" y="105330"/>
                    <a:pt x="35459" y="117269"/>
                    <a:pt x="35720" y="128196"/>
                  </a:cubicBezTo>
                  <a:cubicBezTo>
                    <a:pt x="35784" y="129840"/>
                    <a:pt x="37154" y="131165"/>
                    <a:pt x="38823" y="131165"/>
                  </a:cubicBezTo>
                  <a:cubicBezTo>
                    <a:pt x="38843" y="131165"/>
                    <a:pt x="38864" y="131165"/>
                    <a:pt x="38884" y="131165"/>
                  </a:cubicBezTo>
                  <a:cubicBezTo>
                    <a:pt x="40547" y="131132"/>
                    <a:pt x="41885" y="129729"/>
                    <a:pt x="41852" y="128033"/>
                  </a:cubicBezTo>
                  <a:cubicBezTo>
                    <a:pt x="41559" y="117236"/>
                    <a:pt x="41657" y="105330"/>
                    <a:pt x="41722" y="93782"/>
                  </a:cubicBezTo>
                  <a:cubicBezTo>
                    <a:pt x="41852" y="66512"/>
                    <a:pt x="42015" y="40253"/>
                    <a:pt x="38199" y="22508"/>
                  </a:cubicBezTo>
                  <a:cubicBezTo>
                    <a:pt x="37840" y="20812"/>
                    <a:pt x="37416" y="19148"/>
                    <a:pt x="36927" y="17484"/>
                  </a:cubicBezTo>
                  <a:cubicBezTo>
                    <a:pt x="35589" y="12852"/>
                    <a:pt x="33860" y="9003"/>
                    <a:pt x="31675" y="6100"/>
                  </a:cubicBezTo>
                  <a:lnTo>
                    <a:pt x="153641" y="6100"/>
                  </a:lnTo>
                  <a:cubicBezTo>
                    <a:pt x="159186" y="6100"/>
                    <a:pt x="163100" y="11874"/>
                    <a:pt x="165645" y="23650"/>
                  </a:cubicBezTo>
                  <a:cubicBezTo>
                    <a:pt x="162350" y="25998"/>
                    <a:pt x="159121" y="28510"/>
                    <a:pt x="155989" y="31217"/>
                  </a:cubicBezTo>
                  <a:cubicBezTo>
                    <a:pt x="149041" y="37219"/>
                    <a:pt x="142582" y="44102"/>
                    <a:pt x="137037" y="51540"/>
                  </a:cubicBezTo>
                  <a:lnTo>
                    <a:pt x="55650" y="51540"/>
                  </a:lnTo>
                  <a:cubicBezTo>
                    <a:pt x="53954" y="51540"/>
                    <a:pt x="52584" y="52910"/>
                    <a:pt x="52584" y="54606"/>
                  </a:cubicBezTo>
                  <a:cubicBezTo>
                    <a:pt x="52584" y="56302"/>
                    <a:pt x="53954" y="57672"/>
                    <a:pt x="55650" y="57672"/>
                  </a:cubicBezTo>
                  <a:lnTo>
                    <a:pt x="132764" y="57672"/>
                  </a:lnTo>
                  <a:cubicBezTo>
                    <a:pt x="130513" y="61130"/>
                    <a:pt x="128491" y="64653"/>
                    <a:pt x="126729" y="68176"/>
                  </a:cubicBezTo>
                  <a:lnTo>
                    <a:pt x="55650" y="68176"/>
                  </a:lnTo>
                  <a:cubicBezTo>
                    <a:pt x="53954" y="68176"/>
                    <a:pt x="52584" y="69546"/>
                    <a:pt x="52584" y="71242"/>
                  </a:cubicBezTo>
                  <a:cubicBezTo>
                    <a:pt x="52584" y="72938"/>
                    <a:pt x="53954" y="74308"/>
                    <a:pt x="55650" y="74308"/>
                  </a:cubicBezTo>
                  <a:lnTo>
                    <a:pt x="123891" y="74308"/>
                  </a:lnTo>
                  <a:cubicBezTo>
                    <a:pt x="122423" y="77831"/>
                    <a:pt x="121216" y="81321"/>
                    <a:pt x="120270" y="84812"/>
                  </a:cubicBezTo>
                  <a:lnTo>
                    <a:pt x="55650" y="84812"/>
                  </a:lnTo>
                  <a:cubicBezTo>
                    <a:pt x="53954" y="84812"/>
                    <a:pt x="52584" y="86182"/>
                    <a:pt x="52584" y="87878"/>
                  </a:cubicBezTo>
                  <a:cubicBezTo>
                    <a:pt x="52584" y="89542"/>
                    <a:pt x="53954" y="90912"/>
                    <a:pt x="55650" y="90912"/>
                  </a:cubicBezTo>
                  <a:lnTo>
                    <a:pt x="118900" y="90912"/>
                  </a:lnTo>
                  <a:cubicBezTo>
                    <a:pt x="118639" y="92380"/>
                    <a:pt x="118444" y="93815"/>
                    <a:pt x="118313" y="95250"/>
                  </a:cubicBezTo>
                  <a:lnTo>
                    <a:pt x="108853" y="104710"/>
                  </a:lnTo>
                  <a:cubicBezTo>
                    <a:pt x="107679" y="105884"/>
                    <a:pt x="107679" y="107841"/>
                    <a:pt x="108853" y="109016"/>
                  </a:cubicBezTo>
                  <a:cubicBezTo>
                    <a:pt x="109445" y="109607"/>
                    <a:pt x="110234" y="109909"/>
                    <a:pt x="111027" y="109909"/>
                  </a:cubicBezTo>
                  <a:cubicBezTo>
                    <a:pt x="111808" y="109909"/>
                    <a:pt x="112593" y="109615"/>
                    <a:pt x="113192" y="109016"/>
                  </a:cubicBezTo>
                  <a:lnTo>
                    <a:pt x="122619" y="99589"/>
                  </a:lnTo>
                  <a:cubicBezTo>
                    <a:pt x="128295" y="99001"/>
                    <a:pt x="133873" y="97599"/>
                    <a:pt x="139223" y="95707"/>
                  </a:cubicBezTo>
                  <a:cubicBezTo>
                    <a:pt x="144735" y="93717"/>
                    <a:pt x="150052" y="91205"/>
                    <a:pt x="155141" y="88270"/>
                  </a:cubicBezTo>
                  <a:cubicBezTo>
                    <a:pt x="160001" y="85432"/>
                    <a:pt x="164666" y="82235"/>
                    <a:pt x="169102" y="78745"/>
                  </a:cubicBezTo>
                  <a:lnTo>
                    <a:pt x="169102" y="78745"/>
                  </a:lnTo>
                  <a:cubicBezTo>
                    <a:pt x="169102" y="83735"/>
                    <a:pt x="169070" y="88791"/>
                    <a:pt x="169037" y="93750"/>
                  </a:cubicBezTo>
                  <a:cubicBezTo>
                    <a:pt x="168939" y="115735"/>
                    <a:pt x="168809" y="138406"/>
                    <a:pt x="171060" y="155075"/>
                  </a:cubicBezTo>
                  <a:lnTo>
                    <a:pt x="69612" y="155075"/>
                  </a:lnTo>
                  <a:cubicBezTo>
                    <a:pt x="67687" y="155075"/>
                    <a:pt x="66219" y="156934"/>
                    <a:pt x="66643" y="158826"/>
                  </a:cubicBezTo>
                  <a:cubicBezTo>
                    <a:pt x="66643" y="158859"/>
                    <a:pt x="66643" y="158859"/>
                    <a:pt x="66643" y="158892"/>
                  </a:cubicBezTo>
                  <a:cubicBezTo>
                    <a:pt x="66643" y="158924"/>
                    <a:pt x="66676" y="158924"/>
                    <a:pt x="66676" y="158957"/>
                  </a:cubicBezTo>
                  <a:cubicBezTo>
                    <a:pt x="66839" y="159674"/>
                    <a:pt x="68894" y="168743"/>
                    <a:pt x="65143" y="173929"/>
                  </a:cubicBezTo>
                  <a:cubicBezTo>
                    <a:pt x="65110" y="173962"/>
                    <a:pt x="65110" y="173962"/>
                    <a:pt x="65110" y="173995"/>
                  </a:cubicBezTo>
                  <a:cubicBezTo>
                    <a:pt x="62925" y="176930"/>
                    <a:pt x="59076" y="177811"/>
                    <a:pt x="55618" y="177811"/>
                  </a:cubicBezTo>
                  <a:cubicBezTo>
                    <a:pt x="48181" y="177746"/>
                    <a:pt x="43842" y="165448"/>
                    <a:pt x="42342" y="140168"/>
                  </a:cubicBezTo>
                  <a:cubicBezTo>
                    <a:pt x="42247" y="138533"/>
                    <a:pt x="40911" y="137292"/>
                    <a:pt x="39295" y="137292"/>
                  </a:cubicBezTo>
                  <a:cubicBezTo>
                    <a:pt x="39235" y="137292"/>
                    <a:pt x="39174" y="137294"/>
                    <a:pt x="39112" y="137297"/>
                  </a:cubicBezTo>
                  <a:cubicBezTo>
                    <a:pt x="37416" y="137395"/>
                    <a:pt x="36144" y="138830"/>
                    <a:pt x="36242" y="140527"/>
                  </a:cubicBezTo>
                  <a:cubicBezTo>
                    <a:pt x="37449" y="160718"/>
                    <a:pt x="40711" y="183911"/>
                    <a:pt x="55650" y="183911"/>
                  </a:cubicBezTo>
                  <a:lnTo>
                    <a:pt x="189098" y="183911"/>
                  </a:lnTo>
                  <a:cubicBezTo>
                    <a:pt x="195427" y="183911"/>
                    <a:pt x="200189" y="181889"/>
                    <a:pt x="203288" y="177876"/>
                  </a:cubicBezTo>
                  <a:cubicBezTo>
                    <a:pt x="209290" y="170113"/>
                    <a:pt x="206159" y="157880"/>
                    <a:pt x="206028" y="157358"/>
                  </a:cubicBezTo>
                  <a:cubicBezTo>
                    <a:pt x="205669" y="156021"/>
                    <a:pt x="204462" y="155075"/>
                    <a:pt x="203060" y="155075"/>
                  </a:cubicBezTo>
                  <a:lnTo>
                    <a:pt x="177225" y="155075"/>
                  </a:lnTo>
                  <a:cubicBezTo>
                    <a:pt x="174909" y="138798"/>
                    <a:pt x="175039" y="115931"/>
                    <a:pt x="175170" y="93782"/>
                  </a:cubicBezTo>
                  <a:cubicBezTo>
                    <a:pt x="175202" y="87128"/>
                    <a:pt x="175235" y="80245"/>
                    <a:pt x="175202" y="73591"/>
                  </a:cubicBezTo>
                  <a:cubicBezTo>
                    <a:pt x="176931" y="72057"/>
                    <a:pt x="178595" y="70459"/>
                    <a:pt x="180226" y="68828"/>
                  </a:cubicBezTo>
                  <a:cubicBezTo>
                    <a:pt x="185314" y="63739"/>
                    <a:pt x="189946" y="58259"/>
                    <a:pt x="193991" y="52551"/>
                  </a:cubicBezTo>
                  <a:cubicBezTo>
                    <a:pt x="194970" y="51181"/>
                    <a:pt x="194644" y="49289"/>
                    <a:pt x="193274" y="48310"/>
                  </a:cubicBezTo>
                  <a:cubicBezTo>
                    <a:pt x="192726" y="47928"/>
                    <a:pt x="192104" y="47745"/>
                    <a:pt x="191491" y="47745"/>
                  </a:cubicBezTo>
                  <a:cubicBezTo>
                    <a:pt x="190534" y="47745"/>
                    <a:pt x="189597" y="48192"/>
                    <a:pt x="189000" y="49028"/>
                  </a:cubicBezTo>
                  <a:cubicBezTo>
                    <a:pt x="185151" y="54443"/>
                    <a:pt x="180748" y="59662"/>
                    <a:pt x="175887" y="64522"/>
                  </a:cubicBezTo>
                  <a:cubicBezTo>
                    <a:pt x="172071" y="68339"/>
                    <a:pt x="167993" y="71927"/>
                    <a:pt x="163687" y="75222"/>
                  </a:cubicBezTo>
                  <a:cubicBezTo>
                    <a:pt x="153151" y="83213"/>
                    <a:pt x="141897" y="88987"/>
                    <a:pt x="131165" y="91792"/>
                  </a:cubicBezTo>
                  <a:cubicBezTo>
                    <a:pt x="130839" y="91890"/>
                    <a:pt x="130480" y="91988"/>
                    <a:pt x="130154" y="92053"/>
                  </a:cubicBezTo>
                  <a:lnTo>
                    <a:pt x="184499" y="37709"/>
                  </a:lnTo>
                  <a:cubicBezTo>
                    <a:pt x="185673" y="36534"/>
                    <a:pt x="185673" y="34577"/>
                    <a:pt x="184499" y="33403"/>
                  </a:cubicBezTo>
                  <a:cubicBezTo>
                    <a:pt x="183895" y="32799"/>
                    <a:pt x="183113" y="32498"/>
                    <a:pt x="182330" y="32498"/>
                  </a:cubicBezTo>
                  <a:cubicBezTo>
                    <a:pt x="181547" y="32498"/>
                    <a:pt x="180764" y="32799"/>
                    <a:pt x="180161" y="33403"/>
                  </a:cubicBezTo>
                  <a:lnTo>
                    <a:pt x="125816" y="87748"/>
                  </a:lnTo>
                  <a:cubicBezTo>
                    <a:pt x="125914" y="87421"/>
                    <a:pt x="125979" y="87095"/>
                    <a:pt x="126044" y="86802"/>
                  </a:cubicBezTo>
                  <a:cubicBezTo>
                    <a:pt x="129176" y="74830"/>
                    <a:pt x="135178" y="63935"/>
                    <a:pt x="142680" y="54214"/>
                  </a:cubicBezTo>
                  <a:cubicBezTo>
                    <a:pt x="142713" y="54182"/>
                    <a:pt x="142713" y="54149"/>
                    <a:pt x="142746" y="54117"/>
                  </a:cubicBezTo>
                  <a:cubicBezTo>
                    <a:pt x="149726" y="44983"/>
                    <a:pt x="158044" y="36828"/>
                    <a:pt x="167308" y="30010"/>
                  </a:cubicBezTo>
                  <a:cubicBezTo>
                    <a:pt x="179508" y="21073"/>
                    <a:pt x="192556" y="15168"/>
                    <a:pt x="204528" y="13342"/>
                  </a:cubicBezTo>
                  <a:lnTo>
                    <a:pt x="204528" y="13342"/>
                  </a:lnTo>
                  <a:cubicBezTo>
                    <a:pt x="203288" y="21497"/>
                    <a:pt x="200124" y="30271"/>
                    <a:pt x="195296" y="39014"/>
                  </a:cubicBezTo>
                  <a:cubicBezTo>
                    <a:pt x="194481" y="40481"/>
                    <a:pt x="195035" y="42341"/>
                    <a:pt x="196503" y="43156"/>
                  </a:cubicBezTo>
                  <a:cubicBezTo>
                    <a:pt x="196971" y="43416"/>
                    <a:pt x="197478" y="43540"/>
                    <a:pt x="197978" y="43540"/>
                  </a:cubicBezTo>
                  <a:cubicBezTo>
                    <a:pt x="199049" y="43540"/>
                    <a:pt x="200090" y="42972"/>
                    <a:pt x="200646" y="41949"/>
                  </a:cubicBezTo>
                  <a:cubicBezTo>
                    <a:pt x="206648" y="31120"/>
                    <a:pt x="210269" y="20094"/>
                    <a:pt x="211084" y="10112"/>
                  </a:cubicBezTo>
                  <a:cubicBezTo>
                    <a:pt x="211208" y="8341"/>
                    <a:pt x="209763" y="6806"/>
                    <a:pt x="208047" y="6806"/>
                  </a:cubicBezTo>
                  <a:cubicBezTo>
                    <a:pt x="207962" y="6806"/>
                    <a:pt x="207876" y="6810"/>
                    <a:pt x="207790" y="6818"/>
                  </a:cubicBezTo>
                  <a:cubicBezTo>
                    <a:pt x="196112" y="7764"/>
                    <a:pt x="183325" y="12494"/>
                    <a:pt x="171092" y="20094"/>
                  </a:cubicBezTo>
                  <a:cubicBezTo>
                    <a:pt x="169787" y="14712"/>
                    <a:pt x="168091" y="10504"/>
                    <a:pt x="166036" y="7340"/>
                  </a:cubicBezTo>
                  <a:cubicBezTo>
                    <a:pt x="162839" y="2479"/>
                    <a:pt x="158664" y="0"/>
                    <a:pt x="153641" y="0"/>
                  </a:cubicBez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12617" name="Google Shape;12617;p49"/>
          <p:cNvSpPr/>
          <p:nvPr/>
        </p:nvSpPr>
        <p:spPr>
          <a:xfrm>
            <a:off x="10210100" y="188567"/>
            <a:ext cx="414339" cy="609603"/>
          </a:xfrm>
          <a:custGeom>
            <a:avLst/>
            <a:gdLst/>
            <a:ahLst/>
            <a:cxnLst/>
            <a:rect l="l" t="t" r="r" b="b"/>
            <a:pathLst>
              <a:path w="141897" h="208768" extrusionOk="0">
                <a:moveTo>
                  <a:pt x="70949" y="34414"/>
                </a:moveTo>
                <a:cubicBezTo>
                  <a:pt x="83409" y="34414"/>
                  <a:pt x="93913" y="42863"/>
                  <a:pt x="97044" y="54345"/>
                </a:cubicBezTo>
                <a:cubicBezTo>
                  <a:pt x="95745" y="54674"/>
                  <a:pt x="94461" y="54822"/>
                  <a:pt x="93242" y="54822"/>
                </a:cubicBezTo>
                <a:cubicBezTo>
                  <a:pt x="90360" y="54822"/>
                  <a:pt x="87845" y="53994"/>
                  <a:pt x="86378" y="52779"/>
                </a:cubicBezTo>
                <a:cubicBezTo>
                  <a:pt x="85628" y="52192"/>
                  <a:pt x="85106" y="51442"/>
                  <a:pt x="84518" y="50626"/>
                </a:cubicBezTo>
                <a:cubicBezTo>
                  <a:pt x="83409" y="49060"/>
                  <a:pt x="81974" y="47070"/>
                  <a:pt x="79006" y="46483"/>
                </a:cubicBezTo>
                <a:cubicBezTo>
                  <a:pt x="78502" y="46389"/>
                  <a:pt x="78018" y="46348"/>
                  <a:pt x="77556" y="46348"/>
                </a:cubicBezTo>
                <a:cubicBezTo>
                  <a:pt x="75295" y="46348"/>
                  <a:pt x="73537" y="47339"/>
                  <a:pt x="72319" y="48016"/>
                </a:cubicBezTo>
                <a:cubicBezTo>
                  <a:pt x="71992" y="48212"/>
                  <a:pt x="71503" y="48473"/>
                  <a:pt x="71210" y="48604"/>
                </a:cubicBezTo>
                <a:cubicBezTo>
                  <a:pt x="70590" y="47658"/>
                  <a:pt x="70068" y="44363"/>
                  <a:pt x="69709" y="42145"/>
                </a:cubicBezTo>
                <a:cubicBezTo>
                  <a:pt x="69318" y="39633"/>
                  <a:pt x="68861" y="36991"/>
                  <a:pt x="68339" y="34544"/>
                </a:cubicBezTo>
                <a:cubicBezTo>
                  <a:pt x="69187" y="34447"/>
                  <a:pt x="70068" y="34414"/>
                  <a:pt x="70949" y="34414"/>
                </a:cubicBezTo>
                <a:close/>
                <a:moveTo>
                  <a:pt x="47462" y="48082"/>
                </a:moveTo>
                <a:cubicBezTo>
                  <a:pt x="48898" y="49386"/>
                  <a:pt x="49974" y="50887"/>
                  <a:pt x="50431" y="52388"/>
                </a:cubicBezTo>
                <a:cubicBezTo>
                  <a:pt x="50789" y="53529"/>
                  <a:pt x="50692" y="54475"/>
                  <a:pt x="50594" y="56041"/>
                </a:cubicBezTo>
                <a:cubicBezTo>
                  <a:pt x="50431" y="58063"/>
                  <a:pt x="50202" y="60836"/>
                  <a:pt x="51018" y="65109"/>
                </a:cubicBezTo>
                <a:cubicBezTo>
                  <a:pt x="51507" y="67654"/>
                  <a:pt x="52029" y="69056"/>
                  <a:pt x="52420" y="70067"/>
                </a:cubicBezTo>
                <a:cubicBezTo>
                  <a:pt x="52747" y="70981"/>
                  <a:pt x="52812" y="71144"/>
                  <a:pt x="52779" y="71764"/>
                </a:cubicBezTo>
                <a:cubicBezTo>
                  <a:pt x="52616" y="73721"/>
                  <a:pt x="51344" y="76037"/>
                  <a:pt x="49485" y="77896"/>
                </a:cubicBezTo>
                <a:cubicBezTo>
                  <a:pt x="45994" y="73329"/>
                  <a:pt x="43907" y="67654"/>
                  <a:pt x="43907" y="61456"/>
                </a:cubicBezTo>
                <a:cubicBezTo>
                  <a:pt x="43907" y="56595"/>
                  <a:pt x="45211" y="52029"/>
                  <a:pt x="47462" y="48082"/>
                </a:cubicBezTo>
                <a:close/>
                <a:moveTo>
                  <a:pt x="62370" y="35817"/>
                </a:moveTo>
                <a:cubicBezTo>
                  <a:pt x="62859" y="38165"/>
                  <a:pt x="63283" y="40677"/>
                  <a:pt x="63674" y="43091"/>
                </a:cubicBezTo>
                <a:cubicBezTo>
                  <a:pt x="64522" y="48506"/>
                  <a:pt x="65240" y="53203"/>
                  <a:pt x="69350" y="54508"/>
                </a:cubicBezTo>
                <a:cubicBezTo>
                  <a:pt x="69952" y="54706"/>
                  <a:pt x="70527" y="54788"/>
                  <a:pt x="71073" y="54788"/>
                </a:cubicBezTo>
                <a:cubicBezTo>
                  <a:pt x="72778" y="54788"/>
                  <a:pt x="74208" y="53984"/>
                  <a:pt x="75320" y="53366"/>
                </a:cubicBezTo>
                <a:cubicBezTo>
                  <a:pt x="76368" y="52759"/>
                  <a:pt x="76974" y="52455"/>
                  <a:pt x="77530" y="52455"/>
                </a:cubicBezTo>
                <a:cubicBezTo>
                  <a:pt x="77631" y="52455"/>
                  <a:pt x="77731" y="52465"/>
                  <a:pt x="77831" y="52485"/>
                </a:cubicBezTo>
                <a:cubicBezTo>
                  <a:pt x="78321" y="52583"/>
                  <a:pt x="78582" y="52844"/>
                  <a:pt x="79560" y="54182"/>
                </a:cubicBezTo>
                <a:cubicBezTo>
                  <a:pt x="80245" y="55160"/>
                  <a:pt x="81126" y="56400"/>
                  <a:pt x="82496" y="57509"/>
                </a:cubicBezTo>
                <a:cubicBezTo>
                  <a:pt x="85236" y="59760"/>
                  <a:pt x="89118" y="60934"/>
                  <a:pt x="93195" y="60934"/>
                </a:cubicBezTo>
                <a:cubicBezTo>
                  <a:pt x="94761" y="60934"/>
                  <a:pt x="96392" y="60771"/>
                  <a:pt x="97958" y="60412"/>
                </a:cubicBezTo>
                <a:lnTo>
                  <a:pt x="97958" y="60412"/>
                </a:lnTo>
                <a:cubicBezTo>
                  <a:pt x="98186" y="66316"/>
                  <a:pt x="96457" y="72057"/>
                  <a:pt x="93326" y="76657"/>
                </a:cubicBezTo>
                <a:cubicBezTo>
                  <a:pt x="91597" y="74699"/>
                  <a:pt x="89803" y="73068"/>
                  <a:pt x="88629" y="71992"/>
                </a:cubicBezTo>
                <a:cubicBezTo>
                  <a:pt x="86060" y="69640"/>
                  <a:pt x="81182" y="65203"/>
                  <a:pt x="76542" y="65203"/>
                </a:cubicBezTo>
                <a:cubicBezTo>
                  <a:pt x="75584" y="65203"/>
                  <a:pt x="74636" y="65392"/>
                  <a:pt x="73721" y="65827"/>
                </a:cubicBezTo>
                <a:cubicBezTo>
                  <a:pt x="70720" y="67262"/>
                  <a:pt x="70264" y="70198"/>
                  <a:pt x="69872" y="72775"/>
                </a:cubicBezTo>
                <a:cubicBezTo>
                  <a:pt x="69611" y="74406"/>
                  <a:pt x="69350" y="76265"/>
                  <a:pt x="68437" y="78288"/>
                </a:cubicBezTo>
                <a:cubicBezTo>
                  <a:pt x="66741" y="82202"/>
                  <a:pt x="63707" y="84551"/>
                  <a:pt x="60510" y="86410"/>
                </a:cubicBezTo>
                <a:cubicBezTo>
                  <a:pt x="58031" y="85366"/>
                  <a:pt x="55748" y="83996"/>
                  <a:pt x="53725" y="82300"/>
                </a:cubicBezTo>
                <a:cubicBezTo>
                  <a:pt x="56694" y="79397"/>
                  <a:pt x="58618" y="75678"/>
                  <a:pt x="58879" y="72188"/>
                </a:cubicBezTo>
                <a:cubicBezTo>
                  <a:pt x="59010" y="70263"/>
                  <a:pt x="58553" y="69089"/>
                  <a:pt x="58129" y="67947"/>
                </a:cubicBezTo>
                <a:cubicBezTo>
                  <a:pt x="57803" y="67066"/>
                  <a:pt x="57411" y="65990"/>
                  <a:pt x="57020" y="63968"/>
                </a:cubicBezTo>
                <a:cubicBezTo>
                  <a:pt x="56367" y="60510"/>
                  <a:pt x="56531" y="58390"/>
                  <a:pt x="56661" y="56530"/>
                </a:cubicBezTo>
                <a:cubicBezTo>
                  <a:pt x="56824" y="54704"/>
                  <a:pt x="56955" y="52844"/>
                  <a:pt x="56270" y="50561"/>
                </a:cubicBezTo>
                <a:cubicBezTo>
                  <a:pt x="55422" y="47853"/>
                  <a:pt x="53595" y="45276"/>
                  <a:pt x="51083" y="43123"/>
                </a:cubicBezTo>
                <a:cubicBezTo>
                  <a:pt x="54149" y="39829"/>
                  <a:pt x="57998" y="37285"/>
                  <a:pt x="62370" y="35817"/>
                </a:cubicBezTo>
                <a:close/>
                <a:moveTo>
                  <a:pt x="76659" y="71313"/>
                </a:moveTo>
                <a:cubicBezTo>
                  <a:pt x="77356" y="71313"/>
                  <a:pt x="79431" y="71863"/>
                  <a:pt x="84518" y="76526"/>
                </a:cubicBezTo>
                <a:cubicBezTo>
                  <a:pt x="85693" y="77603"/>
                  <a:pt x="87650" y="79364"/>
                  <a:pt x="89281" y="81321"/>
                </a:cubicBezTo>
                <a:cubicBezTo>
                  <a:pt x="84486" y="85790"/>
                  <a:pt x="78027" y="88530"/>
                  <a:pt x="70949" y="88530"/>
                </a:cubicBezTo>
                <a:cubicBezTo>
                  <a:pt x="70068" y="88530"/>
                  <a:pt x="69187" y="88465"/>
                  <a:pt x="68339" y="88400"/>
                </a:cubicBezTo>
                <a:cubicBezTo>
                  <a:pt x="70459" y="86541"/>
                  <a:pt x="72580" y="84061"/>
                  <a:pt x="74047" y="80734"/>
                </a:cubicBezTo>
                <a:cubicBezTo>
                  <a:pt x="75254" y="77994"/>
                  <a:pt x="75646" y="75515"/>
                  <a:pt x="75907" y="73688"/>
                </a:cubicBezTo>
                <a:cubicBezTo>
                  <a:pt x="76037" y="72840"/>
                  <a:pt x="76233" y="71731"/>
                  <a:pt x="76429" y="71340"/>
                </a:cubicBezTo>
                <a:cubicBezTo>
                  <a:pt x="76477" y="71327"/>
                  <a:pt x="76551" y="71313"/>
                  <a:pt x="76659" y="71313"/>
                </a:cubicBezTo>
                <a:close/>
                <a:moveTo>
                  <a:pt x="70949" y="28314"/>
                </a:moveTo>
                <a:cubicBezTo>
                  <a:pt x="53073" y="28314"/>
                  <a:pt x="37774" y="43678"/>
                  <a:pt x="37774" y="61456"/>
                </a:cubicBezTo>
                <a:cubicBezTo>
                  <a:pt x="37774" y="79560"/>
                  <a:pt x="53171" y="94630"/>
                  <a:pt x="70949" y="94630"/>
                </a:cubicBezTo>
                <a:cubicBezTo>
                  <a:pt x="89053" y="94630"/>
                  <a:pt x="104123" y="79625"/>
                  <a:pt x="104123" y="61456"/>
                </a:cubicBezTo>
                <a:cubicBezTo>
                  <a:pt x="104123" y="43417"/>
                  <a:pt x="89444" y="28314"/>
                  <a:pt x="70949" y="28314"/>
                </a:cubicBezTo>
                <a:close/>
                <a:moveTo>
                  <a:pt x="135797" y="6133"/>
                </a:moveTo>
                <a:lnTo>
                  <a:pt x="135797" y="15494"/>
                </a:lnTo>
                <a:lnTo>
                  <a:pt x="47006" y="15494"/>
                </a:lnTo>
                <a:cubicBezTo>
                  <a:pt x="45309" y="15494"/>
                  <a:pt x="43939" y="16864"/>
                  <a:pt x="43939" y="18561"/>
                </a:cubicBezTo>
                <a:cubicBezTo>
                  <a:pt x="43939" y="20257"/>
                  <a:pt x="45309" y="21627"/>
                  <a:pt x="47006" y="21627"/>
                </a:cubicBezTo>
                <a:lnTo>
                  <a:pt x="123303" y="21627"/>
                </a:lnTo>
                <a:lnTo>
                  <a:pt x="123303" y="48962"/>
                </a:lnTo>
                <a:cubicBezTo>
                  <a:pt x="123303" y="77831"/>
                  <a:pt x="99817" y="101317"/>
                  <a:pt x="70949" y="101317"/>
                </a:cubicBezTo>
                <a:cubicBezTo>
                  <a:pt x="42080" y="101317"/>
                  <a:pt x="18594" y="77831"/>
                  <a:pt x="18594" y="48962"/>
                </a:cubicBezTo>
                <a:lnTo>
                  <a:pt x="18594" y="21627"/>
                </a:lnTo>
                <a:lnTo>
                  <a:pt x="32685" y="21627"/>
                </a:lnTo>
                <a:cubicBezTo>
                  <a:pt x="34382" y="21627"/>
                  <a:pt x="35752" y="20257"/>
                  <a:pt x="35752" y="18561"/>
                </a:cubicBezTo>
                <a:cubicBezTo>
                  <a:pt x="35752" y="16864"/>
                  <a:pt x="34382" y="15494"/>
                  <a:pt x="32685" y="15494"/>
                </a:cubicBezTo>
                <a:lnTo>
                  <a:pt x="6133" y="15494"/>
                </a:lnTo>
                <a:lnTo>
                  <a:pt x="6133" y="6133"/>
                </a:lnTo>
                <a:close/>
                <a:moveTo>
                  <a:pt x="90941" y="118480"/>
                </a:moveTo>
                <a:cubicBezTo>
                  <a:pt x="89841" y="118480"/>
                  <a:pt x="88780" y="119066"/>
                  <a:pt x="88237" y="120106"/>
                </a:cubicBezTo>
                <a:cubicBezTo>
                  <a:pt x="87454" y="121607"/>
                  <a:pt x="88041" y="123466"/>
                  <a:pt x="89542" y="124249"/>
                </a:cubicBezTo>
                <a:cubicBezTo>
                  <a:pt x="96262" y="127772"/>
                  <a:pt x="101872" y="133154"/>
                  <a:pt x="105689" y="139744"/>
                </a:cubicBezTo>
                <a:cubicBezTo>
                  <a:pt x="106255" y="140724"/>
                  <a:pt x="107288" y="141254"/>
                  <a:pt x="108339" y="141254"/>
                </a:cubicBezTo>
                <a:cubicBezTo>
                  <a:pt x="108861" y="141254"/>
                  <a:pt x="109388" y="141123"/>
                  <a:pt x="109864" y="140853"/>
                </a:cubicBezTo>
                <a:cubicBezTo>
                  <a:pt x="111332" y="140004"/>
                  <a:pt x="111821" y="138113"/>
                  <a:pt x="110973" y="136677"/>
                </a:cubicBezTo>
                <a:cubicBezTo>
                  <a:pt x="106569" y="129077"/>
                  <a:pt x="100143" y="122912"/>
                  <a:pt x="92380" y="118834"/>
                </a:cubicBezTo>
                <a:cubicBezTo>
                  <a:pt x="91920" y="118594"/>
                  <a:pt x="91427" y="118480"/>
                  <a:pt x="90941" y="118480"/>
                </a:cubicBezTo>
                <a:close/>
                <a:moveTo>
                  <a:pt x="70949" y="129240"/>
                </a:moveTo>
                <a:cubicBezTo>
                  <a:pt x="69252" y="129240"/>
                  <a:pt x="67882" y="130610"/>
                  <a:pt x="67882" y="132306"/>
                </a:cubicBezTo>
                <a:lnTo>
                  <a:pt x="67882" y="139841"/>
                </a:lnTo>
                <a:cubicBezTo>
                  <a:pt x="67882" y="141505"/>
                  <a:pt x="69252" y="142875"/>
                  <a:pt x="70949" y="142875"/>
                </a:cubicBezTo>
                <a:cubicBezTo>
                  <a:pt x="72645" y="142875"/>
                  <a:pt x="74015" y="141505"/>
                  <a:pt x="74015" y="139841"/>
                </a:cubicBezTo>
                <a:lnTo>
                  <a:pt x="74015" y="132306"/>
                </a:lnTo>
                <a:cubicBezTo>
                  <a:pt x="74015" y="130610"/>
                  <a:pt x="72645" y="129240"/>
                  <a:pt x="70949" y="129240"/>
                </a:cubicBezTo>
                <a:close/>
                <a:moveTo>
                  <a:pt x="63609" y="167829"/>
                </a:moveTo>
                <a:cubicBezTo>
                  <a:pt x="61913" y="167829"/>
                  <a:pt x="60575" y="169199"/>
                  <a:pt x="60575" y="170895"/>
                </a:cubicBezTo>
                <a:cubicBezTo>
                  <a:pt x="60575" y="172592"/>
                  <a:pt x="61913" y="173962"/>
                  <a:pt x="63609" y="173962"/>
                </a:cubicBezTo>
                <a:cubicBezTo>
                  <a:pt x="65305" y="173962"/>
                  <a:pt x="66675" y="172592"/>
                  <a:pt x="66675" y="170895"/>
                </a:cubicBezTo>
                <a:cubicBezTo>
                  <a:pt x="66675" y="169199"/>
                  <a:pt x="65305" y="167829"/>
                  <a:pt x="63609" y="167829"/>
                </a:cubicBezTo>
                <a:close/>
                <a:moveTo>
                  <a:pt x="52127" y="176702"/>
                </a:moveTo>
                <a:cubicBezTo>
                  <a:pt x="50431" y="176702"/>
                  <a:pt x="49061" y="178072"/>
                  <a:pt x="49061" y="179735"/>
                </a:cubicBezTo>
                <a:cubicBezTo>
                  <a:pt x="49061" y="181432"/>
                  <a:pt x="50431" y="182802"/>
                  <a:pt x="52127" y="182802"/>
                </a:cubicBezTo>
                <a:cubicBezTo>
                  <a:pt x="53823" y="182802"/>
                  <a:pt x="55193" y="181432"/>
                  <a:pt x="55193" y="179735"/>
                </a:cubicBezTo>
                <a:cubicBezTo>
                  <a:pt x="55193" y="178072"/>
                  <a:pt x="53823" y="176702"/>
                  <a:pt x="52127" y="176702"/>
                </a:cubicBezTo>
                <a:close/>
                <a:moveTo>
                  <a:pt x="74015" y="107548"/>
                </a:moveTo>
                <a:cubicBezTo>
                  <a:pt x="101448" y="109113"/>
                  <a:pt x="123303" y="131947"/>
                  <a:pt x="123303" y="159805"/>
                </a:cubicBezTo>
                <a:lnTo>
                  <a:pt x="123303" y="184465"/>
                </a:lnTo>
                <a:lnTo>
                  <a:pt x="106472" y="173081"/>
                </a:lnTo>
                <a:cubicBezTo>
                  <a:pt x="105943" y="172725"/>
                  <a:pt x="105345" y="172553"/>
                  <a:pt x="104755" y="172553"/>
                </a:cubicBezTo>
                <a:cubicBezTo>
                  <a:pt x="103778" y="172553"/>
                  <a:pt x="102821" y="173022"/>
                  <a:pt x="102231" y="173896"/>
                </a:cubicBezTo>
                <a:cubicBezTo>
                  <a:pt x="101285" y="175299"/>
                  <a:pt x="101644" y="177191"/>
                  <a:pt x="103047" y="178137"/>
                </a:cubicBezTo>
                <a:lnTo>
                  <a:pt x="116388" y="187173"/>
                </a:lnTo>
                <a:lnTo>
                  <a:pt x="25509" y="187173"/>
                </a:lnTo>
                <a:lnTo>
                  <a:pt x="65795" y="159903"/>
                </a:lnTo>
                <a:cubicBezTo>
                  <a:pt x="67360" y="158842"/>
                  <a:pt x="69154" y="158312"/>
                  <a:pt x="70949" y="158312"/>
                </a:cubicBezTo>
                <a:cubicBezTo>
                  <a:pt x="72743" y="158312"/>
                  <a:pt x="74537" y="158842"/>
                  <a:pt x="76103" y="159903"/>
                </a:cubicBezTo>
                <a:lnTo>
                  <a:pt x="93000" y="171352"/>
                </a:lnTo>
                <a:cubicBezTo>
                  <a:pt x="93528" y="171708"/>
                  <a:pt x="94126" y="171880"/>
                  <a:pt x="94716" y="171880"/>
                </a:cubicBezTo>
                <a:cubicBezTo>
                  <a:pt x="95693" y="171880"/>
                  <a:pt x="96651" y="171411"/>
                  <a:pt x="97240" y="170537"/>
                </a:cubicBezTo>
                <a:cubicBezTo>
                  <a:pt x="98186" y="169134"/>
                  <a:pt x="97827" y="167242"/>
                  <a:pt x="96425" y="166296"/>
                </a:cubicBezTo>
                <a:lnTo>
                  <a:pt x="79528" y="154846"/>
                </a:lnTo>
                <a:cubicBezTo>
                  <a:pt x="76918" y="153085"/>
                  <a:pt x="73933" y="152204"/>
                  <a:pt x="70949" y="152204"/>
                </a:cubicBezTo>
                <a:cubicBezTo>
                  <a:pt x="67964" y="152204"/>
                  <a:pt x="64979" y="153085"/>
                  <a:pt x="62370" y="154846"/>
                </a:cubicBezTo>
                <a:lnTo>
                  <a:pt x="18594" y="184465"/>
                </a:lnTo>
                <a:lnTo>
                  <a:pt x="18594" y="159805"/>
                </a:lnTo>
                <a:cubicBezTo>
                  <a:pt x="18594" y="131947"/>
                  <a:pt x="40449" y="109113"/>
                  <a:pt x="67882" y="107548"/>
                </a:cubicBezTo>
                <a:lnTo>
                  <a:pt x="67882" y="120857"/>
                </a:lnTo>
                <a:cubicBezTo>
                  <a:pt x="67882" y="122553"/>
                  <a:pt x="69252" y="123923"/>
                  <a:pt x="70949" y="123923"/>
                </a:cubicBezTo>
                <a:cubicBezTo>
                  <a:pt x="72645" y="123923"/>
                  <a:pt x="74015" y="122553"/>
                  <a:pt x="74015" y="120857"/>
                </a:cubicBezTo>
                <a:lnTo>
                  <a:pt x="74015" y="107548"/>
                </a:lnTo>
                <a:close/>
                <a:moveTo>
                  <a:pt x="135797" y="193273"/>
                </a:moveTo>
                <a:lnTo>
                  <a:pt x="135797" y="202667"/>
                </a:lnTo>
                <a:lnTo>
                  <a:pt x="6133" y="202667"/>
                </a:lnTo>
                <a:lnTo>
                  <a:pt x="6133" y="193273"/>
                </a:lnTo>
                <a:close/>
                <a:moveTo>
                  <a:pt x="5905" y="0"/>
                </a:moveTo>
                <a:cubicBezTo>
                  <a:pt x="2643" y="0"/>
                  <a:pt x="0" y="2642"/>
                  <a:pt x="0" y="5904"/>
                </a:cubicBezTo>
                <a:lnTo>
                  <a:pt x="0" y="15690"/>
                </a:lnTo>
                <a:cubicBezTo>
                  <a:pt x="0" y="18952"/>
                  <a:pt x="2643" y="21627"/>
                  <a:pt x="5905" y="21627"/>
                </a:cubicBezTo>
                <a:lnTo>
                  <a:pt x="12494" y="21627"/>
                </a:lnTo>
                <a:lnTo>
                  <a:pt x="12494" y="48962"/>
                </a:lnTo>
                <a:cubicBezTo>
                  <a:pt x="12494" y="74699"/>
                  <a:pt x="29163" y="96587"/>
                  <a:pt x="52290" y="104384"/>
                </a:cubicBezTo>
                <a:cubicBezTo>
                  <a:pt x="29163" y="112180"/>
                  <a:pt x="12494" y="134068"/>
                  <a:pt x="12494" y="159805"/>
                </a:cubicBezTo>
                <a:lnTo>
                  <a:pt x="12494" y="187173"/>
                </a:lnTo>
                <a:lnTo>
                  <a:pt x="5905" y="187173"/>
                </a:lnTo>
                <a:cubicBezTo>
                  <a:pt x="2643" y="187173"/>
                  <a:pt x="0" y="189815"/>
                  <a:pt x="0" y="193077"/>
                </a:cubicBezTo>
                <a:lnTo>
                  <a:pt x="0" y="202863"/>
                </a:lnTo>
                <a:cubicBezTo>
                  <a:pt x="0" y="206125"/>
                  <a:pt x="2643" y="208767"/>
                  <a:pt x="5905" y="208767"/>
                </a:cubicBezTo>
                <a:lnTo>
                  <a:pt x="135993" y="208767"/>
                </a:lnTo>
                <a:cubicBezTo>
                  <a:pt x="139255" y="208767"/>
                  <a:pt x="141897" y="206125"/>
                  <a:pt x="141897" y="202863"/>
                </a:cubicBezTo>
                <a:lnTo>
                  <a:pt x="141897" y="193077"/>
                </a:lnTo>
                <a:cubicBezTo>
                  <a:pt x="141897" y="189815"/>
                  <a:pt x="139255" y="187173"/>
                  <a:pt x="135993" y="187173"/>
                </a:cubicBezTo>
                <a:lnTo>
                  <a:pt x="129403" y="187173"/>
                </a:lnTo>
                <a:lnTo>
                  <a:pt x="129403" y="159805"/>
                </a:lnTo>
                <a:cubicBezTo>
                  <a:pt x="129403" y="134068"/>
                  <a:pt x="112735" y="112180"/>
                  <a:pt x="89607" y="104384"/>
                </a:cubicBezTo>
                <a:cubicBezTo>
                  <a:pt x="112735" y="96587"/>
                  <a:pt x="129403" y="74699"/>
                  <a:pt x="129403" y="48962"/>
                </a:cubicBezTo>
                <a:lnTo>
                  <a:pt x="129403" y="21627"/>
                </a:lnTo>
                <a:lnTo>
                  <a:pt x="135993" y="21627"/>
                </a:lnTo>
                <a:cubicBezTo>
                  <a:pt x="139255" y="21627"/>
                  <a:pt x="141897" y="18952"/>
                  <a:pt x="141897" y="15690"/>
                </a:cubicBezTo>
                <a:lnTo>
                  <a:pt x="141897" y="5904"/>
                </a:lnTo>
                <a:cubicBezTo>
                  <a:pt x="141897" y="2642"/>
                  <a:pt x="139255" y="0"/>
                  <a:pt x="135993" y="0"/>
                </a:cubicBezTo>
                <a:close/>
              </a:path>
            </a:pathLst>
          </a:custGeom>
          <a:solidFill>
            <a:schemeClr val="accent2"/>
          </a:solidFill>
          <a:ln w="9525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2618" name="Google Shape;12618;p49"/>
          <p:cNvSpPr/>
          <p:nvPr/>
        </p:nvSpPr>
        <p:spPr>
          <a:xfrm>
            <a:off x="10927155" y="593373"/>
            <a:ext cx="753044" cy="609596"/>
          </a:xfrm>
          <a:custGeom>
            <a:avLst/>
            <a:gdLst/>
            <a:ahLst/>
            <a:cxnLst/>
            <a:rect l="l" t="t" r="r" b="b"/>
            <a:pathLst>
              <a:path w="11967" h="9809" extrusionOk="0">
                <a:moveTo>
                  <a:pt x="8309" y="358"/>
                </a:moveTo>
                <a:cubicBezTo>
                  <a:pt x="8940" y="358"/>
                  <a:pt x="9663" y="469"/>
                  <a:pt x="10418" y="796"/>
                </a:cubicBezTo>
                <a:lnTo>
                  <a:pt x="10418" y="7796"/>
                </a:lnTo>
                <a:cubicBezTo>
                  <a:pt x="9723" y="7513"/>
                  <a:pt x="8997" y="7381"/>
                  <a:pt x="8289" y="7381"/>
                </a:cubicBezTo>
                <a:cubicBezTo>
                  <a:pt x="7542" y="7381"/>
                  <a:pt x="6816" y="7527"/>
                  <a:pt x="6168" y="7796"/>
                </a:cubicBezTo>
                <a:lnTo>
                  <a:pt x="6168" y="796"/>
                </a:lnTo>
                <a:cubicBezTo>
                  <a:pt x="6430" y="676"/>
                  <a:pt x="7238" y="358"/>
                  <a:pt x="8309" y="358"/>
                </a:cubicBezTo>
                <a:close/>
                <a:moveTo>
                  <a:pt x="3700" y="358"/>
                </a:moveTo>
                <a:cubicBezTo>
                  <a:pt x="4458" y="358"/>
                  <a:pt x="5191" y="513"/>
                  <a:pt x="5823" y="796"/>
                </a:cubicBezTo>
                <a:cubicBezTo>
                  <a:pt x="5811" y="1677"/>
                  <a:pt x="5811" y="6761"/>
                  <a:pt x="5811" y="7796"/>
                </a:cubicBezTo>
                <a:cubicBezTo>
                  <a:pt x="5418" y="7642"/>
                  <a:pt x="4656" y="7392"/>
                  <a:pt x="3668" y="7392"/>
                </a:cubicBezTo>
                <a:cubicBezTo>
                  <a:pt x="2929" y="7392"/>
                  <a:pt x="2215" y="7523"/>
                  <a:pt x="1548" y="7808"/>
                </a:cubicBezTo>
                <a:lnTo>
                  <a:pt x="1548" y="3867"/>
                </a:lnTo>
                <a:cubicBezTo>
                  <a:pt x="1548" y="3760"/>
                  <a:pt x="1477" y="3689"/>
                  <a:pt x="1370" y="3689"/>
                </a:cubicBezTo>
                <a:cubicBezTo>
                  <a:pt x="1262" y="3689"/>
                  <a:pt x="1191" y="3760"/>
                  <a:pt x="1191" y="3867"/>
                </a:cubicBezTo>
                <a:lnTo>
                  <a:pt x="1191" y="7987"/>
                </a:lnTo>
                <a:cubicBezTo>
                  <a:pt x="1191" y="8118"/>
                  <a:pt x="1298" y="8225"/>
                  <a:pt x="1429" y="8225"/>
                </a:cubicBezTo>
                <a:cubicBezTo>
                  <a:pt x="1465" y="8225"/>
                  <a:pt x="1489" y="8225"/>
                  <a:pt x="1524" y="8213"/>
                </a:cubicBezTo>
                <a:cubicBezTo>
                  <a:pt x="2203" y="7916"/>
                  <a:pt x="2917" y="7761"/>
                  <a:pt x="3656" y="7761"/>
                </a:cubicBezTo>
                <a:cubicBezTo>
                  <a:pt x="4715" y="7761"/>
                  <a:pt x="5537" y="8070"/>
                  <a:pt x="5799" y="8189"/>
                </a:cubicBezTo>
                <a:lnTo>
                  <a:pt x="5799" y="8606"/>
                </a:lnTo>
                <a:lnTo>
                  <a:pt x="417" y="8606"/>
                </a:lnTo>
                <a:cubicBezTo>
                  <a:pt x="381" y="8606"/>
                  <a:pt x="358" y="8582"/>
                  <a:pt x="358" y="8547"/>
                </a:cubicBezTo>
                <a:lnTo>
                  <a:pt x="358" y="1248"/>
                </a:lnTo>
                <a:cubicBezTo>
                  <a:pt x="358" y="1212"/>
                  <a:pt x="381" y="1188"/>
                  <a:pt x="417" y="1188"/>
                </a:cubicBezTo>
                <a:lnTo>
                  <a:pt x="1203" y="1188"/>
                </a:lnTo>
                <a:lnTo>
                  <a:pt x="1203" y="3153"/>
                </a:lnTo>
                <a:cubicBezTo>
                  <a:pt x="1203" y="3248"/>
                  <a:pt x="1274" y="3332"/>
                  <a:pt x="1382" y="3332"/>
                </a:cubicBezTo>
                <a:cubicBezTo>
                  <a:pt x="1489" y="3332"/>
                  <a:pt x="1560" y="3248"/>
                  <a:pt x="1560" y="3153"/>
                </a:cubicBezTo>
                <a:lnTo>
                  <a:pt x="1560" y="796"/>
                </a:lnTo>
                <a:cubicBezTo>
                  <a:pt x="2253" y="495"/>
                  <a:pt x="2987" y="358"/>
                  <a:pt x="3700" y="358"/>
                </a:cubicBezTo>
                <a:close/>
                <a:moveTo>
                  <a:pt x="6608" y="7987"/>
                </a:moveTo>
                <a:lnTo>
                  <a:pt x="6608" y="9249"/>
                </a:lnTo>
                <a:lnTo>
                  <a:pt x="6501" y="9166"/>
                </a:lnTo>
                <a:cubicBezTo>
                  <a:pt x="6471" y="9136"/>
                  <a:pt x="6430" y="9121"/>
                  <a:pt x="6390" y="9121"/>
                </a:cubicBezTo>
                <a:cubicBezTo>
                  <a:pt x="6349" y="9121"/>
                  <a:pt x="6311" y="9136"/>
                  <a:pt x="6287" y="9166"/>
                </a:cubicBezTo>
                <a:lnTo>
                  <a:pt x="6168" y="9261"/>
                </a:lnTo>
                <a:lnTo>
                  <a:pt x="6168" y="8166"/>
                </a:lnTo>
                <a:cubicBezTo>
                  <a:pt x="6251" y="8118"/>
                  <a:pt x="6418" y="8058"/>
                  <a:pt x="6608" y="7987"/>
                </a:cubicBezTo>
                <a:close/>
                <a:moveTo>
                  <a:pt x="8273" y="0"/>
                </a:moveTo>
                <a:cubicBezTo>
                  <a:pt x="7438" y="0"/>
                  <a:pt x="6643" y="178"/>
                  <a:pt x="5989" y="486"/>
                </a:cubicBezTo>
                <a:cubicBezTo>
                  <a:pt x="5715" y="367"/>
                  <a:pt x="4858" y="10"/>
                  <a:pt x="3668" y="10"/>
                </a:cubicBezTo>
                <a:cubicBezTo>
                  <a:pt x="2858" y="10"/>
                  <a:pt x="2072" y="176"/>
                  <a:pt x="1322" y="510"/>
                </a:cubicBezTo>
                <a:cubicBezTo>
                  <a:pt x="1143" y="593"/>
                  <a:pt x="1191" y="796"/>
                  <a:pt x="1191" y="843"/>
                </a:cubicBezTo>
                <a:lnTo>
                  <a:pt x="405" y="843"/>
                </a:lnTo>
                <a:cubicBezTo>
                  <a:pt x="179" y="843"/>
                  <a:pt x="0" y="1022"/>
                  <a:pt x="0" y="1248"/>
                </a:cubicBezTo>
                <a:lnTo>
                  <a:pt x="0" y="8535"/>
                </a:lnTo>
                <a:cubicBezTo>
                  <a:pt x="0" y="8761"/>
                  <a:pt x="179" y="8939"/>
                  <a:pt x="405" y="8939"/>
                </a:cubicBezTo>
                <a:lnTo>
                  <a:pt x="5811" y="8939"/>
                </a:lnTo>
                <a:lnTo>
                  <a:pt x="5811" y="9630"/>
                </a:lnTo>
                <a:cubicBezTo>
                  <a:pt x="5811" y="9740"/>
                  <a:pt x="5889" y="9808"/>
                  <a:pt x="5977" y="9808"/>
                </a:cubicBezTo>
                <a:cubicBezTo>
                  <a:pt x="6013" y="9808"/>
                  <a:pt x="6050" y="9797"/>
                  <a:pt x="6084" y="9773"/>
                </a:cubicBezTo>
                <a:lnTo>
                  <a:pt x="6382" y="9535"/>
                </a:lnTo>
                <a:cubicBezTo>
                  <a:pt x="6656" y="9737"/>
                  <a:pt x="6668" y="9809"/>
                  <a:pt x="6787" y="9809"/>
                </a:cubicBezTo>
                <a:cubicBezTo>
                  <a:pt x="6894" y="9809"/>
                  <a:pt x="6966" y="9737"/>
                  <a:pt x="6966" y="9630"/>
                </a:cubicBezTo>
                <a:lnTo>
                  <a:pt x="6966" y="8939"/>
                </a:lnTo>
                <a:lnTo>
                  <a:pt x="9335" y="8939"/>
                </a:lnTo>
                <a:cubicBezTo>
                  <a:pt x="9442" y="8939"/>
                  <a:pt x="9513" y="8856"/>
                  <a:pt x="9513" y="8761"/>
                </a:cubicBezTo>
                <a:cubicBezTo>
                  <a:pt x="9513" y="8654"/>
                  <a:pt x="9442" y="8582"/>
                  <a:pt x="9335" y="8582"/>
                </a:cubicBezTo>
                <a:lnTo>
                  <a:pt x="6966" y="8582"/>
                </a:lnTo>
                <a:lnTo>
                  <a:pt x="6966" y="7892"/>
                </a:lnTo>
                <a:cubicBezTo>
                  <a:pt x="7400" y="7783"/>
                  <a:pt x="7847" y="7728"/>
                  <a:pt x="8295" y="7728"/>
                </a:cubicBezTo>
                <a:cubicBezTo>
                  <a:pt x="9025" y="7728"/>
                  <a:pt x="9760" y="7875"/>
                  <a:pt x="10454" y="8177"/>
                </a:cubicBezTo>
                <a:cubicBezTo>
                  <a:pt x="10483" y="8192"/>
                  <a:pt x="10514" y="8199"/>
                  <a:pt x="10544" y="8199"/>
                </a:cubicBezTo>
                <a:cubicBezTo>
                  <a:pt x="10662" y="8199"/>
                  <a:pt x="10776" y="8096"/>
                  <a:pt x="10776" y="7963"/>
                </a:cubicBezTo>
                <a:lnTo>
                  <a:pt x="10776" y="1177"/>
                </a:lnTo>
                <a:lnTo>
                  <a:pt x="11561" y="1177"/>
                </a:lnTo>
                <a:cubicBezTo>
                  <a:pt x="11597" y="1177"/>
                  <a:pt x="11621" y="1212"/>
                  <a:pt x="11621" y="1236"/>
                </a:cubicBezTo>
                <a:lnTo>
                  <a:pt x="11621" y="8535"/>
                </a:lnTo>
                <a:cubicBezTo>
                  <a:pt x="11621" y="8570"/>
                  <a:pt x="11597" y="8594"/>
                  <a:pt x="11561" y="8594"/>
                </a:cubicBezTo>
                <a:lnTo>
                  <a:pt x="10049" y="8594"/>
                </a:lnTo>
                <a:cubicBezTo>
                  <a:pt x="9942" y="8594"/>
                  <a:pt x="9871" y="8666"/>
                  <a:pt x="9871" y="8773"/>
                </a:cubicBezTo>
                <a:cubicBezTo>
                  <a:pt x="9871" y="8880"/>
                  <a:pt x="9942" y="8951"/>
                  <a:pt x="10049" y="8951"/>
                </a:cubicBezTo>
                <a:lnTo>
                  <a:pt x="11561" y="8951"/>
                </a:lnTo>
                <a:cubicBezTo>
                  <a:pt x="11788" y="8951"/>
                  <a:pt x="11966" y="8773"/>
                  <a:pt x="11966" y="8547"/>
                </a:cubicBezTo>
                <a:lnTo>
                  <a:pt x="11966" y="1236"/>
                </a:lnTo>
                <a:cubicBezTo>
                  <a:pt x="11954" y="998"/>
                  <a:pt x="11776" y="831"/>
                  <a:pt x="11549" y="831"/>
                </a:cubicBezTo>
                <a:lnTo>
                  <a:pt x="10764" y="831"/>
                </a:lnTo>
                <a:cubicBezTo>
                  <a:pt x="10752" y="784"/>
                  <a:pt x="10811" y="581"/>
                  <a:pt x="10633" y="498"/>
                </a:cubicBezTo>
                <a:cubicBezTo>
                  <a:pt x="9864" y="154"/>
                  <a:pt x="9051" y="0"/>
                  <a:pt x="8273" y="0"/>
                </a:cubicBezTo>
                <a:close/>
              </a:path>
            </a:pathLst>
          </a:custGeom>
          <a:solidFill>
            <a:schemeClr val="accent2"/>
          </a:solidFill>
          <a:ln w="9525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grpSp>
        <p:nvGrpSpPr>
          <p:cNvPr id="12619" name="Google Shape;12619;p49"/>
          <p:cNvGrpSpPr/>
          <p:nvPr/>
        </p:nvGrpSpPr>
        <p:grpSpPr>
          <a:xfrm>
            <a:off x="2738964" y="5319933"/>
            <a:ext cx="6714003" cy="2456568"/>
            <a:chOff x="2048150" y="1951500"/>
            <a:chExt cx="3702575" cy="1354725"/>
          </a:xfrm>
        </p:grpSpPr>
        <p:sp>
          <p:nvSpPr>
            <p:cNvPr id="12620" name="Google Shape;12620;p49"/>
            <p:cNvSpPr/>
            <p:nvPr/>
          </p:nvSpPr>
          <p:spPr>
            <a:xfrm>
              <a:off x="2486300" y="2263500"/>
              <a:ext cx="2933425" cy="909675"/>
            </a:xfrm>
            <a:custGeom>
              <a:avLst/>
              <a:gdLst/>
              <a:ahLst/>
              <a:cxnLst/>
              <a:rect l="l" t="t" r="r" b="b"/>
              <a:pathLst>
                <a:path w="117337" h="36387" extrusionOk="0">
                  <a:moveTo>
                    <a:pt x="18849" y="1"/>
                  </a:moveTo>
                  <a:cubicBezTo>
                    <a:pt x="17991" y="1"/>
                    <a:pt x="17205" y="477"/>
                    <a:pt x="16789" y="1239"/>
                  </a:cubicBezTo>
                  <a:lnTo>
                    <a:pt x="430" y="31445"/>
                  </a:lnTo>
                  <a:cubicBezTo>
                    <a:pt x="1" y="32267"/>
                    <a:pt x="13" y="33231"/>
                    <a:pt x="489" y="34029"/>
                  </a:cubicBezTo>
                  <a:cubicBezTo>
                    <a:pt x="965" y="34814"/>
                    <a:pt x="1799" y="35291"/>
                    <a:pt x="2716" y="35291"/>
                  </a:cubicBezTo>
                  <a:lnTo>
                    <a:pt x="48519" y="35291"/>
                  </a:lnTo>
                  <a:lnTo>
                    <a:pt x="49388" y="36267"/>
                  </a:lnTo>
                  <a:cubicBezTo>
                    <a:pt x="49448" y="36350"/>
                    <a:pt x="49543" y="36386"/>
                    <a:pt x="49650" y="36386"/>
                  </a:cubicBezTo>
                  <a:lnTo>
                    <a:pt x="68343" y="36386"/>
                  </a:lnTo>
                  <a:cubicBezTo>
                    <a:pt x="68426" y="36386"/>
                    <a:pt x="68498" y="36362"/>
                    <a:pt x="68557" y="36303"/>
                  </a:cubicBezTo>
                  <a:lnTo>
                    <a:pt x="69772" y="35267"/>
                  </a:lnTo>
                  <a:lnTo>
                    <a:pt x="114884" y="35267"/>
                  </a:lnTo>
                  <a:cubicBezTo>
                    <a:pt x="115718" y="35267"/>
                    <a:pt x="116480" y="34838"/>
                    <a:pt x="116896" y="34124"/>
                  </a:cubicBezTo>
                  <a:cubicBezTo>
                    <a:pt x="117337" y="33409"/>
                    <a:pt x="117337" y="32552"/>
                    <a:pt x="116932" y="31814"/>
                  </a:cubicBezTo>
                  <a:lnTo>
                    <a:pt x="99668" y="846"/>
                  </a:lnTo>
                  <a:cubicBezTo>
                    <a:pt x="99382" y="322"/>
                    <a:pt x="98811" y="1"/>
                    <a:pt x="98216" y="1"/>
                  </a:cubicBezTo>
                  <a:lnTo>
                    <a:pt x="95894" y="1"/>
                  </a:lnTo>
                  <a:cubicBezTo>
                    <a:pt x="95703" y="1"/>
                    <a:pt x="95560" y="144"/>
                    <a:pt x="95560" y="346"/>
                  </a:cubicBezTo>
                  <a:cubicBezTo>
                    <a:pt x="95560" y="536"/>
                    <a:pt x="95703" y="679"/>
                    <a:pt x="95894" y="679"/>
                  </a:cubicBezTo>
                  <a:lnTo>
                    <a:pt x="98216" y="679"/>
                  </a:lnTo>
                  <a:cubicBezTo>
                    <a:pt x="98573" y="679"/>
                    <a:pt x="98894" y="882"/>
                    <a:pt x="99073" y="1191"/>
                  </a:cubicBezTo>
                  <a:lnTo>
                    <a:pt x="116337" y="32159"/>
                  </a:lnTo>
                  <a:cubicBezTo>
                    <a:pt x="116635" y="32683"/>
                    <a:pt x="116623" y="33290"/>
                    <a:pt x="116325" y="33802"/>
                  </a:cubicBezTo>
                  <a:cubicBezTo>
                    <a:pt x="116027" y="34314"/>
                    <a:pt x="115503" y="34612"/>
                    <a:pt x="114908" y="34612"/>
                  </a:cubicBezTo>
                  <a:lnTo>
                    <a:pt x="69664" y="34612"/>
                  </a:lnTo>
                  <a:cubicBezTo>
                    <a:pt x="69569" y="34612"/>
                    <a:pt x="69498" y="34636"/>
                    <a:pt x="69438" y="34695"/>
                  </a:cubicBezTo>
                  <a:lnTo>
                    <a:pt x="68236" y="35719"/>
                  </a:lnTo>
                  <a:lnTo>
                    <a:pt x="49805" y="35719"/>
                  </a:lnTo>
                  <a:lnTo>
                    <a:pt x="48936" y="34731"/>
                  </a:lnTo>
                  <a:cubicBezTo>
                    <a:pt x="48864" y="34660"/>
                    <a:pt x="48781" y="34612"/>
                    <a:pt x="48674" y="34612"/>
                  </a:cubicBezTo>
                  <a:lnTo>
                    <a:pt x="2739" y="34612"/>
                  </a:lnTo>
                  <a:cubicBezTo>
                    <a:pt x="2049" y="34612"/>
                    <a:pt x="1442" y="34255"/>
                    <a:pt x="1084" y="33683"/>
                  </a:cubicBezTo>
                  <a:cubicBezTo>
                    <a:pt x="727" y="33088"/>
                    <a:pt x="715" y="32374"/>
                    <a:pt x="1037" y="31778"/>
                  </a:cubicBezTo>
                  <a:lnTo>
                    <a:pt x="17396" y="1560"/>
                  </a:lnTo>
                  <a:cubicBezTo>
                    <a:pt x="17694" y="1025"/>
                    <a:pt x="18253" y="691"/>
                    <a:pt x="18872" y="691"/>
                  </a:cubicBezTo>
                  <a:lnTo>
                    <a:pt x="19646" y="691"/>
                  </a:lnTo>
                  <a:cubicBezTo>
                    <a:pt x="19837" y="691"/>
                    <a:pt x="19980" y="536"/>
                    <a:pt x="19980" y="346"/>
                  </a:cubicBezTo>
                  <a:cubicBezTo>
                    <a:pt x="19980" y="155"/>
                    <a:pt x="19837" y="1"/>
                    <a:pt x="19646" y="1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621" name="Google Shape;12621;p49"/>
            <p:cNvSpPr/>
            <p:nvPr/>
          </p:nvSpPr>
          <p:spPr>
            <a:xfrm>
              <a:off x="2559525" y="2126950"/>
              <a:ext cx="2800975" cy="980425"/>
            </a:xfrm>
            <a:custGeom>
              <a:avLst/>
              <a:gdLst/>
              <a:ahLst/>
              <a:cxnLst/>
              <a:rect l="l" t="t" r="r" b="b"/>
              <a:pathLst>
                <a:path w="112039" h="39217" extrusionOk="0">
                  <a:moveTo>
                    <a:pt x="22639" y="0"/>
                  </a:moveTo>
                  <a:cubicBezTo>
                    <a:pt x="22555" y="0"/>
                    <a:pt x="22471" y="30"/>
                    <a:pt x="22408" y="93"/>
                  </a:cubicBezTo>
                  <a:lnTo>
                    <a:pt x="15717" y="6272"/>
                  </a:lnTo>
                  <a:cubicBezTo>
                    <a:pt x="15681" y="6296"/>
                    <a:pt x="15658" y="6332"/>
                    <a:pt x="15634" y="6368"/>
                  </a:cubicBezTo>
                  <a:lnTo>
                    <a:pt x="37" y="37895"/>
                  </a:lnTo>
                  <a:cubicBezTo>
                    <a:pt x="1" y="38002"/>
                    <a:pt x="1" y="38121"/>
                    <a:pt x="37" y="38205"/>
                  </a:cubicBezTo>
                  <a:cubicBezTo>
                    <a:pt x="96" y="38300"/>
                    <a:pt x="191" y="38371"/>
                    <a:pt x="299" y="38383"/>
                  </a:cubicBezTo>
                  <a:cubicBezTo>
                    <a:pt x="2672" y="38751"/>
                    <a:pt x="5148" y="38899"/>
                    <a:pt x="7682" y="38899"/>
                  </a:cubicBezTo>
                  <a:cubicBezTo>
                    <a:pt x="12941" y="38899"/>
                    <a:pt x="18454" y="38264"/>
                    <a:pt x="23837" y="37645"/>
                  </a:cubicBezTo>
                  <a:cubicBezTo>
                    <a:pt x="27016" y="37264"/>
                    <a:pt x="30005" y="36931"/>
                    <a:pt x="32874" y="36716"/>
                  </a:cubicBezTo>
                  <a:cubicBezTo>
                    <a:pt x="33891" y="36642"/>
                    <a:pt x="34859" y="36608"/>
                    <a:pt x="35776" y="36608"/>
                  </a:cubicBezTo>
                  <a:cubicBezTo>
                    <a:pt x="43751" y="36608"/>
                    <a:pt x="47940" y="39148"/>
                    <a:pt x="47983" y="39169"/>
                  </a:cubicBezTo>
                  <a:cubicBezTo>
                    <a:pt x="48043" y="39205"/>
                    <a:pt x="48102" y="39217"/>
                    <a:pt x="48162" y="39217"/>
                  </a:cubicBezTo>
                  <a:cubicBezTo>
                    <a:pt x="48233" y="39217"/>
                    <a:pt x="48328" y="39193"/>
                    <a:pt x="48376" y="39110"/>
                  </a:cubicBezTo>
                  <a:cubicBezTo>
                    <a:pt x="48416" y="39069"/>
                    <a:pt x="51350" y="36576"/>
                    <a:pt x="56270" y="36576"/>
                  </a:cubicBezTo>
                  <a:cubicBezTo>
                    <a:pt x="58581" y="36576"/>
                    <a:pt x="61331" y="37127"/>
                    <a:pt x="64426" y="38741"/>
                  </a:cubicBezTo>
                  <a:cubicBezTo>
                    <a:pt x="64472" y="38766"/>
                    <a:pt x="64525" y="38779"/>
                    <a:pt x="64579" y="38779"/>
                  </a:cubicBezTo>
                  <a:cubicBezTo>
                    <a:pt x="64650" y="38779"/>
                    <a:pt x="64722" y="38757"/>
                    <a:pt x="64783" y="38717"/>
                  </a:cubicBezTo>
                  <a:cubicBezTo>
                    <a:pt x="64795" y="38717"/>
                    <a:pt x="66223" y="37657"/>
                    <a:pt x="68998" y="36836"/>
                  </a:cubicBezTo>
                  <a:cubicBezTo>
                    <a:pt x="70682" y="36329"/>
                    <a:pt x="73129" y="35844"/>
                    <a:pt x="76270" y="35844"/>
                  </a:cubicBezTo>
                  <a:cubicBezTo>
                    <a:pt x="77858" y="35844"/>
                    <a:pt x="79624" y="35968"/>
                    <a:pt x="81559" y="36276"/>
                  </a:cubicBezTo>
                  <a:cubicBezTo>
                    <a:pt x="88379" y="37346"/>
                    <a:pt x="96490" y="38435"/>
                    <a:pt x="103670" y="38435"/>
                  </a:cubicBezTo>
                  <a:cubicBezTo>
                    <a:pt x="106555" y="38435"/>
                    <a:pt x="109289" y="38259"/>
                    <a:pt x="111729" y="37836"/>
                  </a:cubicBezTo>
                  <a:cubicBezTo>
                    <a:pt x="111848" y="37824"/>
                    <a:pt x="111932" y="37764"/>
                    <a:pt x="111979" y="37657"/>
                  </a:cubicBezTo>
                  <a:cubicBezTo>
                    <a:pt x="112039" y="37550"/>
                    <a:pt x="112027" y="37431"/>
                    <a:pt x="111979" y="37348"/>
                  </a:cubicBezTo>
                  <a:lnTo>
                    <a:pt x="95537" y="6356"/>
                  </a:lnTo>
                  <a:cubicBezTo>
                    <a:pt x="95477" y="6248"/>
                    <a:pt x="95358" y="6177"/>
                    <a:pt x="95239" y="6177"/>
                  </a:cubicBezTo>
                  <a:lnTo>
                    <a:pt x="93155" y="6177"/>
                  </a:lnTo>
                  <a:cubicBezTo>
                    <a:pt x="92953" y="6177"/>
                    <a:pt x="92810" y="6320"/>
                    <a:pt x="92810" y="6522"/>
                  </a:cubicBezTo>
                  <a:cubicBezTo>
                    <a:pt x="92810" y="6713"/>
                    <a:pt x="92953" y="6856"/>
                    <a:pt x="93155" y="6856"/>
                  </a:cubicBezTo>
                  <a:lnTo>
                    <a:pt x="95025" y="6856"/>
                  </a:lnTo>
                  <a:lnTo>
                    <a:pt x="111146" y="37252"/>
                  </a:lnTo>
                  <a:cubicBezTo>
                    <a:pt x="108869" y="37611"/>
                    <a:pt x="106345" y="37762"/>
                    <a:pt x="103690" y="37762"/>
                  </a:cubicBezTo>
                  <a:cubicBezTo>
                    <a:pt x="96558" y="37762"/>
                    <a:pt x="88477" y="36673"/>
                    <a:pt x="81666" y="35597"/>
                  </a:cubicBezTo>
                  <a:cubicBezTo>
                    <a:pt x="79693" y="35289"/>
                    <a:pt x="77890" y="35161"/>
                    <a:pt x="76256" y="35161"/>
                  </a:cubicBezTo>
                  <a:cubicBezTo>
                    <a:pt x="69311" y="35161"/>
                    <a:pt x="65424" y="37472"/>
                    <a:pt x="64557" y="38050"/>
                  </a:cubicBezTo>
                  <a:cubicBezTo>
                    <a:pt x="61442" y="36458"/>
                    <a:pt x="58658" y="35909"/>
                    <a:pt x="56299" y="35909"/>
                  </a:cubicBezTo>
                  <a:cubicBezTo>
                    <a:pt x="51831" y="35909"/>
                    <a:pt x="48890" y="37878"/>
                    <a:pt x="48126" y="38455"/>
                  </a:cubicBezTo>
                  <a:cubicBezTo>
                    <a:pt x="47166" y="37927"/>
                    <a:pt x="43040" y="35906"/>
                    <a:pt x="35788" y="35906"/>
                  </a:cubicBezTo>
                  <a:cubicBezTo>
                    <a:pt x="34853" y="35906"/>
                    <a:pt x="33866" y="35939"/>
                    <a:pt x="32826" y="36014"/>
                  </a:cubicBezTo>
                  <a:cubicBezTo>
                    <a:pt x="29945" y="36228"/>
                    <a:pt x="26957" y="36562"/>
                    <a:pt x="23766" y="36943"/>
                  </a:cubicBezTo>
                  <a:cubicBezTo>
                    <a:pt x="18406" y="37559"/>
                    <a:pt x="12915" y="38193"/>
                    <a:pt x="7690" y="38193"/>
                  </a:cubicBezTo>
                  <a:cubicBezTo>
                    <a:pt x="5347" y="38193"/>
                    <a:pt x="3058" y="38066"/>
                    <a:pt x="858" y="37752"/>
                  </a:cubicBezTo>
                  <a:lnTo>
                    <a:pt x="16241" y="6713"/>
                  </a:lnTo>
                  <a:lnTo>
                    <a:pt x="22873" y="581"/>
                  </a:lnTo>
                  <a:cubicBezTo>
                    <a:pt x="23004" y="462"/>
                    <a:pt x="23016" y="236"/>
                    <a:pt x="22885" y="105"/>
                  </a:cubicBezTo>
                  <a:cubicBezTo>
                    <a:pt x="22822" y="36"/>
                    <a:pt x="22731" y="0"/>
                    <a:pt x="22639" y="0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622" name="Google Shape;12622;p49"/>
            <p:cNvSpPr/>
            <p:nvPr/>
          </p:nvSpPr>
          <p:spPr>
            <a:xfrm>
              <a:off x="2941125" y="1951500"/>
              <a:ext cx="1021875" cy="1061525"/>
            </a:xfrm>
            <a:custGeom>
              <a:avLst/>
              <a:gdLst/>
              <a:ahLst/>
              <a:cxnLst/>
              <a:rect l="l" t="t" r="r" b="b"/>
              <a:pathLst>
                <a:path w="40875" h="42461" extrusionOk="0">
                  <a:moveTo>
                    <a:pt x="12026" y="920"/>
                  </a:moveTo>
                  <a:cubicBezTo>
                    <a:pt x="13972" y="2497"/>
                    <a:pt x="16162" y="2926"/>
                    <a:pt x="18689" y="2926"/>
                  </a:cubicBezTo>
                  <a:cubicBezTo>
                    <a:pt x="20073" y="2926"/>
                    <a:pt x="21557" y="2797"/>
                    <a:pt x="23158" y="2658"/>
                  </a:cubicBezTo>
                  <a:cubicBezTo>
                    <a:pt x="24934" y="2503"/>
                    <a:pt x="26899" y="2332"/>
                    <a:pt x="29003" y="2332"/>
                  </a:cubicBezTo>
                  <a:cubicBezTo>
                    <a:pt x="29481" y="2332"/>
                    <a:pt x="29966" y="2341"/>
                    <a:pt x="30457" y="2360"/>
                  </a:cubicBezTo>
                  <a:cubicBezTo>
                    <a:pt x="34576" y="2515"/>
                    <a:pt x="36993" y="4075"/>
                    <a:pt x="38279" y="5337"/>
                  </a:cubicBezTo>
                  <a:cubicBezTo>
                    <a:pt x="39553" y="6575"/>
                    <a:pt x="40041" y="7790"/>
                    <a:pt x="40125" y="8052"/>
                  </a:cubicBezTo>
                  <a:lnTo>
                    <a:pt x="40172" y="40698"/>
                  </a:lnTo>
                  <a:cubicBezTo>
                    <a:pt x="36517" y="34436"/>
                    <a:pt x="28326" y="33709"/>
                    <a:pt x="21253" y="33709"/>
                  </a:cubicBezTo>
                  <a:cubicBezTo>
                    <a:pt x="20146" y="33709"/>
                    <a:pt x="19051" y="33721"/>
                    <a:pt x="18003" y="33745"/>
                  </a:cubicBezTo>
                  <a:cubicBezTo>
                    <a:pt x="17074" y="33764"/>
                    <a:pt x="16175" y="33780"/>
                    <a:pt x="15337" y="33780"/>
                  </a:cubicBezTo>
                  <a:cubicBezTo>
                    <a:pt x="14585" y="33780"/>
                    <a:pt x="13883" y="33767"/>
                    <a:pt x="13252" y="33733"/>
                  </a:cubicBezTo>
                  <a:cubicBezTo>
                    <a:pt x="7002" y="33364"/>
                    <a:pt x="1906" y="30340"/>
                    <a:pt x="798" y="29638"/>
                  </a:cubicBezTo>
                  <a:lnTo>
                    <a:pt x="12026" y="920"/>
                  </a:lnTo>
                  <a:close/>
                  <a:moveTo>
                    <a:pt x="11911" y="1"/>
                  </a:moveTo>
                  <a:cubicBezTo>
                    <a:pt x="11882" y="1"/>
                    <a:pt x="11852" y="5"/>
                    <a:pt x="11824" y="15"/>
                  </a:cubicBezTo>
                  <a:cubicBezTo>
                    <a:pt x="11716" y="39"/>
                    <a:pt x="11633" y="110"/>
                    <a:pt x="11585" y="217"/>
                  </a:cubicBezTo>
                  <a:lnTo>
                    <a:pt x="60" y="29638"/>
                  </a:lnTo>
                  <a:cubicBezTo>
                    <a:pt x="1" y="29792"/>
                    <a:pt x="48" y="29959"/>
                    <a:pt x="179" y="30042"/>
                  </a:cubicBezTo>
                  <a:cubicBezTo>
                    <a:pt x="239" y="30078"/>
                    <a:pt x="5978" y="33971"/>
                    <a:pt x="13217" y="34388"/>
                  </a:cubicBezTo>
                  <a:cubicBezTo>
                    <a:pt x="13864" y="34422"/>
                    <a:pt x="14578" y="34434"/>
                    <a:pt x="15338" y="34434"/>
                  </a:cubicBezTo>
                  <a:cubicBezTo>
                    <a:pt x="16186" y="34434"/>
                    <a:pt x="17091" y="34419"/>
                    <a:pt x="18027" y="34400"/>
                  </a:cubicBezTo>
                  <a:cubicBezTo>
                    <a:pt x="19021" y="34385"/>
                    <a:pt x="20061" y="34369"/>
                    <a:pt x="21128" y="34369"/>
                  </a:cubicBezTo>
                  <a:cubicBezTo>
                    <a:pt x="28493" y="34369"/>
                    <a:pt x="37098" y="35133"/>
                    <a:pt x="40208" y="42246"/>
                  </a:cubicBezTo>
                  <a:cubicBezTo>
                    <a:pt x="40268" y="42377"/>
                    <a:pt x="40387" y="42461"/>
                    <a:pt x="40518" y="42461"/>
                  </a:cubicBezTo>
                  <a:lnTo>
                    <a:pt x="40601" y="42461"/>
                  </a:lnTo>
                  <a:cubicBezTo>
                    <a:pt x="40756" y="42425"/>
                    <a:pt x="40875" y="42294"/>
                    <a:pt x="40875" y="42127"/>
                  </a:cubicBezTo>
                  <a:lnTo>
                    <a:pt x="40827" y="7992"/>
                  </a:lnTo>
                  <a:cubicBezTo>
                    <a:pt x="40827" y="7956"/>
                    <a:pt x="40827" y="7909"/>
                    <a:pt x="40815" y="7885"/>
                  </a:cubicBezTo>
                  <a:cubicBezTo>
                    <a:pt x="40780" y="7825"/>
                    <a:pt x="40327" y="6361"/>
                    <a:pt x="38803" y="4873"/>
                  </a:cubicBezTo>
                  <a:cubicBezTo>
                    <a:pt x="37422" y="3503"/>
                    <a:pt x="34850" y="1836"/>
                    <a:pt x="30504" y="1682"/>
                  </a:cubicBezTo>
                  <a:cubicBezTo>
                    <a:pt x="29987" y="1661"/>
                    <a:pt x="29477" y="1652"/>
                    <a:pt x="28976" y="1652"/>
                  </a:cubicBezTo>
                  <a:cubicBezTo>
                    <a:pt x="26856" y="1652"/>
                    <a:pt x="24884" y="1816"/>
                    <a:pt x="23123" y="1979"/>
                  </a:cubicBezTo>
                  <a:cubicBezTo>
                    <a:pt x="21563" y="2110"/>
                    <a:pt x="20116" y="2232"/>
                    <a:pt x="18773" y="2232"/>
                  </a:cubicBezTo>
                  <a:cubicBezTo>
                    <a:pt x="16201" y="2232"/>
                    <a:pt x="14010" y="1784"/>
                    <a:pt x="12133" y="86"/>
                  </a:cubicBezTo>
                  <a:cubicBezTo>
                    <a:pt x="12072" y="34"/>
                    <a:pt x="11992" y="1"/>
                    <a:pt x="11911" y="1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623" name="Google Shape;12623;p49"/>
            <p:cNvSpPr/>
            <p:nvPr/>
          </p:nvSpPr>
          <p:spPr>
            <a:xfrm>
              <a:off x="2797950" y="1979225"/>
              <a:ext cx="2263400" cy="1033800"/>
            </a:xfrm>
            <a:custGeom>
              <a:avLst/>
              <a:gdLst/>
              <a:ahLst/>
              <a:cxnLst/>
              <a:rect l="l" t="t" r="r" b="b"/>
              <a:pathLst>
                <a:path w="90536" h="41352" extrusionOk="0">
                  <a:moveTo>
                    <a:pt x="57256" y="0"/>
                  </a:moveTo>
                  <a:cubicBezTo>
                    <a:pt x="52615" y="0"/>
                    <a:pt x="48389" y="1624"/>
                    <a:pt x="45864" y="6681"/>
                  </a:cubicBezTo>
                  <a:cubicBezTo>
                    <a:pt x="45780" y="6859"/>
                    <a:pt x="45852" y="7050"/>
                    <a:pt x="46018" y="7145"/>
                  </a:cubicBezTo>
                  <a:cubicBezTo>
                    <a:pt x="46071" y="7173"/>
                    <a:pt x="46124" y="7185"/>
                    <a:pt x="46175" y="7185"/>
                  </a:cubicBezTo>
                  <a:cubicBezTo>
                    <a:pt x="46300" y="7185"/>
                    <a:pt x="46415" y="7112"/>
                    <a:pt x="46483" y="7002"/>
                  </a:cubicBezTo>
                  <a:cubicBezTo>
                    <a:pt x="48855" y="2237"/>
                    <a:pt x="52878" y="701"/>
                    <a:pt x="57317" y="701"/>
                  </a:cubicBezTo>
                  <a:cubicBezTo>
                    <a:pt x="60742" y="701"/>
                    <a:pt x="64416" y="1615"/>
                    <a:pt x="67771" y="2668"/>
                  </a:cubicBezTo>
                  <a:cubicBezTo>
                    <a:pt x="71386" y="3803"/>
                    <a:pt x="73615" y="4096"/>
                    <a:pt x="74949" y="4096"/>
                  </a:cubicBezTo>
                  <a:cubicBezTo>
                    <a:pt x="75658" y="4096"/>
                    <a:pt x="76114" y="4013"/>
                    <a:pt x="76391" y="3930"/>
                  </a:cubicBezTo>
                  <a:lnTo>
                    <a:pt x="89679" y="31326"/>
                  </a:lnTo>
                  <a:cubicBezTo>
                    <a:pt x="87702" y="31753"/>
                    <a:pt x="85948" y="31924"/>
                    <a:pt x="84331" y="31924"/>
                  </a:cubicBezTo>
                  <a:cubicBezTo>
                    <a:pt x="81117" y="31924"/>
                    <a:pt x="78450" y="31246"/>
                    <a:pt x="75677" y="30541"/>
                  </a:cubicBezTo>
                  <a:cubicBezTo>
                    <a:pt x="72625" y="29759"/>
                    <a:pt x="69483" y="28964"/>
                    <a:pt x="65378" y="28964"/>
                  </a:cubicBezTo>
                  <a:cubicBezTo>
                    <a:pt x="64103" y="28964"/>
                    <a:pt x="62734" y="29041"/>
                    <a:pt x="61247" y="29219"/>
                  </a:cubicBezTo>
                  <a:cubicBezTo>
                    <a:pt x="50281" y="30529"/>
                    <a:pt x="46923" y="37815"/>
                    <a:pt x="46126" y="40185"/>
                  </a:cubicBezTo>
                  <a:cubicBezTo>
                    <a:pt x="44959" y="38577"/>
                    <a:pt x="41113" y="34529"/>
                    <a:pt x="31481" y="33755"/>
                  </a:cubicBezTo>
                  <a:cubicBezTo>
                    <a:pt x="30239" y="33656"/>
                    <a:pt x="28811" y="33613"/>
                    <a:pt x="27262" y="33613"/>
                  </a:cubicBezTo>
                  <a:cubicBezTo>
                    <a:pt x="17819" y="33613"/>
                    <a:pt x="3921" y="35219"/>
                    <a:pt x="894" y="35577"/>
                  </a:cubicBezTo>
                  <a:lnTo>
                    <a:pt x="14086" y="5371"/>
                  </a:lnTo>
                  <a:lnTo>
                    <a:pt x="15348" y="5371"/>
                  </a:lnTo>
                  <a:cubicBezTo>
                    <a:pt x="15538" y="5371"/>
                    <a:pt x="15693" y="5228"/>
                    <a:pt x="15693" y="5038"/>
                  </a:cubicBezTo>
                  <a:cubicBezTo>
                    <a:pt x="15693" y="4835"/>
                    <a:pt x="15538" y="4692"/>
                    <a:pt x="15348" y="4692"/>
                  </a:cubicBezTo>
                  <a:lnTo>
                    <a:pt x="13860" y="4692"/>
                  </a:lnTo>
                  <a:cubicBezTo>
                    <a:pt x="13729" y="4692"/>
                    <a:pt x="13610" y="4776"/>
                    <a:pt x="13550" y="4895"/>
                  </a:cubicBezTo>
                  <a:lnTo>
                    <a:pt x="48" y="35839"/>
                  </a:lnTo>
                  <a:cubicBezTo>
                    <a:pt x="1" y="35958"/>
                    <a:pt x="13" y="36077"/>
                    <a:pt x="96" y="36184"/>
                  </a:cubicBezTo>
                  <a:cubicBezTo>
                    <a:pt x="159" y="36278"/>
                    <a:pt x="258" y="36317"/>
                    <a:pt x="362" y="36317"/>
                  </a:cubicBezTo>
                  <a:cubicBezTo>
                    <a:pt x="377" y="36317"/>
                    <a:pt x="391" y="36317"/>
                    <a:pt x="406" y="36315"/>
                  </a:cubicBezTo>
                  <a:cubicBezTo>
                    <a:pt x="582" y="36294"/>
                    <a:pt x="16715" y="34280"/>
                    <a:pt x="27241" y="34280"/>
                  </a:cubicBezTo>
                  <a:cubicBezTo>
                    <a:pt x="28781" y="34280"/>
                    <a:pt x="30201" y="34323"/>
                    <a:pt x="31433" y="34422"/>
                  </a:cubicBezTo>
                  <a:cubicBezTo>
                    <a:pt x="42851" y="35339"/>
                    <a:pt x="45911" y="41090"/>
                    <a:pt x="45947" y="41149"/>
                  </a:cubicBezTo>
                  <a:cubicBezTo>
                    <a:pt x="45995" y="41268"/>
                    <a:pt x="46114" y="41352"/>
                    <a:pt x="46245" y="41352"/>
                  </a:cubicBezTo>
                  <a:cubicBezTo>
                    <a:pt x="46257" y="41352"/>
                    <a:pt x="46268" y="41352"/>
                    <a:pt x="46292" y="41304"/>
                  </a:cubicBezTo>
                  <a:cubicBezTo>
                    <a:pt x="46423" y="41280"/>
                    <a:pt x="46542" y="41161"/>
                    <a:pt x="46566" y="41030"/>
                  </a:cubicBezTo>
                  <a:cubicBezTo>
                    <a:pt x="46590" y="40947"/>
                    <a:pt x="48745" y="31374"/>
                    <a:pt x="61318" y="29874"/>
                  </a:cubicBezTo>
                  <a:cubicBezTo>
                    <a:pt x="62756" y="29704"/>
                    <a:pt x="64081" y="29630"/>
                    <a:pt x="65317" y="29630"/>
                  </a:cubicBezTo>
                  <a:cubicBezTo>
                    <a:pt x="69366" y="29630"/>
                    <a:pt x="72470" y="30418"/>
                    <a:pt x="75498" y="31184"/>
                  </a:cubicBezTo>
                  <a:cubicBezTo>
                    <a:pt x="78326" y="31896"/>
                    <a:pt x="81048" y="32589"/>
                    <a:pt x="84343" y="32589"/>
                  </a:cubicBezTo>
                  <a:cubicBezTo>
                    <a:pt x="86112" y="32589"/>
                    <a:pt x="88046" y="32389"/>
                    <a:pt x="90250" y="31886"/>
                  </a:cubicBezTo>
                  <a:cubicBezTo>
                    <a:pt x="90357" y="31862"/>
                    <a:pt x="90441" y="31791"/>
                    <a:pt x="90488" y="31707"/>
                  </a:cubicBezTo>
                  <a:cubicBezTo>
                    <a:pt x="90536" y="31612"/>
                    <a:pt x="90536" y="31493"/>
                    <a:pt x="90488" y="31410"/>
                  </a:cubicBezTo>
                  <a:lnTo>
                    <a:pt x="76868" y="3335"/>
                  </a:lnTo>
                  <a:cubicBezTo>
                    <a:pt x="76820" y="3252"/>
                    <a:pt x="76748" y="3180"/>
                    <a:pt x="76665" y="3156"/>
                  </a:cubicBezTo>
                  <a:cubicBezTo>
                    <a:pt x="76632" y="3144"/>
                    <a:pt x="76600" y="3139"/>
                    <a:pt x="76569" y="3139"/>
                  </a:cubicBezTo>
                  <a:cubicBezTo>
                    <a:pt x="76510" y="3139"/>
                    <a:pt x="76453" y="3157"/>
                    <a:pt x="76391" y="3180"/>
                  </a:cubicBezTo>
                  <a:cubicBezTo>
                    <a:pt x="76380" y="3191"/>
                    <a:pt x="75995" y="3391"/>
                    <a:pt x="74918" y="3391"/>
                  </a:cubicBezTo>
                  <a:cubicBezTo>
                    <a:pt x="73679" y="3391"/>
                    <a:pt x="71526" y="3127"/>
                    <a:pt x="67974" y="2013"/>
                  </a:cubicBezTo>
                  <a:cubicBezTo>
                    <a:pt x="64537" y="935"/>
                    <a:pt x="60777" y="0"/>
                    <a:pt x="57256" y="0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624" name="Google Shape;12624;p49"/>
            <p:cNvSpPr/>
            <p:nvPr/>
          </p:nvSpPr>
          <p:spPr>
            <a:xfrm>
              <a:off x="4127000" y="2162600"/>
              <a:ext cx="1021275" cy="706050"/>
            </a:xfrm>
            <a:custGeom>
              <a:avLst/>
              <a:gdLst/>
              <a:ahLst/>
              <a:cxnLst/>
              <a:rect l="l" t="t" r="r" b="b"/>
              <a:pathLst>
                <a:path w="40851" h="28242" extrusionOk="0">
                  <a:moveTo>
                    <a:pt x="25432" y="0"/>
                  </a:moveTo>
                  <a:cubicBezTo>
                    <a:pt x="25241" y="0"/>
                    <a:pt x="25099" y="155"/>
                    <a:pt x="25099" y="346"/>
                  </a:cubicBezTo>
                  <a:cubicBezTo>
                    <a:pt x="25099" y="536"/>
                    <a:pt x="25241" y="691"/>
                    <a:pt x="25432" y="691"/>
                  </a:cubicBezTo>
                  <a:lnTo>
                    <a:pt x="26551" y="691"/>
                  </a:lnTo>
                  <a:lnTo>
                    <a:pt x="39874" y="27444"/>
                  </a:lnTo>
                  <a:cubicBezTo>
                    <a:pt x="37493" y="27004"/>
                    <a:pt x="29278" y="25468"/>
                    <a:pt x="23360" y="24325"/>
                  </a:cubicBezTo>
                  <a:lnTo>
                    <a:pt x="22908" y="24230"/>
                  </a:lnTo>
                  <a:cubicBezTo>
                    <a:pt x="20016" y="23666"/>
                    <a:pt x="15930" y="22873"/>
                    <a:pt x="11603" y="22873"/>
                  </a:cubicBezTo>
                  <a:cubicBezTo>
                    <a:pt x="7698" y="22873"/>
                    <a:pt x="3598" y="23519"/>
                    <a:pt x="0" y="25563"/>
                  </a:cubicBezTo>
                  <a:cubicBezTo>
                    <a:pt x="107" y="25527"/>
                    <a:pt x="203" y="25515"/>
                    <a:pt x="310" y="25480"/>
                  </a:cubicBezTo>
                  <a:cubicBezTo>
                    <a:pt x="1536" y="25063"/>
                    <a:pt x="2798" y="24765"/>
                    <a:pt x="4048" y="24575"/>
                  </a:cubicBezTo>
                  <a:cubicBezTo>
                    <a:pt x="6513" y="23827"/>
                    <a:pt x="9094" y="23555"/>
                    <a:pt x="11598" y="23555"/>
                  </a:cubicBezTo>
                  <a:cubicBezTo>
                    <a:pt x="15868" y="23555"/>
                    <a:pt x="19913" y="24345"/>
                    <a:pt x="22765" y="24908"/>
                  </a:cubicBezTo>
                  <a:lnTo>
                    <a:pt x="23229" y="24992"/>
                  </a:lnTo>
                  <a:cubicBezTo>
                    <a:pt x="30171" y="26337"/>
                    <a:pt x="40303" y="28218"/>
                    <a:pt x="40410" y="28242"/>
                  </a:cubicBezTo>
                  <a:lnTo>
                    <a:pt x="40470" y="28242"/>
                  </a:lnTo>
                  <a:cubicBezTo>
                    <a:pt x="40565" y="28242"/>
                    <a:pt x="40672" y="28194"/>
                    <a:pt x="40731" y="28099"/>
                  </a:cubicBezTo>
                  <a:cubicBezTo>
                    <a:pt x="40839" y="28016"/>
                    <a:pt x="40851" y="27885"/>
                    <a:pt x="40791" y="27766"/>
                  </a:cubicBezTo>
                  <a:lnTo>
                    <a:pt x="27075" y="203"/>
                  </a:lnTo>
                  <a:cubicBezTo>
                    <a:pt x="27015" y="84"/>
                    <a:pt x="26896" y="0"/>
                    <a:pt x="26765" y="0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625" name="Google Shape;12625;p49"/>
            <p:cNvSpPr/>
            <p:nvPr/>
          </p:nvSpPr>
          <p:spPr>
            <a:xfrm>
              <a:off x="4095150" y="2218250"/>
              <a:ext cx="1139450" cy="753400"/>
            </a:xfrm>
            <a:custGeom>
              <a:avLst/>
              <a:gdLst/>
              <a:ahLst/>
              <a:cxnLst/>
              <a:rect l="l" t="t" r="r" b="b"/>
              <a:pathLst>
                <a:path w="45578" h="30136" extrusionOk="0">
                  <a:moveTo>
                    <a:pt x="29147" y="1"/>
                  </a:moveTo>
                  <a:cubicBezTo>
                    <a:pt x="28956" y="1"/>
                    <a:pt x="28813" y="144"/>
                    <a:pt x="28813" y="334"/>
                  </a:cubicBezTo>
                  <a:cubicBezTo>
                    <a:pt x="28813" y="537"/>
                    <a:pt x="28956" y="680"/>
                    <a:pt x="29147" y="680"/>
                  </a:cubicBezTo>
                  <a:lnTo>
                    <a:pt x="30254" y="680"/>
                  </a:lnTo>
                  <a:lnTo>
                    <a:pt x="44684" y="29362"/>
                  </a:lnTo>
                  <a:cubicBezTo>
                    <a:pt x="44523" y="29369"/>
                    <a:pt x="44357" y="29372"/>
                    <a:pt x="44185" y="29372"/>
                  </a:cubicBezTo>
                  <a:cubicBezTo>
                    <a:pt x="42307" y="29372"/>
                    <a:pt x="39697" y="28959"/>
                    <a:pt x="34909" y="28207"/>
                  </a:cubicBezTo>
                  <a:cubicBezTo>
                    <a:pt x="31528" y="27671"/>
                    <a:pt x="26908" y="26945"/>
                    <a:pt x="20681" y="26087"/>
                  </a:cubicBezTo>
                  <a:cubicBezTo>
                    <a:pt x="18588" y="25794"/>
                    <a:pt x="16667" y="25666"/>
                    <a:pt x="14906" y="25666"/>
                  </a:cubicBezTo>
                  <a:cubicBezTo>
                    <a:pt x="7012" y="25666"/>
                    <a:pt x="2356" y="28247"/>
                    <a:pt x="0" y="30136"/>
                  </a:cubicBezTo>
                  <a:cubicBezTo>
                    <a:pt x="1215" y="29505"/>
                    <a:pt x="2501" y="29016"/>
                    <a:pt x="3822" y="28612"/>
                  </a:cubicBezTo>
                  <a:cubicBezTo>
                    <a:pt x="6405" y="27382"/>
                    <a:pt x="10054" y="26349"/>
                    <a:pt x="14987" y="26349"/>
                  </a:cubicBezTo>
                  <a:cubicBezTo>
                    <a:pt x="16693" y="26349"/>
                    <a:pt x="18552" y="26473"/>
                    <a:pt x="20574" y="26754"/>
                  </a:cubicBezTo>
                  <a:cubicBezTo>
                    <a:pt x="26801" y="27611"/>
                    <a:pt x="31433" y="28350"/>
                    <a:pt x="34790" y="28885"/>
                  </a:cubicBezTo>
                  <a:cubicBezTo>
                    <a:pt x="39555" y="29634"/>
                    <a:pt x="42179" y="30048"/>
                    <a:pt x="44116" y="30048"/>
                  </a:cubicBezTo>
                  <a:cubicBezTo>
                    <a:pt x="44521" y="30048"/>
                    <a:pt x="44897" y="30030"/>
                    <a:pt x="45256" y="29993"/>
                  </a:cubicBezTo>
                  <a:cubicBezTo>
                    <a:pt x="45375" y="29981"/>
                    <a:pt x="45458" y="29921"/>
                    <a:pt x="45518" y="29814"/>
                  </a:cubicBezTo>
                  <a:cubicBezTo>
                    <a:pt x="45565" y="29731"/>
                    <a:pt x="45577" y="29612"/>
                    <a:pt x="45518" y="29505"/>
                  </a:cubicBezTo>
                  <a:lnTo>
                    <a:pt x="30754" y="191"/>
                  </a:lnTo>
                  <a:cubicBezTo>
                    <a:pt x="30695" y="72"/>
                    <a:pt x="30575" y="1"/>
                    <a:pt x="30456" y="1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626" name="Google Shape;12626;p49"/>
            <p:cNvSpPr/>
            <p:nvPr/>
          </p:nvSpPr>
          <p:spPr>
            <a:xfrm>
              <a:off x="3949300" y="2994550"/>
              <a:ext cx="12525" cy="33950"/>
            </a:xfrm>
            <a:custGeom>
              <a:avLst/>
              <a:gdLst/>
              <a:ahLst/>
              <a:cxnLst/>
              <a:rect l="l" t="t" r="r" b="b"/>
              <a:pathLst>
                <a:path w="501" h="1358" extrusionOk="0">
                  <a:moveTo>
                    <a:pt x="155" y="0"/>
                  </a:moveTo>
                  <a:cubicBezTo>
                    <a:pt x="155" y="0"/>
                    <a:pt x="0" y="334"/>
                    <a:pt x="12" y="691"/>
                  </a:cubicBezTo>
                  <a:cubicBezTo>
                    <a:pt x="36" y="1048"/>
                    <a:pt x="250" y="1358"/>
                    <a:pt x="250" y="1358"/>
                  </a:cubicBezTo>
                  <a:cubicBezTo>
                    <a:pt x="250" y="1358"/>
                    <a:pt x="500" y="1060"/>
                    <a:pt x="453" y="667"/>
                  </a:cubicBezTo>
                  <a:cubicBezTo>
                    <a:pt x="441" y="274"/>
                    <a:pt x="155" y="0"/>
                    <a:pt x="155" y="0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627" name="Google Shape;12627;p49"/>
            <p:cNvSpPr/>
            <p:nvPr/>
          </p:nvSpPr>
          <p:spPr>
            <a:xfrm>
              <a:off x="3959125" y="2793625"/>
              <a:ext cx="388150" cy="234575"/>
            </a:xfrm>
            <a:custGeom>
              <a:avLst/>
              <a:gdLst/>
              <a:ahLst/>
              <a:cxnLst/>
              <a:rect l="l" t="t" r="r" b="b"/>
              <a:pathLst>
                <a:path w="15526" h="9383" extrusionOk="0">
                  <a:moveTo>
                    <a:pt x="15526" y="1"/>
                  </a:moveTo>
                  <a:cubicBezTo>
                    <a:pt x="15526" y="1"/>
                    <a:pt x="15252" y="36"/>
                    <a:pt x="14811" y="108"/>
                  </a:cubicBezTo>
                  <a:cubicBezTo>
                    <a:pt x="14335" y="179"/>
                    <a:pt x="13657" y="286"/>
                    <a:pt x="12823" y="465"/>
                  </a:cubicBezTo>
                  <a:cubicBezTo>
                    <a:pt x="11156" y="822"/>
                    <a:pt x="8811" y="1417"/>
                    <a:pt x="6477" y="2644"/>
                  </a:cubicBezTo>
                  <a:cubicBezTo>
                    <a:pt x="4143" y="3870"/>
                    <a:pt x="2357" y="5561"/>
                    <a:pt x="1357" y="6954"/>
                  </a:cubicBezTo>
                  <a:cubicBezTo>
                    <a:pt x="857" y="7656"/>
                    <a:pt x="512" y="8264"/>
                    <a:pt x="298" y="8692"/>
                  </a:cubicBezTo>
                  <a:cubicBezTo>
                    <a:pt x="202" y="8918"/>
                    <a:pt x="143" y="9085"/>
                    <a:pt x="83" y="9204"/>
                  </a:cubicBezTo>
                  <a:cubicBezTo>
                    <a:pt x="36" y="9323"/>
                    <a:pt x="0" y="9383"/>
                    <a:pt x="0" y="9383"/>
                  </a:cubicBezTo>
                  <a:cubicBezTo>
                    <a:pt x="0" y="9383"/>
                    <a:pt x="36" y="9323"/>
                    <a:pt x="95" y="9216"/>
                  </a:cubicBezTo>
                  <a:cubicBezTo>
                    <a:pt x="155" y="9109"/>
                    <a:pt x="226" y="8930"/>
                    <a:pt x="357" y="8740"/>
                  </a:cubicBezTo>
                  <a:cubicBezTo>
                    <a:pt x="619" y="8323"/>
                    <a:pt x="1000" y="7763"/>
                    <a:pt x="1536" y="7109"/>
                  </a:cubicBezTo>
                  <a:cubicBezTo>
                    <a:pt x="2608" y="5787"/>
                    <a:pt x="4405" y="4239"/>
                    <a:pt x="6691" y="3049"/>
                  </a:cubicBezTo>
                  <a:cubicBezTo>
                    <a:pt x="8965" y="1858"/>
                    <a:pt x="11228" y="1167"/>
                    <a:pt x="12859" y="703"/>
                  </a:cubicBezTo>
                  <a:cubicBezTo>
                    <a:pt x="13680" y="465"/>
                    <a:pt x="14347" y="298"/>
                    <a:pt x="14811" y="179"/>
                  </a:cubicBezTo>
                  <a:cubicBezTo>
                    <a:pt x="15276" y="60"/>
                    <a:pt x="15526" y="1"/>
                    <a:pt x="15526" y="1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628" name="Google Shape;12628;p49"/>
            <p:cNvSpPr/>
            <p:nvPr/>
          </p:nvSpPr>
          <p:spPr>
            <a:xfrm>
              <a:off x="3967150" y="2821900"/>
              <a:ext cx="398000" cy="204525"/>
            </a:xfrm>
            <a:custGeom>
              <a:avLst/>
              <a:gdLst/>
              <a:ahLst/>
              <a:cxnLst/>
              <a:rect l="l" t="t" r="r" b="b"/>
              <a:pathLst>
                <a:path w="15920" h="8181" extrusionOk="0">
                  <a:moveTo>
                    <a:pt x="15919" y="1"/>
                  </a:moveTo>
                  <a:cubicBezTo>
                    <a:pt x="15919" y="1"/>
                    <a:pt x="15669" y="25"/>
                    <a:pt x="15193" y="48"/>
                  </a:cubicBezTo>
                  <a:cubicBezTo>
                    <a:pt x="14955" y="60"/>
                    <a:pt x="14669" y="84"/>
                    <a:pt x="14348" y="120"/>
                  </a:cubicBezTo>
                  <a:cubicBezTo>
                    <a:pt x="14014" y="167"/>
                    <a:pt x="13633" y="215"/>
                    <a:pt x="13228" y="286"/>
                  </a:cubicBezTo>
                  <a:cubicBezTo>
                    <a:pt x="12812" y="346"/>
                    <a:pt x="12359" y="441"/>
                    <a:pt x="11883" y="560"/>
                  </a:cubicBezTo>
                  <a:cubicBezTo>
                    <a:pt x="11395" y="656"/>
                    <a:pt x="10907" y="810"/>
                    <a:pt x="10371" y="977"/>
                  </a:cubicBezTo>
                  <a:cubicBezTo>
                    <a:pt x="9323" y="1310"/>
                    <a:pt x="8192" y="1763"/>
                    <a:pt x="7049" y="2346"/>
                  </a:cubicBezTo>
                  <a:cubicBezTo>
                    <a:pt x="5918" y="2918"/>
                    <a:pt x="4894" y="3596"/>
                    <a:pt x="4001" y="4251"/>
                  </a:cubicBezTo>
                  <a:cubicBezTo>
                    <a:pt x="3572" y="4573"/>
                    <a:pt x="3132" y="4906"/>
                    <a:pt x="2775" y="5228"/>
                  </a:cubicBezTo>
                  <a:cubicBezTo>
                    <a:pt x="2406" y="5537"/>
                    <a:pt x="2084" y="5859"/>
                    <a:pt x="1786" y="6156"/>
                  </a:cubicBezTo>
                  <a:cubicBezTo>
                    <a:pt x="1489" y="6454"/>
                    <a:pt x="1227" y="6728"/>
                    <a:pt x="1013" y="6966"/>
                  </a:cubicBezTo>
                  <a:cubicBezTo>
                    <a:pt x="786" y="7204"/>
                    <a:pt x="608" y="7430"/>
                    <a:pt x="453" y="7609"/>
                  </a:cubicBezTo>
                  <a:cubicBezTo>
                    <a:pt x="155" y="7978"/>
                    <a:pt x="1" y="8180"/>
                    <a:pt x="1" y="8180"/>
                  </a:cubicBezTo>
                  <a:lnTo>
                    <a:pt x="501" y="7668"/>
                  </a:lnTo>
                  <a:cubicBezTo>
                    <a:pt x="667" y="7502"/>
                    <a:pt x="870" y="7311"/>
                    <a:pt x="1108" y="7085"/>
                  </a:cubicBezTo>
                  <a:cubicBezTo>
                    <a:pt x="1370" y="6871"/>
                    <a:pt x="1620" y="6609"/>
                    <a:pt x="1941" y="6347"/>
                  </a:cubicBezTo>
                  <a:cubicBezTo>
                    <a:pt x="2263" y="6073"/>
                    <a:pt x="2596" y="5799"/>
                    <a:pt x="2989" y="5501"/>
                  </a:cubicBezTo>
                  <a:cubicBezTo>
                    <a:pt x="3370" y="5180"/>
                    <a:pt x="3787" y="4882"/>
                    <a:pt x="4239" y="4573"/>
                  </a:cubicBezTo>
                  <a:cubicBezTo>
                    <a:pt x="5144" y="3965"/>
                    <a:pt x="6156" y="3334"/>
                    <a:pt x="7275" y="2763"/>
                  </a:cubicBezTo>
                  <a:cubicBezTo>
                    <a:pt x="8394" y="2180"/>
                    <a:pt x="9490" y="1715"/>
                    <a:pt x="10514" y="1346"/>
                  </a:cubicBezTo>
                  <a:cubicBezTo>
                    <a:pt x="11038" y="1168"/>
                    <a:pt x="11526" y="1001"/>
                    <a:pt x="11990" y="870"/>
                  </a:cubicBezTo>
                  <a:cubicBezTo>
                    <a:pt x="12454" y="715"/>
                    <a:pt x="12883" y="620"/>
                    <a:pt x="13288" y="513"/>
                  </a:cubicBezTo>
                  <a:cubicBezTo>
                    <a:pt x="13693" y="406"/>
                    <a:pt x="14050" y="346"/>
                    <a:pt x="14371" y="275"/>
                  </a:cubicBezTo>
                  <a:cubicBezTo>
                    <a:pt x="14705" y="191"/>
                    <a:pt x="14979" y="155"/>
                    <a:pt x="15205" y="120"/>
                  </a:cubicBezTo>
                  <a:cubicBezTo>
                    <a:pt x="15669" y="48"/>
                    <a:pt x="15919" y="1"/>
                    <a:pt x="15919" y="1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629" name="Google Shape;12629;p49"/>
            <p:cNvSpPr/>
            <p:nvPr/>
          </p:nvSpPr>
          <p:spPr>
            <a:xfrm>
              <a:off x="3994525" y="2964775"/>
              <a:ext cx="104225" cy="68800"/>
            </a:xfrm>
            <a:custGeom>
              <a:avLst/>
              <a:gdLst/>
              <a:ahLst/>
              <a:cxnLst/>
              <a:rect l="l" t="t" r="r" b="b"/>
              <a:pathLst>
                <a:path w="4169" h="2752" extrusionOk="0">
                  <a:moveTo>
                    <a:pt x="4168" y="1"/>
                  </a:moveTo>
                  <a:cubicBezTo>
                    <a:pt x="4168" y="1"/>
                    <a:pt x="3882" y="1"/>
                    <a:pt x="3406" y="120"/>
                  </a:cubicBezTo>
                  <a:cubicBezTo>
                    <a:pt x="2966" y="227"/>
                    <a:pt x="2335" y="453"/>
                    <a:pt x="1727" y="858"/>
                  </a:cubicBezTo>
                  <a:cubicBezTo>
                    <a:pt x="1132" y="1251"/>
                    <a:pt x="668" y="1727"/>
                    <a:pt x="406" y="2120"/>
                  </a:cubicBezTo>
                  <a:cubicBezTo>
                    <a:pt x="120" y="2489"/>
                    <a:pt x="1" y="2751"/>
                    <a:pt x="1" y="2751"/>
                  </a:cubicBezTo>
                  <a:cubicBezTo>
                    <a:pt x="1" y="2751"/>
                    <a:pt x="203" y="2561"/>
                    <a:pt x="560" y="2263"/>
                  </a:cubicBezTo>
                  <a:cubicBezTo>
                    <a:pt x="918" y="1989"/>
                    <a:pt x="1418" y="1596"/>
                    <a:pt x="1977" y="1227"/>
                  </a:cubicBezTo>
                  <a:cubicBezTo>
                    <a:pt x="2549" y="858"/>
                    <a:pt x="3097" y="536"/>
                    <a:pt x="3501" y="334"/>
                  </a:cubicBezTo>
                  <a:cubicBezTo>
                    <a:pt x="3906" y="120"/>
                    <a:pt x="4168" y="1"/>
                    <a:pt x="4168" y="1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630" name="Google Shape;12630;p49"/>
            <p:cNvSpPr/>
            <p:nvPr/>
          </p:nvSpPr>
          <p:spPr>
            <a:xfrm>
              <a:off x="4028775" y="2989475"/>
              <a:ext cx="75325" cy="42000"/>
            </a:xfrm>
            <a:custGeom>
              <a:avLst/>
              <a:gdLst/>
              <a:ahLst/>
              <a:cxnLst/>
              <a:rect l="l" t="t" r="r" b="b"/>
              <a:pathLst>
                <a:path w="3013" h="1680" extrusionOk="0">
                  <a:moveTo>
                    <a:pt x="3012" y="1"/>
                  </a:moveTo>
                  <a:cubicBezTo>
                    <a:pt x="3012" y="1"/>
                    <a:pt x="2810" y="13"/>
                    <a:pt x="2512" y="72"/>
                  </a:cubicBezTo>
                  <a:cubicBezTo>
                    <a:pt x="2191" y="132"/>
                    <a:pt x="1750" y="263"/>
                    <a:pt x="1322" y="501"/>
                  </a:cubicBezTo>
                  <a:cubicBezTo>
                    <a:pt x="893" y="739"/>
                    <a:pt x="548" y="1037"/>
                    <a:pt x="322" y="1275"/>
                  </a:cubicBezTo>
                  <a:cubicBezTo>
                    <a:pt x="107" y="1513"/>
                    <a:pt x="0" y="1680"/>
                    <a:pt x="0" y="1680"/>
                  </a:cubicBezTo>
                  <a:cubicBezTo>
                    <a:pt x="0" y="1680"/>
                    <a:pt x="179" y="1584"/>
                    <a:pt x="464" y="1453"/>
                  </a:cubicBezTo>
                  <a:cubicBezTo>
                    <a:pt x="750" y="1311"/>
                    <a:pt x="1131" y="1120"/>
                    <a:pt x="1536" y="894"/>
                  </a:cubicBezTo>
                  <a:cubicBezTo>
                    <a:pt x="1941" y="668"/>
                    <a:pt x="2310" y="441"/>
                    <a:pt x="2572" y="275"/>
                  </a:cubicBezTo>
                  <a:cubicBezTo>
                    <a:pt x="2846" y="120"/>
                    <a:pt x="3012" y="1"/>
                    <a:pt x="3012" y="1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631" name="Google Shape;12631;p49"/>
            <p:cNvSpPr/>
            <p:nvPr/>
          </p:nvSpPr>
          <p:spPr>
            <a:xfrm>
              <a:off x="4084125" y="2918350"/>
              <a:ext cx="545625" cy="124750"/>
            </a:xfrm>
            <a:custGeom>
              <a:avLst/>
              <a:gdLst/>
              <a:ahLst/>
              <a:cxnLst/>
              <a:rect l="l" t="t" r="r" b="b"/>
              <a:pathLst>
                <a:path w="21825" h="4990" extrusionOk="0">
                  <a:moveTo>
                    <a:pt x="14943" y="0"/>
                  </a:moveTo>
                  <a:cubicBezTo>
                    <a:pt x="13562" y="0"/>
                    <a:pt x="12038" y="107"/>
                    <a:pt x="10466" y="369"/>
                  </a:cubicBezTo>
                  <a:cubicBezTo>
                    <a:pt x="8883" y="655"/>
                    <a:pt x="7430" y="1084"/>
                    <a:pt x="6132" y="1560"/>
                  </a:cubicBezTo>
                  <a:cubicBezTo>
                    <a:pt x="5489" y="1834"/>
                    <a:pt x="4882" y="2048"/>
                    <a:pt x="4335" y="2334"/>
                  </a:cubicBezTo>
                  <a:cubicBezTo>
                    <a:pt x="4049" y="2465"/>
                    <a:pt x="3787" y="2584"/>
                    <a:pt x="3525" y="2727"/>
                  </a:cubicBezTo>
                  <a:cubicBezTo>
                    <a:pt x="3275" y="2870"/>
                    <a:pt x="3037" y="3013"/>
                    <a:pt x="2811" y="3120"/>
                  </a:cubicBezTo>
                  <a:cubicBezTo>
                    <a:pt x="2358" y="3370"/>
                    <a:pt x="1965" y="3632"/>
                    <a:pt x="1608" y="3858"/>
                  </a:cubicBezTo>
                  <a:cubicBezTo>
                    <a:pt x="1251" y="4060"/>
                    <a:pt x="965" y="4275"/>
                    <a:pt x="727" y="4453"/>
                  </a:cubicBezTo>
                  <a:cubicBezTo>
                    <a:pt x="251" y="4799"/>
                    <a:pt x="1" y="4989"/>
                    <a:pt x="1" y="4989"/>
                  </a:cubicBezTo>
                  <a:cubicBezTo>
                    <a:pt x="1" y="4989"/>
                    <a:pt x="275" y="4810"/>
                    <a:pt x="763" y="4513"/>
                  </a:cubicBezTo>
                  <a:cubicBezTo>
                    <a:pt x="1001" y="4346"/>
                    <a:pt x="1310" y="4168"/>
                    <a:pt x="1668" y="3977"/>
                  </a:cubicBezTo>
                  <a:cubicBezTo>
                    <a:pt x="2025" y="3775"/>
                    <a:pt x="2430" y="3525"/>
                    <a:pt x="2906" y="3322"/>
                  </a:cubicBezTo>
                  <a:cubicBezTo>
                    <a:pt x="3144" y="3203"/>
                    <a:pt x="3382" y="3084"/>
                    <a:pt x="3632" y="2965"/>
                  </a:cubicBezTo>
                  <a:cubicBezTo>
                    <a:pt x="3882" y="2846"/>
                    <a:pt x="4156" y="2739"/>
                    <a:pt x="4442" y="2620"/>
                  </a:cubicBezTo>
                  <a:cubicBezTo>
                    <a:pt x="4989" y="2382"/>
                    <a:pt x="5597" y="2179"/>
                    <a:pt x="6240" y="1929"/>
                  </a:cubicBezTo>
                  <a:cubicBezTo>
                    <a:pt x="7514" y="1501"/>
                    <a:pt x="8966" y="1120"/>
                    <a:pt x="10514" y="834"/>
                  </a:cubicBezTo>
                  <a:cubicBezTo>
                    <a:pt x="12038" y="572"/>
                    <a:pt x="13550" y="441"/>
                    <a:pt x="14895" y="405"/>
                  </a:cubicBezTo>
                  <a:cubicBezTo>
                    <a:pt x="15172" y="405"/>
                    <a:pt x="15440" y="403"/>
                    <a:pt x="15702" y="403"/>
                  </a:cubicBezTo>
                  <a:cubicBezTo>
                    <a:pt x="16095" y="403"/>
                    <a:pt x="16472" y="408"/>
                    <a:pt x="16836" y="429"/>
                  </a:cubicBezTo>
                  <a:cubicBezTo>
                    <a:pt x="17134" y="441"/>
                    <a:pt x="17431" y="441"/>
                    <a:pt x="17717" y="477"/>
                  </a:cubicBezTo>
                  <a:cubicBezTo>
                    <a:pt x="17991" y="488"/>
                    <a:pt x="18265" y="524"/>
                    <a:pt x="18515" y="548"/>
                  </a:cubicBezTo>
                  <a:cubicBezTo>
                    <a:pt x="19039" y="596"/>
                    <a:pt x="19503" y="691"/>
                    <a:pt x="19896" y="739"/>
                  </a:cubicBezTo>
                  <a:cubicBezTo>
                    <a:pt x="20313" y="798"/>
                    <a:pt x="20658" y="881"/>
                    <a:pt x="20944" y="941"/>
                  </a:cubicBezTo>
                  <a:cubicBezTo>
                    <a:pt x="21515" y="1060"/>
                    <a:pt x="21825" y="1120"/>
                    <a:pt x="21825" y="1120"/>
                  </a:cubicBezTo>
                  <a:cubicBezTo>
                    <a:pt x="21825" y="1120"/>
                    <a:pt x="21515" y="1024"/>
                    <a:pt x="20991" y="834"/>
                  </a:cubicBezTo>
                  <a:cubicBezTo>
                    <a:pt x="20706" y="762"/>
                    <a:pt x="20360" y="655"/>
                    <a:pt x="19956" y="584"/>
                  </a:cubicBezTo>
                  <a:cubicBezTo>
                    <a:pt x="19539" y="488"/>
                    <a:pt x="19098" y="381"/>
                    <a:pt x="18574" y="310"/>
                  </a:cubicBezTo>
                  <a:cubicBezTo>
                    <a:pt x="18324" y="286"/>
                    <a:pt x="18051" y="238"/>
                    <a:pt x="17777" y="191"/>
                  </a:cubicBezTo>
                  <a:cubicBezTo>
                    <a:pt x="17491" y="143"/>
                    <a:pt x="17193" y="131"/>
                    <a:pt x="16896" y="107"/>
                  </a:cubicBezTo>
                  <a:cubicBezTo>
                    <a:pt x="16288" y="24"/>
                    <a:pt x="15634" y="12"/>
                    <a:pt x="14943" y="0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632" name="Google Shape;12632;p49"/>
            <p:cNvSpPr/>
            <p:nvPr/>
          </p:nvSpPr>
          <p:spPr>
            <a:xfrm>
              <a:off x="4123125" y="2961400"/>
              <a:ext cx="359900" cy="95675"/>
            </a:xfrm>
            <a:custGeom>
              <a:avLst/>
              <a:gdLst/>
              <a:ahLst/>
              <a:cxnLst/>
              <a:rect l="l" t="t" r="r" b="b"/>
              <a:pathLst>
                <a:path w="14396" h="3827" extrusionOk="0">
                  <a:moveTo>
                    <a:pt x="10580" y="0"/>
                  </a:moveTo>
                  <a:cubicBezTo>
                    <a:pt x="10315" y="0"/>
                    <a:pt x="10039" y="6"/>
                    <a:pt x="9752" y="17"/>
                  </a:cubicBezTo>
                  <a:cubicBezTo>
                    <a:pt x="8835" y="64"/>
                    <a:pt x="7823" y="195"/>
                    <a:pt x="6787" y="433"/>
                  </a:cubicBezTo>
                  <a:cubicBezTo>
                    <a:pt x="5763" y="695"/>
                    <a:pt x="4811" y="1029"/>
                    <a:pt x="3965" y="1386"/>
                  </a:cubicBezTo>
                  <a:cubicBezTo>
                    <a:pt x="3120" y="1767"/>
                    <a:pt x="2382" y="2148"/>
                    <a:pt x="1810" y="2517"/>
                  </a:cubicBezTo>
                  <a:cubicBezTo>
                    <a:pt x="1512" y="2696"/>
                    <a:pt x="1251" y="2898"/>
                    <a:pt x="1036" y="3041"/>
                  </a:cubicBezTo>
                  <a:cubicBezTo>
                    <a:pt x="810" y="3196"/>
                    <a:pt x="620" y="3338"/>
                    <a:pt x="465" y="3458"/>
                  </a:cubicBezTo>
                  <a:cubicBezTo>
                    <a:pt x="167" y="3696"/>
                    <a:pt x="0" y="3827"/>
                    <a:pt x="0" y="3827"/>
                  </a:cubicBezTo>
                  <a:cubicBezTo>
                    <a:pt x="0" y="3827"/>
                    <a:pt x="179" y="3731"/>
                    <a:pt x="512" y="3517"/>
                  </a:cubicBezTo>
                  <a:cubicBezTo>
                    <a:pt x="679" y="3410"/>
                    <a:pt x="870" y="3291"/>
                    <a:pt x="1108" y="3160"/>
                  </a:cubicBezTo>
                  <a:cubicBezTo>
                    <a:pt x="1346" y="3029"/>
                    <a:pt x="1596" y="2862"/>
                    <a:pt x="1917" y="2719"/>
                  </a:cubicBezTo>
                  <a:cubicBezTo>
                    <a:pt x="2525" y="2386"/>
                    <a:pt x="3263" y="2065"/>
                    <a:pt x="4096" y="1731"/>
                  </a:cubicBezTo>
                  <a:cubicBezTo>
                    <a:pt x="4953" y="1422"/>
                    <a:pt x="5882" y="1112"/>
                    <a:pt x="6894" y="874"/>
                  </a:cubicBezTo>
                  <a:cubicBezTo>
                    <a:pt x="7906" y="648"/>
                    <a:pt x="8894" y="481"/>
                    <a:pt x="9787" y="398"/>
                  </a:cubicBezTo>
                  <a:cubicBezTo>
                    <a:pt x="10542" y="317"/>
                    <a:pt x="11246" y="288"/>
                    <a:pt x="11856" y="288"/>
                  </a:cubicBezTo>
                  <a:cubicBezTo>
                    <a:pt x="11967" y="288"/>
                    <a:pt x="12075" y="289"/>
                    <a:pt x="12180" y="290"/>
                  </a:cubicBezTo>
                  <a:cubicBezTo>
                    <a:pt x="12246" y="288"/>
                    <a:pt x="12311" y="287"/>
                    <a:pt x="12374" y="287"/>
                  </a:cubicBezTo>
                  <a:cubicBezTo>
                    <a:pt x="12643" y="287"/>
                    <a:pt x="12888" y="305"/>
                    <a:pt x="13109" y="314"/>
                  </a:cubicBezTo>
                  <a:cubicBezTo>
                    <a:pt x="13371" y="314"/>
                    <a:pt x="13609" y="350"/>
                    <a:pt x="13800" y="362"/>
                  </a:cubicBezTo>
                  <a:cubicBezTo>
                    <a:pt x="14193" y="410"/>
                    <a:pt x="14395" y="421"/>
                    <a:pt x="14395" y="421"/>
                  </a:cubicBezTo>
                  <a:cubicBezTo>
                    <a:pt x="14395" y="421"/>
                    <a:pt x="14193" y="374"/>
                    <a:pt x="13788" y="314"/>
                  </a:cubicBezTo>
                  <a:cubicBezTo>
                    <a:pt x="13609" y="279"/>
                    <a:pt x="13371" y="231"/>
                    <a:pt x="13097" y="195"/>
                  </a:cubicBezTo>
                  <a:cubicBezTo>
                    <a:pt x="12835" y="160"/>
                    <a:pt x="12526" y="112"/>
                    <a:pt x="12180" y="76"/>
                  </a:cubicBezTo>
                  <a:cubicBezTo>
                    <a:pt x="11704" y="27"/>
                    <a:pt x="11170" y="0"/>
                    <a:pt x="10580" y="0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633" name="Google Shape;12633;p49"/>
            <p:cNvSpPr/>
            <p:nvPr/>
          </p:nvSpPr>
          <p:spPr>
            <a:xfrm>
              <a:off x="4615450" y="2986200"/>
              <a:ext cx="654575" cy="48625"/>
            </a:xfrm>
            <a:custGeom>
              <a:avLst/>
              <a:gdLst/>
              <a:ahLst/>
              <a:cxnLst/>
              <a:rect l="l" t="t" r="r" b="b"/>
              <a:pathLst>
                <a:path w="26183" h="1945" extrusionOk="0">
                  <a:moveTo>
                    <a:pt x="26182" y="1144"/>
                  </a:moveTo>
                  <a:cubicBezTo>
                    <a:pt x="26182" y="1144"/>
                    <a:pt x="26109" y="1152"/>
                    <a:pt x="26003" y="1195"/>
                  </a:cubicBezTo>
                  <a:lnTo>
                    <a:pt x="26003" y="1195"/>
                  </a:lnTo>
                  <a:cubicBezTo>
                    <a:pt x="26123" y="1161"/>
                    <a:pt x="26182" y="1144"/>
                    <a:pt x="26182" y="1144"/>
                  </a:cubicBezTo>
                  <a:close/>
                  <a:moveTo>
                    <a:pt x="26003" y="1195"/>
                  </a:moveTo>
                  <a:cubicBezTo>
                    <a:pt x="25982" y="1201"/>
                    <a:pt x="25958" y="1208"/>
                    <a:pt x="25932" y="1215"/>
                  </a:cubicBezTo>
                  <a:cubicBezTo>
                    <a:pt x="25887" y="1228"/>
                    <a:pt x="25837" y="1243"/>
                    <a:pt x="25780" y="1261"/>
                  </a:cubicBezTo>
                  <a:lnTo>
                    <a:pt x="25780" y="1261"/>
                  </a:lnTo>
                  <a:cubicBezTo>
                    <a:pt x="25837" y="1248"/>
                    <a:pt x="25887" y="1237"/>
                    <a:pt x="25932" y="1227"/>
                  </a:cubicBezTo>
                  <a:cubicBezTo>
                    <a:pt x="25957" y="1215"/>
                    <a:pt x="25981" y="1204"/>
                    <a:pt x="26003" y="1195"/>
                  </a:cubicBezTo>
                  <a:close/>
                  <a:moveTo>
                    <a:pt x="0" y="1"/>
                  </a:moveTo>
                  <a:cubicBezTo>
                    <a:pt x="0" y="1"/>
                    <a:pt x="1477" y="144"/>
                    <a:pt x="3846" y="382"/>
                  </a:cubicBezTo>
                  <a:cubicBezTo>
                    <a:pt x="6215" y="620"/>
                    <a:pt x="9466" y="965"/>
                    <a:pt x="13085" y="1346"/>
                  </a:cubicBezTo>
                  <a:cubicBezTo>
                    <a:pt x="14883" y="1549"/>
                    <a:pt x="16610" y="1751"/>
                    <a:pt x="18193" y="1858"/>
                  </a:cubicBezTo>
                  <a:cubicBezTo>
                    <a:pt x="19022" y="1915"/>
                    <a:pt x="19812" y="1945"/>
                    <a:pt x="20548" y="1945"/>
                  </a:cubicBezTo>
                  <a:cubicBezTo>
                    <a:pt x="21206" y="1945"/>
                    <a:pt x="21822" y="1921"/>
                    <a:pt x="22384" y="1870"/>
                  </a:cubicBezTo>
                  <a:cubicBezTo>
                    <a:pt x="23599" y="1787"/>
                    <a:pt x="24551" y="1584"/>
                    <a:pt x="25182" y="1430"/>
                  </a:cubicBezTo>
                  <a:cubicBezTo>
                    <a:pt x="25426" y="1369"/>
                    <a:pt x="25625" y="1308"/>
                    <a:pt x="25780" y="1261"/>
                  </a:cubicBezTo>
                  <a:lnTo>
                    <a:pt x="25780" y="1261"/>
                  </a:lnTo>
                  <a:cubicBezTo>
                    <a:pt x="25625" y="1295"/>
                    <a:pt x="25426" y="1338"/>
                    <a:pt x="25182" y="1382"/>
                  </a:cubicBezTo>
                  <a:cubicBezTo>
                    <a:pt x="24527" y="1501"/>
                    <a:pt x="23575" y="1632"/>
                    <a:pt x="22384" y="1668"/>
                  </a:cubicBezTo>
                  <a:cubicBezTo>
                    <a:pt x="22184" y="1674"/>
                    <a:pt x="21976" y="1677"/>
                    <a:pt x="21762" y="1677"/>
                  </a:cubicBezTo>
                  <a:cubicBezTo>
                    <a:pt x="20727" y="1677"/>
                    <a:pt x="19533" y="1608"/>
                    <a:pt x="18241" y="1489"/>
                  </a:cubicBezTo>
                  <a:cubicBezTo>
                    <a:pt x="16669" y="1334"/>
                    <a:pt x="14966" y="1096"/>
                    <a:pt x="13145" y="906"/>
                  </a:cubicBezTo>
                  <a:cubicBezTo>
                    <a:pt x="9525" y="513"/>
                    <a:pt x="6239" y="299"/>
                    <a:pt x="3858" y="156"/>
                  </a:cubicBezTo>
                  <a:cubicBezTo>
                    <a:pt x="1477" y="25"/>
                    <a:pt x="1" y="1"/>
                    <a:pt x="0" y="1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634" name="Google Shape;12634;p49"/>
            <p:cNvSpPr/>
            <p:nvPr/>
          </p:nvSpPr>
          <p:spPr>
            <a:xfrm>
              <a:off x="4455900" y="2820725"/>
              <a:ext cx="672725" cy="91700"/>
            </a:xfrm>
            <a:custGeom>
              <a:avLst/>
              <a:gdLst/>
              <a:ahLst/>
              <a:cxnLst/>
              <a:rect l="l" t="t" r="r" b="b"/>
              <a:pathLst>
                <a:path w="26909" h="3668" extrusionOk="0">
                  <a:moveTo>
                    <a:pt x="3567" y="1"/>
                  </a:moveTo>
                  <a:cubicBezTo>
                    <a:pt x="3109" y="1"/>
                    <a:pt x="2688" y="38"/>
                    <a:pt x="2310" y="48"/>
                  </a:cubicBezTo>
                  <a:cubicBezTo>
                    <a:pt x="2060" y="72"/>
                    <a:pt x="1834" y="83"/>
                    <a:pt x="1620" y="95"/>
                  </a:cubicBezTo>
                  <a:cubicBezTo>
                    <a:pt x="1417" y="131"/>
                    <a:pt x="1239" y="143"/>
                    <a:pt x="1060" y="167"/>
                  </a:cubicBezTo>
                  <a:cubicBezTo>
                    <a:pt x="370" y="274"/>
                    <a:pt x="1" y="322"/>
                    <a:pt x="1" y="322"/>
                  </a:cubicBezTo>
                  <a:cubicBezTo>
                    <a:pt x="1" y="322"/>
                    <a:pt x="393" y="286"/>
                    <a:pt x="1072" y="250"/>
                  </a:cubicBezTo>
                  <a:cubicBezTo>
                    <a:pt x="1239" y="226"/>
                    <a:pt x="1429" y="214"/>
                    <a:pt x="1644" y="202"/>
                  </a:cubicBezTo>
                  <a:lnTo>
                    <a:pt x="2322" y="202"/>
                  </a:lnTo>
                  <a:cubicBezTo>
                    <a:pt x="2462" y="202"/>
                    <a:pt x="2607" y="202"/>
                    <a:pt x="2758" y="202"/>
                  </a:cubicBezTo>
                  <a:cubicBezTo>
                    <a:pt x="3134" y="202"/>
                    <a:pt x="3544" y="208"/>
                    <a:pt x="3977" y="250"/>
                  </a:cubicBezTo>
                  <a:cubicBezTo>
                    <a:pt x="4287" y="262"/>
                    <a:pt x="4608" y="286"/>
                    <a:pt x="4942" y="310"/>
                  </a:cubicBezTo>
                  <a:cubicBezTo>
                    <a:pt x="5287" y="333"/>
                    <a:pt x="5620" y="381"/>
                    <a:pt x="5989" y="429"/>
                  </a:cubicBezTo>
                  <a:cubicBezTo>
                    <a:pt x="6692" y="500"/>
                    <a:pt x="7454" y="631"/>
                    <a:pt x="8264" y="762"/>
                  </a:cubicBezTo>
                  <a:cubicBezTo>
                    <a:pt x="9859" y="1060"/>
                    <a:pt x="11597" y="1453"/>
                    <a:pt x="13431" y="1881"/>
                  </a:cubicBezTo>
                  <a:cubicBezTo>
                    <a:pt x="15252" y="2310"/>
                    <a:pt x="17003" y="2715"/>
                    <a:pt x="18598" y="3012"/>
                  </a:cubicBezTo>
                  <a:cubicBezTo>
                    <a:pt x="19408" y="3143"/>
                    <a:pt x="20170" y="3286"/>
                    <a:pt x="20896" y="3370"/>
                  </a:cubicBezTo>
                  <a:cubicBezTo>
                    <a:pt x="21253" y="3417"/>
                    <a:pt x="21599" y="3477"/>
                    <a:pt x="21944" y="3501"/>
                  </a:cubicBezTo>
                  <a:cubicBezTo>
                    <a:pt x="22277" y="3536"/>
                    <a:pt x="22599" y="3548"/>
                    <a:pt x="22908" y="3584"/>
                  </a:cubicBezTo>
                  <a:cubicBezTo>
                    <a:pt x="23515" y="3655"/>
                    <a:pt x="24087" y="3643"/>
                    <a:pt x="24575" y="3655"/>
                  </a:cubicBezTo>
                  <a:cubicBezTo>
                    <a:pt x="24825" y="3667"/>
                    <a:pt x="25051" y="3667"/>
                    <a:pt x="25254" y="3667"/>
                  </a:cubicBezTo>
                  <a:cubicBezTo>
                    <a:pt x="25480" y="3655"/>
                    <a:pt x="25659" y="3655"/>
                    <a:pt x="25837" y="3643"/>
                  </a:cubicBezTo>
                  <a:cubicBezTo>
                    <a:pt x="26528" y="3596"/>
                    <a:pt x="26909" y="3584"/>
                    <a:pt x="26909" y="3584"/>
                  </a:cubicBezTo>
                  <a:cubicBezTo>
                    <a:pt x="26909" y="3584"/>
                    <a:pt x="26528" y="3584"/>
                    <a:pt x="25801" y="3536"/>
                  </a:cubicBezTo>
                  <a:lnTo>
                    <a:pt x="25242" y="3536"/>
                  </a:lnTo>
                  <a:cubicBezTo>
                    <a:pt x="25039" y="3536"/>
                    <a:pt x="24789" y="3501"/>
                    <a:pt x="24551" y="3489"/>
                  </a:cubicBezTo>
                  <a:cubicBezTo>
                    <a:pt x="24063" y="3441"/>
                    <a:pt x="23515" y="3429"/>
                    <a:pt x="22908" y="3346"/>
                  </a:cubicBezTo>
                  <a:cubicBezTo>
                    <a:pt x="22611" y="3298"/>
                    <a:pt x="22277" y="3262"/>
                    <a:pt x="21956" y="3227"/>
                  </a:cubicBezTo>
                  <a:cubicBezTo>
                    <a:pt x="21622" y="3179"/>
                    <a:pt x="21277" y="3120"/>
                    <a:pt x="20920" y="3060"/>
                  </a:cubicBezTo>
                  <a:cubicBezTo>
                    <a:pt x="20205" y="2953"/>
                    <a:pt x="19455" y="2786"/>
                    <a:pt x="18658" y="2631"/>
                  </a:cubicBezTo>
                  <a:cubicBezTo>
                    <a:pt x="17086" y="2286"/>
                    <a:pt x="15348" y="1869"/>
                    <a:pt x="13514" y="1441"/>
                  </a:cubicBezTo>
                  <a:cubicBezTo>
                    <a:pt x="11681" y="1000"/>
                    <a:pt x="9907" y="631"/>
                    <a:pt x="8299" y="381"/>
                  </a:cubicBezTo>
                  <a:cubicBezTo>
                    <a:pt x="7490" y="262"/>
                    <a:pt x="6728" y="143"/>
                    <a:pt x="6001" y="95"/>
                  </a:cubicBezTo>
                  <a:cubicBezTo>
                    <a:pt x="5620" y="83"/>
                    <a:pt x="5287" y="36"/>
                    <a:pt x="4942" y="24"/>
                  </a:cubicBezTo>
                  <a:cubicBezTo>
                    <a:pt x="4608" y="24"/>
                    <a:pt x="4287" y="12"/>
                    <a:pt x="3977" y="12"/>
                  </a:cubicBezTo>
                  <a:cubicBezTo>
                    <a:pt x="3838" y="4"/>
                    <a:pt x="3701" y="1"/>
                    <a:pt x="3567" y="1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635" name="Google Shape;12635;p49"/>
            <p:cNvSpPr/>
            <p:nvPr/>
          </p:nvSpPr>
          <p:spPr>
            <a:xfrm>
              <a:off x="4495800" y="2796300"/>
              <a:ext cx="401850" cy="70875"/>
            </a:xfrm>
            <a:custGeom>
              <a:avLst/>
              <a:gdLst/>
              <a:ahLst/>
              <a:cxnLst/>
              <a:rect l="l" t="t" r="r" b="b"/>
              <a:pathLst>
                <a:path w="16074" h="2835" extrusionOk="0">
                  <a:moveTo>
                    <a:pt x="0" y="1"/>
                  </a:moveTo>
                  <a:cubicBezTo>
                    <a:pt x="0" y="1"/>
                    <a:pt x="214" y="13"/>
                    <a:pt x="631" y="60"/>
                  </a:cubicBezTo>
                  <a:cubicBezTo>
                    <a:pt x="1048" y="108"/>
                    <a:pt x="1643" y="167"/>
                    <a:pt x="2381" y="251"/>
                  </a:cubicBezTo>
                  <a:cubicBezTo>
                    <a:pt x="3846" y="417"/>
                    <a:pt x="5870" y="703"/>
                    <a:pt x="8096" y="1084"/>
                  </a:cubicBezTo>
                  <a:cubicBezTo>
                    <a:pt x="10311" y="1477"/>
                    <a:pt x="12299" y="1906"/>
                    <a:pt x="13752" y="2251"/>
                  </a:cubicBezTo>
                  <a:cubicBezTo>
                    <a:pt x="14466" y="2406"/>
                    <a:pt x="15038" y="2561"/>
                    <a:pt x="15442" y="2668"/>
                  </a:cubicBezTo>
                  <a:cubicBezTo>
                    <a:pt x="15847" y="2775"/>
                    <a:pt x="16073" y="2834"/>
                    <a:pt x="16073" y="2834"/>
                  </a:cubicBezTo>
                  <a:lnTo>
                    <a:pt x="15478" y="2596"/>
                  </a:lnTo>
                  <a:cubicBezTo>
                    <a:pt x="15085" y="2442"/>
                    <a:pt x="14526" y="2251"/>
                    <a:pt x="13811" y="2025"/>
                  </a:cubicBezTo>
                  <a:cubicBezTo>
                    <a:pt x="12394" y="1584"/>
                    <a:pt x="10394" y="1025"/>
                    <a:pt x="8168" y="644"/>
                  </a:cubicBezTo>
                  <a:cubicBezTo>
                    <a:pt x="5929" y="251"/>
                    <a:pt x="3881" y="96"/>
                    <a:pt x="2393" y="36"/>
                  </a:cubicBezTo>
                  <a:cubicBezTo>
                    <a:pt x="1643" y="1"/>
                    <a:pt x="1048" y="1"/>
                    <a:pt x="631" y="1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636" name="Google Shape;12636;p49"/>
            <p:cNvSpPr/>
            <p:nvPr/>
          </p:nvSpPr>
          <p:spPr>
            <a:xfrm>
              <a:off x="2594350" y="2880150"/>
              <a:ext cx="218225" cy="179900"/>
            </a:xfrm>
            <a:custGeom>
              <a:avLst/>
              <a:gdLst/>
              <a:ahLst/>
              <a:cxnLst/>
              <a:rect l="l" t="t" r="r" b="b"/>
              <a:pathLst>
                <a:path w="8729" h="7196" extrusionOk="0">
                  <a:moveTo>
                    <a:pt x="8180" y="1"/>
                  </a:moveTo>
                  <a:cubicBezTo>
                    <a:pt x="8037" y="1"/>
                    <a:pt x="7864" y="33"/>
                    <a:pt x="7716" y="171"/>
                  </a:cubicBezTo>
                  <a:cubicBezTo>
                    <a:pt x="7621" y="242"/>
                    <a:pt x="7538" y="362"/>
                    <a:pt x="7514" y="516"/>
                  </a:cubicBezTo>
                  <a:cubicBezTo>
                    <a:pt x="7514" y="659"/>
                    <a:pt x="7549" y="778"/>
                    <a:pt x="7502" y="838"/>
                  </a:cubicBezTo>
                  <a:cubicBezTo>
                    <a:pt x="7454" y="921"/>
                    <a:pt x="7359" y="945"/>
                    <a:pt x="7216" y="981"/>
                  </a:cubicBezTo>
                  <a:cubicBezTo>
                    <a:pt x="7085" y="1004"/>
                    <a:pt x="6942" y="1028"/>
                    <a:pt x="6764" y="1076"/>
                  </a:cubicBezTo>
                  <a:cubicBezTo>
                    <a:pt x="6668" y="1112"/>
                    <a:pt x="6561" y="1171"/>
                    <a:pt x="6490" y="1278"/>
                  </a:cubicBezTo>
                  <a:cubicBezTo>
                    <a:pt x="6418" y="1374"/>
                    <a:pt x="6406" y="1528"/>
                    <a:pt x="6406" y="1600"/>
                  </a:cubicBezTo>
                  <a:cubicBezTo>
                    <a:pt x="6406" y="1755"/>
                    <a:pt x="6359" y="1874"/>
                    <a:pt x="6264" y="1993"/>
                  </a:cubicBezTo>
                  <a:cubicBezTo>
                    <a:pt x="6097" y="2231"/>
                    <a:pt x="5799" y="2409"/>
                    <a:pt x="5466" y="2624"/>
                  </a:cubicBezTo>
                  <a:cubicBezTo>
                    <a:pt x="5132" y="2838"/>
                    <a:pt x="4811" y="3076"/>
                    <a:pt x="4478" y="3314"/>
                  </a:cubicBezTo>
                  <a:cubicBezTo>
                    <a:pt x="3144" y="4267"/>
                    <a:pt x="2025" y="5243"/>
                    <a:pt x="1239" y="5981"/>
                  </a:cubicBezTo>
                  <a:cubicBezTo>
                    <a:pt x="453" y="6708"/>
                    <a:pt x="1" y="7196"/>
                    <a:pt x="1" y="7196"/>
                  </a:cubicBezTo>
                  <a:cubicBezTo>
                    <a:pt x="1" y="7196"/>
                    <a:pt x="537" y="6803"/>
                    <a:pt x="1370" y="6124"/>
                  </a:cubicBezTo>
                  <a:cubicBezTo>
                    <a:pt x="2239" y="5481"/>
                    <a:pt x="3418" y="4612"/>
                    <a:pt x="4740" y="3660"/>
                  </a:cubicBezTo>
                  <a:cubicBezTo>
                    <a:pt x="5061" y="3421"/>
                    <a:pt x="5394" y="3183"/>
                    <a:pt x="5704" y="2957"/>
                  </a:cubicBezTo>
                  <a:cubicBezTo>
                    <a:pt x="6002" y="2731"/>
                    <a:pt x="6359" y="2528"/>
                    <a:pt x="6585" y="2171"/>
                  </a:cubicBezTo>
                  <a:cubicBezTo>
                    <a:pt x="6704" y="1993"/>
                    <a:pt x="6764" y="1766"/>
                    <a:pt x="6740" y="1576"/>
                  </a:cubicBezTo>
                  <a:cubicBezTo>
                    <a:pt x="6728" y="1481"/>
                    <a:pt x="6740" y="1457"/>
                    <a:pt x="6764" y="1421"/>
                  </a:cubicBezTo>
                  <a:cubicBezTo>
                    <a:pt x="6787" y="1397"/>
                    <a:pt x="6823" y="1362"/>
                    <a:pt x="6883" y="1338"/>
                  </a:cubicBezTo>
                  <a:cubicBezTo>
                    <a:pt x="7002" y="1290"/>
                    <a:pt x="7145" y="1254"/>
                    <a:pt x="7299" y="1219"/>
                  </a:cubicBezTo>
                  <a:cubicBezTo>
                    <a:pt x="7430" y="1171"/>
                    <a:pt x="7621" y="1112"/>
                    <a:pt x="7716" y="933"/>
                  </a:cubicBezTo>
                  <a:cubicBezTo>
                    <a:pt x="7752" y="838"/>
                    <a:pt x="7752" y="754"/>
                    <a:pt x="7740" y="683"/>
                  </a:cubicBezTo>
                  <a:cubicBezTo>
                    <a:pt x="7728" y="623"/>
                    <a:pt x="7716" y="564"/>
                    <a:pt x="7716" y="516"/>
                  </a:cubicBezTo>
                  <a:cubicBezTo>
                    <a:pt x="7716" y="421"/>
                    <a:pt x="7752" y="338"/>
                    <a:pt x="7811" y="266"/>
                  </a:cubicBezTo>
                  <a:cubicBezTo>
                    <a:pt x="7930" y="111"/>
                    <a:pt x="8109" y="88"/>
                    <a:pt x="8264" y="64"/>
                  </a:cubicBezTo>
                  <a:cubicBezTo>
                    <a:pt x="8302" y="61"/>
                    <a:pt x="8339" y="59"/>
                    <a:pt x="8373" y="59"/>
                  </a:cubicBezTo>
                  <a:cubicBezTo>
                    <a:pt x="8468" y="59"/>
                    <a:pt x="8548" y="70"/>
                    <a:pt x="8609" y="88"/>
                  </a:cubicBezTo>
                  <a:cubicBezTo>
                    <a:pt x="8681" y="100"/>
                    <a:pt x="8728" y="100"/>
                    <a:pt x="8728" y="100"/>
                  </a:cubicBezTo>
                  <a:cubicBezTo>
                    <a:pt x="8728" y="100"/>
                    <a:pt x="8681" y="88"/>
                    <a:pt x="8609" y="64"/>
                  </a:cubicBezTo>
                  <a:cubicBezTo>
                    <a:pt x="8526" y="52"/>
                    <a:pt x="8407" y="28"/>
                    <a:pt x="8264" y="4"/>
                  </a:cubicBezTo>
                  <a:cubicBezTo>
                    <a:pt x="8237" y="2"/>
                    <a:pt x="8209" y="1"/>
                    <a:pt x="8180" y="1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637" name="Google Shape;12637;p49"/>
            <p:cNvSpPr/>
            <p:nvPr/>
          </p:nvSpPr>
          <p:spPr>
            <a:xfrm>
              <a:off x="2647050" y="2995725"/>
              <a:ext cx="509300" cy="34925"/>
            </a:xfrm>
            <a:custGeom>
              <a:avLst/>
              <a:gdLst/>
              <a:ahLst/>
              <a:cxnLst/>
              <a:rect l="l" t="t" r="r" b="b"/>
              <a:pathLst>
                <a:path w="20372" h="1397" extrusionOk="0">
                  <a:moveTo>
                    <a:pt x="20372" y="1"/>
                  </a:moveTo>
                  <a:cubicBezTo>
                    <a:pt x="20372" y="1"/>
                    <a:pt x="20086" y="49"/>
                    <a:pt x="19586" y="108"/>
                  </a:cubicBezTo>
                  <a:cubicBezTo>
                    <a:pt x="19074" y="180"/>
                    <a:pt x="18336" y="287"/>
                    <a:pt x="17407" y="394"/>
                  </a:cubicBezTo>
                  <a:cubicBezTo>
                    <a:pt x="15562" y="596"/>
                    <a:pt x="13014" y="822"/>
                    <a:pt x="10204" y="906"/>
                  </a:cubicBezTo>
                  <a:cubicBezTo>
                    <a:pt x="9220" y="939"/>
                    <a:pt x="8267" y="954"/>
                    <a:pt x="7364" y="954"/>
                  </a:cubicBezTo>
                  <a:cubicBezTo>
                    <a:pt x="5689" y="954"/>
                    <a:pt x="4188" y="904"/>
                    <a:pt x="2989" y="834"/>
                  </a:cubicBezTo>
                  <a:cubicBezTo>
                    <a:pt x="2060" y="787"/>
                    <a:pt x="1322" y="751"/>
                    <a:pt x="798" y="703"/>
                  </a:cubicBezTo>
                  <a:cubicBezTo>
                    <a:pt x="274" y="656"/>
                    <a:pt x="0" y="644"/>
                    <a:pt x="0" y="644"/>
                  </a:cubicBezTo>
                  <a:lnTo>
                    <a:pt x="0" y="644"/>
                  </a:lnTo>
                  <a:cubicBezTo>
                    <a:pt x="0" y="644"/>
                    <a:pt x="274" y="692"/>
                    <a:pt x="786" y="775"/>
                  </a:cubicBezTo>
                  <a:cubicBezTo>
                    <a:pt x="1286" y="870"/>
                    <a:pt x="2036" y="965"/>
                    <a:pt x="2953" y="1073"/>
                  </a:cubicBezTo>
                  <a:cubicBezTo>
                    <a:pt x="4449" y="1246"/>
                    <a:pt x="6414" y="1396"/>
                    <a:pt x="8620" y="1396"/>
                  </a:cubicBezTo>
                  <a:cubicBezTo>
                    <a:pt x="9136" y="1396"/>
                    <a:pt x="9665" y="1388"/>
                    <a:pt x="10204" y="1370"/>
                  </a:cubicBezTo>
                  <a:cubicBezTo>
                    <a:pt x="13050" y="1287"/>
                    <a:pt x="15597" y="942"/>
                    <a:pt x="17419" y="608"/>
                  </a:cubicBezTo>
                  <a:cubicBezTo>
                    <a:pt x="18348" y="453"/>
                    <a:pt x="19074" y="299"/>
                    <a:pt x="19586" y="180"/>
                  </a:cubicBezTo>
                  <a:cubicBezTo>
                    <a:pt x="20086" y="61"/>
                    <a:pt x="20372" y="1"/>
                    <a:pt x="20372" y="1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638" name="Google Shape;12638;p49"/>
            <p:cNvSpPr/>
            <p:nvPr/>
          </p:nvSpPr>
          <p:spPr>
            <a:xfrm>
              <a:off x="2698550" y="2967150"/>
              <a:ext cx="191400" cy="17800"/>
            </a:xfrm>
            <a:custGeom>
              <a:avLst/>
              <a:gdLst/>
              <a:ahLst/>
              <a:cxnLst/>
              <a:rect l="l" t="t" r="r" b="b"/>
              <a:pathLst>
                <a:path w="7656" h="712" extrusionOk="0">
                  <a:moveTo>
                    <a:pt x="7656" y="1"/>
                  </a:moveTo>
                  <a:lnTo>
                    <a:pt x="7656" y="1"/>
                  </a:lnTo>
                  <a:cubicBezTo>
                    <a:pt x="7656" y="1"/>
                    <a:pt x="7227" y="25"/>
                    <a:pt x="6525" y="108"/>
                  </a:cubicBezTo>
                  <a:cubicBezTo>
                    <a:pt x="5834" y="144"/>
                    <a:pt x="4882" y="203"/>
                    <a:pt x="3834" y="251"/>
                  </a:cubicBezTo>
                  <a:cubicBezTo>
                    <a:pt x="2786" y="299"/>
                    <a:pt x="1834" y="311"/>
                    <a:pt x="1131" y="311"/>
                  </a:cubicBezTo>
                  <a:lnTo>
                    <a:pt x="0" y="311"/>
                  </a:lnTo>
                  <a:cubicBezTo>
                    <a:pt x="0" y="311"/>
                    <a:pt x="417" y="418"/>
                    <a:pt x="1119" y="537"/>
                  </a:cubicBezTo>
                  <a:cubicBezTo>
                    <a:pt x="1719" y="628"/>
                    <a:pt x="2510" y="711"/>
                    <a:pt x="3395" y="711"/>
                  </a:cubicBezTo>
                  <a:cubicBezTo>
                    <a:pt x="3547" y="711"/>
                    <a:pt x="3701" y="709"/>
                    <a:pt x="3858" y="703"/>
                  </a:cubicBezTo>
                  <a:cubicBezTo>
                    <a:pt x="4929" y="656"/>
                    <a:pt x="5882" y="477"/>
                    <a:pt x="6572" y="311"/>
                  </a:cubicBezTo>
                  <a:cubicBezTo>
                    <a:pt x="7251" y="144"/>
                    <a:pt x="7656" y="1"/>
                    <a:pt x="7656" y="1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639" name="Google Shape;12639;p49"/>
            <p:cNvSpPr/>
            <p:nvPr/>
          </p:nvSpPr>
          <p:spPr>
            <a:xfrm>
              <a:off x="2862550" y="2897875"/>
              <a:ext cx="950150" cy="82400"/>
            </a:xfrm>
            <a:custGeom>
              <a:avLst/>
              <a:gdLst/>
              <a:ahLst/>
              <a:cxnLst/>
              <a:rect l="l" t="t" r="r" b="b"/>
              <a:pathLst>
                <a:path w="38006" h="3296" extrusionOk="0">
                  <a:moveTo>
                    <a:pt x="22933" y="1"/>
                  </a:moveTo>
                  <a:cubicBezTo>
                    <a:pt x="21699" y="1"/>
                    <a:pt x="20427" y="66"/>
                    <a:pt x="19134" y="188"/>
                  </a:cubicBezTo>
                  <a:cubicBezTo>
                    <a:pt x="16479" y="450"/>
                    <a:pt x="13978" y="819"/>
                    <a:pt x="11704" y="1046"/>
                  </a:cubicBezTo>
                  <a:cubicBezTo>
                    <a:pt x="9430" y="1260"/>
                    <a:pt x="7358" y="1319"/>
                    <a:pt x="5620" y="1319"/>
                  </a:cubicBezTo>
                  <a:cubicBezTo>
                    <a:pt x="3894" y="1319"/>
                    <a:pt x="2477" y="1260"/>
                    <a:pt x="1513" y="1224"/>
                  </a:cubicBezTo>
                  <a:cubicBezTo>
                    <a:pt x="536" y="1177"/>
                    <a:pt x="1" y="1141"/>
                    <a:pt x="0" y="1141"/>
                  </a:cubicBezTo>
                  <a:lnTo>
                    <a:pt x="0" y="1141"/>
                  </a:lnTo>
                  <a:cubicBezTo>
                    <a:pt x="1" y="1141"/>
                    <a:pt x="536" y="1200"/>
                    <a:pt x="1513" y="1296"/>
                  </a:cubicBezTo>
                  <a:cubicBezTo>
                    <a:pt x="2489" y="1379"/>
                    <a:pt x="3894" y="1486"/>
                    <a:pt x="5632" y="1546"/>
                  </a:cubicBezTo>
                  <a:cubicBezTo>
                    <a:pt x="6255" y="1567"/>
                    <a:pt x="6922" y="1581"/>
                    <a:pt x="7626" y="1581"/>
                  </a:cubicBezTo>
                  <a:cubicBezTo>
                    <a:pt x="8887" y="1581"/>
                    <a:pt x="10270" y="1537"/>
                    <a:pt x="11752" y="1415"/>
                  </a:cubicBezTo>
                  <a:cubicBezTo>
                    <a:pt x="14062" y="1236"/>
                    <a:pt x="16550" y="891"/>
                    <a:pt x="19193" y="641"/>
                  </a:cubicBezTo>
                  <a:cubicBezTo>
                    <a:pt x="20633" y="504"/>
                    <a:pt x="22037" y="428"/>
                    <a:pt x="23388" y="428"/>
                  </a:cubicBezTo>
                  <a:cubicBezTo>
                    <a:pt x="24506" y="428"/>
                    <a:pt x="25588" y="480"/>
                    <a:pt x="26623" y="593"/>
                  </a:cubicBezTo>
                  <a:cubicBezTo>
                    <a:pt x="28897" y="831"/>
                    <a:pt x="30921" y="1260"/>
                    <a:pt x="32600" y="1700"/>
                  </a:cubicBezTo>
                  <a:cubicBezTo>
                    <a:pt x="34279" y="2129"/>
                    <a:pt x="35636" y="2546"/>
                    <a:pt x="36565" y="2831"/>
                  </a:cubicBezTo>
                  <a:cubicBezTo>
                    <a:pt x="37493" y="3129"/>
                    <a:pt x="38005" y="3296"/>
                    <a:pt x="38005" y="3296"/>
                  </a:cubicBezTo>
                  <a:cubicBezTo>
                    <a:pt x="38005" y="3296"/>
                    <a:pt x="37493" y="3093"/>
                    <a:pt x="36576" y="2772"/>
                  </a:cubicBezTo>
                  <a:cubicBezTo>
                    <a:pt x="35648" y="2439"/>
                    <a:pt x="34326" y="1962"/>
                    <a:pt x="32647" y="1486"/>
                  </a:cubicBezTo>
                  <a:cubicBezTo>
                    <a:pt x="30957" y="1010"/>
                    <a:pt x="28933" y="510"/>
                    <a:pt x="26647" y="224"/>
                  </a:cubicBezTo>
                  <a:cubicBezTo>
                    <a:pt x="25467" y="72"/>
                    <a:pt x="24221" y="1"/>
                    <a:pt x="22933" y="1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640" name="Google Shape;12640;p49"/>
            <p:cNvSpPr/>
            <p:nvPr/>
          </p:nvSpPr>
          <p:spPr>
            <a:xfrm>
              <a:off x="3315875" y="2930175"/>
              <a:ext cx="382525" cy="50100"/>
            </a:xfrm>
            <a:custGeom>
              <a:avLst/>
              <a:gdLst/>
              <a:ahLst/>
              <a:cxnLst/>
              <a:rect l="l" t="t" r="r" b="b"/>
              <a:pathLst>
                <a:path w="15301" h="2004" extrusionOk="0">
                  <a:moveTo>
                    <a:pt x="5642" y="1"/>
                  </a:moveTo>
                  <a:cubicBezTo>
                    <a:pt x="4334" y="1"/>
                    <a:pt x="3168" y="108"/>
                    <a:pt x="2251" y="242"/>
                  </a:cubicBezTo>
                  <a:cubicBezTo>
                    <a:pt x="1548" y="349"/>
                    <a:pt x="989" y="456"/>
                    <a:pt x="596" y="539"/>
                  </a:cubicBezTo>
                  <a:cubicBezTo>
                    <a:pt x="203" y="635"/>
                    <a:pt x="1" y="670"/>
                    <a:pt x="1" y="670"/>
                  </a:cubicBezTo>
                  <a:cubicBezTo>
                    <a:pt x="1" y="670"/>
                    <a:pt x="227" y="658"/>
                    <a:pt x="608" y="611"/>
                  </a:cubicBezTo>
                  <a:cubicBezTo>
                    <a:pt x="1001" y="575"/>
                    <a:pt x="1560" y="527"/>
                    <a:pt x="2263" y="480"/>
                  </a:cubicBezTo>
                  <a:cubicBezTo>
                    <a:pt x="2900" y="442"/>
                    <a:pt x="3642" y="416"/>
                    <a:pt x="4462" y="416"/>
                  </a:cubicBezTo>
                  <a:cubicBezTo>
                    <a:pt x="5450" y="416"/>
                    <a:pt x="6551" y="454"/>
                    <a:pt x="7716" y="551"/>
                  </a:cubicBezTo>
                  <a:cubicBezTo>
                    <a:pt x="9835" y="754"/>
                    <a:pt x="11728" y="1087"/>
                    <a:pt x="13098" y="1420"/>
                  </a:cubicBezTo>
                  <a:cubicBezTo>
                    <a:pt x="13788" y="1575"/>
                    <a:pt x="14336" y="1730"/>
                    <a:pt x="14705" y="1837"/>
                  </a:cubicBezTo>
                  <a:cubicBezTo>
                    <a:pt x="15098" y="1944"/>
                    <a:pt x="15300" y="2004"/>
                    <a:pt x="15300" y="2004"/>
                  </a:cubicBezTo>
                  <a:cubicBezTo>
                    <a:pt x="15300" y="2004"/>
                    <a:pt x="15098" y="1909"/>
                    <a:pt x="14752" y="1742"/>
                  </a:cubicBezTo>
                  <a:cubicBezTo>
                    <a:pt x="14383" y="1599"/>
                    <a:pt x="13848" y="1409"/>
                    <a:pt x="13169" y="1182"/>
                  </a:cubicBezTo>
                  <a:cubicBezTo>
                    <a:pt x="11835" y="754"/>
                    <a:pt x="9930" y="289"/>
                    <a:pt x="7775" y="99"/>
                  </a:cubicBezTo>
                  <a:cubicBezTo>
                    <a:pt x="7036" y="30"/>
                    <a:pt x="6320" y="1"/>
                    <a:pt x="5642" y="1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641" name="Google Shape;12641;p49"/>
            <p:cNvSpPr/>
            <p:nvPr/>
          </p:nvSpPr>
          <p:spPr>
            <a:xfrm>
              <a:off x="3478100" y="2965425"/>
              <a:ext cx="132475" cy="15200"/>
            </a:xfrm>
            <a:custGeom>
              <a:avLst/>
              <a:gdLst/>
              <a:ahLst/>
              <a:cxnLst/>
              <a:rect l="l" t="t" r="r" b="b"/>
              <a:pathLst>
                <a:path w="5299" h="608" extrusionOk="0">
                  <a:moveTo>
                    <a:pt x="1616" y="0"/>
                  </a:moveTo>
                  <a:cubicBezTo>
                    <a:pt x="667" y="0"/>
                    <a:pt x="1" y="106"/>
                    <a:pt x="1" y="106"/>
                  </a:cubicBezTo>
                  <a:cubicBezTo>
                    <a:pt x="1" y="106"/>
                    <a:pt x="1179" y="368"/>
                    <a:pt x="2632" y="499"/>
                  </a:cubicBezTo>
                  <a:cubicBezTo>
                    <a:pt x="3706" y="595"/>
                    <a:pt x="4639" y="607"/>
                    <a:pt x="5060" y="607"/>
                  </a:cubicBezTo>
                  <a:cubicBezTo>
                    <a:pt x="5213" y="607"/>
                    <a:pt x="5299" y="606"/>
                    <a:pt x="5299" y="606"/>
                  </a:cubicBezTo>
                  <a:cubicBezTo>
                    <a:pt x="5299" y="606"/>
                    <a:pt x="4156" y="177"/>
                    <a:pt x="2679" y="46"/>
                  </a:cubicBezTo>
                  <a:cubicBezTo>
                    <a:pt x="2302" y="13"/>
                    <a:pt x="1942" y="0"/>
                    <a:pt x="1616" y="0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642" name="Google Shape;12642;p49"/>
            <p:cNvSpPr/>
            <p:nvPr/>
          </p:nvSpPr>
          <p:spPr>
            <a:xfrm>
              <a:off x="3505200" y="2876350"/>
              <a:ext cx="306000" cy="62250"/>
            </a:xfrm>
            <a:custGeom>
              <a:avLst/>
              <a:gdLst/>
              <a:ahLst/>
              <a:cxnLst/>
              <a:rect l="l" t="t" r="r" b="b"/>
              <a:pathLst>
                <a:path w="12240" h="2490" extrusionOk="0">
                  <a:moveTo>
                    <a:pt x="702" y="1"/>
                  </a:moveTo>
                  <a:cubicBezTo>
                    <a:pt x="253" y="1"/>
                    <a:pt x="0" y="13"/>
                    <a:pt x="0" y="13"/>
                  </a:cubicBezTo>
                  <a:cubicBezTo>
                    <a:pt x="0" y="13"/>
                    <a:pt x="691" y="97"/>
                    <a:pt x="1822" y="252"/>
                  </a:cubicBezTo>
                  <a:cubicBezTo>
                    <a:pt x="2941" y="418"/>
                    <a:pt x="4489" y="668"/>
                    <a:pt x="6167" y="1014"/>
                  </a:cubicBezTo>
                  <a:cubicBezTo>
                    <a:pt x="7846" y="1359"/>
                    <a:pt x="9370" y="1728"/>
                    <a:pt x="10466" y="2014"/>
                  </a:cubicBezTo>
                  <a:cubicBezTo>
                    <a:pt x="11549" y="2311"/>
                    <a:pt x="12240" y="2490"/>
                    <a:pt x="12240" y="2490"/>
                  </a:cubicBezTo>
                  <a:cubicBezTo>
                    <a:pt x="12240" y="2490"/>
                    <a:pt x="11597" y="2192"/>
                    <a:pt x="10549" y="1787"/>
                  </a:cubicBezTo>
                  <a:cubicBezTo>
                    <a:pt x="9489" y="1383"/>
                    <a:pt x="7977" y="906"/>
                    <a:pt x="6275" y="561"/>
                  </a:cubicBezTo>
                  <a:cubicBezTo>
                    <a:pt x="4560" y="216"/>
                    <a:pt x="2977" y="73"/>
                    <a:pt x="1845" y="25"/>
                  </a:cubicBezTo>
                  <a:cubicBezTo>
                    <a:pt x="1388" y="6"/>
                    <a:pt x="1002" y="1"/>
                    <a:pt x="702" y="1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643" name="Google Shape;12643;p49"/>
            <p:cNvSpPr/>
            <p:nvPr/>
          </p:nvSpPr>
          <p:spPr>
            <a:xfrm>
              <a:off x="3798075" y="2921325"/>
              <a:ext cx="146175" cy="109850"/>
            </a:xfrm>
            <a:custGeom>
              <a:avLst/>
              <a:gdLst/>
              <a:ahLst/>
              <a:cxnLst/>
              <a:rect l="l" t="t" r="r" b="b"/>
              <a:pathLst>
                <a:path w="5847" h="4394" extrusionOk="0">
                  <a:moveTo>
                    <a:pt x="1" y="0"/>
                  </a:moveTo>
                  <a:lnTo>
                    <a:pt x="1" y="0"/>
                  </a:lnTo>
                  <a:cubicBezTo>
                    <a:pt x="1" y="0"/>
                    <a:pt x="406" y="179"/>
                    <a:pt x="1001" y="465"/>
                  </a:cubicBezTo>
                  <a:cubicBezTo>
                    <a:pt x="1596" y="774"/>
                    <a:pt x="2394" y="1239"/>
                    <a:pt x="3239" y="1810"/>
                  </a:cubicBezTo>
                  <a:cubicBezTo>
                    <a:pt x="4097" y="2382"/>
                    <a:pt x="4787" y="2977"/>
                    <a:pt x="5228" y="3501"/>
                  </a:cubicBezTo>
                  <a:cubicBezTo>
                    <a:pt x="5442" y="3751"/>
                    <a:pt x="5597" y="3977"/>
                    <a:pt x="5704" y="4132"/>
                  </a:cubicBezTo>
                  <a:cubicBezTo>
                    <a:pt x="5787" y="4299"/>
                    <a:pt x="5847" y="4394"/>
                    <a:pt x="5847" y="4394"/>
                  </a:cubicBezTo>
                  <a:cubicBezTo>
                    <a:pt x="5847" y="4394"/>
                    <a:pt x="5823" y="4287"/>
                    <a:pt x="5763" y="4108"/>
                  </a:cubicBezTo>
                  <a:cubicBezTo>
                    <a:pt x="5704" y="3929"/>
                    <a:pt x="5585" y="3656"/>
                    <a:pt x="5406" y="3358"/>
                  </a:cubicBezTo>
                  <a:cubicBezTo>
                    <a:pt x="5049" y="2763"/>
                    <a:pt x="4382" y="2036"/>
                    <a:pt x="3501" y="1441"/>
                  </a:cubicBezTo>
                  <a:cubicBezTo>
                    <a:pt x="2620" y="846"/>
                    <a:pt x="1727" y="477"/>
                    <a:pt x="1072" y="274"/>
                  </a:cubicBezTo>
                  <a:cubicBezTo>
                    <a:pt x="418" y="60"/>
                    <a:pt x="1" y="0"/>
                    <a:pt x="1" y="0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644" name="Google Shape;12644;p49"/>
            <p:cNvSpPr/>
            <p:nvPr/>
          </p:nvSpPr>
          <p:spPr>
            <a:xfrm>
              <a:off x="3826650" y="2973700"/>
              <a:ext cx="92900" cy="57175"/>
            </a:xfrm>
            <a:custGeom>
              <a:avLst/>
              <a:gdLst/>
              <a:ahLst/>
              <a:cxnLst/>
              <a:rect l="l" t="t" r="r" b="b"/>
              <a:pathLst>
                <a:path w="3716" h="2287" extrusionOk="0">
                  <a:moveTo>
                    <a:pt x="1" y="1"/>
                  </a:moveTo>
                  <a:cubicBezTo>
                    <a:pt x="1" y="1"/>
                    <a:pt x="215" y="120"/>
                    <a:pt x="560" y="346"/>
                  </a:cubicBezTo>
                  <a:cubicBezTo>
                    <a:pt x="894" y="537"/>
                    <a:pt x="1358" y="822"/>
                    <a:pt x="1858" y="1132"/>
                  </a:cubicBezTo>
                  <a:cubicBezTo>
                    <a:pt x="2370" y="1453"/>
                    <a:pt x="2834" y="1727"/>
                    <a:pt x="3156" y="1942"/>
                  </a:cubicBezTo>
                  <a:cubicBezTo>
                    <a:pt x="3501" y="2144"/>
                    <a:pt x="3716" y="2287"/>
                    <a:pt x="3716" y="2287"/>
                  </a:cubicBezTo>
                  <a:cubicBezTo>
                    <a:pt x="3716" y="2287"/>
                    <a:pt x="3573" y="2073"/>
                    <a:pt x="3311" y="1763"/>
                  </a:cubicBezTo>
                  <a:cubicBezTo>
                    <a:pt x="3037" y="1453"/>
                    <a:pt x="2644" y="1061"/>
                    <a:pt x="2096" y="739"/>
                  </a:cubicBezTo>
                  <a:cubicBezTo>
                    <a:pt x="1572" y="406"/>
                    <a:pt x="1037" y="227"/>
                    <a:pt x="644" y="120"/>
                  </a:cubicBezTo>
                  <a:cubicBezTo>
                    <a:pt x="263" y="25"/>
                    <a:pt x="1" y="1"/>
                    <a:pt x="1" y="1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645" name="Google Shape;12645;p49"/>
            <p:cNvSpPr/>
            <p:nvPr/>
          </p:nvSpPr>
          <p:spPr>
            <a:xfrm>
              <a:off x="3798075" y="2993050"/>
              <a:ext cx="73550" cy="48550"/>
            </a:xfrm>
            <a:custGeom>
              <a:avLst/>
              <a:gdLst/>
              <a:ahLst/>
              <a:cxnLst/>
              <a:rect l="l" t="t" r="r" b="b"/>
              <a:pathLst>
                <a:path w="2942" h="1942" extrusionOk="0">
                  <a:moveTo>
                    <a:pt x="1" y="1"/>
                  </a:moveTo>
                  <a:lnTo>
                    <a:pt x="1" y="1"/>
                  </a:lnTo>
                  <a:cubicBezTo>
                    <a:pt x="1" y="1"/>
                    <a:pt x="167" y="120"/>
                    <a:pt x="417" y="346"/>
                  </a:cubicBezTo>
                  <a:cubicBezTo>
                    <a:pt x="679" y="525"/>
                    <a:pt x="1025" y="787"/>
                    <a:pt x="1430" y="1049"/>
                  </a:cubicBezTo>
                  <a:cubicBezTo>
                    <a:pt x="1834" y="1299"/>
                    <a:pt x="2203" y="1525"/>
                    <a:pt x="2489" y="1680"/>
                  </a:cubicBezTo>
                  <a:cubicBezTo>
                    <a:pt x="2763" y="1846"/>
                    <a:pt x="2942" y="1942"/>
                    <a:pt x="2942" y="1942"/>
                  </a:cubicBezTo>
                  <a:cubicBezTo>
                    <a:pt x="2942" y="1942"/>
                    <a:pt x="2846" y="1763"/>
                    <a:pt x="2632" y="1513"/>
                  </a:cubicBezTo>
                  <a:cubicBezTo>
                    <a:pt x="2430" y="1251"/>
                    <a:pt x="2096" y="929"/>
                    <a:pt x="1680" y="656"/>
                  </a:cubicBezTo>
                  <a:cubicBezTo>
                    <a:pt x="1263" y="382"/>
                    <a:pt x="834" y="215"/>
                    <a:pt x="525" y="120"/>
                  </a:cubicBezTo>
                  <a:cubicBezTo>
                    <a:pt x="215" y="37"/>
                    <a:pt x="1" y="1"/>
                    <a:pt x="1" y="1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646" name="Google Shape;12646;p49"/>
            <p:cNvSpPr/>
            <p:nvPr/>
          </p:nvSpPr>
          <p:spPr>
            <a:xfrm>
              <a:off x="3646275" y="3014500"/>
              <a:ext cx="141425" cy="65800"/>
            </a:xfrm>
            <a:custGeom>
              <a:avLst/>
              <a:gdLst/>
              <a:ahLst/>
              <a:cxnLst/>
              <a:rect l="l" t="t" r="r" b="b"/>
              <a:pathLst>
                <a:path w="5657" h="2632" extrusionOk="0">
                  <a:moveTo>
                    <a:pt x="1" y="0"/>
                  </a:moveTo>
                  <a:cubicBezTo>
                    <a:pt x="1" y="0"/>
                    <a:pt x="346" y="119"/>
                    <a:pt x="882" y="286"/>
                  </a:cubicBezTo>
                  <a:cubicBezTo>
                    <a:pt x="1417" y="488"/>
                    <a:pt x="2132" y="786"/>
                    <a:pt x="2906" y="1143"/>
                  </a:cubicBezTo>
                  <a:cubicBezTo>
                    <a:pt x="3680" y="1512"/>
                    <a:pt x="4358" y="1869"/>
                    <a:pt x="4858" y="2155"/>
                  </a:cubicBezTo>
                  <a:cubicBezTo>
                    <a:pt x="5346" y="2453"/>
                    <a:pt x="5656" y="2631"/>
                    <a:pt x="5656" y="2631"/>
                  </a:cubicBezTo>
                  <a:cubicBezTo>
                    <a:pt x="5656" y="2631"/>
                    <a:pt x="5418" y="2357"/>
                    <a:pt x="4989" y="1976"/>
                  </a:cubicBezTo>
                  <a:cubicBezTo>
                    <a:pt x="4549" y="1584"/>
                    <a:pt x="3906" y="1107"/>
                    <a:pt x="3096" y="738"/>
                  </a:cubicBezTo>
                  <a:cubicBezTo>
                    <a:pt x="2298" y="369"/>
                    <a:pt x="1501" y="179"/>
                    <a:pt x="941" y="83"/>
                  </a:cubicBezTo>
                  <a:cubicBezTo>
                    <a:pt x="358" y="0"/>
                    <a:pt x="1" y="0"/>
                    <a:pt x="1" y="0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647" name="Google Shape;12647;p49"/>
            <p:cNvSpPr/>
            <p:nvPr/>
          </p:nvSpPr>
          <p:spPr>
            <a:xfrm>
              <a:off x="2907500" y="2169450"/>
              <a:ext cx="176225" cy="400375"/>
            </a:xfrm>
            <a:custGeom>
              <a:avLst/>
              <a:gdLst/>
              <a:ahLst/>
              <a:cxnLst/>
              <a:rect l="l" t="t" r="r" b="b"/>
              <a:pathLst>
                <a:path w="7049" h="16015" extrusionOk="0">
                  <a:moveTo>
                    <a:pt x="7049" y="0"/>
                  </a:moveTo>
                  <a:cubicBezTo>
                    <a:pt x="7048" y="1"/>
                    <a:pt x="5263" y="3501"/>
                    <a:pt x="3310" y="7918"/>
                  </a:cubicBezTo>
                  <a:cubicBezTo>
                    <a:pt x="1369" y="12335"/>
                    <a:pt x="0" y="16014"/>
                    <a:pt x="0" y="16014"/>
                  </a:cubicBezTo>
                  <a:cubicBezTo>
                    <a:pt x="0" y="16014"/>
                    <a:pt x="1798" y="12514"/>
                    <a:pt x="3727" y="8096"/>
                  </a:cubicBezTo>
                  <a:cubicBezTo>
                    <a:pt x="5679" y="3680"/>
                    <a:pt x="7049" y="1"/>
                    <a:pt x="7049" y="0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648" name="Google Shape;12648;p49"/>
            <p:cNvSpPr/>
            <p:nvPr/>
          </p:nvSpPr>
          <p:spPr>
            <a:xfrm>
              <a:off x="2784850" y="2298325"/>
              <a:ext cx="212275" cy="456325"/>
            </a:xfrm>
            <a:custGeom>
              <a:avLst/>
              <a:gdLst/>
              <a:ahLst/>
              <a:cxnLst/>
              <a:rect l="l" t="t" r="r" b="b"/>
              <a:pathLst>
                <a:path w="8491" h="18253" extrusionOk="0">
                  <a:moveTo>
                    <a:pt x="8490" y="1"/>
                  </a:moveTo>
                  <a:cubicBezTo>
                    <a:pt x="8490" y="1"/>
                    <a:pt x="6287" y="3942"/>
                    <a:pt x="3930" y="8978"/>
                  </a:cubicBezTo>
                  <a:cubicBezTo>
                    <a:pt x="1596" y="14026"/>
                    <a:pt x="1" y="18253"/>
                    <a:pt x="1" y="18253"/>
                  </a:cubicBezTo>
                  <a:cubicBezTo>
                    <a:pt x="1" y="18253"/>
                    <a:pt x="2013" y="14205"/>
                    <a:pt x="4347" y="9168"/>
                  </a:cubicBezTo>
                  <a:cubicBezTo>
                    <a:pt x="6692" y="4144"/>
                    <a:pt x="8490" y="1"/>
                    <a:pt x="8490" y="1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649" name="Google Shape;12649;p49"/>
            <p:cNvSpPr/>
            <p:nvPr/>
          </p:nvSpPr>
          <p:spPr>
            <a:xfrm>
              <a:off x="2934875" y="2266475"/>
              <a:ext cx="56875" cy="120275"/>
            </a:xfrm>
            <a:custGeom>
              <a:avLst/>
              <a:gdLst/>
              <a:ahLst/>
              <a:cxnLst/>
              <a:rect l="l" t="t" r="r" b="b"/>
              <a:pathLst>
                <a:path w="2275" h="4811" extrusionOk="0">
                  <a:moveTo>
                    <a:pt x="2275" y="1"/>
                  </a:moveTo>
                  <a:cubicBezTo>
                    <a:pt x="2275" y="1"/>
                    <a:pt x="1560" y="989"/>
                    <a:pt x="941" y="2311"/>
                  </a:cubicBezTo>
                  <a:cubicBezTo>
                    <a:pt x="298" y="3632"/>
                    <a:pt x="1" y="4811"/>
                    <a:pt x="1" y="4811"/>
                  </a:cubicBezTo>
                  <a:cubicBezTo>
                    <a:pt x="1" y="4811"/>
                    <a:pt x="715" y="3846"/>
                    <a:pt x="1346" y="2501"/>
                  </a:cubicBezTo>
                  <a:cubicBezTo>
                    <a:pt x="1977" y="1180"/>
                    <a:pt x="2275" y="1"/>
                    <a:pt x="2275" y="1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650" name="Google Shape;12650;p49"/>
            <p:cNvSpPr/>
            <p:nvPr/>
          </p:nvSpPr>
          <p:spPr>
            <a:xfrm>
              <a:off x="2625625" y="2781125"/>
              <a:ext cx="121750" cy="253325"/>
            </a:xfrm>
            <a:custGeom>
              <a:avLst/>
              <a:gdLst/>
              <a:ahLst/>
              <a:cxnLst/>
              <a:rect l="l" t="t" r="r" b="b"/>
              <a:pathLst>
                <a:path w="4870" h="10133" extrusionOk="0">
                  <a:moveTo>
                    <a:pt x="4870" y="1"/>
                  </a:moveTo>
                  <a:cubicBezTo>
                    <a:pt x="4870" y="1"/>
                    <a:pt x="4584" y="572"/>
                    <a:pt x="4155" y="1501"/>
                  </a:cubicBezTo>
                  <a:cubicBezTo>
                    <a:pt x="3739" y="2441"/>
                    <a:pt x="3179" y="3715"/>
                    <a:pt x="2536" y="5132"/>
                  </a:cubicBezTo>
                  <a:cubicBezTo>
                    <a:pt x="1893" y="6525"/>
                    <a:pt x="1286" y="7799"/>
                    <a:pt x="810" y="8692"/>
                  </a:cubicBezTo>
                  <a:cubicBezTo>
                    <a:pt x="572" y="9133"/>
                    <a:pt x="381" y="9490"/>
                    <a:pt x="226" y="9752"/>
                  </a:cubicBezTo>
                  <a:cubicBezTo>
                    <a:pt x="83" y="10002"/>
                    <a:pt x="0" y="10133"/>
                    <a:pt x="0" y="10133"/>
                  </a:cubicBezTo>
                  <a:cubicBezTo>
                    <a:pt x="0" y="10133"/>
                    <a:pt x="107" y="10014"/>
                    <a:pt x="286" y="9787"/>
                  </a:cubicBezTo>
                  <a:cubicBezTo>
                    <a:pt x="464" y="9573"/>
                    <a:pt x="703" y="9228"/>
                    <a:pt x="1000" y="8811"/>
                  </a:cubicBezTo>
                  <a:cubicBezTo>
                    <a:pt x="1584" y="7966"/>
                    <a:pt x="2310" y="6739"/>
                    <a:pt x="2953" y="5311"/>
                  </a:cubicBezTo>
                  <a:cubicBezTo>
                    <a:pt x="3608" y="3882"/>
                    <a:pt x="4072" y="2548"/>
                    <a:pt x="4382" y="1572"/>
                  </a:cubicBezTo>
                  <a:cubicBezTo>
                    <a:pt x="4703" y="608"/>
                    <a:pt x="4870" y="1"/>
                    <a:pt x="4870" y="1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651" name="Google Shape;12651;p49"/>
            <p:cNvSpPr/>
            <p:nvPr/>
          </p:nvSpPr>
          <p:spPr>
            <a:xfrm>
              <a:off x="2705375" y="2802850"/>
              <a:ext cx="58675" cy="146175"/>
            </a:xfrm>
            <a:custGeom>
              <a:avLst/>
              <a:gdLst/>
              <a:ahLst/>
              <a:cxnLst/>
              <a:rect l="l" t="t" r="r" b="b"/>
              <a:pathLst>
                <a:path w="2347" h="5847" extrusionOk="0">
                  <a:moveTo>
                    <a:pt x="2346" y="1"/>
                  </a:moveTo>
                  <a:cubicBezTo>
                    <a:pt x="2346" y="1"/>
                    <a:pt x="2204" y="334"/>
                    <a:pt x="1965" y="858"/>
                  </a:cubicBezTo>
                  <a:cubicBezTo>
                    <a:pt x="1751" y="1394"/>
                    <a:pt x="1453" y="2108"/>
                    <a:pt x="1132" y="2906"/>
                  </a:cubicBezTo>
                  <a:cubicBezTo>
                    <a:pt x="822" y="3727"/>
                    <a:pt x="537" y="4442"/>
                    <a:pt x="322" y="4978"/>
                  </a:cubicBezTo>
                  <a:cubicBezTo>
                    <a:pt x="120" y="5513"/>
                    <a:pt x="1" y="5847"/>
                    <a:pt x="1" y="5847"/>
                  </a:cubicBezTo>
                  <a:cubicBezTo>
                    <a:pt x="1" y="5847"/>
                    <a:pt x="227" y="5573"/>
                    <a:pt x="537" y="5085"/>
                  </a:cubicBezTo>
                  <a:cubicBezTo>
                    <a:pt x="846" y="4608"/>
                    <a:pt x="1239" y="3906"/>
                    <a:pt x="1561" y="3084"/>
                  </a:cubicBezTo>
                  <a:cubicBezTo>
                    <a:pt x="1894" y="2275"/>
                    <a:pt x="2096" y="1489"/>
                    <a:pt x="2204" y="929"/>
                  </a:cubicBezTo>
                  <a:cubicBezTo>
                    <a:pt x="2323" y="358"/>
                    <a:pt x="2346" y="1"/>
                    <a:pt x="2346" y="1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652" name="Google Shape;12652;p49"/>
            <p:cNvSpPr/>
            <p:nvPr/>
          </p:nvSpPr>
          <p:spPr>
            <a:xfrm>
              <a:off x="2766100" y="2592425"/>
              <a:ext cx="130400" cy="279500"/>
            </a:xfrm>
            <a:custGeom>
              <a:avLst/>
              <a:gdLst/>
              <a:ahLst/>
              <a:cxnLst/>
              <a:rect l="l" t="t" r="r" b="b"/>
              <a:pathLst>
                <a:path w="5216" h="11180" extrusionOk="0">
                  <a:moveTo>
                    <a:pt x="5216" y="0"/>
                  </a:moveTo>
                  <a:lnTo>
                    <a:pt x="5216" y="0"/>
                  </a:lnTo>
                  <a:cubicBezTo>
                    <a:pt x="5215" y="0"/>
                    <a:pt x="3846" y="2393"/>
                    <a:pt x="2406" y="5489"/>
                  </a:cubicBezTo>
                  <a:cubicBezTo>
                    <a:pt x="965" y="8572"/>
                    <a:pt x="1" y="11180"/>
                    <a:pt x="1" y="11180"/>
                  </a:cubicBezTo>
                  <a:cubicBezTo>
                    <a:pt x="1" y="11180"/>
                    <a:pt x="1370" y="8763"/>
                    <a:pt x="2811" y="5691"/>
                  </a:cubicBezTo>
                  <a:cubicBezTo>
                    <a:pt x="4251" y="2608"/>
                    <a:pt x="5216" y="0"/>
                    <a:pt x="5216" y="0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653" name="Google Shape;12653;p49"/>
            <p:cNvSpPr/>
            <p:nvPr/>
          </p:nvSpPr>
          <p:spPr>
            <a:xfrm>
              <a:off x="2966425" y="2863275"/>
              <a:ext cx="463475" cy="37925"/>
            </a:xfrm>
            <a:custGeom>
              <a:avLst/>
              <a:gdLst/>
              <a:ahLst/>
              <a:cxnLst/>
              <a:rect l="l" t="t" r="r" b="b"/>
              <a:pathLst>
                <a:path w="18539" h="1517" extrusionOk="0">
                  <a:moveTo>
                    <a:pt x="18539" y="1"/>
                  </a:moveTo>
                  <a:lnTo>
                    <a:pt x="18539" y="1"/>
                  </a:lnTo>
                  <a:cubicBezTo>
                    <a:pt x="18538" y="1"/>
                    <a:pt x="14371" y="132"/>
                    <a:pt x="9240" y="584"/>
                  </a:cubicBezTo>
                  <a:cubicBezTo>
                    <a:pt x="6680" y="810"/>
                    <a:pt x="4358" y="1060"/>
                    <a:pt x="2692" y="1263"/>
                  </a:cubicBezTo>
                  <a:cubicBezTo>
                    <a:pt x="2075" y="1343"/>
                    <a:pt x="1533" y="1383"/>
                    <a:pt x="1104" y="1383"/>
                  </a:cubicBezTo>
                  <a:cubicBezTo>
                    <a:pt x="961" y="1383"/>
                    <a:pt x="831" y="1379"/>
                    <a:pt x="715" y="1370"/>
                  </a:cubicBezTo>
                  <a:cubicBezTo>
                    <a:pt x="263" y="1346"/>
                    <a:pt x="1" y="1263"/>
                    <a:pt x="1" y="1263"/>
                  </a:cubicBezTo>
                  <a:lnTo>
                    <a:pt x="1" y="1263"/>
                  </a:lnTo>
                  <a:cubicBezTo>
                    <a:pt x="1" y="1263"/>
                    <a:pt x="239" y="1370"/>
                    <a:pt x="715" y="1441"/>
                  </a:cubicBezTo>
                  <a:cubicBezTo>
                    <a:pt x="1008" y="1493"/>
                    <a:pt x="1382" y="1517"/>
                    <a:pt x="1823" y="1517"/>
                  </a:cubicBezTo>
                  <a:cubicBezTo>
                    <a:pt x="2099" y="1517"/>
                    <a:pt x="2402" y="1507"/>
                    <a:pt x="2727" y="1489"/>
                  </a:cubicBezTo>
                  <a:cubicBezTo>
                    <a:pt x="4406" y="1406"/>
                    <a:pt x="6728" y="1251"/>
                    <a:pt x="9288" y="1025"/>
                  </a:cubicBezTo>
                  <a:cubicBezTo>
                    <a:pt x="14407" y="584"/>
                    <a:pt x="18539" y="1"/>
                    <a:pt x="18539" y="1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654" name="Google Shape;12654;p49"/>
            <p:cNvSpPr/>
            <p:nvPr/>
          </p:nvSpPr>
          <p:spPr>
            <a:xfrm>
              <a:off x="3469475" y="2849575"/>
              <a:ext cx="89325" cy="11050"/>
            </a:xfrm>
            <a:custGeom>
              <a:avLst/>
              <a:gdLst/>
              <a:ahLst/>
              <a:cxnLst/>
              <a:rect l="l" t="t" r="r" b="b"/>
              <a:pathLst>
                <a:path w="3573" h="442" extrusionOk="0">
                  <a:moveTo>
                    <a:pt x="1786" y="1"/>
                  </a:moveTo>
                  <a:cubicBezTo>
                    <a:pt x="810" y="1"/>
                    <a:pt x="0" y="215"/>
                    <a:pt x="0" y="215"/>
                  </a:cubicBezTo>
                  <a:cubicBezTo>
                    <a:pt x="0" y="215"/>
                    <a:pt x="810" y="442"/>
                    <a:pt x="1786" y="442"/>
                  </a:cubicBezTo>
                  <a:cubicBezTo>
                    <a:pt x="2774" y="442"/>
                    <a:pt x="3572" y="215"/>
                    <a:pt x="3572" y="215"/>
                  </a:cubicBezTo>
                  <a:cubicBezTo>
                    <a:pt x="3572" y="215"/>
                    <a:pt x="2774" y="1"/>
                    <a:pt x="1786" y="1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655" name="Google Shape;12655;p49"/>
            <p:cNvSpPr/>
            <p:nvPr/>
          </p:nvSpPr>
          <p:spPr>
            <a:xfrm>
              <a:off x="3572750" y="2855225"/>
              <a:ext cx="87850" cy="12250"/>
            </a:xfrm>
            <a:custGeom>
              <a:avLst/>
              <a:gdLst/>
              <a:ahLst/>
              <a:cxnLst/>
              <a:rect l="l" t="t" r="r" b="b"/>
              <a:pathLst>
                <a:path w="3514" h="490" extrusionOk="0">
                  <a:moveTo>
                    <a:pt x="1362" y="1"/>
                  </a:moveTo>
                  <a:cubicBezTo>
                    <a:pt x="587" y="1"/>
                    <a:pt x="1" y="132"/>
                    <a:pt x="1" y="132"/>
                  </a:cubicBezTo>
                  <a:cubicBezTo>
                    <a:pt x="1" y="132"/>
                    <a:pt x="775" y="418"/>
                    <a:pt x="1739" y="477"/>
                  </a:cubicBezTo>
                  <a:cubicBezTo>
                    <a:pt x="1877" y="486"/>
                    <a:pt x="2011" y="490"/>
                    <a:pt x="2141" y="490"/>
                  </a:cubicBezTo>
                  <a:cubicBezTo>
                    <a:pt x="2918" y="490"/>
                    <a:pt x="3513" y="358"/>
                    <a:pt x="3513" y="358"/>
                  </a:cubicBezTo>
                  <a:cubicBezTo>
                    <a:pt x="3513" y="358"/>
                    <a:pt x="2751" y="85"/>
                    <a:pt x="1763" y="13"/>
                  </a:cubicBezTo>
                  <a:cubicBezTo>
                    <a:pt x="1625" y="5"/>
                    <a:pt x="1491" y="1"/>
                    <a:pt x="1362" y="1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656" name="Google Shape;12656;p49"/>
            <p:cNvSpPr/>
            <p:nvPr/>
          </p:nvSpPr>
          <p:spPr>
            <a:xfrm>
              <a:off x="4790775" y="2957350"/>
              <a:ext cx="477150" cy="47650"/>
            </a:xfrm>
            <a:custGeom>
              <a:avLst/>
              <a:gdLst/>
              <a:ahLst/>
              <a:cxnLst/>
              <a:rect l="l" t="t" r="r" b="b"/>
              <a:pathLst>
                <a:path w="19086" h="1906" extrusionOk="0">
                  <a:moveTo>
                    <a:pt x="0" y="0"/>
                  </a:moveTo>
                  <a:cubicBezTo>
                    <a:pt x="0" y="0"/>
                    <a:pt x="1072" y="155"/>
                    <a:pt x="2786" y="476"/>
                  </a:cubicBezTo>
                  <a:cubicBezTo>
                    <a:pt x="4501" y="798"/>
                    <a:pt x="6846" y="1345"/>
                    <a:pt x="9513" y="1691"/>
                  </a:cubicBezTo>
                  <a:cubicBezTo>
                    <a:pt x="10677" y="1838"/>
                    <a:pt x="11808" y="1906"/>
                    <a:pt x="12858" y="1906"/>
                  </a:cubicBezTo>
                  <a:cubicBezTo>
                    <a:pt x="14192" y="1906"/>
                    <a:pt x="15393" y="1795"/>
                    <a:pt x="16359" y="1595"/>
                  </a:cubicBezTo>
                  <a:cubicBezTo>
                    <a:pt x="17217" y="1429"/>
                    <a:pt x="17907" y="1226"/>
                    <a:pt x="18371" y="1060"/>
                  </a:cubicBezTo>
                  <a:cubicBezTo>
                    <a:pt x="18824" y="893"/>
                    <a:pt x="19086" y="798"/>
                    <a:pt x="19086" y="798"/>
                  </a:cubicBezTo>
                  <a:lnTo>
                    <a:pt x="19086" y="798"/>
                  </a:lnTo>
                  <a:cubicBezTo>
                    <a:pt x="19086" y="798"/>
                    <a:pt x="18812" y="881"/>
                    <a:pt x="18371" y="988"/>
                  </a:cubicBezTo>
                  <a:cubicBezTo>
                    <a:pt x="17895" y="1119"/>
                    <a:pt x="17205" y="1262"/>
                    <a:pt x="16347" y="1369"/>
                  </a:cubicBezTo>
                  <a:cubicBezTo>
                    <a:pt x="15599" y="1472"/>
                    <a:pt x="14724" y="1526"/>
                    <a:pt x="13758" y="1526"/>
                  </a:cubicBezTo>
                  <a:cubicBezTo>
                    <a:pt x="12495" y="1526"/>
                    <a:pt x="11076" y="1434"/>
                    <a:pt x="9585" y="1238"/>
                  </a:cubicBezTo>
                  <a:cubicBezTo>
                    <a:pt x="6953" y="893"/>
                    <a:pt x="4572" y="464"/>
                    <a:pt x="2822" y="262"/>
                  </a:cubicBezTo>
                  <a:cubicBezTo>
                    <a:pt x="1084" y="48"/>
                    <a:pt x="0" y="0"/>
                    <a:pt x="0" y="0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657" name="Google Shape;12657;p49"/>
            <p:cNvSpPr/>
            <p:nvPr/>
          </p:nvSpPr>
          <p:spPr>
            <a:xfrm>
              <a:off x="5201525" y="2869525"/>
              <a:ext cx="64925" cy="107175"/>
            </a:xfrm>
            <a:custGeom>
              <a:avLst/>
              <a:gdLst/>
              <a:ahLst/>
              <a:cxnLst/>
              <a:rect l="l" t="t" r="r" b="b"/>
              <a:pathLst>
                <a:path w="2597" h="4287" extrusionOk="0">
                  <a:moveTo>
                    <a:pt x="1" y="1"/>
                  </a:moveTo>
                  <a:cubicBezTo>
                    <a:pt x="1" y="1"/>
                    <a:pt x="477" y="1049"/>
                    <a:pt x="1179" y="2227"/>
                  </a:cubicBezTo>
                  <a:cubicBezTo>
                    <a:pt x="1894" y="3394"/>
                    <a:pt x="2596" y="4287"/>
                    <a:pt x="2596" y="4287"/>
                  </a:cubicBezTo>
                  <a:cubicBezTo>
                    <a:pt x="2596" y="4287"/>
                    <a:pt x="2275" y="3180"/>
                    <a:pt x="1560" y="1989"/>
                  </a:cubicBezTo>
                  <a:cubicBezTo>
                    <a:pt x="834" y="799"/>
                    <a:pt x="1" y="1"/>
                    <a:pt x="1" y="1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658" name="Google Shape;12658;p49"/>
            <p:cNvSpPr/>
            <p:nvPr/>
          </p:nvSpPr>
          <p:spPr>
            <a:xfrm>
              <a:off x="5239025" y="2963875"/>
              <a:ext cx="83075" cy="80400"/>
            </a:xfrm>
            <a:custGeom>
              <a:avLst/>
              <a:gdLst/>
              <a:ahLst/>
              <a:cxnLst/>
              <a:rect l="l" t="t" r="r" b="b"/>
              <a:pathLst>
                <a:path w="3323" h="3216" extrusionOk="0">
                  <a:moveTo>
                    <a:pt x="1632" y="1454"/>
                  </a:moveTo>
                  <a:lnTo>
                    <a:pt x="1632" y="1454"/>
                  </a:lnTo>
                  <a:cubicBezTo>
                    <a:pt x="1632" y="1454"/>
                    <a:pt x="1624" y="1462"/>
                    <a:pt x="1614" y="1471"/>
                  </a:cubicBezTo>
                  <a:lnTo>
                    <a:pt x="1614" y="1471"/>
                  </a:lnTo>
                  <a:cubicBezTo>
                    <a:pt x="1621" y="1459"/>
                    <a:pt x="1632" y="1454"/>
                    <a:pt x="1632" y="1454"/>
                  </a:cubicBezTo>
                  <a:close/>
                  <a:moveTo>
                    <a:pt x="25" y="1"/>
                  </a:moveTo>
                  <a:cubicBezTo>
                    <a:pt x="25" y="1"/>
                    <a:pt x="1" y="25"/>
                    <a:pt x="49" y="156"/>
                  </a:cubicBezTo>
                  <a:cubicBezTo>
                    <a:pt x="84" y="215"/>
                    <a:pt x="144" y="311"/>
                    <a:pt x="239" y="382"/>
                  </a:cubicBezTo>
                  <a:cubicBezTo>
                    <a:pt x="299" y="430"/>
                    <a:pt x="358" y="453"/>
                    <a:pt x="453" y="477"/>
                  </a:cubicBezTo>
                  <a:cubicBezTo>
                    <a:pt x="501" y="489"/>
                    <a:pt x="537" y="489"/>
                    <a:pt x="584" y="489"/>
                  </a:cubicBezTo>
                  <a:cubicBezTo>
                    <a:pt x="620" y="477"/>
                    <a:pt x="656" y="477"/>
                    <a:pt x="691" y="453"/>
                  </a:cubicBezTo>
                  <a:lnTo>
                    <a:pt x="691" y="453"/>
                  </a:lnTo>
                  <a:cubicBezTo>
                    <a:pt x="656" y="501"/>
                    <a:pt x="691" y="453"/>
                    <a:pt x="703" y="549"/>
                  </a:cubicBezTo>
                  <a:lnTo>
                    <a:pt x="703" y="692"/>
                  </a:lnTo>
                  <a:cubicBezTo>
                    <a:pt x="703" y="727"/>
                    <a:pt x="691" y="787"/>
                    <a:pt x="680" y="834"/>
                  </a:cubicBezTo>
                  <a:cubicBezTo>
                    <a:pt x="656" y="870"/>
                    <a:pt x="632" y="918"/>
                    <a:pt x="620" y="965"/>
                  </a:cubicBezTo>
                  <a:cubicBezTo>
                    <a:pt x="584" y="1025"/>
                    <a:pt x="584" y="1084"/>
                    <a:pt x="584" y="1144"/>
                  </a:cubicBezTo>
                  <a:cubicBezTo>
                    <a:pt x="582" y="1142"/>
                    <a:pt x="581" y="1141"/>
                    <a:pt x="579" y="1141"/>
                  </a:cubicBezTo>
                  <a:cubicBezTo>
                    <a:pt x="570" y="1141"/>
                    <a:pt x="564" y="1171"/>
                    <a:pt x="584" y="1251"/>
                  </a:cubicBezTo>
                  <a:cubicBezTo>
                    <a:pt x="620" y="1334"/>
                    <a:pt x="715" y="1442"/>
                    <a:pt x="918" y="1442"/>
                  </a:cubicBezTo>
                  <a:cubicBezTo>
                    <a:pt x="953" y="1442"/>
                    <a:pt x="1001" y="1442"/>
                    <a:pt x="1061" y="1430"/>
                  </a:cubicBezTo>
                  <a:cubicBezTo>
                    <a:pt x="1096" y="1406"/>
                    <a:pt x="1120" y="1406"/>
                    <a:pt x="1156" y="1394"/>
                  </a:cubicBezTo>
                  <a:lnTo>
                    <a:pt x="1192" y="1382"/>
                  </a:lnTo>
                  <a:lnTo>
                    <a:pt x="1192" y="1382"/>
                  </a:lnTo>
                  <a:lnTo>
                    <a:pt x="1168" y="1394"/>
                  </a:lnTo>
                  <a:lnTo>
                    <a:pt x="1168" y="1406"/>
                  </a:lnTo>
                  <a:lnTo>
                    <a:pt x="1168" y="1442"/>
                  </a:lnTo>
                  <a:lnTo>
                    <a:pt x="1168" y="1489"/>
                  </a:lnTo>
                  <a:cubicBezTo>
                    <a:pt x="1168" y="1513"/>
                    <a:pt x="1168" y="1561"/>
                    <a:pt x="1180" y="1608"/>
                  </a:cubicBezTo>
                  <a:cubicBezTo>
                    <a:pt x="1239" y="1763"/>
                    <a:pt x="1346" y="1846"/>
                    <a:pt x="1453" y="1882"/>
                  </a:cubicBezTo>
                  <a:cubicBezTo>
                    <a:pt x="1486" y="1898"/>
                    <a:pt x="1525" y="1906"/>
                    <a:pt x="1564" y="1907"/>
                  </a:cubicBezTo>
                  <a:lnTo>
                    <a:pt x="1564" y="1907"/>
                  </a:lnTo>
                  <a:cubicBezTo>
                    <a:pt x="1966" y="2499"/>
                    <a:pt x="2457" y="2766"/>
                    <a:pt x="2775" y="2942"/>
                  </a:cubicBezTo>
                  <a:cubicBezTo>
                    <a:pt x="3132" y="3132"/>
                    <a:pt x="3323" y="3216"/>
                    <a:pt x="3323" y="3216"/>
                  </a:cubicBezTo>
                  <a:cubicBezTo>
                    <a:pt x="3323" y="3216"/>
                    <a:pt x="3156" y="3073"/>
                    <a:pt x="2942" y="2775"/>
                  </a:cubicBezTo>
                  <a:cubicBezTo>
                    <a:pt x="2656" y="2513"/>
                    <a:pt x="2192" y="2144"/>
                    <a:pt x="1894" y="1525"/>
                  </a:cubicBezTo>
                  <a:lnTo>
                    <a:pt x="1608" y="1549"/>
                  </a:lnTo>
                  <a:lnTo>
                    <a:pt x="1608" y="1561"/>
                  </a:lnTo>
                  <a:cubicBezTo>
                    <a:pt x="1608" y="1563"/>
                    <a:pt x="1608" y="1564"/>
                    <a:pt x="1607" y="1564"/>
                  </a:cubicBezTo>
                  <a:cubicBezTo>
                    <a:pt x="1605" y="1564"/>
                    <a:pt x="1599" y="1540"/>
                    <a:pt x="1608" y="1493"/>
                  </a:cubicBezTo>
                  <a:lnTo>
                    <a:pt x="1608" y="1493"/>
                  </a:lnTo>
                  <a:cubicBezTo>
                    <a:pt x="1620" y="1492"/>
                    <a:pt x="1636" y="1491"/>
                    <a:pt x="1656" y="1489"/>
                  </a:cubicBezTo>
                  <a:lnTo>
                    <a:pt x="1656" y="1465"/>
                  </a:lnTo>
                  <a:lnTo>
                    <a:pt x="1656" y="1454"/>
                  </a:lnTo>
                  <a:cubicBezTo>
                    <a:pt x="1704" y="1382"/>
                    <a:pt x="1775" y="1299"/>
                    <a:pt x="1846" y="1215"/>
                  </a:cubicBezTo>
                  <a:lnTo>
                    <a:pt x="1787" y="1096"/>
                  </a:lnTo>
                  <a:lnTo>
                    <a:pt x="1775" y="1061"/>
                  </a:lnTo>
                  <a:cubicBezTo>
                    <a:pt x="1763" y="1037"/>
                    <a:pt x="1751" y="1001"/>
                    <a:pt x="1727" y="989"/>
                  </a:cubicBezTo>
                  <a:cubicBezTo>
                    <a:pt x="1656" y="906"/>
                    <a:pt x="1549" y="858"/>
                    <a:pt x="1453" y="858"/>
                  </a:cubicBezTo>
                  <a:cubicBezTo>
                    <a:pt x="1346" y="858"/>
                    <a:pt x="1215" y="894"/>
                    <a:pt x="1108" y="953"/>
                  </a:cubicBezTo>
                  <a:lnTo>
                    <a:pt x="1049" y="977"/>
                  </a:lnTo>
                  <a:lnTo>
                    <a:pt x="1037" y="989"/>
                  </a:lnTo>
                  <a:cubicBezTo>
                    <a:pt x="1023" y="1003"/>
                    <a:pt x="1007" y="1006"/>
                    <a:pt x="993" y="1006"/>
                  </a:cubicBezTo>
                  <a:cubicBezTo>
                    <a:pt x="981" y="1006"/>
                    <a:pt x="969" y="1004"/>
                    <a:pt x="960" y="1004"/>
                  </a:cubicBezTo>
                  <a:cubicBezTo>
                    <a:pt x="952" y="1004"/>
                    <a:pt x="945" y="1006"/>
                    <a:pt x="942" y="1013"/>
                  </a:cubicBezTo>
                  <a:cubicBezTo>
                    <a:pt x="930" y="989"/>
                    <a:pt x="942" y="977"/>
                    <a:pt x="942" y="965"/>
                  </a:cubicBezTo>
                  <a:cubicBezTo>
                    <a:pt x="942" y="953"/>
                    <a:pt x="953" y="918"/>
                    <a:pt x="953" y="906"/>
                  </a:cubicBezTo>
                  <a:cubicBezTo>
                    <a:pt x="977" y="811"/>
                    <a:pt x="977" y="739"/>
                    <a:pt x="977" y="680"/>
                  </a:cubicBezTo>
                  <a:cubicBezTo>
                    <a:pt x="977" y="549"/>
                    <a:pt x="918" y="430"/>
                    <a:pt x="882" y="370"/>
                  </a:cubicBezTo>
                  <a:cubicBezTo>
                    <a:pt x="850" y="301"/>
                    <a:pt x="820" y="282"/>
                    <a:pt x="798" y="282"/>
                  </a:cubicBezTo>
                  <a:cubicBezTo>
                    <a:pt x="772" y="282"/>
                    <a:pt x="756" y="311"/>
                    <a:pt x="763" y="311"/>
                  </a:cubicBezTo>
                  <a:cubicBezTo>
                    <a:pt x="703" y="358"/>
                    <a:pt x="632" y="370"/>
                    <a:pt x="584" y="382"/>
                  </a:cubicBezTo>
                  <a:lnTo>
                    <a:pt x="465" y="382"/>
                  </a:lnTo>
                  <a:cubicBezTo>
                    <a:pt x="394" y="370"/>
                    <a:pt x="322" y="358"/>
                    <a:pt x="275" y="322"/>
                  </a:cubicBezTo>
                  <a:cubicBezTo>
                    <a:pt x="168" y="263"/>
                    <a:pt x="108" y="203"/>
                    <a:pt x="84" y="144"/>
                  </a:cubicBezTo>
                  <a:cubicBezTo>
                    <a:pt x="25" y="37"/>
                    <a:pt x="25" y="1"/>
                    <a:pt x="25" y="1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659" name="Google Shape;12659;p49"/>
            <p:cNvSpPr/>
            <p:nvPr/>
          </p:nvSpPr>
          <p:spPr>
            <a:xfrm>
              <a:off x="4916975" y="2278100"/>
              <a:ext cx="94975" cy="186650"/>
            </a:xfrm>
            <a:custGeom>
              <a:avLst/>
              <a:gdLst/>
              <a:ahLst/>
              <a:cxnLst/>
              <a:rect l="l" t="t" r="r" b="b"/>
              <a:pathLst>
                <a:path w="3799" h="7466" extrusionOk="0">
                  <a:moveTo>
                    <a:pt x="0" y="0"/>
                  </a:moveTo>
                  <a:cubicBezTo>
                    <a:pt x="0" y="0"/>
                    <a:pt x="655" y="1774"/>
                    <a:pt x="1691" y="3834"/>
                  </a:cubicBezTo>
                  <a:cubicBezTo>
                    <a:pt x="2739" y="5906"/>
                    <a:pt x="3798" y="7465"/>
                    <a:pt x="3798" y="7465"/>
                  </a:cubicBezTo>
                  <a:cubicBezTo>
                    <a:pt x="3798" y="7465"/>
                    <a:pt x="3156" y="5679"/>
                    <a:pt x="2096" y="3631"/>
                  </a:cubicBezTo>
                  <a:cubicBezTo>
                    <a:pt x="1048" y="1572"/>
                    <a:pt x="1" y="0"/>
                    <a:pt x="0" y="0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660" name="Google Shape;12660;p49"/>
            <p:cNvSpPr/>
            <p:nvPr/>
          </p:nvSpPr>
          <p:spPr>
            <a:xfrm>
              <a:off x="5015500" y="2480800"/>
              <a:ext cx="23525" cy="41975"/>
            </a:xfrm>
            <a:custGeom>
              <a:avLst/>
              <a:gdLst/>
              <a:ahLst/>
              <a:cxnLst/>
              <a:rect l="l" t="t" r="r" b="b"/>
              <a:pathLst>
                <a:path w="941" h="1679" extrusionOk="0">
                  <a:moveTo>
                    <a:pt x="0" y="0"/>
                  </a:moveTo>
                  <a:lnTo>
                    <a:pt x="0" y="0"/>
                  </a:lnTo>
                  <a:cubicBezTo>
                    <a:pt x="0" y="0"/>
                    <a:pt x="12" y="488"/>
                    <a:pt x="274" y="953"/>
                  </a:cubicBezTo>
                  <a:cubicBezTo>
                    <a:pt x="524" y="1417"/>
                    <a:pt x="941" y="1679"/>
                    <a:pt x="941" y="1679"/>
                  </a:cubicBezTo>
                  <a:cubicBezTo>
                    <a:pt x="941" y="1679"/>
                    <a:pt x="929" y="1191"/>
                    <a:pt x="667" y="726"/>
                  </a:cubicBezTo>
                  <a:cubicBezTo>
                    <a:pt x="417" y="274"/>
                    <a:pt x="0" y="0"/>
                    <a:pt x="0" y="0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661" name="Google Shape;12661;p49"/>
            <p:cNvSpPr/>
            <p:nvPr/>
          </p:nvSpPr>
          <p:spPr>
            <a:xfrm>
              <a:off x="5043475" y="2540625"/>
              <a:ext cx="18175" cy="25025"/>
            </a:xfrm>
            <a:custGeom>
              <a:avLst/>
              <a:gdLst/>
              <a:ahLst/>
              <a:cxnLst/>
              <a:rect l="l" t="t" r="r" b="b"/>
              <a:pathLst>
                <a:path w="727" h="1001" extrusionOk="0">
                  <a:moveTo>
                    <a:pt x="36" y="0"/>
                  </a:moveTo>
                  <a:cubicBezTo>
                    <a:pt x="36" y="0"/>
                    <a:pt x="1" y="346"/>
                    <a:pt x="179" y="631"/>
                  </a:cubicBezTo>
                  <a:cubicBezTo>
                    <a:pt x="346" y="893"/>
                    <a:pt x="679" y="1000"/>
                    <a:pt x="679" y="1000"/>
                  </a:cubicBezTo>
                  <a:cubicBezTo>
                    <a:pt x="679" y="1000"/>
                    <a:pt x="727" y="643"/>
                    <a:pt x="548" y="381"/>
                  </a:cubicBezTo>
                  <a:cubicBezTo>
                    <a:pt x="382" y="108"/>
                    <a:pt x="36" y="0"/>
                    <a:pt x="36" y="0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662" name="Google Shape;12662;p49"/>
            <p:cNvSpPr/>
            <p:nvPr/>
          </p:nvSpPr>
          <p:spPr>
            <a:xfrm>
              <a:off x="3961800" y="2745100"/>
              <a:ext cx="180100" cy="208700"/>
            </a:xfrm>
            <a:custGeom>
              <a:avLst/>
              <a:gdLst/>
              <a:ahLst/>
              <a:cxnLst/>
              <a:rect l="l" t="t" r="r" b="b"/>
              <a:pathLst>
                <a:path w="7204" h="8348" extrusionOk="0">
                  <a:moveTo>
                    <a:pt x="7203" y="1"/>
                  </a:moveTo>
                  <a:cubicBezTo>
                    <a:pt x="7203" y="1"/>
                    <a:pt x="6620" y="263"/>
                    <a:pt x="5715" y="751"/>
                  </a:cubicBezTo>
                  <a:cubicBezTo>
                    <a:pt x="4810" y="1263"/>
                    <a:pt x="3524" y="2001"/>
                    <a:pt x="2370" y="3132"/>
                  </a:cubicBezTo>
                  <a:cubicBezTo>
                    <a:pt x="1203" y="4287"/>
                    <a:pt x="488" y="5621"/>
                    <a:pt x="226" y="6645"/>
                  </a:cubicBezTo>
                  <a:cubicBezTo>
                    <a:pt x="95" y="7168"/>
                    <a:pt x="36" y="7585"/>
                    <a:pt x="12" y="7883"/>
                  </a:cubicBezTo>
                  <a:cubicBezTo>
                    <a:pt x="0" y="8180"/>
                    <a:pt x="0" y="8347"/>
                    <a:pt x="0" y="8347"/>
                  </a:cubicBezTo>
                  <a:cubicBezTo>
                    <a:pt x="0" y="8347"/>
                    <a:pt x="12" y="8180"/>
                    <a:pt x="72" y="7895"/>
                  </a:cubicBezTo>
                  <a:cubicBezTo>
                    <a:pt x="131" y="7621"/>
                    <a:pt x="238" y="7216"/>
                    <a:pt x="429" y="6740"/>
                  </a:cubicBezTo>
                  <a:cubicBezTo>
                    <a:pt x="786" y="5787"/>
                    <a:pt x="1560" y="4561"/>
                    <a:pt x="2679" y="3478"/>
                  </a:cubicBezTo>
                  <a:cubicBezTo>
                    <a:pt x="3798" y="2382"/>
                    <a:pt x="4977" y="1561"/>
                    <a:pt x="5822" y="965"/>
                  </a:cubicBezTo>
                  <a:cubicBezTo>
                    <a:pt x="6668" y="370"/>
                    <a:pt x="7203" y="1"/>
                    <a:pt x="7203" y="1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663" name="Google Shape;12663;p49"/>
            <p:cNvSpPr/>
            <p:nvPr/>
          </p:nvSpPr>
          <p:spPr>
            <a:xfrm>
              <a:off x="3951675" y="2765350"/>
              <a:ext cx="96750" cy="141400"/>
            </a:xfrm>
            <a:custGeom>
              <a:avLst/>
              <a:gdLst/>
              <a:ahLst/>
              <a:cxnLst/>
              <a:rect l="l" t="t" r="r" b="b"/>
              <a:pathLst>
                <a:path w="3870" h="5656" extrusionOk="0">
                  <a:moveTo>
                    <a:pt x="3870" y="1"/>
                  </a:moveTo>
                  <a:cubicBezTo>
                    <a:pt x="3870" y="1"/>
                    <a:pt x="3548" y="227"/>
                    <a:pt x="3036" y="620"/>
                  </a:cubicBezTo>
                  <a:cubicBezTo>
                    <a:pt x="2560" y="1036"/>
                    <a:pt x="1941" y="1655"/>
                    <a:pt x="1382" y="2465"/>
                  </a:cubicBezTo>
                  <a:cubicBezTo>
                    <a:pt x="846" y="3263"/>
                    <a:pt x="489" y="4084"/>
                    <a:pt x="286" y="4680"/>
                  </a:cubicBezTo>
                  <a:cubicBezTo>
                    <a:pt x="72" y="5275"/>
                    <a:pt x="0" y="5656"/>
                    <a:pt x="0" y="5656"/>
                  </a:cubicBezTo>
                  <a:cubicBezTo>
                    <a:pt x="0" y="5656"/>
                    <a:pt x="191" y="5323"/>
                    <a:pt x="489" y="4763"/>
                  </a:cubicBezTo>
                  <a:cubicBezTo>
                    <a:pt x="810" y="4215"/>
                    <a:pt x="1251" y="3489"/>
                    <a:pt x="1774" y="2715"/>
                  </a:cubicBezTo>
                  <a:cubicBezTo>
                    <a:pt x="2310" y="1941"/>
                    <a:pt x="2834" y="1251"/>
                    <a:pt x="3215" y="774"/>
                  </a:cubicBezTo>
                  <a:cubicBezTo>
                    <a:pt x="3620" y="298"/>
                    <a:pt x="3870" y="1"/>
                    <a:pt x="3870" y="1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664" name="Google Shape;12664;p49"/>
            <p:cNvSpPr/>
            <p:nvPr/>
          </p:nvSpPr>
          <p:spPr>
            <a:xfrm>
              <a:off x="3953750" y="2776950"/>
              <a:ext cx="50625" cy="74450"/>
            </a:xfrm>
            <a:custGeom>
              <a:avLst/>
              <a:gdLst/>
              <a:ahLst/>
              <a:cxnLst/>
              <a:rect l="l" t="t" r="r" b="b"/>
              <a:pathLst>
                <a:path w="2025" h="2978" extrusionOk="0">
                  <a:moveTo>
                    <a:pt x="2025" y="1"/>
                  </a:moveTo>
                  <a:cubicBezTo>
                    <a:pt x="2025" y="1"/>
                    <a:pt x="1822" y="96"/>
                    <a:pt x="1549" y="287"/>
                  </a:cubicBezTo>
                  <a:cubicBezTo>
                    <a:pt x="1263" y="489"/>
                    <a:pt x="918" y="799"/>
                    <a:pt x="620" y="1239"/>
                  </a:cubicBezTo>
                  <a:cubicBezTo>
                    <a:pt x="334" y="1668"/>
                    <a:pt x="179" y="2108"/>
                    <a:pt x="84" y="2442"/>
                  </a:cubicBezTo>
                  <a:cubicBezTo>
                    <a:pt x="13" y="2775"/>
                    <a:pt x="1" y="2977"/>
                    <a:pt x="1" y="2977"/>
                  </a:cubicBezTo>
                  <a:cubicBezTo>
                    <a:pt x="1" y="2977"/>
                    <a:pt x="441" y="2311"/>
                    <a:pt x="1013" y="1489"/>
                  </a:cubicBezTo>
                  <a:cubicBezTo>
                    <a:pt x="1560" y="668"/>
                    <a:pt x="2025" y="1"/>
                    <a:pt x="2025" y="1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665" name="Google Shape;12665;p49"/>
            <p:cNvSpPr/>
            <p:nvPr/>
          </p:nvSpPr>
          <p:spPr>
            <a:xfrm>
              <a:off x="3960300" y="2769225"/>
              <a:ext cx="20875" cy="33650"/>
            </a:xfrm>
            <a:custGeom>
              <a:avLst/>
              <a:gdLst/>
              <a:ahLst/>
              <a:cxnLst/>
              <a:rect l="l" t="t" r="r" b="b"/>
              <a:pathLst>
                <a:path w="835" h="1346" extrusionOk="0">
                  <a:moveTo>
                    <a:pt x="810" y="0"/>
                  </a:moveTo>
                  <a:lnTo>
                    <a:pt x="810" y="0"/>
                  </a:lnTo>
                  <a:cubicBezTo>
                    <a:pt x="810" y="0"/>
                    <a:pt x="429" y="191"/>
                    <a:pt x="227" y="560"/>
                  </a:cubicBezTo>
                  <a:cubicBezTo>
                    <a:pt x="1" y="941"/>
                    <a:pt x="36" y="1346"/>
                    <a:pt x="36" y="1346"/>
                  </a:cubicBezTo>
                  <a:cubicBezTo>
                    <a:pt x="36" y="1346"/>
                    <a:pt x="405" y="1155"/>
                    <a:pt x="608" y="786"/>
                  </a:cubicBezTo>
                  <a:cubicBezTo>
                    <a:pt x="834" y="417"/>
                    <a:pt x="810" y="0"/>
                    <a:pt x="810" y="0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666" name="Google Shape;12666;p49"/>
            <p:cNvSpPr/>
            <p:nvPr/>
          </p:nvSpPr>
          <p:spPr>
            <a:xfrm>
              <a:off x="3959125" y="2012575"/>
              <a:ext cx="207475" cy="176550"/>
            </a:xfrm>
            <a:custGeom>
              <a:avLst/>
              <a:gdLst/>
              <a:ahLst/>
              <a:cxnLst/>
              <a:rect l="l" t="t" r="r" b="b"/>
              <a:pathLst>
                <a:path w="8299" h="7062" extrusionOk="0">
                  <a:moveTo>
                    <a:pt x="8299" y="1"/>
                  </a:moveTo>
                  <a:cubicBezTo>
                    <a:pt x="8299" y="1"/>
                    <a:pt x="8144" y="36"/>
                    <a:pt x="7846" y="108"/>
                  </a:cubicBezTo>
                  <a:cubicBezTo>
                    <a:pt x="7561" y="167"/>
                    <a:pt x="7168" y="275"/>
                    <a:pt x="6691" y="453"/>
                  </a:cubicBezTo>
                  <a:cubicBezTo>
                    <a:pt x="6215" y="620"/>
                    <a:pt x="5644" y="870"/>
                    <a:pt x="5048" y="1191"/>
                  </a:cubicBezTo>
                  <a:cubicBezTo>
                    <a:pt x="4465" y="1537"/>
                    <a:pt x="3846" y="1953"/>
                    <a:pt x="3239" y="2465"/>
                  </a:cubicBezTo>
                  <a:cubicBezTo>
                    <a:pt x="2643" y="2965"/>
                    <a:pt x="2131" y="3513"/>
                    <a:pt x="1703" y="4061"/>
                  </a:cubicBezTo>
                  <a:cubicBezTo>
                    <a:pt x="1286" y="4596"/>
                    <a:pt x="953" y="5108"/>
                    <a:pt x="703" y="5561"/>
                  </a:cubicBezTo>
                  <a:cubicBezTo>
                    <a:pt x="452" y="6001"/>
                    <a:pt x="274" y="6382"/>
                    <a:pt x="167" y="6644"/>
                  </a:cubicBezTo>
                  <a:cubicBezTo>
                    <a:pt x="60" y="6918"/>
                    <a:pt x="0" y="7061"/>
                    <a:pt x="0" y="7061"/>
                  </a:cubicBezTo>
                  <a:cubicBezTo>
                    <a:pt x="0" y="7061"/>
                    <a:pt x="83" y="6930"/>
                    <a:pt x="226" y="6692"/>
                  </a:cubicBezTo>
                  <a:cubicBezTo>
                    <a:pt x="357" y="6454"/>
                    <a:pt x="583" y="6109"/>
                    <a:pt x="881" y="5692"/>
                  </a:cubicBezTo>
                  <a:cubicBezTo>
                    <a:pt x="1167" y="5287"/>
                    <a:pt x="1536" y="4811"/>
                    <a:pt x="1988" y="4323"/>
                  </a:cubicBezTo>
                  <a:cubicBezTo>
                    <a:pt x="2441" y="3834"/>
                    <a:pt x="2953" y="3311"/>
                    <a:pt x="3536" y="2822"/>
                  </a:cubicBezTo>
                  <a:cubicBezTo>
                    <a:pt x="4108" y="2334"/>
                    <a:pt x="4703" y="1894"/>
                    <a:pt x="5263" y="1537"/>
                  </a:cubicBezTo>
                  <a:cubicBezTo>
                    <a:pt x="5822" y="1179"/>
                    <a:pt x="6346" y="882"/>
                    <a:pt x="6787" y="667"/>
                  </a:cubicBezTo>
                  <a:cubicBezTo>
                    <a:pt x="7239" y="441"/>
                    <a:pt x="7608" y="275"/>
                    <a:pt x="7882" y="167"/>
                  </a:cubicBezTo>
                  <a:cubicBezTo>
                    <a:pt x="8144" y="60"/>
                    <a:pt x="8299" y="1"/>
                    <a:pt x="8299" y="1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667" name="Google Shape;12667;p49"/>
            <p:cNvSpPr/>
            <p:nvPr/>
          </p:nvSpPr>
          <p:spPr>
            <a:xfrm>
              <a:off x="3962100" y="2081925"/>
              <a:ext cx="147650" cy="145000"/>
            </a:xfrm>
            <a:custGeom>
              <a:avLst/>
              <a:gdLst/>
              <a:ahLst/>
              <a:cxnLst/>
              <a:rect l="l" t="t" r="r" b="b"/>
              <a:pathLst>
                <a:path w="5906" h="5800" extrusionOk="0">
                  <a:moveTo>
                    <a:pt x="5906" y="1"/>
                  </a:moveTo>
                  <a:lnTo>
                    <a:pt x="5906" y="1"/>
                  </a:lnTo>
                  <a:cubicBezTo>
                    <a:pt x="5906" y="1"/>
                    <a:pt x="5798" y="48"/>
                    <a:pt x="5596" y="132"/>
                  </a:cubicBezTo>
                  <a:cubicBezTo>
                    <a:pt x="5406" y="215"/>
                    <a:pt x="5108" y="322"/>
                    <a:pt x="4763" y="489"/>
                  </a:cubicBezTo>
                  <a:cubicBezTo>
                    <a:pt x="4084" y="834"/>
                    <a:pt x="3155" y="1394"/>
                    <a:pt x="2322" y="2263"/>
                  </a:cubicBezTo>
                  <a:cubicBezTo>
                    <a:pt x="1476" y="3108"/>
                    <a:pt x="941" y="4061"/>
                    <a:pt x="607" y="4751"/>
                  </a:cubicBezTo>
                  <a:cubicBezTo>
                    <a:pt x="453" y="5085"/>
                    <a:pt x="310" y="5359"/>
                    <a:pt x="203" y="5537"/>
                  </a:cubicBezTo>
                  <a:cubicBezTo>
                    <a:pt x="83" y="5716"/>
                    <a:pt x="0" y="5799"/>
                    <a:pt x="0" y="5799"/>
                  </a:cubicBezTo>
                  <a:cubicBezTo>
                    <a:pt x="0" y="5799"/>
                    <a:pt x="95" y="5752"/>
                    <a:pt x="238" y="5585"/>
                  </a:cubicBezTo>
                  <a:cubicBezTo>
                    <a:pt x="405" y="5418"/>
                    <a:pt x="595" y="5168"/>
                    <a:pt x="810" y="4859"/>
                  </a:cubicBezTo>
                  <a:cubicBezTo>
                    <a:pt x="1226" y="4216"/>
                    <a:pt x="1834" y="3382"/>
                    <a:pt x="2631" y="2561"/>
                  </a:cubicBezTo>
                  <a:cubicBezTo>
                    <a:pt x="3429" y="1739"/>
                    <a:pt x="4239" y="1108"/>
                    <a:pt x="4870" y="668"/>
                  </a:cubicBezTo>
                  <a:cubicBezTo>
                    <a:pt x="5179" y="465"/>
                    <a:pt x="5453" y="287"/>
                    <a:pt x="5632" y="179"/>
                  </a:cubicBezTo>
                  <a:cubicBezTo>
                    <a:pt x="5810" y="60"/>
                    <a:pt x="5906" y="1"/>
                    <a:pt x="5906" y="1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668" name="Google Shape;12668;p49"/>
            <p:cNvSpPr/>
            <p:nvPr/>
          </p:nvSpPr>
          <p:spPr>
            <a:xfrm>
              <a:off x="3957025" y="2150100"/>
              <a:ext cx="96475" cy="110450"/>
            </a:xfrm>
            <a:custGeom>
              <a:avLst/>
              <a:gdLst/>
              <a:ahLst/>
              <a:cxnLst/>
              <a:rect l="l" t="t" r="r" b="b"/>
              <a:pathLst>
                <a:path w="3859" h="4418" extrusionOk="0">
                  <a:moveTo>
                    <a:pt x="3858" y="0"/>
                  </a:moveTo>
                  <a:cubicBezTo>
                    <a:pt x="3858" y="0"/>
                    <a:pt x="3561" y="131"/>
                    <a:pt x="3096" y="417"/>
                  </a:cubicBezTo>
                  <a:cubicBezTo>
                    <a:pt x="2632" y="715"/>
                    <a:pt x="2037" y="1191"/>
                    <a:pt x="1489" y="1810"/>
                  </a:cubicBezTo>
                  <a:cubicBezTo>
                    <a:pt x="941" y="2453"/>
                    <a:pt x="548" y="3108"/>
                    <a:pt x="322" y="3596"/>
                  </a:cubicBezTo>
                  <a:cubicBezTo>
                    <a:pt x="84" y="4096"/>
                    <a:pt x="1" y="4418"/>
                    <a:pt x="1" y="4418"/>
                  </a:cubicBezTo>
                  <a:cubicBezTo>
                    <a:pt x="1" y="4418"/>
                    <a:pt x="191" y="4156"/>
                    <a:pt x="525" y="3715"/>
                  </a:cubicBezTo>
                  <a:cubicBezTo>
                    <a:pt x="846" y="3298"/>
                    <a:pt x="1310" y="2739"/>
                    <a:pt x="1834" y="2132"/>
                  </a:cubicBezTo>
                  <a:cubicBezTo>
                    <a:pt x="2346" y="1512"/>
                    <a:pt x="2858" y="977"/>
                    <a:pt x="3227" y="608"/>
                  </a:cubicBezTo>
                  <a:cubicBezTo>
                    <a:pt x="3620" y="239"/>
                    <a:pt x="3858" y="0"/>
                    <a:pt x="3858" y="0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669" name="Google Shape;12669;p49"/>
            <p:cNvSpPr/>
            <p:nvPr/>
          </p:nvSpPr>
          <p:spPr>
            <a:xfrm>
              <a:off x="3958525" y="2201000"/>
              <a:ext cx="77700" cy="87225"/>
            </a:xfrm>
            <a:custGeom>
              <a:avLst/>
              <a:gdLst/>
              <a:ahLst/>
              <a:cxnLst/>
              <a:rect l="l" t="t" r="r" b="b"/>
              <a:pathLst>
                <a:path w="3108" h="3489" extrusionOk="0">
                  <a:moveTo>
                    <a:pt x="3108" y="0"/>
                  </a:moveTo>
                  <a:cubicBezTo>
                    <a:pt x="3108" y="0"/>
                    <a:pt x="2870" y="119"/>
                    <a:pt x="2501" y="358"/>
                  </a:cubicBezTo>
                  <a:cubicBezTo>
                    <a:pt x="2143" y="584"/>
                    <a:pt x="1667" y="953"/>
                    <a:pt x="1215" y="1441"/>
                  </a:cubicBezTo>
                  <a:cubicBezTo>
                    <a:pt x="786" y="1929"/>
                    <a:pt x="476" y="2453"/>
                    <a:pt x="286" y="2846"/>
                  </a:cubicBezTo>
                  <a:cubicBezTo>
                    <a:pt x="84" y="3227"/>
                    <a:pt x="0" y="3489"/>
                    <a:pt x="0" y="3489"/>
                  </a:cubicBezTo>
                  <a:cubicBezTo>
                    <a:pt x="0" y="3489"/>
                    <a:pt x="703" y="2691"/>
                    <a:pt x="1560" y="1739"/>
                  </a:cubicBezTo>
                  <a:cubicBezTo>
                    <a:pt x="2405" y="774"/>
                    <a:pt x="3108" y="0"/>
                    <a:pt x="3108" y="0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670" name="Google Shape;12670;p49"/>
            <p:cNvSpPr/>
            <p:nvPr/>
          </p:nvSpPr>
          <p:spPr>
            <a:xfrm>
              <a:off x="3969225" y="2252800"/>
              <a:ext cx="44075" cy="52700"/>
            </a:xfrm>
            <a:custGeom>
              <a:avLst/>
              <a:gdLst/>
              <a:ahLst/>
              <a:cxnLst/>
              <a:rect l="l" t="t" r="r" b="b"/>
              <a:pathLst>
                <a:path w="1763" h="2108" extrusionOk="0">
                  <a:moveTo>
                    <a:pt x="1763" y="0"/>
                  </a:moveTo>
                  <a:cubicBezTo>
                    <a:pt x="1763" y="0"/>
                    <a:pt x="1596" y="60"/>
                    <a:pt x="1382" y="191"/>
                  </a:cubicBezTo>
                  <a:cubicBezTo>
                    <a:pt x="1168" y="321"/>
                    <a:pt x="882" y="548"/>
                    <a:pt x="632" y="845"/>
                  </a:cubicBezTo>
                  <a:cubicBezTo>
                    <a:pt x="370" y="1143"/>
                    <a:pt x="215" y="1464"/>
                    <a:pt x="120" y="1703"/>
                  </a:cubicBezTo>
                  <a:cubicBezTo>
                    <a:pt x="37" y="1941"/>
                    <a:pt x="1" y="2107"/>
                    <a:pt x="1" y="2107"/>
                  </a:cubicBezTo>
                  <a:cubicBezTo>
                    <a:pt x="1" y="2107"/>
                    <a:pt x="132" y="2000"/>
                    <a:pt x="310" y="1822"/>
                  </a:cubicBezTo>
                  <a:cubicBezTo>
                    <a:pt x="513" y="1643"/>
                    <a:pt x="751" y="1405"/>
                    <a:pt x="989" y="1131"/>
                  </a:cubicBezTo>
                  <a:cubicBezTo>
                    <a:pt x="1227" y="845"/>
                    <a:pt x="1418" y="560"/>
                    <a:pt x="1549" y="357"/>
                  </a:cubicBezTo>
                  <a:cubicBezTo>
                    <a:pt x="1680" y="143"/>
                    <a:pt x="1763" y="0"/>
                    <a:pt x="1763" y="0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671" name="Google Shape;12671;p49"/>
            <p:cNvSpPr/>
            <p:nvPr/>
          </p:nvSpPr>
          <p:spPr>
            <a:xfrm>
              <a:off x="4234450" y="2011325"/>
              <a:ext cx="372675" cy="76300"/>
            </a:xfrm>
            <a:custGeom>
              <a:avLst/>
              <a:gdLst/>
              <a:ahLst/>
              <a:cxnLst/>
              <a:rect l="l" t="t" r="r" b="b"/>
              <a:pathLst>
                <a:path w="14907" h="3052" extrusionOk="0">
                  <a:moveTo>
                    <a:pt x="2439" y="1"/>
                  </a:moveTo>
                  <a:cubicBezTo>
                    <a:pt x="2371" y="1"/>
                    <a:pt x="2304" y="1"/>
                    <a:pt x="2239" y="3"/>
                  </a:cubicBezTo>
                  <a:cubicBezTo>
                    <a:pt x="1536" y="3"/>
                    <a:pt x="989" y="51"/>
                    <a:pt x="596" y="134"/>
                  </a:cubicBezTo>
                  <a:cubicBezTo>
                    <a:pt x="215" y="194"/>
                    <a:pt x="0" y="253"/>
                    <a:pt x="0" y="253"/>
                  </a:cubicBezTo>
                  <a:cubicBezTo>
                    <a:pt x="0" y="253"/>
                    <a:pt x="215" y="217"/>
                    <a:pt x="596" y="194"/>
                  </a:cubicBezTo>
                  <a:cubicBezTo>
                    <a:pt x="778" y="177"/>
                    <a:pt x="994" y="168"/>
                    <a:pt x="1242" y="168"/>
                  </a:cubicBezTo>
                  <a:cubicBezTo>
                    <a:pt x="1528" y="168"/>
                    <a:pt x="1857" y="180"/>
                    <a:pt x="2227" y="205"/>
                  </a:cubicBezTo>
                  <a:cubicBezTo>
                    <a:pt x="3608" y="301"/>
                    <a:pt x="5453" y="741"/>
                    <a:pt x="7442" y="1384"/>
                  </a:cubicBezTo>
                  <a:cubicBezTo>
                    <a:pt x="9454" y="2039"/>
                    <a:pt x="11287" y="2599"/>
                    <a:pt x="12669" y="2825"/>
                  </a:cubicBezTo>
                  <a:cubicBezTo>
                    <a:pt x="13359" y="2944"/>
                    <a:pt x="13919" y="3003"/>
                    <a:pt x="14312" y="3015"/>
                  </a:cubicBezTo>
                  <a:cubicBezTo>
                    <a:pt x="14693" y="3051"/>
                    <a:pt x="14907" y="3051"/>
                    <a:pt x="14907" y="3051"/>
                  </a:cubicBezTo>
                  <a:cubicBezTo>
                    <a:pt x="14907" y="3051"/>
                    <a:pt x="14681" y="3003"/>
                    <a:pt x="14312" y="2980"/>
                  </a:cubicBezTo>
                  <a:cubicBezTo>
                    <a:pt x="13931" y="2896"/>
                    <a:pt x="13383" y="2801"/>
                    <a:pt x="12716" y="2622"/>
                  </a:cubicBezTo>
                  <a:cubicBezTo>
                    <a:pt x="11371" y="2289"/>
                    <a:pt x="9585" y="1622"/>
                    <a:pt x="7585" y="967"/>
                  </a:cubicBezTo>
                  <a:cubicBezTo>
                    <a:pt x="5667" y="343"/>
                    <a:pt x="3815" y="1"/>
                    <a:pt x="2439" y="1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672" name="Google Shape;12672;p49"/>
            <p:cNvSpPr/>
            <p:nvPr/>
          </p:nvSpPr>
          <p:spPr>
            <a:xfrm>
              <a:off x="4323750" y="2032700"/>
              <a:ext cx="186650" cy="45975"/>
            </a:xfrm>
            <a:custGeom>
              <a:avLst/>
              <a:gdLst/>
              <a:ahLst/>
              <a:cxnLst/>
              <a:rect l="l" t="t" r="r" b="b"/>
              <a:pathLst>
                <a:path w="7466" h="1839" extrusionOk="0">
                  <a:moveTo>
                    <a:pt x="489" y="0"/>
                  </a:moveTo>
                  <a:cubicBezTo>
                    <a:pt x="418" y="0"/>
                    <a:pt x="354" y="2"/>
                    <a:pt x="298" y="5"/>
                  </a:cubicBezTo>
                  <a:cubicBezTo>
                    <a:pt x="107" y="17"/>
                    <a:pt x="0" y="17"/>
                    <a:pt x="0" y="17"/>
                  </a:cubicBezTo>
                  <a:cubicBezTo>
                    <a:pt x="0" y="17"/>
                    <a:pt x="107" y="41"/>
                    <a:pt x="298" y="77"/>
                  </a:cubicBezTo>
                  <a:cubicBezTo>
                    <a:pt x="500" y="124"/>
                    <a:pt x="762" y="184"/>
                    <a:pt x="1107" y="255"/>
                  </a:cubicBezTo>
                  <a:cubicBezTo>
                    <a:pt x="1786" y="410"/>
                    <a:pt x="2703" y="672"/>
                    <a:pt x="3715" y="970"/>
                  </a:cubicBezTo>
                  <a:cubicBezTo>
                    <a:pt x="4727" y="1267"/>
                    <a:pt x="5656" y="1505"/>
                    <a:pt x="6346" y="1648"/>
                  </a:cubicBezTo>
                  <a:cubicBezTo>
                    <a:pt x="7025" y="1791"/>
                    <a:pt x="7465" y="1839"/>
                    <a:pt x="7465" y="1839"/>
                  </a:cubicBezTo>
                  <a:cubicBezTo>
                    <a:pt x="7465" y="1839"/>
                    <a:pt x="7061" y="1672"/>
                    <a:pt x="6406" y="1422"/>
                  </a:cubicBezTo>
                  <a:cubicBezTo>
                    <a:pt x="5751" y="1172"/>
                    <a:pt x="4858" y="827"/>
                    <a:pt x="3822" y="529"/>
                  </a:cubicBezTo>
                  <a:cubicBezTo>
                    <a:pt x="2798" y="232"/>
                    <a:pt x="1834" y="65"/>
                    <a:pt x="1131" y="17"/>
                  </a:cubicBezTo>
                  <a:cubicBezTo>
                    <a:pt x="879" y="9"/>
                    <a:pt x="662" y="0"/>
                    <a:pt x="489" y="0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673" name="Google Shape;12673;p49"/>
            <p:cNvSpPr/>
            <p:nvPr/>
          </p:nvSpPr>
          <p:spPr>
            <a:xfrm>
              <a:off x="4432975" y="2078975"/>
              <a:ext cx="53900" cy="15825"/>
            </a:xfrm>
            <a:custGeom>
              <a:avLst/>
              <a:gdLst/>
              <a:ahLst/>
              <a:cxnLst/>
              <a:rect l="l" t="t" r="r" b="b"/>
              <a:pathLst>
                <a:path w="2156" h="633" extrusionOk="0">
                  <a:moveTo>
                    <a:pt x="264" y="0"/>
                  </a:moveTo>
                  <a:cubicBezTo>
                    <a:pt x="102" y="0"/>
                    <a:pt x="1" y="12"/>
                    <a:pt x="1" y="12"/>
                  </a:cubicBezTo>
                  <a:cubicBezTo>
                    <a:pt x="1" y="12"/>
                    <a:pt x="394" y="393"/>
                    <a:pt x="1013" y="547"/>
                  </a:cubicBezTo>
                  <a:cubicBezTo>
                    <a:pt x="1249" y="612"/>
                    <a:pt x="1474" y="632"/>
                    <a:pt x="1662" y="632"/>
                  </a:cubicBezTo>
                  <a:cubicBezTo>
                    <a:pt x="1956" y="632"/>
                    <a:pt x="2156" y="583"/>
                    <a:pt x="2156" y="583"/>
                  </a:cubicBezTo>
                  <a:cubicBezTo>
                    <a:pt x="2156" y="583"/>
                    <a:pt x="1703" y="274"/>
                    <a:pt x="1108" y="107"/>
                  </a:cubicBezTo>
                  <a:cubicBezTo>
                    <a:pt x="785" y="19"/>
                    <a:pt x="473" y="0"/>
                    <a:pt x="264" y="0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674" name="Google Shape;12674;p49"/>
            <p:cNvSpPr/>
            <p:nvPr/>
          </p:nvSpPr>
          <p:spPr>
            <a:xfrm>
              <a:off x="4279100" y="2676175"/>
              <a:ext cx="474475" cy="52000"/>
            </a:xfrm>
            <a:custGeom>
              <a:avLst/>
              <a:gdLst/>
              <a:ahLst/>
              <a:cxnLst/>
              <a:rect l="l" t="t" r="r" b="b"/>
              <a:pathLst>
                <a:path w="18979" h="2080" extrusionOk="0">
                  <a:moveTo>
                    <a:pt x="6526" y="0"/>
                  </a:moveTo>
                  <a:cubicBezTo>
                    <a:pt x="5097" y="0"/>
                    <a:pt x="3820" y="74"/>
                    <a:pt x="2786" y="174"/>
                  </a:cubicBezTo>
                  <a:cubicBezTo>
                    <a:pt x="1929" y="270"/>
                    <a:pt x="1227" y="353"/>
                    <a:pt x="750" y="436"/>
                  </a:cubicBezTo>
                  <a:cubicBezTo>
                    <a:pt x="274" y="508"/>
                    <a:pt x="0" y="555"/>
                    <a:pt x="0" y="555"/>
                  </a:cubicBezTo>
                  <a:cubicBezTo>
                    <a:pt x="0" y="555"/>
                    <a:pt x="274" y="531"/>
                    <a:pt x="762" y="508"/>
                  </a:cubicBezTo>
                  <a:cubicBezTo>
                    <a:pt x="1250" y="472"/>
                    <a:pt x="1953" y="448"/>
                    <a:pt x="2810" y="412"/>
                  </a:cubicBezTo>
                  <a:cubicBezTo>
                    <a:pt x="3287" y="399"/>
                    <a:pt x="3815" y="392"/>
                    <a:pt x="4386" y="392"/>
                  </a:cubicBezTo>
                  <a:cubicBezTo>
                    <a:pt x="5881" y="392"/>
                    <a:pt x="7665" y="444"/>
                    <a:pt x="9561" y="591"/>
                  </a:cubicBezTo>
                  <a:cubicBezTo>
                    <a:pt x="12180" y="817"/>
                    <a:pt x="14538" y="1174"/>
                    <a:pt x="16240" y="1496"/>
                  </a:cubicBezTo>
                  <a:cubicBezTo>
                    <a:pt x="17086" y="1663"/>
                    <a:pt x="17776" y="1817"/>
                    <a:pt x="18253" y="1924"/>
                  </a:cubicBezTo>
                  <a:cubicBezTo>
                    <a:pt x="18717" y="2020"/>
                    <a:pt x="18979" y="2079"/>
                    <a:pt x="18979" y="2079"/>
                  </a:cubicBezTo>
                  <a:cubicBezTo>
                    <a:pt x="18979" y="2079"/>
                    <a:pt x="18729" y="2008"/>
                    <a:pt x="18253" y="1817"/>
                  </a:cubicBezTo>
                  <a:cubicBezTo>
                    <a:pt x="17788" y="1663"/>
                    <a:pt x="17121" y="1472"/>
                    <a:pt x="16264" y="1246"/>
                  </a:cubicBezTo>
                  <a:cubicBezTo>
                    <a:pt x="14585" y="817"/>
                    <a:pt x="12216" y="329"/>
                    <a:pt x="9573" y="115"/>
                  </a:cubicBezTo>
                  <a:cubicBezTo>
                    <a:pt x="8508" y="34"/>
                    <a:pt x="7483" y="0"/>
                    <a:pt x="6526" y="0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675" name="Google Shape;12675;p49"/>
            <p:cNvSpPr/>
            <p:nvPr/>
          </p:nvSpPr>
          <p:spPr>
            <a:xfrm>
              <a:off x="4762200" y="2729025"/>
              <a:ext cx="98250" cy="20475"/>
            </a:xfrm>
            <a:custGeom>
              <a:avLst/>
              <a:gdLst/>
              <a:ahLst/>
              <a:cxnLst/>
              <a:rect l="l" t="t" r="r" b="b"/>
              <a:pathLst>
                <a:path w="3930" h="819" extrusionOk="0"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91" y="132"/>
                    <a:pt x="512" y="299"/>
                  </a:cubicBezTo>
                  <a:cubicBezTo>
                    <a:pt x="845" y="465"/>
                    <a:pt x="1322" y="644"/>
                    <a:pt x="1881" y="739"/>
                  </a:cubicBezTo>
                  <a:cubicBezTo>
                    <a:pt x="2209" y="795"/>
                    <a:pt x="2525" y="818"/>
                    <a:pt x="2804" y="818"/>
                  </a:cubicBezTo>
                  <a:cubicBezTo>
                    <a:pt x="3002" y="818"/>
                    <a:pt x="3181" y="807"/>
                    <a:pt x="3334" y="787"/>
                  </a:cubicBezTo>
                  <a:cubicBezTo>
                    <a:pt x="3703" y="739"/>
                    <a:pt x="3929" y="680"/>
                    <a:pt x="3929" y="680"/>
                  </a:cubicBezTo>
                  <a:cubicBezTo>
                    <a:pt x="3929" y="680"/>
                    <a:pt x="3703" y="620"/>
                    <a:pt x="3358" y="561"/>
                  </a:cubicBezTo>
                  <a:cubicBezTo>
                    <a:pt x="3000" y="489"/>
                    <a:pt x="2512" y="382"/>
                    <a:pt x="1977" y="299"/>
                  </a:cubicBezTo>
                  <a:cubicBezTo>
                    <a:pt x="1441" y="191"/>
                    <a:pt x="953" y="132"/>
                    <a:pt x="595" y="72"/>
                  </a:cubicBezTo>
                  <a:lnTo>
                    <a:pt x="0" y="1"/>
                  </a:ln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676" name="Google Shape;12676;p49"/>
            <p:cNvSpPr/>
            <p:nvPr/>
          </p:nvSpPr>
          <p:spPr>
            <a:xfrm>
              <a:off x="4370175" y="2643900"/>
              <a:ext cx="264650" cy="42000"/>
            </a:xfrm>
            <a:custGeom>
              <a:avLst/>
              <a:gdLst/>
              <a:ahLst/>
              <a:cxnLst/>
              <a:rect l="l" t="t" r="r" b="b"/>
              <a:pathLst>
                <a:path w="10586" h="1680" extrusionOk="0">
                  <a:moveTo>
                    <a:pt x="3299" y="1"/>
                  </a:moveTo>
                  <a:cubicBezTo>
                    <a:pt x="2644" y="1"/>
                    <a:pt x="2060" y="25"/>
                    <a:pt x="1572" y="84"/>
                  </a:cubicBezTo>
                  <a:cubicBezTo>
                    <a:pt x="1084" y="144"/>
                    <a:pt x="691" y="215"/>
                    <a:pt x="417" y="298"/>
                  </a:cubicBezTo>
                  <a:cubicBezTo>
                    <a:pt x="155" y="370"/>
                    <a:pt x="1" y="394"/>
                    <a:pt x="1" y="394"/>
                  </a:cubicBezTo>
                  <a:cubicBezTo>
                    <a:pt x="1" y="394"/>
                    <a:pt x="155" y="382"/>
                    <a:pt x="417" y="370"/>
                  </a:cubicBezTo>
                  <a:cubicBezTo>
                    <a:pt x="691" y="334"/>
                    <a:pt x="1096" y="322"/>
                    <a:pt x="1572" y="322"/>
                  </a:cubicBezTo>
                  <a:cubicBezTo>
                    <a:pt x="2060" y="322"/>
                    <a:pt x="2632" y="358"/>
                    <a:pt x="3263" y="394"/>
                  </a:cubicBezTo>
                  <a:cubicBezTo>
                    <a:pt x="3894" y="453"/>
                    <a:pt x="4584" y="537"/>
                    <a:pt x="5323" y="656"/>
                  </a:cubicBezTo>
                  <a:cubicBezTo>
                    <a:pt x="6775" y="894"/>
                    <a:pt x="8085" y="1168"/>
                    <a:pt x="9037" y="1370"/>
                  </a:cubicBezTo>
                  <a:cubicBezTo>
                    <a:pt x="9990" y="1572"/>
                    <a:pt x="10585" y="1680"/>
                    <a:pt x="10585" y="1680"/>
                  </a:cubicBezTo>
                  <a:cubicBezTo>
                    <a:pt x="10585" y="1680"/>
                    <a:pt x="10026" y="1453"/>
                    <a:pt x="9121" y="1132"/>
                  </a:cubicBezTo>
                  <a:cubicBezTo>
                    <a:pt x="8192" y="834"/>
                    <a:pt x="6894" y="429"/>
                    <a:pt x="5406" y="191"/>
                  </a:cubicBezTo>
                  <a:cubicBezTo>
                    <a:pt x="4668" y="72"/>
                    <a:pt x="3953" y="13"/>
                    <a:pt x="3299" y="1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677" name="Google Shape;12677;p49"/>
            <p:cNvSpPr/>
            <p:nvPr/>
          </p:nvSpPr>
          <p:spPr>
            <a:xfrm>
              <a:off x="4420475" y="2612175"/>
              <a:ext cx="151825" cy="18650"/>
            </a:xfrm>
            <a:custGeom>
              <a:avLst/>
              <a:gdLst/>
              <a:ahLst/>
              <a:cxnLst/>
              <a:rect l="l" t="t" r="r" b="b"/>
              <a:pathLst>
                <a:path w="6073" h="746" extrusionOk="0">
                  <a:moveTo>
                    <a:pt x="1926" y="0"/>
                  </a:moveTo>
                  <a:cubicBezTo>
                    <a:pt x="1537" y="0"/>
                    <a:pt x="1186" y="19"/>
                    <a:pt x="894" y="43"/>
                  </a:cubicBezTo>
                  <a:cubicBezTo>
                    <a:pt x="346" y="91"/>
                    <a:pt x="1" y="151"/>
                    <a:pt x="1" y="151"/>
                  </a:cubicBezTo>
                  <a:cubicBezTo>
                    <a:pt x="1" y="151"/>
                    <a:pt x="346" y="198"/>
                    <a:pt x="894" y="270"/>
                  </a:cubicBezTo>
                  <a:cubicBezTo>
                    <a:pt x="1453" y="329"/>
                    <a:pt x="2203" y="436"/>
                    <a:pt x="3037" y="508"/>
                  </a:cubicBezTo>
                  <a:cubicBezTo>
                    <a:pt x="3870" y="591"/>
                    <a:pt x="4632" y="639"/>
                    <a:pt x="5180" y="686"/>
                  </a:cubicBezTo>
                  <a:cubicBezTo>
                    <a:pt x="5740" y="734"/>
                    <a:pt x="6073" y="746"/>
                    <a:pt x="6073" y="746"/>
                  </a:cubicBezTo>
                  <a:cubicBezTo>
                    <a:pt x="6073" y="746"/>
                    <a:pt x="5751" y="615"/>
                    <a:pt x="5216" y="460"/>
                  </a:cubicBezTo>
                  <a:cubicBezTo>
                    <a:pt x="4680" y="317"/>
                    <a:pt x="3918" y="151"/>
                    <a:pt x="3073" y="55"/>
                  </a:cubicBezTo>
                  <a:cubicBezTo>
                    <a:pt x="2669" y="16"/>
                    <a:pt x="2281" y="0"/>
                    <a:pt x="1926" y="0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678" name="Google Shape;12678;p49"/>
            <p:cNvSpPr/>
            <p:nvPr/>
          </p:nvSpPr>
          <p:spPr>
            <a:xfrm>
              <a:off x="4445475" y="2584150"/>
              <a:ext cx="108975" cy="19600"/>
            </a:xfrm>
            <a:custGeom>
              <a:avLst/>
              <a:gdLst/>
              <a:ahLst/>
              <a:cxnLst/>
              <a:rect l="l" t="t" r="r" b="b"/>
              <a:pathLst>
                <a:path w="4359" h="784" extrusionOk="0">
                  <a:moveTo>
                    <a:pt x="1158" y="0"/>
                  </a:moveTo>
                  <a:cubicBezTo>
                    <a:pt x="973" y="0"/>
                    <a:pt x="804" y="8"/>
                    <a:pt x="656" y="21"/>
                  </a:cubicBezTo>
                  <a:cubicBezTo>
                    <a:pt x="251" y="45"/>
                    <a:pt x="1" y="93"/>
                    <a:pt x="1" y="93"/>
                  </a:cubicBezTo>
                  <a:cubicBezTo>
                    <a:pt x="1" y="93"/>
                    <a:pt x="965" y="343"/>
                    <a:pt x="2156" y="545"/>
                  </a:cubicBezTo>
                  <a:cubicBezTo>
                    <a:pt x="3347" y="736"/>
                    <a:pt x="4359" y="783"/>
                    <a:pt x="4359" y="783"/>
                  </a:cubicBezTo>
                  <a:cubicBezTo>
                    <a:pt x="4359" y="783"/>
                    <a:pt x="4132" y="664"/>
                    <a:pt x="3751" y="510"/>
                  </a:cubicBezTo>
                  <a:cubicBezTo>
                    <a:pt x="3382" y="367"/>
                    <a:pt x="2846" y="188"/>
                    <a:pt x="2239" y="93"/>
                  </a:cubicBezTo>
                  <a:cubicBezTo>
                    <a:pt x="1847" y="25"/>
                    <a:pt x="1478" y="0"/>
                    <a:pt x="1158" y="0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679" name="Google Shape;12679;p49"/>
            <p:cNvSpPr/>
            <p:nvPr/>
          </p:nvSpPr>
          <p:spPr>
            <a:xfrm>
              <a:off x="4450850" y="2560800"/>
              <a:ext cx="92875" cy="13175"/>
            </a:xfrm>
            <a:custGeom>
              <a:avLst/>
              <a:gdLst/>
              <a:ahLst/>
              <a:cxnLst/>
              <a:rect l="l" t="t" r="r" b="b"/>
              <a:pathLst>
                <a:path w="3715" h="527" extrusionOk="0">
                  <a:moveTo>
                    <a:pt x="1288" y="0"/>
                  </a:moveTo>
                  <a:cubicBezTo>
                    <a:pt x="541" y="0"/>
                    <a:pt x="0" y="122"/>
                    <a:pt x="0" y="122"/>
                  </a:cubicBezTo>
                  <a:cubicBezTo>
                    <a:pt x="0" y="122"/>
                    <a:pt x="834" y="372"/>
                    <a:pt x="1846" y="479"/>
                  </a:cubicBezTo>
                  <a:cubicBezTo>
                    <a:pt x="2183" y="515"/>
                    <a:pt x="2503" y="527"/>
                    <a:pt x="2780" y="527"/>
                  </a:cubicBezTo>
                  <a:cubicBezTo>
                    <a:pt x="3334" y="527"/>
                    <a:pt x="3715" y="479"/>
                    <a:pt x="3715" y="479"/>
                  </a:cubicBezTo>
                  <a:cubicBezTo>
                    <a:pt x="3715" y="479"/>
                    <a:pt x="2929" y="122"/>
                    <a:pt x="1881" y="27"/>
                  </a:cubicBezTo>
                  <a:cubicBezTo>
                    <a:pt x="1674" y="8"/>
                    <a:pt x="1475" y="0"/>
                    <a:pt x="1288" y="0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680" name="Google Shape;12680;p49"/>
            <p:cNvSpPr/>
            <p:nvPr/>
          </p:nvSpPr>
          <p:spPr>
            <a:xfrm>
              <a:off x="4136525" y="2379650"/>
              <a:ext cx="511100" cy="68125"/>
            </a:xfrm>
            <a:custGeom>
              <a:avLst/>
              <a:gdLst/>
              <a:ahLst/>
              <a:cxnLst/>
              <a:rect l="l" t="t" r="r" b="b"/>
              <a:pathLst>
                <a:path w="20444" h="2725" extrusionOk="0">
                  <a:moveTo>
                    <a:pt x="8596" y="1"/>
                  </a:moveTo>
                  <a:cubicBezTo>
                    <a:pt x="6305" y="1"/>
                    <a:pt x="4247" y="409"/>
                    <a:pt x="2786" y="951"/>
                  </a:cubicBezTo>
                  <a:cubicBezTo>
                    <a:pt x="1881" y="1284"/>
                    <a:pt x="1179" y="1617"/>
                    <a:pt x="715" y="1891"/>
                  </a:cubicBezTo>
                  <a:cubicBezTo>
                    <a:pt x="476" y="2010"/>
                    <a:pt x="298" y="2129"/>
                    <a:pt x="179" y="2201"/>
                  </a:cubicBezTo>
                  <a:cubicBezTo>
                    <a:pt x="60" y="2272"/>
                    <a:pt x="0" y="2320"/>
                    <a:pt x="0" y="2320"/>
                  </a:cubicBezTo>
                  <a:cubicBezTo>
                    <a:pt x="0" y="2320"/>
                    <a:pt x="84" y="2296"/>
                    <a:pt x="203" y="2236"/>
                  </a:cubicBezTo>
                  <a:cubicBezTo>
                    <a:pt x="322" y="2177"/>
                    <a:pt x="512" y="2070"/>
                    <a:pt x="750" y="1963"/>
                  </a:cubicBezTo>
                  <a:cubicBezTo>
                    <a:pt x="1238" y="1724"/>
                    <a:pt x="1953" y="1439"/>
                    <a:pt x="2858" y="1177"/>
                  </a:cubicBezTo>
                  <a:cubicBezTo>
                    <a:pt x="4271" y="752"/>
                    <a:pt x="6172" y="456"/>
                    <a:pt x="8294" y="456"/>
                  </a:cubicBezTo>
                  <a:cubicBezTo>
                    <a:pt x="8906" y="456"/>
                    <a:pt x="9537" y="480"/>
                    <a:pt x="10180" y="534"/>
                  </a:cubicBezTo>
                  <a:cubicBezTo>
                    <a:pt x="13061" y="772"/>
                    <a:pt x="15621" y="1427"/>
                    <a:pt x="17467" y="1903"/>
                  </a:cubicBezTo>
                  <a:cubicBezTo>
                    <a:pt x="18372" y="2153"/>
                    <a:pt x="19110" y="2367"/>
                    <a:pt x="19634" y="2498"/>
                  </a:cubicBezTo>
                  <a:cubicBezTo>
                    <a:pt x="20157" y="2653"/>
                    <a:pt x="20443" y="2725"/>
                    <a:pt x="20443" y="2725"/>
                  </a:cubicBezTo>
                  <a:cubicBezTo>
                    <a:pt x="20443" y="2725"/>
                    <a:pt x="20157" y="2617"/>
                    <a:pt x="19669" y="2415"/>
                  </a:cubicBezTo>
                  <a:cubicBezTo>
                    <a:pt x="19157" y="2236"/>
                    <a:pt x="18431" y="1963"/>
                    <a:pt x="17526" y="1665"/>
                  </a:cubicBezTo>
                  <a:cubicBezTo>
                    <a:pt x="15705" y="1082"/>
                    <a:pt x="13145" y="308"/>
                    <a:pt x="10216" y="69"/>
                  </a:cubicBezTo>
                  <a:cubicBezTo>
                    <a:pt x="9666" y="23"/>
                    <a:pt x="9125" y="1"/>
                    <a:pt x="8596" y="1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681" name="Google Shape;12681;p49"/>
            <p:cNvSpPr/>
            <p:nvPr/>
          </p:nvSpPr>
          <p:spPr>
            <a:xfrm>
              <a:off x="4200800" y="2346525"/>
              <a:ext cx="294725" cy="22675"/>
            </a:xfrm>
            <a:custGeom>
              <a:avLst/>
              <a:gdLst/>
              <a:ahLst/>
              <a:cxnLst/>
              <a:rect l="l" t="t" r="r" b="b"/>
              <a:pathLst>
                <a:path w="11789" h="907" extrusionOk="0">
                  <a:moveTo>
                    <a:pt x="6033" y="1"/>
                  </a:moveTo>
                  <a:cubicBezTo>
                    <a:pt x="5987" y="1"/>
                    <a:pt x="5941" y="1"/>
                    <a:pt x="5895" y="1"/>
                  </a:cubicBezTo>
                  <a:cubicBezTo>
                    <a:pt x="4240" y="13"/>
                    <a:pt x="2751" y="240"/>
                    <a:pt x="1692" y="466"/>
                  </a:cubicBezTo>
                  <a:cubicBezTo>
                    <a:pt x="1156" y="585"/>
                    <a:pt x="727" y="680"/>
                    <a:pt x="441" y="775"/>
                  </a:cubicBezTo>
                  <a:cubicBezTo>
                    <a:pt x="156" y="859"/>
                    <a:pt x="1" y="906"/>
                    <a:pt x="1" y="906"/>
                  </a:cubicBezTo>
                  <a:cubicBezTo>
                    <a:pt x="1" y="906"/>
                    <a:pt x="156" y="894"/>
                    <a:pt x="453" y="847"/>
                  </a:cubicBezTo>
                  <a:cubicBezTo>
                    <a:pt x="751" y="799"/>
                    <a:pt x="1192" y="763"/>
                    <a:pt x="1727" y="704"/>
                  </a:cubicBezTo>
                  <a:cubicBezTo>
                    <a:pt x="2775" y="597"/>
                    <a:pt x="4263" y="490"/>
                    <a:pt x="5895" y="478"/>
                  </a:cubicBezTo>
                  <a:cubicBezTo>
                    <a:pt x="7514" y="478"/>
                    <a:pt x="8990" y="549"/>
                    <a:pt x="10062" y="656"/>
                  </a:cubicBezTo>
                  <a:cubicBezTo>
                    <a:pt x="10597" y="704"/>
                    <a:pt x="11026" y="740"/>
                    <a:pt x="11324" y="787"/>
                  </a:cubicBezTo>
                  <a:cubicBezTo>
                    <a:pt x="11621" y="835"/>
                    <a:pt x="11788" y="847"/>
                    <a:pt x="11788" y="847"/>
                  </a:cubicBezTo>
                  <a:cubicBezTo>
                    <a:pt x="11788" y="847"/>
                    <a:pt x="11621" y="799"/>
                    <a:pt x="11348" y="704"/>
                  </a:cubicBezTo>
                  <a:cubicBezTo>
                    <a:pt x="11050" y="609"/>
                    <a:pt x="10633" y="502"/>
                    <a:pt x="10097" y="406"/>
                  </a:cubicBezTo>
                  <a:cubicBezTo>
                    <a:pt x="9079" y="198"/>
                    <a:pt x="7622" y="1"/>
                    <a:pt x="6033" y="1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682" name="Google Shape;12682;p49"/>
            <p:cNvSpPr/>
            <p:nvPr/>
          </p:nvSpPr>
          <p:spPr>
            <a:xfrm>
              <a:off x="4289500" y="2309725"/>
              <a:ext cx="125350" cy="12300"/>
            </a:xfrm>
            <a:custGeom>
              <a:avLst/>
              <a:gdLst/>
              <a:ahLst/>
              <a:cxnLst/>
              <a:rect l="l" t="t" r="r" b="b"/>
              <a:pathLst>
                <a:path w="5014" h="492" extrusionOk="0">
                  <a:moveTo>
                    <a:pt x="2121" y="1"/>
                  </a:moveTo>
                  <a:cubicBezTo>
                    <a:pt x="911" y="1"/>
                    <a:pt x="1" y="223"/>
                    <a:pt x="1" y="223"/>
                  </a:cubicBezTo>
                  <a:cubicBezTo>
                    <a:pt x="1" y="223"/>
                    <a:pt x="1132" y="414"/>
                    <a:pt x="2501" y="473"/>
                  </a:cubicBezTo>
                  <a:cubicBezTo>
                    <a:pt x="2804" y="486"/>
                    <a:pt x="3094" y="491"/>
                    <a:pt x="3362" y="491"/>
                  </a:cubicBezTo>
                  <a:cubicBezTo>
                    <a:pt x="4328" y="491"/>
                    <a:pt x="5014" y="426"/>
                    <a:pt x="5014" y="426"/>
                  </a:cubicBezTo>
                  <a:cubicBezTo>
                    <a:pt x="5014" y="426"/>
                    <a:pt x="3930" y="69"/>
                    <a:pt x="2525" y="9"/>
                  </a:cubicBezTo>
                  <a:cubicBezTo>
                    <a:pt x="2387" y="3"/>
                    <a:pt x="2252" y="1"/>
                    <a:pt x="2121" y="1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683" name="Google Shape;12683;p49"/>
            <p:cNvSpPr/>
            <p:nvPr/>
          </p:nvSpPr>
          <p:spPr>
            <a:xfrm>
              <a:off x="4305875" y="2279300"/>
              <a:ext cx="73550" cy="12400"/>
            </a:xfrm>
            <a:custGeom>
              <a:avLst/>
              <a:gdLst/>
              <a:ahLst/>
              <a:cxnLst/>
              <a:rect l="l" t="t" r="r" b="b"/>
              <a:pathLst>
                <a:path w="2942" h="496" extrusionOk="0">
                  <a:moveTo>
                    <a:pt x="1234" y="1"/>
                  </a:moveTo>
                  <a:cubicBezTo>
                    <a:pt x="922" y="1"/>
                    <a:pt x="648" y="48"/>
                    <a:pt x="441" y="95"/>
                  </a:cubicBezTo>
                  <a:cubicBezTo>
                    <a:pt x="168" y="154"/>
                    <a:pt x="1" y="238"/>
                    <a:pt x="1" y="238"/>
                  </a:cubicBezTo>
                  <a:cubicBezTo>
                    <a:pt x="1" y="238"/>
                    <a:pt x="679" y="416"/>
                    <a:pt x="1465" y="476"/>
                  </a:cubicBezTo>
                  <a:cubicBezTo>
                    <a:pt x="1652" y="490"/>
                    <a:pt x="1834" y="495"/>
                    <a:pt x="2002" y="495"/>
                  </a:cubicBezTo>
                  <a:cubicBezTo>
                    <a:pt x="2541" y="495"/>
                    <a:pt x="2942" y="440"/>
                    <a:pt x="2942" y="440"/>
                  </a:cubicBezTo>
                  <a:cubicBezTo>
                    <a:pt x="2942" y="440"/>
                    <a:pt x="2787" y="357"/>
                    <a:pt x="2537" y="250"/>
                  </a:cubicBezTo>
                  <a:cubicBezTo>
                    <a:pt x="2263" y="143"/>
                    <a:pt x="1906" y="35"/>
                    <a:pt x="1489" y="12"/>
                  </a:cubicBezTo>
                  <a:cubicBezTo>
                    <a:pt x="1402" y="4"/>
                    <a:pt x="1317" y="1"/>
                    <a:pt x="1234" y="1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684" name="Google Shape;12684;p49"/>
            <p:cNvSpPr/>
            <p:nvPr/>
          </p:nvSpPr>
          <p:spPr>
            <a:xfrm>
              <a:off x="4321950" y="2252750"/>
              <a:ext cx="82175" cy="14300"/>
            </a:xfrm>
            <a:custGeom>
              <a:avLst/>
              <a:gdLst/>
              <a:ahLst/>
              <a:cxnLst/>
              <a:rect l="l" t="t" r="r" b="b"/>
              <a:pathLst>
                <a:path w="3287" h="572" extrusionOk="0">
                  <a:moveTo>
                    <a:pt x="1030" y="1"/>
                  </a:moveTo>
                  <a:cubicBezTo>
                    <a:pt x="429" y="1"/>
                    <a:pt x="1" y="121"/>
                    <a:pt x="1" y="121"/>
                  </a:cubicBezTo>
                  <a:cubicBezTo>
                    <a:pt x="1" y="121"/>
                    <a:pt x="727" y="371"/>
                    <a:pt x="1620" y="490"/>
                  </a:cubicBezTo>
                  <a:cubicBezTo>
                    <a:pt x="2116" y="556"/>
                    <a:pt x="2575" y="571"/>
                    <a:pt x="2886" y="571"/>
                  </a:cubicBezTo>
                  <a:cubicBezTo>
                    <a:pt x="3134" y="571"/>
                    <a:pt x="3287" y="562"/>
                    <a:pt x="3287" y="562"/>
                  </a:cubicBezTo>
                  <a:cubicBezTo>
                    <a:pt x="3287" y="562"/>
                    <a:pt x="2620" y="181"/>
                    <a:pt x="1680" y="50"/>
                  </a:cubicBezTo>
                  <a:cubicBezTo>
                    <a:pt x="1450" y="14"/>
                    <a:pt x="1231" y="1"/>
                    <a:pt x="1030" y="1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685" name="Google Shape;12685;p49"/>
            <p:cNvSpPr/>
            <p:nvPr/>
          </p:nvSpPr>
          <p:spPr>
            <a:xfrm>
              <a:off x="3583775" y="2767900"/>
              <a:ext cx="367325" cy="163875"/>
            </a:xfrm>
            <a:custGeom>
              <a:avLst/>
              <a:gdLst/>
              <a:ahLst/>
              <a:cxnLst/>
              <a:rect l="l" t="t" r="r" b="b"/>
              <a:pathLst>
                <a:path w="14693" h="6555" extrusionOk="0">
                  <a:moveTo>
                    <a:pt x="1172" y="1"/>
                  </a:moveTo>
                  <a:cubicBezTo>
                    <a:pt x="976" y="1"/>
                    <a:pt x="807" y="9"/>
                    <a:pt x="655" y="18"/>
                  </a:cubicBezTo>
                  <a:cubicBezTo>
                    <a:pt x="238" y="53"/>
                    <a:pt x="0" y="65"/>
                    <a:pt x="0" y="65"/>
                  </a:cubicBezTo>
                  <a:cubicBezTo>
                    <a:pt x="0" y="65"/>
                    <a:pt x="238" y="77"/>
                    <a:pt x="667" y="125"/>
                  </a:cubicBezTo>
                  <a:cubicBezTo>
                    <a:pt x="881" y="125"/>
                    <a:pt x="1131" y="137"/>
                    <a:pt x="1429" y="172"/>
                  </a:cubicBezTo>
                  <a:cubicBezTo>
                    <a:pt x="1727" y="208"/>
                    <a:pt x="2048" y="232"/>
                    <a:pt x="2429" y="291"/>
                  </a:cubicBezTo>
                  <a:cubicBezTo>
                    <a:pt x="2798" y="351"/>
                    <a:pt x="3203" y="410"/>
                    <a:pt x="3632" y="494"/>
                  </a:cubicBezTo>
                  <a:cubicBezTo>
                    <a:pt x="4060" y="565"/>
                    <a:pt x="4513" y="684"/>
                    <a:pt x="4989" y="803"/>
                  </a:cubicBezTo>
                  <a:cubicBezTo>
                    <a:pt x="5918" y="1065"/>
                    <a:pt x="6954" y="1423"/>
                    <a:pt x="7989" y="1863"/>
                  </a:cubicBezTo>
                  <a:cubicBezTo>
                    <a:pt x="9013" y="2327"/>
                    <a:pt x="9966" y="2851"/>
                    <a:pt x="10799" y="3363"/>
                  </a:cubicBezTo>
                  <a:cubicBezTo>
                    <a:pt x="11204" y="3637"/>
                    <a:pt x="11609" y="3887"/>
                    <a:pt x="11954" y="4161"/>
                  </a:cubicBezTo>
                  <a:cubicBezTo>
                    <a:pt x="12323" y="4411"/>
                    <a:pt x="12633" y="4661"/>
                    <a:pt x="12919" y="4899"/>
                  </a:cubicBezTo>
                  <a:cubicBezTo>
                    <a:pt x="13216" y="5137"/>
                    <a:pt x="13454" y="5375"/>
                    <a:pt x="13681" y="5566"/>
                  </a:cubicBezTo>
                  <a:cubicBezTo>
                    <a:pt x="13895" y="5768"/>
                    <a:pt x="14085" y="5947"/>
                    <a:pt x="14228" y="6090"/>
                  </a:cubicBezTo>
                  <a:lnTo>
                    <a:pt x="14693" y="6554"/>
                  </a:lnTo>
                  <a:cubicBezTo>
                    <a:pt x="14693" y="6554"/>
                    <a:pt x="14550" y="6376"/>
                    <a:pt x="14288" y="6042"/>
                  </a:cubicBezTo>
                  <a:cubicBezTo>
                    <a:pt x="14157" y="5887"/>
                    <a:pt x="13990" y="5685"/>
                    <a:pt x="13788" y="5471"/>
                  </a:cubicBezTo>
                  <a:cubicBezTo>
                    <a:pt x="13573" y="5256"/>
                    <a:pt x="13347" y="4994"/>
                    <a:pt x="13073" y="4732"/>
                  </a:cubicBezTo>
                  <a:cubicBezTo>
                    <a:pt x="12799" y="4471"/>
                    <a:pt x="12490" y="4185"/>
                    <a:pt x="12145" y="3899"/>
                  </a:cubicBezTo>
                  <a:cubicBezTo>
                    <a:pt x="11799" y="3601"/>
                    <a:pt x="11418" y="3339"/>
                    <a:pt x="11014" y="3042"/>
                  </a:cubicBezTo>
                  <a:cubicBezTo>
                    <a:pt x="10180" y="2482"/>
                    <a:pt x="9228" y="1911"/>
                    <a:pt x="8168" y="1434"/>
                  </a:cubicBezTo>
                  <a:cubicBezTo>
                    <a:pt x="7120" y="958"/>
                    <a:pt x="6061" y="637"/>
                    <a:pt x="5072" y="410"/>
                  </a:cubicBezTo>
                  <a:cubicBezTo>
                    <a:pt x="4584" y="303"/>
                    <a:pt x="4120" y="196"/>
                    <a:pt x="3679" y="160"/>
                  </a:cubicBezTo>
                  <a:cubicBezTo>
                    <a:pt x="3227" y="101"/>
                    <a:pt x="2810" y="65"/>
                    <a:pt x="2441" y="41"/>
                  </a:cubicBezTo>
                  <a:cubicBezTo>
                    <a:pt x="2072" y="6"/>
                    <a:pt x="1727" y="6"/>
                    <a:pt x="1429" y="6"/>
                  </a:cubicBezTo>
                  <a:cubicBezTo>
                    <a:pt x="1338" y="2"/>
                    <a:pt x="1253" y="1"/>
                    <a:pt x="1172" y="1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686" name="Google Shape;12686;p49"/>
            <p:cNvSpPr/>
            <p:nvPr/>
          </p:nvSpPr>
          <p:spPr>
            <a:xfrm>
              <a:off x="3687350" y="2738550"/>
              <a:ext cx="259575" cy="143500"/>
            </a:xfrm>
            <a:custGeom>
              <a:avLst/>
              <a:gdLst/>
              <a:ahLst/>
              <a:cxnLst/>
              <a:rect l="l" t="t" r="r" b="b"/>
              <a:pathLst>
                <a:path w="10383" h="5740" extrusionOk="0">
                  <a:moveTo>
                    <a:pt x="1" y="1"/>
                  </a:moveTo>
                  <a:lnTo>
                    <a:pt x="1" y="1"/>
                  </a:lnTo>
                  <a:cubicBezTo>
                    <a:pt x="1" y="1"/>
                    <a:pt x="179" y="37"/>
                    <a:pt x="477" y="96"/>
                  </a:cubicBezTo>
                  <a:cubicBezTo>
                    <a:pt x="620" y="120"/>
                    <a:pt x="810" y="156"/>
                    <a:pt x="1025" y="203"/>
                  </a:cubicBezTo>
                  <a:cubicBezTo>
                    <a:pt x="1251" y="239"/>
                    <a:pt x="1489" y="287"/>
                    <a:pt x="1751" y="358"/>
                  </a:cubicBezTo>
                  <a:cubicBezTo>
                    <a:pt x="2287" y="501"/>
                    <a:pt x="2906" y="692"/>
                    <a:pt x="3584" y="942"/>
                  </a:cubicBezTo>
                  <a:cubicBezTo>
                    <a:pt x="4251" y="1215"/>
                    <a:pt x="4977" y="1537"/>
                    <a:pt x="5704" y="1942"/>
                  </a:cubicBezTo>
                  <a:cubicBezTo>
                    <a:pt x="6430" y="2346"/>
                    <a:pt x="7097" y="2775"/>
                    <a:pt x="7668" y="3204"/>
                  </a:cubicBezTo>
                  <a:cubicBezTo>
                    <a:pt x="8252" y="3632"/>
                    <a:pt x="8740" y="4049"/>
                    <a:pt x="9145" y="4442"/>
                  </a:cubicBezTo>
                  <a:cubicBezTo>
                    <a:pt x="9335" y="4621"/>
                    <a:pt x="9514" y="4811"/>
                    <a:pt x="9669" y="4966"/>
                  </a:cubicBezTo>
                  <a:cubicBezTo>
                    <a:pt x="9835" y="5121"/>
                    <a:pt x="9954" y="5264"/>
                    <a:pt x="10050" y="5383"/>
                  </a:cubicBezTo>
                  <a:cubicBezTo>
                    <a:pt x="10264" y="5597"/>
                    <a:pt x="10383" y="5740"/>
                    <a:pt x="10383" y="5740"/>
                  </a:cubicBezTo>
                  <a:cubicBezTo>
                    <a:pt x="10383" y="5740"/>
                    <a:pt x="10276" y="5585"/>
                    <a:pt x="10121" y="5335"/>
                  </a:cubicBezTo>
                  <a:cubicBezTo>
                    <a:pt x="10026" y="5204"/>
                    <a:pt x="9919" y="5049"/>
                    <a:pt x="9788" y="4871"/>
                  </a:cubicBezTo>
                  <a:cubicBezTo>
                    <a:pt x="9657" y="4704"/>
                    <a:pt x="9502" y="4502"/>
                    <a:pt x="9311" y="4287"/>
                  </a:cubicBezTo>
                  <a:cubicBezTo>
                    <a:pt x="8954" y="3859"/>
                    <a:pt x="8478" y="3382"/>
                    <a:pt x="7918" y="2906"/>
                  </a:cubicBezTo>
                  <a:cubicBezTo>
                    <a:pt x="7335" y="2430"/>
                    <a:pt x="6668" y="1954"/>
                    <a:pt x="5918" y="1537"/>
                  </a:cubicBezTo>
                  <a:cubicBezTo>
                    <a:pt x="5156" y="1120"/>
                    <a:pt x="4406" y="822"/>
                    <a:pt x="3703" y="584"/>
                  </a:cubicBezTo>
                  <a:cubicBezTo>
                    <a:pt x="2989" y="358"/>
                    <a:pt x="2334" y="215"/>
                    <a:pt x="1787" y="144"/>
                  </a:cubicBezTo>
                  <a:cubicBezTo>
                    <a:pt x="1513" y="84"/>
                    <a:pt x="1263" y="60"/>
                    <a:pt x="1036" y="49"/>
                  </a:cubicBezTo>
                  <a:cubicBezTo>
                    <a:pt x="810" y="37"/>
                    <a:pt x="620" y="25"/>
                    <a:pt x="477" y="25"/>
                  </a:cubicBezTo>
                  <a:cubicBezTo>
                    <a:pt x="179" y="1"/>
                    <a:pt x="1" y="1"/>
                    <a:pt x="1" y="1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687" name="Google Shape;12687;p49"/>
            <p:cNvSpPr/>
            <p:nvPr/>
          </p:nvSpPr>
          <p:spPr>
            <a:xfrm>
              <a:off x="3817725" y="2742725"/>
              <a:ext cx="131600" cy="98550"/>
            </a:xfrm>
            <a:custGeom>
              <a:avLst/>
              <a:gdLst/>
              <a:ahLst/>
              <a:cxnLst/>
              <a:rect l="l" t="t" r="r" b="b"/>
              <a:pathLst>
                <a:path w="5264" h="3942" extrusionOk="0">
                  <a:moveTo>
                    <a:pt x="1" y="1"/>
                  </a:moveTo>
                  <a:cubicBezTo>
                    <a:pt x="1" y="1"/>
                    <a:pt x="96" y="36"/>
                    <a:pt x="239" y="96"/>
                  </a:cubicBezTo>
                  <a:cubicBezTo>
                    <a:pt x="405" y="155"/>
                    <a:pt x="632" y="251"/>
                    <a:pt x="917" y="370"/>
                  </a:cubicBezTo>
                  <a:cubicBezTo>
                    <a:pt x="1465" y="632"/>
                    <a:pt x="2191" y="1025"/>
                    <a:pt x="2918" y="1584"/>
                  </a:cubicBezTo>
                  <a:cubicBezTo>
                    <a:pt x="3644" y="2132"/>
                    <a:pt x="4227" y="2715"/>
                    <a:pt x="4632" y="3168"/>
                  </a:cubicBezTo>
                  <a:cubicBezTo>
                    <a:pt x="4835" y="3406"/>
                    <a:pt x="4989" y="3608"/>
                    <a:pt x="5096" y="3739"/>
                  </a:cubicBezTo>
                  <a:cubicBezTo>
                    <a:pt x="5204" y="3870"/>
                    <a:pt x="5263" y="3942"/>
                    <a:pt x="5263" y="3942"/>
                  </a:cubicBezTo>
                  <a:cubicBezTo>
                    <a:pt x="5263" y="3942"/>
                    <a:pt x="5216" y="3858"/>
                    <a:pt x="5156" y="3692"/>
                  </a:cubicBezTo>
                  <a:cubicBezTo>
                    <a:pt x="5096" y="3525"/>
                    <a:pt x="4989" y="3299"/>
                    <a:pt x="4823" y="3037"/>
                  </a:cubicBezTo>
                  <a:cubicBezTo>
                    <a:pt x="4525" y="2501"/>
                    <a:pt x="3977" y="1798"/>
                    <a:pt x="3203" y="1215"/>
                  </a:cubicBezTo>
                  <a:cubicBezTo>
                    <a:pt x="2429" y="644"/>
                    <a:pt x="1608" y="310"/>
                    <a:pt x="1001" y="167"/>
                  </a:cubicBezTo>
                  <a:cubicBezTo>
                    <a:pt x="691" y="96"/>
                    <a:pt x="453" y="48"/>
                    <a:pt x="274" y="36"/>
                  </a:cubicBezTo>
                  <a:cubicBezTo>
                    <a:pt x="96" y="13"/>
                    <a:pt x="1" y="1"/>
                    <a:pt x="1" y="1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688" name="Google Shape;12688;p49"/>
            <p:cNvSpPr/>
            <p:nvPr/>
          </p:nvSpPr>
          <p:spPr>
            <a:xfrm>
              <a:off x="3859100" y="2723375"/>
              <a:ext cx="94675" cy="71475"/>
            </a:xfrm>
            <a:custGeom>
              <a:avLst/>
              <a:gdLst/>
              <a:ahLst/>
              <a:cxnLst/>
              <a:rect l="l" t="t" r="r" b="b"/>
              <a:pathLst>
                <a:path w="3787" h="2859" extrusionOk="0">
                  <a:moveTo>
                    <a:pt x="1" y="1"/>
                  </a:moveTo>
                  <a:cubicBezTo>
                    <a:pt x="1" y="1"/>
                    <a:pt x="239" y="120"/>
                    <a:pt x="608" y="358"/>
                  </a:cubicBezTo>
                  <a:cubicBezTo>
                    <a:pt x="989" y="584"/>
                    <a:pt x="1477" y="906"/>
                    <a:pt x="2001" y="1299"/>
                  </a:cubicBezTo>
                  <a:cubicBezTo>
                    <a:pt x="2513" y="1680"/>
                    <a:pt x="2965" y="2072"/>
                    <a:pt x="3275" y="2370"/>
                  </a:cubicBezTo>
                  <a:cubicBezTo>
                    <a:pt x="3584" y="2668"/>
                    <a:pt x="3787" y="2858"/>
                    <a:pt x="3787" y="2858"/>
                  </a:cubicBezTo>
                  <a:cubicBezTo>
                    <a:pt x="3787" y="2858"/>
                    <a:pt x="3680" y="2584"/>
                    <a:pt x="3441" y="2215"/>
                  </a:cubicBezTo>
                  <a:cubicBezTo>
                    <a:pt x="3203" y="1846"/>
                    <a:pt x="2810" y="1358"/>
                    <a:pt x="2263" y="941"/>
                  </a:cubicBezTo>
                  <a:cubicBezTo>
                    <a:pt x="1715" y="525"/>
                    <a:pt x="1132" y="275"/>
                    <a:pt x="703" y="156"/>
                  </a:cubicBezTo>
                  <a:cubicBezTo>
                    <a:pt x="286" y="36"/>
                    <a:pt x="1" y="1"/>
                    <a:pt x="1" y="1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689" name="Google Shape;12689;p49"/>
            <p:cNvSpPr/>
            <p:nvPr/>
          </p:nvSpPr>
          <p:spPr>
            <a:xfrm>
              <a:off x="3880825" y="2702850"/>
              <a:ext cx="72350" cy="46550"/>
            </a:xfrm>
            <a:custGeom>
              <a:avLst/>
              <a:gdLst/>
              <a:ahLst/>
              <a:cxnLst/>
              <a:rect l="l" t="t" r="r" b="b"/>
              <a:pathLst>
                <a:path w="2894" h="1862" extrusionOk="0">
                  <a:moveTo>
                    <a:pt x="1" y="0"/>
                  </a:moveTo>
                  <a:cubicBezTo>
                    <a:pt x="1" y="0"/>
                    <a:pt x="513" y="631"/>
                    <a:pt x="1310" y="1155"/>
                  </a:cubicBezTo>
                  <a:cubicBezTo>
                    <a:pt x="1703" y="1405"/>
                    <a:pt x="2096" y="1596"/>
                    <a:pt x="2394" y="1727"/>
                  </a:cubicBezTo>
                  <a:cubicBezTo>
                    <a:pt x="2537" y="1786"/>
                    <a:pt x="2656" y="1858"/>
                    <a:pt x="2763" y="1858"/>
                  </a:cubicBezTo>
                  <a:cubicBezTo>
                    <a:pt x="2776" y="1861"/>
                    <a:pt x="2788" y="1862"/>
                    <a:pt x="2799" y="1862"/>
                  </a:cubicBezTo>
                  <a:cubicBezTo>
                    <a:pt x="2876" y="1862"/>
                    <a:pt x="2894" y="1798"/>
                    <a:pt x="2894" y="1798"/>
                  </a:cubicBezTo>
                  <a:lnTo>
                    <a:pt x="2894" y="1798"/>
                  </a:lnTo>
                  <a:cubicBezTo>
                    <a:pt x="2894" y="1798"/>
                    <a:pt x="2878" y="1819"/>
                    <a:pt x="2843" y="1819"/>
                  </a:cubicBezTo>
                  <a:cubicBezTo>
                    <a:pt x="2825" y="1819"/>
                    <a:pt x="2803" y="1814"/>
                    <a:pt x="2775" y="1798"/>
                  </a:cubicBezTo>
                  <a:cubicBezTo>
                    <a:pt x="2703" y="1762"/>
                    <a:pt x="2632" y="1655"/>
                    <a:pt x="2513" y="1548"/>
                  </a:cubicBezTo>
                  <a:cubicBezTo>
                    <a:pt x="2287" y="1322"/>
                    <a:pt x="1965" y="1048"/>
                    <a:pt x="1560" y="774"/>
                  </a:cubicBezTo>
                  <a:cubicBezTo>
                    <a:pt x="775" y="238"/>
                    <a:pt x="1" y="0"/>
                    <a:pt x="1" y="0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690" name="Google Shape;12690;p49"/>
            <p:cNvSpPr/>
            <p:nvPr/>
          </p:nvSpPr>
          <p:spPr>
            <a:xfrm>
              <a:off x="3900475" y="2684975"/>
              <a:ext cx="44375" cy="26225"/>
            </a:xfrm>
            <a:custGeom>
              <a:avLst/>
              <a:gdLst/>
              <a:ahLst/>
              <a:cxnLst/>
              <a:rect l="l" t="t" r="r" b="b"/>
              <a:pathLst>
                <a:path w="1775" h="1049" extrusionOk="0">
                  <a:moveTo>
                    <a:pt x="1" y="1"/>
                  </a:moveTo>
                  <a:lnTo>
                    <a:pt x="1" y="1"/>
                  </a:lnTo>
                  <a:cubicBezTo>
                    <a:pt x="1" y="1"/>
                    <a:pt x="286" y="441"/>
                    <a:pt x="774" y="715"/>
                  </a:cubicBezTo>
                  <a:cubicBezTo>
                    <a:pt x="1263" y="1013"/>
                    <a:pt x="1775" y="1049"/>
                    <a:pt x="1775" y="1049"/>
                  </a:cubicBezTo>
                  <a:cubicBezTo>
                    <a:pt x="1775" y="1049"/>
                    <a:pt x="1489" y="620"/>
                    <a:pt x="1001" y="334"/>
                  </a:cubicBezTo>
                  <a:cubicBezTo>
                    <a:pt x="501" y="37"/>
                    <a:pt x="1" y="1"/>
                    <a:pt x="1" y="1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691" name="Google Shape;12691;p49"/>
            <p:cNvSpPr/>
            <p:nvPr/>
          </p:nvSpPr>
          <p:spPr>
            <a:xfrm>
              <a:off x="3894825" y="2666600"/>
              <a:ext cx="46150" cy="19300"/>
            </a:xfrm>
            <a:custGeom>
              <a:avLst/>
              <a:gdLst/>
              <a:ahLst/>
              <a:cxnLst/>
              <a:rect l="l" t="t" r="r" b="b"/>
              <a:pathLst>
                <a:path w="1846" h="772" extrusionOk="0">
                  <a:moveTo>
                    <a:pt x="287" y="0"/>
                  </a:moveTo>
                  <a:cubicBezTo>
                    <a:pt x="114" y="0"/>
                    <a:pt x="0" y="21"/>
                    <a:pt x="0" y="21"/>
                  </a:cubicBezTo>
                  <a:cubicBezTo>
                    <a:pt x="0" y="21"/>
                    <a:pt x="369" y="355"/>
                    <a:pt x="858" y="557"/>
                  </a:cubicBezTo>
                  <a:cubicBezTo>
                    <a:pt x="1358" y="760"/>
                    <a:pt x="1846" y="772"/>
                    <a:pt x="1846" y="772"/>
                  </a:cubicBezTo>
                  <a:cubicBezTo>
                    <a:pt x="1846" y="772"/>
                    <a:pt x="1548" y="355"/>
                    <a:pt x="1024" y="141"/>
                  </a:cubicBezTo>
                  <a:cubicBezTo>
                    <a:pt x="753" y="27"/>
                    <a:pt x="482" y="0"/>
                    <a:pt x="287" y="0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692" name="Google Shape;12692;p49"/>
            <p:cNvSpPr/>
            <p:nvPr/>
          </p:nvSpPr>
          <p:spPr>
            <a:xfrm>
              <a:off x="3632575" y="2067200"/>
              <a:ext cx="242925" cy="79650"/>
            </a:xfrm>
            <a:custGeom>
              <a:avLst/>
              <a:gdLst/>
              <a:ahLst/>
              <a:cxnLst/>
              <a:rect l="l" t="t" r="r" b="b"/>
              <a:pathLst>
                <a:path w="9717" h="3186" extrusionOk="0">
                  <a:moveTo>
                    <a:pt x="2445" y="1"/>
                  </a:moveTo>
                  <a:cubicBezTo>
                    <a:pt x="2104" y="1"/>
                    <a:pt x="1790" y="19"/>
                    <a:pt x="1513" y="54"/>
                  </a:cubicBezTo>
                  <a:cubicBezTo>
                    <a:pt x="1275" y="66"/>
                    <a:pt x="1072" y="114"/>
                    <a:pt x="882" y="149"/>
                  </a:cubicBezTo>
                  <a:cubicBezTo>
                    <a:pt x="680" y="173"/>
                    <a:pt x="537" y="221"/>
                    <a:pt x="406" y="245"/>
                  </a:cubicBezTo>
                  <a:cubicBezTo>
                    <a:pt x="144" y="328"/>
                    <a:pt x="1" y="352"/>
                    <a:pt x="1" y="352"/>
                  </a:cubicBezTo>
                  <a:cubicBezTo>
                    <a:pt x="1" y="352"/>
                    <a:pt x="144" y="340"/>
                    <a:pt x="418" y="328"/>
                  </a:cubicBezTo>
                  <a:cubicBezTo>
                    <a:pt x="537" y="304"/>
                    <a:pt x="703" y="292"/>
                    <a:pt x="894" y="292"/>
                  </a:cubicBezTo>
                  <a:cubicBezTo>
                    <a:pt x="1021" y="292"/>
                    <a:pt x="1153" y="287"/>
                    <a:pt x="1298" y="287"/>
                  </a:cubicBezTo>
                  <a:cubicBezTo>
                    <a:pt x="1370" y="287"/>
                    <a:pt x="1446" y="288"/>
                    <a:pt x="1525" y="292"/>
                  </a:cubicBezTo>
                  <a:cubicBezTo>
                    <a:pt x="1989" y="292"/>
                    <a:pt x="2561" y="340"/>
                    <a:pt x="3168" y="411"/>
                  </a:cubicBezTo>
                  <a:cubicBezTo>
                    <a:pt x="3775" y="506"/>
                    <a:pt x="4454" y="637"/>
                    <a:pt x="5132" y="828"/>
                  </a:cubicBezTo>
                  <a:cubicBezTo>
                    <a:pt x="5799" y="1042"/>
                    <a:pt x="6442" y="1280"/>
                    <a:pt x="7014" y="1530"/>
                  </a:cubicBezTo>
                  <a:cubicBezTo>
                    <a:pt x="7573" y="1780"/>
                    <a:pt x="8061" y="2054"/>
                    <a:pt x="8466" y="2304"/>
                  </a:cubicBezTo>
                  <a:cubicBezTo>
                    <a:pt x="8669" y="2411"/>
                    <a:pt x="8835" y="2542"/>
                    <a:pt x="9002" y="2650"/>
                  </a:cubicBezTo>
                  <a:cubicBezTo>
                    <a:pt x="9157" y="2745"/>
                    <a:pt x="9288" y="2852"/>
                    <a:pt x="9395" y="2923"/>
                  </a:cubicBezTo>
                  <a:cubicBezTo>
                    <a:pt x="9597" y="3090"/>
                    <a:pt x="9716" y="3185"/>
                    <a:pt x="9716" y="3185"/>
                  </a:cubicBezTo>
                  <a:cubicBezTo>
                    <a:pt x="9716" y="3185"/>
                    <a:pt x="9609" y="3078"/>
                    <a:pt x="9443" y="2864"/>
                  </a:cubicBezTo>
                  <a:cubicBezTo>
                    <a:pt x="9347" y="2769"/>
                    <a:pt x="9240" y="2650"/>
                    <a:pt x="9085" y="2531"/>
                  </a:cubicBezTo>
                  <a:cubicBezTo>
                    <a:pt x="8954" y="2411"/>
                    <a:pt x="8788" y="2257"/>
                    <a:pt x="8597" y="2114"/>
                  </a:cubicBezTo>
                  <a:cubicBezTo>
                    <a:pt x="8228" y="1792"/>
                    <a:pt x="7752" y="1483"/>
                    <a:pt x="7180" y="1173"/>
                  </a:cubicBezTo>
                  <a:cubicBezTo>
                    <a:pt x="6621" y="876"/>
                    <a:pt x="5978" y="590"/>
                    <a:pt x="5263" y="387"/>
                  </a:cubicBezTo>
                  <a:cubicBezTo>
                    <a:pt x="4549" y="185"/>
                    <a:pt x="3859" y="66"/>
                    <a:pt x="3216" y="30"/>
                  </a:cubicBezTo>
                  <a:cubicBezTo>
                    <a:pt x="2947" y="10"/>
                    <a:pt x="2689" y="1"/>
                    <a:pt x="2445" y="1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693" name="Google Shape;12693;p49"/>
            <p:cNvSpPr/>
            <p:nvPr/>
          </p:nvSpPr>
          <p:spPr>
            <a:xfrm>
              <a:off x="3648075" y="2114950"/>
              <a:ext cx="232775" cy="71475"/>
            </a:xfrm>
            <a:custGeom>
              <a:avLst/>
              <a:gdLst/>
              <a:ahLst/>
              <a:cxnLst/>
              <a:rect l="l" t="t" r="r" b="b"/>
              <a:pathLst>
                <a:path w="9311" h="2859" extrusionOk="0">
                  <a:moveTo>
                    <a:pt x="2469" y="1"/>
                  </a:moveTo>
                  <a:cubicBezTo>
                    <a:pt x="2080" y="1"/>
                    <a:pt x="1724" y="32"/>
                    <a:pt x="1417" y="85"/>
                  </a:cubicBezTo>
                  <a:cubicBezTo>
                    <a:pt x="976" y="156"/>
                    <a:pt x="619" y="240"/>
                    <a:pt x="381" y="335"/>
                  </a:cubicBezTo>
                  <a:cubicBezTo>
                    <a:pt x="143" y="406"/>
                    <a:pt x="0" y="466"/>
                    <a:pt x="0" y="466"/>
                  </a:cubicBezTo>
                  <a:cubicBezTo>
                    <a:pt x="0" y="466"/>
                    <a:pt x="143" y="442"/>
                    <a:pt x="393" y="394"/>
                  </a:cubicBezTo>
                  <a:cubicBezTo>
                    <a:pt x="643" y="359"/>
                    <a:pt x="1000" y="323"/>
                    <a:pt x="1453" y="299"/>
                  </a:cubicBezTo>
                  <a:cubicBezTo>
                    <a:pt x="1515" y="297"/>
                    <a:pt x="1579" y="297"/>
                    <a:pt x="1645" y="297"/>
                  </a:cubicBezTo>
                  <a:cubicBezTo>
                    <a:pt x="2516" y="297"/>
                    <a:pt x="3650" y="446"/>
                    <a:pt x="4846" y="823"/>
                  </a:cubicBezTo>
                  <a:cubicBezTo>
                    <a:pt x="6120" y="1228"/>
                    <a:pt x="7227" y="1764"/>
                    <a:pt x="8025" y="2180"/>
                  </a:cubicBezTo>
                  <a:cubicBezTo>
                    <a:pt x="8811" y="2597"/>
                    <a:pt x="9311" y="2859"/>
                    <a:pt x="9311" y="2859"/>
                  </a:cubicBezTo>
                  <a:cubicBezTo>
                    <a:pt x="9311" y="2859"/>
                    <a:pt x="8870" y="2490"/>
                    <a:pt x="8132" y="1990"/>
                  </a:cubicBezTo>
                  <a:cubicBezTo>
                    <a:pt x="7382" y="1478"/>
                    <a:pt x="6298" y="811"/>
                    <a:pt x="4965" y="394"/>
                  </a:cubicBezTo>
                  <a:cubicBezTo>
                    <a:pt x="4082" y="113"/>
                    <a:pt x="3214" y="1"/>
                    <a:pt x="2469" y="1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694" name="Google Shape;12694;p49"/>
            <p:cNvSpPr/>
            <p:nvPr/>
          </p:nvSpPr>
          <p:spPr>
            <a:xfrm>
              <a:off x="3719500" y="2151850"/>
              <a:ext cx="113125" cy="39650"/>
            </a:xfrm>
            <a:custGeom>
              <a:avLst/>
              <a:gdLst/>
              <a:ahLst/>
              <a:cxnLst/>
              <a:rect l="l" t="t" r="r" b="b"/>
              <a:pathLst>
                <a:path w="4525" h="1586" extrusionOk="0">
                  <a:moveTo>
                    <a:pt x="825" y="0"/>
                  </a:moveTo>
                  <a:cubicBezTo>
                    <a:pt x="788" y="0"/>
                    <a:pt x="751" y="1"/>
                    <a:pt x="715" y="2"/>
                  </a:cubicBezTo>
                  <a:cubicBezTo>
                    <a:pt x="274" y="2"/>
                    <a:pt x="1" y="61"/>
                    <a:pt x="1" y="61"/>
                  </a:cubicBezTo>
                  <a:cubicBezTo>
                    <a:pt x="1" y="61"/>
                    <a:pt x="274" y="121"/>
                    <a:pt x="703" y="228"/>
                  </a:cubicBezTo>
                  <a:cubicBezTo>
                    <a:pt x="1120" y="335"/>
                    <a:pt x="1703" y="490"/>
                    <a:pt x="2310" y="704"/>
                  </a:cubicBezTo>
                  <a:cubicBezTo>
                    <a:pt x="2918" y="907"/>
                    <a:pt x="3477" y="1121"/>
                    <a:pt x="3870" y="1300"/>
                  </a:cubicBezTo>
                  <a:cubicBezTo>
                    <a:pt x="4275" y="1478"/>
                    <a:pt x="4525" y="1585"/>
                    <a:pt x="4525" y="1585"/>
                  </a:cubicBezTo>
                  <a:cubicBezTo>
                    <a:pt x="4525" y="1585"/>
                    <a:pt x="4346" y="1371"/>
                    <a:pt x="3977" y="1109"/>
                  </a:cubicBezTo>
                  <a:cubicBezTo>
                    <a:pt x="3632" y="823"/>
                    <a:pt x="3096" y="490"/>
                    <a:pt x="2441" y="276"/>
                  </a:cubicBezTo>
                  <a:cubicBezTo>
                    <a:pt x="1838" y="67"/>
                    <a:pt x="1266" y="0"/>
                    <a:pt x="825" y="0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695" name="Google Shape;12695;p49"/>
            <p:cNvSpPr/>
            <p:nvPr/>
          </p:nvSpPr>
          <p:spPr>
            <a:xfrm>
              <a:off x="3756400" y="2206375"/>
              <a:ext cx="75925" cy="33650"/>
            </a:xfrm>
            <a:custGeom>
              <a:avLst/>
              <a:gdLst/>
              <a:ahLst/>
              <a:cxnLst/>
              <a:rect l="l" t="t" r="r" b="b"/>
              <a:pathLst>
                <a:path w="3037" h="1346" extrusionOk="0">
                  <a:moveTo>
                    <a:pt x="671" y="0"/>
                  </a:moveTo>
                  <a:cubicBezTo>
                    <a:pt x="597" y="0"/>
                    <a:pt x="528" y="4"/>
                    <a:pt x="465" y="12"/>
                  </a:cubicBezTo>
                  <a:cubicBezTo>
                    <a:pt x="370" y="23"/>
                    <a:pt x="310" y="23"/>
                    <a:pt x="239" y="35"/>
                  </a:cubicBezTo>
                  <a:cubicBezTo>
                    <a:pt x="168" y="59"/>
                    <a:pt x="120" y="95"/>
                    <a:pt x="72" y="131"/>
                  </a:cubicBezTo>
                  <a:cubicBezTo>
                    <a:pt x="1" y="214"/>
                    <a:pt x="49" y="273"/>
                    <a:pt x="49" y="273"/>
                  </a:cubicBezTo>
                  <a:cubicBezTo>
                    <a:pt x="49" y="273"/>
                    <a:pt x="49" y="214"/>
                    <a:pt x="120" y="190"/>
                  </a:cubicBezTo>
                  <a:cubicBezTo>
                    <a:pt x="132" y="188"/>
                    <a:pt x="146" y="187"/>
                    <a:pt x="160" y="187"/>
                  </a:cubicBezTo>
                  <a:cubicBezTo>
                    <a:pt x="230" y="187"/>
                    <a:pt x="325" y="210"/>
                    <a:pt x="453" y="250"/>
                  </a:cubicBezTo>
                  <a:cubicBezTo>
                    <a:pt x="727" y="321"/>
                    <a:pt x="1120" y="476"/>
                    <a:pt x="1537" y="631"/>
                  </a:cubicBezTo>
                  <a:cubicBezTo>
                    <a:pt x="1954" y="797"/>
                    <a:pt x="2323" y="964"/>
                    <a:pt x="2596" y="1107"/>
                  </a:cubicBezTo>
                  <a:cubicBezTo>
                    <a:pt x="2870" y="1262"/>
                    <a:pt x="3037" y="1345"/>
                    <a:pt x="3037" y="1345"/>
                  </a:cubicBezTo>
                  <a:cubicBezTo>
                    <a:pt x="3037" y="1345"/>
                    <a:pt x="2954" y="1166"/>
                    <a:pt x="2727" y="928"/>
                  </a:cubicBezTo>
                  <a:cubicBezTo>
                    <a:pt x="2513" y="678"/>
                    <a:pt x="2156" y="393"/>
                    <a:pt x="1703" y="202"/>
                  </a:cubicBezTo>
                  <a:cubicBezTo>
                    <a:pt x="1333" y="60"/>
                    <a:pt x="963" y="0"/>
                    <a:pt x="671" y="0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696" name="Google Shape;12696;p49"/>
            <p:cNvSpPr/>
            <p:nvPr/>
          </p:nvSpPr>
          <p:spPr>
            <a:xfrm>
              <a:off x="3764150" y="2249050"/>
              <a:ext cx="51825" cy="17750"/>
            </a:xfrm>
            <a:custGeom>
              <a:avLst/>
              <a:gdLst/>
              <a:ahLst/>
              <a:cxnLst/>
              <a:rect l="l" t="t" r="r" b="b"/>
              <a:pathLst>
                <a:path w="2073" h="710" extrusionOk="0">
                  <a:moveTo>
                    <a:pt x="561" y="1"/>
                  </a:moveTo>
                  <a:cubicBezTo>
                    <a:pt x="478" y="1"/>
                    <a:pt x="401" y="7"/>
                    <a:pt x="334" y="19"/>
                  </a:cubicBezTo>
                  <a:cubicBezTo>
                    <a:pt x="131" y="43"/>
                    <a:pt x="0" y="90"/>
                    <a:pt x="0" y="90"/>
                  </a:cubicBezTo>
                  <a:cubicBezTo>
                    <a:pt x="0" y="90"/>
                    <a:pt x="120" y="162"/>
                    <a:pt x="298" y="257"/>
                  </a:cubicBezTo>
                  <a:cubicBezTo>
                    <a:pt x="477" y="341"/>
                    <a:pt x="715" y="448"/>
                    <a:pt x="1001" y="531"/>
                  </a:cubicBezTo>
                  <a:cubicBezTo>
                    <a:pt x="1286" y="614"/>
                    <a:pt x="1548" y="650"/>
                    <a:pt x="1751" y="686"/>
                  </a:cubicBezTo>
                  <a:cubicBezTo>
                    <a:pt x="1941" y="710"/>
                    <a:pt x="2072" y="710"/>
                    <a:pt x="2072" y="710"/>
                  </a:cubicBezTo>
                  <a:cubicBezTo>
                    <a:pt x="2072" y="710"/>
                    <a:pt x="2001" y="614"/>
                    <a:pt x="1822" y="471"/>
                  </a:cubicBezTo>
                  <a:cubicBezTo>
                    <a:pt x="1655" y="341"/>
                    <a:pt x="1417" y="174"/>
                    <a:pt x="1120" y="90"/>
                  </a:cubicBezTo>
                  <a:cubicBezTo>
                    <a:pt x="921" y="27"/>
                    <a:pt x="728" y="1"/>
                    <a:pt x="561" y="1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697" name="Google Shape;12697;p49"/>
            <p:cNvSpPr/>
            <p:nvPr/>
          </p:nvSpPr>
          <p:spPr>
            <a:xfrm>
              <a:off x="3493875" y="2528200"/>
              <a:ext cx="383100" cy="74650"/>
            </a:xfrm>
            <a:custGeom>
              <a:avLst/>
              <a:gdLst/>
              <a:ahLst/>
              <a:cxnLst/>
              <a:rect l="l" t="t" r="r" b="b"/>
              <a:pathLst>
                <a:path w="15324" h="2986" extrusionOk="0">
                  <a:moveTo>
                    <a:pt x="4082" y="0"/>
                  </a:moveTo>
                  <a:cubicBezTo>
                    <a:pt x="3418" y="0"/>
                    <a:pt x="2816" y="25"/>
                    <a:pt x="2287" y="69"/>
                  </a:cubicBezTo>
                  <a:cubicBezTo>
                    <a:pt x="1572" y="128"/>
                    <a:pt x="989" y="188"/>
                    <a:pt x="608" y="259"/>
                  </a:cubicBezTo>
                  <a:cubicBezTo>
                    <a:pt x="215" y="343"/>
                    <a:pt x="1" y="366"/>
                    <a:pt x="1" y="366"/>
                  </a:cubicBezTo>
                  <a:cubicBezTo>
                    <a:pt x="1" y="366"/>
                    <a:pt x="215" y="354"/>
                    <a:pt x="620" y="343"/>
                  </a:cubicBezTo>
                  <a:cubicBezTo>
                    <a:pt x="1013" y="307"/>
                    <a:pt x="1584" y="295"/>
                    <a:pt x="2298" y="295"/>
                  </a:cubicBezTo>
                  <a:cubicBezTo>
                    <a:pt x="3013" y="295"/>
                    <a:pt x="3846" y="319"/>
                    <a:pt x="4787" y="402"/>
                  </a:cubicBezTo>
                  <a:cubicBezTo>
                    <a:pt x="5727" y="474"/>
                    <a:pt x="6740" y="593"/>
                    <a:pt x="7811" y="771"/>
                  </a:cubicBezTo>
                  <a:cubicBezTo>
                    <a:pt x="8883" y="962"/>
                    <a:pt x="9883" y="1188"/>
                    <a:pt x="10788" y="1426"/>
                  </a:cubicBezTo>
                  <a:cubicBezTo>
                    <a:pt x="11693" y="1664"/>
                    <a:pt x="12502" y="1914"/>
                    <a:pt x="13169" y="2152"/>
                  </a:cubicBezTo>
                  <a:cubicBezTo>
                    <a:pt x="13836" y="2390"/>
                    <a:pt x="14371" y="2605"/>
                    <a:pt x="14741" y="2748"/>
                  </a:cubicBezTo>
                  <a:cubicBezTo>
                    <a:pt x="15122" y="2902"/>
                    <a:pt x="15324" y="2986"/>
                    <a:pt x="15324" y="2986"/>
                  </a:cubicBezTo>
                  <a:cubicBezTo>
                    <a:pt x="15324" y="2986"/>
                    <a:pt x="15133" y="2879"/>
                    <a:pt x="14764" y="2688"/>
                  </a:cubicBezTo>
                  <a:cubicBezTo>
                    <a:pt x="14419" y="2498"/>
                    <a:pt x="13895" y="2248"/>
                    <a:pt x="13240" y="1950"/>
                  </a:cubicBezTo>
                  <a:cubicBezTo>
                    <a:pt x="12585" y="1652"/>
                    <a:pt x="11800" y="1355"/>
                    <a:pt x="10895" y="1057"/>
                  </a:cubicBezTo>
                  <a:cubicBezTo>
                    <a:pt x="9978" y="771"/>
                    <a:pt x="8966" y="521"/>
                    <a:pt x="7883" y="319"/>
                  </a:cubicBezTo>
                  <a:cubicBezTo>
                    <a:pt x="6799" y="140"/>
                    <a:pt x="5751" y="45"/>
                    <a:pt x="4799" y="9"/>
                  </a:cubicBezTo>
                  <a:cubicBezTo>
                    <a:pt x="4553" y="3"/>
                    <a:pt x="4314" y="0"/>
                    <a:pt x="4082" y="0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698" name="Google Shape;12698;p49"/>
            <p:cNvSpPr/>
            <p:nvPr/>
          </p:nvSpPr>
          <p:spPr>
            <a:xfrm>
              <a:off x="3660850" y="2501325"/>
              <a:ext cx="133975" cy="30400"/>
            </a:xfrm>
            <a:custGeom>
              <a:avLst/>
              <a:gdLst/>
              <a:ahLst/>
              <a:cxnLst/>
              <a:rect l="l" t="t" r="r" b="b"/>
              <a:pathLst>
                <a:path w="5359" h="1216" extrusionOk="0">
                  <a:moveTo>
                    <a:pt x="823" y="1"/>
                  </a:moveTo>
                  <a:cubicBezTo>
                    <a:pt x="311" y="1"/>
                    <a:pt x="1" y="48"/>
                    <a:pt x="1" y="48"/>
                  </a:cubicBezTo>
                  <a:lnTo>
                    <a:pt x="2680" y="644"/>
                  </a:lnTo>
                  <a:cubicBezTo>
                    <a:pt x="4156" y="953"/>
                    <a:pt x="5359" y="1215"/>
                    <a:pt x="5359" y="1215"/>
                  </a:cubicBezTo>
                  <a:cubicBezTo>
                    <a:pt x="5359" y="1215"/>
                    <a:pt x="5085" y="1037"/>
                    <a:pt x="4644" y="834"/>
                  </a:cubicBezTo>
                  <a:cubicBezTo>
                    <a:pt x="4192" y="608"/>
                    <a:pt x="3537" y="358"/>
                    <a:pt x="2787" y="191"/>
                  </a:cubicBezTo>
                  <a:cubicBezTo>
                    <a:pt x="2025" y="25"/>
                    <a:pt x="1323" y="1"/>
                    <a:pt x="823" y="1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699" name="Google Shape;12699;p49"/>
            <p:cNvSpPr/>
            <p:nvPr/>
          </p:nvSpPr>
          <p:spPr>
            <a:xfrm>
              <a:off x="3723375" y="2480900"/>
              <a:ext cx="66100" cy="18850"/>
            </a:xfrm>
            <a:custGeom>
              <a:avLst/>
              <a:gdLst/>
              <a:ahLst/>
              <a:cxnLst/>
              <a:rect l="l" t="t" r="r" b="b"/>
              <a:pathLst>
                <a:path w="2644" h="754" extrusionOk="0">
                  <a:moveTo>
                    <a:pt x="224" y="0"/>
                  </a:moveTo>
                  <a:cubicBezTo>
                    <a:pt x="84" y="0"/>
                    <a:pt x="0" y="8"/>
                    <a:pt x="0" y="8"/>
                  </a:cubicBezTo>
                  <a:cubicBezTo>
                    <a:pt x="0" y="8"/>
                    <a:pt x="536" y="401"/>
                    <a:pt x="1262" y="591"/>
                  </a:cubicBezTo>
                  <a:cubicBezTo>
                    <a:pt x="1729" y="729"/>
                    <a:pt x="2167" y="754"/>
                    <a:pt x="2419" y="754"/>
                  </a:cubicBezTo>
                  <a:cubicBezTo>
                    <a:pt x="2560" y="754"/>
                    <a:pt x="2643" y="746"/>
                    <a:pt x="2643" y="746"/>
                  </a:cubicBezTo>
                  <a:cubicBezTo>
                    <a:pt x="2643" y="746"/>
                    <a:pt x="2108" y="353"/>
                    <a:pt x="1381" y="163"/>
                  </a:cubicBezTo>
                  <a:cubicBezTo>
                    <a:pt x="915" y="25"/>
                    <a:pt x="477" y="0"/>
                    <a:pt x="224" y="0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700" name="Google Shape;12700;p49"/>
            <p:cNvSpPr/>
            <p:nvPr/>
          </p:nvSpPr>
          <p:spPr>
            <a:xfrm>
              <a:off x="3730225" y="2454850"/>
              <a:ext cx="58950" cy="13650"/>
            </a:xfrm>
            <a:custGeom>
              <a:avLst/>
              <a:gdLst/>
              <a:ahLst/>
              <a:cxnLst/>
              <a:rect l="l" t="t" r="r" b="b"/>
              <a:pathLst>
                <a:path w="2358" h="546" extrusionOk="0">
                  <a:moveTo>
                    <a:pt x="794" y="1"/>
                  </a:moveTo>
                  <a:cubicBezTo>
                    <a:pt x="334" y="1"/>
                    <a:pt x="0" y="121"/>
                    <a:pt x="0" y="121"/>
                  </a:cubicBezTo>
                  <a:cubicBezTo>
                    <a:pt x="0" y="121"/>
                    <a:pt x="512" y="383"/>
                    <a:pt x="1155" y="490"/>
                  </a:cubicBezTo>
                  <a:cubicBezTo>
                    <a:pt x="1407" y="532"/>
                    <a:pt x="1645" y="545"/>
                    <a:pt x="1843" y="545"/>
                  </a:cubicBezTo>
                  <a:cubicBezTo>
                    <a:pt x="2150" y="545"/>
                    <a:pt x="2358" y="514"/>
                    <a:pt x="2358" y="514"/>
                  </a:cubicBezTo>
                  <a:cubicBezTo>
                    <a:pt x="2358" y="514"/>
                    <a:pt x="1893" y="157"/>
                    <a:pt x="1226" y="38"/>
                  </a:cubicBezTo>
                  <a:cubicBezTo>
                    <a:pt x="1075" y="11"/>
                    <a:pt x="929" y="1"/>
                    <a:pt x="794" y="1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701" name="Google Shape;12701;p49"/>
            <p:cNvSpPr/>
            <p:nvPr/>
          </p:nvSpPr>
          <p:spPr>
            <a:xfrm>
              <a:off x="3750150" y="2434850"/>
              <a:ext cx="37550" cy="11625"/>
            </a:xfrm>
            <a:custGeom>
              <a:avLst/>
              <a:gdLst/>
              <a:ahLst/>
              <a:cxnLst/>
              <a:rect l="l" t="t" r="r" b="b"/>
              <a:pathLst>
                <a:path w="1502" h="465" extrusionOk="0">
                  <a:moveTo>
                    <a:pt x="669" y="0"/>
                  </a:moveTo>
                  <a:cubicBezTo>
                    <a:pt x="299" y="0"/>
                    <a:pt x="1" y="159"/>
                    <a:pt x="1" y="159"/>
                  </a:cubicBezTo>
                  <a:cubicBezTo>
                    <a:pt x="1" y="159"/>
                    <a:pt x="310" y="409"/>
                    <a:pt x="727" y="457"/>
                  </a:cubicBezTo>
                  <a:cubicBezTo>
                    <a:pt x="771" y="462"/>
                    <a:pt x="814" y="464"/>
                    <a:pt x="856" y="464"/>
                  </a:cubicBezTo>
                  <a:cubicBezTo>
                    <a:pt x="1215" y="464"/>
                    <a:pt x="1501" y="302"/>
                    <a:pt x="1501" y="302"/>
                  </a:cubicBezTo>
                  <a:cubicBezTo>
                    <a:pt x="1501" y="302"/>
                    <a:pt x="1180" y="52"/>
                    <a:pt x="775" y="5"/>
                  </a:cubicBezTo>
                  <a:cubicBezTo>
                    <a:pt x="739" y="2"/>
                    <a:pt x="704" y="0"/>
                    <a:pt x="669" y="0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702" name="Google Shape;12702;p49"/>
            <p:cNvSpPr/>
            <p:nvPr/>
          </p:nvSpPr>
          <p:spPr>
            <a:xfrm>
              <a:off x="3751650" y="2409650"/>
              <a:ext cx="39300" cy="11350"/>
            </a:xfrm>
            <a:custGeom>
              <a:avLst/>
              <a:gdLst/>
              <a:ahLst/>
              <a:cxnLst/>
              <a:rect l="l" t="t" r="r" b="b"/>
              <a:pathLst>
                <a:path w="1572" h="454" extrusionOk="0">
                  <a:moveTo>
                    <a:pt x="786" y="1"/>
                  </a:moveTo>
                  <a:cubicBezTo>
                    <a:pt x="358" y="1"/>
                    <a:pt x="0" y="227"/>
                    <a:pt x="0" y="227"/>
                  </a:cubicBezTo>
                  <a:cubicBezTo>
                    <a:pt x="0" y="227"/>
                    <a:pt x="358" y="453"/>
                    <a:pt x="786" y="453"/>
                  </a:cubicBezTo>
                  <a:cubicBezTo>
                    <a:pt x="1215" y="453"/>
                    <a:pt x="1572" y="227"/>
                    <a:pt x="1572" y="227"/>
                  </a:cubicBezTo>
                  <a:cubicBezTo>
                    <a:pt x="1572" y="227"/>
                    <a:pt x="1239" y="1"/>
                    <a:pt x="786" y="1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703" name="Google Shape;12703;p49"/>
            <p:cNvSpPr/>
            <p:nvPr/>
          </p:nvSpPr>
          <p:spPr>
            <a:xfrm>
              <a:off x="3755225" y="2382375"/>
              <a:ext cx="41400" cy="11650"/>
            </a:xfrm>
            <a:custGeom>
              <a:avLst/>
              <a:gdLst/>
              <a:ahLst/>
              <a:cxnLst/>
              <a:rect l="l" t="t" r="r" b="b"/>
              <a:pathLst>
                <a:path w="1656" h="466" extrusionOk="0">
                  <a:moveTo>
                    <a:pt x="714" y="1"/>
                  </a:moveTo>
                  <a:cubicBezTo>
                    <a:pt x="315" y="1"/>
                    <a:pt x="0" y="163"/>
                    <a:pt x="0" y="163"/>
                  </a:cubicBezTo>
                  <a:cubicBezTo>
                    <a:pt x="0" y="163"/>
                    <a:pt x="346" y="413"/>
                    <a:pt x="810" y="461"/>
                  </a:cubicBezTo>
                  <a:cubicBezTo>
                    <a:pt x="850" y="464"/>
                    <a:pt x="889" y="465"/>
                    <a:pt x="927" y="465"/>
                  </a:cubicBezTo>
                  <a:cubicBezTo>
                    <a:pt x="1337" y="465"/>
                    <a:pt x="1655" y="306"/>
                    <a:pt x="1655" y="306"/>
                  </a:cubicBezTo>
                  <a:cubicBezTo>
                    <a:pt x="1655" y="306"/>
                    <a:pt x="1298" y="56"/>
                    <a:pt x="858" y="8"/>
                  </a:cubicBezTo>
                  <a:cubicBezTo>
                    <a:pt x="809" y="3"/>
                    <a:pt x="761" y="1"/>
                    <a:pt x="714" y="1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704" name="Google Shape;12704;p49"/>
            <p:cNvSpPr/>
            <p:nvPr/>
          </p:nvSpPr>
          <p:spPr>
            <a:xfrm>
              <a:off x="3771600" y="2357625"/>
              <a:ext cx="25025" cy="12075"/>
            </a:xfrm>
            <a:custGeom>
              <a:avLst/>
              <a:gdLst/>
              <a:ahLst/>
              <a:cxnLst/>
              <a:rect l="l" t="t" r="r" b="b"/>
              <a:pathLst>
                <a:path w="1001" h="483" extrusionOk="0">
                  <a:moveTo>
                    <a:pt x="383" y="0"/>
                  </a:moveTo>
                  <a:cubicBezTo>
                    <a:pt x="311" y="0"/>
                    <a:pt x="241" y="13"/>
                    <a:pt x="179" y="34"/>
                  </a:cubicBezTo>
                  <a:cubicBezTo>
                    <a:pt x="83" y="58"/>
                    <a:pt x="0" y="93"/>
                    <a:pt x="0" y="93"/>
                  </a:cubicBezTo>
                  <a:cubicBezTo>
                    <a:pt x="0" y="93"/>
                    <a:pt x="36" y="165"/>
                    <a:pt x="107" y="260"/>
                  </a:cubicBezTo>
                  <a:cubicBezTo>
                    <a:pt x="179" y="343"/>
                    <a:pt x="298" y="439"/>
                    <a:pt x="453" y="462"/>
                  </a:cubicBezTo>
                  <a:cubicBezTo>
                    <a:pt x="494" y="476"/>
                    <a:pt x="535" y="482"/>
                    <a:pt x="575" y="482"/>
                  </a:cubicBezTo>
                  <a:cubicBezTo>
                    <a:pt x="670" y="482"/>
                    <a:pt x="758" y="448"/>
                    <a:pt x="834" y="415"/>
                  </a:cubicBezTo>
                  <a:cubicBezTo>
                    <a:pt x="941" y="379"/>
                    <a:pt x="1000" y="319"/>
                    <a:pt x="1000" y="319"/>
                  </a:cubicBezTo>
                  <a:cubicBezTo>
                    <a:pt x="1000" y="319"/>
                    <a:pt x="941" y="236"/>
                    <a:pt x="869" y="177"/>
                  </a:cubicBezTo>
                  <a:cubicBezTo>
                    <a:pt x="774" y="117"/>
                    <a:pt x="679" y="46"/>
                    <a:pt x="536" y="22"/>
                  </a:cubicBezTo>
                  <a:cubicBezTo>
                    <a:pt x="486" y="7"/>
                    <a:pt x="434" y="0"/>
                    <a:pt x="383" y="0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705" name="Google Shape;12705;p49"/>
            <p:cNvSpPr/>
            <p:nvPr/>
          </p:nvSpPr>
          <p:spPr>
            <a:xfrm>
              <a:off x="3217350" y="1987875"/>
              <a:ext cx="155400" cy="66700"/>
            </a:xfrm>
            <a:custGeom>
              <a:avLst/>
              <a:gdLst/>
              <a:ahLst/>
              <a:cxnLst/>
              <a:rect l="l" t="t" r="r" b="b"/>
              <a:pathLst>
                <a:path w="6216" h="2668" extrusionOk="0">
                  <a:moveTo>
                    <a:pt x="1" y="0"/>
                  </a:moveTo>
                  <a:cubicBezTo>
                    <a:pt x="1" y="1"/>
                    <a:pt x="275" y="251"/>
                    <a:pt x="786" y="620"/>
                  </a:cubicBezTo>
                  <a:cubicBezTo>
                    <a:pt x="1298" y="1001"/>
                    <a:pt x="2025" y="1453"/>
                    <a:pt x="2906" y="1834"/>
                  </a:cubicBezTo>
                  <a:cubicBezTo>
                    <a:pt x="3775" y="2203"/>
                    <a:pt x="4608" y="2406"/>
                    <a:pt x="5228" y="2525"/>
                  </a:cubicBezTo>
                  <a:cubicBezTo>
                    <a:pt x="5835" y="2632"/>
                    <a:pt x="6216" y="2667"/>
                    <a:pt x="6216" y="2667"/>
                  </a:cubicBezTo>
                  <a:cubicBezTo>
                    <a:pt x="6216" y="2667"/>
                    <a:pt x="5859" y="2525"/>
                    <a:pt x="5287" y="2322"/>
                  </a:cubicBezTo>
                  <a:cubicBezTo>
                    <a:pt x="4716" y="2096"/>
                    <a:pt x="3930" y="1786"/>
                    <a:pt x="3084" y="1417"/>
                  </a:cubicBezTo>
                  <a:cubicBezTo>
                    <a:pt x="2227" y="1036"/>
                    <a:pt x="1453" y="703"/>
                    <a:pt x="906" y="429"/>
                  </a:cubicBezTo>
                  <a:cubicBezTo>
                    <a:pt x="334" y="167"/>
                    <a:pt x="1" y="1"/>
                    <a:pt x="1" y="0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706" name="Google Shape;12706;p49"/>
            <p:cNvSpPr/>
            <p:nvPr/>
          </p:nvSpPr>
          <p:spPr>
            <a:xfrm>
              <a:off x="3218850" y="2012575"/>
              <a:ext cx="69975" cy="42000"/>
            </a:xfrm>
            <a:custGeom>
              <a:avLst/>
              <a:gdLst/>
              <a:ahLst/>
              <a:cxnLst/>
              <a:rect l="l" t="t" r="r" b="b"/>
              <a:pathLst>
                <a:path w="2799" h="1680" extrusionOk="0"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07" y="167"/>
                    <a:pt x="310" y="394"/>
                  </a:cubicBezTo>
                  <a:cubicBezTo>
                    <a:pt x="524" y="620"/>
                    <a:pt x="834" y="894"/>
                    <a:pt x="1215" y="1144"/>
                  </a:cubicBezTo>
                  <a:cubicBezTo>
                    <a:pt x="1619" y="1382"/>
                    <a:pt x="2012" y="1513"/>
                    <a:pt x="2310" y="1584"/>
                  </a:cubicBezTo>
                  <a:cubicBezTo>
                    <a:pt x="2608" y="1656"/>
                    <a:pt x="2798" y="1679"/>
                    <a:pt x="2798" y="1679"/>
                  </a:cubicBezTo>
                  <a:cubicBezTo>
                    <a:pt x="2798" y="1679"/>
                    <a:pt x="2643" y="1560"/>
                    <a:pt x="2393" y="1370"/>
                  </a:cubicBezTo>
                  <a:cubicBezTo>
                    <a:pt x="2143" y="1215"/>
                    <a:pt x="1810" y="977"/>
                    <a:pt x="1441" y="751"/>
                  </a:cubicBezTo>
                  <a:cubicBezTo>
                    <a:pt x="1072" y="525"/>
                    <a:pt x="715" y="346"/>
                    <a:pt x="441" y="215"/>
                  </a:cubicBezTo>
                  <a:cubicBezTo>
                    <a:pt x="179" y="84"/>
                    <a:pt x="0" y="1"/>
                    <a:pt x="0" y="1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707" name="Google Shape;12707;p49"/>
            <p:cNvSpPr/>
            <p:nvPr/>
          </p:nvSpPr>
          <p:spPr>
            <a:xfrm>
              <a:off x="3172700" y="2106925"/>
              <a:ext cx="73250" cy="22950"/>
            </a:xfrm>
            <a:custGeom>
              <a:avLst/>
              <a:gdLst/>
              <a:ahLst/>
              <a:cxnLst/>
              <a:rect l="l" t="t" r="r" b="b"/>
              <a:pathLst>
                <a:path w="2930" h="918" extrusionOk="0">
                  <a:moveTo>
                    <a:pt x="1" y="1"/>
                  </a:moveTo>
                  <a:cubicBezTo>
                    <a:pt x="1" y="1"/>
                    <a:pt x="132" y="120"/>
                    <a:pt x="370" y="287"/>
                  </a:cubicBezTo>
                  <a:cubicBezTo>
                    <a:pt x="608" y="441"/>
                    <a:pt x="953" y="620"/>
                    <a:pt x="1370" y="751"/>
                  </a:cubicBezTo>
                  <a:cubicBezTo>
                    <a:pt x="1787" y="882"/>
                    <a:pt x="2191" y="918"/>
                    <a:pt x="2465" y="918"/>
                  </a:cubicBezTo>
                  <a:cubicBezTo>
                    <a:pt x="2751" y="918"/>
                    <a:pt x="2930" y="894"/>
                    <a:pt x="2930" y="894"/>
                  </a:cubicBezTo>
                  <a:cubicBezTo>
                    <a:pt x="2930" y="894"/>
                    <a:pt x="2287" y="549"/>
                    <a:pt x="1501" y="322"/>
                  </a:cubicBezTo>
                  <a:cubicBezTo>
                    <a:pt x="715" y="72"/>
                    <a:pt x="1" y="1"/>
                    <a:pt x="1" y="1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708" name="Google Shape;12708;p49"/>
            <p:cNvSpPr/>
            <p:nvPr/>
          </p:nvSpPr>
          <p:spPr>
            <a:xfrm>
              <a:off x="2975950" y="2639750"/>
              <a:ext cx="235775" cy="52800"/>
            </a:xfrm>
            <a:custGeom>
              <a:avLst/>
              <a:gdLst/>
              <a:ahLst/>
              <a:cxnLst/>
              <a:rect l="l" t="t" r="r" b="b"/>
              <a:pathLst>
                <a:path w="9431" h="2112" extrusionOk="0">
                  <a:moveTo>
                    <a:pt x="1" y="0"/>
                  </a:moveTo>
                  <a:cubicBezTo>
                    <a:pt x="1" y="0"/>
                    <a:pt x="477" y="250"/>
                    <a:pt x="1287" y="595"/>
                  </a:cubicBezTo>
                  <a:cubicBezTo>
                    <a:pt x="2108" y="953"/>
                    <a:pt x="3251" y="1357"/>
                    <a:pt x="4585" y="1655"/>
                  </a:cubicBezTo>
                  <a:cubicBezTo>
                    <a:pt x="5906" y="1953"/>
                    <a:pt x="7121" y="2072"/>
                    <a:pt x="8002" y="2096"/>
                  </a:cubicBezTo>
                  <a:cubicBezTo>
                    <a:pt x="8295" y="2108"/>
                    <a:pt x="8552" y="2111"/>
                    <a:pt x="8764" y="2111"/>
                  </a:cubicBezTo>
                  <a:cubicBezTo>
                    <a:pt x="9187" y="2111"/>
                    <a:pt x="9430" y="2096"/>
                    <a:pt x="9430" y="2096"/>
                  </a:cubicBezTo>
                  <a:cubicBezTo>
                    <a:pt x="9430" y="2096"/>
                    <a:pt x="8895" y="2012"/>
                    <a:pt x="8014" y="1857"/>
                  </a:cubicBezTo>
                  <a:cubicBezTo>
                    <a:pt x="7156" y="1715"/>
                    <a:pt x="5966" y="1488"/>
                    <a:pt x="4668" y="1203"/>
                  </a:cubicBezTo>
                  <a:cubicBezTo>
                    <a:pt x="3370" y="917"/>
                    <a:pt x="2215" y="619"/>
                    <a:pt x="1370" y="381"/>
                  </a:cubicBezTo>
                  <a:cubicBezTo>
                    <a:pt x="513" y="143"/>
                    <a:pt x="1" y="0"/>
                    <a:pt x="1" y="0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709" name="Google Shape;12709;p49"/>
            <p:cNvSpPr/>
            <p:nvPr/>
          </p:nvSpPr>
          <p:spPr>
            <a:xfrm>
              <a:off x="2991725" y="2597975"/>
              <a:ext cx="61050" cy="16575"/>
            </a:xfrm>
            <a:custGeom>
              <a:avLst/>
              <a:gdLst/>
              <a:ahLst/>
              <a:cxnLst/>
              <a:rect l="l" t="t" r="r" b="b"/>
              <a:pathLst>
                <a:path w="2442" h="663" extrusionOk="0">
                  <a:moveTo>
                    <a:pt x="332" y="1"/>
                  </a:moveTo>
                  <a:cubicBezTo>
                    <a:pt x="128" y="1"/>
                    <a:pt x="1" y="16"/>
                    <a:pt x="1" y="16"/>
                  </a:cubicBezTo>
                  <a:cubicBezTo>
                    <a:pt x="1" y="16"/>
                    <a:pt x="501" y="373"/>
                    <a:pt x="1168" y="552"/>
                  </a:cubicBezTo>
                  <a:cubicBezTo>
                    <a:pt x="1533" y="642"/>
                    <a:pt x="1874" y="662"/>
                    <a:pt x="2111" y="662"/>
                  </a:cubicBezTo>
                  <a:cubicBezTo>
                    <a:pt x="2315" y="662"/>
                    <a:pt x="2442" y="647"/>
                    <a:pt x="2442" y="647"/>
                  </a:cubicBezTo>
                  <a:cubicBezTo>
                    <a:pt x="2442" y="647"/>
                    <a:pt x="1953" y="290"/>
                    <a:pt x="1287" y="111"/>
                  </a:cubicBezTo>
                  <a:cubicBezTo>
                    <a:pt x="915" y="22"/>
                    <a:pt x="571" y="1"/>
                    <a:pt x="332" y="1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710" name="Google Shape;12710;p49"/>
            <p:cNvSpPr/>
            <p:nvPr/>
          </p:nvSpPr>
          <p:spPr>
            <a:xfrm>
              <a:off x="3004525" y="2565800"/>
              <a:ext cx="58675" cy="13975"/>
            </a:xfrm>
            <a:custGeom>
              <a:avLst/>
              <a:gdLst/>
              <a:ahLst/>
              <a:cxnLst/>
              <a:rect l="l" t="t" r="r" b="b"/>
              <a:pathLst>
                <a:path w="2347" h="559" extrusionOk="0">
                  <a:moveTo>
                    <a:pt x="609" y="0"/>
                  </a:moveTo>
                  <a:cubicBezTo>
                    <a:pt x="249" y="0"/>
                    <a:pt x="1" y="53"/>
                    <a:pt x="1" y="53"/>
                  </a:cubicBezTo>
                  <a:cubicBezTo>
                    <a:pt x="1" y="53"/>
                    <a:pt x="477" y="386"/>
                    <a:pt x="1132" y="505"/>
                  </a:cubicBezTo>
                  <a:cubicBezTo>
                    <a:pt x="1350" y="545"/>
                    <a:pt x="1558" y="558"/>
                    <a:pt x="1738" y="558"/>
                  </a:cubicBezTo>
                  <a:cubicBezTo>
                    <a:pt x="2098" y="558"/>
                    <a:pt x="2346" y="505"/>
                    <a:pt x="2346" y="505"/>
                  </a:cubicBezTo>
                  <a:cubicBezTo>
                    <a:pt x="2346" y="505"/>
                    <a:pt x="1870" y="184"/>
                    <a:pt x="1215" y="53"/>
                  </a:cubicBezTo>
                  <a:cubicBezTo>
                    <a:pt x="997" y="13"/>
                    <a:pt x="789" y="0"/>
                    <a:pt x="609" y="0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711" name="Google Shape;12711;p49"/>
            <p:cNvSpPr/>
            <p:nvPr/>
          </p:nvSpPr>
          <p:spPr>
            <a:xfrm>
              <a:off x="3017025" y="2533350"/>
              <a:ext cx="35750" cy="13675"/>
            </a:xfrm>
            <a:custGeom>
              <a:avLst/>
              <a:gdLst/>
              <a:ahLst/>
              <a:cxnLst/>
              <a:rect l="l" t="t" r="r" b="b"/>
              <a:pathLst>
                <a:path w="1430" h="547" extrusionOk="0">
                  <a:moveTo>
                    <a:pt x="405" y="0"/>
                  </a:moveTo>
                  <a:cubicBezTo>
                    <a:pt x="175" y="0"/>
                    <a:pt x="1" y="53"/>
                    <a:pt x="1" y="53"/>
                  </a:cubicBezTo>
                  <a:cubicBezTo>
                    <a:pt x="1" y="53"/>
                    <a:pt x="251" y="375"/>
                    <a:pt x="656" y="494"/>
                  </a:cubicBezTo>
                  <a:cubicBezTo>
                    <a:pt x="787" y="533"/>
                    <a:pt x="916" y="547"/>
                    <a:pt x="1031" y="547"/>
                  </a:cubicBezTo>
                  <a:cubicBezTo>
                    <a:pt x="1260" y="547"/>
                    <a:pt x="1430" y="494"/>
                    <a:pt x="1430" y="494"/>
                  </a:cubicBezTo>
                  <a:cubicBezTo>
                    <a:pt x="1430" y="494"/>
                    <a:pt x="1179" y="172"/>
                    <a:pt x="775" y="53"/>
                  </a:cubicBezTo>
                  <a:cubicBezTo>
                    <a:pt x="648" y="14"/>
                    <a:pt x="519" y="0"/>
                    <a:pt x="405" y="0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712" name="Google Shape;12712;p49"/>
            <p:cNvSpPr/>
            <p:nvPr/>
          </p:nvSpPr>
          <p:spPr>
            <a:xfrm>
              <a:off x="3025950" y="2504300"/>
              <a:ext cx="30400" cy="11650"/>
            </a:xfrm>
            <a:custGeom>
              <a:avLst/>
              <a:gdLst/>
              <a:ahLst/>
              <a:cxnLst/>
              <a:rect l="l" t="t" r="r" b="b"/>
              <a:pathLst>
                <a:path w="1216" h="466" extrusionOk="0">
                  <a:moveTo>
                    <a:pt x="632" y="1"/>
                  </a:moveTo>
                  <a:cubicBezTo>
                    <a:pt x="453" y="1"/>
                    <a:pt x="287" y="60"/>
                    <a:pt x="180" y="120"/>
                  </a:cubicBezTo>
                  <a:cubicBezTo>
                    <a:pt x="60" y="191"/>
                    <a:pt x="1" y="251"/>
                    <a:pt x="1" y="251"/>
                  </a:cubicBezTo>
                  <a:cubicBezTo>
                    <a:pt x="1" y="251"/>
                    <a:pt x="84" y="310"/>
                    <a:pt x="180" y="358"/>
                  </a:cubicBezTo>
                  <a:cubicBezTo>
                    <a:pt x="299" y="406"/>
                    <a:pt x="441" y="465"/>
                    <a:pt x="596" y="465"/>
                  </a:cubicBezTo>
                  <a:cubicBezTo>
                    <a:pt x="751" y="465"/>
                    <a:pt x="894" y="429"/>
                    <a:pt x="1013" y="382"/>
                  </a:cubicBezTo>
                  <a:cubicBezTo>
                    <a:pt x="1132" y="346"/>
                    <a:pt x="1215" y="298"/>
                    <a:pt x="1215" y="298"/>
                  </a:cubicBezTo>
                  <a:cubicBezTo>
                    <a:pt x="1215" y="298"/>
                    <a:pt x="1168" y="227"/>
                    <a:pt x="1061" y="167"/>
                  </a:cubicBezTo>
                  <a:cubicBezTo>
                    <a:pt x="953" y="84"/>
                    <a:pt x="811" y="13"/>
                    <a:pt x="632" y="1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713" name="Google Shape;12713;p49"/>
            <p:cNvSpPr/>
            <p:nvPr/>
          </p:nvSpPr>
          <p:spPr>
            <a:xfrm>
              <a:off x="2825925" y="2812075"/>
              <a:ext cx="125050" cy="19025"/>
            </a:xfrm>
            <a:custGeom>
              <a:avLst/>
              <a:gdLst/>
              <a:ahLst/>
              <a:cxnLst/>
              <a:rect l="l" t="t" r="r" b="b"/>
              <a:pathLst>
                <a:path w="5002" h="761" extrusionOk="0">
                  <a:moveTo>
                    <a:pt x="5002" y="1"/>
                  </a:moveTo>
                  <a:cubicBezTo>
                    <a:pt x="5001" y="1"/>
                    <a:pt x="3858" y="60"/>
                    <a:pt x="2489" y="227"/>
                  </a:cubicBezTo>
                  <a:cubicBezTo>
                    <a:pt x="1120" y="406"/>
                    <a:pt x="1" y="644"/>
                    <a:pt x="1" y="644"/>
                  </a:cubicBezTo>
                  <a:cubicBezTo>
                    <a:pt x="1" y="644"/>
                    <a:pt x="287" y="703"/>
                    <a:pt x="739" y="739"/>
                  </a:cubicBezTo>
                  <a:cubicBezTo>
                    <a:pt x="915" y="753"/>
                    <a:pt x="1118" y="761"/>
                    <a:pt x="1339" y="761"/>
                  </a:cubicBezTo>
                  <a:cubicBezTo>
                    <a:pt x="1700" y="761"/>
                    <a:pt x="2113" y="739"/>
                    <a:pt x="2549" y="679"/>
                  </a:cubicBezTo>
                  <a:cubicBezTo>
                    <a:pt x="3239" y="596"/>
                    <a:pt x="3870" y="418"/>
                    <a:pt x="4299" y="263"/>
                  </a:cubicBezTo>
                  <a:cubicBezTo>
                    <a:pt x="4728" y="120"/>
                    <a:pt x="5002" y="1"/>
                    <a:pt x="5002" y="1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714" name="Google Shape;12714;p49"/>
            <p:cNvSpPr/>
            <p:nvPr/>
          </p:nvSpPr>
          <p:spPr>
            <a:xfrm>
              <a:off x="2836650" y="2794625"/>
              <a:ext cx="56875" cy="12400"/>
            </a:xfrm>
            <a:custGeom>
              <a:avLst/>
              <a:gdLst/>
              <a:ahLst/>
              <a:cxnLst/>
              <a:rect l="l" t="t" r="r" b="b"/>
              <a:pathLst>
                <a:path w="2275" h="496" extrusionOk="0">
                  <a:moveTo>
                    <a:pt x="1427" y="0"/>
                  </a:moveTo>
                  <a:cubicBezTo>
                    <a:pt x="1329" y="0"/>
                    <a:pt x="1225" y="6"/>
                    <a:pt x="1120" y="20"/>
                  </a:cubicBezTo>
                  <a:cubicBezTo>
                    <a:pt x="465" y="103"/>
                    <a:pt x="1" y="425"/>
                    <a:pt x="1" y="425"/>
                  </a:cubicBezTo>
                  <a:cubicBezTo>
                    <a:pt x="1" y="425"/>
                    <a:pt x="318" y="495"/>
                    <a:pt x="751" y="495"/>
                  </a:cubicBezTo>
                  <a:cubicBezTo>
                    <a:pt x="881" y="495"/>
                    <a:pt x="1022" y="489"/>
                    <a:pt x="1167" y="473"/>
                  </a:cubicBezTo>
                  <a:cubicBezTo>
                    <a:pt x="1775" y="401"/>
                    <a:pt x="2275" y="139"/>
                    <a:pt x="2275" y="139"/>
                  </a:cubicBezTo>
                  <a:cubicBezTo>
                    <a:pt x="2275" y="139"/>
                    <a:pt x="1906" y="0"/>
                    <a:pt x="1427" y="0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715" name="Google Shape;12715;p49"/>
            <p:cNvSpPr/>
            <p:nvPr/>
          </p:nvSpPr>
          <p:spPr>
            <a:xfrm>
              <a:off x="2850350" y="2757150"/>
              <a:ext cx="38125" cy="11325"/>
            </a:xfrm>
            <a:custGeom>
              <a:avLst/>
              <a:gdLst/>
              <a:ahLst/>
              <a:cxnLst/>
              <a:rect l="l" t="t" r="r" b="b"/>
              <a:pathLst>
                <a:path w="1525" h="453" extrusionOk="0">
                  <a:moveTo>
                    <a:pt x="847" y="1"/>
                  </a:moveTo>
                  <a:cubicBezTo>
                    <a:pt x="808" y="1"/>
                    <a:pt x="768" y="3"/>
                    <a:pt x="727" y="7"/>
                  </a:cubicBezTo>
                  <a:cubicBezTo>
                    <a:pt x="298" y="31"/>
                    <a:pt x="0" y="317"/>
                    <a:pt x="0" y="317"/>
                  </a:cubicBezTo>
                  <a:cubicBezTo>
                    <a:pt x="0" y="317"/>
                    <a:pt x="301" y="453"/>
                    <a:pt x="658" y="453"/>
                  </a:cubicBezTo>
                  <a:cubicBezTo>
                    <a:pt x="696" y="453"/>
                    <a:pt x="735" y="451"/>
                    <a:pt x="774" y="448"/>
                  </a:cubicBezTo>
                  <a:cubicBezTo>
                    <a:pt x="1179" y="424"/>
                    <a:pt x="1524" y="198"/>
                    <a:pt x="1524" y="198"/>
                  </a:cubicBezTo>
                  <a:cubicBezTo>
                    <a:pt x="1524" y="198"/>
                    <a:pt x="1239" y="1"/>
                    <a:pt x="847" y="1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716" name="Google Shape;12716;p49"/>
            <p:cNvSpPr/>
            <p:nvPr/>
          </p:nvSpPr>
          <p:spPr>
            <a:xfrm>
              <a:off x="2920300" y="2601275"/>
              <a:ext cx="43175" cy="11450"/>
            </a:xfrm>
            <a:custGeom>
              <a:avLst/>
              <a:gdLst/>
              <a:ahLst/>
              <a:cxnLst/>
              <a:rect l="l" t="t" r="r" b="b"/>
              <a:pathLst>
                <a:path w="1727" h="458" extrusionOk="0">
                  <a:moveTo>
                    <a:pt x="976" y="0"/>
                  </a:moveTo>
                  <a:cubicBezTo>
                    <a:pt x="937" y="0"/>
                    <a:pt x="897" y="1"/>
                    <a:pt x="857" y="3"/>
                  </a:cubicBezTo>
                  <a:cubicBezTo>
                    <a:pt x="619" y="15"/>
                    <a:pt x="417" y="75"/>
                    <a:pt x="262" y="122"/>
                  </a:cubicBezTo>
                  <a:cubicBezTo>
                    <a:pt x="107" y="170"/>
                    <a:pt x="0" y="218"/>
                    <a:pt x="0" y="218"/>
                  </a:cubicBezTo>
                  <a:cubicBezTo>
                    <a:pt x="0" y="218"/>
                    <a:pt x="95" y="289"/>
                    <a:pt x="262" y="348"/>
                  </a:cubicBezTo>
                  <a:cubicBezTo>
                    <a:pt x="403" y="403"/>
                    <a:pt x="604" y="457"/>
                    <a:pt x="828" y="457"/>
                  </a:cubicBezTo>
                  <a:cubicBezTo>
                    <a:pt x="850" y="457"/>
                    <a:pt x="871" y="457"/>
                    <a:pt x="893" y="456"/>
                  </a:cubicBezTo>
                  <a:cubicBezTo>
                    <a:pt x="1155" y="432"/>
                    <a:pt x="1358" y="348"/>
                    <a:pt x="1512" y="253"/>
                  </a:cubicBezTo>
                  <a:cubicBezTo>
                    <a:pt x="1655" y="170"/>
                    <a:pt x="1727" y="98"/>
                    <a:pt x="1727" y="98"/>
                  </a:cubicBezTo>
                  <a:cubicBezTo>
                    <a:pt x="1727" y="98"/>
                    <a:pt x="1608" y="63"/>
                    <a:pt x="1453" y="39"/>
                  </a:cubicBezTo>
                  <a:cubicBezTo>
                    <a:pt x="1326" y="19"/>
                    <a:pt x="1152" y="0"/>
                    <a:pt x="976" y="0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717" name="Google Shape;12717;p49"/>
            <p:cNvSpPr/>
            <p:nvPr/>
          </p:nvSpPr>
          <p:spPr>
            <a:xfrm>
              <a:off x="2931300" y="2574250"/>
              <a:ext cx="30400" cy="11050"/>
            </a:xfrm>
            <a:custGeom>
              <a:avLst/>
              <a:gdLst/>
              <a:ahLst/>
              <a:cxnLst/>
              <a:rect l="l" t="t" r="r" b="b"/>
              <a:pathLst>
                <a:path w="1216" h="442" extrusionOk="0">
                  <a:moveTo>
                    <a:pt x="608" y="1"/>
                  </a:moveTo>
                  <a:cubicBezTo>
                    <a:pt x="263" y="1"/>
                    <a:pt x="1" y="227"/>
                    <a:pt x="1" y="227"/>
                  </a:cubicBezTo>
                  <a:cubicBezTo>
                    <a:pt x="1" y="227"/>
                    <a:pt x="263" y="441"/>
                    <a:pt x="608" y="441"/>
                  </a:cubicBezTo>
                  <a:cubicBezTo>
                    <a:pt x="953" y="441"/>
                    <a:pt x="1215" y="227"/>
                    <a:pt x="1215" y="227"/>
                  </a:cubicBezTo>
                  <a:cubicBezTo>
                    <a:pt x="1215" y="227"/>
                    <a:pt x="929" y="1"/>
                    <a:pt x="608" y="1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718" name="Google Shape;12718;p49"/>
            <p:cNvSpPr/>
            <p:nvPr/>
          </p:nvSpPr>
          <p:spPr>
            <a:xfrm>
              <a:off x="2954225" y="2542100"/>
              <a:ext cx="26825" cy="11350"/>
            </a:xfrm>
            <a:custGeom>
              <a:avLst/>
              <a:gdLst/>
              <a:ahLst/>
              <a:cxnLst/>
              <a:rect l="l" t="t" r="r" b="b"/>
              <a:pathLst>
                <a:path w="1073" h="454" extrusionOk="0">
                  <a:moveTo>
                    <a:pt x="558" y="0"/>
                  </a:moveTo>
                  <a:cubicBezTo>
                    <a:pt x="551" y="0"/>
                    <a:pt x="544" y="1"/>
                    <a:pt x="536" y="1"/>
                  </a:cubicBezTo>
                  <a:cubicBezTo>
                    <a:pt x="239" y="1"/>
                    <a:pt x="1" y="227"/>
                    <a:pt x="1" y="227"/>
                  </a:cubicBezTo>
                  <a:cubicBezTo>
                    <a:pt x="1" y="227"/>
                    <a:pt x="239" y="453"/>
                    <a:pt x="536" y="453"/>
                  </a:cubicBezTo>
                  <a:cubicBezTo>
                    <a:pt x="834" y="453"/>
                    <a:pt x="1072" y="227"/>
                    <a:pt x="1072" y="227"/>
                  </a:cubicBezTo>
                  <a:cubicBezTo>
                    <a:pt x="1072" y="227"/>
                    <a:pt x="845" y="0"/>
                    <a:pt x="558" y="0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719" name="Google Shape;12719;p49"/>
            <p:cNvSpPr/>
            <p:nvPr/>
          </p:nvSpPr>
          <p:spPr>
            <a:xfrm>
              <a:off x="3016725" y="2803450"/>
              <a:ext cx="430750" cy="31575"/>
            </a:xfrm>
            <a:custGeom>
              <a:avLst/>
              <a:gdLst/>
              <a:ahLst/>
              <a:cxnLst/>
              <a:rect l="l" t="t" r="r" b="b"/>
              <a:pathLst>
                <a:path w="17230" h="1263" extrusionOk="0">
                  <a:moveTo>
                    <a:pt x="17229" y="1"/>
                  </a:moveTo>
                  <a:cubicBezTo>
                    <a:pt x="17229" y="1"/>
                    <a:pt x="13359" y="48"/>
                    <a:pt x="8597" y="405"/>
                  </a:cubicBezTo>
                  <a:cubicBezTo>
                    <a:pt x="3835" y="763"/>
                    <a:pt x="1" y="1263"/>
                    <a:pt x="1" y="1263"/>
                  </a:cubicBezTo>
                  <a:cubicBezTo>
                    <a:pt x="1" y="1263"/>
                    <a:pt x="3882" y="1203"/>
                    <a:pt x="8633" y="858"/>
                  </a:cubicBezTo>
                  <a:cubicBezTo>
                    <a:pt x="13395" y="501"/>
                    <a:pt x="17229" y="1"/>
                    <a:pt x="17229" y="1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720" name="Google Shape;12720;p49"/>
            <p:cNvSpPr/>
            <p:nvPr/>
          </p:nvSpPr>
          <p:spPr>
            <a:xfrm>
              <a:off x="3045900" y="2792250"/>
              <a:ext cx="214650" cy="13900"/>
            </a:xfrm>
            <a:custGeom>
              <a:avLst/>
              <a:gdLst/>
              <a:ahLst/>
              <a:cxnLst/>
              <a:rect l="l" t="t" r="r" b="b"/>
              <a:pathLst>
                <a:path w="8586" h="556" extrusionOk="0">
                  <a:moveTo>
                    <a:pt x="5255" y="1"/>
                  </a:moveTo>
                  <a:cubicBezTo>
                    <a:pt x="4943" y="1"/>
                    <a:pt x="4619" y="7"/>
                    <a:pt x="4287" y="20"/>
                  </a:cubicBezTo>
                  <a:cubicBezTo>
                    <a:pt x="3096" y="56"/>
                    <a:pt x="2025" y="198"/>
                    <a:pt x="1251" y="318"/>
                  </a:cubicBezTo>
                  <a:cubicBezTo>
                    <a:pt x="477" y="449"/>
                    <a:pt x="1" y="556"/>
                    <a:pt x="1" y="556"/>
                  </a:cubicBezTo>
                  <a:cubicBezTo>
                    <a:pt x="1" y="556"/>
                    <a:pt x="1929" y="556"/>
                    <a:pt x="4299" y="460"/>
                  </a:cubicBezTo>
                  <a:cubicBezTo>
                    <a:pt x="6644" y="377"/>
                    <a:pt x="8585" y="222"/>
                    <a:pt x="8585" y="222"/>
                  </a:cubicBezTo>
                  <a:cubicBezTo>
                    <a:pt x="8585" y="222"/>
                    <a:pt x="8109" y="151"/>
                    <a:pt x="7335" y="91"/>
                  </a:cubicBezTo>
                  <a:cubicBezTo>
                    <a:pt x="6777" y="40"/>
                    <a:pt x="6058" y="1"/>
                    <a:pt x="5255" y="1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721" name="Google Shape;12721;p49"/>
            <p:cNvSpPr/>
            <p:nvPr/>
          </p:nvSpPr>
          <p:spPr>
            <a:xfrm>
              <a:off x="3036375" y="2778700"/>
              <a:ext cx="103900" cy="11425"/>
            </a:xfrm>
            <a:custGeom>
              <a:avLst/>
              <a:gdLst/>
              <a:ahLst/>
              <a:cxnLst/>
              <a:rect l="l" t="t" r="r" b="b"/>
              <a:pathLst>
                <a:path w="4156" h="457" extrusionOk="0">
                  <a:moveTo>
                    <a:pt x="2261" y="0"/>
                  </a:moveTo>
                  <a:cubicBezTo>
                    <a:pt x="2199" y="0"/>
                    <a:pt x="2136" y="1"/>
                    <a:pt x="2072" y="2"/>
                  </a:cubicBezTo>
                  <a:cubicBezTo>
                    <a:pt x="929" y="26"/>
                    <a:pt x="1" y="276"/>
                    <a:pt x="1" y="276"/>
                  </a:cubicBezTo>
                  <a:cubicBezTo>
                    <a:pt x="1" y="276"/>
                    <a:pt x="840" y="457"/>
                    <a:pt x="1896" y="457"/>
                  </a:cubicBezTo>
                  <a:cubicBezTo>
                    <a:pt x="1958" y="457"/>
                    <a:pt x="2021" y="456"/>
                    <a:pt x="2084" y="455"/>
                  </a:cubicBezTo>
                  <a:cubicBezTo>
                    <a:pt x="3239" y="443"/>
                    <a:pt x="4156" y="181"/>
                    <a:pt x="4156" y="181"/>
                  </a:cubicBezTo>
                  <a:cubicBezTo>
                    <a:pt x="4156" y="181"/>
                    <a:pt x="3317" y="0"/>
                    <a:pt x="2261" y="0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722" name="Google Shape;12722;p49"/>
            <p:cNvSpPr/>
            <p:nvPr/>
          </p:nvSpPr>
          <p:spPr>
            <a:xfrm>
              <a:off x="3034900" y="2753425"/>
              <a:ext cx="57175" cy="11675"/>
            </a:xfrm>
            <a:custGeom>
              <a:avLst/>
              <a:gdLst/>
              <a:ahLst/>
              <a:cxnLst/>
              <a:rect l="l" t="t" r="r" b="b"/>
              <a:pathLst>
                <a:path w="2287" h="467" extrusionOk="0">
                  <a:moveTo>
                    <a:pt x="1185" y="1"/>
                  </a:moveTo>
                  <a:cubicBezTo>
                    <a:pt x="1167" y="1"/>
                    <a:pt x="1149" y="1"/>
                    <a:pt x="1131" y="1"/>
                  </a:cubicBezTo>
                  <a:cubicBezTo>
                    <a:pt x="512" y="37"/>
                    <a:pt x="0" y="275"/>
                    <a:pt x="0" y="275"/>
                  </a:cubicBezTo>
                  <a:cubicBezTo>
                    <a:pt x="0" y="275"/>
                    <a:pt x="494" y="466"/>
                    <a:pt x="1101" y="466"/>
                  </a:cubicBezTo>
                  <a:cubicBezTo>
                    <a:pt x="1119" y="466"/>
                    <a:pt x="1137" y="466"/>
                    <a:pt x="1155" y="466"/>
                  </a:cubicBezTo>
                  <a:cubicBezTo>
                    <a:pt x="1774" y="442"/>
                    <a:pt x="2286" y="192"/>
                    <a:pt x="2286" y="192"/>
                  </a:cubicBezTo>
                  <a:cubicBezTo>
                    <a:pt x="2286" y="192"/>
                    <a:pt x="1792" y="1"/>
                    <a:pt x="1185" y="1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723" name="Google Shape;12723;p49"/>
            <p:cNvSpPr/>
            <p:nvPr/>
          </p:nvSpPr>
          <p:spPr>
            <a:xfrm>
              <a:off x="2993825" y="2730825"/>
              <a:ext cx="30375" cy="11625"/>
            </a:xfrm>
            <a:custGeom>
              <a:avLst/>
              <a:gdLst/>
              <a:ahLst/>
              <a:cxnLst/>
              <a:rect l="l" t="t" r="r" b="b"/>
              <a:pathLst>
                <a:path w="1215" h="465" extrusionOk="0">
                  <a:moveTo>
                    <a:pt x="619" y="0"/>
                  </a:moveTo>
                  <a:cubicBezTo>
                    <a:pt x="441" y="0"/>
                    <a:pt x="262" y="60"/>
                    <a:pt x="155" y="131"/>
                  </a:cubicBezTo>
                  <a:cubicBezTo>
                    <a:pt x="60" y="191"/>
                    <a:pt x="0" y="274"/>
                    <a:pt x="0" y="274"/>
                  </a:cubicBezTo>
                  <a:lnTo>
                    <a:pt x="179" y="358"/>
                  </a:lnTo>
                  <a:cubicBezTo>
                    <a:pt x="298" y="405"/>
                    <a:pt x="441" y="453"/>
                    <a:pt x="595" y="465"/>
                  </a:cubicBezTo>
                  <a:cubicBezTo>
                    <a:pt x="738" y="465"/>
                    <a:pt x="893" y="429"/>
                    <a:pt x="1012" y="405"/>
                  </a:cubicBezTo>
                  <a:cubicBezTo>
                    <a:pt x="1131" y="369"/>
                    <a:pt x="1215" y="346"/>
                    <a:pt x="1215" y="346"/>
                  </a:cubicBezTo>
                  <a:cubicBezTo>
                    <a:pt x="1215" y="346"/>
                    <a:pt x="1167" y="274"/>
                    <a:pt x="1072" y="179"/>
                  </a:cubicBezTo>
                  <a:cubicBezTo>
                    <a:pt x="964" y="96"/>
                    <a:pt x="810" y="12"/>
                    <a:pt x="619" y="0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724" name="Google Shape;12724;p49"/>
            <p:cNvSpPr/>
            <p:nvPr/>
          </p:nvSpPr>
          <p:spPr>
            <a:xfrm>
              <a:off x="3764150" y="3101350"/>
              <a:ext cx="434600" cy="11425"/>
            </a:xfrm>
            <a:custGeom>
              <a:avLst/>
              <a:gdLst/>
              <a:ahLst/>
              <a:cxnLst/>
              <a:rect l="l" t="t" r="r" b="b"/>
              <a:pathLst>
                <a:path w="17384" h="457" extrusionOk="0">
                  <a:moveTo>
                    <a:pt x="7901" y="1"/>
                  </a:moveTo>
                  <a:cubicBezTo>
                    <a:pt x="3473" y="1"/>
                    <a:pt x="0" y="181"/>
                    <a:pt x="0" y="181"/>
                  </a:cubicBezTo>
                  <a:cubicBezTo>
                    <a:pt x="0" y="181"/>
                    <a:pt x="3906" y="419"/>
                    <a:pt x="8692" y="455"/>
                  </a:cubicBezTo>
                  <a:cubicBezTo>
                    <a:pt x="8945" y="456"/>
                    <a:pt x="9196" y="457"/>
                    <a:pt x="9443" y="457"/>
                  </a:cubicBezTo>
                  <a:cubicBezTo>
                    <a:pt x="13900" y="457"/>
                    <a:pt x="17384" y="265"/>
                    <a:pt x="17384" y="265"/>
                  </a:cubicBezTo>
                  <a:cubicBezTo>
                    <a:pt x="17384" y="265"/>
                    <a:pt x="13502" y="15"/>
                    <a:pt x="8692" y="3"/>
                  </a:cubicBezTo>
                  <a:cubicBezTo>
                    <a:pt x="8425" y="1"/>
                    <a:pt x="8162" y="1"/>
                    <a:pt x="7901" y="1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725" name="Google Shape;12725;p49"/>
            <p:cNvSpPr/>
            <p:nvPr/>
          </p:nvSpPr>
          <p:spPr>
            <a:xfrm>
              <a:off x="3764750" y="3085325"/>
              <a:ext cx="192600" cy="11350"/>
            </a:xfrm>
            <a:custGeom>
              <a:avLst/>
              <a:gdLst/>
              <a:ahLst/>
              <a:cxnLst/>
              <a:rect l="l" t="t" r="r" b="b"/>
              <a:pathLst>
                <a:path w="7704" h="454" extrusionOk="0">
                  <a:moveTo>
                    <a:pt x="3846" y="1"/>
                  </a:moveTo>
                  <a:cubicBezTo>
                    <a:pt x="1727" y="1"/>
                    <a:pt x="0" y="227"/>
                    <a:pt x="0" y="227"/>
                  </a:cubicBezTo>
                  <a:cubicBezTo>
                    <a:pt x="0" y="227"/>
                    <a:pt x="1727" y="453"/>
                    <a:pt x="3846" y="453"/>
                  </a:cubicBezTo>
                  <a:cubicBezTo>
                    <a:pt x="5977" y="453"/>
                    <a:pt x="7704" y="227"/>
                    <a:pt x="7704" y="227"/>
                  </a:cubicBezTo>
                  <a:cubicBezTo>
                    <a:pt x="7704" y="227"/>
                    <a:pt x="5977" y="1"/>
                    <a:pt x="3846" y="1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726" name="Google Shape;12726;p49"/>
            <p:cNvSpPr/>
            <p:nvPr/>
          </p:nvSpPr>
          <p:spPr>
            <a:xfrm>
              <a:off x="3792425" y="3067475"/>
              <a:ext cx="154200" cy="11325"/>
            </a:xfrm>
            <a:custGeom>
              <a:avLst/>
              <a:gdLst/>
              <a:ahLst/>
              <a:cxnLst/>
              <a:rect l="l" t="t" r="r" b="b"/>
              <a:pathLst>
                <a:path w="6168" h="453" extrusionOk="0">
                  <a:moveTo>
                    <a:pt x="3084" y="0"/>
                  </a:moveTo>
                  <a:cubicBezTo>
                    <a:pt x="1382" y="0"/>
                    <a:pt x="1" y="227"/>
                    <a:pt x="1" y="227"/>
                  </a:cubicBezTo>
                  <a:cubicBezTo>
                    <a:pt x="1" y="227"/>
                    <a:pt x="1382" y="453"/>
                    <a:pt x="3084" y="453"/>
                  </a:cubicBezTo>
                  <a:cubicBezTo>
                    <a:pt x="4787" y="453"/>
                    <a:pt x="6168" y="227"/>
                    <a:pt x="6168" y="227"/>
                  </a:cubicBezTo>
                  <a:cubicBezTo>
                    <a:pt x="6168" y="227"/>
                    <a:pt x="4787" y="0"/>
                    <a:pt x="3084" y="0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727" name="Google Shape;12727;p49"/>
            <p:cNvSpPr/>
            <p:nvPr/>
          </p:nvSpPr>
          <p:spPr>
            <a:xfrm>
              <a:off x="3859100" y="3048125"/>
              <a:ext cx="160750" cy="11325"/>
            </a:xfrm>
            <a:custGeom>
              <a:avLst/>
              <a:gdLst/>
              <a:ahLst/>
              <a:cxnLst/>
              <a:rect l="l" t="t" r="r" b="b"/>
              <a:pathLst>
                <a:path w="6430" h="453" extrusionOk="0">
                  <a:moveTo>
                    <a:pt x="3345" y="0"/>
                  </a:moveTo>
                  <a:cubicBezTo>
                    <a:pt x="3302" y="0"/>
                    <a:pt x="3259" y="0"/>
                    <a:pt x="3215" y="0"/>
                  </a:cubicBezTo>
                  <a:cubicBezTo>
                    <a:pt x="1441" y="0"/>
                    <a:pt x="1" y="227"/>
                    <a:pt x="1" y="227"/>
                  </a:cubicBezTo>
                  <a:cubicBezTo>
                    <a:pt x="1" y="227"/>
                    <a:pt x="1441" y="453"/>
                    <a:pt x="3215" y="453"/>
                  </a:cubicBezTo>
                  <a:cubicBezTo>
                    <a:pt x="4989" y="453"/>
                    <a:pt x="6430" y="227"/>
                    <a:pt x="6430" y="227"/>
                  </a:cubicBezTo>
                  <a:cubicBezTo>
                    <a:pt x="6430" y="227"/>
                    <a:pt x="5070" y="0"/>
                    <a:pt x="3345" y="0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728" name="Google Shape;12728;p49"/>
            <p:cNvSpPr/>
            <p:nvPr/>
          </p:nvSpPr>
          <p:spPr>
            <a:xfrm>
              <a:off x="4972050" y="2710275"/>
              <a:ext cx="27400" cy="64925"/>
            </a:xfrm>
            <a:custGeom>
              <a:avLst/>
              <a:gdLst/>
              <a:ahLst/>
              <a:cxnLst/>
              <a:rect l="l" t="t" r="r" b="b"/>
              <a:pathLst>
                <a:path w="1096" h="2597" extrusionOk="0">
                  <a:moveTo>
                    <a:pt x="167" y="1"/>
                  </a:moveTo>
                  <a:cubicBezTo>
                    <a:pt x="167" y="1"/>
                    <a:pt x="83" y="168"/>
                    <a:pt x="24" y="418"/>
                  </a:cubicBezTo>
                  <a:cubicBezTo>
                    <a:pt x="0" y="691"/>
                    <a:pt x="0" y="1072"/>
                    <a:pt x="143" y="1465"/>
                  </a:cubicBezTo>
                  <a:cubicBezTo>
                    <a:pt x="298" y="1870"/>
                    <a:pt x="548" y="2168"/>
                    <a:pt x="738" y="2346"/>
                  </a:cubicBezTo>
                  <a:cubicBezTo>
                    <a:pt x="953" y="2525"/>
                    <a:pt x="1095" y="2596"/>
                    <a:pt x="1095" y="2596"/>
                  </a:cubicBezTo>
                  <a:cubicBezTo>
                    <a:pt x="1095" y="2596"/>
                    <a:pt x="1036" y="2442"/>
                    <a:pt x="929" y="2204"/>
                  </a:cubicBezTo>
                  <a:cubicBezTo>
                    <a:pt x="845" y="1965"/>
                    <a:pt x="726" y="1656"/>
                    <a:pt x="595" y="1311"/>
                  </a:cubicBezTo>
                  <a:cubicBezTo>
                    <a:pt x="476" y="977"/>
                    <a:pt x="357" y="644"/>
                    <a:pt x="286" y="406"/>
                  </a:cubicBezTo>
                  <a:cubicBezTo>
                    <a:pt x="202" y="156"/>
                    <a:pt x="167" y="1"/>
                    <a:pt x="167" y="1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729" name="Google Shape;12729;p49"/>
            <p:cNvSpPr/>
            <p:nvPr/>
          </p:nvSpPr>
          <p:spPr>
            <a:xfrm>
              <a:off x="4954775" y="2749875"/>
              <a:ext cx="18175" cy="31275"/>
            </a:xfrm>
            <a:custGeom>
              <a:avLst/>
              <a:gdLst/>
              <a:ahLst/>
              <a:cxnLst/>
              <a:rect l="l" t="t" r="r" b="b"/>
              <a:pathLst>
                <a:path w="727" h="1251" extrusionOk="0">
                  <a:moveTo>
                    <a:pt x="84" y="0"/>
                  </a:moveTo>
                  <a:cubicBezTo>
                    <a:pt x="84" y="0"/>
                    <a:pt x="0" y="370"/>
                    <a:pt x="155" y="715"/>
                  </a:cubicBezTo>
                  <a:cubicBezTo>
                    <a:pt x="322" y="1060"/>
                    <a:pt x="643" y="1251"/>
                    <a:pt x="643" y="1251"/>
                  </a:cubicBezTo>
                  <a:cubicBezTo>
                    <a:pt x="643" y="1251"/>
                    <a:pt x="727" y="881"/>
                    <a:pt x="572" y="536"/>
                  </a:cubicBezTo>
                  <a:cubicBezTo>
                    <a:pt x="405" y="191"/>
                    <a:pt x="84" y="0"/>
                    <a:pt x="84" y="0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730" name="Google Shape;12730;p49"/>
            <p:cNvSpPr/>
            <p:nvPr/>
          </p:nvSpPr>
          <p:spPr>
            <a:xfrm>
              <a:off x="4199625" y="1988475"/>
              <a:ext cx="16975" cy="54800"/>
            </a:xfrm>
            <a:custGeom>
              <a:avLst/>
              <a:gdLst/>
              <a:ahLst/>
              <a:cxnLst/>
              <a:rect l="l" t="t" r="r" b="b"/>
              <a:pathLst>
                <a:path w="679" h="2192" extrusionOk="0">
                  <a:moveTo>
                    <a:pt x="131" y="0"/>
                  </a:moveTo>
                  <a:cubicBezTo>
                    <a:pt x="131" y="0"/>
                    <a:pt x="0" y="524"/>
                    <a:pt x="119" y="1131"/>
                  </a:cubicBezTo>
                  <a:cubicBezTo>
                    <a:pt x="238" y="1750"/>
                    <a:pt x="548" y="2191"/>
                    <a:pt x="548" y="2191"/>
                  </a:cubicBezTo>
                  <a:cubicBezTo>
                    <a:pt x="548" y="2191"/>
                    <a:pt x="679" y="1667"/>
                    <a:pt x="560" y="1060"/>
                  </a:cubicBezTo>
                  <a:cubicBezTo>
                    <a:pt x="441" y="453"/>
                    <a:pt x="131" y="0"/>
                    <a:pt x="131" y="0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731" name="Google Shape;12731;p49"/>
            <p:cNvSpPr/>
            <p:nvPr/>
          </p:nvSpPr>
          <p:spPr>
            <a:xfrm>
              <a:off x="4658600" y="2070925"/>
              <a:ext cx="19075" cy="57175"/>
            </a:xfrm>
            <a:custGeom>
              <a:avLst/>
              <a:gdLst/>
              <a:ahLst/>
              <a:cxnLst/>
              <a:rect l="l" t="t" r="r" b="b"/>
              <a:pathLst>
                <a:path w="763" h="2287" extrusionOk="0">
                  <a:moveTo>
                    <a:pt x="1" y="0"/>
                  </a:moveTo>
                  <a:cubicBezTo>
                    <a:pt x="1" y="0"/>
                    <a:pt x="25" y="560"/>
                    <a:pt x="215" y="1191"/>
                  </a:cubicBezTo>
                  <a:cubicBezTo>
                    <a:pt x="406" y="1798"/>
                    <a:pt x="715" y="2286"/>
                    <a:pt x="715" y="2286"/>
                  </a:cubicBezTo>
                  <a:cubicBezTo>
                    <a:pt x="715" y="2286"/>
                    <a:pt x="751" y="2143"/>
                    <a:pt x="763" y="1917"/>
                  </a:cubicBezTo>
                  <a:cubicBezTo>
                    <a:pt x="763" y="1691"/>
                    <a:pt x="751" y="1381"/>
                    <a:pt x="644" y="1048"/>
                  </a:cubicBezTo>
                  <a:cubicBezTo>
                    <a:pt x="537" y="727"/>
                    <a:pt x="370" y="453"/>
                    <a:pt x="239" y="274"/>
                  </a:cubicBezTo>
                  <a:cubicBezTo>
                    <a:pt x="108" y="96"/>
                    <a:pt x="1" y="0"/>
                    <a:pt x="1" y="0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732" name="Google Shape;12732;p49"/>
            <p:cNvSpPr/>
            <p:nvPr/>
          </p:nvSpPr>
          <p:spPr>
            <a:xfrm>
              <a:off x="4621700" y="2066750"/>
              <a:ext cx="17275" cy="33075"/>
            </a:xfrm>
            <a:custGeom>
              <a:avLst/>
              <a:gdLst/>
              <a:ahLst/>
              <a:cxnLst/>
              <a:rect l="l" t="t" r="r" b="b"/>
              <a:pathLst>
                <a:path w="691" h="1323" extrusionOk="0">
                  <a:moveTo>
                    <a:pt x="143" y="1"/>
                  </a:moveTo>
                  <a:cubicBezTo>
                    <a:pt x="143" y="1"/>
                    <a:pt x="0" y="370"/>
                    <a:pt x="143" y="739"/>
                  </a:cubicBezTo>
                  <a:cubicBezTo>
                    <a:pt x="274" y="1132"/>
                    <a:pt x="619" y="1322"/>
                    <a:pt x="619" y="1322"/>
                  </a:cubicBezTo>
                  <a:cubicBezTo>
                    <a:pt x="619" y="1322"/>
                    <a:pt x="691" y="953"/>
                    <a:pt x="572" y="596"/>
                  </a:cubicBezTo>
                  <a:cubicBezTo>
                    <a:pt x="441" y="239"/>
                    <a:pt x="143" y="1"/>
                    <a:pt x="143" y="1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733" name="Google Shape;12733;p49"/>
            <p:cNvSpPr/>
            <p:nvPr/>
          </p:nvSpPr>
          <p:spPr>
            <a:xfrm>
              <a:off x="3442075" y="2701050"/>
              <a:ext cx="20875" cy="98550"/>
            </a:xfrm>
            <a:custGeom>
              <a:avLst/>
              <a:gdLst/>
              <a:ahLst/>
              <a:cxnLst/>
              <a:rect l="l" t="t" r="r" b="b"/>
              <a:pathLst>
                <a:path w="835" h="3942" extrusionOk="0">
                  <a:moveTo>
                    <a:pt x="775" y="1"/>
                  </a:moveTo>
                  <a:cubicBezTo>
                    <a:pt x="775" y="1"/>
                    <a:pt x="382" y="846"/>
                    <a:pt x="191" y="1941"/>
                  </a:cubicBezTo>
                  <a:cubicBezTo>
                    <a:pt x="1" y="3025"/>
                    <a:pt x="60" y="3942"/>
                    <a:pt x="60" y="3942"/>
                  </a:cubicBezTo>
                  <a:cubicBezTo>
                    <a:pt x="60" y="3942"/>
                    <a:pt x="441" y="3096"/>
                    <a:pt x="644" y="2013"/>
                  </a:cubicBezTo>
                  <a:cubicBezTo>
                    <a:pt x="834" y="930"/>
                    <a:pt x="775" y="1"/>
                    <a:pt x="775" y="1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734" name="Google Shape;12734;p49"/>
            <p:cNvSpPr/>
            <p:nvPr/>
          </p:nvSpPr>
          <p:spPr>
            <a:xfrm>
              <a:off x="3463225" y="2773100"/>
              <a:ext cx="13125" cy="28000"/>
            </a:xfrm>
            <a:custGeom>
              <a:avLst/>
              <a:gdLst/>
              <a:ahLst/>
              <a:cxnLst/>
              <a:rect l="l" t="t" r="r" b="b"/>
              <a:pathLst>
                <a:path w="525" h="1120" extrusionOk="0">
                  <a:moveTo>
                    <a:pt x="357" y="0"/>
                  </a:moveTo>
                  <a:cubicBezTo>
                    <a:pt x="357" y="0"/>
                    <a:pt x="298" y="72"/>
                    <a:pt x="215" y="167"/>
                  </a:cubicBezTo>
                  <a:cubicBezTo>
                    <a:pt x="155" y="262"/>
                    <a:pt x="60" y="381"/>
                    <a:pt x="36" y="524"/>
                  </a:cubicBezTo>
                  <a:cubicBezTo>
                    <a:pt x="0" y="667"/>
                    <a:pt x="12" y="810"/>
                    <a:pt x="36" y="929"/>
                  </a:cubicBezTo>
                  <a:cubicBezTo>
                    <a:pt x="48" y="1036"/>
                    <a:pt x="72" y="1119"/>
                    <a:pt x="72" y="1119"/>
                  </a:cubicBezTo>
                  <a:cubicBezTo>
                    <a:pt x="72" y="1119"/>
                    <a:pt x="155" y="1095"/>
                    <a:pt x="238" y="1000"/>
                  </a:cubicBezTo>
                  <a:cubicBezTo>
                    <a:pt x="334" y="929"/>
                    <a:pt x="429" y="798"/>
                    <a:pt x="476" y="631"/>
                  </a:cubicBezTo>
                  <a:cubicBezTo>
                    <a:pt x="524" y="464"/>
                    <a:pt x="488" y="298"/>
                    <a:pt x="453" y="191"/>
                  </a:cubicBezTo>
                  <a:cubicBezTo>
                    <a:pt x="417" y="83"/>
                    <a:pt x="357" y="0"/>
                    <a:pt x="357" y="0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735" name="Google Shape;12735;p49"/>
            <p:cNvSpPr/>
            <p:nvPr/>
          </p:nvSpPr>
          <p:spPr>
            <a:xfrm>
              <a:off x="3483750" y="2774875"/>
              <a:ext cx="16100" cy="23250"/>
            </a:xfrm>
            <a:custGeom>
              <a:avLst/>
              <a:gdLst/>
              <a:ahLst/>
              <a:cxnLst/>
              <a:rect l="l" t="t" r="r" b="b"/>
              <a:pathLst>
                <a:path w="644" h="930" extrusionOk="0">
                  <a:moveTo>
                    <a:pt x="477" y="1"/>
                  </a:moveTo>
                  <a:cubicBezTo>
                    <a:pt x="477" y="1"/>
                    <a:pt x="203" y="143"/>
                    <a:pt x="108" y="382"/>
                  </a:cubicBezTo>
                  <a:cubicBezTo>
                    <a:pt x="1" y="632"/>
                    <a:pt x="108" y="929"/>
                    <a:pt x="108" y="929"/>
                  </a:cubicBezTo>
                  <a:cubicBezTo>
                    <a:pt x="108" y="929"/>
                    <a:pt x="417" y="846"/>
                    <a:pt x="525" y="560"/>
                  </a:cubicBezTo>
                  <a:cubicBezTo>
                    <a:pt x="644" y="274"/>
                    <a:pt x="477" y="1"/>
                    <a:pt x="477" y="1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736" name="Google Shape;12736;p49"/>
            <p:cNvSpPr/>
            <p:nvPr/>
          </p:nvSpPr>
          <p:spPr>
            <a:xfrm>
              <a:off x="3460250" y="2009300"/>
              <a:ext cx="18775" cy="67000"/>
            </a:xfrm>
            <a:custGeom>
              <a:avLst/>
              <a:gdLst/>
              <a:ahLst/>
              <a:cxnLst/>
              <a:rect l="l" t="t" r="r" b="b"/>
              <a:pathLst>
                <a:path w="751" h="2680" extrusionOk="0">
                  <a:moveTo>
                    <a:pt x="643" y="1"/>
                  </a:moveTo>
                  <a:cubicBezTo>
                    <a:pt x="643" y="1"/>
                    <a:pt x="298" y="560"/>
                    <a:pt x="155" y="1298"/>
                  </a:cubicBezTo>
                  <a:cubicBezTo>
                    <a:pt x="0" y="2049"/>
                    <a:pt x="107" y="2680"/>
                    <a:pt x="107" y="2680"/>
                  </a:cubicBezTo>
                  <a:cubicBezTo>
                    <a:pt x="107" y="2680"/>
                    <a:pt x="429" y="2120"/>
                    <a:pt x="595" y="1394"/>
                  </a:cubicBezTo>
                  <a:cubicBezTo>
                    <a:pt x="750" y="644"/>
                    <a:pt x="643" y="1"/>
                    <a:pt x="643" y="1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737" name="Google Shape;12737;p49"/>
            <p:cNvSpPr/>
            <p:nvPr/>
          </p:nvSpPr>
          <p:spPr>
            <a:xfrm>
              <a:off x="3484650" y="2016750"/>
              <a:ext cx="13125" cy="25025"/>
            </a:xfrm>
            <a:custGeom>
              <a:avLst/>
              <a:gdLst/>
              <a:ahLst/>
              <a:cxnLst/>
              <a:rect l="l" t="t" r="r" b="b"/>
              <a:pathLst>
                <a:path w="525" h="1001" extrusionOk="0">
                  <a:moveTo>
                    <a:pt x="453" y="0"/>
                  </a:moveTo>
                  <a:cubicBezTo>
                    <a:pt x="453" y="0"/>
                    <a:pt x="381" y="12"/>
                    <a:pt x="286" y="96"/>
                  </a:cubicBezTo>
                  <a:cubicBezTo>
                    <a:pt x="191" y="167"/>
                    <a:pt x="96" y="286"/>
                    <a:pt x="48" y="429"/>
                  </a:cubicBezTo>
                  <a:cubicBezTo>
                    <a:pt x="0" y="584"/>
                    <a:pt x="48" y="727"/>
                    <a:pt x="96" y="834"/>
                  </a:cubicBezTo>
                  <a:cubicBezTo>
                    <a:pt x="143" y="941"/>
                    <a:pt x="203" y="1000"/>
                    <a:pt x="203" y="1000"/>
                  </a:cubicBezTo>
                  <a:cubicBezTo>
                    <a:pt x="203" y="1000"/>
                    <a:pt x="262" y="941"/>
                    <a:pt x="334" y="846"/>
                  </a:cubicBezTo>
                  <a:cubicBezTo>
                    <a:pt x="393" y="774"/>
                    <a:pt x="465" y="655"/>
                    <a:pt x="501" y="536"/>
                  </a:cubicBezTo>
                  <a:cubicBezTo>
                    <a:pt x="524" y="417"/>
                    <a:pt x="512" y="286"/>
                    <a:pt x="501" y="179"/>
                  </a:cubicBezTo>
                  <a:cubicBezTo>
                    <a:pt x="489" y="72"/>
                    <a:pt x="453" y="0"/>
                    <a:pt x="453" y="0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738" name="Google Shape;12738;p49"/>
            <p:cNvSpPr/>
            <p:nvPr/>
          </p:nvSpPr>
          <p:spPr>
            <a:xfrm>
              <a:off x="3177475" y="2730825"/>
              <a:ext cx="22050" cy="59250"/>
            </a:xfrm>
            <a:custGeom>
              <a:avLst/>
              <a:gdLst/>
              <a:ahLst/>
              <a:cxnLst/>
              <a:rect l="l" t="t" r="r" b="b"/>
              <a:pathLst>
                <a:path w="882" h="2370" extrusionOk="0">
                  <a:moveTo>
                    <a:pt x="834" y="0"/>
                  </a:moveTo>
                  <a:cubicBezTo>
                    <a:pt x="834" y="0"/>
                    <a:pt x="453" y="465"/>
                    <a:pt x="226" y="1120"/>
                  </a:cubicBezTo>
                  <a:cubicBezTo>
                    <a:pt x="0" y="1774"/>
                    <a:pt x="48" y="2370"/>
                    <a:pt x="48" y="2370"/>
                  </a:cubicBezTo>
                  <a:cubicBezTo>
                    <a:pt x="48" y="2370"/>
                    <a:pt x="429" y="1905"/>
                    <a:pt x="655" y="1251"/>
                  </a:cubicBezTo>
                  <a:cubicBezTo>
                    <a:pt x="881" y="596"/>
                    <a:pt x="834" y="1"/>
                    <a:pt x="834" y="0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739" name="Google Shape;12739;p49"/>
            <p:cNvSpPr/>
            <p:nvPr/>
          </p:nvSpPr>
          <p:spPr>
            <a:xfrm>
              <a:off x="3195625" y="2756125"/>
              <a:ext cx="17875" cy="33075"/>
            </a:xfrm>
            <a:custGeom>
              <a:avLst/>
              <a:gdLst/>
              <a:ahLst/>
              <a:cxnLst/>
              <a:rect l="l" t="t" r="r" b="b"/>
              <a:pathLst>
                <a:path w="715" h="1323" extrusionOk="0">
                  <a:moveTo>
                    <a:pt x="620" y="0"/>
                  </a:moveTo>
                  <a:lnTo>
                    <a:pt x="620" y="0"/>
                  </a:lnTo>
                  <a:cubicBezTo>
                    <a:pt x="620" y="0"/>
                    <a:pt x="286" y="215"/>
                    <a:pt x="155" y="584"/>
                  </a:cubicBezTo>
                  <a:cubicBezTo>
                    <a:pt x="1" y="953"/>
                    <a:pt x="108" y="1322"/>
                    <a:pt x="108" y="1322"/>
                  </a:cubicBezTo>
                  <a:cubicBezTo>
                    <a:pt x="108" y="1322"/>
                    <a:pt x="441" y="1108"/>
                    <a:pt x="572" y="751"/>
                  </a:cubicBezTo>
                  <a:cubicBezTo>
                    <a:pt x="715" y="370"/>
                    <a:pt x="620" y="0"/>
                    <a:pt x="620" y="0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740" name="Google Shape;12740;p49"/>
            <p:cNvSpPr/>
            <p:nvPr/>
          </p:nvSpPr>
          <p:spPr>
            <a:xfrm>
              <a:off x="4286525" y="3098125"/>
              <a:ext cx="568550" cy="11050"/>
            </a:xfrm>
            <a:custGeom>
              <a:avLst/>
              <a:gdLst/>
              <a:ahLst/>
              <a:cxnLst/>
              <a:rect l="l" t="t" r="r" b="b"/>
              <a:pathLst>
                <a:path w="22742" h="442" extrusionOk="0">
                  <a:moveTo>
                    <a:pt x="11829" y="0"/>
                  </a:moveTo>
                  <a:cubicBezTo>
                    <a:pt x="11677" y="0"/>
                    <a:pt x="11525" y="0"/>
                    <a:pt x="11371" y="1"/>
                  </a:cubicBezTo>
                  <a:cubicBezTo>
                    <a:pt x="5097" y="1"/>
                    <a:pt x="1" y="227"/>
                    <a:pt x="1" y="227"/>
                  </a:cubicBezTo>
                  <a:cubicBezTo>
                    <a:pt x="1" y="227"/>
                    <a:pt x="5097" y="441"/>
                    <a:pt x="11371" y="441"/>
                  </a:cubicBezTo>
                  <a:cubicBezTo>
                    <a:pt x="17658" y="441"/>
                    <a:pt x="22742" y="227"/>
                    <a:pt x="22742" y="227"/>
                  </a:cubicBezTo>
                  <a:cubicBezTo>
                    <a:pt x="22742" y="227"/>
                    <a:pt x="17903" y="0"/>
                    <a:pt x="11829" y="0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741" name="Google Shape;12741;p49"/>
            <p:cNvSpPr/>
            <p:nvPr/>
          </p:nvSpPr>
          <p:spPr>
            <a:xfrm>
              <a:off x="4874100" y="3096625"/>
              <a:ext cx="64025" cy="11050"/>
            </a:xfrm>
            <a:custGeom>
              <a:avLst/>
              <a:gdLst/>
              <a:ahLst/>
              <a:cxnLst/>
              <a:rect l="l" t="t" r="r" b="b"/>
              <a:pathLst>
                <a:path w="2561" h="442" extrusionOk="0">
                  <a:moveTo>
                    <a:pt x="1337" y="1"/>
                  </a:moveTo>
                  <a:cubicBezTo>
                    <a:pt x="1320" y="1"/>
                    <a:pt x="1304" y="1"/>
                    <a:pt x="1287" y="1"/>
                  </a:cubicBezTo>
                  <a:cubicBezTo>
                    <a:pt x="584" y="1"/>
                    <a:pt x="1" y="227"/>
                    <a:pt x="1" y="227"/>
                  </a:cubicBezTo>
                  <a:cubicBezTo>
                    <a:pt x="1" y="227"/>
                    <a:pt x="572" y="442"/>
                    <a:pt x="1287" y="442"/>
                  </a:cubicBezTo>
                  <a:cubicBezTo>
                    <a:pt x="1977" y="442"/>
                    <a:pt x="2561" y="227"/>
                    <a:pt x="2561" y="227"/>
                  </a:cubicBezTo>
                  <a:cubicBezTo>
                    <a:pt x="2561" y="227"/>
                    <a:pt x="2005" y="1"/>
                    <a:pt x="1337" y="1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742" name="Google Shape;12742;p49"/>
            <p:cNvSpPr/>
            <p:nvPr/>
          </p:nvSpPr>
          <p:spPr>
            <a:xfrm>
              <a:off x="4958350" y="3093075"/>
              <a:ext cx="39300" cy="11325"/>
            </a:xfrm>
            <a:custGeom>
              <a:avLst/>
              <a:gdLst/>
              <a:ahLst/>
              <a:cxnLst/>
              <a:rect l="l" t="t" r="r" b="b"/>
              <a:pathLst>
                <a:path w="1572" h="453" extrusionOk="0">
                  <a:moveTo>
                    <a:pt x="786" y="0"/>
                  </a:moveTo>
                  <a:cubicBezTo>
                    <a:pt x="358" y="0"/>
                    <a:pt x="0" y="226"/>
                    <a:pt x="0" y="226"/>
                  </a:cubicBezTo>
                  <a:cubicBezTo>
                    <a:pt x="0" y="226"/>
                    <a:pt x="358" y="453"/>
                    <a:pt x="786" y="453"/>
                  </a:cubicBezTo>
                  <a:cubicBezTo>
                    <a:pt x="1215" y="453"/>
                    <a:pt x="1572" y="226"/>
                    <a:pt x="1572" y="226"/>
                  </a:cubicBezTo>
                  <a:cubicBezTo>
                    <a:pt x="1572" y="226"/>
                    <a:pt x="1215" y="0"/>
                    <a:pt x="786" y="0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743" name="Google Shape;12743;p49"/>
            <p:cNvSpPr/>
            <p:nvPr/>
          </p:nvSpPr>
          <p:spPr>
            <a:xfrm>
              <a:off x="5018175" y="3096625"/>
              <a:ext cx="32775" cy="11050"/>
            </a:xfrm>
            <a:custGeom>
              <a:avLst/>
              <a:gdLst/>
              <a:ahLst/>
              <a:cxnLst/>
              <a:rect l="l" t="t" r="r" b="b"/>
              <a:pathLst>
                <a:path w="1311" h="442" extrusionOk="0">
                  <a:moveTo>
                    <a:pt x="681" y="1"/>
                  </a:moveTo>
                  <a:cubicBezTo>
                    <a:pt x="673" y="1"/>
                    <a:pt x="664" y="1"/>
                    <a:pt x="655" y="1"/>
                  </a:cubicBezTo>
                  <a:cubicBezTo>
                    <a:pt x="298" y="1"/>
                    <a:pt x="0" y="227"/>
                    <a:pt x="0" y="227"/>
                  </a:cubicBezTo>
                  <a:cubicBezTo>
                    <a:pt x="0" y="227"/>
                    <a:pt x="298" y="442"/>
                    <a:pt x="655" y="442"/>
                  </a:cubicBezTo>
                  <a:cubicBezTo>
                    <a:pt x="1013" y="442"/>
                    <a:pt x="1310" y="227"/>
                    <a:pt x="1310" y="227"/>
                  </a:cubicBezTo>
                  <a:cubicBezTo>
                    <a:pt x="1310" y="227"/>
                    <a:pt x="1027" y="1"/>
                    <a:pt x="681" y="1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744" name="Google Shape;12744;p49"/>
            <p:cNvSpPr/>
            <p:nvPr/>
          </p:nvSpPr>
          <p:spPr>
            <a:xfrm>
              <a:off x="5094375" y="3096625"/>
              <a:ext cx="55100" cy="11050"/>
            </a:xfrm>
            <a:custGeom>
              <a:avLst/>
              <a:gdLst/>
              <a:ahLst/>
              <a:cxnLst/>
              <a:rect l="l" t="t" r="r" b="b"/>
              <a:pathLst>
                <a:path w="2204" h="442" extrusionOk="0">
                  <a:moveTo>
                    <a:pt x="1152" y="1"/>
                  </a:moveTo>
                  <a:cubicBezTo>
                    <a:pt x="1137" y="1"/>
                    <a:pt x="1123" y="1"/>
                    <a:pt x="1108" y="1"/>
                  </a:cubicBezTo>
                  <a:cubicBezTo>
                    <a:pt x="489" y="1"/>
                    <a:pt x="0" y="227"/>
                    <a:pt x="0" y="227"/>
                  </a:cubicBezTo>
                  <a:cubicBezTo>
                    <a:pt x="0" y="227"/>
                    <a:pt x="489" y="442"/>
                    <a:pt x="1108" y="442"/>
                  </a:cubicBezTo>
                  <a:cubicBezTo>
                    <a:pt x="1715" y="442"/>
                    <a:pt x="2203" y="227"/>
                    <a:pt x="2203" y="227"/>
                  </a:cubicBezTo>
                  <a:cubicBezTo>
                    <a:pt x="2203" y="227"/>
                    <a:pt x="1738" y="1"/>
                    <a:pt x="1152" y="1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745" name="Google Shape;12745;p49"/>
            <p:cNvSpPr/>
            <p:nvPr/>
          </p:nvSpPr>
          <p:spPr>
            <a:xfrm>
              <a:off x="2982200" y="3102600"/>
              <a:ext cx="748625" cy="11075"/>
            </a:xfrm>
            <a:custGeom>
              <a:avLst/>
              <a:gdLst/>
              <a:ahLst/>
              <a:cxnLst/>
              <a:rect l="l" t="t" r="r" b="b"/>
              <a:pathLst>
                <a:path w="29945" h="443" extrusionOk="0">
                  <a:moveTo>
                    <a:pt x="14967" y="0"/>
                  </a:moveTo>
                  <a:cubicBezTo>
                    <a:pt x="6692" y="0"/>
                    <a:pt x="1" y="215"/>
                    <a:pt x="1" y="215"/>
                  </a:cubicBezTo>
                  <a:cubicBezTo>
                    <a:pt x="1" y="215"/>
                    <a:pt x="6098" y="442"/>
                    <a:pt x="13849" y="442"/>
                  </a:cubicBezTo>
                  <a:cubicBezTo>
                    <a:pt x="14218" y="442"/>
                    <a:pt x="14591" y="442"/>
                    <a:pt x="14967" y="441"/>
                  </a:cubicBezTo>
                  <a:cubicBezTo>
                    <a:pt x="23242" y="441"/>
                    <a:pt x="29945" y="215"/>
                    <a:pt x="29945" y="215"/>
                  </a:cubicBezTo>
                  <a:cubicBezTo>
                    <a:pt x="29945" y="215"/>
                    <a:pt x="23242" y="0"/>
                    <a:pt x="14967" y="0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746" name="Google Shape;12746;p49"/>
            <p:cNvSpPr/>
            <p:nvPr/>
          </p:nvSpPr>
          <p:spPr>
            <a:xfrm>
              <a:off x="2952750" y="3106700"/>
              <a:ext cx="11925" cy="9075"/>
            </a:xfrm>
            <a:custGeom>
              <a:avLst/>
              <a:gdLst/>
              <a:ahLst/>
              <a:cxnLst/>
              <a:rect l="l" t="t" r="r" b="b"/>
              <a:pathLst>
                <a:path w="477" h="363" extrusionOk="0">
                  <a:moveTo>
                    <a:pt x="327" y="0"/>
                  </a:moveTo>
                  <a:cubicBezTo>
                    <a:pt x="239" y="0"/>
                    <a:pt x="119" y="51"/>
                    <a:pt x="119" y="51"/>
                  </a:cubicBezTo>
                  <a:cubicBezTo>
                    <a:pt x="119" y="51"/>
                    <a:pt x="0" y="277"/>
                    <a:pt x="95" y="336"/>
                  </a:cubicBezTo>
                  <a:cubicBezTo>
                    <a:pt x="108" y="356"/>
                    <a:pt x="135" y="363"/>
                    <a:pt x="166" y="363"/>
                  </a:cubicBezTo>
                  <a:cubicBezTo>
                    <a:pt x="249" y="363"/>
                    <a:pt x="369" y="313"/>
                    <a:pt x="369" y="313"/>
                  </a:cubicBezTo>
                  <a:cubicBezTo>
                    <a:pt x="369" y="313"/>
                    <a:pt x="476" y="98"/>
                    <a:pt x="405" y="27"/>
                  </a:cubicBezTo>
                  <a:cubicBezTo>
                    <a:pt x="389" y="7"/>
                    <a:pt x="360" y="0"/>
                    <a:pt x="327" y="0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747" name="Google Shape;12747;p49"/>
            <p:cNvSpPr/>
            <p:nvPr/>
          </p:nvSpPr>
          <p:spPr>
            <a:xfrm>
              <a:off x="2814625" y="3105875"/>
              <a:ext cx="31275" cy="11325"/>
            </a:xfrm>
            <a:custGeom>
              <a:avLst/>
              <a:gdLst/>
              <a:ahLst/>
              <a:cxnLst/>
              <a:rect l="l" t="t" r="r" b="b"/>
              <a:pathLst>
                <a:path w="1251" h="453" extrusionOk="0">
                  <a:moveTo>
                    <a:pt x="632" y="0"/>
                  </a:moveTo>
                  <a:cubicBezTo>
                    <a:pt x="286" y="0"/>
                    <a:pt x="1" y="226"/>
                    <a:pt x="1" y="226"/>
                  </a:cubicBezTo>
                  <a:cubicBezTo>
                    <a:pt x="1" y="226"/>
                    <a:pt x="286" y="453"/>
                    <a:pt x="632" y="453"/>
                  </a:cubicBezTo>
                  <a:cubicBezTo>
                    <a:pt x="977" y="453"/>
                    <a:pt x="1251" y="226"/>
                    <a:pt x="1251" y="226"/>
                  </a:cubicBezTo>
                  <a:cubicBezTo>
                    <a:pt x="1251" y="226"/>
                    <a:pt x="977" y="0"/>
                    <a:pt x="632" y="0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748" name="Google Shape;12748;p49"/>
            <p:cNvSpPr/>
            <p:nvPr/>
          </p:nvSpPr>
          <p:spPr>
            <a:xfrm>
              <a:off x="4163000" y="3163900"/>
              <a:ext cx="410200" cy="11050"/>
            </a:xfrm>
            <a:custGeom>
              <a:avLst/>
              <a:gdLst/>
              <a:ahLst/>
              <a:cxnLst/>
              <a:rect l="l" t="t" r="r" b="b"/>
              <a:pathLst>
                <a:path w="16408" h="442" extrusionOk="0">
                  <a:moveTo>
                    <a:pt x="8204" y="1"/>
                  </a:moveTo>
                  <a:cubicBezTo>
                    <a:pt x="3680" y="1"/>
                    <a:pt x="1" y="227"/>
                    <a:pt x="1" y="227"/>
                  </a:cubicBezTo>
                  <a:cubicBezTo>
                    <a:pt x="1" y="227"/>
                    <a:pt x="3680" y="441"/>
                    <a:pt x="8204" y="441"/>
                  </a:cubicBezTo>
                  <a:cubicBezTo>
                    <a:pt x="12729" y="441"/>
                    <a:pt x="16408" y="227"/>
                    <a:pt x="16408" y="227"/>
                  </a:cubicBezTo>
                  <a:cubicBezTo>
                    <a:pt x="16408" y="227"/>
                    <a:pt x="12729" y="1"/>
                    <a:pt x="8204" y="1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749" name="Google Shape;12749;p49"/>
            <p:cNvSpPr/>
            <p:nvPr/>
          </p:nvSpPr>
          <p:spPr>
            <a:xfrm>
              <a:off x="3923100" y="3180275"/>
              <a:ext cx="595325" cy="11350"/>
            </a:xfrm>
            <a:custGeom>
              <a:avLst/>
              <a:gdLst/>
              <a:ahLst/>
              <a:cxnLst/>
              <a:rect l="l" t="t" r="r" b="b"/>
              <a:pathLst>
                <a:path w="23813" h="454" extrusionOk="0">
                  <a:moveTo>
                    <a:pt x="11907" y="1"/>
                  </a:moveTo>
                  <a:cubicBezTo>
                    <a:pt x="5334" y="1"/>
                    <a:pt x="0" y="227"/>
                    <a:pt x="0" y="227"/>
                  </a:cubicBezTo>
                  <a:cubicBezTo>
                    <a:pt x="0" y="227"/>
                    <a:pt x="5334" y="453"/>
                    <a:pt x="11907" y="453"/>
                  </a:cubicBezTo>
                  <a:cubicBezTo>
                    <a:pt x="18491" y="453"/>
                    <a:pt x="23813" y="227"/>
                    <a:pt x="23813" y="227"/>
                  </a:cubicBezTo>
                  <a:cubicBezTo>
                    <a:pt x="23813" y="227"/>
                    <a:pt x="18467" y="1"/>
                    <a:pt x="11907" y="1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750" name="Google Shape;12750;p49"/>
            <p:cNvSpPr/>
            <p:nvPr/>
          </p:nvSpPr>
          <p:spPr>
            <a:xfrm>
              <a:off x="4106150" y="3215700"/>
              <a:ext cx="1046300" cy="11050"/>
            </a:xfrm>
            <a:custGeom>
              <a:avLst/>
              <a:gdLst/>
              <a:ahLst/>
              <a:cxnLst/>
              <a:rect l="l" t="t" r="r" b="b"/>
              <a:pathLst>
                <a:path w="41852" h="442" extrusionOk="0">
                  <a:moveTo>
                    <a:pt x="20932" y="1"/>
                  </a:moveTo>
                  <a:cubicBezTo>
                    <a:pt x="9383" y="1"/>
                    <a:pt x="1" y="227"/>
                    <a:pt x="1" y="227"/>
                  </a:cubicBezTo>
                  <a:cubicBezTo>
                    <a:pt x="1" y="227"/>
                    <a:pt x="9359" y="441"/>
                    <a:pt x="20932" y="441"/>
                  </a:cubicBezTo>
                  <a:cubicBezTo>
                    <a:pt x="32481" y="441"/>
                    <a:pt x="41851" y="227"/>
                    <a:pt x="41851" y="227"/>
                  </a:cubicBezTo>
                  <a:cubicBezTo>
                    <a:pt x="41851" y="227"/>
                    <a:pt x="32481" y="1"/>
                    <a:pt x="20932" y="1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751" name="Google Shape;12751;p49"/>
            <p:cNvSpPr/>
            <p:nvPr/>
          </p:nvSpPr>
          <p:spPr>
            <a:xfrm>
              <a:off x="3556675" y="3237725"/>
              <a:ext cx="1029925" cy="11050"/>
            </a:xfrm>
            <a:custGeom>
              <a:avLst/>
              <a:gdLst/>
              <a:ahLst/>
              <a:cxnLst/>
              <a:rect l="l" t="t" r="r" b="b"/>
              <a:pathLst>
                <a:path w="41197" h="442" extrusionOk="0">
                  <a:moveTo>
                    <a:pt x="20599" y="1"/>
                  </a:moveTo>
                  <a:cubicBezTo>
                    <a:pt x="9228" y="1"/>
                    <a:pt x="1" y="215"/>
                    <a:pt x="1" y="215"/>
                  </a:cubicBezTo>
                  <a:cubicBezTo>
                    <a:pt x="1" y="215"/>
                    <a:pt x="9228" y="441"/>
                    <a:pt x="20599" y="441"/>
                  </a:cubicBezTo>
                  <a:cubicBezTo>
                    <a:pt x="31969" y="441"/>
                    <a:pt x="41196" y="215"/>
                    <a:pt x="41196" y="215"/>
                  </a:cubicBezTo>
                  <a:cubicBezTo>
                    <a:pt x="41196" y="215"/>
                    <a:pt x="31969" y="1"/>
                    <a:pt x="20599" y="1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752" name="Google Shape;12752;p49"/>
            <p:cNvSpPr/>
            <p:nvPr/>
          </p:nvSpPr>
          <p:spPr>
            <a:xfrm>
              <a:off x="3589425" y="3213025"/>
              <a:ext cx="505150" cy="11325"/>
            </a:xfrm>
            <a:custGeom>
              <a:avLst/>
              <a:gdLst/>
              <a:ahLst/>
              <a:cxnLst/>
              <a:rect l="l" t="t" r="r" b="b"/>
              <a:pathLst>
                <a:path w="20206" h="453" extrusionOk="0">
                  <a:moveTo>
                    <a:pt x="10109" y="0"/>
                  </a:moveTo>
                  <a:cubicBezTo>
                    <a:pt x="4525" y="0"/>
                    <a:pt x="0" y="227"/>
                    <a:pt x="0" y="227"/>
                  </a:cubicBezTo>
                  <a:cubicBezTo>
                    <a:pt x="0" y="227"/>
                    <a:pt x="4525" y="453"/>
                    <a:pt x="10109" y="453"/>
                  </a:cubicBezTo>
                  <a:cubicBezTo>
                    <a:pt x="15681" y="453"/>
                    <a:pt x="20205" y="227"/>
                    <a:pt x="20205" y="227"/>
                  </a:cubicBezTo>
                  <a:cubicBezTo>
                    <a:pt x="20205" y="227"/>
                    <a:pt x="15681" y="0"/>
                    <a:pt x="10109" y="0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753" name="Google Shape;12753;p49"/>
            <p:cNvSpPr/>
            <p:nvPr/>
          </p:nvSpPr>
          <p:spPr>
            <a:xfrm>
              <a:off x="3272425" y="3163900"/>
              <a:ext cx="617650" cy="11050"/>
            </a:xfrm>
            <a:custGeom>
              <a:avLst/>
              <a:gdLst/>
              <a:ahLst/>
              <a:cxnLst/>
              <a:rect l="l" t="t" r="r" b="b"/>
              <a:pathLst>
                <a:path w="24706" h="442" extrusionOk="0">
                  <a:moveTo>
                    <a:pt x="12347" y="1"/>
                  </a:moveTo>
                  <a:cubicBezTo>
                    <a:pt x="5537" y="1"/>
                    <a:pt x="0" y="227"/>
                    <a:pt x="0" y="227"/>
                  </a:cubicBezTo>
                  <a:cubicBezTo>
                    <a:pt x="0" y="227"/>
                    <a:pt x="5537" y="441"/>
                    <a:pt x="12347" y="441"/>
                  </a:cubicBezTo>
                  <a:cubicBezTo>
                    <a:pt x="19169" y="441"/>
                    <a:pt x="24706" y="227"/>
                    <a:pt x="24706" y="227"/>
                  </a:cubicBezTo>
                  <a:cubicBezTo>
                    <a:pt x="24706" y="227"/>
                    <a:pt x="19169" y="1"/>
                    <a:pt x="12347" y="1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754" name="Google Shape;12754;p49"/>
            <p:cNvSpPr/>
            <p:nvPr/>
          </p:nvSpPr>
          <p:spPr>
            <a:xfrm>
              <a:off x="3613825" y="3180275"/>
              <a:ext cx="303650" cy="11350"/>
            </a:xfrm>
            <a:custGeom>
              <a:avLst/>
              <a:gdLst/>
              <a:ahLst/>
              <a:cxnLst/>
              <a:rect l="l" t="t" r="r" b="b"/>
              <a:pathLst>
                <a:path w="12146" h="454" extrusionOk="0">
                  <a:moveTo>
                    <a:pt x="6073" y="1"/>
                  </a:moveTo>
                  <a:cubicBezTo>
                    <a:pt x="2715" y="1"/>
                    <a:pt x="1" y="227"/>
                    <a:pt x="1" y="227"/>
                  </a:cubicBezTo>
                  <a:cubicBezTo>
                    <a:pt x="1" y="227"/>
                    <a:pt x="2715" y="453"/>
                    <a:pt x="6073" y="453"/>
                  </a:cubicBezTo>
                  <a:cubicBezTo>
                    <a:pt x="9442" y="453"/>
                    <a:pt x="12145" y="227"/>
                    <a:pt x="12145" y="227"/>
                  </a:cubicBezTo>
                  <a:cubicBezTo>
                    <a:pt x="12145" y="227"/>
                    <a:pt x="9419" y="1"/>
                    <a:pt x="6073" y="1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755" name="Google Shape;12755;p49"/>
            <p:cNvSpPr/>
            <p:nvPr/>
          </p:nvSpPr>
          <p:spPr>
            <a:xfrm>
              <a:off x="2048150" y="3141875"/>
              <a:ext cx="951050" cy="11350"/>
            </a:xfrm>
            <a:custGeom>
              <a:avLst/>
              <a:gdLst/>
              <a:ahLst/>
              <a:cxnLst/>
              <a:rect l="l" t="t" r="r" b="b"/>
              <a:pathLst>
                <a:path w="38042" h="454" extrusionOk="0">
                  <a:moveTo>
                    <a:pt x="19027" y="1"/>
                  </a:moveTo>
                  <a:cubicBezTo>
                    <a:pt x="8514" y="1"/>
                    <a:pt x="1" y="227"/>
                    <a:pt x="1" y="227"/>
                  </a:cubicBezTo>
                  <a:cubicBezTo>
                    <a:pt x="1" y="227"/>
                    <a:pt x="8514" y="453"/>
                    <a:pt x="19027" y="453"/>
                  </a:cubicBezTo>
                  <a:cubicBezTo>
                    <a:pt x="29528" y="453"/>
                    <a:pt x="38041" y="227"/>
                    <a:pt x="38041" y="227"/>
                  </a:cubicBezTo>
                  <a:cubicBezTo>
                    <a:pt x="38041" y="227"/>
                    <a:pt x="29528" y="1"/>
                    <a:pt x="19027" y="1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756" name="Google Shape;12756;p49"/>
            <p:cNvSpPr/>
            <p:nvPr/>
          </p:nvSpPr>
          <p:spPr>
            <a:xfrm>
              <a:off x="2414275" y="3182950"/>
              <a:ext cx="639400" cy="11050"/>
            </a:xfrm>
            <a:custGeom>
              <a:avLst/>
              <a:gdLst/>
              <a:ahLst/>
              <a:cxnLst/>
              <a:rect l="l" t="t" r="r" b="b"/>
              <a:pathLst>
                <a:path w="25576" h="442" extrusionOk="0">
                  <a:moveTo>
                    <a:pt x="12788" y="1"/>
                  </a:moveTo>
                  <a:cubicBezTo>
                    <a:pt x="5739" y="1"/>
                    <a:pt x="1" y="227"/>
                    <a:pt x="1" y="227"/>
                  </a:cubicBezTo>
                  <a:cubicBezTo>
                    <a:pt x="1" y="227"/>
                    <a:pt x="5716" y="441"/>
                    <a:pt x="12788" y="441"/>
                  </a:cubicBezTo>
                  <a:cubicBezTo>
                    <a:pt x="19848" y="441"/>
                    <a:pt x="25575" y="227"/>
                    <a:pt x="25575" y="227"/>
                  </a:cubicBezTo>
                  <a:cubicBezTo>
                    <a:pt x="25575" y="227"/>
                    <a:pt x="19860" y="1"/>
                    <a:pt x="12788" y="1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757" name="Google Shape;12757;p49"/>
            <p:cNvSpPr/>
            <p:nvPr/>
          </p:nvSpPr>
          <p:spPr>
            <a:xfrm>
              <a:off x="2580675" y="3221350"/>
              <a:ext cx="320000" cy="11050"/>
            </a:xfrm>
            <a:custGeom>
              <a:avLst/>
              <a:gdLst/>
              <a:ahLst/>
              <a:cxnLst/>
              <a:rect l="l" t="t" r="r" b="b"/>
              <a:pathLst>
                <a:path w="12800" h="442" extrusionOk="0">
                  <a:moveTo>
                    <a:pt x="6406" y="1"/>
                  </a:moveTo>
                  <a:cubicBezTo>
                    <a:pt x="2858" y="1"/>
                    <a:pt x="0" y="215"/>
                    <a:pt x="0" y="215"/>
                  </a:cubicBezTo>
                  <a:cubicBezTo>
                    <a:pt x="0" y="215"/>
                    <a:pt x="2870" y="441"/>
                    <a:pt x="6406" y="441"/>
                  </a:cubicBezTo>
                  <a:cubicBezTo>
                    <a:pt x="9942" y="441"/>
                    <a:pt x="12799" y="215"/>
                    <a:pt x="12799" y="215"/>
                  </a:cubicBezTo>
                  <a:cubicBezTo>
                    <a:pt x="12799" y="215"/>
                    <a:pt x="9942" y="1"/>
                    <a:pt x="6406" y="1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758" name="Google Shape;12758;p49"/>
            <p:cNvSpPr/>
            <p:nvPr/>
          </p:nvSpPr>
          <p:spPr>
            <a:xfrm>
              <a:off x="2750625" y="3248725"/>
              <a:ext cx="237550" cy="11350"/>
            </a:xfrm>
            <a:custGeom>
              <a:avLst/>
              <a:gdLst/>
              <a:ahLst/>
              <a:cxnLst/>
              <a:rect l="l" t="t" r="r" b="b"/>
              <a:pathLst>
                <a:path w="9502" h="454" extrusionOk="0">
                  <a:moveTo>
                    <a:pt x="4942" y="1"/>
                  </a:moveTo>
                  <a:cubicBezTo>
                    <a:pt x="4879" y="1"/>
                    <a:pt x="4815" y="1"/>
                    <a:pt x="4751" y="1"/>
                  </a:cubicBezTo>
                  <a:cubicBezTo>
                    <a:pt x="2132" y="1"/>
                    <a:pt x="1" y="227"/>
                    <a:pt x="1" y="227"/>
                  </a:cubicBezTo>
                  <a:cubicBezTo>
                    <a:pt x="1" y="227"/>
                    <a:pt x="2132" y="454"/>
                    <a:pt x="4751" y="454"/>
                  </a:cubicBezTo>
                  <a:cubicBezTo>
                    <a:pt x="7371" y="454"/>
                    <a:pt x="9502" y="227"/>
                    <a:pt x="9502" y="227"/>
                  </a:cubicBezTo>
                  <a:cubicBezTo>
                    <a:pt x="9502" y="227"/>
                    <a:pt x="7473" y="1"/>
                    <a:pt x="4942" y="1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759" name="Google Shape;12759;p49"/>
            <p:cNvSpPr/>
            <p:nvPr/>
          </p:nvSpPr>
          <p:spPr>
            <a:xfrm>
              <a:off x="3095325" y="3229400"/>
              <a:ext cx="220875" cy="11325"/>
            </a:xfrm>
            <a:custGeom>
              <a:avLst/>
              <a:gdLst/>
              <a:ahLst/>
              <a:cxnLst/>
              <a:rect l="l" t="t" r="r" b="b"/>
              <a:pathLst>
                <a:path w="8835" h="453" extrusionOk="0">
                  <a:moveTo>
                    <a:pt x="4417" y="0"/>
                  </a:moveTo>
                  <a:cubicBezTo>
                    <a:pt x="1977" y="0"/>
                    <a:pt x="0" y="227"/>
                    <a:pt x="0" y="227"/>
                  </a:cubicBezTo>
                  <a:cubicBezTo>
                    <a:pt x="0" y="227"/>
                    <a:pt x="1977" y="453"/>
                    <a:pt x="4417" y="453"/>
                  </a:cubicBezTo>
                  <a:cubicBezTo>
                    <a:pt x="6858" y="453"/>
                    <a:pt x="8835" y="227"/>
                    <a:pt x="8835" y="227"/>
                  </a:cubicBezTo>
                  <a:cubicBezTo>
                    <a:pt x="8835" y="227"/>
                    <a:pt x="6858" y="0"/>
                    <a:pt x="4417" y="0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760" name="Google Shape;12760;p49"/>
            <p:cNvSpPr/>
            <p:nvPr/>
          </p:nvSpPr>
          <p:spPr>
            <a:xfrm>
              <a:off x="3136100" y="3254100"/>
              <a:ext cx="212850" cy="11050"/>
            </a:xfrm>
            <a:custGeom>
              <a:avLst/>
              <a:gdLst/>
              <a:ahLst/>
              <a:cxnLst/>
              <a:rect l="l" t="t" r="r" b="b"/>
              <a:pathLst>
                <a:path w="8514" h="442" extrusionOk="0">
                  <a:moveTo>
                    <a:pt x="4263" y="1"/>
                  </a:moveTo>
                  <a:cubicBezTo>
                    <a:pt x="1905" y="1"/>
                    <a:pt x="0" y="215"/>
                    <a:pt x="0" y="215"/>
                  </a:cubicBezTo>
                  <a:cubicBezTo>
                    <a:pt x="0" y="215"/>
                    <a:pt x="1905" y="441"/>
                    <a:pt x="4263" y="441"/>
                  </a:cubicBezTo>
                  <a:cubicBezTo>
                    <a:pt x="6608" y="441"/>
                    <a:pt x="8513" y="215"/>
                    <a:pt x="8513" y="215"/>
                  </a:cubicBezTo>
                  <a:cubicBezTo>
                    <a:pt x="8513" y="215"/>
                    <a:pt x="6608" y="1"/>
                    <a:pt x="4263" y="1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761" name="Google Shape;12761;p49"/>
            <p:cNvSpPr/>
            <p:nvPr/>
          </p:nvSpPr>
          <p:spPr>
            <a:xfrm>
              <a:off x="3181925" y="3270475"/>
              <a:ext cx="153325" cy="11025"/>
            </a:xfrm>
            <a:custGeom>
              <a:avLst/>
              <a:gdLst/>
              <a:ahLst/>
              <a:cxnLst/>
              <a:rect l="l" t="t" r="r" b="b"/>
              <a:pathLst>
                <a:path w="6133" h="441" extrusionOk="0">
                  <a:moveTo>
                    <a:pt x="3073" y="0"/>
                  </a:moveTo>
                  <a:cubicBezTo>
                    <a:pt x="1370" y="0"/>
                    <a:pt x="1" y="215"/>
                    <a:pt x="1" y="215"/>
                  </a:cubicBezTo>
                  <a:cubicBezTo>
                    <a:pt x="1" y="215"/>
                    <a:pt x="1370" y="441"/>
                    <a:pt x="3073" y="441"/>
                  </a:cubicBezTo>
                  <a:cubicBezTo>
                    <a:pt x="4763" y="441"/>
                    <a:pt x="6133" y="215"/>
                    <a:pt x="6133" y="215"/>
                  </a:cubicBezTo>
                  <a:cubicBezTo>
                    <a:pt x="6133" y="215"/>
                    <a:pt x="4763" y="0"/>
                    <a:pt x="3073" y="0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762" name="Google Shape;12762;p49"/>
            <p:cNvSpPr/>
            <p:nvPr/>
          </p:nvSpPr>
          <p:spPr>
            <a:xfrm>
              <a:off x="3239375" y="3294875"/>
              <a:ext cx="104200" cy="11350"/>
            </a:xfrm>
            <a:custGeom>
              <a:avLst/>
              <a:gdLst/>
              <a:ahLst/>
              <a:cxnLst/>
              <a:rect l="l" t="t" r="r" b="b"/>
              <a:pathLst>
                <a:path w="4168" h="454" extrusionOk="0">
                  <a:moveTo>
                    <a:pt x="2084" y="1"/>
                  </a:moveTo>
                  <a:cubicBezTo>
                    <a:pt x="918" y="1"/>
                    <a:pt x="1" y="227"/>
                    <a:pt x="1" y="227"/>
                  </a:cubicBezTo>
                  <a:cubicBezTo>
                    <a:pt x="1" y="227"/>
                    <a:pt x="929" y="453"/>
                    <a:pt x="2084" y="453"/>
                  </a:cubicBezTo>
                  <a:cubicBezTo>
                    <a:pt x="3239" y="453"/>
                    <a:pt x="4168" y="227"/>
                    <a:pt x="4168" y="227"/>
                  </a:cubicBezTo>
                  <a:cubicBezTo>
                    <a:pt x="4168" y="227"/>
                    <a:pt x="3227" y="1"/>
                    <a:pt x="2084" y="1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763" name="Google Shape;12763;p49"/>
            <p:cNvSpPr/>
            <p:nvPr/>
          </p:nvSpPr>
          <p:spPr>
            <a:xfrm>
              <a:off x="2302350" y="3117475"/>
              <a:ext cx="229225" cy="11050"/>
            </a:xfrm>
            <a:custGeom>
              <a:avLst/>
              <a:gdLst/>
              <a:ahLst/>
              <a:cxnLst/>
              <a:rect l="l" t="t" r="r" b="b"/>
              <a:pathLst>
                <a:path w="9169" h="442" extrusionOk="0">
                  <a:moveTo>
                    <a:pt x="4585" y="1"/>
                  </a:moveTo>
                  <a:cubicBezTo>
                    <a:pt x="2049" y="1"/>
                    <a:pt x="1" y="215"/>
                    <a:pt x="1" y="215"/>
                  </a:cubicBezTo>
                  <a:cubicBezTo>
                    <a:pt x="1" y="215"/>
                    <a:pt x="2061" y="441"/>
                    <a:pt x="4585" y="441"/>
                  </a:cubicBezTo>
                  <a:cubicBezTo>
                    <a:pt x="7109" y="441"/>
                    <a:pt x="9169" y="215"/>
                    <a:pt x="9169" y="215"/>
                  </a:cubicBezTo>
                  <a:cubicBezTo>
                    <a:pt x="9169" y="215"/>
                    <a:pt x="7109" y="1"/>
                    <a:pt x="4585" y="1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764" name="Google Shape;12764;p49"/>
            <p:cNvSpPr/>
            <p:nvPr/>
          </p:nvSpPr>
          <p:spPr>
            <a:xfrm>
              <a:off x="2384225" y="3076400"/>
              <a:ext cx="106275" cy="11325"/>
            </a:xfrm>
            <a:custGeom>
              <a:avLst/>
              <a:gdLst/>
              <a:ahLst/>
              <a:cxnLst/>
              <a:rect l="l" t="t" r="r" b="b"/>
              <a:pathLst>
                <a:path w="4251" h="453" extrusionOk="0">
                  <a:moveTo>
                    <a:pt x="2131" y="1"/>
                  </a:moveTo>
                  <a:cubicBezTo>
                    <a:pt x="953" y="1"/>
                    <a:pt x="0" y="227"/>
                    <a:pt x="0" y="227"/>
                  </a:cubicBezTo>
                  <a:cubicBezTo>
                    <a:pt x="0" y="227"/>
                    <a:pt x="953" y="453"/>
                    <a:pt x="2131" y="453"/>
                  </a:cubicBezTo>
                  <a:cubicBezTo>
                    <a:pt x="3298" y="453"/>
                    <a:pt x="4251" y="227"/>
                    <a:pt x="4251" y="227"/>
                  </a:cubicBezTo>
                  <a:cubicBezTo>
                    <a:pt x="4251" y="227"/>
                    <a:pt x="3298" y="1"/>
                    <a:pt x="2131" y="1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765" name="Google Shape;12765;p49"/>
            <p:cNvSpPr/>
            <p:nvPr/>
          </p:nvSpPr>
          <p:spPr>
            <a:xfrm>
              <a:off x="2436300" y="3057050"/>
              <a:ext cx="68500" cy="11350"/>
            </a:xfrm>
            <a:custGeom>
              <a:avLst/>
              <a:gdLst/>
              <a:ahLst/>
              <a:cxnLst/>
              <a:rect l="l" t="t" r="r" b="b"/>
              <a:pathLst>
                <a:path w="2740" h="454" extrusionOk="0">
                  <a:moveTo>
                    <a:pt x="1370" y="1"/>
                  </a:moveTo>
                  <a:cubicBezTo>
                    <a:pt x="608" y="1"/>
                    <a:pt x="1" y="227"/>
                    <a:pt x="1" y="227"/>
                  </a:cubicBezTo>
                  <a:cubicBezTo>
                    <a:pt x="1" y="227"/>
                    <a:pt x="579" y="453"/>
                    <a:pt x="1314" y="453"/>
                  </a:cubicBezTo>
                  <a:cubicBezTo>
                    <a:pt x="1333" y="453"/>
                    <a:pt x="1351" y="453"/>
                    <a:pt x="1370" y="453"/>
                  </a:cubicBezTo>
                  <a:cubicBezTo>
                    <a:pt x="2132" y="453"/>
                    <a:pt x="2739" y="227"/>
                    <a:pt x="2739" y="227"/>
                  </a:cubicBezTo>
                  <a:cubicBezTo>
                    <a:pt x="2739" y="227"/>
                    <a:pt x="2132" y="1"/>
                    <a:pt x="1370" y="1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766" name="Google Shape;12766;p49"/>
            <p:cNvSpPr/>
            <p:nvPr/>
          </p:nvSpPr>
          <p:spPr>
            <a:xfrm>
              <a:off x="2266650" y="3032650"/>
              <a:ext cx="248550" cy="11075"/>
            </a:xfrm>
            <a:custGeom>
              <a:avLst/>
              <a:gdLst/>
              <a:ahLst/>
              <a:cxnLst/>
              <a:rect l="l" t="t" r="r" b="b"/>
              <a:pathLst>
                <a:path w="9942" h="443" extrusionOk="0">
                  <a:moveTo>
                    <a:pt x="4977" y="0"/>
                  </a:moveTo>
                  <a:cubicBezTo>
                    <a:pt x="2238" y="0"/>
                    <a:pt x="0" y="227"/>
                    <a:pt x="0" y="227"/>
                  </a:cubicBezTo>
                  <a:cubicBezTo>
                    <a:pt x="0" y="227"/>
                    <a:pt x="2030" y="443"/>
                    <a:pt x="4589" y="443"/>
                  </a:cubicBezTo>
                  <a:cubicBezTo>
                    <a:pt x="4717" y="443"/>
                    <a:pt x="4847" y="442"/>
                    <a:pt x="4977" y="441"/>
                  </a:cubicBezTo>
                  <a:cubicBezTo>
                    <a:pt x="7715" y="441"/>
                    <a:pt x="9942" y="227"/>
                    <a:pt x="9942" y="227"/>
                  </a:cubicBezTo>
                  <a:cubicBezTo>
                    <a:pt x="9942" y="227"/>
                    <a:pt x="7727" y="0"/>
                    <a:pt x="4977" y="0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767" name="Google Shape;12767;p49"/>
            <p:cNvSpPr/>
            <p:nvPr/>
          </p:nvSpPr>
          <p:spPr>
            <a:xfrm>
              <a:off x="2461000" y="2994550"/>
              <a:ext cx="70575" cy="11325"/>
            </a:xfrm>
            <a:custGeom>
              <a:avLst/>
              <a:gdLst/>
              <a:ahLst/>
              <a:cxnLst/>
              <a:rect l="l" t="t" r="r" b="b"/>
              <a:pathLst>
                <a:path w="2823" h="453" extrusionOk="0">
                  <a:moveTo>
                    <a:pt x="1406" y="0"/>
                  </a:moveTo>
                  <a:cubicBezTo>
                    <a:pt x="632" y="0"/>
                    <a:pt x="1" y="227"/>
                    <a:pt x="1" y="227"/>
                  </a:cubicBezTo>
                  <a:cubicBezTo>
                    <a:pt x="1" y="227"/>
                    <a:pt x="632" y="453"/>
                    <a:pt x="1406" y="453"/>
                  </a:cubicBezTo>
                  <a:cubicBezTo>
                    <a:pt x="2180" y="453"/>
                    <a:pt x="2823" y="227"/>
                    <a:pt x="2823" y="227"/>
                  </a:cubicBezTo>
                  <a:cubicBezTo>
                    <a:pt x="2823" y="227"/>
                    <a:pt x="2192" y="0"/>
                    <a:pt x="1406" y="0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768" name="Google Shape;12768;p49"/>
            <p:cNvSpPr/>
            <p:nvPr/>
          </p:nvSpPr>
          <p:spPr>
            <a:xfrm>
              <a:off x="4903575" y="2253975"/>
              <a:ext cx="341450" cy="11050"/>
            </a:xfrm>
            <a:custGeom>
              <a:avLst/>
              <a:gdLst/>
              <a:ahLst/>
              <a:cxnLst/>
              <a:rect l="l" t="t" r="r" b="b"/>
              <a:pathLst>
                <a:path w="13658" h="442" extrusionOk="0">
                  <a:moveTo>
                    <a:pt x="6835" y="1"/>
                  </a:moveTo>
                  <a:cubicBezTo>
                    <a:pt x="3060" y="1"/>
                    <a:pt x="1" y="215"/>
                    <a:pt x="1" y="215"/>
                  </a:cubicBezTo>
                  <a:cubicBezTo>
                    <a:pt x="1" y="215"/>
                    <a:pt x="3060" y="441"/>
                    <a:pt x="6835" y="441"/>
                  </a:cubicBezTo>
                  <a:cubicBezTo>
                    <a:pt x="10609" y="441"/>
                    <a:pt x="13657" y="215"/>
                    <a:pt x="13657" y="215"/>
                  </a:cubicBezTo>
                  <a:cubicBezTo>
                    <a:pt x="13657" y="215"/>
                    <a:pt x="10609" y="1"/>
                    <a:pt x="6835" y="1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769" name="Google Shape;12769;p49"/>
            <p:cNvSpPr/>
            <p:nvPr/>
          </p:nvSpPr>
          <p:spPr>
            <a:xfrm>
              <a:off x="4975025" y="2286725"/>
              <a:ext cx="106275" cy="11025"/>
            </a:xfrm>
            <a:custGeom>
              <a:avLst/>
              <a:gdLst/>
              <a:ahLst/>
              <a:cxnLst/>
              <a:rect l="l" t="t" r="r" b="b"/>
              <a:pathLst>
                <a:path w="4251" h="441" extrusionOk="0">
                  <a:moveTo>
                    <a:pt x="2131" y="0"/>
                  </a:moveTo>
                  <a:cubicBezTo>
                    <a:pt x="953" y="0"/>
                    <a:pt x="0" y="215"/>
                    <a:pt x="0" y="215"/>
                  </a:cubicBezTo>
                  <a:cubicBezTo>
                    <a:pt x="0" y="215"/>
                    <a:pt x="953" y="441"/>
                    <a:pt x="2131" y="441"/>
                  </a:cubicBezTo>
                  <a:cubicBezTo>
                    <a:pt x="3298" y="441"/>
                    <a:pt x="4251" y="215"/>
                    <a:pt x="4251" y="215"/>
                  </a:cubicBezTo>
                  <a:cubicBezTo>
                    <a:pt x="4251" y="215"/>
                    <a:pt x="3298" y="0"/>
                    <a:pt x="2131" y="0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770" name="Google Shape;12770;p49"/>
            <p:cNvSpPr/>
            <p:nvPr/>
          </p:nvSpPr>
          <p:spPr>
            <a:xfrm>
              <a:off x="5018175" y="2316775"/>
              <a:ext cx="104200" cy="11050"/>
            </a:xfrm>
            <a:custGeom>
              <a:avLst/>
              <a:gdLst/>
              <a:ahLst/>
              <a:cxnLst/>
              <a:rect l="l" t="t" r="r" b="b"/>
              <a:pathLst>
                <a:path w="4168" h="442" extrusionOk="0">
                  <a:moveTo>
                    <a:pt x="2084" y="1"/>
                  </a:moveTo>
                  <a:cubicBezTo>
                    <a:pt x="917" y="1"/>
                    <a:pt x="0" y="227"/>
                    <a:pt x="0" y="227"/>
                  </a:cubicBezTo>
                  <a:cubicBezTo>
                    <a:pt x="0" y="227"/>
                    <a:pt x="941" y="441"/>
                    <a:pt x="2084" y="441"/>
                  </a:cubicBezTo>
                  <a:cubicBezTo>
                    <a:pt x="3239" y="441"/>
                    <a:pt x="4168" y="227"/>
                    <a:pt x="4168" y="227"/>
                  </a:cubicBezTo>
                  <a:cubicBezTo>
                    <a:pt x="4168" y="227"/>
                    <a:pt x="3227" y="1"/>
                    <a:pt x="2084" y="1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771" name="Google Shape;12771;p49"/>
            <p:cNvSpPr/>
            <p:nvPr/>
          </p:nvSpPr>
          <p:spPr>
            <a:xfrm>
              <a:off x="5058950" y="2344150"/>
              <a:ext cx="44075" cy="11350"/>
            </a:xfrm>
            <a:custGeom>
              <a:avLst/>
              <a:gdLst/>
              <a:ahLst/>
              <a:cxnLst/>
              <a:rect l="l" t="t" r="r" b="b"/>
              <a:pathLst>
                <a:path w="1763" h="454" extrusionOk="0">
                  <a:moveTo>
                    <a:pt x="917" y="1"/>
                  </a:moveTo>
                  <a:cubicBezTo>
                    <a:pt x="905" y="1"/>
                    <a:pt x="894" y="1"/>
                    <a:pt x="882" y="1"/>
                  </a:cubicBezTo>
                  <a:cubicBezTo>
                    <a:pt x="394" y="1"/>
                    <a:pt x="1" y="227"/>
                    <a:pt x="1" y="227"/>
                  </a:cubicBezTo>
                  <a:cubicBezTo>
                    <a:pt x="1" y="227"/>
                    <a:pt x="405" y="454"/>
                    <a:pt x="882" y="454"/>
                  </a:cubicBezTo>
                  <a:cubicBezTo>
                    <a:pt x="1370" y="454"/>
                    <a:pt x="1763" y="227"/>
                    <a:pt x="1763" y="227"/>
                  </a:cubicBezTo>
                  <a:cubicBezTo>
                    <a:pt x="1763" y="227"/>
                    <a:pt x="1389" y="1"/>
                    <a:pt x="917" y="1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772" name="Google Shape;12772;p49"/>
            <p:cNvSpPr/>
            <p:nvPr/>
          </p:nvSpPr>
          <p:spPr>
            <a:xfrm>
              <a:off x="5078900" y="2379600"/>
              <a:ext cx="49125" cy="11325"/>
            </a:xfrm>
            <a:custGeom>
              <a:avLst/>
              <a:gdLst/>
              <a:ahLst/>
              <a:cxnLst/>
              <a:rect l="l" t="t" r="r" b="b"/>
              <a:pathLst>
                <a:path w="1965" h="453" extrusionOk="0">
                  <a:moveTo>
                    <a:pt x="977" y="0"/>
                  </a:moveTo>
                  <a:cubicBezTo>
                    <a:pt x="441" y="0"/>
                    <a:pt x="0" y="226"/>
                    <a:pt x="0" y="226"/>
                  </a:cubicBezTo>
                  <a:cubicBezTo>
                    <a:pt x="0" y="226"/>
                    <a:pt x="429" y="452"/>
                    <a:pt x="977" y="452"/>
                  </a:cubicBezTo>
                  <a:cubicBezTo>
                    <a:pt x="1512" y="452"/>
                    <a:pt x="1965" y="226"/>
                    <a:pt x="1965" y="226"/>
                  </a:cubicBezTo>
                  <a:cubicBezTo>
                    <a:pt x="1965" y="226"/>
                    <a:pt x="1512" y="0"/>
                    <a:pt x="977" y="0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773" name="Google Shape;12773;p49"/>
            <p:cNvSpPr/>
            <p:nvPr/>
          </p:nvSpPr>
          <p:spPr>
            <a:xfrm>
              <a:off x="4758925" y="3158250"/>
              <a:ext cx="991800" cy="11350"/>
            </a:xfrm>
            <a:custGeom>
              <a:avLst/>
              <a:gdLst/>
              <a:ahLst/>
              <a:cxnLst/>
              <a:rect l="l" t="t" r="r" b="b"/>
              <a:pathLst>
                <a:path w="39672" h="454" extrusionOk="0">
                  <a:moveTo>
                    <a:pt x="19836" y="1"/>
                  </a:moveTo>
                  <a:cubicBezTo>
                    <a:pt x="8882" y="1"/>
                    <a:pt x="0" y="227"/>
                    <a:pt x="0" y="227"/>
                  </a:cubicBezTo>
                  <a:cubicBezTo>
                    <a:pt x="0" y="227"/>
                    <a:pt x="8882" y="453"/>
                    <a:pt x="19836" y="453"/>
                  </a:cubicBezTo>
                  <a:cubicBezTo>
                    <a:pt x="30790" y="453"/>
                    <a:pt x="39672" y="227"/>
                    <a:pt x="39672" y="227"/>
                  </a:cubicBezTo>
                  <a:cubicBezTo>
                    <a:pt x="39672" y="227"/>
                    <a:pt x="30790" y="1"/>
                    <a:pt x="19836" y="1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774" name="Google Shape;12774;p49"/>
            <p:cNvSpPr/>
            <p:nvPr/>
          </p:nvSpPr>
          <p:spPr>
            <a:xfrm>
              <a:off x="4580925" y="3147550"/>
              <a:ext cx="251525" cy="11325"/>
            </a:xfrm>
            <a:custGeom>
              <a:avLst/>
              <a:gdLst/>
              <a:ahLst/>
              <a:cxnLst/>
              <a:rect l="l" t="t" r="r" b="b"/>
              <a:pathLst>
                <a:path w="10061" h="453" extrusionOk="0">
                  <a:moveTo>
                    <a:pt x="5037" y="0"/>
                  </a:moveTo>
                  <a:cubicBezTo>
                    <a:pt x="2250" y="0"/>
                    <a:pt x="0" y="226"/>
                    <a:pt x="0" y="226"/>
                  </a:cubicBezTo>
                  <a:cubicBezTo>
                    <a:pt x="0" y="226"/>
                    <a:pt x="2250" y="453"/>
                    <a:pt x="5037" y="453"/>
                  </a:cubicBezTo>
                  <a:cubicBezTo>
                    <a:pt x="7811" y="453"/>
                    <a:pt x="10061" y="226"/>
                    <a:pt x="10061" y="226"/>
                  </a:cubicBezTo>
                  <a:cubicBezTo>
                    <a:pt x="10061" y="226"/>
                    <a:pt x="7811" y="0"/>
                    <a:pt x="5037" y="0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775" name="Google Shape;12775;p49"/>
            <p:cNvSpPr/>
            <p:nvPr/>
          </p:nvSpPr>
          <p:spPr>
            <a:xfrm>
              <a:off x="4744925" y="3139500"/>
              <a:ext cx="183075" cy="11050"/>
            </a:xfrm>
            <a:custGeom>
              <a:avLst/>
              <a:gdLst/>
              <a:ahLst/>
              <a:cxnLst/>
              <a:rect l="l" t="t" r="r" b="b"/>
              <a:pathLst>
                <a:path w="7323" h="442" extrusionOk="0">
                  <a:moveTo>
                    <a:pt x="3668" y="1"/>
                  </a:moveTo>
                  <a:cubicBezTo>
                    <a:pt x="1644" y="1"/>
                    <a:pt x="1" y="215"/>
                    <a:pt x="1" y="215"/>
                  </a:cubicBezTo>
                  <a:cubicBezTo>
                    <a:pt x="1" y="215"/>
                    <a:pt x="1644" y="441"/>
                    <a:pt x="3668" y="441"/>
                  </a:cubicBezTo>
                  <a:cubicBezTo>
                    <a:pt x="5692" y="441"/>
                    <a:pt x="7323" y="215"/>
                    <a:pt x="7323" y="215"/>
                  </a:cubicBezTo>
                  <a:cubicBezTo>
                    <a:pt x="7323" y="215"/>
                    <a:pt x="5692" y="1"/>
                    <a:pt x="3668" y="1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776" name="Google Shape;12776;p49"/>
            <p:cNvSpPr/>
            <p:nvPr/>
          </p:nvSpPr>
          <p:spPr>
            <a:xfrm>
              <a:off x="5160150" y="3133850"/>
              <a:ext cx="453950" cy="11025"/>
            </a:xfrm>
            <a:custGeom>
              <a:avLst/>
              <a:gdLst/>
              <a:ahLst/>
              <a:cxnLst/>
              <a:rect l="l" t="t" r="r" b="b"/>
              <a:pathLst>
                <a:path w="18158" h="441" extrusionOk="0">
                  <a:moveTo>
                    <a:pt x="9085" y="0"/>
                  </a:moveTo>
                  <a:cubicBezTo>
                    <a:pt x="4073" y="0"/>
                    <a:pt x="1" y="227"/>
                    <a:pt x="1" y="227"/>
                  </a:cubicBezTo>
                  <a:cubicBezTo>
                    <a:pt x="1" y="227"/>
                    <a:pt x="4073" y="441"/>
                    <a:pt x="9085" y="441"/>
                  </a:cubicBezTo>
                  <a:cubicBezTo>
                    <a:pt x="14098" y="441"/>
                    <a:pt x="18158" y="227"/>
                    <a:pt x="18158" y="227"/>
                  </a:cubicBezTo>
                  <a:cubicBezTo>
                    <a:pt x="18158" y="227"/>
                    <a:pt x="14098" y="0"/>
                    <a:pt x="9085" y="0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777" name="Google Shape;12777;p49"/>
            <p:cNvSpPr/>
            <p:nvPr/>
          </p:nvSpPr>
          <p:spPr>
            <a:xfrm>
              <a:off x="5392325" y="3114800"/>
              <a:ext cx="112550" cy="11325"/>
            </a:xfrm>
            <a:custGeom>
              <a:avLst/>
              <a:gdLst/>
              <a:ahLst/>
              <a:cxnLst/>
              <a:rect l="l" t="t" r="r" b="b"/>
              <a:pathLst>
                <a:path w="4502" h="453" extrusionOk="0">
                  <a:moveTo>
                    <a:pt x="2342" y="0"/>
                  </a:moveTo>
                  <a:cubicBezTo>
                    <a:pt x="2312" y="0"/>
                    <a:pt x="2281" y="0"/>
                    <a:pt x="2251" y="0"/>
                  </a:cubicBezTo>
                  <a:cubicBezTo>
                    <a:pt x="1001" y="0"/>
                    <a:pt x="1" y="227"/>
                    <a:pt x="1" y="227"/>
                  </a:cubicBezTo>
                  <a:cubicBezTo>
                    <a:pt x="1" y="227"/>
                    <a:pt x="1013" y="453"/>
                    <a:pt x="2251" y="453"/>
                  </a:cubicBezTo>
                  <a:cubicBezTo>
                    <a:pt x="3501" y="453"/>
                    <a:pt x="4501" y="227"/>
                    <a:pt x="4501" y="227"/>
                  </a:cubicBezTo>
                  <a:cubicBezTo>
                    <a:pt x="4501" y="227"/>
                    <a:pt x="3549" y="0"/>
                    <a:pt x="2342" y="0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778" name="Google Shape;12778;p49"/>
            <p:cNvSpPr/>
            <p:nvPr/>
          </p:nvSpPr>
          <p:spPr>
            <a:xfrm>
              <a:off x="5403925" y="3084725"/>
              <a:ext cx="81900" cy="11050"/>
            </a:xfrm>
            <a:custGeom>
              <a:avLst/>
              <a:gdLst/>
              <a:ahLst/>
              <a:cxnLst/>
              <a:rect l="l" t="t" r="r" b="b"/>
              <a:pathLst>
                <a:path w="3276" h="442" extrusionOk="0">
                  <a:moveTo>
                    <a:pt x="1644" y="1"/>
                  </a:moveTo>
                  <a:cubicBezTo>
                    <a:pt x="727" y="1"/>
                    <a:pt x="1" y="227"/>
                    <a:pt x="1" y="227"/>
                  </a:cubicBezTo>
                  <a:cubicBezTo>
                    <a:pt x="1" y="227"/>
                    <a:pt x="727" y="441"/>
                    <a:pt x="1644" y="441"/>
                  </a:cubicBezTo>
                  <a:cubicBezTo>
                    <a:pt x="2549" y="441"/>
                    <a:pt x="3275" y="227"/>
                    <a:pt x="3275" y="227"/>
                  </a:cubicBezTo>
                  <a:cubicBezTo>
                    <a:pt x="3275" y="227"/>
                    <a:pt x="2537" y="1"/>
                    <a:pt x="1644" y="1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779" name="Google Shape;12779;p49"/>
            <p:cNvSpPr/>
            <p:nvPr/>
          </p:nvSpPr>
          <p:spPr>
            <a:xfrm>
              <a:off x="5390250" y="3060025"/>
              <a:ext cx="81875" cy="11350"/>
            </a:xfrm>
            <a:custGeom>
              <a:avLst/>
              <a:gdLst/>
              <a:ahLst/>
              <a:cxnLst/>
              <a:rect l="l" t="t" r="r" b="b"/>
              <a:pathLst>
                <a:path w="3275" h="454" extrusionOk="0">
                  <a:moveTo>
                    <a:pt x="1631" y="1"/>
                  </a:moveTo>
                  <a:cubicBezTo>
                    <a:pt x="727" y="1"/>
                    <a:pt x="0" y="227"/>
                    <a:pt x="0" y="227"/>
                  </a:cubicBezTo>
                  <a:cubicBezTo>
                    <a:pt x="0" y="227"/>
                    <a:pt x="727" y="453"/>
                    <a:pt x="1631" y="453"/>
                  </a:cubicBezTo>
                  <a:cubicBezTo>
                    <a:pt x="2548" y="453"/>
                    <a:pt x="3275" y="227"/>
                    <a:pt x="3275" y="227"/>
                  </a:cubicBezTo>
                  <a:cubicBezTo>
                    <a:pt x="3275" y="227"/>
                    <a:pt x="2548" y="1"/>
                    <a:pt x="1631" y="1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780" name="Google Shape;12780;p49"/>
            <p:cNvSpPr/>
            <p:nvPr/>
          </p:nvSpPr>
          <p:spPr>
            <a:xfrm>
              <a:off x="5384875" y="3024300"/>
              <a:ext cx="78925" cy="11350"/>
            </a:xfrm>
            <a:custGeom>
              <a:avLst/>
              <a:gdLst/>
              <a:ahLst/>
              <a:cxnLst/>
              <a:rect l="l" t="t" r="r" b="b"/>
              <a:pathLst>
                <a:path w="3157" h="454" extrusionOk="0">
                  <a:moveTo>
                    <a:pt x="1585" y="1"/>
                  </a:moveTo>
                  <a:cubicBezTo>
                    <a:pt x="715" y="1"/>
                    <a:pt x="1" y="227"/>
                    <a:pt x="1" y="227"/>
                  </a:cubicBezTo>
                  <a:cubicBezTo>
                    <a:pt x="1" y="227"/>
                    <a:pt x="703" y="453"/>
                    <a:pt x="1585" y="453"/>
                  </a:cubicBezTo>
                  <a:cubicBezTo>
                    <a:pt x="2442" y="453"/>
                    <a:pt x="3156" y="227"/>
                    <a:pt x="3156" y="227"/>
                  </a:cubicBezTo>
                  <a:cubicBezTo>
                    <a:pt x="3156" y="227"/>
                    <a:pt x="2442" y="1"/>
                    <a:pt x="1585" y="1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781" name="Google Shape;12781;p49"/>
            <p:cNvSpPr/>
            <p:nvPr/>
          </p:nvSpPr>
          <p:spPr>
            <a:xfrm>
              <a:off x="5256600" y="2737675"/>
              <a:ext cx="404250" cy="11025"/>
            </a:xfrm>
            <a:custGeom>
              <a:avLst/>
              <a:gdLst/>
              <a:ahLst/>
              <a:cxnLst/>
              <a:rect l="l" t="t" r="r" b="b"/>
              <a:pathLst>
                <a:path w="16170" h="441" extrusionOk="0">
                  <a:moveTo>
                    <a:pt x="8085" y="0"/>
                  </a:moveTo>
                  <a:cubicBezTo>
                    <a:pt x="3620" y="0"/>
                    <a:pt x="0" y="215"/>
                    <a:pt x="0" y="215"/>
                  </a:cubicBezTo>
                  <a:cubicBezTo>
                    <a:pt x="0" y="215"/>
                    <a:pt x="3620" y="441"/>
                    <a:pt x="8085" y="441"/>
                  </a:cubicBezTo>
                  <a:cubicBezTo>
                    <a:pt x="12550" y="441"/>
                    <a:pt x="16169" y="215"/>
                    <a:pt x="16169" y="215"/>
                  </a:cubicBezTo>
                  <a:cubicBezTo>
                    <a:pt x="16169" y="215"/>
                    <a:pt x="12538" y="0"/>
                    <a:pt x="8085" y="0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782" name="Google Shape;12782;p49"/>
            <p:cNvSpPr/>
            <p:nvPr/>
          </p:nvSpPr>
          <p:spPr>
            <a:xfrm>
              <a:off x="5264050" y="2693900"/>
              <a:ext cx="87825" cy="11350"/>
            </a:xfrm>
            <a:custGeom>
              <a:avLst/>
              <a:gdLst/>
              <a:ahLst/>
              <a:cxnLst/>
              <a:rect l="l" t="t" r="r" b="b"/>
              <a:pathLst>
                <a:path w="3513" h="454" extrusionOk="0">
                  <a:moveTo>
                    <a:pt x="1832" y="1"/>
                  </a:moveTo>
                  <a:cubicBezTo>
                    <a:pt x="1809" y="1"/>
                    <a:pt x="1786" y="1"/>
                    <a:pt x="1762" y="1"/>
                  </a:cubicBezTo>
                  <a:cubicBezTo>
                    <a:pt x="786" y="1"/>
                    <a:pt x="0" y="227"/>
                    <a:pt x="0" y="227"/>
                  </a:cubicBezTo>
                  <a:cubicBezTo>
                    <a:pt x="0" y="227"/>
                    <a:pt x="786" y="453"/>
                    <a:pt x="1762" y="453"/>
                  </a:cubicBezTo>
                  <a:cubicBezTo>
                    <a:pt x="2727" y="453"/>
                    <a:pt x="3512" y="227"/>
                    <a:pt x="3512" y="227"/>
                  </a:cubicBezTo>
                  <a:cubicBezTo>
                    <a:pt x="3512" y="227"/>
                    <a:pt x="2764" y="1"/>
                    <a:pt x="1832" y="1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783" name="Google Shape;12783;p49"/>
            <p:cNvSpPr/>
            <p:nvPr/>
          </p:nvSpPr>
          <p:spPr>
            <a:xfrm>
              <a:off x="5226525" y="2653125"/>
              <a:ext cx="78900" cy="11050"/>
            </a:xfrm>
            <a:custGeom>
              <a:avLst/>
              <a:gdLst/>
              <a:ahLst/>
              <a:cxnLst/>
              <a:rect l="l" t="t" r="r" b="b"/>
              <a:pathLst>
                <a:path w="3156" h="442" extrusionOk="0">
                  <a:moveTo>
                    <a:pt x="1636" y="0"/>
                  </a:moveTo>
                  <a:cubicBezTo>
                    <a:pt x="1615" y="0"/>
                    <a:pt x="1594" y="1"/>
                    <a:pt x="1572" y="1"/>
                  </a:cubicBezTo>
                  <a:cubicBezTo>
                    <a:pt x="715" y="1"/>
                    <a:pt x="1" y="227"/>
                    <a:pt x="1" y="227"/>
                  </a:cubicBezTo>
                  <a:cubicBezTo>
                    <a:pt x="1" y="227"/>
                    <a:pt x="703" y="441"/>
                    <a:pt x="1572" y="441"/>
                  </a:cubicBezTo>
                  <a:cubicBezTo>
                    <a:pt x="2442" y="441"/>
                    <a:pt x="3156" y="227"/>
                    <a:pt x="3156" y="227"/>
                  </a:cubicBezTo>
                  <a:cubicBezTo>
                    <a:pt x="3156" y="227"/>
                    <a:pt x="2476" y="0"/>
                    <a:pt x="1636" y="0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784" name="Google Shape;12784;p49"/>
            <p:cNvSpPr/>
            <p:nvPr/>
          </p:nvSpPr>
          <p:spPr>
            <a:xfrm>
              <a:off x="5209275" y="2614725"/>
              <a:ext cx="60450" cy="11350"/>
            </a:xfrm>
            <a:custGeom>
              <a:avLst/>
              <a:gdLst/>
              <a:ahLst/>
              <a:cxnLst/>
              <a:rect l="l" t="t" r="r" b="b"/>
              <a:pathLst>
                <a:path w="2418" h="454" extrusionOk="0">
                  <a:moveTo>
                    <a:pt x="1263" y="1"/>
                  </a:moveTo>
                  <a:cubicBezTo>
                    <a:pt x="1247" y="1"/>
                    <a:pt x="1231" y="1"/>
                    <a:pt x="1215" y="1"/>
                  </a:cubicBezTo>
                  <a:cubicBezTo>
                    <a:pt x="536" y="1"/>
                    <a:pt x="0" y="227"/>
                    <a:pt x="0" y="227"/>
                  </a:cubicBezTo>
                  <a:cubicBezTo>
                    <a:pt x="0" y="227"/>
                    <a:pt x="536" y="453"/>
                    <a:pt x="1215" y="453"/>
                  </a:cubicBezTo>
                  <a:cubicBezTo>
                    <a:pt x="1881" y="453"/>
                    <a:pt x="2417" y="227"/>
                    <a:pt x="2417" y="227"/>
                  </a:cubicBezTo>
                  <a:cubicBezTo>
                    <a:pt x="2417" y="227"/>
                    <a:pt x="1907" y="1"/>
                    <a:pt x="1263" y="1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785" name="Google Shape;12785;p49"/>
            <p:cNvSpPr/>
            <p:nvPr/>
          </p:nvSpPr>
          <p:spPr>
            <a:xfrm>
              <a:off x="5168200" y="2578900"/>
              <a:ext cx="12225" cy="8975"/>
            </a:xfrm>
            <a:custGeom>
              <a:avLst/>
              <a:gdLst/>
              <a:ahLst/>
              <a:cxnLst/>
              <a:rect l="l" t="t" r="r" b="b"/>
              <a:pathLst>
                <a:path w="489" h="359" extrusionOk="0">
                  <a:moveTo>
                    <a:pt x="220" y="1"/>
                  </a:moveTo>
                  <a:cubicBezTo>
                    <a:pt x="156" y="1"/>
                    <a:pt x="88" y="14"/>
                    <a:pt x="60" y="65"/>
                  </a:cubicBezTo>
                  <a:cubicBezTo>
                    <a:pt x="0" y="160"/>
                    <a:pt x="131" y="351"/>
                    <a:pt x="131" y="351"/>
                  </a:cubicBezTo>
                  <a:cubicBezTo>
                    <a:pt x="131" y="351"/>
                    <a:pt x="182" y="358"/>
                    <a:pt x="242" y="358"/>
                  </a:cubicBezTo>
                  <a:cubicBezTo>
                    <a:pt x="313" y="358"/>
                    <a:pt x="397" y="348"/>
                    <a:pt x="429" y="303"/>
                  </a:cubicBezTo>
                  <a:cubicBezTo>
                    <a:pt x="488" y="220"/>
                    <a:pt x="357" y="17"/>
                    <a:pt x="357" y="17"/>
                  </a:cubicBezTo>
                  <a:cubicBezTo>
                    <a:pt x="357" y="17"/>
                    <a:pt x="291" y="1"/>
                    <a:pt x="220" y="1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786" name="Google Shape;12786;p49"/>
            <p:cNvSpPr/>
            <p:nvPr/>
          </p:nvSpPr>
          <p:spPr>
            <a:xfrm>
              <a:off x="2535425" y="28722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1"/>
                  </a:move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accent4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787" name="Google Shape;12787;p49"/>
            <p:cNvSpPr/>
            <p:nvPr/>
          </p:nvSpPr>
          <p:spPr>
            <a:xfrm>
              <a:off x="2461300" y="2798700"/>
              <a:ext cx="84875" cy="11025"/>
            </a:xfrm>
            <a:custGeom>
              <a:avLst/>
              <a:gdLst/>
              <a:ahLst/>
              <a:cxnLst/>
              <a:rect l="l" t="t" r="r" b="b"/>
              <a:pathLst>
                <a:path w="3395" h="441" extrusionOk="0">
                  <a:moveTo>
                    <a:pt x="1691" y="0"/>
                  </a:moveTo>
                  <a:cubicBezTo>
                    <a:pt x="763" y="0"/>
                    <a:pt x="1" y="214"/>
                    <a:pt x="1" y="214"/>
                  </a:cubicBezTo>
                  <a:cubicBezTo>
                    <a:pt x="1" y="214"/>
                    <a:pt x="775" y="441"/>
                    <a:pt x="1691" y="441"/>
                  </a:cubicBezTo>
                  <a:cubicBezTo>
                    <a:pt x="2632" y="441"/>
                    <a:pt x="3394" y="214"/>
                    <a:pt x="3394" y="214"/>
                  </a:cubicBezTo>
                  <a:cubicBezTo>
                    <a:pt x="3394" y="214"/>
                    <a:pt x="2632" y="0"/>
                    <a:pt x="1691" y="0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788" name="Google Shape;12788;p49"/>
            <p:cNvSpPr/>
            <p:nvPr/>
          </p:nvSpPr>
          <p:spPr>
            <a:xfrm>
              <a:off x="2501200" y="2843925"/>
              <a:ext cx="62525" cy="11075"/>
            </a:xfrm>
            <a:custGeom>
              <a:avLst/>
              <a:gdLst/>
              <a:ahLst/>
              <a:cxnLst/>
              <a:rect l="l" t="t" r="r" b="b"/>
              <a:pathLst>
                <a:path w="2501" h="443" extrusionOk="0">
                  <a:moveTo>
                    <a:pt x="1250" y="1"/>
                  </a:moveTo>
                  <a:cubicBezTo>
                    <a:pt x="560" y="1"/>
                    <a:pt x="0" y="227"/>
                    <a:pt x="0" y="227"/>
                  </a:cubicBezTo>
                  <a:cubicBezTo>
                    <a:pt x="0" y="227"/>
                    <a:pt x="508" y="443"/>
                    <a:pt x="1153" y="443"/>
                  </a:cubicBezTo>
                  <a:cubicBezTo>
                    <a:pt x="1185" y="443"/>
                    <a:pt x="1217" y="442"/>
                    <a:pt x="1250" y="441"/>
                  </a:cubicBezTo>
                  <a:cubicBezTo>
                    <a:pt x="1929" y="441"/>
                    <a:pt x="2501" y="227"/>
                    <a:pt x="2501" y="227"/>
                  </a:cubicBezTo>
                  <a:cubicBezTo>
                    <a:pt x="2501" y="227"/>
                    <a:pt x="1929" y="1"/>
                    <a:pt x="1250" y="1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789" name="Google Shape;12789;p49"/>
            <p:cNvSpPr/>
            <p:nvPr/>
          </p:nvSpPr>
          <p:spPr>
            <a:xfrm>
              <a:off x="2512500" y="2810000"/>
              <a:ext cx="73850" cy="11325"/>
            </a:xfrm>
            <a:custGeom>
              <a:avLst/>
              <a:gdLst/>
              <a:ahLst/>
              <a:cxnLst/>
              <a:rect l="l" t="t" r="r" b="b"/>
              <a:pathLst>
                <a:path w="2954" h="453" extrusionOk="0">
                  <a:moveTo>
                    <a:pt x="1477" y="0"/>
                  </a:moveTo>
                  <a:cubicBezTo>
                    <a:pt x="656" y="0"/>
                    <a:pt x="1" y="227"/>
                    <a:pt x="1" y="227"/>
                  </a:cubicBezTo>
                  <a:cubicBezTo>
                    <a:pt x="1" y="227"/>
                    <a:pt x="656" y="453"/>
                    <a:pt x="1477" y="453"/>
                  </a:cubicBezTo>
                  <a:cubicBezTo>
                    <a:pt x="2299" y="453"/>
                    <a:pt x="2953" y="227"/>
                    <a:pt x="2953" y="227"/>
                  </a:cubicBezTo>
                  <a:cubicBezTo>
                    <a:pt x="2953" y="227"/>
                    <a:pt x="2299" y="0"/>
                    <a:pt x="1477" y="0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790" name="Google Shape;12790;p49"/>
            <p:cNvSpPr/>
            <p:nvPr/>
          </p:nvSpPr>
          <p:spPr>
            <a:xfrm>
              <a:off x="2268125" y="2758800"/>
              <a:ext cx="351850" cy="11625"/>
            </a:xfrm>
            <a:custGeom>
              <a:avLst/>
              <a:gdLst/>
              <a:ahLst/>
              <a:cxnLst/>
              <a:rect l="l" t="t" r="r" b="b"/>
              <a:pathLst>
                <a:path w="14074" h="465" extrusionOk="0">
                  <a:moveTo>
                    <a:pt x="7037" y="1"/>
                  </a:moveTo>
                  <a:cubicBezTo>
                    <a:pt x="3156" y="1"/>
                    <a:pt x="1" y="227"/>
                    <a:pt x="1" y="227"/>
                  </a:cubicBezTo>
                  <a:cubicBezTo>
                    <a:pt x="1" y="227"/>
                    <a:pt x="3156" y="465"/>
                    <a:pt x="7061" y="465"/>
                  </a:cubicBezTo>
                  <a:cubicBezTo>
                    <a:pt x="10942" y="465"/>
                    <a:pt x="14074" y="227"/>
                    <a:pt x="14074" y="227"/>
                  </a:cubicBezTo>
                  <a:cubicBezTo>
                    <a:pt x="14074" y="227"/>
                    <a:pt x="10931" y="1"/>
                    <a:pt x="7037" y="1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791" name="Google Shape;12791;p49"/>
            <p:cNvSpPr/>
            <p:nvPr/>
          </p:nvSpPr>
          <p:spPr>
            <a:xfrm>
              <a:off x="2313375" y="2673675"/>
              <a:ext cx="352150" cy="11025"/>
            </a:xfrm>
            <a:custGeom>
              <a:avLst/>
              <a:gdLst/>
              <a:ahLst/>
              <a:cxnLst/>
              <a:rect l="l" t="t" r="r" b="b"/>
              <a:pathLst>
                <a:path w="14086" h="441" extrusionOk="0">
                  <a:moveTo>
                    <a:pt x="7049" y="0"/>
                  </a:moveTo>
                  <a:cubicBezTo>
                    <a:pt x="3167" y="0"/>
                    <a:pt x="0" y="215"/>
                    <a:pt x="0" y="215"/>
                  </a:cubicBezTo>
                  <a:cubicBezTo>
                    <a:pt x="0" y="215"/>
                    <a:pt x="3167" y="441"/>
                    <a:pt x="7049" y="441"/>
                  </a:cubicBezTo>
                  <a:cubicBezTo>
                    <a:pt x="10930" y="441"/>
                    <a:pt x="14085" y="215"/>
                    <a:pt x="14085" y="215"/>
                  </a:cubicBezTo>
                  <a:cubicBezTo>
                    <a:pt x="14085" y="215"/>
                    <a:pt x="10930" y="0"/>
                    <a:pt x="7049" y="0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792" name="Google Shape;12792;p49"/>
            <p:cNvSpPr/>
            <p:nvPr/>
          </p:nvSpPr>
          <p:spPr>
            <a:xfrm>
              <a:off x="2580675" y="2639750"/>
              <a:ext cx="102125" cy="11025"/>
            </a:xfrm>
            <a:custGeom>
              <a:avLst/>
              <a:gdLst/>
              <a:ahLst/>
              <a:cxnLst/>
              <a:rect l="l" t="t" r="r" b="b"/>
              <a:pathLst>
                <a:path w="4085" h="441" extrusionOk="0">
                  <a:moveTo>
                    <a:pt x="2036" y="0"/>
                  </a:moveTo>
                  <a:cubicBezTo>
                    <a:pt x="929" y="0"/>
                    <a:pt x="0" y="226"/>
                    <a:pt x="0" y="226"/>
                  </a:cubicBezTo>
                  <a:cubicBezTo>
                    <a:pt x="0" y="226"/>
                    <a:pt x="905" y="441"/>
                    <a:pt x="2036" y="441"/>
                  </a:cubicBezTo>
                  <a:cubicBezTo>
                    <a:pt x="3155" y="441"/>
                    <a:pt x="4084" y="226"/>
                    <a:pt x="4084" y="226"/>
                  </a:cubicBezTo>
                  <a:cubicBezTo>
                    <a:pt x="4084" y="226"/>
                    <a:pt x="3167" y="0"/>
                    <a:pt x="2036" y="0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793" name="Google Shape;12793;p49"/>
            <p:cNvSpPr/>
            <p:nvPr/>
          </p:nvSpPr>
          <p:spPr>
            <a:xfrm>
              <a:off x="2625900" y="2605500"/>
              <a:ext cx="68800" cy="11050"/>
            </a:xfrm>
            <a:custGeom>
              <a:avLst/>
              <a:gdLst/>
              <a:ahLst/>
              <a:cxnLst/>
              <a:rect l="l" t="t" r="r" b="b"/>
              <a:pathLst>
                <a:path w="2752" h="442" extrusionOk="0">
                  <a:moveTo>
                    <a:pt x="1382" y="1"/>
                  </a:moveTo>
                  <a:cubicBezTo>
                    <a:pt x="620" y="1"/>
                    <a:pt x="1" y="227"/>
                    <a:pt x="1" y="227"/>
                  </a:cubicBezTo>
                  <a:cubicBezTo>
                    <a:pt x="1" y="227"/>
                    <a:pt x="620" y="441"/>
                    <a:pt x="1382" y="441"/>
                  </a:cubicBezTo>
                  <a:cubicBezTo>
                    <a:pt x="2132" y="441"/>
                    <a:pt x="2751" y="227"/>
                    <a:pt x="2751" y="227"/>
                  </a:cubicBezTo>
                  <a:cubicBezTo>
                    <a:pt x="2751" y="227"/>
                    <a:pt x="2132" y="1"/>
                    <a:pt x="1382" y="1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794" name="Google Shape;12794;p49"/>
            <p:cNvSpPr/>
            <p:nvPr/>
          </p:nvSpPr>
          <p:spPr>
            <a:xfrm>
              <a:off x="2671450" y="2571575"/>
              <a:ext cx="39325" cy="11350"/>
            </a:xfrm>
            <a:custGeom>
              <a:avLst/>
              <a:gdLst/>
              <a:ahLst/>
              <a:cxnLst/>
              <a:rect l="l" t="t" r="r" b="b"/>
              <a:pathLst>
                <a:path w="1573" h="454" extrusionOk="0">
                  <a:moveTo>
                    <a:pt x="786" y="1"/>
                  </a:moveTo>
                  <a:cubicBezTo>
                    <a:pt x="358" y="1"/>
                    <a:pt x="1" y="227"/>
                    <a:pt x="1" y="227"/>
                  </a:cubicBezTo>
                  <a:cubicBezTo>
                    <a:pt x="1" y="227"/>
                    <a:pt x="358" y="453"/>
                    <a:pt x="786" y="453"/>
                  </a:cubicBezTo>
                  <a:cubicBezTo>
                    <a:pt x="1227" y="453"/>
                    <a:pt x="1572" y="227"/>
                    <a:pt x="1572" y="227"/>
                  </a:cubicBezTo>
                  <a:cubicBezTo>
                    <a:pt x="1572" y="227"/>
                    <a:pt x="1239" y="1"/>
                    <a:pt x="786" y="1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795" name="Google Shape;12795;p49"/>
            <p:cNvSpPr/>
            <p:nvPr/>
          </p:nvSpPr>
          <p:spPr>
            <a:xfrm>
              <a:off x="2711350" y="257722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1"/>
                  </a:move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accent4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796" name="Google Shape;12796;p49"/>
            <p:cNvSpPr/>
            <p:nvPr/>
          </p:nvSpPr>
          <p:spPr>
            <a:xfrm>
              <a:off x="2705675" y="2509075"/>
              <a:ext cx="39625" cy="11325"/>
            </a:xfrm>
            <a:custGeom>
              <a:avLst/>
              <a:gdLst/>
              <a:ahLst/>
              <a:cxnLst/>
              <a:rect l="l" t="t" r="r" b="b"/>
              <a:pathLst>
                <a:path w="1585" h="453" extrusionOk="0">
                  <a:moveTo>
                    <a:pt x="787" y="0"/>
                  </a:moveTo>
                  <a:cubicBezTo>
                    <a:pt x="358" y="0"/>
                    <a:pt x="1" y="226"/>
                    <a:pt x="1" y="226"/>
                  </a:cubicBezTo>
                  <a:cubicBezTo>
                    <a:pt x="1" y="226"/>
                    <a:pt x="358" y="453"/>
                    <a:pt x="787" y="453"/>
                  </a:cubicBezTo>
                  <a:cubicBezTo>
                    <a:pt x="1227" y="453"/>
                    <a:pt x="1584" y="226"/>
                    <a:pt x="1584" y="226"/>
                  </a:cubicBezTo>
                  <a:cubicBezTo>
                    <a:pt x="1584" y="226"/>
                    <a:pt x="1239" y="0"/>
                    <a:pt x="787" y="0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797" name="Google Shape;12797;p49"/>
            <p:cNvSpPr/>
            <p:nvPr/>
          </p:nvSpPr>
          <p:spPr>
            <a:xfrm>
              <a:off x="2739625" y="2492100"/>
              <a:ext cx="28300" cy="11050"/>
            </a:xfrm>
            <a:custGeom>
              <a:avLst/>
              <a:gdLst/>
              <a:ahLst/>
              <a:cxnLst/>
              <a:rect l="l" t="t" r="r" b="b"/>
              <a:pathLst>
                <a:path w="1132" h="442" extrusionOk="0">
                  <a:moveTo>
                    <a:pt x="560" y="1"/>
                  </a:moveTo>
                  <a:cubicBezTo>
                    <a:pt x="250" y="1"/>
                    <a:pt x="0" y="215"/>
                    <a:pt x="0" y="215"/>
                  </a:cubicBezTo>
                  <a:cubicBezTo>
                    <a:pt x="0" y="215"/>
                    <a:pt x="250" y="441"/>
                    <a:pt x="560" y="441"/>
                  </a:cubicBezTo>
                  <a:cubicBezTo>
                    <a:pt x="869" y="441"/>
                    <a:pt x="1131" y="215"/>
                    <a:pt x="1131" y="215"/>
                  </a:cubicBezTo>
                  <a:cubicBezTo>
                    <a:pt x="1131" y="215"/>
                    <a:pt x="881" y="1"/>
                    <a:pt x="560" y="1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798" name="Google Shape;12798;p49"/>
            <p:cNvSpPr/>
            <p:nvPr/>
          </p:nvSpPr>
          <p:spPr>
            <a:xfrm>
              <a:off x="2404750" y="2417975"/>
              <a:ext cx="431625" cy="11100"/>
            </a:xfrm>
            <a:custGeom>
              <a:avLst/>
              <a:gdLst/>
              <a:ahLst/>
              <a:cxnLst/>
              <a:rect l="l" t="t" r="r" b="b"/>
              <a:pathLst>
                <a:path w="17265" h="444" extrusionOk="0">
                  <a:moveTo>
                    <a:pt x="8633" y="1"/>
                  </a:moveTo>
                  <a:cubicBezTo>
                    <a:pt x="3870" y="1"/>
                    <a:pt x="1" y="227"/>
                    <a:pt x="1" y="227"/>
                  </a:cubicBezTo>
                  <a:cubicBezTo>
                    <a:pt x="1" y="227"/>
                    <a:pt x="3500" y="443"/>
                    <a:pt x="7957" y="443"/>
                  </a:cubicBezTo>
                  <a:cubicBezTo>
                    <a:pt x="8180" y="443"/>
                    <a:pt x="8405" y="443"/>
                    <a:pt x="8633" y="441"/>
                  </a:cubicBezTo>
                  <a:cubicBezTo>
                    <a:pt x="13395" y="441"/>
                    <a:pt x="17265" y="227"/>
                    <a:pt x="17265" y="227"/>
                  </a:cubicBezTo>
                  <a:cubicBezTo>
                    <a:pt x="17265" y="227"/>
                    <a:pt x="13395" y="1"/>
                    <a:pt x="8633" y="1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799" name="Google Shape;12799;p49"/>
            <p:cNvSpPr/>
            <p:nvPr/>
          </p:nvSpPr>
          <p:spPr>
            <a:xfrm>
              <a:off x="2625900" y="2361425"/>
              <a:ext cx="193225" cy="11050"/>
            </a:xfrm>
            <a:custGeom>
              <a:avLst/>
              <a:gdLst/>
              <a:ahLst/>
              <a:cxnLst/>
              <a:rect l="l" t="t" r="r" b="b"/>
              <a:pathLst>
                <a:path w="7729" h="442" extrusionOk="0">
                  <a:moveTo>
                    <a:pt x="3882" y="1"/>
                  </a:moveTo>
                  <a:cubicBezTo>
                    <a:pt x="1739" y="1"/>
                    <a:pt x="1" y="227"/>
                    <a:pt x="1" y="227"/>
                  </a:cubicBezTo>
                  <a:cubicBezTo>
                    <a:pt x="1" y="227"/>
                    <a:pt x="1739" y="441"/>
                    <a:pt x="3882" y="441"/>
                  </a:cubicBezTo>
                  <a:cubicBezTo>
                    <a:pt x="6002" y="441"/>
                    <a:pt x="7728" y="227"/>
                    <a:pt x="7728" y="227"/>
                  </a:cubicBezTo>
                  <a:cubicBezTo>
                    <a:pt x="7728" y="227"/>
                    <a:pt x="6002" y="1"/>
                    <a:pt x="3882" y="1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800" name="Google Shape;12800;p49"/>
            <p:cNvSpPr/>
            <p:nvPr/>
          </p:nvSpPr>
          <p:spPr>
            <a:xfrm>
              <a:off x="2620550" y="2344175"/>
              <a:ext cx="221775" cy="11325"/>
            </a:xfrm>
            <a:custGeom>
              <a:avLst/>
              <a:gdLst/>
              <a:ahLst/>
              <a:cxnLst/>
              <a:rect l="l" t="t" r="r" b="b"/>
              <a:pathLst>
                <a:path w="8871" h="453" extrusionOk="0">
                  <a:moveTo>
                    <a:pt x="4430" y="0"/>
                  </a:moveTo>
                  <a:cubicBezTo>
                    <a:pt x="1977" y="0"/>
                    <a:pt x="1" y="226"/>
                    <a:pt x="1" y="226"/>
                  </a:cubicBezTo>
                  <a:cubicBezTo>
                    <a:pt x="1" y="226"/>
                    <a:pt x="1977" y="453"/>
                    <a:pt x="4430" y="453"/>
                  </a:cubicBezTo>
                  <a:cubicBezTo>
                    <a:pt x="6882" y="453"/>
                    <a:pt x="8871" y="226"/>
                    <a:pt x="8871" y="226"/>
                  </a:cubicBezTo>
                  <a:cubicBezTo>
                    <a:pt x="8871" y="226"/>
                    <a:pt x="6871" y="0"/>
                    <a:pt x="4430" y="0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801" name="Google Shape;12801;p49"/>
            <p:cNvSpPr/>
            <p:nvPr/>
          </p:nvSpPr>
          <p:spPr>
            <a:xfrm>
              <a:off x="2694075" y="2219150"/>
              <a:ext cx="352150" cy="11350"/>
            </a:xfrm>
            <a:custGeom>
              <a:avLst/>
              <a:gdLst/>
              <a:ahLst/>
              <a:cxnLst/>
              <a:rect l="l" t="t" r="r" b="b"/>
              <a:pathLst>
                <a:path w="14086" h="454" extrusionOk="0">
                  <a:moveTo>
                    <a:pt x="7049" y="1"/>
                  </a:moveTo>
                  <a:cubicBezTo>
                    <a:pt x="3156" y="1"/>
                    <a:pt x="0" y="227"/>
                    <a:pt x="0" y="227"/>
                  </a:cubicBezTo>
                  <a:cubicBezTo>
                    <a:pt x="0" y="227"/>
                    <a:pt x="3156" y="453"/>
                    <a:pt x="7049" y="453"/>
                  </a:cubicBezTo>
                  <a:cubicBezTo>
                    <a:pt x="10930" y="453"/>
                    <a:pt x="14086" y="227"/>
                    <a:pt x="14086" y="227"/>
                  </a:cubicBezTo>
                  <a:cubicBezTo>
                    <a:pt x="14086" y="227"/>
                    <a:pt x="10930" y="1"/>
                    <a:pt x="7049" y="1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802" name="Google Shape;12802;p49"/>
            <p:cNvSpPr/>
            <p:nvPr/>
          </p:nvSpPr>
          <p:spPr>
            <a:xfrm>
              <a:off x="2909875" y="2173900"/>
              <a:ext cx="142300" cy="11050"/>
            </a:xfrm>
            <a:custGeom>
              <a:avLst/>
              <a:gdLst/>
              <a:ahLst/>
              <a:cxnLst/>
              <a:rect l="l" t="t" r="r" b="b"/>
              <a:pathLst>
                <a:path w="5692" h="442" extrusionOk="0">
                  <a:moveTo>
                    <a:pt x="2846" y="1"/>
                  </a:moveTo>
                  <a:cubicBezTo>
                    <a:pt x="1274" y="1"/>
                    <a:pt x="1" y="227"/>
                    <a:pt x="1" y="227"/>
                  </a:cubicBezTo>
                  <a:cubicBezTo>
                    <a:pt x="1" y="227"/>
                    <a:pt x="1286" y="441"/>
                    <a:pt x="2846" y="441"/>
                  </a:cubicBezTo>
                  <a:cubicBezTo>
                    <a:pt x="4430" y="441"/>
                    <a:pt x="5692" y="227"/>
                    <a:pt x="5692" y="227"/>
                  </a:cubicBezTo>
                  <a:cubicBezTo>
                    <a:pt x="5692" y="227"/>
                    <a:pt x="4406" y="1"/>
                    <a:pt x="2846" y="1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4" name="TextBox 3">
            <a:extLst>
              <a:ext uri="{FF2B5EF4-FFF2-40B4-BE49-F238E27FC236}">
                <a16:creationId xmlns:a16="http://schemas.microsoft.com/office/drawing/2014/main" id="{45F438A8-6146-429E-90CF-77742091D57D}"/>
              </a:ext>
            </a:extLst>
          </p:cNvPr>
          <p:cNvSpPr txBox="1"/>
          <p:nvPr/>
        </p:nvSpPr>
        <p:spPr>
          <a:xfrm>
            <a:off x="977493" y="6858001"/>
            <a:ext cx="1023701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219170">
              <a:buClr>
                <a:srgbClr val="000000"/>
              </a:buClr>
            </a:pPr>
            <a:r>
              <a:rPr lang="en-US" sz="1200" kern="0">
                <a:solidFill>
                  <a:srgbClr val="000000"/>
                </a:solidFill>
                <a:latin typeface="Arial"/>
                <a:cs typeface="Arial"/>
                <a:sym typeface="Arial"/>
                <a:hlinkClick r:id="rId3" tooltip="https://www.flickr.com/photos/vastateparksstaff/16267659963"/>
              </a:rPr>
              <a:t>This Photo</a:t>
            </a:r>
            <a:r>
              <a:rPr lang="en-US" sz="1200" kern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 by Unknown Author is licensed under </a:t>
            </a:r>
            <a:r>
              <a:rPr lang="en-US" sz="1200" kern="0">
                <a:solidFill>
                  <a:srgbClr val="000000"/>
                </a:solidFill>
                <a:latin typeface="Arial"/>
                <a:cs typeface="Arial"/>
                <a:sym typeface="Arial"/>
                <a:hlinkClick r:id="rId4" tooltip="https://creativecommons.org/licenses/by/3.0/"/>
              </a:rPr>
              <a:t>CC BY</a:t>
            </a:r>
            <a:endParaRPr lang="en-US" sz="12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7356570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4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427" name="Google Shape;12427;p49"/>
          <p:cNvGrpSpPr/>
          <p:nvPr/>
        </p:nvGrpSpPr>
        <p:grpSpPr>
          <a:xfrm>
            <a:off x="2942164" y="5319933"/>
            <a:ext cx="6714003" cy="2456568"/>
            <a:chOff x="2048150" y="1951500"/>
            <a:chExt cx="3702575" cy="1354725"/>
          </a:xfrm>
        </p:grpSpPr>
        <p:sp>
          <p:nvSpPr>
            <p:cNvPr id="12428" name="Google Shape;12428;p49"/>
            <p:cNvSpPr/>
            <p:nvPr/>
          </p:nvSpPr>
          <p:spPr>
            <a:xfrm>
              <a:off x="2486300" y="2263500"/>
              <a:ext cx="2933425" cy="909675"/>
            </a:xfrm>
            <a:custGeom>
              <a:avLst/>
              <a:gdLst/>
              <a:ahLst/>
              <a:cxnLst/>
              <a:rect l="l" t="t" r="r" b="b"/>
              <a:pathLst>
                <a:path w="117337" h="36387" extrusionOk="0">
                  <a:moveTo>
                    <a:pt x="18849" y="1"/>
                  </a:moveTo>
                  <a:cubicBezTo>
                    <a:pt x="17991" y="1"/>
                    <a:pt x="17205" y="477"/>
                    <a:pt x="16789" y="1239"/>
                  </a:cubicBezTo>
                  <a:lnTo>
                    <a:pt x="430" y="31445"/>
                  </a:lnTo>
                  <a:cubicBezTo>
                    <a:pt x="1" y="32267"/>
                    <a:pt x="13" y="33231"/>
                    <a:pt x="489" y="34029"/>
                  </a:cubicBezTo>
                  <a:cubicBezTo>
                    <a:pt x="965" y="34814"/>
                    <a:pt x="1799" y="35291"/>
                    <a:pt x="2716" y="35291"/>
                  </a:cubicBezTo>
                  <a:lnTo>
                    <a:pt x="48519" y="35291"/>
                  </a:lnTo>
                  <a:lnTo>
                    <a:pt x="49388" y="36267"/>
                  </a:lnTo>
                  <a:cubicBezTo>
                    <a:pt x="49448" y="36350"/>
                    <a:pt x="49543" y="36386"/>
                    <a:pt x="49650" y="36386"/>
                  </a:cubicBezTo>
                  <a:lnTo>
                    <a:pt x="68343" y="36386"/>
                  </a:lnTo>
                  <a:cubicBezTo>
                    <a:pt x="68426" y="36386"/>
                    <a:pt x="68498" y="36362"/>
                    <a:pt x="68557" y="36303"/>
                  </a:cubicBezTo>
                  <a:lnTo>
                    <a:pt x="69772" y="35267"/>
                  </a:lnTo>
                  <a:lnTo>
                    <a:pt x="114884" y="35267"/>
                  </a:lnTo>
                  <a:cubicBezTo>
                    <a:pt x="115718" y="35267"/>
                    <a:pt x="116480" y="34838"/>
                    <a:pt x="116896" y="34124"/>
                  </a:cubicBezTo>
                  <a:cubicBezTo>
                    <a:pt x="117337" y="33409"/>
                    <a:pt x="117337" y="32552"/>
                    <a:pt x="116932" y="31814"/>
                  </a:cubicBezTo>
                  <a:lnTo>
                    <a:pt x="99668" y="846"/>
                  </a:lnTo>
                  <a:cubicBezTo>
                    <a:pt x="99382" y="322"/>
                    <a:pt x="98811" y="1"/>
                    <a:pt x="98216" y="1"/>
                  </a:cubicBezTo>
                  <a:lnTo>
                    <a:pt x="95894" y="1"/>
                  </a:lnTo>
                  <a:cubicBezTo>
                    <a:pt x="95703" y="1"/>
                    <a:pt x="95560" y="144"/>
                    <a:pt x="95560" y="346"/>
                  </a:cubicBezTo>
                  <a:cubicBezTo>
                    <a:pt x="95560" y="536"/>
                    <a:pt x="95703" y="679"/>
                    <a:pt x="95894" y="679"/>
                  </a:cubicBezTo>
                  <a:lnTo>
                    <a:pt x="98216" y="679"/>
                  </a:lnTo>
                  <a:cubicBezTo>
                    <a:pt x="98573" y="679"/>
                    <a:pt x="98894" y="882"/>
                    <a:pt x="99073" y="1191"/>
                  </a:cubicBezTo>
                  <a:lnTo>
                    <a:pt x="116337" y="32159"/>
                  </a:lnTo>
                  <a:cubicBezTo>
                    <a:pt x="116635" y="32683"/>
                    <a:pt x="116623" y="33290"/>
                    <a:pt x="116325" y="33802"/>
                  </a:cubicBezTo>
                  <a:cubicBezTo>
                    <a:pt x="116027" y="34314"/>
                    <a:pt x="115503" y="34612"/>
                    <a:pt x="114908" y="34612"/>
                  </a:cubicBezTo>
                  <a:lnTo>
                    <a:pt x="69664" y="34612"/>
                  </a:lnTo>
                  <a:cubicBezTo>
                    <a:pt x="69569" y="34612"/>
                    <a:pt x="69498" y="34636"/>
                    <a:pt x="69438" y="34695"/>
                  </a:cubicBezTo>
                  <a:lnTo>
                    <a:pt x="68236" y="35719"/>
                  </a:lnTo>
                  <a:lnTo>
                    <a:pt x="49805" y="35719"/>
                  </a:lnTo>
                  <a:lnTo>
                    <a:pt x="48936" y="34731"/>
                  </a:lnTo>
                  <a:cubicBezTo>
                    <a:pt x="48864" y="34660"/>
                    <a:pt x="48781" y="34612"/>
                    <a:pt x="48674" y="34612"/>
                  </a:cubicBezTo>
                  <a:lnTo>
                    <a:pt x="2739" y="34612"/>
                  </a:lnTo>
                  <a:cubicBezTo>
                    <a:pt x="2049" y="34612"/>
                    <a:pt x="1442" y="34255"/>
                    <a:pt x="1084" y="33683"/>
                  </a:cubicBezTo>
                  <a:cubicBezTo>
                    <a:pt x="727" y="33088"/>
                    <a:pt x="715" y="32374"/>
                    <a:pt x="1037" y="31778"/>
                  </a:cubicBezTo>
                  <a:lnTo>
                    <a:pt x="17396" y="1560"/>
                  </a:lnTo>
                  <a:cubicBezTo>
                    <a:pt x="17694" y="1025"/>
                    <a:pt x="18253" y="691"/>
                    <a:pt x="18872" y="691"/>
                  </a:cubicBezTo>
                  <a:lnTo>
                    <a:pt x="19646" y="691"/>
                  </a:lnTo>
                  <a:cubicBezTo>
                    <a:pt x="19837" y="691"/>
                    <a:pt x="19980" y="536"/>
                    <a:pt x="19980" y="346"/>
                  </a:cubicBezTo>
                  <a:cubicBezTo>
                    <a:pt x="19980" y="155"/>
                    <a:pt x="19837" y="1"/>
                    <a:pt x="19646" y="1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429" name="Google Shape;12429;p49"/>
            <p:cNvSpPr/>
            <p:nvPr/>
          </p:nvSpPr>
          <p:spPr>
            <a:xfrm>
              <a:off x="2559525" y="2126950"/>
              <a:ext cx="2800975" cy="980425"/>
            </a:xfrm>
            <a:custGeom>
              <a:avLst/>
              <a:gdLst/>
              <a:ahLst/>
              <a:cxnLst/>
              <a:rect l="l" t="t" r="r" b="b"/>
              <a:pathLst>
                <a:path w="112039" h="39217" extrusionOk="0">
                  <a:moveTo>
                    <a:pt x="22639" y="0"/>
                  </a:moveTo>
                  <a:cubicBezTo>
                    <a:pt x="22555" y="0"/>
                    <a:pt x="22471" y="30"/>
                    <a:pt x="22408" y="93"/>
                  </a:cubicBezTo>
                  <a:lnTo>
                    <a:pt x="15717" y="6272"/>
                  </a:lnTo>
                  <a:cubicBezTo>
                    <a:pt x="15681" y="6296"/>
                    <a:pt x="15658" y="6332"/>
                    <a:pt x="15634" y="6368"/>
                  </a:cubicBezTo>
                  <a:lnTo>
                    <a:pt x="37" y="37895"/>
                  </a:lnTo>
                  <a:cubicBezTo>
                    <a:pt x="1" y="38002"/>
                    <a:pt x="1" y="38121"/>
                    <a:pt x="37" y="38205"/>
                  </a:cubicBezTo>
                  <a:cubicBezTo>
                    <a:pt x="96" y="38300"/>
                    <a:pt x="191" y="38371"/>
                    <a:pt x="299" y="38383"/>
                  </a:cubicBezTo>
                  <a:cubicBezTo>
                    <a:pt x="2672" y="38751"/>
                    <a:pt x="5148" y="38899"/>
                    <a:pt x="7682" y="38899"/>
                  </a:cubicBezTo>
                  <a:cubicBezTo>
                    <a:pt x="12941" y="38899"/>
                    <a:pt x="18454" y="38264"/>
                    <a:pt x="23837" y="37645"/>
                  </a:cubicBezTo>
                  <a:cubicBezTo>
                    <a:pt x="27016" y="37264"/>
                    <a:pt x="30005" y="36931"/>
                    <a:pt x="32874" y="36716"/>
                  </a:cubicBezTo>
                  <a:cubicBezTo>
                    <a:pt x="33891" y="36642"/>
                    <a:pt x="34859" y="36608"/>
                    <a:pt x="35776" y="36608"/>
                  </a:cubicBezTo>
                  <a:cubicBezTo>
                    <a:pt x="43751" y="36608"/>
                    <a:pt x="47940" y="39148"/>
                    <a:pt x="47983" y="39169"/>
                  </a:cubicBezTo>
                  <a:cubicBezTo>
                    <a:pt x="48043" y="39205"/>
                    <a:pt x="48102" y="39217"/>
                    <a:pt x="48162" y="39217"/>
                  </a:cubicBezTo>
                  <a:cubicBezTo>
                    <a:pt x="48233" y="39217"/>
                    <a:pt x="48328" y="39193"/>
                    <a:pt x="48376" y="39110"/>
                  </a:cubicBezTo>
                  <a:cubicBezTo>
                    <a:pt x="48416" y="39069"/>
                    <a:pt x="51350" y="36576"/>
                    <a:pt x="56270" y="36576"/>
                  </a:cubicBezTo>
                  <a:cubicBezTo>
                    <a:pt x="58581" y="36576"/>
                    <a:pt x="61331" y="37127"/>
                    <a:pt x="64426" y="38741"/>
                  </a:cubicBezTo>
                  <a:cubicBezTo>
                    <a:pt x="64472" y="38766"/>
                    <a:pt x="64525" y="38779"/>
                    <a:pt x="64579" y="38779"/>
                  </a:cubicBezTo>
                  <a:cubicBezTo>
                    <a:pt x="64650" y="38779"/>
                    <a:pt x="64722" y="38757"/>
                    <a:pt x="64783" y="38717"/>
                  </a:cubicBezTo>
                  <a:cubicBezTo>
                    <a:pt x="64795" y="38717"/>
                    <a:pt x="66223" y="37657"/>
                    <a:pt x="68998" y="36836"/>
                  </a:cubicBezTo>
                  <a:cubicBezTo>
                    <a:pt x="70682" y="36329"/>
                    <a:pt x="73129" y="35844"/>
                    <a:pt x="76270" y="35844"/>
                  </a:cubicBezTo>
                  <a:cubicBezTo>
                    <a:pt x="77858" y="35844"/>
                    <a:pt x="79624" y="35968"/>
                    <a:pt x="81559" y="36276"/>
                  </a:cubicBezTo>
                  <a:cubicBezTo>
                    <a:pt x="88379" y="37346"/>
                    <a:pt x="96490" y="38435"/>
                    <a:pt x="103670" y="38435"/>
                  </a:cubicBezTo>
                  <a:cubicBezTo>
                    <a:pt x="106555" y="38435"/>
                    <a:pt x="109289" y="38259"/>
                    <a:pt x="111729" y="37836"/>
                  </a:cubicBezTo>
                  <a:cubicBezTo>
                    <a:pt x="111848" y="37824"/>
                    <a:pt x="111932" y="37764"/>
                    <a:pt x="111979" y="37657"/>
                  </a:cubicBezTo>
                  <a:cubicBezTo>
                    <a:pt x="112039" y="37550"/>
                    <a:pt x="112027" y="37431"/>
                    <a:pt x="111979" y="37348"/>
                  </a:cubicBezTo>
                  <a:lnTo>
                    <a:pt x="95537" y="6356"/>
                  </a:lnTo>
                  <a:cubicBezTo>
                    <a:pt x="95477" y="6248"/>
                    <a:pt x="95358" y="6177"/>
                    <a:pt x="95239" y="6177"/>
                  </a:cubicBezTo>
                  <a:lnTo>
                    <a:pt x="93155" y="6177"/>
                  </a:lnTo>
                  <a:cubicBezTo>
                    <a:pt x="92953" y="6177"/>
                    <a:pt x="92810" y="6320"/>
                    <a:pt x="92810" y="6522"/>
                  </a:cubicBezTo>
                  <a:cubicBezTo>
                    <a:pt x="92810" y="6713"/>
                    <a:pt x="92953" y="6856"/>
                    <a:pt x="93155" y="6856"/>
                  </a:cubicBezTo>
                  <a:lnTo>
                    <a:pt x="95025" y="6856"/>
                  </a:lnTo>
                  <a:lnTo>
                    <a:pt x="111146" y="37252"/>
                  </a:lnTo>
                  <a:cubicBezTo>
                    <a:pt x="108869" y="37611"/>
                    <a:pt x="106345" y="37762"/>
                    <a:pt x="103690" y="37762"/>
                  </a:cubicBezTo>
                  <a:cubicBezTo>
                    <a:pt x="96558" y="37762"/>
                    <a:pt x="88477" y="36673"/>
                    <a:pt x="81666" y="35597"/>
                  </a:cubicBezTo>
                  <a:cubicBezTo>
                    <a:pt x="79693" y="35289"/>
                    <a:pt x="77890" y="35161"/>
                    <a:pt x="76256" y="35161"/>
                  </a:cubicBezTo>
                  <a:cubicBezTo>
                    <a:pt x="69311" y="35161"/>
                    <a:pt x="65424" y="37472"/>
                    <a:pt x="64557" y="38050"/>
                  </a:cubicBezTo>
                  <a:cubicBezTo>
                    <a:pt x="61442" y="36458"/>
                    <a:pt x="58658" y="35909"/>
                    <a:pt x="56299" y="35909"/>
                  </a:cubicBezTo>
                  <a:cubicBezTo>
                    <a:pt x="51831" y="35909"/>
                    <a:pt x="48890" y="37878"/>
                    <a:pt x="48126" y="38455"/>
                  </a:cubicBezTo>
                  <a:cubicBezTo>
                    <a:pt x="47166" y="37927"/>
                    <a:pt x="43040" y="35906"/>
                    <a:pt x="35788" y="35906"/>
                  </a:cubicBezTo>
                  <a:cubicBezTo>
                    <a:pt x="34853" y="35906"/>
                    <a:pt x="33866" y="35939"/>
                    <a:pt x="32826" y="36014"/>
                  </a:cubicBezTo>
                  <a:cubicBezTo>
                    <a:pt x="29945" y="36228"/>
                    <a:pt x="26957" y="36562"/>
                    <a:pt x="23766" y="36943"/>
                  </a:cubicBezTo>
                  <a:cubicBezTo>
                    <a:pt x="18406" y="37559"/>
                    <a:pt x="12915" y="38193"/>
                    <a:pt x="7690" y="38193"/>
                  </a:cubicBezTo>
                  <a:cubicBezTo>
                    <a:pt x="5347" y="38193"/>
                    <a:pt x="3058" y="38066"/>
                    <a:pt x="858" y="37752"/>
                  </a:cubicBezTo>
                  <a:lnTo>
                    <a:pt x="16241" y="6713"/>
                  </a:lnTo>
                  <a:lnTo>
                    <a:pt x="22873" y="581"/>
                  </a:lnTo>
                  <a:cubicBezTo>
                    <a:pt x="23004" y="462"/>
                    <a:pt x="23016" y="236"/>
                    <a:pt x="22885" y="105"/>
                  </a:cubicBezTo>
                  <a:cubicBezTo>
                    <a:pt x="22822" y="36"/>
                    <a:pt x="22731" y="0"/>
                    <a:pt x="22639" y="0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430" name="Google Shape;12430;p49"/>
            <p:cNvSpPr/>
            <p:nvPr/>
          </p:nvSpPr>
          <p:spPr>
            <a:xfrm>
              <a:off x="2941125" y="1951500"/>
              <a:ext cx="1021875" cy="1061525"/>
            </a:xfrm>
            <a:custGeom>
              <a:avLst/>
              <a:gdLst/>
              <a:ahLst/>
              <a:cxnLst/>
              <a:rect l="l" t="t" r="r" b="b"/>
              <a:pathLst>
                <a:path w="40875" h="42461" extrusionOk="0">
                  <a:moveTo>
                    <a:pt x="12026" y="920"/>
                  </a:moveTo>
                  <a:cubicBezTo>
                    <a:pt x="13972" y="2497"/>
                    <a:pt x="16162" y="2926"/>
                    <a:pt x="18689" y="2926"/>
                  </a:cubicBezTo>
                  <a:cubicBezTo>
                    <a:pt x="20073" y="2926"/>
                    <a:pt x="21557" y="2797"/>
                    <a:pt x="23158" y="2658"/>
                  </a:cubicBezTo>
                  <a:cubicBezTo>
                    <a:pt x="24934" y="2503"/>
                    <a:pt x="26899" y="2332"/>
                    <a:pt x="29003" y="2332"/>
                  </a:cubicBezTo>
                  <a:cubicBezTo>
                    <a:pt x="29481" y="2332"/>
                    <a:pt x="29966" y="2341"/>
                    <a:pt x="30457" y="2360"/>
                  </a:cubicBezTo>
                  <a:cubicBezTo>
                    <a:pt x="34576" y="2515"/>
                    <a:pt x="36993" y="4075"/>
                    <a:pt x="38279" y="5337"/>
                  </a:cubicBezTo>
                  <a:cubicBezTo>
                    <a:pt x="39553" y="6575"/>
                    <a:pt x="40041" y="7790"/>
                    <a:pt x="40125" y="8052"/>
                  </a:cubicBezTo>
                  <a:lnTo>
                    <a:pt x="40172" y="40698"/>
                  </a:lnTo>
                  <a:cubicBezTo>
                    <a:pt x="36517" y="34436"/>
                    <a:pt x="28326" y="33709"/>
                    <a:pt x="21253" y="33709"/>
                  </a:cubicBezTo>
                  <a:cubicBezTo>
                    <a:pt x="20146" y="33709"/>
                    <a:pt x="19051" y="33721"/>
                    <a:pt x="18003" y="33745"/>
                  </a:cubicBezTo>
                  <a:cubicBezTo>
                    <a:pt x="17074" y="33764"/>
                    <a:pt x="16175" y="33780"/>
                    <a:pt x="15337" y="33780"/>
                  </a:cubicBezTo>
                  <a:cubicBezTo>
                    <a:pt x="14585" y="33780"/>
                    <a:pt x="13883" y="33767"/>
                    <a:pt x="13252" y="33733"/>
                  </a:cubicBezTo>
                  <a:cubicBezTo>
                    <a:pt x="7002" y="33364"/>
                    <a:pt x="1906" y="30340"/>
                    <a:pt x="798" y="29638"/>
                  </a:cubicBezTo>
                  <a:lnTo>
                    <a:pt x="12026" y="920"/>
                  </a:lnTo>
                  <a:close/>
                  <a:moveTo>
                    <a:pt x="11911" y="1"/>
                  </a:moveTo>
                  <a:cubicBezTo>
                    <a:pt x="11882" y="1"/>
                    <a:pt x="11852" y="5"/>
                    <a:pt x="11824" y="15"/>
                  </a:cubicBezTo>
                  <a:cubicBezTo>
                    <a:pt x="11716" y="39"/>
                    <a:pt x="11633" y="110"/>
                    <a:pt x="11585" y="217"/>
                  </a:cubicBezTo>
                  <a:lnTo>
                    <a:pt x="60" y="29638"/>
                  </a:lnTo>
                  <a:cubicBezTo>
                    <a:pt x="1" y="29792"/>
                    <a:pt x="48" y="29959"/>
                    <a:pt x="179" y="30042"/>
                  </a:cubicBezTo>
                  <a:cubicBezTo>
                    <a:pt x="239" y="30078"/>
                    <a:pt x="5978" y="33971"/>
                    <a:pt x="13217" y="34388"/>
                  </a:cubicBezTo>
                  <a:cubicBezTo>
                    <a:pt x="13864" y="34422"/>
                    <a:pt x="14578" y="34434"/>
                    <a:pt x="15338" y="34434"/>
                  </a:cubicBezTo>
                  <a:cubicBezTo>
                    <a:pt x="16186" y="34434"/>
                    <a:pt x="17091" y="34419"/>
                    <a:pt x="18027" y="34400"/>
                  </a:cubicBezTo>
                  <a:cubicBezTo>
                    <a:pt x="19021" y="34385"/>
                    <a:pt x="20061" y="34369"/>
                    <a:pt x="21128" y="34369"/>
                  </a:cubicBezTo>
                  <a:cubicBezTo>
                    <a:pt x="28493" y="34369"/>
                    <a:pt x="37098" y="35133"/>
                    <a:pt x="40208" y="42246"/>
                  </a:cubicBezTo>
                  <a:cubicBezTo>
                    <a:pt x="40268" y="42377"/>
                    <a:pt x="40387" y="42461"/>
                    <a:pt x="40518" y="42461"/>
                  </a:cubicBezTo>
                  <a:lnTo>
                    <a:pt x="40601" y="42461"/>
                  </a:lnTo>
                  <a:cubicBezTo>
                    <a:pt x="40756" y="42425"/>
                    <a:pt x="40875" y="42294"/>
                    <a:pt x="40875" y="42127"/>
                  </a:cubicBezTo>
                  <a:lnTo>
                    <a:pt x="40827" y="7992"/>
                  </a:lnTo>
                  <a:cubicBezTo>
                    <a:pt x="40827" y="7956"/>
                    <a:pt x="40827" y="7909"/>
                    <a:pt x="40815" y="7885"/>
                  </a:cubicBezTo>
                  <a:cubicBezTo>
                    <a:pt x="40780" y="7825"/>
                    <a:pt x="40327" y="6361"/>
                    <a:pt x="38803" y="4873"/>
                  </a:cubicBezTo>
                  <a:cubicBezTo>
                    <a:pt x="37422" y="3503"/>
                    <a:pt x="34850" y="1836"/>
                    <a:pt x="30504" y="1682"/>
                  </a:cubicBezTo>
                  <a:cubicBezTo>
                    <a:pt x="29987" y="1661"/>
                    <a:pt x="29477" y="1652"/>
                    <a:pt x="28976" y="1652"/>
                  </a:cubicBezTo>
                  <a:cubicBezTo>
                    <a:pt x="26856" y="1652"/>
                    <a:pt x="24884" y="1816"/>
                    <a:pt x="23123" y="1979"/>
                  </a:cubicBezTo>
                  <a:cubicBezTo>
                    <a:pt x="21563" y="2110"/>
                    <a:pt x="20116" y="2232"/>
                    <a:pt x="18773" y="2232"/>
                  </a:cubicBezTo>
                  <a:cubicBezTo>
                    <a:pt x="16201" y="2232"/>
                    <a:pt x="14010" y="1784"/>
                    <a:pt x="12133" y="86"/>
                  </a:cubicBezTo>
                  <a:cubicBezTo>
                    <a:pt x="12072" y="34"/>
                    <a:pt x="11992" y="1"/>
                    <a:pt x="11911" y="1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431" name="Google Shape;12431;p49"/>
            <p:cNvSpPr/>
            <p:nvPr/>
          </p:nvSpPr>
          <p:spPr>
            <a:xfrm>
              <a:off x="2797950" y="1979225"/>
              <a:ext cx="2263400" cy="1033800"/>
            </a:xfrm>
            <a:custGeom>
              <a:avLst/>
              <a:gdLst/>
              <a:ahLst/>
              <a:cxnLst/>
              <a:rect l="l" t="t" r="r" b="b"/>
              <a:pathLst>
                <a:path w="90536" h="41352" extrusionOk="0">
                  <a:moveTo>
                    <a:pt x="57256" y="0"/>
                  </a:moveTo>
                  <a:cubicBezTo>
                    <a:pt x="52615" y="0"/>
                    <a:pt x="48389" y="1624"/>
                    <a:pt x="45864" y="6681"/>
                  </a:cubicBezTo>
                  <a:cubicBezTo>
                    <a:pt x="45780" y="6859"/>
                    <a:pt x="45852" y="7050"/>
                    <a:pt x="46018" y="7145"/>
                  </a:cubicBezTo>
                  <a:cubicBezTo>
                    <a:pt x="46071" y="7173"/>
                    <a:pt x="46124" y="7185"/>
                    <a:pt x="46175" y="7185"/>
                  </a:cubicBezTo>
                  <a:cubicBezTo>
                    <a:pt x="46300" y="7185"/>
                    <a:pt x="46415" y="7112"/>
                    <a:pt x="46483" y="7002"/>
                  </a:cubicBezTo>
                  <a:cubicBezTo>
                    <a:pt x="48855" y="2237"/>
                    <a:pt x="52878" y="701"/>
                    <a:pt x="57317" y="701"/>
                  </a:cubicBezTo>
                  <a:cubicBezTo>
                    <a:pt x="60742" y="701"/>
                    <a:pt x="64416" y="1615"/>
                    <a:pt x="67771" y="2668"/>
                  </a:cubicBezTo>
                  <a:cubicBezTo>
                    <a:pt x="71386" y="3803"/>
                    <a:pt x="73615" y="4096"/>
                    <a:pt x="74949" y="4096"/>
                  </a:cubicBezTo>
                  <a:cubicBezTo>
                    <a:pt x="75658" y="4096"/>
                    <a:pt x="76114" y="4013"/>
                    <a:pt x="76391" y="3930"/>
                  </a:cubicBezTo>
                  <a:lnTo>
                    <a:pt x="89679" y="31326"/>
                  </a:lnTo>
                  <a:cubicBezTo>
                    <a:pt x="87702" y="31753"/>
                    <a:pt x="85948" y="31924"/>
                    <a:pt x="84331" y="31924"/>
                  </a:cubicBezTo>
                  <a:cubicBezTo>
                    <a:pt x="81117" y="31924"/>
                    <a:pt x="78450" y="31246"/>
                    <a:pt x="75677" y="30541"/>
                  </a:cubicBezTo>
                  <a:cubicBezTo>
                    <a:pt x="72625" y="29759"/>
                    <a:pt x="69483" y="28964"/>
                    <a:pt x="65378" y="28964"/>
                  </a:cubicBezTo>
                  <a:cubicBezTo>
                    <a:pt x="64103" y="28964"/>
                    <a:pt x="62734" y="29041"/>
                    <a:pt x="61247" y="29219"/>
                  </a:cubicBezTo>
                  <a:cubicBezTo>
                    <a:pt x="50281" y="30529"/>
                    <a:pt x="46923" y="37815"/>
                    <a:pt x="46126" y="40185"/>
                  </a:cubicBezTo>
                  <a:cubicBezTo>
                    <a:pt x="44959" y="38577"/>
                    <a:pt x="41113" y="34529"/>
                    <a:pt x="31481" y="33755"/>
                  </a:cubicBezTo>
                  <a:cubicBezTo>
                    <a:pt x="30239" y="33656"/>
                    <a:pt x="28811" y="33613"/>
                    <a:pt x="27262" y="33613"/>
                  </a:cubicBezTo>
                  <a:cubicBezTo>
                    <a:pt x="17819" y="33613"/>
                    <a:pt x="3921" y="35219"/>
                    <a:pt x="894" y="35577"/>
                  </a:cubicBezTo>
                  <a:lnTo>
                    <a:pt x="14086" y="5371"/>
                  </a:lnTo>
                  <a:lnTo>
                    <a:pt x="15348" y="5371"/>
                  </a:lnTo>
                  <a:cubicBezTo>
                    <a:pt x="15538" y="5371"/>
                    <a:pt x="15693" y="5228"/>
                    <a:pt x="15693" y="5038"/>
                  </a:cubicBezTo>
                  <a:cubicBezTo>
                    <a:pt x="15693" y="4835"/>
                    <a:pt x="15538" y="4692"/>
                    <a:pt x="15348" y="4692"/>
                  </a:cubicBezTo>
                  <a:lnTo>
                    <a:pt x="13860" y="4692"/>
                  </a:lnTo>
                  <a:cubicBezTo>
                    <a:pt x="13729" y="4692"/>
                    <a:pt x="13610" y="4776"/>
                    <a:pt x="13550" y="4895"/>
                  </a:cubicBezTo>
                  <a:lnTo>
                    <a:pt x="48" y="35839"/>
                  </a:lnTo>
                  <a:cubicBezTo>
                    <a:pt x="1" y="35958"/>
                    <a:pt x="13" y="36077"/>
                    <a:pt x="96" y="36184"/>
                  </a:cubicBezTo>
                  <a:cubicBezTo>
                    <a:pt x="159" y="36278"/>
                    <a:pt x="258" y="36317"/>
                    <a:pt x="362" y="36317"/>
                  </a:cubicBezTo>
                  <a:cubicBezTo>
                    <a:pt x="377" y="36317"/>
                    <a:pt x="391" y="36317"/>
                    <a:pt x="406" y="36315"/>
                  </a:cubicBezTo>
                  <a:cubicBezTo>
                    <a:pt x="582" y="36294"/>
                    <a:pt x="16715" y="34280"/>
                    <a:pt x="27241" y="34280"/>
                  </a:cubicBezTo>
                  <a:cubicBezTo>
                    <a:pt x="28781" y="34280"/>
                    <a:pt x="30201" y="34323"/>
                    <a:pt x="31433" y="34422"/>
                  </a:cubicBezTo>
                  <a:cubicBezTo>
                    <a:pt x="42851" y="35339"/>
                    <a:pt x="45911" y="41090"/>
                    <a:pt x="45947" y="41149"/>
                  </a:cubicBezTo>
                  <a:cubicBezTo>
                    <a:pt x="45995" y="41268"/>
                    <a:pt x="46114" y="41352"/>
                    <a:pt x="46245" y="41352"/>
                  </a:cubicBezTo>
                  <a:cubicBezTo>
                    <a:pt x="46257" y="41352"/>
                    <a:pt x="46268" y="41352"/>
                    <a:pt x="46292" y="41304"/>
                  </a:cubicBezTo>
                  <a:cubicBezTo>
                    <a:pt x="46423" y="41280"/>
                    <a:pt x="46542" y="41161"/>
                    <a:pt x="46566" y="41030"/>
                  </a:cubicBezTo>
                  <a:cubicBezTo>
                    <a:pt x="46590" y="40947"/>
                    <a:pt x="48745" y="31374"/>
                    <a:pt x="61318" y="29874"/>
                  </a:cubicBezTo>
                  <a:cubicBezTo>
                    <a:pt x="62756" y="29704"/>
                    <a:pt x="64081" y="29630"/>
                    <a:pt x="65317" y="29630"/>
                  </a:cubicBezTo>
                  <a:cubicBezTo>
                    <a:pt x="69366" y="29630"/>
                    <a:pt x="72470" y="30418"/>
                    <a:pt x="75498" y="31184"/>
                  </a:cubicBezTo>
                  <a:cubicBezTo>
                    <a:pt x="78326" y="31896"/>
                    <a:pt x="81048" y="32589"/>
                    <a:pt x="84343" y="32589"/>
                  </a:cubicBezTo>
                  <a:cubicBezTo>
                    <a:pt x="86112" y="32589"/>
                    <a:pt x="88046" y="32389"/>
                    <a:pt x="90250" y="31886"/>
                  </a:cubicBezTo>
                  <a:cubicBezTo>
                    <a:pt x="90357" y="31862"/>
                    <a:pt x="90441" y="31791"/>
                    <a:pt x="90488" y="31707"/>
                  </a:cubicBezTo>
                  <a:cubicBezTo>
                    <a:pt x="90536" y="31612"/>
                    <a:pt x="90536" y="31493"/>
                    <a:pt x="90488" y="31410"/>
                  </a:cubicBezTo>
                  <a:lnTo>
                    <a:pt x="76868" y="3335"/>
                  </a:lnTo>
                  <a:cubicBezTo>
                    <a:pt x="76820" y="3252"/>
                    <a:pt x="76748" y="3180"/>
                    <a:pt x="76665" y="3156"/>
                  </a:cubicBezTo>
                  <a:cubicBezTo>
                    <a:pt x="76632" y="3144"/>
                    <a:pt x="76600" y="3139"/>
                    <a:pt x="76569" y="3139"/>
                  </a:cubicBezTo>
                  <a:cubicBezTo>
                    <a:pt x="76510" y="3139"/>
                    <a:pt x="76453" y="3157"/>
                    <a:pt x="76391" y="3180"/>
                  </a:cubicBezTo>
                  <a:cubicBezTo>
                    <a:pt x="76380" y="3191"/>
                    <a:pt x="75995" y="3391"/>
                    <a:pt x="74918" y="3391"/>
                  </a:cubicBezTo>
                  <a:cubicBezTo>
                    <a:pt x="73679" y="3391"/>
                    <a:pt x="71526" y="3127"/>
                    <a:pt x="67974" y="2013"/>
                  </a:cubicBezTo>
                  <a:cubicBezTo>
                    <a:pt x="64537" y="935"/>
                    <a:pt x="60777" y="0"/>
                    <a:pt x="57256" y="0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432" name="Google Shape;12432;p49"/>
            <p:cNvSpPr/>
            <p:nvPr/>
          </p:nvSpPr>
          <p:spPr>
            <a:xfrm>
              <a:off x="4127000" y="2162600"/>
              <a:ext cx="1021275" cy="706050"/>
            </a:xfrm>
            <a:custGeom>
              <a:avLst/>
              <a:gdLst/>
              <a:ahLst/>
              <a:cxnLst/>
              <a:rect l="l" t="t" r="r" b="b"/>
              <a:pathLst>
                <a:path w="40851" h="28242" extrusionOk="0">
                  <a:moveTo>
                    <a:pt x="25432" y="0"/>
                  </a:moveTo>
                  <a:cubicBezTo>
                    <a:pt x="25241" y="0"/>
                    <a:pt x="25099" y="155"/>
                    <a:pt x="25099" y="346"/>
                  </a:cubicBezTo>
                  <a:cubicBezTo>
                    <a:pt x="25099" y="536"/>
                    <a:pt x="25241" y="691"/>
                    <a:pt x="25432" y="691"/>
                  </a:cubicBezTo>
                  <a:lnTo>
                    <a:pt x="26551" y="691"/>
                  </a:lnTo>
                  <a:lnTo>
                    <a:pt x="39874" y="27444"/>
                  </a:lnTo>
                  <a:cubicBezTo>
                    <a:pt x="37493" y="27004"/>
                    <a:pt x="29278" y="25468"/>
                    <a:pt x="23360" y="24325"/>
                  </a:cubicBezTo>
                  <a:lnTo>
                    <a:pt x="22908" y="24230"/>
                  </a:lnTo>
                  <a:cubicBezTo>
                    <a:pt x="20016" y="23666"/>
                    <a:pt x="15930" y="22873"/>
                    <a:pt x="11603" y="22873"/>
                  </a:cubicBezTo>
                  <a:cubicBezTo>
                    <a:pt x="7698" y="22873"/>
                    <a:pt x="3598" y="23519"/>
                    <a:pt x="0" y="25563"/>
                  </a:cubicBezTo>
                  <a:cubicBezTo>
                    <a:pt x="107" y="25527"/>
                    <a:pt x="203" y="25515"/>
                    <a:pt x="310" y="25480"/>
                  </a:cubicBezTo>
                  <a:cubicBezTo>
                    <a:pt x="1536" y="25063"/>
                    <a:pt x="2798" y="24765"/>
                    <a:pt x="4048" y="24575"/>
                  </a:cubicBezTo>
                  <a:cubicBezTo>
                    <a:pt x="6513" y="23827"/>
                    <a:pt x="9094" y="23555"/>
                    <a:pt x="11598" y="23555"/>
                  </a:cubicBezTo>
                  <a:cubicBezTo>
                    <a:pt x="15868" y="23555"/>
                    <a:pt x="19913" y="24345"/>
                    <a:pt x="22765" y="24908"/>
                  </a:cubicBezTo>
                  <a:lnTo>
                    <a:pt x="23229" y="24992"/>
                  </a:lnTo>
                  <a:cubicBezTo>
                    <a:pt x="30171" y="26337"/>
                    <a:pt x="40303" y="28218"/>
                    <a:pt x="40410" y="28242"/>
                  </a:cubicBezTo>
                  <a:lnTo>
                    <a:pt x="40470" y="28242"/>
                  </a:lnTo>
                  <a:cubicBezTo>
                    <a:pt x="40565" y="28242"/>
                    <a:pt x="40672" y="28194"/>
                    <a:pt x="40731" y="28099"/>
                  </a:cubicBezTo>
                  <a:cubicBezTo>
                    <a:pt x="40839" y="28016"/>
                    <a:pt x="40851" y="27885"/>
                    <a:pt x="40791" y="27766"/>
                  </a:cubicBezTo>
                  <a:lnTo>
                    <a:pt x="27075" y="203"/>
                  </a:lnTo>
                  <a:cubicBezTo>
                    <a:pt x="27015" y="84"/>
                    <a:pt x="26896" y="0"/>
                    <a:pt x="26765" y="0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433" name="Google Shape;12433;p49"/>
            <p:cNvSpPr/>
            <p:nvPr/>
          </p:nvSpPr>
          <p:spPr>
            <a:xfrm>
              <a:off x="4095150" y="2218250"/>
              <a:ext cx="1139450" cy="753400"/>
            </a:xfrm>
            <a:custGeom>
              <a:avLst/>
              <a:gdLst/>
              <a:ahLst/>
              <a:cxnLst/>
              <a:rect l="l" t="t" r="r" b="b"/>
              <a:pathLst>
                <a:path w="45578" h="30136" extrusionOk="0">
                  <a:moveTo>
                    <a:pt x="29147" y="1"/>
                  </a:moveTo>
                  <a:cubicBezTo>
                    <a:pt x="28956" y="1"/>
                    <a:pt x="28813" y="144"/>
                    <a:pt x="28813" y="334"/>
                  </a:cubicBezTo>
                  <a:cubicBezTo>
                    <a:pt x="28813" y="537"/>
                    <a:pt x="28956" y="680"/>
                    <a:pt x="29147" y="680"/>
                  </a:cubicBezTo>
                  <a:lnTo>
                    <a:pt x="30254" y="680"/>
                  </a:lnTo>
                  <a:lnTo>
                    <a:pt x="44684" y="29362"/>
                  </a:lnTo>
                  <a:cubicBezTo>
                    <a:pt x="44523" y="29369"/>
                    <a:pt x="44357" y="29372"/>
                    <a:pt x="44185" y="29372"/>
                  </a:cubicBezTo>
                  <a:cubicBezTo>
                    <a:pt x="42307" y="29372"/>
                    <a:pt x="39697" y="28959"/>
                    <a:pt x="34909" y="28207"/>
                  </a:cubicBezTo>
                  <a:cubicBezTo>
                    <a:pt x="31528" y="27671"/>
                    <a:pt x="26908" y="26945"/>
                    <a:pt x="20681" y="26087"/>
                  </a:cubicBezTo>
                  <a:cubicBezTo>
                    <a:pt x="18588" y="25794"/>
                    <a:pt x="16667" y="25666"/>
                    <a:pt x="14906" y="25666"/>
                  </a:cubicBezTo>
                  <a:cubicBezTo>
                    <a:pt x="7012" y="25666"/>
                    <a:pt x="2356" y="28247"/>
                    <a:pt x="0" y="30136"/>
                  </a:cubicBezTo>
                  <a:cubicBezTo>
                    <a:pt x="1215" y="29505"/>
                    <a:pt x="2501" y="29016"/>
                    <a:pt x="3822" y="28612"/>
                  </a:cubicBezTo>
                  <a:cubicBezTo>
                    <a:pt x="6405" y="27382"/>
                    <a:pt x="10054" y="26349"/>
                    <a:pt x="14987" y="26349"/>
                  </a:cubicBezTo>
                  <a:cubicBezTo>
                    <a:pt x="16693" y="26349"/>
                    <a:pt x="18552" y="26473"/>
                    <a:pt x="20574" y="26754"/>
                  </a:cubicBezTo>
                  <a:cubicBezTo>
                    <a:pt x="26801" y="27611"/>
                    <a:pt x="31433" y="28350"/>
                    <a:pt x="34790" y="28885"/>
                  </a:cubicBezTo>
                  <a:cubicBezTo>
                    <a:pt x="39555" y="29634"/>
                    <a:pt x="42179" y="30048"/>
                    <a:pt x="44116" y="30048"/>
                  </a:cubicBezTo>
                  <a:cubicBezTo>
                    <a:pt x="44521" y="30048"/>
                    <a:pt x="44897" y="30030"/>
                    <a:pt x="45256" y="29993"/>
                  </a:cubicBezTo>
                  <a:cubicBezTo>
                    <a:pt x="45375" y="29981"/>
                    <a:pt x="45458" y="29921"/>
                    <a:pt x="45518" y="29814"/>
                  </a:cubicBezTo>
                  <a:cubicBezTo>
                    <a:pt x="45565" y="29731"/>
                    <a:pt x="45577" y="29612"/>
                    <a:pt x="45518" y="29505"/>
                  </a:cubicBezTo>
                  <a:lnTo>
                    <a:pt x="30754" y="191"/>
                  </a:lnTo>
                  <a:cubicBezTo>
                    <a:pt x="30695" y="72"/>
                    <a:pt x="30575" y="1"/>
                    <a:pt x="30456" y="1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434" name="Google Shape;12434;p49"/>
            <p:cNvSpPr/>
            <p:nvPr/>
          </p:nvSpPr>
          <p:spPr>
            <a:xfrm>
              <a:off x="3949300" y="2994550"/>
              <a:ext cx="12525" cy="33950"/>
            </a:xfrm>
            <a:custGeom>
              <a:avLst/>
              <a:gdLst/>
              <a:ahLst/>
              <a:cxnLst/>
              <a:rect l="l" t="t" r="r" b="b"/>
              <a:pathLst>
                <a:path w="501" h="1358" extrusionOk="0">
                  <a:moveTo>
                    <a:pt x="155" y="0"/>
                  </a:moveTo>
                  <a:cubicBezTo>
                    <a:pt x="155" y="0"/>
                    <a:pt x="0" y="334"/>
                    <a:pt x="12" y="691"/>
                  </a:cubicBezTo>
                  <a:cubicBezTo>
                    <a:pt x="36" y="1048"/>
                    <a:pt x="250" y="1358"/>
                    <a:pt x="250" y="1358"/>
                  </a:cubicBezTo>
                  <a:cubicBezTo>
                    <a:pt x="250" y="1358"/>
                    <a:pt x="500" y="1060"/>
                    <a:pt x="453" y="667"/>
                  </a:cubicBezTo>
                  <a:cubicBezTo>
                    <a:pt x="441" y="274"/>
                    <a:pt x="155" y="0"/>
                    <a:pt x="155" y="0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435" name="Google Shape;12435;p49"/>
            <p:cNvSpPr/>
            <p:nvPr/>
          </p:nvSpPr>
          <p:spPr>
            <a:xfrm>
              <a:off x="3959125" y="2793625"/>
              <a:ext cx="388150" cy="234575"/>
            </a:xfrm>
            <a:custGeom>
              <a:avLst/>
              <a:gdLst/>
              <a:ahLst/>
              <a:cxnLst/>
              <a:rect l="l" t="t" r="r" b="b"/>
              <a:pathLst>
                <a:path w="15526" h="9383" extrusionOk="0">
                  <a:moveTo>
                    <a:pt x="15526" y="1"/>
                  </a:moveTo>
                  <a:cubicBezTo>
                    <a:pt x="15526" y="1"/>
                    <a:pt x="15252" y="36"/>
                    <a:pt x="14811" y="108"/>
                  </a:cubicBezTo>
                  <a:cubicBezTo>
                    <a:pt x="14335" y="179"/>
                    <a:pt x="13657" y="286"/>
                    <a:pt x="12823" y="465"/>
                  </a:cubicBezTo>
                  <a:cubicBezTo>
                    <a:pt x="11156" y="822"/>
                    <a:pt x="8811" y="1417"/>
                    <a:pt x="6477" y="2644"/>
                  </a:cubicBezTo>
                  <a:cubicBezTo>
                    <a:pt x="4143" y="3870"/>
                    <a:pt x="2357" y="5561"/>
                    <a:pt x="1357" y="6954"/>
                  </a:cubicBezTo>
                  <a:cubicBezTo>
                    <a:pt x="857" y="7656"/>
                    <a:pt x="512" y="8264"/>
                    <a:pt x="298" y="8692"/>
                  </a:cubicBezTo>
                  <a:cubicBezTo>
                    <a:pt x="202" y="8918"/>
                    <a:pt x="143" y="9085"/>
                    <a:pt x="83" y="9204"/>
                  </a:cubicBezTo>
                  <a:cubicBezTo>
                    <a:pt x="36" y="9323"/>
                    <a:pt x="0" y="9383"/>
                    <a:pt x="0" y="9383"/>
                  </a:cubicBezTo>
                  <a:cubicBezTo>
                    <a:pt x="0" y="9383"/>
                    <a:pt x="36" y="9323"/>
                    <a:pt x="95" y="9216"/>
                  </a:cubicBezTo>
                  <a:cubicBezTo>
                    <a:pt x="155" y="9109"/>
                    <a:pt x="226" y="8930"/>
                    <a:pt x="357" y="8740"/>
                  </a:cubicBezTo>
                  <a:cubicBezTo>
                    <a:pt x="619" y="8323"/>
                    <a:pt x="1000" y="7763"/>
                    <a:pt x="1536" y="7109"/>
                  </a:cubicBezTo>
                  <a:cubicBezTo>
                    <a:pt x="2608" y="5787"/>
                    <a:pt x="4405" y="4239"/>
                    <a:pt x="6691" y="3049"/>
                  </a:cubicBezTo>
                  <a:cubicBezTo>
                    <a:pt x="8965" y="1858"/>
                    <a:pt x="11228" y="1167"/>
                    <a:pt x="12859" y="703"/>
                  </a:cubicBezTo>
                  <a:cubicBezTo>
                    <a:pt x="13680" y="465"/>
                    <a:pt x="14347" y="298"/>
                    <a:pt x="14811" y="179"/>
                  </a:cubicBezTo>
                  <a:cubicBezTo>
                    <a:pt x="15276" y="60"/>
                    <a:pt x="15526" y="1"/>
                    <a:pt x="15526" y="1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436" name="Google Shape;12436;p49"/>
            <p:cNvSpPr/>
            <p:nvPr/>
          </p:nvSpPr>
          <p:spPr>
            <a:xfrm>
              <a:off x="3967150" y="2821900"/>
              <a:ext cx="398000" cy="204525"/>
            </a:xfrm>
            <a:custGeom>
              <a:avLst/>
              <a:gdLst/>
              <a:ahLst/>
              <a:cxnLst/>
              <a:rect l="l" t="t" r="r" b="b"/>
              <a:pathLst>
                <a:path w="15920" h="8181" extrusionOk="0">
                  <a:moveTo>
                    <a:pt x="15919" y="1"/>
                  </a:moveTo>
                  <a:cubicBezTo>
                    <a:pt x="15919" y="1"/>
                    <a:pt x="15669" y="25"/>
                    <a:pt x="15193" y="48"/>
                  </a:cubicBezTo>
                  <a:cubicBezTo>
                    <a:pt x="14955" y="60"/>
                    <a:pt x="14669" y="84"/>
                    <a:pt x="14348" y="120"/>
                  </a:cubicBezTo>
                  <a:cubicBezTo>
                    <a:pt x="14014" y="167"/>
                    <a:pt x="13633" y="215"/>
                    <a:pt x="13228" y="286"/>
                  </a:cubicBezTo>
                  <a:cubicBezTo>
                    <a:pt x="12812" y="346"/>
                    <a:pt x="12359" y="441"/>
                    <a:pt x="11883" y="560"/>
                  </a:cubicBezTo>
                  <a:cubicBezTo>
                    <a:pt x="11395" y="656"/>
                    <a:pt x="10907" y="810"/>
                    <a:pt x="10371" y="977"/>
                  </a:cubicBezTo>
                  <a:cubicBezTo>
                    <a:pt x="9323" y="1310"/>
                    <a:pt x="8192" y="1763"/>
                    <a:pt x="7049" y="2346"/>
                  </a:cubicBezTo>
                  <a:cubicBezTo>
                    <a:pt x="5918" y="2918"/>
                    <a:pt x="4894" y="3596"/>
                    <a:pt x="4001" y="4251"/>
                  </a:cubicBezTo>
                  <a:cubicBezTo>
                    <a:pt x="3572" y="4573"/>
                    <a:pt x="3132" y="4906"/>
                    <a:pt x="2775" y="5228"/>
                  </a:cubicBezTo>
                  <a:cubicBezTo>
                    <a:pt x="2406" y="5537"/>
                    <a:pt x="2084" y="5859"/>
                    <a:pt x="1786" y="6156"/>
                  </a:cubicBezTo>
                  <a:cubicBezTo>
                    <a:pt x="1489" y="6454"/>
                    <a:pt x="1227" y="6728"/>
                    <a:pt x="1013" y="6966"/>
                  </a:cubicBezTo>
                  <a:cubicBezTo>
                    <a:pt x="786" y="7204"/>
                    <a:pt x="608" y="7430"/>
                    <a:pt x="453" y="7609"/>
                  </a:cubicBezTo>
                  <a:cubicBezTo>
                    <a:pt x="155" y="7978"/>
                    <a:pt x="1" y="8180"/>
                    <a:pt x="1" y="8180"/>
                  </a:cubicBezTo>
                  <a:lnTo>
                    <a:pt x="501" y="7668"/>
                  </a:lnTo>
                  <a:cubicBezTo>
                    <a:pt x="667" y="7502"/>
                    <a:pt x="870" y="7311"/>
                    <a:pt x="1108" y="7085"/>
                  </a:cubicBezTo>
                  <a:cubicBezTo>
                    <a:pt x="1370" y="6871"/>
                    <a:pt x="1620" y="6609"/>
                    <a:pt x="1941" y="6347"/>
                  </a:cubicBezTo>
                  <a:cubicBezTo>
                    <a:pt x="2263" y="6073"/>
                    <a:pt x="2596" y="5799"/>
                    <a:pt x="2989" y="5501"/>
                  </a:cubicBezTo>
                  <a:cubicBezTo>
                    <a:pt x="3370" y="5180"/>
                    <a:pt x="3787" y="4882"/>
                    <a:pt x="4239" y="4573"/>
                  </a:cubicBezTo>
                  <a:cubicBezTo>
                    <a:pt x="5144" y="3965"/>
                    <a:pt x="6156" y="3334"/>
                    <a:pt x="7275" y="2763"/>
                  </a:cubicBezTo>
                  <a:cubicBezTo>
                    <a:pt x="8394" y="2180"/>
                    <a:pt x="9490" y="1715"/>
                    <a:pt x="10514" y="1346"/>
                  </a:cubicBezTo>
                  <a:cubicBezTo>
                    <a:pt x="11038" y="1168"/>
                    <a:pt x="11526" y="1001"/>
                    <a:pt x="11990" y="870"/>
                  </a:cubicBezTo>
                  <a:cubicBezTo>
                    <a:pt x="12454" y="715"/>
                    <a:pt x="12883" y="620"/>
                    <a:pt x="13288" y="513"/>
                  </a:cubicBezTo>
                  <a:cubicBezTo>
                    <a:pt x="13693" y="406"/>
                    <a:pt x="14050" y="346"/>
                    <a:pt x="14371" y="275"/>
                  </a:cubicBezTo>
                  <a:cubicBezTo>
                    <a:pt x="14705" y="191"/>
                    <a:pt x="14979" y="155"/>
                    <a:pt x="15205" y="120"/>
                  </a:cubicBezTo>
                  <a:cubicBezTo>
                    <a:pt x="15669" y="48"/>
                    <a:pt x="15919" y="1"/>
                    <a:pt x="15919" y="1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437" name="Google Shape;12437;p49"/>
            <p:cNvSpPr/>
            <p:nvPr/>
          </p:nvSpPr>
          <p:spPr>
            <a:xfrm>
              <a:off x="3994525" y="2964775"/>
              <a:ext cx="104225" cy="68800"/>
            </a:xfrm>
            <a:custGeom>
              <a:avLst/>
              <a:gdLst/>
              <a:ahLst/>
              <a:cxnLst/>
              <a:rect l="l" t="t" r="r" b="b"/>
              <a:pathLst>
                <a:path w="4169" h="2752" extrusionOk="0">
                  <a:moveTo>
                    <a:pt x="4168" y="1"/>
                  </a:moveTo>
                  <a:cubicBezTo>
                    <a:pt x="4168" y="1"/>
                    <a:pt x="3882" y="1"/>
                    <a:pt x="3406" y="120"/>
                  </a:cubicBezTo>
                  <a:cubicBezTo>
                    <a:pt x="2966" y="227"/>
                    <a:pt x="2335" y="453"/>
                    <a:pt x="1727" y="858"/>
                  </a:cubicBezTo>
                  <a:cubicBezTo>
                    <a:pt x="1132" y="1251"/>
                    <a:pt x="668" y="1727"/>
                    <a:pt x="406" y="2120"/>
                  </a:cubicBezTo>
                  <a:cubicBezTo>
                    <a:pt x="120" y="2489"/>
                    <a:pt x="1" y="2751"/>
                    <a:pt x="1" y="2751"/>
                  </a:cubicBezTo>
                  <a:cubicBezTo>
                    <a:pt x="1" y="2751"/>
                    <a:pt x="203" y="2561"/>
                    <a:pt x="560" y="2263"/>
                  </a:cubicBezTo>
                  <a:cubicBezTo>
                    <a:pt x="918" y="1989"/>
                    <a:pt x="1418" y="1596"/>
                    <a:pt x="1977" y="1227"/>
                  </a:cubicBezTo>
                  <a:cubicBezTo>
                    <a:pt x="2549" y="858"/>
                    <a:pt x="3097" y="536"/>
                    <a:pt x="3501" y="334"/>
                  </a:cubicBezTo>
                  <a:cubicBezTo>
                    <a:pt x="3906" y="120"/>
                    <a:pt x="4168" y="1"/>
                    <a:pt x="4168" y="1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438" name="Google Shape;12438;p49"/>
            <p:cNvSpPr/>
            <p:nvPr/>
          </p:nvSpPr>
          <p:spPr>
            <a:xfrm>
              <a:off x="4028775" y="2989475"/>
              <a:ext cx="75325" cy="42000"/>
            </a:xfrm>
            <a:custGeom>
              <a:avLst/>
              <a:gdLst/>
              <a:ahLst/>
              <a:cxnLst/>
              <a:rect l="l" t="t" r="r" b="b"/>
              <a:pathLst>
                <a:path w="3013" h="1680" extrusionOk="0">
                  <a:moveTo>
                    <a:pt x="3012" y="1"/>
                  </a:moveTo>
                  <a:cubicBezTo>
                    <a:pt x="3012" y="1"/>
                    <a:pt x="2810" y="13"/>
                    <a:pt x="2512" y="72"/>
                  </a:cubicBezTo>
                  <a:cubicBezTo>
                    <a:pt x="2191" y="132"/>
                    <a:pt x="1750" y="263"/>
                    <a:pt x="1322" y="501"/>
                  </a:cubicBezTo>
                  <a:cubicBezTo>
                    <a:pt x="893" y="739"/>
                    <a:pt x="548" y="1037"/>
                    <a:pt x="322" y="1275"/>
                  </a:cubicBezTo>
                  <a:cubicBezTo>
                    <a:pt x="107" y="1513"/>
                    <a:pt x="0" y="1680"/>
                    <a:pt x="0" y="1680"/>
                  </a:cubicBezTo>
                  <a:cubicBezTo>
                    <a:pt x="0" y="1680"/>
                    <a:pt x="179" y="1584"/>
                    <a:pt x="464" y="1453"/>
                  </a:cubicBezTo>
                  <a:cubicBezTo>
                    <a:pt x="750" y="1311"/>
                    <a:pt x="1131" y="1120"/>
                    <a:pt x="1536" y="894"/>
                  </a:cubicBezTo>
                  <a:cubicBezTo>
                    <a:pt x="1941" y="668"/>
                    <a:pt x="2310" y="441"/>
                    <a:pt x="2572" y="275"/>
                  </a:cubicBezTo>
                  <a:cubicBezTo>
                    <a:pt x="2846" y="120"/>
                    <a:pt x="3012" y="1"/>
                    <a:pt x="3012" y="1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439" name="Google Shape;12439;p49"/>
            <p:cNvSpPr/>
            <p:nvPr/>
          </p:nvSpPr>
          <p:spPr>
            <a:xfrm>
              <a:off x="4084125" y="2918350"/>
              <a:ext cx="545625" cy="124750"/>
            </a:xfrm>
            <a:custGeom>
              <a:avLst/>
              <a:gdLst/>
              <a:ahLst/>
              <a:cxnLst/>
              <a:rect l="l" t="t" r="r" b="b"/>
              <a:pathLst>
                <a:path w="21825" h="4990" extrusionOk="0">
                  <a:moveTo>
                    <a:pt x="14943" y="0"/>
                  </a:moveTo>
                  <a:cubicBezTo>
                    <a:pt x="13562" y="0"/>
                    <a:pt x="12038" y="107"/>
                    <a:pt x="10466" y="369"/>
                  </a:cubicBezTo>
                  <a:cubicBezTo>
                    <a:pt x="8883" y="655"/>
                    <a:pt x="7430" y="1084"/>
                    <a:pt x="6132" y="1560"/>
                  </a:cubicBezTo>
                  <a:cubicBezTo>
                    <a:pt x="5489" y="1834"/>
                    <a:pt x="4882" y="2048"/>
                    <a:pt x="4335" y="2334"/>
                  </a:cubicBezTo>
                  <a:cubicBezTo>
                    <a:pt x="4049" y="2465"/>
                    <a:pt x="3787" y="2584"/>
                    <a:pt x="3525" y="2727"/>
                  </a:cubicBezTo>
                  <a:cubicBezTo>
                    <a:pt x="3275" y="2870"/>
                    <a:pt x="3037" y="3013"/>
                    <a:pt x="2811" y="3120"/>
                  </a:cubicBezTo>
                  <a:cubicBezTo>
                    <a:pt x="2358" y="3370"/>
                    <a:pt x="1965" y="3632"/>
                    <a:pt x="1608" y="3858"/>
                  </a:cubicBezTo>
                  <a:cubicBezTo>
                    <a:pt x="1251" y="4060"/>
                    <a:pt x="965" y="4275"/>
                    <a:pt x="727" y="4453"/>
                  </a:cubicBezTo>
                  <a:cubicBezTo>
                    <a:pt x="251" y="4799"/>
                    <a:pt x="1" y="4989"/>
                    <a:pt x="1" y="4989"/>
                  </a:cubicBezTo>
                  <a:cubicBezTo>
                    <a:pt x="1" y="4989"/>
                    <a:pt x="275" y="4810"/>
                    <a:pt x="763" y="4513"/>
                  </a:cubicBezTo>
                  <a:cubicBezTo>
                    <a:pt x="1001" y="4346"/>
                    <a:pt x="1310" y="4168"/>
                    <a:pt x="1668" y="3977"/>
                  </a:cubicBezTo>
                  <a:cubicBezTo>
                    <a:pt x="2025" y="3775"/>
                    <a:pt x="2430" y="3525"/>
                    <a:pt x="2906" y="3322"/>
                  </a:cubicBezTo>
                  <a:cubicBezTo>
                    <a:pt x="3144" y="3203"/>
                    <a:pt x="3382" y="3084"/>
                    <a:pt x="3632" y="2965"/>
                  </a:cubicBezTo>
                  <a:cubicBezTo>
                    <a:pt x="3882" y="2846"/>
                    <a:pt x="4156" y="2739"/>
                    <a:pt x="4442" y="2620"/>
                  </a:cubicBezTo>
                  <a:cubicBezTo>
                    <a:pt x="4989" y="2382"/>
                    <a:pt x="5597" y="2179"/>
                    <a:pt x="6240" y="1929"/>
                  </a:cubicBezTo>
                  <a:cubicBezTo>
                    <a:pt x="7514" y="1501"/>
                    <a:pt x="8966" y="1120"/>
                    <a:pt x="10514" y="834"/>
                  </a:cubicBezTo>
                  <a:cubicBezTo>
                    <a:pt x="12038" y="572"/>
                    <a:pt x="13550" y="441"/>
                    <a:pt x="14895" y="405"/>
                  </a:cubicBezTo>
                  <a:cubicBezTo>
                    <a:pt x="15172" y="405"/>
                    <a:pt x="15440" y="403"/>
                    <a:pt x="15702" y="403"/>
                  </a:cubicBezTo>
                  <a:cubicBezTo>
                    <a:pt x="16095" y="403"/>
                    <a:pt x="16472" y="408"/>
                    <a:pt x="16836" y="429"/>
                  </a:cubicBezTo>
                  <a:cubicBezTo>
                    <a:pt x="17134" y="441"/>
                    <a:pt x="17431" y="441"/>
                    <a:pt x="17717" y="477"/>
                  </a:cubicBezTo>
                  <a:cubicBezTo>
                    <a:pt x="17991" y="488"/>
                    <a:pt x="18265" y="524"/>
                    <a:pt x="18515" y="548"/>
                  </a:cubicBezTo>
                  <a:cubicBezTo>
                    <a:pt x="19039" y="596"/>
                    <a:pt x="19503" y="691"/>
                    <a:pt x="19896" y="739"/>
                  </a:cubicBezTo>
                  <a:cubicBezTo>
                    <a:pt x="20313" y="798"/>
                    <a:pt x="20658" y="881"/>
                    <a:pt x="20944" y="941"/>
                  </a:cubicBezTo>
                  <a:cubicBezTo>
                    <a:pt x="21515" y="1060"/>
                    <a:pt x="21825" y="1120"/>
                    <a:pt x="21825" y="1120"/>
                  </a:cubicBezTo>
                  <a:cubicBezTo>
                    <a:pt x="21825" y="1120"/>
                    <a:pt x="21515" y="1024"/>
                    <a:pt x="20991" y="834"/>
                  </a:cubicBezTo>
                  <a:cubicBezTo>
                    <a:pt x="20706" y="762"/>
                    <a:pt x="20360" y="655"/>
                    <a:pt x="19956" y="584"/>
                  </a:cubicBezTo>
                  <a:cubicBezTo>
                    <a:pt x="19539" y="488"/>
                    <a:pt x="19098" y="381"/>
                    <a:pt x="18574" y="310"/>
                  </a:cubicBezTo>
                  <a:cubicBezTo>
                    <a:pt x="18324" y="286"/>
                    <a:pt x="18051" y="238"/>
                    <a:pt x="17777" y="191"/>
                  </a:cubicBezTo>
                  <a:cubicBezTo>
                    <a:pt x="17491" y="143"/>
                    <a:pt x="17193" y="131"/>
                    <a:pt x="16896" y="107"/>
                  </a:cubicBezTo>
                  <a:cubicBezTo>
                    <a:pt x="16288" y="24"/>
                    <a:pt x="15634" y="12"/>
                    <a:pt x="14943" y="0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440" name="Google Shape;12440;p49"/>
            <p:cNvSpPr/>
            <p:nvPr/>
          </p:nvSpPr>
          <p:spPr>
            <a:xfrm>
              <a:off x="4123125" y="2961400"/>
              <a:ext cx="359900" cy="95675"/>
            </a:xfrm>
            <a:custGeom>
              <a:avLst/>
              <a:gdLst/>
              <a:ahLst/>
              <a:cxnLst/>
              <a:rect l="l" t="t" r="r" b="b"/>
              <a:pathLst>
                <a:path w="14396" h="3827" extrusionOk="0">
                  <a:moveTo>
                    <a:pt x="10580" y="0"/>
                  </a:moveTo>
                  <a:cubicBezTo>
                    <a:pt x="10315" y="0"/>
                    <a:pt x="10039" y="6"/>
                    <a:pt x="9752" y="17"/>
                  </a:cubicBezTo>
                  <a:cubicBezTo>
                    <a:pt x="8835" y="64"/>
                    <a:pt x="7823" y="195"/>
                    <a:pt x="6787" y="433"/>
                  </a:cubicBezTo>
                  <a:cubicBezTo>
                    <a:pt x="5763" y="695"/>
                    <a:pt x="4811" y="1029"/>
                    <a:pt x="3965" y="1386"/>
                  </a:cubicBezTo>
                  <a:cubicBezTo>
                    <a:pt x="3120" y="1767"/>
                    <a:pt x="2382" y="2148"/>
                    <a:pt x="1810" y="2517"/>
                  </a:cubicBezTo>
                  <a:cubicBezTo>
                    <a:pt x="1512" y="2696"/>
                    <a:pt x="1251" y="2898"/>
                    <a:pt x="1036" y="3041"/>
                  </a:cubicBezTo>
                  <a:cubicBezTo>
                    <a:pt x="810" y="3196"/>
                    <a:pt x="620" y="3338"/>
                    <a:pt x="465" y="3458"/>
                  </a:cubicBezTo>
                  <a:cubicBezTo>
                    <a:pt x="167" y="3696"/>
                    <a:pt x="0" y="3827"/>
                    <a:pt x="0" y="3827"/>
                  </a:cubicBezTo>
                  <a:cubicBezTo>
                    <a:pt x="0" y="3827"/>
                    <a:pt x="179" y="3731"/>
                    <a:pt x="512" y="3517"/>
                  </a:cubicBezTo>
                  <a:cubicBezTo>
                    <a:pt x="679" y="3410"/>
                    <a:pt x="870" y="3291"/>
                    <a:pt x="1108" y="3160"/>
                  </a:cubicBezTo>
                  <a:cubicBezTo>
                    <a:pt x="1346" y="3029"/>
                    <a:pt x="1596" y="2862"/>
                    <a:pt x="1917" y="2719"/>
                  </a:cubicBezTo>
                  <a:cubicBezTo>
                    <a:pt x="2525" y="2386"/>
                    <a:pt x="3263" y="2065"/>
                    <a:pt x="4096" y="1731"/>
                  </a:cubicBezTo>
                  <a:cubicBezTo>
                    <a:pt x="4953" y="1422"/>
                    <a:pt x="5882" y="1112"/>
                    <a:pt x="6894" y="874"/>
                  </a:cubicBezTo>
                  <a:cubicBezTo>
                    <a:pt x="7906" y="648"/>
                    <a:pt x="8894" y="481"/>
                    <a:pt x="9787" y="398"/>
                  </a:cubicBezTo>
                  <a:cubicBezTo>
                    <a:pt x="10542" y="317"/>
                    <a:pt x="11246" y="288"/>
                    <a:pt x="11856" y="288"/>
                  </a:cubicBezTo>
                  <a:cubicBezTo>
                    <a:pt x="11967" y="288"/>
                    <a:pt x="12075" y="289"/>
                    <a:pt x="12180" y="290"/>
                  </a:cubicBezTo>
                  <a:cubicBezTo>
                    <a:pt x="12246" y="288"/>
                    <a:pt x="12311" y="287"/>
                    <a:pt x="12374" y="287"/>
                  </a:cubicBezTo>
                  <a:cubicBezTo>
                    <a:pt x="12643" y="287"/>
                    <a:pt x="12888" y="305"/>
                    <a:pt x="13109" y="314"/>
                  </a:cubicBezTo>
                  <a:cubicBezTo>
                    <a:pt x="13371" y="314"/>
                    <a:pt x="13609" y="350"/>
                    <a:pt x="13800" y="362"/>
                  </a:cubicBezTo>
                  <a:cubicBezTo>
                    <a:pt x="14193" y="410"/>
                    <a:pt x="14395" y="421"/>
                    <a:pt x="14395" y="421"/>
                  </a:cubicBezTo>
                  <a:cubicBezTo>
                    <a:pt x="14395" y="421"/>
                    <a:pt x="14193" y="374"/>
                    <a:pt x="13788" y="314"/>
                  </a:cubicBezTo>
                  <a:cubicBezTo>
                    <a:pt x="13609" y="279"/>
                    <a:pt x="13371" y="231"/>
                    <a:pt x="13097" y="195"/>
                  </a:cubicBezTo>
                  <a:cubicBezTo>
                    <a:pt x="12835" y="160"/>
                    <a:pt x="12526" y="112"/>
                    <a:pt x="12180" y="76"/>
                  </a:cubicBezTo>
                  <a:cubicBezTo>
                    <a:pt x="11704" y="27"/>
                    <a:pt x="11170" y="0"/>
                    <a:pt x="10580" y="0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441" name="Google Shape;12441;p49"/>
            <p:cNvSpPr/>
            <p:nvPr/>
          </p:nvSpPr>
          <p:spPr>
            <a:xfrm>
              <a:off x="4615450" y="2986200"/>
              <a:ext cx="654575" cy="48625"/>
            </a:xfrm>
            <a:custGeom>
              <a:avLst/>
              <a:gdLst/>
              <a:ahLst/>
              <a:cxnLst/>
              <a:rect l="l" t="t" r="r" b="b"/>
              <a:pathLst>
                <a:path w="26183" h="1945" extrusionOk="0">
                  <a:moveTo>
                    <a:pt x="26182" y="1144"/>
                  </a:moveTo>
                  <a:cubicBezTo>
                    <a:pt x="26182" y="1144"/>
                    <a:pt x="26109" y="1152"/>
                    <a:pt x="26003" y="1195"/>
                  </a:cubicBezTo>
                  <a:lnTo>
                    <a:pt x="26003" y="1195"/>
                  </a:lnTo>
                  <a:cubicBezTo>
                    <a:pt x="26123" y="1161"/>
                    <a:pt x="26182" y="1144"/>
                    <a:pt x="26182" y="1144"/>
                  </a:cubicBezTo>
                  <a:close/>
                  <a:moveTo>
                    <a:pt x="26003" y="1195"/>
                  </a:moveTo>
                  <a:cubicBezTo>
                    <a:pt x="25982" y="1201"/>
                    <a:pt x="25958" y="1208"/>
                    <a:pt x="25932" y="1215"/>
                  </a:cubicBezTo>
                  <a:cubicBezTo>
                    <a:pt x="25887" y="1228"/>
                    <a:pt x="25837" y="1243"/>
                    <a:pt x="25780" y="1261"/>
                  </a:cubicBezTo>
                  <a:lnTo>
                    <a:pt x="25780" y="1261"/>
                  </a:lnTo>
                  <a:cubicBezTo>
                    <a:pt x="25837" y="1248"/>
                    <a:pt x="25887" y="1237"/>
                    <a:pt x="25932" y="1227"/>
                  </a:cubicBezTo>
                  <a:cubicBezTo>
                    <a:pt x="25957" y="1215"/>
                    <a:pt x="25981" y="1204"/>
                    <a:pt x="26003" y="1195"/>
                  </a:cubicBezTo>
                  <a:close/>
                  <a:moveTo>
                    <a:pt x="0" y="1"/>
                  </a:moveTo>
                  <a:cubicBezTo>
                    <a:pt x="0" y="1"/>
                    <a:pt x="1477" y="144"/>
                    <a:pt x="3846" y="382"/>
                  </a:cubicBezTo>
                  <a:cubicBezTo>
                    <a:pt x="6215" y="620"/>
                    <a:pt x="9466" y="965"/>
                    <a:pt x="13085" y="1346"/>
                  </a:cubicBezTo>
                  <a:cubicBezTo>
                    <a:pt x="14883" y="1549"/>
                    <a:pt x="16610" y="1751"/>
                    <a:pt x="18193" y="1858"/>
                  </a:cubicBezTo>
                  <a:cubicBezTo>
                    <a:pt x="19022" y="1915"/>
                    <a:pt x="19812" y="1945"/>
                    <a:pt x="20548" y="1945"/>
                  </a:cubicBezTo>
                  <a:cubicBezTo>
                    <a:pt x="21206" y="1945"/>
                    <a:pt x="21822" y="1921"/>
                    <a:pt x="22384" y="1870"/>
                  </a:cubicBezTo>
                  <a:cubicBezTo>
                    <a:pt x="23599" y="1787"/>
                    <a:pt x="24551" y="1584"/>
                    <a:pt x="25182" y="1430"/>
                  </a:cubicBezTo>
                  <a:cubicBezTo>
                    <a:pt x="25426" y="1369"/>
                    <a:pt x="25625" y="1308"/>
                    <a:pt x="25780" y="1261"/>
                  </a:cubicBezTo>
                  <a:lnTo>
                    <a:pt x="25780" y="1261"/>
                  </a:lnTo>
                  <a:cubicBezTo>
                    <a:pt x="25625" y="1295"/>
                    <a:pt x="25426" y="1338"/>
                    <a:pt x="25182" y="1382"/>
                  </a:cubicBezTo>
                  <a:cubicBezTo>
                    <a:pt x="24527" y="1501"/>
                    <a:pt x="23575" y="1632"/>
                    <a:pt x="22384" y="1668"/>
                  </a:cubicBezTo>
                  <a:cubicBezTo>
                    <a:pt x="22184" y="1674"/>
                    <a:pt x="21976" y="1677"/>
                    <a:pt x="21762" y="1677"/>
                  </a:cubicBezTo>
                  <a:cubicBezTo>
                    <a:pt x="20727" y="1677"/>
                    <a:pt x="19533" y="1608"/>
                    <a:pt x="18241" y="1489"/>
                  </a:cubicBezTo>
                  <a:cubicBezTo>
                    <a:pt x="16669" y="1334"/>
                    <a:pt x="14966" y="1096"/>
                    <a:pt x="13145" y="906"/>
                  </a:cubicBezTo>
                  <a:cubicBezTo>
                    <a:pt x="9525" y="513"/>
                    <a:pt x="6239" y="299"/>
                    <a:pt x="3858" y="156"/>
                  </a:cubicBezTo>
                  <a:cubicBezTo>
                    <a:pt x="1477" y="25"/>
                    <a:pt x="1" y="1"/>
                    <a:pt x="0" y="1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442" name="Google Shape;12442;p49"/>
            <p:cNvSpPr/>
            <p:nvPr/>
          </p:nvSpPr>
          <p:spPr>
            <a:xfrm>
              <a:off x="4455900" y="2820725"/>
              <a:ext cx="672725" cy="91700"/>
            </a:xfrm>
            <a:custGeom>
              <a:avLst/>
              <a:gdLst/>
              <a:ahLst/>
              <a:cxnLst/>
              <a:rect l="l" t="t" r="r" b="b"/>
              <a:pathLst>
                <a:path w="26909" h="3668" extrusionOk="0">
                  <a:moveTo>
                    <a:pt x="3567" y="1"/>
                  </a:moveTo>
                  <a:cubicBezTo>
                    <a:pt x="3109" y="1"/>
                    <a:pt x="2688" y="38"/>
                    <a:pt x="2310" y="48"/>
                  </a:cubicBezTo>
                  <a:cubicBezTo>
                    <a:pt x="2060" y="72"/>
                    <a:pt x="1834" y="83"/>
                    <a:pt x="1620" y="95"/>
                  </a:cubicBezTo>
                  <a:cubicBezTo>
                    <a:pt x="1417" y="131"/>
                    <a:pt x="1239" y="143"/>
                    <a:pt x="1060" y="167"/>
                  </a:cubicBezTo>
                  <a:cubicBezTo>
                    <a:pt x="370" y="274"/>
                    <a:pt x="1" y="322"/>
                    <a:pt x="1" y="322"/>
                  </a:cubicBezTo>
                  <a:cubicBezTo>
                    <a:pt x="1" y="322"/>
                    <a:pt x="393" y="286"/>
                    <a:pt x="1072" y="250"/>
                  </a:cubicBezTo>
                  <a:cubicBezTo>
                    <a:pt x="1239" y="226"/>
                    <a:pt x="1429" y="214"/>
                    <a:pt x="1644" y="202"/>
                  </a:cubicBezTo>
                  <a:lnTo>
                    <a:pt x="2322" y="202"/>
                  </a:lnTo>
                  <a:cubicBezTo>
                    <a:pt x="2462" y="202"/>
                    <a:pt x="2607" y="202"/>
                    <a:pt x="2758" y="202"/>
                  </a:cubicBezTo>
                  <a:cubicBezTo>
                    <a:pt x="3134" y="202"/>
                    <a:pt x="3544" y="208"/>
                    <a:pt x="3977" y="250"/>
                  </a:cubicBezTo>
                  <a:cubicBezTo>
                    <a:pt x="4287" y="262"/>
                    <a:pt x="4608" y="286"/>
                    <a:pt x="4942" y="310"/>
                  </a:cubicBezTo>
                  <a:cubicBezTo>
                    <a:pt x="5287" y="333"/>
                    <a:pt x="5620" y="381"/>
                    <a:pt x="5989" y="429"/>
                  </a:cubicBezTo>
                  <a:cubicBezTo>
                    <a:pt x="6692" y="500"/>
                    <a:pt x="7454" y="631"/>
                    <a:pt x="8264" y="762"/>
                  </a:cubicBezTo>
                  <a:cubicBezTo>
                    <a:pt x="9859" y="1060"/>
                    <a:pt x="11597" y="1453"/>
                    <a:pt x="13431" y="1881"/>
                  </a:cubicBezTo>
                  <a:cubicBezTo>
                    <a:pt x="15252" y="2310"/>
                    <a:pt x="17003" y="2715"/>
                    <a:pt x="18598" y="3012"/>
                  </a:cubicBezTo>
                  <a:cubicBezTo>
                    <a:pt x="19408" y="3143"/>
                    <a:pt x="20170" y="3286"/>
                    <a:pt x="20896" y="3370"/>
                  </a:cubicBezTo>
                  <a:cubicBezTo>
                    <a:pt x="21253" y="3417"/>
                    <a:pt x="21599" y="3477"/>
                    <a:pt x="21944" y="3501"/>
                  </a:cubicBezTo>
                  <a:cubicBezTo>
                    <a:pt x="22277" y="3536"/>
                    <a:pt x="22599" y="3548"/>
                    <a:pt x="22908" y="3584"/>
                  </a:cubicBezTo>
                  <a:cubicBezTo>
                    <a:pt x="23515" y="3655"/>
                    <a:pt x="24087" y="3643"/>
                    <a:pt x="24575" y="3655"/>
                  </a:cubicBezTo>
                  <a:cubicBezTo>
                    <a:pt x="24825" y="3667"/>
                    <a:pt x="25051" y="3667"/>
                    <a:pt x="25254" y="3667"/>
                  </a:cubicBezTo>
                  <a:cubicBezTo>
                    <a:pt x="25480" y="3655"/>
                    <a:pt x="25659" y="3655"/>
                    <a:pt x="25837" y="3643"/>
                  </a:cubicBezTo>
                  <a:cubicBezTo>
                    <a:pt x="26528" y="3596"/>
                    <a:pt x="26909" y="3584"/>
                    <a:pt x="26909" y="3584"/>
                  </a:cubicBezTo>
                  <a:cubicBezTo>
                    <a:pt x="26909" y="3584"/>
                    <a:pt x="26528" y="3584"/>
                    <a:pt x="25801" y="3536"/>
                  </a:cubicBezTo>
                  <a:lnTo>
                    <a:pt x="25242" y="3536"/>
                  </a:lnTo>
                  <a:cubicBezTo>
                    <a:pt x="25039" y="3536"/>
                    <a:pt x="24789" y="3501"/>
                    <a:pt x="24551" y="3489"/>
                  </a:cubicBezTo>
                  <a:cubicBezTo>
                    <a:pt x="24063" y="3441"/>
                    <a:pt x="23515" y="3429"/>
                    <a:pt x="22908" y="3346"/>
                  </a:cubicBezTo>
                  <a:cubicBezTo>
                    <a:pt x="22611" y="3298"/>
                    <a:pt x="22277" y="3262"/>
                    <a:pt x="21956" y="3227"/>
                  </a:cubicBezTo>
                  <a:cubicBezTo>
                    <a:pt x="21622" y="3179"/>
                    <a:pt x="21277" y="3120"/>
                    <a:pt x="20920" y="3060"/>
                  </a:cubicBezTo>
                  <a:cubicBezTo>
                    <a:pt x="20205" y="2953"/>
                    <a:pt x="19455" y="2786"/>
                    <a:pt x="18658" y="2631"/>
                  </a:cubicBezTo>
                  <a:cubicBezTo>
                    <a:pt x="17086" y="2286"/>
                    <a:pt x="15348" y="1869"/>
                    <a:pt x="13514" y="1441"/>
                  </a:cubicBezTo>
                  <a:cubicBezTo>
                    <a:pt x="11681" y="1000"/>
                    <a:pt x="9907" y="631"/>
                    <a:pt x="8299" y="381"/>
                  </a:cubicBezTo>
                  <a:cubicBezTo>
                    <a:pt x="7490" y="262"/>
                    <a:pt x="6728" y="143"/>
                    <a:pt x="6001" y="95"/>
                  </a:cubicBezTo>
                  <a:cubicBezTo>
                    <a:pt x="5620" y="83"/>
                    <a:pt x="5287" y="36"/>
                    <a:pt x="4942" y="24"/>
                  </a:cubicBezTo>
                  <a:cubicBezTo>
                    <a:pt x="4608" y="24"/>
                    <a:pt x="4287" y="12"/>
                    <a:pt x="3977" y="12"/>
                  </a:cubicBezTo>
                  <a:cubicBezTo>
                    <a:pt x="3838" y="4"/>
                    <a:pt x="3701" y="1"/>
                    <a:pt x="3567" y="1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443" name="Google Shape;12443;p49"/>
            <p:cNvSpPr/>
            <p:nvPr/>
          </p:nvSpPr>
          <p:spPr>
            <a:xfrm>
              <a:off x="4495800" y="2796300"/>
              <a:ext cx="401850" cy="70875"/>
            </a:xfrm>
            <a:custGeom>
              <a:avLst/>
              <a:gdLst/>
              <a:ahLst/>
              <a:cxnLst/>
              <a:rect l="l" t="t" r="r" b="b"/>
              <a:pathLst>
                <a:path w="16074" h="2835" extrusionOk="0">
                  <a:moveTo>
                    <a:pt x="0" y="1"/>
                  </a:moveTo>
                  <a:cubicBezTo>
                    <a:pt x="0" y="1"/>
                    <a:pt x="214" y="13"/>
                    <a:pt x="631" y="60"/>
                  </a:cubicBezTo>
                  <a:cubicBezTo>
                    <a:pt x="1048" y="108"/>
                    <a:pt x="1643" y="167"/>
                    <a:pt x="2381" y="251"/>
                  </a:cubicBezTo>
                  <a:cubicBezTo>
                    <a:pt x="3846" y="417"/>
                    <a:pt x="5870" y="703"/>
                    <a:pt x="8096" y="1084"/>
                  </a:cubicBezTo>
                  <a:cubicBezTo>
                    <a:pt x="10311" y="1477"/>
                    <a:pt x="12299" y="1906"/>
                    <a:pt x="13752" y="2251"/>
                  </a:cubicBezTo>
                  <a:cubicBezTo>
                    <a:pt x="14466" y="2406"/>
                    <a:pt x="15038" y="2561"/>
                    <a:pt x="15442" y="2668"/>
                  </a:cubicBezTo>
                  <a:cubicBezTo>
                    <a:pt x="15847" y="2775"/>
                    <a:pt x="16073" y="2834"/>
                    <a:pt x="16073" y="2834"/>
                  </a:cubicBezTo>
                  <a:lnTo>
                    <a:pt x="15478" y="2596"/>
                  </a:lnTo>
                  <a:cubicBezTo>
                    <a:pt x="15085" y="2442"/>
                    <a:pt x="14526" y="2251"/>
                    <a:pt x="13811" y="2025"/>
                  </a:cubicBezTo>
                  <a:cubicBezTo>
                    <a:pt x="12394" y="1584"/>
                    <a:pt x="10394" y="1025"/>
                    <a:pt x="8168" y="644"/>
                  </a:cubicBezTo>
                  <a:cubicBezTo>
                    <a:pt x="5929" y="251"/>
                    <a:pt x="3881" y="96"/>
                    <a:pt x="2393" y="36"/>
                  </a:cubicBezTo>
                  <a:cubicBezTo>
                    <a:pt x="1643" y="1"/>
                    <a:pt x="1048" y="1"/>
                    <a:pt x="631" y="1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444" name="Google Shape;12444;p49"/>
            <p:cNvSpPr/>
            <p:nvPr/>
          </p:nvSpPr>
          <p:spPr>
            <a:xfrm>
              <a:off x="2594350" y="2880150"/>
              <a:ext cx="218225" cy="179900"/>
            </a:xfrm>
            <a:custGeom>
              <a:avLst/>
              <a:gdLst/>
              <a:ahLst/>
              <a:cxnLst/>
              <a:rect l="l" t="t" r="r" b="b"/>
              <a:pathLst>
                <a:path w="8729" h="7196" extrusionOk="0">
                  <a:moveTo>
                    <a:pt x="8180" y="1"/>
                  </a:moveTo>
                  <a:cubicBezTo>
                    <a:pt x="8037" y="1"/>
                    <a:pt x="7864" y="33"/>
                    <a:pt x="7716" y="171"/>
                  </a:cubicBezTo>
                  <a:cubicBezTo>
                    <a:pt x="7621" y="242"/>
                    <a:pt x="7538" y="362"/>
                    <a:pt x="7514" y="516"/>
                  </a:cubicBezTo>
                  <a:cubicBezTo>
                    <a:pt x="7514" y="659"/>
                    <a:pt x="7549" y="778"/>
                    <a:pt x="7502" y="838"/>
                  </a:cubicBezTo>
                  <a:cubicBezTo>
                    <a:pt x="7454" y="921"/>
                    <a:pt x="7359" y="945"/>
                    <a:pt x="7216" y="981"/>
                  </a:cubicBezTo>
                  <a:cubicBezTo>
                    <a:pt x="7085" y="1004"/>
                    <a:pt x="6942" y="1028"/>
                    <a:pt x="6764" y="1076"/>
                  </a:cubicBezTo>
                  <a:cubicBezTo>
                    <a:pt x="6668" y="1112"/>
                    <a:pt x="6561" y="1171"/>
                    <a:pt x="6490" y="1278"/>
                  </a:cubicBezTo>
                  <a:cubicBezTo>
                    <a:pt x="6418" y="1374"/>
                    <a:pt x="6406" y="1528"/>
                    <a:pt x="6406" y="1600"/>
                  </a:cubicBezTo>
                  <a:cubicBezTo>
                    <a:pt x="6406" y="1755"/>
                    <a:pt x="6359" y="1874"/>
                    <a:pt x="6264" y="1993"/>
                  </a:cubicBezTo>
                  <a:cubicBezTo>
                    <a:pt x="6097" y="2231"/>
                    <a:pt x="5799" y="2409"/>
                    <a:pt x="5466" y="2624"/>
                  </a:cubicBezTo>
                  <a:cubicBezTo>
                    <a:pt x="5132" y="2838"/>
                    <a:pt x="4811" y="3076"/>
                    <a:pt x="4478" y="3314"/>
                  </a:cubicBezTo>
                  <a:cubicBezTo>
                    <a:pt x="3144" y="4267"/>
                    <a:pt x="2025" y="5243"/>
                    <a:pt x="1239" y="5981"/>
                  </a:cubicBezTo>
                  <a:cubicBezTo>
                    <a:pt x="453" y="6708"/>
                    <a:pt x="1" y="7196"/>
                    <a:pt x="1" y="7196"/>
                  </a:cubicBezTo>
                  <a:cubicBezTo>
                    <a:pt x="1" y="7196"/>
                    <a:pt x="537" y="6803"/>
                    <a:pt x="1370" y="6124"/>
                  </a:cubicBezTo>
                  <a:cubicBezTo>
                    <a:pt x="2239" y="5481"/>
                    <a:pt x="3418" y="4612"/>
                    <a:pt x="4740" y="3660"/>
                  </a:cubicBezTo>
                  <a:cubicBezTo>
                    <a:pt x="5061" y="3421"/>
                    <a:pt x="5394" y="3183"/>
                    <a:pt x="5704" y="2957"/>
                  </a:cubicBezTo>
                  <a:cubicBezTo>
                    <a:pt x="6002" y="2731"/>
                    <a:pt x="6359" y="2528"/>
                    <a:pt x="6585" y="2171"/>
                  </a:cubicBezTo>
                  <a:cubicBezTo>
                    <a:pt x="6704" y="1993"/>
                    <a:pt x="6764" y="1766"/>
                    <a:pt x="6740" y="1576"/>
                  </a:cubicBezTo>
                  <a:cubicBezTo>
                    <a:pt x="6728" y="1481"/>
                    <a:pt x="6740" y="1457"/>
                    <a:pt x="6764" y="1421"/>
                  </a:cubicBezTo>
                  <a:cubicBezTo>
                    <a:pt x="6787" y="1397"/>
                    <a:pt x="6823" y="1362"/>
                    <a:pt x="6883" y="1338"/>
                  </a:cubicBezTo>
                  <a:cubicBezTo>
                    <a:pt x="7002" y="1290"/>
                    <a:pt x="7145" y="1254"/>
                    <a:pt x="7299" y="1219"/>
                  </a:cubicBezTo>
                  <a:cubicBezTo>
                    <a:pt x="7430" y="1171"/>
                    <a:pt x="7621" y="1112"/>
                    <a:pt x="7716" y="933"/>
                  </a:cubicBezTo>
                  <a:cubicBezTo>
                    <a:pt x="7752" y="838"/>
                    <a:pt x="7752" y="754"/>
                    <a:pt x="7740" y="683"/>
                  </a:cubicBezTo>
                  <a:cubicBezTo>
                    <a:pt x="7728" y="623"/>
                    <a:pt x="7716" y="564"/>
                    <a:pt x="7716" y="516"/>
                  </a:cubicBezTo>
                  <a:cubicBezTo>
                    <a:pt x="7716" y="421"/>
                    <a:pt x="7752" y="338"/>
                    <a:pt x="7811" y="266"/>
                  </a:cubicBezTo>
                  <a:cubicBezTo>
                    <a:pt x="7930" y="111"/>
                    <a:pt x="8109" y="88"/>
                    <a:pt x="8264" y="64"/>
                  </a:cubicBezTo>
                  <a:cubicBezTo>
                    <a:pt x="8302" y="61"/>
                    <a:pt x="8339" y="59"/>
                    <a:pt x="8373" y="59"/>
                  </a:cubicBezTo>
                  <a:cubicBezTo>
                    <a:pt x="8468" y="59"/>
                    <a:pt x="8548" y="70"/>
                    <a:pt x="8609" y="88"/>
                  </a:cubicBezTo>
                  <a:cubicBezTo>
                    <a:pt x="8681" y="100"/>
                    <a:pt x="8728" y="100"/>
                    <a:pt x="8728" y="100"/>
                  </a:cubicBezTo>
                  <a:cubicBezTo>
                    <a:pt x="8728" y="100"/>
                    <a:pt x="8681" y="88"/>
                    <a:pt x="8609" y="64"/>
                  </a:cubicBezTo>
                  <a:cubicBezTo>
                    <a:pt x="8526" y="52"/>
                    <a:pt x="8407" y="28"/>
                    <a:pt x="8264" y="4"/>
                  </a:cubicBezTo>
                  <a:cubicBezTo>
                    <a:pt x="8237" y="2"/>
                    <a:pt x="8209" y="1"/>
                    <a:pt x="8180" y="1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445" name="Google Shape;12445;p49"/>
            <p:cNvSpPr/>
            <p:nvPr/>
          </p:nvSpPr>
          <p:spPr>
            <a:xfrm>
              <a:off x="2647050" y="2995725"/>
              <a:ext cx="509300" cy="34925"/>
            </a:xfrm>
            <a:custGeom>
              <a:avLst/>
              <a:gdLst/>
              <a:ahLst/>
              <a:cxnLst/>
              <a:rect l="l" t="t" r="r" b="b"/>
              <a:pathLst>
                <a:path w="20372" h="1397" extrusionOk="0">
                  <a:moveTo>
                    <a:pt x="20372" y="1"/>
                  </a:moveTo>
                  <a:cubicBezTo>
                    <a:pt x="20372" y="1"/>
                    <a:pt x="20086" y="49"/>
                    <a:pt x="19586" y="108"/>
                  </a:cubicBezTo>
                  <a:cubicBezTo>
                    <a:pt x="19074" y="180"/>
                    <a:pt x="18336" y="287"/>
                    <a:pt x="17407" y="394"/>
                  </a:cubicBezTo>
                  <a:cubicBezTo>
                    <a:pt x="15562" y="596"/>
                    <a:pt x="13014" y="822"/>
                    <a:pt x="10204" y="906"/>
                  </a:cubicBezTo>
                  <a:cubicBezTo>
                    <a:pt x="9220" y="939"/>
                    <a:pt x="8267" y="954"/>
                    <a:pt x="7364" y="954"/>
                  </a:cubicBezTo>
                  <a:cubicBezTo>
                    <a:pt x="5689" y="954"/>
                    <a:pt x="4188" y="904"/>
                    <a:pt x="2989" y="834"/>
                  </a:cubicBezTo>
                  <a:cubicBezTo>
                    <a:pt x="2060" y="787"/>
                    <a:pt x="1322" y="751"/>
                    <a:pt x="798" y="703"/>
                  </a:cubicBezTo>
                  <a:cubicBezTo>
                    <a:pt x="274" y="656"/>
                    <a:pt x="0" y="644"/>
                    <a:pt x="0" y="644"/>
                  </a:cubicBezTo>
                  <a:lnTo>
                    <a:pt x="0" y="644"/>
                  </a:lnTo>
                  <a:cubicBezTo>
                    <a:pt x="0" y="644"/>
                    <a:pt x="274" y="692"/>
                    <a:pt x="786" y="775"/>
                  </a:cubicBezTo>
                  <a:cubicBezTo>
                    <a:pt x="1286" y="870"/>
                    <a:pt x="2036" y="965"/>
                    <a:pt x="2953" y="1073"/>
                  </a:cubicBezTo>
                  <a:cubicBezTo>
                    <a:pt x="4449" y="1246"/>
                    <a:pt x="6414" y="1396"/>
                    <a:pt x="8620" y="1396"/>
                  </a:cubicBezTo>
                  <a:cubicBezTo>
                    <a:pt x="9136" y="1396"/>
                    <a:pt x="9665" y="1388"/>
                    <a:pt x="10204" y="1370"/>
                  </a:cubicBezTo>
                  <a:cubicBezTo>
                    <a:pt x="13050" y="1287"/>
                    <a:pt x="15597" y="942"/>
                    <a:pt x="17419" y="608"/>
                  </a:cubicBezTo>
                  <a:cubicBezTo>
                    <a:pt x="18348" y="453"/>
                    <a:pt x="19074" y="299"/>
                    <a:pt x="19586" y="180"/>
                  </a:cubicBezTo>
                  <a:cubicBezTo>
                    <a:pt x="20086" y="61"/>
                    <a:pt x="20372" y="1"/>
                    <a:pt x="20372" y="1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446" name="Google Shape;12446;p49"/>
            <p:cNvSpPr/>
            <p:nvPr/>
          </p:nvSpPr>
          <p:spPr>
            <a:xfrm>
              <a:off x="2698550" y="2967150"/>
              <a:ext cx="191400" cy="17800"/>
            </a:xfrm>
            <a:custGeom>
              <a:avLst/>
              <a:gdLst/>
              <a:ahLst/>
              <a:cxnLst/>
              <a:rect l="l" t="t" r="r" b="b"/>
              <a:pathLst>
                <a:path w="7656" h="712" extrusionOk="0">
                  <a:moveTo>
                    <a:pt x="7656" y="1"/>
                  </a:moveTo>
                  <a:lnTo>
                    <a:pt x="7656" y="1"/>
                  </a:lnTo>
                  <a:cubicBezTo>
                    <a:pt x="7656" y="1"/>
                    <a:pt x="7227" y="25"/>
                    <a:pt x="6525" y="108"/>
                  </a:cubicBezTo>
                  <a:cubicBezTo>
                    <a:pt x="5834" y="144"/>
                    <a:pt x="4882" y="203"/>
                    <a:pt x="3834" y="251"/>
                  </a:cubicBezTo>
                  <a:cubicBezTo>
                    <a:pt x="2786" y="299"/>
                    <a:pt x="1834" y="311"/>
                    <a:pt x="1131" y="311"/>
                  </a:cubicBezTo>
                  <a:lnTo>
                    <a:pt x="0" y="311"/>
                  </a:lnTo>
                  <a:cubicBezTo>
                    <a:pt x="0" y="311"/>
                    <a:pt x="417" y="418"/>
                    <a:pt x="1119" y="537"/>
                  </a:cubicBezTo>
                  <a:cubicBezTo>
                    <a:pt x="1719" y="628"/>
                    <a:pt x="2510" y="711"/>
                    <a:pt x="3395" y="711"/>
                  </a:cubicBezTo>
                  <a:cubicBezTo>
                    <a:pt x="3547" y="711"/>
                    <a:pt x="3701" y="709"/>
                    <a:pt x="3858" y="703"/>
                  </a:cubicBezTo>
                  <a:cubicBezTo>
                    <a:pt x="4929" y="656"/>
                    <a:pt x="5882" y="477"/>
                    <a:pt x="6572" y="311"/>
                  </a:cubicBezTo>
                  <a:cubicBezTo>
                    <a:pt x="7251" y="144"/>
                    <a:pt x="7656" y="1"/>
                    <a:pt x="7656" y="1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447" name="Google Shape;12447;p49"/>
            <p:cNvSpPr/>
            <p:nvPr/>
          </p:nvSpPr>
          <p:spPr>
            <a:xfrm>
              <a:off x="2862550" y="2897875"/>
              <a:ext cx="950150" cy="82400"/>
            </a:xfrm>
            <a:custGeom>
              <a:avLst/>
              <a:gdLst/>
              <a:ahLst/>
              <a:cxnLst/>
              <a:rect l="l" t="t" r="r" b="b"/>
              <a:pathLst>
                <a:path w="38006" h="3296" extrusionOk="0">
                  <a:moveTo>
                    <a:pt x="22933" y="1"/>
                  </a:moveTo>
                  <a:cubicBezTo>
                    <a:pt x="21699" y="1"/>
                    <a:pt x="20427" y="66"/>
                    <a:pt x="19134" y="188"/>
                  </a:cubicBezTo>
                  <a:cubicBezTo>
                    <a:pt x="16479" y="450"/>
                    <a:pt x="13978" y="819"/>
                    <a:pt x="11704" y="1046"/>
                  </a:cubicBezTo>
                  <a:cubicBezTo>
                    <a:pt x="9430" y="1260"/>
                    <a:pt x="7358" y="1319"/>
                    <a:pt x="5620" y="1319"/>
                  </a:cubicBezTo>
                  <a:cubicBezTo>
                    <a:pt x="3894" y="1319"/>
                    <a:pt x="2477" y="1260"/>
                    <a:pt x="1513" y="1224"/>
                  </a:cubicBezTo>
                  <a:cubicBezTo>
                    <a:pt x="536" y="1177"/>
                    <a:pt x="1" y="1141"/>
                    <a:pt x="0" y="1141"/>
                  </a:cubicBezTo>
                  <a:lnTo>
                    <a:pt x="0" y="1141"/>
                  </a:lnTo>
                  <a:cubicBezTo>
                    <a:pt x="1" y="1141"/>
                    <a:pt x="536" y="1200"/>
                    <a:pt x="1513" y="1296"/>
                  </a:cubicBezTo>
                  <a:cubicBezTo>
                    <a:pt x="2489" y="1379"/>
                    <a:pt x="3894" y="1486"/>
                    <a:pt x="5632" y="1546"/>
                  </a:cubicBezTo>
                  <a:cubicBezTo>
                    <a:pt x="6255" y="1567"/>
                    <a:pt x="6922" y="1581"/>
                    <a:pt x="7626" y="1581"/>
                  </a:cubicBezTo>
                  <a:cubicBezTo>
                    <a:pt x="8887" y="1581"/>
                    <a:pt x="10270" y="1537"/>
                    <a:pt x="11752" y="1415"/>
                  </a:cubicBezTo>
                  <a:cubicBezTo>
                    <a:pt x="14062" y="1236"/>
                    <a:pt x="16550" y="891"/>
                    <a:pt x="19193" y="641"/>
                  </a:cubicBezTo>
                  <a:cubicBezTo>
                    <a:pt x="20633" y="504"/>
                    <a:pt x="22037" y="428"/>
                    <a:pt x="23388" y="428"/>
                  </a:cubicBezTo>
                  <a:cubicBezTo>
                    <a:pt x="24506" y="428"/>
                    <a:pt x="25588" y="480"/>
                    <a:pt x="26623" y="593"/>
                  </a:cubicBezTo>
                  <a:cubicBezTo>
                    <a:pt x="28897" y="831"/>
                    <a:pt x="30921" y="1260"/>
                    <a:pt x="32600" y="1700"/>
                  </a:cubicBezTo>
                  <a:cubicBezTo>
                    <a:pt x="34279" y="2129"/>
                    <a:pt x="35636" y="2546"/>
                    <a:pt x="36565" y="2831"/>
                  </a:cubicBezTo>
                  <a:cubicBezTo>
                    <a:pt x="37493" y="3129"/>
                    <a:pt x="38005" y="3296"/>
                    <a:pt x="38005" y="3296"/>
                  </a:cubicBezTo>
                  <a:cubicBezTo>
                    <a:pt x="38005" y="3296"/>
                    <a:pt x="37493" y="3093"/>
                    <a:pt x="36576" y="2772"/>
                  </a:cubicBezTo>
                  <a:cubicBezTo>
                    <a:pt x="35648" y="2439"/>
                    <a:pt x="34326" y="1962"/>
                    <a:pt x="32647" y="1486"/>
                  </a:cubicBezTo>
                  <a:cubicBezTo>
                    <a:pt x="30957" y="1010"/>
                    <a:pt x="28933" y="510"/>
                    <a:pt x="26647" y="224"/>
                  </a:cubicBezTo>
                  <a:cubicBezTo>
                    <a:pt x="25467" y="72"/>
                    <a:pt x="24221" y="1"/>
                    <a:pt x="22933" y="1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448" name="Google Shape;12448;p49"/>
            <p:cNvSpPr/>
            <p:nvPr/>
          </p:nvSpPr>
          <p:spPr>
            <a:xfrm>
              <a:off x="3315875" y="2930175"/>
              <a:ext cx="382525" cy="50100"/>
            </a:xfrm>
            <a:custGeom>
              <a:avLst/>
              <a:gdLst/>
              <a:ahLst/>
              <a:cxnLst/>
              <a:rect l="l" t="t" r="r" b="b"/>
              <a:pathLst>
                <a:path w="15301" h="2004" extrusionOk="0">
                  <a:moveTo>
                    <a:pt x="5642" y="1"/>
                  </a:moveTo>
                  <a:cubicBezTo>
                    <a:pt x="4334" y="1"/>
                    <a:pt x="3168" y="108"/>
                    <a:pt x="2251" y="242"/>
                  </a:cubicBezTo>
                  <a:cubicBezTo>
                    <a:pt x="1548" y="349"/>
                    <a:pt x="989" y="456"/>
                    <a:pt x="596" y="539"/>
                  </a:cubicBezTo>
                  <a:cubicBezTo>
                    <a:pt x="203" y="635"/>
                    <a:pt x="1" y="670"/>
                    <a:pt x="1" y="670"/>
                  </a:cubicBezTo>
                  <a:cubicBezTo>
                    <a:pt x="1" y="670"/>
                    <a:pt x="227" y="658"/>
                    <a:pt x="608" y="611"/>
                  </a:cubicBezTo>
                  <a:cubicBezTo>
                    <a:pt x="1001" y="575"/>
                    <a:pt x="1560" y="527"/>
                    <a:pt x="2263" y="480"/>
                  </a:cubicBezTo>
                  <a:cubicBezTo>
                    <a:pt x="2900" y="442"/>
                    <a:pt x="3642" y="416"/>
                    <a:pt x="4462" y="416"/>
                  </a:cubicBezTo>
                  <a:cubicBezTo>
                    <a:pt x="5450" y="416"/>
                    <a:pt x="6551" y="454"/>
                    <a:pt x="7716" y="551"/>
                  </a:cubicBezTo>
                  <a:cubicBezTo>
                    <a:pt x="9835" y="754"/>
                    <a:pt x="11728" y="1087"/>
                    <a:pt x="13098" y="1420"/>
                  </a:cubicBezTo>
                  <a:cubicBezTo>
                    <a:pt x="13788" y="1575"/>
                    <a:pt x="14336" y="1730"/>
                    <a:pt x="14705" y="1837"/>
                  </a:cubicBezTo>
                  <a:cubicBezTo>
                    <a:pt x="15098" y="1944"/>
                    <a:pt x="15300" y="2004"/>
                    <a:pt x="15300" y="2004"/>
                  </a:cubicBezTo>
                  <a:cubicBezTo>
                    <a:pt x="15300" y="2004"/>
                    <a:pt x="15098" y="1909"/>
                    <a:pt x="14752" y="1742"/>
                  </a:cubicBezTo>
                  <a:cubicBezTo>
                    <a:pt x="14383" y="1599"/>
                    <a:pt x="13848" y="1409"/>
                    <a:pt x="13169" y="1182"/>
                  </a:cubicBezTo>
                  <a:cubicBezTo>
                    <a:pt x="11835" y="754"/>
                    <a:pt x="9930" y="289"/>
                    <a:pt x="7775" y="99"/>
                  </a:cubicBezTo>
                  <a:cubicBezTo>
                    <a:pt x="7036" y="30"/>
                    <a:pt x="6320" y="1"/>
                    <a:pt x="5642" y="1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449" name="Google Shape;12449;p49"/>
            <p:cNvSpPr/>
            <p:nvPr/>
          </p:nvSpPr>
          <p:spPr>
            <a:xfrm>
              <a:off x="3478100" y="2965425"/>
              <a:ext cx="132475" cy="15200"/>
            </a:xfrm>
            <a:custGeom>
              <a:avLst/>
              <a:gdLst/>
              <a:ahLst/>
              <a:cxnLst/>
              <a:rect l="l" t="t" r="r" b="b"/>
              <a:pathLst>
                <a:path w="5299" h="608" extrusionOk="0">
                  <a:moveTo>
                    <a:pt x="1616" y="0"/>
                  </a:moveTo>
                  <a:cubicBezTo>
                    <a:pt x="667" y="0"/>
                    <a:pt x="1" y="106"/>
                    <a:pt x="1" y="106"/>
                  </a:cubicBezTo>
                  <a:cubicBezTo>
                    <a:pt x="1" y="106"/>
                    <a:pt x="1179" y="368"/>
                    <a:pt x="2632" y="499"/>
                  </a:cubicBezTo>
                  <a:cubicBezTo>
                    <a:pt x="3706" y="595"/>
                    <a:pt x="4639" y="607"/>
                    <a:pt x="5060" y="607"/>
                  </a:cubicBezTo>
                  <a:cubicBezTo>
                    <a:pt x="5213" y="607"/>
                    <a:pt x="5299" y="606"/>
                    <a:pt x="5299" y="606"/>
                  </a:cubicBezTo>
                  <a:cubicBezTo>
                    <a:pt x="5299" y="606"/>
                    <a:pt x="4156" y="177"/>
                    <a:pt x="2679" y="46"/>
                  </a:cubicBezTo>
                  <a:cubicBezTo>
                    <a:pt x="2302" y="13"/>
                    <a:pt x="1942" y="0"/>
                    <a:pt x="1616" y="0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450" name="Google Shape;12450;p49"/>
            <p:cNvSpPr/>
            <p:nvPr/>
          </p:nvSpPr>
          <p:spPr>
            <a:xfrm>
              <a:off x="3505200" y="2876350"/>
              <a:ext cx="306000" cy="62250"/>
            </a:xfrm>
            <a:custGeom>
              <a:avLst/>
              <a:gdLst/>
              <a:ahLst/>
              <a:cxnLst/>
              <a:rect l="l" t="t" r="r" b="b"/>
              <a:pathLst>
                <a:path w="12240" h="2490" extrusionOk="0">
                  <a:moveTo>
                    <a:pt x="702" y="1"/>
                  </a:moveTo>
                  <a:cubicBezTo>
                    <a:pt x="253" y="1"/>
                    <a:pt x="0" y="13"/>
                    <a:pt x="0" y="13"/>
                  </a:cubicBezTo>
                  <a:cubicBezTo>
                    <a:pt x="0" y="13"/>
                    <a:pt x="691" y="97"/>
                    <a:pt x="1822" y="252"/>
                  </a:cubicBezTo>
                  <a:cubicBezTo>
                    <a:pt x="2941" y="418"/>
                    <a:pt x="4489" y="668"/>
                    <a:pt x="6167" y="1014"/>
                  </a:cubicBezTo>
                  <a:cubicBezTo>
                    <a:pt x="7846" y="1359"/>
                    <a:pt x="9370" y="1728"/>
                    <a:pt x="10466" y="2014"/>
                  </a:cubicBezTo>
                  <a:cubicBezTo>
                    <a:pt x="11549" y="2311"/>
                    <a:pt x="12240" y="2490"/>
                    <a:pt x="12240" y="2490"/>
                  </a:cubicBezTo>
                  <a:cubicBezTo>
                    <a:pt x="12240" y="2490"/>
                    <a:pt x="11597" y="2192"/>
                    <a:pt x="10549" y="1787"/>
                  </a:cubicBezTo>
                  <a:cubicBezTo>
                    <a:pt x="9489" y="1383"/>
                    <a:pt x="7977" y="906"/>
                    <a:pt x="6275" y="561"/>
                  </a:cubicBezTo>
                  <a:cubicBezTo>
                    <a:pt x="4560" y="216"/>
                    <a:pt x="2977" y="73"/>
                    <a:pt x="1845" y="25"/>
                  </a:cubicBezTo>
                  <a:cubicBezTo>
                    <a:pt x="1388" y="6"/>
                    <a:pt x="1002" y="1"/>
                    <a:pt x="702" y="1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451" name="Google Shape;12451;p49"/>
            <p:cNvSpPr/>
            <p:nvPr/>
          </p:nvSpPr>
          <p:spPr>
            <a:xfrm>
              <a:off x="3798075" y="2921325"/>
              <a:ext cx="146175" cy="109850"/>
            </a:xfrm>
            <a:custGeom>
              <a:avLst/>
              <a:gdLst/>
              <a:ahLst/>
              <a:cxnLst/>
              <a:rect l="l" t="t" r="r" b="b"/>
              <a:pathLst>
                <a:path w="5847" h="4394" extrusionOk="0">
                  <a:moveTo>
                    <a:pt x="1" y="0"/>
                  </a:moveTo>
                  <a:lnTo>
                    <a:pt x="1" y="0"/>
                  </a:lnTo>
                  <a:cubicBezTo>
                    <a:pt x="1" y="0"/>
                    <a:pt x="406" y="179"/>
                    <a:pt x="1001" y="465"/>
                  </a:cubicBezTo>
                  <a:cubicBezTo>
                    <a:pt x="1596" y="774"/>
                    <a:pt x="2394" y="1239"/>
                    <a:pt x="3239" y="1810"/>
                  </a:cubicBezTo>
                  <a:cubicBezTo>
                    <a:pt x="4097" y="2382"/>
                    <a:pt x="4787" y="2977"/>
                    <a:pt x="5228" y="3501"/>
                  </a:cubicBezTo>
                  <a:cubicBezTo>
                    <a:pt x="5442" y="3751"/>
                    <a:pt x="5597" y="3977"/>
                    <a:pt x="5704" y="4132"/>
                  </a:cubicBezTo>
                  <a:cubicBezTo>
                    <a:pt x="5787" y="4299"/>
                    <a:pt x="5847" y="4394"/>
                    <a:pt x="5847" y="4394"/>
                  </a:cubicBezTo>
                  <a:cubicBezTo>
                    <a:pt x="5847" y="4394"/>
                    <a:pt x="5823" y="4287"/>
                    <a:pt x="5763" y="4108"/>
                  </a:cubicBezTo>
                  <a:cubicBezTo>
                    <a:pt x="5704" y="3929"/>
                    <a:pt x="5585" y="3656"/>
                    <a:pt x="5406" y="3358"/>
                  </a:cubicBezTo>
                  <a:cubicBezTo>
                    <a:pt x="5049" y="2763"/>
                    <a:pt x="4382" y="2036"/>
                    <a:pt x="3501" y="1441"/>
                  </a:cubicBezTo>
                  <a:cubicBezTo>
                    <a:pt x="2620" y="846"/>
                    <a:pt x="1727" y="477"/>
                    <a:pt x="1072" y="274"/>
                  </a:cubicBezTo>
                  <a:cubicBezTo>
                    <a:pt x="418" y="60"/>
                    <a:pt x="1" y="0"/>
                    <a:pt x="1" y="0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452" name="Google Shape;12452;p49"/>
            <p:cNvSpPr/>
            <p:nvPr/>
          </p:nvSpPr>
          <p:spPr>
            <a:xfrm>
              <a:off x="3826650" y="2973700"/>
              <a:ext cx="92900" cy="57175"/>
            </a:xfrm>
            <a:custGeom>
              <a:avLst/>
              <a:gdLst/>
              <a:ahLst/>
              <a:cxnLst/>
              <a:rect l="l" t="t" r="r" b="b"/>
              <a:pathLst>
                <a:path w="3716" h="2287" extrusionOk="0">
                  <a:moveTo>
                    <a:pt x="1" y="1"/>
                  </a:moveTo>
                  <a:cubicBezTo>
                    <a:pt x="1" y="1"/>
                    <a:pt x="215" y="120"/>
                    <a:pt x="560" y="346"/>
                  </a:cubicBezTo>
                  <a:cubicBezTo>
                    <a:pt x="894" y="537"/>
                    <a:pt x="1358" y="822"/>
                    <a:pt x="1858" y="1132"/>
                  </a:cubicBezTo>
                  <a:cubicBezTo>
                    <a:pt x="2370" y="1453"/>
                    <a:pt x="2834" y="1727"/>
                    <a:pt x="3156" y="1942"/>
                  </a:cubicBezTo>
                  <a:cubicBezTo>
                    <a:pt x="3501" y="2144"/>
                    <a:pt x="3716" y="2287"/>
                    <a:pt x="3716" y="2287"/>
                  </a:cubicBezTo>
                  <a:cubicBezTo>
                    <a:pt x="3716" y="2287"/>
                    <a:pt x="3573" y="2073"/>
                    <a:pt x="3311" y="1763"/>
                  </a:cubicBezTo>
                  <a:cubicBezTo>
                    <a:pt x="3037" y="1453"/>
                    <a:pt x="2644" y="1061"/>
                    <a:pt x="2096" y="739"/>
                  </a:cubicBezTo>
                  <a:cubicBezTo>
                    <a:pt x="1572" y="406"/>
                    <a:pt x="1037" y="227"/>
                    <a:pt x="644" y="120"/>
                  </a:cubicBezTo>
                  <a:cubicBezTo>
                    <a:pt x="263" y="25"/>
                    <a:pt x="1" y="1"/>
                    <a:pt x="1" y="1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453" name="Google Shape;12453;p49"/>
            <p:cNvSpPr/>
            <p:nvPr/>
          </p:nvSpPr>
          <p:spPr>
            <a:xfrm>
              <a:off x="3798075" y="2993050"/>
              <a:ext cx="73550" cy="48550"/>
            </a:xfrm>
            <a:custGeom>
              <a:avLst/>
              <a:gdLst/>
              <a:ahLst/>
              <a:cxnLst/>
              <a:rect l="l" t="t" r="r" b="b"/>
              <a:pathLst>
                <a:path w="2942" h="1942" extrusionOk="0">
                  <a:moveTo>
                    <a:pt x="1" y="1"/>
                  </a:moveTo>
                  <a:lnTo>
                    <a:pt x="1" y="1"/>
                  </a:lnTo>
                  <a:cubicBezTo>
                    <a:pt x="1" y="1"/>
                    <a:pt x="167" y="120"/>
                    <a:pt x="417" y="346"/>
                  </a:cubicBezTo>
                  <a:cubicBezTo>
                    <a:pt x="679" y="525"/>
                    <a:pt x="1025" y="787"/>
                    <a:pt x="1430" y="1049"/>
                  </a:cubicBezTo>
                  <a:cubicBezTo>
                    <a:pt x="1834" y="1299"/>
                    <a:pt x="2203" y="1525"/>
                    <a:pt x="2489" y="1680"/>
                  </a:cubicBezTo>
                  <a:cubicBezTo>
                    <a:pt x="2763" y="1846"/>
                    <a:pt x="2942" y="1942"/>
                    <a:pt x="2942" y="1942"/>
                  </a:cubicBezTo>
                  <a:cubicBezTo>
                    <a:pt x="2942" y="1942"/>
                    <a:pt x="2846" y="1763"/>
                    <a:pt x="2632" y="1513"/>
                  </a:cubicBezTo>
                  <a:cubicBezTo>
                    <a:pt x="2430" y="1251"/>
                    <a:pt x="2096" y="929"/>
                    <a:pt x="1680" y="656"/>
                  </a:cubicBezTo>
                  <a:cubicBezTo>
                    <a:pt x="1263" y="382"/>
                    <a:pt x="834" y="215"/>
                    <a:pt x="525" y="120"/>
                  </a:cubicBezTo>
                  <a:cubicBezTo>
                    <a:pt x="215" y="37"/>
                    <a:pt x="1" y="1"/>
                    <a:pt x="1" y="1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454" name="Google Shape;12454;p49"/>
            <p:cNvSpPr/>
            <p:nvPr/>
          </p:nvSpPr>
          <p:spPr>
            <a:xfrm>
              <a:off x="3646275" y="3014500"/>
              <a:ext cx="141425" cy="65800"/>
            </a:xfrm>
            <a:custGeom>
              <a:avLst/>
              <a:gdLst/>
              <a:ahLst/>
              <a:cxnLst/>
              <a:rect l="l" t="t" r="r" b="b"/>
              <a:pathLst>
                <a:path w="5657" h="2632" extrusionOk="0">
                  <a:moveTo>
                    <a:pt x="1" y="0"/>
                  </a:moveTo>
                  <a:cubicBezTo>
                    <a:pt x="1" y="0"/>
                    <a:pt x="346" y="119"/>
                    <a:pt x="882" y="286"/>
                  </a:cubicBezTo>
                  <a:cubicBezTo>
                    <a:pt x="1417" y="488"/>
                    <a:pt x="2132" y="786"/>
                    <a:pt x="2906" y="1143"/>
                  </a:cubicBezTo>
                  <a:cubicBezTo>
                    <a:pt x="3680" y="1512"/>
                    <a:pt x="4358" y="1869"/>
                    <a:pt x="4858" y="2155"/>
                  </a:cubicBezTo>
                  <a:cubicBezTo>
                    <a:pt x="5346" y="2453"/>
                    <a:pt x="5656" y="2631"/>
                    <a:pt x="5656" y="2631"/>
                  </a:cubicBezTo>
                  <a:cubicBezTo>
                    <a:pt x="5656" y="2631"/>
                    <a:pt x="5418" y="2357"/>
                    <a:pt x="4989" y="1976"/>
                  </a:cubicBezTo>
                  <a:cubicBezTo>
                    <a:pt x="4549" y="1584"/>
                    <a:pt x="3906" y="1107"/>
                    <a:pt x="3096" y="738"/>
                  </a:cubicBezTo>
                  <a:cubicBezTo>
                    <a:pt x="2298" y="369"/>
                    <a:pt x="1501" y="179"/>
                    <a:pt x="941" y="83"/>
                  </a:cubicBezTo>
                  <a:cubicBezTo>
                    <a:pt x="358" y="0"/>
                    <a:pt x="1" y="0"/>
                    <a:pt x="1" y="0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455" name="Google Shape;12455;p49"/>
            <p:cNvSpPr/>
            <p:nvPr/>
          </p:nvSpPr>
          <p:spPr>
            <a:xfrm>
              <a:off x="2907500" y="2169450"/>
              <a:ext cx="176225" cy="400375"/>
            </a:xfrm>
            <a:custGeom>
              <a:avLst/>
              <a:gdLst/>
              <a:ahLst/>
              <a:cxnLst/>
              <a:rect l="l" t="t" r="r" b="b"/>
              <a:pathLst>
                <a:path w="7049" h="16015" extrusionOk="0">
                  <a:moveTo>
                    <a:pt x="7049" y="0"/>
                  </a:moveTo>
                  <a:cubicBezTo>
                    <a:pt x="7048" y="1"/>
                    <a:pt x="5263" y="3501"/>
                    <a:pt x="3310" y="7918"/>
                  </a:cubicBezTo>
                  <a:cubicBezTo>
                    <a:pt x="1369" y="12335"/>
                    <a:pt x="0" y="16014"/>
                    <a:pt x="0" y="16014"/>
                  </a:cubicBezTo>
                  <a:cubicBezTo>
                    <a:pt x="0" y="16014"/>
                    <a:pt x="1798" y="12514"/>
                    <a:pt x="3727" y="8096"/>
                  </a:cubicBezTo>
                  <a:cubicBezTo>
                    <a:pt x="5679" y="3680"/>
                    <a:pt x="7049" y="1"/>
                    <a:pt x="7049" y="0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456" name="Google Shape;12456;p49"/>
            <p:cNvSpPr/>
            <p:nvPr/>
          </p:nvSpPr>
          <p:spPr>
            <a:xfrm>
              <a:off x="2784850" y="2298325"/>
              <a:ext cx="212275" cy="456325"/>
            </a:xfrm>
            <a:custGeom>
              <a:avLst/>
              <a:gdLst/>
              <a:ahLst/>
              <a:cxnLst/>
              <a:rect l="l" t="t" r="r" b="b"/>
              <a:pathLst>
                <a:path w="8491" h="18253" extrusionOk="0">
                  <a:moveTo>
                    <a:pt x="8490" y="1"/>
                  </a:moveTo>
                  <a:cubicBezTo>
                    <a:pt x="8490" y="1"/>
                    <a:pt x="6287" y="3942"/>
                    <a:pt x="3930" y="8978"/>
                  </a:cubicBezTo>
                  <a:cubicBezTo>
                    <a:pt x="1596" y="14026"/>
                    <a:pt x="1" y="18253"/>
                    <a:pt x="1" y="18253"/>
                  </a:cubicBezTo>
                  <a:cubicBezTo>
                    <a:pt x="1" y="18253"/>
                    <a:pt x="2013" y="14205"/>
                    <a:pt x="4347" y="9168"/>
                  </a:cubicBezTo>
                  <a:cubicBezTo>
                    <a:pt x="6692" y="4144"/>
                    <a:pt x="8490" y="1"/>
                    <a:pt x="8490" y="1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457" name="Google Shape;12457;p49"/>
            <p:cNvSpPr/>
            <p:nvPr/>
          </p:nvSpPr>
          <p:spPr>
            <a:xfrm>
              <a:off x="2934875" y="2266475"/>
              <a:ext cx="56875" cy="120275"/>
            </a:xfrm>
            <a:custGeom>
              <a:avLst/>
              <a:gdLst/>
              <a:ahLst/>
              <a:cxnLst/>
              <a:rect l="l" t="t" r="r" b="b"/>
              <a:pathLst>
                <a:path w="2275" h="4811" extrusionOk="0">
                  <a:moveTo>
                    <a:pt x="2275" y="1"/>
                  </a:moveTo>
                  <a:cubicBezTo>
                    <a:pt x="2275" y="1"/>
                    <a:pt x="1560" y="989"/>
                    <a:pt x="941" y="2311"/>
                  </a:cubicBezTo>
                  <a:cubicBezTo>
                    <a:pt x="298" y="3632"/>
                    <a:pt x="1" y="4811"/>
                    <a:pt x="1" y="4811"/>
                  </a:cubicBezTo>
                  <a:cubicBezTo>
                    <a:pt x="1" y="4811"/>
                    <a:pt x="715" y="3846"/>
                    <a:pt x="1346" y="2501"/>
                  </a:cubicBezTo>
                  <a:cubicBezTo>
                    <a:pt x="1977" y="1180"/>
                    <a:pt x="2275" y="1"/>
                    <a:pt x="2275" y="1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458" name="Google Shape;12458;p49"/>
            <p:cNvSpPr/>
            <p:nvPr/>
          </p:nvSpPr>
          <p:spPr>
            <a:xfrm>
              <a:off x="2625625" y="2781125"/>
              <a:ext cx="121750" cy="253325"/>
            </a:xfrm>
            <a:custGeom>
              <a:avLst/>
              <a:gdLst/>
              <a:ahLst/>
              <a:cxnLst/>
              <a:rect l="l" t="t" r="r" b="b"/>
              <a:pathLst>
                <a:path w="4870" h="10133" extrusionOk="0">
                  <a:moveTo>
                    <a:pt x="4870" y="1"/>
                  </a:moveTo>
                  <a:cubicBezTo>
                    <a:pt x="4870" y="1"/>
                    <a:pt x="4584" y="572"/>
                    <a:pt x="4155" y="1501"/>
                  </a:cubicBezTo>
                  <a:cubicBezTo>
                    <a:pt x="3739" y="2441"/>
                    <a:pt x="3179" y="3715"/>
                    <a:pt x="2536" y="5132"/>
                  </a:cubicBezTo>
                  <a:cubicBezTo>
                    <a:pt x="1893" y="6525"/>
                    <a:pt x="1286" y="7799"/>
                    <a:pt x="810" y="8692"/>
                  </a:cubicBezTo>
                  <a:cubicBezTo>
                    <a:pt x="572" y="9133"/>
                    <a:pt x="381" y="9490"/>
                    <a:pt x="226" y="9752"/>
                  </a:cubicBezTo>
                  <a:cubicBezTo>
                    <a:pt x="83" y="10002"/>
                    <a:pt x="0" y="10133"/>
                    <a:pt x="0" y="10133"/>
                  </a:cubicBezTo>
                  <a:cubicBezTo>
                    <a:pt x="0" y="10133"/>
                    <a:pt x="107" y="10014"/>
                    <a:pt x="286" y="9787"/>
                  </a:cubicBezTo>
                  <a:cubicBezTo>
                    <a:pt x="464" y="9573"/>
                    <a:pt x="703" y="9228"/>
                    <a:pt x="1000" y="8811"/>
                  </a:cubicBezTo>
                  <a:cubicBezTo>
                    <a:pt x="1584" y="7966"/>
                    <a:pt x="2310" y="6739"/>
                    <a:pt x="2953" y="5311"/>
                  </a:cubicBezTo>
                  <a:cubicBezTo>
                    <a:pt x="3608" y="3882"/>
                    <a:pt x="4072" y="2548"/>
                    <a:pt x="4382" y="1572"/>
                  </a:cubicBezTo>
                  <a:cubicBezTo>
                    <a:pt x="4703" y="608"/>
                    <a:pt x="4870" y="1"/>
                    <a:pt x="4870" y="1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459" name="Google Shape;12459;p49"/>
            <p:cNvSpPr/>
            <p:nvPr/>
          </p:nvSpPr>
          <p:spPr>
            <a:xfrm>
              <a:off x="2705375" y="2802850"/>
              <a:ext cx="58675" cy="146175"/>
            </a:xfrm>
            <a:custGeom>
              <a:avLst/>
              <a:gdLst/>
              <a:ahLst/>
              <a:cxnLst/>
              <a:rect l="l" t="t" r="r" b="b"/>
              <a:pathLst>
                <a:path w="2347" h="5847" extrusionOk="0">
                  <a:moveTo>
                    <a:pt x="2346" y="1"/>
                  </a:moveTo>
                  <a:cubicBezTo>
                    <a:pt x="2346" y="1"/>
                    <a:pt x="2204" y="334"/>
                    <a:pt x="1965" y="858"/>
                  </a:cubicBezTo>
                  <a:cubicBezTo>
                    <a:pt x="1751" y="1394"/>
                    <a:pt x="1453" y="2108"/>
                    <a:pt x="1132" y="2906"/>
                  </a:cubicBezTo>
                  <a:cubicBezTo>
                    <a:pt x="822" y="3727"/>
                    <a:pt x="537" y="4442"/>
                    <a:pt x="322" y="4978"/>
                  </a:cubicBezTo>
                  <a:cubicBezTo>
                    <a:pt x="120" y="5513"/>
                    <a:pt x="1" y="5847"/>
                    <a:pt x="1" y="5847"/>
                  </a:cubicBezTo>
                  <a:cubicBezTo>
                    <a:pt x="1" y="5847"/>
                    <a:pt x="227" y="5573"/>
                    <a:pt x="537" y="5085"/>
                  </a:cubicBezTo>
                  <a:cubicBezTo>
                    <a:pt x="846" y="4608"/>
                    <a:pt x="1239" y="3906"/>
                    <a:pt x="1561" y="3084"/>
                  </a:cubicBezTo>
                  <a:cubicBezTo>
                    <a:pt x="1894" y="2275"/>
                    <a:pt x="2096" y="1489"/>
                    <a:pt x="2204" y="929"/>
                  </a:cubicBezTo>
                  <a:cubicBezTo>
                    <a:pt x="2323" y="358"/>
                    <a:pt x="2346" y="1"/>
                    <a:pt x="2346" y="1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460" name="Google Shape;12460;p49"/>
            <p:cNvSpPr/>
            <p:nvPr/>
          </p:nvSpPr>
          <p:spPr>
            <a:xfrm>
              <a:off x="2766100" y="2592425"/>
              <a:ext cx="130400" cy="279500"/>
            </a:xfrm>
            <a:custGeom>
              <a:avLst/>
              <a:gdLst/>
              <a:ahLst/>
              <a:cxnLst/>
              <a:rect l="l" t="t" r="r" b="b"/>
              <a:pathLst>
                <a:path w="5216" h="11180" extrusionOk="0">
                  <a:moveTo>
                    <a:pt x="5216" y="0"/>
                  </a:moveTo>
                  <a:lnTo>
                    <a:pt x="5216" y="0"/>
                  </a:lnTo>
                  <a:cubicBezTo>
                    <a:pt x="5215" y="0"/>
                    <a:pt x="3846" y="2393"/>
                    <a:pt x="2406" y="5489"/>
                  </a:cubicBezTo>
                  <a:cubicBezTo>
                    <a:pt x="965" y="8572"/>
                    <a:pt x="1" y="11180"/>
                    <a:pt x="1" y="11180"/>
                  </a:cubicBezTo>
                  <a:cubicBezTo>
                    <a:pt x="1" y="11180"/>
                    <a:pt x="1370" y="8763"/>
                    <a:pt x="2811" y="5691"/>
                  </a:cubicBezTo>
                  <a:cubicBezTo>
                    <a:pt x="4251" y="2608"/>
                    <a:pt x="5216" y="0"/>
                    <a:pt x="5216" y="0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461" name="Google Shape;12461;p49"/>
            <p:cNvSpPr/>
            <p:nvPr/>
          </p:nvSpPr>
          <p:spPr>
            <a:xfrm>
              <a:off x="2966425" y="2863275"/>
              <a:ext cx="463475" cy="37925"/>
            </a:xfrm>
            <a:custGeom>
              <a:avLst/>
              <a:gdLst/>
              <a:ahLst/>
              <a:cxnLst/>
              <a:rect l="l" t="t" r="r" b="b"/>
              <a:pathLst>
                <a:path w="18539" h="1517" extrusionOk="0">
                  <a:moveTo>
                    <a:pt x="18539" y="1"/>
                  </a:moveTo>
                  <a:lnTo>
                    <a:pt x="18539" y="1"/>
                  </a:lnTo>
                  <a:cubicBezTo>
                    <a:pt x="18538" y="1"/>
                    <a:pt x="14371" y="132"/>
                    <a:pt x="9240" y="584"/>
                  </a:cubicBezTo>
                  <a:cubicBezTo>
                    <a:pt x="6680" y="810"/>
                    <a:pt x="4358" y="1060"/>
                    <a:pt x="2692" y="1263"/>
                  </a:cubicBezTo>
                  <a:cubicBezTo>
                    <a:pt x="2075" y="1343"/>
                    <a:pt x="1533" y="1383"/>
                    <a:pt x="1104" y="1383"/>
                  </a:cubicBezTo>
                  <a:cubicBezTo>
                    <a:pt x="961" y="1383"/>
                    <a:pt x="831" y="1379"/>
                    <a:pt x="715" y="1370"/>
                  </a:cubicBezTo>
                  <a:cubicBezTo>
                    <a:pt x="263" y="1346"/>
                    <a:pt x="1" y="1263"/>
                    <a:pt x="1" y="1263"/>
                  </a:cubicBezTo>
                  <a:lnTo>
                    <a:pt x="1" y="1263"/>
                  </a:lnTo>
                  <a:cubicBezTo>
                    <a:pt x="1" y="1263"/>
                    <a:pt x="239" y="1370"/>
                    <a:pt x="715" y="1441"/>
                  </a:cubicBezTo>
                  <a:cubicBezTo>
                    <a:pt x="1008" y="1493"/>
                    <a:pt x="1382" y="1517"/>
                    <a:pt x="1823" y="1517"/>
                  </a:cubicBezTo>
                  <a:cubicBezTo>
                    <a:pt x="2099" y="1517"/>
                    <a:pt x="2402" y="1507"/>
                    <a:pt x="2727" y="1489"/>
                  </a:cubicBezTo>
                  <a:cubicBezTo>
                    <a:pt x="4406" y="1406"/>
                    <a:pt x="6728" y="1251"/>
                    <a:pt x="9288" y="1025"/>
                  </a:cubicBezTo>
                  <a:cubicBezTo>
                    <a:pt x="14407" y="584"/>
                    <a:pt x="18539" y="1"/>
                    <a:pt x="18539" y="1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462" name="Google Shape;12462;p49"/>
            <p:cNvSpPr/>
            <p:nvPr/>
          </p:nvSpPr>
          <p:spPr>
            <a:xfrm>
              <a:off x="3469475" y="2849575"/>
              <a:ext cx="89325" cy="11050"/>
            </a:xfrm>
            <a:custGeom>
              <a:avLst/>
              <a:gdLst/>
              <a:ahLst/>
              <a:cxnLst/>
              <a:rect l="l" t="t" r="r" b="b"/>
              <a:pathLst>
                <a:path w="3573" h="442" extrusionOk="0">
                  <a:moveTo>
                    <a:pt x="1786" y="1"/>
                  </a:moveTo>
                  <a:cubicBezTo>
                    <a:pt x="810" y="1"/>
                    <a:pt x="0" y="215"/>
                    <a:pt x="0" y="215"/>
                  </a:cubicBezTo>
                  <a:cubicBezTo>
                    <a:pt x="0" y="215"/>
                    <a:pt x="810" y="442"/>
                    <a:pt x="1786" y="442"/>
                  </a:cubicBezTo>
                  <a:cubicBezTo>
                    <a:pt x="2774" y="442"/>
                    <a:pt x="3572" y="215"/>
                    <a:pt x="3572" y="215"/>
                  </a:cubicBezTo>
                  <a:cubicBezTo>
                    <a:pt x="3572" y="215"/>
                    <a:pt x="2774" y="1"/>
                    <a:pt x="1786" y="1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463" name="Google Shape;12463;p49"/>
            <p:cNvSpPr/>
            <p:nvPr/>
          </p:nvSpPr>
          <p:spPr>
            <a:xfrm>
              <a:off x="3572750" y="2855225"/>
              <a:ext cx="87850" cy="12250"/>
            </a:xfrm>
            <a:custGeom>
              <a:avLst/>
              <a:gdLst/>
              <a:ahLst/>
              <a:cxnLst/>
              <a:rect l="l" t="t" r="r" b="b"/>
              <a:pathLst>
                <a:path w="3514" h="490" extrusionOk="0">
                  <a:moveTo>
                    <a:pt x="1362" y="1"/>
                  </a:moveTo>
                  <a:cubicBezTo>
                    <a:pt x="587" y="1"/>
                    <a:pt x="1" y="132"/>
                    <a:pt x="1" y="132"/>
                  </a:cubicBezTo>
                  <a:cubicBezTo>
                    <a:pt x="1" y="132"/>
                    <a:pt x="775" y="418"/>
                    <a:pt x="1739" y="477"/>
                  </a:cubicBezTo>
                  <a:cubicBezTo>
                    <a:pt x="1877" y="486"/>
                    <a:pt x="2011" y="490"/>
                    <a:pt x="2141" y="490"/>
                  </a:cubicBezTo>
                  <a:cubicBezTo>
                    <a:pt x="2918" y="490"/>
                    <a:pt x="3513" y="358"/>
                    <a:pt x="3513" y="358"/>
                  </a:cubicBezTo>
                  <a:cubicBezTo>
                    <a:pt x="3513" y="358"/>
                    <a:pt x="2751" y="85"/>
                    <a:pt x="1763" y="13"/>
                  </a:cubicBezTo>
                  <a:cubicBezTo>
                    <a:pt x="1625" y="5"/>
                    <a:pt x="1491" y="1"/>
                    <a:pt x="1362" y="1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464" name="Google Shape;12464;p49"/>
            <p:cNvSpPr/>
            <p:nvPr/>
          </p:nvSpPr>
          <p:spPr>
            <a:xfrm>
              <a:off x="4790775" y="2957350"/>
              <a:ext cx="477150" cy="47650"/>
            </a:xfrm>
            <a:custGeom>
              <a:avLst/>
              <a:gdLst/>
              <a:ahLst/>
              <a:cxnLst/>
              <a:rect l="l" t="t" r="r" b="b"/>
              <a:pathLst>
                <a:path w="19086" h="1906" extrusionOk="0">
                  <a:moveTo>
                    <a:pt x="0" y="0"/>
                  </a:moveTo>
                  <a:cubicBezTo>
                    <a:pt x="0" y="0"/>
                    <a:pt x="1072" y="155"/>
                    <a:pt x="2786" y="476"/>
                  </a:cubicBezTo>
                  <a:cubicBezTo>
                    <a:pt x="4501" y="798"/>
                    <a:pt x="6846" y="1345"/>
                    <a:pt x="9513" y="1691"/>
                  </a:cubicBezTo>
                  <a:cubicBezTo>
                    <a:pt x="10677" y="1838"/>
                    <a:pt x="11808" y="1906"/>
                    <a:pt x="12858" y="1906"/>
                  </a:cubicBezTo>
                  <a:cubicBezTo>
                    <a:pt x="14192" y="1906"/>
                    <a:pt x="15393" y="1795"/>
                    <a:pt x="16359" y="1595"/>
                  </a:cubicBezTo>
                  <a:cubicBezTo>
                    <a:pt x="17217" y="1429"/>
                    <a:pt x="17907" y="1226"/>
                    <a:pt x="18371" y="1060"/>
                  </a:cubicBezTo>
                  <a:cubicBezTo>
                    <a:pt x="18824" y="893"/>
                    <a:pt x="19086" y="798"/>
                    <a:pt x="19086" y="798"/>
                  </a:cubicBezTo>
                  <a:lnTo>
                    <a:pt x="19086" y="798"/>
                  </a:lnTo>
                  <a:cubicBezTo>
                    <a:pt x="19086" y="798"/>
                    <a:pt x="18812" y="881"/>
                    <a:pt x="18371" y="988"/>
                  </a:cubicBezTo>
                  <a:cubicBezTo>
                    <a:pt x="17895" y="1119"/>
                    <a:pt x="17205" y="1262"/>
                    <a:pt x="16347" y="1369"/>
                  </a:cubicBezTo>
                  <a:cubicBezTo>
                    <a:pt x="15599" y="1472"/>
                    <a:pt x="14724" y="1526"/>
                    <a:pt x="13758" y="1526"/>
                  </a:cubicBezTo>
                  <a:cubicBezTo>
                    <a:pt x="12495" y="1526"/>
                    <a:pt x="11076" y="1434"/>
                    <a:pt x="9585" y="1238"/>
                  </a:cubicBezTo>
                  <a:cubicBezTo>
                    <a:pt x="6953" y="893"/>
                    <a:pt x="4572" y="464"/>
                    <a:pt x="2822" y="262"/>
                  </a:cubicBezTo>
                  <a:cubicBezTo>
                    <a:pt x="1084" y="48"/>
                    <a:pt x="0" y="0"/>
                    <a:pt x="0" y="0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465" name="Google Shape;12465;p49"/>
            <p:cNvSpPr/>
            <p:nvPr/>
          </p:nvSpPr>
          <p:spPr>
            <a:xfrm>
              <a:off x="5201525" y="2869525"/>
              <a:ext cx="64925" cy="107175"/>
            </a:xfrm>
            <a:custGeom>
              <a:avLst/>
              <a:gdLst/>
              <a:ahLst/>
              <a:cxnLst/>
              <a:rect l="l" t="t" r="r" b="b"/>
              <a:pathLst>
                <a:path w="2597" h="4287" extrusionOk="0">
                  <a:moveTo>
                    <a:pt x="1" y="1"/>
                  </a:moveTo>
                  <a:cubicBezTo>
                    <a:pt x="1" y="1"/>
                    <a:pt x="477" y="1049"/>
                    <a:pt x="1179" y="2227"/>
                  </a:cubicBezTo>
                  <a:cubicBezTo>
                    <a:pt x="1894" y="3394"/>
                    <a:pt x="2596" y="4287"/>
                    <a:pt x="2596" y="4287"/>
                  </a:cubicBezTo>
                  <a:cubicBezTo>
                    <a:pt x="2596" y="4287"/>
                    <a:pt x="2275" y="3180"/>
                    <a:pt x="1560" y="1989"/>
                  </a:cubicBezTo>
                  <a:cubicBezTo>
                    <a:pt x="834" y="799"/>
                    <a:pt x="1" y="1"/>
                    <a:pt x="1" y="1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466" name="Google Shape;12466;p49"/>
            <p:cNvSpPr/>
            <p:nvPr/>
          </p:nvSpPr>
          <p:spPr>
            <a:xfrm>
              <a:off x="5239025" y="2963875"/>
              <a:ext cx="83075" cy="80400"/>
            </a:xfrm>
            <a:custGeom>
              <a:avLst/>
              <a:gdLst/>
              <a:ahLst/>
              <a:cxnLst/>
              <a:rect l="l" t="t" r="r" b="b"/>
              <a:pathLst>
                <a:path w="3323" h="3216" extrusionOk="0">
                  <a:moveTo>
                    <a:pt x="1632" y="1454"/>
                  </a:moveTo>
                  <a:lnTo>
                    <a:pt x="1632" y="1454"/>
                  </a:lnTo>
                  <a:cubicBezTo>
                    <a:pt x="1632" y="1454"/>
                    <a:pt x="1624" y="1462"/>
                    <a:pt x="1614" y="1471"/>
                  </a:cubicBezTo>
                  <a:lnTo>
                    <a:pt x="1614" y="1471"/>
                  </a:lnTo>
                  <a:cubicBezTo>
                    <a:pt x="1621" y="1459"/>
                    <a:pt x="1632" y="1454"/>
                    <a:pt x="1632" y="1454"/>
                  </a:cubicBezTo>
                  <a:close/>
                  <a:moveTo>
                    <a:pt x="25" y="1"/>
                  </a:moveTo>
                  <a:cubicBezTo>
                    <a:pt x="25" y="1"/>
                    <a:pt x="1" y="25"/>
                    <a:pt x="49" y="156"/>
                  </a:cubicBezTo>
                  <a:cubicBezTo>
                    <a:pt x="84" y="215"/>
                    <a:pt x="144" y="311"/>
                    <a:pt x="239" y="382"/>
                  </a:cubicBezTo>
                  <a:cubicBezTo>
                    <a:pt x="299" y="430"/>
                    <a:pt x="358" y="453"/>
                    <a:pt x="453" y="477"/>
                  </a:cubicBezTo>
                  <a:cubicBezTo>
                    <a:pt x="501" y="489"/>
                    <a:pt x="537" y="489"/>
                    <a:pt x="584" y="489"/>
                  </a:cubicBezTo>
                  <a:cubicBezTo>
                    <a:pt x="620" y="477"/>
                    <a:pt x="656" y="477"/>
                    <a:pt x="691" y="453"/>
                  </a:cubicBezTo>
                  <a:lnTo>
                    <a:pt x="691" y="453"/>
                  </a:lnTo>
                  <a:cubicBezTo>
                    <a:pt x="656" y="501"/>
                    <a:pt x="691" y="453"/>
                    <a:pt x="703" y="549"/>
                  </a:cubicBezTo>
                  <a:lnTo>
                    <a:pt x="703" y="692"/>
                  </a:lnTo>
                  <a:cubicBezTo>
                    <a:pt x="703" y="727"/>
                    <a:pt x="691" y="787"/>
                    <a:pt x="680" y="834"/>
                  </a:cubicBezTo>
                  <a:cubicBezTo>
                    <a:pt x="656" y="870"/>
                    <a:pt x="632" y="918"/>
                    <a:pt x="620" y="965"/>
                  </a:cubicBezTo>
                  <a:cubicBezTo>
                    <a:pt x="584" y="1025"/>
                    <a:pt x="584" y="1084"/>
                    <a:pt x="584" y="1144"/>
                  </a:cubicBezTo>
                  <a:cubicBezTo>
                    <a:pt x="582" y="1142"/>
                    <a:pt x="581" y="1141"/>
                    <a:pt x="579" y="1141"/>
                  </a:cubicBezTo>
                  <a:cubicBezTo>
                    <a:pt x="570" y="1141"/>
                    <a:pt x="564" y="1171"/>
                    <a:pt x="584" y="1251"/>
                  </a:cubicBezTo>
                  <a:cubicBezTo>
                    <a:pt x="620" y="1334"/>
                    <a:pt x="715" y="1442"/>
                    <a:pt x="918" y="1442"/>
                  </a:cubicBezTo>
                  <a:cubicBezTo>
                    <a:pt x="953" y="1442"/>
                    <a:pt x="1001" y="1442"/>
                    <a:pt x="1061" y="1430"/>
                  </a:cubicBezTo>
                  <a:cubicBezTo>
                    <a:pt x="1096" y="1406"/>
                    <a:pt x="1120" y="1406"/>
                    <a:pt x="1156" y="1394"/>
                  </a:cubicBezTo>
                  <a:lnTo>
                    <a:pt x="1192" y="1382"/>
                  </a:lnTo>
                  <a:lnTo>
                    <a:pt x="1192" y="1382"/>
                  </a:lnTo>
                  <a:lnTo>
                    <a:pt x="1168" y="1394"/>
                  </a:lnTo>
                  <a:lnTo>
                    <a:pt x="1168" y="1406"/>
                  </a:lnTo>
                  <a:lnTo>
                    <a:pt x="1168" y="1442"/>
                  </a:lnTo>
                  <a:lnTo>
                    <a:pt x="1168" y="1489"/>
                  </a:lnTo>
                  <a:cubicBezTo>
                    <a:pt x="1168" y="1513"/>
                    <a:pt x="1168" y="1561"/>
                    <a:pt x="1180" y="1608"/>
                  </a:cubicBezTo>
                  <a:cubicBezTo>
                    <a:pt x="1239" y="1763"/>
                    <a:pt x="1346" y="1846"/>
                    <a:pt x="1453" y="1882"/>
                  </a:cubicBezTo>
                  <a:cubicBezTo>
                    <a:pt x="1486" y="1898"/>
                    <a:pt x="1525" y="1906"/>
                    <a:pt x="1564" y="1907"/>
                  </a:cubicBezTo>
                  <a:lnTo>
                    <a:pt x="1564" y="1907"/>
                  </a:lnTo>
                  <a:cubicBezTo>
                    <a:pt x="1966" y="2499"/>
                    <a:pt x="2457" y="2766"/>
                    <a:pt x="2775" y="2942"/>
                  </a:cubicBezTo>
                  <a:cubicBezTo>
                    <a:pt x="3132" y="3132"/>
                    <a:pt x="3323" y="3216"/>
                    <a:pt x="3323" y="3216"/>
                  </a:cubicBezTo>
                  <a:cubicBezTo>
                    <a:pt x="3323" y="3216"/>
                    <a:pt x="3156" y="3073"/>
                    <a:pt x="2942" y="2775"/>
                  </a:cubicBezTo>
                  <a:cubicBezTo>
                    <a:pt x="2656" y="2513"/>
                    <a:pt x="2192" y="2144"/>
                    <a:pt x="1894" y="1525"/>
                  </a:cubicBezTo>
                  <a:lnTo>
                    <a:pt x="1608" y="1549"/>
                  </a:lnTo>
                  <a:lnTo>
                    <a:pt x="1608" y="1561"/>
                  </a:lnTo>
                  <a:cubicBezTo>
                    <a:pt x="1608" y="1563"/>
                    <a:pt x="1608" y="1564"/>
                    <a:pt x="1607" y="1564"/>
                  </a:cubicBezTo>
                  <a:cubicBezTo>
                    <a:pt x="1605" y="1564"/>
                    <a:pt x="1599" y="1540"/>
                    <a:pt x="1608" y="1493"/>
                  </a:cubicBezTo>
                  <a:lnTo>
                    <a:pt x="1608" y="1493"/>
                  </a:lnTo>
                  <a:cubicBezTo>
                    <a:pt x="1620" y="1492"/>
                    <a:pt x="1636" y="1491"/>
                    <a:pt x="1656" y="1489"/>
                  </a:cubicBezTo>
                  <a:lnTo>
                    <a:pt x="1656" y="1465"/>
                  </a:lnTo>
                  <a:lnTo>
                    <a:pt x="1656" y="1454"/>
                  </a:lnTo>
                  <a:cubicBezTo>
                    <a:pt x="1704" y="1382"/>
                    <a:pt x="1775" y="1299"/>
                    <a:pt x="1846" y="1215"/>
                  </a:cubicBezTo>
                  <a:lnTo>
                    <a:pt x="1787" y="1096"/>
                  </a:lnTo>
                  <a:lnTo>
                    <a:pt x="1775" y="1061"/>
                  </a:lnTo>
                  <a:cubicBezTo>
                    <a:pt x="1763" y="1037"/>
                    <a:pt x="1751" y="1001"/>
                    <a:pt x="1727" y="989"/>
                  </a:cubicBezTo>
                  <a:cubicBezTo>
                    <a:pt x="1656" y="906"/>
                    <a:pt x="1549" y="858"/>
                    <a:pt x="1453" y="858"/>
                  </a:cubicBezTo>
                  <a:cubicBezTo>
                    <a:pt x="1346" y="858"/>
                    <a:pt x="1215" y="894"/>
                    <a:pt x="1108" y="953"/>
                  </a:cubicBezTo>
                  <a:lnTo>
                    <a:pt x="1049" y="977"/>
                  </a:lnTo>
                  <a:lnTo>
                    <a:pt x="1037" y="989"/>
                  </a:lnTo>
                  <a:cubicBezTo>
                    <a:pt x="1023" y="1003"/>
                    <a:pt x="1007" y="1006"/>
                    <a:pt x="993" y="1006"/>
                  </a:cubicBezTo>
                  <a:cubicBezTo>
                    <a:pt x="981" y="1006"/>
                    <a:pt x="969" y="1004"/>
                    <a:pt x="960" y="1004"/>
                  </a:cubicBezTo>
                  <a:cubicBezTo>
                    <a:pt x="952" y="1004"/>
                    <a:pt x="945" y="1006"/>
                    <a:pt x="942" y="1013"/>
                  </a:cubicBezTo>
                  <a:cubicBezTo>
                    <a:pt x="930" y="989"/>
                    <a:pt x="942" y="977"/>
                    <a:pt x="942" y="965"/>
                  </a:cubicBezTo>
                  <a:cubicBezTo>
                    <a:pt x="942" y="953"/>
                    <a:pt x="953" y="918"/>
                    <a:pt x="953" y="906"/>
                  </a:cubicBezTo>
                  <a:cubicBezTo>
                    <a:pt x="977" y="811"/>
                    <a:pt x="977" y="739"/>
                    <a:pt x="977" y="680"/>
                  </a:cubicBezTo>
                  <a:cubicBezTo>
                    <a:pt x="977" y="549"/>
                    <a:pt x="918" y="430"/>
                    <a:pt x="882" y="370"/>
                  </a:cubicBezTo>
                  <a:cubicBezTo>
                    <a:pt x="850" y="301"/>
                    <a:pt x="820" y="282"/>
                    <a:pt x="798" y="282"/>
                  </a:cubicBezTo>
                  <a:cubicBezTo>
                    <a:pt x="772" y="282"/>
                    <a:pt x="756" y="311"/>
                    <a:pt x="763" y="311"/>
                  </a:cubicBezTo>
                  <a:cubicBezTo>
                    <a:pt x="703" y="358"/>
                    <a:pt x="632" y="370"/>
                    <a:pt x="584" y="382"/>
                  </a:cubicBezTo>
                  <a:lnTo>
                    <a:pt x="465" y="382"/>
                  </a:lnTo>
                  <a:cubicBezTo>
                    <a:pt x="394" y="370"/>
                    <a:pt x="322" y="358"/>
                    <a:pt x="275" y="322"/>
                  </a:cubicBezTo>
                  <a:cubicBezTo>
                    <a:pt x="168" y="263"/>
                    <a:pt x="108" y="203"/>
                    <a:pt x="84" y="144"/>
                  </a:cubicBezTo>
                  <a:cubicBezTo>
                    <a:pt x="25" y="37"/>
                    <a:pt x="25" y="1"/>
                    <a:pt x="25" y="1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467" name="Google Shape;12467;p49"/>
            <p:cNvSpPr/>
            <p:nvPr/>
          </p:nvSpPr>
          <p:spPr>
            <a:xfrm>
              <a:off x="4916975" y="2278100"/>
              <a:ext cx="94975" cy="186650"/>
            </a:xfrm>
            <a:custGeom>
              <a:avLst/>
              <a:gdLst/>
              <a:ahLst/>
              <a:cxnLst/>
              <a:rect l="l" t="t" r="r" b="b"/>
              <a:pathLst>
                <a:path w="3799" h="7466" extrusionOk="0">
                  <a:moveTo>
                    <a:pt x="0" y="0"/>
                  </a:moveTo>
                  <a:cubicBezTo>
                    <a:pt x="0" y="0"/>
                    <a:pt x="655" y="1774"/>
                    <a:pt x="1691" y="3834"/>
                  </a:cubicBezTo>
                  <a:cubicBezTo>
                    <a:pt x="2739" y="5906"/>
                    <a:pt x="3798" y="7465"/>
                    <a:pt x="3798" y="7465"/>
                  </a:cubicBezTo>
                  <a:cubicBezTo>
                    <a:pt x="3798" y="7465"/>
                    <a:pt x="3156" y="5679"/>
                    <a:pt x="2096" y="3631"/>
                  </a:cubicBezTo>
                  <a:cubicBezTo>
                    <a:pt x="1048" y="1572"/>
                    <a:pt x="1" y="0"/>
                    <a:pt x="0" y="0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468" name="Google Shape;12468;p49"/>
            <p:cNvSpPr/>
            <p:nvPr/>
          </p:nvSpPr>
          <p:spPr>
            <a:xfrm>
              <a:off x="5015500" y="2480800"/>
              <a:ext cx="23525" cy="41975"/>
            </a:xfrm>
            <a:custGeom>
              <a:avLst/>
              <a:gdLst/>
              <a:ahLst/>
              <a:cxnLst/>
              <a:rect l="l" t="t" r="r" b="b"/>
              <a:pathLst>
                <a:path w="941" h="1679" extrusionOk="0">
                  <a:moveTo>
                    <a:pt x="0" y="0"/>
                  </a:moveTo>
                  <a:lnTo>
                    <a:pt x="0" y="0"/>
                  </a:lnTo>
                  <a:cubicBezTo>
                    <a:pt x="0" y="0"/>
                    <a:pt x="12" y="488"/>
                    <a:pt x="274" y="953"/>
                  </a:cubicBezTo>
                  <a:cubicBezTo>
                    <a:pt x="524" y="1417"/>
                    <a:pt x="941" y="1679"/>
                    <a:pt x="941" y="1679"/>
                  </a:cubicBezTo>
                  <a:cubicBezTo>
                    <a:pt x="941" y="1679"/>
                    <a:pt x="929" y="1191"/>
                    <a:pt x="667" y="726"/>
                  </a:cubicBezTo>
                  <a:cubicBezTo>
                    <a:pt x="417" y="274"/>
                    <a:pt x="0" y="0"/>
                    <a:pt x="0" y="0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469" name="Google Shape;12469;p49"/>
            <p:cNvSpPr/>
            <p:nvPr/>
          </p:nvSpPr>
          <p:spPr>
            <a:xfrm>
              <a:off x="5043475" y="2540625"/>
              <a:ext cx="18175" cy="25025"/>
            </a:xfrm>
            <a:custGeom>
              <a:avLst/>
              <a:gdLst/>
              <a:ahLst/>
              <a:cxnLst/>
              <a:rect l="l" t="t" r="r" b="b"/>
              <a:pathLst>
                <a:path w="727" h="1001" extrusionOk="0">
                  <a:moveTo>
                    <a:pt x="36" y="0"/>
                  </a:moveTo>
                  <a:cubicBezTo>
                    <a:pt x="36" y="0"/>
                    <a:pt x="1" y="346"/>
                    <a:pt x="179" y="631"/>
                  </a:cubicBezTo>
                  <a:cubicBezTo>
                    <a:pt x="346" y="893"/>
                    <a:pt x="679" y="1000"/>
                    <a:pt x="679" y="1000"/>
                  </a:cubicBezTo>
                  <a:cubicBezTo>
                    <a:pt x="679" y="1000"/>
                    <a:pt x="727" y="643"/>
                    <a:pt x="548" y="381"/>
                  </a:cubicBezTo>
                  <a:cubicBezTo>
                    <a:pt x="382" y="108"/>
                    <a:pt x="36" y="0"/>
                    <a:pt x="36" y="0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470" name="Google Shape;12470;p49"/>
            <p:cNvSpPr/>
            <p:nvPr/>
          </p:nvSpPr>
          <p:spPr>
            <a:xfrm>
              <a:off x="3961800" y="2745100"/>
              <a:ext cx="180100" cy="208700"/>
            </a:xfrm>
            <a:custGeom>
              <a:avLst/>
              <a:gdLst/>
              <a:ahLst/>
              <a:cxnLst/>
              <a:rect l="l" t="t" r="r" b="b"/>
              <a:pathLst>
                <a:path w="7204" h="8348" extrusionOk="0">
                  <a:moveTo>
                    <a:pt x="7203" y="1"/>
                  </a:moveTo>
                  <a:cubicBezTo>
                    <a:pt x="7203" y="1"/>
                    <a:pt x="6620" y="263"/>
                    <a:pt x="5715" y="751"/>
                  </a:cubicBezTo>
                  <a:cubicBezTo>
                    <a:pt x="4810" y="1263"/>
                    <a:pt x="3524" y="2001"/>
                    <a:pt x="2370" y="3132"/>
                  </a:cubicBezTo>
                  <a:cubicBezTo>
                    <a:pt x="1203" y="4287"/>
                    <a:pt x="488" y="5621"/>
                    <a:pt x="226" y="6645"/>
                  </a:cubicBezTo>
                  <a:cubicBezTo>
                    <a:pt x="95" y="7168"/>
                    <a:pt x="36" y="7585"/>
                    <a:pt x="12" y="7883"/>
                  </a:cubicBezTo>
                  <a:cubicBezTo>
                    <a:pt x="0" y="8180"/>
                    <a:pt x="0" y="8347"/>
                    <a:pt x="0" y="8347"/>
                  </a:cubicBezTo>
                  <a:cubicBezTo>
                    <a:pt x="0" y="8347"/>
                    <a:pt x="12" y="8180"/>
                    <a:pt x="72" y="7895"/>
                  </a:cubicBezTo>
                  <a:cubicBezTo>
                    <a:pt x="131" y="7621"/>
                    <a:pt x="238" y="7216"/>
                    <a:pt x="429" y="6740"/>
                  </a:cubicBezTo>
                  <a:cubicBezTo>
                    <a:pt x="786" y="5787"/>
                    <a:pt x="1560" y="4561"/>
                    <a:pt x="2679" y="3478"/>
                  </a:cubicBezTo>
                  <a:cubicBezTo>
                    <a:pt x="3798" y="2382"/>
                    <a:pt x="4977" y="1561"/>
                    <a:pt x="5822" y="965"/>
                  </a:cubicBezTo>
                  <a:cubicBezTo>
                    <a:pt x="6668" y="370"/>
                    <a:pt x="7203" y="1"/>
                    <a:pt x="7203" y="1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471" name="Google Shape;12471;p49"/>
            <p:cNvSpPr/>
            <p:nvPr/>
          </p:nvSpPr>
          <p:spPr>
            <a:xfrm>
              <a:off x="3951675" y="2765350"/>
              <a:ext cx="96750" cy="141400"/>
            </a:xfrm>
            <a:custGeom>
              <a:avLst/>
              <a:gdLst/>
              <a:ahLst/>
              <a:cxnLst/>
              <a:rect l="l" t="t" r="r" b="b"/>
              <a:pathLst>
                <a:path w="3870" h="5656" extrusionOk="0">
                  <a:moveTo>
                    <a:pt x="3870" y="1"/>
                  </a:moveTo>
                  <a:cubicBezTo>
                    <a:pt x="3870" y="1"/>
                    <a:pt x="3548" y="227"/>
                    <a:pt x="3036" y="620"/>
                  </a:cubicBezTo>
                  <a:cubicBezTo>
                    <a:pt x="2560" y="1036"/>
                    <a:pt x="1941" y="1655"/>
                    <a:pt x="1382" y="2465"/>
                  </a:cubicBezTo>
                  <a:cubicBezTo>
                    <a:pt x="846" y="3263"/>
                    <a:pt x="489" y="4084"/>
                    <a:pt x="286" y="4680"/>
                  </a:cubicBezTo>
                  <a:cubicBezTo>
                    <a:pt x="72" y="5275"/>
                    <a:pt x="0" y="5656"/>
                    <a:pt x="0" y="5656"/>
                  </a:cubicBezTo>
                  <a:cubicBezTo>
                    <a:pt x="0" y="5656"/>
                    <a:pt x="191" y="5323"/>
                    <a:pt x="489" y="4763"/>
                  </a:cubicBezTo>
                  <a:cubicBezTo>
                    <a:pt x="810" y="4215"/>
                    <a:pt x="1251" y="3489"/>
                    <a:pt x="1774" y="2715"/>
                  </a:cubicBezTo>
                  <a:cubicBezTo>
                    <a:pt x="2310" y="1941"/>
                    <a:pt x="2834" y="1251"/>
                    <a:pt x="3215" y="774"/>
                  </a:cubicBezTo>
                  <a:cubicBezTo>
                    <a:pt x="3620" y="298"/>
                    <a:pt x="3870" y="1"/>
                    <a:pt x="3870" y="1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472" name="Google Shape;12472;p49"/>
            <p:cNvSpPr/>
            <p:nvPr/>
          </p:nvSpPr>
          <p:spPr>
            <a:xfrm>
              <a:off x="3953750" y="2776950"/>
              <a:ext cx="50625" cy="74450"/>
            </a:xfrm>
            <a:custGeom>
              <a:avLst/>
              <a:gdLst/>
              <a:ahLst/>
              <a:cxnLst/>
              <a:rect l="l" t="t" r="r" b="b"/>
              <a:pathLst>
                <a:path w="2025" h="2978" extrusionOk="0">
                  <a:moveTo>
                    <a:pt x="2025" y="1"/>
                  </a:moveTo>
                  <a:cubicBezTo>
                    <a:pt x="2025" y="1"/>
                    <a:pt x="1822" y="96"/>
                    <a:pt x="1549" y="287"/>
                  </a:cubicBezTo>
                  <a:cubicBezTo>
                    <a:pt x="1263" y="489"/>
                    <a:pt x="918" y="799"/>
                    <a:pt x="620" y="1239"/>
                  </a:cubicBezTo>
                  <a:cubicBezTo>
                    <a:pt x="334" y="1668"/>
                    <a:pt x="179" y="2108"/>
                    <a:pt x="84" y="2442"/>
                  </a:cubicBezTo>
                  <a:cubicBezTo>
                    <a:pt x="13" y="2775"/>
                    <a:pt x="1" y="2977"/>
                    <a:pt x="1" y="2977"/>
                  </a:cubicBezTo>
                  <a:cubicBezTo>
                    <a:pt x="1" y="2977"/>
                    <a:pt x="441" y="2311"/>
                    <a:pt x="1013" y="1489"/>
                  </a:cubicBezTo>
                  <a:cubicBezTo>
                    <a:pt x="1560" y="668"/>
                    <a:pt x="2025" y="1"/>
                    <a:pt x="2025" y="1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473" name="Google Shape;12473;p49"/>
            <p:cNvSpPr/>
            <p:nvPr/>
          </p:nvSpPr>
          <p:spPr>
            <a:xfrm>
              <a:off x="3960300" y="2769225"/>
              <a:ext cx="20875" cy="33650"/>
            </a:xfrm>
            <a:custGeom>
              <a:avLst/>
              <a:gdLst/>
              <a:ahLst/>
              <a:cxnLst/>
              <a:rect l="l" t="t" r="r" b="b"/>
              <a:pathLst>
                <a:path w="835" h="1346" extrusionOk="0">
                  <a:moveTo>
                    <a:pt x="810" y="0"/>
                  </a:moveTo>
                  <a:lnTo>
                    <a:pt x="810" y="0"/>
                  </a:lnTo>
                  <a:cubicBezTo>
                    <a:pt x="810" y="0"/>
                    <a:pt x="429" y="191"/>
                    <a:pt x="227" y="560"/>
                  </a:cubicBezTo>
                  <a:cubicBezTo>
                    <a:pt x="1" y="941"/>
                    <a:pt x="36" y="1346"/>
                    <a:pt x="36" y="1346"/>
                  </a:cubicBezTo>
                  <a:cubicBezTo>
                    <a:pt x="36" y="1346"/>
                    <a:pt x="405" y="1155"/>
                    <a:pt x="608" y="786"/>
                  </a:cubicBezTo>
                  <a:cubicBezTo>
                    <a:pt x="834" y="417"/>
                    <a:pt x="810" y="0"/>
                    <a:pt x="810" y="0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474" name="Google Shape;12474;p49"/>
            <p:cNvSpPr/>
            <p:nvPr/>
          </p:nvSpPr>
          <p:spPr>
            <a:xfrm>
              <a:off x="3959125" y="2012575"/>
              <a:ext cx="207475" cy="176550"/>
            </a:xfrm>
            <a:custGeom>
              <a:avLst/>
              <a:gdLst/>
              <a:ahLst/>
              <a:cxnLst/>
              <a:rect l="l" t="t" r="r" b="b"/>
              <a:pathLst>
                <a:path w="8299" h="7062" extrusionOk="0">
                  <a:moveTo>
                    <a:pt x="8299" y="1"/>
                  </a:moveTo>
                  <a:cubicBezTo>
                    <a:pt x="8299" y="1"/>
                    <a:pt x="8144" y="36"/>
                    <a:pt x="7846" y="108"/>
                  </a:cubicBezTo>
                  <a:cubicBezTo>
                    <a:pt x="7561" y="167"/>
                    <a:pt x="7168" y="275"/>
                    <a:pt x="6691" y="453"/>
                  </a:cubicBezTo>
                  <a:cubicBezTo>
                    <a:pt x="6215" y="620"/>
                    <a:pt x="5644" y="870"/>
                    <a:pt x="5048" y="1191"/>
                  </a:cubicBezTo>
                  <a:cubicBezTo>
                    <a:pt x="4465" y="1537"/>
                    <a:pt x="3846" y="1953"/>
                    <a:pt x="3239" y="2465"/>
                  </a:cubicBezTo>
                  <a:cubicBezTo>
                    <a:pt x="2643" y="2965"/>
                    <a:pt x="2131" y="3513"/>
                    <a:pt x="1703" y="4061"/>
                  </a:cubicBezTo>
                  <a:cubicBezTo>
                    <a:pt x="1286" y="4596"/>
                    <a:pt x="953" y="5108"/>
                    <a:pt x="703" y="5561"/>
                  </a:cubicBezTo>
                  <a:cubicBezTo>
                    <a:pt x="452" y="6001"/>
                    <a:pt x="274" y="6382"/>
                    <a:pt x="167" y="6644"/>
                  </a:cubicBezTo>
                  <a:cubicBezTo>
                    <a:pt x="60" y="6918"/>
                    <a:pt x="0" y="7061"/>
                    <a:pt x="0" y="7061"/>
                  </a:cubicBezTo>
                  <a:cubicBezTo>
                    <a:pt x="0" y="7061"/>
                    <a:pt x="83" y="6930"/>
                    <a:pt x="226" y="6692"/>
                  </a:cubicBezTo>
                  <a:cubicBezTo>
                    <a:pt x="357" y="6454"/>
                    <a:pt x="583" y="6109"/>
                    <a:pt x="881" y="5692"/>
                  </a:cubicBezTo>
                  <a:cubicBezTo>
                    <a:pt x="1167" y="5287"/>
                    <a:pt x="1536" y="4811"/>
                    <a:pt x="1988" y="4323"/>
                  </a:cubicBezTo>
                  <a:cubicBezTo>
                    <a:pt x="2441" y="3834"/>
                    <a:pt x="2953" y="3311"/>
                    <a:pt x="3536" y="2822"/>
                  </a:cubicBezTo>
                  <a:cubicBezTo>
                    <a:pt x="4108" y="2334"/>
                    <a:pt x="4703" y="1894"/>
                    <a:pt x="5263" y="1537"/>
                  </a:cubicBezTo>
                  <a:cubicBezTo>
                    <a:pt x="5822" y="1179"/>
                    <a:pt x="6346" y="882"/>
                    <a:pt x="6787" y="667"/>
                  </a:cubicBezTo>
                  <a:cubicBezTo>
                    <a:pt x="7239" y="441"/>
                    <a:pt x="7608" y="275"/>
                    <a:pt x="7882" y="167"/>
                  </a:cubicBezTo>
                  <a:cubicBezTo>
                    <a:pt x="8144" y="60"/>
                    <a:pt x="8299" y="1"/>
                    <a:pt x="8299" y="1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475" name="Google Shape;12475;p49"/>
            <p:cNvSpPr/>
            <p:nvPr/>
          </p:nvSpPr>
          <p:spPr>
            <a:xfrm>
              <a:off x="3962100" y="2081925"/>
              <a:ext cx="147650" cy="145000"/>
            </a:xfrm>
            <a:custGeom>
              <a:avLst/>
              <a:gdLst/>
              <a:ahLst/>
              <a:cxnLst/>
              <a:rect l="l" t="t" r="r" b="b"/>
              <a:pathLst>
                <a:path w="5906" h="5800" extrusionOk="0">
                  <a:moveTo>
                    <a:pt x="5906" y="1"/>
                  </a:moveTo>
                  <a:lnTo>
                    <a:pt x="5906" y="1"/>
                  </a:lnTo>
                  <a:cubicBezTo>
                    <a:pt x="5906" y="1"/>
                    <a:pt x="5798" y="48"/>
                    <a:pt x="5596" y="132"/>
                  </a:cubicBezTo>
                  <a:cubicBezTo>
                    <a:pt x="5406" y="215"/>
                    <a:pt x="5108" y="322"/>
                    <a:pt x="4763" y="489"/>
                  </a:cubicBezTo>
                  <a:cubicBezTo>
                    <a:pt x="4084" y="834"/>
                    <a:pt x="3155" y="1394"/>
                    <a:pt x="2322" y="2263"/>
                  </a:cubicBezTo>
                  <a:cubicBezTo>
                    <a:pt x="1476" y="3108"/>
                    <a:pt x="941" y="4061"/>
                    <a:pt x="607" y="4751"/>
                  </a:cubicBezTo>
                  <a:cubicBezTo>
                    <a:pt x="453" y="5085"/>
                    <a:pt x="310" y="5359"/>
                    <a:pt x="203" y="5537"/>
                  </a:cubicBezTo>
                  <a:cubicBezTo>
                    <a:pt x="83" y="5716"/>
                    <a:pt x="0" y="5799"/>
                    <a:pt x="0" y="5799"/>
                  </a:cubicBezTo>
                  <a:cubicBezTo>
                    <a:pt x="0" y="5799"/>
                    <a:pt x="95" y="5752"/>
                    <a:pt x="238" y="5585"/>
                  </a:cubicBezTo>
                  <a:cubicBezTo>
                    <a:pt x="405" y="5418"/>
                    <a:pt x="595" y="5168"/>
                    <a:pt x="810" y="4859"/>
                  </a:cubicBezTo>
                  <a:cubicBezTo>
                    <a:pt x="1226" y="4216"/>
                    <a:pt x="1834" y="3382"/>
                    <a:pt x="2631" y="2561"/>
                  </a:cubicBezTo>
                  <a:cubicBezTo>
                    <a:pt x="3429" y="1739"/>
                    <a:pt x="4239" y="1108"/>
                    <a:pt x="4870" y="668"/>
                  </a:cubicBezTo>
                  <a:cubicBezTo>
                    <a:pt x="5179" y="465"/>
                    <a:pt x="5453" y="287"/>
                    <a:pt x="5632" y="179"/>
                  </a:cubicBezTo>
                  <a:cubicBezTo>
                    <a:pt x="5810" y="60"/>
                    <a:pt x="5906" y="1"/>
                    <a:pt x="5906" y="1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476" name="Google Shape;12476;p49"/>
            <p:cNvSpPr/>
            <p:nvPr/>
          </p:nvSpPr>
          <p:spPr>
            <a:xfrm>
              <a:off x="3957025" y="2150100"/>
              <a:ext cx="96475" cy="110450"/>
            </a:xfrm>
            <a:custGeom>
              <a:avLst/>
              <a:gdLst/>
              <a:ahLst/>
              <a:cxnLst/>
              <a:rect l="l" t="t" r="r" b="b"/>
              <a:pathLst>
                <a:path w="3859" h="4418" extrusionOk="0">
                  <a:moveTo>
                    <a:pt x="3858" y="0"/>
                  </a:moveTo>
                  <a:cubicBezTo>
                    <a:pt x="3858" y="0"/>
                    <a:pt x="3561" y="131"/>
                    <a:pt x="3096" y="417"/>
                  </a:cubicBezTo>
                  <a:cubicBezTo>
                    <a:pt x="2632" y="715"/>
                    <a:pt x="2037" y="1191"/>
                    <a:pt x="1489" y="1810"/>
                  </a:cubicBezTo>
                  <a:cubicBezTo>
                    <a:pt x="941" y="2453"/>
                    <a:pt x="548" y="3108"/>
                    <a:pt x="322" y="3596"/>
                  </a:cubicBezTo>
                  <a:cubicBezTo>
                    <a:pt x="84" y="4096"/>
                    <a:pt x="1" y="4418"/>
                    <a:pt x="1" y="4418"/>
                  </a:cubicBezTo>
                  <a:cubicBezTo>
                    <a:pt x="1" y="4418"/>
                    <a:pt x="191" y="4156"/>
                    <a:pt x="525" y="3715"/>
                  </a:cubicBezTo>
                  <a:cubicBezTo>
                    <a:pt x="846" y="3298"/>
                    <a:pt x="1310" y="2739"/>
                    <a:pt x="1834" y="2132"/>
                  </a:cubicBezTo>
                  <a:cubicBezTo>
                    <a:pt x="2346" y="1512"/>
                    <a:pt x="2858" y="977"/>
                    <a:pt x="3227" y="608"/>
                  </a:cubicBezTo>
                  <a:cubicBezTo>
                    <a:pt x="3620" y="239"/>
                    <a:pt x="3858" y="0"/>
                    <a:pt x="3858" y="0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477" name="Google Shape;12477;p49"/>
            <p:cNvSpPr/>
            <p:nvPr/>
          </p:nvSpPr>
          <p:spPr>
            <a:xfrm>
              <a:off x="3958525" y="2201000"/>
              <a:ext cx="77700" cy="87225"/>
            </a:xfrm>
            <a:custGeom>
              <a:avLst/>
              <a:gdLst/>
              <a:ahLst/>
              <a:cxnLst/>
              <a:rect l="l" t="t" r="r" b="b"/>
              <a:pathLst>
                <a:path w="3108" h="3489" extrusionOk="0">
                  <a:moveTo>
                    <a:pt x="3108" y="0"/>
                  </a:moveTo>
                  <a:cubicBezTo>
                    <a:pt x="3108" y="0"/>
                    <a:pt x="2870" y="119"/>
                    <a:pt x="2501" y="358"/>
                  </a:cubicBezTo>
                  <a:cubicBezTo>
                    <a:pt x="2143" y="584"/>
                    <a:pt x="1667" y="953"/>
                    <a:pt x="1215" y="1441"/>
                  </a:cubicBezTo>
                  <a:cubicBezTo>
                    <a:pt x="786" y="1929"/>
                    <a:pt x="476" y="2453"/>
                    <a:pt x="286" y="2846"/>
                  </a:cubicBezTo>
                  <a:cubicBezTo>
                    <a:pt x="84" y="3227"/>
                    <a:pt x="0" y="3489"/>
                    <a:pt x="0" y="3489"/>
                  </a:cubicBezTo>
                  <a:cubicBezTo>
                    <a:pt x="0" y="3489"/>
                    <a:pt x="703" y="2691"/>
                    <a:pt x="1560" y="1739"/>
                  </a:cubicBezTo>
                  <a:cubicBezTo>
                    <a:pt x="2405" y="774"/>
                    <a:pt x="3108" y="0"/>
                    <a:pt x="3108" y="0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478" name="Google Shape;12478;p49"/>
            <p:cNvSpPr/>
            <p:nvPr/>
          </p:nvSpPr>
          <p:spPr>
            <a:xfrm>
              <a:off x="3969225" y="2252800"/>
              <a:ext cx="44075" cy="52700"/>
            </a:xfrm>
            <a:custGeom>
              <a:avLst/>
              <a:gdLst/>
              <a:ahLst/>
              <a:cxnLst/>
              <a:rect l="l" t="t" r="r" b="b"/>
              <a:pathLst>
                <a:path w="1763" h="2108" extrusionOk="0">
                  <a:moveTo>
                    <a:pt x="1763" y="0"/>
                  </a:moveTo>
                  <a:cubicBezTo>
                    <a:pt x="1763" y="0"/>
                    <a:pt x="1596" y="60"/>
                    <a:pt x="1382" y="191"/>
                  </a:cubicBezTo>
                  <a:cubicBezTo>
                    <a:pt x="1168" y="321"/>
                    <a:pt x="882" y="548"/>
                    <a:pt x="632" y="845"/>
                  </a:cubicBezTo>
                  <a:cubicBezTo>
                    <a:pt x="370" y="1143"/>
                    <a:pt x="215" y="1464"/>
                    <a:pt x="120" y="1703"/>
                  </a:cubicBezTo>
                  <a:cubicBezTo>
                    <a:pt x="37" y="1941"/>
                    <a:pt x="1" y="2107"/>
                    <a:pt x="1" y="2107"/>
                  </a:cubicBezTo>
                  <a:cubicBezTo>
                    <a:pt x="1" y="2107"/>
                    <a:pt x="132" y="2000"/>
                    <a:pt x="310" y="1822"/>
                  </a:cubicBezTo>
                  <a:cubicBezTo>
                    <a:pt x="513" y="1643"/>
                    <a:pt x="751" y="1405"/>
                    <a:pt x="989" y="1131"/>
                  </a:cubicBezTo>
                  <a:cubicBezTo>
                    <a:pt x="1227" y="845"/>
                    <a:pt x="1418" y="560"/>
                    <a:pt x="1549" y="357"/>
                  </a:cubicBezTo>
                  <a:cubicBezTo>
                    <a:pt x="1680" y="143"/>
                    <a:pt x="1763" y="0"/>
                    <a:pt x="1763" y="0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479" name="Google Shape;12479;p49"/>
            <p:cNvSpPr/>
            <p:nvPr/>
          </p:nvSpPr>
          <p:spPr>
            <a:xfrm>
              <a:off x="4234450" y="2011325"/>
              <a:ext cx="372675" cy="76300"/>
            </a:xfrm>
            <a:custGeom>
              <a:avLst/>
              <a:gdLst/>
              <a:ahLst/>
              <a:cxnLst/>
              <a:rect l="l" t="t" r="r" b="b"/>
              <a:pathLst>
                <a:path w="14907" h="3052" extrusionOk="0">
                  <a:moveTo>
                    <a:pt x="2439" y="1"/>
                  </a:moveTo>
                  <a:cubicBezTo>
                    <a:pt x="2371" y="1"/>
                    <a:pt x="2304" y="1"/>
                    <a:pt x="2239" y="3"/>
                  </a:cubicBezTo>
                  <a:cubicBezTo>
                    <a:pt x="1536" y="3"/>
                    <a:pt x="989" y="51"/>
                    <a:pt x="596" y="134"/>
                  </a:cubicBezTo>
                  <a:cubicBezTo>
                    <a:pt x="215" y="194"/>
                    <a:pt x="0" y="253"/>
                    <a:pt x="0" y="253"/>
                  </a:cubicBezTo>
                  <a:cubicBezTo>
                    <a:pt x="0" y="253"/>
                    <a:pt x="215" y="217"/>
                    <a:pt x="596" y="194"/>
                  </a:cubicBezTo>
                  <a:cubicBezTo>
                    <a:pt x="778" y="177"/>
                    <a:pt x="994" y="168"/>
                    <a:pt x="1242" y="168"/>
                  </a:cubicBezTo>
                  <a:cubicBezTo>
                    <a:pt x="1528" y="168"/>
                    <a:pt x="1857" y="180"/>
                    <a:pt x="2227" y="205"/>
                  </a:cubicBezTo>
                  <a:cubicBezTo>
                    <a:pt x="3608" y="301"/>
                    <a:pt x="5453" y="741"/>
                    <a:pt x="7442" y="1384"/>
                  </a:cubicBezTo>
                  <a:cubicBezTo>
                    <a:pt x="9454" y="2039"/>
                    <a:pt x="11287" y="2599"/>
                    <a:pt x="12669" y="2825"/>
                  </a:cubicBezTo>
                  <a:cubicBezTo>
                    <a:pt x="13359" y="2944"/>
                    <a:pt x="13919" y="3003"/>
                    <a:pt x="14312" y="3015"/>
                  </a:cubicBezTo>
                  <a:cubicBezTo>
                    <a:pt x="14693" y="3051"/>
                    <a:pt x="14907" y="3051"/>
                    <a:pt x="14907" y="3051"/>
                  </a:cubicBezTo>
                  <a:cubicBezTo>
                    <a:pt x="14907" y="3051"/>
                    <a:pt x="14681" y="3003"/>
                    <a:pt x="14312" y="2980"/>
                  </a:cubicBezTo>
                  <a:cubicBezTo>
                    <a:pt x="13931" y="2896"/>
                    <a:pt x="13383" y="2801"/>
                    <a:pt x="12716" y="2622"/>
                  </a:cubicBezTo>
                  <a:cubicBezTo>
                    <a:pt x="11371" y="2289"/>
                    <a:pt x="9585" y="1622"/>
                    <a:pt x="7585" y="967"/>
                  </a:cubicBezTo>
                  <a:cubicBezTo>
                    <a:pt x="5667" y="343"/>
                    <a:pt x="3815" y="1"/>
                    <a:pt x="2439" y="1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480" name="Google Shape;12480;p49"/>
            <p:cNvSpPr/>
            <p:nvPr/>
          </p:nvSpPr>
          <p:spPr>
            <a:xfrm>
              <a:off x="4323750" y="2032700"/>
              <a:ext cx="186650" cy="45975"/>
            </a:xfrm>
            <a:custGeom>
              <a:avLst/>
              <a:gdLst/>
              <a:ahLst/>
              <a:cxnLst/>
              <a:rect l="l" t="t" r="r" b="b"/>
              <a:pathLst>
                <a:path w="7466" h="1839" extrusionOk="0">
                  <a:moveTo>
                    <a:pt x="489" y="0"/>
                  </a:moveTo>
                  <a:cubicBezTo>
                    <a:pt x="418" y="0"/>
                    <a:pt x="354" y="2"/>
                    <a:pt x="298" y="5"/>
                  </a:cubicBezTo>
                  <a:cubicBezTo>
                    <a:pt x="107" y="17"/>
                    <a:pt x="0" y="17"/>
                    <a:pt x="0" y="17"/>
                  </a:cubicBezTo>
                  <a:cubicBezTo>
                    <a:pt x="0" y="17"/>
                    <a:pt x="107" y="41"/>
                    <a:pt x="298" y="77"/>
                  </a:cubicBezTo>
                  <a:cubicBezTo>
                    <a:pt x="500" y="124"/>
                    <a:pt x="762" y="184"/>
                    <a:pt x="1107" y="255"/>
                  </a:cubicBezTo>
                  <a:cubicBezTo>
                    <a:pt x="1786" y="410"/>
                    <a:pt x="2703" y="672"/>
                    <a:pt x="3715" y="970"/>
                  </a:cubicBezTo>
                  <a:cubicBezTo>
                    <a:pt x="4727" y="1267"/>
                    <a:pt x="5656" y="1505"/>
                    <a:pt x="6346" y="1648"/>
                  </a:cubicBezTo>
                  <a:cubicBezTo>
                    <a:pt x="7025" y="1791"/>
                    <a:pt x="7465" y="1839"/>
                    <a:pt x="7465" y="1839"/>
                  </a:cubicBezTo>
                  <a:cubicBezTo>
                    <a:pt x="7465" y="1839"/>
                    <a:pt x="7061" y="1672"/>
                    <a:pt x="6406" y="1422"/>
                  </a:cubicBezTo>
                  <a:cubicBezTo>
                    <a:pt x="5751" y="1172"/>
                    <a:pt x="4858" y="827"/>
                    <a:pt x="3822" y="529"/>
                  </a:cubicBezTo>
                  <a:cubicBezTo>
                    <a:pt x="2798" y="232"/>
                    <a:pt x="1834" y="65"/>
                    <a:pt x="1131" y="17"/>
                  </a:cubicBezTo>
                  <a:cubicBezTo>
                    <a:pt x="879" y="9"/>
                    <a:pt x="662" y="0"/>
                    <a:pt x="489" y="0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481" name="Google Shape;12481;p49"/>
            <p:cNvSpPr/>
            <p:nvPr/>
          </p:nvSpPr>
          <p:spPr>
            <a:xfrm>
              <a:off x="4432975" y="2078975"/>
              <a:ext cx="53900" cy="15825"/>
            </a:xfrm>
            <a:custGeom>
              <a:avLst/>
              <a:gdLst/>
              <a:ahLst/>
              <a:cxnLst/>
              <a:rect l="l" t="t" r="r" b="b"/>
              <a:pathLst>
                <a:path w="2156" h="633" extrusionOk="0">
                  <a:moveTo>
                    <a:pt x="264" y="0"/>
                  </a:moveTo>
                  <a:cubicBezTo>
                    <a:pt x="102" y="0"/>
                    <a:pt x="1" y="12"/>
                    <a:pt x="1" y="12"/>
                  </a:cubicBezTo>
                  <a:cubicBezTo>
                    <a:pt x="1" y="12"/>
                    <a:pt x="394" y="393"/>
                    <a:pt x="1013" y="547"/>
                  </a:cubicBezTo>
                  <a:cubicBezTo>
                    <a:pt x="1249" y="612"/>
                    <a:pt x="1474" y="632"/>
                    <a:pt x="1662" y="632"/>
                  </a:cubicBezTo>
                  <a:cubicBezTo>
                    <a:pt x="1956" y="632"/>
                    <a:pt x="2156" y="583"/>
                    <a:pt x="2156" y="583"/>
                  </a:cubicBezTo>
                  <a:cubicBezTo>
                    <a:pt x="2156" y="583"/>
                    <a:pt x="1703" y="274"/>
                    <a:pt x="1108" y="107"/>
                  </a:cubicBezTo>
                  <a:cubicBezTo>
                    <a:pt x="785" y="19"/>
                    <a:pt x="473" y="0"/>
                    <a:pt x="264" y="0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482" name="Google Shape;12482;p49"/>
            <p:cNvSpPr/>
            <p:nvPr/>
          </p:nvSpPr>
          <p:spPr>
            <a:xfrm>
              <a:off x="4279100" y="2676175"/>
              <a:ext cx="474475" cy="52000"/>
            </a:xfrm>
            <a:custGeom>
              <a:avLst/>
              <a:gdLst/>
              <a:ahLst/>
              <a:cxnLst/>
              <a:rect l="l" t="t" r="r" b="b"/>
              <a:pathLst>
                <a:path w="18979" h="2080" extrusionOk="0">
                  <a:moveTo>
                    <a:pt x="6526" y="0"/>
                  </a:moveTo>
                  <a:cubicBezTo>
                    <a:pt x="5097" y="0"/>
                    <a:pt x="3820" y="74"/>
                    <a:pt x="2786" y="174"/>
                  </a:cubicBezTo>
                  <a:cubicBezTo>
                    <a:pt x="1929" y="270"/>
                    <a:pt x="1227" y="353"/>
                    <a:pt x="750" y="436"/>
                  </a:cubicBezTo>
                  <a:cubicBezTo>
                    <a:pt x="274" y="508"/>
                    <a:pt x="0" y="555"/>
                    <a:pt x="0" y="555"/>
                  </a:cubicBezTo>
                  <a:cubicBezTo>
                    <a:pt x="0" y="555"/>
                    <a:pt x="274" y="531"/>
                    <a:pt x="762" y="508"/>
                  </a:cubicBezTo>
                  <a:cubicBezTo>
                    <a:pt x="1250" y="472"/>
                    <a:pt x="1953" y="448"/>
                    <a:pt x="2810" y="412"/>
                  </a:cubicBezTo>
                  <a:cubicBezTo>
                    <a:pt x="3287" y="399"/>
                    <a:pt x="3815" y="392"/>
                    <a:pt x="4386" y="392"/>
                  </a:cubicBezTo>
                  <a:cubicBezTo>
                    <a:pt x="5881" y="392"/>
                    <a:pt x="7665" y="444"/>
                    <a:pt x="9561" y="591"/>
                  </a:cubicBezTo>
                  <a:cubicBezTo>
                    <a:pt x="12180" y="817"/>
                    <a:pt x="14538" y="1174"/>
                    <a:pt x="16240" y="1496"/>
                  </a:cubicBezTo>
                  <a:cubicBezTo>
                    <a:pt x="17086" y="1663"/>
                    <a:pt x="17776" y="1817"/>
                    <a:pt x="18253" y="1924"/>
                  </a:cubicBezTo>
                  <a:cubicBezTo>
                    <a:pt x="18717" y="2020"/>
                    <a:pt x="18979" y="2079"/>
                    <a:pt x="18979" y="2079"/>
                  </a:cubicBezTo>
                  <a:cubicBezTo>
                    <a:pt x="18979" y="2079"/>
                    <a:pt x="18729" y="2008"/>
                    <a:pt x="18253" y="1817"/>
                  </a:cubicBezTo>
                  <a:cubicBezTo>
                    <a:pt x="17788" y="1663"/>
                    <a:pt x="17121" y="1472"/>
                    <a:pt x="16264" y="1246"/>
                  </a:cubicBezTo>
                  <a:cubicBezTo>
                    <a:pt x="14585" y="817"/>
                    <a:pt x="12216" y="329"/>
                    <a:pt x="9573" y="115"/>
                  </a:cubicBezTo>
                  <a:cubicBezTo>
                    <a:pt x="8508" y="34"/>
                    <a:pt x="7483" y="0"/>
                    <a:pt x="6526" y="0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483" name="Google Shape;12483;p49"/>
            <p:cNvSpPr/>
            <p:nvPr/>
          </p:nvSpPr>
          <p:spPr>
            <a:xfrm>
              <a:off x="4762200" y="2729025"/>
              <a:ext cx="98250" cy="20475"/>
            </a:xfrm>
            <a:custGeom>
              <a:avLst/>
              <a:gdLst/>
              <a:ahLst/>
              <a:cxnLst/>
              <a:rect l="l" t="t" r="r" b="b"/>
              <a:pathLst>
                <a:path w="3930" h="819" extrusionOk="0"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91" y="132"/>
                    <a:pt x="512" y="299"/>
                  </a:cubicBezTo>
                  <a:cubicBezTo>
                    <a:pt x="845" y="465"/>
                    <a:pt x="1322" y="644"/>
                    <a:pt x="1881" y="739"/>
                  </a:cubicBezTo>
                  <a:cubicBezTo>
                    <a:pt x="2209" y="795"/>
                    <a:pt x="2525" y="818"/>
                    <a:pt x="2804" y="818"/>
                  </a:cubicBezTo>
                  <a:cubicBezTo>
                    <a:pt x="3002" y="818"/>
                    <a:pt x="3181" y="807"/>
                    <a:pt x="3334" y="787"/>
                  </a:cubicBezTo>
                  <a:cubicBezTo>
                    <a:pt x="3703" y="739"/>
                    <a:pt x="3929" y="680"/>
                    <a:pt x="3929" y="680"/>
                  </a:cubicBezTo>
                  <a:cubicBezTo>
                    <a:pt x="3929" y="680"/>
                    <a:pt x="3703" y="620"/>
                    <a:pt x="3358" y="561"/>
                  </a:cubicBezTo>
                  <a:cubicBezTo>
                    <a:pt x="3000" y="489"/>
                    <a:pt x="2512" y="382"/>
                    <a:pt x="1977" y="299"/>
                  </a:cubicBezTo>
                  <a:cubicBezTo>
                    <a:pt x="1441" y="191"/>
                    <a:pt x="953" y="132"/>
                    <a:pt x="595" y="72"/>
                  </a:cubicBezTo>
                  <a:lnTo>
                    <a:pt x="0" y="1"/>
                  </a:ln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484" name="Google Shape;12484;p49"/>
            <p:cNvSpPr/>
            <p:nvPr/>
          </p:nvSpPr>
          <p:spPr>
            <a:xfrm>
              <a:off x="4370175" y="2643900"/>
              <a:ext cx="264650" cy="42000"/>
            </a:xfrm>
            <a:custGeom>
              <a:avLst/>
              <a:gdLst/>
              <a:ahLst/>
              <a:cxnLst/>
              <a:rect l="l" t="t" r="r" b="b"/>
              <a:pathLst>
                <a:path w="10586" h="1680" extrusionOk="0">
                  <a:moveTo>
                    <a:pt x="3299" y="1"/>
                  </a:moveTo>
                  <a:cubicBezTo>
                    <a:pt x="2644" y="1"/>
                    <a:pt x="2060" y="25"/>
                    <a:pt x="1572" y="84"/>
                  </a:cubicBezTo>
                  <a:cubicBezTo>
                    <a:pt x="1084" y="144"/>
                    <a:pt x="691" y="215"/>
                    <a:pt x="417" y="298"/>
                  </a:cubicBezTo>
                  <a:cubicBezTo>
                    <a:pt x="155" y="370"/>
                    <a:pt x="1" y="394"/>
                    <a:pt x="1" y="394"/>
                  </a:cubicBezTo>
                  <a:cubicBezTo>
                    <a:pt x="1" y="394"/>
                    <a:pt x="155" y="382"/>
                    <a:pt x="417" y="370"/>
                  </a:cubicBezTo>
                  <a:cubicBezTo>
                    <a:pt x="691" y="334"/>
                    <a:pt x="1096" y="322"/>
                    <a:pt x="1572" y="322"/>
                  </a:cubicBezTo>
                  <a:cubicBezTo>
                    <a:pt x="2060" y="322"/>
                    <a:pt x="2632" y="358"/>
                    <a:pt x="3263" y="394"/>
                  </a:cubicBezTo>
                  <a:cubicBezTo>
                    <a:pt x="3894" y="453"/>
                    <a:pt x="4584" y="537"/>
                    <a:pt x="5323" y="656"/>
                  </a:cubicBezTo>
                  <a:cubicBezTo>
                    <a:pt x="6775" y="894"/>
                    <a:pt x="8085" y="1168"/>
                    <a:pt x="9037" y="1370"/>
                  </a:cubicBezTo>
                  <a:cubicBezTo>
                    <a:pt x="9990" y="1572"/>
                    <a:pt x="10585" y="1680"/>
                    <a:pt x="10585" y="1680"/>
                  </a:cubicBezTo>
                  <a:cubicBezTo>
                    <a:pt x="10585" y="1680"/>
                    <a:pt x="10026" y="1453"/>
                    <a:pt x="9121" y="1132"/>
                  </a:cubicBezTo>
                  <a:cubicBezTo>
                    <a:pt x="8192" y="834"/>
                    <a:pt x="6894" y="429"/>
                    <a:pt x="5406" y="191"/>
                  </a:cubicBezTo>
                  <a:cubicBezTo>
                    <a:pt x="4668" y="72"/>
                    <a:pt x="3953" y="13"/>
                    <a:pt x="3299" y="1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485" name="Google Shape;12485;p49"/>
            <p:cNvSpPr/>
            <p:nvPr/>
          </p:nvSpPr>
          <p:spPr>
            <a:xfrm>
              <a:off x="4420475" y="2612175"/>
              <a:ext cx="151825" cy="18650"/>
            </a:xfrm>
            <a:custGeom>
              <a:avLst/>
              <a:gdLst/>
              <a:ahLst/>
              <a:cxnLst/>
              <a:rect l="l" t="t" r="r" b="b"/>
              <a:pathLst>
                <a:path w="6073" h="746" extrusionOk="0">
                  <a:moveTo>
                    <a:pt x="1926" y="0"/>
                  </a:moveTo>
                  <a:cubicBezTo>
                    <a:pt x="1537" y="0"/>
                    <a:pt x="1186" y="19"/>
                    <a:pt x="894" y="43"/>
                  </a:cubicBezTo>
                  <a:cubicBezTo>
                    <a:pt x="346" y="91"/>
                    <a:pt x="1" y="151"/>
                    <a:pt x="1" y="151"/>
                  </a:cubicBezTo>
                  <a:cubicBezTo>
                    <a:pt x="1" y="151"/>
                    <a:pt x="346" y="198"/>
                    <a:pt x="894" y="270"/>
                  </a:cubicBezTo>
                  <a:cubicBezTo>
                    <a:pt x="1453" y="329"/>
                    <a:pt x="2203" y="436"/>
                    <a:pt x="3037" y="508"/>
                  </a:cubicBezTo>
                  <a:cubicBezTo>
                    <a:pt x="3870" y="591"/>
                    <a:pt x="4632" y="639"/>
                    <a:pt x="5180" y="686"/>
                  </a:cubicBezTo>
                  <a:cubicBezTo>
                    <a:pt x="5740" y="734"/>
                    <a:pt x="6073" y="746"/>
                    <a:pt x="6073" y="746"/>
                  </a:cubicBezTo>
                  <a:cubicBezTo>
                    <a:pt x="6073" y="746"/>
                    <a:pt x="5751" y="615"/>
                    <a:pt x="5216" y="460"/>
                  </a:cubicBezTo>
                  <a:cubicBezTo>
                    <a:pt x="4680" y="317"/>
                    <a:pt x="3918" y="151"/>
                    <a:pt x="3073" y="55"/>
                  </a:cubicBezTo>
                  <a:cubicBezTo>
                    <a:pt x="2669" y="16"/>
                    <a:pt x="2281" y="0"/>
                    <a:pt x="1926" y="0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486" name="Google Shape;12486;p49"/>
            <p:cNvSpPr/>
            <p:nvPr/>
          </p:nvSpPr>
          <p:spPr>
            <a:xfrm>
              <a:off x="4445475" y="2584150"/>
              <a:ext cx="108975" cy="19600"/>
            </a:xfrm>
            <a:custGeom>
              <a:avLst/>
              <a:gdLst/>
              <a:ahLst/>
              <a:cxnLst/>
              <a:rect l="l" t="t" r="r" b="b"/>
              <a:pathLst>
                <a:path w="4359" h="784" extrusionOk="0">
                  <a:moveTo>
                    <a:pt x="1158" y="0"/>
                  </a:moveTo>
                  <a:cubicBezTo>
                    <a:pt x="973" y="0"/>
                    <a:pt x="804" y="8"/>
                    <a:pt x="656" y="21"/>
                  </a:cubicBezTo>
                  <a:cubicBezTo>
                    <a:pt x="251" y="45"/>
                    <a:pt x="1" y="93"/>
                    <a:pt x="1" y="93"/>
                  </a:cubicBezTo>
                  <a:cubicBezTo>
                    <a:pt x="1" y="93"/>
                    <a:pt x="965" y="343"/>
                    <a:pt x="2156" y="545"/>
                  </a:cubicBezTo>
                  <a:cubicBezTo>
                    <a:pt x="3347" y="736"/>
                    <a:pt x="4359" y="783"/>
                    <a:pt x="4359" y="783"/>
                  </a:cubicBezTo>
                  <a:cubicBezTo>
                    <a:pt x="4359" y="783"/>
                    <a:pt x="4132" y="664"/>
                    <a:pt x="3751" y="510"/>
                  </a:cubicBezTo>
                  <a:cubicBezTo>
                    <a:pt x="3382" y="367"/>
                    <a:pt x="2846" y="188"/>
                    <a:pt x="2239" y="93"/>
                  </a:cubicBezTo>
                  <a:cubicBezTo>
                    <a:pt x="1847" y="25"/>
                    <a:pt x="1478" y="0"/>
                    <a:pt x="1158" y="0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487" name="Google Shape;12487;p49"/>
            <p:cNvSpPr/>
            <p:nvPr/>
          </p:nvSpPr>
          <p:spPr>
            <a:xfrm>
              <a:off x="4450850" y="2560800"/>
              <a:ext cx="92875" cy="13175"/>
            </a:xfrm>
            <a:custGeom>
              <a:avLst/>
              <a:gdLst/>
              <a:ahLst/>
              <a:cxnLst/>
              <a:rect l="l" t="t" r="r" b="b"/>
              <a:pathLst>
                <a:path w="3715" h="527" extrusionOk="0">
                  <a:moveTo>
                    <a:pt x="1288" y="0"/>
                  </a:moveTo>
                  <a:cubicBezTo>
                    <a:pt x="541" y="0"/>
                    <a:pt x="0" y="122"/>
                    <a:pt x="0" y="122"/>
                  </a:cubicBezTo>
                  <a:cubicBezTo>
                    <a:pt x="0" y="122"/>
                    <a:pt x="834" y="372"/>
                    <a:pt x="1846" y="479"/>
                  </a:cubicBezTo>
                  <a:cubicBezTo>
                    <a:pt x="2183" y="515"/>
                    <a:pt x="2503" y="527"/>
                    <a:pt x="2780" y="527"/>
                  </a:cubicBezTo>
                  <a:cubicBezTo>
                    <a:pt x="3334" y="527"/>
                    <a:pt x="3715" y="479"/>
                    <a:pt x="3715" y="479"/>
                  </a:cubicBezTo>
                  <a:cubicBezTo>
                    <a:pt x="3715" y="479"/>
                    <a:pt x="2929" y="122"/>
                    <a:pt x="1881" y="27"/>
                  </a:cubicBezTo>
                  <a:cubicBezTo>
                    <a:pt x="1674" y="8"/>
                    <a:pt x="1475" y="0"/>
                    <a:pt x="1288" y="0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488" name="Google Shape;12488;p49"/>
            <p:cNvSpPr/>
            <p:nvPr/>
          </p:nvSpPr>
          <p:spPr>
            <a:xfrm>
              <a:off x="4136525" y="2379650"/>
              <a:ext cx="511100" cy="68125"/>
            </a:xfrm>
            <a:custGeom>
              <a:avLst/>
              <a:gdLst/>
              <a:ahLst/>
              <a:cxnLst/>
              <a:rect l="l" t="t" r="r" b="b"/>
              <a:pathLst>
                <a:path w="20444" h="2725" extrusionOk="0">
                  <a:moveTo>
                    <a:pt x="8596" y="1"/>
                  </a:moveTo>
                  <a:cubicBezTo>
                    <a:pt x="6305" y="1"/>
                    <a:pt x="4247" y="409"/>
                    <a:pt x="2786" y="951"/>
                  </a:cubicBezTo>
                  <a:cubicBezTo>
                    <a:pt x="1881" y="1284"/>
                    <a:pt x="1179" y="1617"/>
                    <a:pt x="715" y="1891"/>
                  </a:cubicBezTo>
                  <a:cubicBezTo>
                    <a:pt x="476" y="2010"/>
                    <a:pt x="298" y="2129"/>
                    <a:pt x="179" y="2201"/>
                  </a:cubicBezTo>
                  <a:cubicBezTo>
                    <a:pt x="60" y="2272"/>
                    <a:pt x="0" y="2320"/>
                    <a:pt x="0" y="2320"/>
                  </a:cubicBezTo>
                  <a:cubicBezTo>
                    <a:pt x="0" y="2320"/>
                    <a:pt x="84" y="2296"/>
                    <a:pt x="203" y="2236"/>
                  </a:cubicBezTo>
                  <a:cubicBezTo>
                    <a:pt x="322" y="2177"/>
                    <a:pt x="512" y="2070"/>
                    <a:pt x="750" y="1963"/>
                  </a:cubicBezTo>
                  <a:cubicBezTo>
                    <a:pt x="1238" y="1724"/>
                    <a:pt x="1953" y="1439"/>
                    <a:pt x="2858" y="1177"/>
                  </a:cubicBezTo>
                  <a:cubicBezTo>
                    <a:pt x="4271" y="752"/>
                    <a:pt x="6172" y="456"/>
                    <a:pt x="8294" y="456"/>
                  </a:cubicBezTo>
                  <a:cubicBezTo>
                    <a:pt x="8906" y="456"/>
                    <a:pt x="9537" y="480"/>
                    <a:pt x="10180" y="534"/>
                  </a:cubicBezTo>
                  <a:cubicBezTo>
                    <a:pt x="13061" y="772"/>
                    <a:pt x="15621" y="1427"/>
                    <a:pt x="17467" y="1903"/>
                  </a:cubicBezTo>
                  <a:cubicBezTo>
                    <a:pt x="18372" y="2153"/>
                    <a:pt x="19110" y="2367"/>
                    <a:pt x="19634" y="2498"/>
                  </a:cubicBezTo>
                  <a:cubicBezTo>
                    <a:pt x="20157" y="2653"/>
                    <a:pt x="20443" y="2725"/>
                    <a:pt x="20443" y="2725"/>
                  </a:cubicBezTo>
                  <a:cubicBezTo>
                    <a:pt x="20443" y="2725"/>
                    <a:pt x="20157" y="2617"/>
                    <a:pt x="19669" y="2415"/>
                  </a:cubicBezTo>
                  <a:cubicBezTo>
                    <a:pt x="19157" y="2236"/>
                    <a:pt x="18431" y="1963"/>
                    <a:pt x="17526" y="1665"/>
                  </a:cubicBezTo>
                  <a:cubicBezTo>
                    <a:pt x="15705" y="1082"/>
                    <a:pt x="13145" y="308"/>
                    <a:pt x="10216" y="69"/>
                  </a:cubicBezTo>
                  <a:cubicBezTo>
                    <a:pt x="9666" y="23"/>
                    <a:pt x="9125" y="1"/>
                    <a:pt x="8596" y="1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489" name="Google Shape;12489;p49"/>
            <p:cNvSpPr/>
            <p:nvPr/>
          </p:nvSpPr>
          <p:spPr>
            <a:xfrm>
              <a:off x="4200800" y="2346525"/>
              <a:ext cx="294725" cy="22675"/>
            </a:xfrm>
            <a:custGeom>
              <a:avLst/>
              <a:gdLst/>
              <a:ahLst/>
              <a:cxnLst/>
              <a:rect l="l" t="t" r="r" b="b"/>
              <a:pathLst>
                <a:path w="11789" h="907" extrusionOk="0">
                  <a:moveTo>
                    <a:pt x="6033" y="1"/>
                  </a:moveTo>
                  <a:cubicBezTo>
                    <a:pt x="5987" y="1"/>
                    <a:pt x="5941" y="1"/>
                    <a:pt x="5895" y="1"/>
                  </a:cubicBezTo>
                  <a:cubicBezTo>
                    <a:pt x="4240" y="13"/>
                    <a:pt x="2751" y="240"/>
                    <a:pt x="1692" y="466"/>
                  </a:cubicBezTo>
                  <a:cubicBezTo>
                    <a:pt x="1156" y="585"/>
                    <a:pt x="727" y="680"/>
                    <a:pt x="441" y="775"/>
                  </a:cubicBezTo>
                  <a:cubicBezTo>
                    <a:pt x="156" y="859"/>
                    <a:pt x="1" y="906"/>
                    <a:pt x="1" y="906"/>
                  </a:cubicBezTo>
                  <a:cubicBezTo>
                    <a:pt x="1" y="906"/>
                    <a:pt x="156" y="894"/>
                    <a:pt x="453" y="847"/>
                  </a:cubicBezTo>
                  <a:cubicBezTo>
                    <a:pt x="751" y="799"/>
                    <a:pt x="1192" y="763"/>
                    <a:pt x="1727" y="704"/>
                  </a:cubicBezTo>
                  <a:cubicBezTo>
                    <a:pt x="2775" y="597"/>
                    <a:pt x="4263" y="490"/>
                    <a:pt x="5895" y="478"/>
                  </a:cubicBezTo>
                  <a:cubicBezTo>
                    <a:pt x="7514" y="478"/>
                    <a:pt x="8990" y="549"/>
                    <a:pt x="10062" y="656"/>
                  </a:cubicBezTo>
                  <a:cubicBezTo>
                    <a:pt x="10597" y="704"/>
                    <a:pt x="11026" y="740"/>
                    <a:pt x="11324" y="787"/>
                  </a:cubicBezTo>
                  <a:cubicBezTo>
                    <a:pt x="11621" y="835"/>
                    <a:pt x="11788" y="847"/>
                    <a:pt x="11788" y="847"/>
                  </a:cubicBezTo>
                  <a:cubicBezTo>
                    <a:pt x="11788" y="847"/>
                    <a:pt x="11621" y="799"/>
                    <a:pt x="11348" y="704"/>
                  </a:cubicBezTo>
                  <a:cubicBezTo>
                    <a:pt x="11050" y="609"/>
                    <a:pt x="10633" y="502"/>
                    <a:pt x="10097" y="406"/>
                  </a:cubicBezTo>
                  <a:cubicBezTo>
                    <a:pt x="9079" y="198"/>
                    <a:pt x="7622" y="1"/>
                    <a:pt x="6033" y="1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490" name="Google Shape;12490;p49"/>
            <p:cNvSpPr/>
            <p:nvPr/>
          </p:nvSpPr>
          <p:spPr>
            <a:xfrm>
              <a:off x="4289500" y="2309725"/>
              <a:ext cx="125350" cy="12300"/>
            </a:xfrm>
            <a:custGeom>
              <a:avLst/>
              <a:gdLst/>
              <a:ahLst/>
              <a:cxnLst/>
              <a:rect l="l" t="t" r="r" b="b"/>
              <a:pathLst>
                <a:path w="5014" h="492" extrusionOk="0">
                  <a:moveTo>
                    <a:pt x="2121" y="1"/>
                  </a:moveTo>
                  <a:cubicBezTo>
                    <a:pt x="911" y="1"/>
                    <a:pt x="1" y="223"/>
                    <a:pt x="1" y="223"/>
                  </a:cubicBezTo>
                  <a:cubicBezTo>
                    <a:pt x="1" y="223"/>
                    <a:pt x="1132" y="414"/>
                    <a:pt x="2501" y="473"/>
                  </a:cubicBezTo>
                  <a:cubicBezTo>
                    <a:pt x="2804" y="486"/>
                    <a:pt x="3094" y="491"/>
                    <a:pt x="3362" y="491"/>
                  </a:cubicBezTo>
                  <a:cubicBezTo>
                    <a:pt x="4328" y="491"/>
                    <a:pt x="5014" y="426"/>
                    <a:pt x="5014" y="426"/>
                  </a:cubicBezTo>
                  <a:cubicBezTo>
                    <a:pt x="5014" y="426"/>
                    <a:pt x="3930" y="69"/>
                    <a:pt x="2525" y="9"/>
                  </a:cubicBezTo>
                  <a:cubicBezTo>
                    <a:pt x="2387" y="3"/>
                    <a:pt x="2252" y="1"/>
                    <a:pt x="2121" y="1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491" name="Google Shape;12491;p49"/>
            <p:cNvSpPr/>
            <p:nvPr/>
          </p:nvSpPr>
          <p:spPr>
            <a:xfrm>
              <a:off x="4305875" y="2279300"/>
              <a:ext cx="73550" cy="12400"/>
            </a:xfrm>
            <a:custGeom>
              <a:avLst/>
              <a:gdLst/>
              <a:ahLst/>
              <a:cxnLst/>
              <a:rect l="l" t="t" r="r" b="b"/>
              <a:pathLst>
                <a:path w="2942" h="496" extrusionOk="0">
                  <a:moveTo>
                    <a:pt x="1234" y="1"/>
                  </a:moveTo>
                  <a:cubicBezTo>
                    <a:pt x="922" y="1"/>
                    <a:pt x="648" y="48"/>
                    <a:pt x="441" y="95"/>
                  </a:cubicBezTo>
                  <a:cubicBezTo>
                    <a:pt x="168" y="154"/>
                    <a:pt x="1" y="238"/>
                    <a:pt x="1" y="238"/>
                  </a:cubicBezTo>
                  <a:cubicBezTo>
                    <a:pt x="1" y="238"/>
                    <a:pt x="679" y="416"/>
                    <a:pt x="1465" y="476"/>
                  </a:cubicBezTo>
                  <a:cubicBezTo>
                    <a:pt x="1652" y="490"/>
                    <a:pt x="1834" y="495"/>
                    <a:pt x="2002" y="495"/>
                  </a:cubicBezTo>
                  <a:cubicBezTo>
                    <a:pt x="2541" y="495"/>
                    <a:pt x="2942" y="440"/>
                    <a:pt x="2942" y="440"/>
                  </a:cubicBezTo>
                  <a:cubicBezTo>
                    <a:pt x="2942" y="440"/>
                    <a:pt x="2787" y="357"/>
                    <a:pt x="2537" y="250"/>
                  </a:cubicBezTo>
                  <a:cubicBezTo>
                    <a:pt x="2263" y="143"/>
                    <a:pt x="1906" y="35"/>
                    <a:pt x="1489" y="12"/>
                  </a:cubicBezTo>
                  <a:cubicBezTo>
                    <a:pt x="1402" y="4"/>
                    <a:pt x="1317" y="1"/>
                    <a:pt x="1234" y="1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492" name="Google Shape;12492;p49"/>
            <p:cNvSpPr/>
            <p:nvPr/>
          </p:nvSpPr>
          <p:spPr>
            <a:xfrm>
              <a:off x="4321950" y="2252750"/>
              <a:ext cx="82175" cy="14300"/>
            </a:xfrm>
            <a:custGeom>
              <a:avLst/>
              <a:gdLst/>
              <a:ahLst/>
              <a:cxnLst/>
              <a:rect l="l" t="t" r="r" b="b"/>
              <a:pathLst>
                <a:path w="3287" h="572" extrusionOk="0">
                  <a:moveTo>
                    <a:pt x="1030" y="1"/>
                  </a:moveTo>
                  <a:cubicBezTo>
                    <a:pt x="429" y="1"/>
                    <a:pt x="1" y="121"/>
                    <a:pt x="1" y="121"/>
                  </a:cubicBezTo>
                  <a:cubicBezTo>
                    <a:pt x="1" y="121"/>
                    <a:pt x="727" y="371"/>
                    <a:pt x="1620" y="490"/>
                  </a:cubicBezTo>
                  <a:cubicBezTo>
                    <a:pt x="2116" y="556"/>
                    <a:pt x="2575" y="571"/>
                    <a:pt x="2886" y="571"/>
                  </a:cubicBezTo>
                  <a:cubicBezTo>
                    <a:pt x="3134" y="571"/>
                    <a:pt x="3287" y="562"/>
                    <a:pt x="3287" y="562"/>
                  </a:cubicBezTo>
                  <a:cubicBezTo>
                    <a:pt x="3287" y="562"/>
                    <a:pt x="2620" y="181"/>
                    <a:pt x="1680" y="50"/>
                  </a:cubicBezTo>
                  <a:cubicBezTo>
                    <a:pt x="1450" y="14"/>
                    <a:pt x="1231" y="1"/>
                    <a:pt x="1030" y="1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493" name="Google Shape;12493;p49"/>
            <p:cNvSpPr/>
            <p:nvPr/>
          </p:nvSpPr>
          <p:spPr>
            <a:xfrm>
              <a:off x="3583775" y="2767900"/>
              <a:ext cx="367325" cy="163875"/>
            </a:xfrm>
            <a:custGeom>
              <a:avLst/>
              <a:gdLst/>
              <a:ahLst/>
              <a:cxnLst/>
              <a:rect l="l" t="t" r="r" b="b"/>
              <a:pathLst>
                <a:path w="14693" h="6555" extrusionOk="0">
                  <a:moveTo>
                    <a:pt x="1172" y="1"/>
                  </a:moveTo>
                  <a:cubicBezTo>
                    <a:pt x="976" y="1"/>
                    <a:pt x="807" y="9"/>
                    <a:pt x="655" y="18"/>
                  </a:cubicBezTo>
                  <a:cubicBezTo>
                    <a:pt x="238" y="53"/>
                    <a:pt x="0" y="65"/>
                    <a:pt x="0" y="65"/>
                  </a:cubicBezTo>
                  <a:cubicBezTo>
                    <a:pt x="0" y="65"/>
                    <a:pt x="238" y="77"/>
                    <a:pt x="667" y="125"/>
                  </a:cubicBezTo>
                  <a:cubicBezTo>
                    <a:pt x="881" y="125"/>
                    <a:pt x="1131" y="137"/>
                    <a:pt x="1429" y="172"/>
                  </a:cubicBezTo>
                  <a:cubicBezTo>
                    <a:pt x="1727" y="208"/>
                    <a:pt x="2048" y="232"/>
                    <a:pt x="2429" y="291"/>
                  </a:cubicBezTo>
                  <a:cubicBezTo>
                    <a:pt x="2798" y="351"/>
                    <a:pt x="3203" y="410"/>
                    <a:pt x="3632" y="494"/>
                  </a:cubicBezTo>
                  <a:cubicBezTo>
                    <a:pt x="4060" y="565"/>
                    <a:pt x="4513" y="684"/>
                    <a:pt x="4989" y="803"/>
                  </a:cubicBezTo>
                  <a:cubicBezTo>
                    <a:pt x="5918" y="1065"/>
                    <a:pt x="6954" y="1423"/>
                    <a:pt x="7989" y="1863"/>
                  </a:cubicBezTo>
                  <a:cubicBezTo>
                    <a:pt x="9013" y="2327"/>
                    <a:pt x="9966" y="2851"/>
                    <a:pt x="10799" y="3363"/>
                  </a:cubicBezTo>
                  <a:cubicBezTo>
                    <a:pt x="11204" y="3637"/>
                    <a:pt x="11609" y="3887"/>
                    <a:pt x="11954" y="4161"/>
                  </a:cubicBezTo>
                  <a:cubicBezTo>
                    <a:pt x="12323" y="4411"/>
                    <a:pt x="12633" y="4661"/>
                    <a:pt x="12919" y="4899"/>
                  </a:cubicBezTo>
                  <a:cubicBezTo>
                    <a:pt x="13216" y="5137"/>
                    <a:pt x="13454" y="5375"/>
                    <a:pt x="13681" y="5566"/>
                  </a:cubicBezTo>
                  <a:cubicBezTo>
                    <a:pt x="13895" y="5768"/>
                    <a:pt x="14085" y="5947"/>
                    <a:pt x="14228" y="6090"/>
                  </a:cubicBezTo>
                  <a:lnTo>
                    <a:pt x="14693" y="6554"/>
                  </a:lnTo>
                  <a:cubicBezTo>
                    <a:pt x="14693" y="6554"/>
                    <a:pt x="14550" y="6376"/>
                    <a:pt x="14288" y="6042"/>
                  </a:cubicBezTo>
                  <a:cubicBezTo>
                    <a:pt x="14157" y="5887"/>
                    <a:pt x="13990" y="5685"/>
                    <a:pt x="13788" y="5471"/>
                  </a:cubicBezTo>
                  <a:cubicBezTo>
                    <a:pt x="13573" y="5256"/>
                    <a:pt x="13347" y="4994"/>
                    <a:pt x="13073" y="4732"/>
                  </a:cubicBezTo>
                  <a:cubicBezTo>
                    <a:pt x="12799" y="4471"/>
                    <a:pt x="12490" y="4185"/>
                    <a:pt x="12145" y="3899"/>
                  </a:cubicBezTo>
                  <a:cubicBezTo>
                    <a:pt x="11799" y="3601"/>
                    <a:pt x="11418" y="3339"/>
                    <a:pt x="11014" y="3042"/>
                  </a:cubicBezTo>
                  <a:cubicBezTo>
                    <a:pt x="10180" y="2482"/>
                    <a:pt x="9228" y="1911"/>
                    <a:pt x="8168" y="1434"/>
                  </a:cubicBezTo>
                  <a:cubicBezTo>
                    <a:pt x="7120" y="958"/>
                    <a:pt x="6061" y="637"/>
                    <a:pt x="5072" y="410"/>
                  </a:cubicBezTo>
                  <a:cubicBezTo>
                    <a:pt x="4584" y="303"/>
                    <a:pt x="4120" y="196"/>
                    <a:pt x="3679" y="160"/>
                  </a:cubicBezTo>
                  <a:cubicBezTo>
                    <a:pt x="3227" y="101"/>
                    <a:pt x="2810" y="65"/>
                    <a:pt x="2441" y="41"/>
                  </a:cubicBezTo>
                  <a:cubicBezTo>
                    <a:pt x="2072" y="6"/>
                    <a:pt x="1727" y="6"/>
                    <a:pt x="1429" y="6"/>
                  </a:cubicBezTo>
                  <a:cubicBezTo>
                    <a:pt x="1338" y="2"/>
                    <a:pt x="1253" y="1"/>
                    <a:pt x="1172" y="1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494" name="Google Shape;12494;p49"/>
            <p:cNvSpPr/>
            <p:nvPr/>
          </p:nvSpPr>
          <p:spPr>
            <a:xfrm>
              <a:off x="3687350" y="2738550"/>
              <a:ext cx="259575" cy="143500"/>
            </a:xfrm>
            <a:custGeom>
              <a:avLst/>
              <a:gdLst/>
              <a:ahLst/>
              <a:cxnLst/>
              <a:rect l="l" t="t" r="r" b="b"/>
              <a:pathLst>
                <a:path w="10383" h="5740" extrusionOk="0">
                  <a:moveTo>
                    <a:pt x="1" y="1"/>
                  </a:moveTo>
                  <a:lnTo>
                    <a:pt x="1" y="1"/>
                  </a:lnTo>
                  <a:cubicBezTo>
                    <a:pt x="1" y="1"/>
                    <a:pt x="179" y="37"/>
                    <a:pt x="477" y="96"/>
                  </a:cubicBezTo>
                  <a:cubicBezTo>
                    <a:pt x="620" y="120"/>
                    <a:pt x="810" y="156"/>
                    <a:pt x="1025" y="203"/>
                  </a:cubicBezTo>
                  <a:cubicBezTo>
                    <a:pt x="1251" y="239"/>
                    <a:pt x="1489" y="287"/>
                    <a:pt x="1751" y="358"/>
                  </a:cubicBezTo>
                  <a:cubicBezTo>
                    <a:pt x="2287" y="501"/>
                    <a:pt x="2906" y="692"/>
                    <a:pt x="3584" y="942"/>
                  </a:cubicBezTo>
                  <a:cubicBezTo>
                    <a:pt x="4251" y="1215"/>
                    <a:pt x="4977" y="1537"/>
                    <a:pt x="5704" y="1942"/>
                  </a:cubicBezTo>
                  <a:cubicBezTo>
                    <a:pt x="6430" y="2346"/>
                    <a:pt x="7097" y="2775"/>
                    <a:pt x="7668" y="3204"/>
                  </a:cubicBezTo>
                  <a:cubicBezTo>
                    <a:pt x="8252" y="3632"/>
                    <a:pt x="8740" y="4049"/>
                    <a:pt x="9145" y="4442"/>
                  </a:cubicBezTo>
                  <a:cubicBezTo>
                    <a:pt x="9335" y="4621"/>
                    <a:pt x="9514" y="4811"/>
                    <a:pt x="9669" y="4966"/>
                  </a:cubicBezTo>
                  <a:cubicBezTo>
                    <a:pt x="9835" y="5121"/>
                    <a:pt x="9954" y="5264"/>
                    <a:pt x="10050" y="5383"/>
                  </a:cubicBezTo>
                  <a:cubicBezTo>
                    <a:pt x="10264" y="5597"/>
                    <a:pt x="10383" y="5740"/>
                    <a:pt x="10383" y="5740"/>
                  </a:cubicBezTo>
                  <a:cubicBezTo>
                    <a:pt x="10383" y="5740"/>
                    <a:pt x="10276" y="5585"/>
                    <a:pt x="10121" y="5335"/>
                  </a:cubicBezTo>
                  <a:cubicBezTo>
                    <a:pt x="10026" y="5204"/>
                    <a:pt x="9919" y="5049"/>
                    <a:pt x="9788" y="4871"/>
                  </a:cubicBezTo>
                  <a:cubicBezTo>
                    <a:pt x="9657" y="4704"/>
                    <a:pt x="9502" y="4502"/>
                    <a:pt x="9311" y="4287"/>
                  </a:cubicBezTo>
                  <a:cubicBezTo>
                    <a:pt x="8954" y="3859"/>
                    <a:pt x="8478" y="3382"/>
                    <a:pt x="7918" y="2906"/>
                  </a:cubicBezTo>
                  <a:cubicBezTo>
                    <a:pt x="7335" y="2430"/>
                    <a:pt x="6668" y="1954"/>
                    <a:pt x="5918" y="1537"/>
                  </a:cubicBezTo>
                  <a:cubicBezTo>
                    <a:pt x="5156" y="1120"/>
                    <a:pt x="4406" y="822"/>
                    <a:pt x="3703" y="584"/>
                  </a:cubicBezTo>
                  <a:cubicBezTo>
                    <a:pt x="2989" y="358"/>
                    <a:pt x="2334" y="215"/>
                    <a:pt x="1787" y="144"/>
                  </a:cubicBezTo>
                  <a:cubicBezTo>
                    <a:pt x="1513" y="84"/>
                    <a:pt x="1263" y="60"/>
                    <a:pt x="1036" y="49"/>
                  </a:cubicBezTo>
                  <a:cubicBezTo>
                    <a:pt x="810" y="37"/>
                    <a:pt x="620" y="25"/>
                    <a:pt x="477" y="25"/>
                  </a:cubicBezTo>
                  <a:cubicBezTo>
                    <a:pt x="179" y="1"/>
                    <a:pt x="1" y="1"/>
                    <a:pt x="1" y="1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495" name="Google Shape;12495;p49"/>
            <p:cNvSpPr/>
            <p:nvPr/>
          </p:nvSpPr>
          <p:spPr>
            <a:xfrm>
              <a:off x="3817725" y="2742725"/>
              <a:ext cx="131600" cy="98550"/>
            </a:xfrm>
            <a:custGeom>
              <a:avLst/>
              <a:gdLst/>
              <a:ahLst/>
              <a:cxnLst/>
              <a:rect l="l" t="t" r="r" b="b"/>
              <a:pathLst>
                <a:path w="5264" h="3942" extrusionOk="0">
                  <a:moveTo>
                    <a:pt x="1" y="1"/>
                  </a:moveTo>
                  <a:cubicBezTo>
                    <a:pt x="1" y="1"/>
                    <a:pt x="96" y="36"/>
                    <a:pt x="239" y="96"/>
                  </a:cubicBezTo>
                  <a:cubicBezTo>
                    <a:pt x="405" y="155"/>
                    <a:pt x="632" y="251"/>
                    <a:pt x="917" y="370"/>
                  </a:cubicBezTo>
                  <a:cubicBezTo>
                    <a:pt x="1465" y="632"/>
                    <a:pt x="2191" y="1025"/>
                    <a:pt x="2918" y="1584"/>
                  </a:cubicBezTo>
                  <a:cubicBezTo>
                    <a:pt x="3644" y="2132"/>
                    <a:pt x="4227" y="2715"/>
                    <a:pt x="4632" y="3168"/>
                  </a:cubicBezTo>
                  <a:cubicBezTo>
                    <a:pt x="4835" y="3406"/>
                    <a:pt x="4989" y="3608"/>
                    <a:pt x="5096" y="3739"/>
                  </a:cubicBezTo>
                  <a:cubicBezTo>
                    <a:pt x="5204" y="3870"/>
                    <a:pt x="5263" y="3942"/>
                    <a:pt x="5263" y="3942"/>
                  </a:cubicBezTo>
                  <a:cubicBezTo>
                    <a:pt x="5263" y="3942"/>
                    <a:pt x="5216" y="3858"/>
                    <a:pt x="5156" y="3692"/>
                  </a:cubicBezTo>
                  <a:cubicBezTo>
                    <a:pt x="5096" y="3525"/>
                    <a:pt x="4989" y="3299"/>
                    <a:pt x="4823" y="3037"/>
                  </a:cubicBezTo>
                  <a:cubicBezTo>
                    <a:pt x="4525" y="2501"/>
                    <a:pt x="3977" y="1798"/>
                    <a:pt x="3203" y="1215"/>
                  </a:cubicBezTo>
                  <a:cubicBezTo>
                    <a:pt x="2429" y="644"/>
                    <a:pt x="1608" y="310"/>
                    <a:pt x="1001" y="167"/>
                  </a:cubicBezTo>
                  <a:cubicBezTo>
                    <a:pt x="691" y="96"/>
                    <a:pt x="453" y="48"/>
                    <a:pt x="274" y="36"/>
                  </a:cubicBezTo>
                  <a:cubicBezTo>
                    <a:pt x="96" y="13"/>
                    <a:pt x="1" y="1"/>
                    <a:pt x="1" y="1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496" name="Google Shape;12496;p49"/>
            <p:cNvSpPr/>
            <p:nvPr/>
          </p:nvSpPr>
          <p:spPr>
            <a:xfrm>
              <a:off x="3859100" y="2723375"/>
              <a:ext cx="94675" cy="71475"/>
            </a:xfrm>
            <a:custGeom>
              <a:avLst/>
              <a:gdLst/>
              <a:ahLst/>
              <a:cxnLst/>
              <a:rect l="l" t="t" r="r" b="b"/>
              <a:pathLst>
                <a:path w="3787" h="2859" extrusionOk="0">
                  <a:moveTo>
                    <a:pt x="1" y="1"/>
                  </a:moveTo>
                  <a:cubicBezTo>
                    <a:pt x="1" y="1"/>
                    <a:pt x="239" y="120"/>
                    <a:pt x="608" y="358"/>
                  </a:cubicBezTo>
                  <a:cubicBezTo>
                    <a:pt x="989" y="584"/>
                    <a:pt x="1477" y="906"/>
                    <a:pt x="2001" y="1299"/>
                  </a:cubicBezTo>
                  <a:cubicBezTo>
                    <a:pt x="2513" y="1680"/>
                    <a:pt x="2965" y="2072"/>
                    <a:pt x="3275" y="2370"/>
                  </a:cubicBezTo>
                  <a:cubicBezTo>
                    <a:pt x="3584" y="2668"/>
                    <a:pt x="3787" y="2858"/>
                    <a:pt x="3787" y="2858"/>
                  </a:cubicBezTo>
                  <a:cubicBezTo>
                    <a:pt x="3787" y="2858"/>
                    <a:pt x="3680" y="2584"/>
                    <a:pt x="3441" y="2215"/>
                  </a:cubicBezTo>
                  <a:cubicBezTo>
                    <a:pt x="3203" y="1846"/>
                    <a:pt x="2810" y="1358"/>
                    <a:pt x="2263" y="941"/>
                  </a:cubicBezTo>
                  <a:cubicBezTo>
                    <a:pt x="1715" y="525"/>
                    <a:pt x="1132" y="275"/>
                    <a:pt x="703" y="156"/>
                  </a:cubicBezTo>
                  <a:cubicBezTo>
                    <a:pt x="286" y="36"/>
                    <a:pt x="1" y="1"/>
                    <a:pt x="1" y="1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497" name="Google Shape;12497;p49"/>
            <p:cNvSpPr/>
            <p:nvPr/>
          </p:nvSpPr>
          <p:spPr>
            <a:xfrm>
              <a:off x="3880825" y="2702850"/>
              <a:ext cx="72350" cy="46550"/>
            </a:xfrm>
            <a:custGeom>
              <a:avLst/>
              <a:gdLst/>
              <a:ahLst/>
              <a:cxnLst/>
              <a:rect l="l" t="t" r="r" b="b"/>
              <a:pathLst>
                <a:path w="2894" h="1862" extrusionOk="0">
                  <a:moveTo>
                    <a:pt x="1" y="0"/>
                  </a:moveTo>
                  <a:cubicBezTo>
                    <a:pt x="1" y="0"/>
                    <a:pt x="513" y="631"/>
                    <a:pt x="1310" y="1155"/>
                  </a:cubicBezTo>
                  <a:cubicBezTo>
                    <a:pt x="1703" y="1405"/>
                    <a:pt x="2096" y="1596"/>
                    <a:pt x="2394" y="1727"/>
                  </a:cubicBezTo>
                  <a:cubicBezTo>
                    <a:pt x="2537" y="1786"/>
                    <a:pt x="2656" y="1858"/>
                    <a:pt x="2763" y="1858"/>
                  </a:cubicBezTo>
                  <a:cubicBezTo>
                    <a:pt x="2776" y="1861"/>
                    <a:pt x="2788" y="1862"/>
                    <a:pt x="2799" y="1862"/>
                  </a:cubicBezTo>
                  <a:cubicBezTo>
                    <a:pt x="2876" y="1862"/>
                    <a:pt x="2894" y="1798"/>
                    <a:pt x="2894" y="1798"/>
                  </a:cubicBezTo>
                  <a:lnTo>
                    <a:pt x="2894" y="1798"/>
                  </a:lnTo>
                  <a:cubicBezTo>
                    <a:pt x="2894" y="1798"/>
                    <a:pt x="2878" y="1819"/>
                    <a:pt x="2843" y="1819"/>
                  </a:cubicBezTo>
                  <a:cubicBezTo>
                    <a:pt x="2825" y="1819"/>
                    <a:pt x="2803" y="1814"/>
                    <a:pt x="2775" y="1798"/>
                  </a:cubicBezTo>
                  <a:cubicBezTo>
                    <a:pt x="2703" y="1762"/>
                    <a:pt x="2632" y="1655"/>
                    <a:pt x="2513" y="1548"/>
                  </a:cubicBezTo>
                  <a:cubicBezTo>
                    <a:pt x="2287" y="1322"/>
                    <a:pt x="1965" y="1048"/>
                    <a:pt x="1560" y="774"/>
                  </a:cubicBezTo>
                  <a:cubicBezTo>
                    <a:pt x="775" y="238"/>
                    <a:pt x="1" y="0"/>
                    <a:pt x="1" y="0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498" name="Google Shape;12498;p49"/>
            <p:cNvSpPr/>
            <p:nvPr/>
          </p:nvSpPr>
          <p:spPr>
            <a:xfrm>
              <a:off x="3900475" y="2684975"/>
              <a:ext cx="44375" cy="26225"/>
            </a:xfrm>
            <a:custGeom>
              <a:avLst/>
              <a:gdLst/>
              <a:ahLst/>
              <a:cxnLst/>
              <a:rect l="l" t="t" r="r" b="b"/>
              <a:pathLst>
                <a:path w="1775" h="1049" extrusionOk="0">
                  <a:moveTo>
                    <a:pt x="1" y="1"/>
                  </a:moveTo>
                  <a:lnTo>
                    <a:pt x="1" y="1"/>
                  </a:lnTo>
                  <a:cubicBezTo>
                    <a:pt x="1" y="1"/>
                    <a:pt x="286" y="441"/>
                    <a:pt x="774" y="715"/>
                  </a:cubicBezTo>
                  <a:cubicBezTo>
                    <a:pt x="1263" y="1013"/>
                    <a:pt x="1775" y="1049"/>
                    <a:pt x="1775" y="1049"/>
                  </a:cubicBezTo>
                  <a:cubicBezTo>
                    <a:pt x="1775" y="1049"/>
                    <a:pt x="1489" y="620"/>
                    <a:pt x="1001" y="334"/>
                  </a:cubicBezTo>
                  <a:cubicBezTo>
                    <a:pt x="501" y="37"/>
                    <a:pt x="1" y="1"/>
                    <a:pt x="1" y="1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499" name="Google Shape;12499;p49"/>
            <p:cNvSpPr/>
            <p:nvPr/>
          </p:nvSpPr>
          <p:spPr>
            <a:xfrm>
              <a:off x="3894825" y="2666600"/>
              <a:ext cx="46150" cy="19300"/>
            </a:xfrm>
            <a:custGeom>
              <a:avLst/>
              <a:gdLst/>
              <a:ahLst/>
              <a:cxnLst/>
              <a:rect l="l" t="t" r="r" b="b"/>
              <a:pathLst>
                <a:path w="1846" h="772" extrusionOk="0">
                  <a:moveTo>
                    <a:pt x="287" y="0"/>
                  </a:moveTo>
                  <a:cubicBezTo>
                    <a:pt x="114" y="0"/>
                    <a:pt x="0" y="21"/>
                    <a:pt x="0" y="21"/>
                  </a:cubicBezTo>
                  <a:cubicBezTo>
                    <a:pt x="0" y="21"/>
                    <a:pt x="369" y="355"/>
                    <a:pt x="858" y="557"/>
                  </a:cubicBezTo>
                  <a:cubicBezTo>
                    <a:pt x="1358" y="760"/>
                    <a:pt x="1846" y="772"/>
                    <a:pt x="1846" y="772"/>
                  </a:cubicBezTo>
                  <a:cubicBezTo>
                    <a:pt x="1846" y="772"/>
                    <a:pt x="1548" y="355"/>
                    <a:pt x="1024" y="141"/>
                  </a:cubicBezTo>
                  <a:cubicBezTo>
                    <a:pt x="753" y="27"/>
                    <a:pt x="482" y="0"/>
                    <a:pt x="287" y="0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500" name="Google Shape;12500;p49"/>
            <p:cNvSpPr/>
            <p:nvPr/>
          </p:nvSpPr>
          <p:spPr>
            <a:xfrm>
              <a:off x="3632575" y="2067200"/>
              <a:ext cx="242925" cy="79650"/>
            </a:xfrm>
            <a:custGeom>
              <a:avLst/>
              <a:gdLst/>
              <a:ahLst/>
              <a:cxnLst/>
              <a:rect l="l" t="t" r="r" b="b"/>
              <a:pathLst>
                <a:path w="9717" h="3186" extrusionOk="0">
                  <a:moveTo>
                    <a:pt x="2445" y="1"/>
                  </a:moveTo>
                  <a:cubicBezTo>
                    <a:pt x="2104" y="1"/>
                    <a:pt x="1790" y="19"/>
                    <a:pt x="1513" y="54"/>
                  </a:cubicBezTo>
                  <a:cubicBezTo>
                    <a:pt x="1275" y="66"/>
                    <a:pt x="1072" y="114"/>
                    <a:pt x="882" y="149"/>
                  </a:cubicBezTo>
                  <a:cubicBezTo>
                    <a:pt x="680" y="173"/>
                    <a:pt x="537" y="221"/>
                    <a:pt x="406" y="245"/>
                  </a:cubicBezTo>
                  <a:cubicBezTo>
                    <a:pt x="144" y="328"/>
                    <a:pt x="1" y="352"/>
                    <a:pt x="1" y="352"/>
                  </a:cubicBezTo>
                  <a:cubicBezTo>
                    <a:pt x="1" y="352"/>
                    <a:pt x="144" y="340"/>
                    <a:pt x="418" y="328"/>
                  </a:cubicBezTo>
                  <a:cubicBezTo>
                    <a:pt x="537" y="304"/>
                    <a:pt x="703" y="292"/>
                    <a:pt x="894" y="292"/>
                  </a:cubicBezTo>
                  <a:cubicBezTo>
                    <a:pt x="1021" y="292"/>
                    <a:pt x="1153" y="287"/>
                    <a:pt x="1298" y="287"/>
                  </a:cubicBezTo>
                  <a:cubicBezTo>
                    <a:pt x="1370" y="287"/>
                    <a:pt x="1446" y="288"/>
                    <a:pt x="1525" y="292"/>
                  </a:cubicBezTo>
                  <a:cubicBezTo>
                    <a:pt x="1989" y="292"/>
                    <a:pt x="2561" y="340"/>
                    <a:pt x="3168" y="411"/>
                  </a:cubicBezTo>
                  <a:cubicBezTo>
                    <a:pt x="3775" y="506"/>
                    <a:pt x="4454" y="637"/>
                    <a:pt x="5132" y="828"/>
                  </a:cubicBezTo>
                  <a:cubicBezTo>
                    <a:pt x="5799" y="1042"/>
                    <a:pt x="6442" y="1280"/>
                    <a:pt x="7014" y="1530"/>
                  </a:cubicBezTo>
                  <a:cubicBezTo>
                    <a:pt x="7573" y="1780"/>
                    <a:pt x="8061" y="2054"/>
                    <a:pt x="8466" y="2304"/>
                  </a:cubicBezTo>
                  <a:cubicBezTo>
                    <a:pt x="8669" y="2411"/>
                    <a:pt x="8835" y="2542"/>
                    <a:pt x="9002" y="2650"/>
                  </a:cubicBezTo>
                  <a:cubicBezTo>
                    <a:pt x="9157" y="2745"/>
                    <a:pt x="9288" y="2852"/>
                    <a:pt x="9395" y="2923"/>
                  </a:cubicBezTo>
                  <a:cubicBezTo>
                    <a:pt x="9597" y="3090"/>
                    <a:pt x="9716" y="3185"/>
                    <a:pt x="9716" y="3185"/>
                  </a:cubicBezTo>
                  <a:cubicBezTo>
                    <a:pt x="9716" y="3185"/>
                    <a:pt x="9609" y="3078"/>
                    <a:pt x="9443" y="2864"/>
                  </a:cubicBezTo>
                  <a:cubicBezTo>
                    <a:pt x="9347" y="2769"/>
                    <a:pt x="9240" y="2650"/>
                    <a:pt x="9085" y="2531"/>
                  </a:cubicBezTo>
                  <a:cubicBezTo>
                    <a:pt x="8954" y="2411"/>
                    <a:pt x="8788" y="2257"/>
                    <a:pt x="8597" y="2114"/>
                  </a:cubicBezTo>
                  <a:cubicBezTo>
                    <a:pt x="8228" y="1792"/>
                    <a:pt x="7752" y="1483"/>
                    <a:pt x="7180" y="1173"/>
                  </a:cubicBezTo>
                  <a:cubicBezTo>
                    <a:pt x="6621" y="876"/>
                    <a:pt x="5978" y="590"/>
                    <a:pt x="5263" y="387"/>
                  </a:cubicBezTo>
                  <a:cubicBezTo>
                    <a:pt x="4549" y="185"/>
                    <a:pt x="3859" y="66"/>
                    <a:pt x="3216" y="30"/>
                  </a:cubicBezTo>
                  <a:cubicBezTo>
                    <a:pt x="2947" y="10"/>
                    <a:pt x="2689" y="1"/>
                    <a:pt x="2445" y="1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501" name="Google Shape;12501;p49"/>
            <p:cNvSpPr/>
            <p:nvPr/>
          </p:nvSpPr>
          <p:spPr>
            <a:xfrm>
              <a:off x="3648075" y="2114950"/>
              <a:ext cx="232775" cy="71475"/>
            </a:xfrm>
            <a:custGeom>
              <a:avLst/>
              <a:gdLst/>
              <a:ahLst/>
              <a:cxnLst/>
              <a:rect l="l" t="t" r="r" b="b"/>
              <a:pathLst>
                <a:path w="9311" h="2859" extrusionOk="0">
                  <a:moveTo>
                    <a:pt x="2469" y="1"/>
                  </a:moveTo>
                  <a:cubicBezTo>
                    <a:pt x="2080" y="1"/>
                    <a:pt x="1724" y="32"/>
                    <a:pt x="1417" y="85"/>
                  </a:cubicBezTo>
                  <a:cubicBezTo>
                    <a:pt x="976" y="156"/>
                    <a:pt x="619" y="240"/>
                    <a:pt x="381" y="335"/>
                  </a:cubicBezTo>
                  <a:cubicBezTo>
                    <a:pt x="143" y="406"/>
                    <a:pt x="0" y="466"/>
                    <a:pt x="0" y="466"/>
                  </a:cubicBezTo>
                  <a:cubicBezTo>
                    <a:pt x="0" y="466"/>
                    <a:pt x="143" y="442"/>
                    <a:pt x="393" y="394"/>
                  </a:cubicBezTo>
                  <a:cubicBezTo>
                    <a:pt x="643" y="359"/>
                    <a:pt x="1000" y="323"/>
                    <a:pt x="1453" y="299"/>
                  </a:cubicBezTo>
                  <a:cubicBezTo>
                    <a:pt x="1515" y="297"/>
                    <a:pt x="1579" y="297"/>
                    <a:pt x="1645" y="297"/>
                  </a:cubicBezTo>
                  <a:cubicBezTo>
                    <a:pt x="2516" y="297"/>
                    <a:pt x="3650" y="446"/>
                    <a:pt x="4846" y="823"/>
                  </a:cubicBezTo>
                  <a:cubicBezTo>
                    <a:pt x="6120" y="1228"/>
                    <a:pt x="7227" y="1764"/>
                    <a:pt x="8025" y="2180"/>
                  </a:cubicBezTo>
                  <a:cubicBezTo>
                    <a:pt x="8811" y="2597"/>
                    <a:pt x="9311" y="2859"/>
                    <a:pt x="9311" y="2859"/>
                  </a:cubicBezTo>
                  <a:cubicBezTo>
                    <a:pt x="9311" y="2859"/>
                    <a:pt x="8870" y="2490"/>
                    <a:pt x="8132" y="1990"/>
                  </a:cubicBezTo>
                  <a:cubicBezTo>
                    <a:pt x="7382" y="1478"/>
                    <a:pt x="6298" y="811"/>
                    <a:pt x="4965" y="394"/>
                  </a:cubicBezTo>
                  <a:cubicBezTo>
                    <a:pt x="4082" y="113"/>
                    <a:pt x="3214" y="1"/>
                    <a:pt x="2469" y="1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502" name="Google Shape;12502;p49"/>
            <p:cNvSpPr/>
            <p:nvPr/>
          </p:nvSpPr>
          <p:spPr>
            <a:xfrm>
              <a:off x="3719500" y="2151850"/>
              <a:ext cx="113125" cy="39650"/>
            </a:xfrm>
            <a:custGeom>
              <a:avLst/>
              <a:gdLst/>
              <a:ahLst/>
              <a:cxnLst/>
              <a:rect l="l" t="t" r="r" b="b"/>
              <a:pathLst>
                <a:path w="4525" h="1586" extrusionOk="0">
                  <a:moveTo>
                    <a:pt x="825" y="0"/>
                  </a:moveTo>
                  <a:cubicBezTo>
                    <a:pt x="788" y="0"/>
                    <a:pt x="751" y="1"/>
                    <a:pt x="715" y="2"/>
                  </a:cubicBezTo>
                  <a:cubicBezTo>
                    <a:pt x="274" y="2"/>
                    <a:pt x="1" y="61"/>
                    <a:pt x="1" y="61"/>
                  </a:cubicBezTo>
                  <a:cubicBezTo>
                    <a:pt x="1" y="61"/>
                    <a:pt x="274" y="121"/>
                    <a:pt x="703" y="228"/>
                  </a:cubicBezTo>
                  <a:cubicBezTo>
                    <a:pt x="1120" y="335"/>
                    <a:pt x="1703" y="490"/>
                    <a:pt x="2310" y="704"/>
                  </a:cubicBezTo>
                  <a:cubicBezTo>
                    <a:pt x="2918" y="907"/>
                    <a:pt x="3477" y="1121"/>
                    <a:pt x="3870" y="1300"/>
                  </a:cubicBezTo>
                  <a:cubicBezTo>
                    <a:pt x="4275" y="1478"/>
                    <a:pt x="4525" y="1585"/>
                    <a:pt x="4525" y="1585"/>
                  </a:cubicBezTo>
                  <a:cubicBezTo>
                    <a:pt x="4525" y="1585"/>
                    <a:pt x="4346" y="1371"/>
                    <a:pt x="3977" y="1109"/>
                  </a:cubicBezTo>
                  <a:cubicBezTo>
                    <a:pt x="3632" y="823"/>
                    <a:pt x="3096" y="490"/>
                    <a:pt x="2441" y="276"/>
                  </a:cubicBezTo>
                  <a:cubicBezTo>
                    <a:pt x="1838" y="67"/>
                    <a:pt x="1266" y="0"/>
                    <a:pt x="825" y="0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503" name="Google Shape;12503;p49"/>
            <p:cNvSpPr/>
            <p:nvPr/>
          </p:nvSpPr>
          <p:spPr>
            <a:xfrm>
              <a:off x="3756400" y="2206375"/>
              <a:ext cx="75925" cy="33650"/>
            </a:xfrm>
            <a:custGeom>
              <a:avLst/>
              <a:gdLst/>
              <a:ahLst/>
              <a:cxnLst/>
              <a:rect l="l" t="t" r="r" b="b"/>
              <a:pathLst>
                <a:path w="3037" h="1346" extrusionOk="0">
                  <a:moveTo>
                    <a:pt x="671" y="0"/>
                  </a:moveTo>
                  <a:cubicBezTo>
                    <a:pt x="597" y="0"/>
                    <a:pt x="528" y="4"/>
                    <a:pt x="465" y="12"/>
                  </a:cubicBezTo>
                  <a:cubicBezTo>
                    <a:pt x="370" y="23"/>
                    <a:pt x="310" y="23"/>
                    <a:pt x="239" y="35"/>
                  </a:cubicBezTo>
                  <a:cubicBezTo>
                    <a:pt x="168" y="59"/>
                    <a:pt x="120" y="95"/>
                    <a:pt x="72" y="131"/>
                  </a:cubicBezTo>
                  <a:cubicBezTo>
                    <a:pt x="1" y="214"/>
                    <a:pt x="49" y="273"/>
                    <a:pt x="49" y="273"/>
                  </a:cubicBezTo>
                  <a:cubicBezTo>
                    <a:pt x="49" y="273"/>
                    <a:pt x="49" y="214"/>
                    <a:pt x="120" y="190"/>
                  </a:cubicBezTo>
                  <a:cubicBezTo>
                    <a:pt x="132" y="188"/>
                    <a:pt x="146" y="187"/>
                    <a:pt x="160" y="187"/>
                  </a:cubicBezTo>
                  <a:cubicBezTo>
                    <a:pt x="230" y="187"/>
                    <a:pt x="325" y="210"/>
                    <a:pt x="453" y="250"/>
                  </a:cubicBezTo>
                  <a:cubicBezTo>
                    <a:pt x="727" y="321"/>
                    <a:pt x="1120" y="476"/>
                    <a:pt x="1537" y="631"/>
                  </a:cubicBezTo>
                  <a:cubicBezTo>
                    <a:pt x="1954" y="797"/>
                    <a:pt x="2323" y="964"/>
                    <a:pt x="2596" y="1107"/>
                  </a:cubicBezTo>
                  <a:cubicBezTo>
                    <a:pt x="2870" y="1262"/>
                    <a:pt x="3037" y="1345"/>
                    <a:pt x="3037" y="1345"/>
                  </a:cubicBezTo>
                  <a:cubicBezTo>
                    <a:pt x="3037" y="1345"/>
                    <a:pt x="2954" y="1166"/>
                    <a:pt x="2727" y="928"/>
                  </a:cubicBezTo>
                  <a:cubicBezTo>
                    <a:pt x="2513" y="678"/>
                    <a:pt x="2156" y="393"/>
                    <a:pt x="1703" y="202"/>
                  </a:cubicBezTo>
                  <a:cubicBezTo>
                    <a:pt x="1333" y="60"/>
                    <a:pt x="963" y="0"/>
                    <a:pt x="671" y="0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504" name="Google Shape;12504;p49"/>
            <p:cNvSpPr/>
            <p:nvPr/>
          </p:nvSpPr>
          <p:spPr>
            <a:xfrm>
              <a:off x="3764150" y="2249050"/>
              <a:ext cx="51825" cy="17750"/>
            </a:xfrm>
            <a:custGeom>
              <a:avLst/>
              <a:gdLst/>
              <a:ahLst/>
              <a:cxnLst/>
              <a:rect l="l" t="t" r="r" b="b"/>
              <a:pathLst>
                <a:path w="2073" h="710" extrusionOk="0">
                  <a:moveTo>
                    <a:pt x="561" y="1"/>
                  </a:moveTo>
                  <a:cubicBezTo>
                    <a:pt x="478" y="1"/>
                    <a:pt x="401" y="7"/>
                    <a:pt x="334" y="19"/>
                  </a:cubicBezTo>
                  <a:cubicBezTo>
                    <a:pt x="131" y="43"/>
                    <a:pt x="0" y="90"/>
                    <a:pt x="0" y="90"/>
                  </a:cubicBezTo>
                  <a:cubicBezTo>
                    <a:pt x="0" y="90"/>
                    <a:pt x="120" y="162"/>
                    <a:pt x="298" y="257"/>
                  </a:cubicBezTo>
                  <a:cubicBezTo>
                    <a:pt x="477" y="341"/>
                    <a:pt x="715" y="448"/>
                    <a:pt x="1001" y="531"/>
                  </a:cubicBezTo>
                  <a:cubicBezTo>
                    <a:pt x="1286" y="614"/>
                    <a:pt x="1548" y="650"/>
                    <a:pt x="1751" y="686"/>
                  </a:cubicBezTo>
                  <a:cubicBezTo>
                    <a:pt x="1941" y="710"/>
                    <a:pt x="2072" y="710"/>
                    <a:pt x="2072" y="710"/>
                  </a:cubicBezTo>
                  <a:cubicBezTo>
                    <a:pt x="2072" y="710"/>
                    <a:pt x="2001" y="614"/>
                    <a:pt x="1822" y="471"/>
                  </a:cubicBezTo>
                  <a:cubicBezTo>
                    <a:pt x="1655" y="341"/>
                    <a:pt x="1417" y="174"/>
                    <a:pt x="1120" y="90"/>
                  </a:cubicBezTo>
                  <a:cubicBezTo>
                    <a:pt x="921" y="27"/>
                    <a:pt x="728" y="1"/>
                    <a:pt x="561" y="1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505" name="Google Shape;12505;p49"/>
            <p:cNvSpPr/>
            <p:nvPr/>
          </p:nvSpPr>
          <p:spPr>
            <a:xfrm>
              <a:off x="3493875" y="2528200"/>
              <a:ext cx="383100" cy="74650"/>
            </a:xfrm>
            <a:custGeom>
              <a:avLst/>
              <a:gdLst/>
              <a:ahLst/>
              <a:cxnLst/>
              <a:rect l="l" t="t" r="r" b="b"/>
              <a:pathLst>
                <a:path w="15324" h="2986" extrusionOk="0">
                  <a:moveTo>
                    <a:pt x="4082" y="0"/>
                  </a:moveTo>
                  <a:cubicBezTo>
                    <a:pt x="3418" y="0"/>
                    <a:pt x="2816" y="25"/>
                    <a:pt x="2287" y="69"/>
                  </a:cubicBezTo>
                  <a:cubicBezTo>
                    <a:pt x="1572" y="128"/>
                    <a:pt x="989" y="188"/>
                    <a:pt x="608" y="259"/>
                  </a:cubicBezTo>
                  <a:cubicBezTo>
                    <a:pt x="215" y="343"/>
                    <a:pt x="1" y="366"/>
                    <a:pt x="1" y="366"/>
                  </a:cubicBezTo>
                  <a:cubicBezTo>
                    <a:pt x="1" y="366"/>
                    <a:pt x="215" y="354"/>
                    <a:pt x="620" y="343"/>
                  </a:cubicBezTo>
                  <a:cubicBezTo>
                    <a:pt x="1013" y="307"/>
                    <a:pt x="1584" y="295"/>
                    <a:pt x="2298" y="295"/>
                  </a:cubicBezTo>
                  <a:cubicBezTo>
                    <a:pt x="3013" y="295"/>
                    <a:pt x="3846" y="319"/>
                    <a:pt x="4787" y="402"/>
                  </a:cubicBezTo>
                  <a:cubicBezTo>
                    <a:pt x="5727" y="474"/>
                    <a:pt x="6740" y="593"/>
                    <a:pt x="7811" y="771"/>
                  </a:cubicBezTo>
                  <a:cubicBezTo>
                    <a:pt x="8883" y="962"/>
                    <a:pt x="9883" y="1188"/>
                    <a:pt x="10788" y="1426"/>
                  </a:cubicBezTo>
                  <a:cubicBezTo>
                    <a:pt x="11693" y="1664"/>
                    <a:pt x="12502" y="1914"/>
                    <a:pt x="13169" y="2152"/>
                  </a:cubicBezTo>
                  <a:cubicBezTo>
                    <a:pt x="13836" y="2390"/>
                    <a:pt x="14371" y="2605"/>
                    <a:pt x="14741" y="2748"/>
                  </a:cubicBezTo>
                  <a:cubicBezTo>
                    <a:pt x="15122" y="2902"/>
                    <a:pt x="15324" y="2986"/>
                    <a:pt x="15324" y="2986"/>
                  </a:cubicBezTo>
                  <a:cubicBezTo>
                    <a:pt x="15324" y="2986"/>
                    <a:pt x="15133" y="2879"/>
                    <a:pt x="14764" y="2688"/>
                  </a:cubicBezTo>
                  <a:cubicBezTo>
                    <a:pt x="14419" y="2498"/>
                    <a:pt x="13895" y="2248"/>
                    <a:pt x="13240" y="1950"/>
                  </a:cubicBezTo>
                  <a:cubicBezTo>
                    <a:pt x="12585" y="1652"/>
                    <a:pt x="11800" y="1355"/>
                    <a:pt x="10895" y="1057"/>
                  </a:cubicBezTo>
                  <a:cubicBezTo>
                    <a:pt x="9978" y="771"/>
                    <a:pt x="8966" y="521"/>
                    <a:pt x="7883" y="319"/>
                  </a:cubicBezTo>
                  <a:cubicBezTo>
                    <a:pt x="6799" y="140"/>
                    <a:pt x="5751" y="45"/>
                    <a:pt x="4799" y="9"/>
                  </a:cubicBezTo>
                  <a:cubicBezTo>
                    <a:pt x="4553" y="3"/>
                    <a:pt x="4314" y="0"/>
                    <a:pt x="4082" y="0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506" name="Google Shape;12506;p49"/>
            <p:cNvSpPr/>
            <p:nvPr/>
          </p:nvSpPr>
          <p:spPr>
            <a:xfrm>
              <a:off x="3660850" y="2501325"/>
              <a:ext cx="133975" cy="30400"/>
            </a:xfrm>
            <a:custGeom>
              <a:avLst/>
              <a:gdLst/>
              <a:ahLst/>
              <a:cxnLst/>
              <a:rect l="l" t="t" r="r" b="b"/>
              <a:pathLst>
                <a:path w="5359" h="1216" extrusionOk="0">
                  <a:moveTo>
                    <a:pt x="823" y="1"/>
                  </a:moveTo>
                  <a:cubicBezTo>
                    <a:pt x="311" y="1"/>
                    <a:pt x="1" y="48"/>
                    <a:pt x="1" y="48"/>
                  </a:cubicBezTo>
                  <a:lnTo>
                    <a:pt x="2680" y="644"/>
                  </a:lnTo>
                  <a:cubicBezTo>
                    <a:pt x="4156" y="953"/>
                    <a:pt x="5359" y="1215"/>
                    <a:pt x="5359" y="1215"/>
                  </a:cubicBezTo>
                  <a:cubicBezTo>
                    <a:pt x="5359" y="1215"/>
                    <a:pt x="5085" y="1037"/>
                    <a:pt x="4644" y="834"/>
                  </a:cubicBezTo>
                  <a:cubicBezTo>
                    <a:pt x="4192" y="608"/>
                    <a:pt x="3537" y="358"/>
                    <a:pt x="2787" y="191"/>
                  </a:cubicBezTo>
                  <a:cubicBezTo>
                    <a:pt x="2025" y="25"/>
                    <a:pt x="1323" y="1"/>
                    <a:pt x="823" y="1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507" name="Google Shape;12507;p49"/>
            <p:cNvSpPr/>
            <p:nvPr/>
          </p:nvSpPr>
          <p:spPr>
            <a:xfrm>
              <a:off x="3723375" y="2480900"/>
              <a:ext cx="66100" cy="18850"/>
            </a:xfrm>
            <a:custGeom>
              <a:avLst/>
              <a:gdLst/>
              <a:ahLst/>
              <a:cxnLst/>
              <a:rect l="l" t="t" r="r" b="b"/>
              <a:pathLst>
                <a:path w="2644" h="754" extrusionOk="0">
                  <a:moveTo>
                    <a:pt x="224" y="0"/>
                  </a:moveTo>
                  <a:cubicBezTo>
                    <a:pt x="84" y="0"/>
                    <a:pt x="0" y="8"/>
                    <a:pt x="0" y="8"/>
                  </a:cubicBezTo>
                  <a:cubicBezTo>
                    <a:pt x="0" y="8"/>
                    <a:pt x="536" y="401"/>
                    <a:pt x="1262" y="591"/>
                  </a:cubicBezTo>
                  <a:cubicBezTo>
                    <a:pt x="1729" y="729"/>
                    <a:pt x="2167" y="754"/>
                    <a:pt x="2419" y="754"/>
                  </a:cubicBezTo>
                  <a:cubicBezTo>
                    <a:pt x="2560" y="754"/>
                    <a:pt x="2643" y="746"/>
                    <a:pt x="2643" y="746"/>
                  </a:cubicBezTo>
                  <a:cubicBezTo>
                    <a:pt x="2643" y="746"/>
                    <a:pt x="2108" y="353"/>
                    <a:pt x="1381" y="163"/>
                  </a:cubicBezTo>
                  <a:cubicBezTo>
                    <a:pt x="915" y="25"/>
                    <a:pt x="477" y="0"/>
                    <a:pt x="224" y="0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508" name="Google Shape;12508;p49"/>
            <p:cNvSpPr/>
            <p:nvPr/>
          </p:nvSpPr>
          <p:spPr>
            <a:xfrm>
              <a:off x="3730225" y="2454850"/>
              <a:ext cx="58950" cy="13650"/>
            </a:xfrm>
            <a:custGeom>
              <a:avLst/>
              <a:gdLst/>
              <a:ahLst/>
              <a:cxnLst/>
              <a:rect l="l" t="t" r="r" b="b"/>
              <a:pathLst>
                <a:path w="2358" h="546" extrusionOk="0">
                  <a:moveTo>
                    <a:pt x="794" y="1"/>
                  </a:moveTo>
                  <a:cubicBezTo>
                    <a:pt x="334" y="1"/>
                    <a:pt x="0" y="121"/>
                    <a:pt x="0" y="121"/>
                  </a:cubicBezTo>
                  <a:cubicBezTo>
                    <a:pt x="0" y="121"/>
                    <a:pt x="512" y="383"/>
                    <a:pt x="1155" y="490"/>
                  </a:cubicBezTo>
                  <a:cubicBezTo>
                    <a:pt x="1407" y="532"/>
                    <a:pt x="1645" y="545"/>
                    <a:pt x="1843" y="545"/>
                  </a:cubicBezTo>
                  <a:cubicBezTo>
                    <a:pt x="2150" y="545"/>
                    <a:pt x="2358" y="514"/>
                    <a:pt x="2358" y="514"/>
                  </a:cubicBezTo>
                  <a:cubicBezTo>
                    <a:pt x="2358" y="514"/>
                    <a:pt x="1893" y="157"/>
                    <a:pt x="1226" y="38"/>
                  </a:cubicBezTo>
                  <a:cubicBezTo>
                    <a:pt x="1075" y="11"/>
                    <a:pt x="929" y="1"/>
                    <a:pt x="794" y="1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509" name="Google Shape;12509;p49"/>
            <p:cNvSpPr/>
            <p:nvPr/>
          </p:nvSpPr>
          <p:spPr>
            <a:xfrm>
              <a:off x="3750150" y="2434850"/>
              <a:ext cx="37550" cy="11625"/>
            </a:xfrm>
            <a:custGeom>
              <a:avLst/>
              <a:gdLst/>
              <a:ahLst/>
              <a:cxnLst/>
              <a:rect l="l" t="t" r="r" b="b"/>
              <a:pathLst>
                <a:path w="1502" h="465" extrusionOk="0">
                  <a:moveTo>
                    <a:pt x="669" y="0"/>
                  </a:moveTo>
                  <a:cubicBezTo>
                    <a:pt x="299" y="0"/>
                    <a:pt x="1" y="159"/>
                    <a:pt x="1" y="159"/>
                  </a:cubicBezTo>
                  <a:cubicBezTo>
                    <a:pt x="1" y="159"/>
                    <a:pt x="310" y="409"/>
                    <a:pt x="727" y="457"/>
                  </a:cubicBezTo>
                  <a:cubicBezTo>
                    <a:pt x="771" y="462"/>
                    <a:pt x="814" y="464"/>
                    <a:pt x="856" y="464"/>
                  </a:cubicBezTo>
                  <a:cubicBezTo>
                    <a:pt x="1215" y="464"/>
                    <a:pt x="1501" y="302"/>
                    <a:pt x="1501" y="302"/>
                  </a:cubicBezTo>
                  <a:cubicBezTo>
                    <a:pt x="1501" y="302"/>
                    <a:pt x="1180" y="52"/>
                    <a:pt x="775" y="5"/>
                  </a:cubicBezTo>
                  <a:cubicBezTo>
                    <a:pt x="739" y="2"/>
                    <a:pt x="704" y="0"/>
                    <a:pt x="669" y="0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510" name="Google Shape;12510;p49"/>
            <p:cNvSpPr/>
            <p:nvPr/>
          </p:nvSpPr>
          <p:spPr>
            <a:xfrm>
              <a:off x="3751650" y="2409650"/>
              <a:ext cx="39300" cy="11350"/>
            </a:xfrm>
            <a:custGeom>
              <a:avLst/>
              <a:gdLst/>
              <a:ahLst/>
              <a:cxnLst/>
              <a:rect l="l" t="t" r="r" b="b"/>
              <a:pathLst>
                <a:path w="1572" h="454" extrusionOk="0">
                  <a:moveTo>
                    <a:pt x="786" y="1"/>
                  </a:moveTo>
                  <a:cubicBezTo>
                    <a:pt x="358" y="1"/>
                    <a:pt x="0" y="227"/>
                    <a:pt x="0" y="227"/>
                  </a:cubicBezTo>
                  <a:cubicBezTo>
                    <a:pt x="0" y="227"/>
                    <a:pt x="358" y="453"/>
                    <a:pt x="786" y="453"/>
                  </a:cubicBezTo>
                  <a:cubicBezTo>
                    <a:pt x="1215" y="453"/>
                    <a:pt x="1572" y="227"/>
                    <a:pt x="1572" y="227"/>
                  </a:cubicBezTo>
                  <a:cubicBezTo>
                    <a:pt x="1572" y="227"/>
                    <a:pt x="1239" y="1"/>
                    <a:pt x="786" y="1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511" name="Google Shape;12511;p49"/>
            <p:cNvSpPr/>
            <p:nvPr/>
          </p:nvSpPr>
          <p:spPr>
            <a:xfrm>
              <a:off x="3755225" y="2382375"/>
              <a:ext cx="41400" cy="11650"/>
            </a:xfrm>
            <a:custGeom>
              <a:avLst/>
              <a:gdLst/>
              <a:ahLst/>
              <a:cxnLst/>
              <a:rect l="l" t="t" r="r" b="b"/>
              <a:pathLst>
                <a:path w="1656" h="466" extrusionOk="0">
                  <a:moveTo>
                    <a:pt x="714" y="1"/>
                  </a:moveTo>
                  <a:cubicBezTo>
                    <a:pt x="315" y="1"/>
                    <a:pt x="0" y="163"/>
                    <a:pt x="0" y="163"/>
                  </a:cubicBezTo>
                  <a:cubicBezTo>
                    <a:pt x="0" y="163"/>
                    <a:pt x="346" y="413"/>
                    <a:pt x="810" y="461"/>
                  </a:cubicBezTo>
                  <a:cubicBezTo>
                    <a:pt x="850" y="464"/>
                    <a:pt x="889" y="465"/>
                    <a:pt x="927" y="465"/>
                  </a:cubicBezTo>
                  <a:cubicBezTo>
                    <a:pt x="1337" y="465"/>
                    <a:pt x="1655" y="306"/>
                    <a:pt x="1655" y="306"/>
                  </a:cubicBezTo>
                  <a:cubicBezTo>
                    <a:pt x="1655" y="306"/>
                    <a:pt x="1298" y="56"/>
                    <a:pt x="858" y="8"/>
                  </a:cubicBezTo>
                  <a:cubicBezTo>
                    <a:pt x="809" y="3"/>
                    <a:pt x="761" y="1"/>
                    <a:pt x="714" y="1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512" name="Google Shape;12512;p49"/>
            <p:cNvSpPr/>
            <p:nvPr/>
          </p:nvSpPr>
          <p:spPr>
            <a:xfrm>
              <a:off x="3771600" y="2357625"/>
              <a:ext cx="25025" cy="12075"/>
            </a:xfrm>
            <a:custGeom>
              <a:avLst/>
              <a:gdLst/>
              <a:ahLst/>
              <a:cxnLst/>
              <a:rect l="l" t="t" r="r" b="b"/>
              <a:pathLst>
                <a:path w="1001" h="483" extrusionOk="0">
                  <a:moveTo>
                    <a:pt x="383" y="0"/>
                  </a:moveTo>
                  <a:cubicBezTo>
                    <a:pt x="311" y="0"/>
                    <a:pt x="241" y="13"/>
                    <a:pt x="179" y="34"/>
                  </a:cubicBezTo>
                  <a:cubicBezTo>
                    <a:pt x="83" y="58"/>
                    <a:pt x="0" y="93"/>
                    <a:pt x="0" y="93"/>
                  </a:cubicBezTo>
                  <a:cubicBezTo>
                    <a:pt x="0" y="93"/>
                    <a:pt x="36" y="165"/>
                    <a:pt x="107" y="260"/>
                  </a:cubicBezTo>
                  <a:cubicBezTo>
                    <a:pt x="179" y="343"/>
                    <a:pt x="298" y="439"/>
                    <a:pt x="453" y="462"/>
                  </a:cubicBezTo>
                  <a:cubicBezTo>
                    <a:pt x="494" y="476"/>
                    <a:pt x="535" y="482"/>
                    <a:pt x="575" y="482"/>
                  </a:cubicBezTo>
                  <a:cubicBezTo>
                    <a:pt x="670" y="482"/>
                    <a:pt x="758" y="448"/>
                    <a:pt x="834" y="415"/>
                  </a:cubicBezTo>
                  <a:cubicBezTo>
                    <a:pt x="941" y="379"/>
                    <a:pt x="1000" y="319"/>
                    <a:pt x="1000" y="319"/>
                  </a:cubicBezTo>
                  <a:cubicBezTo>
                    <a:pt x="1000" y="319"/>
                    <a:pt x="941" y="236"/>
                    <a:pt x="869" y="177"/>
                  </a:cubicBezTo>
                  <a:cubicBezTo>
                    <a:pt x="774" y="117"/>
                    <a:pt x="679" y="46"/>
                    <a:pt x="536" y="22"/>
                  </a:cubicBezTo>
                  <a:cubicBezTo>
                    <a:pt x="486" y="7"/>
                    <a:pt x="434" y="0"/>
                    <a:pt x="383" y="0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513" name="Google Shape;12513;p49"/>
            <p:cNvSpPr/>
            <p:nvPr/>
          </p:nvSpPr>
          <p:spPr>
            <a:xfrm>
              <a:off x="3217350" y="1987875"/>
              <a:ext cx="155400" cy="66700"/>
            </a:xfrm>
            <a:custGeom>
              <a:avLst/>
              <a:gdLst/>
              <a:ahLst/>
              <a:cxnLst/>
              <a:rect l="l" t="t" r="r" b="b"/>
              <a:pathLst>
                <a:path w="6216" h="2668" extrusionOk="0">
                  <a:moveTo>
                    <a:pt x="1" y="0"/>
                  </a:moveTo>
                  <a:cubicBezTo>
                    <a:pt x="1" y="1"/>
                    <a:pt x="275" y="251"/>
                    <a:pt x="786" y="620"/>
                  </a:cubicBezTo>
                  <a:cubicBezTo>
                    <a:pt x="1298" y="1001"/>
                    <a:pt x="2025" y="1453"/>
                    <a:pt x="2906" y="1834"/>
                  </a:cubicBezTo>
                  <a:cubicBezTo>
                    <a:pt x="3775" y="2203"/>
                    <a:pt x="4608" y="2406"/>
                    <a:pt x="5228" y="2525"/>
                  </a:cubicBezTo>
                  <a:cubicBezTo>
                    <a:pt x="5835" y="2632"/>
                    <a:pt x="6216" y="2667"/>
                    <a:pt x="6216" y="2667"/>
                  </a:cubicBezTo>
                  <a:cubicBezTo>
                    <a:pt x="6216" y="2667"/>
                    <a:pt x="5859" y="2525"/>
                    <a:pt x="5287" y="2322"/>
                  </a:cubicBezTo>
                  <a:cubicBezTo>
                    <a:pt x="4716" y="2096"/>
                    <a:pt x="3930" y="1786"/>
                    <a:pt x="3084" y="1417"/>
                  </a:cubicBezTo>
                  <a:cubicBezTo>
                    <a:pt x="2227" y="1036"/>
                    <a:pt x="1453" y="703"/>
                    <a:pt x="906" y="429"/>
                  </a:cubicBezTo>
                  <a:cubicBezTo>
                    <a:pt x="334" y="167"/>
                    <a:pt x="1" y="1"/>
                    <a:pt x="1" y="0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514" name="Google Shape;12514;p49"/>
            <p:cNvSpPr/>
            <p:nvPr/>
          </p:nvSpPr>
          <p:spPr>
            <a:xfrm>
              <a:off x="3218850" y="2012575"/>
              <a:ext cx="69975" cy="42000"/>
            </a:xfrm>
            <a:custGeom>
              <a:avLst/>
              <a:gdLst/>
              <a:ahLst/>
              <a:cxnLst/>
              <a:rect l="l" t="t" r="r" b="b"/>
              <a:pathLst>
                <a:path w="2799" h="1680" extrusionOk="0"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07" y="167"/>
                    <a:pt x="310" y="394"/>
                  </a:cubicBezTo>
                  <a:cubicBezTo>
                    <a:pt x="524" y="620"/>
                    <a:pt x="834" y="894"/>
                    <a:pt x="1215" y="1144"/>
                  </a:cubicBezTo>
                  <a:cubicBezTo>
                    <a:pt x="1619" y="1382"/>
                    <a:pt x="2012" y="1513"/>
                    <a:pt x="2310" y="1584"/>
                  </a:cubicBezTo>
                  <a:cubicBezTo>
                    <a:pt x="2608" y="1656"/>
                    <a:pt x="2798" y="1679"/>
                    <a:pt x="2798" y="1679"/>
                  </a:cubicBezTo>
                  <a:cubicBezTo>
                    <a:pt x="2798" y="1679"/>
                    <a:pt x="2643" y="1560"/>
                    <a:pt x="2393" y="1370"/>
                  </a:cubicBezTo>
                  <a:cubicBezTo>
                    <a:pt x="2143" y="1215"/>
                    <a:pt x="1810" y="977"/>
                    <a:pt x="1441" y="751"/>
                  </a:cubicBezTo>
                  <a:cubicBezTo>
                    <a:pt x="1072" y="525"/>
                    <a:pt x="715" y="346"/>
                    <a:pt x="441" y="215"/>
                  </a:cubicBezTo>
                  <a:cubicBezTo>
                    <a:pt x="179" y="84"/>
                    <a:pt x="0" y="1"/>
                    <a:pt x="0" y="1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515" name="Google Shape;12515;p49"/>
            <p:cNvSpPr/>
            <p:nvPr/>
          </p:nvSpPr>
          <p:spPr>
            <a:xfrm>
              <a:off x="3172700" y="2106925"/>
              <a:ext cx="73250" cy="22950"/>
            </a:xfrm>
            <a:custGeom>
              <a:avLst/>
              <a:gdLst/>
              <a:ahLst/>
              <a:cxnLst/>
              <a:rect l="l" t="t" r="r" b="b"/>
              <a:pathLst>
                <a:path w="2930" h="918" extrusionOk="0">
                  <a:moveTo>
                    <a:pt x="1" y="1"/>
                  </a:moveTo>
                  <a:cubicBezTo>
                    <a:pt x="1" y="1"/>
                    <a:pt x="132" y="120"/>
                    <a:pt x="370" y="287"/>
                  </a:cubicBezTo>
                  <a:cubicBezTo>
                    <a:pt x="608" y="441"/>
                    <a:pt x="953" y="620"/>
                    <a:pt x="1370" y="751"/>
                  </a:cubicBezTo>
                  <a:cubicBezTo>
                    <a:pt x="1787" y="882"/>
                    <a:pt x="2191" y="918"/>
                    <a:pt x="2465" y="918"/>
                  </a:cubicBezTo>
                  <a:cubicBezTo>
                    <a:pt x="2751" y="918"/>
                    <a:pt x="2930" y="894"/>
                    <a:pt x="2930" y="894"/>
                  </a:cubicBezTo>
                  <a:cubicBezTo>
                    <a:pt x="2930" y="894"/>
                    <a:pt x="2287" y="549"/>
                    <a:pt x="1501" y="322"/>
                  </a:cubicBezTo>
                  <a:cubicBezTo>
                    <a:pt x="715" y="72"/>
                    <a:pt x="1" y="1"/>
                    <a:pt x="1" y="1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516" name="Google Shape;12516;p49"/>
            <p:cNvSpPr/>
            <p:nvPr/>
          </p:nvSpPr>
          <p:spPr>
            <a:xfrm>
              <a:off x="2975950" y="2639750"/>
              <a:ext cx="235775" cy="52800"/>
            </a:xfrm>
            <a:custGeom>
              <a:avLst/>
              <a:gdLst/>
              <a:ahLst/>
              <a:cxnLst/>
              <a:rect l="l" t="t" r="r" b="b"/>
              <a:pathLst>
                <a:path w="9431" h="2112" extrusionOk="0">
                  <a:moveTo>
                    <a:pt x="1" y="0"/>
                  </a:moveTo>
                  <a:cubicBezTo>
                    <a:pt x="1" y="0"/>
                    <a:pt x="477" y="250"/>
                    <a:pt x="1287" y="595"/>
                  </a:cubicBezTo>
                  <a:cubicBezTo>
                    <a:pt x="2108" y="953"/>
                    <a:pt x="3251" y="1357"/>
                    <a:pt x="4585" y="1655"/>
                  </a:cubicBezTo>
                  <a:cubicBezTo>
                    <a:pt x="5906" y="1953"/>
                    <a:pt x="7121" y="2072"/>
                    <a:pt x="8002" y="2096"/>
                  </a:cubicBezTo>
                  <a:cubicBezTo>
                    <a:pt x="8295" y="2108"/>
                    <a:pt x="8552" y="2111"/>
                    <a:pt x="8764" y="2111"/>
                  </a:cubicBezTo>
                  <a:cubicBezTo>
                    <a:pt x="9187" y="2111"/>
                    <a:pt x="9430" y="2096"/>
                    <a:pt x="9430" y="2096"/>
                  </a:cubicBezTo>
                  <a:cubicBezTo>
                    <a:pt x="9430" y="2096"/>
                    <a:pt x="8895" y="2012"/>
                    <a:pt x="8014" y="1857"/>
                  </a:cubicBezTo>
                  <a:cubicBezTo>
                    <a:pt x="7156" y="1715"/>
                    <a:pt x="5966" y="1488"/>
                    <a:pt x="4668" y="1203"/>
                  </a:cubicBezTo>
                  <a:cubicBezTo>
                    <a:pt x="3370" y="917"/>
                    <a:pt x="2215" y="619"/>
                    <a:pt x="1370" y="381"/>
                  </a:cubicBezTo>
                  <a:cubicBezTo>
                    <a:pt x="513" y="143"/>
                    <a:pt x="1" y="0"/>
                    <a:pt x="1" y="0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517" name="Google Shape;12517;p49"/>
            <p:cNvSpPr/>
            <p:nvPr/>
          </p:nvSpPr>
          <p:spPr>
            <a:xfrm>
              <a:off x="2991725" y="2597975"/>
              <a:ext cx="61050" cy="16575"/>
            </a:xfrm>
            <a:custGeom>
              <a:avLst/>
              <a:gdLst/>
              <a:ahLst/>
              <a:cxnLst/>
              <a:rect l="l" t="t" r="r" b="b"/>
              <a:pathLst>
                <a:path w="2442" h="663" extrusionOk="0">
                  <a:moveTo>
                    <a:pt x="332" y="1"/>
                  </a:moveTo>
                  <a:cubicBezTo>
                    <a:pt x="128" y="1"/>
                    <a:pt x="1" y="16"/>
                    <a:pt x="1" y="16"/>
                  </a:cubicBezTo>
                  <a:cubicBezTo>
                    <a:pt x="1" y="16"/>
                    <a:pt x="501" y="373"/>
                    <a:pt x="1168" y="552"/>
                  </a:cubicBezTo>
                  <a:cubicBezTo>
                    <a:pt x="1533" y="642"/>
                    <a:pt x="1874" y="662"/>
                    <a:pt x="2111" y="662"/>
                  </a:cubicBezTo>
                  <a:cubicBezTo>
                    <a:pt x="2315" y="662"/>
                    <a:pt x="2442" y="647"/>
                    <a:pt x="2442" y="647"/>
                  </a:cubicBezTo>
                  <a:cubicBezTo>
                    <a:pt x="2442" y="647"/>
                    <a:pt x="1953" y="290"/>
                    <a:pt x="1287" y="111"/>
                  </a:cubicBezTo>
                  <a:cubicBezTo>
                    <a:pt x="915" y="22"/>
                    <a:pt x="571" y="1"/>
                    <a:pt x="332" y="1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518" name="Google Shape;12518;p49"/>
            <p:cNvSpPr/>
            <p:nvPr/>
          </p:nvSpPr>
          <p:spPr>
            <a:xfrm>
              <a:off x="3004525" y="2565800"/>
              <a:ext cx="58675" cy="13975"/>
            </a:xfrm>
            <a:custGeom>
              <a:avLst/>
              <a:gdLst/>
              <a:ahLst/>
              <a:cxnLst/>
              <a:rect l="l" t="t" r="r" b="b"/>
              <a:pathLst>
                <a:path w="2347" h="559" extrusionOk="0">
                  <a:moveTo>
                    <a:pt x="609" y="0"/>
                  </a:moveTo>
                  <a:cubicBezTo>
                    <a:pt x="249" y="0"/>
                    <a:pt x="1" y="53"/>
                    <a:pt x="1" y="53"/>
                  </a:cubicBezTo>
                  <a:cubicBezTo>
                    <a:pt x="1" y="53"/>
                    <a:pt x="477" y="386"/>
                    <a:pt x="1132" y="505"/>
                  </a:cubicBezTo>
                  <a:cubicBezTo>
                    <a:pt x="1350" y="545"/>
                    <a:pt x="1558" y="558"/>
                    <a:pt x="1738" y="558"/>
                  </a:cubicBezTo>
                  <a:cubicBezTo>
                    <a:pt x="2098" y="558"/>
                    <a:pt x="2346" y="505"/>
                    <a:pt x="2346" y="505"/>
                  </a:cubicBezTo>
                  <a:cubicBezTo>
                    <a:pt x="2346" y="505"/>
                    <a:pt x="1870" y="184"/>
                    <a:pt x="1215" y="53"/>
                  </a:cubicBezTo>
                  <a:cubicBezTo>
                    <a:pt x="997" y="13"/>
                    <a:pt x="789" y="0"/>
                    <a:pt x="609" y="0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519" name="Google Shape;12519;p49"/>
            <p:cNvSpPr/>
            <p:nvPr/>
          </p:nvSpPr>
          <p:spPr>
            <a:xfrm>
              <a:off x="3017025" y="2533350"/>
              <a:ext cx="35750" cy="13675"/>
            </a:xfrm>
            <a:custGeom>
              <a:avLst/>
              <a:gdLst/>
              <a:ahLst/>
              <a:cxnLst/>
              <a:rect l="l" t="t" r="r" b="b"/>
              <a:pathLst>
                <a:path w="1430" h="547" extrusionOk="0">
                  <a:moveTo>
                    <a:pt x="405" y="0"/>
                  </a:moveTo>
                  <a:cubicBezTo>
                    <a:pt x="175" y="0"/>
                    <a:pt x="1" y="53"/>
                    <a:pt x="1" y="53"/>
                  </a:cubicBezTo>
                  <a:cubicBezTo>
                    <a:pt x="1" y="53"/>
                    <a:pt x="251" y="375"/>
                    <a:pt x="656" y="494"/>
                  </a:cubicBezTo>
                  <a:cubicBezTo>
                    <a:pt x="787" y="533"/>
                    <a:pt x="916" y="547"/>
                    <a:pt x="1031" y="547"/>
                  </a:cubicBezTo>
                  <a:cubicBezTo>
                    <a:pt x="1260" y="547"/>
                    <a:pt x="1430" y="494"/>
                    <a:pt x="1430" y="494"/>
                  </a:cubicBezTo>
                  <a:cubicBezTo>
                    <a:pt x="1430" y="494"/>
                    <a:pt x="1179" y="172"/>
                    <a:pt x="775" y="53"/>
                  </a:cubicBezTo>
                  <a:cubicBezTo>
                    <a:pt x="648" y="14"/>
                    <a:pt x="519" y="0"/>
                    <a:pt x="405" y="0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520" name="Google Shape;12520;p49"/>
            <p:cNvSpPr/>
            <p:nvPr/>
          </p:nvSpPr>
          <p:spPr>
            <a:xfrm>
              <a:off x="3025950" y="2504300"/>
              <a:ext cx="30400" cy="11650"/>
            </a:xfrm>
            <a:custGeom>
              <a:avLst/>
              <a:gdLst/>
              <a:ahLst/>
              <a:cxnLst/>
              <a:rect l="l" t="t" r="r" b="b"/>
              <a:pathLst>
                <a:path w="1216" h="466" extrusionOk="0">
                  <a:moveTo>
                    <a:pt x="632" y="1"/>
                  </a:moveTo>
                  <a:cubicBezTo>
                    <a:pt x="453" y="1"/>
                    <a:pt x="287" y="60"/>
                    <a:pt x="180" y="120"/>
                  </a:cubicBezTo>
                  <a:cubicBezTo>
                    <a:pt x="60" y="191"/>
                    <a:pt x="1" y="251"/>
                    <a:pt x="1" y="251"/>
                  </a:cubicBezTo>
                  <a:cubicBezTo>
                    <a:pt x="1" y="251"/>
                    <a:pt x="84" y="310"/>
                    <a:pt x="180" y="358"/>
                  </a:cubicBezTo>
                  <a:cubicBezTo>
                    <a:pt x="299" y="406"/>
                    <a:pt x="441" y="465"/>
                    <a:pt x="596" y="465"/>
                  </a:cubicBezTo>
                  <a:cubicBezTo>
                    <a:pt x="751" y="465"/>
                    <a:pt x="894" y="429"/>
                    <a:pt x="1013" y="382"/>
                  </a:cubicBezTo>
                  <a:cubicBezTo>
                    <a:pt x="1132" y="346"/>
                    <a:pt x="1215" y="298"/>
                    <a:pt x="1215" y="298"/>
                  </a:cubicBezTo>
                  <a:cubicBezTo>
                    <a:pt x="1215" y="298"/>
                    <a:pt x="1168" y="227"/>
                    <a:pt x="1061" y="167"/>
                  </a:cubicBezTo>
                  <a:cubicBezTo>
                    <a:pt x="953" y="84"/>
                    <a:pt x="811" y="13"/>
                    <a:pt x="632" y="1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521" name="Google Shape;12521;p49"/>
            <p:cNvSpPr/>
            <p:nvPr/>
          </p:nvSpPr>
          <p:spPr>
            <a:xfrm>
              <a:off x="2825925" y="2812075"/>
              <a:ext cx="125050" cy="19025"/>
            </a:xfrm>
            <a:custGeom>
              <a:avLst/>
              <a:gdLst/>
              <a:ahLst/>
              <a:cxnLst/>
              <a:rect l="l" t="t" r="r" b="b"/>
              <a:pathLst>
                <a:path w="5002" h="761" extrusionOk="0">
                  <a:moveTo>
                    <a:pt x="5002" y="1"/>
                  </a:moveTo>
                  <a:cubicBezTo>
                    <a:pt x="5001" y="1"/>
                    <a:pt x="3858" y="60"/>
                    <a:pt x="2489" y="227"/>
                  </a:cubicBezTo>
                  <a:cubicBezTo>
                    <a:pt x="1120" y="406"/>
                    <a:pt x="1" y="644"/>
                    <a:pt x="1" y="644"/>
                  </a:cubicBezTo>
                  <a:cubicBezTo>
                    <a:pt x="1" y="644"/>
                    <a:pt x="287" y="703"/>
                    <a:pt x="739" y="739"/>
                  </a:cubicBezTo>
                  <a:cubicBezTo>
                    <a:pt x="915" y="753"/>
                    <a:pt x="1118" y="761"/>
                    <a:pt x="1339" y="761"/>
                  </a:cubicBezTo>
                  <a:cubicBezTo>
                    <a:pt x="1700" y="761"/>
                    <a:pt x="2113" y="739"/>
                    <a:pt x="2549" y="679"/>
                  </a:cubicBezTo>
                  <a:cubicBezTo>
                    <a:pt x="3239" y="596"/>
                    <a:pt x="3870" y="418"/>
                    <a:pt x="4299" y="263"/>
                  </a:cubicBezTo>
                  <a:cubicBezTo>
                    <a:pt x="4728" y="120"/>
                    <a:pt x="5002" y="1"/>
                    <a:pt x="5002" y="1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522" name="Google Shape;12522;p49"/>
            <p:cNvSpPr/>
            <p:nvPr/>
          </p:nvSpPr>
          <p:spPr>
            <a:xfrm>
              <a:off x="2836650" y="2794625"/>
              <a:ext cx="56875" cy="12400"/>
            </a:xfrm>
            <a:custGeom>
              <a:avLst/>
              <a:gdLst/>
              <a:ahLst/>
              <a:cxnLst/>
              <a:rect l="l" t="t" r="r" b="b"/>
              <a:pathLst>
                <a:path w="2275" h="496" extrusionOk="0">
                  <a:moveTo>
                    <a:pt x="1427" y="0"/>
                  </a:moveTo>
                  <a:cubicBezTo>
                    <a:pt x="1329" y="0"/>
                    <a:pt x="1225" y="6"/>
                    <a:pt x="1120" y="20"/>
                  </a:cubicBezTo>
                  <a:cubicBezTo>
                    <a:pt x="465" y="103"/>
                    <a:pt x="1" y="425"/>
                    <a:pt x="1" y="425"/>
                  </a:cubicBezTo>
                  <a:cubicBezTo>
                    <a:pt x="1" y="425"/>
                    <a:pt x="318" y="495"/>
                    <a:pt x="751" y="495"/>
                  </a:cubicBezTo>
                  <a:cubicBezTo>
                    <a:pt x="881" y="495"/>
                    <a:pt x="1022" y="489"/>
                    <a:pt x="1167" y="473"/>
                  </a:cubicBezTo>
                  <a:cubicBezTo>
                    <a:pt x="1775" y="401"/>
                    <a:pt x="2275" y="139"/>
                    <a:pt x="2275" y="139"/>
                  </a:cubicBezTo>
                  <a:cubicBezTo>
                    <a:pt x="2275" y="139"/>
                    <a:pt x="1906" y="0"/>
                    <a:pt x="1427" y="0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523" name="Google Shape;12523;p49"/>
            <p:cNvSpPr/>
            <p:nvPr/>
          </p:nvSpPr>
          <p:spPr>
            <a:xfrm>
              <a:off x="2850350" y="2757150"/>
              <a:ext cx="38125" cy="11325"/>
            </a:xfrm>
            <a:custGeom>
              <a:avLst/>
              <a:gdLst/>
              <a:ahLst/>
              <a:cxnLst/>
              <a:rect l="l" t="t" r="r" b="b"/>
              <a:pathLst>
                <a:path w="1525" h="453" extrusionOk="0">
                  <a:moveTo>
                    <a:pt x="847" y="1"/>
                  </a:moveTo>
                  <a:cubicBezTo>
                    <a:pt x="808" y="1"/>
                    <a:pt x="768" y="3"/>
                    <a:pt x="727" y="7"/>
                  </a:cubicBezTo>
                  <a:cubicBezTo>
                    <a:pt x="298" y="31"/>
                    <a:pt x="0" y="317"/>
                    <a:pt x="0" y="317"/>
                  </a:cubicBezTo>
                  <a:cubicBezTo>
                    <a:pt x="0" y="317"/>
                    <a:pt x="301" y="453"/>
                    <a:pt x="658" y="453"/>
                  </a:cubicBezTo>
                  <a:cubicBezTo>
                    <a:pt x="696" y="453"/>
                    <a:pt x="735" y="451"/>
                    <a:pt x="774" y="448"/>
                  </a:cubicBezTo>
                  <a:cubicBezTo>
                    <a:pt x="1179" y="424"/>
                    <a:pt x="1524" y="198"/>
                    <a:pt x="1524" y="198"/>
                  </a:cubicBezTo>
                  <a:cubicBezTo>
                    <a:pt x="1524" y="198"/>
                    <a:pt x="1239" y="1"/>
                    <a:pt x="847" y="1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524" name="Google Shape;12524;p49"/>
            <p:cNvSpPr/>
            <p:nvPr/>
          </p:nvSpPr>
          <p:spPr>
            <a:xfrm>
              <a:off x="2920300" y="2601275"/>
              <a:ext cx="43175" cy="11450"/>
            </a:xfrm>
            <a:custGeom>
              <a:avLst/>
              <a:gdLst/>
              <a:ahLst/>
              <a:cxnLst/>
              <a:rect l="l" t="t" r="r" b="b"/>
              <a:pathLst>
                <a:path w="1727" h="458" extrusionOk="0">
                  <a:moveTo>
                    <a:pt x="976" y="0"/>
                  </a:moveTo>
                  <a:cubicBezTo>
                    <a:pt x="937" y="0"/>
                    <a:pt x="897" y="1"/>
                    <a:pt x="857" y="3"/>
                  </a:cubicBezTo>
                  <a:cubicBezTo>
                    <a:pt x="619" y="15"/>
                    <a:pt x="417" y="75"/>
                    <a:pt x="262" y="122"/>
                  </a:cubicBezTo>
                  <a:cubicBezTo>
                    <a:pt x="107" y="170"/>
                    <a:pt x="0" y="218"/>
                    <a:pt x="0" y="218"/>
                  </a:cubicBezTo>
                  <a:cubicBezTo>
                    <a:pt x="0" y="218"/>
                    <a:pt x="95" y="289"/>
                    <a:pt x="262" y="348"/>
                  </a:cubicBezTo>
                  <a:cubicBezTo>
                    <a:pt x="403" y="403"/>
                    <a:pt x="604" y="457"/>
                    <a:pt x="828" y="457"/>
                  </a:cubicBezTo>
                  <a:cubicBezTo>
                    <a:pt x="850" y="457"/>
                    <a:pt x="871" y="457"/>
                    <a:pt x="893" y="456"/>
                  </a:cubicBezTo>
                  <a:cubicBezTo>
                    <a:pt x="1155" y="432"/>
                    <a:pt x="1358" y="348"/>
                    <a:pt x="1512" y="253"/>
                  </a:cubicBezTo>
                  <a:cubicBezTo>
                    <a:pt x="1655" y="170"/>
                    <a:pt x="1727" y="98"/>
                    <a:pt x="1727" y="98"/>
                  </a:cubicBezTo>
                  <a:cubicBezTo>
                    <a:pt x="1727" y="98"/>
                    <a:pt x="1608" y="63"/>
                    <a:pt x="1453" y="39"/>
                  </a:cubicBezTo>
                  <a:cubicBezTo>
                    <a:pt x="1326" y="19"/>
                    <a:pt x="1152" y="0"/>
                    <a:pt x="976" y="0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525" name="Google Shape;12525;p49"/>
            <p:cNvSpPr/>
            <p:nvPr/>
          </p:nvSpPr>
          <p:spPr>
            <a:xfrm>
              <a:off x="2931300" y="2574250"/>
              <a:ext cx="30400" cy="11050"/>
            </a:xfrm>
            <a:custGeom>
              <a:avLst/>
              <a:gdLst/>
              <a:ahLst/>
              <a:cxnLst/>
              <a:rect l="l" t="t" r="r" b="b"/>
              <a:pathLst>
                <a:path w="1216" h="442" extrusionOk="0">
                  <a:moveTo>
                    <a:pt x="608" y="1"/>
                  </a:moveTo>
                  <a:cubicBezTo>
                    <a:pt x="263" y="1"/>
                    <a:pt x="1" y="227"/>
                    <a:pt x="1" y="227"/>
                  </a:cubicBezTo>
                  <a:cubicBezTo>
                    <a:pt x="1" y="227"/>
                    <a:pt x="263" y="441"/>
                    <a:pt x="608" y="441"/>
                  </a:cubicBezTo>
                  <a:cubicBezTo>
                    <a:pt x="953" y="441"/>
                    <a:pt x="1215" y="227"/>
                    <a:pt x="1215" y="227"/>
                  </a:cubicBezTo>
                  <a:cubicBezTo>
                    <a:pt x="1215" y="227"/>
                    <a:pt x="929" y="1"/>
                    <a:pt x="608" y="1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526" name="Google Shape;12526;p49"/>
            <p:cNvSpPr/>
            <p:nvPr/>
          </p:nvSpPr>
          <p:spPr>
            <a:xfrm>
              <a:off x="2954225" y="2542100"/>
              <a:ext cx="26825" cy="11350"/>
            </a:xfrm>
            <a:custGeom>
              <a:avLst/>
              <a:gdLst/>
              <a:ahLst/>
              <a:cxnLst/>
              <a:rect l="l" t="t" r="r" b="b"/>
              <a:pathLst>
                <a:path w="1073" h="454" extrusionOk="0">
                  <a:moveTo>
                    <a:pt x="558" y="0"/>
                  </a:moveTo>
                  <a:cubicBezTo>
                    <a:pt x="551" y="0"/>
                    <a:pt x="544" y="1"/>
                    <a:pt x="536" y="1"/>
                  </a:cubicBezTo>
                  <a:cubicBezTo>
                    <a:pt x="239" y="1"/>
                    <a:pt x="1" y="227"/>
                    <a:pt x="1" y="227"/>
                  </a:cubicBezTo>
                  <a:cubicBezTo>
                    <a:pt x="1" y="227"/>
                    <a:pt x="239" y="453"/>
                    <a:pt x="536" y="453"/>
                  </a:cubicBezTo>
                  <a:cubicBezTo>
                    <a:pt x="834" y="453"/>
                    <a:pt x="1072" y="227"/>
                    <a:pt x="1072" y="227"/>
                  </a:cubicBezTo>
                  <a:cubicBezTo>
                    <a:pt x="1072" y="227"/>
                    <a:pt x="845" y="0"/>
                    <a:pt x="558" y="0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527" name="Google Shape;12527;p49"/>
            <p:cNvSpPr/>
            <p:nvPr/>
          </p:nvSpPr>
          <p:spPr>
            <a:xfrm>
              <a:off x="3016725" y="2803450"/>
              <a:ext cx="430750" cy="31575"/>
            </a:xfrm>
            <a:custGeom>
              <a:avLst/>
              <a:gdLst/>
              <a:ahLst/>
              <a:cxnLst/>
              <a:rect l="l" t="t" r="r" b="b"/>
              <a:pathLst>
                <a:path w="17230" h="1263" extrusionOk="0">
                  <a:moveTo>
                    <a:pt x="17229" y="1"/>
                  </a:moveTo>
                  <a:cubicBezTo>
                    <a:pt x="17229" y="1"/>
                    <a:pt x="13359" y="48"/>
                    <a:pt x="8597" y="405"/>
                  </a:cubicBezTo>
                  <a:cubicBezTo>
                    <a:pt x="3835" y="763"/>
                    <a:pt x="1" y="1263"/>
                    <a:pt x="1" y="1263"/>
                  </a:cubicBezTo>
                  <a:cubicBezTo>
                    <a:pt x="1" y="1263"/>
                    <a:pt x="3882" y="1203"/>
                    <a:pt x="8633" y="858"/>
                  </a:cubicBezTo>
                  <a:cubicBezTo>
                    <a:pt x="13395" y="501"/>
                    <a:pt x="17229" y="1"/>
                    <a:pt x="17229" y="1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528" name="Google Shape;12528;p49"/>
            <p:cNvSpPr/>
            <p:nvPr/>
          </p:nvSpPr>
          <p:spPr>
            <a:xfrm>
              <a:off x="3045900" y="2792250"/>
              <a:ext cx="214650" cy="13900"/>
            </a:xfrm>
            <a:custGeom>
              <a:avLst/>
              <a:gdLst/>
              <a:ahLst/>
              <a:cxnLst/>
              <a:rect l="l" t="t" r="r" b="b"/>
              <a:pathLst>
                <a:path w="8586" h="556" extrusionOk="0">
                  <a:moveTo>
                    <a:pt x="5255" y="1"/>
                  </a:moveTo>
                  <a:cubicBezTo>
                    <a:pt x="4943" y="1"/>
                    <a:pt x="4619" y="7"/>
                    <a:pt x="4287" y="20"/>
                  </a:cubicBezTo>
                  <a:cubicBezTo>
                    <a:pt x="3096" y="56"/>
                    <a:pt x="2025" y="198"/>
                    <a:pt x="1251" y="318"/>
                  </a:cubicBezTo>
                  <a:cubicBezTo>
                    <a:pt x="477" y="449"/>
                    <a:pt x="1" y="556"/>
                    <a:pt x="1" y="556"/>
                  </a:cubicBezTo>
                  <a:cubicBezTo>
                    <a:pt x="1" y="556"/>
                    <a:pt x="1929" y="556"/>
                    <a:pt x="4299" y="460"/>
                  </a:cubicBezTo>
                  <a:cubicBezTo>
                    <a:pt x="6644" y="377"/>
                    <a:pt x="8585" y="222"/>
                    <a:pt x="8585" y="222"/>
                  </a:cubicBezTo>
                  <a:cubicBezTo>
                    <a:pt x="8585" y="222"/>
                    <a:pt x="8109" y="151"/>
                    <a:pt x="7335" y="91"/>
                  </a:cubicBezTo>
                  <a:cubicBezTo>
                    <a:pt x="6777" y="40"/>
                    <a:pt x="6058" y="1"/>
                    <a:pt x="5255" y="1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529" name="Google Shape;12529;p49"/>
            <p:cNvSpPr/>
            <p:nvPr/>
          </p:nvSpPr>
          <p:spPr>
            <a:xfrm>
              <a:off x="3036375" y="2778700"/>
              <a:ext cx="103900" cy="11425"/>
            </a:xfrm>
            <a:custGeom>
              <a:avLst/>
              <a:gdLst/>
              <a:ahLst/>
              <a:cxnLst/>
              <a:rect l="l" t="t" r="r" b="b"/>
              <a:pathLst>
                <a:path w="4156" h="457" extrusionOk="0">
                  <a:moveTo>
                    <a:pt x="2261" y="0"/>
                  </a:moveTo>
                  <a:cubicBezTo>
                    <a:pt x="2199" y="0"/>
                    <a:pt x="2136" y="1"/>
                    <a:pt x="2072" y="2"/>
                  </a:cubicBezTo>
                  <a:cubicBezTo>
                    <a:pt x="929" y="26"/>
                    <a:pt x="1" y="276"/>
                    <a:pt x="1" y="276"/>
                  </a:cubicBezTo>
                  <a:cubicBezTo>
                    <a:pt x="1" y="276"/>
                    <a:pt x="840" y="457"/>
                    <a:pt x="1896" y="457"/>
                  </a:cubicBezTo>
                  <a:cubicBezTo>
                    <a:pt x="1958" y="457"/>
                    <a:pt x="2021" y="456"/>
                    <a:pt x="2084" y="455"/>
                  </a:cubicBezTo>
                  <a:cubicBezTo>
                    <a:pt x="3239" y="443"/>
                    <a:pt x="4156" y="181"/>
                    <a:pt x="4156" y="181"/>
                  </a:cubicBezTo>
                  <a:cubicBezTo>
                    <a:pt x="4156" y="181"/>
                    <a:pt x="3317" y="0"/>
                    <a:pt x="2261" y="0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530" name="Google Shape;12530;p49"/>
            <p:cNvSpPr/>
            <p:nvPr/>
          </p:nvSpPr>
          <p:spPr>
            <a:xfrm>
              <a:off x="3034900" y="2753425"/>
              <a:ext cx="57175" cy="11675"/>
            </a:xfrm>
            <a:custGeom>
              <a:avLst/>
              <a:gdLst/>
              <a:ahLst/>
              <a:cxnLst/>
              <a:rect l="l" t="t" r="r" b="b"/>
              <a:pathLst>
                <a:path w="2287" h="467" extrusionOk="0">
                  <a:moveTo>
                    <a:pt x="1185" y="1"/>
                  </a:moveTo>
                  <a:cubicBezTo>
                    <a:pt x="1167" y="1"/>
                    <a:pt x="1149" y="1"/>
                    <a:pt x="1131" y="1"/>
                  </a:cubicBezTo>
                  <a:cubicBezTo>
                    <a:pt x="512" y="37"/>
                    <a:pt x="0" y="275"/>
                    <a:pt x="0" y="275"/>
                  </a:cubicBezTo>
                  <a:cubicBezTo>
                    <a:pt x="0" y="275"/>
                    <a:pt x="494" y="466"/>
                    <a:pt x="1101" y="466"/>
                  </a:cubicBezTo>
                  <a:cubicBezTo>
                    <a:pt x="1119" y="466"/>
                    <a:pt x="1137" y="466"/>
                    <a:pt x="1155" y="466"/>
                  </a:cubicBezTo>
                  <a:cubicBezTo>
                    <a:pt x="1774" y="442"/>
                    <a:pt x="2286" y="192"/>
                    <a:pt x="2286" y="192"/>
                  </a:cubicBezTo>
                  <a:cubicBezTo>
                    <a:pt x="2286" y="192"/>
                    <a:pt x="1792" y="1"/>
                    <a:pt x="1185" y="1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531" name="Google Shape;12531;p49"/>
            <p:cNvSpPr/>
            <p:nvPr/>
          </p:nvSpPr>
          <p:spPr>
            <a:xfrm>
              <a:off x="2993825" y="2730825"/>
              <a:ext cx="30375" cy="11625"/>
            </a:xfrm>
            <a:custGeom>
              <a:avLst/>
              <a:gdLst/>
              <a:ahLst/>
              <a:cxnLst/>
              <a:rect l="l" t="t" r="r" b="b"/>
              <a:pathLst>
                <a:path w="1215" h="465" extrusionOk="0">
                  <a:moveTo>
                    <a:pt x="619" y="0"/>
                  </a:moveTo>
                  <a:cubicBezTo>
                    <a:pt x="441" y="0"/>
                    <a:pt x="262" y="60"/>
                    <a:pt x="155" y="131"/>
                  </a:cubicBezTo>
                  <a:cubicBezTo>
                    <a:pt x="60" y="191"/>
                    <a:pt x="0" y="274"/>
                    <a:pt x="0" y="274"/>
                  </a:cubicBezTo>
                  <a:lnTo>
                    <a:pt x="179" y="358"/>
                  </a:lnTo>
                  <a:cubicBezTo>
                    <a:pt x="298" y="405"/>
                    <a:pt x="441" y="453"/>
                    <a:pt x="595" y="465"/>
                  </a:cubicBezTo>
                  <a:cubicBezTo>
                    <a:pt x="738" y="465"/>
                    <a:pt x="893" y="429"/>
                    <a:pt x="1012" y="405"/>
                  </a:cubicBezTo>
                  <a:cubicBezTo>
                    <a:pt x="1131" y="369"/>
                    <a:pt x="1215" y="346"/>
                    <a:pt x="1215" y="346"/>
                  </a:cubicBezTo>
                  <a:cubicBezTo>
                    <a:pt x="1215" y="346"/>
                    <a:pt x="1167" y="274"/>
                    <a:pt x="1072" y="179"/>
                  </a:cubicBezTo>
                  <a:cubicBezTo>
                    <a:pt x="964" y="96"/>
                    <a:pt x="810" y="12"/>
                    <a:pt x="619" y="0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532" name="Google Shape;12532;p49"/>
            <p:cNvSpPr/>
            <p:nvPr/>
          </p:nvSpPr>
          <p:spPr>
            <a:xfrm>
              <a:off x="3764150" y="3101350"/>
              <a:ext cx="434600" cy="11425"/>
            </a:xfrm>
            <a:custGeom>
              <a:avLst/>
              <a:gdLst/>
              <a:ahLst/>
              <a:cxnLst/>
              <a:rect l="l" t="t" r="r" b="b"/>
              <a:pathLst>
                <a:path w="17384" h="457" extrusionOk="0">
                  <a:moveTo>
                    <a:pt x="7901" y="1"/>
                  </a:moveTo>
                  <a:cubicBezTo>
                    <a:pt x="3473" y="1"/>
                    <a:pt x="0" y="181"/>
                    <a:pt x="0" y="181"/>
                  </a:cubicBezTo>
                  <a:cubicBezTo>
                    <a:pt x="0" y="181"/>
                    <a:pt x="3906" y="419"/>
                    <a:pt x="8692" y="455"/>
                  </a:cubicBezTo>
                  <a:cubicBezTo>
                    <a:pt x="8945" y="456"/>
                    <a:pt x="9196" y="457"/>
                    <a:pt x="9443" y="457"/>
                  </a:cubicBezTo>
                  <a:cubicBezTo>
                    <a:pt x="13900" y="457"/>
                    <a:pt x="17384" y="265"/>
                    <a:pt x="17384" y="265"/>
                  </a:cubicBezTo>
                  <a:cubicBezTo>
                    <a:pt x="17384" y="265"/>
                    <a:pt x="13502" y="15"/>
                    <a:pt x="8692" y="3"/>
                  </a:cubicBezTo>
                  <a:cubicBezTo>
                    <a:pt x="8425" y="1"/>
                    <a:pt x="8162" y="1"/>
                    <a:pt x="7901" y="1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533" name="Google Shape;12533;p49"/>
            <p:cNvSpPr/>
            <p:nvPr/>
          </p:nvSpPr>
          <p:spPr>
            <a:xfrm>
              <a:off x="3764750" y="3085325"/>
              <a:ext cx="192600" cy="11350"/>
            </a:xfrm>
            <a:custGeom>
              <a:avLst/>
              <a:gdLst/>
              <a:ahLst/>
              <a:cxnLst/>
              <a:rect l="l" t="t" r="r" b="b"/>
              <a:pathLst>
                <a:path w="7704" h="454" extrusionOk="0">
                  <a:moveTo>
                    <a:pt x="3846" y="1"/>
                  </a:moveTo>
                  <a:cubicBezTo>
                    <a:pt x="1727" y="1"/>
                    <a:pt x="0" y="227"/>
                    <a:pt x="0" y="227"/>
                  </a:cubicBezTo>
                  <a:cubicBezTo>
                    <a:pt x="0" y="227"/>
                    <a:pt x="1727" y="453"/>
                    <a:pt x="3846" y="453"/>
                  </a:cubicBezTo>
                  <a:cubicBezTo>
                    <a:pt x="5977" y="453"/>
                    <a:pt x="7704" y="227"/>
                    <a:pt x="7704" y="227"/>
                  </a:cubicBezTo>
                  <a:cubicBezTo>
                    <a:pt x="7704" y="227"/>
                    <a:pt x="5977" y="1"/>
                    <a:pt x="3846" y="1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534" name="Google Shape;12534;p49"/>
            <p:cNvSpPr/>
            <p:nvPr/>
          </p:nvSpPr>
          <p:spPr>
            <a:xfrm>
              <a:off x="3792425" y="3067475"/>
              <a:ext cx="154200" cy="11325"/>
            </a:xfrm>
            <a:custGeom>
              <a:avLst/>
              <a:gdLst/>
              <a:ahLst/>
              <a:cxnLst/>
              <a:rect l="l" t="t" r="r" b="b"/>
              <a:pathLst>
                <a:path w="6168" h="453" extrusionOk="0">
                  <a:moveTo>
                    <a:pt x="3084" y="0"/>
                  </a:moveTo>
                  <a:cubicBezTo>
                    <a:pt x="1382" y="0"/>
                    <a:pt x="1" y="227"/>
                    <a:pt x="1" y="227"/>
                  </a:cubicBezTo>
                  <a:cubicBezTo>
                    <a:pt x="1" y="227"/>
                    <a:pt x="1382" y="453"/>
                    <a:pt x="3084" y="453"/>
                  </a:cubicBezTo>
                  <a:cubicBezTo>
                    <a:pt x="4787" y="453"/>
                    <a:pt x="6168" y="227"/>
                    <a:pt x="6168" y="227"/>
                  </a:cubicBezTo>
                  <a:cubicBezTo>
                    <a:pt x="6168" y="227"/>
                    <a:pt x="4787" y="0"/>
                    <a:pt x="3084" y="0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535" name="Google Shape;12535;p49"/>
            <p:cNvSpPr/>
            <p:nvPr/>
          </p:nvSpPr>
          <p:spPr>
            <a:xfrm>
              <a:off x="3859100" y="3048125"/>
              <a:ext cx="160750" cy="11325"/>
            </a:xfrm>
            <a:custGeom>
              <a:avLst/>
              <a:gdLst/>
              <a:ahLst/>
              <a:cxnLst/>
              <a:rect l="l" t="t" r="r" b="b"/>
              <a:pathLst>
                <a:path w="6430" h="453" extrusionOk="0">
                  <a:moveTo>
                    <a:pt x="3345" y="0"/>
                  </a:moveTo>
                  <a:cubicBezTo>
                    <a:pt x="3302" y="0"/>
                    <a:pt x="3259" y="0"/>
                    <a:pt x="3215" y="0"/>
                  </a:cubicBezTo>
                  <a:cubicBezTo>
                    <a:pt x="1441" y="0"/>
                    <a:pt x="1" y="227"/>
                    <a:pt x="1" y="227"/>
                  </a:cubicBezTo>
                  <a:cubicBezTo>
                    <a:pt x="1" y="227"/>
                    <a:pt x="1441" y="453"/>
                    <a:pt x="3215" y="453"/>
                  </a:cubicBezTo>
                  <a:cubicBezTo>
                    <a:pt x="4989" y="453"/>
                    <a:pt x="6430" y="227"/>
                    <a:pt x="6430" y="227"/>
                  </a:cubicBezTo>
                  <a:cubicBezTo>
                    <a:pt x="6430" y="227"/>
                    <a:pt x="5070" y="0"/>
                    <a:pt x="3345" y="0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536" name="Google Shape;12536;p49"/>
            <p:cNvSpPr/>
            <p:nvPr/>
          </p:nvSpPr>
          <p:spPr>
            <a:xfrm>
              <a:off x="4972050" y="2710275"/>
              <a:ext cx="27400" cy="64925"/>
            </a:xfrm>
            <a:custGeom>
              <a:avLst/>
              <a:gdLst/>
              <a:ahLst/>
              <a:cxnLst/>
              <a:rect l="l" t="t" r="r" b="b"/>
              <a:pathLst>
                <a:path w="1096" h="2597" extrusionOk="0">
                  <a:moveTo>
                    <a:pt x="167" y="1"/>
                  </a:moveTo>
                  <a:cubicBezTo>
                    <a:pt x="167" y="1"/>
                    <a:pt x="83" y="168"/>
                    <a:pt x="24" y="418"/>
                  </a:cubicBezTo>
                  <a:cubicBezTo>
                    <a:pt x="0" y="691"/>
                    <a:pt x="0" y="1072"/>
                    <a:pt x="143" y="1465"/>
                  </a:cubicBezTo>
                  <a:cubicBezTo>
                    <a:pt x="298" y="1870"/>
                    <a:pt x="548" y="2168"/>
                    <a:pt x="738" y="2346"/>
                  </a:cubicBezTo>
                  <a:cubicBezTo>
                    <a:pt x="953" y="2525"/>
                    <a:pt x="1095" y="2596"/>
                    <a:pt x="1095" y="2596"/>
                  </a:cubicBezTo>
                  <a:cubicBezTo>
                    <a:pt x="1095" y="2596"/>
                    <a:pt x="1036" y="2442"/>
                    <a:pt x="929" y="2204"/>
                  </a:cubicBezTo>
                  <a:cubicBezTo>
                    <a:pt x="845" y="1965"/>
                    <a:pt x="726" y="1656"/>
                    <a:pt x="595" y="1311"/>
                  </a:cubicBezTo>
                  <a:cubicBezTo>
                    <a:pt x="476" y="977"/>
                    <a:pt x="357" y="644"/>
                    <a:pt x="286" y="406"/>
                  </a:cubicBezTo>
                  <a:cubicBezTo>
                    <a:pt x="202" y="156"/>
                    <a:pt x="167" y="1"/>
                    <a:pt x="167" y="1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537" name="Google Shape;12537;p49"/>
            <p:cNvSpPr/>
            <p:nvPr/>
          </p:nvSpPr>
          <p:spPr>
            <a:xfrm>
              <a:off x="4954775" y="2749875"/>
              <a:ext cx="18175" cy="31275"/>
            </a:xfrm>
            <a:custGeom>
              <a:avLst/>
              <a:gdLst/>
              <a:ahLst/>
              <a:cxnLst/>
              <a:rect l="l" t="t" r="r" b="b"/>
              <a:pathLst>
                <a:path w="727" h="1251" extrusionOk="0">
                  <a:moveTo>
                    <a:pt x="84" y="0"/>
                  </a:moveTo>
                  <a:cubicBezTo>
                    <a:pt x="84" y="0"/>
                    <a:pt x="0" y="370"/>
                    <a:pt x="155" y="715"/>
                  </a:cubicBezTo>
                  <a:cubicBezTo>
                    <a:pt x="322" y="1060"/>
                    <a:pt x="643" y="1251"/>
                    <a:pt x="643" y="1251"/>
                  </a:cubicBezTo>
                  <a:cubicBezTo>
                    <a:pt x="643" y="1251"/>
                    <a:pt x="727" y="881"/>
                    <a:pt x="572" y="536"/>
                  </a:cubicBezTo>
                  <a:cubicBezTo>
                    <a:pt x="405" y="191"/>
                    <a:pt x="84" y="0"/>
                    <a:pt x="84" y="0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538" name="Google Shape;12538;p49"/>
            <p:cNvSpPr/>
            <p:nvPr/>
          </p:nvSpPr>
          <p:spPr>
            <a:xfrm>
              <a:off x="4199625" y="1988475"/>
              <a:ext cx="16975" cy="54800"/>
            </a:xfrm>
            <a:custGeom>
              <a:avLst/>
              <a:gdLst/>
              <a:ahLst/>
              <a:cxnLst/>
              <a:rect l="l" t="t" r="r" b="b"/>
              <a:pathLst>
                <a:path w="679" h="2192" extrusionOk="0">
                  <a:moveTo>
                    <a:pt x="131" y="0"/>
                  </a:moveTo>
                  <a:cubicBezTo>
                    <a:pt x="131" y="0"/>
                    <a:pt x="0" y="524"/>
                    <a:pt x="119" y="1131"/>
                  </a:cubicBezTo>
                  <a:cubicBezTo>
                    <a:pt x="238" y="1750"/>
                    <a:pt x="548" y="2191"/>
                    <a:pt x="548" y="2191"/>
                  </a:cubicBezTo>
                  <a:cubicBezTo>
                    <a:pt x="548" y="2191"/>
                    <a:pt x="679" y="1667"/>
                    <a:pt x="560" y="1060"/>
                  </a:cubicBezTo>
                  <a:cubicBezTo>
                    <a:pt x="441" y="453"/>
                    <a:pt x="131" y="0"/>
                    <a:pt x="131" y="0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539" name="Google Shape;12539;p49"/>
            <p:cNvSpPr/>
            <p:nvPr/>
          </p:nvSpPr>
          <p:spPr>
            <a:xfrm>
              <a:off x="4658600" y="2070925"/>
              <a:ext cx="19075" cy="57175"/>
            </a:xfrm>
            <a:custGeom>
              <a:avLst/>
              <a:gdLst/>
              <a:ahLst/>
              <a:cxnLst/>
              <a:rect l="l" t="t" r="r" b="b"/>
              <a:pathLst>
                <a:path w="763" h="2287" extrusionOk="0">
                  <a:moveTo>
                    <a:pt x="1" y="0"/>
                  </a:moveTo>
                  <a:cubicBezTo>
                    <a:pt x="1" y="0"/>
                    <a:pt x="25" y="560"/>
                    <a:pt x="215" y="1191"/>
                  </a:cubicBezTo>
                  <a:cubicBezTo>
                    <a:pt x="406" y="1798"/>
                    <a:pt x="715" y="2286"/>
                    <a:pt x="715" y="2286"/>
                  </a:cubicBezTo>
                  <a:cubicBezTo>
                    <a:pt x="715" y="2286"/>
                    <a:pt x="751" y="2143"/>
                    <a:pt x="763" y="1917"/>
                  </a:cubicBezTo>
                  <a:cubicBezTo>
                    <a:pt x="763" y="1691"/>
                    <a:pt x="751" y="1381"/>
                    <a:pt x="644" y="1048"/>
                  </a:cubicBezTo>
                  <a:cubicBezTo>
                    <a:pt x="537" y="727"/>
                    <a:pt x="370" y="453"/>
                    <a:pt x="239" y="274"/>
                  </a:cubicBezTo>
                  <a:cubicBezTo>
                    <a:pt x="108" y="96"/>
                    <a:pt x="1" y="0"/>
                    <a:pt x="1" y="0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540" name="Google Shape;12540;p49"/>
            <p:cNvSpPr/>
            <p:nvPr/>
          </p:nvSpPr>
          <p:spPr>
            <a:xfrm>
              <a:off x="4621700" y="2066750"/>
              <a:ext cx="17275" cy="33075"/>
            </a:xfrm>
            <a:custGeom>
              <a:avLst/>
              <a:gdLst/>
              <a:ahLst/>
              <a:cxnLst/>
              <a:rect l="l" t="t" r="r" b="b"/>
              <a:pathLst>
                <a:path w="691" h="1323" extrusionOk="0">
                  <a:moveTo>
                    <a:pt x="143" y="1"/>
                  </a:moveTo>
                  <a:cubicBezTo>
                    <a:pt x="143" y="1"/>
                    <a:pt x="0" y="370"/>
                    <a:pt x="143" y="739"/>
                  </a:cubicBezTo>
                  <a:cubicBezTo>
                    <a:pt x="274" y="1132"/>
                    <a:pt x="619" y="1322"/>
                    <a:pt x="619" y="1322"/>
                  </a:cubicBezTo>
                  <a:cubicBezTo>
                    <a:pt x="619" y="1322"/>
                    <a:pt x="691" y="953"/>
                    <a:pt x="572" y="596"/>
                  </a:cubicBezTo>
                  <a:cubicBezTo>
                    <a:pt x="441" y="239"/>
                    <a:pt x="143" y="1"/>
                    <a:pt x="143" y="1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541" name="Google Shape;12541;p49"/>
            <p:cNvSpPr/>
            <p:nvPr/>
          </p:nvSpPr>
          <p:spPr>
            <a:xfrm>
              <a:off x="3442075" y="2701050"/>
              <a:ext cx="20875" cy="98550"/>
            </a:xfrm>
            <a:custGeom>
              <a:avLst/>
              <a:gdLst/>
              <a:ahLst/>
              <a:cxnLst/>
              <a:rect l="l" t="t" r="r" b="b"/>
              <a:pathLst>
                <a:path w="835" h="3942" extrusionOk="0">
                  <a:moveTo>
                    <a:pt x="775" y="1"/>
                  </a:moveTo>
                  <a:cubicBezTo>
                    <a:pt x="775" y="1"/>
                    <a:pt x="382" y="846"/>
                    <a:pt x="191" y="1941"/>
                  </a:cubicBezTo>
                  <a:cubicBezTo>
                    <a:pt x="1" y="3025"/>
                    <a:pt x="60" y="3942"/>
                    <a:pt x="60" y="3942"/>
                  </a:cubicBezTo>
                  <a:cubicBezTo>
                    <a:pt x="60" y="3942"/>
                    <a:pt x="441" y="3096"/>
                    <a:pt x="644" y="2013"/>
                  </a:cubicBezTo>
                  <a:cubicBezTo>
                    <a:pt x="834" y="930"/>
                    <a:pt x="775" y="1"/>
                    <a:pt x="775" y="1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542" name="Google Shape;12542;p49"/>
            <p:cNvSpPr/>
            <p:nvPr/>
          </p:nvSpPr>
          <p:spPr>
            <a:xfrm>
              <a:off x="3463225" y="2773100"/>
              <a:ext cx="13125" cy="28000"/>
            </a:xfrm>
            <a:custGeom>
              <a:avLst/>
              <a:gdLst/>
              <a:ahLst/>
              <a:cxnLst/>
              <a:rect l="l" t="t" r="r" b="b"/>
              <a:pathLst>
                <a:path w="525" h="1120" extrusionOk="0">
                  <a:moveTo>
                    <a:pt x="357" y="0"/>
                  </a:moveTo>
                  <a:cubicBezTo>
                    <a:pt x="357" y="0"/>
                    <a:pt x="298" y="72"/>
                    <a:pt x="215" y="167"/>
                  </a:cubicBezTo>
                  <a:cubicBezTo>
                    <a:pt x="155" y="262"/>
                    <a:pt x="60" y="381"/>
                    <a:pt x="36" y="524"/>
                  </a:cubicBezTo>
                  <a:cubicBezTo>
                    <a:pt x="0" y="667"/>
                    <a:pt x="12" y="810"/>
                    <a:pt x="36" y="929"/>
                  </a:cubicBezTo>
                  <a:cubicBezTo>
                    <a:pt x="48" y="1036"/>
                    <a:pt x="72" y="1119"/>
                    <a:pt x="72" y="1119"/>
                  </a:cubicBezTo>
                  <a:cubicBezTo>
                    <a:pt x="72" y="1119"/>
                    <a:pt x="155" y="1095"/>
                    <a:pt x="238" y="1000"/>
                  </a:cubicBezTo>
                  <a:cubicBezTo>
                    <a:pt x="334" y="929"/>
                    <a:pt x="429" y="798"/>
                    <a:pt x="476" y="631"/>
                  </a:cubicBezTo>
                  <a:cubicBezTo>
                    <a:pt x="524" y="464"/>
                    <a:pt x="488" y="298"/>
                    <a:pt x="453" y="191"/>
                  </a:cubicBezTo>
                  <a:cubicBezTo>
                    <a:pt x="417" y="83"/>
                    <a:pt x="357" y="0"/>
                    <a:pt x="357" y="0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543" name="Google Shape;12543;p49"/>
            <p:cNvSpPr/>
            <p:nvPr/>
          </p:nvSpPr>
          <p:spPr>
            <a:xfrm>
              <a:off x="3483750" y="2774875"/>
              <a:ext cx="16100" cy="23250"/>
            </a:xfrm>
            <a:custGeom>
              <a:avLst/>
              <a:gdLst/>
              <a:ahLst/>
              <a:cxnLst/>
              <a:rect l="l" t="t" r="r" b="b"/>
              <a:pathLst>
                <a:path w="644" h="930" extrusionOk="0">
                  <a:moveTo>
                    <a:pt x="477" y="1"/>
                  </a:moveTo>
                  <a:cubicBezTo>
                    <a:pt x="477" y="1"/>
                    <a:pt x="203" y="143"/>
                    <a:pt x="108" y="382"/>
                  </a:cubicBezTo>
                  <a:cubicBezTo>
                    <a:pt x="1" y="632"/>
                    <a:pt x="108" y="929"/>
                    <a:pt x="108" y="929"/>
                  </a:cubicBezTo>
                  <a:cubicBezTo>
                    <a:pt x="108" y="929"/>
                    <a:pt x="417" y="846"/>
                    <a:pt x="525" y="560"/>
                  </a:cubicBezTo>
                  <a:cubicBezTo>
                    <a:pt x="644" y="274"/>
                    <a:pt x="477" y="1"/>
                    <a:pt x="477" y="1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544" name="Google Shape;12544;p49"/>
            <p:cNvSpPr/>
            <p:nvPr/>
          </p:nvSpPr>
          <p:spPr>
            <a:xfrm>
              <a:off x="3460250" y="2009300"/>
              <a:ext cx="18775" cy="67000"/>
            </a:xfrm>
            <a:custGeom>
              <a:avLst/>
              <a:gdLst/>
              <a:ahLst/>
              <a:cxnLst/>
              <a:rect l="l" t="t" r="r" b="b"/>
              <a:pathLst>
                <a:path w="751" h="2680" extrusionOk="0">
                  <a:moveTo>
                    <a:pt x="643" y="1"/>
                  </a:moveTo>
                  <a:cubicBezTo>
                    <a:pt x="643" y="1"/>
                    <a:pt x="298" y="560"/>
                    <a:pt x="155" y="1298"/>
                  </a:cubicBezTo>
                  <a:cubicBezTo>
                    <a:pt x="0" y="2049"/>
                    <a:pt x="107" y="2680"/>
                    <a:pt x="107" y="2680"/>
                  </a:cubicBezTo>
                  <a:cubicBezTo>
                    <a:pt x="107" y="2680"/>
                    <a:pt x="429" y="2120"/>
                    <a:pt x="595" y="1394"/>
                  </a:cubicBezTo>
                  <a:cubicBezTo>
                    <a:pt x="750" y="644"/>
                    <a:pt x="643" y="1"/>
                    <a:pt x="643" y="1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545" name="Google Shape;12545;p49"/>
            <p:cNvSpPr/>
            <p:nvPr/>
          </p:nvSpPr>
          <p:spPr>
            <a:xfrm>
              <a:off x="3484650" y="2016750"/>
              <a:ext cx="13125" cy="25025"/>
            </a:xfrm>
            <a:custGeom>
              <a:avLst/>
              <a:gdLst/>
              <a:ahLst/>
              <a:cxnLst/>
              <a:rect l="l" t="t" r="r" b="b"/>
              <a:pathLst>
                <a:path w="525" h="1001" extrusionOk="0">
                  <a:moveTo>
                    <a:pt x="453" y="0"/>
                  </a:moveTo>
                  <a:cubicBezTo>
                    <a:pt x="453" y="0"/>
                    <a:pt x="381" y="12"/>
                    <a:pt x="286" y="96"/>
                  </a:cubicBezTo>
                  <a:cubicBezTo>
                    <a:pt x="191" y="167"/>
                    <a:pt x="96" y="286"/>
                    <a:pt x="48" y="429"/>
                  </a:cubicBezTo>
                  <a:cubicBezTo>
                    <a:pt x="0" y="584"/>
                    <a:pt x="48" y="727"/>
                    <a:pt x="96" y="834"/>
                  </a:cubicBezTo>
                  <a:cubicBezTo>
                    <a:pt x="143" y="941"/>
                    <a:pt x="203" y="1000"/>
                    <a:pt x="203" y="1000"/>
                  </a:cubicBezTo>
                  <a:cubicBezTo>
                    <a:pt x="203" y="1000"/>
                    <a:pt x="262" y="941"/>
                    <a:pt x="334" y="846"/>
                  </a:cubicBezTo>
                  <a:cubicBezTo>
                    <a:pt x="393" y="774"/>
                    <a:pt x="465" y="655"/>
                    <a:pt x="501" y="536"/>
                  </a:cubicBezTo>
                  <a:cubicBezTo>
                    <a:pt x="524" y="417"/>
                    <a:pt x="512" y="286"/>
                    <a:pt x="501" y="179"/>
                  </a:cubicBezTo>
                  <a:cubicBezTo>
                    <a:pt x="489" y="72"/>
                    <a:pt x="453" y="0"/>
                    <a:pt x="453" y="0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546" name="Google Shape;12546;p49"/>
            <p:cNvSpPr/>
            <p:nvPr/>
          </p:nvSpPr>
          <p:spPr>
            <a:xfrm>
              <a:off x="3177475" y="2730825"/>
              <a:ext cx="22050" cy="59250"/>
            </a:xfrm>
            <a:custGeom>
              <a:avLst/>
              <a:gdLst/>
              <a:ahLst/>
              <a:cxnLst/>
              <a:rect l="l" t="t" r="r" b="b"/>
              <a:pathLst>
                <a:path w="882" h="2370" extrusionOk="0">
                  <a:moveTo>
                    <a:pt x="834" y="0"/>
                  </a:moveTo>
                  <a:cubicBezTo>
                    <a:pt x="834" y="0"/>
                    <a:pt x="453" y="465"/>
                    <a:pt x="226" y="1120"/>
                  </a:cubicBezTo>
                  <a:cubicBezTo>
                    <a:pt x="0" y="1774"/>
                    <a:pt x="48" y="2370"/>
                    <a:pt x="48" y="2370"/>
                  </a:cubicBezTo>
                  <a:cubicBezTo>
                    <a:pt x="48" y="2370"/>
                    <a:pt x="429" y="1905"/>
                    <a:pt x="655" y="1251"/>
                  </a:cubicBezTo>
                  <a:cubicBezTo>
                    <a:pt x="881" y="596"/>
                    <a:pt x="834" y="1"/>
                    <a:pt x="834" y="0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547" name="Google Shape;12547;p49"/>
            <p:cNvSpPr/>
            <p:nvPr/>
          </p:nvSpPr>
          <p:spPr>
            <a:xfrm>
              <a:off x="3195625" y="2756125"/>
              <a:ext cx="17875" cy="33075"/>
            </a:xfrm>
            <a:custGeom>
              <a:avLst/>
              <a:gdLst/>
              <a:ahLst/>
              <a:cxnLst/>
              <a:rect l="l" t="t" r="r" b="b"/>
              <a:pathLst>
                <a:path w="715" h="1323" extrusionOk="0">
                  <a:moveTo>
                    <a:pt x="620" y="0"/>
                  </a:moveTo>
                  <a:lnTo>
                    <a:pt x="620" y="0"/>
                  </a:lnTo>
                  <a:cubicBezTo>
                    <a:pt x="620" y="0"/>
                    <a:pt x="286" y="215"/>
                    <a:pt x="155" y="584"/>
                  </a:cubicBezTo>
                  <a:cubicBezTo>
                    <a:pt x="1" y="953"/>
                    <a:pt x="108" y="1322"/>
                    <a:pt x="108" y="1322"/>
                  </a:cubicBezTo>
                  <a:cubicBezTo>
                    <a:pt x="108" y="1322"/>
                    <a:pt x="441" y="1108"/>
                    <a:pt x="572" y="751"/>
                  </a:cubicBezTo>
                  <a:cubicBezTo>
                    <a:pt x="715" y="370"/>
                    <a:pt x="620" y="0"/>
                    <a:pt x="620" y="0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548" name="Google Shape;12548;p49"/>
            <p:cNvSpPr/>
            <p:nvPr/>
          </p:nvSpPr>
          <p:spPr>
            <a:xfrm>
              <a:off x="4286525" y="3098125"/>
              <a:ext cx="568550" cy="11050"/>
            </a:xfrm>
            <a:custGeom>
              <a:avLst/>
              <a:gdLst/>
              <a:ahLst/>
              <a:cxnLst/>
              <a:rect l="l" t="t" r="r" b="b"/>
              <a:pathLst>
                <a:path w="22742" h="442" extrusionOk="0">
                  <a:moveTo>
                    <a:pt x="11829" y="0"/>
                  </a:moveTo>
                  <a:cubicBezTo>
                    <a:pt x="11677" y="0"/>
                    <a:pt x="11525" y="0"/>
                    <a:pt x="11371" y="1"/>
                  </a:cubicBezTo>
                  <a:cubicBezTo>
                    <a:pt x="5097" y="1"/>
                    <a:pt x="1" y="227"/>
                    <a:pt x="1" y="227"/>
                  </a:cubicBezTo>
                  <a:cubicBezTo>
                    <a:pt x="1" y="227"/>
                    <a:pt x="5097" y="441"/>
                    <a:pt x="11371" y="441"/>
                  </a:cubicBezTo>
                  <a:cubicBezTo>
                    <a:pt x="17658" y="441"/>
                    <a:pt x="22742" y="227"/>
                    <a:pt x="22742" y="227"/>
                  </a:cubicBezTo>
                  <a:cubicBezTo>
                    <a:pt x="22742" y="227"/>
                    <a:pt x="17903" y="0"/>
                    <a:pt x="11829" y="0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549" name="Google Shape;12549;p49"/>
            <p:cNvSpPr/>
            <p:nvPr/>
          </p:nvSpPr>
          <p:spPr>
            <a:xfrm>
              <a:off x="4874100" y="3096625"/>
              <a:ext cx="64025" cy="11050"/>
            </a:xfrm>
            <a:custGeom>
              <a:avLst/>
              <a:gdLst/>
              <a:ahLst/>
              <a:cxnLst/>
              <a:rect l="l" t="t" r="r" b="b"/>
              <a:pathLst>
                <a:path w="2561" h="442" extrusionOk="0">
                  <a:moveTo>
                    <a:pt x="1337" y="1"/>
                  </a:moveTo>
                  <a:cubicBezTo>
                    <a:pt x="1320" y="1"/>
                    <a:pt x="1304" y="1"/>
                    <a:pt x="1287" y="1"/>
                  </a:cubicBezTo>
                  <a:cubicBezTo>
                    <a:pt x="584" y="1"/>
                    <a:pt x="1" y="227"/>
                    <a:pt x="1" y="227"/>
                  </a:cubicBezTo>
                  <a:cubicBezTo>
                    <a:pt x="1" y="227"/>
                    <a:pt x="572" y="442"/>
                    <a:pt x="1287" y="442"/>
                  </a:cubicBezTo>
                  <a:cubicBezTo>
                    <a:pt x="1977" y="442"/>
                    <a:pt x="2561" y="227"/>
                    <a:pt x="2561" y="227"/>
                  </a:cubicBezTo>
                  <a:cubicBezTo>
                    <a:pt x="2561" y="227"/>
                    <a:pt x="2005" y="1"/>
                    <a:pt x="1337" y="1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550" name="Google Shape;12550;p49"/>
            <p:cNvSpPr/>
            <p:nvPr/>
          </p:nvSpPr>
          <p:spPr>
            <a:xfrm>
              <a:off x="4958350" y="3093075"/>
              <a:ext cx="39300" cy="11325"/>
            </a:xfrm>
            <a:custGeom>
              <a:avLst/>
              <a:gdLst/>
              <a:ahLst/>
              <a:cxnLst/>
              <a:rect l="l" t="t" r="r" b="b"/>
              <a:pathLst>
                <a:path w="1572" h="453" extrusionOk="0">
                  <a:moveTo>
                    <a:pt x="786" y="0"/>
                  </a:moveTo>
                  <a:cubicBezTo>
                    <a:pt x="358" y="0"/>
                    <a:pt x="0" y="226"/>
                    <a:pt x="0" y="226"/>
                  </a:cubicBezTo>
                  <a:cubicBezTo>
                    <a:pt x="0" y="226"/>
                    <a:pt x="358" y="453"/>
                    <a:pt x="786" y="453"/>
                  </a:cubicBezTo>
                  <a:cubicBezTo>
                    <a:pt x="1215" y="453"/>
                    <a:pt x="1572" y="226"/>
                    <a:pt x="1572" y="226"/>
                  </a:cubicBezTo>
                  <a:cubicBezTo>
                    <a:pt x="1572" y="226"/>
                    <a:pt x="1215" y="0"/>
                    <a:pt x="786" y="0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551" name="Google Shape;12551;p49"/>
            <p:cNvSpPr/>
            <p:nvPr/>
          </p:nvSpPr>
          <p:spPr>
            <a:xfrm>
              <a:off x="5018175" y="3096625"/>
              <a:ext cx="32775" cy="11050"/>
            </a:xfrm>
            <a:custGeom>
              <a:avLst/>
              <a:gdLst/>
              <a:ahLst/>
              <a:cxnLst/>
              <a:rect l="l" t="t" r="r" b="b"/>
              <a:pathLst>
                <a:path w="1311" h="442" extrusionOk="0">
                  <a:moveTo>
                    <a:pt x="681" y="1"/>
                  </a:moveTo>
                  <a:cubicBezTo>
                    <a:pt x="673" y="1"/>
                    <a:pt x="664" y="1"/>
                    <a:pt x="655" y="1"/>
                  </a:cubicBezTo>
                  <a:cubicBezTo>
                    <a:pt x="298" y="1"/>
                    <a:pt x="0" y="227"/>
                    <a:pt x="0" y="227"/>
                  </a:cubicBezTo>
                  <a:cubicBezTo>
                    <a:pt x="0" y="227"/>
                    <a:pt x="298" y="442"/>
                    <a:pt x="655" y="442"/>
                  </a:cubicBezTo>
                  <a:cubicBezTo>
                    <a:pt x="1013" y="442"/>
                    <a:pt x="1310" y="227"/>
                    <a:pt x="1310" y="227"/>
                  </a:cubicBezTo>
                  <a:cubicBezTo>
                    <a:pt x="1310" y="227"/>
                    <a:pt x="1027" y="1"/>
                    <a:pt x="681" y="1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552" name="Google Shape;12552;p49"/>
            <p:cNvSpPr/>
            <p:nvPr/>
          </p:nvSpPr>
          <p:spPr>
            <a:xfrm>
              <a:off x="5094375" y="3096625"/>
              <a:ext cx="55100" cy="11050"/>
            </a:xfrm>
            <a:custGeom>
              <a:avLst/>
              <a:gdLst/>
              <a:ahLst/>
              <a:cxnLst/>
              <a:rect l="l" t="t" r="r" b="b"/>
              <a:pathLst>
                <a:path w="2204" h="442" extrusionOk="0">
                  <a:moveTo>
                    <a:pt x="1152" y="1"/>
                  </a:moveTo>
                  <a:cubicBezTo>
                    <a:pt x="1137" y="1"/>
                    <a:pt x="1123" y="1"/>
                    <a:pt x="1108" y="1"/>
                  </a:cubicBezTo>
                  <a:cubicBezTo>
                    <a:pt x="489" y="1"/>
                    <a:pt x="0" y="227"/>
                    <a:pt x="0" y="227"/>
                  </a:cubicBezTo>
                  <a:cubicBezTo>
                    <a:pt x="0" y="227"/>
                    <a:pt x="489" y="442"/>
                    <a:pt x="1108" y="442"/>
                  </a:cubicBezTo>
                  <a:cubicBezTo>
                    <a:pt x="1715" y="442"/>
                    <a:pt x="2203" y="227"/>
                    <a:pt x="2203" y="227"/>
                  </a:cubicBezTo>
                  <a:cubicBezTo>
                    <a:pt x="2203" y="227"/>
                    <a:pt x="1738" y="1"/>
                    <a:pt x="1152" y="1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553" name="Google Shape;12553;p49"/>
            <p:cNvSpPr/>
            <p:nvPr/>
          </p:nvSpPr>
          <p:spPr>
            <a:xfrm>
              <a:off x="2982200" y="3102600"/>
              <a:ext cx="748625" cy="11075"/>
            </a:xfrm>
            <a:custGeom>
              <a:avLst/>
              <a:gdLst/>
              <a:ahLst/>
              <a:cxnLst/>
              <a:rect l="l" t="t" r="r" b="b"/>
              <a:pathLst>
                <a:path w="29945" h="443" extrusionOk="0">
                  <a:moveTo>
                    <a:pt x="14967" y="0"/>
                  </a:moveTo>
                  <a:cubicBezTo>
                    <a:pt x="6692" y="0"/>
                    <a:pt x="1" y="215"/>
                    <a:pt x="1" y="215"/>
                  </a:cubicBezTo>
                  <a:cubicBezTo>
                    <a:pt x="1" y="215"/>
                    <a:pt x="6098" y="442"/>
                    <a:pt x="13849" y="442"/>
                  </a:cubicBezTo>
                  <a:cubicBezTo>
                    <a:pt x="14218" y="442"/>
                    <a:pt x="14591" y="442"/>
                    <a:pt x="14967" y="441"/>
                  </a:cubicBezTo>
                  <a:cubicBezTo>
                    <a:pt x="23242" y="441"/>
                    <a:pt x="29945" y="215"/>
                    <a:pt x="29945" y="215"/>
                  </a:cubicBezTo>
                  <a:cubicBezTo>
                    <a:pt x="29945" y="215"/>
                    <a:pt x="23242" y="0"/>
                    <a:pt x="14967" y="0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554" name="Google Shape;12554;p49"/>
            <p:cNvSpPr/>
            <p:nvPr/>
          </p:nvSpPr>
          <p:spPr>
            <a:xfrm>
              <a:off x="2952750" y="3106700"/>
              <a:ext cx="11925" cy="9075"/>
            </a:xfrm>
            <a:custGeom>
              <a:avLst/>
              <a:gdLst/>
              <a:ahLst/>
              <a:cxnLst/>
              <a:rect l="l" t="t" r="r" b="b"/>
              <a:pathLst>
                <a:path w="477" h="363" extrusionOk="0">
                  <a:moveTo>
                    <a:pt x="327" y="0"/>
                  </a:moveTo>
                  <a:cubicBezTo>
                    <a:pt x="239" y="0"/>
                    <a:pt x="119" y="51"/>
                    <a:pt x="119" y="51"/>
                  </a:cubicBezTo>
                  <a:cubicBezTo>
                    <a:pt x="119" y="51"/>
                    <a:pt x="0" y="277"/>
                    <a:pt x="95" y="336"/>
                  </a:cubicBezTo>
                  <a:cubicBezTo>
                    <a:pt x="108" y="356"/>
                    <a:pt x="135" y="363"/>
                    <a:pt x="166" y="363"/>
                  </a:cubicBezTo>
                  <a:cubicBezTo>
                    <a:pt x="249" y="363"/>
                    <a:pt x="369" y="313"/>
                    <a:pt x="369" y="313"/>
                  </a:cubicBezTo>
                  <a:cubicBezTo>
                    <a:pt x="369" y="313"/>
                    <a:pt x="476" y="98"/>
                    <a:pt x="405" y="27"/>
                  </a:cubicBezTo>
                  <a:cubicBezTo>
                    <a:pt x="389" y="7"/>
                    <a:pt x="360" y="0"/>
                    <a:pt x="327" y="0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555" name="Google Shape;12555;p49"/>
            <p:cNvSpPr/>
            <p:nvPr/>
          </p:nvSpPr>
          <p:spPr>
            <a:xfrm>
              <a:off x="2814625" y="3105875"/>
              <a:ext cx="31275" cy="11325"/>
            </a:xfrm>
            <a:custGeom>
              <a:avLst/>
              <a:gdLst/>
              <a:ahLst/>
              <a:cxnLst/>
              <a:rect l="l" t="t" r="r" b="b"/>
              <a:pathLst>
                <a:path w="1251" h="453" extrusionOk="0">
                  <a:moveTo>
                    <a:pt x="632" y="0"/>
                  </a:moveTo>
                  <a:cubicBezTo>
                    <a:pt x="286" y="0"/>
                    <a:pt x="1" y="226"/>
                    <a:pt x="1" y="226"/>
                  </a:cubicBezTo>
                  <a:cubicBezTo>
                    <a:pt x="1" y="226"/>
                    <a:pt x="286" y="453"/>
                    <a:pt x="632" y="453"/>
                  </a:cubicBezTo>
                  <a:cubicBezTo>
                    <a:pt x="977" y="453"/>
                    <a:pt x="1251" y="226"/>
                    <a:pt x="1251" y="226"/>
                  </a:cubicBezTo>
                  <a:cubicBezTo>
                    <a:pt x="1251" y="226"/>
                    <a:pt x="977" y="0"/>
                    <a:pt x="632" y="0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556" name="Google Shape;12556;p49"/>
            <p:cNvSpPr/>
            <p:nvPr/>
          </p:nvSpPr>
          <p:spPr>
            <a:xfrm>
              <a:off x="4163000" y="3163900"/>
              <a:ext cx="410200" cy="11050"/>
            </a:xfrm>
            <a:custGeom>
              <a:avLst/>
              <a:gdLst/>
              <a:ahLst/>
              <a:cxnLst/>
              <a:rect l="l" t="t" r="r" b="b"/>
              <a:pathLst>
                <a:path w="16408" h="442" extrusionOk="0">
                  <a:moveTo>
                    <a:pt x="8204" y="1"/>
                  </a:moveTo>
                  <a:cubicBezTo>
                    <a:pt x="3680" y="1"/>
                    <a:pt x="1" y="227"/>
                    <a:pt x="1" y="227"/>
                  </a:cubicBezTo>
                  <a:cubicBezTo>
                    <a:pt x="1" y="227"/>
                    <a:pt x="3680" y="441"/>
                    <a:pt x="8204" y="441"/>
                  </a:cubicBezTo>
                  <a:cubicBezTo>
                    <a:pt x="12729" y="441"/>
                    <a:pt x="16408" y="227"/>
                    <a:pt x="16408" y="227"/>
                  </a:cubicBezTo>
                  <a:cubicBezTo>
                    <a:pt x="16408" y="227"/>
                    <a:pt x="12729" y="1"/>
                    <a:pt x="8204" y="1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557" name="Google Shape;12557;p49"/>
            <p:cNvSpPr/>
            <p:nvPr/>
          </p:nvSpPr>
          <p:spPr>
            <a:xfrm>
              <a:off x="3923100" y="3180275"/>
              <a:ext cx="595325" cy="11350"/>
            </a:xfrm>
            <a:custGeom>
              <a:avLst/>
              <a:gdLst/>
              <a:ahLst/>
              <a:cxnLst/>
              <a:rect l="l" t="t" r="r" b="b"/>
              <a:pathLst>
                <a:path w="23813" h="454" extrusionOk="0">
                  <a:moveTo>
                    <a:pt x="11907" y="1"/>
                  </a:moveTo>
                  <a:cubicBezTo>
                    <a:pt x="5334" y="1"/>
                    <a:pt x="0" y="227"/>
                    <a:pt x="0" y="227"/>
                  </a:cubicBezTo>
                  <a:cubicBezTo>
                    <a:pt x="0" y="227"/>
                    <a:pt x="5334" y="453"/>
                    <a:pt x="11907" y="453"/>
                  </a:cubicBezTo>
                  <a:cubicBezTo>
                    <a:pt x="18491" y="453"/>
                    <a:pt x="23813" y="227"/>
                    <a:pt x="23813" y="227"/>
                  </a:cubicBezTo>
                  <a:cubicBezTo>
                    <a:pt x="23813" y="227"/>
                    <a:pt x="18467" y="1"/>
                    <a:pt x="11907" y="1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558" name="Google Shape;12558;p49"/>
            <p:cNvSpPr/>
            <p:nvPr/>
          </p:nvSpPr>
          <p:spPr>
            <a:xfrm>
              <a:off x="4106150" y="3215700"/>
              <a:ext cx="1046300" cy="11050"/>
            </a:xfrm>
            <a:custGeom>
              <a:avLst/>
              <a:gdLst/>
              <a:ahLst/>
              <a:cxnLst/>
              <a:rect l="l" t="t" r="r" b="b"/>
              <a:pathLst>
                <a:path w="41852" h="442" extrusionOk="0">
                  <a:moveTo>
                    <a:pt x="20932" y="1"/>
                  </a:moveTo>
                  <a:cubicBezTo>
                    <a:pt x="9383" y="1"/>
                    <a:pt x="1" y="227"/>
                    <a:pt x="1" y="227"/>
                  </a:cubicBezTo>
                  <a:cubicBezTo>
                    <a:pt x="1" y="227"/>
                    <a:pt x="9359" y="441"/>
                    <a:pt x="20932" y="441"/>
                  </a:cubicBezTo>
                  <a:cubicBezTo>
                    <a:pt x="32481" y="441"/>
                    <a:pt x="41851" y="227"/>
                    <a:pt x="41851" y="227"/>
                  </a:cubicBezTo>
                  <a:cubicBezTo>
                    <a:pt x="41851" y="227"/>
                    <a:pt x="32481" y="1"/>
                    <a:pt x="20932" y="1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559" name="Google Shape;12559;p49"/>
            <p:cNvSpPr/>
            <p:nvPr/>
          </p:nvSpPr>
          <p:spPr>
            <a:xfrm>
              <a:off x="3556675" y="3237725"/>
              <a:ext cx="1029925" cy="11050"/>
            </a:xfrm>
            <a:custGeom>
              <a:avLst/>
              <a:gdLst/>
              <a:ahLst/>
              <a:cxnLst/>
              <a:rect l="l" t="t" r="r" b="b"/>
              <a:pathLst>
                <a:path w="41197" h="442" extrusionOk="0">
                  <a:moveTo>
                    <a:pt x="20599" y="1"/>
                  </a:moveTo>
                  <a:cubicBezTo>
                    <a:pt x="9228" y="1"/>
                    <a:pt x="1" y="215"/>
                    <a:pt x="1" y="215"/>
                  </a:cubicBezTo>
                  <a:cubicBezTo>
                    <a:pt x="1" y="215"/>
                    <a:pt x="9228" y="441"/>
                    <a:pt x="20599" y="441"/>
                  </a:cubicBezTo>
                  <a:cubicBezTo>
                    <a:pt x="31969" y="441"/>
                    <a:pt x="41196" y="215"/>
                    <a:pt x="41196" y="215"/>
                  </a:cubicBezTo>
                  <a:cubicBezTo>
                    <a:pt x="41196" y="215"/>
                    <a:pt x="31969" y="1"/>
                    <a:pt x="20599" y="1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560" name="Google Shape;12560;p49"/>
            <p:cNvSpPr/>
            <p:nvPr/>
          </p:nvSpPr>
          <p:spPr>
            <a:xfrm>
              <a:off x="3589425" y="3213025"/>
              <a:ext cx="505150" cy="11325"/>
            </a:xfrm>
            <a:custGeom>
              <a:avLst/>
              <a:gdLst/>
              <a:ahLst/>
              <a:cxnLst/>
              <a:rect l="l" t="t" r="r" b="b"/>
              <a:pathLst>
                <a:path w="20206" h="453" extrusionOk="0">
                  <a:moveTo>
                    <a:pt x="10109" y="0"/>
                  </a:moveTo>
                  <a:cubicBezTo>
                    <a:pt x="4525" y="0"/>
                    <a:pt x="0" y="227"/>
                    <a:pt x="0" y="227"/>
                  </a:cubicBezTo>
                  <a:cubicBezTo>
                    <a:pt x="0" y="227"/>
                    <a:pt x="4525" y="453"/>
                    <a:pt x="10109" y="453"/>
                  </a:cubicBezTo>
                  <a:cubicBezTo>
                    <a:pt x="15681" y="453"/>
                    <a:pt x="20205" y="227"/>
                    <a:pt x="20205" y="227"/>
                  </a:cubicBezTo>
                  <a:cubicBezTo>
                    <a:pt x="20205" y="227"/>
                    <a:pt x="15681" y="0"/>
                    <a:pt x="10109" y="0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561" name="Google Shape;12561;p49"/>
            <p:cNvSpPr/>
            <p:nvPr/>
          </p:nvSpPr>
          <p:spPr>
            <a:xfrm>
              <a:off x="3272425" y="3163900"/>
              <a:ext cx="617650" cy="11050"/>
            </a:xfrm>
            <a:custGeom>
              <a:avLst/>
              <a:gdLst/>
              <a:ahLst/>
              <a:cxnLst/>
              <a:rect l="l" t="t" r="r" b="b"/>
              <a:pathLst>
                <a:path w="24706" h="442" extrusionOk="0">
                  <a:moveTo>
                    <a:pt x="12347" y="1"/>
                  </a:moveTo>
                  <a:cubicBezTo>
                    <a:pt x="5537" y="1"/>
                    <a:pt x="0" y="227"/>
                    <a:pt x="0" y="227"/>
                  </a:cubicBezTo>
                  <a:cubicBezTo>
                    <a:pt x="0" y="227"/>
                    <a:pt x="5537" y="441"/>
                    <a:pt x="12347" y="441"/>
                  </a:cubicBezTo>
                  <a:cubicBezTo>
                    <a:pt x="19169" y="441"/>
                    <a:pt x="24706" y="227"/>
                    <a:pt x="24706" y="227"/>
                  </a:cubicBezTo>
                  <a:cubicBezTo>
                    <a:pt x="24706" y="227"/>
                    <a:pt x="19169" y="1"/>
                    <a:pt x="12347" y="1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562" name="Google Shape;12562;p49"/>
            <p:cNvSpPr/>
            <p:nvPr/>
          </p:nvSpPr>
          <p:spPr>
            <a:xfrm>
              <a:off x="3613825" y="3180275"/>
              <a:ext cx="303650" cy="11350"/>
            </a:xfrm>
            <a:custGeom>
              <a:avLst/>
              <a:gdLst/>
              <a:ahLst/>
              <a:cxnLst/>
              <a:rect l="l" t="t" r="r" b="b"/>
              <a:pathLst>
                <a:path w="12146" h="454" extrusionOk="0">
                  <a:moveTo>
                    <a:pt x="6073" y="1"/>
                  </a:moveTo>
                  <a:cubicBezTo>
                    <a:pt x="2715" y="1"/>
                    <a:pt x="1" y="227"/>
                    <a:pt x="1" y="227"/>
                  </a:cubicBezTo>
                  <a:cubicBezTo>
                    <a:pt x="1" y="227"/>
                    <a:pt x="2715" y="453"/>
                    <a:pt x="6073" y="453"/>
                  </a:cubicBezTo>
                  <a:cubicBezTo>
                    <a:pt x="9442" y="453"/>
                    <a:pt x="12145" y="227"/>
                    <a:pt x="12145" y="227"/>
                  </a:cubicBezTo>
                  <a:cubicBezTo>
                    <a:pt x="12145" y="227"/>
                    <a:pt x="9419" y="1"/>
                    <a:pt x="6073" y="1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563" name="Google Shape;12563;p49"/>
            <p:cNvSpPr/>
            <p:nvPr/>
          </p:nvSpPr>
          <p:spPr>
            <a:xfrm>
              <a:off x="2048150" y="3141875"/>
              <a:ext cx="951050" cy="11350"/>
            </a:xfrm>
            <a:custGeom>
              <a:avLst/>
              <a:gdLst/>
              <a:ahLst/>
              <a:cxnLst/>
              <a:rect l="l" t="t" r="r" b="b"/>
              <a:pathLst>
                <a:path w="38042" h="454" extrusionOk="0">
                  <a:moveTo>
                    <a:pt x="19027" y="1"/>
                  </a:moveTo>
                  <a:cubicBezTo>
                    <a:pt x="8514" y="1"/>
                    <a:pt x="1" y="227"/>
                    <a:pt x="1" y="227"/>
                  </a:cubicBezTo>
                  <a:cubicBezTo>
                    <a:pt x="1" y="227"/>
                    <a:pt x="8514" y="453"/>
                    <a:pt x="19027" y="453"/>
                  </a:cubicBezTo>
                  <a:cubicBezTo>
                    <a:pt x="29528" y="453"/>
                    <a:pt x="38041" y="227"/>
                    <a:pt x="38041" y="227"/>
                  </a:cubicBezTo>
                  <a:cubicBezTo>
                    <a:pt x="38041" y="227"/>
                    <a:pt x="29528" y="1"/>
                    <a:pt x="19027" y="1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564" name="Google Shape;12564;p49"/>
            <p:cNvSpPr/>
            <p:nvPr/>
          </p:nvSpPr>
          <p:spPr>
            <a:xfrm>
              <a:off x="2414275" y="3182950"/>
              <a:ext cx="639400" cy="11050"/>
            </a:xfrm>
            <a:custGeom>
              <a:avLst/>
              <a:gdLst/>
              <a:ahLst/>
              <a:cxnLst/>
              <a:rect l="l" t="t" r="r" b="b"/>
              <a:pathLst>
                <a:path w="25576" h="442" extrusionOk="0">
                  <a:moveTo>
                    <a:pt x="12788" y="1"/>
                  </a:moveTo>
                  <a:cubicBezTo>
                    <a:pt x="5739" y="1"/>
                    <a:pt x="1" y="227"/>
                    <a:pt x="1" y="227"/>
                  </a:cubicBezTo>
                  <a:cubicBezTo>
                    <a:pt x="1" y="227"/>
                    <a:pt x="5716" y="441"/>
                    <a:pt x="12788" y="441"/>
                  </a:cubicBezTo>
                  <a:cubicBezTo>
                    <a:pt x="19848" y="441"/>
                    <a:pt x="25575" y="227"/>
                    <a:pt x="25575" y="227"/>
                  </a:cubicBezTo>
                  <a:cubicBezTo>
                    <a:pt x="25575" y="227"/>
                    <a:pt x="19860" y="1"/>
                    <a:pt x="12788" y="1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565" name="Google Shape;12565;p49"/>
            <p:cNvSpPr/>
            <p:nvPr/>
          </p:nvSpPr>
          <p:spPr>
            <a:xfrm>
              <a:off x="2580675" y="3221350"/>
              <a:ext cx="320000" cy="11050"/>
            </a:xfrm>
            <a:custGeom>
              <a:avLst/>
              <a:gdLst/>
              <a:ahLst/>
              <a:cxnLst/>
              <a:rect l="l" t="t" r="r" b="b"/>
              <a:pathLst>
                <a:path w="12800" h="442" extrusionOk="0">
                  <a:moveTo>
                    <a:pt x="6406" y="1"/>
                  </a:moveTo>
                  <a:cubicBezTo>
                    <a:pt x="2858" y="1"/>
                    <a:pt x="0" y="215"/>
                    <a:pt x="0" y="215"/>
                  </a:cubicBezTo>
                  <a:cubicBezTo>
                    <a:pt x="0" y="215"/>
                    <a:pt x="2870" y="441"/>
                    <a:pt x="6406" y="441"/>
                  </a:cubicBezTo>
                  <a:cubicBezTo>
                    <a:pt x="9942" y="441"/>
                    <a:pt x="12799" y="215"/>
                    <a:pt x="12799" y="215"/>
                  </a:cubicBezTo>
                  <a:cubicBezTo>
                    <a:pt x="12799" y="215"/>
                    <a:pt x="9942" y="1"/>
                    <a:pt x="6406" y="1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566" name="Google Shape;12566;p49"/>
            <p:cNvSpPr/>
            <p:nvPr/>
          </p:nvSpPr>
          <p:spPr>
            <a:xfrm>
              <a:off x="2750625" y="3248725"/>
              <a:ext cx="237550" cy="11350"/>
            </a:xfrm>
            <a:custGeom>
              <a:avLst/>
              <a:gdLst/>
              <a:ahLst/>
              <a:cxnLst/>
              <a:rect l="l" t="t" r="r" b="b"/>
              <a:pathLst>
                <a:path w="9502" h="454" extrusionOk="0">
                  <a:moveTo>
                    <a:pt x="4942" y="1"/>
                  </a:moveTo>
                  <a:cubicBezTo>
                    <a:pt x="4879" y="1"/>
                    <a:pt x="4815" y="1"/>
                    <a:pt x="4751" y="1"/>
                  </a:cubicBezTo>
                  <a:cubicBezTo>
                    <a:pt x="2132" y="1"/>
                    <a:pt x="1" y="227"/>
                    <a:pt x="1" y="227"/>
                  </a:cubicBezTo>
                  <a:cubicBezTo>
                    <a:pt x="1" y="227"/>
                    <a:pt x="2132" y="454"/>
                    <a:pt x="4751" y="454"/>
                  </a:cubicBezTo>
                  <a:cubicBezTo>
                    <a:pt x="7371" y="454"/>
                    <a:pt x="9502" y="227"/>
                    <a:pt x="9502" y="227"/>
                  </a:cubicBezTo>
                  <a:cubicBezTo>
                    <a:pt x="9502" y="227"/>
                    <a:pt x="7473" y="1"/>
                    <a:pt x="4942" y="1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567" name="Google Shape;12567;p49"/>
            <p:cNvSpPr/>
            <p:nvPr/>
          </p:nvSpPr>
          <p:spPr>
            <a:xfrm>
              <a:off x="3095325" y="3229400"/>
              <a:ext cx="220875" cy="11325"/>
            </a:xfrm>
            <a:custGeom>
              <a:avLst/>
              <a:gdLst/>
              <a:ahLst/>
              <a:cxnLst/>
              <a:rect l="l" t="t" r="r" b="b"/>
              <a:pathLst>
                <a:path w="8835" h="453" extrusionOk="0">
                  <a:moveTo>
                    <a:pt x="4417" y="0"/>
                  </a:moveTo>
                  <a:cubicBezTo>
                    <a:pt x="1977" y="0"/>
                    <a:pt x="0" y="227"/>
                    <a:pt x="0" y="227"/>
                  </a:cubicBezTo>
                  <a:cubicBezTo>
                    <a:pt x="0" y="227"/>
                    <a:pt x="1977" y="453"/>
                    <a:pt x="4417" y="453"/>
                  </a:cubicBezTo>
                  <a:cubicBezTo>
                    <a:pt x="6858" y="453"/>
                    <a:pt x="8835" y="227"/>
                    <a:pt x="8835" y="227"/>
                  </a:cubicBezTo>
                  <a:cubicBezTo>
                    <a:pt x="8835" y="227"/>
                    <a:pt x="6858" y="0"/>
                    <a:pt x="4417" y="0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568" name="Google Shape;12568;p49"/>
            <p:cNvSpPr/>
            <p:nvPr/>
          </p:nvSpPr>
          <p:spPr>
            <a:xfrm>
              <a:off x="3136100" y="3254100"/>
              <a:ext cx="212850" cy="11050"/>
            </a:xfrm>
            <a:custGeom>
              <a:avLst/>
              <a:gdLst/>
              <a:ahLst/>
              <a:cxnLst/>
              <a:rect l="l" t="t" r="r" b="b"/>
              <a:pathLst>
                <a:path w="8514" h="442" extrusionOk="0">
                  <a:moveTo>
                    <a:pt x="4263" y="1"/>
                  </a:moveTo>
                  <a:cubicBezTo>
                    <a:pt x="1905" y="1"/>
                    <a:pt x="0" y="215"/>
                    <a:pt x="0" y="215"/>
                  </a:cubicBezTo>
                  <a:cubicBezTo>
                    <a:pt x="0" y="215"/>
                    <a:pt x="1905" y="441"/>
                    <a:pt x="4263" y="441"/>
                  </a:cubicBezTo>
                  <a:cubicBezTo>
                    <a:pt x="6608" y="441"/>
                    <a:pt x="8513" y="215"/>
                    <a:pt x="8513" y="215"/>
                  </a:cubicBezTo>
                  <a:cubicBezTo>
                    <a:pt x="8513" y="215"/>
                    <a:pt x="6608" y="1"/>
                    <a:pt x="4263" y="1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569" name="Google Shape;12569;p49"/>
            <p:cNvSpPr/>
            <p:nvPr/>
          </p:nvSpPr>
          <p:spPr>
            <a:xfrm>
              <a:off x="3181925" y="3270475"/>
              <a:ext cx="153325" cy="11025"/>
            </a:xfrm>
            <a:custGeom>
              <a:avLst/>
              <a:gdLst/>
              <a:ahLst/>
              <a:cxnLst/>
              <a:rect l="l" t="t" r="r" b="b"/>
              <a:pathLst>
                <a:path w="6133" h="441" extrusionOk="0">
                  <a:moveTo>
                    <a:pt x="3073" y="0"/>
                  </a:moveTo>
                  <a:cubicBezTo>
                    <a:pt x="1370" y="0"/>
                    <a:pt x="1" y="215"/>
                    <a:pt x="1" y="215"/>
                  </a:cubicBezTo>
                  <a:cubicBezTo>
                    <a:pt x="1" y="215"/>
                    <a:pt x="1370" y="441"/>
                    <a:pt x="3073" y="441"/>
                  </a:cubicBezTo>
                  <a:cubicBezTo>
                    <a:pt x="4763" y="441"/>
                    <a:pt x="6133" y="215"/>
                    <a:pt x="6133" y="215"/>
                  </a:cubicBezTo>
                  <a:cubicBezTo>
                    <a:pt x="6133" y="215"/>
                    <a:pt x="4763" y="0"/>
                    <a:pt x="3073" y="0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570" name="Google Shape;12570;p49"/>
            <p:cNvSpPr/>
            <p:nvPr/>
          </p:nvSpPr>
          <p:spPr>
            <a:xfrm>
              <a:off x="3239375" y="3294875"/>
              <a:ext cx="104200" cy="11350"/>
            </a:xfrm>
            <a:custGeom>
              <a:avLst/>
              <a:gdLst/>
              <a:ahLst/>
              <a:cxnLst/>
              <a:rect l="l" t="t" r="r" b="b"/>
              <a:pathLst>
                <a:path w="4168" h="454" extrusionOk="0">
                  <a:moveTo>
                    <a:pt x="2084" y="1"/>
                  </a:moveTo>
                  <a:cubicBezTo>
                    <a:pt x="918" y="1"/>
                    <a:pt x="1" y="227"/>
                    <a:pt x="1" y="227"/>
                  </a:cubicBezTo>
                  <a:cubicBezTo>
                    <a:pt x="1" y="227"/>
                    <a:pt x="929" y="453"/>
                    <a:pt x="2084" y="453"/>
                  </a:cubicBezTo>
                  <a:cubicBezTo>
                    <a:pt x="3239" y="453"/>
                    <a:pt x="4168" y="227"/>
                    <a:pt x="4168" y="227"/>
                  </a:cubicBezTo>
                  <a:cubicBezTo>
                    <a:pt x="4168" y="227"/>
                    <a:pt x="3227" y="1"/>
                    <a:pt x="2084" y="1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571" name="Google Shape;12571;p49"/>
            <p:cNvSpPr/>
            <p:nvPr/>
          </p:nvSpPr>
          <p:spPr>
            <a:xfrm>
              <a:off x="2302350" y="3117475"/>
              <a:ext cx="229225" cy="11050"/>
            </a:xfrm>
            <a:custGeom>
              <a:avLst/>
              <a:gdLst/>
              <a:ahLst/>
              <a:cxnLst/>
              <a:rect l="l" t="t" r="r" b="b"/>
              <a:pathLst>
                <a:path w="9169" h="442" extrusionOk="0">
                  <a:moveTo>
                    <a:pt x="4585" y="1"/>
                  </a:moveTo>
                  <a:cubicBezTo>
                    <a:pt x="2049" y="1"/>
                    <a:pt x="1" y="215"/>
                    <a:pt x="1" y="215"/>
                  </a:cubicBezTo>
                  <a:cubicBezTo>
                    <a:pt x="1" y="215"/>
                    <a:pt x="2061" y="441"/>
                    <a:pt x="4585" y="441"/>
                  </a:cubicBezTo>
                  <a:cubicBezTo>
                    <a:pt x="7109" y="441"/>
                    <a:pt x="9169" y="215"/>
                    <a:pt x="9169" y="215"/>
                  </a:cubicBezTo>
                  <a:cubicBezTo>
                    <a:pt x="9169" y="215"/>
                    <a:pt x="7109" y="1"/>
                    <a:pt x="4585" y="1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572" name="Google Shape;12572;p49"/>
            <p:cNvSpPr/>
            <p:nvPr/>
          </p:nvSpPr>
          <p:spPr>
            <a:xfrm>
              <a:off x="2384225" y="3076400"/>
              <a:ext cx="106275" cy="11325"/>
            </a:xfrm>
            <a:custGeom>
              <a:avLst/>
              <a:gdLst/>
              <a:ahLst/>
              <a:cxnLst/>
              <a:rect l="l" t="t" r="r" b="b"/>
              <a:pathLst>
                <a:path w="4251" h="453" extrusionOk="0">
                  <a:moveTo>
                    <a:pt x="2131" y="1"/>
                  </a:moveTo>
                  <a:cubicBezTo>
                    <a:pt x="953" y="1"/>
                    <a:pt x="0" y="227"/>
                    <a:pt x="0" y="227"/>
                  </a:cubicBezTo>
                  <a:cubicBezTo>
                    <a:pt x="0" y="227"/>
                    <a:pt x="953" y="453"/>
                    <a:pt x="2131" y="453"/>
                  </a:cubicBezTo>
                  <a:cubicBezTo>
                    <a:pt x="3298" y="453"/>
                    <a:pt x="4251" y="227"/>
                    <a:pt x="4251" y="227"/>
                  </a:cubicBezTo>
                  <a:cubicBezTo>
                    <a:pt x="4251" y="227"/>
                    <a:pt x="3298" y="1"/>
                    <a:pt x="2131" y="1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573" name="Google Shape;12573;p49"/>
            <p:cNvSpPr/>
            <p:nvPr/>
          </p:nvSpPr>
          <p:spPr>
            <a:xfrm>
              <a:off x="2436300" y="3057050"/>
              <a:ext cx="68500" cy="11350"/>
            </a:xfrm>
            <a:custGeom>
              <a:avLst/>
              <a:gdLst/>
              <a:ahLst/>
              <a:cxnLst/>
              <a:rect l="l" t="t" r="r" b="b"/>
              <a:pathLst>
                <a:path w="2740" h="454" extrusionOk="0">
                  <a:moveTo>
                    <a:pt x="1370" y="1"/>
                  </a:moveTo>
                  <a:cubicBezTo>
                    <a:pt x="608" y="1"/>
                    <a:pt x="1" y="227"/>
                    <a:pt x="1" y="227"/>
                  </a:cubicBezTo>
                  <a:cubicBezTo>
                    <a:pt x="1" y="227"/>
                    <a:pt x="579" y="453"/>
                    <a:pt x="1314" y="453"/>
                  </a:cubicBezTo>
                  <a:cubicBezTo>
                    <a:pt x="1333" y="453"/>
                    <a:pt x="1351" y="453"/>
                    <a:pt x="1370" y="453"/>
                  </a:cubicBezTo>
                  <a:cubicBezTo>
                    <a:pt x="2132" y="453"/>
                    <a:pt x="2739" y="227"/>
                    <a:pt x="2739" y="227"/>
                  </a:cubicBezTo>
                  <a:cubicBezTo>
                    <a:pt x="2739" y="227"/>
                    <a:pt x="2132" y="1"/>
                    <a:pt x="1370" y="1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574" name="Google Shape;12574;p49"/>
            <p:cNvSpPr/>
            <p:nvPr/>
          </p:nvSpPr>
          <p:spPr>
            <a:xfrm>
              <a:off x="2266650" y="3032650"/>
              <a:ext cx="248550" cy="11075"/>
            </a:xfrm>
            <a:custGeom>
              <a:avLst/>
              <a:gdLst/>
              <a:ahLst/>
              <a:cxnLst/>
              <a:rect l="l" t="t" r="r" b="b"/>
              <a:pathLst>
                <a:path w="9942" h="443" extrusionOk="0">
                  <a:moveTo>
                    <a:pt x="4977" y="0"/>
                  </a:moveTo>
                  <a:cubicBezTo>
                    <a:pt x="2238" y="0"/>
                    <a:pt x="0" y="227"/>
                    <a:pt x="0" y="227"/>
                  </a:cubicBezTo>
                  <a:cubicBezTo>
                    <a:pt x="0" y="227"/>
                    <a:pt x="2030" y="443"/>
                    <a:pt x="4589" y="443"/>
                  </a:cubicBezTo>
                  <a:cubicBezTo>
                    <a:pt x="4717" y="443"/>
                    <a:pt x="4847" y="442"/>
                    <a:pt x="4977" y="441"/>
                  </a:cubicBezTo>
                  <a:cubicBezTo>
                    <a:pt x="7715" y="441"/>
                    <a:pt x="9942" y="227"/>
                    <a:pt x="9942" y="227"/>
                  </a:cubicBezTo>
                  <a:cubicBezTo>
                    <a:pt x="9942" y="227"/>
                    <a:pt x="7727" y="0"/>
                    <a:pt x="4977" y="0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575" name="Google Shape;12575;p49"/>
            <p:cNvSpPr/>
            <p:nvPr/>
          </p:nvSpPr>
          <p:spPr>
            <a:xfrm>
              <a:off x="2461000" y="2994550"/>
              <a:ext cx="70575" cy="11325"/>
            </a:xfrm>
            <a:custGeom>
              <a:avLst/>
              <a:gdLst/>
              <a:ahLst/>
              <a:cxnLst/>
              <a:rect l="l" t="t" r="r" b="b"/>
              <a:pathLst>
                <a:path w="2823" h="453" extrusionOk="0">
                  <a:moveTo>
                    <a:pt x="1406" y="0"/>
                  </a:moveTo>
                  <a:cubicBezTo>
                    <a:pt x="632" y="0"/>
                    <a:pt x="1" y="227"/>
                    <a:pt x="1" y="227"/>
                  </a:cubicBezTo>
                  <a:cubicBezTo>
                    <a:pt x="1" y="227"/>
                    <a:pt x="632" y="453"/>
                    <a:pt x="1406" y="453"/>
                  </a:cubicBezTo>
                  <a:cubicBezTo>
                    <a:pt x="2180" y="453"/>
                    <a:pt x="2823" y="227"/>
                    <a:pt x="2823" y="227"/>
                  </a:cubicBezTo>
                  <a:cubicBezTo>
                    <a:pt x="2823" y="227"/>
                    <a:pt x="2192" y="0"/>
                    <a:pt x="1406" y="0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576" name="Google Shape;12576;p49"/>
            <p:cNvSpPr/>
            <p:nvPr/>
          </p:nvSpPr>
          <p:spPr>
            <a:xfrm>
              <a:off x="4903575" y="2253975"/>
              <a:ext cx="341450" cy="11050"/>
            </a:xfrm>
            <a:custGeom>
              <a:avLst/>
              <a:gdLst/>
              <a:ahLst/>
              <a:cxnLst/>
              <a:rect l="l" t="t" r="r" b="b"/>
              <a:pathLst>
                <a:path w="13658" h="442" extrusionOk="0">
                  <a:moveTo>
                    <a:pt x="6835" y="1"/>
                  </a:moveTo>
                  <a:cubicBezTo>
                    <a:pt x="3060" y="1"/>
                    <a:pt x="1" y="215"/>
                    <a:pt x="1" y="215"/>
                  </a:cubicBezTo>
                  <a:cubicBezTo>
                    <a:pt x="1" y="215"/>
                    <a:pt x="3060" y="441"/>
                    <a:pt x="6835" y="441"/>
                  </a:cubicBezTo>
                  <a:cubicBezTo>
                    <a:pt x="10609" y="441"/>
                    <a:pt x="13657" y="215"/>
                    <a:pt x="13657" y="215"/>
                  </a:cubicBezTo>
                  <a:cubicBezTo>
                    <a:pt x="13657" y="215"/>
                    <a:pt x="10609" y="1"/>
                    <a:pt x="6835" y="1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577" name="Google Shape;12577;p49"/>
            <p:cNvSpPr/>
            <p:nvPr/>
          </p:nvSpPr>
          <p:spPr>
            <a:xfrm>
              <a:off x="4975025" y="2286725"/>
              <a:ext cx="106275" cy="11025"/>
            </a:xfrm>
            <a:custGeom>
              <a:avLst/>
              <a:gdLst/>
              <a:ahLst/>
              <a:cxnLst/>
              <a:rect l="l" t="t" r="r" b="b"/>
              <a:pathLst>
                <a:path w="4251" h="441" extrusionOk="0">
                  <a:moveTo>
                    <a:pt x="2131" y="0"/>
                  </a:moveTo>
                  <a:cubicBezTo>
                    <a:pt x="953" y="0"/>
                    <a:pt x="0" y="215"/>
                    <a:pt x="0" y="215"/>
                  </a:cubicBezTo>
                  <a:cubicBezTo>
                    <a:pt x="0" y="215"/>
                    <a:pt x="953" y="441"/>
                    <a:pt x="2131" y="441"/>
                  </a:cubicBezTo>
                  <a:cubicBezTo>
                    <a:pt x="3298" y="441"/>
                    <a:pt x="4251" y="215"/>
                    <a:pt x="4251" y="215"/>
                  </a:cubicBezTo>
                  <a:cubicBezTo>
                    <a:pt x="4251" y="215"/>
                    <a:pt x="3298" y="0"/>
                    <a:pt x="2131" y="0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578" name="Google Shape;12578;p49"/>
            <p:cNvSpPr/>
            <p:nvPr/>
          </p:nvSpPr>
          <p:spPr>
            <a:xfrm>
              <a:off x="5018175" y="2316775"/>
              <a:ext cx="104200" cy="11050"/>
            </a:xfrm>
            <a:custGeom>
              <a:avLst/>
              <a:gdLst/>
              <a:ahLst/>
              <a:cxnLst/>
              <a:rect l="l" t="t" r="r" b="b"/>
              <a:pathLst>
                <a:path w="4168" h="442" extrusionOk="0">
                  <a:moveTo>
                    <a:pt x="2084" y="1"/>
                  </a:moveTo>
                  <a:cubicBezTo>
                    <a:pt x="917" y="1"/>
                    <a:pt x="0" y="227"/>
                    <a:pt x="0" y="227"/>
                  </a:cubicBezTo>
                  <a:cubicBezTo>
                    <a:pt x="0" y="227"/>
                    <a:pt x="941" y="441"/>
                    <a:pt x="2084" y="441"/>
                  </a:cubicBezTo>
                  <a:cubicBezTo>
                    <a:pt x="3239" y="441"/>
                    <a:pt x="4168" y="227"/>
                    <a:pt x="4168" y="227"/>
                  </a:cubicBezTo>
                  <a:cubicBezTo>
                    <a:pt x="4168" y="227"/>
                    <a:pt x="3227" y="1"/>
                    <a:pt x="2084" y="1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579" name="Google Shape;12579;p49"/>
            <p:cNvSpPr/>
            <p:nvPr/>
          </p:nvSpPr>
          <p:spPr>
            <a:xfrm>
              <a:off x="5058950" y="2344150"/>
              <a:ext cx="44075" cy="11350"/>
            </a:xfrm>
            <a:custGeom>
              <a:avLst/>
              <a:gdLst/>
              <a:ahLst/>
              <a:cxnLst/>
              <a:rect l="l" t="t" r="r" b="b"/>
              <a:pathLst>
                <a:path w="1763" h="454" extrusionOk="0">
                  <a:moveTo>
                    <a:pt x="917" y="1"/>
                  </a:moveTo>
                  <a:cubicBezTo>
                    <a:pt x="905" y="1"/>
                    <a:pt x="894" y="1"/>
                    <a:pt x="882" y="1"/>
                  </a:cubicBezTo>
                  <a:cubicBezTo>
                    <a:pt x="394" y="1"/>
                    <a:pt x="1" y="227"/>
                    <a:pt x="1" y="227"/>
                  </a:cubicBezTo>
                  <a:cubicBezTo>
                    <a:pt x="1" y="227"/>
                    <a:pt x="405" y="454"/>
                    <a:pt x="882" y="454"/>
                  </a:cubicBezTo>
                  <a:cubicBezTo>
                    <a:pt x="1370" y="454"/>
                    <a:pt x="1763" y="227"/>
                    <a:pt x="1763" y="227"/>
                  </a:cubicBezTo>
                  <a:cubicBezTo>
                    <a:pt x="1763" y="227"/>
                    <a:pt x="1389" y="1"/>
                    <a:pt x="917" y="1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580" name="Google Shape;12580;p49"/>
            <p:cNvSpPr/>
            <p:nvPr/>
          </p:nvSpPr>
          <p:spPr>
            <a:xfrm>
              <a:off x="5078900" y="2379600"/>
              <a:ext cx="49125" cy="11325"/>
            </a:xfrm>
            <a:custGeom>
              <a:avLst/>
              <a:gdLst/>
              <a:ahLst/>
              <a:cxnLst/>
              <a:rect l="l" t="t" r="r" b="b"/>
              <a:pathLst>
                <a:path w="1965" h="453" extrusionOk="0">
                  <a:moveTo>
                    <a:pt x="977" y="0"/>
                  </a:moveTo>
                  <a:cubicBezTo>
                    <a:pt x="441" y="0"/>
                    <a:pt x="0" y="226"/>
                    <a:pt x="0" y="226"/>
                  </a:cubicBezTo>
                  <a:cubicBezTo>
                    <a:pt x="0" y="226"/>
                    <a:pt x="429" y="452"/>
                    <a:pt x="977" y="452"/>
                  </a:cubicBezTo>
                  <a:cubicBezTo>
                    <a:pt x="1512" y="452"/>
                    <a:pt x="1965" y="226"/>
                    <a:pt x="1965" y="226"/>
                  </a:cubicBezTo>
                  <a:cubicBezTo>
                    <a:pt x="1965" y="226"/>
                    <a:pt x="1512" y="0"/>
                    <a:pt x="977" y="0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581" name="Google Shape;12581;p49"/>
            <p:cNvSpPr/>
            <p:nvPr/>
          </p:nvSpPr>
          <p:spPr>
            <a:xfrm>
              <a:off x="4758925" y="3158250"/>
              <a:ext cx="991800" cy="11350"/>
            </a:xfrm>
            <a:custGeom>
              <a:avLst/>
              <a:gdLst/>
              <a:ahLst/>
              <a:cxnLst/>
              <a:rect l="l" t="t" r="r" b="b"/>
              <a:pathLst>
                <a:path w="39672" h="454" extrusionOk="0">
                  <a:moveTo>
                    <a:pt x="19836" y="1"/>
                  </a:moveTo>
                  <a:cubicBezTo>
                    <a:pt x="8882" y="1"/>
                    <a:pt x="0" y="227"/>
                    <a:pt x="0" y="227"/>
                  </a:cubicBezTo>
                  <a:cubicBezTo>
                    <a:pt x="0" y="227"/>
                    <a:pt x="8882" y="453"/>
                    <a:pt x="19836" y="453"/>
                  </a:cubicBezTo>
                  <a:cubicBezTo>
                    <a:pt x="30790" y="453"/>
                    <a:pt x="39672" y="227"/>
                    <a:pt x="39672" y="227"/>
                  </a:cubicBezTo>
                  <a:cubicBezTo>
                    <a:pt x="39672" y="227"/>
                    <a:pt x="30790" y="1"/>
                    <a:pt x="19836" y="1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582" name="Google Shape;12582;p49"/>
            <p:cNvSpPr/>
            <p:nvPr/>
          </p:nvSpPr>
          <p:spPr>
            <a:xfrm>
              <a:off x="4580925" y="3147550"/>
              <a:ext cx="251525" cy="11325"/>
            </a:xfrm>
            <a:custGeom>
              <a:avLst/>
              <a:gdLst/>
              <a:ahLst/>
              <a:cxnLst/>
              <a:rect l="l" t="t" r="r" b="b"/>
              <a:pathLst>
                <a:path w="10061" h="453" extrusionOk="0">
                  <a:moveTo>
                    <a:pt x="5037" y="0"/>
                  </a:moveTo>
                  <a:cubicBezTo>
                    <a:pt x="2250" y="0"/>
                    <a:pt x="0" y="226"/>
                    <a:pt x="0" y="226"/>
                  </a:cubicBezTo>
                  <a:cubicBezTo>
                    <a:pt x="0" y="226"/>
                    <a:pt x="2250" y="453"/>
                    <a:pt x="5037" y="453"/>
                  </a:cubicBezTo>
                  <a:cubicBezTo>
                    <a:pt x="7811" y="453"/>
                    <a:pt x="10061" y="226"/>
                    <a:pt x="10061" y="226"/>
                  </a:cubicBezTo>
                  <a:cubicBezTo>
                    <a:pt x="10061" y="226"/>
                    <a:pt x="7811" y="0"/>
                    <a:pt x="5037" y="0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583" name="Google Shape;12583;p49"/>
            <p:cNvSpPr/>
            <p:nvPr/>
          </p:nvSpPr>
          <p:spPr>
            <a:xfrm>
              <a:off x="4744925" y="3139500"/>
              <a:ext cx="183075" cy="11050"/>
            </a:xfrm>
            <a:custGeom>
              <a:avLst/>
              <a:gdLst/>
              <a:ahLst/>
              <a:cxnLst/>
              <a:rect l="l" t="t" r="r" b="b"/>
              <a:pathLst>
                <a:path w="7323" h="442" extrusionOk="0">
                  <a:moveTo>
                    <a:pt x="3668" y="1"/>
                  </a:moveTo>
                  <a:cubicBezTo>
                    <a:pt x="1644" y="1"/>
                    <a:pt x="1" y="215"/>
                    <a:pt x="1" y="215"/>
                  </a:cubicBezTo>
                  <a:cubicBezTo>
                    <a:pt x="1" y="215"/>
                    <a:pt x="1644" y="441"/>
                    <a:pt x="3668" y="441"/>
                  </a:cubicBezTo>
                  <a:cubicBezTo>
                    <a:pt x="5692" y="441"/>
                    <a:pt x="7323" y="215"/>
                    <a:pt x="7323" y="215"/>
                  </a:cubicBezTo>
                  <a:cubicBezTo>
                    <a:pt x="7323" y="215"/>
                    <a:pt x="5692" y="1"/>
                    <a:pt x="3668" y="1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584" name="Google Shape;12584;p49"/>
            <p:cNvSpPr/>
            <p:nvPr/>
          </p:nvSpPr>
          <p:spPr>
            <a:xfrm>
              <a:off x="5160150" y="3133850"/>
              <a:ext cx="453950" cy="11025"/>
            </a:xfrm>
            <a:custGeom>
              <a:avLst/>
              <a:gdLst/>
              <a:ahLst/>
              <a:cxnLst/>
              <a:rect l="l" t="t" r="r" b="b"/>
              <a:pathLst>
                <a:path w="18158" h="441" extrusionOk="0">
                  <a:moveTo>
                    <a:pt x="9085" y="0"/>
                  </a:moveTo>
                  <a:cubicBezTo>
                    <a:pt x="4073" y="0"/>
                    <a:pt x="1" y="227"/>
                    <a:pt x="1" y="227"/>
                  </a:cubicBezTo>
                  <a:cubicBezTo>
                    <a:pt x="1" y="227"/>
                    <a:pt x="4073" y="441"/>
                    <a:pt x="9085" y="441"/>
                  </a:cubicBezTo>
                  <a:cubicBezTo>
                    <a:pt x="14098" y="441"/>
                    <a:pt x="18158" y="227"/>
                    <a:pt x="18158" y="227"/>
                  </a:cubicBezTo>
                  <a:cubicBezTo>
                    <a:pt x="18158" y="227"/>
                    <a:pt x="14098" y="0"/>
                    <a:pt x="9085" y="0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585" name="Google Shape;12585;p49"/>
            <p:cNvSpPr/>
            <p:nvPr/>
          </p:nvSpPr>
          <p:spPr>
            <a:xfrm>
              <a:off x="5392325" y="3114800"/>
              <a:ext cx="112550" cy="11325"/>
            </a:xfrm>
            <a:custGeom>
              <a:avLst/>
              <a:gdLst/>
              <a:ahLst/>
              <a:cxnLst/>
              <a:rect l="l" t="t" r="r" b="b"/>
              <a:pathLst>
                <a:path w="4502" h="453" extrusionOk="0">
                  <a:moveTo>
                    <a:pt x="2342" y="0"/>
                  </a:moveTo>
                  <a:cubicBezTo>
                    <a:pt x="2312" y="0"/>
                    <a:pt x="2281" y="0"/>
                    <a:pt x="2251" y="0"/>
                  </a:cubicBezTo>
                  <a:cubicBezTo>
                    <a:pt x="1001" y="0"/>
                    <a:pt x="1" y="227"/>
                    <a:pt x="1" y="227"/>
                  </a:cubicBezTo>
                  <a:cubicBezTo>
                    <a:pt x="1" y="227"/>
                    <a:pt x="1013" y="453"/>
                    <a:pt x="2251" y="453"/>
                  </a:cubicBezTo>
                  <a:cubicBezTo>
                    <a:pt x="3501" y="453"/>
                    <a:pt x="4501" y="227"/>
                    <a:pt x="4501" y="227"/>
                  </a:cubicBezTo>
                  <a:cubicBezTo>
                    <a:pt x="4501" y="227"/>
                    <a:pt x="3549" y="0"/>
                    <a:pt x="2342" y="0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586" name="Google Shape;12586;p49"/>
            <p:cNvSpPr/>
            <p:nvPr/>
          </p:nvSpPr>
          <p:spPr>
            <a:xfrm>
              <a:off x="5403925" y="3084725"/>
              <a:ext cx="81900" cy="11050"/>
            </a:xfrm>
            <a:custGeom>
              <a:avLst/>
              <a:gdLst/>
              <a:ahLst/>
              <a:cxnLst/>
              <a:rect l="l" t="t" r="r" b="b"/>
              <a:pathLst>
                <a:path w="3276" h="442" extrusionOk="0">
                  <a:moveTo>
                    <a:pt x="1644" y="1"/>
                  </a:moveTo>
                  <a:cubicBezTo>
                    <a:pt x="727" y="1"/>
                    <a:pt x="1" y="227"/>
                    <a:pt x="1" y="227"/>
                  </a:cubicBezTo>
                  <a:cubicBezTo>
                    <a:pt x="1" y="227"/>
                    <a:pt x="727" y="441"/>
                    <a:pt x="1644" y="441"/>
                  </a:cubicBezTo>
                  <a:cubicBezTo>
                    <a:pt x="2549" y="441"/>
                    <a:pt x="3275" y="227"/>
                    <a:pt x="3275" y="227"/>
                  </a:cubicBezTo>
                  <a:cubicBezTo>
                    <a:pt x="3275" y="227"/>
                    <a:pt x="2537" y="1"/>
                    <a:pt x="1644" y="1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587" name="Google Shape;12587;p49"/>
            <p:cNvSpPr/>
            <p:nvPr/>
          </p:nvSpPr>
          <p:spPr>
            <a:xfrm>
              <a:off x="5390250" y="3060025"/>
              <a:ext cx="81875" cy="11350"/>
            </a:xfrm>
            <a:custGeom>
              <a:avLst/>
              <a:gdLst/>
              <a:ahLst/>
              <a:cxnLst/>
              <a:rect l="l" t="t" r="r" b="b"/>
              <a:pathLst>
                <a:path w="3275" h="454" extrusionOk="0">
                  <a:moveTo>
                    <a:pt x="1631" y="1"/>
                  </a:moveTo>
                  <a:cubicBezTo>
                    <a:pt x="727" y="1"/>
                    <a:pt x="0" y="227"/>
                    <a:pt x="0" y="227"/>
                  </a:cubicBezTo>
                  <a:cubicBezTo>
                    <a:pt x="0" y="227"/>
                    <a:pt x="727" y="453"/>
                    <a:pt x="1631" y="453"/>
                  </a:cubicBezTo>
                  <a:cubicBezTo>
                    <a:pt x="2548" y="453"/>
                    <a:pt x="3275" y="227"/>
                    <a:pt x="3275" y="227"/>
                  </a:cubicBezTo>
                  <a:cubicBezTo>
                    <a:pt x="3275" y="227"/>
                    <a:pt x="2548" y="1"/>
                    <a:pt x="1631" y="1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588" name="Google Shape;12588;p49"/>
            <p:cNvSpPr/>
            <p:nvPr/>
          </p:nvSpPr>
          <p:spPr>
            <a:xfrm>
              <a:off x="5384875" y="3024300"/>
              <a:ext cx="78925" cy="11350"/>
            </a:xfrm>
            <a:custGeom>
              <a:avLst/>
              <a:gdLst/>
              <a:ahLst/>
              <a:cxnLst/>
              <a:rect l="l" t="t" r="r" b="b"/>
              <a:pathLst>
                <a:path w="3157" h="454" extrusionOk="0">
                  <a:moveTo>
                    <a:pt x="1585" y="1"/>
                  </a:moveTo>
                  <a:cubicBezTo>
                    <a:pt x="715" y="1"/>
                    <a:pt x="1" y="227"/>
                    <a:pt x="1" y="227"/>
                  </a:cubicBezTo>
                  <a:cubicBezTo>
                    <a:pt x="1" y="227"/>
                    <a:pt x="703" y="453"/>
                    <a:pt x="1585" y="453"/>
                  </a:cubicBezTo>
                  <a:cubicBezTo>
                    <a:pt x="2442" y="453"/>
                    <a:pt x="3156" y="227"/>
                    <a:pt x="3156" y="227"/>
                  </a:cubicBezTo>
                  <a:cubicBezTo>
                    <a:pt x="3156" y="227"/>
                    <a:pt x="2442" y="1"/>
                    <a:pt x="1585" y="1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589" name="Google Shape;12589;p49"/>
            <p:cNvSpPr/>
            <p:nvPr/>
          </p:nvSpPr>
          <p:spPr>
            <a:xfrm>
              <a:off x="5256600" y="2737675"/>
              <a:ext cx="404250" cy="11025"/>
            </a:xfrm>
            <a:custGeom>
              <a:avLst/>
              <a:gdLst/>
              <a:ahLst/>
              <a:cxnLst/>
              <a:rect l="l" t="t" r="r" b="b"/>
              <a:pathLst>
                <a:path w="16170" h="441" extrusionOk="0">
                  <a:moveTo>
                    <a:pt x="8085" y="0"/>
                  </a:moveTo>
                  <a:cubicBezTo>
                    <a:pt x="3620" y="0"/>
                    <a:pt x="0" y="215"/>
                    <a:pt x="0" y="215"/>
                  </a:cubicBezTo>
                  <a:cubicBezTo>
                    <a:pt x="0" y="215"/>
                    <a:pt x="3620" y="441"/>
                    <a:pt x="8085" y="441"/>
                  </a:cubicBezTo>
                  <a:cubicBezTo>
                    <a:pt x="12550" y="441"/>
                    <a:pt x="16169" y="215"/>
                    <a:pt x="16169" y="215"/>
                  </a:cubicBezTo>
                  <a:cubicBezTo>
                    <a:pt x="16169" y="215"/>
                    <a:pt x="12538" y="0"/>
                    <a:pt x="8085" y="0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590" name="Google Shape;12590;p49"/>
            <p:cNvSpPr/>
            <p:nvPr/>
          </p:nvSpPr>
          <p:spPr>
            <a:xfrm>
              <a:off x="5264050" y="2693900"/>
              <a:ext cx="87825" cy="11350"/>
            </a:xfrm>
            <a:custGeom>
              <a:avLst/>
              <a:gdLst/>
              <a:ahLst/>
              <a:cxnLst/>
              <a:rect l="l" t="t" r="r" b="b"/>
              <a:pathLst>
                <a:path w="3513" h="454" extrusionOk="0">
                  <a:moveTo>
                    <a:pt x="1832" y="1"/>
                  </a:moveTo>
                  <a:cubicBezTo>
                    <a:pt x="1809" y="1"/>
                    <a:pt x="1786" y="1"/>
                    <a:pt x="1762" y="1"/>
                  </a:cubicBezTo>
                  <a:cubicBezTo>
                    <a:pt x="786" y="1"/>
                    <a:pt x="0" y="227"/>
                    <a:pt x="0" y="227"/>
                  </a:cubicBezTo>
                  <a:cubicBezTo>
                    <a:pt x="0" y="227"/>
                    <a:pt x="786" y="453"/>
                    <a:pt x="1762" y="453"/>
                  </a:cubicBezTo>
                  <a:cubicBezTo>
                    <a:pt x="2727" y="453"/>
                    <a:pt x="3512" y="227"/>
                    <a:pt x="3512" y="227"/>
                  </a:cubicBezTo>
                  <a:cubicBezTo>
                    <a:pt x="3512" y="227"/>
                    <a:pt x="2764" y="1"/>
                    <a:pt x="1832" y="1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591" name="Google Shape;12591;p49"/>
            <p:cNvSpPr/>
            <p:nvPr/>
          </p:nvSpPr>
          <p:spPr>
            <a:xfrm>
              <a:off x="5226525" y="2653125"/>
              <a:ext cx="78900" cy="11050"/>
            </a:xfrm>
            <a:custGeom>
              <a:avLst/>
              <a:gdLst/>
              <a:ahLst/>
              <a:cxnLst/>
              <a:rect l="l" t="t" r="r" b="b"/>
              <a:pathLst>
                <a:path w="3156" h="442" extrusionOk="0">
                  <a:moveTo>
                    <a:pt x="1636" y="0"/>
                  </a:moveTo>
                  <a:cubicBezTo>
                    <a:pt x="1615" y="0"/>
                    <a:pt x="1594" y="1"/>
                    <a:pt x="1572" y="1"/>
                  </a:cubicBezTo>
                  <a:cubicBezTo>
                    <a:pt x="715" y="1"/>
                    <a:pt x="1" y="227"/>
                    <a:pt x="1" y="227"/>
                  </a:cubicBezTo>
                  <a:cubicBezTo>
                    <a:pt x="1" y="227"/>
                    <a:pt x="703" y="441"/>
                    <a:pt x="1572" y="441"/>
                  </a:cubicBezTo>
                  <a:cubicBezTo>
                    <a:pt x="2442" y="441"/>
                    <a:pt x="3156" y="227"/>
                    <a:pt x="3156" y="227"/>
                  </a:cubicBezTo>
                  <a:cubicBezTo>
                    <a:pt x="3156" y="227"/>
                    <a:pt x="2476" y="0"/>
                    <a:pt x="1636" y="0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592" name="Google Shape;12592;p49"/>
            <p:cNvSpPr/>
            <p:nvPr/>
          </p:nvSpPr>
          <p:spPr>
            <a:xfrm>
              <a:off x="5209275" y="2614725"/>
              <a:ext cx="60450" cy="11350"/>
            </a:xfrm>
            <a:custGeom>
              <a:avLst/>
              <a:gdLst/>
              <a:ahLst/>
              <a:cxnLst/>
              <a:rect l="l" t="t" r="r" b="b"/>
              <a:pathLst>
                <a:path w="2418" h="454" extrusionOk="0">
                  <a:moveTo>
                    <a:pt x="1263" y="1"/>
                  </a:moveTo>
                  <a:cubicBezTo>
                    <a:pt x="1247" y="1"/>
                    <a:pt x="1231" y="1"/>
                    <a:pt x="1215" y="1"/>
                  </a:cubicBezTo>
                  <a:cubicBezTo>
                    <a:pt x="536" y="1"/>
                    <a:pt x="0" y="227"/>
                    <a:pt x="0" y="227"/>
                  </a:cubicBezTo>
                  <a:cubicBezTo>
                    <a:pt x="0" y="227"/>
                    <a:pt x="536" y="453"/>
                    <a:pt x="1215" y="453"/>
                  </a:cubicBezTo>
                  <a:cubicBezTo>
                    <a:pt x="1881" y="453"/>
                    <a:pt x="2417" y="227"/>
                    <a:pt x="2417" y="227"/>
                  </a:cubicBezTo>
                  <a:cubicBezTo>
                    <a:pt x="2417" y="227"/>
                    <a:pt x="1907" y="1"/>
                    <a:pt x="1263" y="1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593" name="Google Shape;12593;p49"/>
            <p:cNvSpPr/>
            <p:nvPr/>
          </p:nvSpPr>
          <p:spPr>
            <a:xfrm>
              <a:off x="5168200" y="2578900"/>
              <a:ext cx="12225" cy="8975"/>
            </a:xfrm>
            <a:custGeom>
              <a:avLst/>
              <a:gdLst/>
              <a:ahLst/>
              <a:cxnLst/>
              <a:rect l="l" t="t" r="r" b="b"/>
              <a:pathLst>
                <a:path w="489" h="359" extrusionOk="0">
                  <a:moveTo>
                    <a:pt x="220" y="1"/>
                  </a:moveTo>
                  <a:cubicBezTo>
                    <a:pt x="156" y="1"/>
                    <a:pt x="88" y="14"/>
                    <a:pt x="60" y="65"/>
                  </a:cubicBezTo>
                  <a:cubicBezTo>
                    <a:pt x="0" y="160"/>
                    <a:pt x="131" y="351"/>
                    <a:pt x="131" y="351"/>
                  </a:cubicBezTo>
                  <a:cubicBezTo>
                    <a:pt x="131" y="351"/>
                    <a:pt x="182" y="358"/>
                    <a:pt x="242" y="358"/>
                  </a:cubicBezTo>
                  <a:cubicBezTo>
                    <a:pt x="313" y="358"/>
                    <a:pt x="397" y="348"/>
                    <a:pt x="429" y="303"/>
                  </a:cubicBezTo>
                  <a:cubicBezTo>
                    <a:pt x="488" y="220"/>
                    <a:pt x="357" y="17"/>
                    <a:pt x="357" y="17"/>
                  </a:cubicBezTo>
                  <a:cubicBezTo>
                    <a:pt x="357" y="17"/>
                    <a:pt x="291" y="1"/>
                    <a:pt x="220" y="1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594" name="Google Shape;12594;p49"/>
            <p:cNvSpPr/>
            <p:nvPr/>
          </p:nvSpPr>
          <p:spPr>
            <a:xfrm>
              <a:off x="2535425" y="28722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1"/>
                  </a:move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595" name="Google Shape;12595;p49"/>
            <p:cNvSpPr/>
            <p:nvPr/>
          </p:nvSpPr>
          <p:spPr>
            <a:xfrm>
              <a:off x="2461300" y="2798700"/>
              <a:ext cx="84875" cy="11025"/>
            </a:xfrm>
            <a:custGeom>
              <a:avLst/>
              <a:gdLst/>
              <a:ahLst/>
              <a:cxnLst/>
              <a:rect l="l" t="t" r="r" b="b"/>
              <a:pathLst>
                <a:path w="3395" h="441" extrusionOk="0">
                  <a:moveTo>
                    <a:pt x="1691" y="0"/>
                  </a:moveTo>
                  <a:cubicBezTo>
                    <a:pt x="763" y="0"/>
                    <a:pt x="1" y="214"/>
                    <a:pt x="1" y="214"/>
                  </a:cubicBezTo>
                  <a:cubicBezTo>
                    <a:pt x="1" y="214"/>
                    <a:pt x="775" y="441"/>
                    <a:pt x="1691" y="441"/>
                  </a:cubicBezTo>
                  <a:cubicBezTo>
                    <a:pt x="2632" y="441"/>
                    <a:pt x="3394" y="214"/>
                    <a:pt x="3394" y="214"/>
                  </a:cubicBezTo>
                  <a:cubicBezTo>
                    <a:pt x="3394" y="214"/>
                    <a:pt x="2632" y="0"/>
                    <a:pt x="1691" y="0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596" name="Google Shape;12596;p49"/>
            <p:cNvSpPr/>
            <p:nvPr/>
          </p:nvSpPr>
          <p:spPr>
            <a:xfrm>
              <a:off x="2501200" y="2843925"/>
              <a:ext cx="62525" cy="11075"/>
            </a:xfrm>
            <a:custGeom>
              <a:avLst/>
              <a:gdLst/>
              <a:ahLst/>
              <a:cxnLst/>
              <a:rect l="l" t="t" r="r" b="b"/>
              <a:pathLst>
                <a:path w="2501" h="443" extrusionOk="0">
                  <a:moveTo>
                    <a:pt x="1250" y="1"/>
                  </a:moveTo>
                  <a:cubicBezTo>
                    <a:pt x="560" y="1"/>
                    <a:pt x="0" y="227"/>
                    <a:pt x="0" y="227"/>
                  </a:cubicBezTo>
                  <a:cubicBezTo>
                    <a:pt x="0" y="227"/>
                    <a:pt x="508" y="443"/>
                    <a:pt x="1153" y="443"/>
                  </a:cubicBezTo>
                  <a:cubicBezTo>
                    <a:pt x="1185" y="443"/>
                    <a:pt x="1217" y="442"/>
                    <a:pt x="1250" y="441"/>
                  </a:cubicBezTo>
                  <a:cubicBezTo>
                    <a:pt x="1929" y="441"/>
                    <a:pt x="2501" y="227"/>
                    <a:pt x="2501" y="227"/>
                  </a:cubicBezTo>
                  <a:cubicBezTo>
                    <a:pt x="2501" y="227"/>
                    <a:pt x="1929" y="1"/>
                    <a:pt x="1250" y="1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597" name="Google Shape;12597;p49"/>
            <p:cNvSpPr/>
            <p:nvPr/>
          </p:nvSpPr>
          <p:spPr>
            <a:xfrm>
              <a:off x="2512500" y="2810000"/>
              <a:ext cx="73850" cy="11325"/>
            </a:xfrm>
            <a:custGeom>
              <a:avLst/>
              <a:gdLst/>
              <a:ahLst/>
              <a:cxnLst/>
              <a:rect l="l" t="t" r="r" b="b"/>
              <a:pathLst>
                <a:path w="2954" h="453" extrusionOk="0">
                  <a:moveTo>
                    <a:pt x="1477" y="0"/>
                  </a:moveTo>
                  <a:cubicBezTo>
                    <a:pt x="656" y="0"/>
                    <a:pt x="1" y="227"/>
                    <a:pt x="1" y="227"/>
                  </a:cubicBezTo>
                  <a:cubicBezTo>
                    <a:pt x="1" y="227"/>
                    <a:pt x="656" y="453"/>
                    <a:pt x="1477" y="453"/>
                  </a:cubicBezTo>
                  <a:cubicBezTo>
                    <a:pt x="2299" y="453"/>
                    <a:pt x="2953" y="227"/>
                    <a:pt x="2953" y="227"/>
                  </a:cubicBezTo>
                  <a:cubicBezTo>
                    <a:pt x="2953" y="227"/>
                    <a:pt x="2299" y="0"/>
                    <a:pt x="1477" y="0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598" name="Google Shape;12598;p49"/>
            <p:cNvSpPr/>
            <p:nvPr/>
          </p:nvSpPr>
          <p:spPr>
            <a:xfrm>
              <a:off x="2268125" y="2758800"/>
              <a:ext cx="351850" cy="11625"/>
            </a:xfrm>
            <a:custGeom>
              <a:avLst/>
              <a:gdLst/>
              <a:ahLst/>
              <a:cxnLst/>
              <a:rect l="l" t="t" r="r" b="b"/>
              <a:pathLst>
                <a:path w="14074" h="465" extrusionOk="0">
                  <a:moveTo>
                    <a:pt x="7037" y="1"/>
                  </a:moveTo>
                  <a:cubicBezTo>
                    <a:pt x="3156" y="1"/>
                    <a:pt x="1" y="227"/>
                    <a:pt x="1" y="227"/>
                  </a:cubicBezTo>
                  <a:cubicBezTo>
                    <a:pt x="1" y="227"/>
                    <a:pt x="3156" y="465"/>
                    <a:pt x="7061" y="465"/>
                  </a:cubicBezTo>
                  <a:cubicBezTo>
                    <a:pt x="10942" y="465"/>
                    <a:pt x="14074" y="227"/>
                    <a:pt x="14074" y="227"/>
                  </a:cubicBezTo>
                  <a:cubicBezTo>
                    <a:pt x="14074" y="227"/>
                    <a:pt x="10931" y="1"/>
                    <a:pt x="7037" y="1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599" name="Google Shape;12599;p49"/>
            <p:cNvSpPr/>
            <p:nvPr/>
          </p:nvSpPr>
          <p:spPr>
            <a:xfrm>
              <a:off x="2313375" y="2673675"/>
              <a:ext cx="352150" cy="11025"/>
            </a:xfrm>
            <a:custGeom>
              <a:avLst/>
              <a:gdLst/>
              <a:ahLst/>
              <a:cxnLst/>
              <a:rect l="l" t="t" r="r" b="b"/>
              <a:pathLst>
                <a:path w="14086" h="441" extrusionOk="0">
                  <a:moveTo>
                    <a:pt x="7049" y="0"/>
                  </a:moveTo>
                  <a:cubicBezTo>
                    <a:pt x="3167" y="0"/>
                    <a:pt x="0" y="215"/>
                    <a:pt x="0" y="215"/>
                  </a:cubicBezTo>
                  <a:cubicBezTo>
                    <a:pt x="0" y="215"/>
                    <a:pt x="3167" y="441"/>
                    <a:pt x="7049" y="441"/>
                  </a:cubicBezTo>
                  <a:cubicBezTo>
                    <a:pt x="10930" y="441"/>
                    <a:pt x="14085" y="215"/>
                    <a:pt x="14085" y="215"/>
                  </a:cubicBezTo>
                  <a:cubicBezTo>
                    <a:pt x="14085" y="215"/>
                    <a:pt x="10930" y="0"/>
                    <a:pt x="7049" y="0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600" name="Google Shape;12600;p49"/>
            <p:cNvSpPr/>
            <p:nvPr/>
          </p:nvSpPr>
          <p:spPr>
            <a:xfrm>
              <a:off x="2580675" y="2639750"/>
              <a:ext cx="102125" cy="11025"/>
            </a:xfrm>
            <a:custGeom>
              <a:avLst/>
              <a:gdLst/>
              <a:ahLst/>
              <a:cxnLst/>
              <a:rect l="l" t="t" r="r" b="b"/>
              <a:pathLst>
                <a:path w="4085" h="441" extrusionOk="0">
                  <a:moveTo>
                    <a:pt x="2036" y="0"/>
                  </a:moveTo>
                  <a:cubicBezTo>
                    <a:pt x="929" y="0"/>
                    <a:pt x="0" y="226"/>
                    <a:pt x="0" y="226"/>
                  </a:cubicBezTo>
                  <a:cubicBezTo>
                    <a:pt x="0" y="226"/>
                    <a:pt x="905" y="441"/>
                    <a:pt x="2036" y="441"/>
                  </a:cubicBezTo>
                  <a:cubicBezTo>
                    <a:pt x="3155" y="441"/>
                    <a:pt x="4084" y="226"/>
                    <a:pt x="4084" y="226"/>
                  </a:cubicBezTo>
                  <a:cubicBezTo>
                    <a:pt x="4084" y="226"/>
                    <a:pt x="3167" y="0"/>
                    <a:pt x="2036" y="0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601" name="Google Shape;12601;p49"/>
            <p:cNvSpPr/>
            <p:nvPr/>
          </p:nvSpPr>
          <p:spPr>
            <a:xfrm>
              <a:off x="2625900" y="2605500"/>
              <a:ext cx="68800" cy="11050"/>
            </a:xfrm>
            <a:custGeom>
              <a:avLst/>
              <a:gdLst/>
              <a:ahLst/>
              <a:cxnLst/>
              <a:rect l="l" t="t" r="r" b="b"/>
              <a:pathLst>
                <a:path w="2752" h="442" extrusionOk="0">
                  <a:moveTo>
                    <a:pt x="1382" y="1"/>
                  </a:moveTo>
                  <a:cubicBezTo>
                    <a:pt x="620" y="1"/>
                    <a:pt x="1" y="227"/>
                    <a:pt x="1" y="227"/>
                  </a:cubicBezTo>
                  <a:cubicBezTo>
                    <a:pt x="1" y="227"/>
                    <a:pt x="620" y="441"/>
                    <a:pt x="1382" y="441"/>
                  </a:cubicBezTo>
                  <a:cubicBezTo>
                    <a:pt x="2132" y="441"/>
                    <a:pt x="2751" y="227"/>
                    <a:pt x="2751" y="227"/>
                  </a:cubicBezTo>
                  <a:cubicBezTo>
                    <a:pt x="2751" y="227"/>
                    <a:pt x="2132" y="1"/>
                    <a:pt x="1382" y="1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602" name="Google Shape;12602;p49"/>
            <p:cNvSpPr/>
            <p:nvPr/>
          </p:nvSpPr>
          <p:spPr>
            <a:xfrm>
              <a:off x="2671450" y="2571575"/>
              <a:ext cx="39325" cy="11350"/>
            </a:xfrm>
            <a:custGeom>
              <a:avLst/>
              <a:gdLst/>
              <a:ahLst/>
              <a:cxnLst/>
              <a:rect l="l" t="t" r="r" b="b"/>
              <a:pathLst>
                <a:path w="1573" h="454" extrusionOk="0">
                  <a:moveTo>
                    <a:pt x="786" y="1"/>
                  </a:moveTo>
                  <a:cubicBezTo>
                    <a:pt x="358" y="1"/>
                    <a:pt x="1" y="227"/>
                    <a:pt x="1" y="227"/>
                  </a:cubicBezTo>
                  <a:cubicBezTo>
                    <a:pt x="1" y="227"/>
                    <a:pt x="358" y="453"/>
                    <a:pt x="786" y="453"/>
                  </a:cubicBezTo>
                  <a:cubicBezTo>
                    <a:pt x="1227" y="453"/>
                    <a:pt x="1572" y="227"/>
                    <a:pt x="1572" y="227"/>
                  </a:cubicBezTo>
                  <a:cubicBezTo>
                    <a:pt x="1572" y="227"/>
                    <a:pt x="1239" y="1"/>
                    <a:pt x="786" y="1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603" name="Google Shape;12603;p49"/>
            <p:cNvSpPr/>
            <p:nvPr/>
          </p:nvSpPr>
          <p:spPr>
            <a:xfrm>
              <a:off x="2711350" y="257722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1"/>
                  </a:move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604" name="Google Shape;12604;p49"/>
            <p:cNvSpPr/>
            <p:nvPr/>
          </p:nvSpPr>
          <p:spPr>
            <a:xfrm>
              <a:off x="2705675" y="2509075"/>
              <a:ext cx="39625" cy="11325"/>
            </a:xfrm>
            <a:custGeom>
              <a:avLst/>
              <a:gdLst/>
              <a:ahLst/>
              <a:cxnLst/>
              <a:rect l="l" t="t" r="r" b="b"/>
              <a:pathLst>
                <a:path w="1585" h="453" extrusionOk="0">
                  <a:moveTo>
                    <a:pt x="787" y="0"/>
                  </a:moveTo>
                  <a:cubicBezTo>
                    <a:pt x="358" y="0"/>
                    <a:pt x="1" y="226"/>
                    <a:pt x="1" y="226"/>
                  </a:cubicBezTo>
                  <a:cubicBezTo>
                    <a:pt x="1" y="226"/>
                    <a:pt x="358" y="453"/>
                    <a:pt x="787" y="453"/>
                  </a:cubicBezTo>
                  <a:cubicBezTo>
                    <a:pt x="1227" y="453"/>
                    <a:pt x="1584" y="226"/>
                    <a:pt x="1584" y="226"/>
                  </a:cubicBezTo>
                  <a:cubicBezTo>
                    <a:pt x="1584" y="226"/>
                    <a:pt x="1239" y="0"/>
                    <a:pt x="787" y="0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605" name="Google Shape;12605;p49"/>
            <p:cNvSpPr/>
            <p:nvPr/>
          </p:nvSpPr>
          <p:spPr>
            <a:xfrm>
              <a:off x="2739625" y="2492100"/>
              <a:ext cx="28300" cy="11050"/>
            </a:xfrm>
            <a:custGeom>
              <a:avLst/>
              <a:gdLst/>
              <a:ahLst/>
              <a:cxnLst/>
              <a:rect l="l" t="t" r="r" b="b"/>
              <a:pathLst>
                <a:path w="1132" h="442" extrusionOk="0">
                  <a:moveTo>
                    <a:pt x="560" y="1"/>
                  </a:moveTo>
                  <a:cubicBezTo>
                    <a:pt x="250" y="1"/>
                    <a:pt x="0" y="215"/>
                    <a:pt x="0" y="215"/>
                  </a:cubicBezTo>
                  <a:cubicBezTo>
                    <a:pt x="0" y="215"/>
                    <a:pt x="250" y="441"/>
                    <a:pt x="560" y="441"/>
                  </a:cubicBezTo>
                  <a:cubicBezTo>
                    <a:pt x="869" y="441"/>
                    <a:pt x="1131" y="215"/>
                    <a:pt x="1131" y="215"/>
                  </a:cubicBezTo>
                  <a:cubicBezTo>
                    <a:pt x="1131" y="215"/>
                    <a:pt x="881" y="1"/>
                    <a:pt x="560" y="1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606" name="Google Shape;12606;p49"/>
            <p:cNvSpPr/>
            <p:nvPr/>
          </p:nvSpPr>
          <p:spPr>
            <a:xfrm>
              <a:off x="2404750" y="2417975"/>
              <a:ext cx="431625" cy="11100"/>
            </a:xfrm>
            <a:custGeom>
              <a:avLst/>
              <a:gdLst/>
              <a:ahLst/>
              <a:cxnLst/>
              <a:rect l="l" t="t" r="r" b="b"/>
              <a:pathLst>
                <a:path w="17265" h="444" extrusionOk="0">
                  <a:moveTo>
                    <a:pt x="8633" y="1"/>
                  </a:moveTo>
                  <a:cubicBezTo>
                    <a:pt x="3870" y="1"/>
                    <a:pt x="1" y="227"/>
                    <a:pt x="1" y="227"/>
                  </a:cubicBezTo>
                  <a:cubicBezTo>
                    <a:pt x="1" y="227"/>
                    <a:pt x="3500" y="443"/>
                    <a:pt x="7957" y="443"/>
                  </a:cubicBezTo>
                  <a:cubicBezTo>
                    <a:pt x="8180" y="443"/>
                    <a:pt x="8405" y="443"/>
                    <a:pt x="8633" y="441"/>
                  </a:cubicBezTo>
                  <a:cubicBezTo>
                    <a:pt x="13395" y="441"/>
                    <a:pt x="17265" y="227"/>
                    <a:pt x="17265" y="227"/>
                  </a:cubicBezTo>
                  <a:cubicBezTo>
                    <a:pt x="17265" y="227"/>
                    <a:pt x="13395" y="1"/>
                    <a:pt x="8633" y="1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607" name="Google Shape;12607;p49"/>
            <p:cNvSpPr/>
            <p:nvPr/>
          </p:nvSpPr>
          <p:spPr>
            <a:xfrm>
              <a:off x="2625900" y="2361425"/>
              <a:ext cx="193225" cy="11050"/>
            </a:xfrm>
            <a:custGeom>
              <a:avLst/>
              <a:gdLst/>
              <a:ahLst/>
              <a:cxnLst/>
              <a:rect l="l" t="t" r="r" b="b"/>
              <a:pathLst>
                <a:path w="7729" h="442" extrusionOk="0">
                  <a:moveTo>
                    <a:pt x="3882" y="1"/>
                  </a:moveTo>
                  <a:cubicBezTo>
                    <a:pt x="1739" y="1"/>
                    <a:pt x="1" y="227"/>
                    <a:pt x="1" y="227"/>
                  </a:cubicBezTo>
                  <a:cubicBezTo>
                    <a:pt x="1" y="227"/>
                    <a:pt x="1739" y="441"/>
                    <a:pt x="3882" y="441"/>
                  </a:cubicBezTo>
                  <a:cubicBezTo>
                    <a:pt x="6002" y="441"/>
                    <a:pt x="7728" y="227"/>
                    <a:pt x="7728" y="227"/>
                  </a:cubicBezTo>
                  <a:cubicBezTo>
                    <a:pt x="7728" y="227"/>
                    <a:pt x="6002" y="1"/>
                    <a:pt x="3882" y="1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608" name="Google Shape;12608;p49"/>
            <p:cNvSpPr/>
            <p:nvPr/>
          </p:nvSpPr>
          <p:spPr>
            <a:xfrm>
              <a:off x="2620550" y="2344175"/>
              <a:ext cx="221775" cy="11325"/>
            </a:xfrm>
            <a:custGeom>
              <a:avLst/>
              <a:gdLst/>
              <a:ahLst/>
              <a:cxnLst/>
              <a:rect l="l" t="t" r="r" b="b"/>
              <a:pathLst>
                <a:path w="8871" h="453" extrusionOk="0">
                  <a:moveTo>
                    <a:pt x="4430" y="0"/>
                  </a:moveTo>
                  <a:cubicBezTo>
                    <a:pt x="1977" y="0"/>
                    <a:pt x="1" y="226"/>
                    <a:pt x="1" y="226"/>
                  </a:cubicBezTo>
                  <a:cubicBezTo>
                    <a:pt x="1" y="226"/>
                    <a:pt x="1977" y="453"/>
                    <a:pt x="4430" y="453"/>
                  </a:cubicBezTo>
                  <a:cubicBezTo>
                    <a:pt x="6882" y="453"/>
                    <a:pt x="8871" y="226"/>
                    <a:pt x="8871" y="226"/>
                  </a:cubicBezTo>
                  <a:cubicBezTo>
                    <a:pt x="8871" y="226"/>
                    <a:pt x="6871" y="0"/>
                    <a:pt x="4430" y="0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609" name="Google Shape;12609;p49"/>
            <p:cNvSpPr/>
            <p:nvPr/>
          </p:nvSpPr>
          <p:spPr>
            <a:xfrm>
              <a:off x="2694075" y="2219150"/>
              <a:ext cx="352150" cy="11350"/>
            </a:xfrm>
            <a:custGeom>
              <a:avLst/>
              <a:gdLst/>
              <a:ahLst/>
              <a:cxnLst/>
              <a:rect l="l" t="t" r="r" b="b"/>
              <a:pathLst>
                <a:path w="14086" h="454" extrusionOk="0">
                  <a:moveTo>
                    <a:pt x="7049" y="1"/>
                  </a:moveTo>
                  <a:cubicBezTo>
                    <a:pt x="3156" y="1"/>
                    <a:pt x="0" y="227"/>
                    <a:pt x="0" y="227"/>
                  </a:cubicBezTo>
                  <a:cubicBezTo>
                    <a:pt x="0" y="227"/>
                    <a:pt x="3156" y="453"/>
                    <a:pt x="7049" y="453"/>
                  </a:cubicBezTo>
                  <a:cubicBezTo>
                    <a:pt x="10930" y="453"/>
                    <a:pt x="14086" y="227"/>
                    <a:pt x="14086" y="227"/>
                  </a:cubicBezTo>
                  <a:cubicBezTo>
                    <a:pt x="14086" y="227"/>
                    <a:pt x="10930" y="1"/>
                    <a:pt x="7049" y="1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610" name="Google Shape;12610;p49"/>
            <p:cNvSpPr/>
            <p:nvPr/>
          </p:nvSpPr>
          <p:spPr>
            <a:xfrm>
              <a:off x="2909875" y="2173900"/>
              <a:ext cx="142300" cy="11050"/>
            </a:xfrm>
            <a:custGeom>
              <a:avLst/>
              <a:gdLst/>
              <a:ahLst/>
              <a:cxnLst/>
              <a:rect l="l" t="t" r="r" b="b"/>
              <a:pathLst>
                <a:path w="5692" h="442" extrusionOk="0">
                  <a:moveTo>
                    <a:pt x="2846" y="1"/>
                  </a:moveTo>
                  <a:cubicBezTo>
                    <a:pt x="1274" y="1"/>
                    <a:pt x="1" y="227"/>
                    <a:pt x="1" y="227"/>
                  </a:cubicBezTo>
                  <a:cubicBezTo>
                    <a:pt x="1" y="227"/>
                    <a:pt x="1286" y="441"/>
                    <a:pt x="2846" y="441"/>
                  </a:cubicBezTo>
                  <a:cubicBezTo>
                    <a:pt x="4430" y="441"/>
                    <a:pt x="5692" y="227"/>
                    <a:pt x="5692" y="227"/>
                  </a:cubicBezTo>
                  <a:cubicBezTo>
                    <a:pt x="5692" y="227"/>
                    <a:pt x="4406" y="1"/>
                    <a:pt x="2846" y="1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12611" name="Google Shape;12611;p49"/>
          <p:cNvSpPr txBox="1">
            <a:spLocks noGrp="1"/>
          </p:cNvSpPr>
          <p:nvPr>
            <p:ph type="title"/>
          </p:nvPr>
        </p:nvSpPr>
        <p:spPr>
          <a:xfrm>
            <a:off x="877820" y="96465"/>
            <a:ext cx="10290000" cy="7636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r>
              <a:rPr lang="en-US" i="1" u="sng" dirty="0"/>
              <a:t>The Southern Colonies- Core Lesson 6.3</a:t>
            </a:r>
            <a:endParaRPr i="1" u="sng" dirty="0"/>
          </a:p>
        </p:txBody>
      </p:sp>
      <p:sp>
        <p:nvSpPr>
          <p:cNvPr id="12612" name="Google Shape;12612;p49"/>
          <p:cNvSpPr txBox="1">
            <a:spLocks noGrp="1"/>
          </p:cNvSpPr>
          <p:nvPr>
            <p:ph type="subTitle" idx="2"/>
          </p:nvPr>
        </p:nvSpPr>
        <p:spPr>
          <a:xfrm>
            <a:off x="1883952" y="881599"/>
            <a:ext cx="8712800" cy="34000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indent="0" algn="l"/>
            <a:r>
              <a:rPr lang="en-US" sz="3067" b="1" i="1" dirty="0"/>
              <a:t>Maryland:</a:t>
            </a:r>
          </a:p>
          <a:p>
            <a:pPr marL="0" indent="0" algn="l"/>
            <a:endParaRPr lang="en-US" sz="3067" b="1" i="1" dirty="0"/>
          </a:p>
          <a:p>
            <a:pPr marL="0" indent="0" algn="l"/>
            <a:r>
              <a:rPr lang="en-US" sz="3067" b="1" i="1" dirty="0"/>
              <a:t>He wanted Maryland to be a refuge for Catholics</a:t>
            </a:r>
          </a:p>
          <a:p>
            <a:pPr marL="0" indent="0" algn="l"/>
            <a:endParaRPr sz="3067" b="1" i="1" dirty="0"/>
          </a:p>
        </p:txBody>
      </p:sp>
      <p:grpSp>
        <p:nvGrpSpPr>
          <p:cNvPr id="12613" name="Google Shape;12613;p49"/>
          <p:cNvGrpSpPr/>
          <p:nvPr/>
        </p:nvGrpSpPr>
        <p:grpSpPr>
          <a:xfrm>
            <a:off x="950978" y="493771"/>
            <a:ext cx="699101" cy="609359"/>
            <a:chOff x="1132700" y="548825"/>
            <a:chExt cx="5280225" cy="4597775"/>
          </a:xfrm>
        </p:grpSpPr>
        <p:sp>
          <p:nvSpPr>
            <p:cNvPr id="12614" name="Google Shape;12614;p49"/>
            <p:cNvSpPr/>
            <p:nvPr/>
          </p:nvSpPr>
          <p:spPr>
            <a:xfrm>
              <a:off x="2447300" y="1380625"/>
              <a:ext cx="1209400" cy="152525"/>
            </a:xfrm>
            <a:custGeom>
              <a:avLst/>
              <a:gdLst/>
              <a:ahLst/>
              <a:cxnLst/>
              <a:rect l="l" t="t" r="r" b="b"/>
              <a:pathLst>
                <a:path w="48376" h="6101" extrusionOk="0">
                  <a:moveTo>
                    <a:pt x="3066" y="0"/>
                  </a:moveTo>
                  <a:cubicBezTo>
                    <a:pt x="1370" y="0"/>
                    <a:pt x="0" y="1370"/>
                    <a:pt x="0" y="3067"/>
                  </a:cubicBezTo>
                  <a:cubicBezTo>
                    <a:pt x="0" y="4730"/>
                    <a:pt x="1370" y="6100"/>
                    <a:pt x="3066" y="6100"/>
                  </a:cubicBezTo>
                  <a:lnTo>
                    <a:pt x="45309" y="6100"/>
                  </a:lnTo>
                  <a:cubicBezTo>
                    <a:pt x="47005" y="6100"/>
                    <a:pt x="48375" y="4730"/>
                    <a:pt x="48375" y="3067"/>
                  </a:cubicBezTo>
                  <a:cubicBezTo>
                    <a:pt x="48375" y="1370"/>
                    <a:pt x="47005" y="0"/>
                    <a:pt x="45309" y="0"/>
                  </a:cubicBez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615" name="Google Shape;12615;p49"/>
            <p:cNvSpPr/>
            <p:nvPr/>
          </p:nvSpPr>
          <p:spPr>
            <a:xfrm>
              <a:off x="4374300" y="3952700"/>
              <a:ext cx="718500" cy="152525"/>
            </a:xfrm>
            <a:custGeom>
              <a:avLst/>
              <a:gdLst/>
              <a:ahLst/>
              <a:cxnLst/>
              <a:rect l="l" t="t" r="r" b="b"/>
              <a:pathLst>
                <a:path w="28740" h="6101" extrusionOk="0">
                  <a:moveTo>
                    <a:pt x="3067" y="0"/>
                  </a:moveTo>
                  <a:cubicBezTo>
                    <a:pt x="1371" y="0"/>
                    <a:pt x="1" y="1371"/>
                    <a:pt x="1" y="3034"/>
                  </a:cubicBezTo>
                  <a:cubicBezTo>
                    <a:pt x="1" y="4730"/>
                    <a:pt x="1371" y="6100"/>
                    <a:pt x="3067" y="6100"/>
                  </a:cubicBezTo>
                  <a:lnTo>
                    <a:pt x="25673" y="6100"/>
                  </a:lnTo>
                  <a:cubicBezTo>
                    <a:pt x="27369" y="6100"/>
                    <a:pt x="28739" y="4730"/>
                    <a:pt x="28739" y="3034"/>
                  </a:cubicBezTo>
                  <a:cubicBezTo>
                    <a:pt x="28739" y="1371"/>
                    <a:pt x="27369" y="0"/>
                    <a:pt x="25673" y="0"/>
                  </a:cubicBez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616" name="Google Shape;12616;p49"/>
            <p:cNvSpPr/>
            <p:nvPr/>
          </p:nvSpPr>
          <p:spPr>
            <a:xfrm>
              <a:off x="1132700" y="548825"/>
              <a:ext cx="5280225" cy="4597775"/>
            </a:xfrm>
            <a:custGeom>
              <a:avLst/>
              <a:gdLst/>
              <a:ahLst/>
              <a:cxnLst/>
              <a:rect l="l" t="t" r="r" b="b"/>
              <a:pathLst>
                <a:path w="211209" h="183911" extrusionOk="0">
                  <a:moveTo>
                    <a:pt x="19997" y="6100"/>
                  </a:moveTo>
                  <a:lnTo>
                    <a:pt x="22019" y="6328"/>
                  </a:lnTo>
                  <a:cubicBezTo>
                    <a:pt x="22052" y="6328"/>
                    <a:pt x="22052" y="6361"/>
                    <a:pt x="22085" y="6361"/>
                  </a:cubicBezTo>
                  <a:cubicBezTo>
                    <a:pt x="26130" y="7405"/>
                    <a:pt x="29294" y="12265"/>
                    <a:pt x="31512" y="20812"/>
                  </a:cubicBezTo>
                  <a:cubicBezTo>
                    <a:pt x="31675" y="21464"/>
                    <a:pt x="31838" y="22084"/>
                    <a:pt x="31968" y="22704"/>
                  </a:cubicBezTo>
                  <a:lnTo>
                    <a:pt x="8743" y="22704"/>
                  </a:lnTo>
                  <a:cubicBezTo>
                    <a:pt x="8580" y="21725"/>
                    <a:pt x="8450" y="20485"/>
                    <a:pt x="8417" y="19115"/>
                  </a:cubicBezTo>
                  <a:cubicBezTo>
                    <a:pt x="8384" y="16343"/>
                    <a:pt x="8743" y="12461"/>
                    <a:pt x="10831" y="9754"/>
                  </a:cubicBezTo>
                  <a:cubicBezTo>
                    <a:pt x="12723" y="7340"/>
                    <a:pt x="15724" y="6133"/>
                    <a:pt x="19997" y="6100"/>
                  </a:cubicBezTo>
                  <a:close/>
                  <a:moveTo>
                    <a:pt x="200548" y="161208"/>
                  </a:moveTo>
                  <a:cubicBezTo>
                    <a:pt x="201005" y="164437"/>
                    <a:pt x="201331" y="170406"/>
                    <a:pt x="198460" y="174158"/>
                  </a:cubicBezTo>
                  <a:cubicBezTo>
                    <a:pt x="196568" y="176604"/>
                    <a:pt x="193502" y="177811"/>
                    <a:pt x="189098" y="177811"/>
                  </a:cubicBezTo>
                  <a:lnTo>
                    <a:pt x="69905" y="177811"/>
                  </a:lnTo>
                  <a:cubicBezTo>
                    <a:pt x="73820" y="172624"/>
                    <a:pt x="73787" y="165513"/>
                    <a:pt x="73265" y="161208"/>
                  </a:cubicBezTo>
                  <a:close/>
                  <a:moveTo>
                    <a:pt x="20160" y="0"/>
                  </a:moveTo>
                  <a:cubicBezTo>
                    <a:pt x="13864" y="0"/>
                    <a:pt x="9069" y="2023"/>
                    <a:pt x="6003" y="6035"/>
                  </a:cubicBezTo>
                  <a:cubicBezTo>
                    <a:pt x="1" y="13798"/>
                    <a:pt x="3100" y="26031"/>
                    <a:pt x="3263" y="26553"/>
                  </a:cubicBezTo>
                  <a:cubicBezTo>
                    <a:pt x="3589" y="27890"/>
                    <a:pt x="4829" y="28836"/>
                    <a:pt x="6199" y="28836"/>
                  </a:cubicBezTo>
                  <a:lnTo>
                    <a:pt x="33110" y="28836"/>
                  </a:lnTo>
                  <a:cubicBezTo>
                    <a:pt x="35850" y="46223"/>
                    <a:pt x="35720" y="70981"/>
                    <a:pt x="35589" y="93750"/>
                  </a:cubicBezTo>
                  <a:cubicBezTo>
                    <a:pt x="35524" y="105330"/>
                    <a:pt x="35459" y="117269"/>
                    <a:pt x="35720" y="128196"/>
                  </a:cubicBezTo>
                  <a:cubicBezTo>
                    <a:pt x="35784" y="129840"/>
                    <a:pt x="37154" y="131165"/>
                    <a:pt x="38823" y="131165"/>
                  </a:cubicBezTo>
                  <a:cubicBezTo>
                    <a:pt x="38843" y="131165"/>
                    <a:pt x="38864" y="131165"/>
                    <a:pt x="38884" y="131165"/>
                  </a:cubicBezTo>
                  <a:cubicBezTo>
                    <a:pt x="40547" y="131132"/>
                    <a:pt x="41885" y="129729"/>
                    <a:pt x="41852" y="128033"/>
                  </a:cubicBezTo>
                  <a:cubicBezTo>
                    <a:pt x="41559" y="117236"/>
                    <a:pt x="41657" y="105330"/>
                    <a:pt x="41722" y="93782"/>
                  </a:cubicBezTo>
                  <a:cubicBezTo>
                    <a:pt x="41852" y="66512"/>
                    <a:pt x="42015" y="40253"/>
                    <a:pt x="38199" y="22508"/>
                  </a:cubicBezTo>
                  <a:cubicBezTo>
                    <a:pt x="37840" y="20812"/>
                    <a:pt x="37416" y="19148"/>
                    <a:pt x="36927" y="17484"/>
                  </a:cubicBezTo>
                  <a:cubicBezTo>
                    <a:pt x="35589" y="12852"/>
                    <a:pt x="33860" y="9003"/>
                    <a:pt x="31675" y="6100"/>
                  </a:cubicBezTo>
                  <a:lnTo>
                    <a:pt x="153641" y="6100"/>
                  </a:lnTo>
                  <a:cubicBezTo>
                    <a:pt x="159186" y="6100"/>
                    <a:pt x="163100" y="11874"/>
                    <a:pt x="165645" y="23650"/>
                  </a:cubicBezTo>
                  <a:cubicBezTo>
                    <a:pt x="162350" y="25998"/>
                    <a:pt x="159121" y="28510"/>
                    <a:pt x="155989" y="31217"/>
                  </a:cubicBezTo>
                  <a:cubicBezTo>
                    <a:pt x="149041" y="37219"/>
                    <a:pt x="142582" y="44102"/>
                    <a:pt x="137037" y="51540"/>
                  </a:cubicBezTo>
                  <a:lnTo>
                    <a:pt x="55650" y="51540"/>
                  </a:lnTo>
                  <a:cubicBezTo>
                    <a:pt x="53954" y="51540"/>
                    <a:pt x="52584" y="52910"/>
                    <a:pt x="52584" y="54606"/>
                  </a:cubicBezTo>
                  <a:cubicBezTo>
                    <a:pt x="52584" y="56302"/>
                    <a:pt x="53954" y="57672"/>
                    <a:pt x="55650" y="57672"/>
                  </a:cubicBezTo>
                  <a:lnTo>
                    <a:pt x="132764" y="57672"/>
                  </a:lnTo>
                  <a:cubicBezTo>
                    <a:pt x="130513" y="61130"/>
                    <a:pt x="128491" y="64653"/>
                    <a:pt x="126729" y="68176"/>
                  </a:cubicBezTo>
                  <a:lnTo>
                    <a:pt x="55650" y="68176"/>
                  </a:lnTo>
                  <a:cubicBezTo>
                    <a:pt x="53954" y="68176"/>
                    <a:pt x="52584" y="69546"/>
                    <a:pt x="52584" y="71242"/>
                  </a:cubicBezTo>
                  <a:cubicBezTo>
                    <a:pt x="52584" y="72938"/>
                    <a:pt x="53954" y="74308"/>
                    <a:pt x="55650" y="74308"/>
                  </a:cubicBezTo>
                  <a:lnTo>
                    <a:pt x="123891" y="74308"/>
                  </a:lnTo>
                  <a:cubicBezTo>
                    <a:pt x="122423" y="77831"/>
                    <a:pt x="121216" y="81321"/>
                    <a:pt x="120270" y="84812"/>
                  </a:cubicBezTo>
                  <a:lnTo>
                    <a:pt x="55650" y="84812"/>
                  </a:lnTo>
                  <a:cubicBezTo>
                    <a:pt x="53954" y="84812"/>
                    <a:pt x="52584" y="86182"/>
                    <a:pt x="52584" y="87878"/>
                  </a:cubicBezTo>
                  <a:cubicBezTo>
                    <a:pt x="52584" y="89542"/>
                    <a:pt x="53954" y="90912"/>
                    <a:pt x="55650" y="90912"/>
                  </a:cubicBezTo>
                  <a:lnTo>
                    <a:pt x="118900" y="90912"/>
                  </a:lnTo>
                  <a:cubicBezTo>
                    <a:pt x="118639" y="92380"/>
                    <a:pt x="118444" y="93815"/>
                    <a:pt x="118313" y="95250"/>
                  </a:cubicBezTo>
                  <a:lnTo>
                    <a:pt x="108853" y="104710"/>
                  </a:lnTo>
                  <a:cubicBezTo>
                    <a:pt x="107679" y="105884"/>
                    <a:pt x="107679" y="107841"/>
                    <a:pt x="108853" y="109016"/>
                  </a:cubicBezTo>
                  <a:cubicBezTo>
                    <a:pt x="109445" y="109607"/>
                    <a:pt x="110234" y="109909"/>
                    <a:pt x="111027" y="109909"/>
                  </a:cubicBezTo>
                  <a:cubicBezTo>
                    <a:pt x="111808" y="109909"/>
                    <a:pt x="112593" y="109615"/>
                    <a:pt x="113192" y="109016"/>
                  </a:cubicBezTo>
                  <a:lnTo>
                    <a:pt x="122619" y="99589"/>
                  </a:lnTo>
                  <a:cubicBezTo>
                    <a:pt x="128295" y="99001"/>
                    <a:pt x="133873" y="97599"/>
                    <a:pt x="139223" y="95707"/>
                  </a:cubicBezTo>
                  <a:cubicBezTo>
                    <a:pt x="144735" y="93717"/>
                    <a:pt x="150052" y="91205"/>
                    <a:pt x="155141" y="88270"/>
                  </a:cubicBezTo>
                  <a:cubicBezTo>
                    <a:pt x="160001" y="85432"/>
                    <a:pt x="164666" y="82235"/>
                    <a:pt x="169102" y="78745"/>
                  </a:cubicBezTo>
                  <a:lnTo>
                    <a:pt x="169102" y="78745"/>
                  </a:lnTo>
                  <a:cubicBezTo>
                    <a:pt x="169102" y="83735"/>
                    <a:pt x="169070" y="88791"/>
                    <a:pt x="169037" y="93750"/>
                  </a:cubicBezTo>
                  <a:cubicBezTo>
                    <a:pt x="168939" y="115735"/>
                    <a:pt x="168809" y="138406"/>
                    <a:pt x="171060" y="155075"/>
                  </a:cubicBezTo>
                  <a:lnTo>
                    <a:pt x="69612" y="155075"/>
                  </a:lnTo>
                  <a:cubicBezTo>
                    <a:pt x="67687" y="155075"/>
                    <a:pt x="66219" y="156934"/>
                    <a:pt x="66643" y="158826"/>
                  </a:cubicBezTo>
                  <a:cubicBezTo>
                    <a:pt x="66643" y="158859"/>
                    <a:pt x="66643" y="158859"/>
                    <a:pt x="66643" y="158892"/>
                  </a:cubicBezTo>
                  <a:cubicBezTo>
                    <a:pt x="66643" y="158924"/>
                    <a:pt x="66676" y="158924"/>
                    <a:pt x="66676" y="158957"/>
                  </a:cubicBezTo>
                  <a:cubicBezTo>
                    <a:pt x="66839" y="159674"/>
                    <a:pt x="68894" y="168743"/>
                    <a:pt x="65143" y="173929"/>
                  </a:cubicBezTo>
                  <a:cubicBezTo>
                    <a:pt x="65110" y="173962"/>
                    <a:pt x="65110" y="173962"/>
                    <a:pt x="65110" y="173995"/>
                  </a:cubicBezTo>
                  <a:cubicBezTo>
                    <a:pt x="62925" y="176930"/>
                    <a:pt x="59076" y="177811"/>
                    <a:pt x="55618" y="177811"/>
                  </a:cubicBezTo>
                  <a:cubicBezTo>
                    <a:pt x="48181" y="177746"/>
                    <a:pt x="43842" y="165448"/>
                    <a:pt x="42342" y="140168"/>
                  </a:cubicBezTo>
                  <a:cubicBezTo>
                    <a:pt x="42247" y="138533"/>
                    <a:pt x="40911" y="137292"/>
                    <a:pt x="39295" y="137292"/>
                  </a:cubicBezTo>
                  <a:cubicBezTo>
                    <a:pt x="39235" y="137292"/>
                    <a:pt x="39174" y="137294"/>
                    <a:pt x="39112" y="137297"/>
                  </a:cubicBezTo>
                  <a:cubicBezTo>
                    <a:pt x="37416" y="137395"/>
                    <a:pt x="36144" y="138830"/>
                    <a:pt x="36242" y="140527"/>
                  </a:cubicBezTo>
                  <a:cubicBezTo>
                    <a:pt x="37449" y="160718"/>
                    <a:pt x="40711" y="183911"/>
                    <a:pt x="55650" y="183911"/>
                  </a:cubicBezTo>
                  <a:lnTo>
                    <a:pt x="189098" y="183911"/>
                  </a:lnTo>
                  <a:cubicBezTo>
                    <a:pt x="195427" y="183911"/>
                    <a:pt x="200189" y="181889"/>
                    <a:pt x="203288" y="177876"/>
                  </a:cubicBezTo>
                  <a:cubicBezTo>
                    <a:pt x="209290" y="170113"/>
                    <a:pt x="206159" y="157880"/>
                    <a:pt x="206028" y="157358"/>
                  </a:cubicBezTo>
                  <a:cubicBezTo>
                    <a:pt x="205669" y="156021"/>
                    <a:pt x="204462" y="155075"/>
                    <a:pt x="203060" y="155075"/>
                  </a:cubicBezTo>
                  <a:lnTo>
                    <a:pt x="177225" y="155075"/>
                  </a:lnTo>
                  <a:cubicBezTo>
                    <a:pt x="174909" y="138798"/>
                    <a:pt x="175039" y="115931"/>
                    <a:pt x="175170" y="93782"/>
                  </a:cubicBezTo>
                  <a:cubicBezTo>
                    <a:pt x="175202" y="87128"/>
                    <a:pt x="175235" y="80245"/>
                    <a:pt x="175202" y="73591"/>
                  </a:cubicBezTo>
                  <a:cubicBezTo>
                    <a:pt x="176931" y="72057"/>
                    <a:pt x="178595" y="70459"/>
                    <a:pt x="180226" y="68828"/>
                  </a:cubicBezTo>
                  <a:cubicBezTo>
                    <a:pt x="185314" y="63739"/>
                    <a:pt x="189946" y="58259"/>
                    <a:pt x="193991" y="52551"/>
                  </a:cubicBezTo>
                  <a:cubicBezTo>
                    <a:pt x="194970" y="51181"/>
                    <a:pt x="194644" y="49289"/>
                    <a:pt x="193274" y="48310"/>
                  </a:cubicBezTo>
                  <a:cubicBezTo>
                    <a:pt x="192726" y="47928"/>
                    <a:pt x="192104" y="47745"/>
                    <a:pt x="191491" y="47745"/>
                  </a:cubicBezTo>
                  <a:cubicBezTo>
                    <a:pt x="190534" y="47745"/>
                    <a:pt x="189597" y="48192"/>
                    <a:pt x="189000" y="49028"/>
                  </a:cubicBezTo>
                  <a:cubicBezTo>
                    <a:pt x="185151" y="54443"/>
                    <a:pt x="180748" y="59662"/>
                    <a:pt x="175887" y="64522"/>
                  </a:cubicBezTo>
                  <a:cubicBezTo>
                    <a:pt x="172071" y="68339"/>
                    <a:pt x="167993" y="71927"/>
                    <a:pt x="163687" y="75222"/>
                  </a:cubicBezTo>
                  <a:cubicBezTo>
                    <a:pt x="153151" y="83213"/>
                    <a:pt x="141897" y="88987"/>
                    <a:pt x="131165" y="91792"/>
                  </a:cubicBezTo>
                  <a:cubicBezTo>
                    <a:pt x="130839" y="91890"/>
                    <a:pt x="130480" y="91988"/>
                    <a:pt x="130154" y="92053"/>
                  </a:cubicBezTo>
                  <a:lnTo>
                    <a:pt x="184499" y="37709"/>
                  </a:lnTo>
                  <a:cubicBezTo>
                    <a:pt x="185673" y="36534"/>
                    <a:pt x="185673" y="34577"/>
                    <a:pt x="184499" y="33403"/>
                  </a:cubicBezTo>
                  <a:cubicBezTo>
                    <a:pt x="183895" y="32799"/>
                    <a:pt x="183113" y="32498"/>
                    <a:pt x="182330" y="32498"/>
                  </a:cubicBezTo>
                  <a:cubicBezTo>
                    <a:pt x="181547" y="32498"/>
                    <a:pt x="180764" y="32799"/>
                    <a:pt x="180161" y="33403"/>
                  </a:cubicBezTo>
                  <a:lnTo>
                    <a:pt x="125816" y="87748"/>
                  </a:lnTo>
                  <a:cubicBezTo>
                    <a:pt x="125914" y="87421"/>
                    <a:pt x="125979" y="87095"/>
                    <a:pt x="126044" y="86802"/>
                  </a:cubicBezTo>
                  <a:cubicBezTo>
                    <a:pt x="129176" y="74830"/>
                    <a:pt x="135178" y="63935"/>
                    <a:pt x="142680" y="54214"/>
                  </a:cubicBezTo>
                  <a:cubicBezTo>
                    <a:pt x="142713" y="54182"/>
                    <a:pt x="142713" y="54149"/>
                    <a:pt x="142746" y="54117"/>
                  </a:cubicBezTo>
                  <a:cubicBezTo>
                    <a:pt x="149726" y="44983"/>
                    <a:pt x="158044" y="36828"/>
                    <a:pt x="167308" y="30010"/>
                  </a:cubicBezTo>
                  <a:cubicBezTo>
                    <a:pt x="179508" y="21073"/>
                    <a:pt x="192556" y="15168"/>
                    <a:pt x="204528" y="13342"/>
                  </a:cubicBezTo>
                  <a:lnTo>
                    <a:pt x="204528" y="13342"/>
                  </a:lnTo>
                  <a:cubicBezTo>
                    <a:pt x="203288" y="21497"/>
                    <a:pt x="200124" y="30271"/>
                    <a:pt x="195296" y="39014"/>
                  </a:cubicBezTo>
                  <a:cubicBezTo>
                    <a:pt x="194481" y="40481"/>
                    <a:pt x="195035" y="42341"/>
                    <a:pt x="196503" y="43156"/>
                  </a:cubicBezTo>
                  <a:cubicBezTo>
                    <a:pt x="196971" y="43416"/>
                    <a:pt x="197478" y="43540"/>
                    <a:pt x="197978" y="43540"/>
                  </a:cubicBezTo>
                  <a:cubicBezTo>
                    <a:pt x="199049" y="43540"/>
                    <a:pt x="200090" y="42972"/>
                    <a:pt x="200646" y="41949"/>
                  </a:cubicBezTo>
                  <a:cubicBezTo>
                    <a:pt x="206648" y="31120"/>
                    <a:pt x="210269" y="20094"/>
                    <a:pt x="211084" y="10112"/>
                  </a:cubicBezTo>
                  <a:cubicBezTo>
                    <a:pt x="211208" y="8341"/>
                    <a:pt x="209763" y="6806"/>
                    <a:pt x="208047" y="6806"/>
                  </a:cubicBezTo>
                  <a:cubicBezTo>
                    <a:pt x="207962" y="6806"/>
                    <a:pt x="207876" y="6810"/>
                    <a:pt x="207790" y="6818"/>
                  </a:cubicBezTo>
                  <a:cubicBezTo>
                    <a:pt x="196112" y="7764"/>
                    <a:pt x="183325" y="12494"/>
                    <a:pt x="171092" y="20094"/>
                  </a:cubicBezTo>
                  <a:cubicBezTo>
                    <a:pt x="169787" y="14712"/>
                    <a:pt x="168091" y="10504"/>
                    <a:pt x="166036" y="7340"/>
                  </a:cubicBezTo>
                  <a:cubicBezTo>
                    <a:pt x="162839" y="2479"/>
                    <a:pt x="158664" y="0"/>
                    <a:pt x="153641" y="0"/>
                  </a:cubicBez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12617" name="Google Shape;12617;p49"/>
          <p:cNvSpPr/>
          <p:nvPr/>
        </p:nvSpPr>
        <p:spPr>
          <a:xfrm>
            <a:off x="10210100" y="188567"/>
            <a:ext cx="414339" cy="609603"/>
          </a:xfrm>
          <a:custGeom>
            <a:avLst/>
            <a:gdLst/>
            <a:ahLst/>
            <a:cxnLst/>
            <a:rect l="l" t="t" r="r" b="b"/>
            <a:pathLst>
              <a:path w="141897" h="208768" extrusionOk="0">
                <a:moveTo>
                  <a:pt x="70949" y="34414"/>
                </a:moveTo>
                <a:cubicBezTo>
                  <a:pt x="83409" y="34414"/>
                  <a:pt x="93913" y="42863"/>
                  <a:pt x="97044" y="54345"/>
                </a:cubicBezTo>
                <a:cubicBezTo>
                  <a:pt x="95745" y="54674"/>
                  <a:pt x="94461" y="54822"/>
                  <a:pt x="93242" y="54822"/>
                </a:cubicBezTo>
                <a:cubicBezTo>
                  <a:pt x="90360" y="54822"/>
                  <a:pt x="87845" y="53994"/>
                  <a:pt x="86378" y="52779"/>
                </a:cubicBezTo>
                <a:cubicBezTo>
                  <a:pt x="85628" y="52192"/>
                  <a:pt x="85106" y="51442"/>
                  <a:pt x="84518" y="50626"/>
                </a:cubicBezTo>
                <a:cubicBezTo>
                  <a:pt x="83409" y="49060"/>
                  <a:pt x="81974" y="47070"/>
                  <a:pt x="79006" y="46483"/>
                </a:cubicBezTo>
                <a:cubicBezTo>
                  <a:pt x="78502" y="46389"/>
                  <a:pt x="78018" y="46348"/>
                  <a:pt x="77556" y="46348"/>
                </a:cubicBezTo>
                <a:cubicBezTo>
                  <a:pt x="75295" y="46348"/>
                  <a:pt x="73537" y="47339"/>
                  <a:pt x="72319" y="48016"/>
                </a:cubicBezTo>
                <a:cubicBezTo>
                  <a:pt x="71992" y="48212"/>
                  <a:pt x="71503" y="48473"/>
                  <a:pt x="71210" y="48604"/>
                </a:cubicBezTo>
                <a:cubicBezTo>
                  <a:pt x="70590" y="47658"/>
                  <a:pt x="70068" y="44363"/>
                  <a:pt x="69709" y="42145"/>
                </a:cubicBezTo>
                <a:cubicBezTo>
                  <a:pt x="69318" y="39633"/>
                  <a:pt x="68861" y="36991"/>
                  <a:pt x="68339" y="34544"/>
                </a:cubicBezTo>
                <a:cubicBezTo>
                  <a:pt x="69187" y="34447"/>
                  <a:pt x="70068" y="34414"/>
                  <a:pt x="70949" y="34414"/>
                </a:cubicBezTo>
                <a:close/>
                <a:moveTo>
                  <a:pt x="47462" y="48082"/>
                </a:moveTo>
                <a:cubicBezTo>
                  <a:pt x="48898" y="49386"/>
                  <a:pt x="49974" y="50887"/>
                  <a:pt x="50431" y="52388"/>
                </a:cubicBezTo>
                <a:cubicBezTo>
                  <a:pt x="50789" y="53529"/>
                  <a:pt x="50692" y="54475"/>
                  <a:pt x="50594" y="56041"/>
                </a:cubicBezTo>
                <a:cubicBezTo>
                  <a:pt x="50431" y="58063"/>
                  <a:pt x="50202" y="60836"/>
                  <a:pt x="51018" y="65109"/>
                </a:cubicBezTo>
                <a:cubicBezTo>
                  <a:pt x="51507" y="67654"/>
                  <a:pt x="52029" y="69056"/>
                  <a:pt x="52420" y="70067"/>
                </a:cubicBezTo>
                <a:cubicBezTo>
                  <a:pt x="52747" y="70981"/>
                  <a:pt x="52812" y="71144"/>
                  <a:pt x="52779" y="71764"/>
                </a:cubicBezTo>
                <a:cubicBezTo>
                  <a:pt x="52616" y="73721"/>
                  <a:pt x="51344" y="76037"/>
                  <a:pt x="49485" y="77896"/>
                </a:cubicBezTo>
                <a:cubicBezTo>
                  <a:pt x="45994" y="73329"/>
                  <a:pt x="43907" y="67654"/>
                  <a:pt x="43907" y="61456"/>
                </a:cubicBezTo>
                <a:cubicBezTo>
                  <a:pt x="43907" y="56595"/>
                  <a:pt x="45211" y="52029"/>
                  <a:pt x="47462" y="48082"/>
                </a:cubicBezTo>
                <a:close/>
                <a:moveTo>
                  <a:pt x="62370" y="35817"/>
                </a:moveTo>
                <a:cubicBezTo>
                  <a:pt x="62859" y="38165"/>
                  <a:pt x="63283" y="40677"/>
                  <a:pt x="63674" y="43091"/>
                </a:cubicBezTo>
                <a:cubicBezTo>
                  <a:pt x="64522" y="48506"/>
                  <a:pt x="65240" y="53203"/>
                  <a:pt x="69350" y="54508"/>
                </a:cubicBezTo>
                <a:cubicBezTo>
                  <a:pt x="69952" y="54706"/>
                  <a:pt x="70527" y="54788"/>
                  <a:pt x="71073" y="54788"/>
                </a:cubicBezTo>
                <a:cubicBezTo>
                  <a:pt x="72778" y="54788"/>
                  <a:pt x="74208" y="53984"/>
                  <a:pt x="75320" y="53366"/>
                </a:cubicBezTo>
                <a:cubicBezTo>
                  <a:pt x="76368" y="52759"/>
                  <a:pt x="76974" y="52455"/>
                  <a:pt x="77530" y="52455"/>
                </a:cubicBezTo>
                <a:cubicBezTo>
                  <a:pt x="77631" y="52455"/>
                  <a:pt x="77731" y="52465"/>
                  <a:pt x="77831" y="52485"/>
                </a:cubicBezTo>
                <a:cubicBezTo>
                  <a:pt x="78321" y="52583"/>
                  <a:pt x="78582" y="52844"/>
                  <a:pt x="79560" y="54182"/>
                </a:cubicBezTo>
                <a:cubicBezTo>
                  <a:pt x="80245" y="55160"/>
                  <a:pt x="81126" y="56400"/>
                  <a:pt x="82496" y="57509"/>
                </a:cubicBezTo>
                <a:cubicBezTo>
                  <a:pt x="85236" y="59760"/>
                  <a:pt x="89118" y="60934"/>
                  <a:pt x="93195" y="60934"/>
                </a:cubicBezTo>
                <a:cubicBezTo>
                  <a:pt x="94761" y="60934"/>
                  <a:pt x="96392" y="60771"/>
                  <a:pt x="97958" y="60412"/>
                </a:cubicBezTo>
                <a:lnTo>
                  <a:pt x="97958" y="60412"/>
                </a:lnTo>
                <a:cubicBezTo>
                  <a:pt x="98186" y="66316"/>
                  <a:pt x="96457" y="72057"/>
                  <a:pt x="93326" y="76657"/>
                </a:cubicBezTo>
                <a:cubicBezTo>
                  <a:pt x="91597" y="74699"/>
                  <a:pt x="89803" y="73068"/>
                  <a:pt x="88629" y="71992"/>
                </a:cubicBezTo>
                <a:cubicBezTo>
                  <a:pt x="86060" y="69640"/>
                  <a:pt x="81182" y="65203"/>
                  <a:pt x="76542" y="65203"/>
                </a:cubicBezTo>
                <a:cubicBezTo>
                  <a:pt x="75584" y="65203"/>
                  <a:pt x="74636" y="65392"/>
                  <a:pt x="73721" y="65827"/>
                </a:cubicBezTo>
                <a:cubicBezTo>
                  <a:pt x="70720" y="67262"/>
                  <a:pt x="70264" y="70198"/>
                  <a:pt x="69872" y="72775"/>
                </a:cubicBezTo>
                <a:cubicBezTo>
                  <a:pt x="69611" y="74406"/>
                  <a:pt x="69350" y="76265"/>
                  <a:pt x="68437" y="78288"/>
                </a:cubicBezTo>
                <a:cubicBezTo>
                  <a:pt x="66741" y="82202"/>
                  <a:pt x="63707" y="84551"/>
                  <a:pt x="60510" y="86410"/>
                </a:cubicBezTo>
                <a:cubicBezTo>
                  <a:pt x="58031" y="85366"/>
                  <a:pt x="55748" y="83996"/>
                  <a:pt x="53725" y="82300"/>
                </a:cubicBezTo>
                <a:cubicBezTo>
                  <a:pt x="56694" y="79397"/>
                  <a:pt x="58618" y="75678"/>
                  <a:pt x="58879" y="72188"/>
                </a:cubicBezTo>
                <a:cubicBezTo>
                  <a:pt x="59010" y="70263"/>
                  <a:pt x="58553" y="69089"/>
                  <a:pt x="58129" y="67947"/>
                </a:cubicBezTo>
                <a:cubicBezTo>
                  <a:pt x="57803" y="67066"/>
                  <a:pt x="57411" y="65990"/>
                  <a:pt x="57020" y="63968"/>
                </a:cubicBezTo>
                <a:cubicBezTo>
                  <a:pt x="56367" y="60510"/>
                  <a:pt x="56531" y="58390"/>
                  <a:pt x="56661" y="56530"/>
                </a:cubicBezTo>
                <a:cubicBezTo>
                  <a:pt x="56824" y="54704"/>
                  <a:pt x="56955" y="52844"/>
                  <a:pt x="56270" y="50561"/>
                </a:cubicBezTo>
                <a:cubicBezTo>
                  <a:pt x="55422" y="47853"/>
                  <a:pt x="53595" y="45276"/>
                  <a:pt x="51083" y="43123"/>
                </a:cubicBezTo>
                <a:cubicBezTo>
                  <a:pt x="54149" y="39829"/>
                  <a:pt x="57998" y="37285"/>
                  <a:pt x="62370" y="35817"/>
                </a:cubicBezTo>
                <a:close/>
                <a:moveTo>
                  <a:pt x="76659" y="71313"/>
                </a:moveTo>
                <a:cubicBezTo>
                  <a:pt x="77356" y="71313"/>
                  <a:pt x="79431" y="71863"/>
                  <a:pt x="84518" y="76526"/>
                </a:cubicBezTo>
                <a:cubicBezTo>
                  <a:pt x="85693" y="77603"/>
                  <a:pt x="87650" y="79364"/>
                  <a:pt x="89281" y="81321"/>
                </a:cubicBezTo>
                <a:cubicBezTo>
                  <a:pt x="84486" y="85790"/>
                  <a:pt x="78027" y="88530"/>
                  <a:pt x="70949" y="88530"/>
                </a:cubicBezTo>
                <a:cubicBezTo>
                  <a:pt x="70068" y="88530"/>
                  <a:pt x="69187" y="88465"/>
                  <a:pt x="68339" y="88400"/>
                </a:cubicBezTo>
                <a:cubicBezTo>
                  <a:pt x="70459" y="86541"/>
                  <a:pt x="72580" y="84061"/>
                  <a:pt x="74047" y="80734"/>
                </a:cubicBezTo>
                <a:cubicBezTo>
                  <a:pt x="75254" y="77994"/>
                  <a:pt x="75646" y="75515"/>
                  <a:pt x="75907" y="73688"/>
                </a:cubicBezTo>
                <a:cubicBezTo>
                  <a:pt x="76037" y="72840"/>
                  <a:pt x="76233" y="71731"/>
                  <a:pt x="76429" y="71340"/>
                </a:cubicBezTo>
                <a:cubicBezTo>
                  <a:pt x="76477" y="71327"/>
                  <a:pt x="76551" y="71313"/>
                  <a:pt x="76659" y="71313"/>
                </a:cubicBezTo>
                <a:close/>
                <a:moveTo>
                  <a:pt x="70949" y="28314"/>
                </a:moveTo>
                <a:cubicBezTo>
                  <a:pt x="53073" y="28314"/>
                  <a:pt x="37774" y="43678"/>
                  <a:pt x="37774" y="61456"/>
                </a:cubicBezTo>
                <a:cubicBezTo>
                  <a:pt x="37774" y="79560"/>
                  <a:pt x="53171" y="94630"/>
                  <a:pt x="70949" y="94630"/>
                </a:cubicBezTo>
                <a:cubicBezTo>
                  <a:pt x="89053" y="94630"/>
                  <a:pt x="104123" y="79625"/>
                  <a:pt x="104123" y="61456"/>
                </a:cubicBezTo>
                <a:cubicBezTo>
                  <a:pt x="104123" y="43417"/>
                  <a:pt x="89444" y="28314"/>
                  <a:pt x="70949" y="28314"/>
                </a:cubicBezTo>
                <a:close/>
                <a:moveTo>
                  <a:pt x="135797" y="6133"/>
                </a:moveTo>
                <a:lnTo>
                  <a:pt x="135797" y="15494"/>
                </a:lnTo>
                <a:lnTo>
                  <a:pt x="47006" y="15494"/>
                </a:lnTo>
                <a:cubicBezTo>
                  <a:pt x="45309" y="15494"/>
                  <a:pt x="43939" y="16864"/>
                  <a:pt x="43939" y="18561"/>
                </a:cubicBezTo>
                <a:cubicBezTo>
                  <a:pt x="43939" y="20257"/>
                  <a:pt x="45309" y="21627"/>
                  <a:pt x="47006" y="21627"/>
                </a:cubicBezTo>
                <a:lnTo>
                  <a:pt x="123303" y="21627"/>
                </a:lnTo>
                <a:lnTo>
                  <a:pt x="123303" y="48962"/>
                </a:lnTo>
                <a:cubicBezTo>
                  <a:pt x="123303" y="77831"/>
                  <a:pt x="99817" y="101317"/>
                  <a:pt x="70949" y="101317"/>
                </a:cubicBezTo>
                <a:cubicBezTo>
                  <a:pt x="42080" y="101317"/>
                  <a:pt x="18594" y="77831"/>
                  <a:pt x="18594" y="48962"/>
                </a:cubicBezTo>
                <a:lnTo>
                  <a:pt x="18594" y="21627"/>
                </a:lnTo>
                <a:lnTo>
                  <a:pt x="32685" y="21627"/>
                </a:lnTo>
                <a:cubicBezTo>
                  <a:pt x="34382" y="21627"/>
                  <a:pt x="35752" y="20257"/>
                  <a:pt x="35752" y="18561"/>
                </a:cubicBezTo>
                <a:cubicBezTo>
                  <a:pt x="35752" y="16864"/>
                  <a:pt x="34382" y="15494"/>
                  <a:pt x="32685" y="15494"/>
                </a:cubicBezTo>
                <a:lnTo>
                  <a:pt x="6133" y="15494"/>
                </a:lnTo>
                <a:lnTo>
                  <a:pt x="6133" y="6133"/>
                </a:lnTo>
                <a:close/>
                <a:moveTo>
                  <a:pt x="90941" y="118480"/>
                </a:moveTo>
                <a:cubicBezTo>
                  <a:pt x="89841" y="118480"/>
                  <a:pt x="88780" y="119066"/>
                  <a:pt x="88237" y="120106"/>
                </a:cubicBezTo>
                <a:cubicBezTo>
                  <a:pt x="87454" y="121607"/>
                  <a:pt x="88041" y="123466"/>
                  <a:pt x="89542" y="124249"/>
                </a:cubicBezTo>
                <a:cubicBezTo>
                  <a:pt x="96262" y="127772"/>
                  <a:pt x="101872" y="133154"/>
                  <a:pt x="105689" y="139744"/>
                </a:cubicBezTo>
                <a:cubicBezTo>
                  <a:pt x="106255" y="140724"/>
                  <a:pt x="107288" y="141254"/>
                  <a:pt x="108339" y="141254"/>
                </a:cubicBezTo>
                <a:cubicBezTo>
                  <a:pt x="108861" y="141254"/>
                  <a:pt x="109388" y="141123"/>
                  <a:pt x="109864" y="140853"/>
                </a:cubicBezTo>
                <a:cubicBezTo>
                  <a:pt x="111332" y="140004"/>
                  <a:pt x="111821" y="138113"/>
                  <a:pt x="110973" y="136677"/>
                </a:cubicBezTo>
                <a:cubicBezTo>
                  <a:pt x="106569" y="129077"/>
                  <a:pt x="100143" y="122912"/>
                  <a:pt x="92380" y="118834"/>
                </a:cubicBezTo>
                <a:cubicBezTo>
                  <a:pt x="91920" y="118594"/>
                  <a:pt x="91427" y="118480"/>
                  <a:pt x="90941" y="118480"/>
                </a:cubicBezTo>
                <a:close/>
                <a:moveTo>
                  <a:pt x="70949" y="129240"/>
                </a:moveTo>
                <a:cubicBezTo>
                  <a:pt x="69252" y="129240"/>
                  <a:pt x="67882" y="130610"/>
                  <a:pt x="67882" y="132306"/>
                </a:cubicBezTo>
                <a:lnTo>
                  <a:pt x="67882" y="139841"/>
                </a:lnTo>
                <a:cubicBezTo>
                  <a:pt x="67882" y="141505"/>
                  <a:pt x="69252" y="142875"/>
                  <a:pt x="70949" y="142875"/>
                </a:cubicBezTo>
                <a:cubicBezTo>
                  <a:pt x="72645" y="142875"/>
                  <a:pt x="74015" y="141505"/>
                  <a:pt x="74015" y="139841"/>
                </a:cubicBezTo>
                <a:lnTo>
                  <a:pt x="74015" y="132306"/>
                </a:lnTo>
                <a:cubicBezTo>
                  <a:pt x="74015" y="130610"/>
                  <a:pt x="72645" y="129240"/>
                  <a:pt x="70949" y="129240"/>
                </a:cubicBezTo>
                <a:close/>
                <a:moveTo>
                  <a:pt x="63609" y="167829"/>
                </a:moveTo>
                <a:cubicBezTo>
                  <a:pt x="61913" y="167829"/>
                  <a:pt x="60575" y="169199"/>
                  <a:pt x="60575" y="170895"/>
                </a:cubicBezTo>
                <a:cubicBezTo>
                  <a:pt x="60575" y="172592"/>
                  <a:pt x="61913" y="173962"/>
                  <a:pt x="63609" y="173962"/>
                </a:cubicBezTo>
                <a:cubicBezTo>
                  <a:pt x="65305" y="173962"/>
                  <a:pt x="66675" y="172592"/>
                  <a:pt x="66675" y="170895"/>
                </a:cubicBezTo>
                <a:cubicBezTo>
                  <a:pt x="66675" y="169199"/>
                  <a:pt x="65305" y="167829"/>
                  <a:pt x="63609" y="167829"/>
                </a:cubicBezTo>
                <a:close/>
                <a:moveTo>
                  <a:pt x="52127" y="176702"/>
                </a:moveTo>
                <a:cubicBezTo>
                  <a:pt x="50431" y="176702"/>
                  <a:pt x="49061" y="178072"/>
                  <a:pt x="49061" y="179735"/>
                </a:cubicBezTo>
                <a:cubicBezTo>
                  <a:pt x="49061" y="181432"/>
                  <a:pt x="50431" y="182802"/>
                  <a:pt x="52127" y="182802"/>
                </a:cubicBezTo>
                <a:cubicBezTo>
                  <a:pt x="53823" y="182802"/>
                  <a:pt x="55193" y="181432"/>
                  <a:pt x="55193" y="179735"/>
                </a:cubicBezTo>
                <a:cubicBezTo>
                  <a:pt x="55193" y="178072"/>
                  <a:pt x="53823" y="176702"/>
                  <a:pt x="52127" y="176702"/>
                </a:cubicBezTo>
                <a:close/>
                <a:moveTo>
                  <a:pt x="74015" y="107548"/>
                </a:moveTo>
                <a:cubicBezTo>
                  <a:pt x="101448" y="109113"/>
                  <a:pt x="123303" y="131947"/>
                  <a:pt x="123303" y="159805"/>
                </a:cubicBezTo>
                <a:lnTo>
                  <a:pt x="123303" y="184465"/>
                </a:lnTo>
                <a:lnTo>
                  <a:pt x="106472" y="173081"/>
                </a:lnTo>
                <a:cubicBezTo>
                  <a:pt x="105943" y="172725"/>
                  <a:pt x="105345" y="172553"/>
                  <a:pt x="104755" y="172553"/>
                </a:cubicBezTo>
                <a:cubicBezTo>
                  <a:pt x="103778" y="172553"/>
                  <a:pt x="102821" y="173022"/>
                  <a:pt x="102231" y="173896"/>
                </a:cubicBezTo>
                <a:cubicBezTo>
                  <a:pt x="101285" y="175299"/>
                  <a:pt x="101644" y="177191"/>
                  <a:pt x="103047" y="178137"/>
                </a:cubicBezTo>
                <a:lnTo>
                  <a:pt x="116388" y="187173"/>
                </a:lnTo>
                <a:lnTo>
                  <a:pt x="25509" y="187173"/>
                </a:lnTo>
                <a:lnTo>
                  <a:pt x="65795" y="159903"/>
                </a:lnTo>
                <a:cubicBezTo>
                  <a:pt x="67360" y="158842"/>
                  <a:pt x="69154" y="158312"/>
                  <a:pt x="70949" y="158312"/>
                </a:cubicBezTo>
                <a:cubicBezTo>
                  <a:pt x="72743" y="158312"/>
                  <a:pt x="74537" y="158842"/>
                  <a:pt x="76103" y="159903"/>
                </a:cubicBezTo>
                <a:lnTo>
                  <a:pt x="93000" y="171352"/>
                </a:lnTo>
                <a:cubicBezTo>
                  <a:pt x="93528" y="171708"/>
                  <a:pt x="94126" y="171880"/>
                  <a:pt x="94716" y="171880"/>
                </a:cubicBezTo>
                <a:cubicBezTo>
                  <a:pt x="95693" y="171880"/>
                  <a:pt x="96651" y="171411"/>
                  <a:pt x="97240" y="170537"/>
                </a:cubicBezTo>
                <a:cubicBezTo>
                  <a:pt x="98186" y="169134"/>
                  <a:pt x="97827" y="167242"/>
                  <a:pt x="96425" y="166296"/>
                </a:cubicBezTo>
                <a:lnTo>
                  <a:pt x="79528" y="154846"/>
                </a:lnTo>
                <a:cubicBezTo>
                  <a:pt x="76918" y="153085"/>
                  <a:pt x="73933" y="152204"/>
                  <a:pt x="70949" y="152204"/>
                </a:cubicBezTo>
                <a:cubicBezTo>
                  <a:pt x="67964" y="152204"/>
                  <a:pt x="64979" y="153085"/>
                  <a:pt x="62370" y="154846"/>
                </a:cubicBezTo>
                <a:lnTo>
                  <a:pt x="18594" y="184465"/>
                </a:lnTo>
                <a:lnTo>
                  <a:pt x="18594" y="159805"/>
                </a:lnTo>
                <a:cubicBezTo>
                  <a:pt x="18594" y="131947"/>
                  <a:pt x="40449" y="109113"/>
                  <a:pt x="67882" y="107548"/>
                </a:cubicBezTo>
                <a:lnTo>
                  <a:pt x="67882" y="120857"/>
                </a:lnTo>
                <a:cubicBezTo>
                  <a:pt x="67882" y="122553"/>
                  <a:pt x="69252" y="123923"/>
                  <a:pt x="70949" y="123923"/>
                </a:cubicBezTo>
                <a:cubicBezTo>
                  <a:pt x="72645" y="123923"/>
                  <a:pt x="74015" y="122553"/>
                  <a:pt x="74015" y="120857"/>
                </a:cubicBezTo>
                <a:lnTo>
                  <a:pt x="74015" y="107548"/>
                </a:lnTo>
                <a:close/>
                <a:moveTo>
                  <a:pt x="135797" y="193273"/>
                </a:moveTo>
                <a:lnTo>
                  <a:pt x="135797" y="202667"/>
                </a:lnTo>
                <a:lnTo>
                  <a:pt x="6133" y="202667"/>
                </a:lnTo>
                <a:lnTo>
                  <a:pt x="6133" y="193273"/>
                </a:lnTo>
                <a:close/>
                <a:moveTo>
                  <a:pt x="5905" y="0"/>
                </a:moveTo>
                <a:cubicBezTo>
                  <a:pt x="2643" y="0"/>
                  <a:pt x="0" y="2642"/>
                  <a:pt x="0" y="5904"/>
                </a:cubicBezTo>
                <a:lnTo>
                  <a:pt x="0" y="15690"/>
                </a:lnTo>
                <a:cubicBezTo>
                  <a:pt x="0" y="18952"/>
                  <a:pt x="2643" y="21627"/>
                  <a:pt x="5905" y="21627"/>
                </a:cubicBezTo>
                <a:lnTo>
                  <a:pt x="12494" y="21627"/>
                </a:lnTo>
                <a:lnTo>
                  <a:pt x="12494" y="48962"/>
                </a:lnTo>
                <a:cubicBezTo>
                  <a:pt x="12494" y="74699"/>
                  <a:pt x="29163" y="96587"/>
                  <a:pt x="52290" y="104384"/>
                </a:cubicBezTo>
                <a:cubicBezTo>
                  <a:pt x="29163" y="112180"/>
                  <a:pt x="12494" y="134068"/>
                  <a:pt x="12494" y="159805"/>
                </a:cubicBezTo>
                <a:lnTo>
                  <a:pt x="12494" y="187173"/>
                </a:lnTo>
                <a:lnTo>
                  <a:pt x="5905" y="187173"/>
                </a:lnTo>
                <a:cubicBezTo>
                  <a:pt x="2643" y="187173"/>
                  <a:pt x="0" y="189815"/>
                  <a:pt x="0" y="193077"/>
                </a:cubicBezTo>
                <a:lnTo>
                  <a:pt x="0" y="202863"/>
                </a:lnTo>
                <a:cubicBezTo>
                  <a:pt x="0" y="206125"/>
                  <a:pt x="2643" y="208767"/>
                  <a:pt x="5905" y="208767"/>
                </a:cubicBezTo>
                <a:lnTo>
                  <a:pt x="135993" y="208767"/>
                </a:lnTo>
                <a:cubicBezTo>
                  <a:pt x="139255" y="208767"/>
                  <a:pt x="141897" y="206125"/>
                  <a:pt x="141897" y="202863"/>
                </a:cubicBezTo>
                <a:lnTo>
                  <a:pt x="141897" y="193077"/>
                </a:lnTo>
                <a:cubicBezTo>
                  <a:pt x="141897" y="189815"/>
                  <a:pt x="139255" y="187173"/>
                  <a:pt x="135993" y="187173"/>
                </a:cubicBezTo>
                <a:lnTo>
                  <a:pt x="129403" y="187173"/>
                </a:lnTo>
                <a:lnTo>
                  <a:pt x="129403" y="159805"/>
                </a:lnTo>
                <a:cubicBezTo>
                  <a:pt x="129403" y="134068"/>
                  <a:pt x="112735" y="112180"/>
                  <a:pt x="89607" y="104384"/>
                </a:cubicBezTo>
                <a:cubicBezTo>
                  <a:pt x="112735" y="96587"/>
                  <a:pt x="129403" y="74699"/>
                  <a:pt x="129403" y="48962"/>
                </a:cubicBezTo>
                <a:lnTo>
                  <a:pt x="129403" y="21627"/>
                </a:lnTo>
                <a:lnTo>
                  <a:pt x="135993" y="21627"/>
                </a:lnTo>
                <a:cubicBezTo>
                  <a:pt x="139255" y="21627"/>
                  <a:pt x="141897" y="18952"/>
                  <a:pt x="141897" y="15690"/>
                </a:cubicBezTo>
                <a:lnTo>
                  <a:pt x="141897" y="5904"/>
                </a:lnTo>
                <a:cubicBezTo>
                  <a:pt x="141897" y="2642"/>
                  <a:pt x="139255" y="0"/>
                  <a:pt x="135993" y="0"/>
                </a:cubicBezTo>
                <a:close/>
              </a:path>
            </a:pathLst>
          </a:custGeom>
          <a:solidFill>
            <a:schemeClr val="accent2"/>
          </a:solidFill>
          <a:ln w="9525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2618" name="Google Shape;12618;p49"/>
          <p:cNvSpPr/>
          <p:nvPr/>
        </p:nvSpPr>
        <p:spPr>
          <a:xfrm>
            <a:off x="10927155" y="593373"/>
            <a:ext cx="753044" cy="609596"/>
          </a:xfrm>
          <a:custGeom>
            <a:avLst/>
            <a:gdLst/>
            <a:ahLst/>
            <a:cxnLst/>
            <a:rect l="l" t="t" r="r" b="b"/>
            <a:pathLst>
              <a:path w="11967" h="9809" extrusionOk="0">
                <a:moveTo>
                  <a:pt x="8309" y="358"/>
                </a:moveTo>
                <a:cubicBezTo>
                  <a:pt x="8940" y="358"/>
                  <a:pt x="9663" y="469"/>
                  <a:pt x="10418" y="796"/>
                </a:cubicBezTo>
                <a:lnTo>
                  <a:pt x="10418" y="7796"/>
                </a:lnTo>
                <a:cubicBezTo>
                  <a:pt x="9723" y="7513"/>
                  <a:pt x="8997" y="7381"/>
                  <a:pt x="8289" y="7381"/>
                </a:cubicBezTo>
                <a:cubicBezTo>
                  <a:pt x="7542" y="7381"/>
                  <a:pt x="6816" y="7527"/>
                  <a:pt x="6168" y="7796"/>
                </a:cubicBezTo>
                <a:lnTo>
                  <a:pt x="6168" y="796"/>
                </a:lnTo>
                <a:cubicBezTo>
                  <a:pt x="6430" y="676"/>
                  <a:pt x="7238" y="358"/>
                  <a:pt x="8309" y="358"/>
                </a:cubicBezTo>
                <a:close/>
                <a:moveTo>
                  <a:pt x="3700" y="358"/>
                </a:moveTo>
                <a:cubicBezTo>
                  <a:pt x="4458" y="358"/>
                  <a:pt x="5191" y="513"/>
                  <a:pt x="5823" y="796"/>
                </a:cubicBezTo>
                <a:cubicBezTo>
                  <a:pt x="5811" y="1677"/>
                  <a:pt x="5811" y="6761"/>
                  <a:pt x="5811" y="7796"/>
                </a:cubicBezTo>
                <a:cubicBezTo>
                  <a:pt x="5418" y="7642"/>
                  <a:pt x="4656" y="7392"/>
                  <a:pt x="3668" y="7392"/>
                </a:cubicBezTo>
                <a:cubicBezTo>
                  <a:pt x="2929" y="7392"/>
                  <a:pt x="2215" y="7523"/>
                  <a:pt x="1548" y="7808"/>
                </a:cubicBezTo>
                <a:lnTo>
                  <a:pt x="1548" y="3867"/>
                </a:lnTo>
                <a:cubicBezTo>
                  <a:pt x="1548" y="3760"/>
                  <a:pt x="1477" y="3689"/>
                  <a:pt x="1370" y="3689"/>
                </a:cubicBezTo>
                <a:cubicBezTo>
                  <a:pt x="1262" y="3689"/>
                  <a:pt x="1191" y="3760"/>
                  <a:pt x="1191" y="3867"/>
                </a:cubicBezTo>
                <a:lnTo>
                  <a:pt x="1191" y="7987"/>
                </a:lnTo>
                <a:cubicBezTo>
                  <a:pt x="1191" y="8118"/>
                  <a:pt x="1298" y="8225"/>
                  <a:pt x="1429" y="8225"/>
                </a:cubicBezTo>
                <a:cubicBezTo>
                  <a:pt x="1465" y="8225"/>
                  <a:pt x="1489" y="8225"/>
                  <a:pt x="1524" y="8213"/>
                </a:cubicBezTo>
                <a:cubicBezTo>
                  <a:pt x="2203" y="7916"/>
                  <a:pt x="2917" y="7761"/>
                  <a:pt x="3656" y="7761"/>
                </a:cubicBezTo>
                <a:cubicBezTo>
                  <a:pt x="4715" y="7761"/>
                  <a:pt x="5537" y="8070"/>
                  <a:pt x="5799" y="8189"/>
                </a:cubicBezTo>
                <a:lnTo>
                  <a:pt x="5799" y="8606"/>
                </a:lnTo>
                <a:lnTo>
                  <a:pt x="417" y="8606"/>
                </a:lnTo>
                <a:cubicBezTo>
                  <a:pt x="381" y="8606"/>
                  <a:pt x="358" y="8582"/>
                  <a:pt x="358" y="8547"/>
                </a:cubicBezTo>
                <a:lnTo>
                  <a:pt x="358" y="1248"/>
                </a:lnTo>
                <a:cubicBezTo>
                  <a:pt x="358" y="1212"/>
                  <a:pt x="381" y="1188"/>
                  <a:pt x="417" y="1188"/>
                </a:cubicBezTo>
                <a:lnTo>
                  <a:pt x="1203" y="1188"/>
                </a:lnTo>
                <a:lnTo>
                  <a:pt x="1203" y="3153"/>
                </a:lnTo>
                <a:cubicBezTo>
                  <a:pt x="1203" y="3248"/>
                  <a:pt x="1274" y="3332"/>
                  <a:pt x="1382" y="3332"/>
                </a:cubicBezTo>
                <a:cubicBezTo>
                  <a:pt x="1489" y="3332"/>
                  <a:pt x="1560" y="3248"/>
                  <a:pt x="1560" y="3153"/>
                </a:cubicBezTo>
                <a:lnTo>
                  <a:pt x="1560" y="796"/>
                </a:lnTo>
                <a:cubicBezTo>
                  <a:pt x="2253" y="495"/>
                  <a:pt x="2987" y="358"/>
                  <a:pt x="3700" y="358"/>
                </a:cubicBezTo>
                <a:close/>
                <a:moveTo>
                  <a:pt x="6608" y="7987"/>
                </a:moveTo>
                <a:lnTo>
                  <a:pt x="6608" y="9249"/>
                </a:lnTo>
                <a:lnTo>
                  <a:pt x="6501" y="9166"/>
                </a:lnTo>
                <a:cubicBezTo>
                  <a:pt x="6471" y="9136"/>
                  <a:pt x="6430" y="9121"/>
                  <a:pt x="6390" y="9121"/>
                </a:cubicBezTo>
                <a:cubicBezTo>
                  <a:pt x="6349" y="9121"/>
                  <a:pt x="6311" y="9136"/>
                  <a:pt x="6287" y="9166"/>
                </a:cubicBezTo>
                <a:lnTo>
                  <a:pt x="6168" y="9261"/>
                </a:lnTo>
                <a:lnTo>
                  <a:pt x="6168" y="8166"/>
                </a:lnTo>
                <a:cubicBezTo>
                  <a:pt x="6251" y="8118"/>
                  <a:pt x="6418" y="8058"/>
                  <a:pt x="6608" y="7987"/>
                </a:cubicBezTo>
                <a:close/>
                <a:moveTo>
                  <a:pt x="8273" y="0"/>
                </a:moveTo>
                <a:cubicBezTo>
                  <a:pt x="7438" y="0"/>
                  <a:pt x="6643" y="178"/>
                  <a:pt x="5989" y="486"/>
                </a:cubicBezTo>
                <a:cubicBezTo>
                  <a:pt x="5715" y="367"/>
                  <a:pt x="4858" y="10"/>
                  <a:pt x="3668" y="10"/>
                </a:cubicBezTo>
                <a:cubicBezTo>
                  <a:pt x="2858" y="10"/>
                  <a:pt x="2072" y="176"/>
                  <a:pt x="1322" y="510"/>
                </a:cubicBezTo>
                <a:cubicBezTo>
                  <a:pt x="1143" y="593"/>
                  <a:pt x="1191" y="796"/>
                  <a:pt x="1191" y="843"/>
                </a:cubicBezTo>
                <a:lnTo>
                  <a:pt x="405" y="843"/>
                </a:lnTo>
                <a:cubicBezTo>
                  <a:pt x="179" y="843"/>
                  <a:pt x="0" y="1022"/>
                  <a:pt x="0" y="1248"/>
                </a:cubicBezTo>
                <a:lnTo>
                  <a:pt x="0" y="8535"/>
                </a:lnTo>
                <a:cubicBezTo>
                  <a:pt x="0" y="8761"/>
                  <a:pt x="179" y="8939"/>
                  <a:pt x="405" y="8939"/>
                </a:cubicBezTo>
                <a:lnTo>
                  <a:pt x="5811" y="8939"/>
                </a:lnTo>
                <a:lnTo>
                  <a:pt x="5811" y="9630"/>
                </a:lnTo>
                <a:cubicBezTo>
                  <a:pt x="5811" y="9740"/>
                  <a:pt x="5889" y="9808"/>
                  <a:pt x="5977" y="9808"/>
                </a:cubicBezTo>
                <a:cubicBezTo>
                  <a:pt x="6013" y="9808"/>
                  <a:pt x="6050" y="9797"/>
                  <a:pt x="6084" y="9773"/>
                </a:cubicBezTo>
                <a:lnTo>
                  <a:pt x="6382" y="9535"/>
                </a:lnTo>
                <a:cubicBezTo>
                  <a:pt x="6656" y="9737"/>
                  <a:pt x="6668" y="9809"/>
                  <a:pt x="6787" y="9809"/>
                </a:cubicBezTo>
                <a:cubicBezTo>
                  <a:pt x="6894" y="9809"/>
                  <a:pt x="6966" y="9737"/>
                  <a:pt x="6966" y="9630"/>
                </a:cubicBezTo>
                <a:lnTo>
                  <a:pt x="6966" y="8939"/>
                </a:lnTo>
                <a:lnTo>
                  <a:pt x="9335" y="8939"/>
                </a:lnTo>
                <a:cubicBezTo>
                  <a:pt x="9442" y="8939"/>
                  <a:pt x="9513" y="8856"/>
                  <a:pt x="9513" y="8761"/>
                </a:cubicBezTo>
                <a:cubicBezTo>
                  <a:pt x="9513" y="8654"/>
                  <a:pt x="9442" y="8582"/>
                  <a:pt x="9335" y="8582"/>
                </a:cubicBezTo>
                <a:lnTo>
                  <a:pt x="6966" y="8582"/>
                </a:lnTo>
                <a:lnTo>
                  <a:pt x="6966" y="7892"/>
                </a:lnTo>
                <a:cubicBezTo>
                  <a:pt x="7400" y="7783"/>
                  <a:pt x="7847" y="7728"/>
                  <a:pt x="8295" y="7728"/>
                </a:cubicBezTo>
                <a:cubicBezTo>
                  <a:pt x="9025" y="7728"/>
                  <a:pt x="9760" y="7875"/>
                  <a:pt x="10454" y="8177"/>
                </a:cubicBezTo>
                <a:cubicBezTo>
                  <a:pt x="10483" y="8192"/>
                  <a:pt x="10514" y="8199"/>
                  <a:pt x="10544" y="8199"/>
                </a:cubicBezTo>
                <a:cubicBezTo>
                  <a:pt x="10662" y="8199"/>
                  <a:pt x="10776" y="8096"/>
                  <a:pt x="10776" y="7963"/>
                </a:cubicBezTo>
                <a:lnTo>
                  <a:pt x="10776" y="1177"/>
                </a:lnTo>
                <a:lnTo>
                  <a:pt x="11561" y="1177"/>
                </a:lnTo>
                <a:cubicBezTo>
                  <a:pt x="11597" y="1177"/>
                  <a:pt x="11621" y="1212"/>
                  <a:pt x="11621" y="1236"/>
                </a:cubicBezTo>
                <a:lnTo>
                  <a:pt x="11621" y="8535"/>
                </a:lnTo>
                <a:cubicBezTo>
                  <a:pt x="11621" y="8570"/>
                  <a:pt x="11597" y="8594"/>
                  <a:pt x="11561" y="8594"/>
                </a:cubicBezTo>
                <a:lnTo>
                  <a:pt x="10049" y="8594"/>
                </a:lnTo>
                <a:cubicBezTo>
                  <a:pt x="9942" y="8594"/>
                  <a:pt x="9871" y="8666"/>
                  <a:pt x="9871" y="8773"/>
                </a:cubicBezTo>
                <a:cubicBezTo>
                  <a:pt x="9871" y="8880"/>
                  <a:pt x="9942" y="8951"/>
                  <a:pt x="10049" y="8951"/>
                </a:cubicBezTo>
                <a:lnTo>
                  <a:pt x="11561" y="8951"/>
                </a:lnTo>
                <a:cubicBezTo>
                  <a:pt x="11788" y="8951"/>
                  <a:pt x="11966" y="8773"/>
                  <a:pt x="11966" y="8547"/>
                </a:cubicBezTo>
                <a:lnTo>
                  <a:pt x="11966" y="1236"/>
                </a:lnTo>
                <a:cubicBezTo>
                  <a:pt x="11954" y="998"/>
                  <a:pt x="11776" y="831"/>
                  <a:pt x="11549" y="831"/>
                </a:cubicBezTo>
                <a:lnTo>
                  <a:pt x="10764" y="831"/>
                </a:lnTo>
                <a:cubicBezTo>
                  <a:pt x="10752" y="784"/>
                  <a:pt x="10811" y="581"/>
                  <a:pt x="10633" y="498"/>
                </a:cubicBezTo>
                <a:cubicBezTo>
                  <a:pt x="9864" y="154"/>
                  <a:pt x="9051" y="0"/>
                  <a:pt x="8273" y="0"/>
                </a:cubicBezTo>
                <a:close/>
              </a:path>
            </a:pathLst>
          </a:custGeom>
          <a:solidFill>
            <a:schemeClr val="accent2"/>
          </a:solidFill>
          <a:ln w="9525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grpSp>
        <p:nvGrpSpPr>
          <p:cNvPr id="12619" name="Google Shape;12619;p49"/>
          <p:cNvGrpSpPr/>
          <p:nvPr/>
        </p:nvGrpSpPr>
        <p:grpSpPr>
          <a:xfrm>
            <a:off x="2738964" y="5319933"/>
            <a:ext cx="6714003" cy="2456568"/>
            <a:chOff x="2048150" y="1951500"/>
            <a:chExt cx="3702575" cy="1354725"/>
          </a:xfrm>
        </p:grpSpPr>
        <p:sp>
          <p:nvSpPr>
            <p:cNvPr id="12620" name="Google Shape;12620;p49"/>
            <p:cNvSpPr/>
            <p:nvPr/>
          </p:nvSpPr>
          <p:spPr>
            <a:xfrm>
              <a:off x="2486300" y="2263500"/>
              <a:ext cx="2933425" cy="909675"/>
            </a:xfrm>
            <a:custGeom>
              <a:avLst/>
              <a:gdLst/>
              <a:ahLst/>
              <a:cxnLst/>
              <a:rect l="l" t="t" r="r" b="b"/>
              <a:pathLst>
                <a:path w="117337" h="36387" extrusionOk="0">
                  <a:moveTo>
                    <a:pt x="18849" y="1"/>
                  </a:moveTo>
                  <a:cubicBezTo>
                    <a:pt x="17991" y="1"/>
                    <a:pt x="17205" y="477"/>
                    <a:pt x="16789" y="1239"/>
                  </a:cubicBezTo>
                  <a:lnTo>
                    <a:pt x="430" y="31445"/>
                  </a:lnTo>
                  <a:cubicBezTo>
                    <a:pt x="1" y="32267"/>
                    <a:pt x="13" y="33231"/>
                    <a:pt x="489" y="34029"/>
                  </a:cubicBezTo>
                  <a:cubicBezTo>
                    <a:pt x="965" y="34814"/>
                    <a:pt x="1799" y="35291"/>
                    <a:pt x="2716" y="35291"/>
                  </a:cubicBezTo>
                  <a:lnTo>
                    <a:pt x="48519" y="35291"/>
                  </a:lnTo>
                  <a:lnTo>
                    <a:pt x="49388" y="36267"/>
                  </a:lnTo>
                  <a:cubicBezTo>
                    <a:pt x="49448" y="36350"/>
                    <a:pt x="49543" y="36386"/>
                    <a:pt x="49650" y="36386"/>
                  </a:cubicBezTo>
                  <a:lnTo>
                    <a:pt x="68343" y="36386"/>
                  </a:lnTo>
                  <a:cubicBezTo>
                    <a:pt x="68426" y="36386"/>
                    <a:pt x="68498" y="36362"/>
                    <a:pt x="68557" y="36303"/>
                  </a:cubicBezTo>
                  <a:lnTo>
                    <a:pt x="69772" y="35267"/>
                  </a:lnTo>
                  <a:lnTo>
                    <a:pt x="114884" y="35267"/>
                  </a:lnTo>
                  <a:cubicBezTo>
                    <a:pt x="115718" y="35267"/>
                    <a:pt x="116480" y="34838"/>
                    <a:pt x="116896" y="34124"/>
                  </a:cubicBezTo>
                  <a:cubicBezTo>
                    <a:pt x="117337" y="33409"/>
                    <a:pt x="117337" y="32552"/>
                    <a:pt x="116932" y="31814"/>
                  </a:cubicBezTo>
                  <a:lnTo>
                    <a:pt x="99668" y="846"/>
                  </a:lnTo>
                  <a:cubicBezTo>
                    <a:pt x="99382" y="322"/>
                    <a:pt x="98811" y="1"/>
                    <a:pt x="98216" y="1"/>
                  </a:cubicBezTo>
                  <a:lnTo>
                    <a:pt x="95894" y="1"/>
                  </a:lnTo>
                  <a:cubicBezTo>
                    <a:pt x="95703" y="1"/>
                    <a:pt x="95560" y="144"/>
                    <a:pt x="95560" y="346"/>
                  </a:cubicBezTo>
                  <a:cubicBezTo>
                    <a:pt x="95560" y="536"/>
                    <a:pt x="95703" y="679"/>
                    <a:pt x="95894" y="679"/>
                  </a:cubicBezTo>
                  <a:lnTo>
                    <a:pt x="98216" y="679"/>
                  </a:lnTo>
                  <a:cubicBezTo>
                    <a:pt x="98573" y="679"/>
                    <a:pt x="98894" y="882"/>
                    <a:pt x="99073" y="1191"/>
                  </a:cubicBezTo>
                  <a:lnTo>
                    <a:pt x="116337" y="32159"/>
                  </a:lnTo>
                  <a:cubicBezTo>
                    <a:pt x="116635" y="32683"/>
                    <a:pt x="116623" y="33290"/>
                    <a:pt x="116325" y="33802"/>
                  </a:cubicBezTo>
                  <a:cubicBezTo>
                    <a:pt x="116027" y="34314"/>
                    <a:pt x="115503" y="34612"/>
                    <a:pt x="114908" y="34612"/>
                  </a:cubicBezTo>
                  <a:lnTo>
                    <a:pt x="69664" y="34612"/>
                  </a:lnTo>
                  <a:cubicBezTo>
                    <a:pt x="69569" y="34612"/>
                    <a:pt x="69498" y="34636"/>
                    <a:pt x="69438" y="34695"/>
                  </a:cubicBezTo>
                  <a:lnTo>
                    <a:pt x="68236" y="35719"/>
                  </a:lnTo>
                  <a:lnTo>
                    <a:pt x="49805" y="35719"/>
                  </a:lnTo>
                  <a:lnTo>
                    <a:pt x="48936" y="34731"/>
                  </a:lnTo>
                  <a:cubicBezTo>
                    <a:pt x="48864" y="34660"/>
                    <a:pt x="48781" y="34612"/>
                    <a:pt x="48674" y="34612"/>
                  </a:cubicBezTo>
                  <a:lnTo>
                    <a:pt x="2739" y="34612"/>
                  </a:lnTo>
                  <a:cubicBezTo>
                    <a:pt x="2049" y="34612"/>
                    <a:pt x="1442" y="34255"/>
                    <a:pt x="1084" y="33683"/>
                  </a:cubicBezTo>
                  <a:cubicBezTo>
                    <a:pt x="727" y="33088"/>
                    <a:pt x="715" y="32374"/>
                    <a:pt x="1037" y="31778"/>
                  </a:cubicBezTo>
                  <a:lnTo>
                    <a:pt x="17396" y="1560"/>
                  </a:lnTo>
                  <a:cubicBezTo>
                    <a:pt x="17694" y="1025"/>
                    <a:pt x="18253" y="691"/>
                    <a:pt x="18872" y="691"/>
                  </a:cubicBezTo>
                  <a:lnTo>
                    <a:pt x="19646" y="691"/>
                  </a:lnTo>
                  <a:cubicBezTo>
                    <a:pt x="19837" y="691"/>
                    <a:pt x="19980" y="536"/>
                    <a:pt x="19980" y="346"/>
                  </a:cubicBezTo>
                  <a:cubicBezTo>
                    <a:pt x="19980" y="155"/>
                    <a:pt x="19837" y="1"/>
                    <a:pt x="19646" y="1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621" name="Google Shape;12621;p49"/>
            <p:cNvSpPr/>
            <p:nvPr/>
          </p:nvSpPr>
          <p:spPr>
            <a:xfrm>
              <a:off x="2559525" y="2126950"/>
              <a:ext cx="2800975" cy="980425"/>
            </a:xfrm>
            <a:custGeom>
              <a:avLst/>
              <a:gdLst/>
              <a:ahLst/>
              <a:cxnLst/>
              <a:rect l="l" t="t" r="r" b="b"/>
              <a:pathLst>
                <a:path w="112039" h="39217" extrusionOk="0">
                  <a:moveTo>
                    <a:pt x="22639" y="0"/>
                  </a:moveTo>
                  <a:cubicBezTo>
                    <a:pt x="22555" y="0"/>
                    <a:pt x="22471" y="30"/>
                    <a:pt x="22408" y="93"/>
                  </a:cubicBezTo>
                  <a:lnTo>
                    <a:pt x="15717" y="6272"/>
                  </a:lnTo>
                  <a:cubicBezTo>
                    <a:pt x="15681" y="6296"/>
                    <a:pt x="15658" y="6332"/>
                    <a:pt x="15634" y="6368"/>
                  </a:cubicBezTo>
                  <a:lnTo>
                    <a:pt x="37" y="37895"/>
                  </a:lnTo>
                  <a:cubicBezTo>
                    <a:pt x="1" y="38002"/>
                    <a:pt x="1" y="38121"/>
                    <a:pt x="37" y="38205"/>
                  </a:cubicBezTo>
                  <a:cubicBezTo>
                    <a:pt x="96" y="38300"/>
                    <a:pt x="191" y="38371"/>
                    <a:pt x="299" y="38383"/>
                  </a:cubicBezTo>
                  <a:cubicBezTo>
                    <a:pt x="2672" y="38751"/>
                    <a:pt x="5148" y="38899"/>
                    <a:pt x="7682" y="38899"/>
                  </a:cubicBezTo>
                  <a:cubicBezTo>
                    <a:pt x="12941" y="38899"/>
                    <a:pt x="18454" y="38264"/>
                    <a:pt x="23837" y="37645"/>
                  </a:cubicBezTo>
                  <a:cubicBezTo>
                    <a:pt x="27016" y="37264"/>
                    <a:pt x="30005" y="36931"/>
                    <a:pt x="32874" y="36716"/>
                  </a:cubicBezTo>
                  <a:cubicBezTo>
                    <a:pt x="33891" y="36642"/>
                    <a:pt x="34859" y="36608"/>
                    <a:pt x="35776" y="36608"/>
                  </a:cubicBezTo>
                  <a:cubicBezTo>
                    <a:pt x="43751" y="36608"/>
                    <a:pt x="47940" y="39148"/>
                    <a:pt x="47983" y="39169"/>
                  </a:cubicBezTo>
                  <a:cubicBezTo>
                    <a:pt x="48043" y="39205"/>
                    <a:pt x="48102" y="39217"/>
                    <a:pt x="48162" y="39217"/>
                  </a:cubicBezTo>
                  <a:cubicBezTo>
                    <a:pt x="48233" y="39217"/>
                    <a:pt x="48328" y="39193"/>
                    <a:pt x="48376" y="39110"/>
                  </a:cubicBezTo>
                  <a:cubicBezTo>
                    <a:pt x="48416" y="39069"/>
                    <a:pt x="51350" y="36576"/>
                    <a:pt x="56270" y="36576"/>
                  </a:cubicBezTo>
                  <a:cubicBezTo>
                    <a:pt x="58581" y="36576"/>
                    <a:pt x="61331" y="37127"/>
                    <a:pt x="64426" y="38741"/>
                  </a:cubicBezTo>
                  <a:cubicBezTo>
                    <a:pt x="64472" y="38766"/>
                    <a:pt x="64525" y="38779"/>
                    <a:pt x="64579" y="38779"/>
                  </a:cubicBezTo>
                  <a:cubicBezTo>
                    <a:pt x="64650" y="38779"/>
                    <a:pt x="64722" y="38757"/>
                    <a:pt x="64783" y="38717"/>
                  </a:cubicBezTo>
                  <a:cubicBezTo>
                    <a:pt x="64795" y="38717"/>
                    <a:pt x="66223" y="37657"/>
                    <a:pt x="68998" y="36836"/>
                  </a:cubicBezTo>
                  <a:cubicBezTo>
                    <a:pt x="70682" y="36329"/>
                    <a:pt x="73129" y="35844"/>
                    <a:pt x="76270" y="35844"/>
                  </a:cubicBezTo>
                  <a:cubicBezTo>
                    <a:pt x="77858" y="35844"/>
                    <a:pt x="79624" y="35968"/>
                    <a:pt x="81559" y="36276"/>
                  </a:cubicBezTo>
                  <a:cubicBezTo>
                    <a:pt x="88379" y="37346"/>
                    <a:pt x="96490" y="38435"/>
                    <a:pt x="103670" y="38435"/>
                  </a:cubicBezTo>
                  <a:cubicBezTo>
                    <a:pt x="106555" y="38435"/>
                    <a:pt x="109289" y="38259"/>
                    <a:pt x="111729" y="37836"/>
                  </a:cubicBezTo>
                  <a:cubicBezTo>
                    <a:pt x="111848" y="37824"/>
                    <a:pt x="111932" y="37764"/>
                    <a:pt x="111979" y="37657"/>
                  </a:cubicBezTo>
                  <a:cubicBezTo>
                    <a:pt x="112039" y="37550"/>
                    <a:pt x="112027" y="37431"/>
                    <a:pt x="111979" y="37348"/>
                  </a:cubicBezTo>
                  <a:lnTo>
                    <a:pt x="95537" y="6356"/>
                  </a:lnTo>
                  <a:cubicBezTo>
                    <a:pt x="95477" y="6248"/>
                    <a:pt x="95358" y="6177"/>
                    <a:pt x="95239" y="6177"/>
                  </a:cubicBezTo>
                  <a:lnTo>
                    <a:pt x="93155" y="6177"/>
                  </a:lnTo>
                  <a:cubicBezTo>
                    <a:pt x="92953" y="6177"/>
                    <a:pt x="92810" y="6320"/>
                    <a:pt x="92810" y="6522"/>
                  </a:cubicBezTo>
                  <a:cubicBezTo>
                    <a:pt x="92810" y="6713"/>
                    <a:pt x="92953" y="6856"/>
                    <a:pt x="93155" y="6856"/>
                  </a:cubicBezTo>
                  <a:lnTo>
                    <a:pt x="95025" y="6856"/>
                  </a:lnTo>
                  <a:lnTo>
                    <a:pt x="111146" y="37252"/>
                  </a:lnTo>
                  <a:cubicBezTo>
                    <a:pt x="108869" y="37611"/>
                    <a:pt x="106345" y="37762"/>
                    <a:pt x="103690" y="37762"/>
                  </a:cubicBezTo>
                  <a:cubicBezTo>
                    <a:pt x="96558" y="37762"/>
                    <a:pt x="88477" y="36673"/>
                    <a:pt x="81666" y="35597"/>
                  </a:cubicBezTo>
                  <a:cubicBezTo>
                    <a:pt x="79693" y="35289"/>
                    <a:pt x="77890" y="35161"/>
                    <a:pt x="76256" y="35161"/>
                  </a:cubicBezTo>
                  <a:cubicBezTo>
                    <a:pt x="69311" y="35161"/>
                    <a:pt x="65424" y="37472"/>
                    <a:pt x="64557" y="38050"/>
                  </a:cubicBezTo>
                  <a:cubicBezTo>
                    <a:pt x="61442" y="36458"/>
                    <a:pt x="58658" y="35909"/>
                    <a:pt x="56299" y="35909"/>
                  </a:cubicBezTo>
                  <a:cubicBezTo>
                    <a:pt x="51831" y="35909"/>
                    <a:pt x="48890" y="37878"/>
                    <a:pt x="48126" y="38455"/>
                  </a:cubicBezTo>
                  <a:cubicBezTo>
                    <a:pt x="47166" y="37927"/>
                    <a:pt x="43040" y="35906"/>
                    <a:pt x="35788" y="35906"/>
                  </a:cubicBezTo>
                  <a:cubicBezTo>
                    <a:pt x="34853" y="35906"/>
                    <a:pt x="33866" y="35939"/>
                    <a:pt x="32826" y="36014"/>
                  </a:cubicBezTo>
                  <a:cubicBezTo>
                    <a:pt x="29945" y="36228"/>
                    <a:pt x="26957" y="36562"/>
                    <a:pt x="23766" y="36943"/>
                  </a:cubicBezTo>
                  <a:cubicBezTo>
                    <a:pt x="18406" y="37559"/>
                    <a:pt x="12915" y="38193"/>
                    <a:pt x="7690" y="38193"/>
                  </a:cubicBezTo>
                  <a:cubicBezTo>
                    <a:pt x="5347" y="38193"/>
                    <a:pt x="3058" y="38066"/>
                    <a:pt x="858" y="37752"/>
                  </a:cubicBezTo>
                  <a:lnTo>
                    <a:pt x="16241" y="6713"/>
                  </a:lnTo>
                  <a:lnTo>
                    <a:pt x="22873" y="581"/>
                  </a:lnTo>
                  <a:cubicBezTo>
                    <a:pt x="23004" y="462"/>
                    <a:pt x="23016" y="236"/>
                    <a:pt x="22885" y="105"/>
                  </a:cubicBezTo>
                  <a:cubicBezTo>
                    <a:pt x="22822" y="36"/>
                    <a:pt x="22731" y="0"/>
                    <a:pt x="22639" y="0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622" name="Google Shape;12622;p49"/>
            <p:cNvSpPr/>
            <p:nvPr/>
          </p:nvSpPr>
          <p:spPr>
            <a:xfrm>
              <a:off x="2941125" y="1951500"/>
              <a:ext cx="1021875" cy="1061525"/>
            </a:xfrm>
            <a:custGeom>
              <a:avLst/>
              <a:gdLst/>
              <a:ahLst/>
              <a:cxnLst/>
              <a:rect l="l" t="t" r="r" b="b"/>
              <a:pathLst>
                <a:path w="40875" h="42461" extrusionOk="0">
                  <a:moveTo>
                    <a:pt x="12026" y="920"/>
                  </a:moveTo>
                  <a:cubicBezTo>
                    <a:pt x="13972" y="2497"/>
                    <a:pt x="16162" y="2926"/>
                    <a:pt x="18689" y="2926"/>
                  </a:cubicBezTo>
                  <a:cubicBezTo>
                    <a:pt x="20073" y="2926"/>
                    <a:pt x="21557" y="2797"/>
                    <a:pt x="23158" y="2658"/>
                  </a:cubicBezTo>
                  <a:cubicBezTo>
                    <a:pt x="24934" y="2503"/>
                    <a:pt x="26899" y="2332"/>
                    <a:pt x="29003" y="2332"/>
                  </a:cubicBezTo>
                  <a:cubicBezTo>
                    <a:pt x="29481" y="2332"/>
                    <a:pt x="29966" y="2341"/>
                    <a:pt x="30457" y="2360"/>
                  </a:cubicBezTo>
                  <a:cubicBezTo>
                    <a:pt x="34576" y="2515"/>
                    <a:pt x="36993" y="4075"/>
                    <a:pt x="38279" y="5337"/>
                  </a:cubicBezTo>
                  <a:cubicBezTo>
                    <a:pt x="39553" y="6575"/>
                    <a:pt x="40041" y="7790"/>
                    <a:pt x="40125" y="8052"/>
                  </a:cubicBezTo>
                  <a:lnTo>
                    <a:pt x="40172" y="40698"/>
                  </a:lnTo>
                  <a:cubicBezTo>
                    <a:pt x="36517" y="34436"/>
                    <a:pt x="28326" y="33709"/>
                    <a:pt x="21253" y="33709"/>
                  </a:cubicBezTo>
                  <a:cubicBezTo>
                    <a:pt x="20146" y="33709"/>
                    <a:pt x="19051" y="33721"/>
                    <a:pt x="18003" y="33745"/>
                  </a:cubicBezTo>
                  <a:cubicBezTo>
                    <a:pt x="17074" y="33764"/>
                    <a:pt x="16175" y="33780"/>
                    <a:pt x="15337" y="33780"/>
                  </a:cubicBezTo>
                  <a:cubicBezTo>
                    <a:pt x="14585" y="33780"/>
                    <a:pt x="13883" y="33767"/>
                    <a:pt x="13252" y="33733"/>
                  </a:cubicBezTo>
                  <a:cubicBezTo>
                    <a:pt x="7002" y="33364"/>
                    <a:pt x="1906" y="30340"/>
                    <a:pt x="798" y="29638"/>
                  </a:cubicBezTo>
                  <a:lnTo>
                    <a:pt x="12026" y="920"/>
                  </a:lnTo>
                  <a:close/>
                  <a:moveTo>
                    <a:pt x="11911" y="1"/>
                  </a:moveTo>
                  <a:cubicBezTo>
                    <a:pt x="11882" y="1"/>
                    <a:pt x="11852" y="5"/>
                    <a:pt x="11824" y="15"/>
                  </a:cubicBezTo>
                  <a:cubicBezTo>
                    <a:pt x="11716" y="39"/>
                    <a:pt x="11633" y="110"/>
                    <a:pt x="11585" y="217"/>
                  </a:cubicBezTo>
                  <a:lnTo>
                    <a:pt x="60" y="29638"/>
                  </a:lnTo>
                  <a:cubicBezTo>
                    <a:pt x="1" y="29792"/>
                    <a:pt x="48" y="29959"/>
                    <a:pt x="179" y="30042"/>
                  </a:cubicBezTo>
                  <a:cubicBezTo>
                    <a:pt x="239" y="30078"/>
                    <a:pt x="5978" y="33971"/>
                    <a:pt x="13217" y="34388"/>
                  </a:cubicBezTo>
                  <a:cubicBezTo>
                    <a:pt x="13864" y="34422"/>
                    <a:pt x="14578" y="34434"/>
                    <a:pt x="15338" y="34434"/>
                  </a:cubicBezTo>
                  <a:cubicBezTo>
                    <a:pt x="16186" y="34434"/>
                    <a:pt x="17091" y="34419"/>
                    <a:pt x="18027" y="34400"/>
                  </a:cubicBezTo>
                  <a:cubicBezTo>
                    <a:pt x="19021" y="34385"/>
                    <a:pt x="20061" y="34369"/>
                    <a:pt x="21128" y="34369"/>
                  </a:cubicBezTo>
                  <a:cubicBezTo>
                    <a:pt x="28493" y="34369"/>
                    <a:pt x="37098" y="35133"/>
                    <a:pt x="40208" y="42246"/>
                  </a:cubicBezTo>
                  <a:cubicBezTo>
                    <a:pt x="40268" y="42377"/>
                    <a:pt x="40387" y="42461"/>
                    <a:pt x="40518" y="42461"/>
                  </a:cubicBezTo>
                  <a:lnTo>
                    <a:pt x="40601" y="42461"/>
                  </a:lnTo>
                  <a:cubicBezTo>
                    <a:pt x="40756" y="42425"/>
                    <a:pt x="40875" y="42294"/>
                    <a:pt x="40875" y="42127"/>
                  </a:cubicBezTo>
                  <a:lnTo>
                    <a:pt x="40827" y="7992"/>
                  </a:lnTo>
                  <a:cubicBezTo>
                    <a:pt x="40827" y="7956"/>
                    <a:pt x="40827" y="7909"/>
                    <a:pt x="40815" y="7885"/>
                  </a:cubicBezTo>
                  <a:cubicBezTo>
                    <a:pt x="40780" y="7825"/>
                    <a:pt x="40327" y="6361"/>
                    <a:pt x="38803" y="4873"/>
                  </a:cubicBezTo>
                  <a:cubicBezTo>
                    <a:pt x="37422" y="3503"/>
                    <a:pt x="34850" y="1836"/>
                    <a:pt x="30504" y="1682"/>
                  </a:cubicBezTo>
                  <a:cubicBezTo>
                    <a:pt x="29987" y="1661"/>
                    <a:pt x="29477" y="1652"/>
                    <a:pt x="28976" y="1652"/>
                  </a:cubicBezTo>
                  <a:cubicBezTo>
                    <a:pt x="26856" y="1652"/>
                    <a:pt x="24884" y="1816"/>
                    <a:pt x="23123" y="1979"/>
                  </a:cubicBezTo>
                  <a:cubicBezTo>
                    <a:pt x="21563" y="2110"/>
                    <a:pt x="20116" y="2232"/>
                    <a:pt x="18773" y="2232"/>
                  </a:cubicBezTo>
                  <a:cubicBezTo>
                    <a:pt x="16201" y="2232"/>
                    <a:pt x="14010" y="1784"/>
                    <a:pt x="12133" y="86"/>
                  </a:cubicBezTo>
                  <a:cubicBezTo>
                    <a:pt x="12072" y="34"/>
                    <a:pt x="11992" y="1"/>
                    <a:pt x="11911" y="1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623" name="Google Shape;12623;p49"/>
            <p:cNvSpPr/>
            <p:nvPr/>
          </p:nvSpPr>
          <p:spPr>
            <a:xfrm>
              <a:off x="2797950" y="1979225"/>
              <a:ext cx="2263400" cy="1033800"/>
            </a:xfrm>
            <a:custGeom>
              <a:avLst/>
              <a:gdLst/>
              <a:ahLst/>
              <a:cxnLst/>
              <a:rect l="l" t="t" r="r" b="b"/>
              <a:pathLst>
                <a:path w="90536" h="41352" extrusionOk="0">
                  <a:moveTo>
                    <a:pt x="57256" y="0"/>
                  </a:moveTo>
                  <a:cubicBezTo>
                    <a:pt x="52615" y="0"/>
                    <a:pt x="48389" y="1624"/>
                    <a:pt x="45864" y="6681"/>
                  </a:cubicBezTo>
                  <a:cubicBezTo>
                    <a:pt x="45780" y="6859"/>
                    <a:pt x="45852" y="7050"/>
                    <a:pt x="46018" y="7145"/>
                  </a:cubicBezTo>
                  <a:cubicBezTo>
                    <a:pt x="46071" y="7173"/>
                    <a:pt x="46124" y="7185"/>
                    <a:pt x="46175" y="7185"/>
                  </a:cubicBezTo>
                  <a:cubicBezTo>
                    <a:pt x="46300" y="7185"/>
                    <a:pt x="46415" y="7112"/>
                    <a:pt x="46483" y="7002"/>
                  </a:cubicBezTo>
                  <a:cubicBezTo>
                    <a:pt x="48855" y="2237"/>
                    <a:pt x="52878" y="701"/>
                    <a:pt x="57317" y="701"/>
                  </a:cubicBezTo>
                  <a:cubicBezTo>
                    <a:pt x="60742" y="701"/>
                    <a:pt x="64416" y="1615"/>
                    <a:pt x="67771" y="2668"/>
                  </a:cubicBezTo>
                  <a:cubicBezTo>
                    <a:pt x="71386" y="3803"/>
                    <a:pt x="73615" y="4096"/>
                    <a:pt x="74949" y="4096"/>
                  </a:cubicBezTo>
                  <a:cubicBezTo>
                    <a:pt x="75658" y="4096"/>
                    <a:pt x="76114" y="4013"/>
                    <a:pt x="76391" y="3930"/>
                  </a:cubicBezTo>
                  <a:lnTo>
                    <a:pt x="89679" y="31326"/>
                  </a:lnTo>
                  <a:cubicBezTo>
                    <a:pt x="87702" y="31753"/>
                    <a:pt x="85948" y="31924"/>
                    <a:pt x="84331" y="31924"/>
                  </a:cubicBezTo>
                  <a:cubicBezTo>
                    <a:pt x="81117" y="31924"/>
                    <a:pt x="78450" y="31246"/>
                    <a:pt x="75677" y="30541"/>
                  </a:cubicBezTo>
                  <a:cubicBezTo>
                    <a:pt x="72625" y="29759"/>
                    <a:pt x="69483" y="28964"/>
                    <a:pt x="65378" y="28964"/>
                  </a:cubicBezTo>
                  <a:cubicBezTo>
                    <a:pt x="64103" y="28964"/>
                    <a:pt x="62734" y="29041"/>
                    <a:pt x="61247" y="29219"/>
                  </a:cubicBezTo>
                  <a:cubicBezTo>
                    <a:pt x="50281" y="30529"/>
                    <a:pt x="46923" y="37815"/>
                    <a:pt x="46126" y="40185"/>
                  </a:cubicBezTo>
                  <a:cubicBezTo>
                    <a:pt x="44959" y="38577"/>
                    <a:pt x="41113" y="34529"/>
                    <a:pt x="31481" y="33755"/>
                  </a:cubicBezTo>
                  <a:cubicBezTo>
                    <a:pt x="30239" y="33656"/>
                    <a:pt x="28811" y="33613"/>
                    <a:pt x="27262" y="33613"/>
                  </a:cubicBezTo>
                  <a:cubicBezTo>
                    <a:pt x="17819" y="33613"/>
                    <a:pt x="3921" y="35219"/>
                    <a:pt x="894" y="35577"/>
                  </a:cubicBezTo>
                  <a:lnTo>
                    <a:pt x="14086" y="5371"/>
                  </a:lnTo>
                  <a:lnTo>
                    <a:pt x="15348" y="5371"/>
                  </a:lnTo>
                  <a:cubicBezTo>
                    <a:pt x="15538" y="5371"/>
                    <a:pt x="15693" y="5228"/>
                    <a:pt x="15693" y="5038"/>
                  </a:cubicBezTo>
                  <a:cubicBezTo>
                    <a:pt x="15693" y="4835"/>
                    <a:pt x="15538" y="4692"/>
                    <a:pt x="15348" y="4692"/>
                  </a:cubicBezTo>
                  <a:lnTo>
                    <a:pt x="13860" y="4692"/>
                  </a:lnTo>
                  <a:cubicBezTo>
                    <a:pt x="13729" y="4692"/>
                    <a:pt x="13610" y="4776"/>
                    <a:pt x="13550" y="4895"/>
                  </a:cubicBezTo>
                  <a:lnTo>
                    <a:pt x="48" y="35839"/>
                  </a:lnTo>
                  <a:cubicBezTo>
                    <a:pt x="1" y="35958"/>
                    <a:pt x="13" y="36077"/>
                    <a:pt x="96" y="36184"/>
                  </a:cubicBezTo>
                  <a:cubicBezTo>
                    <a:pt x="159" y="36278"/>
                    <a:pt x="258" y="36317"/>
                    <a:pt x="362" y="36317"/>
                  </a:cubicBezTo>
                  <a:cubicBezTo>
                    <a:pt x="377" y="36317"/>
                    <a:pt x="391" y="36317"/>
                    <a:pt x="406" y="36315"/>
                  </a:cubicBezTo>
                  <a:cubicBezTo>
                    <a:pt x="582" y="36294"/>
                    <a:pt x="16715" y="34280"/>
                    <a:pt x="27241" y="34280"/>
                  </a:cubicBezTo>
                  <a:cubicBezTo>
                    <a:pt x="28781" y="34280"/>
                    <a:pt x="30201" y="34323"/>
                    <a:pt x="31433" y="34422"/>
                  </a:cubicBezTo>
                  <a:cubicBezTo>
                    <a:pt x="42851" y="35339"/>
                    <a:pt x="45911" y="41090"/>
                    <a:pt x="45947" y="41149"/>
                  </a:cubicBezTo>
                  <a:cubicBezTo>
                    <a:pt x="45995" y="41268"/>
                    <a:pt x="46114" y="41352"/>
                    <a:pt x="46245" y="41352"/>
                  </a:cubicBezTo>
                  <a:cubicBezTo>
                    <a:pt x="46257" y="41352"/>
                    <a:pt x="46268" y="41352"/>
                    <a:pt x="46292" y="41304"/>
                  </a:cubicBezTo>
                  <a:cubicBezTo>
                    <a:pt x="46423" y="41280"/>
                    <a:pt x="46542" y="41161"/>
                    <a:pt x="46566" y="41030"/>
                  </a:cubicBezTo>
                  <a:cubicBezTo>
                    <a:pt x="46590" y="40947"/>
                    <a:pt x="48745" y="31374"/>
                    <a:pt x="61318" y="29874"/>
                  </a:cubicBezTo>
                  <a:cubicBezTo>
                    <a:pt x="62756" y="29704"/>
                    <a:pt x="64081" y="29630"/>
                    <a:pt x="65317" y="29630"/>
                  </a:cubicBezTo>
                  <a:cubicBezTo>
                    <a:pt x="69366" y="29630"/>
                    <a:pt x="72470" y="30418"/>
                    <a:pt x="75498" y="31184"/>
                  </a:cubicBezTo>
                  <a:cubicBezTo>
                    <a:pt x="78326" y="31896"/>
                    <a:pt x="81048" y="32589"/>
                    <a:pt x="84343" y="32589"/>
                  </a:cubicBezTo>
                  <a:cubicBezTo>
                    <a:pt x="86112" y="32589"/>
                    <a:pt x="88046" y="32389"/>
                    <a:pt x="90250" y="31886"/>
                  </a:cubicBezTo>
                  <a:cubicBezTo>
                    <a:pt x="90357" y="31862"/>
                    <a:pt x="90441" y="31791"/>
                    <a:pt x="90488" y="31707"/>
                  </a:cubicBezTo>
                  <a:cubicBezTo>
                    <a:pt x="90536" y="31612"/>
                    <a:pt x="90536" y="31493"/>
                    <a:pt x="90488" y="31410"/>
                  </a:cubicBezTo>
                  <a:lnTo>
                    <a:pt x="76868" y="3335"/>
                  </a:lnTo>
                  <a:cubicBezTo>
                    <a:pt x="76820" y="3252"/>
                    <a:pt x="76748" y="3180"/>
                    <a:pt x="76665" y="3156"/>
                  </a:cubicBezTo>
                  <a:cubicBezTo>
                    <a:pt x="76632" y="3144"/>
                    <a:pt x="76600" y="3139"/>
                    <a:pt x="76569" y="3139"/>
                  </a:cubicBezTo>
                  <a:cubicBezTo>
                    <a:pt x="76510" y="3139"/>
                    <a:pt x="76453" y="3157"/>
                    <a:pt x="76391" y="3180"/>
                  </a:cubicBezTo>
                  <a:cubicBezTo>
                    <a:pt x="76380" y="3191"/>
                    <a:pt x="75995" y="3391"/>
                    <a:pt x="74918" y="3391"/>
                  </a:cubicBezTo>
                  <a:cubicBezTo>
                    <a:pt x="73679" y="3391"/>
                    <a:pt x="71526" y="3127"/>
                    <a:pt x="67974" y="2013"/>
                  </a:cubicBezTo>
                  <a:cubicBezTo>
                    <a:pt x="64537" y="935"/>
                    <a:pt x="60777" y="0"/>
                    <a:pt x="57256" y="0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624" name="Google Shape;12624;p49"/>
            <p:cNvSpPr/>
            <p:nvPr/>
          </p:nvSpPr>
          <p:spPr>
            <a:xfrm>
              <a:off x="4127000" y="2162600"/>
              <a:ext cx="1021275" cy="706050"/>
            </a:xfrm>
            <a:custGeom>
              <a:avLst/>
              <a:gdLst/>
              <a:ahLst/>
              <a:cxnLst/>
              <a:rect l="l" t="t" r="r" b="b"/>
              <a:pathLst>
                <a:path w="40851" h="28242" extrusionOk="0">
                  <a:moveTo>
                    <a:pt x="25432" y="0"/>
                  </a:moveTo>
                  <a:cubicBezTo>
                    <a:pt x="25241" y="0"/>
                    <a:pt x="25099" y="155"/>
                    <a:pt x="25099" y="346"/>
                  </a:cubicBezTo>
                  <a:cubicBezTo>
                    <a:pt x="25099" y="536"/>
                    <a:pt x="25241" y="691"/>
                    <a:pt x="25432" y="691"/>
                  </a:cubicBezTo>
                  <a:lnTo>
                    <a:pt x="26551" y="691"/>
                  </a:lnTo>
                  <a:lnTo>
                    <a:pt x="39874" y="27444"/>
                  </a:lnTo>
                  <a:cubicBezTo>
                    <a:pt x="37493" y="27004"/>
                    <a:pt x="29278" y="25468"/>
                    <a:pt x="23360" y="24325"/>
                  </a:cubicBezTo>
                  <a:lnTo>
                    <a:pt x="22908" y="24230"/>
                  </a:lnTo>
                  <a:cubicBezTo>
                    <a:pt x="20016" y="23666"/>
                    <a:pt x="15930" y="22873"/>
                    <a:pt x="11603" y="22873"/>
                  </a:cubicBezTo>
                  <a:cubicBezTo>
                    <a:pt x="7698" y="22873"/>
                    <a:pt x="3598" y="23519"/>
                    <a:pt x="0" y="25563"/>
                  </a:cubicBezTo>
                  <a:cubicBezTo>
                    <a:pt x="107" y="25527"/>
                    <a:pt x="203" y="25515"/>
                    <a:pt x="310" y="25480"/>
                  </a:cubicBezTo>
                  <a:cubicBezTo>
                    <a:pt x="1536" y="25063"/>
                    <a:pt x="2798" y="24765"/>
                    <a:pt x="4048" y="24575"/>
                  </a:cubicBezTo>
                  <a:cubicBezTo>
                    <a:pt x="6513" y="23827"/>
                    <a:pt x="9094" y="23555"/>
                    <a:pt x="11598" y="23555"/>
                  </a:cubicBezTo>
                  <a:cubicBezTo>
                    <a:pt x="15868" y="23555"/>
                    <a:pt x="19913" y="24345"/>
                    <a:pt x="22765" y="24908"/>
                  </a:cubicBezTo>
                  <a:lnTo>
                    <a:pt x="23229" y="24992"/>
                  </a:lnTo>
                  <a:cubicBezTo>
                    <a:pt x="30171" y="26337"/>
                    <a:pt x="40303" y="28218"/>
                    <a:pt x="40410" y="28242"/>
                  </a:cubicBezTo>
                  <a:lnTo>
                    <a:pt x="40470" y="28242"/>
                  </a:lnTo>
                  <a:cubicBezTo>
                    <a:pt x="40565" y="28242"/>
                    <a:pt x="40672" y="28194"/>
                    <a:pt x="40731" y="28099"/>
                  </a:cubicBezTo>
                  <a:cubicBezTo>
                    <a:pt x="40839" y="28016"/>
                    <a:pt x="40851" y="27885"/>
                    <a:pt x="40791" y="27766"/>
                  </a:cubicBezTo>
                  <a:lnTo>
                    <a:pt x="27075" y="203"/>
                  </a:lnTo>
                  <a:cubicBezTo>
                    <a:pt x="27015" y="84"/>
                    <a:pt x="26896" y="0"/>
                    <a:pt x="26765" y="0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625" name="Google Shape;12625;p49"/>
            <p:cNvSpPr/>
            <p:nvPr/>
          </p:nvSpPr>
          <p:spPr>
            <a:xfrm>
              <a:off x="4095150" y="2218250"/>
              <a:ext cx="1139450" cy="753400"/>
            </a:xfrm>
            <a:custGeom>
              <a:avLst/>
              <a:gdLst/>
              <a:ahLst/>
              <a:cxnLst/>
              <a:rect l="l" t="t" r="r" b="b"/>
              <a:pathLst>
                <a:path w="45578" h="30136" extrusionOk="0">
                  <a:moveTo>
                    <a:pt x="29147" y="1"/>
                  </a:moveTo>
                  <a:cubicBezTo>
                    <a:pt x="28956" y="1"/>
                    <a:pt x="28813" y="144"/>
                    <a:pt x="28813" y="334"/>
                  </a:cubicBezTo>
                  <a:cubicBezTo>
                    <a:pt x="28813" y="537"/>
                    <a:pt x="28956" y="680"/>
                    <a:pt x="29147" y="680"/>
                  </a:cubicBezTo>
                  <a:lnTo>
                    <a:pt x="30254" y="680"/>
                  </a:lnTo>
                  <a:lnTo>
                    <a:pt x="44684" y="29362"/>
                  </a:lnTo>
                  <a:cubicBezTo>
                    <a:pt x="44523" y="29369"/>
                    <a:pt x="44357" y="29372"/>
                    <a:pt x="44185" y="29372"/>
                  </a:cubicBezTo>
                  <a:cubicBezTo>
                    <a:pt x="42307" y="29372"/>
                    <a:pt x="39697" y="28959"/>
                    <a:pt x="34909" y="28207"/>
                  </a:cubicBezTo>
                  <a:cubicBezTo>
                    <a:pt x="31528" y="27671"/>
                    <a:pt x="26908" y="26945"/>
                    <a:pt x="20681" y="26087"/>
                  </a:cubicBezTo>
                  <a:cubicBezTo>
                    <a:pt x="18588" y="25794"/>
                    <a:pt x="16667" y="25666"/>
                    <a:pt x="14906" y="25666"/>
                  </a:cubicBezTo>
                  <a:cubicBezTo>
                    <a:pt x="7012" y="25666"/>
                    <a:pt x="2356" y="28247"/>
                    <a:pt x="0" y="30136"/>
                  </a:cubicBezTo>
                  <a:cubicBezTo>
                    <a:pt x="1215" y="29505"/>
                    <a:pt x="2501" y="29016"/>
                    <a:pt x="3822" y="28612"/>
                  </a:cubicBezTo>
                  <a:cubicBezTo>
                    <a:pt x="6405" y="27382"/>
                    <a:pt x="10054" y="26349"/>
                    <a:pt x="14987" y="26349"/>
                  </a:cubicBezTo>
                  <a:cubicBezTo>
                    <a:pt x="16693" y="26349"/>
                    <a:pt x="18552" y="26473"/>
                    <a:pt x="20574" y="26754"/>
                  </a:cubicBezTo>
                  <a:cubicBezTo>
                    <a:pt x="26801" y="27611"/>
                    <a:pt x="31433" y="28350"/>
                    <a:pt x="34790" y="28885"/>
                  </a:cubicBezTo>
                  <a:cubicBezTo>
                    <a:pt x="39555" y="29634"/>
                    <a:pt x="42179" y="30048"/>
                    <a:pt x="44116" y="30048"/>
                  </a:cubicBezTo>
                  <a:cubicBezTo>
                    <a:pt x="44521" y="30048"/>
                    <a:pt x="44897" y="30030"/>
                    <a:pt x="45256" y="29993"/>
                  </a:cubicBezTo>
                  <a:cubicBezTo>
                    <a:pt x="45375" y="29981"/>
                    <a:pt x="45458" y="29921"/>
                    <a:pt x="45518" y="29814"/>
                  </a:cubicBezTo>
                  <a:cubicBezTo>
                    <a:pt x="45565" y="29731"/>
                    <a:pt x="45577" y="29612"/>
                    <a:pt x="45518" y="29505"/>
                  </a:cubicBezTo>
                  <a:lnTo>
                    <a:pt x="30754" y="191"/>
                  </a:lnTo>
                  <a:cubicBezTo>
                    <a:pt x="30695" y="72"/>
                    <a:pt x="30575" y="1"/>
                    <a:pt x="30456" y="1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626" name="Google Shape;12626;p49"/>
            <p:cNvSpPr/>
            <p:nvPr/>
          </p:nvSpPr>
          <p:spPr>
            <a:xfrm>
              <a:off x="3949300" y="2994550"/>
              <a:ext cx="12525" cy="33950"/>
            </a:xfrm>
            <a:custGeom>
              <a:avLst/>
              <a:gdLst/>
              <a:ahLst/>
              <a:cxnLst/>
              <a:rect l="l" t="t" r="r" b="b"/>
              <a:pathLst>
                <a:path w="501" h="1358" extrusionOk="0">
                  <a:moveTo>
                    <a:pt x="155" y="0"/>
                  </a:moveTo>
                  <a:cubicBezTo>
                    <a:pt x="155" y="0"/>
                    <a:pt x="0" y="334"/>
                    <a:pt x="12" y="691"/>
                  </a:cubicBezTo>
                  <a:cubicBezTo>
                    <a:pt x="36" y="1048"/>
                    <a:pt x="250" y="1358"/>
                    <a:pt x="250" y="1358"/>
                  </a:cubicBezTo>
                  <a:cubicBezTo>
                    <a:pt x="250" y="1358"/>
                    <a:pt x="500" y="1060"/>
                    <a:pt x="453" y="667"/>
                  </a:cubicBezTo>
                  <a:cubicBezTo>
                    <a:pt x="441" y="274"/>
                    <a:pt x="155" y="0"/>
                    <a:pt x="155" y="0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627" name="Google Shape;12627;p49"/>
            <p:cNvSpPr/>
            <p:nvPr/>
          </p:nvSpPr>
          <p:spPr>
            <a:xfrm>
              <a:off x="3959125" y="2793625"/>
              <a:ext cx="388150" cy="234575"/>
            </a:xfrm>
            <a:custGeom>
              <a:avLst/>
              <a:gdLst/>
              <a:ahLst/>
              <a:cxnLst/>
              <a:rect l="l" t="t" r="r" b="b"/>
              <a:pathLst>
                <a:path w="15526" h="9383" extrusionOk="0">
                  <a:moveTo>
                    <a:pt x="15526" y="1"/>
                  </a:moveTo>
                  <a:cubicBezTo>
                    <a:pt x="15526" y="1"/>
                    <a:pt x="15252" y="36"/>
                    <a:pt x="14811" y="108"/>
                  </a:cubicBezTo>
                  <a:cubicBezTo>
                    <a:pt x="14335" y="179"/>
                    <a:pt x="13657" y="286"/>
                    <a:pt x="12823" y="465"/>
                  </a:cubicBezTo>
                  <a:cubicBezTo>
                    <a:pt x="11156" y="822"/>
                    <a:pt x="8811" y="1417"/>
                    <a:pt x="6477" y="2644"/>
                  </a:cubicBezTo>
                  <a:cubicBezTo>
                    <a:pt x="4143" y="3870"/>
                    <a:pt x="2357" y="5561"/>
                    <a:pt x="1357" y="6954"/>
                  </a:cubicBezTo>
                  <a:cubicBezTo>
                    <a:pt x="857" y="7656"/>
                    <a:pt x="512" y="8264"/>
                    <a:pt x="298" y="8692"/>
                  </a:cubicBezTo>
                  <a:cubicBezTo>
                    <a:pt x="202" y="8918"/>
                    <a:pt x="143" y="9085"/>
                    <a:pt x="83" y="9204"/>
                  </a:cubicBezTo>
                  <a:cubicBezTo>
                    <a:pt x="36" y="9323"/>
                    <a:pt x="0" y="9383"/>
                    <a:pt x="0" y="9383"/>
                  </a:cubicBezTo>
                  <a:cubicBezTo>
                    <a:pt x="0" y="9383"/>
                    <a:pt x="36" y="9323"/>
                    <a:pt x="95" y="9216"/>
                  </a:cubicBezTo>
                  <a:cubicBezTo>
                    <a:pt x="155" y="9109"/>
                    <a:pt x="226" y="8930"/>
                    <a:pt x="357" y="8740"/>
                  </a:cubicBezTo>
                  <a:cubicBezTo>
                    <a:pt x="619" y="8323"/>
                    <a:pt x="1000" y="7763"/>
                    <a:pt x="1536" y="7109"/>
                  </a:cubicBezTo>
                  <a:cubicBezTo>
                    <a:pt x="2608" y="5787"/>
                    <a:pt x="4405" y="4239"/>
                    <a:pt x="6691" y="3049"/>
                  </a:cubicBezTo>
                  <a:cubicBezTo>
                    <a:pt x="8965" y="1858"/>
                    <a:pt x="11228" y="1167"/>
                    <a:pt x="12859" y="703"/>
                  </a:cubicBezTo>
                  <a:cubicBezTo>
                    <a:pt x="13680" y="465"/>
                    <a:pt x="14347" y="298"/>
                    <a:pt x="14811" y="179"/>
                  </a:cubicBezTo>
                  <a:cubicBezTo>
                    <a:pt x="15276" y="60"/>
                    <a:pt x="15526" y="1"/>
                    <a:pt x="15526" y="1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628" name="Google Shape;12628;p49"/>
            <p:cNvSpPr/>
            <p:nvPr/>
          </p:nvSpPr>
          <p:spPr>
            <a:xfrm>
              <a:off x="3967150" y="2821900"/>
              <a:ext cx="398000" cy="204525"/>
            </a:xfrm>
            <a:custGeom>
              <a:avLst/>
              <a:gdLst/>
              <a:ahLst/>
              <a:cxnLst/>
              <a:rect l="l" t="t" r="r" b="b"/>
              <a:pathLst>
                <a:path w="15920" h="8181" extrusionOk="0">
                  <a:moveTo>
                    <a:pt x="15919" y="1"/>
                  </a:moveTo>
                  <a:cubicBezTo>
                    <a:pt x="15919" y="1"/>
                    <a:pt x="15669" y="25"/>
                    <a:pt x="15193" y="48"/>
                  </a:cubicBezTo>
                  <a:cubicBezTo>
                    <a:pt x="14955" y="60"/>
                    <a:pt x="14669" y="84"/>
                    <a:pt x="14348" y="120"/>
                  </a:cubicBezTo>
                  <a:cubicBezTo>
                    <a:pt x="14014" y="167"/>
                    <a:pt x="13633" y="215"/>
                    <a:pt x="13228" y="286"/>
                  </a:cubicBezTo>
                  <a:cubicBezTo>
                    <a:pt x="12812" y="346"/>
                    <a:pt x="12359" y="441"/>
                    <a:pt x="11883" y="560"/>
                  </a:cubicBezTo>
                  <a:cubicBezTo>
                    <a:pt x="11395" y="656"/>
                    <a:pt x="10907" y="810"/>
                    <a:pt x="10371" y="977"/>
                  </a:cubicBezTo>
                  <a:cubicBezTo>
                    <a:pt x="9323" y="1310"/>
                    <a:pt x="8192" y="1763"/>
                    <a:pt x="7049" y="2346"/>
                  </a:cubicBezTo>
                  <a:cubicBezTo>
                    <a:pt x="5918" y="2918"/>
                    <a:pt x="4894" y="3596"/>
                    <a:pt x="4001" y="4251"/>
                  </a:cubicBezTo>
                  <a:cubicBezTo>
                    <a:pt x="3572" y="4573"/>
                    <a:pt x="3132" y="4906"/>
                    <a:pt x="2775" y="5228"/>
                  </a:cubicBezTo>
                  <a:cubicBezTo>
                    <a:pt x="2406" y="5537"/>
                    <a:pt x="2084" y="5859"/>
                    <a:pt x="1786" y="6156"/>
                  </a:cubicBezTo>
                  <a:cubicBezTo>
                    <a:pt x="1489" y="6454"/>
                    <a:pt x="1227" y="6728"/>
                    <a:pt x="1013" y="6966"/>
                  </a:cubicBezTo>
                  <a:cubicBezTo>
                    <a:pt x="786" y="7204"/>
                    <a:pt x="608" y="7430"/>
                    <a:pt x="453" y="7609"/>
                  </a:cubicBezTo>
                  <a:cubicBezTo>
                    <a:pt x="155" y="7978"/>
                    <a:pt x="1" y="8180"/>
                    <a:pt x="1" y="8180"/>
                  </a:cubicBezTo>
                  <a:lnTo>
                    <a:pt x="501" y="7668"/>
                  </a:lnTo>
                  <a:cubicBezTo>
                    <a:pt x="667" y="7502"/>
                    <a:pt x="870" y="7311"/>
                    <a:pt x="1108" y="7085"/>
                  </a:cubicBezTo>
                  <a:cubicBezTo>
                    <a:pt x="1370" y="6871"/>
                    <a:pt x="1620" y="6609"/>
                    <a:pt x="1941" y="6347"/>
                  </a:cubicBezTo>
                  <a:cubicBezTo>
                    <a:pt x="2263" y="6073"/>
                    <a:pt x="2596" y="5799"/>
                    <a:pt x="2989" y="5501"/>
                  </a:cubicBezTo>
                  <a:cubicBezTo>
                    <a:pt x="3370" y="5180"/>
                    <a:pt x="3787" y="4882"/>
                    <a:pt x="4239" y="4573"/>
                  </a:cubicBezTo>
                  <a:cubicBezTo>
                    <a:pt x="5144" y="3965"/>
                    <a:pt x="6156" y="3334"/>
                    <a:pt x="7275" y="2763"/>
                  </a:cubicBezTo>
                  <a:cubicBezTo>
                    <a:pt x="8394" y="2180"/>
                    <a:pt x="9490" y="1715"/>
                    <a:pt x="10514" y="1346"/>
                  </a:cubicBezTo>
                  <a:cubicBezTo>
                    <a:pt x="11038" y="1168"/>
                    <a:pt x="11526" y="1001"/>
                    <a:pt x="11990" y="870"/>
                  </a:cubicBezTo>
                  <a:cubicBezTo>
                    <a:pt x="12454" y="715"/>
                    <a:pt x="12883" y="620"/>
                    <a:pt x="13288" y="513"/>
                  </a:cubicBezTo>
                  <a:cubicBezTo>
                    <a:pt x="13693" y="406"/>
                    <a:pt x="14050" y="346"/>
                    <a:pt x="14371" y="275"/>
                  </a:cubicBezTo>
                  <a:cubicBezTo>
                    <a:pt x="14705" y="191"/>
                    <a:pt x="14979" y="155"/>
                    <a:pt x="15205" y="120"/>
                  </a:cubicBezTo>
                  <a:cubicBezTo>
                    <a:pt x="15669" y="48"/>
                    <a:pt x="15919" y="1"/>
                    <a:pt x="15919" y="1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629" name="Google Shape;12629;p49"/>
            <p:cNvSpPr/>
            <p:nvPr/>
          </p:nvSpPr>
          <p:spPr>
            <a:xfrm>
              <a:off x="3994525" y="2964775"/>
              <a:ext cx="104225" cy="68800"/>
            </a:xfrm>
            <a:custGeom>
              <a:avLst/>
              <a:gdLst/>
              <a:ahLst/>
              <a:cxnLst/>
              <a:rect l="l" t="t" r="r" b="b"/>
              <a:pathLst>
                <a:path w="4169" h="2752" extrusionOk="0">
                  <a:moveTo>
                    <a:pt x="4168" y="1"/>
                  </a:moveTo>
                  <a:cubicBezTo>
                    <a:pt x="4168" y="1"/>
                    <a:pt x="3882" y="1"/>
                    <a:pt x="3406" y="120"/>
                  </a:cubicBezTo>
                  <a:cubicBezTo>
                    <a:pt x="2966" y="227"/>
                    <a:pt x="2335" y="453"/>
                    <a:pt x="1727" y="858"/>
                  </a:cubicBezTo>
                  <a:cubicBezTo>
                    <a:pt x="1132" y="1251"/>
                    <a:pt x="668" y="1727"/>
                    <a:pt x="406" y="2120"/>
                  </a:cubicBezTo>
                  <a:cubicBezTo>
                    <a:pt x="120" y="2489"/>
                    <a:pt x="1" y="2751"/>
                    <a:pt x="1" y="2751"/>
                  </a:cubicBezTo>
                  <a:cubicBezTo>
                    <a:pt x="1" y="2751"/>
                    <a:pt x="203" y="2561"/>
                    <a:pt x="560" y="2263"/>
                  </a:cubicBezTo>
                  <a:cubicBezTo>
                    <a:pt x="918" y="1989"/>
                    <a:pt x="1418" y="1596"/>
                    <a:pt x="1977" y="1227"/>
                  </a:cubicBezTo>
                  <a:cubicBezTo>
                    <a:pt x="2549" y="858"/>
                    <a:pt x="3097" y="536"/>
                    <a:pt x="3501" y="334"/>
                  </a:cubicBezTo>
                  <a:cubicBezTo>
                    <a:pt x="3906" y="120"/>
                    <a:pt x="4168" y="1"/>
                    <a:pt x="4168" y="1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630" name="Google Shape;12630;p49"/>
            <p:cNvSpPr/>
            <p:nvPr/>
          </p:nvSpPr>
          <p:spPr>
            <a:xfrm>
              <a:off x="4028775" y="2989475"/>
              <a:ext cx="75325" cy="42000"/>
            </a:xfrm>
            <a:custGeom>
              <a:avLst/>
              <a:gdLst/>
              <a:ahLst/>
              <a:cxnLst/>
              <a:rect l="l" t="t" r="r" b="b"/>
              <a:pathLst>
                <a:path w="3013" h="1680" extrusionOk="0">
                  <a:moveTo>
                    <a:pt x="3012" y="1"/>
                  </a:moveTo>
                  <a:cubicBezTo>
                    <a:pt x="3012" y="1"/>
                    <a:pt x="2810" y="13"/>
                    <a:pt x="2512" y="72"/>
                  </a:cubicBezTo>
                  <a:cubicBezTo>
                    <a:pt x="2191" y="132"/>
                    <a:pt x="1750" y="263"/>
                    <a:pt x="1322" y="501"/>
                  </a:cubicBezTo>
                  <a:cubicBezTo>
                    <a:pt x="893" y="739"/>
                    <a:pt x="548" y="1037"/>
                    <a:pt x="322" y="1275"/>
                  </a:cubicBezTo>
                  <a:cubicBezTo>
                    <a:pt x="107" y="1513"/>
                    <a:pt x="0" y="1680"/>
                    <a:pt x="0" y="1680"/>
                  </a:cubicBezTo>
                  <a:cubicBezTo>
                    <a:pt x="0" y="1680"/>
                    <a:pt x="179" y="1584"/>
                    <a:pt x="464" y="1453"/>
                  </a:cubicBezTo>
                  <a:cubicBezTo>
                    <a:pt x="750" y="1311"/>
                    <a:pt x="1131" y="1120"/>
                    <a:pt x="1536" y="894"/>
                  </a:cubicBezTo>
                  <a:cubicBezTo>
                    <a:pt x="1941" y="668"/>
                    <a:pt x="2310" y="441"/>
                    <a:pt x="2572" y="275"/>
                  </a:cubicBezTo>
                  <a:cubicBezTo>
                    <a:pt x="2846" y="120"/>
                    <a:pt x="3012" y="1"/>
                    <a:pt x="3012" y="1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631" name="Google Shape;12631;p49"/>
            <p:cNvSpPr/>
            <p:nvPr/>
          </p:nvSpPr>
          <p:spPr>
            <a:xfrm>
              <a:off x="4084125" y="2918350"/>
              <a:ext cx="545625" cy="124750"/>
            </a:xfrm>
            <a:custGeom>
              <a:avLst/>
              <a:gdLst/>
              <a:ahLst/>
              <a:cxnLst/>
              <a:rect l="l" t="t" r="r" b="b"/>
              <a:pathLst>
                <a:path w="21825" h="4990" extrusionOk="0">
                  <a:moveTo>
                    <a:pt x="14943" y="0"/>
                  </a:moveTo>
                  <a:cubicBezTo>
                    <a:pt x="13562" y="0"/>
                    <a:pt x="12038" y="107"/>
                    <a:pt x="10466" y="369"/>
                  </a:cubicBezTo>
                  <a:cubicBezTo>
                    <a:pt x="8883" y="655"/>
                    <a:pt x="7430" y="1084"/>
                    <a:pt x="6132" y="1560"/>
                  </a:cubicBezTo>
                  <a:cubicBezTo>
                    <a:pt x="5489" y="1834"/>
                    <a:pt x="4882" y="2048"/>
                    <a:pt x="4335" y="2334"/>
                  </a:cubicBezTo>
                  <a:cubicBezTo>
                    <a:pt x="4049" y="2465"/>
                    <a:pt x="3787" y="2584"/>
                    <a:pt x="3525" y="2727"/>
                  </a:cubicBezTo>
                  <a:cubicBezTo>
                    <a:pt x="3275" y="2870"/>
                    <a:pt x="3037" y="3013"/>
                    <a:pt x="2811" y="3120"/>
                  </a:cubicBezTo>
                  <a:cubicBezTo>
                    <a:pt x="2358" y="3370"/>
                    <a:pt x="1965" y="3632"/>
                    <a:pt x="1608" y="3858"/>
                  </a:cubicBezTo>
                  <a:cubicBezTo>
                    <a:pt x="1251" y="4060"/>
                    <a:pt x="965" y="4275"/>
                    <a:pt x="727" y="4453"/>
                  </a:cubicBezTo>
                  <a:cubicBezTo>
                    <a:pt x="251" y="4799"/>
                    <a:pt x="1" y="4989"/>
                    <a:pt x="1" y="4989"/>
                  </a:cubicBezTo>
                  <a:cubicBezTo>
                    <a:pt x="1" y="4989"/>
                    <a:pt x="275" y="4810"/>
                    <a:pt x="763" y="4513"/>
                  </a:cubicBezTo>
                  <a:cubicBezTo>
                    <a:pt x="1001" y="4346"/>
                    <a:pt x="1310" y="4168"/>
                    <a:pt x="1668" y="3977"/>
                  </a:cubicBezTo>
                  <a:cubicBezTo>
                    <a:pt x="2025" y="3775"/>
                    <a:pt x="2430" y="3525"/>
                    <a:pt x="2906" y="3322"/>
                  </a:cubicBezTo>
                  <a:cubicBezTo>
                    <a:pt x="3144" y="3203"/>
                    <a:pt x="3382" y="3084"/>
                    <a:pt x="3632" y="2965"/>
                  </a:cubicBezTo>
                  <a:cubicBezTo>
                    <a:pt x="3882" y="2846"/>
                    <a:pt x="4156" y="2739"/>
                    <a:pt x="4442" y="2620"/>
                  </a:cubicBezTo>
                  <a:cubicBezTo>
                    <a:pt x="4989" y="2382"/>
                    <a:pt x="5597" y="2179"/>
                    <a:pt x="6240" y="1929"/>
                  </a:cubicBezTo>
                  <a:cubicBezTo>
                    <a:pt x="7514" y="1501"/>
                    <a:pt x="8966" y="1120"/>
                    <a:pt x="10514" y="834"/>
                  </a:cubicBezTo>
                  <a:cubicBezTo>
                    <a:pt x="12038" y="572"/>
                    <a:pt x="13550" y="441"/>
                    <a:pt x="14895" y="405"/>
                  </a:cubicBezTo>
                  <a:cubicBezTo>
                    <a:pt x="15172" y="405"/>
                    <a:pt x="15440" y="403"/>
                    <a:pt x="15702" y="403"/>
                  </a:cubicBezTo>
                  <a:cubicBezTo>
                    <a:pt x="16095" y="403"/>
                    <a:pt x="16472" y="408"/>
                    <a:pt x="16836" y="429"/>
                  </a:cubicBezTo>
                  <a:cubicBezTo>
                    <a:pt x="17134" y="441"/>
                    <a:pt x="17431" y="441"/>
                    <a:pt x="17717" y="477"/>
                  </a:cubicBezTo>
                  <a:cubicBezTo>
                    <a:pt x="17991" y="488"/>
                    <a:pt x="18265" y="524"/>
                    <a:pt x="18515" y="548"/>
                  </a:cubicBezTo>
                  <a:cubicBezTo>
                    <a:pt x="19039" y="596"/>
                    <a:pt x="19503" y="691"/>
                    <a:pt x="19896" y="739"/>
                  </a:cubicBezTo>
                  <a:cubicBezTo>
                    <a:pt x="20313" y="798"/>
                    <a:pt x="20658" y="881"/>
                    <a:pt x="20944" y="941"/>
                  </a:cubicBezTo>
                  <a:cubicBezTo>
                    <a:pt x="21515" y="1060"/>
                    <a:pt x="21825" y="1120"/>
                    <a:pt x="21825" y="1120"/>
                  </a:cubicBezTo>
                  <a:cubicBezTo>
                    <a:pt x="21825" y="1120"/>
                    <a:pt x="21515" y="1024"/>
                    <a:pt x="20991" y="834"/>
                  </a:cubicBezTo>
                  <a:cubicBezTo>
                    <a:pt x="20706" y="762"/>
                    <a:pt x="20360" y="655"/>
                    <a:pt x="19956" y="584"/>
                  </a:cubicBezTo>
                  <a:cubicBezTo>
                    <a:pt x="19539" y="488"/>
                    <a:pt x="19098" y="381"/>
                    <a:pt x="18574" y="310"/>
                  </a:cubicBezTo>
                  <a:cubicBezTo>
                    <a:pt x="18324" y="286"/>
                    <a:pt x="18051" y="238"/>
                    <a:pt x="17777" y="191"/>
                  </a:cubicBezTo>
                  <a:cubicBezTo>
                    <a:pt x="17491" y="143"/>
                    <a:pt x="17193" y="131"/>
                    <a:pt x="16896" y="107"/>
                  </a:cubicBezTo>
                  <a:cubicBezTo>
                    <a:pt x="16288" y="24"/>
                    <a:pt x="15634" y="12"/>
                    <a:pt x="14943" y="0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632" name="Google Shape;12632;p49"/>
            <p:cNvSpPr/>
            <p:nvPr/>
          </p:nvSpPr>
          <p:spPr>
            <a:xfrm>
              <a:off x="4123125" y="2961400"/>
              <a:ext cx="359900" cy="95675"/>
            </a:xfrm>
            <a:custGeom>
              <a:avLst/>
              <a:gdLst/>
              <a:ahLst/>
              <a:cxnLst/>
              <a:rect l="l" t="t" r="r" b="b"/>
              <a:pathLst>
                <a:path w="14396" h="3827" extrusionOk="0">
                  <a:moveTo>
                    <a:pt x="10580" y="0"/>
                  </a:moveTo>
                  <a:cubicBezTo>
                    <a:pt x="10315" y="0"/>
                    <a:pt x="10039" y="6"/>
                    <a:pt x="9752" y="17"/>
                  </a:cubicBezTo>
                  <a:cubicBezTo>
                    <a:pt x="8835" y="64"/>
                    <a:pt x="7823" y="195"/>
                    <a:pt x="6787" y="433"/>
                  </a:cubicBezTo>
                  <a:cubicBezTo>
                    <a:pt x="5763" y="695"/>
                    <a:pt x="4811" y="1029"/>
                    <a:pt x="3965" y="1386"/>
                  </a:cubicBezTo>
                  <a:cubicBezTo>
                    <a:pt x="3120" y="1767"/>
                    <a:pt x="2382" y="2148"/>
                    <a:pt x="1810" y="2517"/>
                  </a:cubicBezTo>
                  <a:cubicBezTo>
                    <a:pt x="1512" y="2696"/>
                    <a:pt x="1251" y="2898"/>
                    <a:pt x="1036" y="3041"/>
                  </a:cubicBezTo>
                  <a:cubicBezTo>
                    <a:pt x="810" y="3196"/>
                    <a:pt x="620" y="3338"/>
                    <a:pt x="465" y="3458"/>
                  </a:cubicBezTo>
                  <a:cubicBezTo>
                    <a:pt x="167" y="3696"/>
                    <a:pt x="0" y="3827"/>
                    <a:pt x="0" y="3827"/>
                  </a:cubicBezTo>
                  <a:cubicBezTo>
                    <a:pt x="0" y="3827"/>
                    <a:pt x="179" y="3731"/>
                    <a:pt x="512" y="3517"/>
                  </a:cubicBezTo>
                  <a:cubicBezTo>
                    <a:pt x="679" y="3410"/>
                    <a:pt x="870" y="3291"/>
                    <a:pt x="1108" y="3160"/>
                  </a:cubicBezTo>
                  <a:cubicBezTo>
                    <a:pt x="1346" y="3029"/>
                    <a:pt x="1596" y="2862"/>
                    <a:pt x="1917" y="2719"/>
                  </a:cubicBezTo>
                  <a:cubicBezTo>
                    <a:pt x="2525" y="2386"/>
                    <a:pt x="3263" y="2065"/>
                    <a:pt x="4096" y="1731"/>
                  </a:cubicBezTo>
                  <a:cubicBezTo>
                    <a:pt x="4953" y="1422"/>
                    <a:pt x="5882" y="1112"/>
                    <a:pt x="6894" y="874"/>
                  </a:cubicBezTo>
                  <a:cubicBezTo>
                    <a:pt x="7906" y="648"/>
                    <a:pt x="8894" y="481"/>
                    <a:pt x="9787" y="398"/>
                  </a:cubicBezTo>
                  <a:cubicBezTo>
                    <a:pt x="10542" y="317"/>
                    <a:pt x="11246" y="288"/>
                    <a:pt x="11856" y="288"/>
                  </a:cubicBezTo>
                  <a:cubicBezTo>
                    <a:pt x="11967" y="288"/>
                    <a:pt x="12075" y="289"/>
                    <a:pt x="12180" y="290"/>
                  </a:cubicBezTo>
                  <a:cubicBezTo>
                    <a:pt x="12246" y="288"/>
                    <a:pt x="12311" y="287"/>
                    <a:pt x="12374" y="287"/>
                  </a:cubicBezTo>
                  <a:cubicBezTo>
                    <a:pt x="12643" y="287"/>
                    <a:pt x="12888" y="305"/>
                    <a:pt x="13109" y="314"/>
                  </a:cubicBezTo>
                  <a:cubicBezTo>
                    <a:pt x="13371" y="314"/>
                    <a:pt x="13609" y="350"/>
                    <a:pt x="13800" y="362"/>
                  </a:cubicBezTo>
                  <a:cubicBezTo>
                    <a:pt x="14193" y="410"/>
                    <a:pt x="14395" y="421"/>
                    <a:pt x="14395" y="421"/>
                  </a:cubicBezTo>
                  <a:cubicBezTo>
                    <a:pt x="14395" y="421"/>
                    <a:pt x="14193" y="374"/>
                    <a:pt x="13788" y="314"/>
                  </a:cubicBezTo>
                  <a:cubicBezTo>
                    <a:pt x="13609" y="279"/>
                    <a:pt x="13371" y="231"/>
                    <a:pt x="13097" y="195"/>
                  </a:cubicBezTo>
                  <a:cubicBezTo>
                    <a:pt x="12835" y="160"/>
                    <a:pt x="12526" y="112"/>
                    <a:pt x="12180" y="76"/>
                  </a:cubicBezTo>
                  <a:cubicBezTo>
                    <a:pt x="11704" y="27"/>
                    <a:pt x="11170" y="0"/>
                    <a:pt x="10580" y="0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633" name="Google Shape;12633;p49"/>
            <p:cNvSpPr/>
            <p:nvPr/>
          </p:nvSpPr>
          <p:spPr>
            <a:xfrm>
              <a:off x="4615450" y="2986200"/>
              <a:ext cx="654575" cy="48625"/>
            </a:xfrm>
            <a:custGeom>
              <a:avLst/>
              <a:gdLst/>
              <a:ahLst/>
              <a:cxnLst/>
              <a:rect l="l" t="t" r="r" b="b"/>
              <a:pathLst>
                <a:path w="26183" h="1945" extrusionOk="0">
                  <a:moveTo>
                    <a:pt x="26182" y="1144"/>
                  </a:moveTo>
                  <a:cubicBezTo>
                    <a:pt x="26182" y="1144"/>
                    <a:pt x="26109" y="1152"/>
                    <a:pt x="26003" y="1195"/>
                  </a:cubicBezTo>
                  <a:lnTo>
                    <a:pt x="26003" y="1195"/>
                  </a:lnTo>
                  <a:cubicBezTo>
                    <a:pt x="26123" y="1161"/>
                    <a:pt x="26182" y="1144"/>
                    <a:pt x="26182" y="1144"/>
                  </a:cubicBezTo>
                  <a:close/>
                  <a:moveTo>
                    <a:pt x="26003" y="1195"/>
                  </a:moveTo>
                  <a:cubicBezTo>
                    <a:pt x="25982" y="1201"/>
                    <a:pt x="25958" y="1208"/>
                    <a:pt x="25932" y="1215"/>
                  </a:cubicBezTo>
                  <a:cubicBezTo>
                    <a:pt x="25887" y="1228"/>
                    <a:pt x="25837" y="1243"/>
                    <a:pt x="25780" y="1261"/>
                  </a:cubicBezTo>
                  <a:lnTo>
                    <a:pt x="25780" y="1261"/>
                  </a:lnTo>
                  <a:cubicBezTo>
                    <a:pt x="25837" y="1248"/>
                    <a:pt x="25887" y="1237"/>
                    <a:pt x="25932" y="1227"/>
                  </a:cubicBezTo>
                  <a:cubicBezTo>
                    <a:pt x="25957" y="1215"/>
                    <a:pt x="25981" y="1204"/>
                    <a:pt x="26003" y="1195"/>
                  </a:cubicBezTo>
                  <a:close/>
                  <a:moveTo>
                    <a:pt x="0" y="1"/>
                  </a:moveTo>
                  <a:cubicBezTo>
                    <a:pt x="0" y="1"/>
                    <a:pt x="1477" y="144"/>
                    <a:pt x="3846" y="382"/>
                  </a:cubicBezTo>
                  <a:cubicBezTo>
                    <a:pt x="6215" y="620"/>
                    <a:pt x="9466" y="965"/>
                    <a:pt x="13085" y="1346"/>
                  </a:cubicBezTo>
                  <a:cubicBezTo>
                    <a:pt x="14883" y="1549"/>
                    <a:pt x="16610" y="1751"/>
                    <a:pt x="18193" y="1858"/>
                  </a:cubicBezTo>
                  <a:cubicBezTo>
                    <a:pt x="19022" y="1915"/>
                    <a:pt x="19812" y="1945"/>
                    <a:pt x="20548" y="1945"/>
                  </a:cubicBezTo>
                  <a:cubicBezTo>
                    <a:pt x="21206" y="1945"/>
                    <a:pt x="21822" y="1921"/>
                    <a:pt x="22384" y="1870"/>
                  </a:cubicBezTo>
                  <a:cubicBezTo>
                    <a:pt x="23599" y="1787"/>
                    <a:pt x="24551" y="1584"/>
                    <a:pt x="25182" y="1430"/>
                  </a:cubicBezTo>
                  <a:cubicBezTo>
                    <a:pt x="25426" y="1369"/>
                    <a:pt x="25625" y="1308"/>
                    <a:pt x="25780" y="1261"/>
                  </a:cubicBezTo>
                  <a:lnTo>
                    <a:pt x="25780" y="1261"/>
                  </a:lnTo>
                  <a:cubicBezTo>
                    <a:pt x="25625" y="1295"/>
                    <a:pt x="25426" y="1338"/>
                    <a:pt x="25182" y="1382"/>
                  </a:cubicBezTo>
                  <a:cubicBezTo>
                    <a:pt x="24527" y="1501"/>
                    <a:pt x="23575" y="1632"/>
                    <a:pt x="22384" y="1668"/>
                  </a:cubicBezTo>
                  <a:cubicBezTo>
                    <a:pt x="22184" y="1674"/>
                    <a:pt x="21976" y="1677"/>
                    <a:pt x="21762" y="1677"/>
                  </a:cubicBezTo>
                  <a:cubicBezTo>
                    <a:pt x="20727" y="1677"/>
                    <a:pt x="19533" y="1608"/>
                    <a:pt x="18241" y="1489"/>
                  </a:cubicBezTo>
                  <a:cubicBezTo>
                    <a:pt x="16669" y="1334"/>
                    <a:pt x="14966" y="1096"/>
                    <a:pt x="13145" y="906"/>
                  </a:cubicBezTo>
                  <a:cubicBezTo>
                    <a:pt x="9525" y="513"/>
                    <a:pt x="6239" y="299"/>
                    <a:pt x="3858" y="156"/>
                  </a:cubicBezTo>
                  <a:cubicBezTo>
                    <a:pt x="1477" y="25"/>
                    <a:pt x="1" y="1"/>
                    <a:pt x="0" y="1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634" name="Google Shape;12634;p49"/>
            <p:cNvSpPr/>
            <p:nvPr/>
          </p:nvSpPr>
          <p:spPr>
            <a:xfrm>
              <a:off x="4455900" y="2820725"/>
              <a:ext cx="672725" cy="91700"/>
            </a:xfrm>
            <a:custGeom>
              <a:avLst/>
              <a:gdLst/>
              <a:ahLst/>
              <a:cxnLst/>
              <a:rect l="l" t="t" r="r" b="b"/>
              <a:pathLst>
                <a:path w="26909" h="3668" extrusionOk="0">
                  <a:moveTo>
                    <a:pt x="3567" y="1"/>
                  </a:moveTo>
                  <a:cubicBezTo>
                    <a:pt x="3109" y="1"/>
                    <a:pt x="2688" y="38"/>
                    <a:pt x="2310" y="48"/>
                  </a:cubicBezTo>
                  <a:cubicBezTo>
                    <a:pt x="2060" y="72"/>
                    <a:pt x="1834" y="83"/>
                    <a:pt x="1620" y="95"/>
                  </a:cubicBezTo>
                  <a:cubicBezTo>
                    <a:pt x="1417" y="131"/>
                    <a:pt x="1239" y="143"/>
                    <a:pt x="1060" y="167"/>
                  </a:cubicBezTo>
                  <a:cubicBezTo>
                    <a:pt x="370" y="274"/>
                    <a:pt x="1" y="322"/>
                    <a:pt x="1" y="322"/>
                  </a:cubicBezTo>
                  <a:cubicBezTo>
                    <a:pt x="1" y="322"/>
                    <a:pt x="393" y="286"/>
                    <a:pt x="1072" y="250"/>
                  </a:cubicBezTo>
                  <a:cubicBezTo>
                    <a:pt x="1239" y="226"/>
                    <a:pt x="1429" y="214"/>
                    <a:pt x="1644" y="202"/>
                  </a:cubicBezTo>
                  <a:lnTo>
                    <a:pt x="2322" y="202"/>
                  </a:lnTo>
                  <a:cubicBezTo>
                    <a:pt x="2462" y="202"/>
                    <a:pt x="2607" y="202"/>
                    <a:pt x="2758" y="202"/>
                  </a:cubicBezTo>
                  <a:cubicBezTo>
                    <a:pt x="3134" y="202"/>
                    <a:pt x="3544" y="208"/>
                    <a:pt x="3977" y="250"/>
                  </a:cubicBezTo>
                  <a:cubicBezTo>
                    <a:pt x="4287" y="262"/>
                    <a:pt x="4608" y="286"/>
                    <a:pt x="4942" y="310"/>
                  </a:cubicBezTo>
                  <a:cubicBezTo>
                    <a:pt x="5287" y="333"/>
                    <a:pt x="5620" y="381"/>
                    <a:pt x="5989" y="429"/>
                  </a:cubicBezTo>
                  <a:cubicBezTo>
                    <a:pt x="6692" y="500"/>
                    <a:pt x="7454" y="631"/>
                    <a:pt x="8264" y="762"/>
                  </a:cubicBezTo>
                  <a:cubicBezTo>
                    <a:pt x="9859" y="1060"/>
                    <a:pt x="11597" y="1453"/>
                    <a:pt x="13431" y="1881"/>
                  </a:cubicBezTo>
                  <a:cubicBezTo>
                    <a:pt x="15252" y="2310"/>
                    <a:pt x="17003" y="2715"/>
                    <a:pt x="18598" y="3012"/>
                  </a:cubicBezTo>
                  <a:cubicBezTo>
                    <a:pt x="19408" y="3143"/>
                    <a:pt x="20170" y="3286"/>
                    <a:pt x="20896" y="3370"/>
                  </a:cubicBezTo>
                  <a:cubicBezTo>
                    <a:pt x="21253" y="3417"/>
                    <a:pt x="21599" y="3477"/>
                    <a:pt x="21944" y="3501"/>
                  </a:cubicBezTo>
                  <a:cubicBezTo>
                    <a:pt x="22277" y="3536"/>
                    <a:pt x="22599" y="3548"/>
                    <a:pt x="22908" y="3584"/>
                  </a:cubicBezTo>
                  <a:cubicBezTo>
                    <a:pt x="23515" y="3655"/>
                    <a:pt x="24087" y="3643"/>
                    <a:pt x="24575" y="3655"/>
                  </a:cubicBezTo>
                  <a:cubicBezTo>
                    <a:pt x="24825" y="3667"/>
                    <a:pt x="25051" y="3667"/>
                    <a:pt x="25254" y="3667"/>
                  </a:cubicBezTo>
                  <a:cubicBezTo>
                    <a:pt x="25480" y="3655"/>
                    <a:pt x="25659" y="3655"/>
                    <a:pt x="25837" y="3643"/>
                  </a:cubicBezTo>
                  <a:cubicBezTo>
                    <a:pt x="26528" y="3596"/>
                    <a:pt x="26909" y="3584"/>
                    <a:pt x="26909" y="3584"/>
                  </a:cubicBezTo>
                  <a:cubicBezTo>
                    <a:pt x="26909" y="3584"/>
                    <a:pt x="26528" y="3584"/>
                    <a:pt x="25801" y="3536"/>
                  </a:cubicBezTo>
                  <a:lnTo>
                    <a:pt x="25242" y="3536"/>
                  </a:lnTo>
                  <a:cubicBezTo>
                    <a:pt x="25039" y="3536"/>
                    <a:pt x="24789" y="3501"/>
                    <a:pt x="24551" y="3489"/>
                  </a:cubicBezTo>
                  <a:cubicBezTo>
                    <a:pt x="24063" y="3441"/>
                    <a:pt x="23515" y="3429"/>
                    <a:pt x="22908" y="3346"/>
                  </a:cubicBezTo>
                  <a:cubicBezTo>
                    <a:pt x="22611" y="3298"/>
                    <a:pt x="22277" y="3262"/>
                    <a:pt x="21956" y="3227"/>
                  </a:cubicBezTo>
                  <a:cubicBezTo>
                    <a:pt x="21622" y="3179"/>
                    <a:pt x="21277" y="3120"/>
                    <a:pt x="20920" y="3060"/>
                  </a:cubicBezTo>
                  <a:cubicBezTo>
                    <a:pt x="20205" y="2953"/>
                    <a:pt x="19455" y="2786"/>
                    <a:pt x="18658" y="2631"/>
                  </a:cubicBezTo>
                  <a:cubicBezTo>
                    <a:pt x="17086" y="2286"/>
                    <a:pt x="15348" y="1869"/>
                    <a:pt x="13514" y="1441"/>
                  </a:cubicBezTo>
                  <a:cubicBezTo>
                    <a:pt x="11681" y="1000"/>
                    <a:pt x="9907" y="631"/>
                    <a:pt x="8299" y="381"/>
                  </a:cubicBezTo>
                  <a:cubicBezTo>
                    <a:pt x="7490" y="262"/>
                    <a:pt x="6728" y="143"/>
                    <a:pt x="6001" y="95"/>
                  </a:cubicBezTo>
                  <a:cubicBezTo>
                    <a:pt x="5620" y="83"/>
                    <a:pt x="5287" y="36"/>
                    <a:pt x="4942" y="24"/>
                  </a:cubicBezTo>
                  <a:cubicBezTo>
                    <a:pt x="4608" y="24"/>
                    <a:pt x="4287" y="12"/>
                    <a:pt x="3977" y="12"/>
                  </a:cubicBezTo>
                  <a:cubicBezTo>
                    <a:pt x="3838" y="4"/>
                    <a:pt x="3701" y="1"/>
                    <a:pt x="3567" y="1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635" name="Google Shape;12635;p49"/>
            <p:cNvSpPr/>
            <p:nvPr/>
          </p:nvSpPr>
          <p:spPr>
            <a:xfrm>
              <a:off x="4495800" y="2796300"/>
              <a:ext cx="401850" cy="70875"/>
            </a:xfrm>
            <a:custGeom>
              <a:avLst/>
              <a:gdLst/>
              <a:ahLst/>
              <a:cxnLst/>
              <a:rect l="l" t="t" r="r" b="b"/>
              <a:pathLst>
                <a:path w="16074" h="2835" extrusionOk="0">
                  <a:moveTo>
                    <a:pt x="0" y="1"/>
                  </a:moveTo>
                  <a:cubicBezTo>
                    <a:pt x="0" y="1"/>
                    <a:pt x="214" y="13"/>
                    <a:pt x="631" y="60"/>
                  </a:cubicBezTo>
                  <a:cubicBezTo>
                    <a:pt x="1048" y="108"/>
                    <a:pt x="1643" y="167"/>
                    <a:pt x="2381" y="251"/>
                  </a:cubicBezTo>
                  <a:cubicBezTo>
                    <a:pt x="3846" y="417"/>
                    <a:pt x="5870" y="703"/>
                    <a:pt x="8096" y="1084"/>
                  </a:cubicBezTo>
                  <a:cubicBezTo>
                    <a:pt x="10311" y="1477"/>
                    <a:pt x="12299" y="1906"/>
                    <a:pt x="13752" y="2251"/>
                  </a:cubicBezTo>
                  <a:cubicBezTo>
                    <a:pt x="14466" y="2406"/>
                    <a:pt x="15038" y="2561"/>
                    <a:pt x="15442" y="2668"/>
                  </a:cubicBezTo>
                  <a:cubicBezTo>
                    <a:pt x="15847" y="2775"/>
                    <a:pt x="16073" y="2834"/>
                    <a:pt x="16073" y="2834"/>
                  </a:cubicBezTo>
                  <a:lnTo>
                    <a:pt x="15478" y="2596"/>
                  </a:lnTo>
                  <a:cubicBezTo>
                    <a:pt x="15085" y="2442"/>
                    <a:pt x="14526" y="2251"/>
                    <a:pt x="13811" y="2025"/>
                  </a:cubicBezTo>
                  <a:cubicBezTo>
                    <a:pt x="12394" y="1584"/>
                    <a:pt x="10394" y="1025"/>
                    <a:pt x="8168" y="644"/>
                  </a:cubicBezTo>
                  <a:cubicBezTo>
                    <a:pt x="5929" y="251"/>
                    <a:pt x="3881" y="96"/>
                    <a:pt x="2393" y="36"/>
                  </a:cubicBezTo>
                  <a:cubicBezTo>
                    <a:pt x="1643" y="1"/>
                    <a:pt x="1048" y="1"/>
                    <a:pt x="631" y="1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636" name="Google Shape;12636;p49"/>
            <p:cNvSpPr/>
            <p:nvPr/>
          </p:nvSpPr>
          <p:spPr>
            <a:xfrm>
              <a:off x="2594350" y="2880150"/>
              <a:ext cx="218225" cy="179900"/>
            </a:xfrm>
            <a:custGeom>
              <a:avLst/>
              <a:gdLst/>
              <a:ahLst/>
              <a:cxnLst/>
              <a:rect l="l" t="t" r="r" b="b"/>
              <a:pathLst>
                <a:path w="8729" h="7196" extrusionOk="0">
                  <a:moveTo>
                    <a:pt x="8180" y="1"/>
                  </a:moveTo>
                  <a:cubicBezTo>
                    <a:pt x="8037" y="1"/>
                    <a:pt x="7864" y="33"/>
                    <a:pt x="7716" y="171"/>
                  </a:cubicBezTo>
                  <a:cubicBezTo>
                    <a:pt x="7621" y="242"/>
                    <a:pt x="7538" y="362"/>
                    <a:pt x="7514" y="516"/>
                  </a:cubicBezTo>
                  <a:cubicBezTo>
                    <a:pt x="7514" y="659"/>
                    <a:pt x="7549" y="778"/>
                    <a:pt x="7502" y="838"/>
                  </a:cubicBezTo>
                  <a:cubicBezTo>
                    <a:pt x="7454" y="921"/>
                    <a:pt x="7359" y="945"/>
                    <a:pt x="7216" y="981"/>
                  </a:cubicBezTo>
                  <a:cubicBezTo>
                    <a:pt x="7085" y="1004"/>
                    <a:pt x="6942" y="1028"/>
                    <a:pt x="6764" y="1076"/>
                  </a:cubicBezTo>
                  <a:cubicBezTo>
                    <a:pt x="6668" y="1112"/>
                    <a:pt x="6561" y="1171"/>
                    <a:pt x="6490" y="1278"/>
                  </a:cubicBezTo>
                  <a:cubicBezTo>
                    <a:pt x="6418" y="1374"/>
                    <a:pt x="6406" y="1528"/>
                    <a:pt x="6406" y="1600"/>
                  </a:cubicBezTo>
                  <a:cubicBezTo>
                    <a:pt x="6406" y="1755"/>
                    <a:pt x="6359" y="1874"/>
                    <a:pt x="6264" y="1993"/>
                  </a:cubicBezTo>
                  <a:cubicBezTo>
                    <a:pt x="6097" y="2231"/>
                    <a:pt x="5799" y="2409"/>
                    <a:pt x="5466" y="2624"/>
                  </a:cubicBezTo>
                  <a:cubicBezTo>
                    <a:pt x="5132" y="2838"/>
                    <a:pt x="4811" y="3076"/>
                    <a:pt x="4478" y="3314"/>
                  </a:cubicBezTo>
                  <a:cubicBezTo>
                    <a:pt x="3144" y="4267"/>
                    <a:pt x="2025" y="5243"/>
                    <a:pt x="1239" y="5981"/>
                  </a:cubicBezTo>
                  <a:cubicBezTo>
                    <a:pt x="453" y="6708"/>
                    <a:pt x="1" y="7196"/>
                    <a:pt x="1" y="7196"/>
                  </a:cubicBezTo>
                  <a:cubicBezTo>
                    <a:pt x="1" y="7196"/>
                    <a:pt x="537" y="6803"/>
                    <a:pt x="1370" y="6124"/>
                  </a:cubicBezTo>
                  <a:cubicBezTo>
                    <a:pt x="2239" y="5481"/>
                    <a:pt x="3418" y="4612"/>
                    <a:pt x="4740" y="3660"/>
                  </a:cubicBezTo>
                  <a:cubicBezTo>
                    <a:pt x="5061" y="3421"/>
                    <a:pt x="5394" y="3183"/>
                    <a:pt x="5704" y="2957"/>
                  </a:cubicBezTo>
                  <a:cubicBezTo>
                    <a:pt x="6002" y="2731"/>
                    <a:pt x="6359" y="2528"/>
                    <a:pt x="6585" y="2171"/>
                  </a:cubicBezTo>
                  <a:cubicBezTo>
                    <a:pt x="6704" y="1993"/>
                    <a:pt x="6764" y="1766"/>
                    <a:pt x="6740" y="1576"/>
                  </a:cubicBezTo>
                  <a:cubicBezTo>
                    <a:pt x="6728" y="1481"/>
                    <a:pt x="6740" y="1457"/>
                    <a:pt x="6764" y="1421"/>
                  </a:cubicBezTo>
                  <a:cubicBezTo>
                    <a:pt x="6787" y="1397"/>
                    <a:pt x="6823" y="1362"/>
                    <a:pt x="6883" y="1338"/>
                  </a:cubicBezTo>
                  <a:cubicBezTo>
                    <a:pt x="7002" y="1290"/>
                    <a:pt x="7145" y="1254"/>
                    <a:pt x="7299" y="1219"/>
                  </a:cubicBezTo>
                  <a:cubicBezTo>
                    <a:pt x="7430" y="1171"/>
                    <a:pt x="7621" y="1112"/>
                    <a:pt x="7716" y="933"/>
                  </a:cubicBezTo>
                  <a:cubicBezTo>
                    <a:pt x="7752" y="838"/>
                    <a:pt x="7752" y="754"/>
                    <a:pt x="7740" y="683"/>
                  </a:cubicBezTo>
                  <a:cubicBezTo>
                    <a:pt x="7728" y="623"/>
                    <a:pt x="7716" y="564"/>
                    <a:pt x="7716" y="516"/>
                  </a:cubicBezTo>
                  <a:cubicBezTo>
                    <a:pt x="7716" y="421"/>
                    <a:pt x="7752" y="338"/>
                    <a:pt x="7811" y="266"/>
                  </a:cubicBezTo>
                  <a:cubicBezTo>
                    <a:pt x="7930" y="111"/>
                    <a:pt x="8109" y="88"/>
                    <a:pt x="8264" y="64"/>
                  </a:cubicBezTo>
                  <a:cubicBezTo>
                    <a:pt x="8302" y="61"/>
                    <a:pt x="8339" y="59"/>
                    <a:pt x="8373" y="59"/>
                  </a:cubicBezTo>
                  <a:cubicBezTo>
                    <a:pt x="8468" y="59"/>
                    <a:pt x="8548" y="70"/>
                    <a:pt x="8609" y="88"/>
                  </a:cubicBezTo>
                  <a:cubicBezTo>
                    <a:pt x="8681" y="100"/>
                    <a:pt x="8728" y="100"/>
                    <a:pt x="8728" y="100"/>
                  </a:cubicBezTo>
                  <a:cubicBezTo>
                    <a:pt x="8728" y="100"/>
                    <a:pt x="8681" y="88"/>
                    <a:pt x="8609" y="64"/>
                  </a:cubicBezTo>
                  <a:cubicBezTo>
                    <a:pt x="8526" y="52"/>
                    <a:pt x="8407" y="28"/>
                    <a:pt x="8264" y="4"/>
                  </a:cubicBezTo>
                  <a:cubicBezTo>
                    <a:pt x="8237" y="2"/>
                    <a:pt x="8209" y="1"/>
                    <a:pt x="8180" y="1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637" name="Google Shape;12637;p49"/>
            <p:cNvSpPr/>
            <p:nvPr/>
          </p:nvSpPr>
          <p:spPr>
            <a:xfrm>
              <a:off x="2647050" y="2995725"/>
              <a:ext cx="509300" cy="34925"/>
            </a:xfrm>
            <a:custGeom>
              <a:avLst/>
              <a:gdLst/>
              <a:ahLst/>
              <a:cxnLst/>
              <a:rect l="l" t="t" r="r" b="b"/>
              <a:pathLst>
                <a:path w="20372" h="1397" extrusionOk="0">
                  <a:moveTo>
                    <a:pt x="20372" y="1"/>
                  </a:moveTo>
                  <a:cubicBezTo>
                    <a:pt x="20372" y="1"/>
                    <a:pt x="20086" y="49"/>
                    <a:pt x="19586" y="108"/>
                  </a:cubicBezTo>
                  <a:cubicBezTo>
                    <a:pt x="19074" y="180"/>
                    <a:pt x="18336" y="287"/>
                    <a:pt x="17407" y="394"/>
                  </a:cubicBezTo>
                  <a:cubicBezTo>
                    <a:pt x="15562" y="596"/>
                    <a:pt x="13014" y="822"/>
                    <a:pt x="10204" y="906"/>
                  </a:cubicBezTo>
                  <a:cubicBezTo>
                    <a:pt x="9220" y="939"/>
                    <a:pt x="8267" y="954"/>
                    <a:pt x="7364" y="954"/>
                  </a:cubicBezTo>
                  <a:cubicBezTo>
                    <a:pt x="5689" y="954"/>
                    <a:pt x="4188" y="904"/>
                    <a:pt x="2989" y="834"/>
                  </a:cubicBezTo>
                  <a:cubicBezTo>
                    <a:pt x="2060" y="787"/>
                    <a:pt x="1322" y="751"/>
                    <a:pt x="798" y="703"/>
                  </a:cubicBezTo>
                  <a:cubicBezTo>
                    <a:pt x="274" y="656"/>
                    <a:pt x="0" y="644"/>
                    <a:pt x="0" y="644"/>
                  </a:cubicBezTo>
                  <a:lnTo>
                    <a:pt x="0" y="644"/>
                  </a:lnTo>
                  <a:cubicBezTo>
                    <a:pt x="0" y="644"/>
                    <a:pt x="274" y="692"/>
                    <a:pt x="786" y="775"/>
                  </a:cubicBezTo>
                  <a:cubicBezTo>
                    <a:pt x="1286" y="870"/>
                    <a:pt x="2036" y="965"/>
                    <a:pt x="2953" y="1073"/>
                  </a:cubicBezTo>
                  <a:cubicBezTo>
                    <a:pt x="4449" y="1246"/>
                    <a:pt x="6414" y="1396"/>
                    <a:pt x="8620" y="1396"/>
                  </a:cubicBezTo>
                  <a:cubicBezTo>
                    <a:pt x="9136" y="1396"/>
                    <a:pt x="9665" y="1388"/>
                    <a:pt x="10204" y="1370"/>
                  </a:cubicBezTo>
                  <a:cubicBezTo>
                    <a:pt x="13050" y="1287"/>
                    <a:pt x="15597" y="942"/>
                    <a:pt x="17419" y="608"/>
                  </a:cubicBezTo>
                  <a:cubicBezTo>
                    <a:pt x="18348" y="453"/>
                    <a:pt x="19074" y="299"/>
                    <a:pt x="19586" y="180"/>
                  </a:cubicBezTo>
                  <a:cubicBezTo>
                    <a:pt x="20086" y="61"/>
                    <a:pt x="20372" y="1"/>
                    <a:pt x="20372" y="1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638" name="Google Shape;12638;p49"/>
            <p:cNvSpPr/>
            <p:nvPr/>
          </p:nvSpPr>
          <p:spPr>
            <a:xfrm>
              <a:off x="2698550" y="2967150"/>
              <a:ext cx="191400" cy="17800"/>
            </a:xfrm>
            <a:custGeom>
              <a:avLst/>
              <a:gdLst/>
              <a:ahLst/>
              <a:cxnLst/>
              <a:rect l="l" t="t" r="r" b="b"/>
              <a:pathLst>
                <a:path w="7656" h="712" extrusionOk="0">
                  <a:moveTo>
                    <a:pt x="7656" y="1"/>
                  </a:moveTo>
                  <a:lnTo>
                    <a:pt x="7656" y="1"/>
                  </a:lnTo>
                  <a:cubicBezTo>
                    <a:pt x="7656" y="1"/>
                    <a:pt x="7227" y="25"/>
                    <a:pt x="6525" y="108"/>
                  </a:cubicBezTo>
                  <a:cubicBezTo>
                    <a:pt x="5834" y="144"/>
                    <a:pt x="4882" y="203"/>
                    <a:pt x="3834" y="251"/>
                  </a:cubicBezTo>
                  <a:cubicBezTo>
                    <a:pt x="2786" y="299"/>
                    <a:pt x="1834" y="311"/>
                    <a:pt x="1131" y="311"/>
                  </a:cubicBezTo>
                  <a:lnTo>
                    <a:pt x="0" y="311"/>
                  </a:lnTo>
                  <a:cubicBezTo>
                    <a:pt x="0" y="311"/>
                    <a:pt x="417" y="418"/>
                    <a:pt x="1119" y="537"/>
                  </a:cubicBezTo>
                  <a:cubicBezTo>
                    <a:pt x="1719" y="628"/>
                    <a:pt x="2510" y="711"/>
                    <a:pt x="3395" y="711"/>
                  </a:cubicBezTo>
                  <a:cubicBezTo>
                    <a:pt x="3547" y="711"/>
                    <a:pt x="3701" y="709"/>
                    <a:pt x="3858" y="703"/>
                  </a:cubicBezTo>
                  <a:cubicBezTo>
                    <a:pt x="4929" y="656"/>
                    <a:pt x="5882" y="477"/>
                    <a:pt x="6572" y="311"/>
                  </a:cubicBezTo>
                  <a:cubicBezTo>
                    <a:pt x="7251" y="144"/>
                    <a:pt x="7656" y="1"/>
                    <a:pt x="7656" y="1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639" name="Google Shape;12639;p49"/>
            <p:cNvSpPr/>
            <p:nvPr/>
          </p:nvSpPr>
          <p:spPr>
            <a:xfrm>
              <a:off x="2862550" y="2897875"/>
              <a:ext cx="950150" cy="82400"/>
            </a:xfrm>
            <a:custGeom>
              <a:avLst/>
              <a:gdLst/>
              <a:ahLst/>
              <a:cxnLst/>
              <a:rect l="l" t="t" r="r" b="b"/>
              <a:pathLst>
                <a:path w="38006" h="3296" extrusionOk="0">
                  <a:moveTo>
                    <a:pt x="22933" y="1"/>
                  </a:moveTo>
                  <a:cubicBezTo>
                    <a:pt x="21699" y="1"/>
                    <a:pt x="20427" y="66"/>
                    <a:pt x="19134" y="188"/>
                  </a:cubicBezTo>
                  <a:cubicBezTo>
                    <a:pt x="16479" y="450"/>
                    <a:pt x="13978" y="819"/>
                    <a:pt x="11704" y="1046"/>
                  </a:cubicBezTo>
                  <a:cubicBezTo>
                    <a:pt x="9430" y="1260"/>
                    <a:pt x="7358" y="1319"/>
                    <a:pt x="5620" y="1319"/>
                  </a:cubicBezTo>
                  <a:cubicBezTo>
                    <a:pt x="3894" y="1319"/>
                    <a:pt x="2477" y="1260"/>
                    <a:pt x="1513" y="1224"/>
                  </a:cubicBezTo>
                  <a:cubicBezTo>
                    <a:pt x="536" y="1177"/>
                    <a:pt x="1" y="1141"/>
                    <a:pt x="0" y="1141"/>
                  </a:cubicBezTo>
                  <a:lnTo>
                    <a:pt x="0" y="1141"/>
                  </a:lnTo>
                  <a:cubicBezTo>
                    <a:pt x="1" y="1141"/>
                    <a:pt x="536" y="1200"/>
                    <a:pt x="1513" y="1296"/>
                  </a:cubicBezTo>
                  <a:cubicBezTo>
                    <a:pt x="2489" y="1379"/>
                    <a:pt x="3894" y="1486"/>
                    <a:pt x="5632" y="1546"/>
                  </a:cubicBezTo>
                  <a:cubicBezTo>
                    <a:pt x="6255" y="1567"/>
                    <a:pt x="6922" y="1581"/>
                    <a:pt x="7626" y="1581"/>
                  </a:cubicBezTo>
                  <a:cubicBezTo>
                    <a:pt x="8887" y="1581"/>
                    <a:pt x="10270" y="1537"/>
                    <a:pt x="11752" y="1415"/>
                  </a:cubicBezTo>
                  <a:cubicBezTo>
                    <a:pt x="14062" y="1236"/>
                    <a:pt x="16550" y="891"/>
                    <a:pt x="19193" y="641"/>
                  </a:cubicBezTo>
                  <a:cubicBezTo>
                    <a:pt x="20633" y="504"/>
                    <a:pt x="22037" y="428"/>
                    <a:pt x="23388" y="428"/>
                  </a:cubicBezTo>
                  <a:cubicBezTo>
                    <a:pt x="24506" y="428"/>
                    <a:pt x="25588" y="480"/>
                    <a:pt x="26623" y="593"/>
                  </a:cubicBezTo>
                  <a:cubicBezTo>
                    <a:pt x="28897" y="831"/>
                    <a:pt x="30921" y="1260"/>
                    <a:pt x="32600" y="1700"/>
                  </a:cubicBezTo>
                  <a:cubicBezTo>
                    <a:pt x="34279" y="2129"/>
                    <a:pt x="35636" y="2546"/>
                    <a:pt x="36565" y="2831"/>
                  </a:cubicBezTo>
                  <a:cubicBezTo>
                    <a:pt x="37493" y="3129"/>
                    <a:pt x="38005" y="3296"/>
                    <a:pt x="38005" y="3296"/>
                  </a:cubicBezTo>
                  <a:cubicBezTo>
                    <a:pt x="38005" y="3296"/>
                    <a:pt x="37493" y="3093"/>
                    <a:pt x="36576" y="2772"/>
                  </a:cubicBezTo>
                  <a:cubicBezTo>
                    <a:pt x="35648" y="2439"/>
                    <a:pt x="34326" y="1962"/>
                    <a:pt x="32647" y="1486"/>
                  </a:cubicBezTo>
                  <a:cubicBezTo>
                    <a:pt x="30957" y="1010"/>
                    <a:pt x="28933" y="510"/>
                    <a:pt x="26647" y="224"/>
                  </a:cubicBezTo>
                  <a:cubicBezTo>
                    <a:pt x="25467" y="72"/>
                    <a:pt x="24221" y="1"/>
                    <a:pt x="22933" y="1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640" name="Google Shape;12640;p49"/>
            <p:cNvSpPr/>
            <p:nvPr/>
          </p:nvSpPr>
          <p:spPr>
            <a:xfrm>
              <a:off x="3315875" y="2930175"/>
              <a:ext cx="382525" cy="50100"/>
            </a:xfrm>
            <a:custGeom>
              <a:avLst/>
              <a:gdLst/>
              <a:ahLst/>
              <a:cxnLst/>
              <a:rect l="l" t="t" r="r" b="b"/>
              <a:pathLst>
                <a:path w="15301" h="2004" extrusionOk="0">
                  <a:moveTo>
                    <a:pt x="5642" y="1"/>
                  </a:moveTo>
                  <a:cubicBezTo>
                    <a:pt x="4334" y="1"/>
                    <a:pt x="3168" y="108"/>
                    <a:pt x="2251" y="242"/>
                  </a:cubicBezTo>
                  <a:cubicBezTo>
                    <a:pt x="1548" y="349"/>
                    <a:pt x="989" y="456"/>
                    <a:pt x="596" y="539"/>
                  </a:cubicBezTo>
                  <a:cubicBezTo>
                    <a:pt x="203" y="635"/>
                    <a:pt x="1" y="670"/>
                    <a:pt x="1" y="670"/>
                  </a:cubicBezTo>
                  <a:cubicBezTo>
                    <a:pt x="1" y="670"/>
                    <a:pt x="227" y="658"/>
                    <a:pt x="608" y="611"/>
                  </a:cubicBezTo>
                  <a:cubicBezTo>
                    <a:pt x="1001" y="575"/>
                    <a:pt x="1560" y="527"/>
                    <a:pt x="2263" y="480"/>
                  </a:cubicBezTo>
                  <a:cubicBezTo>
                    <a:pt x="2900" y="442"/>
                    <a:pt x="3642" y="416"/>
                    <a:pt x="4462" y="416"/>
                  </a:cubicBezTo>
                  <a:cubicBezTo>
                    <a:pt x="5450" y="416"/>
                    <a:pt x="6551" y="454"/>
                    <a:pt x="7716" y="551"/>
                  </a:cubicBezTo>
                  <a:cubicBezTo>
                    <a:pt x="9835" y="754"/>
                    <a:pt x="11728" y="1087"/>
                    <a:pt x="13098" y="1420"/>
                  </a:cubicBezTo>
                  <a:cubicBezTo>
                    <a:pt x="13788" y="1575"/>
                    <a:pt x="14336" y="1730"/>
                    <a:pt x="14705" y="1837"/>
                  </a:cubicBezTo>
                  <a:cubicBezTo>
                    <a:pt x="15098" y="1944"/>
                    <a:pt x="15300" y="2004"/>
                    <a:pt x="15300" y="2004"/>
                  </a:cubicBezTo>
                  <a:cubicBezTo>
                    <a:pt x="15300" y="2004"/>
                    <a:pt x="15098" y="1909"/>
                    <a:pt x="14752" y="1742"/>
                  </a:cubicBezTo>
                  <a:cubicBezTo>
                    <a:pt x="14383" y="1599"/>
                    <a:pt x="13848" y="1409"/>
                    <a:pt x="13169" y="1182"/>
                  </a:cubicBezTo>
                  <a:cubicBezTo>
                    <a:pt x="11835" y="754"/>
                    <a:pt x="9930" y="289"/>
                    <a:pt x="7775" y="99"/>
                  </a:cubicBezTo>
                  <a:cubicBezTo>
                    <a:pt x="7036" y="30"/>
                    <a:pt x="6320" y="1"/>
                    <a:pt x="5642" y="1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641" name="Google Shape;12641;p49"/>
            <p:cNvSpPr/>
            <p:nvPr/>
          </p:nvSpPr>
          <p:spPr>
            <a:xfrm>
              <a:off x="3478100" y="2965425"/>
              <a:ext cx="132475" cy="15200"/>
            </a:xfrm>
            <a:custGeom>
              <a:avLst/>
              <a:gdLst/>
              <a:ahLst/>
              <a:cxnLst/>
              <a:rect l="l" t="t" r="r" b="b"/>
              <a:pathLst>
                <a:path w="5299" h="608" extrusionOk="0">
                  <a:moveTo>
                    <a:pt x="1616" y="0"/>
                  </a:moveTo>
                  <a:cubicBezTo>
                    <a:pt x="667" y="0"/>
                    <a:pt x="1" y="106"/>
                    <a:pt x="1" y="106"/>
                  </a:cubicBezTo>
                  <a:cubicBezTo>
                    <a:pt x="1" y="106"/>
                    <a:pt x="1179" y="368"/>
                    <a:pt x="2632" y="499"/>
                  </a:cubicBezTo>
                  <a:cubicBezTo>
                    <a:pt x="3706" y="595"/>
                    <a:pt x="4639" y="607"/>
                    <a:pt x="5060" y="607"/>
                  </a:cubicBezTo>
                  <a:cubicBezTo>
                    <a:pt x="5213" y="607"/>
                    <a:pt x="5299" y="606"/>
                    <a:pt x="5299" y="606"/>
                  </a:cubicBezTo>
                  <a:cubicBezTo>
                    <a:pt x="5299" y="606"/>
                    <a:pt x="4156" y="177"/>
                    <a:pt x="2679" y="46"/>
                  </a:cubicBezTo>
                  <a:cubicBezTo>
                    <a:pt x="2302" y="13"/>
                    <a:pt x="1942" y="0"/>
                    <a:pt x="1616" y="0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642" name="Google Shape;12642;p49"/>
            <p:cNvSpPr/>
            <p:nvPr/>
          </p:nvSpPr>
          <p:spPr>
            <a:xfrm>
              <a:off x="3505200" y="2876350"/>
              <a:ext cx="306000" cy="62250"/>
            </a:xfrm>
            <a:custGeom>
              <a:avLst/>
              <a:gdLst/>
              <a:ahLst/>
              <a:cxnLst/>
              <a:rect l="l" t="t" r="r" b="b"/>
              <a:pathLst>
                <a:path w="12240" h="2490" extrusionOk="0">
                  <a:moveTo>
                    <a:pt x="702" y="1"/>
                  </a:moveTo>
                  <a:cubicBezTo>
                    <a:pt x="253" y="1"/>
                    <a:pt x="0" y="13"/>
                    <a:pt x="0" y="13"/>
                  </a:cubicBezTo>
                  <a:cubicBezTo>
                    <a:pt x="0" y="13"/>
                    <a:pt x="691" y="97"/>
                    <a:pt x="1822" y="252"/>
                  </a:cubicBezTo>
                  <a:cubicBezTo>
                    <a:pt x="2941" y="418"/>
                    <a:pt x="4489" y="668"/>
                    <a:pt x="6167" y="1014"/>
                  </a:cubicBezTo>
                  <a:cubicBezTo>
                    <a:pt x="7846" y="1359"/>
                    <a:pt x="9370" y="1728"/>
                    <a:pt x="10466" y="2014"/>
                  </a:cubicBezTo>
                  <a:cubicBezTo>
                    <a:pt x="11549" y="2311"/>
                    <a:pt x="12240" y="2490"/>
                    <a:pt x="12240" y="2490"/>
                  </a:cubicBezTo>
                  <a:cubicBezTo>
                    <a:pt x="12240" y="2490"/>
                    <a:pt x="11597" y="2192"/>
                    <a:pt x="10549" y="1787"/>
                  </a:cubicBezTo>
                  <a:cubicBezTo>
                    <a:pt x="9489" y="1383"/>
                    <a:pt x="7977" y="906"/>
                    <a:pt x="6275" y="561"/>
                  </a:cubicBezTo>
                  <a:cubicBezTo>
                    <a:pt x="4560" y="216"/>
                    <a:pt x="2977" y="73"/>
                    <a:pt x="1845" y="25"/>
                  </a:cubicBezTo>
                  <a:cubicBezTo>
                    <a:pt x="1388" y="6"/>
                    <a:pt x="1002" y="1"/>
                    <a:pt x="702" y="1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643" name="Google Shape;12643;p49"/>
            <p:cNvSpPr/>
            <p:nvPr/>
          </p:nvSpPr>
          <p:spPr>
            <a:xfrm>
              <a:off x="3798075" y="2921325"/>
              <a:ext cx="146175" cy="109850"/>
            </a:xfrm>
            <a:custGeom>
              <a:avLst/>
              <a:gdLst/>
              <a:ahLst/>
              <a:cxnLst/>
              <a:rect l="l" t="t" r="r" b="b"/>
              <a:pathLst>
                <a:path w="5847" h="4394" extrusionOk="0">
                  <a:moveTo>
                    <a:pt x="1" y="0"/>
                  </a:moveTo>
                  <a:lnTo>
                    <a:pt x="1" y="0"/>
                  </a:lnTo>
                  <a:cubicBezTo>
                    <a:pt x="1" y="0"/>
                    <a:pt x="406" y="179"/>
                    <a:pt x="1001" y="465"/>
                  </a:cubicBezTo>
                  <a:cubicBezTo>
                    <a:pt x="1596" y="774"/>
                    <a:pt x="2394" y="1239"/>
                    <a:pt x="3239" y="1810"/>
                  </a:cubicBezTo>
                  <a:cubicBezTo>
                    <a:pt x="4097" y="2382"/>
                    <a:pt x="4787" y="2977"/>
                    <a:pt x="5228" y="3501"/>
                  </a:cubicBezTo>
                  <a:cubicBezTo>
                    <a:pt x="5442" y="3751"/>
                    <a:pt x="5597" y="3977"/>
                    <a:pt x="5704" y="4132"/>
                  </a:cubicBezTo>
                  <a:cubicBezTo>
                    <a:pt x="5787" y="4299"/>
                    <a:pt x="5847" y="4394"/>
                    <a:pt x="5847" y="4394"/>
                  </a:cubicBezTo>
                  <a:cubicBezTo>
                    <a:pt x="5847" y="4394"/>
                    <a:pt x="5823" y="4287"/>
                    <a:pt x="5763" y="4108"/>
                  </a:cubicBezTo>
                  <a:cubicBezTo>
                    <a:pt x="5704" y="3929"/>
                    <a:pt x="5585" y="3656"/>
                    <a:pt x="5406" y="3358"/>
                  </a:cubicBezTo>
                  <a:cubicBezTo>
                    <a:pt x="5049" y="2763"/>
                    <a:pt x="4382" y="2036"/>
                    <a:pt x="3501" y="1441"/>
                  </a:cubicBezTo>
                  <a:cubicBezTo>
                    <a:pt x="2620" y="846"/>
                    <a:pt x="1727" y="477"/>
                    <a:pt x="1072" y="274"/>
                  </a:cubicBezTo>
                  <a:cubicBezTo>
                    <a:pt x="418" y="60"/>
                    <a:pt x="1" y="0"/>
                    <a:pt x="1" y="0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644" name="Google Shape;12644;p49"/>
            <p:cNvSpPr/>
            <p:nvPr/>
          </p:nvSpPr>
          <p:spPr>
            <a:xfrm>
              <a:off x="3826650" y="2973700"/>
              <a:ext cx="92900" cy="57175"/>
            </a:xfrm>
            <a:custGeom>
              <a:avLst/>
              <a:gdLst/>
              <a:ahLst/>
              <a:cxnLst/>
              <a:rect l="l" t="t" r="r" b="b"/>
              <a:pathLst>
                <a:path w="3716" h="2287" extrusionOk="0">
                  <a:moveTo>
                    <a:pt x="1" y="1"/>
                  </a:moveTo>
                  <a:cubicBezTo>
                    <a:pt x="1" y="1"/>
                    <a:pt x="215" y="120"/>
                    <a:pt x="560" y="346"/>
                  </a:cubicBezTo>
                  <a:cubicBezTo>
                    <a:pt x="894" y="537"/>
                    <a:pt x="1358" y="822"/>
                    <a:pt x="1858" y="1132"/>
                  </a:cubicBezTo>
                  <a:cubicBezTo>
                    <a:pt x="2370" y="1453"/>
                    <a:pt x="2834" y="1727"/>
                    <a:pt x="3156" y="1942"/>
                  </a:cubicBezTo>
                  <a:cubicBezTo>
                    <a:pt x="3501" y="2144"/>
                    <a:pt x="3716" y="2287"/>
                    <a:pt x="3716" y="2287"/>
                  </a:cubicBezTo>
                  <a:cubicBezTo>
                    <a:pt x="3716" y="2287"/>
                    <a:pt x="3573" y="2073"/>
                    <a:pt x="3311" y="1763"/>
                  </a:cubicBezTo>
                  <a:cubicBezTo>
                    <a:pt x="3037" y="1453"/>
                    <a:pt x="2644" y="1061"/>
                    <a:pt x="2096" y="739"/>
                  </a:cubicBezTo>
                  <a:cubicBezTo>
                    <a:pt x="1572" y="406"/>
                    <a:pt x="1037" y="227"/>
                    <a:pt x="644" y="120"/>
                  </a:cubicBezTo>
                  <a:cubicBezTo>
                    <a:pt x="263" y="25"/>
                    <a:pt x="1" y="1"/>
                    <a:pt x="1" y="1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645" name="Google Shape;12645;p49"/>
            <p:cNvSpPr/>
            <p:nvPr/>
          </p:nvSpPr>
          <p:spPr>
            <a:xfrm>
              <a:off x="3798075" y="2993050"/>
              <a:ext cx="73550" cy="48550"/>
            </a:xfrm>
            <a:custGeom>
              <a:avLst/>
              <a:gdLst/>
              <a:ahLst/>
              <a:cxnLst/>
              <a:rect l="l" t="t" r="r" b="b"/>
              <a:pathLst>
                <a:path w="2942" h="1942" extrusionOk="0">
                  <a:moveTo>
                    <a:pt x="1" y="1"/>
                  </a:moveTo>
                  <a:lnTo>
                    <a:pt x="1" y="1"/>
                  </a:lnTo>
                  <a:cubicBezTo>
                    <a:pt x="1" y="1"/>
                    <a:pt x="167" y="120"/>
                    <a:pt x="417" y="346"/>
                  </a:cubicBezTo>
                  <a:cubicBezTo>
                    <a:pt x="679" y="525"/>
                    <a:pt x="1025" y="787"/>
                    <a:pt x="1430" y="1049"/>
                  </a:cubicBezTo>
                  <a:cubicBezTo>
                    <a:pt x="1834" y="1299"/>
                    <a:pt x="2203" y="1525"/>
                    <a:pt x="2489" y="1680"/>
                  </a:cubicBezTo>
                  <a:cubicBezTo>
                    <a:pt x="2763" y="1846"/>
                    <a:pt x="2942" y="1942"/>
                    <a:pt x="2942" y="1942"/>
                  </a:cubicBezTo>
                  <a:cubicBezTo>
                    <a:pt x="2942" y="1942"/>
                    <a:pt x="2846" y="1763"/>
                    <a:pt x="2632" y="1513"/>
                  </a:cubicBezTo>
                  <a:cubicBezTo>
                    <a:pt x="2430" y="1251"/>
                    <a:pt x="2096" y="929"/>
                    <a:pt x="1680" y="656"/>
                  </a:cubicBezTo>
                  <a:cubicBezTo>
                    <a:pt x="1263" y="382"/>
                    <a:pt x="834" y="215"/>
                    <a:pt x="525" y="120"/>
                  </a:cubicBezTo>
                  <a:cubicBezTo>
                    <a:pt x="215" y="37"/>
                    <a:pt x="1" y="1"/>
                    <a:pt x="1" y="1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646" name="Google Shape;12646;p49"/>
            <p:cNvSpPr/>
            <p:nvPr/>
          </p:nvSpPr>
          <p:spPr>
            <a:xfrm>
              <a:off x="3646275" y="3014500"/>
              <a:ext cx="141425" cy="65800"/>
            </a:xfrm>
            <a:custGeom>
              <a:avLst/>
              <a:gdLst/>
              <a:ahLst/>
              <a:cxnLst/>
              <a:rect l="l" t="t" r="r" b="b"/>
              <a:pathLst>
                <a:path w="5657" h="2632" extrusionOk="0">
                  <a:moveTo>
                    <a:pt x="1" y="0"/>
                  </a:moveTo>
                  <a:cubicBezTo>
                    <a:pt x="1" y="0"/>
                    <a:pt x="346" y="119"/>
                    <a:pt x="882" y="286"/>
                  </a:cubicBezTo>
                  <a:cubicBezTo>
                    <a:pt x="1417" y="488"/>
                    <a:pt x="2132" y="786"/>
                    <a:pt x="2906" y="1143"/>
                  </a:cubicBezTo>
                  <a:cubicBezTo>
                    <a:pt x="3680" y="1512"/>
                    <a:pt x="4358" y="1869"/>
                    <a:pt x="4858" y="2155"/>
                  </a:cubicBezTo>
                  <a:cubicBezTo>
                    <a:pt x="5346" y="2453"/>
                    <a:pt x="5656" y="2631"/>
                    <a:pt x="5656" y="2631"/>
                  </a:cubicBezTo>
                  <a:cubicBezTo>
                    <a:pt x="5656" y="2631"/>
                    <a:pt x="5418" y="2357"/>
                    <a:pt x="4989" y="1976"/>
                  </a:cubicBezTo>
                  <a:cubicBezTo>
                    <a:pt x="4549" y="1584"/>
                    <a:pt x="3906" y="1107"/>
                    <a:pt x="3096" y="738"/>
                  </a:cubicBezTo>
                  <a:cubicBezTo>
                    <a:pt x="2298" y="369"/>
                    <a:pt x="1501" y="179"/>
                    <a:pt x="941" y="83"/>
                  </a:cubicBezTo>
                  <a:cubicBezTo>
                    <a:pt x="358" y="0"/>
                    <a:pt x="1" y="0"/>
                    <a:pt x="1" y="0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647" name="Google Shape;12647;p49"/>
            <p:cNvSpPr/>
            <p:nvPr/>
          </p:nvSpPr>
          <p:spPr>
            <a:xfrm>
              <a:off x="2907500" y="2169450"/>
              <a:ext cx="176225" cy="400375"/>
            </a:xfrm>
            <a:custGeom>
              <a:avLst/>
              <a:gdLst/>
              <a:ahLst/>
              <a:cxnLst/>
              <a:rect l="l" t="t" r="r" b="b"/>
              <a:pathLst>
                <a:path w="7049" h="16015" extrusionOk="0">
                  <a:moveTo>
                    <a:pt x="7049" y="0"/>
                  </a:moveTo>
                  <a:cubicBezTo>
                    <a:pt x="7048" y="1"/>
                    <a:pt x="5263" y="3501"/>
                    <a:pt x="3310" y="7918"/>
                  </a:cubicBezTo>
                  <a:cubicBezTo>
                    <a:pt x="1369" y="12335"/>
                    <a:pt x="0" y="16014"/>
                    <a:pt x="0" y="16014"/>
                  </a:cubicBezTo>
                  <a:cubicBezTo>
                    <a:pt x="0" y="16014"/>
                    <a:pt x="1798" y="12514"/>
                    <a:pt x="3727" y="8096"/>
                  </a:cubicBezTo>
                  <a:cubicBezTo>
                    <a:pt x="5679" y="3680"/>
                    <a:pt x="7049" y="1"/>
                    <a:pt x="7049" y="0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648" name="Google Shape;12648;p49"/>
            <p:cNvSpPr/>
            <p:nvPr/>
          </p:nvSpPr>
          <p:spPr>
            <a:xfrm>
              <a:off x="2784850" y="2298325"/>
              <a:ext cx="212275" cy="456325"/>
            </a:xfrm>
            <a:custGeom>
              <a:avLst/>
              <a:gdLst/>
              <a:ahLst/>
              <a:cxnLst/>
              <a:rect l="l" t="t" r="r" b="b"/>
              <a:pathLst>
                <a:path w="8491" h="18253" extrusionOk="0">
                  <a:moveTo>
                    <a:pt x="8490" y="1"/>
                  </a:moveTo>
                  <a:cubicBezTo>
                    <a:pt x="8490" y="1"/>
                    <a:pt x="6287" y="3942"/>
                    <a:pt x="3930" y="8978"/>
                  </a:cubicBezTo>
                  <a:cubicBezTo>
                    <a:pt x="1596" y="14026"/>
                    <a:pt x="1" y="18253"/>
                    <a:pt x="1" y="18253"/>
                  </a:cubicBezTo>
                  <a:cubicBezTo>
                    <a:pt x="1" y="18253"/>
                    <a:pt x="2013" y="14205"/>
                    <a:pt x="4347" y="9168"/>
                  </a:cubicBezTo>
                  <a:cubicBezTo>
                    <a:pt x="6692" y="4144"/>
                    <a:pt x="8490" y="1"/>
                    <a:pt x="8490" y="1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649" name="Google Shape;12649;p49"/>
            <p:cNvSpPr/>
            <p:nvPr/>
          </p:nvSpPr>
          <p:spPr>
            <a:xfrm>
              <a:off x="2934875" y="2266475"/>
              <a:ext cx="56875" cy="120275"/>
            </a:xfrm>
            <a:custGeom>
              <a:avLst/>
              <a:gdLst/>
              <a:ahLst/>
              <a:cxnLst/>
              <a:rect l="l" t="t" r="r" b="b"/>
              <a:pathLst>
                <a:path w="2275" h="4811" extrusionOk="0">
                  <a:moveTo>
                    <a:pt x="2275" y="1"/>
                  </a:moveTo>
                  <a:cubicBezTo>
                    <a:pt x="2275" y="1"/>
                    <a:pt x="1560" y="989"/>
                    <a:pt x="941" y="2311"/>
                  </a:cubicBezTo>
                  <a:cubicBezTo>
                    <a:pt x="298" y="3632"/>
                    <a:pt x="1" y="4811"/>
                    <a:pt x="1" y="4811"/>
                  </a:cubicBezTo>
                  <a:cubicBezTo>
                    <a:pt x="1" y="4811"/>
                    <a:pt x="715" y="3846"/>
                    <a:pt x="1346" y="2501"/>
                  </a:cubicBezTo>
                  <a:cubicBezTo>
                    <a:pt x="1977" y="1180"/>
                    <a:pt x="2275" y="1"/>
                    <a:pt x="2275" y="1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650" name="Google Shape;12650;p49"/>
            <p:cNvSpPr/>
            <p:nvPr/>
          </p:nvSpPr>
          <p:spPr>
            <a:xfrm>
              <a:off x="2625625" y="2781125"/>
              <a:ext cx="121750" cy="253325"/>
            </a:xfrm>
            <a:custGeom>
              <a:avLst/>
              <a:gdLst/>
              <a:ahLst/>
              <a:cxnLst/>
              <a:rect l="l" t="t" r="r" b="b"/>
              <a:pathLst>
                <a:path w="4870" h="10133" extrusionOk="0">
                  <a:moveTo>
                    <a:pt x="4870" y="1"/>
                  </a:moveTo>
                  <a:cubicBezTo>
                    <a:pt x="4870" y="1"/>
                    <a:pt x="4584" y="572"/>
                    <a:pt x="4155" y="1501"/>
                  </a:cubicBezTo>
                  <a:cubicBezTo>
                    <a:pt x="3739" y="2441"/>
                    <a:pt x="3179" y="3715"/>
                    <a:pt x="2536" y="5132"/>
                  </a:cubicBezTo>
                  <a:cubicBezTo>
                    <a:pt x="1893" y="6525"/>
                    <a:pt x="1286" y="7799"/>
                    <a:pt x="810" y="8692"/>
                  </a:cubicBezTo>
                  <a:cubicBezTo>
                    <a:pt x="572" y="9133"/>
                    <a:pt x="381" y="9490"/>
                    <a:pt x="226" y="9752"/>
                  </a:cubicBezTo>
                  <a:cubicBezTo>
                    <a:pt x="83" y="10002"/>
                    <a:pt x="0" y="10133"/>
                    <a:pt x="0" y="10133"/>
                  </a:cubicBezTo>
                  <a:cubicBezTo>
                    <a:pt x="0" y="10133"/>
                    <a:pt x="107" y="10014"/>
                    <a:pt x="286" y="9787"/>
                  </a:cubicBezTo>
                  <a:cubicBezTo>
                    <a:pt x="464" y="9573"/>
                    <a:pt x="703" y="9228"/>
                    <a:pt x="1000" y="8811"/>
                  </a:cubicBezTo>
                  <a:cubicBezTo>
                    <a:pt x="1584" y="7966"/>
                    <a:pt x="2310" y="6739"/>
                    <a:pt x="2953" y="5311"/>
                  </a:cubicBezTo>
                  <a:cubicBezTo>
                    <a:pt x="3608" y="3882"/>
                    <a:pt x="4072" y="2548"/>
                    <a:pt x="4382" y="1572"/>
                  </a:cubicBezTo>
                  <a:cubicBezTo>
                    <a:pt x="4703" y="608"/>
                    <a:pt x="4870" y="1"/>
                    <a:pt x="4870" y="1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651" name="Google Shape;12651;p49"/>
            <p:cNvSpPr/>
            <p:nvPr/>
          </p:nvSpPr>
          <p:spPr>
            <a:xfrm>
              <a:off x="2705375" y="2802850"/>
              <a:ext cx="58675" cy="146175"/>
            </a:xfrm>
            <a:custGeom>
              <a:avLst/>
              <a:gdLst/>
              <a:ahLst/>
              <a:cxnLst/>
              <a:rect l="l" t="t" r="r" b="b"/>
              <a:pathLst>
                <a:path w="2347" h="5847" extrusionOk="0">
                  <a:moveTo>
                    <a:pt x="2346" y="1"/>
                  </a:moveTo>
                  <a:cubicBezTo>
                    <a:pt x="2346" y="1"/>
                    <a:pt x="2204" y="334"/>
                    <a:pt x="1965" y="858"/>
                  </a:cubicBezTo>
                  <a:cubicBezTo>
                    <a:pt x="1751" y="1394"/>
                    <a:pt x="1453" y="2108"/>
                    <a:pt x="1132" y="2906"/>
                  </a:cubicBezTo>
                  <a:cubicBezTo>
                    <a:pt x="822" y="3727"/>
                    <a:pt x="537" y="4442"/>
                    <a:pt x="322" y="4978"/>
                  </a:cubicBezTo>
                  <a:cubicBezTo>
                    <a:pt x="120" y="5513"/>
                    <a:pt x="1" y="5847"/>
                    <a:pt x="1" y="5847"/>
                  </a:cubicBezTo>
                  <a:cubicBezTo>
                    <a:pt x="1" y="5847"/>
                    <a:pt x="227" y="5573"/>
                    <a:pt x="537" y="5085"/>
                  </a:cubicBezTo>
                  <a:cubicBezTo>
                    <a:pt x="846" y="4608"/>
                    <a:pt x="1239" y="3906"/>
                    <a:pt x="1561" y="3084"/>
                  </a:cubicBezTo>
                  <a:cubicBezTo>
                    <a:pt x="1894" y="2275"/>
                    <a:pt x="2096" y="1489"/>
                    <a:pt x="2204" y="929"/>
                  </a:cubicBezTo>
                  <a:cubicBezTo>
                    <a:pt x="2323" y="358"/>
                    <a:pt x="2346" y="1"/>
                    <a:pt x="2346" y="1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652" name="Google Shape;12652;p49"/>
            <p:cNvSpPr/>
            <p:nvPr/>
          </p:nvSpPr>
          <p:spPr>
            <a:xfrm>
              <a:off x="2766100" y="2592425"/>
              <a:ext cx="130400" cy="279500"/>
            </a:xfrm>
            <a:custGeom>
              <a:avLst/>
              <a:gdLst/>
              <a:ahLst/>
              <a:cxnLst/>
              <a:rect l="l" t="t" r="r" b="b"/>
              <a:pathLst>
                <a:path w="5216" h="11180" extrusionOk="0">
                  <a:moveTo>
                    <a:pt x="5216" y="0"/>
                  </a:moveTo>
                  <a:lnTo>
                    <a:pt x="5216" y="0"/>
                  </a:lnTo>
                  <a:cubicBezTo>
                    <a:pt x="5215" y="0"/>
                    <a:pt x="3846" y="2393"/>
                    <a:pt x="2406" y="5489"/>
                  </a:cubicBezTo>
                  <a:cubicBezTo>
                    <a:pt x="965" y="8572"/>
                    <a:pt x="1" y="11180"/>
                    <a:pt x="1" y="11180"/>
                  </a:cubicBezTo>
                  <a:cubicBezTo>
                    <a:pt x="1" y="11180"/>
                    <a:pt x="1370" y="8763"/>
                    <a:pt x="2811" y="5691"/>
                  </a:cubicBezTo>
                  <a:cubicBezTo>
                    <a:pt x="4251" y="2608"/>
                    <a:pt x="5216" y="0"/>
                    <a:pt x="5216" y="0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653" name="Google Shape;12653;p49"/>
            <p:cNvSpPr/>
            <p:nvPr/>
          </p:nvSpPr>
          <p:spPr>
            <a:xfrm>
              <a:off x="2966425" y="2863275"/>
              <a:ext cx="463475" cy="37925"/>
            </a:xfrm>
            <a:custGeom>
              <a:avLst/>
              <a:gdLst/>
              <a:ahLst/>
              <a:cxnLst/>
              <a:rect l="l" t="t" r="r" b="b"/>
              <a:pathLst>
                <a:path w="18539" h="1517" extrusionOk="0">
                  <a:moveTo>
                    <a:pt x="18539" y="1"/>
                  </a:moveTo>
                  <a:lnTo>
                    <a:pt x="18539" y="1"/>
                  </a:lnTo>
                  <a:cubicBezTo>
                    <a:pt x="18538" y="1"/>
                    <a:pt x="14371" y="132"/>
                    <a:pt x="9240" y="584"/>
                  </a:cubicBezTo>
                  <a:cubicBezTo>
                    <a:pt x="6680" y="810"/>
                    <a:pt x="4358" y="1060"/>
                    <a:pt x="2692" y="1263"/>
                  </a:cubicBezTo>
                  <a:cubicBezTo>
                    <a:pt x="2075" y="1343"/>
                    <a:pt x="1533" y="1383"/>
                    <a:pt x="1104" y="1383"/>
                  </a:cubicBezTo>
                  <a:cubicBezTo>
                    <a:pt x="961" y="1383"/>
                    <a:pt x="831" y="1379"/>
                    <a:pt x="715" y="1370"/>
                  </a:cubicBezTo>
                  <a:cubicBezTo>
                    <a:pt x="263" y="1346"/>
                    <a:pt x="1" y="1263"/>
                    <a:pt x="1" y="1263"/>
                  </a:cubicBezTo>
                  <a:lnTo>
                    <a:pt x="1" y="1263"/>
                  </a:lnTo>
                  <a:cubicBezTo>
                    <a:pt x="1" y="1263"/>
                    <a:pt x="239" y="1370"/>
                    <a:pt x="715" y="1441"/>
                  </a:cubicBezTo>
                  <a:cubicBezTo>
                    <a:pt x="1008" y="1493"/>
                    <a:pt x="1382" y="1517"/>
                    <a:pt x="1823" y="1517"/>
                  </a:cubicBezTo>
                  <a:cubicBezTo>
                    <a:pt x="2099" y="1517"/>
                    <a:pt x="2402" y="1507"/>
                    <a:pt x="2727" y="1489"/>
                  </a:cubicBezTo>
                  <a:cubicBezTo>
                    <a:pt x="4406" y="1406"/>
                    <a:pt x="6728" y="1251"/>
                    <a:pt x="9288" y="1025"/>
                  </a:cubicBezTo>
                  <a:cubicBezTo>
                    <a:pt x="14407" y="584"/>
                    <a:pt x="18539" y="1"/>
                    <a:pt x="18539" y="1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654" name="Google Shape;12654;p49"/>
            <p:cNvSpPr/>
            <p:nvPr/>
          </p:nvSpPr>
          <p:spPr>
            <a:xfrm>
              <a:off x="3469475" y="2849575"/>
              <a:ext cx="89325" cy="11050"/>
            </a:xfrm>
            <a:custGeom>
              <a:avLst/>
              <a:gdLst/>
              <a:ahLst/>
              <a:cxnLst/>
              <a:rect l="l" t="t" r="r" b="b"/>
              <a:pathLst>
                <a:path w="3573" h="442" extrusionOk="0">
                  <a:moveTo>
                    <a:pt x="1786" y="1"/>
                  </a:moveTo>
                  <a:cubicBezTo>
                    <a:pt x="810" y="1"/>
                    <a:pt x="0" y="215"/>
                    <a:pt x="0" y="215"/>
                  </a:cubicBezTo>
                  <a:cubicBezTo>
                    <a:pt x="0" y="215"/>
                    <a:pt x="810" y="442"/>
                    <a:pt x="1786" y="442"/>
                  </a:cubicBezTo>
                  <a:cubicBezTo>
                    <a:pt x="2774" y="442"/>
                    <a:pt x="3572" y="215"/>
                    <a:pt x="3572" y="215"/>
                  </a:cubicBezTo>
                  <a:cubicBezTo>
                    <a:pt x="3572" y="215"/>
                    <a:pt x="2774" y="1"/>
                    <a:pt x="1786" y="1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655" name="Google Shape;12655;p49"/>
            <p:cNvSpPr/>
            <p:nvPr/>
          </p:nvSpPr>
          <p:spPr>
            <a:xfrm>
              <a:off x="3572750" y="2855225"/>
              <a:ext cx="87850" cy="12250"/>
            </a:xfrm>
            <a:custGeom>
              <a:avLst/>
              <a:gdLst/>
              <a:ahLst/>
              <a:cxnLst/>
              <a:rect l="l" t="t" r="r" b="b"/>
              <a:pathLst>
                <a:path w="3514" h="490" extrusionOk="0">
                  <a:moveTo>
                    <a:pt x="1362" y="1"/>
                  </a:moveTo>
                  <a:cubicBezTo>
                    <a:pt x="587" y="1"/>
                    <a:pt x="1" y="132"/>
                    <a:pt x="1" y="132"/>
                  </a:cubicBezTo>
                  <a:cubicBezTo>
                    <a:pt x="1" y="132"/>
                    <a:pt x="775" y="418"/>
                    <a:pt x="1739" y="477"/>
                  </a:cubicBezTo>
                  <a:cubicBezTo>
                    <a:pt x="1877" y="486"/>
                    <a:pt x="2011" y="490"/>
                    <a:pt x="2141" y="490"/>
                  </a:cubicBezTo>
                  <a:cubicBezTo>
                    <a:pt x="2918" y="490"/>
                    <a:pt x="3513" y="358"/>
                    <a:pt x="3513" y="358"/>
                  </a:cubicBezTo>
                  <a:cubicBezTo>
                    <a:pt x="3513" y="358"/>
                    <a:pt x="2751" y="85"/>
                    <a:pt x="1763" y="13"/>
                  </a:cubicBezTo>
                  <a:cubicBezTo>
                    <a:pt x="1625" y="5"/>
                    <a:pt x="1491" y="1"/>
                    <a:pt x="1362" y="1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656" name="Google Shape;12656;p49"/>
            <p:cNvSpPr/>
            <p:nvPr/>
          </p:nvSpPr>
          <p:spPr>
            <a:xfrm>
              <a:off x="4790775" y="2957350"/>
              <a:ext cx="477150" cy="47650"/>
            </a:xfrm>
            <a:custGeom>
              <a:avLst/>
              <a:gdLst/>
              <a:ahLst/>
              <a:cxnLst/>
              <a:rect l="l" t="t" r="r" b="b"/>
              <a:pathLst>
                <a:path w="19086" h="1906" extrusionOk="0">
                  <a:moveTo>
                    <a:pt x="0" y="0"/>
                  </a:moveTo>
                  <a:cubicBezTo>
                    <a:pt x="0" y="0"/>
                    <a:pt x="1072" y="155"/>
                    <a:pt x="2786" y="476"/>
                  </a:cubicBezTo>
                  <a:cubicBezTo>
                    <a:pt x="4501" y="798"/>
                    <a:pt x="6846" y="1345"/>
                    <a:pt x="9513" y="1691"/>
                  </a:cubicBezTo>
                  <a:cubicBezTo>
                    <a:pt x="10677" y="1838"/>
                    <a:pt x="11808" y="1906"/>
                    <a:pt x="12858" y="1906"/>
                  </a:cubicBezTo>
                  <a:cubicBezTo>
                    <a:pt x="14192" y="1906"/>
                    <a:pt x="15393" y="1795"/>
                    <a:pt x="16359" y="1595"/>
                  </a:cubicBezTo>
                  <a:cubicBezTo>
                    <a:pt x="17217" y="1429"/>
                    <a:pt x="17907" y="1226"/>
                    <a:pt x="18371" y="1060"/>
                  </a:cubicBezTo>
                  <a:cubicBezTo>
                    <a:pt x="18824" y="893"/>
                    <a:pt x="19086" y="798"/>
                    <a:pt x="19086" y="798"/>
                  </a:cubicBezTo>
                  <a:lnTo>
                    <a:pt x="19086" y="798"/>
                  </a:lnTo>
                  <a:cubicBezTo>
                    <a:pt x="19086" y="798"/>
                    <a:pt x="18812" y="881"/>
                    <a:pt x="18371" y="988"/>
                  </a:cubicBezTo>
                  <a:cubicBezTo>
                    <a:pt x="17895" y="1119"/>
                    <a:pt x="17205" y="1262"/>
                    <a:pt x="16347" y="1369"/>
                  </a:cubicBezTo>
                  <a:cubicBezTo>
                    <a:pt x="15599" y="1472"/>
                    <a:pt x="14724" y="1526"/>
                    <a:pt x="13758" y="1526"/>
                  </a:cubicBezTo>
                  <a:cubicBezTo>
                    <a:pt x="12495" y="1526"/>
                    <a:pt x="11076" y="1434"/>
                    <a:pt x="9585" y="1238"/>
                  </a:cubicBezTo>
                  <a:cubicBezTo>
                    <a:pt x="6953" y="893"/>
                    <a:pt x="4572" y="464"/>
                    <a:pt x="2822" y="262"/>
                  </a:cubicBezTo>
                  <a:cubicBezTo>
                    <a:pt x="1084" y="48"/>
                    <a:pt x="0" y="0"/>
                    <a:pt x="0" y="0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657" name="Google Shape;12657;p49"/>
            <p:cNvSpPr/>
            <p:nvPr/>
          </p:nvSpPr>
          <p:spPr>
            <a:xfrm>
              <a:off x="5201525" y="2869525"/>
              <a:ext cx="64925" cy="107175"/>
            </a:xfrm>
            <a:custGeom>
              <a:avLst/>
              <a:gdLst/>
              <a:ahLst/>
              <a:cxnLst/>
              <a:rect l="l" t="t" r="r" b="b"/>
              <a:pathLst>
                <a:path w="2597" h="4287" extrusionOk="0">
                  <a:moveTo>
                    <a:pt x="1" y="1"/>
                  </a:moveTo>
                  <a:cubicBezTo>
                    <a:pt x="1" y="1"/>
                    <a:pt x="477" y="1049"/>
                    <a:pt x="1179" y="2227"/>
                  </a:cubicBezTo>
                  <a:cubicBezTo>
                    <a:pt x="1894" y="3394"/>
                    <a:pt x="2596" y="4287"/>
                    <a:pt x="2596" y="4287"/>
                  </a:cubicBezTo>
                  <a:cubicBezTo>
                    <a:pt x="2596" y="4287"/>
                    <a:pt x="2275" y="3180"/>
                    <a:pt x="1560" y="1989"/>
                  </a:cubicBezTo>
                  <a:cubicBezTo>
                    <a:pt x="834" y="799"/>
                    <a:pt x="1" y="1"/>
                    <a:pt x="1" y="1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658" name="Google Shape;12658;p49"/>
            <p:cNvSpPr/>
            <p:nvPr/>
          </p:nvSpPr>
          <p:spPr>
            <a:xfrm>
              <a:off x="5239025" y="2963875"/>
              <a:ext cx="83075" cy="80400"/>
            </a:xfrm>
            <a:custGeom>
              <a:avLst/>
              <a:gdLst/>
              <a:ahLst/>
              <a:cxnLst/>
              <a:rect l="l" t="t" r="r" b="b"/>
              <a:pathLst>
                <a:path w="3323" h="3216" extrusionOk="0">
                  <a:moveTo>
                    <a:pt x="1632" y="1454"/>
                  </a:moveTo>
                  <a:lnTo>
                    <a:pt x="1632" y="1454"/>
                  </a:lnTo>
                  <a:cubicBezTo>
                    <a:pt x="1632" y="1454"/>
                    <a:pt x="1624" y="1462"/>
                    <a:pt x="1614" y="1471"/>
                  </a:cubicBezTo>
                  <a:lnTo>
                    <a:pt x="1614" y="1471"/>
                  </a:lnTo>
                  <a:cubicBezTo>
                    <a:pt x="1621" y="1459"/>
                    <a:pt x="1632" y="1454"/>
                    <a:pt x="1632" y="1454"/>
                  </a:cubicBezTo>
                  <a:close/>
                  <a:moveTo>
                    <a:pt x="25" y="1"/>
                  </a:moveTo>
                  <a:cubicBezTo>
                    <a:pt x="25" y="1"/>
                    <a:pt x="1" y="25"/>
                    <a:pt x="49" y="156"/>
                  </a:cubicBezTo>
                  <a:cubicBezTo>
                    <a:pt x="84" y="215"/>
                    <a:pt x="144" y="311"/>
                    <a:pt x="239" y="382"/>
                  </a:cubicBezTo>
                  <a:cubicBezTo>
                    <a:pt x="299" y="430"/>
                    <a:pt x="358" y="453"/>
                    <a:pt x="453" y="477"/>
                  </a:cubicBezTo>
                  <a:cubicBezTo>
                    <a:pt x="501" y="489"/>
                    <a:pt x="537" y="489"/>
                    <a:pt x="584" y="489"/>
                  </a:cubicBezTo>
                  <a:cubicBezTo>
                    <a:pt x="620" y="477"/>
                    <a:pt x="656" y="477"/>
                    <a:pt x="691" y="453"/>
                  </a:cubicBezTo>
                  <a:lnTo>
                    <a:pt x="691" y="453"/>
                  </a:lnTo>
                  <a:cubicBezTo>
                    <a:pt x="656" y="501"/>
                    <a:pt x="691" y="453"/>
                    <a:pt x="703" y="549"/>
                  </a:cubicBezTo>
                  <a:lnTo>
                    <a:pt x="703" y="692"/>
                  </a:lnTo>
                  <a:cubicBezTo>
                    <a:pt x="703" y="727"/>
                    <a:pt x="691" y="787"/>
                    <a:pt x="680" y="834"/>
                  </a:cubicBezTo>
                  <a:cubicBezTo>
                    <a:pt x="656" y="870"/>
                    <a:pt x="632" y="918"/>
                    <a:pt x="620" y="965"/>
                  </a:cubicBezTo>
                  <a:cubicBezTo>
                    <a:pt x="584" y="1025"/>
                    <a:pt x="584" y="1084"/>
                    <a:pt x="584" y="1144"/>
                  </a:cubicBezTo>
                  <a:cubicBezTo>
                    <a:pt x="582" y="1142"/>
                    <a:pt x="581" y="1141"/>
                    <a:pt x="579" y="1141"/>
                  </a:cubicBezTo>
                  <a:cubicBezTo>
                    <a:pt x="570" y="1141"/>
                    <a:pt x="564" y="1171"/>
                    <a:pt x="584" y="1251"/>
                  </a:cubicBezTo>
                  <a:cubicBezTo>
                    <a:pt x="620" y="1334"/>
                    <a:pt x="715" y="1442"/>
                    <a:pt x="918" y="1442"/>
                  </a:cubicBezTo>
                  <a:cubicBezTo>
                    <a:pt x="953" y="1442"/>
                    <a:pt x="1001" y="1442"/>
                    <a:pt x="1061" y="1430"/>
                  </a:cubicBezTo>
                  <a:cubicBezTo>
                    <a:pt x="1096" y="1406"/>
                    <a:pt x="1120" y="1406"/>
                    <a:pt x="1156" y="1394"/>
                  </a:cubicBezTo>
                  <a:lnTo>
                    <a:pt x="1192" y="1382"/>
                  </a:lnTo>
                  <a:lnTo>
                    <a:pt x="1192" y="1382"/>
                  </a:lnTo>
                  <a:lnTo>
                    <a:pt x="1168" y="1394"/>
                  </a:lnTo>
                  <a:lnTo>
                    <a:pt x="1168" y="1406"/>
                  </a:lnTo>
                  <a:lnTo>
                    <a:pt x="1168" y="1442"/>
                  </a:lnTo>
                  <a:lnTo>
                    <a:pt x="1168" y="1489"/>
                  </a:lnTo>
                  <a:cubicBezTo>
                    <a:pt x="1168" y="1513"/>
                    <a:pt x="1168" y="1561"/>
                    <a:pt x="1180" y="1608"/>
                  </a:cubicBezTo>
                  <a:cubicBezTo>
                    <a:pt x="1239" y="1763"/>
                    <a:pt x="1346" y="1846"/>
                    <a:pt x="1453" y="1882"/>
                  </a:cubicBezTo>
                  <a:cubicBezTo>
                    <a:pt x="1486" y="1898"/>
                    <a:pt x="1525" y="1906"/>
                    <a:pt x="1564" y="1907"/>
                  </a:cubicBezTo>
                  <a:lnTo>
                    <a:pt x="1564" y="1907"/>
                  </a:lnTo>
                  <a:cubicBezTo>
                    <a:pt x="1966" y="2499"/>
                    <a:pt x="2457" y="2766"/>
                    <a:pt x="2775" y="2942"/>
                  </a:cubicBezTo>
                  <a:cubicBezTo>
                    <a:pt x="3132" y="3132"/>
                    <a:pt x="3323" y="3216"/>
                    <a:pt x="3323" y="3216"/>
                  </a:cubicBezTo>
                  <a:cubicBezTo>
                    <a:pt x="3323" y="3216"/>
                    <a:pt x="3156" y="3073"/>
                    <a:pt x="2942" y="2775"/>
                  </a:cubicBezTo>
                  <a:cubicBezTo>
                    <a:pt x="2656" y="2513"/>
                    <a:pt x="2192" y="2144"/>
                    <a:pt x="1894" y="1525"/>
                  </a:cubicBezTo>
                  <a:lnTo>
                    <a:pt x="1608" y="1549"/>
                  </a:lnTo>
                  <a:lnTo>
                    <a:pt x="1608" y="1561"/>
                  </a:lnTo>
                  <a:cubicBezTo>
                    <a:pt x="1608" y="1563"/>
                    <a:pt x="1608" y="1564"/>
                    <a:pt x="1607" y="1564"/>
                  </a:cubicBezTo>
                  <a:cubicBezTo>
                    <a:pt x="1605" y="1564"/>
                    <a:pt x="1599" y="1540"/>
                    <a:pt x="1608" y="1493"/>
                  </a:cubicBezTo>
                  <a:lnTo>
                    <a:pt x="1608" y="1493"/>
                  </a:lnTo>
                  <a:cubicBezTo>
                    <a:pt x="1620" y="1492"/>
                    <a:pt x="1636" y="1491"/>
                    <a:pt x="1656" y="1489"/>
                  </a:cubicBezTo>
                  <a:lnTo>
                    <a:pt x="1656" y="1465"/>
                  </a:lnTo>
                  <a:lnTo>
                    <a:pt x="1656" y="1454"/>
                  </a:lnTo>
                  <a:cubicBezTo>
                    <a:pt x="1704" y="1382"/>
                    <a:pt x="1775" y="1299"/>
                    <a:pt x="1846" y="1215"/>
                  </a:cubicBezTo>
                  <a:lnTo>
                    <a:pt x="1787" y="1096"/>
                  </a:lnTo>
                  <a:lnTo>
                    <a:pt x="1775" y="1061"/>
                  </a:lnTo>
                  <a:cubicBezTo>
                    <a:pt x="1763" y="1037"/>
                    <a:pt x="1751" y="1001"/>
                    <a:pt x="1727" y="989"/>
                  </a:cubicBezTo>
                  <a:cubicBezTo>
                    <a:pt x="1656" y="906"/>
                    <a:pt x="1549" y="858"/>
                    <a:pt x="1453" y="858"/>
                  </a:cubicBezTo>
                  <a:cubicBezTo>
                    <a:pt x="1346" y="858"/>
                    <a:pt x="1215" y="894"/>
                    <a:pt x="1108" y="953"/>
                  </a:cubicBezTo>
                  <a:lnTo>
                    <a:pt x="1049" y="977"/>
                  </a:lnTo>
                  <a:lnTo>
                    <a:pt x="1037" y="989"/>
                  </a:lnTo>
                  <a:cubicBezTo>
                    <a:pt x="1023" y="1003"/>
                    <a:pt x="1007" y="1006"/>
                    <a:pt x="993" y="1006"/>
                  </a:cubicBezTo>
                  <a:cubicBezTo>
                    <a:pt x="981" y="1006"/>
                    <a:pt x="969" y="1004"/>
                    <a:pt x="960" y="1004"/>
                  </a:cubicBezTo>
                  <a:cubicBezTo>
                    <a:pt x="952" y="1004"/>
                    <a:pt x="945" y="1006"/>
                    <a:pt x="942" y="1013"/>
                  </a:cubicBezTo>
                  <a:cubicBezTo>
                    <a:pt x="930" y="989"/>
                    <a:pt x="942" y="977"/>
                    <a:pt x="942" y="965"/>
                  </a:cubicBezTo>
                  <a:cubicBezTo>
                    <a:pt x="942" y="953"/>
                    <a:pt x="953" y="918"/>
                    <a:pt x="953" y="906"/>
                  </a:cubicBezTo>
                  <a:cubicBezTo>
                    <a:pt x="977" y="811"/>
                    <a:pt x="977" y="739"/>
                    <a:pt x="977" y="680"/>
                  </a:cubicBezTo>
                  <a:cubicBezTo>
                    <a:pt x="977" y="549"/>
                    <a:pt x="918" y="430"/>
                    <a:pt x="882" y="370"/>
                  </a:cubicBezTo>
                  <a:cubicBezTo>
                    <a:pt x="850" y="301"/>
                    <a:pt x="820" y="282"/>
                    <a:pt x="798" y="282"/>
                  </a:cubicBezTo>
                  <a:cubicBezTo>
                    <a:pt x="772" y="282"/>
                    <a:pt x="756" y="311"/>
                    <a:pt x="763" y="311"/>
                  </a:cubicBezTo>
                  <a:cubicBezTo>
                    <a:pt x="703" y="358"/>
                    <a:pt x="632" y="370"/>
                    <a:pt x="584" y="382"/>
                  </a:cubicBezTo>
                  <a:lnTo>
                    <a:pt x="465" y="382"/>
                  </a:lnTo>
                  <a:cubicBezTo>
                    <a:pt x="394" y="370"/>
                    <a:pt x="322" y="358"/>
                    <a:pt x="275" y="322"/>
                  </a:cubicBezTo>
                  <a:cubicBezTo>
                    <a:pt x="168" y="263"/>
                    <a:pt x="108" y="203"/>
                    <a:pt x="84" y="144"/>
                  </a:cubicBezTo>
                  <a:cubicBezTo>
                    <a:pt x="25" y="37"/>
                    <a:pt x="25" y="1"/>
                    <a:pt x="25" y="1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659" name="Google Shape;12659;p49"/>
            <p:cNvSpPr/>
            <p:nvPr/>
          </p:nvSpPr>
          <p:spPr>
            <a:xfrm>
              <a:off x="4916975" y="2278100"/>
              <a:ext cx="94975" cy="186650"/>
            </a:xfrm>
            <a:custGeom>
              <a:avLst/>
              <a:gdLst/>
              <a:ahLst/>
              <a:cxnLst/>
              <a:rect l="l" t="t" r="r" b="b"/>
              <a:pathLst>
                <a:path w="3799" h="7466" extrusionOk="0">
                  <a:moveTo>
                    <a:pt x="0" y="0"/>
                  </a:moveTo>
                  <a:cubicBezTo>
                    <a:pt x="0" y="0"/>
                    <a:pt x="655" y="1774"/>
                    <a:pt x="1691" y="3834"/>
                  </a:cubicBezTo>
                  <a:cubicBezTo>
                    <a:pt x="2739" y="5906"/>
                    <a:pt x="3798" y="7465"/>
                    <a:pt x="3798" y="7465"/>
                  </a:cubicBezTo>
                  <a:cubicBezTo>
                    <a:pt x="3798" y="7465"/>
                    <a:pt x="3156" y="5679"/>
                    <a:pt x="2096" y="3631"/>
                  </a:cubicBezTo>
                  <a:cubicBezTo>
                    <a:pt x="1048" y="1572"/>
                    <a:pt x="1" y="0"/>
                    <a:pt x="0" y="0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660" name="Google Shape;12660;p49"/>
            <p:cNvSpPr/>
            <p:nvPr/>
          </p:nvSpPr>
          <p:spPr>
            <a:xfrm>
              <a:off x="5015500" y="2480800"/>
              <a:ext cx="23525" cy="41975"/>
            </a:xfrm>
            <a:custGeom>
              <a:avLst/>
              <a:gdLst/>
              <a:ahLst/>
              <a:cxnLst/>
              <a:rect l="l" t="t" r="r" b="b"/>
              <a:pathLst>
                <a:path w="941" h="1679" extrusionOk="0">
                  <a:moveTo>
                    <a:pt x="0" y="0"/>
                  </a:moveTo>
                  <a:lnTo>
                    <a:pt x="0" y="0"/>
                  </a:lnTo>
                  <a:cubicBezTo>
                    <a:pt x="0" y="0"/>
                    <a:pt x="12" y="488"/>
                    <a:pt x="274" y="953"/>
                  </a:cubicBezTo>
                  <a:cubicBezTo>
                    <a:pt x="524" y="1417"/>
                    <a:pt x="941" y="1679"/>
                    <a:pt x="941" y="1679"/>
                  </a:cubicBezTo>
                  <a:cubicBezTo>
                    <a:pt x="941" y="1679"/>
                    <a:pt x="929" y="1191"/>
                    <a:pt x="667" y="726"/>
                  </a:cubicBezTo>
                  <a:cubicBezTo>
                    <a:pt x="417" y="274"/>
                    <a:pt x="0" y="0"/>
                    <a:pt x="0" y="0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661" name="Google Shape;12661;p49"/>
            <p:cNvSpPr/>
            <p:nvPr/>
          </p:nvSpPr>
          <p:spPr>
            <a:xfrm>
              <a:off x="5043475" y="2540625"/>
              <a:ext cx="18175" cy="25025"/>
            </a:xfrm>
            <a:custGeom>
              <a:avLst/>
              <a:gdLst/>
              <a:ahLst/>
              <a:cxnLst/>
              <a:rect l="l" t="t" r="r" b="b"/>
              <a:pathLst>
                <a:path w="727" h="1001" extrusionOk="0">
                  <a:moveTo>
                    <a:pt x="36" y="0"/>
                  </a:moveTo>
                  <a:cubicBezTo>
                    <a:pt x="36" y="0"/>
                    <a:pt x="1" y="346"/>
                    <a:pt x="179" y="631"/>
                  </a:cubicBezTo>
                  <a:cubicBezTo>
                    <a:pt x="346" y="893"/>
                    <a:pt x="679" y="1000"/>
                    <a:pt x="679" y="1000"/>
                  </a:cubicBezTo>
                  <a:cubicBezTo>
                    <a:pt x="679" y="1000"/>
                    <a:pt x="727" y="643"/>
                    <a:pt x="548" y="381"/>
                  </a:cubicBezTo>
                  <a:cubicBezTo>
                    <a:pt x="382" y="108"/>
                    <a:pt x="36" y="0"/>
                    <a:pt x="36" y="0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662" name="Google Shape;12662;p49"/>
            <p:cNvSpPr/>
            <p:nvPr/>
          </p:nvSpPr>
          <p:spPr>
            <a:xfrm>
              <a:off x="3961800" y="2745100"/>
              <a:ext cx="180100" cy="208700"/>
            </a:xfrm>
            <a:custGeom>
              <a:avLst/>
              <a:gdLst/>
              <a:ahLst/>
              <a:cxnLst/>
              <a:rect l="l" t="t" r="r" b="b"/>
              <a:pathLst>
                <a:path w="7204" h="8348" extrusionOk="0">
                  <a:moveTo>
                    <a:pt x="7203" y="1"/>
                  </a:moveTo>
                  <a:cubicBezTo>
                    <a:pt x="7203" y="1"/>
                    <a:pt x="6620" y="263"/>
                    <a:pt x="5715" y="751"/>
                  </a:cubicBezTo>
                  <a:cubicBezTo>
                    <a:pt x="4810" y="1263"/>
                    <a:pt x="3524" y="2001"/>
                    <a:pt x="2370" y="3132"/>
                  </a:cubicBezTo>
                  <a:cubicBezTo>
                    <a:pt x="1203" y="4287"/>
                    <a:pt x="488" y="5621"/>
                    <a:pt x="226" y="6645"/>
                  </a:cubicBezTo>
                  <a:cubicBezTo>
                    <a:pt x="95" y="7168"/>
                    <a:pt x="36" y="7585"/>
                    <a:pt x="12" y="7883"/>
                  </a:cubicBezTo>
                  <a:cubicBezTo>
                    <a:pt x="0" y="8180"/>
                    <a:pt x="0" y="8347"/>
                    <a:pt x="0" y="8347"/>
                  </a:cubicBezTo>
                  <a:cubicBezTo>
                    <a:pt x="0" y="8347"/>
                    <a:pt x="12" y="8180"/>
                    <a:pt x="72" y="7895"/>
                  </a:cubicBezTo>
                  <a:cubicBezTo>
                    <a:pt x="131" y="7621"/>
                    <a:pt x="238" y="7216"/>
                    <a:pt x="429" y="6740"/>
                  </a:cubicBezTo>
                  <a:cubicBezTo>
                    <a:pt x="786" y="5787"/>
                    <a:pt x="1560" y="4561"/>
                    <a:pt x="2679" y="3478"/>
                  </a:cubicBezTo>
                  <a:cubicBezTo>
                    <a:pt x="3798" y="2382"/>
                    <a:pt x="4977" y="1561"/>
                    <a:pt x="5822" y="965"/>
                  </a:cubicBezTo>
                  <a:cubicBezTo>
                    <a:pt x="6668" y="370"/>
                    <a:pt x="7203" y="1"/>
                    <a:pt x="7203" y="1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663" name="Google Shape;12663;p49"/>
            <p:cNvSpPr/>
            <p:nvPr/>
          </p:nvSpPr>
          <p:spPr>
            <a:xfrm>
              <a:off x="3951675" y="2765350"/>
              <a:ext cx="96750" cy="141400"/>
            </a:xfrm>
            <a:custGeom>
              <a:avLst/>
              <a:gdLst/>
              <a:ahLst/>
              <a:cxnLst/>
              <a:rect l="l" t="t" r="r" b="b"/>
              <a:pathLst>
                <a:path w="3870" h="5656" extrusionOk="0">
                  <a:moveTo>
                    <a:pt x="3870" y="1"/>
                  </a:moveTo>
                  <a:cubicBezTo>
                    <a:pt x="3870" y="1"/>
                    <a:pt x="3548" y="227"/>
                    <a:pt x="3036" y="620"/>
                  </a:cubicBezTo>
                  <a:cubicBezTo>
                    <a:pt x="2560" y="1036"/>
                    <a:pt x="1941" y="1655"/>
                    <a:pt x="1382" y="2465"/>
                  </a:cubicBezTo>
                  <a:cubicBezTo>
                    <a:pt x="846" y="3263"/>
                    <a:pt x="489" y="4084"/>
                    <a:pt x="286" y="4680"/>
                  </a:cubicBezTo>
                  <a:cubicBezTo>
                    <a:pt x="72" y="5275"/>
                    <a:pt x="0" y="5656"/>
                    <a:pt x="0" y="5656"/>
                  </a:cubicBezTo>
                  <a:cubicBezTo>
                    <a:pt x="0" y="5656"/>
                    <a:pt x="191" y="5323"/>
                    <a:pt x="489" y="4763"/>
                  </a:cubicBezTo>
                  <a:cubicBezTo>
                    <a:pt x="810" y="4215"/>
                    <a:pt x="1251" y="3489"/>
                    <a:pt x="1774" y="2715"/>
                  </a:cubicBezTo>
                  <a:cubicBezTo>
                    <a:pt x="2310" y="1941"/>
                    <a:pt x="2834" y="1251"/>
                    <a:pt x="3215" y="774"/>
                  </a:cubicBezTo>
                  <a:cubicBezTo>
                    <a:pt x="3620" y="298"/>
                    <a:pt x="3870" y="1"/>
                    <a:pt x="3870" y="1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664" name="Google Shape;12664;p49"/>
            <p:cNvSpPr/>
            <p:nvPr/>
          </p:nvSpPr>
          <p:spPr>
            <a:xfrm>
              <a:off x="3953750" y="2776950"/>
              <a:ext cx="50625" cy="74450"/>
            </a:xfrm>
            <a:custGeom>
              <a:avLst/>
              <a:gdLst/>
              <a:ahLst/>
              <a:cxnLst/>
              <a:rect l="l" t="t" r="r" b="b"/>
              <a:pathLst>
                <a:path w="2025" h="2978" extrusionOk="0">
                  <a:moveTo>
                    <a:pt x="2025" y="1"/>
                  </a:moveTo>
                  <a:cubicBezTo>
                    <a:pt x="2025" y="1"/>
                    <a:pt x="1822" y="96"/>
                    <a:pt x="1549" y="287"/>
                  </a:cubicBezTo>
                  <a:cubicBezTo>
                    <a:pt x="1263" y="489"/>
                    <a:pt x="918" y="799"/>
                    <a:pt x="620" y="1239"/>
                  </a:cubicBezTo>
                  <a:cubicBezTo>
                    <a:pt x="334" y="1668"/>
                    <a:pt x="179" y="2108"/>
                    <a:pt x="84" y="2442"/>
                  </a:cubicBezTo>
                  <a:cubicBezTo>
                    <a:pt x="13" y="2775"/>
                    <a:pt x="1" y="2977"/>
                    <a:pt x="1" y="2977"/>
                  </a:cubicBezTo>
                  <a:cubicBezTo>
                    <a:pt x="1" y="2977"/>
                    <a:pt x="441" y="2311"/>
                    <a:pt x="1013" y="1489"/>
                  </a:cubicBezTo>
                  <a:cubicBezTo>
                    <a:pt x="1560" y="668"/>
                    <a:pt x="2025" y="1"/>
                    <a:pt x="2025" y="1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665" name="Google Shape;12665;p49"/>
            <p:cNvSpPr/>
            <p:nvPr/>
          </p:nvSpPr>
          <p:spPr>
            <a:xfrm>
              <a:off x="3960300" y="2769225"/>
              <a:ext cx="20875" cy="33650"/>
            </a:xfrm>
            <a:custGeom>
              <a:avLst/>
              <a:gdLst/>
              <a:ahLst/>
              <a:cxnLst/>
              <a:rect l="l" t="t" r="r" b="b"/>
              <a:pathLst>
                <a:path w="835" h="1346" extrusionOk="0">
                  <a:moveTo>
                    <a:pt x="810" y="0"/>
                  </a:moveTo>
                  <a:lnTo>
                    <a:pt x="810" y="0"/>
                  </a:lnTo>
                  <a:cubicBezTo>
                    <a:pt x="810" y="0"/>
                    <a:pt x="429" y="191"/>
                    <a:pt x="227" y="560"/>
                  </a:cubicBezTo>
                  <a:cubicBezTo>
                    <a:pt x="1" y="941"/>
                    <a:pt x="36" y="1346"/>
                    <a:pt x="36" y="1346"/>
                  </a:cubicBezTo>
                  <a:cubicBezTo>
                    <a:pt x="36" y="1346"/>
                    <a:pt x="405" y="1155"/>
                    <a:pt x="608" y="786"/>
                  </a:cubicBezTo>
                  <a:cubicBezTo>
                    <a:pt x="834" y="417"/>
                    <a:pt x="810" y="0"/>
                    <a:pt x="810" y="0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666" name="Google Shape;12666;p49"/>
            <p:cNvSpPr/>
            <p:nvPr/>
          </p:nvSpPr>
          <p:spPr>
            <a:xfrm>
              <a:off x="3959125" y="2012575"/>
              <a:ext cx="207475" cy="176550"/>
            </a:xfrm>
            <a:custGeom>
              <a:avLst/>
              <a:gdLst/>
              <a:ahLst/>
              <a:cxnLst/>
              <a:rect l="l" t="t" r="r" b="b"/>
              <a:pathLst>
                <a:path w="8299" h="7062" extrusionOk="0">
                  <a:moveTo>
                    <a:pt x="8299" y="1"/>
                  </a:moveTo>
                  <a:cubicBezTo>
                    <a:pt x="8299" y="1"/>
                    <a:pt x="8144" y="36"/>
                    <a:pt x="7846" y="108"/>
                  </a:cubicBezTo>
                  <a:cubicBezTo>
                    <a:pt x="7561" y="167"/>
                    <a:pt x="7168" y="275"/>
                    <a:pt x="6691" y="453"/>
                  </a:cubicBezTo>
                  <a:cubicBezTo>
                    <a:pt x="6215" y="620"/>
                    <a:pt x="5644" y="870"/>
                    <a:pt x="5048" y="1191"/>
                  </a:cubicBezTo>
                  <a:cubicBezTo>
                    <a:pt x="4465" y="1537"/>
                    <a:pt x="3846" y="1953"/>
                    <a:pt x="3239" y="2465"/>
                  </a:cubicBezTo>
                  <a:cubicBezTo>
                    <a:pt x="2643" y="2965"/>
                    <a:pt x="2131" y="3513"/>
                    <a:pt x="1703" y="4061"/>
                  </a:cubicBezTo>
                  <a:cubicBezTo>
                    <a:pt x="1286" y="4596"/>
                    <a:pt x="953" y="5108"/>
                    <a:pt x="703" y="5561"/>
                  </a:cubicBezTo>
                  <a:cubicBezTo>
                    <a:pt x="452" y="6001"/>
                    <a:pt x="274" y="6382"/>
                    <a:pt x="167" y="6644"/>
                  </a:cubicBezTo>
                  <a:cubicBezTo>
                    <a:pt x="60" y="6918"/>
                    <a:pt x="0" y="7061"/>
                    <a:pt x="0" y="7061"/>
                  </a:cubicBezTo>
                  <a:cubicBezTo>
                    <a:pt x="0" y="7061"/>
                    <a:pt x="83" y="6930"/>
                    <a:pt x="226" y="6692"/>
                  </a:cubicBezTo>
                  <a:cubicBezTo>
                    <a:pt x="357" y="6454"/>
                    <a:pt x="583" y="6109"/>
                    <a:pt x="881" y="5692"/>
                  </a:cubicBezTo>
                  <a:cubicBezTo>
                    <a:pt x="1167" y="5287"/>
                    <a:pt x="1536" y="4811"/>
                    <a:pt x="1988" y="4323"/>
                  </a:cubicBezTo>
                  <a:cubicBezTo>
                    <a:pt x="2441" y="3834"/>
                    <a:pt x="2953" y="3311"/>
                    <a:pt x="3536" y="2822"/>
                  </a:cubicBezTo>
                  <a:cubicBezTo>
                    <a:pt x="4108" y="2334"/>
                    <a:pt x="4703" y="1894"/>
                    <a:pt x="5263" y="1537"/>
                  </a:cubicBezTo>
                  <a:cubicBezTo>
                    <a:pt x="5822" y="1179"/>
                    <a:pt x="6346" y="882"/>
                    <a:pt x="6787" y="667"/>
                  </a:cubicBezTo>
                  <a:cubicBezTo>
                    <a:pt x="7239" y="441"/>
                    <a:pt x="7608" y="275"/>
                    <a:pt x="7882" y="167"/>
                  </a:cubicBezTo>
                  <a:cubicBezTo>
                    <a:pt x="8144" y="60"/>
                    <a:pt x="8299" y="1"/>
                    <a:pt x="8299" y="1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667" name="Google Shape;12667;p49"/>
            <p:cNvSpPr/>
            <p:nvPr/>
          </p:nvSpPr>
          <p:spPr>
            <a:xfrm>
              <a:off x="3962100" y="2081925"/>
              <a:ext cx="147650" cy="145000"/>
            </a:xfrm>
            <a:custGeom>
              <a:avLst/>
              <a:gdLst/>
              <a:ahLst/>
              <a:cxnLst/>
              <a:rect l="l" t="t" r="r" b="b"/>
              <a:pathLst>
                <a:path w="5906" h="5800" extrusionOk="0">
                  <a:moveTo>
                    <a:pt x="5906" y="1"/>
                  </a:moveTo>
                  <a:lnTo>
                    <a:pt x="5906" y="1"/>
                  </a:lnTo>
                  <a:cubicBezTo>
                    <a:pt x="5906" y="1"/>
                    <a:pt x="5798" y="48"/>
                    <a:pt x="5596" y="132"/>
                  </a:cubicBezTo>
                  <a:cubicBezTo>
                    <a:pt x="5406" y="215"/>
                    <a:pt x="5108" y="322"/>
                    <a:pt x="4763" y="489"/>
                  </a:cubicBezTo>
                  <a:cubicBezTo>
                    <a:pt x="4084" y="834"/>
                    <a:pt x="3155" y="1394"/>
                    <a:pt x="2322" y="2263"/>
                  </a:cubicBezTo>
                  <a:cubicBezTo>
                    <a:pt x="1476" y="3108"/>
                    <a:pt x="941" y="4061"/>
                    <a:pt x="607" y="4751"/>
                  </a:cubicBezTo>
                  <a:cubicBezTo>
                    <a:pt x="453" y="5085"/>
                    <a:pt x="310" y="5359"/>
                    <a:pt x="203" y="5537"/>
                  </a:cubicBezTo>
                  <a:cubicBezTo>
                    <a:pt x="83" y="5716"/>
                    <a:pt x="0" y="5799"/>
                    <a:pt x="0" y="5799"/>
                  </a:cubicBezTo>
                  <a:cubicBezTo>
                    <a:pt x="0" y="5799"/>
                    <a:pt x="95" y="5752"/>
                    <a:pt x="238" y="5585"/>
                  </a:cubicBezTo>
                  <a:cubicBezTo>
                    <a:pt x="405" y="5418"/>
                    <a:pt x="595" y="5168"/>
                    <a:pt x="810" y="4859"/>
                  </a:cubicBezTo>
                  <a:cubicBezTo>
                    <a:pt x="1226" y="4216"/>
                    <a:pt x="1834" y="3382"/>
                    <a:pt x="2631" y="2561"/>
                  </a:cubicBezTo>
                  <a:cubicBezTo>
                    <a:pt x="3429" y="1739"/>
                    <a:pt x="4239" y="1108"/>
                    <a:pt x="4870" y="668"/>
                  </a:cubicBezTo>
                  <a:cubicBezTo>
                    <a:pt x="5179" y="465"/>
                    <a:pt x="5453" y="287"/>
                    <a:pt x="5632" y="179"/>
                  </a:cubicBezTo>
                  <a:cubicBezTo>
                    <a:pt x="5810" y="60"/>
                    <a:pt x="5906" y="1"/>
                    <a:pt x="5906" y="1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668" name="Google Shape;12668;p49"/>
            <p:cNvSpPr/>
            <p:nvPr/>
          </p:nvSpPr>
          <p:spPr>
            <a:xfrm>
              <a:off x="3957025" y="2150100"/>
              <a:ext cx="96475" cy="110450"/>
            </a:xfrm>
            <a:custGeom>
              <a:avLst/>
              <a:gdLst/>
              <a:ahLst/>
              <a:cxnLst/>
              <a:rect l="l" t="t" r="r" b="b"/>
              <a:pathLst>
                <a:path w="3859" h="4418" extrusionOk="0">
                  <a:moveTo>
                    <a:pt x="3858" y="0"/>
                  </a:moveTo>
                  <a:cubicBezTo>
                    <a:pt x="3858" y="0"/>
                    <a:pt x="3561" y="131"/>
                    <a:pt x="3096" y="417"/>
                  </a:cubicBezTo>
                  <a:cubicBezTo>
                    <a:pt x="2632" y="715"/>
                    <a:pt x="2037" y="1191"/>
                    <a:pt x="1489" y="1810"/>
                  </a:cubicBezTo>
                  <a:cubicBezTo>
                    <a:pt x="941" y="2453"/>
                    <a:pt x="548" y="3108"/>
                    <a:pt x="322" y="3596"/>
                  </a:cubicBezTo>
                  <a:cubicBezTo>
                    <a:pt x="84" y="4096"/>
                    <a:pt x="1" y="4418"/>
                    <a:pt x="1" y="4418"/>
                  </a:cubicBezTo>
                  <a:cubicBezTo>
                    <a:pt x="1" y="4418"/>
                    <a:pt x="191" y="4156"/>
                    <a:pt x="525" y="3715"/>
                  </a:cubicBezTo>
                  <a:cubicBezTo>
                    <a:pt x="846" y="3298"/>
                    <a:pt x="1310" y="2739"/>
                    <a:pt x="1834" y="2132"/>
                  </a:cubicBezTo>
                  <a:cubicBezTo>
                    <a:pt x="2346" y="1512"/>
                    <a:pt x="2858" y="977"/>
                    <a:pt x="3227" y="608"/>
                  </a:cubicBezTo>
                  <a:cubicBezTo>
                    <a:pt x="3620" y="239"/>
                    <a:pt x="3858" y="0"/>
                    <a:pt x="3858" y="0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669" name="Google Shape;12669;p49"/>
            <p:cNvSpPr/>
            <p:nvPr/>
          </p:nvSpPr>
          <p:spPr>
            <a:xfrm>
              <a:off x="3958525" y="2201000"/>
              <a:ext cx="77700" cy="87225"/>
            </a:xfrm>
            <a:custGeom>
              <a:avLst/>
              <a:gdLst/>
              <a:ahLst/>
              <a:cxnLst/>
              <a:rect l="l" t="t" r="r" b="b"/>
              <a:pathLst>
                <a:path w="3108" h="3489" extrusionOk="0">
                  <a:moveTo>
                    <a:pt x="3108" y="0"/>
                  </a:moveTo>
                  <a:cubicBezTo>
                    <a:pt x="3108" y="0"/>
                    <a:pt x="2870" y="119"/>
                    <a:pt x="2501" y="358"/>
                  </a:cubicBezTo>
                  <a:cubicBezTo>
                    <a:pt x="2143" y="584"/>
                    <a:pt x="1667" y="953"/>
                    <a:pt x="1215" y="1441"/>
                  </a:cubicBezTo>
                  <a:cubicBezTo>
                    <a:pt x="786" y="1929"/>
                    <a:pt x="476" y="2453"/>
                    <a:pt x="286" y="2846"/>
                  </a:cubicBezTo>
                  <a:cubicBezTo>
                    <a:pt x="84" y="3227"/>
                    <a:pt x="0" y="3489"/>
                    <a:pt x="0" y="3489"/>
                  </a:cubicBezTo>
                  <a:cubicBezTo>
                    <a:pt x="0" y="3489"/>
                    <a:pt x="703" y="2691"/>
                    <a:pt x="1560" y="1739"/>
                  </a:cubicBezTo>
                  <a:cubicBezTo>
                    <a:pt x="2405" y="774"/>
                    <a:pt x="3108" y="0"/>
                    <a:pt x="3108" y="0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670" name="Google Shape;12670;p49"/>
            <p:cNvSpPr/>
            <p:nvPr/>
          </p:nvSpPr>
          <p:spPr>
            <a:xfrm>
              <a:off x="3969225" y="2252800"/>
              <a:ext cx="44075" cy="52700"/>
            </a:xfrm>
            <a:custGeom>
              <a:avLst/>
              <a:gdLst/>
              <a:ahLst/>
              <a:cxnLst/>
              <a:rect l="l" t="t" r="r" b="b"/>
              <a:pathLst>
                <a:path w="1763" h="2108" extrusionOk="0">
                  <a:moveTo>
                    <a:pt x="1763" y="0"/>
                  </a:moveTo>
                  <a:cubicBezTo>
                    <a:pt x="1763" y="0"/>
                    <a:pt x="1596" y="60"/>
                    <a:pt x="1382" y="191"/>
                  </a:cubicBezTo>
                  <a:cubicBezTo>
                    <a:pt x="1168" y="321"/>
                    <a:pt x="882" y="548"/>
                    <a:pt x="632" y="845"/>
                  </a:cubicBezTo>
                  <a:cubicBezTo>
                    <a:pt x="370" y="1143"/>
                    <a:pt x="215" y="1464"/>
                    <a:pt x="120" y="1703"/>
                  </a:cubicBezTo>
                  <a:cubicBezTo>
                    <a:pt x="37" y="1941"/>
                    <a:pt x="1" y="2107"/>
                    <a:pt x="1" y="2107"/>
                  </a:cubicBezTo>
                  <a:cubicBezTo>
                    <a:pt x="1" y="2107"/>
                    <a:pt x="132" y="2000"/>
                    <a:pt x="310" y="1822"/>
                  </a:cubicBezTo>
                  <a:cubicBezTo>
                    <a:pt x="513" y="1643"/>
                    <a:pt x="751" y="1405"/>
                    <a:pt x="989" y="1131"/>
                  </a:cubicBezTo>
                  <a:cubicBezTo>
                    <a:pt x="1227" y="845"/>
                    <a:pt x="1418" y="560"/>
                    <a:pt x="1549" y="357"/>
                  </a:cubicBezTo>
                  <a:cubicBezTo>
                    <a:pt x="1680" y="143"/>
                    <a:pt x="1763" y="0"/>
                    <a:pt x="1763" y="0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671" name="Google Shape;12671;p49"/>
            <p:cNvSpPr/>
            <p:nvPr/>
          </p:nvSpPr>
          <p:spPr>
            <a:xfrm>
              <a:off x="4234450" y="2011325"/>
              <a:ext cx="372675" cy="76300"/>
            </a:xfrm>
            <a:custGeom>
              <a:avLst/>
              <a:gdLst/>
              <a:ahLst/>
              <a:cxnLst/>
              <a:rect l="l" t="t" r="r" b="b"/>
              <a:pathLst>
                <a:path w="14907" h="3052" extrusionOk="0">
                  <a:moveTo>
                    <a:pt x="2439" y="1"/>
                  </a:moveTo>
                  <a:cubicBezTo>
                    <a:pt x="2371" y="1"/>
                    <a:pt x="2304" y="1"/>
                    <a:pt x="2239" y="3"/>
                  </a:cubicBezTo>
                  <a:cubicBezTo>
                    <a:pt x="1536" y="3"/>
                    <a:pt x="989" y="51"/>
                    <a:pt x="596" y="134"/>
                  </a:cubicBezTo>
                  <a:cubicBezTo>
                    <a:pt x="215" y="194"/>
                    <a:pt x="0" y="253"/>
                    <a:pt x="0" y="253"/>
                  </a:cubicBezTo>
                  <a:cubicBezTo>
                    <a:pt x="0" y="253"/>
                    <a:pt x="215" y="217"/>
                    <a:pt x="596" y="194"/>
                  </a:cubicBezTo>
                  <a:cubicBezTo>
                    <a:pt x="778" y="177"/>
                    <a:pt x="994" y="168"/>
                    <a:pt x="1242" y="168"/>
                  </a:cubicBezTo>
                  <a:cubicBezTo>
                    <a:pt x="1528" y="168"/>
                    <a:pt x="1857" y="180"/>
                    <a:pt x="2227" y="205"/>
                  </a:cubicBezTo>
                  <a:cubicBezTo>
                    <a:pt x="3608" y="301"/>
                    <a:pt x="5453" y="741"/>
                    <a:pt x="7442" y="1384"/>
                  </a:cubicBezTo>
                  <a:cubicBezTo>
                    <a:pt x="9454" y="2039"/>
                    <a:pt x="11287" y="2599"/>
                    <a:pt x="12669" y="2825"/>
                  </a:cubicBezTo>
                  <a:cubicBezTo>
                    <a:pt x="13359" y="2944"/>
                    <a:pt x="13919" y="3003"/>
                    <a:pt x="14312" y="3015"/>
                  </a:cubicBezTo>
                  <a:cubicBezTo>
                    <a:pt x="14693" y="3051"/>
                    <a:pt x="14907" y="3051"/>
                    <a:pt x="14907" y="3051"/>
                  </a:cubicBezTo>
                  <a:cubicBezTo>
                    <a:pt x="14907" y="3051"/>
                    <a:pt x="14681" y="3003"/>
                    <a:pt x="14312" y="2980"/>
                  </a:cubicBezTo>
                  <a:cubicBezTo>
                    <a:pt x="13931" y="2896"/>
                    <a:pt x="13383" y="2801"/>
                    <a:pt x="12716" y="2622"/>
                  </a:cubicBezTo>
                  <a:cubicBezTo>
                    <a:pt x="11371" y="2289"/>
                    <a:pt x="9585" y="1622"/>
                    <a:pt x="7585" y="967"/>
                  </a:cubicBezTo>
                  <a:cubicBezTo>
                    <a:pt x="5667" y="343"/>
                    <a:pt x="3815" y="1"/>
                    <a:pt x="2439" y="1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672" name="Google Shape;12672;p49"/>
            <p:cNvSpPr/>
            <p:nvPr/>
          </p:nvSpPr>
          <p:spPr>
            <a:xfrm>
              <a:off x="4323750" y="2032700"/>
              <a:ext cx="186650" cy="45975"/>
            </a:xfrm>
            <a:custGeom>
              <a:avLst/>
              <a:gdLst/>
              <a:ahLst/>
              <a:cxnLst/>
              <a:rect l="l" t="t" r="r" b="b"/>
              <a:pathLst>
                <a:path w="7466" h="1839" extrusionOk="0">
                  <a:moveTo>
                    <a:pt x="489" y="0"/>
                  </a:moveTo>
                  <a:cubicBezTo>
                    <a:pt x="418" y="0"/>
                    <a:pt x="354" y="2"/>
                    <a:pt x="298" y="5"/>
                  </a:cubicBezTo>
                  <a:cubicBezTo>
                    <a:pt x="107" y="17"/>
                    <a:pt x="0" y="17"/>
                    <a:pt x="0" y="17"/>
                  </a:cubicBezTo>
                  <a:cubicBezTo>
                    <a:pt x="0" y="17"/>
                    <a:pt x="107" y="41"/>
                    <a:pt x="298" y="77"/>
                  </a:cubicBezTo>
                  <a:cubicBezTo>
                    <a:pt x="500" y="124"/>
                    <a:pt x="762" y="184"/>
                    <a:pt x="1107" y="255"/>
                  </a:cubicBezTo>
                  <a:cubicBezTo>
                    <a:pt x="1786" y="410"/>
                    <a:pt x="2703" y="672"/>
                    <a:pt x="3715" y="970"/>
                  </a:cubicBezTo>
                  <a:cubicBezTo>
                    <a:pt x="4727" y="1267"/>
                    <a:pt x="5656" y="1505"/>
                    <a:pt x="6346" y="1648"/>
                  </a:cubicBezTo>
                  <a:cubicBezTo>
                    <a:pt x="7025" y="1791"/>
                    <a:pt x="7465" y="1839"/>
                    <a:pt x="7465" y="1839"/>
                  </a:cubicBezTo>
                  <a:cubicBezTo>
                    <a:pt x="7465" y="1839"/>
                    <a:pt x="7061" y="1672"/>
                    <a:pt x="6406" y="1422"/>
                  </a:cubicBezTo>
                  <a:cubicBezTo>
                    <a:pt x="5751" y="1172"/>
                    <a:pt x="4858" y="827"/>
                    <a:pt x="3822" y="529"/>
                  </a:cubicBezTo>
                  <a:cubicBezTo>
                    <a:pt x="2798" y="232"/>
                    <a:pt x="1834" y="65"/>
                    <a:pt x="1131" y="17"/>
                  </a:cubicBezTo>
                  <a:cubicBezTo>
                    <a:pt x="879" y="9"/>
                    <a:pt x="662" y="0"/>
                    <a:pt x="489" y="0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673" name="Google Shape;12673;p49"/>
            <p:cNvSpPr/>
            <p:nvPr/>
          </p:nvSpPr>
          <p:spPr>
            <a:xfrm>
              <a:off x="4432975" y="2078975"/>
              <a:ext cx="53900" cy="15825"/>
            </a:xfrm>
            <a:custGeom>
              <a:avLst/>
              <a:gdLst/>
              <a:ahLst/>
              <a:cxnLst/>
              <a:rect l="l" t="t" r="r" b="b"/>
              <a:pathLst>
                <a:path w="2156" h="633" extrusionOk="0">
                  <a:moveTo>
                    <a:pt x="264" y="0"/>
                  </a:moveTo>
                  <a:cubicBezTo>
                    <a:pt x="102" y="0"/>
                    <a:pt x="1" y="12"/>
                    <a:pt x="1" y="12"/>
                  </a:cubicBezTo>
                  <a:cubicBezTo>
                    <a:pt x="1" y="12"/>
                    <a:pt x="394" y="393"/>
                    <a:pt x="1013" y="547"/>
                  </a:cubicBezTo>
                  <a:cubicBezTo>
                    <a:pt x="1249" y="612"/>
                    <a:pt x="1474" y="632"/>
                    <a:pt x="1662" y="632"/>
                  </a:cubicBezTo>
                  <a:cubicBezTo>
                    <a:pt x="1956" y="632"/>
                    <a:pt x="2156" y="583"/>
                    <a:pt x="2156" y="583"/>
                  </a:cubicBezTo>
                  <a:cubicBezTo>
                    <a:pt x="2156" y="583"/>
                    <a:pt x="1703" y="274"/>
                    <a:pt x="1108" y="107"/>
                  </a:cubicBezTo>
                  <a:cubicBezTo>
                    <a:pt x="785" y="19"/>
                    <a:pt x="473" y="0"/>
                    <a:pt x="264" y="0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674" name="Google Shape;12674;p49"/>
            <p:cNvSpPr/>
            <p:nvPr/>
          </p:nvSpPr>
          <p:spPr>
            <a:xfrm>
              <a:off x="4279100" y="2676175"/>
              <a:ext cx="474475" cy="52000"/>
            </a:xfrm>
            <a:custGeom>
              <a:avLst/>
              <a:gdLst/>
              <a:ahLst/>
              <a:cxnLst/>
              <a:rect l="l" t="t" r="r" b="b"/>
              <a:pathLst>
                <a:path w="18979" h="2080" extrusionOk="0">
                  <a:moveTo>
                    <a:pt x="6526" y="0"/>
                  </a:moveTo>
                  <a:cubicBezTo>
                    <a:pt x="5097" y="0"/>
                    <a:pt x="3820" y="74"/>
                    <a:pt x="2786" y="174"/>
                  </a:cubicBezTo>
                  <a:cubicBezTo>
                    <a:pt x="1929" y="270"/>
                    <a:pt x="1227" y="353"/>
                    <a:pt x="750" y="436"/>
                  </a:cubicBezTo>
                  <a:cubicBezTo>
                    <a:pt x="274" y="508"/>
                    <a:pt x="0" y="555"/>
                    <a:pt x="0" y="555"/>
                  </a:cubicBezTo>
                  <a:cubicBezTo>
                    <a:pt x="0" y="555"/>
                    <a:pt x="274" y="531"/>
                    <a:pt x="762" y="508"/>
                  </a:cubicBezTo>
                  <a:cubicBezTo>
                    <a:pt x="1250" y="472"/>
                    <a:pt x="1953" y="448"/>
                    <a:pt x="2810" y="412"/>
                  </a:cubicBezTo>
                  <a:cubicBezTo>
                    <a:pt x="3287" y="399"/>
                    <a:pt x="3815" y="392"/>
                    <a:pt x="4386" y="392"/>
                  </a:cubicBezTo>
                  <a:cubicBezTo>
                    <a:pt x="5881" y="392"/>
                    <a:pt x="7665" y="444"/>
                    <a:pt x="9561" y="591"/>
                  </a:cubicBezTo>
                  <a:cubicBezTo>
                    <a:pt x="12180" y="817"/>
                    <a:pt x="14538" y="1174"/>
                    <a:pt x="16240" y="1496"/>
                  </a:cubicBezTo>
                  <a:cubicBezTo>
                    <a:pt x="17086" y="1663"/>
                    <a:pt x="17776" y="1817"/>
                    <a:pt x="18253" y="1924"/>
                  </a:cubicBezTo>
                  <a:cubicBezTo>
                    <a:pt x="18717" y="2020"/>
                    <a:pt x="18979" y="2079"/>
                    <a:pt x="18979" y="2079"/>
                  </a:cubicBezTo>
                  <a:cubicBezTo>
                    <a:pt x="18979" y="2079"/>
                    <a:pt x="18729" y="2008"/>
                    <a:pt x="18253" y="1817"/>
                  </a:cubicBezTo>
                  <a:cubicBezTo>
                    <a:pt x="17788" y="1663"/>
                    <a:pt x="17121" y="1472"/>
                    <a:pt x="16264" y="1246"/>
                  </a:cubicBezTo>
                  <a:cubicBezTo>
                    <a:pt x="14585" y="817"/>
                    <a:pt x="12216" y="329"/>
                    <a:pt x="9573" y="115"/>
                  </a:cubicBezTo>
                  <a:cubicBezTo>
                    <a:pt x="8508" y="34"/>
                    <a:pt x="7483" y="0"/>
                    <a:pt x="6526" y="0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675" name="Google Shape;12675;p49"/>
            <p:cNvSpPr/>
            <p:nvPr/>
          </p:nvSpPr>
          <p:spPr>
            <a:xfrm>
              <a:off x="4762200" y="2729025"/>
              <a:ext cx="98250" cy="20475"/>
            </a:xfrm>
            <a:custGeom>
              <a:avLst/>
              <a:gdLst/>
              <a:ahLst/>
              <a:cxnLst/>
              <a:rect l="l" t="t" r="r" b="b"/>
              <a:pathLst>
                <a:path w="3930" h="819" extrusionOk="0"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91" y="132"/>
                    <a:pt x="512" y="299"/>
                  </a:cubicBezTo>
                  <a:cubicBezTo>
                    <a:pt x="845" y="465"/>
                    <a:pt x="1322" y="644"/>
                    <a:pt x="1881" y="739"/>
                  </a:cubicBezTo>
                  <a:cubicBezTo>
                    <a:pt x="2209" y="795"/>
                    <a:pt x="2525" y="818"/>
                    <a:pt x="2804" y="818"/>
                  </a:cubicBezTo>
                  <a:cubicBezTo>
                    <a:pt x="3002" y="818"/>
                    <a:pt x="3181" y="807"/>
                    <a:pt x="3334" y="787"/>
                  </a:cubicBezTo>
                  <a:cubicBezTo>
                    <a:pt x="3703" y="739"/>
                    <a:pt x="3929" y="680"/>
                    <a:pt x="3929" y="680"/>
                  </a:cubicBezTo>
                  <a:cubicBezTo>
                    <a:pt x="3929" y="680"/>
                    <a:pt x="3703" y="620"/>
                    <a:pt x="3358" y="561"/>
                  </a:cubicBezTo>
                  <a:cubicBezTo>
                    <a:pt x="3000" y="489"/>
                    <a:pt x="2512" y="382"/>
                    <a:pt x="1977" y="299"/>
                  </a:cubicBezTo>
                  <a:cubicBezTo>
                    <a:pt x="1441" y="191"/>
                    <a:pt x="953" y="132"/>
                    <a:pt x="595" y="72"/>
                  </a:cubicBezTo>
                  <a:lnTo>
                    <a:pt x="0" y="1"/>
                  </a:ln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676" name="Google Shape;12676;p49"/>
            <p:cNvSpPr/>
            <p:nvPr/>
          </p:nvSpPr>
          <p:spPr>
            <a:xfrm>
              <a:off x="4370175" y="2643900"/>
              <a:ext cx="264650" cy="42000"/>
            </a:xfrm>
            <a:custGeom>
              <a:avLst/>
              <a:gdLst/>
              <a:ahLst/>
              <a:cxnLst/>
              <a:rect l="l" t="t" r="r" b="b"/>
              <a:pathLst>
                <a:path w="10586" h="1680" extrusionOk="0">
                  <a:moveTo>
                    <a:pt x="3299" y="1"/>
                  </a:moveTo>
                  <a:cubicBezTo>
                    <a:pt x="2644" y="1"/>
                    <a:pt x="2060" y="25"/>
                    <a:pt x="1572" y="84"/>
                  </a:cubicBezTo>
                  <a:cubicBezTo>
                    <a:pt x="1084" y="144"/>
                    <a:pt x="691" y="215"/>
                    <a:pt x="417" y="298"/>
                  </a:cubicBezTo>
                  <a:cubicBezTo>
                    <a:pt x="155" y="370"/>
                    <a:pt x="1" y="394"/>
                    <a:pt x="1" y="394"/>
                  </a:cubicBezTo>
                  <a:cubicBezTo>
                    <a:pt x="1" y="394"/>
                    <a:pt x="155" y="382"/>
                    <a:pt x="417" y="370"/>
                  </a:cubicBezTo>
                  <a:cubicBezTo>
                    <a:pt x="691" y="334"/>
                    <a:pt x="1096" y="322"/>
                    <a:pt x="1572" y="322"/>
                  </a:cubicBezTo>
                  <a:cubicBezTo>
                    <a:pt x="2060" y="322"/>
                    <a:pt x="2632" y="358"/>
                    <a:pt x="3263" y="394"/>
                  </a:cubicBezTo>
                  <a:cubicBezTo>
                    <a:pt x="3894" y="453"/>
                    <a:pt x="4584" y="537"/>
                    <a:pt x="5323" y="656"/>
                  </a:cubicBezTo>
                  <a:cubicBezTo>
                    <a:pt x="6775" y="894"/>
                    <a:pt x="8085" y="1168"/>
                    <a:pt x="9037" y="1370"/>
                  </a:cubicBezTo>
                  <a:cubicBezTo>
                    <a:pt x="9990" y="1572"/>
                    <a:pt x="10585" y="1680"/>
                    <a:pt x="10585" y="1680"/>
                  </a:cubicBezTo>
                  <a:cubicBezTo>
                    <a:pt x="10585" y="1680"/>
                    <a:pt x="10026" y="1453"/>
                    <a:pt x="9121" y="1132"/>
                  </a:cubicBezTo>
                  <a:cubicBezTo>
                    <a:pt x="8192" y="834"/>
                    <a:pt x="6894" y="429"/>
                    <a:pt x="5406" y="191"/>
                  </a:cubicBezTo>
                  <a:cubicBezTo>
                    <a:pt x="4668" y="72"/>
                    <a:pt x="3953" y="13"/>
                    <a:pt x="3299" y="1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677" name="Google Shape;12677;p49"/>
            <p:cNvSpPr/>
            <p:nvPr/>
          </p:nvSpPr>
          <p:spPr>
            <a:xfrm>
              <a:off x="4420475" y="2612175"/>
              <a:ext cx="151825" cy="18650"/>
            </a:xfrm>
            <a:custGeom>
              <a:avLst/>
              <a:gdLst/>
              <a:ahLst/>
              <a:cxnLst/>
              <a:rect l="l" t="t" r="r" b="b"/>
              <a:pathLst>
                <a:path w="6073" h="746" extrusionOk="0">
                  <a:moveTo>
                    <a:pt x="1926" y="0"/>
                  </a:moveTo>
                  <a:cubicBezTo>
                    <a:pt x="1537" y="0"/>
                    <a:pt x="1186" y="19"/>
                    <a:pt x="894" y="43"/>
                  </a:cubicBezTo>
                  <a:cubicBezTo>
                    <a:pt x="346" y="91"/>
                    <a:pt x="1" y="151"/>
                    <a:pt x="1" y="151"/>
                  </a:cubicBezTo>
                  <a:cubicBezTo>
                    <a:pt x="1" y="151"/>
                    <a:pt x="346" y="198"/>
                    <a:pt x="894" y="270"/>
                  </a:cubicBezTo>
                  <a:cubicBezTo>
                    <a:pt x="1453" y="329"/>
                    <a:pt x="2203" y="436"/>
                    <a:pt x="3037" y="508"/>
                  </a:cubicBezTo>
                  <a:cubicBezTo>
                    <a:pt x="3870" y="591"/>
                    <a:pt x="4632" y="639"/>
                    <a:pt x="5180" y="686"/>
                  </a:cubicBezTo>
                  <a:cubicBezTo>
                    <a:pt x="5740" y="734"/>
                    <a:pt x="6073" y="746"/>
                    <a:pt x="6073" y="746"/>
                  </a:cubicBezTo>
                  <a:cubicBezTo>
                    <a:pt x="6073" y="746"/>
                    <a:pt x="5751" y="615"/>
                    <a:pt x="5216" y="460"/>
                  </a:cubicBezTo>
                  <a:cubicBezTo>
                    <a:pt x="4680" y="317"/>
                    <a:pt x="3918" y="151"/>
                    <a:pt x="3073" y="55"/>
                  </a:cubicBezTo>
                  <a:cubicBezTo>
                    <a:pt x="2669" y="16"/>
                    <a:pt x="2281" y="0"/>
                    <a:pt x="1926" y="0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678" name="Google Shape;12678;p49"/>
            <p:cNvSpPr/>
            <p:nvPr/>
          </p:nvSpPr>
          <p:spPr>
            <a:xfrm>
              <a:off x="4445475" y="2584150"/>
              <a:ext cx="108975" cy="19600"/>
            </a:xfrm>
            <a:custGeom>
              <a:avLst/>
              <a:gdLst/>
              <a:ahLst/>
              <a:cxnLst/>
              <a:rect l="l" t="t" r="r" b="b"/>
              <a:pathLst>
                <a:path w="4359" h="784" extrusionOk="0">
                  <a:moveTo>
                    <a:pt x="1158" y="0"/>
                  </a:moveTo>
                  <a:cubicBezTo>
                    <a:pt x="973" y="0"/>
                    <a:pt x="804" y="8"/>
                    <a:pt x="656" y="21"/>
                  </a:cubicBezTo>
                  <a:cubicBezTo>
                    <a:pt x="251" y="45"/>
                    <a:pt x="1" y="93"/>
                    <a:pt x="1" y="93"/>
                  </a:cubicBezTo>
                  <a:cubicBezTo>
                    <a:pt x="1" y="93"/>
                    <a:pt x="965" y="343"/>
                    <a:pt x="2156" y="545"/>
                  </a:cubicBezTo>
                  <a:cubicBezTo>
                    <a:pt x="3347" y="736"/>
                    <a:pt x="4359" y="783"/>
                    <a:pt x="4359" y="783"/>
                  </a:cubicBezTo>
                  <a:cubicBezTo>
                    <a:pt x="4359" y="783"/>
                    <a:pt x="4132" y="664"/>
                    <a:pt x="3751" y="510"/>
                  </a:cubicBezTo>
                  <a:cubicBezTo>
                    <a:pt x="3382" y="367"/>
                    <a:pt x="2846" y="188"/>
                    <a:pt x="2239" y="93"/>
                  </a:cubicBezTo>
                  <a:cubicBezTo>
                    <a:pt x="1847" y="25"/>
                    <a:pt x="1478" y="0"/>
                    <a:pt x="1158" y="0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679" name="Google Shape;12679;p49"/>
            <p:cNvSpPr/>
            <p:nvPr/>
          </p:nvSpPr>
          <p:spPr>
            <a:xfrm>
              <a:off x="4450850" y="2560800"/>
              <a:ext cx="92875" cy="13175"/>
            </a:xfrm>
            <a:custGeom>
              <a:avLst/>
              <a:gdLst/>
              <a:ahLst/>
              <a:cxnLst/>
              <a:rect l="l" t="t" r="r" b="b"/>
              <a:pathLst>
                <a:path w="3715" h="527" extrusionOk="0">
                  <a:moveTo>
                    <a:pt x="1288" y="0"/>
                  </a:moveTo>
                  <a:cubicBezTo>
                    <a:pt x="541" y="0"/>
                    <a:pt x="0" y="122"/>
                    <a:pt x="0" y="122"/>
                  </a:cubicBezTo>
                  <a:cubicBezTo>
                    <a:pt x="0" y="122"/>
                    <a:pt x="834" y="372"/>
                    <a:pt x="1846" y="479"/>
                  </a:cubicBezTo>
                  <a:cubicBezTo>
                    <a:pt x="2183" y="515"/>
                    <a:pt x="2503" y="527"/>
                    <a:pt x="2780" y="527"/>
                  </a:cubicBezTo>
                  <a:cubicBezTo>
                    <a:pt x="3334" y="527"/>
                    <a:pt x="3715" y="479"/>
                    <a:pt x="3715" y="479"/>
                  </a:cubicBezTo>
                  <a:cubicBezTo>
                    <a:pt x="3715" y="479"/>
                    <a:pt x="2929" y="122"/>
                    <a:pt x="1881" y="27"/>
                  </a:cubicBezTo>
                  <a:cubicBezTo>
                    <a:pt x="1674" y="8"/>
                    <a:pt x="1475" y="0"/>
                    <a:pt x="1288" y="0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680" name="Google Shape;12680;p49"/>
            <p:cNvSpPr/>
            <p:nvPr/>
          </p:nvSpPr>
          <p:spPr>
            <a:xfrm>
              <a:off x="4136525" y="2379650"/>
              <a:ext cx="511100" cy="68125"/>
            </a:xfrm>
            <a:custGeom>
              <a:avLst/>
              <a:gdLst/>
              <a:ahLst/>
              <a:cxnLst/>
              <a:rect l="l" t="t" r="r" b="b"/>
              <a:pathLst>
                <a:path w="20444" h="2725" extrusionOk="0">
                  <a:moveTo>
                    <a:pt x="8596" y="1"/>
                  </a:moveTo>
                  <a:cubicBezTo>
                    <a:pt x="6305" y="1"/>
                    <a:pt x="4247" y="409"/>
                    <a:pt x="2786" y="951"/>
                  </a:cubicBezTo>
                  <a:cubicBezTo>
                    <a:pt x="1881" y="1284"/>
                    <a:pt x="1179" y="1617"/>
                    <a:pt x="715" y="1891"/>
                  </a:cubicBezTo>
                  <a:cubicBezTo>
                    <a:pt x="476" y="2010"/>
                    <a:pt x="298" y="2129"/>
                    <a:pt x="179" y="2201"/>
                  </a:cubicBezTo>
                  <a:cubicBezTo>
                    <a:pt x="60" y="2272"/>
                    <a:pt x="0" y="2320"/>
                    <a:pt x="0" y="2320"/>
                  </a:cubicBezTo>
                  <a:cubicBezTo>
                    <a:pt x="0" y="2320"/>
                    <a:pt x="84" y="2296"/>
                    <a:pt x="203" y="2236"/>
                  </a:cubicBezTo>
                  <a:cubicBezTo>
                    <a:pt x="322" y="2177"/>
                    <a:pt x="512" y="2070"/>
                    <a:pt x="750" y="1963"/>
                  </a:cubicBezTo>
                  <a:cubicBezTo>
                    <a:pt x="1238" y="1724"/>
                    <a:pt x="1953" y="1439"/>
                    <a:pt x="2858" y="1177"/>
                  </a:cubicBezTo>
                  <a:cubicBezTo>
                    <a:pt x="4271" y="752"/>
                    <a:pt x="6172" y="456"/>
                    <a:pt x="8294" y="456"/>
                  </a:cubicBezTo>
                  <a:cubicBezTo>
                    <a:pt x="8906" y="456"/>
                    <a:pt x="9537" y="480"/>
                    <a:pt x="10180" y="534"/>
                  </a:cubicBezTo>
                  <a:cubicBezTo>
                    <a:pt x="13061" y="772"/>
                    <a:pt x="15621" y="1427"/>
                    <a:pt x="17467" y="1903"/>
                  </a:cubicBezTo>
                  <a:cubicBezTo>
                    <a:pt x="18372" y="2153"/>
                    <a:pt x="19110" y="2367"/>
                    <a:pt x="19634" y="2498"/>
                  </a:cubicBezTo>
                  <a:cubicBezTo>
                    <a:pt x="20157" y="2653"/>
                    <a:pt x="20443" y="2725"/>
                    <a:pt x="20443" y="2725"/>
                  </a:cubicBezTo>
                  <a:cubicBezTo>
                    <a:pt x="20443" y="2725"/>
                    <a:pt x="20157" y="2617"/>
                    <a:pt x="19669" y="2415"/>
                  </a:cubicBezTo>
                  <a:cubicBezTo>
                    <a:pt x="19157" y="2236"/>
                    <a:pt x="18431" y="1963"/>
                    <a:pt x="17526" y="1665"/>
                  </a:cubicBezTo>
                  <a:cubicBezTo>
                    <a:pt x="15705" y="1082"/>
                    <a:pt x="13145" y="308"/>
                    <a:pt x="10216" y="69"/>
                  </a:cubicBezTo>
                  <a:cubicBezTo>
                    <a:pt x="9666" y="23"/>
                    <a:pt x="9125" y="1"/>
                    <a:pt x="8596" y="1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681" name="Google Shape;12681;p49"/>
            <p:cNvSpPr/>
            <p:nvPr/>
          </p:nvSpPr>
          <p:spPr>
            <a:xfrm>
              <a:off x="4200800" y="2346525"/>
              <a:ext cx="294725" cy="22675"/>
            </a:xfrm>
            <a:custGeom>
              <a:avLst/>
              <a:gdLst/>
              <a:ahLst/>
              <a:cxnLst/>
              <a:rect l="l" t="t" r="r" b="b"/>
              <a:pathLst>
                <a:path w="11789" h="907" extrusionOk="0">
                  <a:moveTo>
                    <a:pt x="6033" y="1"/>
                  </a:moveTo>
                  <a:cubicBezTo>
                    <a:pt x="5987" y="1"/>
                    <a:pt x="5941" y="1"/>
                    <a:pt x="5895" y="1"/>
                  </a:cubicBezTo>
                  <a:cubicBezTo>
                    <a:pt x="4240" y="13"/>
                    <a:pt x="2751" y="240"/>
                    <a:pt x="1692" y="466"/>
                  </a:cubicBezTo>
                  <a:cubicBezTo>
                    <a:pt x="1156" y="585"/>
                    <a:pt x="727" y="680"/>
                    <a:pt x="441" y="775"/>
                  </a:cubicBezTo>
                  <a:cubicBezTo>
                    <a:pt x="156" y="859"/>
                    <a:pt x="1" y="906"/>
                    <a:pt x="1" y="906"/>
                  </a:cubicBezTo>
                  <a:cubicBezTo>
                    <a:pt x="1" y="906"/>
                    <a:pt x="156" y="894"/>
                    <a:pt x="453" y="847"/>
                  </a:cubicBezTo>
                  <a:cubicBezTo>
                    <a:pt x="751" y="799"/>
                    <a:pt x="1192" y="763"/>
                    <a:pt x="1727" y="704"/>
                  </a:cubicBezTo>
                  <a:cubicBezTo>
                    <a:pt x="2775" y="597"/>
                    <a:pt x="4263" y="490"/>
                    <a:pt x="5895" y="478"/>
                  </a:cubicBezTo>
                  <a:cubicBezTo>
                    <a:pt x="7514" y="478"/>
                    <a:pt x="8990" y="549"/>
                    <a:pt x="10062" y="656"/>
                  </a:cubicBezTo>
                  <a:cubicBezTo>
                    <a:pt x="10597" y="704"/>
                    <a:pt x="11026" y="740"/>
                    <a:pt x="11324" y="787"/>
                  </a:cubicBezTo>
                  <a:cubicBezTo>
                    <a:pt x="11621" y="835"/>
                    <a:pt x="11788" y="847"/>
                    <a:pt x="11788" y="847"/>
                  </a:cubicBezTo>
                  <a:cubicBezTo>
                    <a:pt x="11788" y="847"/>
                    <a:pt x="11621" y="799"/>
                    <a:pt x="11348" y="704"/>
                  </a:cubicBezTo>
                  <a:cubicBezTo>
                    <a:pt x="11050" y="609"/>
                    <a:pt x="10633" y="502"/>
                    <a:pt x="10097" y="406"/>
                  </a:cubicBezTo>
                  <a:cubicBezTo>
                    <a:pt x="9079" y="198"/>
                    <a:pt x="7622" y="1"/>
                    <a:pt x="6033" y="1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682" name="Google Shape;12682;p49"/>
            <p:cNvSpPr/>
            <p:nvPr/>
          </p:nvSpPr>
          <p:spPr>
            <a:xfrm>
              <a:off x="4289500" y="2309725"/>
              <a:ext cx="125350" cy="12300"/>
            </a:xfrm>
            <a:custGeom>
              <a:avLst/>
              <a:gdLst/>
              <a:ahLst/>
              <a:cxnLst/>
              <a:rect l="l" t="t" r="r" b="b"/>
              <a:pathLst>
                <a:path w="5014" h="492" extrusionOk="0">
                  <a:moveTo>
                    <a:pt x="2121" y="1"/>
                  </a:moveTo>
                  <a:cubicBezTo>
                    <a:pt x="911" y="1"/>
                    <a:pt x="1" y="223"/>
                    <a:pt x="1" y="223"/>
                  </a:cubicBezTo>
                  <a:cubicBezTo>
                    <a:pt x="1" y="223"/>
                    <a:pt x="1132" y="414"/>
                    <a:pt x="2501" y="473"/>
                  </a:cubicBezTo>
                  <a:cubicBezTo>
                    <a:pt x="2804" y="486"/>
                    <a:pt x="3094" y="491"/>
                    <a:pt x="3362" y="491"/>
                  </a:cubicBezTo>
                  <a:cubicBezTo>
                    <a:pt x="4328" y="491"/>
                    <a:pt x="5014" y="426"/>
                    <a:pt x="5014" y="426"/>
                  </a:cubicBezTo>
                  <a:cubicBezTo>
                    <a:pt x="5014" y="426"/>
                    <a:pt x="3930" y="69"/>
                    <a:pt x="2525" y="9"/>
                  </a:cubicBezTo>
                  <a:cubicBezTo>
                    <a:pt x="2387" y="3"/>
                    <a:pt x="2252" y="1"/>
                    <a:pt x="2121" y="1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683" name="Google Shape;12683;p49"/>
            <p:cNvSpPr/>
            <p:nvPr/>
          </p:nvSpPr>
          <p:spPr>
            <a:xfrm>
              <a:off x="4305875" y="2279300"/>
              <a:ext cx="73550" cy="12400"/>
            </a:xfrm>
            <a:custGeom>
              <a:avLst/>
              <a:gdLst/>
              <a:ahLst/>
              <a:cxnLst/>
              <a:rect l="l" t="t" r="r" b="b"/>
              <a:pathLst>
                <a:path w="2942" h="496" extrusionOk="0">
                  <a:moveTo>
                    <a:pt x="1234" y="1"/>
                  </a:moveTo>
                  <a:cubicBezTo>
                    <a:pt x="922" y="1"/>
                    <a:pt x="648" y="48"/>
                    <a:pt x="441" y="95"/>
                  </a:cubicBezTo>
                  <a:cubicBezTo>
                    <a:pt x="168" y="154"/>
                    <a:pt x="1" y="238"/>
                    <a:pt x="1" y="238"/>
                  </a:cubicBezTo>
                  <a:cubicBezTo>
                    <a:pt x="1" y="238"/>
                    <a:pt x="679" y="416"/>
                    <a:pt x="1465" y="476"/>
                  </a:cubicBezTo>
                  <a:cubicBezTo>
                    <a:pt x="1652" y="490"/>
                    <a:pt x="1834" y="495"/>
                    <a:pt x="2002" y="495"/>
                  </a:cubicBezTo>
                  <a:cubicBezTo>
                    <a:pt x="2541" y="495"/>
                    <a:pt x="2942" y="440"/>
                    <a:pt x="2942" y="440"/>
                  </a:cubicBezTo>
                  <a:cubicBezTo>
                    <a:pt x="2942" y="440"/>
                    <a:pt x="2787" y="357"/>
                    <a:pt x="2537" y="250"/>
                  </a:cubicBezTo>
                  <a:cubicBezTo>
                    <a:pt x="2263" y="143"/>
                    <a:pt x="1906" y="35"/>
                    <a:pt x="1489" y="12"/>
                  </a:cubicBezTo>
                  <a:cubicBezTo>
                    <a:pt x="1402" y="4"/>
                    <a:pt x="1317" y="1"/>
                    <a:pt x="1234" y="1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684" name="Google Shape;12684;p49"/>
            <p:cNvSpPr/>
            <p:nvPr/>
          </p:nvSpPr>
          <p:spPr>
            <a:xfrm>
              <a:off x="4321950" y="2252750"/>
              <a:ext cx="82175" cy="14300"/>
            </a:xfrm>
            <a:custGeom>
              <a:avLst/>
              <a:gdLst/>
              <a:ahLst/>
              <a:cxnLst/>
              <a:rect l="l" t="t" r="r" b="b"/>
              <a:pathLst>
                <a:path w="3287" h="572" extrusionOk="0">
                  <a:moveTo>
                    <a:pt x="1030" y="1"/>
                  </a:moveTo>
                  <a:cubicBezTo>
                    <a:pt x="429" y="1"/>
                    <a:pt x="1" y="121"/>
                    <a:pt x="1" y="121"/>
                  </a:cubicBezTo>
                  <a:cubicBezTo>
                    <a:pt x="1" y="121"/>
                    <a:pt x="727" y="371"/>
                    <a:pt x="1620" y="490"/>
                  </a:cubicBezTo>
                  <a:cubicBezTo>
                    <a:pt x="2116" y="556"/>
                    <a:pt x="2575" y="571"/>
                    <a:pt x="2886" y="571"/>
                  </a:cubicBezTo>
                  <a:cubicBezTo>
                    <a:pt x="3134" y="571"/>
                    <a:pt x="3287" y="562"/>
                    <a:pt x="3287" y="562"/>
                  </a:cubicBezTo>
                  <a:cubicBezTo>
                    <a:pt x="3287" y="562"/>
                    <a:pt x="2620" y="181"/>
                    <a:pt x="1680" y="50"/>
                  </a:cubicBezTo>
                  <a:cubicBezTo>
                    <a:pt x="1450" y="14"/>
                    <a:pt x="1231" y="1"/>
                    <a:pt x="1030" y="1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685" name="Google Shape;12685;p49"/>
            <p:cNvSpPr/>
            <p:nvPr/>
          </p:nvSpPr>
          <p:spPr>
            <a:xfrm>
              <a:off x="3583775" y="2767900"/>
              <a:ext cx="367325" cy="163875"/>
            </a:xfrm>
            <a:custGeom>
              <a:avLst/>
              <a:gdLst/>
              <a:ahLst/>
              <a:cxnLst/>
              <a:rect l="l" t="t" r="r" b="b"/>
              <a:pathLst>
                <a:path w="14693" h="6555" extrusionOk="0">
                  <a:moveTo>
                    <a:pt x="1172" y="1"/>
                  </a:moveTo>
                  <a:cubicBezTo>
                    <a:pt x="976" y="1"/>
                    <a:pt x="807" y="9"/>
                    <a:pt x="655" y="18"/>
                  </a:cubicBezTo>
                  <a:cubicBezTo>
                    <a:pt x="238" y="53"/>
                    <a:pt x="0" y="65"/>
                    <a:pt x="0" y="65"/>
                  </a:cubicBezTo>
                  <a:cubicBezTo>
                    <a:pt x="0" y="65"/>
                    <a:pt x="238" y="77"/>
                    <a:pt x="667" y="125"/>
                  </a:cubicBezTo>
                  <a:cubicBezTo>
                    <a:pt x="881" y="125"/>
                    <a:pt x="1131" y="137"/>
                    <a:pt x="1429" y="172"/>
                  </a:cubicBezTo>
                  <a:cubicBezTo>
                    <a:pt x="1727" y="208"/>
                    <a:pt x="2048" y="232"/>
                    <a:pt x="2429" y="291"/>
                  </a:cubicBezTo>
                  <a:cubicBezTo>
                    <a:pt x="2798" y="351"/>
                    <a:pt x="3203" y="410"/>
                    <a:pt x="3632" y="494"/>
                  </a:cubicBezTo>
                  <a:cubicBezTo>
                    <a:pt x="4060" y="565"/>
                    <a:pt x="4513" y="684"/>
                    <a:pt x="4989" y="803"/>
                  </a:cubicBezTo>
                  <a:cubicBezTo>
                    <a:pt x="5918" y="1065"/>
                    <a:pt x="6954" y="1423"/>
                    <a:pt x="7989" y="1863"/>
                  </a:cubicBezTo>
                  <a:cubicBezTo>
                    <a:pt x="9013" y="2327"/>
                    <a:pt x="9966" y="2851"/>
                    <a:pt x="10799" y="3363"/>
                  </a:cubicBezTo>
                  <a:cubicBezTo>
                    <a:pt x="11204" y="3637"/>
                    <a:pt x="11609" y="3887"/>
                    <a:pt x="11954" y="4161"/>
                  </a:cubicBezTo>
                  <a:cubicBezTo>
                    <a:pt x="12323" y="4411"/>
                    <a:pt x="12633" y="4661"/>
                    <a:pt x="12919" y="4899"/>
                  </a:cubicBezTo>
                  <a:cubicBezTo>
                    <a:pt x="13216" y="5137"/>
                    <a:pt x="13454" y="5375"/>
                    <a:pt x="13681" y="5566"/>
                  </a:cubicBezTo>
                  <a:cubicBezTo>
                    <a:pt x="13895" y="5768"/>
                    <a:pt x="14085" y="5947"/>
                    <a:pt x="14228" y="6090"/>
                  </a:cubicBezTo>
                  <a:lnTo>
                    <a:pt x="14693" y="6554"/>
                  </a:lnTo>
                  <a:cubicBezTo>
                    <a:pt x="14693" y="6554"/>
                    <a:pt x="14550" y="6376"/>
                    <a:pt x="14288" y="6042"/>
                  </a:cubicBezTo>
                  <a:cubicBezTo>
                    <a:pt x="14157" y="5887"/>
                    <a:pt x="13990" y="5685"/>
                    <a:pt x="13788" y="5471"/>
                  </a:cubicBezTo>
                  <a:cubicBezTo>
                    <a:pt x="13573" y="5256"/>
                    <a:pt x="13347" y="4994"/>
                    <a:pt x="13073" y="4732"/>
                  </a:cubicBezTo>
                  <a:cubicBezTo>
                    <a:pt x="12799" y="4471"/>
                    <a:pt x="12490" y="4185"/>
                    <a:pt x="12145" y="3899"/>
                  </a:cubicBezTo>
                  <a:cubicBezTo>
                    <a:pt x="11799" y="3601"/>
                    <a:pt x="11418" y="3339"/>
                    <a:pt x="11014" y="3042"/>
                  </a:cubicBezTo>
                  <a:cubicBezTo>
                    <a:pt x="10180" y="2482"/>
                    <a:pt x="9228" y="1911"/>
                    <a:pt x="8168" y="1434"/>
                  </a:cubicBezTo>
                  <a:cubicBezTo>
                    <a:pt x="7120" y="958"/>
                    <a:pt x="6061" y="637"/>
                    <a:pt x="5072" y="410"/>
                  </a:cubicBezTo>
                  <a:cubicBezTo>
                    <a:pt x="4584" y="303"/>
                    <a:pt x="4120" y="196"/>
                    <a:pt x="3679" y="160"/>
                  </a:cubicBezTo>
                  <a:cubicBezTo>
                    <a:pt x="3227" y="101"/>
                    <a:pt x="2810" y="65"/>
                    <a:pt x="2441" y="41"/>
                  </a:cubicBezTo>
                  <a:cubicBezTo>
                    <a:pt x="2072" y="6"/>
                    <a:pt x="1727" y="6"/>
                    <a:pt x="1429" y="6"/>
                  </a:cubicBezTo>
                  <a:cubicBezTo>
                    <a:pt x="1338" y="2"/>
                    <a:pt x="1253" y="1"/>
                    <a:pt x="1172" y="1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686" name="Google Shape;12686;p49"/>
            <p:cNvSpPr/>
            <p:nvPr/>
          </p:nvSpPr>
          <p:spPr>
            <a:xfrm>
              <a:off x="3687350" y="2738550"/>
              <a:ext cx="259575" cy="143500"/>
            </a:xfrm>
            <a:custGeom>
              <a:avLst/>
              <a:gdLst/>
              <a:ahLst/>
              <a:cxnLst/>
              <a:rect l="l" t="t" r="r" b="b"/>
              <a:pathLst>
                <a:path w="10383" h="5740" extrusionOk="0">
                  <a:moveTo>
                    <a:pt x="1" y="1"/>
                  </a:moveTo>
                  <a:lnTo>
                    <a:pt x="1" y="1"/>
                  </a:lnTo>
                  <a:cubicBezTo>
                    <a:pt x="1" y="1"/>
                    <a:pt x="179" y="37"/>
                    <a:pt x="477" y="96"/>
                  </a:cubicBezTo>
                  <a:cubicBezTo>
                    <a:pt x="620" y="120"/>
                    <a:pt x="810" y="156"/>
                    <a:pt x="1025" y="203"/>
                  </a:cubicBezTo>
                  <a:cubicBezTo>
                    <a:pt x="1251" y="239"/>
                    <a:pt x="1489" y="287"/>
                    <a:pt x="1751" y="358"/>
                  </a:cubicBezTo>
                  <a:cubicBezTo>
                    <a:pt x="2287" y="501"/>
                    <a:pt x="2906" y="692"/>
                    <a:pt x="3584" y="942"/>
                  </a:cubicBezTo>
                  <a:cubicBezTo>
                    <a:pt x="4251" y="1215"/>
                    <a:pt x="4977" y="1537"/>
                    <a:pt x="5704" y="1942"/>
                  </a:cubicBezTo>
                  <a:cubicBezTo>
                    <a:pt x="6430" y="2346"/>
                    <a:pt x="7097" y="2775"/>
                    <a:pt x="7668" y="3204"/>
                  </a:cubicBezTo>
                  <a:cubicBezTo>
                    <a:pt x="8252" y="3632"/>
                    <a:pt x="8740" y="4049"/>
                    <a:pt x="9145" y="4442"/>
                  </a:cubicBezTo>
                  <a:cubicBezTo>
                    <a:pt x="9335" y="4621"/>
                    <a:pt x="9514" y="4811"/>
                    <a:pt x="9669" y="4966"/>
                  </a:cubicBezTo>
                  <a:cubicBezTo>
                    <a:pt x="9835" y="5121"/>
                    <a:pt x="9954" y="5264"/>
                    <a:pt x="10050" y="5383"/>
                  </a:cubicBezTo>
                  <a:cubicBezTo>
                    <a:pt x="10264" y="5597"/>
                    <a:pt x="10383" y="5740"/>
                    <a:pt x="10383" y="5740"/>
                  </a:cubicBezTo>
                  <a:cubicBezTo>
                    <a:pt x="10383" y="5740"/>
                    <a:pt x="10276" y="5585"/>
                    <a:pt x="10121" y="5335"/>
                  </a:cubicBezTo>
                  <a:cubicBezTo>
                    <a:pt x="10026" y="5204"/>
                    <a:pt x="9919" y="5049"/>
                    <a:pt x="9788" y="4871"/>
                  </a:cubicBezTo>
                  <a:cubicBezTo>
                    <a:pt x="9657" y="4704"/>
                    <a:pt x="9502" y="4502"/>
                    <a:pt x="9311" y="4287"/>
                  </a:cubicBezTo>
                  <a:cubicBezTo>
                    <a:pt x="8954" y="3859"/>
                    <a:pt x="8478" y="3382"/>
                    <a:pt x="7918" y="2906"/>
                  </a:cubicBezTo>
                  <a:cubicBezTo>
                    <a:pt x="7335" y="2430"/>
                    <a:pt x="6668" y="1954"/>
                    <a:pt x="5918" y="1537"/>
                  </a:cubicBezTo>
                  <a:cubicBezTo>
                    <a:pt x="5156" y="1120"/>
                    <a:pt x="4406" y="822"/>
                    <a:pt x="3703" y="584"/>
                  </a:cubicBezTo>
                  <a:cubicBezTo>
                    <a:pt x="2989" y="358"/>
                    <a:pt x="2334" y="215"/>
                    <a:pt x="1787" y="144"/>
                  </a:cubicBezTo>
                  <a:cubicBezTo>
                    <a:pt x="1513" y="84"/>
                    <a:pt x="1263" y="60"/>
                    <a:pt x="1036" y="49"/>
                  </a:cubicBezTo>
                  <a:cubicBezTo>
                    <a:pt x="810" y="37"/>
                    <a:pt x="620" y="25"/>
                    <a:pt x="477" y="25"/>
                  </a:cubicBezTo>
                  <a:cubicBezTo>
                    <a:pt x="179" y="1"/>
                    <a:pt x="1" y="1"/>
                    <a:pt x="1" y="1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687" name="Google Shape;12687;p49"/>
            <p:cNvSpPr/>
            <p:nvPr/>
          </p:nvSpPr>
          <p:spPr>
            <a:xfrm>
              <a:off x="3817725" y="2742725"/>
              <a:ext cx="131600" cy="98550"/>
            </a:xfrm>
            <a:custGeom>
              <a:avLst/>
              <a:gdLst/>
              <a:ahLst/>
              <a:cxnLst/>
              <a:rect l="l" t="t" r="r" b="b"/>
              <a:pathLst>
                <a:path w="5264" h="3942" extrusionOk="0">
                  <a:moveTo>
                    <a:pt x="1" y="1"/>
                  </a:moveTo>
                  <a:cubicBezTo>
                    <a:pt x="1" y="1"/>
                    <a:pt x="96" y="36"/>
                    <a:pt x="239" y="96"/>
                  </a:cubicBezTo>
                  <a:cubicBezTo>
                    <a:pt x="405" y="155"/>
                    <a:pt x="632" y="251"/>
                    <a:pt x="917" y="370"/>
                  </a:cubicBezTo>
                  <a:cubicBezTo>
                    <a:pt x="1465" y="632"/>
                    <a:pt x="2191" y="1025"/>
                    <a:pt x="2918" y="1584"/>
                  </a:cubicBezTo>
                  <a:cubicBezTo>
                    <a:pt x="3644" y="2132"/>
                    <a:pt x="4227" y="2715"/>
                    <a:pt x="4632" y="3168"/>
                  </a:cubicBezTo>
                  <a:cubicBezTo>
                    <a:pt x="4835" y="3406"/>
                    <a:pt x="4989" y="3608"/>
                    <a:pt x="5096" y="3739"/>
                  </a:cubicBezTo>
                  <a:cubicBezTo>
                    <a:pt x="5204" y="3870"/>
                    <a:pt x="5263" y="3942"/>
                    <a:pt x="5263" y="3942"/>
                  </a:cubicBezTo>
                  <a:cubicBezTo>
                    <a:pt x="5263" y="3942"/>
                    <a:pt x="5216" y="3858"/>
                    <a:pt x="5156" y="3692"/>
                  </a:cubicBezTo>
                  <a:cubicBezTo>
                    <a:pt x="5096" y="3525"/>
                    <a:pt x="4989" y="3299"/>
                    <a:pt x="4823" y="3037"/>
                  </a:cubicBezTo>
                  <a:cubicBezTo>
                    <a:pt x="4525" y="2501"/>
                    <a:pt x="3977" y="1798"/>
                    <a:pt x="3203" y="1215"/>
                  </a:cubicBezTo>
                  <a:cubicBezTo>
                    <a:pt x="2429" y="644"/>
                    <a:pt x="1608" y="310"/>
                    <a:pt x="1001" y="167"/>
                  </a:cubicBezTo>
                  <a:cubicBezTo>
                    <a:pt x="691" y="96"/>
                    <a:pt x="453" y="48"/>
                    <a:pt x="274" y="36"/>
                  </a:cubicBezTo>
                  <a:cubicBezTo>
                    <a:pt x="96" y="13"/>
                    <a:pt x="1" y="1"/>
                    <a:pt x="1" y="1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688" name="Google Shape;12688;p49"/>
            <p:cNvSpPr/>
            <p:nvPr/>
          </p:nvSpPr>
          <p:spPr>
            <a:xfrm>
              <a:off x="3859100" y="2723375"/>
              <a:ext cx="94675" cy="71475"/>
            </a:xfrm>
            <a:custGeom>
              <a:avLst/>
              <a:gdLst/>
              <a:ahLst/>
              <a:cxnLst/>
              <a:rect l="l" t="t" r="r" b="b"/>
              <a:pathLst>
                <a:path w="3787" h="2859" extrusionOk="0">
                  <a:moveTo>
                    <a:pt x="1" y="1"/>
                  </a:moveTo>
                  <a:cubicBezTo>
                    <a:pt x="1" y="1"/>
                    <a:pt x="239" y="120"/>
                    <a:pt x="608" y="358"/>
                  </a:cubicBezTo>
                  <a:cubicBezTo>
                    <a:pt x="989" y="584"/>
                    <a:pt x="1477" y="906"/>
                    <a:pt x="2001" y="1299"/>
                  </a:cubicBezTo>
                  <a:cubicBezTo>
                    <a:pt x="2513" y="1680"/>
                    <a:pt x="2965" y="2072"/>
                    <a:pt x="3275" y="2370"/>
                  </a:cubicBezTo>
                  <a:cubicBezTo>
                    <a:pt x="3584" y="2668"/>
                    <a:pt x="3787" y="2858"/>
                    <a:pt x="3787" y="2858"/>
                  </a:cubicBezTo>
                  <a:cubicBezTo>
                    <a:pt x="3787" y="2858"/>
                    <a:pt x="3680" y="2584"/>
                    <a:pt x="3441" y="2215"/>
                  </a:cubicBezTo>
                  <a:cubicBezTo>
                    <a:pt x="3203" y="1846"/>
                    <a:pt x="2810" y="1358"/>
                    <a:pt x="2263" y="941"/>
                  </a:cubicBezTo>
                  <a:cubicBezTo>
                    <a:pt x="1715" y="525"/>
                    <a:pt x="1132" y="275"/>
                    <a:pt x="703" y="156"/>
                  </a:cubicBezTo>
                  <a:cubicBezTo>
                    <a:pt x="286" y="36"/>
                    <a:pt x="1" y="1"/>
                    <a:pt x="1" y="1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689" name="Google Shape;12689;p49"/>
            <p:cNvSpPr/>
            <p:nvPr/>
          </p:nvSpPr>
          <p:spPr>
            <a:xfrm>
              <a:off x="3880825" y="2702850"/>
              <a:ext cx="72350" cy="46550"/>
            </a:xfrm>
            <a:custGeom>
              <a:avLst/>
              <a:gdLst/>
              <a:ahLst/>
              <a:cxnLst/>
              <a:rect l="l" t="t" r="r" b="b"/>
              <a:pathLst>
                <a:path w="2894" h="1862" extrusionOk="0">
                  <a:moveTo>
                    <a:pt x="1" y="0"/>
                  </a:moveTo>
                  <a:cubicBezTo>
                    <a:pt x="1" y="0"/>
                    <a:pt x="513" y="631"/>
                    <a:pt x="1310" y="1155"/>
                  </a:cubicBezTo>
                  <a:cubicBezTo>
                    <a:pt x="1703" y="1405"/>
                    <a:pt x="2096" y="1596"/>
                    <a:pt x="2394" y="1727"/>
                  </a:cubicBezTo>
                  <a:cubicBezTo>
                    <a:pt x="2537" y="1786"/>
                    <a:pt x="2656" y="1858"/>
                    <a:pt x="2763" y="1858"/>
                  </a:cubicBezTo>
                  <a:cubicBezTo>
                    <a:pt x="2776" y="1861"/>
                    <a:pt x="2788" y="1862"/>
                    <a:pt x="2799" y="1862"/>
                  </a:cubicBezTo>
                  <a:cubicBezTo>
                    <a:pt x="2876" y="1862"/>
                    <a:pt x="2894" y="1798"/>
                    <a:pt x="2894" y="1798"/>
                  </a:cubicBezTo>
                  <a:lnTo>
                    <a:pt x="2894" y="1798"/>
                  </a:lnTo>
                  <a:cubicBezTo>
                    <a:pt x="2894" y="1798"/>
                    <a:pt x="2878" y="1819"/>
                    <a:pt x="2843" y="1819"/>
                  </a:cubicBezTo>
                  <a:cubicBezTo>
                    <a:pt x="2825" y="1819"/>
                    <a:pt x="2803" y="1814"/>
                    <a:pt x="2775" y="1798"/>
                  </a:cubicBezTo>
                  <a:cubicBezTo>
                    <a:pt x="2703" y="1762"/>
                    <a:pt x="2632" y="1655"/>
                    <a:pt x="2513" y="1548"/>
                  </a:cubicBezTo>
                  <a:cubicBezTo>
                    <a:pt x="2287" y="1322"/>
                    <a:pt x="1965" y="1048"/>
                    <a:pt x="1560" y="774"/>
                  </a:cubicBezTo>
                  <a:cubicBezTo>
                    <a:pt x="775" y="238"/>
                    <a:pt x="1" y="0"/>
                    <a:pt x="1" y="0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690" name="Google Shape;12690;p49"/>
            <p:cNvSpPr/>
            <p:nvPr/>
          </p:nvSpPr>
          <p:spPr>
            <a:xfrm>
              <a:off x="3900475" y="2684975"/>
              <a:ext cx="44375" cy="26225"/>
            </a:xfrm>
            <a:custGeom>
              <a:avLst/>
              <a:gdLst/>
              <a:ahLst/>
              <a:cxnLst/>
              <a:rect l="l" t="t" r="r" b="b"/>
              <a:pathLst>
                <a:path w="1775" h="1049" extrusionOk="0">
                  <a:moveTo>
                    <a:pt x="1" y="1"/>
                  </a:moveTo>
                  <a:lnTo>
                    <a:pt x="1" y="1"/>
                  </a:lnTo>
                  <a:cubicBezTo>
                    <a:pt x="1" y="1"/>
                    <a:pt x="286" y="441"/>
                    <a:pt x="774" y="715"/>
                  </a:cubicBezTo>
                  <a:cubicBezTo>
                    <a:pt x="1263" y="1013"/>
                    <a:pt x="1775" y="1049"/>
                    <a:pt x="1775" y="1049"/>
                  </a:cubicBezTo>
                  <a:cubicBezTo>
                    <a:pt x="1775" y="1049"/>
                    <a:pt x="1489" y="620"/>
                    <a:pt x="1001" y="334"/>
                  </a:cubicBezTo>
                  <a:cubicBezTo>
                    <a:pt x="501" y="37"/>
                    <a:pt x="1" y="1"/>
                    <a:pt x="1" y="1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691" name="Google Shape;12691;p49"/>
            <p:cNvSpPr/>
            <p:nvPr/>
          </p:nvSpPr>
          <p:spPr>
            <a:xfrm>
              <a:off x="3894825" y="2666600"/>
              <a:ext cx="46150" cy="19300"/>
            </a:xfrm>
            <a:custGeom>
              <a:avLst/>
              <a:gdLst/>
              <a:ahLst/>
              <a:cxnLst/>
              <a:rect l="l" t="t" r="r" b="b"/>
              <a:pathLst>
                <a:path w="1846" h="772" extrusionOk="0">
                  <a:moveTo>
                    <a:pt x="287" y="0"/>
                  </a:moveTo>
                  <a:cubicBezTo>
                    <a:pt x="114" y="0"/>
                    <a:pt x="0" y="21"/>
                    <a:pt x="0" y="21"/>
                  </a:cubicBezTo>
                  <a:cubicBezTo>
                    <a:pt x="0" y="21"/>
                    <a:pt x="369" y="355"/>
                    <a:pt x="858" y="557"/>
                  </a:cubicBezTo>
                  <a:cubicBezTo>
                    <a:pt x="1358" y="760"/>
                    <a:pt x="1846" y="772"/>
                    <a:pt x="1846" y="772"/>
                  </a:cubicBezTo>
                  <a:cubicBezTo>
                    <a:pt x="1846" y="772"/>
                    <a:pt x="1548" y="355"/>
                    <a:pt x="1024" y="141"/>
                  </a:cubicBezTo>
                  <a:cubicBezTo>
                    <a:pt x="753" y="27"/>
                    <a:pt x="482" y="0"/>
                    <a:pt x="287" y="0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692" name="Google Shape;12692;p49"/>
            <p:cNvSpPr/>
            <p:nvPr/>
          </p:nvSpPr>
          <p:spPr>
            <a:xfrm>
              <a:off x="3632575" y="2067200"/>
              <a:ext cx="242925" cy="79650"/>
            </a:xfrm>
            <a:custGeom>
              <a:avLst/>
              <a:gdLst/>
              <a:ahLst/>
              <a:cxnLst/>
              <a:rect l="l" t="t" r="r" b="b"/>
              <a:pathLst>
                <a:path w="9717" h="3186" extrusionOk="0">
                  <a:moveTo>
                    <a:pt x="2445" y="1"/>
                  </a:moveTo>
                  <a:cubicBezTo>
                    <a:pt x="2104" y="1"/>
                    <a:pt x="1790" y="19"/>
                    <a:pt x="1513" y="54"/>
                  </a:cubicBezTo>
                  <a:cubicBezTo>
                    <a:pt x="1275" y="66"/>
                    <a:pt x="1072" y="114"/>
                    <a:pt x="882" y="149"/>
                  </a:cubicBezTo>
                  <a:cubicBezTo>
                    <a:pt x="680" y="173"/>
                    <a:pt x="537" y="221"/>
                    <a:pt x="406" y="245"/>
                  </a:cubicBezTo>
                  <a:cubicBezTo>
                    <a:pt x="144" y="328"/>
                    <a:pt x="1" y="352"/>
                    <a:pt x="1" y="352"/>
                  </a:cubicBezTo>
                  <a:cubicBezTo>
                    <a:pt x="1" y="352"/>
                    <a:pt x="144" y="340"/>
                    <a:pt x="418" y="328"/>
                  </a:cubicBezTo>
                  <a:cubicBezTo>
                    <a:pt x="537" y="304"/>
                    <a:pt x="703" y="292"/>
                    <a:pt x="894" y="292"/>
                  </a:cubicBezTo>
                  <a:cubicBezTo>
                    <a:pt x="1021" y="292"/>
                    <a:pt x="1153" y="287"/>
                    <a:pt x="1298" y="287"/>
                  </a:cubicBezTo>
                  <a:cubicBezTo>
                    <a:pt x="1370" y="287"/>
                    <a:pt x="1446" y="288"/>
                    <a:pt x="1525" y="292"/>
                  </a:cubicBezTo>
                  <a:cubicBezTo>
                    <a:pt x="1989" y="292"/>
                    <a:pt x="2561" y="340"/>
                    <a:pt x="3168" y="411"/>
                  </a:cubicBezTo>
                  <a:cubicBezTo>
                    <a:pt x="3775" y="506"/>
                    <a:pt x="4454" y="637"/>
                    <a:pt x="5132" y="828"/>
                  </a:cubicBezTo>
                  <a:cubicBezTo>
                    <a:pt x="5799" y="1042"/>
                    <a:pt x="6442" y="1280"/>
                    <a:pt x="7014" y="1530"/>
                  </a:cubicBezTo>
                  <a:cubicBezTo>
                    <a:pt x="7573" y="1780"/>
                    <a:pt x="8061" y="2054"/>
                    <a:pt x="8466" y="2304"/>
                  </a:cubicBezTo>
                  <a:cubicBezTo>
                    <a:pt x="8669" y="2411"/>
                    <a:pt x="8835" y="2542"/>
                    <a:pt x="9002" y="2650"/>
                  </a:cubicBezTo>
                  <a:cubicBezTo>
                    <a:pt x="9157" y="2745"/>
                    <a:pt x="9288" y="2852"/>
                    <a:pt x="9395" y="2923"/>
                  </a:cubicBezTo>
                  <a:cubicBezTo>
                    <a:pt x="9597" y="3090"/>
                    <a:pt x="9716" y="3185"/>
                    <a:pt x="9716" y="3185"/>
                  </a:cubicBezTo>
                  <a:cubicBezTo>
                    <a:pt x="9716" y="3185"/>
                    <a:pt x="9609" y="3078"/>
                    <a:pt x="9443" y="2864"/>
                  </a:cubicBezTo>
                  <a:cubicBezTo>
                    <a:pt x="9347" y="2769"/>
                    <a:pt x="9240" y="2650"/>
                    <a:pt x="9085" y="2531"/>
                  </a:cubicBezTo>
                  <a:cubicBezTo>
                    <a:pt x="8954" y="2411"/>
                    <a:pt x="8788" y="2257"/>
                    <a:pt x="8597" y="2114"/>
                  </a:cubicBezTo>
                  <a:cubicBezTo>
                    <a:pt x="8228" y="1792"/>
                    <a:pt x="7752" y="1483"/>
                    <a:pt x="7180" y="1173"/>
                  </a:cubicBezTo>
                  <a:cubicBezTo>
                    <a:pt x="6621" y="876"/>
                    <a:pt x="5978" y="590"/>
                    <a:pt x="5263" y="387"/>
                  </a:cubicBezTo>
                  <a:cubicBezTo>
                    <a:pt x="4549" y="185"/>
                    <a:pt x="3859" y="66"/>
                    <a:pt x="3216" y="30"/>
                  </a:cubicBezTo>
                  <a:cubicBezTo>
                    <a:pt x="2947" y="10"/>
                    <a:pt x="2689" y="1"/>
                    <a:pt x="2445" y="1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693" name="Google Shape;12693;p49"/>
            <p:cNvSpPr/>
            <p:nvPr/>
          </p:nvSpPr>
          <p:spPr>
            <a:xfrm>
              <a:off x="3648075" y="2114950"/>
              <a:ext cx="232775" cy="71475"/>
            </a:xfrm>
            <a:custGeom>
              <a:avLst/>
              <a:gdLst/>
              <a:ahLst/>
              <a:cxnLst/>
              <a:rect l="l" t="t" r="r" b="b"/>
              <a:pathLst>
                <a:path w="9311" h="2859" extrusionOk="0">
                  <a:moveTo>
                    <a:pt x="2469" y="1"/>
                  </a:moveTo>
                  <a:cubicBezTo>
                    <a:pt x="2080" y="1"/>
                    <a:pt x="1724" y="32"/>
                    <a:pt x="1417" y="85"/>
                  </a:cubicBezTo>
                  <a:cubicBezTo>
                    <a:pt x="976" y="156"/>
                    <a:pt x="619" y="240"/>
                    <a:pt x="381" y="335"/>
                  </a:cubicBezTo>
                  <a:cubicBezTo>
                    <a:pt x="143" y="406"/>
                    <a:pt x="0" y="466"/>
                    <a:pt x="0" y="466"/>
                  </a:cubicBezTo>
                  <a:cubicBezTo>
                    <a:pt x="0" y="466"/>
                    <a:pt x="143" y="442"/>
                    <a:pt x="393" y="394"/>
                  </a:cubicBezTo>
                  <a:cubicBezTo>
                    <a:pt x="643" y="359"/>
                    <a:pt x="1000" y="323"/>
                    <a:pt x="1453" y="299"/>
                  </a:cubicBezTo>
                  <a:cubicBezTo>
                    <a:pt x="1515" y="297"/>
                    <a:pt x="1579" y="297"/>
                    <a:pt x="1645" y="297"/>
                  </a:cubicBezTo>
                  <a:cubicBezTo>
                    <a:pt x="2516" y="297"/>
                    <a:pt x="3650" y="446"/>
                    <a:pt x="4846" y="823"/>
                  </a:cubicBezTo>
                  <a:cubicBezTo>
                    <a:pt x="6120" y="1228"/>
                    <a:pt x="7227" y="1764"/>
                    <a:pt x="8025" y="2180"/>
                  </a:cubicBezTo>
                  <a:cubicBezTo>
                    <a:pt x="8811" y="2597"/>
                    <a:pt x="9311" y="2859"/>
                    <a:pt x="9311" y="2859"/>
                  </a:cubicBezTo>
                  <a:cubicBezTo>
                    <a:pt x="9311" y="2859"/>
                    <a:pt x="8870" y="2490"/>
                    <a:pt x="8132" y="1990"/>
                  </a:cubicBezTo>
                  <a:cubicBezTo>
                    <a:pt x="7382" y="1478"/>
                    <a:pt x="6298" y="811"/>
                    <a:pt x="4965" y="394"/>
                  </a:cubicBezTo>
                  <a:cubicBezTo>
                    <a:pt x="4082" y="113"/>
                    <a:pt x="3214" y="1"/>
                    <a:pt x="2469" y="1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694" name="Google Shape;12694;p49"/>
            <p:cNvSpPr/>
            <p:nvPr/>
          </p:nvSpPr>
          <p:spPr>
            <a:xfrm>
              <a:off x="3719500" y="2151850"/>
              <a:ext cx="113125" cy="39650"/>
            </a:xfrm>
            <a:custGeom>
              <a:avLst/>
              <a:gdLst/>
              <a:ahLst/>
              <a:cxnLst/>
              <a:rect l="l" t="t" r="r" b="b"/>
              <a:pathLst>
                <a:path w="4525" h="1586" extrusionOk="0">
                  <a:moveTo>
                    <a:pt x="825" y="0"/>
                  </a:moveTo>
                  <a:cubicBezTo>
                    <a:pt x="788" y="0"/>
                    <a:pt x="751" y="1"/>
                    <a:pt x="715" y="2"/>
                  </a:cubicBezTo>
                  <a:cubicBezTo>
                    <a:pt x="274" y="2"/>
                    <a:pt x="1" y="61"/>
                    <a:pt x="1" y="61"/>
                  </a:cubicBezTo>
                  <a:cubicBezTo>
                    <a:pt x="1" y="61"/>
                    <a:pt x="274" y="121"/>
                    <a:pt x="703" y="228"/>
                  </a:cubicBezTo>
                  <a:cubicBezTo>
                    <a:pt x="1120" y="335"/>
                    <a:pt x="1703" y="490"/>
                    <a:pt x="2310" y="704"/>
                  </a:cubicBezTo>
                  <a:cubicBezTo>
                    <a:pt x="2918" y="907"/>
                    <a:pt x="3477" y="1121"/>
                    <a:pt x="3870" y="1300"/>
                  </a:cubicBezTo>
                  <a:cubicBezTo>
                    <a:pt x="4275" y="1478"/>
                    <a:pt x="4525" y="1585"/>
                    <a:pt x="4525" y="1585"/>
                  </a:cubicBezTo>
                  <a:cubicBezTo>
                    <a:pt x="4525" y="1585"/>
                    <a:pt x="4346" y="1371"/>
                    <a:pt x="3977" y="1109"/>
                  </a:cubicBezTo>
                  <a:cubicBezTo>
                    <a:pt x="3632" y="823"/>
                    <a:pt x="3096" y="490"/>
                    <a:pt x="2441" y="276"/>
                  </a:cubicBezTo>
                  <a:cubicBezTo>
                    <a:pt x="1838" y="67"/>
                    <a:pt x="1266" y="0"/>
                    <a:pt x="825" y="0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695" name="Google Shape;12695;p49"/>
            <p:cNvSpPr/>
            <p:nvPr/>
          </p:nvSpPr>
          <p:spPr>
            <a:xfrm>
              <a:off x="3756400" y="2206375"/>
              <a:ext cx="75925" cy="33650"/>
            </a:xfrm>
            <a:custGeom>
              <a:avLst/>
              <a:gdLst/>
              <a:ahLst/>
              <a:cxnLst/>
              <a:rect l="l" t="t" r="r" b="b"/>
              <a:pathLst>
                <a:path w="3037" h="1346" extrusionOk="0">
                  <a:moveTo>
                    <a:pt x="671" y="0"/>
                  </a:moveTo>
                  <a:cubicBezTo>
                    <a:pt x="597" y="0"/>
                    <a:pt x="528" y="4"/>
                    <a:pt x="465" y="12"/>
                  </a:cubicBezTo>
                  <a:cubicBezTo>
                    <a:pt x="370" y="23"/>
                    <a:pt x="310" y="23"/>
                    <a:pt x="239" y="35"/>
                  </a:cubicBezTo>
                  <a:cubicBezTo>
                    <a:pt x="168" y="59"/>
                    <a:pt x="120" y="95"/>
                    <a:pt x="72" y="131"/>
                  </a:cubicBezTo>
                  <a:cubicBezTo>
                    <a:pt x="1" y="214"/>
                    <a:pt x="49" y="273"/>
                    <a:pt x="49" y="273"/>
                  </a:cubicBezTo>
                  <a:cubicBezTo>
                    <a:pt x="49" y="273"/>
                    <a:pt x="49" y="214"/>
                    <a:pt x="120" y="190"/>
                  </a:cubicBezTo>
                  <a:cubicBezTo>
                    <a:pt x="132" y="188"/>
                    <a:pt x="146" y="187"/>
                    <a:pt x="160" y="187"/>
                  </a:cubicBezTo>
                  <a:cubicBezTo>
                    <a:pt x="230" y="187"/>
                    <a:pt x="325" y="210"/>
                    <a:pt x="453" y="250"/>
                  </a:cubicBezTo>
                  <a:cubicBezTo>
                    <a:pt x="727" y="321"/>
                    <a:pt x="1120" y="476"/>
                    <a:pt x="1537" y="631"/>
                  </a:cubicBezTo>
                  <a:cubicBezTo>
                    <a:pt x="1954" y="797"/>
                    <a:pt x="2323" y="964"/>
                    <a:pt x="2596" y="1107"/>
                  </a:cubicBezTo>
                  <a:cubicBezTo>
                    <a:pt x="2870" y="1262"/>
                    <a:pt x="3037" y="1345"/>
                    <a:pt x="3037" y="1345"/>
                  </a:cubicBezTo>
                  <a:cubicBezTo>
                    <a:pt x="3037" y="1345"/>
                    <a:pt x="2954" y="1166"/>
                    <a:pt x="2727" y="928"/>
                  </a:cubicBezTo>
                  <a:cubicBezTo>
                    <a:pt x="2513" y="678"/>
                    <a:pt x="2156" y="393"/>
                    <a:pt x="1703" y="202"/>
                  </a:cubicBezTo>
                  <a:cubicBezTo>
                    <a:pt x="1333" y="60"/>
                    <a:pt x="963" y="0"/>
                    <a:pt x="671" y="0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696" name="Google Shape;12696;p49"/>
            <p:cNvSpPr/>
            <p:nvPr/>
          </p:nvSpPr>
          <p:spPr>
            <a:xfrm>
              <a:off x="3764150" y="2249050"/>
              <a:ext cx="51825" cy="17750"/>
            </a:xfrm>
            <a:custGeom>
              <a:avLst/>
              <a:gdLst/>
              <a:ahLst/>
              <a:cxnLst/>
              <a:rect l="l" t="t" r="r" b="b"/>
              <a:pathLst>
                <a:path w="2073" h="710" extrusionOk="0">
                  <a:moveTo>
                    <a:pt x="561" y="1"/>
                  </a:moveTo>
                  <a:cubicBezTo>
                    <a:pt x="478" y="1"/>
                    <a:pt x="401" y="7"/>
                    <a:pt x="334" y="19"/>
                  </a:cubicBezTo>
                  <a:cubicBezTo>
                    <a:pt x="131" y="43"/>
                    <a:pt x="0" y="90"/>
                    <a:pt x="0" y="90"/>
                  </a:cubicBezTo>
                  <a:cubicBezTo>
                    <a:pt x="0" y="90"/>
                    <a:pt x="120" y="162"/>
                    <a:pt x="298" y="257"/>
                  </a:cubicBezTo>
                  <a:cubicBezTo>
                    <a:pt x="477" y="341"/>
                    <a:pt x="715" y="448"/>
                    <a:pt x="1001" y="531"/>
                  </a:cubicBezTo>
                  <a:cubicBezTo>
                    <a:pt x="1286" y="614"/>
                    <a:pt x="1548" y="650"/>
                    <a:pt x="1751" y="686"/>
                  </a:cubicBezTo>
                  <a:cubicBezTo>
                    <a:pt x="1941" y="710"/>
                    <a:pt x="2072" y="710"/>
                    <a:pt x="2072" y="710"/>
                  </a:cubicBezTo>
                  <a:cubicBezTo>
                    <a:pt x="2072" y="710"/>
                    <a:pt x="2001" y="614"/>
                    <a:pt x="1822" y="471"/>
                  </a:cubicBezTo>
                  <a:cubicBezTo>
                    <a:pt x="1655" y="341"/>
                    <a:pt x="1417" y="174"/>
                    <a:pt x="1120" y="90"/>
                  </a:cubicBezTo>
                  <a:cubicBezTo>
                    <a:pt x="921" y="27"/>
                    <a:pt x="728" y="1"/>
                    <a:pt x="561" y="1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697" name="Google Shape;12697;p49"/>
            <p:cNvSpPr/>
            <p:nvPr/>
          </p:nvSpPr>
          <p:spPr>
            <a:xfrm>
              <a:off x="3493875" y="2528200"/>
              <a:ext cx="383100" cy="74650"/>
            </a:xfrm>
            <a:custGeom>
              <a:avLst/>
              <a:gdLst/>
              <a:ahLst/>
              <a:cxnLst/>
              <a:rect l="l" t="t" r="r" b="b"/>
              <a:pathLst>
                <a:path w="15324" h="2986" extrusionOk="0">
                  <a:moveTo>
                    <a:pt x="4082" y="0"/>
                  </a:moveTo>
                  <a:cubicBezTo>
                    <a:pt x="3418" y="0"/>
                    <a:pt x="2816" y="25"/>
                    <a:pt x="2287" y="69"/>
                  </a:cubicBezTo>
                  <a:cubicBezTo>
                    <a:pt x="1572" y="128"/>
                    <a:pt x="989" y="188"/>
                    <a:pt x="608" y="259"/>
                  </a:cubicBezTo>
                  <a:cubicBezTo>
                    <a:pt x="215" y="343"/>
                    <a:pt x="1" y="366"/>
                    <a:pt x="1" y="366"/>
                  </a:cubicBezTo>
                  <a:cubicBezTo>
                    <a:pt x="1" y="366"/>
                    <a:pt x="215" y="354"/>
                    <a:pt x="620" y="343"/>
                  </a:cubicBezTo>
                  <a:cubicBezTo>
                    <a:pt x="1013" y="307"/>
                    <a:pt x="1584" y="295"/>
                    <a:pt x="2298" y="295"/>
                  </a:cubicBezTo>
                  <a:cubicBezTo>
                    <a:pt x="3013" y="295"/>
                    <a:pt x="3846" y="319"/>
                    <a:pt x="4787" y="402"/>
                  </a:cubicBezTo>
                  <a:cubicBezTo>
                    <a:pt x="5727" y="474"/>
                    <a:pt x="6740" y="593"/>
                    <a:pt x="7811" y="771"/>
                  </a:cubicBezTo>
                  <a:cubicBezTo>
                    <a:pt x="8883" y="962"/>
                    <a:pt x="9883" y="1188"/>
                    <a:pt x="10788" y="1426"/>
                  </a:cubicBezTo>
                  <a:cubicBezTo>
                    <a:pt x="11693" y="1664"/>
                    <a:pt x="12502" y="1914"/>
                    <a:pt x="13169" y="2152"/>
                  </a:cubicBezTo>
                  <a:cubicBezTo>
                    <a:pt x="13836" y="2390"/>
                    <a:pt x="14371" y="2605"/>
                    <a:pt x="14741" y="2748"/>
                  </a:cubicBezTo>
                  <a:cubicBezTo>
                    <a:pt x="15122" y="2902"/>
                    <a:pt x="15324" y="2986"/>
                    <a:pt x="15324" y="2986"/>
                  </a:cubicBezTo>
                  <a:cubicBezTo>
                    <a:pt x="15324" y="2986"/>
                    <a:pt x="15133" y="2879"/>
                    <a:pt x="14764" y="2688"/>
                  </a:cubicBezTo>
                  <a:cubicBezTo>
                    <a:pt x="14419" y="2498"/>
                    <a:pt x="13895" y="2248"/>
                    <a:pt x="13240" y="1950"/>
                  </a:cubicBezTo>
                  <a:cubicBezTo>
                    <a:pt x="12585" y="1652"/>
                    <a:pt x="11800" y="1355"/>
                    <a:pt x="10895" y="1057"/>
                  </a:cubicBezTo>
                  <a:cubicBezTo>
                    <a:pt x="9978" y="771"/>
                    <a:pt x="8966" y="521"/>
                    <a:pt x="7883" y="319"/>
                  </a:cubicBezTo>
                  <a:cubicBezTo>
                    <a:pt x="6799" y="140"/>
                    <a:pt x="5751" y="45"/>
                    <a:pt x="4799" y="9"/>
                  </a:cubicBezTo>
                  <a:cubicBezTo>
                    <a:pt x="4553" y="3"/>
                    <a:pt x="4314" y="0"/>
                    <a:pt x="4082" y="0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698" name="Google Shape;12698;p49"/>
            <p:cNvSpPr/>
            <p:nvPr/>
          </p:nvSpPr>
          <p:spPr>
            <a:xfrm>
              <a:off x="3660850" y="2501325"/>
              <a:ext cx="133975" cy="30400"/>
            </a:xfrm>
            <a:custGeom>
              <a:avLst/>
              <a:gdLst/>
              <a:ahLst/>
              <a:cxnLst/>
              <a:rect l="l" t="t" r="r" b="b"/>
              <a:pathLst>
                <a:path w="5359" h="1216" extrusionOk="0">
                  <a:moveTo>
                    <a:pt x="823" y="1"/>
                  </a:moveTo>
                  <a:cubicBezTo>
                    <a:pt x="311" y="1"/>
                    <a:pt x="1" y="48"/>
                    <a:pt x="1" y="48"/>
                  </a:cubicBezTo>
                  <a:lnTo>
                    <a:pt x="2680" y="644"/>
                  </a:lnTo>
                  <a:cubicBezTo>
                    <a:pt x="4156" y="953"/>
                    <a:pt x="5359" y="1215"/>
                    <a:pt x="5359" y="1215"/>
                  </a:cubicBezTo>
                  <a:cubicBezTo>
                    <a:pt x="5359" y="1215"/>
                    <a:pt x="5085" y="1037"/>
                    <a:pt x="4644" y="834"/>
                  </a:cubicBezTo>
                  <a:cubicBezTo>
                    <a:pt x="4192" y="608"/>
                    <a:pt x="3537" y="358"/>
                    <a:pt x="2787" y="191"/>
                  </a:cubicBezTo>
                  <a:cubicBezTo>
                    <a:pt x="2025" y="25"/>
                    <a:pt x="1323" y="1"/>
                    <a:pt x="823" y="1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699" name="Google Shape;12699;p49"/>
            <p:cNvSpPr/>
            <p:nvPr/>
          </p:nvSpPr>
          <p:spPr>
            <a:xfrm>
              <a:off x="3723375" y="2480900"/>
              <a:ext cx="66100" cy="18850"/>
            </a:xfrm>
            <a:custGeom>
              <a:avLst/>
              <a:gdLst/>
              <a:ahLst/>
              <a:cxnLst/>
              <a:rect l="l" t="t" r="r" b="b"/>
              <a:pathLst>
                <a:path w="2644" h="754" extrusionOk="0">
                  <a:moveTo>
                    <a:pt x="224" y="0"/>
                  </a:moveTo>
                  <a:cubicBezTo>
                    <a:pt x="84" y="0"/>
                    <a:pt x="0" y="8"/>
                    <a:pt x="0" y="8"/>
                  </a:cubicBezTo>
                  <a:cubicBezTo>
                    <a:pt x="0" y="8"/>
                    <a:pt x="536" y="401"/>
                    <a:pt x="1262" y="591"/>
                  </a:cubicBezTo>
                  <a:cubicBezTo>
                    <a:pt x="1729" y="729"/>
                    <a:pt x="2167" y="754"/>
                    <a:pt x="2419" y="754"/>
                  </a:cubicBezTo>
                  <a:cubicBezTo>
                    <a:pt x="2560" y="754"/>
                    <a:pt x="2643" y="746"/>
                    <a:pt x="2643" y="746"/>
                  </a:cubicBezTo>
                  <a:cubicBezTo>
                    <a:pt x="2643" y="746"/>
                    <a:pt x="2108" y="353"/>
                    <a:pt x="1381" y="163"/>
                  </a:cubicBezTo>
                  <a:cubicBezTo>
                    <a:pt x="915" y="25"/>
                    <a:pt x="477" y="0"/>
                    <a:pt x="224" y="0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700" name="Google Shape;12700;p49"/>
            <p:cNvSpPr/>
            <p:nvPr/>
          </p:nvSpPr>
          <p:spPr>
            <a:xfrm>
              <a:off x="3730225" y="2454850"/>
              <a:ext cx="58950" cy="13650"/>
            </a:xfrm>
            <a:custGeom>
              <a:avLst/>
              <a:gdLst/>
              <a:ahLst/>
              <a:cxnLst/>
              <a:rect l="l" t="t" r="r" b="b"/>
              <a:pathLst>
                <a:path w="2358" h="546" extrusionOk="0">
                  <a:moveTo>
                    <a:pt x="794" y="1"/>
                  </a:moveTo>
                  <a:cubicBezTo>
                    <a:pt x="334" y="1"/>
                    <a:pt x="0" y="121"/>
                    <a:pt x="0" y="121"/>
                  </a:cubicBezTo>
                  <a:cubicBezTo>
                    <a:pt x="0" y="121"/>
                    <a:pt x="512" y="383"/>
                    <a:pt x="1155" y="490"/>
                  </a:cubicBezTo>
                  <a:cubicBezTo>
                    <a:pt x="1407" y="532"/>
                    <a:pt x="1645" y="545"/>
                    <a:pt x="1843" y="545"/>
                  </a:cubicBezTo>
                  <a:cubicBezTo>
                    <a:pt x="2150" y="545"/>
                    <a:pt x="2358" y="514"/>
                    <a:pt x="2358" y="514"/>
                  </a:cubicBezTo>
                  <a:cubicBezTo>
                    <a:pt x="2358" y="514"/>
                    <a:pt x="1893" y="157"/>
                    <a:pt x="1226" y="38"/>
                  </a:cubicBezTo>
                  <a:cubicBezTo>
                    <a:pt x="1075" y="11"/>
                    <a:pt x="929" y="1"/>
                    <a:pt x="794" y="1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701" name="Google Shape;12701;p49"/>
            <p:cNvSpPr/>
            <p:nvPr/>
          </p:nvSpPr>
          <p:spPr>
            <a:xfrm>
              <a:off x="3750150" y="2434850"/>
              <a:ext cx="37550" cy="11625"/>
            </a:xfrm>
            <a:custGeom>
              <a:avLst/>
              <a:gdLst/>
              <a:ahLst/>
              <a:cxnLst/>
              <a:rect l="l" t="t" r="r" b="b"/>
              <a:pathLst>
                <a:path w="1502" h="465" extrusionOk="0">
                  <a:moveTo>
                    <a:pt x="669" y="0"/>
                  </a:moveTo>
                  <a:cubicBezTo>
                    <a:pt x="299" y="0"/>
                    <a:pt x="1" y="159"/>
                    <a:pt x="1" y="159"/>
                  </a:cubicBezTo>
                  <a:cubicBezTo>
                    <a:pt x="1" y="159"/>
                    <a:pt x="310" y="409"/>
                    <a:pt x="727" y="457"/>
                  </a:cubicBezTo>
                  <a:cubicBezTo>
                    <a:pt x="771" y="462"/>
                    <a:pt x="814" y="464"/>
                    <a:pt x="856" y="464"/>
                  </a:cubicBezTo>
                  <a:cubicBezTo>
                    <a:pt x="1215" y="464"/>
                    <a:pt x="1501" y="302"/>
                    <a:pt x="1501" y="302"/>
                  </a:cubicBezTo>
                  <a:cubicBezTo>
                    <a:pt x="1501" y="302"/>
                    <a:pt x="1180" y="52"/>
                    <a:pt x="775" y="5"/>
                  </a:cubicBezTo>
                  <a:cubicBezTo>
                    <a:pt x="739" y="2"/>
                    <a:pt x="704" y="0"/>
                    <a:pt x="669" y="0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702" name="Google Shape;12702;p49"/>
            <p:cNvSpPr/>
            <p:nvPr/>
          </p:nvSpPr>
          <p:spPr>
            <a:xfrm>
              <a:off x="3751650" y="2409650"/>
              <a:ext cx="39300" cy="11350"/>
            </a:xfrm>
            <a:custGeom>
              <a:avLst/>
              <a:gdLst/>
              <a:ahLst/>
              <a:cxnLst/>
              <a:rect l="l" t="t" r="r" b="b"/>
              <a:pathLst>
                <a:path w="1572" h="454" extrusionOk="0">
                  <a:moveTo>
                    <a:pt x="786" y="1"/>
                  </a:moveTo>
                  <a:cubicBezTo>
                    <a:pt x="358" y="1"/>
                    <a:pt x="0" y="227"/>
                    <a:pt x="0" y="227"/>
                  </a:cubicBezTo>
                  <a:cubicBezTo>
                    <a:pt x="0" y="227"/>
                    <a:pt x="358" y="453"/>
                    <a:pt x="786" y="453"/>
                  </a:cubicBezTo>
                  <a:cubicBezTo>
                    <a:pt x="1215" y="453"/>
                    <a:pt x="1572" y="227"/>
                    <a:pt x="1572" y="227"/>
                  </a:cubicBezTo>
                  <a:cubicBezTo>
                    <a:pt x="1572" y="227"/>
                    <a:pt x="1239" y="1"/>
                    <a:pt x="786" y="1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703" name="Google Shape;12703;p49"/>
            <p:cNvSpPr/>
            <p:nvPr/>
          </p:nvSpPr>
          <p:spPr>
            <a:xfrm>
              <a:off x="3755225" y="2382375"/>
              <a:ext cx="41400" cy="11650"/>
            </a:xfrm>
            <a:custGeom>
              <a:avLst/>
              <a:gdLst/>
              <a:ahLst/>
              <a:cxnLst/>
              <a:rect l="l" t="t" r="r" b="b"/>
              <a:pathLst>
                <a:path w="1656" h="466" extrusionOk="0">
                  <a:moveTo>
                    <a:pt x="714" y="1"/>
                  </a:moveTo>
                  <a:cubicBezTo>
                    <a:pt x="315" y="1"/>
                    <a:pt x="0" y="163"/>
                    <a:pt x="0" y="163"/>
                  </a:cubicBezTo>
                  <a:cubicBezTo>
                    <a:pt x="0" y="163"/>
                    <a:pt x="346" y="413"/>
                    <a:pt x="810" y="461"/>
                  </a:cubicBezTo>
                  <a:cubicBezTo>
                    <a:pt x="850" y="464"/>
                    <a:pt x="889" y="465"/>
                    <a:pt x="927" y="465"/>
                  </a:cubicBezTo>
                  <a:cubicBezTo>
                    <a:pt x="1337" y="465"/>
                    <a:pt x="1655" y="306"/>
                    <a:pt x="1655" y="306"/>
                  </a:cubicBezTo>
                  <a:cubicBezTo>
                    <a:pt x="1655" y="306"/>
                    <a:pt x="1298" y="56"/>
                    <a:pt x="858" y="8"/>
                  </a:cubicBezTo>
                  <a:cubicBezTo>
                    <a:pt x="809" y="3"/>
                    <a:pt x="761" y="1"/>
                    <a:pt x="714" y="1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704" name="Google Shape;12704;p49"/>
            <p:cNvSpPr/>
            <p:nvPr/>
          </p:nvSpPr>
          <p:spPr>
            <a:xfrm>
              <a:off x="3771600" y="2357625"/>
              <a:ext cx="25025" cy="12075"/>
            </a:xfrm>
            <a:custGeom>
              <a:avLst/>
              <a:gdLst/>
              <a:ahLst/>
              <a:cxnLst/>
              <a:rect l="l" t="t" r="r" b="b"/>
              <a:pathLst>
                <a:path w="1001" h="483" extrusionOk="0">
                  <a:moveTo>
                    <a:pt x="383" y="0"/>
                  </a:moveTo>
                  <a:cubicBezTo>
                    <a:pt x="311" y="0"/>
                    <a:pt x="241" y="13"/>
                    <a:pt x="179" y="34"/>
                  </a:cubicBezTo>
                  <a:cubicBezTo>
                    <a:pt x="83" y="58"/>
                    <a:pt x="0" y="93"/>
                    <a:pt x="0" y="93"/>
                  </a:cubicBezTo>
                  <a:cubicBezTo>
                    <a:pt x="0" y="93"/>
                    <a:pt x="36" y="165"/>
                    <a:pt x="107" y="260"/>
                  </a:cubicBezTo>
                  <a:cubicBezTo>
                    <a:pt x="179" y="343"/>
                    <a:pt x="298" y="439"/>
                    <a:pt x="453" y="462"/>
                  </a:cubicBezTo>
                  <a:cubicBezTo>
                    <a:pt x="494" y="476"/>
                    <a:pt x="535" y="482"/>
                    <a:pt x="575" y="482"/>
                  </a:cubicBezTo>
                  <a:cubicBezTo>
                    <a:pt x="670" y="482"/>
                    <a:pt x="758" y="448"/>
                    <a:pt x="834" y="415"/>
                  </a:cubicBezTo>
                  <a:cubicBezTo>
                    <a:pt x="941" y="379"/>
                    <a:pt x="1000" y="319"/>
                    <a:pt x="1000" y="319"/>
                  </a:cubicBezTo>
                  <a:cubicBezTo>
                    <a:pt x="1000" y="319"/>
                    <a:pt x="941" y="236"/>
                    <a:pt x="869" y="177"/>
                  </a:cubicBezTo>
                  <a:cubicBezTo>
                    <a:pt x="774" y="117"/>
                    <a:pt x="679" y="46"/>
                    <a:pt x="536" y="22"/>
                  </a:cubicBezTo>
                  <a:cubicBezTo>
                    <a:pt x="486" y="7"/>
                    <a:pt x="434" y="0"/>
                    <a:pt x="383" y="0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705" name="Google Shape;12705;p49"/>
            <p:cNvSpPr/>
            <p:nvPr/>
          </p:nvSpPr>
          <p:spPr>
            <a:xfrm>
              <a:off x="3217350" y="1987875"/>
              <a:ext cx="155400" cy="66700"/>
            </a:xfrm>
            <a:custGeom>
              <a:avLst/>
              <a:gdLst/>
              <a:ahLst/>
              <a:cxnLst/>
              <a:rect l="l" t="t" r="r" b="b"/>
              <a:pathLst>
                <a:path w="6216" h="2668" extrusionOk="0">
                  <a:moveTo>
                    <a:pt x="1" y="0"/>
                  </a:moveTo>
                  <a:cubicBezTo>
                    <a:pt x="1" y="1"/>
                    <a:pt x="275" y="251"/>
                    <a:pt x="786" y="620"/>
                  </a:cubicBezTo>
                  <a:cubicBezTo>
                    <a:pt x="1298" y="1001"/>
                    <a:pt x="2025" y="1453"/>
                    <a:pt x="2906" y="1834"/>
                  </a:cubicBezTo>
                  <a:cubicBezTo>
                    <a:pt x="3775" y="2203"/>
                    <a:pt x="4608" y="2406"/>
                    <a:pt x="5228" y="2525"/>
                  </a:cubicBezTo>
                  <a:cubicBezTo>
                    <a:pt x="5835" y="2632"/>
                    <a:pt x="6216" y="2667"/>
                    <a:pt x="6216" y="2667"/>
                  </a:cubicBezTo>
                  <a:cubicBezTo>
                    <a:pt x="6216" y="2667"/>
                    <a:pt x="5859" y="2525"/>
                    <a:pt x="5287" y="2322"/>
                  </a:cubicBezTo>
                  <a:cubicBezTo>
                    <a:pt x="4716" y="2096"/>
                    <a:pt x="3930" y="1786"/>
                    <a:pt x="3084" y="1417"/>
                  </a:cubicBezTo>
                  <a:cubicBezTo>
                    <a:pt x="2227" y="1036"/>
                    <a:pt x="1453" y="703"/>
                    <a:pt x="906" y="429"/>
                  </a:cubicBezTo>
                  <a:cubicBezTo>
                    <a:pt x="334" y="167"/>
                    <a:pt x="1" y="1"/>
                    <a:pt x="1" y="0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706" name="Google Shape;12706;p49"/>
            <p:cNvSpPr/>
            <p:nvPr/>
          </p:nvSpPr>
          <p:spPr>
            <a:xfrm>
              <a:off x="3218850" y="2012575"/>
              <a:ext cx="69975" cy="42000"/>
            </a:xfrm>
            <a:custGeom>
              <a:avLst/>
              <a:gdLst/>
              <a:ahLst/>
              <a:cxnLst/>
              <a:rect l="l" t="t" r="r" b="b"/>
              <a:pathLst>
                <a:path w="2799" h="1680" extrusionOk="0"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07" y="167"/>
                    <a:pt x="310" y="394"/>
                  </a:cubicBezTo>
                  <a:cubicBezTo>
                    <a:pt x="524" y="620"/>
                    <a:pt x="834" y="894"/>
                    <a:pt x="1215" y="1144"/>
                  </a:cubicBezTo>
                  <a:cubicBezTo>
                    <a:pt x="1619" y="1382"/>
                    <a:pt x="2012" y="1513"/>
                    <a:pt x="2310" y="1584"/>
                  </a:cubicBezTo>
                  <a:cubicBezTo>
                    <a:pt x="2608" y="1656"/>
                    <a:pt x="2798" y="1679"/>
                    <a:pt x="2798" y="1679"/>
                  </a:cubicBezTo>
                  <a:cubicBezTo>
                    <a:pt x="2798" y="1679"/>
                    <a:pt x="2643" y="1560"/>
                    <a:pt x="2393" y="1370"/>
                  </a:cubicBezTo>
                  <a:cubicBezTo>
                    <a:pt x="2143" y="1215"/>
                    <a:pt x="1810" y="977"/>
                    <a:pt x="1441" y="751"/>
                  </a:cubicBezTo>
                  <a:cubicBezTo>
                    <a:pt x="1072" y="525"/>
                    <a:pt x="715" y="346"/>
                    <a:pt x="441" y="215"/>
                  </a:cubicBezTo>
                  <a:cubicBezTo>
                    <a:pt x="179" y="84"/>
                    <a:pt x="0" y="1"/>
                    <a:pt x="0" y="1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707" name="Google Shape;12707;p49"/>
            <p:cNvSpPr/>
            <p:nvPr/>
          </p:nvSpPr>
          <p:spPr>
            <a:xfrm>
              <a:off x="3172700" y="2106925"/>
              <a:ext cx="73250" cy="22950"/>
            </a:xfrm>
            <a:custGeom>
              <a:avLst/>
              <a:gdLst/>
              <a:ahLst/>
              <a:cxnLst/>
              <a:rect l="l" t="t" r="r" b="b"/>
              <a:pathLst>
                <a:path w="2930" h="918" extrusionOk="0">
                  <a:moveTo>
                    <a:pt x="1" y="1"/>
                  </a:moveTo>
                  <a:cubicBezTo>
                    <a:pt x="1" y="1"/>
                    <a:pt x="132" y="120"/>
                    <a:pt x="370" y="287"/>
                  </a:cubicBezTo>
                  <a:cubicBezTo>
                    <a:pt x="608" y="441"/>
                    <a:pt x="953" y="620"/>
                    <a:pt x="1370" y="751"/>
                  </a:cubicBezTo>
                  <a:cubicBezTo>
                    <a:pt x="1787" y="882"/>
                    <a:pt x="2191" y="918"/>
                    <a:pt x="2465" y="918"/>
                  </a:cubicBezTo>
                  <a:cubicBezTo>
                    <a:pt x="2751" y="918"/>
                    <a:pt x="2930" y="894"/>
                    <a:pt x="2930" y="894"/>
                  </a:cubicBezTo>
                  <a:cubicBezTo>
                    <a:pt x="2930" y="894"/>
                    <a:pt x="2287" y="549"/>
                    <a:pt x="1501" y="322"/>
                  </a:cubicBezTo>
                  <a:cubicBezTo>
                    <a:pt x="715" y="72"/>
                    <a:pt x="1" y="1"/>
                    <a:pt x="1" y="1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708" name="Google Shape;12708;p49"/>
            <p:cNvSpPr/>
            <p:nvPr/>
          </p:nvSpPr>
          <p:spPr>
            <a:xfrm>
              <a:off x="2975950" y="2639750"/>
              <a:ext cx="235775" cy="52800"/>
            </a:xfrm>
            <a:custGeom>
              <a:avLst/>
              <a:gdLst/>
              <a:ahLst/>
              <a:cxnLst/>
              <a:rect l="l" t="t" r="r" b="b"/>
              <a:pathLst>
                <a:path w="9431" h="2112" extrusionOk="0">
                  <a:moveTo>
                    <a:pt x="1" y="0"/>
                  </a:moveTo>
                  <a:cubicBezTo>
                    <a:pt x="1" y="0"/>
                    <a:pt x="477" y="250"/>
                    <a:pt x="1287" y="595"/>
                  </a:cubicBezTo>
                  <a:cubicBezTo>
                    <a:pt x="2108" y="953"/>
                    <a:pt x="3251" y="1357"/>
                    <a:pt x="4585" y="1655"/>
                  </a:cubicBezTo>
                  <a:cubicBezTo>
                    <a:pt x="5906" y="1953"/>
                    <a:pt x="7121" y="2072"/>
                    <a:pt x="8002" y="2096"/>
                  </a:cubicBezTo>
                  <a:cubicBezTo>
                    <a:pt x="8295" y="2108"/>
                    <a:pt x="8552" y="2111"/>
                    <a:pt x="8764" y="2111"/>
                  </a:cubicBezTo>
                  <a:cubicBezTo>
                    <a:pt x="9187" y="2111"/>
                    <a:pt x="9430" y="2096"/>
                    <a:pt x="9430" y="2096"/>
                  </a:cubicBezTo>
                  <a:cubicBezTo>
                    <a:pt x="9430" y="2096"/>
                    <a:pt x="8895" y="2012"/>
                    <a:pt x="8014" y="1857"/>
                  </a:cubicBezTo>
                  <a:cubicBezTo>
                    <a:pt x="7156" y="1715"/>
                    <a:pt x="5966" y="1488"/>
                    <a:pt x="4668" y="1203"/>
                  </a:cubicBezTo>
                  <a:cubicBezTo>
                    <a:pt x="3370" y="917"/>
                    <a:pt x="2215" y="619"/>
                    <a:pt x="1370" y="381"/>
                  </a:cubicBezTo>
                  <a:cubicBezTo>
                    <a:pt x="513" y="143"/>
                    <a:pt x="1" y="0"/>
                    <a:pt x="1" y="0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709" name="Google Shape;12709;p49"/>
            <p:cNvSpPr/>
            <p:nvPr/>
          </p:nvSpPr>
          <p:spPr>
            <a:xfrm>
              <a:off x="2991725" y="2597975"/>
              <a:ext cx="61050" cy="16575"/>
            </a:xfrm>
            <a:custGeom>
              <a:avLst/>
              <a:gdLst/>
              <a:ahLst/>
              <a:cxnLst/>
              <a:rect l="l" t="t" r="r" b="b"/>
              <a:pathLst>
                <a:path w="2442" h="663" extrusionOk="0">
                  <a:moveTo>
                    <a:pt x="332" y="1"/>
                  </a:moveTo>
                  <a:cubicBezTo>
                    <a:pt x="128" y="1"/>
                    <a:pt x="1" y="16"/>
                    <a:pt x="1" y="16"/>
                  </a:cubicBezTo>
                  <a:cubicBezTo>
                    <a:pt x="1" y="16"/>
                    <a:pt x="501" y="373"/>
                    <a:pt x="1168" y="552"/>
                  </a:cubicBezTo>
                  <a:cubicBezTo>
                    <a:pt x="1533" y="642"/>
                    <a:pt x="1874" y="662"/>
                    <a:pt x="2111" y="662"/>
                  </a:cubicBezTo>
                  <a:cubicBezTo>
                    <a:pt x="2315" y="662"/>
                    <a:pt x="2442" y="647"/>
                    <a:pt x="2442" y="647"/>
                  </a:cubicBezTo>
                  <a:cubicBezTo>
                    <a:pt x="2442" y="647"/>
                    <a:pt x="1953" y="290"/>
                    <a:pt x="1287" y="111"/>
                  </a:cubicBezTo>
                  <a:cubicBezTo>
                    <a:pt x="915" y="22"/>
                    <a:pt x="571" y="1"/>
                    <a:pt x="332" y="1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710" name="Google Shape;12710;p49"/>
            <p:cNvSpPr/>
            <p:nvPr/>
          </p:nvSpPr>
          <p:spPr>
            <a:xfrm>
              <a:off x="3004525" y="2565800"/>
              <a:ext cx="58675" cy="13975"/>
            </a:xfrm>
            <a:custGeom>
              <a:avLst/>
              <a:gdLst/>
              <a:ahLst/>
              <a:cxnLst/>
              <a:rect l="l" t="t" r="r" b="b"/>
              <a:pathLst>
                <a:path w="2347" h="559" extrusionOk="0">
                  <a:moveTo>
                    <a:pt x="609" y="0"/>
                  </a:moveTo>
                  <a:cubicBezTo>
                    <a:pt x="249" y="0"/>
                    <a:pt x="1" y="53"/>
                    <a:pt x="1" y="53"/>
                  </a:cubicBezTo>
                  <a:cubicBezTo>
                    <a:pt x="1" y="53"/>
                    <a:pt x="477" y="386"/>
                    <a:pt x="1132" y="505"/>
                  </a:cubicBezTo>
                  <a:cubicBezTo>
                    <a:pt x="1350" y="545"/>
                    <a:pt x="1558" y="558"/>
                    <a:pt x="1738" y="558"/>
                  </a:cubicBezTo>
                  <a:cubicBezTo>
                    <a:pt x="2098" y="558"/>
                    <a:pt x="2346" y="505"/>
                    <a:pt x="2346" y="505"/>
                  </a:cubicBezTo>
                  <a:cubicBezTo>
                    <a:pt x="2346" y="505"/>
                    <a:pt x="1870" y="184"/>
                    <a:pt x="1215" y="53"/>
                  </a:cubicBezTo>
                  <a:cubicBezTo>
                    <a:pt x="997" y="13"/>
                    <a:pt x="789" y="0"/>
                    <a:pt x="609" y="0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711" name="Google Shape;12711;p49"/>
            <p:cNvSpPr/>
            <p:nvPr/>
          </p:nvSpPr>
          <p:spPr>
            <a:xfrm>
              <a:off x="3017025" y="2533350"/>
              <a:ext cx="35750" cy="13675"/>
            </a:xfrm>
            <a:custGeom>
              <a:avLst/>
              <a:gdLst/>
              <a:ahLst/>
              <a:cxnLst/>
              <a:rect l="l" t="t" r="r" b="b"/>
              <a:pathLst>
                <a:path w="1430" h="547" extrusionOk="0">
                  <a:moveTo>
                    <a:pt x="405" y="0"/>
                  </a:moveTo>
                  <a:cubicBezTo>
                    <a:pt x="175" y="0"/>
                    <a:pt x="1" y="53"/>
                    <a:pt x="1" y="53"/>
                  </a:cubicBezTo>
                  <a:cubicBezTo>
                    <a:pt x="1" y="53"/>
                    <a:pt x="251" y="375"/>
                    <a:pt x="656" y="494"/>
                  </a:cubicBezTo>
                  <a:cubicBezTo>
                    <a:pt x="787" y="533"/>
                    <a:pt x="916" y="547"/>
                    <a:pt x="1031" y="547"/>
                  </a:cubicBezTo>
                  <a:cubicBezTo>
                    <a:pt x="1260" y="547"/>
                    <a:pt x="1430" y="494"/>
                    <a:pt x="1430" y="494"/>
                  </a:cubicBezTo>
                  <a:cubicBezTo>
                    <a:pt x="1430" y="494"/>
                    <a:pt x="1179" y="172"/>
                    <a:pt x="775" y="53"/>
                  </a:cubicBezTo>
                  <a:cubicBezTo>
                    <a:pt x="648" y="14"/>
                    <a:pt x="519" y="0"/>
                    <a:pt x="405" y="0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712" name="Google Shape;12712;p49"/>
            <p:cNvSpPr/>
            <p:nvPr/>
          </p:nvSpPr>
          <p:spPr>
            <a:xfrm>
              <a:off x="3025950" y="2504300"/>
              <a:ext cx="30400" cy="11650"/>
            </a:xfrm>
            <a:custGeom>
              <a:avLst/>
              <a:gdLst/>
              <a:ahLst/>
              <a:cxnLst/>
              <a:rect l="l" t="t" r="r" b="b"/>
              <a:pathLst>
                <a:path w="1216" h="466" extrusionOk="0">
                  <a:moveTo>
                    <a:pt x="632" y="1"/>
                  </a:moveTo>
                  <a:cubicBezTo>
                    <a:pt x="453" y="1"/>
                    <a:pt x="287" y="60"/>
                    <a:pt x="180" y="120"/>
                  </a:cubicBezTo>
                  <a:cubicBezTo>
                    <a:pt x="60" y="191"/>
                    <a:pt x="1" y="251"/>
                    <a:pt x="1" y="251"/>
                  </a:cubicBezTo>
                  <a:cubicBezTo>
                    <a:pt x="1" y="251"/>
                    <a:pt x="84" y="310"/>
                    <a:pt x="180" y="358"/>
                  </a:cubicBezTo>
                  <a:cubicBezTo>
                    <a:pt x="299" y="406"/>
                    <a:pt x="441" y="465"/>
                    <a:pt x="596" y="465"/>
                  </a:cubicBezTo>
                  <a:cubicBezTo>
                    <a:pt x="751" y="465"/>
                    <a:pt x="894" y="429"/>
                    <a:pt x="1013" y="382"/>
                  </a:cubicBezTo>
                  <a:cubicBezTo>
                    <a:pt x="1132" y="346"/>
                    <a:pt x="1215" y="298"/>
                    <a:pt x="1215" y="298"/>
                  </a:cubicBezTo>
                  <a:cubicBezTo>
                    <a:pt x="1215" y="298"/>
                    <a:pt x="1168" y="227"/>
                    <a:pt x="1061" y="167"/>
                  </a:cubicBezTo>
                  <a:cubicBezTo>
                    <a:pt x="953" y="84"/>
                    <a:pt x="811" y="13"/>
                    <a:pt x="632" y="1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713" name="Google Shape;12713;p49"/>
            <p:cNvSpPr/>
            <p:nvPr/>
          </p:nvSpPr>
          <p:spPr>
            <a:xfrm>
              <a:off x="2825925" y="2812075"/>
              <a:ext cx="125050" cy="19025"/>
            </a:xfrm>
            <a:custGeom>
              <a:avLst/>
              <a:gdLst/>
              <a:ahLst/>
              <a:cxnLst/>
              <a:rect l="l" t="t" r="r" b="b"/>
              <a:pathLst>
                <a:path w="5002" h="761" extrusionOk="0">
                  <a:moveTo>
                    <a:pt x="5002" y="1"/>
                  </a:moveTo>
                  <a:cubicBezTo>
                    <a:pt x="5001" y="1"/>
                    <a:pt x="3858" y="60"/>
                    <a:pt x="2489" y="227"/>
                  </a:cubicBezTo>
                  <a:cubicBezTo>
                    <a:pt x="1120" y="406"/>
                    <a:pt x="1" y="644"/>
                    <a:pt x="1" y="644"/>
                  </a:cubicBezTo>
                  <a:cubicBezTo>
                    <a:pt x="1" y="644"/>
                    <a:pt x="287" y="703"/>
                    <a:pt x="739" y="739"/>
                  </a:cubicBezTo>
                  <a:cubicBezTo>
                    <a:pt x="915" y="753"/>
                    <a:pt x="1118" y="761"/>
                    <a:pt x="1339" y="761"/>
                  </a:cubicBezTo>
                  <a:cubicBezTo>
                    <a:pt x="1700" y="761"/>
                    <a:pt x="2113" y="739"/>
                    <a:pt x="2549" y="679"/>
                  </a:cubicBezTo>
                  <a:cubicBezTo>
                    <a:pt x="3239" y="596"/>
                    <a:pt x="3870" y="418"/>
                    <a:pt x="4299" y="263"/>
                  </a:cubicBezTo>
                  <a:cubicBezTo>
                    <a:pt x="4728" y="120"/>
                    <a:pt x="5002" y="1"/>
                    <a:pt x="5002" y="1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714" name="Google Shape;12714;p49"/>
            <p:cNvSpPr/>
            <p:nvPr/>
          </p:nvSpPr>
          <p:spPr>
            <a:xfrm>
              <a:off x="2836650" y="2794625"/>
              <a:ext cx="56875" cy="12400"/>
            </a:xfrm>
            <a:custGeom>
              <a:avLst/>
              <a:gdLst/>
              <a:ahLst/>
              <a:cxnLst/>
              <a:rect l="l" t="t" r="r" b="b"/>
              <a:pathLst>
                <a:path w="2275" h="496" extrusionOk="0">
                  <a:moveTo>
                    <a:pt x="1427" y="0"/>
                  </a:moveTo>
                  <a:cubicBezTo>
                    <a:pt x="1329" y="0"/>
                    <a:pt x="1225" y="6"/>
                    <a:pt x="1120" y="20"/>
                  </a:cubicBezTo>
                  <a:cubicBezTo>
                    <a:pt x="465" y="103"/>
                    <a:pt x="1" y="425"/>
                    <a:pt x="1" y="425"/>
                  </a:cubicBezTo>
                  <a:cubicBezTo>
                    <a:pt x="1" y="425"/>
                    <a:pt x="318" y="495"/>
                    <a:pt x="751" y="495"/>
                  </a:cubicBezTo>
                  <a:cubicBezTo>
                    <a:pt x="881" y="495"/>
                    <a:pt x="1022" y="489"/>
                    <a:pt x="1167" y="473"/>
                  </a:cubicBezTo>
                  <a:cubicBezTo>
                    <a:pt x="1775" y="401"/>
                    <a:pt x="2275" y="139"/>
                    <a:pt x="2275" y="139"/>
                  </a:cubicBezTo>
                  <a:cubicBezTo>
                    <a:pt x="2275" y="139"/>
                    <a:pt x="1906" y="0"/>
                    <a:pt x="1427" y="0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715" name="Google Shape;12715;p49"/>
            <p:cNvSpPr/>
            <p:nvPr/>
          </p:nvSpPr>
          <p:spPr>
            <a:xfrm>
              <a:off x="2850350" y="2757150"/>
              <a:ext cx="38125" cy="11325"/>
            </a:xfrm>
            <a:custGeom>
              <a:avLst/>
              <a:gdLst/>
              <a:ahLst/>
              <a:cxnLst/>
              <a:rect l="l" t="t" r="r" b="b"/>
              <a:pathLst>
                <a:path w="1525" h="453" extrusionOk="0">
                  <a:moveTo>
                    <a:pt x="847" y="1"/>
                  </a:moveTo>
                  <a:cubicBezTo>
                    <a:pt x="808" y="1"/>
                    <a:pt x="768" y="3"/>
                    <a:pt x="727" y="7"/>
                  </a:cubicBezTo>
                  <a:cubicBezTo>
                    <a:pt x="298" y="31"/>
                    <a:pt x="0" y="317"/>
                    <a:pt x="0" y="317"/>
                  </a:cubicBezTo>
                  <a:cubicBezTo>
                    <a:pt x="0" y="317"/>
                    <a:pt x="301" y="453"/>
                    <a:pt x="658" y="453"/>
                  </a:cubicBezTo>
                  <a:cubicBezTo>
                    <a:pt x="696" y="453"/>
                    <a:pt x="735" y="451"/>
                    <a:pt x="774" y="448"/>
                  </a:cubicBezTo>
                  <a:cubicBezTo>
                    <a:pt x="1179" y="424"/>
                    <a:pt x="1524" y="198"/>
                    <a:pt x="1524" y="198"/>
                  </a:cubicBezTo>
                  <a:cubicBezTo>
                    <a:pt x="1524" y="198"/>
                    <a:pt x="1239" y="1"/>
                    <a:pt x="847" y="1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716" name="Google Shape;12716;p49"/>
            <p:cNvSpPr/>
            <p:nvPr/>
          </p:nvSpPr>
          <p:spPr>
            <a:xfrm>
              <a:off x="2920300" y="2601275"/>
              <a:ext cx="43175" cy="11450"/>
            </a:xfrm>
            <a:custGeom>
              <a:avLst/>
              <a:gdLst/>
              <a:ahLst/>
              <a:cxnLst/>
              <a:rect l="l" t="t" r="r" b="b"/>
              <a:pathLst>
                <a:path w="1727" h="458" extrusionOk="0">
                  <a:moveTo>
                    <a:pt x="976" y="0"/>
                  </a:moveTo>
                  <a:cubicBezTo>
                    <a:pt x="937" y="0"/>
                    <a:pt x="897" y="1"/>
                    <a:pt x="857" y="3"/>
                  </a:cubicBezTo>
                  <a:cubicBezTo>
                    <a:pt x="619" y="15"/>
                    <a:pt x="417" y="75"/>
                    <a:pt x="262" y="122"/>
                  </a:cubicBezTo>
                  <a:cubicBezTo>
                    <a:pt x="107" y="170"/>
                    <a:pt x="0" y="218"/>
                    <a:pt x="0" y="218"/>
                  </a:cubicBezTo>
                  <a:cubicBezTo>
                    <a:pt x="0" y="218"/>
                    <a:pt x="95" y="289"/>
                    <a:pt x="262" y="348"/>
                  </a:cubicBezTo>
                  <a:cubicBezTo>
                    <a:pt x="403" y="403"/>
                    <a:pt x="604" y="457"/>
                    <a:pt x="828" y="457"/>
                  </a:cubicBezTo>
                  <a:cubicBezTo>
                    <a:pt x="850" y="457"/>
                    <a:pt x="871" y="457"/>
                    <a:pt x="893" y="456"/>
                  </a:cubicBezTo>
                  <a:cubicBezTo>
                    <a:pt x="1155" y="432"/>
                    <a:pt x="1358" y="348"/>
                    <a:pt x="1512" y="253"/>
                  </a:cubicBezTo>
                  <a:cubicBezTo>
                    <a:pt x="1655" y="170"/>
                    <a:pt x="1727" y="98"/>
                    <a:pt x="1727" y="98"/>
                  </a:cubicBezTo>
                  <a:cubicBezTo>
                    <a:pt x="1727" y="98"/>
                    <a:pt x="1608" y="63"/>
                    <a:pt x="1453" y="39"/>
                  </a:cubicBezTo>
                  <a:cubicBezTo>
                    <a:pt x="1326" y="19"/>
                    <a:pt x="1152" y="0"/>
                    <a:pt x="976" y="0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717" name="Google Shape;12717;p49"/>
            <p:cNvSpPr/>
            <p:nvPr/>
          </p:nvSpPr>
          <p:spPr>
            <a:xfrm>
              <a:off x="2931300" y="2574250"/>
              <a:ext cx="30400" cy="11050"/>
            </a:xfrm>
            <a:custGeom>
              <a:avLst/>
              <a:gdLst/>
              <a:ahLst/>
              <a:cxnLst/>
              <a:rect l="l" t="t" r="r" b="b"/>
              <a:pathLst>
                <a:path w="1216" h="442" extrusionOk="0">
                  <a:moveTo>
                    <a:pt x="608" y="1"/>
                  </a:moveTo>
                  <a:cubicBezTo>
                    <a:pt x="263" y="1"/>
                    <a:pt x="1" y="227"/>
                    <a:pt x="1" y="227"/>
                  </a:cubicBezTo>
                  <a:cubicBezTo>
                    <a:pt x="1" y="227"/>
                    <a:pt x="263" y="441"/>
                    <a:pt x="608" y="441"/>
                  </a:cubicBezTo>
                  <a:cubicBezTo>
                    <a:pt x="953" y="441"/>
                    <a:pt x="1215" y="227"/>
                    <a:pt x="1215" y="227"/>
                  </a:cubicBezTo>
                  <a:cubicBezTo>
                    <a:pt x="1215" y="227"/>
                    <a:pt x="929" y="1"/>
                    <a:pt x="608" y="1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718" name="Google Shape;12718;p49"/>
            <p:cNvSpPr/>
            <p:nvPr/>
          </p:nvSpPr>
          <p:spPr>
            <a:xfrm>
              <a:off x="2954225" y="2542100"/>
              <a:ext cx="26825" cy="11350"/>
            </a:xfrm>
            <a:custGeom>
              <a:avLst/>
              <a:gdLst/>
              <a:ahLst/>
              <a:cxnLst/>
              <a:rect l="l" t="t" r="r" b="b"/>
              <a:pathLst>
                <a:path w="1073" h="454" extrusionOk="0">
                  <a:moveTo>
                    <a:pt x="558" y="0"/>
                  </a:moveTo>
                  <a:cubicBezTo>
                    <a:pt x="551" y="0"/>
                    <a:pt x="544" y="1"/>
                    <a:pt x="536" y="1"/>
                  </a:cubicBezTo>
                  <a:cubicBezTo>
                    <a:pt x="239" y="1"/>
                    <a:pt x="1" y="227"/>
                    <a:pt x="1" y="227"/>
                  </a:cubicBezTo>
                  <a:cubicBezTo>
                    <a:pt x="1" y="227"/>
                    <a:pt x="239" y="453"/>
                    <a:pt x="536" y="453"/>
                  </a:cubicBezTo>
                  <a:cubicBezTo>
                    <a:pt x="834" y="453"/>
                    <a:pt x="1072" y="227"/>
                    <a:pt x="1072" y="227"/>
                  </a:cubicBezTo>
                  <a:cubicBezTo>
                    <a:pt x="1072" y="227"/>
                    <a:pt x="845" y="0"/>
                    <a:pt x="558" y="0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719" name="Google Shape;12719;p49"/>
            <p:cNvSpPr/>
            <p:nvPr/>
          </p:nvSpPr>
          <p:spPr>
            <a:xfrm>
              <a:off x="3016725" y="2803450"/>
              <a:ext cx="430750" cy="31575"/>
            </a:xfrm>
            <a:custGeom>
              <a:avLst/>
              <a:gdLst/>
              <a:ahLst/>
              <a:cxnLst/>
              <a:rect l="l" t="t" r="r" b="b"/>
              <a:pathLst>
                <a:path w="17230" h="1263" extrusionOk="0">
                  <a:moveTo>
                    <a:pt x="17229" y="1"/>
                  </a:moveTo>
                  <a:cubicBezTo>
                    <a:pt x="17229" y="1"/>
                    <a:pt x="13359" y="48"/>
                    <a:pt x="8597" y="405"/>
                  </a:cubicBezTo>
                  <a:cubicBezTo>
                    <a:pt x="3835" y="763"/>
                    <a:pt x="1" y="1263"/>
                    <a:pt x="1" y="1263"/>
                  </a:cubicBezTo>
                  <a:cubicBezTo>
                    <a:pt x="1" y="1263"/>
                    <a:pt x="3882" y="1203"/>
                    <a:pt x="8633" y="858"/>
                  </a:cubicBezTo>
                  <a:cubicBezTo>
                    <a:pt x="13395" y="501"/>
                    <a:pt x="17229" y="1"/>
                    <a:pt x="17229" y="1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720" name="Google Shape;12720;p49"/>
            <p:cNvSpPr/>
            <p:nvPr/>
          </p:nvSpPr>
          <p:spPr>
            <a:xfrm>
              <a:off x="3045900" y="2792250"/>
              <a:ext cx="214650" cy="13900"/>
            </a:xfrm>
            <a:custGeom>
              <a:avLst/>
              <a:gdLst/>
              <a:ahLst/>
              <a:cxnLst/>
              <a:rect l="l" t="t" r="r" b="b"/>
              <a:pathLst>
                <a:path w="8586" h="556" extrusionOk="0">
                  <a:moveTo>
                    <a:pt x="5255" y="1"/>
                  </a:moveTo>
                  <a:cubicBezTo>
                    <a:pt x="4943" y="1"/>
                    <a:pt x="4619" y="7"/>
                    <a:pt x="4287" y="20"/>
                  </a:cubicBezTo>
                  <a:cubicBezTo>
                    <a:pt x="3096" y="56"/>
                    <a:pt x="2025" y="198"/>
                    <a:pt x="1251" y="318"/>
                  </a:cubicBezTo>
                  <a:cubicBezTo>
                    <a:pt x="477" y="449"/>
                    <a:pt x="1" y="556"/>
                    <a:pt x="1" y="556"/>
                  </a:cubicBezTo>
                  <a:cubicBezTo>
                    <a:pt x="1" y="556"/>
                    <a:pt x="1929" y="556"/>
                    <a:pt x="4299" y="460"/>
                  </a:cubicBezTo>
                  <a:cubicBezTo>
                    <a:pt x="6644" y="377"/>
                    <a:pt x="8585" y="222"/>
                    <a:pt x="8585" y="222"/>
                  </a:cubicBezTo>
                  <a:cubicBezTo>
                    <a:pt x="8585" y="222"/>
                    <a:pt x="8109" y="151"/>
                    <a:pt x="7335" y="91"/>
                  </a:cubicBezTo>
                  <a:cubicBezTo>
                    <a:pt x="6777" y="40"/>
                    <a:pt x="6058" y="1"/>
                    <a:pt x="5255" y="1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721" name="Google Shape;12721;p49"/>
            <p:cNvSpPr/>
            <p:nvPr/>
          </p:nvSpPr>
          <p:spPr>
            <a:xfrm>
              <a:off x="3036375" y="2778700"/>
              <a:ext cx="103900" cy="11425"/>
            </a:xfrm>
            <a:custGeom>
              <a:avLst/>
              <a:gdLst/>
              <a:ahLst/>
              <a:cxnLst/>
              <a:rect l="l" t="t" r="r" b="b"/>
              <a:pathLst>
                <a:path w="4156" h="457" extrusionOk="0">
                  <a:moveTo>
                    <a:pt x="2261" y="0"/>
                  </a:moveTo>
                  <a:cubicBezTo>
                    <a:pt x="2199" y="0"/>
                    <a:pt x="2136" y="1"/>
                    <a:pt x="2072" y="2"/>
                  </a:cubicBezTo>
                  <a:cubicBezTo>
                    <a:pt x="929" y="26"/>
                    <a:pt x="1" y="276"/>
                    <a:pt x="1" y="276"/>
                  </a:cubicBezTo>
                  <a:cubicBezTo>
                    <a:pt x="1" y="276"/>
                    <a:pt x="840" y="457"/>
                    <a:pt x="1896" y="457"/>
                  </a:cubicBezTo>
                  <a:cubicBezTo>
                    <a:pt x="1958" y="457"/>
                    <a:pt x="2021" y="456"/>
                    <a:pt x="2084" y="455"/>
                  </a:cubicBezTo>
                  <a:cubicBezTo>
                    <a:pt x="3239" y="443"/>
                    <a:pt x="4156" y="181"/>
                    <a:pt x="4156" y="181"/>
                  </a:cubicBezTo>
                  <a:cubicBezTo>
                    <a:pt x="4156" y="181"/>
                    <a:pt x="3317" y="0"/>
                    <a:pt x="2261" y="0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722" name="Google Shape;12722;p49"/>
            <p:cNvSpPr/>
            <p:nvPr/>
          </p:nvSpPr>
          <p:spPr>
            <a:xfrm>
              <a:off x="3034900" y="2753425"/>
              <a:ext cx="57175" cy="11675"/>
            </a:xfrm>
            <a:custGeom>
              <a:avLst/>
              <a:gdLst/>
              <a:ahLst/>
              <a:cxnLst/>
              <a:rect l="l" t="t" r="r" b="b"/>
              <a:pathLst>
                <a:path w="2287" h="467" extrusionOk="0">
                  <a:moveTo>
                    <a:pt x="1185" y="1"/>
                  </a:moveTo>
                  <a:cubicBezTo>
                    <a:pt x="1167" y="1"/>
                    <a:pt x="1149" y="1"/>
                    <a:pt x="1131" y="1"/>
                  </a:cubicBezTo>
                  <a:cubicBezTo>
                    <a:pt x="512" y="37"/>
                    <a:pt x="0" y="275"/>
                    <a:pt x="0" y="275"/>
                  </a:cubicBezTo>
                  <a:cubicBezTo>
                    <a:pt x="0" y="275"/>
                    <a:pt x="494" y="466"/>
                    <a:pt x="1101" y="466"/>
                  </a:cubicBezTo>
                  <a:cubicBezTo>
                    <a:pt x="1119" y="466"/>
                    <a:pt x="1137" y="466"/>
                    <a:pt x="1155" y="466"/>
                  </a:cubicBezTo>
                  <a:cubicBezTo>
                    <a:pt x="1774" y="442"/>
                    <a:pt x="2286" y="192"/>
                    <a:pt x="2286" y="192"/>
                  </a:cubicBezTo>
                  <a:cubicBezTo>
                    <a:pt x="2286" y="192"/>
                    <a:pt x="1792" y="1"/>
                    <a:pt x="1185" y="1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723" name="Google Shape;12723;p49"/>
            <p:cNvSpPr/>
            <p:nvPr/>
          </p:nvSpPr>
          <p:spPr>
            <a:xfrm>
              <a:off x="2993825" y="2730825"/>
              <a:ext cx="30375" cy="11625"/>
            </a:xfrm>
            <a:custGeom>
              <a:avLst/>
              <a:gdLst/>
              <a:ahLst/>
              <a:cxnLst/>
              <a:rect l="l" t="t" r="r" b="b"/>
              <a:pathLst>
                <a:path w="1215" h="465" extrusionOk="0">
                  <a:moveTo>
                    <a:pt x="619" y="0"/>
                  </a:moveTo>
                  <a:cubicBezTo>
                    <a:pt x="441" y="0"/>
                    <a:pt x="262" y="60"/>
                    <a:pt x="155" y="131"/>
                  </a:cubicBezTo>
                  <a:cubicBezTo>
                    <a:pt x="60" y="191"/>
                    <a:pt x="0" y="274"/>
                    <a:pt x="0" y="274"/>
                  </a:cubicBezTo>
                  <a:lnTo>
                    <a:pt x="179" y="358"/>
                  </a:lnTo>
                  <a:cubicBezTo>
                    <a:pt x="298" y="405"/>
                    <a:pt x="441" y="453"/>
                    <a:pt x="595" y="465"/>
                  </a:cubicBezTo>
                  <a:cubicBezTo>
                    <a:pt x="738" y="465"/>
                    <a:pt x="893" y="429"/>
                    <a:pt x="1012" y="405"/>
                  </a:cubicBezTo>
                  <a:cubicBezTo>
                    <a:pt x="1131" y="369"/>
                    <a:pt x="1215" y="346"/>
                    <a:pt x="1215" y="346"/>
                  </a:cubicBezTo>
                  <a:cubicBezTo>
                    <a:pt x="1215" y="346"/>
                    <a:pt x="1167" y="274"/>
                    <a:pt x="1072" y="179"/>
                  </a:cubicBezTo>
                  <a:cubicBezTo>
                    <a:pt x="964" y="96"/>
                    <a:pt x="810" y="12"/>
                    <a:pt x="619" y="0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724" name="Google Shape;12724;p49"/>
            <p:cNvSpPr/>
            <p:nvPr/>
          </p:nvSpPr>
          <p:spPr>
            <a:xfrm>
              <a:off x="3764150" y="3101350"/>
              <a:ext cx="434600" cy="11425"/>
            </a:xfrm>
            <a:custGeom>
              <a:avLst/>
              <a:gdLst/>
              <a:ahLst/>
              <a:cxnLst/>
              <a:rect l="l" t="t" r="r" b="b"/>
              <a:pathLst>
                <a:path w="17384" h="457" extrusionOk="0">
                  <a:moveTo>
                    <a:pt x="7901" y="1"/>
                  </a:moveTo>
                  <a:cubicBezTo>
                    <a:pt x="3473" y="1"/>
                    <a:pt x="0" y="181"/>
                    <a:pt x="0" y="181"/>
                  </a:cubicBezTo>
                  <a:cubicBezTo>
                    <a:pt x="0" y="181"/>
                    <a:pt x="3906" y="419"/>
                    <a:pt x="8692" y="455"/>
                  </a:cubicBezTo>
                  <a:cubicBezTo>
                    <a:pt x="8945" y="456"/>
                    <a:pt x="9196" y="457"/>
                    <a:pt x="9443" y="457"/>
                  </a:cubicBezTo>
                  <a:cubicBezTo>
                    <a:pt x="13900" y="457"/>
                    <a:pt x="17384" y="265"/>
                    <a:pt x="17384" y="265"/>
                  </a:cubicBezTo>
                  <a:cubicBezTo>
                    <a:pt x="17384" y="265"/>
                    <a:pt x="13502" y="15"/>
                    <a:pt x="8692" y="3"/>
                  </a:cubicBezTo>
                  <a:cubicBezTo>
                    <a:pt x="8425" y="1"/>
                    <a:pt x="8162" y="1"/>
                    <a:pt x="7901" y="1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725" name="Google Shape;12725;p49"/>
            <p:cNvSpPr/>
            <p:nvPr/>
          </p:nvSpPr>
          <p:spPr>
            <a:xfrm>
              <a:off x="3764750" y="3085325"/>
              <a:ext cx="192600" cy="11350"/>
            </a:xfrm>
            <a:custGeom>
              <a:avLst/>
              <a:gdLst/>
              <a:ahLst/>
              <a:cxnLst/>
              <a:rect l="l" t="t" r="r" b="b"/>
              <a:pathLst>
                <a:path w="7704" h="454" extrusionOk="0">
                  <a:moveTo>
                    <a:pt x="3846" y="1"/>
                  </a:moveTo>
                  <a:cubicBezTo>
                    <a:pt x="1727" y="1"/>
                    <a:pt x="0" y="227"/>
                    <a:pt x="0" y="227"/>
                  </a:cubicBezTo>
                  <a:cubicBezTo>
                    <a:pt x="0" y="227"/>
                    <a:pt x="1727" y="453"/>
                    <a:pt x="3846" y="453"/>
                  </a:cubicBezTo>
                  <a:cubicBezTo>
                    <a:pt x="5977" y="453"/>
                    <a:pt x="7704" y="227"/>
                    <a:pt x="7704" y="227"/>
                  </a:cubicBezTo>
                  <a:cubicBezTo>
                    <a:pt x="7704" y="227"/>
                    <a:pt x="5977" y="1"/>
                    <a:pt x="3846" y="1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726" name="Google Shape;12726;p49"/>
            <p:cNvSpPr/>
            <p:nvPr/>
          </p:nvSpPr>
          <p:spPr>
            <a:xfrm>
              <a:off x="3792425" y="3067475"/>
              <a:ext cx="154200" cy="11325"/>
            </a:xfrm>
            <a:custGeom>
              <a:avLst/>
              <a:gdLst/>
              <a:ahLst/>
              <a:cxnLst/>
              <a:rect l="l" t="t" r="r" b="b"/>
              <a:pathLst>
                <a:path w="6168" h="453" extrusionOk="0">
                  <a:moveTo>
                    <a:pt x="3084" y="0"/>
                  </a:moveTo>
                  <a:cubicBezTo>
                    <a:pt x="1382" y="0"/>
                    <a:pt x="1" y="227"/>
                    <a:pt x="1" y="227"/>
                  </a:cubicBezTo>
                  <a:cubicBezTo>
                    <a:pt x="1" y="227"/>
                    <a:pt x="1382" y="453"/>
                    <a:pt x="3084" y="453"/>
                  </a:cubicBezTo>
                  <a:cubicBezTo>
                    <a:pt x="4787" y="453"/>
                    <a:pt x="6168" y="227"/>
                    <a:pt x="6168" y="227"/>
                  </a:cubicBezTo>
                  <a:cubicBezTo>
                    <a:pt x="6168" y="227"/>
                    <a:pt x="4787" y="0"/>
                    <a:pt x="3084" y="0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727" name="Google Shape;12727;p49"/>
            <p:cNvSpPr/>
            <p:nvPr/>
          </p:nvSpPr>
          <p:spPr>
            <a:xfrm>
              <a:off x="3859100" y="3048125"/>
              <a:ext cx="160750" cy="11325"/>
            </a:xfrm>
            <a:custGeom>
              <a:avLst/>
              <a:gdLst/>
              <a:ahLst/>
              <a:cxnLst/>
              <a:rect l="l" t="t" r="r" b="b"/>
              <a:pathLst>
                <a:path w="6430" h="453" extrusionOk="0">
                  <a:moveTo>
                    <a:pt x="3345" y="0"/>
                  </a:moveTo>
                  <a:cubicBezTo>
                    <a:pt x="3302" y="0"/>
                    <a:pt x="3259" y="0"/>
                    <a:pt x="3215" y="0"/>
                  </a:cubicBezTo>
                  <a:cubicBezTo>
                    <a:pt x="1441" y="0"/>
                    <a:pt x="1" y="227"/>
                    <a:pt x="1" y="227"/>
                  </a:cubicBezTo>
                  <a:cubicBezTo>
                    <a:pt x="1" y="227"/>
                    <a:pt x="1441" y="453"/>
                    <a:pt x="3215" y="453"/>
                  </a:cubicBezTo>
                  <a:cubicBezTo>
                    <a:pt x="4989" y="453"/>
                    <a:pt x="6430" y="227"/>
                    <a:pt x="6430" y="227"/>
                  </a:cubicBezTo>
                  <a:cubicBezTo>
                    <a:pt x="6430" y="227"/>
                    <a:pt x="5070" y="0"/>
                    <a:pt x="3345" y="0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728" name="Google Shape;12728;p49"/>
            <p:cNvSpPr/>
            <p:nvPr/>
          </p:nvSpPr>
          <p:spPr>
            <a:xfrm>
              <a:off x="4972050" y="2710275"/>
              <a:ext cx="27400" cy="64925"/>
            </a:xfrm>
            <a:custGeom>
              <a:avLst/>
              <a:gdLst/>
              <a:ahLst/>
              <a:cxnLst/>
              <a:rect l="l" t="t" r="r" b="b"/>
              <a:pathLst>
                <a:path w="1096" h="2597" extrusionOk="0">
                  <a:moveTo>
                    <a:pt x="167" y="1"/>
                  </a:moveTo>
                  <a:cubicBezTo>
                    <a:pt x="167" y="1"/>
                    <a:pt x="83" y="168"/>
                    <a:pt x="24" y="418"/>
                  </a:cubicBezTo>
                  <a:cubicBezTo>
                    <a:pt x="0" y="691"/>
                    <a:pt x="0" y="1072"/>
                    <a:pt x="143" y="1465"/>
                  </a:cubicBezTo>
                  <a:cubicBezTo>
                    <a:pt x="298" y="1870"/>
                    <a:pt x="548" y="2168"/>
                    <a:pt x="738" y="2346"/>
                  </a:cubicBezTo>
                  <a:cubicBezTo>
                    <a:pt x="953" y="2525"/>
                    <a:pt x="1095" y="2596"/>
                    <a:pt x="1095" y="2596"/>
                  </a:cubicBezTo>
                  <a:cubicBezTo>
                    <a:pt x="1095" y="2596"/>
                    <a:pt x="1036" y="2442"/>
                    <a:pt x="929" y="2204"/>
                  </a:cubicBezTo>
                  <a:cubicBezTo>
                    <a:pt x="845" y="1965"/>
                    <a:pt x="726" y="1656"/>
                    <a:pt x="595" y="1311"/>
                  </a:cubicBezTo>
                  <a:cubicBezTo>
                    <a:pt x="476" y="977"/>
                    <a:pt x="357" y="644"/>
                    <a:pt x="286" y="406"/>
                  </a:cubicBezTo>
                  <a:cubicBezTo>
                    <a:pt x="202" y="156"/>
                    <a:pt x="167" y="1"/>
                    <a:pt x="167" y="1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729" name="Google Shape;12729;p49"/>
            <p:cNvSpPr/>
            <p:nvPr/>
          </p:nvSpPr>
          <p:spPr>
            <a:xfrm>
              <a:off x="4954775" y="2749875"/>
              <a:ext cx="18175" cy="31275"/>
            </a:xfrm>
            <a:custGeom>
              <a:avLst/>
              <a:gdLst/>
              <a:ahLst/>
              <a:cxnLst/>
              <a:rect l="l" t="t" r="r" b="b"/>
              <a:pathLst>
                <a:path w="727" h="1251" extrusionOk="0">
                  <a:moveTo>
                    <a:pt x="84" y="0"/>
                  </a:moveTo>
                  <a:cubicBezTo>
                    <a:pt x="84" y="0"/>
                    <a:pt x="0" y="370"/>
                    <a:pt x="155" y="715"/>
                  </a:cubicBezTo>
                  <a:cubicBezTo>
                    <a:pt x="322" y="1060"/>
                    <a:pt x="643" y="1251"/>
                    <a:pt x="643" y="1251"/>
                  </a:cubicBezTo>
                  <a:cubicBezTo>
                    <a:pt x="643" y="1251"/>
                    <a:pt x="727" y="881"/>
                    <a:pt x="572" y="536"/>
                  </a:cubicBezTo>
                  <a:cubicBezTo>
                    <a:pt x="405" y="191"/>
                    <a:pt x="84" y="0"/>
                    <a:pt x="84" y="0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730" name="Google Shape;12730;p49"/>
            <p:cNvSpPr/>
            <p:nvPr/>
          </p:nvSpPr>
          <p:spPr>
            <a:xfrm>
              <a:off x="4199625" y="1988475"/>
              <a:ext cx="16975" cy="54800"/>
            </a:xfrm>
            <a:custGeom>
              <a:avLst/>
              <a:gdLst/>
              <a:ahLst/>
              <a:cxnLst/>
              <a:rect l="l" t="t" r="r" b="b"/>
              <a:pathLst>
                <a:path w="679" h="2192" extrusionOk="0">
                  <a:moveTo>
                    <a:pt x="131" y="0"/>
                  </a:moveTo>
                  <a:cubicBezTo>
                    <a:pt x="131" y="0"/>
                    <a:pt x="0" y="524"/>
                    <a:pt x="119" y="1131"/>
                  </a:cubicBezTo>
                  <a:cubicBezTo>
                    <a:pt x="238" y="1750"/>
                    <a:pt x="548" y="2191"/>
                    <a:pt x="548" y="2191"/>
                  </a:cubicBezTo>
                  <a:cubicBezTo>
                    <a:pt x="548" y="2191"/>
                    <a:pt x="679" y="1667"/>
                    <a:pt x="560" y="1060"/>
                  </a:cubicBezTo>
                  <a:cubicBezTo>
                    <a:pt x="441" y="453"/>
                    <a:pt x="131" y="0"/>
                    <a:pt x="131" y="0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731" name="Google Shape;12731;p49"/>
            <p:cNvSpPr/>
            <p:nvPr/>
          </p:nvSpPr>
          <p:spPr>
            <a:xfrm>
              <a:off x="4658600" y="2070925"/>
              <a:ext cx="19075" cy="57175"/>
            </a:xfrm>
            <a:custGeom>
              <a:avLst/>
              <a:gdLst/>
              <a:ahLst/>
              <a:cxnLst/>
              <a:rect l="l" t="t" r="r" b="b"/>
              <a:pathLst>
                <a:path w="763" h="2287" extrusionOk="0">
                  <a:moveTo>
                    <a:pt x="1" y="0"/>
                  </a:moveTo>
                  <a:cubicBezTo>
                    <a:pt x="1" y="0"/>
                    <a:pt x="25" y="560"/>
                    <a:pt x="215" y="1191"/>
                  </a:cubicBezTo>
                  <a:cubicBezTo>
                    <a:pt x="406" y="1798"/>
                    <a:pt x="715" y="2286"/>
                    <a:pt x="715" y="2286"/>
                  </a:cubicBezTo>
                  <a:cubicBezTo>
                    <a:pt x="715" y="2286"/>
                    <a:pt x="751" y="2143"/>
                    <a:pt x="763" y="1917"/>
                  </a:cubicBezTo>
                  <a:cubicBezTo>
                    <a:pt x="763" y="1691"/>
                    <a:pt x="751" y="1381"/>
                    <a:pt x="644" y="1048"/>
                  </a:cubicBezTo>
                  <a:cubicBezTo>
                    <a:pt x="537" y="727"/>
                    <a:pt x="370" y="453"/>
                    <a:pt x="239" y="274"/>
                  </a:cubicBezTo>
                  <a:cubicBezTo>
                    <a:pt x="108" y="96"/>
                    <a:pt x="1" y="0"/>
                    <a:pt x="1" y="0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732" name="Google Shape;12732;p49"/>
            <p:cNvSpPr/>
            <p:nvPr/>
          </p:nvSpPr>
          <p:spPr>
            <a:xfrm>
              <a:off x="4621700" y="2066750"/>
              <a:ext cx="17275" cy="33075"/>
            </a:xfrm>
            <a:custGeom>
              <a:avLst/>
              <a:gdLst/>
              <a:ahLst/>
              <a:cxnLst/>
              <a:rect l="l" t="t" r="r" b="b"/>
              <a:pathLst>
                <a:path w="691" h="1323" extrusionOk="0">
                  <a:moveTo>
                    <a:pt x="143" y="1"/>
                  </a:moveTo>
                  <a:cubicBezTo>
                    <a:pt x="143" y="1"/>
                    <a:pt x="0" y="370"/>
                    <a:pt x="143" y="739"/>
                  </a:cubicBezTo>
                  <a:cubicBezTo>
                    <a:pt x="274" y="1132"/>
                    <a:pt x="619" y="1322"/>
                    <a:pt x="619" y="1322"/>
                  </a:cubicBezTo>
                  <a:cubicBezTo>
                    <a:pt x="619" y="1322"/>
                    <a:pt x="691" y="953"/>
                    <a:pt x="572" y="596"/>
                  </a:cubicBezTo>
                  <a:cubicBezTo>
                    <a:pt x="441" y="239"/>
                    <a:pt x="143" y="1"/>
                    <a:pt x="143" y="1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733" name="Google Shape;12733;p49"/>
            <p:cNvSpPr/>
            <p:nvPr/>
          </p:nvSpPr>
          <p:spPr>
            <a:xfrm>
              <a:off x="3442075" y="2701050"/>
              <a:ext cx="20875" cy="98550"/>
            </a:xfrm>
            <a:custGeom>
              <a:avLst/>
              <a:gdLst/>
              <a:ahLst/>
              <a:cxnLst/>
              <a:rect l="l" t="t" r="r" b="b"/>
              <a:pathLst>
                <a:path w="835" h="3942" extrusionOk="0">
                  <a:moveTo>
                    <a:pt x="775" y="1"/>
                  </a:moveTo>
                  <a:cubicBezTo>
                    <a:pt x="775" y="1"/>
                    <a:pt x="382" y="846"/>
                    <a:pt x="191" y="1941"/>
                  </a:cubicBezTo>
                  <a:cubicBezTo>
                    <a:pt x="1" y="3025"/>
                    <a:pt x="60" y="3942"/>
                    <a:pt x="60" y="3942"/>
                  </a:cubicBezTo>
                  <a:cubicBezTo>
                    <a:pt x="60" y="3942"/>
                    <a:pt x="441" y="3096"/>
                    <a:pt x="644" y="2013"/>
                  </a:cubicBezTo>
                  <a:cubicBezTo>
                    <a:pt x="834" y="930"/>
                    <a:pt x="775" y="1"/>
                    <a:pt x="775" y="1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734" name="Google Shape;12734;p49"/>
            <p:cNvSpPr/>
            <p:nvPr/>
          </p:nvSpPr>
          <p:spPr>
            <a:xfrm>
              <a:off x="3463225" y="2773100"/>
              <a:ext cx="13125" cy="28000"/>
            </a:xfrm>
            <a:custGeom>
              <a:avLst/>
              <a:gdLst/>
              <a:ahLst/>
              <a:cxnLst/>
              <a:rect l="l" t="t" r="r" b="b"/>
              <a:pathLst>
                <a:path w="525" h="1120" extrusionOk="0">
                  <a:moveTo>
                    <a:pt x="357" y="0"/>
                  </a:moveTo>
                  <a:cubicBezTo>
                    <a:pt x="357" y="0"/>
                    <a:pt x="298" y="72"/>
                    <a:pt x="215" y="167"/>
                  </a:cubicBezTo>
                  <a:cubicBezTo>
                    <a:pt x="155" y="262"/>
                    <a:pt x="60" y="381"/>
                    <a:pt x="36" y="524"/>
                  </a:cubicBezTo>
                  <a:cubicBezTo>
                    <a:pt x="0" y="667"/>
                    <a:pt x="12" y="810"/>
                    <a:pt x="36" y="929"/>
                  </a:cubicBezTo>
                  <a:cubicBezTo>
                    <a:pt x="48" y="1036"/>
                    <a:pt x="72" y="1119"/>
                    <a:pt x="72" y="1119"/>
                  </a:cubicBezTo>
                  <a:cubicBezTo>
                    <a:pt x="72" y="1119"/>
                    <a:pt x="155" y="1095"/>
                    <a:pt x="238" y="1000"/>
                  </a:cubicBezTo>
                  <a:cubicBezTo>
                    <a:pt x="334" y="929"/>
                    <a:pt x="429" y="798"/>
                    <a:pt x="476" y="631"/>
                  </a:cubicBezTo>
                  <a:cubicBezTo>
                    <a:pt x="524" y="464"/>
                    <a:pt x="488" y="298"/>
                    <a:pt x="453" y="191"/>
                  </a:cubicBezTo>
                  <a:cubicBezTo>
                    <a:pt x="417" y="83"/>
                    <a:pt x="357" y="0"/>
                    <a:pt x="357" y="0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735" name="Google Shape;12735;p49"/>
            <p:cNvSpPr/>
            <p:nvPr/>
          </p:nvSpPr>
          <p:spPr>
            <a:xfrm>
              <a:off x="3483750" y="2774875"/>
              <a:ext cx="16100" cy="23250"/>
            </a:xfrm>
            <a:custGeom>
              <a:avLst/>
              <a:gdLst/>
              <a:ahLst/>
              <a:cxnLst/>
              <a:rect l="l" t="t" r="r" b="b"/>
              <a:pathLst>
                <a:path w="644" h="930" extrusionOk="0">
                  <a:moveTo>
                    <a:pt x="477" y="1"/>
                  </a:moveTo>
                  <a:cubicBezTo>
                    <a:pt x="477" y="1"/>
                    <a:pt x="203" y="143"/>
                    <a:pt x="108" y="382"/>
                  </a:cubicBezTo>
                  <a:cubicBezTo>
                    <a:pt x="1" y="632"/>
                    <a:pt x="108" y="929"/>
                    <a:pt x="108" y="929"/>
                  </a:cubicBezTo>
                  <a:cubicBezTo>
                    <a:pt x="108" y="929"/>
                    <a:pt x="417" y="846"/>
                    <a:pt x="525" y="560"/>
                  </a:cubicBezTo>
                  <a:cubicBezTo>
                    <a:pt x="644" y="274"/>
                    <a:pt x="477" y="1"/>
                    <a:pt x="477" y="1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736" name="Google Shape;12736;p49"/>
            <p:cNvSpPr/>
            <p:nvPr/>
          </p:nvSpPr>
          <p:spPr>
            <a:xfrm>
              <a:off x="3460250" y="2009300"/>
              <a:ext cx="18775" cy="67000"/>
            </a:xfrm>
            <a:custGeom>
              <a:avLst/>
              <a:gdLst/>
              <a:ahLst/>
              <a:cxnLst/>
              <a:rect l="l" t="t" r="r" b="b"/>
              <a:pathLst>
                <a:path w="751" h="2680" extrusionOk="0">
                  <a:moveTo>
                    <a:pt x="643" y="1"/>
                  </a:moveTo>
                  <a:cubicBezTo>
                    <a:pt x="643" y="1"/>
                    <a:pt x="298" y="560"/>
                    <a:pt x="155" y="1298"/>
                  </a:cubicBezTo>
                  <a:cubicBezTo>
                    <a:pt x="0" y="2049"/>
                    <a:pt x="107" y="2680"/>
                    <a:pt x="107" y="2680"/>
                  </a:cubicBezTo>
                  <a:cubicBezTo>
                    <a:pt x="107" y="2680"/>
                    <a:pt x="429" y="2120"/>
                    <a:pt x="595" y="1394"/>
                  </a:cubicBezTo>
                  <a:cubicBezTo>
                    <a:pt x="750" y="644"/>
                    <a:pt x="643" y="1"/>
                    <a:pt x="643" y="1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737" name="Google Shape;12737;p49"/>
            <p:cNvSpPr/>
            <p:nvPr/>
          </p:nvSpPr>
          <p:spPr>
            <a:xfrm>
              <a:off x="3484650" y="2016750"/>
              <a:ext cx="13125" cy="25025"/>
            </a:xfrm>
            <a:custGeom>
              <a:avLst/>
              <a:gdLst/>
              <a:ahLst/>
              <a:cxnLst/>
              <a:rect l="l" t="t" r="r" b="b"/>
              <a:pathLst>
                <a:path w="525" h="1001" extrusionOk="0">
                  <a:moveTo>
                    <a:pt x="453" y="0"/>
                  </a:moveTo>
                  <a:cubicBezTo>
                    <a:pt x="453" y="0"/>
                    <a:pt x="381" y="12"/>
                    <a:pt x="286" y="96"/>
                  </a:cubicBezTo>
                  <a:cubicBezTo>
                    <a:pt x="191" y="167"/>
                    <a:pt x="96" y="286"/>
                    <a:pt x="48" y="429"/>
                  </a:cubicBezTo>
                  <a:cubicBezTo>
                    <a:pt x="0" y="584"/>
                    <a:pt x="48" y="727"/>
                    <a:pt x="96" y="834"/>
                  </a:cubicBezTo>
                  <a:cubicBezTo>
                    <a:pt x="143" y="941"/>
                    <a:pt x="203" y="1000"/>
                    <a:pt x="203" y="1000"/>
                  </a:cubicBezTo>
                  <a:cubicBezTo>
                    <a:pt x="203" y="1000"/>
                    <a:pt x="262" y="941"/>
                    <a:pt x="334" y="846"/>
                  </a:cubicBezTo>
                  <a:cubicBezTo>
                    <a:pt x="393" y="774"/>
                    <a:pt x="465" y="655"/>
                    <a:pt x="501" y="536"/>
                  </a:cubicBezTo>
                  <a:cubicBezTo>
                    <a:pt x="524" y="417"/>
                    <a:pt x="512" y="286"/>
                    <a:pt x="501" y="179"/>
                  </a:cubicBezTo>
                  <a:cubicBezTo>
                    <a:pt x="489" y="72"/>
                    <a:pt x="453" y="0"/>
                    <a:pt x="453" y="0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738" name="Google Shape;12738;p49"/>
            <p:cNvSpPr/>
            <p:nvPr/>
          </p:nvSpPr>
          <p:spPr>
            <a:xfrm>
              <a:off x="3177475" y="2730825"/>
              <a:ext cx="22050" cy="59250"/>
            </a:xfrm>
            <a:custGeom>
              <a:avLst/>
              <a:gdLst/>
              <a:ahLst/>
              <a:cxnLst/>
              <a:rect l="l" t="t" r="r" b="b"/>
              <a:pathLst>
                <a:path w="882" h="2370" extrusionOk="0">
                  <a:moveTo>
                    <a:pt x="834" y="0"/>
                  </a:moveTo>
                  <a:cubicBezTo>
                    <a:pt x="834" y="0"/>
                    <a:pt x="453" y="465"/>
                    <a:pt x="226" y="1120"/>
                  </a:cubicBezTo>
                  <a:cubicBezTo>
                    <a:pt x="0" y="1774"/>
                    <a:pt x="48" y="2370"/>
                    <a:pt x="48" y="2370"/>
                  </a:cubicBezTo>
                  <a:cubicBezTo>
                    <a:pt x="48" y="2370"/>
                    <a:pt x="429" y="1905"/>
                    <a:pt x="655" y="1251"/>
                  </a:cubicBezTo>
                  <a:cubicBezTo>
                    <a:pt x="881" y="596"/>
                    <a:pt x="834" y="1"/>
                    <a:pt x="834" y="0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739" name="Google Shape;12739;p49"/>
            <p:cNvSpPr/>
            <p:nvPr/>
          </p:nvSpPr>
          <p:spPr>
            <a:xfrm>
              <a:off x="3195625" y="2756125"/>
              <a:ext cx="17875" cy="33075"/>
            </a:xfrm>
            <a:custGeom>
              <a:avLst/>
              <a:gdLst/>
              <a:ahLst/>
              <a:cxnLst/>
              <a:rect l="l" t="t" r="r" b="b"/>
              <a:pathLst>
                <a:path w="715" h="1323" extrusionOk="0">
                  <a:moveTo>
                    <a:pt x="620" y="0"/>
                  </a:moveTo>
                  <a:lnTo>
                    <a:pt x="620" y="0"/>
                  </a:lnTo>
                  <a:cubicBezTo>
                    <a:pt x="620" y="0"/>
                    <a:pt x="286" y="215"/>
                    <a:pt x="155" y="584"/>
                  </a:cubicBezTo>
                  <a:cubicBezTo>
                    <a:pt x="1" y="953"/>
                    <a:pt x="108" y="1322"/>
                    <a:pt x="108" y="1322"/>
                  </a:cubicBezTo>
                  <a:cubicBezTo>
                    <a:pt x="108" y="1322"/>
                    <a:pt x="441" y="1108"/>
                    <a:pt x="572" y="751"/>
                  </a:cubicBezTo>
                  <a:cubicBezTo>
                    <a:pt x="715" y="370"/>
                    <a:pt x="620" y="0"/>
                    <a:pt x="620" y="0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740" name="Google Shape;12740;p49"/>
            <p:cNvSpPr/>
            <p:nvPr/>
          </p:nvSpPr>
          <p:spPr>
            <a:xfrm>
              <a:off x="4286525" y="3098125"/>
              <a:ext cx="568550" cy="11050"/>
            </a:xfrm>
            <a:custGeom>
              <a:avLst/>
              <a:gdLst/>
              <a:ahLst/>
              <a:cxnLst/>
              <a:rect l="l" t="t" r="r" b="b"/>
              <a:pathLst>
                <a:path w="22742" h="442" extrusionOk="0">
                  <a:moveTo>
                    <a:pt x="11829" y="0"/>
                  </a:moveTo>
                  <a:cubicBezTo>
                    <a:pt x="11677" y="0"/>
                    <a:pt x="11525" y="0"/>
                    <a:pt x="11371" y="1"/>
                  </a:cubicBezTo>
                  <a:cubicBezTo>
                    <a:pt x="5097" y="1"/>
                    <a:pt x="1" y="227"/>
                    <a:pt x="1" y="227"/>
                  </a:cubicBezTo>
                  <a:cubicBezTo>
                    <a:pt x="1" y="227"/>
                    <a:pt x="5097" y="441"/>
                    <a:pt x="11371" y="441"/>
                  </a:cubicBezTo>
                  <a:cubicBezTo>
                    <a:pt x="17658" y="441"/>
                    <a:pt x="22742" y="227"/>
                    <a:pt x="22742" y="227"/>
                  </a:cubicBezTo>
                  <a:cubicBezTo>
                    <a:pt x="22742" y="227"/>
                    <a:pt x="17903" y="0"/>
                    <a:pt x="11829" y="0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741" name="Google Shape;12741;p49"/>
            <p:cNvSpPr/>
            <p:nvPr/>
          </p:nvSpPr>
          <p:spPr>
            <a:xfrm>
              <a:off x="4874100" y="3096625"/>
              <a:ext cx="64025" cy="11050"/>
            </a:xfrm>
            <a:custGeom>
              <a:avLst/>
              <a:gdLst/>
              <a:ahLst/>
              <a:cxnLst/>
              <a:rect l="l" t="t" r="r" b="b"/>
              <a:pathLst>
                <a:path w="2561" h="442" extrusionOk="0">
                  <a:moveTo>
                    <a:pt x="1337" y="1"/>
                  </a:moveTo>
                  <a:cubicBezTo>
                    <a:pt x="1320" y="1"/>
                    <a:pt x="1304" y="1"/>
                    <a:pt x="1287" y="1"/>
                  </a:cubicBezTo>
                  <a:cubicBezTo>
                    <a:pt x="584" y="1"/>
                    <a:pt x="1" y="227"/>
                    <a:pt x="1" y="227"/>
                  </a:cubicBezTo>
                  <a:cubicBezTo>
                    <a:pt x="1" y="227"/>
                    <a:pt x="572" y="442"/>
                    <a:pt x="1287" y="442"/>
                  </a:cubicBezTo>
                  <a:cubicBezTo>
                    <a:pt x="1977" y="442"/>
                    <a:pt x="2561" y="227"/>
                    <a:pt x="2561" y="227"/>
                  </a:cubicBezTo>
                  <a:cubicBezTo>
                    <a:pt x="2561" y="227"/>
                    <a:pt x="2005" y="1"/>
                    <a:pt x="1337" y="1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742" name="Google Shape;12742;p49"/>
            <p:cNvSpPr/>
            <p:nvPr/>
          </p:nvSpPr>
          <p:spPr>
            <a:xfrm>
              <a:off x="4958350" y="3093075"/>
              <a:ext cx="39300" cy="11325"/>
            </a:xfrm>
            <a:custGeom>
              <a:avLst/>
              <a:gdLst/>
              <a:ahLst/>
              <a:cxnLst/>
              <a:rect l="l" t="t" r="r" b="b"/>
              <a:pathLst>
                <a:path w="1572" h="453" extrusionOk="0">
                  <a:moveTo>
                    <a:pt x="786" y="0"/>
                  </a:moveTo>
                  <a:cubicBezTo>
                    <a:pt x="358" y="0"/>
                    <a:pt x="0" y="226"/>
                    <a:pt x="0" y="226"/>
                  </a:cubicBezTo>
                  <a:cubicBezTo>
                    <a:pt x="0" y="226"/>
                    <a:pt x="358" y="453"/>
                    <a:pt x="786" y="453"/>
                  </a:cubicBezTo>
                  <a:cubicBezTo>
                    <a:pt x="1215" y="453"/>
                    <a:pt x="1572" y="226"/>
                    <a:pt x="1572" y="226"/>
                  </a:cubicBezTo>
                  <a:cubicBezTo>
                    <a:pt x="1572" y="226"/>
                    <a:pt x="1215" y="0"/>
                    <a:pt x="786" y="0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743" name="Google Shape;12743;p49"/>
            <p:cNvSpPr/>
            <p:nvPr/>
          </p:nvSpPr>
          <p:spPr>
            <a:xfrm>
              <a:off x="5018175" y="3096625"/>
              <a:ext cx="32775" cy="11050"/>
            </a:xfrm>
            <a:custGeom>
              <a:avLst/>
              <a:gdLst/>
              <a:ahLst/>
              <a:cxnLst/>
              <a:rect l="l" t="t" r="r" b="b"/>
              <a:pathLst>
                <a:path w="1311" h="442" extrusionOk="0">
                  <a:moveTo>
                    <a:pt x="681" y="1"/>
                  </a:moveTo>
                  <a:cubicBezTo>
                    <a:pt x="673" y="1"/>
                    <a:pt x="664" y="1"/>
                    <a:pt x="655" y="1"/>
                  </a:cubicBezTo>
                  <a:cubicBezTo>
                    <a:pt x="298" y="1"/>
                    <a:pt x="0" y="227"/>
                    <a:pt x="0" y="227"/>
                  </a:cubicBezTo>
                  <a:cubicBezTo>
                    <a:pt x="0" y="227"/>
                    <a:pt x="298" y="442"/>
                    <a:pt x="655" y="442"/>
                  </a:cubicBezTo>
                  <a:cubicBezTo>
                    <a:pt x="1013" y="442"/>
                    <a:pt x="1310" y="227"/>
                    <a:pt x="1310" y="227"/>
                  </a:cubicBezTo>
                  <a:cubicBezTo>
                    <a:pt x="1310" y="227"/>
                    <a:pt x="1027" y="1"/>
                    <a:pt x="681" y="1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744" name="Google Shape;12744;p49"/>
            <p:cNvSpPr/>
            <p:nvPr/>
          </p:nvSpPr>
          <p:spPr>
            <a:xfrm>
              <a:off x="5094375" y="3096625"/>
              <a:ext cx="55100" cy="11050"/>
            </a:xfrm>
            <a:custGeom>
              <a:avLst/>
              <a:gdLst/>
              <a:ahLst/>
              <a:cxnLst/>
              <a:rect l="l" t="t" r="r" b="b"/>
              <a:pathLst>
                <a:path w="2204" h="442" extrusionOk="0">
                  <a:moveTo>
                    <a:pt x="1152" y="1"/>
                  </a:moveTo>
                  <a:cubicBezTo>
                    <a:pt x="1137" y="1"/>
                    <a:pt x="1123" y="1"/>
                    <a:pt x="1108" y="1"/>
                  </a:cubicBezTo>
                  <a:cubicBezTo>
                    <a:pt x="489" y="1"/>
                    <a:pt x="0" y="227"/>
                    <a:pt x="0" y="227"/>
                  </a:cubicBezTo>
                  <a:cubicBezTo>
                    <a:pt x="0" y="227"/>
                    <a:pt x="489" y="442"/>
                    <a:pt x="1108" y="442"/>
                  </a:cubicBezTo>
                  <a:cubicBezTo>
                    <a:pt x="1715" y="442"/>
                    <a:pt x="2203" y="227"/>
                    <a:pt x="2203" y="227"/>
                  </a:cubicBezTo>
                  <a:cubicBezTo>
                    <a:pt x="2203" y="227"/>
                    <a:pt x="1738" y="1"/>
                    <a:pt x="1152" y="1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745" name="Google Shape;12745;p49"/>
            <p:cNvSpPr/>
            <p:nvPr/>
          </p:nvSpPr>
          <p:spPr>
            <a:xfrm>
              <a:off x="2982200" y="3102600"/>
              <a:ext cx="748625" cy="11075"/>
            </a:xfrm>
            <a:custGeom>
              <a:avLst/>
              <a:gdLst/>
              <a:ahLst/>
              <a:cxnLst/>
              <a:rect l="l" t="t" r="r" b="b"/>
              <a:pathLst>
                <a:path w="29945" h="443" extrusionOk="0">
                  <a:moveTo>
                    <a:pt x="14967" y="0"/>
                  </a:moveTo>
                  <a:cubicBezTo>
                    <a:pt x="6692" y="0"/>
                    <a:pt x="1" y="215"/>
                    <a:pt x="1" y="215"/>
                  </a:cubicBezTo>
                  <a:cubicBezTo>
                    <a:pt x="1" y="215"/>
                    <a:pt x="6098" y="442"/>
                    <a:pt x="13849" y="442"/>
                  </a:cubicBezTo>
                  <a:cubicBezTo>
                    <a:pt x="14218" y="442"/>
                    <a:pt x="14591" y="442"/>
                    <a:pt x="14967" y="441"/>
                  </a:cubicBezTo>
                  <a:cubicBezTo>
                    <a:pt x="23242" y="441"/>
                    <a:pt x="29945" y="215"/>
                    <a:pt x="29945" y="215"/>
                  </a:cubicBezTo>
                  <a:cubicBezTo>
                    <a:pt x="29945" y="215"/>
                    <a:pt x="23242" y="0"/>
                    <a:pt x="14967" y="0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746" name="Google Shape;12746;p49"/>
            <p:cNvSpPr/>
            <p:nvPr/>
          </p:nvSpPr>
          <p:spPr>
            <a:xfrm>
              <a:off x="2952750" y="3106700"/>
              <a:ext cx="11925" cy="9075"/>
            </a:xfrm>
            <a:custGeom>
              <a:avLst/>
              <a:gdLst/>
              <a:ahLst/>
              <a:cxnLst/>
              <a:rect l="l" t="t" r="r" b="b"/>
              <a:pathLst>
                <a:path w="477" h="363" extrusionOk="0">
                  <a:moveTo>
                    <a:pt x="327" y="0"/>
                  </a:moveTo>
                  <a:cubicBezTo>
                    <a:pt x="239" y="0"/>
                    <a:pt x="119" y="51"/>
                    <a:pt x="119" y="51"/>
                  </a:cubicBezTo>
                  <a:cubicBezTo>
                    <a:pt x="119" y="51"/>
                    <a:pt x="0" y="277"/>
                    <a:pt x="95" y="336"/>
                  </a:cubicBezTo>
                  <a:cubicBezTo>
                    <a:pt x="108" y="356"/>
                    <a:pt x="135" y="363"/>
                    <a:pt x="166" y="363"/>
                  </a:cubicBezTo>
                  <a:cubicBezTo>
                    <a:pt x="249" y="363"/>
                    <a:pt x="369" y="313"/>
                    <a:pt x="369" y="313"/>
                  </a:cubicBezTo>
                  <a:cubicBezTo>
                    <a:pt x="369" y="313"/>
                    <a:pt x="476" y="98"/>
                    <a:pt x="405" y="27"/>
                  </a:cubicBezTo>
                  <a:cubicBezTo>
                    <a:pt x="389" y="7"/>
                    <a:pt x="360" y="0"/>
                    <a:pt x="327" y="0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747" name="Google Shape;12747;p49"/>
            <p:cNvSpPr/>
            <p:nvPr/>
          </p:nvSpPr>
          <p:spPr>
            <a:xfrm>
              <a:off x="2814625" y="3105875"/>
              <a:ext cx="31275" cy="11325"/>
            </a:xfrm>
            <a:custGeom>
              <a:avLst/>
              <a:gdLst/>
              <a:ahLst/>
              <a:cxnLst/>
              <a:rect l="l" t="t" r="r" b="b"/>
              <a:pathLst>
                <a:path w="1251" h="453" extrusionOk="0">
                  <a:moveTo>
                    <a:pt x="632" y="0"/>
                  </a:moveTo>
                  <a:cubicBezTo>
                    <a:pt x="286" y="0"/>
                    <a:pt x="1" y="226"/>
                    <a:pt x="1" y="226"/>
                  </a:cubicBezTo>
                  <a:cubicBezTo>
                    <a:pt x="1" y="226"/>
                    <a:pt x="286" y="453"/>
                    <a:pt x="632" y="453"/>
                  </a:cubicBezTo>
                  <a:cubicBezTo>
                    <a:pt x="977" y="453"/>
                    <a:pt x="1251" y="226"/>
                    <a:pt x="1251" y="226"/>
                  </a:cubicBezTo>
                  <a:cubicBezTo>
                    <a:pt x="1251" y="226"/>
                    <a:pt x="977" y="0"/>
                    <a:pt x="632" y="0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748" name="Google Shape;12748;p49"/>
            <p:cNvSpPr/>
            <p:nvPr/>
          </p:nvSpPr>
          <p:spPr>
            <a:xfrm>
              <a:off x="4163000" y="3163900"/>
              <a:ext cx="410200" cy="11050"/>
            </a:xfrm>
            <a:custGeom>
              <a:avLst/>
              <a:gdLst/>
              <a:ahLst/>
              <a:cxnLst/>
              <a:rect l="l" t="t" r="r" b="b"/>
              <a:pathLst>
                <a:path w="16408" h="442" extrusionOk="0">
                  <a:moveTo>
                    <a:pt x="8204" y="1"/>
                  </a:moveTo>
                  <a:cubicBezTo>
                    <a:pt x="3680" y="1"/>
                    <a:pt x="1" y="227"/>
                    <a:pt x="1" y="227"/>
                  </a:cubicBezTo>
                  <a:cubicBezTo>
                    <a:pt x="1" y="227"/>
                    <a:pt x="3680" y="441"/>
                    <a:pt x="8204" y="441"/>
                  </a:cubicBezTo>
                  <a:cubicBezTo>
                    <a:pt x="12729" y="441"/>
                    <a:pt x="16408" y="227"/>
                    <a:pt x="16408" y="227"/>
                  </a:cubicBezTo>
                  <a:cubicBezTo>
                    <a:pt x="16408" y="227"/>
                    <a:pt x="12729" y="1"/>
                    <a:pt x="8204" y="1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749" name="Google Shape;12749;p49"/>
            <p:cNvSpPr/>
            <p:nvPr/>
          </p:nvSpPr>
          <p:spPr>
            <a:xfrm>
              <a:off x="3923100" y="3180275"/>
              <a:ext cx="595325" cy="11350"/>
            </a:xfrm>
            <a:custGeom>
              <a:avLst/>
              <a:gdLst/>
              <a:ahLst/>
              <a:cxnLst/>
              <a:rect l="l" t="t" r="r" b="b"/>
              <a:pathLst>
                <a:path w="23813" h="454" extrusionOk="0">
                  <a:moveTo>
                    <a:pt x="11907" y="1"/>
                  </a:moveTo>
                  <a:cubicBezTo>
                    <a:pt x="5334" y="1"/>
                    <a:pt x="0" y="227"/>
                    <a:pt x="0" y="227"/>
                  </a:cubicBezTo>
                  <a:cubicBezTo>
                    <a:pt x="0" y="227"/>
                    <a:pt x="5334" y="453"/>
                    <a:pt x="11907" y="453"/>
                  </a:cubicBezTo>
                  <a:cubicBezTo>
                    <a:pt x="18491" y="453"/>
                    <a:pt x="23813" y="227"/>
                    <a:pt x="23813" y="227"/>
                  </a:cubicBezTo>
                  <a:cubicBezTo>
                    <a:pt x="23813" y="227"/>
                    <a:pt x="18467" y="1"/>
                    <a:pt x="11907" y="1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750" name="Google Shape;12750;p49"/>
            <p:cNvSpPr/>
            <p:nvPr/>
          </p:nvSpPr>
          <p:spPr>
            <a:xfrm>
              <a:off x="4106150" y="3215700"/>
              <a:ext cx="1046300" cy="11050"/>
            </a:xfrm>
            <a:custGeom>
              <a:avLst/>
              <a:gdLst/>
              <a:ahLst/>
              <a:cxnLst/>
              <a:rect l="l" t="t" r="r" b="b"/>
              <a:pathLst>
                <a:path w="41852" h="442" extrusionOk="0">
                  <a:moveTo>
                    <a:pt x="20932" y="1"/>
                  </a:moveTo>
                  <a:cubicBezTo>
                    <a:pt x="9383" y="1"/>
                    <a:pt x="1" y="227"/>
                    <a:pt x="1" y="227"/>
                  </a:cubicBezTo>
                  <a:cubicBezTo>
                    <a:pt x="1" y="227"/>
                    <a:pt x="9359" y="441"/>
                    <a:pt x="20932" y="441"/>
                  </a:cubicBezTo>
                  <a:cubicBezTo>
                    <a:pt x="32481" y="441"/>
                    <a:pt x="41851" y="227"/>
                    <a:pt x="41851" y="227"/>
                  </a:cubicBezTo>
                  <a:cubicBezTo>
                    <a:pt x="41851" y="227"/>
                    <a:pt x="32481" y="1"/>
                    <a:pt x="20932" y="1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751" name="Google Shape;12751;p49"/>
            <p:cNvSpPr/>
            <p:nvPr/>
          </p:nvSpPr>
          <p:spPr>
            <a:xfrm>
              <a:off x="3556675" y="3237725"/>
              <a:ext cx="1029925" cy="11050"/>
            </a:xfrm>
            <a:custGeom>
              <a:avLst/>
              <a:gdLst/>
              <a:ahLst/>
              <a:cxnLst/>
              <a:rect l="l" t="t" r="r" b="b"/>
              <a:pathLst>
                <a:path w="41197" h="442" extrusionOk="0">
                  <a:moveTo>
                    <a:pt x="20599" y="1"/>
                  </a:moveTo>
                  <a:cubicBezTo>
                    <a:pt x="9228" y="1"/>
                    <a:pt x="1" y="215"/>
                    <a:pt x="1" y="215"/>
                  </a:cubicBezTo>
                  <a:cubicBezTo>
                    <a:pt x="1" y="215"/>
                    <a:pt x="9228" y="441"/>
                    <a:pt x="20599" y="441"/>
                  </a:cubicBezTo>
                  <a:cubicBezTo>
                    <a:pt x="31969" y="441"/>
                    <a:pt x="41196" y="215"/>
                    <a:pt x="41196" y="215"/>
                  </a:cubicBezTo>
                  <a:cubicBezTo>
                    <a:pt x="41196" y="215"/>
                    <a:pt x="31969" y="1"/>
                    <a:pt x="20599" y="1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752" name="Google Shape;12752;p49"/>
            <p:cNvSpPr/>
            <p:nvPr/>
          </p:nvSpPr>
          <p:spPr>
            <a:xfrm>
              <a:off x="3589425" y="3213025"/>
              <a:ext cx="505150" cy="11325"/>
            </a:xfrm>
            <a:custGeom>
              <a:avLst/>
              <a:gdLst/>
              <a:ahLst/>
              <a:cxnLst/>
              <a:rect l="l" t="t" r="r" b="b"/>
              <a:pathLst>
                <a:path w="20206" h="453" extrusionOk="0">
                  <a:moveTo>
                    <a:pt x="10109" y="0"/>
                  </a:moveTo>
                  <a:cubicBezTo>
                    <a:pt x="4525" y="0"/>
                    <a:pt x="0" y="227"/>
                    <a:pt x="0" y="227"/>
                  </a:cubicBezTo>
                  <a:cubicBezTo>
                    <a:pt x="0" y="227"/>
                    <a:pt x="4525" y="453"/>
                    <a:pt x="10109" y="453"/>
                  </a:cubicBezTo>
                  <a:cubicBezTo>
                    <a:pt x="15681" y="453"/>
                    <a:pt x="20205" y="227"/>
                    <a:pt x="20205" y="227"/>
                  </a:cubicBezTo>
                  <a:cubicBezTo>
                    <a:pt x="20205" y="227"/>
                    <a:pt x="15681" y="0"/>
                    <a:pt x="10109" y="0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753" name="Google Shape;12753;p49"/>
            <p:cNvSpPr/>
            <p:nvPr/>
          </p:nvSpPr>
          <p:spPr>
            <a:xfrm>
              <a:off x="3272425" y="3163900"/>
              <a:ext cx="617650" cy="11050"/>
            </a:xfrm>
            <a:custGeom>
              <a:avLst/>
              <a:gdLst/>
              <a:ahLst/>
              <a:cxnLst/>
              <a:rect l="l" t="t" r="r" b="b"/>
              <a:pathLst>
                <a:path w="24706" h="442" extrusionOk="0">
                  <a:moveTo>
                    <a:pt x="12347" y="1"/>
                  </a:moveTo>
                  <a:cubicBezTo>
                    <a:pt x="5537" y="1"/>
                    <a:pt x="0" y="227"/>
                    <a:pt x="0" y="227"/>
                  </a:cubicBezTo>
                  <a:cubicBezTo>
                    <a:pt x="0" y="227"/>
                    <a:pt x="5537" y="441"/>
                    <a:pt x="12347" y="441"/>
                  </a:cubicBezTo>
                  <a:cubicBezTo>
                    <a:pt x="19169" y="441"/>
                    <a:pt x="24706" y="227"/>
                    <a:pt x="24706" y="227"/>
                  </a:cubicBezTo>
                  <a:cubicBezTo>
                    <a:pt x="24706" y="227"/>
                    <a:pt x="19169" y="1"/>
                    <a:pt x="12347" y="1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754" name="Google Shape;12754;p49"/>
            <p:cNvSpPr/>
            <p:nvPr/>
          </p:nvSpPr>
          <p:spPr>
            <a:xfrm>
              <a:off x="3613825" y="3180275"/>
              <a:ext cx="303650" cy="11350"/>
            </a:xfrm>
            <a:custGeom>
              <a:avLst/>
              <a:gdLst/>
              <a:ahLst/>
              <a:cxnLst/>
              <a:rect l="l" t="t" r="r" b="b"/>
              <a:pathLst>
                <a:path w="12146" h="454" extrusionOk="0">
                  <a:moveTo>
                    <a:pt x="6073" y="1"/>
                  </a:moveTo>
                  <a:cubicBezTo>
                    <a:pt x="2715" y="1"/>
                    <a:pt x="1" y="227"/>
                    <a:pt x="1" y="227"/>
                  </a:cubicBezTo>
                  <a:cubicBezTo>
                    <a:pt x="1" y="227"/>
                    <a:pt x="2715" y="453"/>
                    <a:pt x="6073" y="453"/>
                  </a:cubicBezTo>
                  <a:cubicBezTo>
                    <a:pt x="9442" y="453"/>
                    <a:pt x="12145" y="227"/>
                    <a:pt x="12145" y="227"/>
                  </a:cubicBezTo>
                  <a:cubicBezTo>
                    <a:pt x="12145" y="227"/>
                    <a:pt x="9419" y="1"/>
                    <a:pt x="6073" y="1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755" name="Google Shape;12755;p49"/>
            <p:cNvSpPr/>
            <p:nvPr/>
          </p:nvSpPr>
          <p:spPr>
            <a:xfrm>
              <a:off x="2048150" y="3141875"/>
              <a:ext cx="951050" cy="11350"/>
            </a:xfrm>
            <a:custGeom>
              <a:avLst/>
              <a:gdLst/>
              <a:ahLst/>
              <a:cxnLst/>
              <a:rect l="l" t="t" r="r" b="b"/>
              <a:pathLst>
                <a:path w="38042" h="454" extrusionOk="0">
                  <a:moveTo>
                    <a:pt x="19027" y="1"/>
                  </a:moveTo>
                  <a:cubicBezTo>
                    <a:pt x="8514" y="1"/>
                    <a:pt x="1" y="227"/>
                    <a:pt x="1" y="227"/>
                  </a:cubicBezTo>
                  <a:cubicBezTo>
                    <a:pt x="1" y="227"/>
                    <a:pt x="8514" y="453"/>
                    <a:pt x="19027" y="453"/>
                  </a:cubicBezTo>
                  <a:cubicBezTo>
                    <a:pt x="29528" y="453"/>
                    <a:pt x="38041" y="227"/>
                    <a:pt x="38041" y="227"/>
                  </a:cubicBezTo>
                  <a:cubicBezTo>
                    <a:pt x="38041" y="227"/>
                    <a:pt x="29528" y="1"/>
                    <a:pt x="19027" y="1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756" name="Google Shape;12756;p49"/>
            <p:cNvSpPr/>
            <p:nvPr/>
          </p:nvSpPr>
          <p:spPr>
            <a:xfrm>
              <a:off x="2414275" y="3182950"/>
              <a:ext cx="639400" cy="11050"/>
            </a:xfrm>
            <a:custGeom>
              <a:avLst/>
              <a:gdLst/>
              <a:ahLst/>
              <a:cxnLst/>
              <a:rect l="l" t="t" r="r" b="b"/>
              <a:pathLst>
                <a:path w="25576" h="442" extrusionOk="0">
                  <a:moveTo>
                    <a:pt x="12788" y="1"/>
                  </a:moveTo>
                  <a:cubicBezTo>
                    <a:pt x="5739" y="1"/>
                    <a:pt x="1" y="227"/>
                    <a:pt x="1" y="227"/>
                  </a:cubicBezTo>
                  <a:cubicBezTo>
                    <a:pt x="1" y="227"/>
                    <a:pt x="5716" y="441"/>
                    <a:pt x="12788" y="441"/>
                  </a:cubicBezTo>
                  <a:cubicBezTo>
                    <a:pt x="19848" y="441"/>
                    <a:pt x="25575" y="227"/>
                    <a:pt x="25575" y="227"/>
                  </a:cubicBezTo>
                  <a:cubicBezTo>
                    <a:pt x="25575" y="227"/>
                    <a:pt x="19860" y="1"/>
                    <a:pt x="12788" y="1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757" name="Google Shape;12757;p49"/>
            <p:cNvSpPr/>
            <p:nvPr/>
          </p:nvSpPr>
          <p:spPr>
            <a:xfrm>
              <a:off x="2580675" y="3221350"/>
              <a:ext cx="320000" cy="11050"/>
            </a:xfrm>
            <a:custGeom>
              <a:avLst/>
              <a:gdLst/>
              <a:ahLst/>
              <a:cxnLst/>
              <a:rect l="l" t="t" r="r" b="b"/>
              <a:pathLst>
                <a:path w="12800" h="442" extrusionOk="0">
                  <a:moveTo>
                    <a:pt x="6406" y="1"/>
                  </a:moveTo>
                  <a:cubicBezTo>
                    <a:pt x="2858" y="1"/>
                    <a:pt x="0" y="215"/>
                    <a:pt x="0" y="215"/>
                  </a:cubicBezTo>
                  <a:cubicBezTo>
                    <a:pt x="0" y="215"/>
                    <a:pt x="2870" y="441"/>
                    <a:pt x="6406" y="441"/>
                  </a:cubicBezTo>
                  <a:cubicBezTo>
                    <a:pt x="9942" y="441"/>
                    <a:pt x="12799" y="215"/>
                    <a:pt x="12799" y="215"/>
                  </a:cubicBezTo>
                  <a:cubicBezTo>
                    <a:pt x="12799" y="215"/>
                    <a:pt x="9942" y="1"/>
                    <a:pt x="6406" y="1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758" name="Google Shape;12758;p49"/>
            <p:cNvSpPr/>
            <p:nvPr/>
          </p:nvSpPr>
          <p:spPr>
            <a:xfrm>
              <a:off x="2750625" y="3248725"/>
              <a:ext cx="237550" cy="11350"/>
            </a:xfrm>
            <a:custGeom>
              <a:avLst/>
              <a:gdLst/>
              <a:ahLst/>
              <a:cxnLst/>
              <a:rect l="l" t="t" r="r" b="b"/>
              <a:pathLst>
                <a:path w="9502" h="454" extrusionOk="0">
                  <a:moveTo>
                    <a:pt x="4942" y="1"/>
                  </a:moveTo>
                  <a:cubicBezTo>
                    <a:pt x="4879" y="1"/>
                    <a:pt x="4815" y="1"/>
                    <a:pt x="4751" y="1"/>
                  </a:cubicBezTo>
                  <a:cubicBezTo>
                    <a:pt x="2132" y="1"/>
                    <a:pt x="1" y="227"/>
                    <a:pt x="1" y="227"/>
                  </a:cubicBezTo>
                  <a:cubicBezTo>
                    <a:pt x="1" y="227"/>
                    <a:pt x="2132" y="454"/>
                    <a:pt x="4751" y="454"/>
                  </a:cubicBezTo>
                  <a:cubicBezTo>
                    <a:pt x="7371" y="454"/>
                    <a:pt x="9502" y="227"/>
                    <a:pt x="9502" y="227"/>
                  </a:cubicBezTo>
                  <a:cubicBezTo>
                    <a:pt x="9502" y="227"/>
                    <a:pt x="7473" y="1"/>
                    <a:pt x="4942" y="1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759" name="Google Shape;12759;p49"/>
            <p:cNvSpPr/>
            <p:nvPr/>
          </p:nvSpPr>
          <p:spPr>
            <a:xfrm>
              <a:off x="3095325" y="3229400"/>
              <a:ext cx="220875" cy="11325"/>
            </a:xfrm>
            <a:custGeom>
              <a:avLst/>
              <a:gdLst/>
              <a:ahLst/>
              <a:cxnLst/>
              <a:rect l="l" t="t" r="r" b="b"/>
              <a:pathLst>
                <a:path w="8835" h="453" extrusionOk="0">
                  <a:moveTo>
                    <a:pt x="4417" y="0"/>
                  </a:moveTo>
                  <a:cubicBezTo>
                    <a:pt x="1977" y="0"/>
                    <a:pt x="0" y="227"/>
                    <a:pt x="0" y="227"/>
                  </a:cubicBezTo>
                  <a:cubicBezTo>
                    <a:pt x="0" y="227"/>
                    <a:pt x="1977" y="453"/>
                    <a:pt x="4417" y="453"/>
                  </a:cubicBezTo>
                  <a:cubicBezTo>
                    <a:pt x="6858" y="453"/>
                    <a:pt x="8835" y="227"/>
                    <a:pt x="8835" y="227"/>
                  </a:cubicBezTo>
                  <a:cubicBezTo>
                    <a:pt x="8835" y="227"/>
                    <a:pt x="6858" y="0"/>
                    <a:pt x="4417" y="0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760" name="Google Shape;12760;p49"/>
            <p:cNvSpPr/>
            <p:nvPr/>
          </p:nvSpPr>
          <p:spPr>
            <a:xfrm>
              <a:off x="3136100" y="3254100"/>
              <a:ext cx="212850" cy="11050"/>
            </a:xfrm>
            <a:custGeom>
              <a:avLst/>
              <a:gdLst/>
              <a:ahLst/>
              <a:cxnLst/>
              <a:rect l="l" t="t" r="r" b="b"/>
              <a:pathLst>
                <a:path w="8514" h="442" extrusionOk="0">
                  <a:moveTo>
                    <a:pt x="4263" y="1"/>
                  </a:moveTo>
                  <a:cubicBezTo>
                    <a:pt x="1905" y="1"/>
                    <a:pt x="0" y="215"/>
                    <a:pt x="0" y="215"/>
                  </a:cubicBezTo>
                  <a:cubicBezTo>
                    <a:pt x="0" y="215"/>
                    <a:pt x="1905" y="441"/>
                    <a:pt x="4263" y="441"/>
                  </a:cubicBezTo>
                  <a:cubicBezTo>
                    <a:pt x="6608" y="441"/>
                    <a:pt x="8513" y="215"/>
                    <a:pt x="8513" y="215"/>
                  </a:cubicBezTo>
                  <a:cubicBezTo>
                    <a:pt x="8513" y="215"/>
                    <a:pt x="6608" y="1"/>
                    <a:pt x="4263" y="1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761" name="Google Shape;12761;p49"/>
            <p:cNvSpPr/>
            <p:nvPr/>
          </p:nvSpPr>
          <p:spPr>
            <a:xfrm>
              <a:off x="3181925" y="3270475"/>
              <a:ext cx="153325" cy="11025"/>
            </a:xfrm>
            <a:custGeom>
              <a:avLst/>
              <a:gdLst/>
              <a:ahLst/>
              <a:cxnLst/>
              <a:rect l="l" t="t" r="r" b="b"/>
              <a:pathLst>
                <a:path w="6133" h="441" extrusionOk="0">
                  <a:moveTo>
                    <a:pt x="3073" y="0"/>
                  </a:moveTo>
                  <a:cubicBezTo>
                    <a:pt x="1370" y="0"/>
                    <a:pt x="1" y="215"/>
                    <a:pt x="1" y="215"/>
                  </a:cubicBezTo>
                  <a:cubicBezTo>
                    <a:pt x="1" y="215"/>
                    <a:pt x="1370" y="441"/>
                    <a:pt x="3073" y="441"/>
                  </a:cubicBezTo>
                  <a:cubicBezTo>
                    <a:pt x="4763" y="441"/>
                    <a:pt x="6133" y="215"/>
                    <a:pt x="6133" y="215"/>
                  </a:cubicBezTo>
                  <a:cubicBezTo>
                    <a:pt x="6133" y="215"/>
                    <a:pt x="4763" y="0"/>
                    <a:pt x="3073" y="0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762" name="Google Shape;12762;p49"/>
            <p:cNvSpPr/>
            <p:nvPr/>
          </p:nvSpPr>
          <p:spPr>
            <a:xfrm>
              <a:off x="3239375" y="3294875"/>
              <a:ext cx="104200" cy="11350"/>
            </a:xfrm>
            <a:custGeom>
              <a:avLst/>
              <a:gdLst/>
              <a:ahLst/>
              <a:cxnLst/>
              <a:rect l="l" t="t" r="r" b="b"/>
              <a:pathLst>
                <a:path w="4168" h="454" extrusionOk="0">
                  <a:moveTo>
                    <a:pt x="2084" y="1"/>
                  </a:moveTo>
                  <a:cubicBezTo>
                    <a:pt x="918" y="1"/>
                    <a:pt x="1" y="227"/>
                    <a:pt x="1" y="227"/>
                  </a:cubicBezTo>
                  <a:cubicBezTo>
                    <a:pt x="1" y="227"/>
                    <a:pt x="929" y="453"/>
                    <a:pt x="2084" y="453"/>
                  </a:cubicBezTo>
                  <a:cubicBezTo>
                    <a:pt x="3239" y="453"/>
                    <a:pt x="4168" y="227"/>
                    <a:pt x="4168" y="227"/>
                  </a:cubicBezTo>
                  <a:cubicBezTo>
                    <a:pt x="4168" y="227"/>
                    <a:pt x="3227" y="1"/>
                    <a:pt x="2084" y="1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763" name="Google Shape;12763;p49"/>
            <p:cNvSpPr/>
            <p:nvPr/>
          </p:nvSpPr>
          <p:spPr>
            <a:xfrm>
              <a:off x="2302350" y="3117475"/>
              <a:ext cx="229225" cy="11050"/>
            </a:xfrm>
            <a:custGeom>
              <a:avLst/>
              <a:gdLst/>
              <a:ahLst/>
              <a:cxnLst/>
              <a:rect l="l" t="t" r="r" b="b"/>
              <a:pathLst>
                <a:path w="9169" h="442" extrusionOk="0">
                  <a:moveTo>
                    <a:pt x="4585" y="1"/>
                  </a:moveTo>
                  <a:cubicBezTo>
                    <a:pt x="2049" y="1"/>
                    <a:pt x="1" y="215"/>
                    <a:pt x="1" y="215"/>
                  </a:cubicBezTo>
                  <a:cubicBezTo>
                    <a:pt x="1" y="215"/>
                    <a:pt x="2061" y="441"/>
                    <a:pt x="4585" y="441"/>
                  </a:cubicBezTo>
                  <a:cubicBezTo>
                    <a:pt x="7109" y="441"/>
                    <a:pt x="9169" y="215"/>
                    <a:pt x="9169" y="215"/>
                  </a:cubicBezTo>
                  <a:cubicBezTo>
                    <a:pt x="9169" y="215"/>
                    <a:pt x="7109" y="1"/>
                    <a:pt x="4585" y="1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764" name="Google Shape;12764;p49"/>
            <p:cNvSpPr/>
            <p:nvPr/>
          </p:nvSpPr>
          <p:spPr>
            <a:xfrm>
              <a:off x="2384225" y="3076400"/>
              <a:ext cx="106275" cy="11325"/>
            </a:xfrm>
            <a:custGeom>
              <a:avLst/>
              <a:gdLst/>
              <a:ahLst/>
              <a:cxnLst/>
              <a:rect l="l" t="t" r="r" b="b"/>
              <a:pathLst>
                <a:path w="4251" h="453" extrusionOk="0">
                  <a:moveTo>
                    <a:pt x="2131" y="1"/>
                  </a:moveTo>
                  <a:cubicBezTo>
                    <a:pt x="953" y="1"/>
                    <a:pt x="0" y="227"/>
                    <a:pt x="0" y="227"/>
                  </a:cubicBezTo>
                  <a:cubicBezTo>
                    <a:pt x="0" y="227"/>
                    <a:pt x="953" y="453"/>
                    <a:pt x="2131" y="453"/>
                  </a:cubicBezTo>
                  <a:cubicBezTo>
                    <a:pt x="3298" y="453"/>
                    <a:pt x="4251" y="227"/>
                    <a:pt x="4251" y="227"/>
                  </a:cubicBezTo>
                  <a:cubicBezTo>
                    <a:pt x="4251" y="227"/>
                    <a:pt x="3298" y="1"/>
                    <a:pt x="2131" y="1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765" name="Google Shape;12765;p49"/>
            <p:cNvSpPr/>
            <p:nvPr/>
          </p:nvSpPr>
          <p:spPr>
            <a:xfrm>
              <a:off x="2436300" y="3057050"/>
              <a:ext cx="68500" cy="11350"/>
            </a:xfrm>
            <a:custGeom>
              <a:avLst/>
              <a:gdLst/>
              <a:ahLst/>
              <a:cxnLst/>
              <a:rect l="l" t="t" r="r" b="b"/>
              <a:pathLst>
                <a:path w="2740" h="454" extrusionOk="0">
                  <a:moveTo>
                    <a:pt x="1370" y="1"/>
                  </a:moveTo>
                  <a:cubicBezTo>
                    <a:pt x="608" y="1"/>
                    <a:pt x="1" y="227"/>
                    <a:pt x="1" y="227"/>
                  </a:cubicBezTo>
                  <a:cubicBezTo>
                    <a:pt x="1" y="227"/>
                    <a:pt x="579" y="453"/>
                    <a:pt x="1314" y="453"/>
                  </a:cubicBezTo>
                  <a:cubicBezTo>
                    <a:pt x="1333" y="453"/>
                    <a:pt x="1351" y="453"/>
                    <a:pt x="1370" y="453"/>
                  </a:cubicBezTo>
                  <a:cubicBezTo>
                    <a:pt x="2132" y="453"/>
                    <a:pt x="2739" y="227"/>
                    <a:pt x="2739" y="227"/>
                  </a:cubicBezTo>
                  <a:cubicBezTo>
                    <a:pt x="2739" y="227"/>
                    <a:pt x="2132" y="1"/>
                    <a:pt x="1370" y="1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766" name="Google Shape;12766;p49"/>
            <p:cNvSpPr/>
            <p:nvPr/>
          </p:nvSpPr>
          <p:spPr>
            <a:xfrm>
              <a:off x="2266650" y="3032650"/>
              <a:ext cx="248550" cy="11075"/>
            </a:xfrm>
            <a:custGeom>
              <a:avLst/>
              <a:gdLst/>
              <a:ahLst/>
              <a:cxnLst/>
              <a:rect l="l" t="t" r="r" b="b"/>
              <a:pathLst>
                <a:path w="9942" h="443" extrusionOk="0">
                  <a:moveTo>
                    <a:pt x="4977" y="0"/>
                  </a:moveTo>
                  <a:cubicBezTo>
                    <a:pt x="2238" y="0"/>
                    <a:pt x="0" y="227"/>
                    <a:pt x="0" y="227"/>
                  </a:cubicBezTo>
                  <a:cubicBezTo>
                    <a:pt x="0" y="227"/>
                    <a:pt x="2030" y="443"/>
                    <a:pt x="4589" y="443"/>
                  </a:cubicBezTo>
                  <a:cubicBezTo>
                    <a:pt x="4717" y="443"/>
                    <a:pt x="4847" y="442"/>
                    <a:pt x="4977" y="441"/>
                  </a:cubicBezTo>
                  <a:cubicBezTo>
                    <a:pt x="7715" y="441"/>
                    <a:pt x="9942" y="227"/>
                    <a:pt x="9942" y="227"/>
                  </a:cubicBezTo>
                  <a:cubicBezTo>
                    <a:pt x="9942" y="227"/>
                    <a:pt x="7727" y="0"/>
                    <a:pt x="4977" y="0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767" name="Google Shape;12767;p49"/>
            <p:cNvSpPr/>
            <p:nvPr/>
          </p:nvSpPr>
          <p:spPr>
            <a:xfrm>
              <a:off x="2461000" y="2994550"/>
              <a:ext cx="70575" cy="11325"/>
            </a:xfrm>
            <a:custGeom>
              <a:avLst/>
              <a:gdLst/>
              <a:ahLst/>
              <a:cxnLst/>
              <a:rect l="l" t="t" r="r" b="b"/>
              <a:pathLst>
                <a:path w="2823" h="453" extrusionOk="0">
                  <a:moveTo>
                    <a:pt x="1406" y="0"/>
                  </a:moveTo>
                  <a:cubicBezTo>
                    <a:pt x="632" y="0"/>
                    <a:pt x="1" y="227"/>
                    <a:pt x="1" y="227"/>
                  </a:cubicBezTo>
                  <a:cubicBezTo>
                    <a:pt x="1" y="227"/>
                    <a:pt x="632" y="453"/>
                    <a:pt x="1406" y="453"/>
                  </a:cubicBezTo>
                  <a:cubicBezTo>
                    <a:pt x="2180" y="453"/>
                    <a:pt x="2823" y="227"/>
                    <a:pt x="2823" y="227"/>
                  </a:cubicBezTo>
                  <a:cubicBezTo>
                    <a:pt x="2823" y="227"/>
                    <a:pt x="2192" y="0"/>
                    <a:pt x="1406" y="0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768" name="Google Shape;12768;p49"/>
            <p:cNvSpPr/>
            <p:nvPr/>
          </p:nvSpPr>
          <p:spPr>
            <a:xfrm>
              <a:off x="4903575" y="2253975"/>
              <a:ext cx="341450" cy="11050"/>
            </a:xfrm>
            <a:custGeom>
              <a:avLst/>
              <a:gdLst/>
              <a:ahLst/>
              <a:cxnLst/>
              <a:rect l="l" t="t" r="r" b="b"/>
              <a:pathLst>
                <a:path w="13658" h="442" extrusionOk="0">
                  <a:moveTo>
                    <a:pt x="6835" y="1"/>
                  </a:moveTo>
                  <a:cubicBezTo>
                    <a:pt x="3060" y="1"/>
                    <a:pt x="1" y="215"/>
                    <a:pt x="1" y="215"/>
                  </a:cubicBezTo>
                  <a:cubicBezTo>
                    <a:pt x="1" y="215"/>
                    <a:pt x="3060" y="441"/>
                    <a:pt x="6835" y="441"/>
                  </a:cubicBezTo>
                  <a:cubicBezTo>
                    <a:pt x="10609" y="441"/>
                    <a:pt x="13657" y="215"/>
                    <a:pt x="13657" y="215"/>
                  </a:cubicBezTo>
                  <a:cubicBezTo>
                    <a:pt x="13657" y="215"/>
                    <a:pt x="10609" y="1"/>
                    <a:pt x="6835" y="1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769" name="Google Shape;12769;p49"/>
            <p:cNvSpPr/>
            <p:nvPr/>
          </p:nvSpPr>
          <p:spPr>
            <a:xfrm>
              <a:off x="4975025" y="2286725"/>
              <a:ext cx="106275" cy="11025"/>
            </a:xfrm>
            <a:custGeom>
              <a:avLst/>
              <a:gdLst/>
              <a:ahLst/>
              <a:cxnLst/>
              <a:rect l="l" t="t" r="r" b="b"/>
              <a:pathLst>
                <a:path w="4251" h="441" extrusionOk="0">
                  <a:moveTo>
                    <a:pt x="2131" y="0"/>
                  </a:moveTo>
                  <a:cubicBezTo>
                    <a:pt x="953" y="0"/>
                    <a:pt x="0" y="215"/>
                    <a:pt x="0" y="215"/>
                  </a:cubicBezTo>
                  <a:cubicBezTo>
                    <a:pt x="0" y="215"/>
                    <a:pt x="953" y="441"/>
                    <a:pt x="2131" y="441"/>
                  </a:cubicBezTo>
                  <a:cubicBezTo>
                    <a:pt x="3298" y="441"/>
                    <a:pt x="4251" y="215"/>
                    <a:pt x="4251" y="215"/>
                  </a:cubicBezTo>
                  <a:cubicBezTo>
                    <a:pt x="4251" y="215"/>
                    <a:pt x="3298" y="0"/>
                    <a:pt x="2131" y="0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770" name="Google Shape;12770;p49"/>
            <p:cNvSpPr/>
            <p:nvPr/>
          </p:nvSpPr>
          <p:spPr>
            <a:xfrm>
              <a:off x="5018175" y="2316775"/>
              <a:ext cx="104200" cy="11050"/>
            </a:xfrm>
            <a:custGeom>
              <a:avLst/>
              <a:gdLst/>
              <a:ahLst/>
              <a:cxnLst/>
              <a:rect l="l" t="t" r="r" b="b"/>
              <a:pathLst>
                <a:path w="4168" h="442" extrusionOk="0">
                  <a:moveTo>
                    <a:pt x="2084" y="1"/>
                  </a:moveTo>
                  <a:cubicBezTo>
                    <a:pt x="917" y="1"/>
                    <a:pt x="0" y="227"/>
                    <a:pt x="0" y="227"/>
                  </a:cubicBezTo>
                  <a:cubicBezTo>
                    <a:pt x="0" y="227"/>
                    <a:pt x="941" y="441"/>
                    <a:pt x="2084" y="441"/>
                  </a:cubicBezTo>
                  <a:cubicBezTo>
                    <a:pt x="3239" y="441"/>
                    <a:pt x="4168" y="227"/>
                    <a:pt x="4168" y="227"/>
                  </a:cubicBezTo>
                  <a:cubicBezTo>
                    <a:pt x="4168" y="227"/>
                    <a:pt x="3227" y="1"/>
                    <a:pt x="2084" y="1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771" name="Google Shape;12771;p49"/>
            <p:cNvSpPr/>
            <p:nvPr/>
          </p:nvSpPr>
          <p:spPr>
            <a:xfrm>
              <a:off x="5058950" y="2344150"/>
              <a:ext cx="44075" cy="11350"/>
            </a:xfrm>
            <a:custGeom>
              <a:avLst/>
              <a:gdLst/>
              <a:ahLst/>
              <a:cxnLst/>
              <a:rect l="l" t="t" r="r" b="b"/>
              <a:pathLst>
                <a:path w="1763" h="454" extrusionOk="0">
                  <a:moveTo>
                    <a:pt x="917" y="1"/>
                  </a:moveTo>
                  <a:cubicBezTo>
                    <a:pt x="905" y="1"/>
                    <a:pt x="894" y="1"/>
                    <a:pt x="882" y="1"/>
                  </a:cubicBezTo>
                  <a:cubicBezTo>
                    <a:pt x="394" y="1"/>
                    <a:pt x="1" y="227"/>
                    <a:pt x="1" y="227"/>
                  </a:cubicBezTo>
                  <a:cubicBezTo>
                    <a:pt x="1" y="227"/>
                    <a:pt x="405" y="454"/>
                    <a:pt x="882" y="454"/>
                  </a:cubicBezTo>
                  <a:cubicBezTo>
                    <a:pt x="1370" y="454"/>
                    <a:pt x="1763" y="227"/>
                    <a:pt x="1763" y="227"/>
                  </a:cubicBezTo>
                  <a:cubicBezTo>
                    <a:pt x="1763" y="227"/>
                    <a:pt x="1389" y="1"/>
                    <a:pt x="917" y="1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772" name="Google Shape;12772;p49"/>
            <p:cNvSpPr/>
            <p:nvPr/>
          </p:nvSpPr>
          <p:spPr>
            <a:xfrm>
              <a:off x="5078900" y="2379600"/>
              <a:ext cx="49125" cy="11325"/>
            </a:xfrm>
            <a:custGeom>
              <a:avLst/>
              <a:gdLst/>
              <a:ahLst/>
              <a:cxnLst/>
              <a:rect l="l" t="t" r="r" b="b"/>
              <a:pathLst>
                <a:path w="1965" h="453" extrusionOk="0">
                  <a:moveTo>
                    <a:pt x="977" y="0"/>
                  </a:moveTo>
                  <a:cubicBezTo>
                    <a:pt x="441" y="0"/>
                    <a:pt x="0" y="226"/>
                    <a:pt x="0" y="226"/>
                  </a:cubicBezTo>
                  <a:cubicBezTo>
                    <a:pt x="0" y="226"/>
                    <a:pt x="429" y="452"/>
                    <a:pt x="977" y="452"/>
                  </a:cubicBezTo>
                  <a:cubicBezTo>
                    <a:pt x="1512" y="452"/>
                    <a:pt x="1965" y="226"/>
                    <a:pt x="1965" y="226"/>
                  </a:cubicBezTo>
                  <a:cubicBezTo>
                    <a:pt x="1965" y="226"/>
                    <a:pt x="1512" y="0"/>
                    <a:pt x="977" y="0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773" name="Google Shape;12773;p49"/>
            <p:cNvSpPr/>
            <p:nvPr/>
          </p:nvSpPr>
          <p:spPr>
            <a:xfrm>
              <a:off x="4758925" y="3158250"/>
              <a:ext cx="991800" cy="11350"/>
            </a:xfrm>
            <a:custGeom>
              <a:avLst/>
              <a:gdLst/>
              <a:ahLst/>
              <a:cxnLst/>
              <a:rect l="l" t="t" r="r" b="b"/>
              <a:pathLst>
                <a:path w="39672" h="454" extrusionOk="0">
                  <a:moveTo>
                    <a:pt x="19836" y="1"/>
                  </a:moveTo>
                  <a:cubicBezTo>
                    <a:pt x="8882" y="1"/>
                    <a:pt x="0" y="227"/>
                    <a:pt x="0" y="227"/>
                  </a:cubicBezTo>
                  <a:cubicBezTo>
                    <a:pt x="0" y="227"/>
                    <a:pt x="8882" y="453"/>
                    <a:pt x="19836" y="453"/>
                  </a:cubicBezTo>
                  <a:cubicBezTo>
                    <a:pt x="30790" y="453"/>
                    <a:pt x="39672" y="227"/>
                    <a:pt x="39672" y="227"/>
                  </a:cubicBezTo>
                  <a:cubicBezTo>
                    <a:pt x="39672" y="227"/>
                    <a:pt x="30790" y="1"/>
                    <a:pt x="19836" y="1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774" name="Google Shape;12774;p49"/>
            <p:cNvSpPr/>
            <p:nvPr/>
          </p:nvSpPr>
          <p:spPr>
            <a:xfrm>
              <a:off x="4580925" y="3147550"/>
              <a:ext cx="251525" cy="11325"/>
            </a:xfrm>
            <a:custGeom>
              <a:avLst/>
              <a:gdLst/>
              <a:ahLst/>
              <a:cxnLst/>
              <a:rect l="l" t="t" r="r" b="b"/>
              <a:pathLst>
                <a:path w="10061" h="453" extrusionOk="0">
                  <a:moveTo>
                    <a:pt x="5037" y="0"/>
                  </a:moveTo>
                  <a:cubicBezTo>
                    <a:pt x="2250" y="0"/>
                    <a:pt x="0" y="226"/>
                    <a:pt x="0" y="226"/>
                  </a:cubicBezTo>
                  <a:cubicBezTo>
                    <a:pt x="0" y="226"/>
                    <a:pt x="2250" y="453"/>
                    <a:pt x="5037" y="453"/>
                  </a:cubicBezTo>
                  <a:cubicBezTo>
                    <a:pt x="7811" y="453"/>
                    <a:pt x="10061" y="226"/>
                    <a:pt x="10061" y="226"/>
                  </a:cubicBezTo>
                  <a:cubicBezTo>
                    <a:pt x="10061" y="226"/>
                    <a:pt x="7811" y="0"/>
                    <a:pt x="5037" y="0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775" name="Google Shape;12775;p49"/>
            <p:cNvSpPr/>
            <p:nvPr/>
          </p:nvSpPr>
          <p:spPr>
            <a:xfrm>
              <a:off x="4744925" y="3139500"/>
              <a:ext cx="183075" cy="11050"/>
            </a:xfrm>
            <a:custGeom>
              <a:avLst/>
              <a:gdLst/>
              <a:ahLst/>
              <a:cxnLst/>
              <a:rect l="l" t="t" r="r" b="b"/>
              <a:pathLst>
                <a:path w="7323" h="442" extrusionOk="0">
                  <a:moveTo>
                    <a:pt x="3668" y="1"/>
                  </a:moveTo>
                  <a:cubicBezTo>
                    <a:pt x="1644" y="1"/>
                    <a:pt x="1" y="215"/>
                    <a:pt x="1" y="215"/>
                  </a:cubicBezTo>
                  <a:cubicBezTo>
                    <a:pt x="1" y="215"/>
                    <a:pt x="1644" y="441"/>
                    <a:pt x="3668" y="441"/>
                  </a:cubicBezTo>
                  <a:cubicBezTo>
                    <a:pt x="5692" y="441"/>
                    <a:pt x="7323" y="215"/>
                    <a:pt x="7323" y="215"/>
                  </a:cubicBezTo>
                  <a:cubicBezTo>
                    <a:pt x="7323" y="215"/>
                    <a:pt x="5692" y="1"/>
                    <a:pt x="3668" y="1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776" name="Google Shape;12776;p49"/>
            <p:cNvSpPr/>
            <p:nvPr/>
          </p:nvSpPr>
          <p:spPr>
            <a:xfrm>
              <a:off x="5160150" y="3133850"/>
              <a:ext cx="453950" cy="11025"/>
            </a:xfrm>
            <a:custGeom>
              <a:avLst/>
              <a:gdLst/>
              <a:ahLst/>
              <a:cxnLst/>
              <a:rect l="l" t="t" r="r" b="b"/>
              <a:pathLst>
                <a:path w="18158" h="441" extrusionOk="0">
                  <a:moveTo>
                    <a:pt x="9085" y="0"/>
                  </a:moveTo>
                  <a:cubicBezTo>
                    <a:pt x="4073" y="0"/>
                    <a:pt x="1" y="227"/>
                    <a:pt x="1" y="227"/>
                  </a:cubicBezTo>
                  <a:cubicBezTo>
                    <a:pt x="1" y="227"/>
                    <a:pt x="4073" y="441"/>
                    <a:pt x="9085" y="441"/>
                  </a:cubicBezTo>
                  <a:cubicBezTo>
                    <a:pt x="14098" y="441"/>
                    <a:pt x="18158" y="227"/>
                    <a:pt x="18158" y="227"/>
                  </a:cubicBezTo>
                  <a:cubicBezTo>
                    <a:pt x="18158" y="227"/>
                    <a:pt x="14098" y="0"/>
                    <a:pt x="9085" y="0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777" name="Google Shape;12777;p49"/>
            <p:cNvSpPr/>
            <p:nvPr/>
          </p:nvSpPr>
          <p:spPr>
            <a:xfrm>
              <a:off x="5392325" y="3114800"/>
              <a:ext cx="112550" cy="11325"/>
            </a:xfrm>
            <a:custGeom>
              <a:avLst/>
              <a:gdLst/>
              <a:ahLst/>
              <a:cxnLst/>
              <a:rect l="l" t="t" r="r" b="b"/>
              <a:pathLst>
                <a:path w="4502" h="453" extrusionOk="0">
                  <a:moveTo>
                    <a:pt x="2342" y="0"/>
                  </a:moveTo>
                  <a:cubicBezTo>
                    <a:pt x="2312" y="0"/>
                    <a:pt x="2281" y="0"/>
                    <a:pt x="2251" y="0"/>
                  </a:cubicBezTo>
                  <a:cubicBezTo>
                    <a:pt x="1001" y="0"/>
                    <a:pt x="1" y="227"/>
                    <a:pt x="1" y="227"/>
                  </a:cubicBezTo>
                  <a:cubicBezTo>
                    <a:pt x="1" y="227"/>
                    <a:pt x="1013" y="453"/>
                    <a:pt x="2251" y="453"/>
                  </a:cubicBezTo>
                  <a:cubicBezTo>
                    <a:pt x="3501" y="453"/>
                    <a:pt x="4501" y="227"/>
                    <a:pt x="4501" y="227"/>
                  </a:cubicBezTo>
                  <a:cubicBezTo>
                    <a:pt x="4501" y="227"/>
                    <a:pt x="3549" y="0"/>
                    <a:pt x="2342" y="0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778" name="Google Shape;12778;p49"/>
            <p:cNvSpPr/>
            <p:nvPr/>
          </p:nvSpPr>
          <p:spPr>
            <a:xfrm>
              <a:off x="5403925" y="3084725"/>
              <a:ext cx="81900" cy="11050"/>
            </a:xfrm>
            <a:custGeom>
              <a:avLst/>
              <a:gdLst/>
              <a:ahLst/>
              <a:cxnLst/>
              <a:rect l="l" t="t" r="r" b="b"/>
              <a:pathLst>
                <a:path w="3276" h="442" extrusionOk="0">
                  <a:moveTo>
                    <a:pt x="1644" y="1"/>
                  </a:moveTo>
                  <a:cubicBezTo>
                    <a:pt x="727" y="1"/>
                    <a:pt x="1" y="227"/>
                    <a:pt x="1" y="227"/>
                  </a:cubicBezTo>
                  <a:cubicBezTo>
                    <a:pt x="1" y="227"/>
                    <a:pt x="727" y="441"/>
                    <a:pt x="1644" y="441"/>
                  </a:cubicBezTo>
                  <a:cubicBezTo>
                    <a:pt x="2549" y="441"/>
                    <a:pt x="3275" y="227"/>
                    <a:pt x="3275" y="227"/>
                  </a:cubicBezTo>
                  <a:cubicBezTo>
                    <a:pt x="3275" y="227"/>
                    <a:pt x="2537" y="1"/>
                    <a:pt x="1644" y="1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779" name="Google Shape;12779;p49"/>
            <p:cNvSpPr/>
            <p:nvPr/>
          </p:nvSpPr>
          <p:spPr>
            <a:xfrm>
              <a:off x="5390250" y="3060025"/>
              <a:ext cx="81875" cy="11350"/>
            </a:xfrm>
            <a:custGeom>
              <a:avLst/>
              <a:gdLst/>
              <a:ahLst/>
              <a:cxnLst/>
              <a:rect l="l" t="t" r="r" b="b"/>
              <a:pathLst>
                <a:path w="3275" h="454" extrusionOk="0">
                  <a:moveTo>
                    <a:pt x="1631" y="1"/>
                  </a:moveTo>
                  <a:cubicBezTo>
                    <a:pt x="727" y="1"/>
                    <a:pt x="0" y="227"/>
                    <a:pt x="0" y="227"/>
                  </a:cubicBezTo>
                  <a:cubicBezTo>
                    <a:pt x="0" y="227"/>
                    <a:pt x="727" y="453"/>
                    <a:pt x="1631" y="453"/>
                  </a:cubicBezTo>
                  <a:cubicBezTo>
                    <a:pt x="2548" y="453"/>
                    <a:pt x="3275" y="227"/>
                    <a:pt x="3275" y="227"/>
                  </a:cubicBezTo>
                  <a:cubicBezTo>
                    <a:pt x="3275" y="227"/>
                    <a:pt x="2548" y="1"/>
                    <a:pt x="1631" y="1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780" name="Google Shape;12780;p49"/>
            <p:cNvSpPr/>
            <p:nvPr/>
          </p:nvSpPr>
          <p:spPr>
            <a:xfrm>
              <a:off x="5384875" y="3024300"/>
              <a:ext cx="78925" cy="11350"/>
            </a:xfrm>
            <a:custGeom>
              <a:avLst/>
              <a:gdLst/>
              <a:ahLst/>
              <a:cxnLst/>
              <a:rect l="l" t="t" r="r" b="b"/>
              <a:pathLst>
                <a:path w="3157" h="454" extrusionOk="0">
                  <a:moveTo>
                    <a:pt x="1585" y="1"/>
                  </a:moveTo>
                  <a:cubicBezTo>
                    <a:pt x="715" y="1"/>
                    <a:pt x="1" y="227"/>
                    <a:pt x="1" y="227"/>
                  </a:cubicBezTo>
                  <a:cubicBezTo>
                    <a:pt x="1" y="227"/>
                    <a:pt x="703" y="453"/>
                    <a:pt x="1585" y="453"/>
                  </a:cubicBezTo>
                  <a:cubicBezTo>
                    <a:pt x="2442" y="453"/>
                    <a:pt x="3156" y="227"/>
                    <a:pt x="3156" y="227"/>
                  </a:cubicBezTo>
                  <a:cubicBezTo>
                    <a:pt x="3156" y="227"/>
                    <a:pt x="2442" y="1"/>
                    <a:pt x="1585" y="1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781" name="Google Shape;12781;p49"/>
            <p:cNvSpPr/>
            <p:nvPr/>
          </p:nvSpPr>
          <p:spPr>
            <a:xfrm>
              <a:off x="5256600" y="2737675"/>
              <a:ext cx="404250" cy="11025"/>
            </a:xfrm>
            <a:custGeom>
              <a:avLst/>
              <a:gdLst/>
              <a:ahLst/>
              <a:cxnLst/>
              <a:rect l="l" t="t" r="r" b="b"/>
              <a:pathLst>
                <a:path w="16170" h="441" extrusionOk="0">
                  <a:moveTo>
                    <a:pt x="8085" y="0"/>
                  </a:moveTo>
                  <a:cubicBezTo>
                    <a:pt x="3620" y="0"/>
                    <a:pt x="0" y="215"/>
                    <a:pt x="0" y="215"/>
                  </a:cubicBezTo>
                  <a:cubicBezTo>
                    <a:pt x="0" y="215"/>
                    <a:pt x="3620" y="441"/>
                    <a:pt x="8085" y="441"/>
                  </a:cubicBezTo>
                  <a:cubicBezTo>
                    <a:pt x="12550" y="441"/>
                    <a:pt x="16169" y="215"/>
                    <a:pt x="16169" y="215"/>
                  </a:cubicBezTo>
                  <a:cubicBezTo>
                    <a:pt x="16169" y="215"/>
                    <a:pt x="12538" y="0"/>
                    <a:pt x="8085" y="0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782" name="Google Shape;12782;p49"/>
            <p:cNvSpPr/>
            <p:nvPr/>
          </p:nvSpPr>
          <p:spPr>
            <a:xfrm>
              <a:off x="5264050" y="2693900"/>
              <a:ext cx="87825" cy="11350"/>
            </a:xfrm>
            <a:custGeom>
              <a:avLst/>
              <a:gdLst/>
              <a:ahLst/>
              <a:cxnLst/>
              <a:rect l="l" t="t" r="r" b="b"/>
              <a:pathLst>
                <a:path w="3513" h="454" extrusionOk="0">
                  <a:moveTo>
                    <a:pt x="1832" y="1"/>
                  </a:moveTo>
                  <a:cubicBezTo>
                    <a:pt x="1809" y="1"/>
                    <a:pt x="1786" y="1"/>
                    <a:pt x="1762" y="1"/>
                  </a:cubicBezTo>
                  <a:cubicBezTo>
                    <a:pt x="786" y="1"/>
                    <a:pt x="0" y="227"/>
                    <a:pt x="0" y="227"/>
                  </a:cubicBezTo>
                  <a:cubicBezTo>
                    <a:pt x="0" y="227"/>
                    <a:pt x="786" y="453"/>
                    <a:pt x="1762" y="453"/>
                  </a:cubicBezTo>
                  <a:cubicBezTo>
                    <a:pt x="2727" y="453"/>
                    <a:pt x="3512" y="227"/>
                    <a:pt x="3512" y="227"/>
                  </a:cubicBezTo>
                  <a:cubicBezTo>
                    <a:pt x="3512" y="227"/>
                    <a:pt x="2764" y="1"/>
                    <a:pt x="1832" y="1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783" name="Google Shape;12783;p49"/>
            <p:cNvSpPr/>
            <p:nvPr/>
          </p:nvSpPr>
          <p:spPr>
            <a:xfrm>
              <a:off x="5226525" y="2653125"/>
              <a:ext cx="78900" cy="11050"/>
            </a:xfrm>
            <a:custGeom>
              <a:avLst/>
              <a:gdLst/>
              <a:ahLst/>
              <a:cxnLst/>
              <a:rect l="l" t="t" r="r" b="b"/>
              <a:pathLst>
                <a:path w="3156" h="442" extrusionOk="0">
                  <a:moveTo>
                    <a:pt x="1636" y="0"/>
                  </a:moveTo>
                  <a:cubicBezTo>
                    <a:pt x="1615" y="0"/>
                    <a:pt x="1594" y="1"/>
                    <a:pt x="1572" y="1"/>
                  </a:cubicBezTo>
                  <a:cubicBezTo>
                    <a:pt x="715" y="1"/>
                    <a:pt x="1" y="227"/>
                    <a:pt x="1" y="227"/>
                  </a:cubicBezTo>
                  <a:cubicBezTo>
                    <a:pt x="1" y="227"/>
                    <a:pt x="703" y="441"/>
                    <a:pt x="1572" y="441"/>
                  </a:cubicBezTo>
                  <a:cubicBezTo>
                    <a:pt x="2442" y="441"/>
                    <a:pt x="3156" y="227"/>
                    <a:pt x="3156" y="227"/>
                  </a:cubicBezTo>
                  <a:cubicBezTo>
                    <a:pt x="3156" y="227"/>
                    <a:pt x="2476" y="0"/>
                    <a:pt x="1636" y="0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784" name="Google Shape;12784;p49"/>
            <p:cNvSpPr/>
            <p:nvPr/>
          </p:nvSpPr>
          <p:spPr>
            <a:xfrm>
              <a:off x="5209275" y="2614725"/>
              <a:ext cx="60450" cy="11350"/>
            </a:xfrm>
            <a:custGeom>
              <a:avLst/>
              <a:gdLst/>
              <a:ahLst/>
              <a:cxnLst/>
              <a:rect l="l" t="t" r="r" b="b"/>
              <a:pathLst>
                <a:path w="2418" h="454" extrusionOk="0">
                  <a:moveTo>
                    <a:pt x="1263" y="1"/>
                  </a:moveTo>
                  <a:cubicBezTo>
                    <a:pt x="1247" y="1"/>
                    <a:pt x="1231" y="1"/>
                    <a:pt x="1215" y="1"/>
                  </a:cubicBezTo>
                  <a:cubicBezTo>
                    <a:pt x="536" y="1"/>
                    <a:pt x="0" y="227"/>
                    <a:pt x="0" y="227"/>
                  </a:cubicBezTo>
                  <a:cubicBezTo>
                    <a:pt x="0" y="227"/>
                    <a:pt x="536" y="453"/>
                    <a:pt x="1215" y="453"/>
                  </a:cubicBezTo>
                  <a:cubicBezTo>
                    <a:pt x="1881" y="453"/>
                    <a:pt x="2417" y="227"/>
                    <a:pt x="2417" y="227"/>
                  </a:cubicBezTo>
                  <a:cubicBezTo>
                    <a:pt x="2417" y="227"/>
                    <a:pt x="1907" y="1"/>
                    <a:pt x="1263" y="1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785" name="Google Shape;12785;p49"/>
            <p:cNvSpPr/>
            <p:nvPr/>
          </p:nvSpPr>
          <p:spPr>
            <a:xfrm>
              <a:off x="5168200" y="2578900"/>
              <a:ext cx="12225" cy="8975"/>
            </a:xfrm>
            <a:custGeom>
              <a:avLst/>
              <a:gdLst/>
              <a:ahLst/>
              <a:cxnLst/>
              <a:rect l="l" t="t" r="r" b="b"/>
              <a:pathLst>
                <a:path w="489" h="359" extrusionOk="0">
                  <a:moveTo>
                    <a:pt x="220" y="1"/>
                  </a:moveTo>
                  <a:cubicBezTo>
                    <a:pt x="156" y="1"/>
                    <a:pt x="88" y="14"/>
                    <a:pt x="60" y="65"/>
                  </a:cubicBezTo>
                  <a:cubicBezTo>
                    <a:pt x="0" y="160"/>
                    <a:pt x="131" y="351"/>
                    <a:pt x="131" y="351"/>
                  </a:cubicBezTo>
                  <a:cubicBezTo>
                    <a:pt x="131" y="351"/>
                    <a:pt x="182" y="358"/>
                    <a:pt x="242" y="358"/>
                  </a:cubicBezTo>
                  <a:cubicBezTo>
                    <a:pt x="313" y="358"/>
                    <a:pt x="397" y="348"/>
                    <a:pt x="429" y="303"/>
                  </a:cubicBezTo>
                  <a:cubicBezTo>
                    <a:pt x="488" y="220"/>
                    <a:pt x="357" y="17"/>
                    <a:pt x="357" y="17"/>
                  </a:cubicBezTo>
                  <a:cubicBezTo>
                    <a:pt x="357" y="17"/>
                    <a:pt x="291" y="1"/>
                    <a:pt x="220" y="1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786" name="Google Shape;12786;p49"/>
            <p:cNvSpPr/>
            <p:nvPr/>
          </p:nvSpPr>
          <p:spPr>
            <a:xfrm>
              <a:off x="2535425" y="28722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1"/>
                  </a:move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accent4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787" name="Google Shape;12787;p49"/>
            <p:cNvSpPr/>
            <p:nvPr/>
          </p:nvSpPr>
          <p:spPr>
            <a:xfrm>
              <a:off x="2461300" y="2798700"/>
              <a:ext cx="84875" cy="11025"/>
            </a:xfrm>
            <a:custGeom>
              <a:avLst/>
              <a:gdLst/>
              <a:ahLst/>
              <a:cxnLst/>
              <a:rect l="l" t="t" r="r" b="b"/>
              <a:pathLst>
                <a:path w="3395" h="441" extrusionOk="0">
                  <a:moveTo>
                    <a:pt x="1691" y="0"/>
                  </a:moveTo>
                  <a:cubicBezTo>
                    <a:pt x="763" y="0"/>
                    <a:pt x="1" y="214"/>
                    <a:pt x="1" y="214"/>
                  </a:cubicBezTo>
                  <a:cubicBezTo>
                    <a:pt x="1" y="214"/>
                    <a:pt x="775" y="441"/>
                    <a:pt x="1691" y="441"/>
                  </a:cubicBezTo>
                  <a:cubicBezTo>
                    <a:pt x="2632" y="441"/>
                    <a:pt x="3394" y="214"/>
                    <a:pt x="3394" y="214"/>
                  </a:cubicBezTo>
                  <a:cubicBezTo>
                    <a:pt x="3394" y="214"/>
                    <a:pt x="2632" y="0"/>
                    <a:pt x="1691" y="0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788" name="Google Shape;12788;p49"/>
            <p:cNvSpPr/>
            <p:nvPr/>
          </p:nvSpPr>
          <p:spPr>
            <a:xfrm>
              <a:off x="2501200" y="2843925"/>
              <a:ext cx="62525" cy="11075"/>
            </a:xfrm>
            <a:custGeom>
              <a:avLst/>
              <a:gdLst/>
              <a:ahLst/>
              <a:cxnLst/>
              <a:rect l="l" t="t" r="r" b="b"/>
              <a:pathLst>
                <a:path w="2501" h="443" extrusionOk="0">
                  <a:moveTo>
                    <a:pt x="1250" y="1"/>
                  </a:moveTo>
                  <a:cubicBezTo>
                    <a:pt x="560" y="1"/>
                    <a:pt x="0" y="227"/>
                    <a:pt x="0" y="227"/>
                  </a:cubicBezTo>
                  <a:cubicBezTo>
                    <a:pt x="0" y="227"/>
                    <a:pt x="508" y="443"/>
                    <a:pt x="1153" y="443"/>
                  </a:cubicBezTo>
                  <a:cubicBezTo>
                    <a:pt x="1185" y="443"/>
                    <a:pt x="1217" y="442"/>
                    <a:pt x="1250" y="441"/>
                  </a:cubicBezTo>
                  <a:cubicBezTo>
                    <a:pt x="1929" y="441"/>
                    <a:pt x="2501" y="227"/>
                    <a:pt x="2501" y="227"/>
                  </a:cubicBezTo>
                  <a:cubicBezTo>
                    <a:pt x="2501" y="227"/>
                    <a:pt x="1929" y="1"/>
                    <a:pt x="1250" y="1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789" name="Google Shape;12789;p49"/>
            <p:cNvSpPr/>
            <p:nvPr/>
          </p:nvSpPr>
          <p:spPr>
            <a:xfrm>
              <a:off x="2512500" y="2810000"/>
              <a:ext cx="73850" cy="11325"/>
            </a:xfrm>
            <a:custGeom>
              <a:avLst/>
              <a:gdLst/>
              <a:ahLst/>
              <a:cxnLst/>
              <a:rect l="l" t="t" r="r" b="b"/>
              <a:pathLst>
                <a:path w="2954" h="453" extrusionOk="0">
                  <a:moveTo>
                    <a:pt x="1477" y="0"/>
                  </a:moveTo>
                  <a:cubicBezTo>
                    <a:pt x="656" y="0"/>
                    <a:pt x="1" y="227"/>
                    <a:pt x="1" y="227"/>
                  </a:cubicBezTo>
                  <a:cubicBezTo>
                    <a:pt x="1" y="227"/>
                    <a:pt x="656" y="453"/>
                    <a:pt x="1477" y="453"/>
                  </a:cubicBezTo>
                  <a:cubicBezTo>
                    <a:pt x="2299" y="453"/>
                    <a:pt x="2953" y="227"/>
                    <a:pt x="2953" y="227"/>
                  </a:cubicBezTo>
                  <a:cubicBezTo>
                    <a:pt x="2953" y="227"/>
                    <a:pt x="2299" y="0"/>
                    <a:pt x="1477" y="0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790" name="Google Shape;12790;p49"/>
            <p:cNvSpPr/>
            <p:nvPr/>
          </p:nvSpPr>
          <p:spPr>
            <a:xfrm>
              <a:off x="2268125" y="2758800"/>
              <a:ext cx="351850" cy="11625"/>
            </a:xfrm>
            <a:custGeom>
              <a:avLst/>
              <a:gdLst/>
              <a:ahLst/>
              <a:cxnLst/>
              <a:rect l="l" t="t" r="r" b="b"/>
              <a:pathLst>
                <a:path w="14074" h="465" extrusionOk="0">
                  <a:moveTo>
                    <a:pt x="7037" y="1"/>
                  </a:moveTo>
                  <a:cubicBezTo>
                    <a:pt x="3156" y="1"/>
                    <a:pt x="1" y="227"/>
                    <a:pt x="1" y="227"/>
                  </a:cubicBezTo>
                  <a:cubicBezTo>
                    <a:pt x="1" y="227"/>
                    <a:pt x="3156" y="465"/>
                    <a:pt x="7061" y="465"/>
                  </a:cubicBezTo>
                  <a:cubicBezTo>
                    <a:pt x="10942" y="465"/>
                    <a:pt x="14074" y="227"/>
                    <a:pt x="14074" y="227"/>
                  </a:cubicBezTo>
                  <a:cubicBezTo>
                    <a:pt x="14074" y="227"/>
                    <a:pt x="10931" y="1"/>
                    <a:pt x="7037" y="1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791" name="Google Shape;12791;p49"/>
            <p:cNvSpPr/>
            <p:nvPr/>
          </p:nvSpPr>
          <p:spPr>
            <a:xfrm>
              <a:off x="2313375" y="2673675"/>
              <a:ext cx="352150" cy="11025"/>
            </a:xfrm>
            <a:custGeom>
              <a:avLst/>
              <a:gdLst/>
              <a:ahLst/>
              <a:cxnLst/>
              <a:rect l="l" t="t" r="r" b="b"/>
              <a:pathLst>
                <a:path w="14086" h="441" extrusionOk="0">
                  <a:moveTo>
                    <a:pt x="7049" y="0"/>
                  </a:moveTo>
                  <a:cubicBezTo>
                    <a:pt x="3167" y="0"/>
                    <a:pt x="0" y="215"/>
                    <a:pt x="0" y="215"/>
                  </a:cubicBezTo>
                  <a:cubicBezTo>
                    <a:pt x="0" y="215"/>
                    <a:pt x="3167" y="441"/>
                    <a:pt x="7049" y="441"/>
                  </a:cubicBezTo>
                  <a:cubicBezTo>
                    <a:pt x="10930" y="441"/>
                    <a:pt x="14085" y="215"/>
                    <a:pt x="14085" y="215"/>
                  </a:cubicBezTo>
                  <a:cubicBezTo>
                    <a:pt x="14085" y="215"/>
                    <a:pt x="10930" y="0"/>
                    <a:pt x="7049" y="0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792" name="Google Shape;12792;p49"/>
            <p:cNvSpPr/>
            <p:nvPr/>
          </p:nvSpPr>
          <p:spPr>
            <a:xfrm>
              <a:off x="2580675" y="2639750"/>
              <a:ext cx="102125" cy="11025"/>
            </a:xfrm>
            <a:custGeom>
              <a:avLst/>
              <a:gdLst/>
              <a:ahLst/>
              <a:cxnLst/>
              <a:rect l="l" t="t" r="r" b="b"/>
              <a:pathLst>
                <a:path w="4085" h="441" extrusionOk="0">
                  <a:moveTo>
                    <a:pt x="2036" y="0"/>
                  </a:moveTo>
                  <a:cubicBezTo>
                    <a:pt x="929" y="0"/>
                    <a:pt x="0" y="226"/>
                    <a:pt x="0" y="226"/>
                  </a:cubicBezTo>
                  <a:cubicBezTo>
                    <a:pt x="0" y="226"/>
                    <a:pt x="905" y="441"/>
                    <a:pt x="2036" y="441"/>
                  </a:cubicBezTo>
                  <a:cubicBezTo>
                    <a:pt x="3155" y="441"/>
                    <a:pt x="4084" y="226"/>
                    <a:pt x="4084" y="226"/>
                  </a:cubicBezTo>
                  <a:cubicBezTo>
                    <a:pt x="4084" y="226"/>
                    <a:pt x="3167" y="0"/>
                    <a:pt x="2036" y="0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793" name="Google Shape;12793;p49"/>
            <p:cNvSpPr/>
            <p:nvPr/>
          </p:nvSpPr>
          <p:spPr>
            <a:xfrm>
              <a:off x="2625900" y="2605500"/>
              <a:ext cx="68800" cy="11050"/>
            </a:xfrm>
            <a:custGeom>
              <a:avLst/>
              <a:gdLst/>
              <a:ahLst/>
              <a:cxnLst/>
              <a:rect l="l" t="t" r="r" b="b"/>
              <a:pathLst>
                <a:path w="2752" h="442" extrusionOk="0">
                  <a:moveTo>
                    <a:pt x="1382" y="1"/>
                  </a:moveTo>
                  <a:cubicBezTo>
                    <a:pt x="620" y="1"/>
                    <a:pt x="1" y="227"/>
                    <a:pt x="1" y="227"/>
                  </a:cubicBezTo>
                  <a:cubicBezTo>
                    <a:pt x="1" y="227"/>
                    <a:pt x="620" y="441"/>
                    <a:pt x="1382" y="441"/>
                  </a:cubicBezTo>
                  <a:cubicBezTo>
                    <a:pt x="2132" y="441"/>
                    <a:pt x="2751" y="227"/>
                    <a:pt x="2751" y="227"/>
                  </a:cubicBezTo>
                  <a:cubicBezTo>
                    <a:pt x="2751" y="227"/>
                    <a:pt x="2132" y="1"/>
                    <a:pt x="1382" y="1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794" name="Google Shape;12794;p49"/>
            <p:cNvSpPr/>
            <p:nvPr/>
          </p:nvSpPr>
          <p:spPr>
            <a:xfrm>
              <a:off x="2671450" y="2571575"/>
              <a:ext cx="39325" cy="11350"/>
            </a:xfrm>
            <a:custGeom>
              <a:avLst/>
              <a:gdLst/>
              <a:ahLst/>
              <a:cxnLst/>
              <a:rect l="l" t="t" r="r" b="b"/>
              <a:pathLst>
                <a:path w="1573" h="454" extrusionOk="0">
                  <a:moveTo>
                    <a:pt x="786" y="1"/>
                  </a:moveTo>
                  <a:cubicBezTo>
                    <a:pt x="358" y="1"/>
                    <a:pt x="1" y="227"/>
                    <a:pt x="1" y="227"/>
                  </a:cubicBezTo>
                  <a:cubicBezTo>
                    <a:pt x="1" y="227"/>
                    <a:pt x="358" y="453"/>
                    <a:pt x="786" y="453"/>
                  </a:cubicBezTo>
                  <a:cubicBezTo>
                    <a:pt x="1227" y="453"/>
                    <a:pt x="1572" y="227"/>
                    <a:pt x="1572" y="227"/>
                  </a:cubicBezTo>
                  <a:cubicBezTo>
                    <a:pt x="1572" y="227"/>
                    <a:pt x="1239" y="1"/>
                    <a:pt x="786" y="1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795" name="Google Shape;12795;p49"/>
            <p:cNvSpPr/>
            <p:nvPr/>
          </p:nvSpPr>
          <p:spPr>
            <a:xfrm>
              <a:off x="2711350" y="257722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1"/>
                  </a:move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accent4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796" name="Google Shape;12796;p49"/>
            <p:cNvSpPr/>
            <p:nvPr/>
          </p:nvSpPr>
          <p:spPr>
            <a:xfrm>
              <a:off x="2705675" y="2509075"/>
              <a:ext cx="39625" cy="11325"/>
            </a:xfrm>
            <a:custGeom>
              <a:avLst/>
              <a:gdLst/>
              <a:ahLst/>
              <a:cxnLst/>
              <a:rect l="l" t="t" r="r" b="b"/>
              <a:pathLst>
                <a:path w="1585" h="453" extrusionOk="0">
                  <a:moveTo>
                    <a:pt x="787" y="0"/>
                  </a:moveTo>
                  <a:cubicBezTo>
                    <a:pt x="358" y="0"/>
                    <a:pt x="1" y="226"/>
                    <a:pt x="1" y="226"/>
                  </a:cubicBezTo>
                  <a:cubicBezTo>
                    <a:pt x="1" y="226"/>
                    <a:pt x="358" y="453"/>
                    <a:pt x="787" y="453"/>
                  </a:cubicBezTo>
                  <a:cubicBezTo>
                    <a:pt x="1227" y="453"/>
                    <a:pt x="1584" y="226"/>
                    <a:pt x="1584" y="226"/>
                  </a:cubicBezTo>
                  <a:cubicBezTo>
                    <a:pt x="1584" y="226"/>
                    <a:pt x="1239" y="0"/>
                    <a:pt x="787" y="0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797" name="Google Shape;12797;p49"/>
            <p:cNvSpPr/>
            <p:nvPr/>
          </p:nvSpPr>
          <p:spPr>
            <a:xfrm>
              <a:off x="2739625" y="2492100"/>
              <a:ext cx="28300" cy="11050"/>
            </a:xfrm>
            <a:custGeom>
              <a:avLst/>
              <a:gdLst/>
              <a:ahLst/>
              <a:cxnLst/>
              <a:rect l="l" t="t" r="r" b="b"/>
              <a:pathLst>
                <a:path w="1132" h="442" extrusionOk="0">
                  <a:moveTo>
                    <a:pt x="560" y="1"/>
                  </a:moveTo>
                  <a:cubicBezTo>
                    <a:pt x="250" y="1"/>
                    <a:pt x="0" y="215"/>
                    <a:pt x="0" y="215"/>
                  </a:cubicBezTo>
                  <a:cubicBezTo>
                    <a:pt x="0" y="215"/>
                    <a:pt x="250" y="441"/>
                    <a:pt x="560" y="441"/>
                  </a:cubicBezTo>
                  <a:cubicBezTo>
                    <a:pt x="869" y="441"/>
                    <a:pt x="1131" y="215"/>
                    <a:pt x="1131" y="215"/>
                  </a:cubicBezTo>
                  <a:cubicBezTo>
                    <a:pt x="1131" y="215"/>
                    <a:pt x="881" y="1"/>
                    <a:pt x="560" y="1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798" name="Google Shape;12798;p49"/>
            <p:cNvSpPr/>
            <p:nvPr/>
          </p:nvSpPr>
          <p:spPr>
            <a:xfrm>
              <a:off x="2404750" y="2417975"/>
              <a:ext cx="431625" cy="11100"/>
            </a:xfrm>
            <a:custGeom>
              <a:avLst/>
              <a:gdLst/>
              <a:ahLst/>
              <a:cxnLst/>
              <a:rect l="l" t="t" r="r" b="b"/>
              <a:pathLst>
                <a:path w="17265" h="444" extrusionOk="0">
                  <a:moveTo>
                    <a:pt x="8633" y="1"/>
                  </a:moveTo>
                  <a:cubicBezTo>
                    <a:pt x="3870" y="1"/>
                    <a:pt x="1" y="227"/>
                    <a:pt x="1" y="227"/>
                  </a:cubicBezTo>
                  <a:cubicBezTo>
                    <a:pt x="1" y="227"/>
                    <a:pt x="3500" y="443"/>
                    <a:pt x="7957" y="443"/>
                  </a:cubicBezTo>
                  <a:cubicBezTo>
                    <a:pt x="8180" y="443"/>
                    <a:pt x="8405" y="443"/>
                    <a:pt x="8633" y="441"/>
                  </a:cubicBezTo>
                  <a:cubicBezTo>
                    <a:pt x="13395" y="441"/>
                    <a:pt x="17265" y="227"/>
                    <a:pt x="17265" y="227"/>
                  </a:cubicBezTo>
                  <a:cubicBezTo>
                    <a:pt x="17265" y="227"/>
                    <a:pt x="13395" y="1"/>
                    <a:pt x="8633" y="1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799" name="Google Shape;12799;p49"/>
            <p:cNvSpPr/>
            <p:nvPr/>
          </p:nvSpPr>
          <p:spPr>
            <a:xfrm>
              <a:off x="2625900" y="2361425"/>
              <a:ext cx="193225" cy="11050"/>
            </a:xfrm>
            <a:custGeom>
              <a:avLst/>
              <a:gdLst/>
              <a:ahLst/>
              <a:cxnLst/>
              <a:rect l="l" t="t" r="r" b="b"/>
              <a:pathLst>
                <a:path w="7729" h="442" extrusionOk="0">
                  <a:moveTo>
                    <a:pt x="3882" y="1"/>
                  </a:moveTo>
                  <a:cubicBezTo>
                    <a:pt x="1739" y="1"/>
                    <a:pt x="1" y="227"/>
                    <a:pt x="1" y="227"/>
                  </a:cubicBezTo>
                  <a:cubicBezTo>
                    <a:pt x="1" y="227"/>
                    <a:pt x="1739" y="441"/>
                    <a:pt x="3882" y="441"/>
                  </a:cubicBezTo>
                  <a:cubicBezTo>
                    <a:pt x="6002" y="441"/>
                    <a:pt x="7728" y="227"/>
                    <a:pt x="7728" y="227"/>
                  </a:cubicBezTo>
                  <a:cubicBezTo>
                    <a:pt x="7728" y="227"/>
                    <a:pt x="6002" y="1"/>
                    <a:pt x="3882" y="1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800" name="Google Shape;12800;p49"/>
            <p:cNvSpPr/>
            <p:nvPr/>
          </p:nvSpPr>
          <p:spPr>
            <a:xfrm>
              <a:off x="2620550" y="2344175"/>
              <a:ext cx="221775" cy="11325"/>
            </a:xfrm>
            <a:custGeom>
              <a:avLst/>
              <a:gdLst/>
              <a:ahLst/>
              <a:cxnLst/>
              <a:rect l="l" t="t" r="r" b="b"/>
              <a:pathLst>
                <a:path w="8871" h="453" extrusionOk="0">
                  <a:moveTo>
                    <a:pt x="4430" y="0"/>
                  </a:moveTo>
                  <a:cubicBezTo>
                    <a:pt x="1977" y="0"/>
                    <a:pt x="1" y="226"/>
                    <a:pt x="1" y="226"/>
                  </a:cubicBezTo>
                  <a:cubicBezTo>
                    <a:pt x="1" y="226"/>
                    <a:pt x="1977" y="453"/>
                    <a:pt x="4430" y="453"/>
                  </a:cubicBezTo>
                  <a:cubicBezTo>
                    <a:pt x="6882" y="453"/>
                    <a:pt x="8871" y="226"/>
                    <a:pt x="8871" y="226"/>
                  </a:cubicBezTo>
                  <a:cubicBezTo>
                    <a:pt x="8871" y="226"/>
                    <a:pt x="6871" y="0"/>
                    <a:pt x="4430" y="0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801" name="Google Shape;12801;p49"/>
            <p:cNvSpPr/>
            <p:nvPr/>
          </p:nvSpPr>
          <p:spPr>
            <a:xfrm>
              <a:off x="2694075" y="2219150"/>
              <a:ext cx="352150" cy="11350"/>
            </a:xfrm>
            <a:custGeom>
              <a:avLst/>
              <a:gdLst/>
              <a:ahLst/>
              <a:cxnLst/>
              <a:rect l="l" t="t" r="r" b="b"/>
              <a:pathLst>
                <a:path w="14086" h="454" extrusionOk="0">
                  <a:moveTo>
                    <a:pt x="7049" y="1"/>
                  </a:moveTo>
                  <a:cubicBezTo>
                    <a:pt x="3156" y="1"/>
                    <a:pt x="0" y="227"/>
                    <a:pt x="0" y="227"/>
                  </a:cubicBezTo>
                  <a:cubicBezTo>
                    <a:pt x="0" y="227"/>
                    <a:pt x="3156" y="453"/>
                    <a:pt x="7049" y="453"/>
                  </a:cubicBezTo>
                  <a:cubicBezTo>
                    <a:pt x="10930" y="453"/>
                    <a:pt x="14086" y="227"/>
                    <a:pt x="14086" y="227"/>
                  </a:cubicBezTo>
                  <a:cubicBezTo>
                    <a:pt x="14086" y="227"/>
                    <a:pt x="10930" y="1"/>
                    <a:pt x="7049" y="1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802" name="Google Shape;12802;p49"/>
            <p:cNvSpPr/>
            <p:nvPr/>
          </p:nvSpPr>
          <p:spPr>
            <a:xfrm>
              <a:off x="2909875" y="2173900"/>
              <a:ext cx="142300" cy="11050"/>
            </a:xfrm>
            <a:custGeom>
              <a:avLst/>
              <a:gdLst/>
              <a:ahLst/>
              <a:cxnLst/>
              <a:rect l="l" t="t" r="r" b="b"/>
              <a:pathLst>
                <a:path w="5692" h="442" extrusionOk="0">
                  <a:moveTo>
                    <a:pt x="2846" y="1"/>
                  </a:moveTo>
                  <a:cubicBezTo>
                    <a:pt x="1274" y="1"/>
                    <a:pt x="1" y="227"/>
                    <a:pt x="1" y="227"/>
                  </a:cubicBezTo>
                  <a:cubicBezTo>
                    <a:pt x="1" y="227"/>
                    <a:pt x="1286" y="441"/>
                    <a:pt x="2846" y="441"/>
                  </a:cubicBezTo>
                  <a:cubicBezTo>
                    <a:pt x="4430" y="441"/>
                    <a:pt x="5692" y="227"/>
                    <a:pt x="5692" y="227"/>
                  </a:cubicBezTo>
                  <a:cubicBezTo>
                    <a:pt x="5692" y="227"/>
                    <a:pt x="4406" y="1"/>
                    <a:pt x="2846" y="1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4" name="TextBox 3">
            <a:extLst>
              <a:ext uri="{FF2B5EF4-FFF2-40B4-BE49-F238E27FC236}">
                <a16:creationId xmlns:a16="http://schemas.microsoft.com/office/drawing/2014/main" id="{45F438A8-6146-429E-90CF-77742091D57D}"/>
              </a:ext>
            </a:extLst>
          </p:cNvPr>
          <p:cNvSpPr txBox="1"/>
          <p:nvPr/>
        </p:nvSpPr>
        <p:spPr>
          <a:xfrm>
            <a:off x="977493" y="6858001"/>
            <a:ext cx="1023701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219170">
              <a:buClr>
                <a:srgbClr val="000000"/>
              </a:buClr>
            </a:pPr>
            <a:r>
              <a:rPr lang="en-US" sz="1200" kern="0">
                <a:solidFill>
                  <a:srgbClr val="000000"/>
                </a:solidFill>
                <a:latin typeface="Arial"/>
                <a:cs typeface="Arial"/>
                <a:sym typeface="Arial"/>
                <a:hlinkClick r:id="rId3" tooltip="https://www.flickr.com/photos/vastateparksstaff/16267659963"/>
              </a:rPr>
              <a:t>This Photo</a:t>
            </a:r>
            <a:r>
              <a:rPr lang="en-US" sz="1200" kern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 by Unknown Author is licensed under </a:t>
            </a:r>
            <a:r>
              <a:rPr lang="en-US" sz="1200" kern="0">
                <a:solidFill>
                  <a:srgbClr val="000000"/>
                </a:solidFill>
                <a:latin typeface="Arial"/>
                <a:cs typeface="Arial"/>
                <a:sym typeface="Arial"/>
                <a:hlinkClick r:id="rId4" tooltip="https://creativecommons.org/licenses/by/3.0/"/>
              </a:rPr>
              <a:t>CC BY</a:t>
            </a:r>
            <a:endParaRPr lang="en-US" sz="12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632145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4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427" name="Google Shape;12427;p49"/>
          <p:cNvGrpSpPr/>
          <p:nvPr/>
        </p:nvGrpSpPr>
        <p:grpSpPr>
          <a:xfrm>
            <a:off x="2942164" y="5319933"/>
            <a:ext cx="6714003" cy="2456568"/>
            <a:chOff x="2048150" y="1951500"/>
            <a:chExt cx="3702575" cy="1354725"/>
          </a:xfrm>
        </p:grpSpPr>
        <p:sp>
          <p:nvSpPr>
            <p:cNvPr id="12428" name="Google Shape;12428;p49"/>
            <p:cNvSpPr/>
            <p:nvPr/>
          </p:nvSpPr>
          <p:spPr>
            <a:xfrm>
              <a:off x="2486300" y="2263500"/>
              <a:ext cx="2933425" cy="909675"/>
            </a:xfrm>
            <a:custGeom>
              <a:avLst/>
              <a:gdLst/>
              <a:ahLst/>
              <a:cxnLst/>
              <a:rect l="l" t="t" r="r" b="b"/>
              <a:pathLst>
                <a:path w="117337" h="36387" extrusionOk="0">
                  <a:moveTo>
                    <a:pt x="18849" y="1"/>
                  </a:moveTo>
                  <a:cubicBezTo>
                    <a:pt x="17991" y="1"/>
                    <a:pt x="17205" y="477"/>
                    <a:pt x="16789" y="1239"/>
                  </a:cubicBezTo>
                  <a:lnTo>
                    <a:pt x="430" y="31445"/>
                  </a:lnTo>
                  <a:cubicBezTo>
                    <a:pt x="1" y="32267"/>
                    <a:pt x="13" y="33231"/>
                    <a:pt x="489" y="34029"/>
                  </a:cubicBezTo>
                  <a:cubicBezTo>
                    <a:pt x="965" y="34814"/>
                    <a:pt x="1799" y="35291"/>
                    <a:pt x="2716" y="35291"/>
                  </a:cubicBezTo>
                  <a:lnTo>
                    <a:pt x="48519" y="35291"/>
                  </a:lnTo>
                  <a:lnTo>
                    <a:pt x="49388" y="36267"/>
                  </a:lnTo>
                  <a:cubicBezTo>
                    <a:pt x="49448" y="36350"/>
                    <a:pt x="49543" y="36386"/>
                    <a:pt x="49650" y="36386"/>
                  </a:cubicBezTo>
                  <a:lnTo>
                    <a:pt x="68343" y="36386"/>
                  </a:lnTo>
                  <a:cubicBezTo>
                    <a:pt x="68426" y="36386"/>
                    <a:pt x="68498" y="36362"/>
                    <a:pt x="68557" y="36303"/>
                  </a:cubicBezTo>
                  <a:lnTo>
                    <a:pt x="69772" y="35267"/>
                  </a:lnTo>
                  <a:lnTo>
                    <a:pt x="114884" y="35267"/>
                  </a:lnTo>
                  <a:cubicBezTo>
                    <a:pt x="115718" y="35267"/>
                    <a:pt x="116480" y="34838"/>
                    <a:pt x="116896" y="34124"/>
                  </a:cubicBezTo>
                  <a:cubicBezTo>
                    <a:pt x="117337" y="33409"/>
                    <a:pt x="117337" y="32552"/>
                    <a:pt x="116932" y="31814"/>
                  </a:cubicBezTo>
                  <a:lnTo>
                    <a:pt x="99668" y="846"/>
                  </a:lnTo>
                  <a:cubicBezTo>
                    <a:pt x="99382" y="322"/>
                    <a:pt x="98811" y="1"/>
                    <a:pt x="98216" y="1"/>
                  </a:cubicBezTo>
                  <a:lnTo>
                    <a:pt x="95894" y="1"/>
                  </a:lnTo>
                  <a:cubicBezTo>
                    <a:pt x="95703" y="1"/>
                    <a:pt x="95560" y="144"/>
                    <a:pt x="95560" y="346"/>
                  </a:cubicBezTo>
                  <a:cubicBezTo>
                    <a:pt x="95560" y="536"/>
                    <a:pt x="95703" y="679"/>
                    <a:pt x="95894" y="679"/>
                  </a:cubicBezTo>
                  <a:lnTo>
                    <a:pt x="98216" y="679"/>
                  </a:lnTo>
                  <a:cubicBezTo>
                    <a:pt x="98573" y="679"/>
                    <a:pt x="98894" y="882"/>
                    <a:pt x="99073" y="1191"/>
                  </a:cubicBezTo>
                  <a:lnTo>
                    <a:pt x="116337" y="32159"/>
                  </a:lnTo>
                  <a:cubicBezTo>
                    <a:pt x="116635" y="32683"/>
                    <a:pt x="116623" y="33290"/>
                    <a:pt x="116325" y="33802"/>
                  </a:cubicBezTo>
                  <a:cubicBezTo>
                    <a:pt x="116027" y="34314"/>
                    <a:pt x="115503" y="34612"/>
                    <a:pt x="114908" y="34612"/>
                  </a:cubicBezTo>
                  <a:lnTo>
                    <a:pt x="69664" y="34612"/>
                  </a:lnTo>
                  <a:cubicBezTo>
                    <a:pt x="69569" y="34612"/>
                    <a:pt x="69498" y="34636"/>
                    <a:pt x="69438" y="34695"/>
                  </a:cubicBezTo>
                  <a:lnTo>
                    <a:pt x="68236" y="35719"/>
                  </a:lnTo>
                  <a:lnTo>
                    <a:pt x="49805" y="35719"/>
                  </a:lnTo>
                  <a:lnTo>
                    <a:pt x="48936" y="34731"/>
                  </a:lnTo>
                  <a:cubicBezTo>
                    <a:pt x="48864" y="34660"/>
                    <a:pt x="48781" y="34612"/>
                    <a:pt x="48674" y="34612"/>
                  </a:cubicBezTo>
                  <a:lnTo>
                    <a:pt x="2739" y="34612"/>
                  </a:lnTo>
                  <a:cubicBezTo>
                    <a:pt x="2049" y="34612"/>
                    <a:pt x="1442" y="34255"/>
                    <a:pt x="1084" y="33683"/>
                  </a:cubicBezTo>
                  <a:cubicBezTo>
                    <a:pt x="727" y="33088"/>
                    <a:pt x="715" y="32374"/>
                    <a:pt x="1037" y="31778"/>
                  </a:cubicBezTo>
                  <a:lnTo>
                    <a:pt x="17396" y="1560"/>
                  </a:lnTo>
                  <a:cubicBezTo>
                    <a:pt x="17694" y="1025"/>
                    <a:pt x="18253" y="691"/>
                    <a:pt x="18872" y="691"/>
                  </a:cubicBezTo>
                  <a:lnTo>
                    <a:pt x="19646" y="691"/>
                  </a:lnTo>
                  <a:cubicBezTo>
                    <a:pt x="19837" y="691"/>
                    <a:pt x="19980" y="536"/>
                    <a:pt x="19980" y="346"/>
                  </a:cubicBezTo>
                  <a:cubicBezTo>
                    <a:pt x="19980" y="155"/>
                    <a:pt x="19837" y="1"/>
                    <a:pt x="19646" y="1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429" name="Google Shape;12429;p49"/>
            <p:cNvSpPr/>
            <p:nvPr/>
          </p:nvSpPr>
          <p:spPr>
            <a:xfrm>
              <a:off x="2559525" y="2126950"/>
              <a:ext cx="2800975" cy="980425"/>
            </a:xfrm>
            <a:custGeom>
              <a:avLst/>
              <a:gdLst/>
              <a:ahLst/>
              <a:cxnLst/>
              <a:rect l="l" t="t" r="r" b="b"/>
              <a:pathLst>
                <a:path w="112039" h="39217" extrusionOk="0">
                  <a:moveTo>
                    <a:pt x="22639" y="0"/>
                  </a:moveTo>
                  <a:cubicBezTo>
                    <a:pt x="22555" y="0"/>
                    <a:pt x="22471" y="30"/>
                    <a:pt x="22408" y="93"/>
                  </a:cubicBezTo>
                  <a:lnTo>
                    <a:pt x="15717" y="6272"/>
                  </a:lnTo>
                  <a:cubicBezTo>
                    <a:pt x="15681" y="6296"/>
                    <a:pt x="15658" y="6332"/>
                    <a:pt x="15634" y="6368"/>
                  </a:cubicBezTo>
                  <a:lnTo>
                    <a:pt x="37" y="37895"/>
                  </a:lnTo>
                  <a:cubicBezTo>
                    <a:pt x="1" y="38002"/>
                    <a:pt x="1" y="38121"/>
                    <a:pt x="37" y="38205"/>
                  </a:cubicBezTo>
                  <a:cubicBezTo>
                    <a:pt x="96" y="38300"/>
                    <a:pt x="191" y="38371"/>
                    <a:pt x="299" y="38383"/>
                  </a:cubicBezTo>
                  <a:cubicBezTo>
                    <a:pt x="2672" y="38751"/>
                    <a:pt x="5148" y="38899"/>
                    <a:pt x="7682" y="38899"/>
                  </a:cubicBezTo>
                  <a:cubicBezTo>
                    <a:pt x="12941" y="38899"/>
                    <a:pt x="18454" y="38264"/>
                    <a:pt x="23837" y="37645"/>
                  </a:cubicBezTo>
                  <a:cubicBezTo>
                    <a:pt x="27016" y="37264"/>
                    <a:pt x="30005" y="36931"/>
                    <a:pt x="32874" y="36716"/>
                  </a:cubicBezTo>
                  <a:cubicBezTo>
                    <a:pt x="33891" y="36642"/>
                    <a:pt x="34859" y="36608"/>
                    <a:pt x="35776" y="36608"/>
                  </a:cubicBezTo>
                  <a:cubicBezTo>
                    <a:pt x="43751" y="36608"/>
                    <a:pt x="47940" y="39148"/>
                    <a:pt x="47983" y="39169"/>
                  </a:cubicBezTo>
                  <a:cubicBezTo>
                    <a:pt x="48043" y="39205"/>
                    <a:pt x="48102" y="39217"/>
                    <a:pt x="48162" y="39217"/>
                  </a:cubicBezTo>
                  <a:cubicBezTo>
                    <a:pt x="48233" y="39217"/>
                    <a:pt x="48328" y="39193"/>
                    <a:pt x="48376" y="39110"/>
                  </a:cubicBezTo>
                  <a:cubicBezTo>
                    <a:pt x="48416" y="39069"/>
                    <a:pt x="51350" y="36576"/>
                    <a:pt x="56270" y="36576"/>
                  </a:cubicBezTo>
                  <a:cubicBezTo>
                    <a:pt x="58581" y="36576"/>
                    <a:pt x="61331" y="37127"/>
                    <a:pt x="64426" y="38741"/>
                  </a:cubicBezTo>
                  <a:cubicBezTo>
                    <a:pt x="64472" y="38766"/>
                    <a:pt x="64525" y="38779"/>
                    <a:pt x="64579" y="38779"/>
                  </a:cubicBezTo>
                  <a:cubicBezTo>
                    <a:pt x="64650" y="38779"/>
                    <a:pt x="64722" y="38757"/>
                    <a:pt x="64783" y="38717"/>
                  </a:cubicBezTo>
                  <a:cubicBezTo>
                    <a:pt x="64795" y="38717"/>
                    <a:pt x="66223" y="37657"/>
                    <a:pt x="68998" y="36836"/>
                  </a:cubicBezTo>
                  <a:cubicBezTo>
                    <a:pt x="70682" y="36329"/>
                    <a:pt x="73129" y="35844"/>
                    <a:pt x="76270" y="35844"/>
                  </a:cubicBezTo>
                  <a:cubicBezTo>
                    <a:pt x="77858" y="35844"/>
                    <a:pt x="79624" y="35968"/>
                    <a:pt x="81559" y="36276"/>
                  </a:cubicBezTo>
                  <a:cubicBezTo>
                    <a:pt x="88379" y="37346"/>
                    <a:pt x="96490" y="38435"/>
                    <a:pt x="103670" y="38435"/>
                  </a:cubicBezTo>
                  <a:cubicBezTo>
                    <a:pt x="106555" y="38435"/>
                    <a:pt x="109289" y="38259"/>
                    <a:pt x="111729" y="37836"/>
                  </a:cubicBezTo>
                  <a:cubicBezTo>
                    <a:pt x="111848" y="37824"/>
                    <a:pt x="111932" y="37764"/>
                    <a:pt x="111979" y="37657"/>
                  </a:cubicBezTo>
                  <a:cubicBezTo>
                    <a:pt x="112039" y="37550"/>
                    <a:pt x="112027" y="37431"/>
                    <a:pt x="111979" y="37348"/>
                  </a:cubicBezTo>
                  <a:lnTo>
                    <a:pt x="95537" y="6356"/>
                  </a:lnTo>
                  <a:cubicBezTo>
                    <a:pt x="95477" y="6248"/>
                    <a:pt x="95358" y="6177"/>
                    <a:pt x="95239" y="6177"/>
                  </a:cubicBezTo>
                  <a:lnTo>
                    <a:pt x="93155" y="6177"/>
                  </a:lnTo>
                  <a:cubicBezTo>
                    <a:pt x="92953" y="6177"/>
                    <a:pt x="92810" y="6320"/>
                    <a:pt x="92810" y="6522"/>
                  </a:cubicBezTo>
                  <a:cubicBezTo>
                    <a:pt x="92810" y="6713"/>
                    <a:pt x="92953" y="6856"/>
                    <a:pt x="93155" y="6856"/>
                  </a:cubicBezTo>
                  <a:lnTo>
                    <a:pt x="95025" y="6856"/>
                  </a:lnTo>
                  <a:lnTo>
                    <a:pt x="111146" y="37252"/>
                  </a:lnTo>
                  <a:cubicBezTo>
                    <a:pt x="108869" y="37611"/>
                    <a:pt x="106345" y="37762"/>
                    <a:pt x="103690" y="37762"/>
                  </a:cubicBezTo>
                  <a:cubicBezTo>
                    <a:pt x="96558" y="37762"/>
                    <a:pt x="88477" y="36673"/>
                    <a:pt x="81666" y="35597"/>
                  </a:cubicBezTo>
                  <a:cubicBezTo>
                    <a:pt x="79693" y="35289"/>
                    <a:pt x="77890" y="35161"/>
                    <a:pt x="76256" y="35161"/>
                  </a:cubicBezTo>
                  <a:cubicBezTo>
                    <a:pt x="69311" y="35161"/>
                    <a:pt x="65424" y="37472"/>
                    <a:pt x="64557" y="38050"/>
                  </a:cubicBezTo>
                  <a:cubicBezTo>
                    <a:pt x="61442" y="36458"/>
                    <a:pt x="58658" y="35909"/>
                    <a:pt x="56299" y="35909"/>
                  </a:cubicBezTo>
                  <a:cubicBezTo>
                    <a:pt x="51831" y="35909"/>
                    <a:pt x="48890" y="37878"/>
                    <a:pt x="48126" y="38455"/>
                  </a:cubicBezTo>
                  <a:cubicBezTo>
                    <a:pt x="47166" y="37927"/>
                    <a:pt x="43040" y="35906"/>
                    <a:pt x="35788" y="35906"/>
                  </a:cubicBezTo>
                  <a:cubicBezTo>
                    <a:pt x="34853" y="35906"/>
                    <a:pt x="33866" y="35939"/>
                    <a:pt x="32826" y="36014"/>
                  </a:cubicBezTo>
                  <a:cubicBezTo>
                    <a:pt x="29945" y="36228"/>
                    <a:pt x="26957" y="36562"/>
                    <a:pt x="23766" y="36943"/>
                  </a:cubicBezTo>
                  <a:cubicBezTo>
                    <a:pt x="18406" y="37559"/>
                    <a:pt x="12915" y="38193"/>
                    <a:pt x="7690" y="38193"/>
                  </a:cubicBezTo>
                  <a:cubicBezTo>
                    <a:pt x="5347" y="38193"/>
                    <a:pt x="3058" y="38066"/>
                    <a:pt x="858" y="37752"/>
                  </a:cubicBezTo>
                  <a:lnTo>
                    <a:pt x="16241" y="6713"/>
                  </a:lnTo>
                  <a:lnTo>
                    <a:pt x="22873" y="581"/>
                  </a:lnTo>
                  <a:cubicBezTo>
                    <a:pt x="23004" y="462"/>
                    <a:pt x="23016" y="236"/>
                    <a:pt x="22885" y="105"/>
                  </a:cubicBezTo>
                  <a:cubicBezTo>
                    <a:pt x="22822" y="36"/>
                    <a:pt x="22731" y="0"/>
                    <a:pt x="22639" y="0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430" name="Google Shape;12430;p49"/>
            <p:cNvSpPr/>
            <p:nvPr/>
          </p:nvSpPr>
          <p:spPr>
            <a:xfrm>
              <a:off x="2941125" y="1951500"/>
              <a:ext cx="1021875" cy="1061525"/>
            </a:xfrm>
            <a:custGeom>
              <a:avLst/>
              <a:gdLst/>
              <a:ahLst/>
              <a:cxnLst/>
              <a:rect l="l" t="t" r="r" b="b"/>
              <a:pathLst>
                <a:path w="40875" h="42461" extrusionOk="0">
                  <a:moveTo>
                    <a:pt x="12026" y="920"/>
                  </a:moveTo>
                  <a:cubicBezTo>
                    <a:pt x="13972" y="2497"/>
                    <a:pt x="16162" y="2926"/>
                    <a:pt x="18689" y="2926"/>
                  </a:cubicBezTo>
                  <a:cubicBezTo>
                    <a:pt x="20073" y="2926"/>
                    <a:pt x="21557" y="2797"/>
                    <a:pt x="23158" y="2658"/>
                  </a:cubicBezTo>
                  <a:cubicBezTo>
                    <a:pt x="24934" y="2503"/>
                    <a:pt x="26899" y="2332"/>
                    <a:pt x="29003" y="2332"/>
                  </a:cubicBezTo>
                  <a:cubicBezTo>
                    <a:pt x="29481" y="2332"/>
                    <a:pt x="29966" y="2341"/>
                    <a:pt x="30457" y="2360"/>
                  </a:cubicBezTo>
                  <a:cubicBezTo>
                    <a:pt x="34576" y="2515"/>
                    <a:pt x="36993" y="4075"/>
                    <a:pt x="38279" y="5337"/>
                  </a:cubicBezTo>
                  <a:cubicBezTo>
                    <a:pt x="39553" y="6575"/>
                    <a:pt x="40041" y="7790"/>
                    <a:pt x="40125" y="8052"/>
                  </a:cubicBezTo>
                  <a:lnTo>
                    <a:pt x="40172" y="40698"/>
                  </a:lnTo>
                  <a:cubicBezTo>
                    <a:pt x="36517" y="34436"/>
                    <a:pt x="28326" y="33709"/>
                    <a:pt x="21253" y="33709"/>
                  </a:cubicBezTo>
                  <a:cubicBezTo>
                    <a:pt x="20146" y="33709"/>
                    <a:pt x="19051" y="33721"/>
                    <a:pt x="18003" y="33745"/>
                  </a:cubicBezTo>
                  <a:cubicBezTo>
                    <a:pt x="17074" y="33764"/>
                    <a:pt x="16175" y="33780"/>
                    <a:pt x="15337" y="33780"/>
                  </a:cubicBezTo>
                  <a:cubicBezTo>
                    <a:pt x="14585" y="33780"/>
                    <a:pt x="13883" y="33767"/>
                    <a:pt x="13252" y="33733"/>
                  </a:cubicBezTo>
                  <a:cubicBezTo>
                    <a:pt x="7002" y="33364"/>
                    <a:pt x="1906" y="30340"/>
                    <a:pt x="798" y="29638"/>
                  </a:cubicBezTo>
                  <a:lnTo>
                    <a:pt x="12026" y="920"/>
                  </a:lnTo>
                  <a:close/>
                  <a:moveTo>
                    <a:pt x="11911" y="1"/>
                  </a:moveTo>
                  <a:cubicBezTo>
                    <a:pt x="11882" y="1"/>
                    <a:pt x="11852" y="5"/>
                    <a:pt x="11824" y="15"/>
                  </a:cubicBezTo>
                  <a:cubicBezTo>
                    <a:pt x="11716" y="39"/>
                    <a:pt x="11633" y="110"/>
                    <a:pt x="11585" y="217"/>
                  </a:cubicBezTo>
                  <a:lnTo>
                    <a:pt x="60" y="29638"/>
                  </a:lnTo>
                  <a:cubicBezTo>
                    <a:pt x="1" y="29792"/>
                    <a:pt x="48" y="29959"/>
                    <a:pt x="179" y="30042"/>
                  </a:cubicBezTo>
                  <a:cubicBezTo>
                    <a:pt x="239" y="30078"/>
                    <a:pt x="5978" y="33971"/>
                    <a:pt x="13217" y="34388"/>
                  </a:cubicBezTo>
                  <a:cubicBezTo>
                    <a:pt x="13864" y="34422"/>
                    <a:pt x="14578" y="34434"/>
                    <a:pt x="15338" y="34434"/>
                  </a:cubicBezTo>
                  <a:cubicBezTo>
                    <a:pt x="16186" y="34434"/>
                    <a:pt x="17091" y="34419"/>
                    <a:pt x="18027" y="34400"/>
                  </a:cubicBezTo>
                  <a:cubicBezTo>
                    <a:pt x="19021" y="34385"/>
                    <a:pt x="20061" y="34369"/>
                    <a:pt x="21128" y="34369"/>
                  </a:cubicBezTo>
                  <a:cubicBezTo>
                    <a:pt x="28493" y="34369"/>
                    <a:pt x="37098" y="35133"/>
                    <a:pt x="40208" y="42246"/>
                  </a:cubicBezTo>
                  <a:cubicBezTo>
                    <a:pt x="40268" y="42377"/>
                    <a:pt x="40387" y="42461"/>
                    <a:pt x="40518" y="42461"/>
                  </a:cubicBezTo>
                  <a:lnTo>
                    <a:pt x="40601" y="42461"/>
                  </a:lnTo>
                  <a:cubicBezTo>
                    <a:pt x="40756" y="42425"/>
                    <a:pt x="40875" y="42294"/>
                    <a:pt x="40875" y="42127"/>
                  </a:cubicBezTo>
                  <a:lnTo>
                    <a:pt x="40827" y="7992"/>
                  </a:lnTo>
                  <a:cubicBezTo>
                    <a:pt x="40827" y="7956"/>
                    <a:pt x="40827" y="7909"/>
                    <a:pt x="40815" y="7885"/>
                  </a:cubicBezTo>
                  <a:cubicBezTo>
                    <a:pt x="40780" y="7825"/>
                    <a:pt x="40327" y="6361"/>
                    <a:pt x="38803" y="4873"/>
                  </a:cubicBezTo>
                  <a:cubicBezTo>
                    <a:pt x="37422" y="3503"/>
                    <a:pt x="34850" y="1836"/>
                    <a:pt x="30504" y="1682"/>
                  </a:cubicBezTo>
                  <a:cubicBezTo>
                    <a:pt x="29987" y="1661"/>
                    <a:pt x="29477" y="1652"/>
                    <a:pt x="28976" y="1652"/>
                  </a:cubicBezTo>
                  <a:cubicBezTo>
                    <a:pt x="26856" y="1652"/>
                    <a:pt x="24884" y="1816"/>
                    <a:pt x="23123" y="1979"/>
                  </a:cubicBezTo>
                  <a:cubicBezTo>
                    <a:pt x="21563" y="2110"/>
                    <a:pt x="20116" y="2232"/>
                    <a:pt x="18773" y="2232"/>
                  </a:cubicBezTo>
                  <a:cubicBezTo>
                    <a:pt x="16201" y="2232"/>
                    <a:pt x="14010" y="1784"/>
                    <a:pt x="12133" y="86"/>
                  </a:cubicBezTo>
                  <a:cubicBezTo>
                    <a:pt x="12072" y="34"/>
                    <a:pt x="11992" y="1"/>
                    <a:pt x="11911" y="1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431" name="Google Shape;12431;p49"/>
            <p:cNvSpPr/>
            <p:nvPr/>
          </p:nvSpPr>
          <p:spPr>
            <a:xfrm>
              <a:off x="2797950" y="1979225"/>
              <a:ext cx="2263400" cy="1033800"/>
            </a:xfrm>
            <a:custGeom>
              <a:avLst/>
              <a:gdLst/>
              <a:ahLst/>
              <a:cxnLst/>
              <a:rect l="l" t="t" r="r" b="b"/>
              <a:pathLst>
                <a:path w="90536" h="41352" extrusionOk="0">
                  <a:moveTo>
                    <a:pt x="57256" y="0"/>
                  </a:moveTo>
                  <a:cubicBezTo>
                    <a:pt x="52615" y="0"/>
                    <a:pt x="48389" y="1624"/>
                    <a:pt x="45864" y="6681"/>
                  </a:cubicBezTo>
                  <a:cubicBezTo>
                    <a:pt x="45780" y="6859"/>
                    <a:pt x="45852" y="7050"/>
                    <a:pt x="46018" y="7145"/>
                  </a:cubicBezTo>
                  <a:cubicBezTo>
                    <a:pt x="46071" y="7173"/>
                    <a:pt x="46124" y="7185"/>
                    <a:pt x="46175" y="7185"/>
                  </a:cubicBezTo>
                  <a:cubicBezTo>
                    <a:pt x="46300" y="7185"/>
                    <a:pt x="46415" y="7112"/>
                    <a:pt x="46483" y="7002"/>
                  </a:cubicBezTo>
                  <a:cubicBezTo>
                    <a:pt x="48855" y="2237"/>
                    <a:pt x="52878" y="701"/>
                    <a:pt x="57317" y="701"/>
                  </a:cubicBezTo>
                  <a:cubicBezTo>
                    <a:pt x="60742" y="701"/>
                    <a:pt x="64416" y="1615"/>
                    <a:pt x="67771" y="2668"/>
                  </a:cubicBezTo>
                  <a:cubicBezTo>
                    <a:pt x="71386" y="3803"/>
                    <a:pt x="73615" y="4096"/>
                    <a:pt x="74949" y="4096"/>
                  </a:cubicBezTo>
                  <a:cubicBezTo>
                    <a:pt x="75658" y="4096"/>
                    <a:pt x="76114" y="4013"/>
                    <a:pt x="76391" y="3930"/>
                  </a:cubicBezTo>
                  <a:lnTo>
                    <a:pt x="89679" y="31326"/>
                  </a:lnTo>
                  <a:cubicBezTo>
                    <a:pt x="87702" y="31753"/>
                    <a:pt x="85948" y="31924"/>
                    <a:pt x="84331" y="31924"/>
                  </a:cubicBezTo>
                  <a:cubicBezTo>
                    <a:pt x="81117" y="31924"/>
                    <a:pt x="78450" y="31246"/>
                    <a:pt x="75677" y="30541"/>
                  </a:cubicBezTo>
                  <a:cubicBezTo>
                    <a:pt x="72625" y="29759"/>
                    <a:pt x="69483" y="28964"/>
                    <a:pt x="65378" y="28964"/>
                  </a:cubicBezTo>
                  <a:cubicBezTo>
                    <a:pt x="64103" y="28964"/>
                    <a:pt x="62734" y="29041"/>
                    <a:pt x="61247" y="29219"/>
                  </a:cubicBezTo>
                  <a:cubicBezTo>
                    <a:pt x="50281" y="30529"/>
                    <a:pt x="46923" y="37815"/>
                    <a:pt x="46126" y="40185"/>
                  </a:cubicBezTo>
                  <a:cubicBezTo>
                    <a:pt x="44959" y="38577"/>
                    <a:pt x="41113" y="34529"/>
                    <a:pt x="31481" y="33755"/>
                  </a:cubicBezTo>
                  <a:cubicBezTo>
                    <a:pt x="30239" y="33656"/>
                    <a:pt x="28811" y="33613"/>
                    <a:pt x="27262" y="33613"/>
                  </a:cubicBezTo>
                  <a:cubicBezTo>
                    <a:pt x="17819" y="33613"/>
                    <a:pt x="3921" y="35219"/>
                    <a:pt x="894" y="35577"/>
                  </a:cubicBezTo>
                  <a:lnTo>
                    <a:pt x="14086" y="5371"/>
                  </a:lnTo>
                  <a:lnTo>
                    <a:pt x="15348" y="5371"/>
                  </a:lnTo>
                  <a:cubicBezTo>
                    <a:pt x="15538" y="5371"/>
                    <a:pt x="15693" y="5228"/>
                    <a:pt x="15693" y="5038"/>
                  </a:cubicBezTo>
                  <a:cubicBezTo>
                    <a:pt x="15693" y="4835"/>
                    <a:pt x="15538" y="4692"/>
                    <a:pt x="15348" y="4692"/>
                  </a:cubicBezTo>
                  <a:lnTo>
                    <a:pt x="13860" y="4692"/>
                  </a:lnTo>
                  <a:cubicBezTo>
                    <a:pt x="13729" y="4692"/>
                    <a:pt x="13610" y="4776"/>
                    <a:pt x="13550" y="4895"/>
                  </a:cubicBezTo>
                  <a:lnTo>
                    <a:pt x="48" y="35839"/>
                  </a:lnTo>
                  <a:cubicBezTo>
                    <a:pt x="1" y="35958"/>
                    <a:pt x="13" y="36077"/>
                    <a:pt x="96" y="36184"/>
                  </a:cubicBezTo>
                  <a:cubicBezTo>
                    <a:pt x="159" y="36278"/>
                    <a:pt x="258" y="36317"/>
                    <a:pt x="362" y="36317"/>
                  </a:cubicBezTo>
                  <a:cubicBezTo>
                    <a:pt x="377" y="36317"/>
                    <a:pt x="391" y="36317"/>
                    <a:pt x="406" y="36315"/>
                  </a:cubicBezTo>
                  <a:cubicBezTo>
                    <a:pt x="582" y="36294"/>
                    <a:pt x="16715" y="34280"/>
                    <a:pt x="27241" y="34280"/>
                  </a:cubicBezTo>
                  <a:cubicBezTo>
                    <a:pt x="28781" y="34280"/>
                    <a:pt x="30201" y="34323"/>
                    <a:pt x="31433" y="34422"/>
                  </a:cubicBezTo>
                  <a:cubicBezTo>
                    <a:pt x="42851" y="35339"/>
                    <a:pt x="45911" y="41090"/>
                    <a:pt x="45947" y="41149"/>
                  </a:cubicBezTo>
                  <a:cubicBezTo>
                    <a:pt x="45995" y="41268"/>
                    <a:pt x="46114" y="41352"/>
                    <a:pt x="46245" y="41352"/>
                  </a:cubicBezTo>
                  <a:cubicBezTo>
                    <a:pt x="46257" y="41352"/>
                    <a:pt x="46268" y="41352"/>
                    <a:pt x="46292" y="41304"/>
                  </a:cubicBezTo>
                  <a:cubicBezTo>
                    <a:pt x="46423" y="41280"/>
                    <a:pt x="46542" y="41161"/>
                    <a:pt x="46566" y="41030"/>
                  </a:cubicBezTo>
                  <a:cubicBezTo>
                    <a:pt x="46590" y="40947"/>
                    <a:pt x="48745" y="31374"/>
                    <a:pt x="61318" y="29874"/>
                  </a:cubicBezTo>
                  <a:cubicBezTo>
                    <a:pt x="62756" y="29704"/>
                    <a:pt x="64081" y="29630"/>
                    <a:pt x="65317" y="29630"/>
                  </a:cubicBezTo>
                  <a:cubicBezTo>
                    <a:pt x="69366" y="29630"/>
                    <a:pt x="72470" y="30418"/>
                    <a:pt x="75498" y="31184"/>
                  </a:cubicBezTo>
                  <a:cubicBezTo>
                    <a:pt x="78326" y="31896"/>
                    <a:pt x="81048" y="32589"/>
                    <a:pt x="84343" y="32589"/>
                  </a:cubicBezTo>
                  <a:cubicBezTo>
                    <a:pt x="86112" y="32589"/>
                    <a:pt x="88046" y="32389"/>
                    <a:pt x="90250" y="31886"/>
                  </a:cubicBezTo>
                  <a:cubicBezTo>
                    <a:pt x="90357" y="31862"/>
                    <a:pt x="90441" y="31791"/>
                    <a:pt x="90488" y="31707"/>
                  </a:cubicBezTo>
                  <a:cubicBezTo>
                    <a:pt x="90536" y="31612"/>
                    <a:pt x="90536" y="31493"/>
                    <a:pt x="90488" y="31410"/>
                  </a:cubicBezTo>
                  <a:lnTo>
                    <a:pt x="76868" y="3335"/>
                  </a:lnTo>
                  <a:cubicBezTo>
                    <a:pt x="76820" y="3252"/>
                    <a:pt x="76748" y="3180"/>
                    <a:pt x="76665" y="3156"/>
                  </a:cubicBezTo>
                  <a:cubicBezTo>
                    <a:pt x="76632" y="3144"/>
                    <a:pt x="76600" y="3139"/>
                    <a:pt x="76569" y="3139"/>
                  </a:cubicBezTo>
                  <a:cubicBezTo>
                    <a:pt x="76510" y="3139"/>
                    <a:pt x="76453" y="3157"/>
                    <a:pt x="76391" y="3180"/>
                  </a:cubicBezTo>
                  <a:cubicBezTo>
                    <a:pt x="76380" y="3191"/>
                    <a:pt x="75995" y="3391"/>
                    <a:pt x="74918" y="3391"/>
                  </a:cubicBezTo>
                  <a:cubicBezTo>
                    <a:pt x="73679" y="3391"/>
                    <a:pt x="71526" y="3127"/>
                    <a:pt x="67974" y="2013"/>
                  </a:cubicBezTo>
                  <a:cubicBezTo>
                    <a:pt x="64537" y="935"/>
                    <a:pt x="60777" y="0"/>
                    <a:pt x="57256" y="0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432" name="Google Shape;12432;p49"/>
            <p:cNvSpPr/>
            <p:nvPr/>
          </p:nvSpPr>
          <p:spPr>
            <a:xfrm>
              <a:off x="4127000" y="2162600"/>
              <a:ext cx="1021275" cy="706050"/>
            </a:xfrm>
            <a:custGeom>
              <a:avLst/>
              <a:gdLst/>
              <a:ahLst/>
              <a:cxnLst/>
              <a:rect l="l" t="t" r="r" b="b"/>
              <a:pathLst>
                <a:path w="40851" h="28242" extrusionOk="0">
                  <a:moveTo>
                    <a:pt x="25432" y="0"/>
                  </a:moveTo>
                  <a:cubicBezTo>
                    <a:pt x="25241" y="0"/>
                    <a:pt x="25099" y="155"/>
                    <a:pt x="25099" y="346"/>
                  </a:cubicBezTo>
                  <a:cubicBezTo>
                    <a:pt x="25099" y="536"/>
                    <a:pt x="25241" y="691"/>
                    <a:pt x="25432" y="691"/>
                  </a:cubicBezTo>
                  <a:lnTo>
                    <a:pt x="26551" y="691"/>
                  </a:lnTo>
                  <a:lnTo>
                    <a:pt x="39874" y="27444"/>
                  </a:lnTo>
                  <a:cubicBezTo>
                    <a:pt x="37493" y="27004"/>
                    <a:pt x="29278" y="25468"/>
                    <a:pt x="23360" y="24325"/>
                  </a:cubicBezTo>
                  <a:lnTo>
                    <a:pt x="22908" y="24230"/>
                  </a:lnTo>
                  <a:cubicBezTo>
                    <a:pt x="20016" y="23666"/>
                    <a:pt x="15930" y="22873"/>
                    <a:pt x="11603" y="22873"/>
                  </a:cubicBezTo>
                  <a:cubicBezTo>
                    <a:pt x="7698" y="22873"/>
                    <a:pt x="3598" y="23519"/>
                    <a:pt x="0" y="25563"/>
                  </a:cubicBezTo>
                  <a:cubicBezTo>
                    <a:pt x="107" y="25527"/>
                    <a:pt x="203" y="25515"/>
                    <a:pt x="310" y="25480"/>
                  </a:cubicBezTo>
                  <a:cubicBezTo>
                    <a:pt x="1536" y="25063"/>
                    <a:pt x="2798" y="24765"/>
                    <a:pt x="4048" y="24575"/>
                  </a:cubicBezTo>
                  <a:cubicBezTo>
                    <a:pt x="6513" y="23827"/>
                    <a:pt x="9094" y="23555"/>
                    <a:pt x="11598" y="23555"/>
                  </a:cubicBezTo>
                  <a:cubicBezTo>
                    <a:pt x="15868" y="23555"/>
                    <a:pt x="19913" y="24345"/>
                    <a:pt x="22765" y="24908"/>
                  </a:cubicBezTo>
                  <a:lnTo>
                    <a:pt x="23229" y="24992"/>
                  </a:lnTo>
                  <a:cubicBezTo>
                    <a:pt x="30171" y="26337"/>
                    <a:pt x="40303" y="28218"/>
                    <a:pt x="40410" y="28242"/>
                  </a:cubicBezTo>
                  <a:lnTo>
                    <a:pt x="40470" y="28242"/>
                  </a:lnTo>
                  <a:cubicBezTo>
                    <a:pt x="40565" y="28242"/>
                    <a:pt x="40672" y="28194"/>
                    <a:pt x="40731" y="28099"/>
                  </a:cubicBezTo>
                  <a:cubicBezTo>
                    <a:pt x="40839" y="28016"/>
                    <a:pt x="40851" y="27885"/>
                    <a:pt x="40791" y="27766"/>
                  </a:cubicBezTo>
                  <a:lnTo>
                    <a:pt x="27075" y="203"/>
                  </a:lnTo>
                  <a:cubicBezTo>
                    <a:pt x="27015" y="84"/>
                    <a:pt x="26896" y="0"/>
                    <a:pt x="26765" y="0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433" name="Google Shape;12433;p49"/>
            <p:cNvSpPr/>
            <p:nvPr/>
          </p:nvSpPr>
          <p:spPr>
            <a:xfrm>
              <a:off x="4095150" y="2218250"/>
              <a:ext cx="1139450" cy="753400"/>
            </a:xfrm>
            <a:custGeom>
              <a:avLst/>
              <a:gdLst/>
              <a:ahLst/>
              <a:cxnLst/>
              <a:rect l="l" t="t" r="r" b="b"/>
              <a:pathLst>
                <a:path w="45578" h="30136" extrusionOk="0">
                  <a:moveTo>
                    <a:pt x="29147" y="1"/>
                  </a:moveTo>
                  <a:cubicBezTo>
                    <a:pt x="28956" y="1"/>
                    <a:pt x="28813" y="144"/>
                    <a:pt x="28813" y="334"/>
                  </a:cubicBezTo>
                  <a:cubicBezTo>
                    <a:pt x="28813" y="537"/>
                    <a:pt x="28956" y="680"/>
                    <a:pt x="29147" y="680"/>
                  </a:cubicBezTo>
                  <a:lnTo>
                    <a:pt x="30254" y="680"/>
                  </a:lnTo>
                  <a:lnTo>
                    <a:pt x="44684" y="29362"/>
                  </a:lnTo>
                  <a:cubicBezTo>
                    <a:pt x="44523" y="29369"/>
                    <a:pt x="44357" y="29372"/>
                    <a:pt x="44185" y="29372"/>
                  </a:cubicBezTo>
                  <a:cubicBezTo>
                    <a:pt x="42307" y="29372"/>
                    <a:pt x="39697" y="28959"/>
                    <a:pt x="34909" y="28207"/>
                  </a:cubicBezTo>
                  <a:cubicBezTo>
                    <a:pt x="31528" y="27671"/>
                    <a:pt x="26908" y="26945"/>
                    <a:pt x="20681" y="26087"/>
                  </a:cubicBezTo>
                  <a:cubicBezTo>
                    <a:pt x="18588" y="25794"/>
                    <a:pt x="16667" y="25666"/>
                    <a:pt x="14906" y="25666"/>
                  </a:cubicBezTo>
                  <a:cubicBezTo>
                    <a:pt x="7012" y="25666"/>
                    <a:pt x="2356" y="28247"/>
                    <a:pt x="0" y="30136"/>
                  </a:cubicBezTo>
                  <a:cubicBezTo>
                    <a:pt x="1215" y="29505"/>
                    <a:pt x="2501" y="29016"/>
                    <a:pt x="3822" y="28612"/>
                  </a:cubicBezTo>
                  <a:cubicBezTo>
                    <a:pt x="6405" y="27382"/>
                    <a:pt x="10054" y="26349"/>
                    <a:pt x="14987" y="26349"/>
                  </a:cubicBezTo>
                  <a:cubicBezTo>
                    <a:pt x="16693" y="26349"/>
                    <a:pt x="18552" y="26473"/>
                    <a:pt x="20574" y="26754"/>
                  </a:cubicBezTo>
                  <a:cubicBezTo>
                    <a:pt x="26801" y="27611"/>
                    <a:pt x="31433" y="28350"/>
                    <a:pt x="34790" y="28885"/>
                  </a:cubicBezTo>
                  <a:cubicBezTo>
                    <a:pt x="39555" y="29634"/>
                    <a:pt x="42179" y="30048"/>
                    <a:pt x="44116" y="30048"/>
                  </a:cubicBezTo>
                  <a:cubicBezTo>
                    <a:pt x="44521" y="30048"/>
                    <a:pt x="44897" y="30030"/>
                    <a:pt x="45256" y="29993"/>
                  </a:cubicBezTo>
                  <a:cubicBezTo>
                    <a:pt x="45375" y="29981"/>
                    <a:pt x="45458" y="29921"/>
                    <a:pt x="45518" y="29814"/>
                  </a:cubicBezTo>
                  <a:cubicBezTo>
                    <a:pt x="45565" y="29731"/>
                    <a:pt x="45577" y="29612"/>
                    <a:pt x="45518" y="29505"/>
                  </a:cubicBezTo>
                  <a:lnTo>
                    <a:pt x="30754" y="191"/>
                  </a:lnTo>
                  <a:cubicBezTo>
                    <a:pt x="30695" y="72"/>
                    <a:pt x="30575" y="1"/>
                    <a:pt x="30456" y="1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434" name="Google Shape;12434;p49"/>
            <p:cNvSpPr/>
            <p:nvPr/>
          </p:nvSpPr>
          <p:spPr>
            <a:xfrm>
              <a:off x="3949300" y="2994550"/>
              <a:ext cx="12525" cy="33950"/>
            </a:xfrm>
            <a:custGeom>
              <a:avLst/>
              <a:gdLst/>
              <a:ahLst/>
              <a:cxnLst/>
              <a:rect l="l" t="t" r="r" b="b"/>
              <a:pathLst>
                <a:path w="501" h="1358" extrusionOk="0">
                  <a:moveTo>
                    <a:pt x="155" y="0"/>
                  </a:moveTo>
                  <a:cubicBezTo>
                    <a:pt x="155" y="0"/>
                    <a:pt x="0" y="334"/>
                    <a:pt x="12" y="691"/>
                  </a:cubicBezTo>
                  <a:cubicBezTo>
                    <a:pt x="36" y="1048"/>
                    <a:pt x="250" y="1358"/>
                    <a:pt x="250" y="1358"/>
                  </a:cubicBezTo>
                  <a:cubicBezTo>
                    <a:pt x="250" y="1358"/>
                    <a:pt x="500" y="1060"/>
                    <a:pt x="453" y="667"/>
                  </a:cubicBezTo>
                  <a:cubicBezTo>
                    <a:pt x="441" y="274"/>
                    <a:pt x="155" y="0"/>
                    <a:pt x="155" y="0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435" name="Google Shape;12435;p49"/>
            <p:cNvSpPr/>
            <p:nvPr/>
          </p:nvSpPr>
          <p:spPr>
            <a:xfrm>
              <a:off x="3959125" y="2793625"/>
              <a:ext cx="388150" cy="234575"/>
            </a:xfrm>
            <a:custGeom>
              <a:avLst/>
              <a:gdLst/>
              <a:ahLst/>
              <a:cxnLst/>
              <a:rect l="l" t="t" r="r" b="b"/>
              <a:pathLst>
                <a:path w="15526" h="9383" extrusionOk="0">
                  <a:moveTo>
                    <a:pt x="15526" y="1"/>
                  </a:moveTo>
                  <a:cubicBezTo>
                    <a:pt x="15526" y="1"/>
                    <a:pt x="15252" y="36"/>
                    <a:pt x="14811" y="108"/>
                  </a:cubicBezTo>
                  <a:cubicBezTo>
                    <a:pt x="14335" y="179"/>
                    <a:pt x="13657" y="286"/>
                    <a:pt x="12823" y="465"/>
                  </a:cubicBezTo>
                  <a:cubicBezTo>
                    <a:pt x="11156" y="822"/>
                    <a:pt x="8811" y="1417"/>
                    <a:pt x="6477" y="2644"/>
                  </a:cubicBezTo>
                  <a:cubicBezTo>
                    <a:pt x="4143" y="3870"/>
                    <a:pt x="2357" y="5561"/>
                    <a:pt x="1357" y="6954"/>
                  </a:cubicBezTo>
                  <a:cubicBezTo>
                    <a:pt x="857" y="7656"/>
                    <a:pt x="512" y="8264"/>
                    <a:pt x="298" y="8692"/>
                  </a:cubicBezTo>
                  <a:cubicBezTo>
                    <a:pt x="202" y="8918"/>
                    <a:pt x="143" y="9085"/>
                    <a:pt x="83" y="9204"/>
                  </a:cubicBezTo>
                  <a:cubicBezTo>
                    <a:pt x="36" y="9323"/>
                    <a:pt x="0" y="9383"/>
                    <a:pt x="0" y="9383"/>
                  </a:cubicBezTo>
                  <a:cubicBezTo>
                    <a:pt x="0" y="9383"/>
                    <a:pt x="36" y="9323"/>
                    <a:pt x="95" y="9216"/>
                  </a:cubicBezTo>
                  <a:cubicBezTo>
                    <a:pt x="155" y="9109"/>
                    <a:pt x="226" y="8930"/>
                    <a:pt x="357" y="8740"/>
                  </a:cubicBezTo>
                  <a:cubicBezTo>
                    <a:pt x="619" y="8323"/>
                    <a:pt x="1000" y="7763"/>
                    <a:pt x="1536" y="7109"/>
                  </a:cubicBezTo>
                  <a:cubicBezTo>
                    <a:pt x="2608" y="5787"/>
                    <a:pt x="4405" y="4239"/>
                    <a:pt x="6691" y="3049"/>
                  </a:cubicBezTo>
                  <a:cubicBezTo>
                    <a:pt x="8965" y="1858"/>
                    <a:pt x="11228" y="1167"/>
                    <a:pt x="12859" y="703"/>
                  </a:cubicBezTo>
                  <a:cubicBezTo>
                    <a:pt x="13680" y="465"/>
                    <a:pt x="14347" y="298"/>
                    <a:pt x="14811" y="179"/>
                  </a:cubicBezTo>
                  <a:cubicBezTo>
                    <a:pt x="15276" y="60"/>
                    <a:pt x="15526" y="1"/>
                    <a:pt x="15526" y="1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436" name="Google Shape;12436;p49"/>
            <p:cNvSpPr/>
            <p:nvPr/>
          </p:nvSpPr>
          <p:spPr>
            <a:xfrm>
              <a:off x="3967150" y="2821900"/>
              <a:ext cx="398000" cy="204525"/>
            </a:xfrm>
            <a:custGeom>
              <a:avLst/>
              <a:gdLst/>
              <a:ahLst/>
              <a:cxnLst/>
              <a:rect l="l" t="t" r="r" b="b"/>
              <a:pathLst>
                <a:path w="15920" h="8181" extrusionOk="0">
                  <a:moveTo>
                    <a:pt x="15919" y="1"/>
                  </a:moveTo>
                  <a:cubicBezTo>
                    <a:pt x="15919" y="1"/>
                    <a:pt x="15669" y="25"/>
                    <a:pt x="15193" y="48"/>
                  </a:cubicBezTo>
                  <a:cubicBezTo>
                    <a:pt x="14955" y="60"/>
                    <a:pt x="14669" y="84"/>
                    <a:pt x="14348" y="120"/>
                  </a:cubicBezTo>
                  <a:cubicBezTo>
                    <a:pt x="14014" y="167"/>
                    <a:pt x="13633" y="215"/>
                    <a:pt x="13228" y="286"/>
                  </a:cubicBezTo>
                  <a:cubicBezTo>
                    <a:pt x="12812" y="346"/>
                    <a:pt x="12359" y="441"/>
                    <a:pt x="11883" y="560"/>
                  </a:cubicBezTo>
                  <a:cubicBezTo>
                    <a:pt x="11395" y="656"/>
                    <a:pt x="10907" y="810"/>
                    <a:pt x="10371" y="977"/>
                  </a:cubicBezTo>
                  <a:cubicBezTo>
                    <a:pt x="9323" y="1310"/>
                    <a:pt x="8192" y="1763"/>
                    <a:pt x="7049" y="2346"/>
                  </a:cubicBezTo>
                  <a:cubicBezTo>
                    <a:pt x="5918" y="2918"/>
                    <a:pt x="4894" y="3596"/>
                    <a:pt x="4001" y="4251"/>
                  </a:cubicBezTo>
                  <a:cubicBezTo>
                    <a:pt x="3572" y="4573"/>
                    <a:pt x="3132" y="4906"/>
                    <a:pt x="2775" y="5228"/>
                  </a:cubicBezTo>
                  <a:cubicBezTo>
                    <a:pt x="2406" y="5537"/>
                    <a:pt x="2084" y="5859"/>
                    <a:pt x="1786" y="6156"/>
                  </a:cubicBezTo>
                  <a:cubicBezTo>
                    <a:pt x="1489" y="6454"/>
                    <a:pt x="1227" y="6728"/>
                    <a:pt x="1013" y="6966"/>
                  </a:cubicBezTo>
                  <a:cubicBezTo>
                    <a:pt x="786" y="7204"/>
                    <a:pt x="608" y="7430"/>
                    <a:pt x="453" y="7609"/>
                  </a:cubicBezTo>
                  <a:cubicBezTo>
                    <a:pt x="155" y="7978"/>
                    <a:pt x="1" y="8180"/>
                    <a:pt x="1" y="8180"/>
                  </a:cubicBezTo>
                  <a:lnTo>
                    <a:pt x="501" y="7668"/>
                  </a:lnTo>
                  <a:cubicBezTo>
                    <a:pt x="667" y="7502"/>
                    <a:pt x="870" y="7311"/>
                    <a:pt x="1108" y="7085"/>
                  </a:cubicBezTo>
                  <a:cubicBezTo>
                    <a:pt x="1370" y="6871"/>
                    <a:pt x="1620" y="6609"/>
                    <a:pt x="1941" y="6347"/>
                  </a:cubicBezTo>
                  <a:cubicBezTo>
                    <a:pt x="2263" y="6073"/>
                    <a:pt x="2596" y="5799"/>
                    <a:pt x="2989" y="5501"/>
                  </a:cubicBezTo>
                  <a:cubicBezTo>
                    <a:pt x="3370" y="5180"/>
                    <a:pt x="3787" y="4882"/>
                    <a:pt x="4239" y="4573"/>
                  </a:cubicBezTo>
                  <a:cubicBezTo>
                    <a:pt x="5144" y="3965"/>
                    <a:pt x="6156" y="3334"/>
                    <a:pt x="7275" y="2763"/>
                  </a:cubicBezTo>
                  <a:cubicBezTo>
                    <a:pt x="8394" y="2180"/>
                    <a:pt x="9490" y="1715"/>
                    <a:pt x="10514" y="1346"/>
                  </a:cubicBezTo>
                  <a:cubicBezTo>
                    <a:pt x="11038" y="1168"/>
                    <a:pt x="11526" y="1001"/>
                    <a:pt x="11990" y="870"/>
                  </a:cubicBezTo>
                  <a:cubicBezTo>
                    <a:pt x="12454" y="715"/>
                    <a:pt x="12883" y="620"/>
                    <a:pt x="13288" y="513"/>
                  </a:cubicBezTo>
                  <a:cubicBezTo>
                    <a:pt x="13693" y="406"/>
                    <a:pt x="14050" y="346"/>
                    <a:pt x="14371" y="275"/>
                  </a:cubicBezTo>
                  <a:cubicBezTo>
                    <a:pt x="14705" y="191"/>
                    <a:pt x="14979" y="155"/>
                    <a:pt x="15205" y="120"/>
                  </a:cubicBezTo>
                  <a:cubicBezTo>
                    <a:pt x="15669" y="48"/>
                    <a:pt x="15919" y="1"/>
                    <a:pt x="15919" y="1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437" name="Google Shape;12437;p49"/>
            <p:cNvSpPr/>
            <p:nvPr/>
          </p:nvSpPr>
          <p:spPr>
            <a:xfrm>
              <a:off x="3994525" y="2964775"/>
              <a:ext cx="104225" cy="68800"/>
            </a:xfrm>
            <a:custGeom>
              <a:avLst/>
              <a:gdLst/>
              <a:ahLst/>
              <a:cxnLst/>
              <a:rect l="l" t="t" r="r" b="b"/>
              <a:pathLst>
                <a:path w="4169" h="2752" extrusionOk="0">
                  <a:moveTo>
                    <a:pt x="4168" y="1"/>
                  </a:moveTo>
                  <a:cubicBezTo>
                    <a:pt x="4168" y="1"/>
                    <a:pt x="3882" y="1"/>
                    <a:pt x="3406" y="120"/>
                  </a:cubicBezTo>
                  <a:cubicBezTo>
                    <a:pt x="2966" y="227"/>
                    <a:pt x="2335" y="453"/>
                    <a:pt x="1727" y="858"/>
                  </a:cubicBezTo>
                  <a:cubicBezTo>
                    <a:pt x="1132" y="1251"/>
                    <a:pt x="668" y="1727"/>
                    <a:pt x="406" y="2120"/>
                  </a:cubicBezTo>
                  <a:cubicBezTo>
                    <a:pt x="120" y="2489"/>
                    <a:pt x="1" y="2751"/>
                    <a:pt x="1" y="2751"/>
                  </a:cubicBezTo>
                  <a:cubicBezTo>
                    <a:pt x="1" y="2751"/>
                    <a:pt x="203" y="2561"/>
                    <a:pt x="560" y="2263"/>
                  </a:cubicBezTo>
                  <a:cubicBezTo>
                    <a:pt x="918" y="1989"/>
                    <a:pt x="1418" y="1596"/>
                    <a:pt x="1977" y="1227"/>
                  </a:cubicBezTo>
                  <a:cubicBezTo>
                    <a:pt x="2549" y="858"/>
                    <a:pt x="3097" y="536"/>
                    <a:pt x="3501" y="334"/>
                  </a:cubicBezTo>
                  <a:cubicBezTo>
                    <a:pt x="3906" y="120"/>
                    <a:pt x="4168" y="1"/>
                    <a:pt x="4168" y="1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438" name="Google Shape;12438;p49"/>
            <p:cNvSpPr/>
            <p:nvPr/>
          </p:nvSpPr>
          <p:spPr>
            <a:xfrm>
              <a:off x="4028775" y="2989475"/>
              <a:ext cx="75325" cy="42000"/>
            </a:xfrm>
            <a:custGeom>
              <a:avLst/>
              <a:gdLst/>
              <a:ahLst/>
              <a:cxnLst/>
              <a:rect l="l" t="t" r="r" b="b"/>
              <a:pathLst>
                <a:path w="3013" h="1680" extrusionOk="0">
                  <a:moveTo>
                    <a:pt x="3012" y="1"/>
                  </a:moveTo>
                  <a:cubicBezTo>
                    <a:pt x="3012" y="1"/>
                    <a:pt x="2810" y="13"/>
                    <a:pt x="2512" y="72"/>
                  </a:cubicBezTo>
                  <a:cubicBezTo>
                    <a:pt x="2191" y="132"/>
                    <a:pt x="1750" y="263"/>
                    <a:pt x="1322" y="501"/>
                  </a:cubicBezTo>
                  <a:cubicBezTo>
                    <a:pt x="893" y="739"/>
                    <a:pt x="548" y="1037"/>
                    <a:pt x="322" y="1275"/>
                  </a:cubicBezTo>
                  <a:cubicBezTo>
                    <a:pt x="107" y="1513"/>
                    <a:pt x="0" y="1680"/>
                    <a:pt x="0" y="1680"/>
                  </a:cubicBezTo>
                  <a:cubicBezTo>
                    <a:pt x="0" y="1680"/>
                    <a:pt x="179" y="1584"/>
                    <a:pt x="464" y="1453"/>
                  </a:cubicBezTo>
                  <a:cubicBezTo>
                    <a:pt x="750" y="1311"/>
                    <a:pt x="1131" y="1120"/>
                    <a:pt x="1536" y="894"/>
                  </a:cubicBezTo>
                  <a:cubicBezTo>
                    <a:pt x="1941" y="668"/>
                    <a:pt x="2310" y="441"/>
                    <a:pt x="2572" y="275"/>
                  </a:cubicBezTo>
                  <a:cubicBezTo>
                    <a:pt x="2846" y="120"/>
                    <a:pt x="3012" y="1"/>
                    <a:pt x="3012" y="1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439" name="Google Shape;12439;p49"/>
            <p:cNvSpPr/>
            <p:nvPr/>
          </p:nvSpPr>
          <p:spPr>
            <a:xfrm>
              <a:off x="4084125" y="2918350"/>
              <a:ext cx="545625" cy="124750"/>
            </a:xfrm>
            <a:custGeom>
              <a:avLst/>
              <a:gdLst/>
              <a:ahLst/>
              <a:cxnLst/>
              <a:rect l="l" t="t" r="r" b="b"/>
              <a:pathLst>
                <a:path w="21825" h="4990" extrusionOk="0">
                  <a:moveTo>
                    <a:pt x="14943" y="0"/>
                  </a:moveTo>
                  <a:cubicBezTo>
                    <a:pt x="13562" y="0"/>
                    <a:pt x="12038" y="107"/>
                    <a:pt x="10466" y="369"/>
                  </a:cubicBezTo>
                  <a:cubicBezTo>
                    <a:pt x="8883" y="655"/>
                    <a:pt x="7430" y="1084"/>
                    <a:pt x="6132" y="1560"/>
                  </a:cubicBezTo>
                  <a:cubicBezTo>
                    <a:pt x="5489" y="1834"/>
                    <a:pt x="4882" y="2048"/>
                    <a:pt x="4335" y="2334"/>
                  </a:cubicBezTo>
                  <a:cubicBezTo>
                    <a:pt x="4049" y="2465"/>
                    <a:pt x="3787" y="2584"/>
                    <a:pt x="3525" y="2727"/>
                  </a:cubicBezTo>
                  <a:cubicBezTo>
                    <a:pt x="3275" y="2870"/>
                    <a:pt x="3037" y="3013"/>
                    <a:pt x="2811" y="3120"/>
                  </a:cubicBezTo>
                  <a:cubicBezTo>
                    <a:pt x="2358" y="3370"/>
                    <a:pt x="1965" y="3632"/>
                    <a:pt x="1608" y="3858"/>
                  </a:cubicBezTo>
                  <a:cubicBezTo>
                    <a:pt x="1251" y="4060"/>
                    <a:pt x="965" y="4275"/>
                    <a:pt x="727" y="4453"/>
                  </a:cubicBezTo>
                  <a:cubicBezTo>
                    <a:pt x="251" y="4799"/>
                    <a:pt x="1" y="4989"/>
                    <a:pt x="1" y="4989"/>
                  </a:cubicBezTo>
                  <a:cubicBezTo>
                    <a:pt x="1" y="4989"/>
                    <a:pt x="275" y="4810"/>
                    <a:pt x="763" y="4513"/>
                  </a:cubicBezTo>
                  <a:cubicBezTo>
                    <a:pt x="1001" y="4346"/>
                    <a:pt x="1310" y="4168"/>
                    <a:pt x="1668" y="3977"/>
                  </a:cubicBezTo>
                  <a:cubicBezTo>
                    <a:pt x="2025" y="3775"/>
                    <a:pt x="2430" y="3525"/>
                    <a:pt x="2906" y="3322"/>
                  </a:cubicBezTo>
                  <a:cubicBezTo>
                    <a:pt x="3144" y="3203"/>
                    <a:pt x="3382" y="3084"/>
                    <a:pt x="3632" y="2965"/>
                  </a:cubicBezTo>
                  <a:cubicBezTo>
                    <a:pt x="3882" y="2846"/>
                    <a:pt x="4156" y="2739"/>
                    <a:pt x="4442" y="2620"/>
                  </a:cubicBezTo>
                  <a:cubicBezTo>
                    <a:pt x="4989" y="2382"/>
                    <a:pt x="5597" y="2179"/>
                    <a:pt x="6240" y="1929"/>
                  </a:cubicBezTo>
                  <a:cubicBezTo>
                    <a:pt x="7514" y="1501"/>
                    <a:pt x="8966" y="1120"/>
                    <a:pt x="10514" y="834"/>
                  </a:cubicBezTo>
                  <a:cubicBezTo>
                    <a:pt x="12038" y="572"/>
                    <a:pt x="13550" y="441"/>
                    <a:pt x="14895" y="405"/>
                  </a:cubicBezTo>
                  <a:cubicBezTo>
                    <a:pt x="15172" y="405"/>
                    <a:pt x="15440" y="403"/>
                    <a:pt x="15702" y="403"/>
                  </a:cubicBezTo>
                  <a:cubicBezTo>
                    <a:pt x="16095" y="403"/>
                    <a:pt x="16472" y="408"/>
                    <a:pt x="16836" y="429"/>
                  </a:cubicBezTo>
                  <a:cubicBezTo>
                    <a:pt x="17134" y="441"/>
                    <a:pt x="17431" y="441"/>
                    <a:pt x="17717" y="477"/>
                  </a:cubicBezTo>
                  <a:cubicBezTo>
                    <a:pt x="17991" y="488"/>
                    <a:pt x="18265" y="524"/>
                    <a:pt x="18515" y="548"/>
                  </a:cubicBezTo>
                  <a:cubicBezTo>
                    <a:pt x="19039" y="596"/>
                    <a:pt x="19503" y="691"/>
                    <a:pt x="19896" y="739"/>
                  </a:cubicBezTo>
                  <a:cubicBezTo>
                    <a:pt x="20313" y="798"/>
                    <a:pt x="20658" y="881"/>
                    <a:pt x="20944" y="941"/>
                  </a:cubicBezTo>
                  <a:cubicBezTo>
                    <a:pt x="21515" y="1060"/>
                    <a:pt x="21825" y="1120"/>
                    <a:pt x="21825" y="1120"/>
                  </a:cubicBezTo>
                  <a:cubicBezTo>
                    <a:pt x="21825" y="1120"/>
                    <a:pt x="21515" y="1024"/>
                    <a:pt x="20991" y="834"/>
                  </a:cubicBezTo>
                  <a:cubicBezTo>
                    <a:pt x="20706" y="762"/>
                    <a:pt x="20360" y="655"/>
                    <a:pt x="19956" y="584"/>
                  </a:cubicBezTo>
                  <a:cubicBezTo>
                    <a:pt x="19539" y="488"/>
                    <a:pt x="19098" y="381"/>
                    <a:pt x="18574" y="310"/>
                  </a:cubicBezTo>
                  <a:cubicBezTo>
                    <a:pt x="18324" y="286"/>
                    <a:pt x="18051" y="238"/>
                    <a:pt x="17777" y="191"/>
                  </a:cubicBezTo>
                  <a:cubicBezTo>
                    <a:pt x="17491" y="143"/>
                    <a:pt x="17193" y="131"/>
                    <a:pt x="16896" y="107"/>
                  </a:cubicBezTo>
                  <a:cubicBezTo>
                    <a:pt x="16288" y="24"/>
                    <a:pt x="15634" y="12"/>
                    <a:pt x="14943" y="0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440" name="Google Shape;12440;p49"/>
            <p:cNvSpPr/>
            <p:nvPr/>
          </p:nvSpPr>
          <p:spPr>
            <a:xfrm>
              <a:off x="4123125" y="2961400"/>
              <a:ext cx="359900" cy="95675"/>
            </a:xfrm>
            <a:custGeom>
              <a:avLst/>
              <a:gdLst/>
              <a:ahLst/>
              <a:cxnLst/>
              <a:rect l="l" t="t" r="r" b="b"/>
              <a:pathLst>
                <a:path w="14396" h="3827" extrusionOk="0">
                  <a:moveTo>
                    <a:pt x="10580" y="0"/>
                  </a:moveTo>
                  <a:cubicBezTo>
                    <a:pt x="10315" y="0"/>
                    <a:pt x="10039" y="6"/>
                    <a:pt x="9752" y="17"/>
                  </a:cubicBezTo>
                  <a:cubicBezTo>
                    <a:pt x="8835" y="64"/>
                    <a:pt x="7823" y="195"/>
                    <a:pt x="6787" y="433"/>
                  </a:cubicBezTo>
                  <a:cubicBezTo>
                    <a:pt x="5763" y="695"/>
                    <a:pt x="4811" y="1029"/>
                    <a:pt x="3965" y="1386"/>
                  </a:cubicBezTo>
                  <a:cubicBezTo>
                    <a:pt x="3120" y="1767"/>
                    <a:pt x="2382" y="2148"/>
                    <a:pt x="1810" y="2517"/>
                  </a:cubicBezTo>
                  <a:cubicBezTo>
                    <a:pt x="1512" y="2696"/>
                    <a:pt x="1251" y="2898"/>
                    <a:pt x="1036" y="3041"/>
                  </a:cubicBezTo>
                  <a:cubicBezTo>
                    <a:pt x="810" y="3196"/>
                    <a:pt x="620" y="3338"/>
                    <a:pt x="465" y="3458"/>
                  </a:cubicBezTo>
                  <a:cubicBezTo>
                    <a:pt x="167" y="3696"/>
                    <a:pt x="0" y="3827"/>
                    <a:pt x="0" y="3827"/>
                  </a:cubicBezTo>
                  <a:cubicBezTo>
                    <a:pt x="0" y="3827"/>
                    <a:pt x="179" y="3731"/>
                    <a:pt x="512" y="3517"/>
                  </a:cubicBezTo>
                  <a:cubicBezTo>
                    <a:pt x="679" y="3410"/>
                    <a:pt x="870" y="3291"/>
                    <a:pt x="1108" y="3160"/>
                  </a:cubicBezTo>
                  <a:cubicBezTo>
                    <a:pt x="1346" y="3029"/>
                    <a:pt x="1596" y="2862"/>
                    <a:pt x="1917" y="2719"/>
                  </a:cubicBezTo>
                  <a:cubicBezTo>
                    <a:pt x="2525" y="2386"/>
                    <a:pt x="3263" y="2065"/>
                    <a:pt x="4096" y="1731"/>
                  </a:cubicBezTo>
                  <a:cubicBezTo>
                    <a:pt x="4953" y="1422"/>
                    <a:pt x="5882" y="1112"/>
                    <a:pt x="6894" y="874"/>
                  </a:cubicBezTo>
                  <a:cubicBezTo>
                    <a:pt x="7906" y="648"/>
                    <a:pt x="8894" y="481"/>
                    <a:pt x="9787" y="398"/>
                  </a:cubicBezTo>
                  <a:cubicBezTo>
                    <a:pt x="10542" y="317"/>
                    <a:pt x="11246" y="288"/>
                    <a:pt x="11856" y="288"/>
                  </a:cubicBezTo>
                  <a:cubicBezTo>
                    <a:pt x="11967" y="288"/>
                    <a:pt x="12075" y="289"/>
                    <a:pt x="12180" y="290"/>
                  </a:cubicBezTo>
                  <a:cubicBezTo>
                    <a:pt x="12246" y="288"/>
                    <a:pt x="12311" y="287"/>
                    <a:pt x="12374" y="287"/>
                  </a:cubicBezTo>
                  <a:cubicBezTo>
                    <a:pt x="12643" y="287"/>
                    <a:pt x="12888" y="305"/>
                    <a:pt x="13109" y="314"/>
                  </a:cubicBezTo>
                  <a:cubicBezTo>
                    <a:pt x="13371" y="314"/>
                    <a:pt x="13609" y="350"/>
                    <a:pt x="13800" y="362"/>
                  </a:cubicBezTo>
                  <a:cubicBezTo>
                    <a:pt x="14193" y="410"/>
                    <a:pt x="14395" y="421"/>
                    <a:pt x="14395" y="421"/>
                  </a:cubicBezTo>
                  <a:cubicBezTo>
                    <a:pt x="14395" y="421"/>
                    <a:pt x="14193" y="374"/>
                    <a:pt x="13788" y="314"/>
                  </a:cubicBezTo>
                  <a:cubicBezTo>
                    <a:pt x="13609" y="279"/>
                    <a:pt x="13371" y="231"/>
                    <a:pt x="13097" y="195"/>
                  </a:cubicBezTo>
                  <a:cubicBezTo>
                    <a:pt x="12835" y="160"/>
                    <a:pt x="12526" y="112"/>
                    <a:pt x="12180" y="76"/>
                  </a:cubicBezTo>
                  <a:cubicBezTo>
                    <a:pt x="11704" y="27"/>
                    <a:pt x="11170" y="0"/>
                    <a:pt x="10580" y="0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441" name="Google Shape;12441;p49"/>
            <p:cNvSpPr/>
            <p:nvPr/>
          </p:nvSpPr>
          <p:spPr>
            <a:xfrm>
              <a:off x="4615450" y="2986200"/>
              <a:ext cx="654575" cy="48625"/>
            </a:xfrm>
            <a:custGeom>
              <a:avLst/>
              <a:gdLst/>
              <a:ahLst/>
              <a:cxnLst/>
              <a:rect l="l" t="t" r="r" b="b"/>
              <a:pathLst>
                <a:path w="26183" h="1945" extrusionOk="0">
                  <a:moveTo>
                    <a:pt x="26182" y="1144"/>
                  </a:moveTo>
                  <a:cubicBezTo>
                    <a:pt x="26182" y="1144"/>
                    <a:pt x="26109" y="1152"/>
                    <a:pt x="26003" y="1195"/>
                  </a:cubicBezTo>
                  <a:lnTo>
                    <a:pt x="26003" y="1195"/>
                  </a:lnTo>
                  <a:cubicBezTo>
                    <a:pt x="26123" y="1161"/>
                    <a:pt x="26182" y="1144"/>
                    <a:pt x="26182" y="1144"/>
                  </a:cubicBezTo>
                  <a:close/>
                  <a:moveTo>
                    <a:pt x="26003" y="1195"/>
                  </a:moveTo>
                  <a:cubicBezTo>
                    <a:pt x="25982" y="1201"/>
                    <a:pt x="25958" y="1208"/>
                    <a:pt x="25932" y="1215"/>
                  </a:cubicBezTo>
                  <a:cubicBezTo>
                    <a:pt x="25887" y="1228"/>
                    <a:pt x="25837" y="1243"/>
                    <a:pt x="25780" y="1261"/>
                  </a:cubicBezTo>
                  <a:lnTo>
                    <a:pt x="25780" y="1261"/>
                  </a:lnTo>
                  <a:cubicBezTo>
                    <a:pt x="25837" y="1248"/>
                    <a:pt x="25887" y="1237"/>
                    <a:pt x="25932" y="1227"/>
                  </a:cubicBezTo>
                  <a:cubicBezTo>
                    <a:pt x="25957" y="1215"/>
                    <a:pt x="25981" y="1204"/>
                    <a:pt x="26003" y="1195"/>
                  </a:cubicBezTo>
                  <a:close/>
                  <a:moveTo>
                    <a:pt x="0" y="1"/>
                  </a:moveTo>
                  <a:cubicBezTo>
                    <a:pt x="0" y="1"/>
                    <a:pt x="1477" y="144"/>
                    <a:pt x="3846" y="382"/>
                  </a:cubicBezTo>
                  <a:cubicBezTo>
                    <a:pt x="6215" y="620"/>
                    <a:pt x="9466" y="965"/>
                    <a:pt x="13085" y="1346"/>
                  </a:cubicBezTo>
                  <a:cubicBezTo>
                    <a:pt x="14883" y="1549"/>
                    <a:pt x="16610" y="1751"/>
                    <a:pt x="18193" y="1858"/>
                  </a:cubicBezTo>
                  <a:cubicBezTo>
                    <a:pt x="19022" y="1915"/>
                    <a:pt x="19812" y="1945"/>
                    <a:pt x="20548" y="1945"/>
                  </a:cubicBezTo>
                  <a:cubicBezTo>
                    <a:pt x="21206" y="1945"/>
                    <a:pt x="21822" y="1921"/>
                    <a:pt x="22384" y="1870"/>
                  </a:cubicBezTo>
                  <a:cubicBezTo>
                    <a:pt x="23599" y="1787"/>
                    <a:pt x="24551" y="1584"/>
                    <a:pt x="25182" y="1430"/>
                  </a:cubicBezTo>
                  <a:cubicBezTo>
                    <a:pt x="25426" y="1369"/>
                    <a:pt x="25625" y="1308"/>
                    <a:pt x="25780" y="1261"/>
                  </a:cubicBezTo>
                  <a:lnTo>
                    <a:pt x="25780" y="1261"/>
                  </a:lnTo>
                  <a:cubicBezTo>
                    <a:pt x="25625" y="1295"/>
                    <a:pt x="25426" y="1338"/>
                    <a:pt x="25182" y="1382"/>
                  </a:cubicBezTo>
                  <a:cubicBezTo>
                    <a:pt x="24527" y="1501"/>
                    <a:pt x="23575" y="1632"/>
                    <a:pt x="22384" y="1668"/>
                  </a:cubicBezTo>
                  <a:cubicBezTo>
                    <a:pt x="22184" y="1674"/>
                    <a:pt x="21976" y="1677"/>
                    <a:pt x="21762" y="1677"/>
                  </a:cubicBezTo>
                  <a:cubicBezTo>
                    <a:pt x="20727" y="1677"/>
                    <a:pt x="19533" y="1608"/>
                    <a:pt x="18241" y="1489"/>
                  </a:cubicBezTo>
                  <a:cubicBezTo>
                    <a:pt x="16669" y="1334"/>
                    <a:pt x="14966" y="1096"/>
                    <a:pt x="13145" y="906"/>
                  </a:cubicBezTo>
                  <a:cubicBezTo>
                    <a:pt x="9525" y="513"/>
                    <a:pt x="6239" y="299"/>
                    <a:pt x="3858" y="156"/>
                  </a:cubicBezTo>
                  <a:cubicBezTo>
                    <a:pt x="1477" y="25"/>
                    <a:pt x="1" y="1"/>
                    <a:pt x="0" y="1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442" name="Google Shape;12442;p49"/>
            <p:cNvSpPr/>
            <p:nvPr/>
          </p:nvSpPr>
          <p:spPr>
            <a:xfrm>
              <a:off x="4455900" y="2820725"/>
              <a:ext cx="672725" cy="91700"/>
            </a:xfrm>
            <a:custGeom>
              <a:avLst/>
              <a:gdLst/>
              <a:ahLst/>
              <a:cxnLst/>
              <a:rect l="l" t="t" r="r" b="b"/>
              <a:pathLst>
                <a:path w="26909" h="3668" extrusionOk="0">
                  <a:moveTo>
                    <a:pt x="3567" y="1"/>
                  </a:moveTo>
                  <a:cubicBezTo>
                    <a:pt x="3109" y="1"/>
                    <a:pt x="2688" y="38"/>
                    <a:pt x="2310" y="48"/>
                  </a:cubicBezTo>
                  <a:cubicBezTo>
                    <a:pt x="2060" y="72"/>
                    <a:pt x="1834" y="83"/>
                    <a:pt x="1620" y="95"/>
                  </a:cubicBezTo>
                  <a:cubicBezTo>
                    <a:pt x="1417" y="131"/>
                    <a:pt x="1239" y="143"/>
                    <a:pt x="1060" y="167"/>
                  </a:cubicBezTo>
                  <a:cubicBezTo>
                    <a:pt x="370" y="274"/>
                    <a:pt x="1" y="322"/>
                    <a:pt x="1" y="322"/>
                  </a:cubicBezTo>
                  <a:cubicBezTo>
                    <a:pt x="1" y="322"/>
                    <a:pt x="393" y="286"/>
                    <a:pt x="1072" y="250"/>
                  </a:cubicBezTo>
                  <a:cubicBezTo>
                    <a:pt x="1239" y="226"/>
                    <a:pt x="1429" y="214"/>
                    <a:pt x="1644" y="202"/>
                  </a:cubicBezTo>
                  <a:lnTo>
                    <a:pt x="2322" y="202"/>
                  </a:lnTo>
                  <a:cubicBezTo>
                    <a:pt x="2462" y="202"/>
                    <a:pt x="2607" y="202"/>
                    <a:pt x="2758" y="202"/>
                  </a:cubicBezTo>
                  <a:cubicBezTo>
                    <a:pt x="3134" y="202"/>
                    <a:pt x="3544" y="208"/>
                    <a:pt x="3977" y="250"/>
                  </a:cubicBezTo>
                  <a:cubicBezTo>
                    <a:pt x="4287" y="262"/>
                    <a:pt x="4608" y="286"/>
                    <a:pt x="4942" y="310"/>
                  </a:cubicBezTo>
                  <a:cubicBezTo>
                    <a:pt x="5287" y="333"/>
                    <a:pt x="5620" y="381"/>
                    <a:pt x="5989" y="429"/>
                  </a:cubicBezTo>
                  <a:cubicBezTo>
                    <a:pt x="6692" y="500"/>
                    <a:pt x="7454" y="631"/>
                    <a:pt x="8264" y="762"/>
                  </a:cubicBezTo>
                  <a:cubicBezTo>
                    <a:pt x="9859" y="1060"/>
                    <a:pt x="11597" y="1453"/>
                    <a:pt x="13431" y="1881"/>
                  </a:cubicBezTo>
                  <a:cubicBezTo>
                    <a:pt x="15252" y="2310"/>
                    <a:pt x="17003" y="2715"/>
                    <a:pt x="18598" y="3012"/>
                  </a:cubicBezTo>
                  <a:cubicBezTo>
                    <a:pt x="19408" y="3143"/>
                    <a:pt x="20170" y="3286"/>
                    <a:pt x="20896" y="3370"/>
                  </a:cubicBezTo>
                  <a:cubicBezTo>
                    <a:pt x="21253" y="3417"/>
                    <a:pt x="21599" y="3477"/>
                    <a:pt x="21944" y="3501"/>
                  </a:cubicBezTo>
                  <a:cubicBezTo>
                    <a:pt x="22277" y="3536"/>
                    <a:pt x="22599" y="3548"/>
                    <a:pt x="22908" y="3584"/>
                  </a:cubicBezTo>
                  <a:cubicBezTo>
                    <a:pt x="23515" y="3655"/>
                    <a:pt x="24087" y="3643"/>
                    <a:pt x="24575" y="3655"/>
                  </a:cubicBezTo>
                  <a:cubicBezTo>
                    <a:pt x="24825" y="3667"/>
                    <a:pt x="25051" y="3667"/>
                    <a:pt x="25254" y="3667"/>
                  </a:cubicBezTo>
                  <a:cubicBezTo>
                    <a:pt x="25480" y="3655"/>
                    <a:pt x="25659" y="3655"/>
                    <a:pt x="25837" y="3643"/>
                  </a:cubicBezTo>
                  <a:cubicBezTo>
                    <a:pt x="26528" y="3596"/>
                    <a:pt x="26909" y="3584"/>
                    <a:pt x="26909" y="3584"/>
                  </a:cubicBezTo>
                  <a:cubicBezTo>
                    <a:pt x="26909" y="3584"/>
                    <a:pt x="26528" y="3584"/>
                    <a:pt x="25801" y="3536"/>
                  </a:cubicBezTo>
                  <a:lnTo>
                    <a:pt x="25242" y="3536"/>
                  </a:lnTo>
                  <a:cubicBezTo>
                    <a:pt x="25039" y="3536"/>
                    <a:pt x="24789" y="3501"/>
                    <a:pt x="24551" y="3489"/>
                  </a:cubicBezTo>
                  <a:cubicBezTo>
                    <a:pt x="24063" y="3441"/>
                    <a:pt x="23515" y="3429"/>
                    <a:pt x="22908" y="3346"/>
                  </a:cubicBezTo>
                  <a:cubicBezTo>
                    <a:pt x="22611" y="3298"/>
                    <a:pt x="22277" y="3262"/>
                    <a:pt x="21956" y="3227"/>
                  </a:cubicBezTo>
                  <a:cubicBezTo>
                    <a:pt x="21622" y="3179"/>
                    <a:pt x="21277" y="3120"/>
                    <a:pt x="20920" y="3060"/>
                  </a:cubicBezTo>
                  <a:cubicBezTo>
                    <a:pt x="20205" y="2953"/>
                    <a:pt x="19455" y="2786"/>
                    <a:pt x="18658" y="2631"/>
                  </a:cubicBezTo>
                  <a:cubicBezTo>
                    <a:pt x="17086" y="2286"/>
                    <a:pt x="15348" y="1869"/>
                    <a:pt x="13514" y="1441"/>
                  </a:cubicBezTo>
                  <a:cubicBezTo>
                    <a:pt x="11681" y="1000"/>
                    <a:pt x="9907" y="631"/>
                    <a:pt x="8299" y="381"/>
                  </a:cubicBezTo>
                  <a:cubicBezTo>
                    <a:pt x="7490" y="262"/>
                    <a:pt x="6728" y="143"/>
                    <a:pt x="6001" y="95"/>
                  </a:cubicBezTo>
                  <a:cubicBezTo>
                    <a:pt x="5620" y="83"/>
                    <a:pt x="5287" y="36"/>
                    <a:pt x="4942" y="24"/>
                  </a:cubicBezTo>
                  <a:cubicBezTo>
                    <a:pt x="4608" y="24"/>
                    <a:pt x="4287" y="12"/>
                    <a:pt x="3977" y="12"/>
                  </a:cubicBezTo>
                  <a:cubicBezTo>
                    <a:pt x="3838" y="4"/>
                    <a:pt x="3701" y="1"/>
                    <a:pt x="3567" y="1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443" name="Google Shape;12443;p49"/>
            <p:cNvSpPr/>
            <p:nvPr/>
          </p:nvSpPr>
          <p:spPr>
            <a:xfrm>
              <a:off x="4495800" y="2796300"/>
              <a:ext cx="401850" cy="70875"/>
            </a:xfrm>
            <a:custGeom>
              <a:avLst/>
              <a:gdLst/>
              <a:ahLst/>
              <a:cxnLst/>
              <a:rect l="l" t="t" r="r" b="b"/>
              <a:pathLst>
                <a:path w="16074" h="2835" extrusionOk="0">
                  <a:moveTo>
                    <a:pt x="0" y="1"/>
                  </a:moveTo>
                  <a:cubicBezTo>
                    <a:pt x="0" y="1"/>
                    <a:pt x="214" y="13"/>
                    <a:pt x="631" y="60"/>
                  </a:cubicBezTo>
                  <a:cubicBezTo>
                    <a:pt x="1048" y="108"/>
                    <a:pt x="1643" y="167"/>
                    <a:pt x="2381" y="251"/>
                  </a:cubicBezTo>
                  <a:cubicBezTo>
                    <a:pt x="3846" y="417"/>
                    <a:pt x="5870" y="703"/>
                    <a:pt x="8096" y="1084"/>
                  </a:cubicBezTo>
                  <a:cubicBezTo>
                    <a:pt x="10311" y="1477"/>
                    <a:pt x="12299" y="1906"/>
                    <a:pt x="13752" y="2251"/>
                  </a:cubicBezTo>
                  <a:cubicBezTo>
                    <a:pt x="14466" y="2406"/>
                    <a:pt x="15038" y="2561"/>
                    <a:pt x="15442" y="2668"/>
                  </a:cubicBezTo>
                  <a:cubicBezTo>
                    <a:pt x="15847" y="2775"/>
                    <a:pt x="16073" y="2834"/>
                    <a:pt x="16073" y="2834"/>
                  </a:cubicBezTo>
                  <a:lnTo>
                    <a:pt x="15478" y="2596"/>
                  </a:lnTo>
                  <a:cubicBezTo>
                    <a:pt x="15085" y="2442"/>
                    <a:pt x="14526" y="2251"/>
                    <a:pt x="13811" y="2025"/>
                  </a:cubicBezTo>
                  <a:cubicBezTo>
                    <a:pt x="12394" y="1584"/>
                    <a:pt x="10394" y="1025"/>
                    <a:pt x="8168" y="644"/>
                  </a:cubicBezTo>
                  <a:cubicBezTo>
                    <a:pt x="5929" y="251"/>
                    <a:pt x="3881" y="96"/>
                    <a:pt x="2393" y="36"/>
                  </a:cubicBezTo>
                  <a:cubicBezTo>
                    <a:pt x="1643" y="1"/>
                    <a:pt x="1048" y="1"/>
                    <a:pt x="631" y="1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444" name="Google Shape;12444;p49"/>
            <p:cNvSpPr/>
            <p:nvPr/>
          </p:nvSpPr>
          <p:spPr>
            <a:xfrm>
              <a:off x="2594350" y="2880150"/>
              <a:ext cx="218225" cy="179900"/>
            </a:xfrm>
            <a:custGeom>
              <a:avLst/>
              <a:gdLst/>
              <a:ahLst/>
              <a:cxnLst/>
              <a:rect l="l" t="t" r="r" b="b"/>
              <a:pathLst>
                <a:path w="8729" h="7196" extrusionOk="0">
                  <a:moveTo>
                    <a:pt x="8180" y="1"/>
                  </a:moveTo>
                  <a:cubicBezTo>
                    <a:pt x="8037" y="1"/>
                    <a:pt x="7864" y="33"/>
                    <a:pt x="7716" y="171"/>
                  </a:cubicBezTo>
                  <a:cubicBezTo>
                    <a:pt x="7621" y="242"/>
                    <a:pt x="7538" y="362"/>
                    <a:pt x="7514" y="516"/>
                  </a:cubicBezTo>
                  <a:cubicBezTo>
                    <a:pt x="7514" y="659"/>
                    <a:pt x="7549" y="778"/>
                    <a:pt x="7502" y="838"/>
                  </a:cubicBezTo>
                  <a:cubicBezTo>
                    <a:pt x="7454" y="921"/>
                    <a:pt x="7359" y="945"/>
                    <a:pt x="7216" y="981"/>
                  </a:cubicBezTo>
                  <a:cubicBezTo>
                    <a:pt x="7085" y="1004"/>
                    <a:pt x="6942" y="1028"/>
                    <a:pt x="6764" y="1076"/>
                  </a:cubicBezTo>
                  <a:cubicBezTo>
                    <a:pt x="6668" y="1112"/>
                    <a:pt x="6561" y="1171"/>
                    <a:pt x="6490" y="1278"/>
                  </a:cubicBezTo>
                  <a:cubicBezTo>
                    <a:pt x="6418" y="1374"/>
                    <a:pt x="6406" y="1528"/>
                    <a:pt x="6406" y="1600"/>
                  </a:cubicBezTo>
                  <a:cubicBezTo>
                    <a:pt x="6406" y="1755"/>
                    <a:pt x="6359" y="1874"/>
                    <a:pt x="6264" y="1993"/>
                  </a:cubicBezTo>
                  <a:cubicBezTo>
                    <a:pt x="6097" y="2231"/>
                    <a:pt x="5799" y="2409"/>
                    <a:pt x="5466" y="2624"/>
                  </a:cubicBezTo>
                  <a:cubicBezTo>
                    <a:pt x="5132" y="2838"/>
                    <a:pt x="4811" y="3076"/>
                    <a:pt x="4478" y="3314"/>
                  </a:cubicBezTo>
                  <a:cubicBezTo>
                    <a:pt x="3144" y="4267"/>
                    <a:pt x="2025" y="5243"/>
                    <a:pt x="1239" y="5981"/>
                  </a:cubicBezTo>
                  <a:cubicBezTo>
                    <a:pt x="453" y="6708"/>
                    <a:pt x="1" y="7196"/>
                    <a:pt x="1" y="7196"/>
                  </a:cubicBezTo>
                  <a:cubicBezTo>
                    <a:pt x="1" y="7196"/>
                    <a:pt x="537" y="6803"/>
                    <a:pt x="1370" y="6124"/>
                  </a:cubicBezTo>
                  <a:cubicBezTo>
                    <a:pt x="2239" y="5481"/>
                    <a:pt x="3418" y="4612"/>
                    <a:pt x="4740" y="3660"/>
                  </a:cubicBezTo>
                  <a:cubicBezTo>
                    <a:pt x="5061" y="3421"/>
                    <a:pt x="5394" y="3183"/>
                    <a:pt x="5704" y="2957"/>
                  </a:cubicBezTo>
                  <a:cubicBezTo>
                    <a:pt x="6002" y="2731"/>
                    <a:pt x="6359" y="2528"/>
                    <a:pt x="6585" y="2171"/>
                  </a:cubicBezTo>
                  <a:cubicBezTo>
                    <a:pt x="6704" y="1993"/>
                    <a:pt x="6764" y="1766"/>
                    <a:pt x="6740" y="1576"/>
                  </a:cubicBezTo>
                  <a:cubicBezTo>
                    <a:pt x="6728" y="1481"/>
                    <a:pt x="6740" y="1457"/>
                    <a:pt x="6764" y="1421"/>
                  </a:cubicBezTo>
                  <a:cubicBezTo>
                    <a:pt x="6787" y="1397"/>
                    <a:pt x="6823" y="1362"/>
                    <a:pt x="6883" y="1338"/>
                  </a:cubicBezTo>
                  <a:cubicBezTo>
                    <a:pt x="7002" y="1290"/>
                    <a:pt x="7145" y="1254"/>
                    <a:pt x="7299" y="1219"/>
                  </a:cubicBezTo>
                  <a:cubicBezTo>
                    <a:pt x="7430" y="1171"/>
                    <a:pt x="7621" y="1112"/>
                    <a:pt x="7716" y="933"/>
                  </a:cubicBezTo>
                  <a:cubicBezTo>
                    <a:pt x="7752" y="838"/>
                    <a:pt x="7752" y="754"/>
                    <a:pt x="7740" y="683"/>
                  </a:cubicBezTo>
                  <a:cubicBezTo>
                    <a:pt x="7728" y="623"/>
                    <a:pt x="7716" y="564"/>
                    <a:pt x="7716" y="516"/>
                  </a:cubicBezTo>
                  <a:cubicBezTo>
                    <a:pt x="7716" y="421"/>
                    <a:pt x="7752" y="338"/>
                    <a:pt x="7811" y="266"/>
                  </a:cubicBezTo>
                  <a:cubicBezTo>
                    <a:pt x="7930" y="111"/>
                    <a:pt x="8109" y="88"/>
                    <a:pt x="8264" y="64"/>
                  </a:cubicBezTo>
                  <a:cubicBezTo>
                    <a:pt x="8302" y="61"/>
                    <a:pt x="8339" y="59"/>
                    <a:pt x="8373" y="59"/>
                  </a:cubicBezTo>
                  <a:cubicBezTo>
                    <a:pt x="8468" y="59"/>
                    <a:pt x="8548" y="70"/>
                    <a:pt x="8609" y="88"/>
                  </a:cubicBezTo>
                  <a:cubicBezTo>
                    <a:pt x="8681" y="100"/>
                    <a:pt x="8728" y="100"/>
                    <a:pt x="8728" y="100"/>
                  </a:cubicBezTo>
                  <a:cubicBezTo>
                    <a:pt x="8728" y="100"/>
                    <a:pt x="8681" y="88"/>
                    <a:pt x="8609" y="64"/>
                  </a:cubicBezTo>
                  <a:cubicBezTo>
                    <a:pt x="8526" y="52"/>
                    <a:pt x="8407" y="28"/>
                    <a:pt x="8264" y="4"/>
                  </a:cubicBezTo>
                  <a:cubicBezTo>
                    <a:pt x="8237" y="2"/>
                    <a:pt x="8209" y="1"/>
                    <a:pt x="8180" y="1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445" name="Google Shape;12445;p49"/>
            <p:cNvSpPr/>
            <p:nvPr/>
          </p:nvSpPr>
          <p:spPr>
            <a:xfrm>
              <a:off x="2647050" y="2995725"/>
              <a:ext cx="509300" cy="34925"/>
            </a:xfrm>
            <a:custGeom>
              <a:avLst/>
              <a:gdLst/>
              <a:ahLst/>
              <a:cxnLst/>
              <a:rect l="l" t="t" r="r" b="b"/>
              <a:pathLst>
                <a:path w="20372" h="1397" extrusionOk="0">
                  <a:moveTo>
                    <a:pt x="20372" y="1"/>
                  </a:moveTo>
                  <a:cubicBezTo>
                    <a:pt x="20372" y="1"/>
                    <a:pt x="20086" y="49"/>
                    <a:pt x="19586" y="108"/>
                  </a:cubicBezTo>
                  <a:cubicBezTo>
                    <a:pt x="19074" y="180"/>
                    <a:pt x="18336" y="287"/>
                    <a:pt x="17407" y="394"/>
                  </a:cubicBezTo>
                  <a:cubicBezTo>
                    <a:pt x="15562" y="596"/>
                    <a:pt x="13014" y="822"/>
                    <a:pt x="10204" y="906"/>
                  </a:cubicBezTo>
                  <a:cubicBezTo>
                    <a:pt x="9220" y="939"/>
                    <a:pt x="8267" y="954"/>
                    <a:pt x="7364" y="954"/>
                  </a:cubicBezTo>
                  <a:cubicBezTo>
                    <a:pt x="5689" y="954"/>
                    <a:pt x="4188" y="904"/>
                    <a:pt x="2989" y="834"/>
                  </a:cubicBezTo>
                  <a:cubicBezTo>
                    <a:pt x="2060" y="787"/>
                    <a:pt x="1322" y="751"/>
                    <a:pt x="798" y="703"/>
                  </a:cubicBezTo>
                  <a:cubicBezTo>
                    <a:pt x="274" y="656"/>
                    <a:pt x="0" y="644"/>
                    <a:pt x="0" y="644"/>
                  </a:cubicBezTo>
                  <a:lnTo>
                    <a:pt x="0" y="644"/>
                  </a:lnTo>
                  <a:cubicBezTo>
                    <a:pt x="0" y="644"/>
                    <a:pt x="274" y="692"/>
                    <a:pt x="786" y="775"/>
                  </a:cubicBezTo>
                  <a:cubicBezTo>
                    <a:pt x="1286" y="870"/>
                    <a:pt x="2036" y="965"/>
                    <a:pt x="2953" y="1073"/>
                  </a:cubicBezTo>
                  <a:cubicBezTo>
                    <a:pt x="4449" y="1246"/>
                    <a:pt x="6414" y="1396"/>
                    <a:pt x="8620" y="1396"/>
                  </a:cubicBezTo>
                  <a:cubicBezTo>
                    <a:pt x="9136" y="1396"/>
                    <a:pt x="9665" y="1388"/>
                    <a:pt x="10204" y="1370"/>
                  </a:cubicBezTo>
                  <a:cubicBezTo>
                    <a:pt x="13050" y="1287"/>
                    <a:pt x="15597" y="942"/>
                    <a:pt x="17419" y="608"/>
                  </a:cubicBezTo>
                  <a:cubicBezTo>
                    <a:pt x="18348" y="453"/>
                    <a:pt x="19074" y="299"/>
                    <a:pt x="19586" y="180"/>
                  </a:cubicBezTo>
                  <a:cubicBezTo>
                    <a:pt x="20086" y="61"/>
                    <a:pt x="20372" y="1"/>
                    <a:pt x="20372" y="1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446" name="Google Shape;12446;p49"/>
            <p:cNvSpPr/>
            <p:nvPr/>
          </p:nvSpPr>
          <p:spPr>
            <a:xfrm>
              <a:off x="2698550" y="2967150"/>
              <a:ext cx="191400" cy="17800"/>
            </a:xfrm>
            <a:custGeom>
              <a:avLst/>
              <a:gdLst/>
              <a:ahLst/>
              <a:cxnLst/>
              <a:rect l="l" t="t" r="r" b="b"/>
              <a:pathLst>
                <a:path w="7656" h="712" extrusionOk="0">
                  <a:moveTo>
                    <a:pt x="7656" y="1"/>
                  </a:moveTo>
                  <a:lnTo>
                    <a:pt x="7656" y="1"/>
                  </a:lnTo>
                  <a:cubicBezTo>
                    <a:pt x="7656" y="1"/>
                    <a:pt x="7227" y="25"/>
                    <a:pt x="6525" y="108"/>
                  </a:cubicBezTo>
                  <a:cubicBezTo>
                    <a:pt x="5834" y="144"/>
                    <a:pt x="4882" y="203"/>
                    <a:pt x="3834" y="251"/>
                  </a:cubicBezTo>
                  <a:cubicBezTo>
                    <a:pt x="2786" y="299"/>
                    <a:pt x="1834" y="311"/>
                    <a:pt x="1131" y="311"/>
                  </a:cubicBezTo>
                  <a:lnTo>
                    <a:pt x="0" y="311"/>
                  </a:lnTo>
                  <a:cubicBezTo>
                    <a:pt x="0" y="311"/>
                    <a:pt x="417" y="418"/>
                    <a:pt x="1119" y="537"/>
                  </a:cubicBezTo>
                  <a:cubicBezTo>
                    <a:pt x="1719" y="628"/>
                    <a:pt x="2510" y="711"/>
                    <a:pt x="3395" y="711"/>
                  </a:cubicBezTo>
                  <a:cubicBezTo>
                    <a:pt x="3547" y="711"/>
                    <a:pt x="3701" y="709"/>
                    <a:pt x="3858" y="703"/>
                  </a:cubicBezTo>
                  <a:cubicBezTo>
                    <a:pt x="4929" y="656"/>
                    <a:pt x="5882" y="477"/>
                    <a:pt x="6572" y="311"/>
                  </a:cubicBezTo>
                  <a:cubicBezTo>
                    <a:pt x="7251" y="144"/>
                    <a:pt x="7656" y="1"/>
                    <a:pt x="7656" y="1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447" name="Google Shape;12447;p49"/>
            <p:cNvSpPr/>
            <p:nvPr/>
          </p:nvSpPr>
          <p:spPr>
            <a:xfrm>
              <a:off x="2862550" y="2897875"/>
              <a:ext cx="950150" cy="82400"/>
            </a:xfrm>
            <a:custGeom>
              <a:avLst/>
              <a:gdLst/>
              <a:ahLst/>
              <a:cxnLst/>
              <a:rect l="l" t="t" r="r" b="b"/>
              <a:pathLst>
                <a:path w="38006" h="3296" extrusionOk="0">
                  <a:moveTo>
                    <a:pt x="22933" y="1"/>
                  </a:moveTo>
                  <a:cubicBezTo>
                    <a:pt x="21699" y="1"/>
                    <a:pt x="20427" y="66"/>
                    <a:pt x="19134" y="188"/>
                  </a:cubicBezTo>
                  <a:cubicBezTo>
                    <a:pt x="16479" y="450"/>
                    <a:pt x="13978" y="819"/>
                    <a:pt x="11704" y="1046"/>
                  </a:cubicBezTo>
                  <a:cubicBezTo>
                    <a:pt x="9430" y="1260"/>
                    <a:pt x="7358" y="1319"/>
                    <a:pt x="5620" y="1319"/>
                  </a:cubicBezTo>
                  <a:cubicBezTo>
                    <a:pt x="3894" y="1319"/>
                    <a:pt x="2477" y="1260"/>
                    <a:pt x="1513" y="1224"/>
                  </a:cubicBezTo>
                  <a:cubicBezTo>
                    <a:pt x="536" y="1177"/>
                    <a:pt x="1" y="1141"/>
                    <a:pt x="0" y="1141"/>
                  </a:cubicBezTo>
                  <a:lnTo>
                    <a:pt x="0" y="1141"/>
                  </a:lnTo>
                  <a:cubicBezTo>
                    <a:pt x="1" y="1141"/>
                    <a:pt x="536" y="1200"/>
                    <a:pt x="1513" y="1296"/>
                  </a:cubicBezTo>
                  <a:cubicBezTo>
                    <a:pt x="2489" y="1379"/>
                    <a:pt x="3894" y="1486"/>
                    <a:pt x="5632" y="1546"/>
                  </a:cubicBezTo>
                  <a:cubicBezTo>
                    <a:pt x="6255" y="1567"/>
                    <a:pt x="6922" y="1581"/>
                    <a:pt x="7626" y="1581"/>
                  </a:cubicBezTo>
                  <a:cubicBezTo>
                    <a:pt x="8887" y="1581"/>
                    <a:pt x="10270" y="1537"/>
                    <a:pt x="11752" y="1415"/>
                  </a:cubicBezTo>
                  <a:cubicBezTo>
                    <a:pt x="14062" y="1236"/>
                    <a:pt x="16550" y="891"/>
                    <a:pt x="19193" y="641"/>
                  </a:cubicBezTo>
                  <a:cubicBezTo>
                    <a:pt x="20633" y="504"/>
                    <a:pt x="22037" y="428"/>
                    <a:pt x="23388" y="428"/>
                  </a:cubicBezTo>
                  <a:cubicBezTo>
                    <a:pt x="24506" y="428"/>
                    <a:pt x="25588" y="480"/>
                    <a:pt x="26623" y="593"/>
                  </a:cubicBezTo>
                  <a:cubicBezTo>
                    <a:pt x="28897" y="831"/>
                    <a:pt x="30921" y="1260"/>
                    <a:pt x="32600" y="1700"/>
                  </a:cubicBezTo>
                  <a:cubicBezTo>
                    <a:pt x="34279" y="2129"/>
                    <a:pt x="35636" y="2546"/>
                    <a:pt x="36565" y="2831"/>
                  </a:cubicBezTo>
                  <a:cubicBezTo>
                    <a:pt x="37493" y="3129"/>
                    <a:pt x="38005" y="3296"/>
                    <a:pt x="38005" y="3296"/>
                  </a:cubicBezTo>
                  <a:cubicBezTo>
                    <a:pt x="38005" y="3296"/>
                    <a:pt x="37493" y="3093"/>
                    <a:pt x="36576" y="2772"/>
                  </a:cubicBezTo>
                  <a:cubicBezTo>
                    <a:pt x="35648" y="2439"/>
                    <a:pt x="34326" y="1962"/>
                    <a:pt x="32647" y="1486"/>
                  </a:cubicBezTo>
                  <a:cubicBezTo>
                    <a:pt x="30957" y="1010"/>
                    <a:pt x="28933" y="510"/>
                    <a:pt x="26647" y="224"/>
                  </a:cubicBezTo>
                  <a:cubicBezTo>
                    <a:pt x="25467" y="72"/>
                    <a:pt x="24221" y="1"/>
                    <a:pt x="22933" y="1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448" name="Google Shape;12448;p49"/>
            <p:cNvSpPr/>
            <p:nvPr/>
          </p:nvSpPr>
          <p:spPr>
            <a:xfrm>
              <a:off x="3315875" y="2930175"/>
              <a:ext cx="382525" cy="50100"/>
            </a:xfrm>
            <a:custGeom>
              <a:avLst/>
              <a:gdLst/>
              <a:ahLst/>
              <a:cxnLst/>
              <a:rect l="l" t="t" r="r" b="b"/>
              <a:pathLst>
                <a:path w="15301" h="2004" extrusionOk="0">
                  <a:moveTo>
                    <a:pt x="5642" y="1"/>
                  </a:moveTo>
                  <a:cubicBezTo>
                    <a:pt x="4334" y="1"/>
                    <a:pt x="3168" y="108"/>
                    <a:pt x="2251" y="242"/>
                  </a:cubicBezTo>
                  <a:cubicBezTo>
                    <a:pt x="1548" y="349"/>
                    <a:pt x="989" y="456"/>
                    <a:pt x="596" y="539"/>
                  </a:cubicBezTo>
                  <a:cubicBezTo>
                    <a:pt x="203" y="635"/>
                    <a:pt x="1" y="670"/>
                    <a:pt x="1" y="670"/>
                  </a:cubicBezTo>
                  <a:cubicBezTo>
                    <a:pt x="1" y="670"/>
                    <a:pt x="227" y="658"/>
                    <a:pt x="608" y="611"/>
                  </a:cubicBezTo>
                  <a:cubicBezTo>
                    <a:pt x="1001" y="575"/>
                    <a:pt x="1560" y="527"/>
                    <a:pt x="2263" y="480"/>
                  </a:cubicBezTo>
                  <a:cubicBezTo>
                    <a:pt x="2900" y="442"/>
                    <a:pt x="3642" y="416"/>
                    <a:pt x="4462" y="416"/>
                  </a:cubicBezTo>
                  <a:cubicBezTo>
                    <a:pt x="5450" y="416"/>
                    <a:pt x="6551" y="454"/>
                    <a:pt x="7716" y="551"/>
                  </a:cubicBezTo>
                  <a:cubicBezTo>
                    <a:pt x="9835" y="754"/>
                    <a:pt x="11728" y="1087"/>
                    <a:pt x="13098" y="1420"/>
                  </a:cubicBezTo>
                  <a:cubicBezTo>
                    <a:pt x="13788" y="1575"/>
                    <a:pt x="14336" y="1730"/>
                    <a:pt x="14705" y="1837"/>
                  </a:cubicBezTo>
                  <a:cubicBezTo>
                    <a:pt x="15098" y="1944"/>
                    <a:pt x="15300" y="2004"/>
                    <a:pt x="15300" y="2004"/>
                  </a:cubicBezTo>
                  <a:cubicBezTo>
                    <a:pt x="15300" y="2004"/>
                    <a:pt x="15098" y="1909"/>
                    <a:pt x="14752" y="1742"/>
                  </a:cubicBezTo>
                  <a:cubicBezTo>
                    <a:pt x="14383" y="1599"/>
                    <a:pt x="13848" y="1409"/>
                    <a:pt x="13169" y="1182"/>
                  </a:cubicBezTo>
                  <a:cubicBezTo>
                    <a:pt x="11835" y="754"/>
                    <a:pt x="9930" y="289"/>
                    <a:pt x="7775" y="99"/>
                  </a:cubicBezTo>
                  <a:cubicBezTo>
                    <a:pt x="7036" y="30"/>
                    <a:pt x="6320" y="1"/>
                    <a:pt x="5642" y="1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449" name="Google Shape;12449;p49"/>
            <p:cNvSpPr/>
            <p:nvPr/>
          </p:nvSpPr>
          <p:spPr>
            <a:xfrm>
              <a:off x="3478100" y="2965425"/>
              <a:ext cx="132475" cy="15200"/>
            </a:xfrm>
            <a:custGeom>
              <a:avLst/>
              <a:gdLst/>
              <a:ahLst/>
              <a:cxnLst/>
              <a:rect l="l" t="t" r="r" b="b"/>
              <a:pathLst>
                <a:path w="5299" h="608" extrusionOk="0">
                  <a:moveTo>
                    <a:pt x="1616" y="0"/>
                  </a:moveTo>
                  <a:cubicBezTo>
                    <a:pt x="667" y="0"/>
                    <a:pt x="1" y="106"/>
                    <a:pt x="1" y="106"/>
                  </a:cubicBezTo>
                  <a:cubicBezTo>
                    <a:pt x="1" y="106"/>
                    <a:pt x="1179" y="368"/>
                    <a:pt x="2632" y="499"/>
                  </a:cubicBezTo>
                  <a:cubicBezTo>
                    <a:pt x="3706" y="595"/>
                    <a:pt x="4639" y="607"/>
                    <a:pt x="5060" y="607"/>
                  </a:cubicBezTo>
                  <a:cubicBezTo>
                    <a:pt x="5213" y="607"/>
                    <a:pt x="5299" y="606"/>
                    <a:pt x="5299" y="606"/>
                  </a:cubicBezTo>
                  <a:cubicBezTo>
                    <a:pt x="5299" y="606"/>
                    <a:pt x="4156" y="177"/>
                    <a:pt x="2679" y="46"/>
                  </a:cubicBezTo>
                  <a:cubicBezTo>
                    <a:pt x="2302" y="13"/>
                    <a:pt x="1942" y="0"/>
                    <a:pt x="1616" y="0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450" name="Google Shape;12450;p49"/>
            <p:cNvSpPr/>
            <p:nvPr/>
          </p:nvSpPr>
          <p:spPr>
            <a:xfrm>
              <a:off x="3505200" y="2876350"/>
              <a:ext cx="306000" cy="62250"/>
            </a:xfrm>
            <a:custGeom>
              <a:avLst/>
              <a:gdLst/>
              <a:ahLst/>
              <a:cxnLst/>
              <a:rect l="l" t="t" r="r" b="b"/>
              <a:pathLst>
                <a:path w="12240" h="2490" extrusionOk="0">
                  <a:moveTo>
                    <a:pt x="702" y="1"/>
                  </a:moveTo>
                  <a:cubicBezTo>
                    <a:pt x="253" y="1"/>
                    <a:pt x="0" y="13"/>
                    <a:pt x="0" y="13"/>
                  </a:cubicBezTo>
                  <a:cubicBezTo>
                    <a:pt x="0" y="13"/>
                    <a:pt x="691" y="97"/>
                    <a:pt x="1822" y="252"/>
                  </a:cubicBezTo>
                  <a:cubicBezTo>
                    <a:pt x="2941" y="418"/>
                    <a:pt x="4489" y="668"/>
                    <a:pt x="6167" y="1014"/>
                  </a:cubicBezTo>
                  <a:cubicBezTo>
                    <a:pt x="7846" y="1359"/>
                    <a:pt x="9370" y="1728"/>
                    <a:pt x="10466" y="2014"/>
                  </a:cubicBezTo>
                  <a:cubicBezTo>
                    <a:pt x="11549" y="2311"/>
                    <a:pt x="12240" y="2490"/>
                    <a:pt x="12240" y="2490"/>
                  </a:cubicBezTo>
                  <a:cubicBezTo>
                    <a:pt x="12240" y="2490"/>
                    <a:pt x="11597" y="2192"/>
                    <a:pt x="10549" y="1787"/>
                  </a:cubicBezTo>
                  <a:cubicBezTo>
                    <a:pt x="9489" y="1383"/>
                    <a:pt x="7977" y="906"/>
                    <a:pt x="6275" y="561"/>
                  </a:cubicBezTo>
                  <a:cubicBezTo>
                    <a:pt x="4560" y="216"/>
                    <a:pt x="2977" y="73"/>
                    <a:pt x="1845" y="25"/>
                  </a:cubicBezTo>
                  <a:cubicBezTo>
                    <a:pt x="1388" y="6"/>
                    <a:pt x="1002" y="1"/>
                    <a:pt x="702" y="1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451" name="Google Shape;12451;p49"/>
            <p:cNvSpPr/>
            <p:nvPr/>
          </p:nvSpPr>
          <p:spPr>
            <a:xfrm>
              <a:off x="3798075" y="2921325"/>
              <a:ext cx="146175" cy="109850"/>
            </a:xfrm>
            <a:custGeom>
              <a:avLst/>
              <a:gdLst/>
              <a:ahLst/>
              <a:cxnLst/>
              <a:rect l="l" t="t" r="r" b="b"/>
              <a:pathLst>
                <a:path w="5847" h="4394" extrusionOk="0">
                  <a:moveTo>
                    <a:pt x="1" y="0"/>
                  </a:moveTo>
                  <a:lnTo>
                    <a:pt x="1" y="0"/>
                  </a:lnTo>
                  <a:cubicBezTo>
                    <a:pt x="1" y="0"/>
                    <a:pt x="406" y="179"/>
                    <a:pt x="1001" y="465"/>
                  </a:cubicBezTo>
                  <a:cubicBezTo>
                    <a:pt x="1596" y="774"/>
                    <a:pt x="2394" y="1239"/>
                    <a:pt x="3239" y="1810"/>
                  </a:cubicBezTo>
                  <a:cubicBezTo>
                    <a:pt x="4097" y="2382"/>
                    <a:pt x="4787" y="2977"/>
                    <a:pt x="5228" y="3501"/>
                  </a:cubicBezTo>
                  <a:cubicBezTo>
                    <a:pt x="5442" y="3751"/>
                    <a:pt x="5597" y="3977"/>
                    <a:pt x="5704" y="4132"/>
                  </a:cubicBezTo>
                  <a:cubicBezTo>
                    <a:pt x="5787" y="4299"/>
                    <a:pt x="5847" y="4394"/>
                    <a:pt x="5847" y="4394"/>
                  </a:cubicBezTo>
                  <a:cubicBezTo>
                    <a:pt x="5847" y="4394"/>
                    <a:pt x="5823" y="4287"/>
                    <a:pt x="5763" y="4108"/>
                  </a:cubicBezTo>
                  <a:cubicBezTo>
                    <a:pt x="5704" y="3929"/>
                    <a:pt x="5585" y="3656"/>
                    <a:pt x="5406" y="3358"/>
                  </a:cubicBezTo>
                  <a:cubicBezTo>
                    <a:pt x="5049" y="2763"/>
                    <a:pt x="4382" y="2036"/>
                    <a:pt x="3501" y="1441"/>
                  </a:cubicBezTo>
                  <a:cubicBezTo>
                    <a:pt x="2620" y="846"/>
                    <a:pt x="1727" y="477"/>
                    <a:pt x="1072" y="274"/>
                  </a:cubicBezTo>
                  <a:cubicBezTo>
                    <a:pt x="418" y="60"/>
                    <a:pt x="1" y="0"/>
                    <a:pt x="1" y="0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452" name="Google Shape;12452;p49"/>
            <p:cNvSpPr/>
            <p:nvPr/>
          </p:nvSpPr>
          <p:spPr>
            <a:xfrm>
              <a:off x="3826650" y="2973700"/>
              <a:ext cx="92900" cy="57175"/>
            </a:xfrm>
            <a:custGeom>
              <a:avLst/>
              <a:gdLst/>
              <a:ahLst/>
              <a:cxnLst/>
              <a:rect l="l" t="t" r="r" b="b"/>
              <a:pathLst>
                <a:path w="3716" h="2287" extrusionOk="0">
                  <a:moveTo>
                    <a:pt x="1" y="1"/>
                  </a:moveTo>
                  <a:cubicBezTo>
                    <a:pt x="1" y="1"/>
                    <a:pt x="215" y="120"/>
                    <a:pt x="560" y="346"/>
                  </a:cubicBezTo>
                  <a:cubicBezTo>
                    <a:pt x="894" y="537"/>
                    <a:pt x="1358" y="822"/>
                    <a:pt x="1858" y="1132"/>
                  </a:cubicBezTo>
                  <a:cubicBezTo>
                    <a:pt x="2370" y="1453"/>
                    <a:pt x="2834" y="1727"/>
                    <a:pt x="3156" y="1942"/>
                  </a:cubicBezTo>
                  <a:cubicBezTo>
                    <a:pt x="3501" y="2144"/>
                    <a:pt x="3716" y="2287"/>
                    <a:pt x="3716" y="2287"/>
                  </a:cubicBezTo>
                  <a:cubicBezTo>
                    <a:pt x="3716" y="2287"/>
                    <a:pt x="3573" y="2073"/>
                    <a:pt x="3311" y="1763"/>
                  </a:cubicBezTo>
                  <a:cubicBezTo>
                    <a:pt x="3037" y="1453"/>
                    <a:pt x="2644" y="1061"/>
                    <a:pt x="2096" y="739"/>
                  </a:cubicBezTo>
                  <a:cubicBezTo>
                    <a:pt x="1572" y="406"/>
                    <a:pt x="1037" y="227"/>
                    <a:pt x="644" y="120"/>
                  </a:cubicBezTo>
                  <a:cubicBezTo>
                    <a:pt x="263" y="25"/>
                    <a:pt x="1" y="1"/>
                    <a:pt x="1" y="1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453" name="Google Shape;12453;p49"/>
            <p:cNvSpPr/>
            <p:nvPr/>
          </p:nvSpPr>
          <p:spPr>
            <a:xfrm>
              <a:off x="3798075" y="2993050"/>
              <a:ext cx="73550" cy="48550"/>
            </a:xfrm>
            <a:custGeom>
              <a:avLst/>
              <a:gdLst/>
              <a:ahLst/>
              <a:cxnLst/>
              <a:rect l="l" t="t" r="r" b="b"/>
              <a:pathLst>
                <a:path w="2942" h="1942" extrusionOk="0">
                  <a:moveTo>
                    <a:pt x="1" y="1"/>
                  </a:moveTo>
                  <a:lnTo>
                    <a:pt x="1" y="1"/>
                  </a:lnTo>
                  <a:cubicBezTo>
                    <a:pt x="1" y="1"/>
                    <a:pt x="167" y="120"/>
                    <a:pt x="417" y="346"/>
                  </a:cubicBezTo>
                  <a:cubicBezTo>
                    <a:pt x="679" y="525"/>
                    <a:pt x="1025" y="787"/>
                    <a:pt x="1430" y="1049"/>
                  </a:cubicBezTo>
                  <a:cubicBezTo>
                    <a:pt x="1834" y="1299"/>
                    <a:pt x="2203" y="1525"/>
                    <a:pt x="2489" y="1680"/>
                  </a:cubicBezTo>
                  <a:cubicBezTo>
                    <a:pt x="2763" y="1846"/>
                    <a:pt x="2942" y="1942"/>
                    <a:pt x="2942" y="1942"/>
                  </a:cubicBezTo>
                  <a:cubicBezTo>
                    <a:pt x="2942" y="1942"/>
                    <a:pt x="2846" y="1763"/>
                    <a:pt x="2632" y="1513"/>
                  </a:cubicBezTo>
                  <a:cubicBezTo>
                    <a:pt x="2430" y="1251"/>
                    <a:pt x="2096" y="929"/>
                    <a:pt x="1680" y="656"/>
                  </a:cubicBezTo>
                  <a:cubicBezTo>
                    <a:pt x="1263" y="382"/>
                    <a:pt x="834" y="215"/>
                    <a:pt x="525" y="120"/>
                  </a:cubicBezTo>
                  <a:cubicBezTo>
                    <a:pt x="215" y="37"/>
                    <a:pt x="1" y="1"/>
                    <a:pt x="1" y="1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454" name="Google Shape;12454;p49"/>
            <p:cNvSpPr/>
            <p:nvPr/>
          </p:nvSpPr>
          <p:spPr>
            <a:xfrm>
              <a:off x="3646275" y="3014500"/>
              <a:ext cx="141425" cy="65800"/>
            </a:xfrm>
            <a:custGeom>
              <a:avLst/>
              <a:gdLst/>
              <a:ahLst/>
              <a:cxnLst/>
              <a:rect l="l" t="t" r="r" b="b"/>
              <a:pathLst>
                <a:path w="5657" h="2632" extrusionOk="0">
                  <a:moveTo>
                    <a:pt x="1" y="0"/>
                  </a:moveTo>
                  <a:cubicBezTo>
                    <a:pt x="1" y="0"/>
                    <a:pt x="346" y="119"/>
                    <a:pt x="882" y="286"/>
                  </a:cubicBezTo>
                  <a:cubicBezTo>
                    <a:pt x="1417" y="488"/>
                    <a:pt x="2132" y="786"/>
                    <a:pt x="2906" y="1143"/>
                  </a:cubicBezTo>
                  <a:cubicBezTo>
                    <a:pt x="3680" y="1512"/>
                    <a:pt x="4358" y="1869"/>
                    <a:pt x="4858" y="2155"/>
                  </a:cubicBezTo>
                  <a:cubicBezTo>
                    <a:pt x="5346" y="2453"/>
                    <a:pt x="5656" y="2631"/>
                    <a:pt x="5656" y="2631"/>
                  </a:cubicBezTo>
                  <a:cubicBezTo>
                    <a:pt x="5656" y="2631"/>
                    <a:pt x="5418" y="2357"/>
                    <a:pt x="4989" y="1976"/>
                  </a:cubicBezTo>
                  <a:cubicBezTo>
                    <a:pt x="4549" y="1584"/>
                    <a:pt x="3906" y="1107"/>
                    <a:pt x="3096" y="738"/>
                  </a:cubicBezTo>
                  <a:cubicBezTo>
                    <a:pt x="2298" y="369"/>
                    <a:pt x="1501" y="179"/>
                    <a:pt x="941" y="83"/>
                  </a:cubicBezTo>
                  <a:cubicBezTo>
                    <a:pt x="358" y="0"/>
                    <a:pt x="1" y="0"/>
                    <a:pt x="1" y="0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455" name="Google Shape;12455;p49"/>
            <p:cNvSpPr/>
            <p:nvPr/>
          </p:nvSpPr>
          <p:spPr>
            <a:xfrm>
              <a:off x="2907500" y="2169450"/>
              <a:ext cx="176225" cy="400375"/>
            </a:xfrm>
            <a:custGeom>
              <a:avLst/>
              <a:gdLst/>
              <a:ahLst/>
              <a:cxnLst/>
              <a:rect l="l" t="t" r="r" b="b"/>
              <a:pathLst>
                <a:path w="7049" h="16015" extrusionOk="0">
                  <a:moveTo>
                    <a:pt x="7049" y="0"/>
                  </a:moveTo>
                  <a:cubicBezTo>
                    <a:pt x="7048" y="1"/>
                    <a:pt x="5263" y="3501"/>
                    <a:pt x="3310" y="7918"/>
                  </a:cubicBezTo>
                  <a:cubicBezTo>
                    <a:pt x="1369" y="12335"/>
                    <a:pt x="0" y="16014"/>
                    <a:pt x="0" y="16014"/>
                  </a:cubicBezTo>
                  <a:cubicBezTo>
                    <a:pt x="0" y="16014"/>
                    <a:pt x="1798" y="12514"/>
                    <a:pt x="3727" y="8096"/>
                  </a:cubicBezTo>
                  <a:cubicBezTo>
                    <a:pt x="5679" y="3680"/>
                    <a:pt x="7049" y="1"/>
                    <a:pt x="7049" y="0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456" name="Google Shape;12456;p49"/>
            <p:cNvSpPr/>
            <p:nvPr/>
          </p:nvSpPr>
          <p:spPr>
            <a:xfrm>
              <a:off x="2784850" y="2298325"/>
              <a:ext cx="212275" cy="456325"/>
            </a:xfrm>
            <a:custGeom>
              <a:avLst/>
              <a:gdLst/>
              <a:ahLst/>
              <a:cxnLst/>
              <a:rect l="l" t="t" r="r" b="b"/>
              <a:pathLst>
                <a:path w="8491" h="18253" extrusionOk="0">
                  <a:moveTo>
                    <a:pt x="8490" y="1"/>
                  </a:moveTo>
                  <a:cubicBezTo>
                    <a:pt x="8490" y="1"/>
                    <a:pt x="6287" y="3942"/>
                    <a:pt x="3930" y="8978"/>
                  </a:cubicBezTo>
                  <a:cubicBezTo>
                    <a:pt x="1596" y="14026"/>
                    <a:pt x="1" y="18253"/>
                    <a:pt x="1" y="18253"/>
                  </a:cubicBezTo>
                  <a:cubicBezTo>
                    <a:pt x="1" y="18253"/>
                    <a:pt x="2013" y="14205"/>
                    <a:pt x="4347" y="9168"/>
                  </a:cubicBezTo>
                  <a:cubicBezTo>
                    <a:pt x="6692" y="4144"/>
                    <a:pt x="8490" y="1"/>
                    <a:pt x="8490" y="1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457" name="Google Shape;12457;p49"/>
            <p:cNvSpPr/>
            <p:nvPr/>
          </p:nvSpPr>
          <p:spPr>
            <a:xfrm>
              <a:off x="2934875" y="2266475"/>
              <a:ext cx="56875" cy="120275"/>
            </a:xfrm>
            <a:custGeom>
              <a:avLst/>
              <a:gdLst/>
              <a:ahLst/>
              <a:cxnLst/>
              <a:rect l="l" t="t" r="r" b="b"/>
              <a:pathLst>
                <a:path w="2275" h="4811" extrusionOk="0">
                  <a:moveTo>
                    <a:pt x="2275" y="1"/>
                  </a:moveTo>
                  <a:cubicBezTo>
                    <a:pt x="2275" y="1"/>
                    <a:pt x="1560" y="989"/>
                    <a:pt x="941" y="2311"/>
                  </a:cubicBezTo>
                  <a:cubicBezTo>
                    <a:pt x="298" y="3632"/>
                    <a:pt x="1" y="4811"/>
                    <a:pt x="1" y="4811"/>
                  </a:cubicBezTo>
                  <a:cubicBezTo>
                    <a:pt x="1" y="4811"/>
                    <a:pt x="715" y="3846"/>
                    <a:pt x="1346" y="2501"/>
                  </a:cubicBezTo>
                  <a:cubicBezTo>
                    <a:pt x="1977" y="1180"/>
                    <a:pt x="2275" y="1"/>
                    <a:pt x="2275" y="1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458" name="Google Shape;12458;p49"/>
            <p:cNvSpPr/>
            <p:nvPr/>
          </p:nvSpPr>
          <p:spPr>
            <a:xfrm>
              <a:off x="2625625" y="2781125"/>
              <a:ext cx="121750" cy="253325"/>
            </a:xfrm>
            <a:custGeom>
              <a:avLst/>
              <a:gdLst/>
              <a:ahLst/>
              <a:cxnLst/>
              <a:rect l="l" t="t" r="r" b="b"/>
              <a:pathLst>
                <a:path w="4870" h="10133" extrusionOk="0">
                  <a:moveTo>
                    <a:pt x="4870" y="1"/>
                  </a:moveTo>
                  <a:cubicBezTo>
                    <a:pt x="4870" y="1"/>
                    <a:pt x="4584" y="572"/>
                    <a:pt x="4155" y="1501"/>
                  </a:cubicBezTo>
                  <a:cubicBezTo>
                    <a:pt x="3739" y="2441"/>
                    <a:pt x="3179" y="3715"/>
                    <a:pt x="2536" y="5132"/>
                  </a:cubicBezTo>
                  <a:cubicBezTo>
                    <a:pt x="1893" y="6525"/>
                    <a:pt x="1286" y="7799"/>
                    <a:pt x="810" y="8692"/>
                  </a:cubicBezTo>
                  <a:cubicBezTo>
                    <a:pt x="572" y="9133"/>
                    <a:pt x="381" y="9490"/>
                    <a:pt x="226" y="9752"/>
                  </a:cubicBezTo>
                  <a:cubicBezTo>
                    <a:pt x="83" y="10002"/>
                    <a:pt x="0" y="10133"/>
                    <a:pt x="0" y="10133"/>
                  </a:cubicBezTo>
                  <a:cubicBezTo>
                    <a:pt x="0" y="10133"/>
                    <a:pt x="107" y="10014"/>
                    <a:pt x="286" y="9787"/>
                  </a:cubicBezTo>
                  <a:cubicBezTo>
                    <a:pt x="464" y="9573"/>
                    <a:pt x="703" y="9228"/>
                    <a:pt x="1000" y="8811"/>
                  </a:cubicBezTo>
                  <a:cubicBezTo>
                    <a:pt x="1584" y="7966"/>
                    <a:pt x="2310" y="6739"/>
                    <a:pt x="2953" y="5311"/>
                  </a:cubicBezTo>
                  <a:cubicBezTo>
                    <a:pt x="3608" y="3882"/>
                    <a:pt x="4072" y="2548"/>
                    <a:pt x="4382" y="1572"/>
                  </a:cubicBezTo>
                  <a:cubicBezTo>
                    <a:pt x="4703" y="608"/>
                    <a:pt x="4870" y="1"/>
                    <a:pt x="4870" y="1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459" name="Google Shape;12459;p49"/>
            <p:cNvSpPr/>
            <p:nvPr/>
          </p:nvSpPr>
          <p:spPr>
            <a:xfrm>
              <a:off x="2705375" y="2802850"/>
              <a:ext cx="58675" cy="146175"/>
            </a:xfrm>
            <a:custGeom>
              <a:avLst/>
              <a:gdLst/>
              <a:ahLst/>
              <a:cxnLst/>
              <a:rect l="l" t="t" r="r" b="b"/>
              <a:pathLst>
                <a:path w="2347" h="5847" extrusionOk="0">
                  <a:moveTo>
                    <a:pt x="2346" y="1"/>
                  </a:moveTo>
                  <a:cubicBezTo>
                    <a:pt x="2346" y="1"/>
                    <a:pt x="2204" y="334"/>
                    <a:pt x="1965" y="858"/>
                  </a:cubicBezTo>
                  <a:cubicBezTo>
                    <a:pt x="1751" y="1394"/>
                    <a:pt x="1453" y="2108"/>
                    <a:pt x="1132" y="2906"/>
                  </a:cubicBezTo>
                  <a:cubicBezTo>
                    <a:pt x="822" y="3727"/>
                    <a:pt x="537" y="4442"/>
                    <a:pt x="322" y="4978"/>
                  </a:cubicBezTo>
                  <a:cubicBezTo>
                    <a:pt x="120" y="5513"/>
                    <a:pt x="1" y="5847"/>
                    <a:pt x="1" y="5847"/>
                  </a:cubicBezTo>
                  <a:cubicBezTo>
                    <a:pt x="1" y="5847"/>
                    <a:pt x="227" y="5573"/>
                    <a:pt x="537" y="5085"/>
                  </a:cubicBezTo>
                  <a:cubicBezTo>
                    <a:pt x="846" y="4608"/>
                    <a:pt x="1239" y="3906"/>
                    <a:pt x="1561" y="3084"/>
                  </a:cubicBezTo>
                  <a:cubicBezTo>
                    <a:pt x="1894" y="2275"/>
                    <a:pt x="2096" y="1489"/>
                    <a:pt x="2204" y="929"/>
                  </a:cubicBezTo>
                  <a:cubicBezTo>
                    <a:pt x="2323" y="358"/>
                    <a:pt x="2346" y="1"/>
                    <a:pt x="2346" y="1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460" name="Google Shape;12460;p49"/>
            <p:cNvSpPr/>
            <p:nvPr/>
          </p:nvSpPr>
          <p:spPr>
            <a:xfrm>
              <a:off x="2766100" y="2592425"/>
              <a:ext cx="130400" cy="279500"/>
            </a:xfrm>
            <a:custGeom>
              <a:avLst/>
              <a:gdLst/>
              <a:ahLst/>
              <a:cxnLst/>
              <a:rect l="l" t="t" r="r" b="b"/>
              <a:pathLst>
                <a:path w="5216" h="11180" extrusionOk="0">
                  <a:moveTo>
                    <a:pt x="5216" y="0"/>
                  </a:moveTo>
                  <a:lnTo>
                    <a:pt x="5216" y="0"/>
                  </a:lnTo>
                  <a:cubicBezTo>
                    <a:pt x="5215" y="0"/>
                    <a:pt x="3846" y="2393"/>
                    <a:pt x="2406" y="5489"/>
                  </a:cubicBezTo>
                  <a:cubicBezTo>
                    <a:pt x="965" y="8572"/>
                    <a:pt x="1" y="11180"/>
                    <a:pt x="1" y="11180"/>
                  </a:cubicBezTo>
                  <a:cubicBezTo>
                    <a:pt x="1" y="11180"/>
                    <a:pt x="1370" y="8763"/>
                    <a:pt x="2811" y="5691"/>
                  </a:cubicBezTo>
                  <a:cubicBezTo>
                    <a:pt x="4251" y="2608"/>
                    <a:pt x="5216" y="0"/>
                    <a:pt x="5216" y="0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461" name="Google Shape;12461;p49"/>
            <p:cNvSpPr/>
            <p:nvPr/>
          </p:nvSpPr>
          <p:spPr>
            <a:xfrm>
              <a:off x="2966425" y="2863275"/>
              <a:ext cx="463475" cy="37925"/>
            </a:xfrm>
            <a:custGeom>
              <a:avLst/>
              <a:gdLst/>
              <a:ahLst/>
              <a:cxnLst/>
              <a:rect l="l" t="t" r="r" b="b"/>
              <a:pathLst>
                <a:path w="18539" h="1517" extrusionOk="0">
                  <a:moveTo>
                    <a:pt x="18539" y="1"/>
                  </a:moveTo>
                  <a:lnTo>
                    <a:pt x="18539" y="1"/>
                  </a:lnTo>
                  <a:cubicBezTo>
                    <a:pt x="18538" y="1"/>
                    <a:pt x="14371" y="132"/>
                    <a:pt x="9240" y="584"/>
                  </a:cubicBezTo>
                  <a:cubicBezTo>
                    <a:pt x="6680" y="810"/>
                    <a:pt x="4358" y="1060"/>
                    <a:pt x="2692" y="1263"/>
                  </a:cubicBezTo>
                  <a:cubicBezTo>
                    <a:pt x="2075" y="1343"/>
                    <a:pt x="1533" y="1383"/>
                    <a:pt x="1104" y="1383"/>
                  </a:cubicBezTo>
                  <a:cubicBezTo>
                    <a:pt x="961" y="1383"/>
                    <a:pt x="831" y="1379"/>
                    <a:pt x="715" y="1370"/>
                  </a:cubicBezTo>
                  <a:cubicBezTo>
                    <a:pt x="263" y="1346"/>
                    <a:pt x="1" y="1263"/>
                    <a:pt x="1" y="1263"/>
                  </a:cubicBezTo>
                  <a:lnTo>
                    <a:pt x="1" y="1263"/>
                  </a:lnTo>
                  <a:cubicBezTo>
                    <a:pt x="1" y="1263"/>
                    <a:pt x="239" y="1370"/>
                    <a:pt x="715" y="1441"/>
                  </a:cubicBezTo>
                  <a:cubicBezTo>
                    <a:pt x="1008" y="1493"/>
                    <a:pt x="1382" y="1517"/>
                    <a:pt x="1823" y="1517"/>
                  </a:cubicBezTo>
                  <a:cubicBezTo>
                    <a:pt x="2099" y="1517"/>
                    <a:pt x="2402" y="1507"/>
                    <a:pt x="2727" y="1489"/>
                  </a:cubicBezTo>
                  <a:cubicBezTo>
                    <a:pt x="4406" y="1406"/>
                    <a:pt x="6728" y="1251"/>
                    <a:pt x="9288" y="1025"/>
                  </a:cubicBezTo>
                  <a:cubicBezTo>
                    <a:pt x="14407" y="584"/>
                    <a:pt x="18539" y="1"/>
                    <a:pt x="18539" y="1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462" name="Google Shape;12462;p49"/>
            <p:cNvSpPr/>
            <p:nvPr/>
          </p:nvSpPr>
          <p:spPr>
            <a:xfrm>
              <a:off x="3469475" y="2849575"/>
              <a:ext cx="89325" cy="11050"/>
            </a:xfrm>
            <a:custGeom>
              <a:avLst/>
              <a:gdLst/>
              <a:ahLst/>
              <a:cxnLst/>
              <a:rect l="l" t="t" r="r" b="b"/>
              <a:pathLst>
                <a:path w="3573" h="442" extrusionOk="0">
                  <a:moveTo>
                    <a:pt x="1786" y="1"/>
                  </a:moveTo>
                  <a:cubicBezTo>
                    <a:pt x="810" y="1"/>
                    <a:pt x="0" y="215"/>
                    <a:pt x="0" y="215"/>
                  </a:cubicBezTo>
                  <a:cubicBezTo>
                    <a:pt x="0" y="215"/>
                    <a:pt x="810" y="442"/>
                    <a:pt x="1786" y="442"/>
                  </a:cubicBezTo>
                  <a:cubicBezTo>
                    <a:pt x="2774" y="442"/>
                    <a:pt x="3572" y="215"/>
                    <a:pt x="3572" y="215"/>
                  </a:cubicBezTo>
                  <a:cubicBezTo>
                    <a:pt x="3572" y="215"/>
                    <a:pt x="2774" y="1"/>
                    <a:pt x="1786" y="1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463" name="Google Shape;12463;p49"/>
            <p:cNvSpPr/>
            <p:nvPr/>
          </p:nvSpPr>
          <p:spPr>
            <a:xfrm>
              <a:off x="3572750" y="2855225"/>
              <a:ext cx="87850" cy="12250"/>
            </a:xfrm>
            <a:custGeom>
              <a:avLst/>
              <a:gdLst/>
              <a:ahLst/>
              <a:cxnLst/>
              <a:rect l="l" t="t" r="r" b="b"/>
              <a:pathLst>
                <a:path w="3514" h="490" extrusionOk="0">
                  <a:moveTo>
                    <a:pt x="1362" y="1"/>
                  </a:moveTo>
                  <a:cubicBezTo>
                    <a:pt x="587" y="1"/>
                    <a:pt x="1" y="132"/>
                    <a:pt x="1" y="132"/>
                  </a:cubicBezTo>
                  <a:cubicBezTo>
                    <a:pt x="1" y="132"/>
                    <a:pt x="775" y="418"/>
                    <a:pt x="1739" y="477"/>
                  </a:cubicBezTo>
                  <a:cubicBezTo>
                    <a:pt x="1877" y="486"/>
                    <a:pt x="2011" y="490"/>
                    <a:pt x="2141" y="490"/>
                  </a:cubicBezTo>
                  <a:cubicBezTo>
                    <a:pt x="2918" y="490"/>
                    <a:pt x="3513" y="358"/>
                    <a:pt x="3513" y="358"/>
                  </a:cubicBezTo>
                  <a:cubicBezTo>
                    <a:pt x="3513" y="358"/>
                    <a:pt x="2751" y="85"/>
                    <a:pt x="1763" y="13"/>
                  </a:cubicBezTo>
                  <a:cubicBezTo>
                    <a:pt x="1625" y="5"/>
                    <a:pt x="1491" y="1"/>
                    <a:pt x="1362" y="1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464" name="Google Shape;12464;p49"/>
            <p:cNvSpPr/>
            <p:nvPr/>
          </p:nvSpPr>
          <p:spPr>
            <a:xfrm>
              <a:off x="4790775" y="2957350"/>
              <a:ext cx="477150" cy="47650"/>
            </a:xfrm>
            <a:custGeom>
              <a:avLst/>
              <a:gdLst/>
              <a:ahLst/>
              <a:cxnLst/>
              <a:rect l="l" t="t" r="r" b="b"/>
              <a:pathLst>
                <a:path w="19086" h="1906" extrusionOk="0">
                  <a:moveTo>
                    <a:pt x="0" y="0"/>
                  </a:moveTo>
                  <a:cubicBezTo>
                    <a:pt x="0" y="0"/>
                    <a:pt x="1072" y="155"/>
                    <a:pt x="2786" y="476"/>
                  </a:cubicBezTo>
                  <a:cubicBezTo>
                    <a:pt x="4501" y="798"/>
                    <a:pt x="6846" y="1345"/>
                    <a:pt x="9513" y="1691"/>
                  </a:cubicBezTo>
                  <a:cubicBezTo>
                    <a:pt x="10677" y="1838"/>
                    <a:pt x="11808" y="1906"/>
                    <a:pt x="12858" y="1906"/>
                  </a:cubicBezTo>
                  <a:cubicBezTo>
                    <a:pt x="14192" y="1906"/>
                    <a:pt x="15393" y="1795"/>
                    <a:pt x="16359" y="1595"/>
                  </a:cubicBezTo>
                  <a:cubicBezTo>
                    <a:pt x="17217" y="1429"/>
                    <a:pt x="17907" y="1226"/>
                    <a:pt x="18371" y="1060"/>
                  </a:cubicBezTo>
                  <a:cubicBezTo>
                    <a:pt x="18824" y="893"/>
                    <a:pt x="19086" y="798"/>
                    <a:pt x="19086" y="798"/>
                  </a:cubicBezTo>
                  <a:lnTo>
                    <a:pt x="19086" y="798"/>
                  </a:lnTo>
                  <a:cubicBezTo>
                    <a:pt x="19086" y="798"/>
                    <a:pt x="18812" y="881"/>
                    <a:pt x="18371" y="988"/>
                  </a:cubicBezTo>
                  <a:cubicBezTo>
                    <a:pt x="17895" y="1119"/>
                    <a:pt x="17205" y="1262"/>
                    <a:pt x="16347" y="1369"/>
                  </a:cubicBezTo>
                  <a:cubicBezTo>
                    <a:pt x="15599" y="1472"/>
                    <a:pt x="14724" y="1526"/>
                    <a:pt x="13758" y="1526"/>
                  </a:cubicBezTo>
                  <a:cubicBezTo>
                    <a:pt x="12495" y="1526"/>
                    <a:pt x="11076" y="1434"/>
                    <a:pt x="9585" y="1238"/>
                  </a:cubicBezTo>
                  <a:cubicBezTo>
                    <a:pt x="6953" y="893"/>
                    <a:pt x="4572" y="464"/>
                    <a:pt x="2822" y="262"/>
                  </a:cubicBezTo>
                  <a:cubicBezTo>
                    <a:pt x="1084" y="48"/>
                    <a:pt x="0" y="0"/>
                    <a:pt x="0" y="0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465" name="Google Shape;12465;p49"/>
            <p:cNvSpPr/>
            <p:nvPr/>
          </p:nvSpPr>
          <p:spPr>
            <a:xfrm>
              <a:off x="5201525" y="2869525"/>
              <a:ext cx="64925" cy="107175"/>
            </a:xfrm>
            <a:custGeom>
              <a:avLst/>
              <a:gdLst/>
              <a:ahLst/>
              <a:cxnLst/>
              <a:rect l="l" t="t" r="r" b="b"/>
              <a:pathLst>
                <a:path w="2597" h="4287" extrusionOk="0">
                  <a:moveTo>
                    <a:pt x="1" y="1"/>
                  </a:moveTo>
                  <a:cubicBezTo>
                    <a:pt x="1" y="1"/>
                    <a:pt x="477" y="1049"/>
                    <a:pt x="1179" y="2227"/>
                  </a:cubicBezTo>
                  <a:cubicBezTo>
                    <a:pt x="1894" y="3394"/>
                    <a:pt x="2596" y="4287"/>
                    <a:pt x="2596" y="4287"/>
                  </a:cubicBezTo>
                  <a:cubicBezTo>
                    <a:pt x="2596" y="4287"/>
                    <a:pt x="2275" y="3180"/>
                    <a:pt x="1560" y="1989"/>
                  </a:cubicBezTo>
                  <a:cubicBezTo>
                    <a:pt x="834" y="799"/>
                    <a:pt x="1" y="1"/>
                    <a:pt x="1" y="1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466" name="Google Shape;12466;p49"/>
            <p:cNvSpPr/>
            <p:nvPr/>
          </p:nvSpPr>
          <p:spPr>
            <a:xfrm>
              <a:off x="5239025" y="2963875"/>
              <a:ext cx="83075" cy="80400"/>
            </a:xfrm>
            <a:custGeom>
              <a:avLst/>
              <a:gdLst/>
              <a:ahLst/>
              <a:cxnLst/>
              <a:rect l="l" t="t" r="r" b="b"/>
              <a:pathLst>
                <a:path w="3323" h="3216" extrusionOk="0">
                  <a:moveTo>
                    <a:pt x="1632" y="1454"/>
                  </a:moveTo>
                  <a:lnTo>
                    <a:pt x="1632" y="1454"/>
                  </a:lnTo>
                  <a:cubicBezTo>
                    <a:pt x="1632" y="1454"/>
                    <a:pt x="1624" y="1462"/>
                    <a:pt x="1614" y="1471"/>
                  </a:cubicBezTo>
                  <a:lnTo>
                    <a:pt x="1614" y="1471"/>
                  </a:lnTo>
                  <a:cubicBezTo>
                    <a:pt x="1621" y="1459"/>
                    <a:pt x="1632" y="1454"/>
                    <a:pt x="1632" y="1454"/>
                  </a:cubicBezTo>
                  <a:close/>
                  <a:moveTo>
                    <a:pt x="25" y="1"/>
                  </a:moveTo>
                  <a:cubicBezTo>
                    <a:pt x="25" y="1"/>
                    <a:pt x="1" y="25"/>
                    <a:pt x="49" y="156"/>
                  </a:cubicBezTo>
                  <a:cubicBezTo>
                    <a:pt x="84" y="215"/>
                    <a:pt x="144" y="311"/>
                    <a:pt x="239" y="382"/>
                  </a:cubicBezTo>
                  <a:cubicBezTo>
                    <a:pt x="299" y="430"/>
                    <a:pt x="358" y="453"/>
                    <a:pt x="453" y="477"/>
                  </a:cubicBezTo>
                  <a:cubicBezTo>
                    <a:pt x="501" y="489"/>
                    <a:pt x="537" y="489"/>
                    <a:pt x="584" y="489"/>
                  </a:cubicBezTo>
                  <a:cubicBezTo>
                    <a:pt x="620" y="477"/>
                    <a:pt x="656" y="477"/>
                    <a:pt x="691" y="453"/>
                  </a:cubicBezTo>
                  <a:lnTo>
                    <a:pt x="691" y="453"/>
                  </a:lnTo>
                  <a:cubicBezTo>
                    <a:pt x="656" y="501"/>
                    <a:pt x="691" y="453"/>
                    <a:pt x="703" y="549"/>
                  </a:cubicBezTo>
                  <a:lnTo>
                    <a:pt x="703" y="692"/>
                  </a:lnTo>
                  <a:cubicBezTo>
                    <a:pt x="703" y="727"/>
                    <a:pt x="691" y="787"/>
                    <a:pt x="680" y="834"/>
                  </a:cubicBezTo>
                  <a:cubicBezTo>
                    <a:pt x="656" y="870"/>
                    <a:pt x="632" y="918"/>
                    <a:pt x="620" y="965"/>
                  </a:cubicBezTo>
                  <a:cubicBezTo>
                    <a:pt x="584" y="1025"/>
                    <a:pt x="584" y="1084"/>
                    <a:pt x="584" y="1144"/>
                  </a:cubicBezTo>
                  <a:cubicBezTo>
                    <a:pt x="582" y="1142"/>
                    <a:pt x="581" y="1141"/>
                    <a:pt x="579" y="1141"/>
                  </a:cubicBezTo>
                  <a:cubicBezTo>
                    <a:pt x="570" y="1141"/>
                    <a:pt x="564" y="1171"/>
                    <a:pt x="584" y="1251"/>
                  </a:cubicBezTo>
                  <a:cubicBezTo>
                    <a:pt x="620" y="1334"/>
                    <a:pt x="715" y="1442"/>
                    <a:pt x="918" y="1442"/>
                  </a:cubicBezTo>
                  <a:cubicBezTo>
                    <a:pt x="953" y="1442"/>
                    <a:pt x="1001" y="1442"/>
                    <a:pt x="1061" y="1430"/>
                  </a:cubicBezTo>
                  <a:cubicBezTo>
                    <a:pt x="1096" y="1406"/>
                    <a:pt x="1120" y="1406"/>
                    <a:pt x="1156" y="1394"/>
                  </a:cubicBezTo>
                  <a:lnTo>
                    <a:pt x="1192" y="1382"/>
                  </a:lnTo>
                  <a:lnTo>
                    <a:pt x="1192" y="1382"/>
                  </a:lnTo>
                  <a:lnTo>
                    <a:pt x="1168" y="1394"/>
                  </a:lnTo>
                  <a:lnTo>
                    <a:pt x="1168" y="1406"/>
                  </a:lnTo>
                  <a:lnTo>
                    <a:pt x="1168" y="1442"/>
                  </a:lnTo>
                  <a:lnTo>
                    <a:pt x="1168" y="1489"/>
                  </a:lnTo>
                  <a:cubicBezTo>
                    <a:pt x="1168" y="1513"/>
                    <a:pt x="1168" y="1561"/>
                    <a:pt x="1180" y="1608"/>
                  </a:cubicBezTo>
                  <a:cubicBezTo>
                    <a:pt x="1239" y="1763"/>
                    <a:pt x="1346" y="1846"/>
                    <a:pt x="1453" y="1882"/>
                  </a:cubicBezTo>
                  <a:cubicBezTo>
                    <a:pt x="1486" y="1898"/>
                    <a:pt x="1525" y="1906"/>
                    <a:pt x="1564" y="1907"/>
                  </a:cubicBezTo>
                  <a:lnTo>
                    <a:pt x="1564" y="1907"/>
                  </a:lnTo>
                  <a:cubicBezTo>
                    <a:pt x="1966" y="2499"/>
                    <a:pt x="2457" y="2766"/>
                    <a:pt x="2775" y="2942"/>
                  </a:cubicBezTo>
                  <a:cubicBezTo>
                    <a:pt x="3132" y="3132"/>
                    <a:pt x="3323" y="3216"/>
                    <a:pt x="3323" y="3216"/>
                  </a:cubicBezTo>
                  <a:cubicBezTo>
                    <a:pt x="3323" y="3216"/>
                    <a:pt x="3156" y="3073"/>
                    <a:pt x="2942" y="2775"/>
                  </a:cubicBezTo>
                  <a:cubicBezTo>
                    <a:pt x="2656" y="2513"/>
                    <a:pt x="2192" y="2144"/>
                    <a:pt x="1894" y="1525"/>
                  </a:cubicBezTo>
                  <a:lnTo>
                    <a:pt x="1608" y="1549"/>
                  </a:lnTo>
                  <a:lnTo>
                    <a:pt x="1608" y="1561"/>
                  </a:lnTo>
                  <a:cubicBezTo>
                    <a:pt x="1608" y="1563"/>
                    <a:pt x="1608" y="1564"/>
                    <a:pt x="1607" y="1564"/>
                  </a:cubicBezTo>
                  <a:cubicBezTo>
                    <a:pt x="1605" y="1564"/>
                    <a:pt x="1599" y="1540"/>
                    <a:pt x="1608" y="1493"/>
                  </a:cubicBezTo>
                  <a:lnTo>
                    <a:pt x="1608" y="1493"/>
                  </a:lnTo>
                  <a:cubicBezTo>
                    <a:pt x="1620" y="1492"/>
                    <a:pt x="1636" y="1491"/>
                    <a:pt x="1656" y="1489"/>
                  </a:cubicBezTo>
                  <a:lnTo>
                    <a:pt x="1656" y="1465"/>
                  </a:lnTo>
                  <a:lnTo>
                    <a:pt x="1656" y="1454"/>
                  </a:lnTo>
                  <a:cubicBezTo>
                    <a:pt x="1704" y="1382"/>
                    <a:pt x="1775" y="1299"/>
                    <a:pt x="1846" y="1215"/>
                  </a:cubicBezTo>
                  <a:lnTo>
                    <a:pt x="1787" y="1096"/>
                  </a:lnTo>
                  <a:lnTo>
                    <a:pt x="1775" y="1061"/>
                  </a:lnTo>
                  <a:cubicBezTo>
                    <a:pt x="1763" y="1037"/>
                    <a:pt x="1751" y="1001"/>
                    <a:pt x="1727" y="989"/>
                  </a:cubicBezTo>
                  <a:cubicBezTo>
                    <a:pt x="1656" y="906"/>
                    <a:pt x="1549" y="858"/>
                    <a:pt x="1453" y="858"/>
                  </a:cubicBezTo>
                  <a:cubicBezTo>
                    <a:pt x="1346" y="858"/>
                    <a:pt x="1215" y="894"/>
                    <a:pt x="1108" y="953"/>
                  </a:cubicBezTo>
                  <a:lnTo>
                    <a:pt x="1049" y="977"/>
                  </a:lnTo>
                  <a:lnTo>
                    <a:pt x="1037" y="989"/>
                  </a:lnTo>
                  <a:cubicBezTo>
                    <a:pt x="1023" y="1003"/>
                    <a:pt x="1007" y="1006"/>
                    <a:pt x="993" y="1006"/>
                  </a:cubicBezTo>
                  <a:cubicBezTo>
                    <a:pt x="981" y="1006"/>
                    <a:pt x="969" y="1004"/>
                    <a:pt x="960" y="1004"/>
                  </a:cubicBezTo>
                  <a:cubicBezTo>
                    <a:pt x="952" y="1004"/>
                    <a:pt x="945" y="1006"/>
                    <a:pt x="942" y="1013"/>
                  </a:cubicBezTo>
                  <a:cubicBezTo>
                    <a:pt x="930" y="989"/>
                    <a:pt x="942" y="977"/>
                    <a:pt x="942" y="965"/>
                  </a:cubicBezTo>
                  <a:cubicBezTo>
                    <a:pt x="942" y="953"/>
                    <a:pt x="953" y="918"/>
                    <a:pt x="953" y="906"/>
                  </a:cubicBezTo>
                  <a:cubicBezTo>
                    <a:pt x="977" y="811"/>
                    <a:pt x="977" y="739"/>
                    <a:pt x="977" y="680"/>
                  </a:cubicBezTo>
                  <a:cubicBezTo>
                    <a:pt x="977" y="549"/>
                    <a:pt x="918" y="430"/>
                    <a:pt x="882" y="370"/>
                  </a:cubicBezTo>
                  <a:cubicBezTo>
                    <a:pt x="850" y="301"/>
                    <a:pt x="820" y="282"/>
                    <a:pt x="798" y="282"/>
                  </a:cubicBezTo>
                  <a:cubicBezTo>
                    <a:pt x="772" y="282"/>
                    <a:pt x="756" y="311"/>
                    <a:pt x="763" y="311"/>
                  </a:cubicBezTo>
                  <a:cubicBezTo>
                    <a:pt x="703" y="358"/>
                    <a:pt x="632" y="370"/>
                    <a:pt x="584" y="382"/>
                  </a:cubicBezTo>
                  <a:lnTo>
                    <a:pt x="465" y="382"/>
                  </a:lnTo>
                  <a:cubicBezTo>
                    <a:pt x="394" y="370"/>
                    <a:pt x="322" y="358"/>
                    <a:pt x="275" y="322"/>
                  </a:cubicBezTo>
                  <a:cubicBezTo>
                    <a:pt x="168" y="263"/>
                    <a:pt x="108" y="203"/>
                    <a:pt x="84" y="144"/>
                  </a:cubicBezTo>
                  <a:cubicBezTo>
                    <a:pt x="25" y="37"/>
                    <a:pt x="25" y="1"/>
                    <a:pt x="25" y="1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467" name="Google Shape;12467;p49"/>
            <p:cNvSpPr/>
            <p:nvPr/>
          </p:nvSpPr>
          <p:spPr>
            <a:xfrm>
              <a:off x="4916975" y="2278100"/>
              <a:ext cx="94975" cy="186650"/>
            </a:xfrm>
            <a:custGeom>
              <a:avLst/>
              <a:gdLst/>
              <a:ahLst/>
              <a:cxnLst/>
              <a:rect l="l" t="t" r="r" b="b"/>
              <a:pathLst>
                <a:path w="3799" h="7466" extrusionOk="0">
                  <a:moveTo>
                    <a:pt x="0" y="0"/>
                  </a:moveTo>
                  <a:cubicBezTo>
                    <a:pt x="0" y="0"/>
                    <a:pt x="655" y="1774"/>
                    <a:pt x="1691" y="3834"/>
                  </a:cubicBezTo>
                  <a:cubicBezTo>
                    <a:pt x="2739" y="5906"/>
                    <a:pt x="3798" y="7465"/>
                    <a:pt x="3798" y="7465"/>
                  </a:cubicBezTo>
                  <a:cubicBezTo>
                    <a:pt x="3798" y="7465"/>
                    <a:pt x="3156" y="5679"/>
                    <a:pt x="2096" y="3631"/>
                  </a:cubicBezTo>
                  <a:cubicBezTo>
                    <a:pt x="1048" y="1572"/>
                    <a:pt x="1" y="0"/>
                    <a:pt x="0" y="0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468" name="Google Shape;12468;p49"/>
            <p:cNvSpPr/>
            <p:nvPr/>
          </p:nvSpPr>
          <p:spPr>
            <a:xfrm>
              <a:off x="5015500" y="2480800"/>
              <a:ext cx="23525" cy="41975"/>
            </a:xfrm>
            <a:custGeom>
              <a:avLst/>
              <a:gdLst/>
              <a:ahLst/>
              <a:cxnLst/>
              <a:rect l="l" t="t" r="r" b="b"/>
              <a:pathLst>
                <a:path w="941" h="1679" extrusionOk="0">
                  <a:moveTo>
                    <a:pt x="0" y="0"/>
                  </a:moveTo>
                  <a:lnTo>
                    <a:pt x="0" y="0"/>
                  </a:lnTo>
                  <a:cubicBezTo>
                    <a:pt x="0" y="0"/>
                    <a:pt x="12" y="488"/>
                    <a:pt x="274" y="953"/>
                  </a:cubicBezTo>
                  <a:cubicBezTo>
                    <a:pt x="524" y="1417"/>
                    <a:pt x="941" y="1679"/>
                    <a:pt x="941" y="1679"/>
                  </a:cubicBezTo>
                  <a:cubicBezTo>
                    <a:pt x="941" y="1679"/>
                    <a:pt x="929" y="1191"/>
                    <a:pt x="667" y="726"/>
                  </a:cubicBezTo>
                  <a:cubicBezTo>
                    <a:pt x="417" y="274"/>
                    <a:pt x="0" y="0"/>
                    <a:pt x="0" y="0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469" name="Google Shape;12469;p49"/>
            <p:cNvSpPr/>
            <p:nvPr/>
          </p:nvSpPr>
          <p:spPr>
            <a:xfrm>
              <a:off x="5043475" y="2540625"/>
              <a:ext cx="18175" cy="25025"/>
            </a:xfrm>
            <a:custGeom>
              <a:avLst/>
              <a:gdLst/>
              <a:ahLst/>
              <a:cxnLst/>
              <a:rect l="l" t="t" r="r" b="b"/>
              <a:pathLst>
                <a:path w="727" h="1001" extrusionOk="0">
                  <a:moveTo>
                    <a:pt x="36" y="0"/>
                  </a:moveTo>
                  <a:cubicBezTo>
                    <a:pt x="36" y="0"/>
                    <a:pt x="1" y="346"/>
                    <a:pt x="179" y="631"/>
                  </a:cubicBezTo>
                  <a:cubicBezTo>
                    <a:pt x="346" y="893"/>
                    <a:pt x="679" y="1000"/>
                    <a:pt x="679" y="1000"/>
                  </a:cubicBezTo>
                  <a:cubicBezTo>
                    <a:pt x="679" y="1000"/>
                    <a:pt x="727" y="643"/>
                    <a:pt x="548" y="381"/>
                  </a:cubicBezTo>
                  <a:cubicBezTo>
                    <a:pt x="382" y="108"/>
                    <a:pt x="36" y="0"/>
                    <a:pt x="36" y="0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470" name="Google Shape;12470;p49"/>
            <p:cNvSpPr/>
            <p:nvPr/>
          </p:nvSpPr>
          <p:spPr>
            <a:xfrm>
              <a:off x="3961800" y="2745100"/>
              <a:ext cx="180100" cy="208700"/>
            </a:xfrm>
            <a:custGeom>
              <a:avLst/>
              <a:gdLst/>
              <a:ahLst/>
              <a:cxnLst/>
              <a:rect l="l" t="t" r="r" b="b"/>
              <a:pathLst>
                <a:path w="7204" h="8348" extrusionOk="0">
                  <a:moveTo>
                    <a:pt x="7203" y="1"/>
                  </a:moveTo>
                  <a:cubicBezTo>
                    <a:pt x="7203" y="1"/>
                    <a:pt x="6620" y="263"/>
                    <a:pt x="5715" y="751"/>
                  </a:cubicBezTo>
                  <a:cubicBezTo>
                    <a:pt x="4810" y="1263"/>
                    <a:pt x="3524" y="2001"/>
                    <a:pt x="2370" y="3132"/>
                  </a:cubicBezTo>
                  <a:cubicBezTo>
                    <a:pt x="1203" y="4287"/>
                    <a:pt x="488" y="5621"/>
                    <a:pt x="226" y="6645"/>
                  </a:cubicBezTo>
                  <a:cubicBezTo>
                    <a:pt x="95" y="7168"/>
                    <a:pt x="36" y="7585"/>
                    <a:pt x="12" y="7883"/>
                  </a:cubicBezTo>
                  <a:cubicBezTo>
                    <a:pt x="0" y="8180"/>
                    <a:pt x="0" y="8347"/>
                    <a:pt x="0" y="8347"/>
                  </a:cubicBezTo>
                  <a:cubicBezTo>
                    <a:pt x="0" y="8347"/>
                    <a:pt x="12" y="8180"/>
                    <a:pt x="72" y="7895"/>
                  </a:cubicBezTo>
                  <a:cubicBezTo>
                    <a:pt x="131" y="7621"/>
                    <a:pt x="238" y="7216"/>
                    <a:pt x="429" y="6740"/>
                  </a:cubicBezTo>
                  <a:cubicBezTo>
                    <a:pt x="786" y="5787"/>
                    <a:pt x="1560" y="4561"/>
                    <a:pt x="2679" y="3478"/>
                  </a:cubicBezTo>
                  <a:cubicBezTo>
                    <a:pt x="3798" y="2382"/>
                    <a:pt x="4977" y="1561"/>
                    <a:pt x="5822" y="965"/>
                  </a:cubicBezTo>
                  <a:cubicBezTo>
                    <a:pt x="6668" y="370"/>
                    <a:pt x="7203" y="1"/>
                    <a:pt x="7203" y="1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471" name="Google Shape;12471;p49"/>
            <p:cNvSpPr/>
            <p:nvPr/>
          </p:nvSpPr>
          <p:spPr>
            <a:xfrm>
              <a:off x="3951675" y="2765350"/>
              <a:ext cx="96750" cy="141400"/>
            </a:xfrm>
            <a:custGeom>
              <a:avLst/>
              <a:gdLst/>
              <a:ahLst/>
              <a:cxnLst/>
              <a:rect l="l" t="t" r="r" b="b"/>
              <a:pathLst>
                <a:path w="3870" h="5656" extrusionOk="0">
                  <a:moveTo>
                    <a:pt x="3870" y="1"/>
                  </a:moveTo>
                  <a:cubicBezTo>
                    <a:pt x="3870" y="1"/>
                    <a:pt x="3548" y="227"/>
                    <a:pt x="3036" y="620"/>
                  </a:cubicBezTo>
                  <a:cubicBezTo>
                    <a:pt x="2560" y="1036"/>
                    <a:pt x="1941" y="1655"/>
                    <a:pt x="1382" y="2465"/>
                  </a:cubicBezTo>
                  <a:cubicBezTo>
                    <a:pt x="846" y="3263"/>
                    <a:pt x="489" y="4084"/>
                    <a:pt x="286" y="4680"/>
                  </a:cubicBezTo>
                  <a:cubicBezTo>
                    <a:pt x="72" y="5275"/>
                    <a:pt x="0" y="5656"/>
                    <a:pt x="0" y="5656"/>
                  </a:cubicBezTo>
                  <a:cubicBezTo>
                    <a:pt x="0" y="5656"/>
                    <a:pt x="191" y="5323"/>
                    <a:pt x="489" y="4763"/>
                  </a:cubicBezTo>
                  <a:cubicBezTo>
                    <a:pt x="810" y="4215"/>
                    <a:pt x="1251" y="3489"/>
                    <a:pt x="1774" y="2715"/>
                  </a:cubicBezTo>
                  <a:cubicBezTo>
                    <a:pt x="2310" y="1941"/>
                    <a:pt x="2834" y="1251"/>
                    <a:pt x="3215" y="774"/>
                  </a:cubicBezTo>
                  <a:cubicBezTo>
                    <a:pt x="3620" y="298"/>
                    <a:pt x="3870" y="1"/>
                    <a:pt x="3870" y="1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472" name="Google Shape;12472;p49"/>
            <p:cNvSpPr/>
            <p:nvPr/>
          </p:nvSpPr>
          <p:spPr>
            <a:xfrm>
              <a:off x="3953750" y="2776950"/>
              <a:ext cx="50625" cy="74450"/>
            </a:xfrm>
            <a:custGeom>
              <a:avLst/>
              <a:gdLst/>
              <a:ahLst/>
              <a:cxnLst/>
              <a:rect l="l" t="t" r="r" b="b"/>
              <a:pathLst>
                <a:path w="2025" h="2978" extrusionOk="0">
                  <a:moveTo>
                    <a:pt x="2025" y="1"/>
                  </a:moveTo>
                  <a:cubicBezTo>
                    <a:pt x="2025" y="1"/>
                    <a:pt x="1822" y="96"/>
                    <a:pt x="1549" y="287"/>
                  </a:cubicBezTo>
                  <a:cubicBezTo>
                    <a:pt x="1263" y="489"/>
                    <a:pt x="918" y="799"/>
                    <a:pt x="620" y="1239"/>
                  </a:cubicBezTo>
                  <a:cubicBezTo>
                    <a:pt x="334" y="1668"/>
                    <a:pt x="179" y="2108"/>
                    <a:pt x="84" y="2442"/>
                  </a:cubicBezTo>
                  <a:cubicBezTo>
                    <a:pt x="13" y="2775"/>
                    <a:pt x="1" y="2977"/>
                    <a:pt x="1" y="2977"/>
                  </a:cubicBezTo>
                  <a:cubicBezTo>
                    <a:pt x="1" y="2977"/>
                    <a:pt x="441" y="2311"/>
                    <a:pt x="1013" y="1489"/>
                  </a:cubicBezTo>
                  <a:cubicBezTo>
                    <a:pt x="1560" y="668"/>
                    <a:pt x="2025" y="1"/>
                    <a:pt x="2025" y="1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473" name="Google Shape;12473;p49"/>
            <p:cNvSpPr/>
            <p:nvPr/>
          </p:nvSpPr>
          <p:spPr>
            <a:xfrm>
              <a:off x="3960300" y="2769225"/>
              <a:ext cx="20875" cy="33650"/>
            </a:xfrm>
            <a:custGeom>
              <a:avLst/>
              <a:gdLst/>
              <a:ahLst/>
              <a:cxnLst/>
              <a:rect l="l" t="t" r="r" b="b"/>
              <a:pathLst>
                <a:path w="835" h="1346" extrusionOk="0">
                  <a:moveTo>
                    <a:pt x="810" y="0"/>
                  </a:moveTo>
                  <a:lnTo>
                    <a:pt x="810" y="0"/>
                  </a:lnTo>
                  <a:cubicBezTo>
                    <a:pt x="810" y="0"/>
                    <a:pt x="429" y="191"/>
                    <a:pt x="227" y="560"/>
                  </a:cubicBezTo>
                  <a:cubicBezTo>
                    <a:pt x="1" y="941"/>
                    <a:pt x="36" y="1346"/>
                    <a:pt x="36" y="1346"/>
                  </a:cubicBezTo>
                  <a:cubicBezTo>
                    <a:pt x="36" y="1346"/>
                    <a:pt x="405" y="1155"/>
                    <a:pt x="608" y="786"/>
                  </a:cubicBezTo>
                  <a:cubicBezTo>
                    <a:pt x="834" y="417"/>
                    <a:pt x="810" y="0"/>
                    <a:pt x="810" y="0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474" name="Google Shape;12474;p49"/>
            <p:cNvSpPr/>
            <p:nvPr/>
          </p:nvSpPr>
          <p:spPr>
            <a:xfrm>
              <a:off x="3959125" y="2012575"/>
              <a:ext cx="207475" cy="176550"/>
            </a:xfrm>
            <a:custGeom>
              <a:avLst/>
              <a:gdLst/>
              <a:ahLst/>
              <a:cxnLst/>
              <a:rect l="l" t="t" r="r" b="b"/>
              <a:pathLst>
                <a:path w="8299" h="7062" extrusionOk="0">
                  <a:moveTo>
                    <a:pt x="8299" y="1"/>
                  </a:moveTo>
                  <a:cubicBezTo>
                    <a:pt x="8299" y="1"/>
                    <a:pt x="8144" y="36"/>
                    <a:pt x="7846" y="108"/>
                  </a:cubicBezTo>
                  <a:cubicBezTo>
                    <a:pt x="7561" y="167"/>
                    <a:pt x="7168" y="275"/>
                    <a:pt x="6691" y="453"/>
                  </a:cubicBezTo>
                  <a:cubicBezTo>
                    <a:pt x="6215" y="620"/>
                    <a:pt x="5644" y="870"/>
                    <a:pt x="5048" y="1191"/>
                  </a:cubicBezTo>
                  <a:cubicBezTo>
                    <a:pt x="4465" y="1537"/>
                    <a:pt x="3846" y="1953"/>
                    <a:pt x="3239" y="2465"/>
                  </a:cubicBezTo>
                  <a:cubicBezTo>
                    <a:pt x="2643" y="2965"/>
                    <a:pt x="2131" y="3513"/>
                    <a:pt x="1703" y="4061"/>
                  </a:cubicBezTo>
                  <a:cubicBezTo>
                    <a:pt x="1286" y="4596"/>
                    <a:pt x="953" y="5108"/>
                    <a:pt x="703" y="5561"/>
                  </a:cubicBezTo>
                  <a:cubicBezTo>
                    <a:pt x="452" y="6001"/>
                    <a:pt x="274" y="6382"/>
                    <a:pt x="167" y="6644"/>
                  </a:cubicBezTo>
                  <a:cubicBezTo>
                    <a:pt x="60" y="6918"/>
                    <a:pt x="0" y="7061"/>
                    <a:pt x="0" y="7061"/>
                  </a:cubicBezTo>
                  <a:cubicBezTo>
                    <a:pt x="0" y="7061"/>
                    <a:pt x="83" y="6930"/>
                    <a:pt x="226" y="6692"/>
                  </a:cubicBezTo>
                  <a:cubicBezTo>
                    <a:pt x="357" y="6454"/>
                    <a:pt x="583" y="6109"/>
                    <a:pt x="881" y="5692"/>
                  </a:cubicBezTo>
                  <a:cubicBezTo>
                    <a:pt x="1167" y="5287"/>
                    <a:pt x="1536" y="4811"/>
                    <a:pt x="1988" y="4323"/>
                  </a:cubicBezTo>
                  <a:cubicBezTo>
                    <a:pt x="2441" y="3834"/>
                    <a:pt x="2953" y="3311"/>
                    <a:pt x="3536" y="2822"/>
                  </a:cubicBezTo>
                  <a:cubicBezTo>
                    <a:pt x="4108" y="2334"/>
                    <a:pt x="4703" y="1894"/>
                    <a:pt x="5263" y="1537"/>
                  </a:cubicBezTo>
                  <a:cubicBezTo>
                    <a:pt x="5822" y="1179"/>
                    <a:pt x="6346" y="882"/>
                    <a:pt x="6787" y="667"/>
                  </a:cubicBezTo>
                  <a:cubicBezTo>
                    <a:pt x="7239" y="441"/>
                    <a:pt x="7608" y="275"/>
                    <a:pt x="7882" y="167"/>
                  </a:cubicBezTo>
                  <a:cubicBezTo>
                    <a:pt x="8144" y="60"/>
                    <a:pt x="8299" y="1"/>
                    <a:pt x="8299" y="1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475" name="Google Shape;12475;p49"/>
            <p:cNvSpPr/>
            <p:nvPr/>
          </p:nvSpPr>
          <p:spPr>
            <a:xfrm>
              <a:off x="3962100" y="2081925"/>
              <a:ext cx="147650" cy="145000"/>
            </a:xfrm>
            <a:custGeom>
              <a:avLst/>
              <a:gdLst/>
              <a:ahLst/>
              <a:cxnLst/>
              <a:rect l="l" t="t" r="r" b="b"/>
              <a:pathLst>
                <a:path w="5906" h="5800" extrusionOk="0">
                  <a:moveTo>
                    <a:pt x="5906" y="1"/>
                  </a:moveTo>
                  <a:lnTo>
                    <a:pt x="5906" y="1"/>
                  </a:lnTo>
                  <a:cubicBezTo>
                    <a:pt x="5906" y="1"/>
                    <a:pt x="5798" y="48"/>
                    <a:pt x="5596" y="132"/>
                  </a:cubicBezTo>
                  <a:cubicBezTo>
                    <a:pt x="5406" y="215"/>
                    <a:pt x="5108" y="322"/>
                    <a:pt x="4763" y="489"/>
                  </a:cubicBezTo>
                  <a:cubicBezTo>
                    <a:pt x="4084" y="834"/>
                    <a:pt x="3155" y="1394"/>
                    <a:pt x="2322" y="2263"/>
                  </a:cubicBezTo>
                  <a:cubicBezTo>
                    <a:pt x="1476" y="3108"/>
                    <a:pt x="941" y="4061"/>
                    <a:pt x="607" y="4751"/>
                  </a:cubicBezTo>
                  <a:cubicBezTo>
                    <a:pt x="453" y="5085"/>
                    <a:pt x="310" y="5359"/>
                    <a:pt x="203" y="5537"/>
                  </a:cubicBezTo>
                  <a:cubicBezTo>
                    <a:pt x="83" y="5716"/>
                    <a:pt x="0" y="5799"/>
                    <a:pt x="0" y="5799"/>
                  </a:cubicBezTo>
                  <a:cubicBezTo>
                    <a:pt x="0" y="5799"/>
                    <a:pt x="95" y="5752"/>
                    <a:pt x="238" y="5585"/>
                  </a:cubicBezTo>
                  <a:cubicBezTo>
                    <a:pt x="405" y="5418"/>
                    <a:pt x="595" y="5168"/>
                    <a:pt x="810" y="4859"/>
                  </a:cubicBezTo>
                  <a:cubicBezTo>
                    <a:pt x="1226" y="4216"/>
                    <a:pt x="1834" y="3382"/>
                    <a:pt x="2631" y="2561"/>
                  </a:cubicBezTo>
                  <a:cubicBezTo>
                    <a:pt x="3429" y="1739"/>
                    <a:pt x="4239" y="1108"/>
                    <a:pt x="4870" y="668"/>
                  </a:cubicBezTo>
                  <a:cubicBezTo>
                    <a:pt x="5179" y="465"/>
                    <a:pt x="5453" y="287"/>
                    <a:pt x="5632" y="179"/>
                  </a:cubicBezTo>
                  <a:cubicBezTo>
                    <a:pt x="5810" y="60"/>
                    <a:pt x="5906" y="1"/>
                    <a:pt x="5906" y="1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476" name="Google Shape;12476;p49"/>
            <p:cNvSpPr/>
            <p:nvPr/>
          </p:nvSpPr>
          <p:spPr>
            <a:xfrm>
              <a:off x="3957025" y="2150100"/>
              <a:ext cx="96475" cy="110450"/>
            </a:xfrm>
            <a:custGeom>
              <a:avLst/>
              <a:gdLst/>
              <a:ahLst/>
              <a:cxnLst/>
              <a:rect l="l" t="t" r="r" b="b"/>
              <a:pathLst>
                <a:path w="3859" h="4418" extrusionOk="0">
                  <a:moveTo>
                    <a:pt x="3858" y="0"/>
                  </a:moveTo>
                  <a:cubicBezTo>
                    <a:pt x="3858" y="0"/>
                    <a:pt x="3561" y="131"/>
                    <a:pt x="3096" y="417"/>
                  </a:cubicBezTo>
                  <a:cubicBezTo>
                    <a:pt x="2632" y="715"/>
                    <a:pt x="2037" y="1191"/>
                    <a:pt x="1489" y="1810"/>
                  </a:cubicBezTo>
                  <a:cubicBezTo>
                    <a:pt x="941" y="2453"/>
                    <a:pt x="548" y="3108"/>
                    <a:pt x="322" y="3596"/>
                  </a:cubicBezTo>
                  <a:cubicBezTo>
                    <a:pt x="84" y="4096"/>
                    <a:pt x="1" y="4418"/>
                    <a:pt x="1" y="4418"/>
                  </a:cubicBezTo>
                  <a:cubicBezTo>
                    <a:pt x="1" y="4418"/>
                    <a:pt x="191" y="4156"/>
                    <a:pt x="525" y="3715"/>
                  </a:cubicBezTo>
                  <a:cubicBezTo>
                    <a:pt x="846" y="3298"/>
                    <a:pt x="1310" y="2739"/>
                    <a:pt x="1834" y="2132"/>
                  </a:cubicBezTo>
                  <a:cubicBezTo>
                    <a:pt x="2346" y="1512"/>
                    <a:pt x="2858" y="977"/>
                    <a:pt x="3227" y="608"/>
                  </a:cubicBezTo>
                  <a:cubicBezTo>
                    <a:pt x="3620" y="239"/>
                    <a:pt x="3858" y="0"/>
                    <a:pt x="3858" y="0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477" name="Google Shape;12477;p49"/>
            <p:cNvSpPr/>
            <p:nvPr/>
          </p:nvSpPr>
          <p:spPr>
            <a:xfrm>
              <a:off x="3958525" y="2201000"/>
              <a:ext cx="77700" cy="87225"/>
            </a:xfrm>
            <a:custGeom>
              <a:avLst/>
              <a:gdLst/>
              <a:ahLst/>
              <a:cxnLst/>
              <a:rect l="l" t="t" r="r" b="b"/>
              <a:pathLst>
                <a:path w="3108" h="3489" extrusionOk="0">
                  <a:moveTo>
                    <a:pt x="3108" y="0"/>
                  </a:moveTo>
                  <a:cubicBezTo>
                    <a:pt x="3108" y="0"/>
                    <a:pt x="2870" y="119"/>
                    <a:pt x="2501" y="358"/>
                  </a:cubicBezTo>
                  <a:cubicBezTo>
                    <a:pt x="2143" y="584"/>
                    <a:pt x="1667" y="953"/>
                    <a:pt x="1215" y="1441"/>
                  </a:cubicBezTo>
                  <a:cubicBezTo>
                    <a:pt x="786" y="1929"/>
                    <a:pt x="476" y="2453"/>
                    <a:pt x="286" y="2846"/>
                  </a:cubicBezTo>
                  <a:cubicBezTo>
                    <a:pt x="84" y="3227"/>
                    <a:pt x="0" y="3489"/>
                    <a:pt x="0" y="3489"/>
                  </a:cubicBezTo>
                  <a:cubicBezTo>
                    <a:pt x="0" y="3489"/>
                    <a:pt x="703" y="2691"/>
                    <a:pt x="1560" y="1739"/>
                  </a:cubicBezTo>
                  <a:cubicBezTo>
                    <a:pt x="2405" y="774"/>
                    <a:pt x="3108" y="0"/>
                    <a:pt x="3108" y="0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478" name="Google Shape;12478;p49"/>
            <p:cNvSpPr/>
            <p:nvPr/>
          </p:nvSpPr>
          <p:spPr>
            <a:xfrm>
              <a:off x="3969225" y="2252800"/>
              <a:ext cx="44075" cy="52700"/>
            </a:xfrm>
            <a:custGeom>
              <a:avLst/>
              <a:gdLst/>
              <a:ahLst/>
              <a:cxnLst/>
              <a:rect l="l" t="t" r="r" b="b"/>
              <a:pathLst>
                <a:path w="1763" h="2108" extrusionOk="0">
                  <a:moveTo>
                    <a:pt x="1763" y="0"/>
                  </a:moveTo>
                  <a:cubicBezTo>
                    <a:pt x="1763" y="0"/>
                    <a:pt x="1596" y="60"/>
                    <a:pt x="1382" y="191"/>
                  </a:cubicBezTo>
                  <a:cubicBezTo>
                    <a:pt x="1168" y="321"/>
                    <a:pt x="882" y="548"/>
                    <a:pt x="632" y="845"/>
                  </a:cubicBezTo>
                  <a:cubicBezTo>
                    <a:pt x="370" y="1143"/>
                    <a:pt x="215" y="1464"/>
                    <a:pt x="120" y="1703"/>
                  </a:cubicBezTo>
                  <a:cubicBezTo>
                    <a:pt x="37" y="1941"/>
                    <a:pt x="1" y="2107"/>
                    <a:pt x="1" y="2107"/>
                  </a:cubicBezTo>
                  <a:cubicBezTo>
                    <a:pt x="1" y="2107"/>
                    <a:pt x="132" y="2000"/>
                    <a:pt x="310" y="1822"/>
                  </a:cubicBezTo>
                  <a:cubicBezTo>
                    <a:pt x="513" y="1643"/>
                    <a:pt x="751" y="1405"/>
                    <a:pt x="989" y="1131"/>
                  </a:cubicBezTo>
                  <a:cubicBezTo>
                    <a:pt x="1227" y="845"/>
                    <a:pt x="1418" y="560"/>
                    <a:pt x="1549" y="357"/>
                  </a:cubicBezTo>
                  <a:cubicBezTo>
                    <a:pt x="1680" y="143"/>
                    <a:pt x="1763" y="0"/>
                    <a:pt x="1763" y="0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479" name="Google Shape;12479;p49"/>
            <p:cNvSpPr/>
            <p:nvPr/>
          </p:nvSpPr>
          <p:spPr>
            <a:xfrm>
              <a:off x="4234450" y="2011325"/>
              <a:ext cx="372675" cy="76300"/>
            </a:xfrm>
            <a:custGeom>
              <a:avLst/>
              <a:gdLst/>
              <a:ahLst/>
              <a:cxnLst/>
              <a:rect l="l" t="t" r="r" b="b"/>
              <a:pathLst>
                <a:path w="14907" h="3052" extrusionOk="0">
                  <a:moveTo>
                    <a:pt x="2439" y="1"/>
                  </a:moveTo>
                  <a:cubicBezTo>
                    <a:pt x="2371" y="1"/>
                    <a:pt x="2304" y="1"/>
                    <a:pt x="2239" y="3"/>
                  </a:cubicBezTo>
                  <a:cubicBezTo>
                    <a:pt x="1536" y="3"/>
                    <a:pt x="989" y="51"/>
                    <a:pt x="596" y="134"/>
                  </a:cubicBezTo>
                  <a:cubicBezTo>
                    <a:pt x="215" y="194"/>
                    <a:pt x="0" y="253"/>
                    <a:pt x="0" y="253"/>
                  </a:cubicBezTo>
                  <a:cubicBezTo>
                    <a:pt x="0" y="253"/>
                    <a:pt x="215" y="217"/>
                    <a:pt x="596" y="194"/>
                  </a:cubicBezTo>
                  <a:cubicBezTo>
                    <a:pt x="778" y="177"/>
                    <a:pt x="994" y="168"/>
                    <a:pt x="1242" y="168"/>
                  </a:cubicBezTo>
                  <a:cubicBezTo>
                    <a:pt x="1528" y="168"/>
                    <a:pt x="1857" y="180"/>
                    <a:pt x="2227" y="205"/>
                  </a:cubicBezTo>
                  <a:cubicBezTo>
                    <a:pt x="3608" y="301"/>
                    <a:pt x="5453" y="741"/>
                    <a:pt x="7442" y="1384"/>
                  </a:cubicBezTo>
                  <a:cubicBezTo>
                    <a:pt x="9454" y="2039"/>
                    <a:pt x="11287" y="2599"/>
                    <a:pt x="12669" y="2825"/>
                  </a:cubicBezTo>
                  <a:cubicBezTo>
                    <a:pt x="13359" y="2944"/>
                    <a:pt x="13919" y="3003"/>
                    <a:pt x="14312" y="3015"/>
                  </a:cubicBezTo>
                  <a:cubicBezTo>
                    <a:pt x="14693" y="3051"/>
                    <a:pt x="14907" y="3051"/>
                    <a:pt x="14907" y="3051"/>
                  </a:cubicBezTo>
                  <a:cubicBezTo>
                    <a:pt x="14907" y="3051"/>
                    <a:pt x="14681" y="3003"/>
                    <a:pt x="14312" y="2980"/>
                  </a:cubicBezTo>
                  <a:cubicBezTo>
                    <a:pt x="13931" y="2896"/>
                    <a:pt x="13383" y="2801"/>
                    <a:pt x="12716" y="2622"/>
                  </a:cubicBezTo>
                  <a:cubicBezTo>
                    <a:pt x="11371" y="2289"/>
                    <a:pt x="9585" y="1622"/>
                    <a:pt x="7585" y="967"/>
                  </a:cubicBezTo>
                  <a:cubicBezTo>
                    <a:pt x="5667" y="343"/>
                    <a:pt x="3815" y="1"/>
                    <a:pt x="2439" y="1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480" name="Google Shape;12480;p49"/>
            <p:cNvSpPr/>
            <p:nvPr/>
          </p:nvSpPr>
          <p:spPr>
            <a:xfrm>
              <a:off x="4323750" y="2032700"/>
              <a:ext cx="186650" cy="45975"/>
            </a:xfrm>
            <a:custGeom>
              <a:avLst/>
              <a:gdLst/>
              <a:ahLst/>
              <a:cxnLst/>
              <a:rect l="l" t="t" r="r" b="b"/>
              <a:pathLst>
                <a:path w="7466" h="1839" extrusionOk="0">
                  <a:moveTo>
                    <a:pt x="489" y="0"/>
                  </a:moveTo>
                  <a:cubicBezTo>
                    <a:pt x="418" y="0"/>
                    <a:pt x="354" y="2"/>
                    <a:pt x="298" y="5"/>
                  </a:cubicBezTo>
                  <a:cubicBezTo>
                    <a:pt x="107" y="17"/>
                    <a:pt x="0" y="17"/>
                    <a:pt x="0" y="17"/>
                  </a:cubicBezTo>
                  <a:cubicBezTo>
                    <a:pt x="0" y="17"/>
                    <a:pt x="107" y="41"/>
                    <a:pt x="298" y="77"/>
                  </a:cubicBezTo>
                  <a:cubicBezTo>
                    <a:pt x="500" y="124"/>
                    <a:pt x="762" y="184"/>
                    <a:pt x="1107" y="255"/>
                  </a:cubicBezTo>
                  <a:cubicBezTo>
                    <a:pt x="1786" y="410"/>
                    <a:pt x="2703" y="672"/>
                    <a:pt x="3715" y="970"/>
                  </a:cubicBezTo>
                  <a:cubicBezTo>
                    <a:pt x="4727" y="1267"/>
                    <a:pt x="5656" y="1505"/>
                    <a:pt x="6346" y="1648"/>
                  </a:cubicBezTo>
                  <a:cubicBezTo>
                    <a:pt x="7025" y="1791"/>
                    <a:pt x="7465" y="1839"/>
                    <a:pt x="7465" y="1839"/>
                  </a:cubicBezTo>
                  <a:cubicBezTo>
                    <a:pt x="7465" y="1839"/>
                    <a:pt x="7061" y="1672"/>
                    <a:pt x="6406" y="1422"/>
                  </a:cubicBezTo>
                  <a:cubicBezTo>
                    <a:pt x="5751" y="1172"/>
                    <a:pt x="4858" y="827"/>
                    <a:pt x="3822" y="529"/>
                  </a:cubicBezTo>
                  <a:cubicBezTo>
                    <a:pt x="2798" y="232"/>
                    <a:pt x="1834" y="65"/>
                    <a:pt x="1131" y="17"/>
                  </a:cubicBezTo>
                  <a:cubicBezTo>
                    <a:pt x="879" y="9"/>
                    <a:pt x="662" y="0"/>
                    <a:pt x="489" y="0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481" name="Google Shape;12481;p49"/>
            <p:cNvSpPr/>
            <p:nvPr/>
          </p:nvSpPr>
          <p:spPr>
            <a:xfrm>
              <a:off x="4432975" y="2078975"/>
              <a:ext cx="53900" cy="15825"/>
            </a:xfrm>
            <a:custGeom>
              <a:avLst/>
              <a:gdLst/>
              <a:ahLst/>
              <a:cxnLst/>
              <a:rect l="l" t="t" r="r" b="b"/>
              <a:pathLst>
                <a:path w="2156" h="633" extrusionOk="0">
                  <a:moveTo>
                    <a:pt x="264" y="0"/>
                  </a:moveTo>
                  <a:cubicBezTo>
                    <a:pt x="102" y="0"/>
                    <a:pt x="1" y="12"/>
                    <a:pt x="1" y="12"/>
                  </a:cubicBezTo>
                  <a:cubicBezTo>
                    <a:pt x="1" y="12"/>
                    <a:pt x="394" y="393"/>
                    <a:pt x="1013" y="547"/>
                  </a:cubicBezTo>
                  <a:cubicBezTo>
                    <a:pt x="1249" y="612"/>
                    <a:pt x="1474" y="632"/>
                    <a:pt x="1662" y="632"/>
                  </a:cubicBezTo>
                  <a:cubicBezTo>
                    <a:pt x="1956" y="632"/>
                    <a:pt x="2156" y="583"/>
                    <a:pt x="2156" y="583"/>
                  </a:cubicBezTo>
                  <a:cubicBezTo>
                    <a:pt x="2156" y="583"/>
                    <a:pt x="1703" y="274"/>
                    <a:pt x="1108" y="107"/>
                  </a:cubicBezTo>
                  <a:cubicBezTo>
                    <a:pt x="785" y="19"/>
                    <a:pt x="473" y="0"/>
                    <a:pt x="264" y="0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482" name="Google Shape;12482;p49"/>
            <p:cNvSpPr/>
            <p:nvPr/>
          </p:nvSpPr>
          <p:spPr>
            <a:xfrm>
              <a:off x="4279100" y="2676175"/>
              <a:ext cx="474475" cy="52000"/>
            </a:xfrm>
            <a:custGeom>
              <a:avLst/>
              <a:gdLst/>
              <a:ahLst/>
              <a:cxnLst/>
              <a:rect l="l" t="t" r="r" b="b"/>
              <a:pathLst>
                <a:path w="18979" h="2080" extrusionOk="0">
                  <a:moveTo>
                    <a:pt x="6526" y="0"/>
                  </a:moveTo>
                  <a:cubicBezTo>
                    <a:pt x="5097" y="0"/>
                    <a:pt x="3820" y="74"/>
                    <a:pt x="2786" y="174"/>
                  </a:cubicBezTo>
                  <a:cubicBezTo>
                    <a:pt x="1929" y="270"/>
                    <a:pt x="1227" y="353"/>
                    <a:pt x="750" y="436"/>
                  </a:cubicBezTo>
                  <a:cubicBezTo>
                    <a:pt x="274" y="508"/>
                    <a:pt x="0" y="555"/>
                    <a:pt x="0" y="555"/>
                  </a:cubicBezTo>
                  <a:cubicBezTo>
                    <a:pt x="0" y="555"/>
                    <a:pt x="274" y="531"/>
                    <a:pt x="762" y="508"/>
                  </a:cubicBezTo>
                  <a:cubicBezTo>
                    <a:pt x="1250" y="472"/>
                    <a:pt x="1953" y="448"/>
                    <a:pt x="2810" y="412"/>
                  </a:cubicBezTo>
                  <a:cubicBezTo>
                    <a:pt x="3287" y="399"/>
                    <a:pt x="3815" y="392"/>
                    <a:pt x="4386" y="392"/>
                  </a:cubicBezTo>
                  <a:cubicBezTo>
                    <a:pt x="5881" y="392"/>
                    <a:pt x="7665" y="444"/>
                    <a:pt x="9561" y="591"/>
                  </a:cubicBezTo>
                  <a:cubicBezTo>
                    <a:pt x="12180" y="817"/>
                    <a:pt x="14538" y="1174"/>
                    <a:pt x="16240" y="1496"/>
                  </a:cubicBezTo>
                  <a:cubicBezTo>
                    <a:pt x="17086" y="1663"/>
                    <a:pt x="17776" y="1817"/>
                    <a:pt x="18253" y="1924"/>
                  </a:cubicBezTo>
                  <a:cubicBezTo>
                    <a:pt x="18717" y="2020"/>
                    <a:pt x="18979" y="2079"/>
                    <a:pt x="18979" y="2079"/>
                  </a:cubicBezTo>
                  <a:cubicBezTo>
                    <a:pt x="18979" y="2079"/>
                    <a:pt x="18729" y="2008"/>
                    <a:pt x="18253" y="1817"/>
                  </a:cubicBezTo>
                  <a:cubicBezTo>
                    <a:pt x="17788" y="1663"/>
                    <a:pt x="17121" y="1472"/>
                    <a:pt x="16264" y="1246"/>
                  </a:cubicBezTo>
                  <a:cubicBezTo>
                    <a:pt x="14585" y="817"/>
                    <a:pt x="12216" y="329"/>
                    <a:pt x="9573" y="115"/>
                  </a:cubicBezTo>
                  <a:cubicBezTo>
                    <a:pt x="8508" y="34"/>
                    <a:pt x="7483" y="0"/>
                    <a:pt x="6526" y="0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483" name="Google Shape;12483;p49"/>
            <p:cNvSpPr/>
            <p:nvPr/>
          </p:nvSpPr>
          <p:spPr>
            <a:xfrm>
              <a:off x="4762200" y="2729025"/>
              <a:ext cx="98250" cy="20475"/>
            </a:xfrm>
            <a:custGeom>
              <a:avLst/>
              <a:gdLst/>
              <a:ahLst/>
              <a:cxnLst/>
              <a:rect l="l" t="t" r="r" b="b"/>
              <a:pathLst>
                <a:path w="3930" h="819" extrusionOk="0"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91" y="132"/>
                    <a:pt x="512" y="299"/>
                  </a:cubicBezTo>
                  <a:cubicBezTo>
                    <a:pt x="845" y="465"/>
                    <a:pt x="1322" y="644"/>
                    <a:pt x="1881" y="739"/>
                  </a:cubicBezTo>
                  <a:cubicBezTo>
                    <a:pt x="2209" y="795"/>
                    <a:pt x="2525" y="818"/>
                    <a:pt x="2804" y="818"/>
                  </a:cubicBezTo>
                  <a:cubicBezTo>
                    <a:pt x="3002" y="818"/>
                    <a:pt x="3181" y="807"/>
                    <a:pt x="3334" y="787"/>
                  </a:cubicBezTo>
                  <a:cubicBezTo>
                    <a:pt x="3703" y="739"/>
                    <a:pt x="3929" y="680"/>
                    <a:pt x="3929" y="680"/>
                  </a:cubicBezTo>
                  <a:cubicBezTo>
                    <a:pt x="3929" y="680"/>
                    <a:pt x="3703" y="620"/>
                    <a:pt x="3358" y="561"/>
                  </a:cubicBezTo>
                  <a:cubicBezTo>
                    <a:pt x="3000" y="489"/>
                    <a:pt x="2512" y="382"/>
                    <a:pt x="1977" y="299"/>
                  </a:cubicBezTo>
                  <a:cubicBezTo>
                    <a:pt x="1441" y="191"/>
                    <a:pt x="953" y="132"/>
                    <a:pt x="595" y="72"/>
                  </a:cubicBezTo>
                  <a:lnTo>
                    <a:pt x="0" y="1"/>
                  </a:ln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484" name="Google Shape;12484;p49"/>
            <p:cNvSpPr/>
            <p:nvPr/>
          </p:nvSpPr>
          <p:spPr>
            <a:xfrm>
              <a:off x="4370175" y="2643900"/>
              <a:ext cx="264650" cy="42000"/>
            </a:xfrm>
            <a:custGeom>
              <a:avLst/>
              <a:gdLst/>
              <a:ahLst/>
              <a:cxnLst/>
              <a:rect l="l" t="t" r="r" b="b"/>
              <a:pathLst>
                <a:path w="10586" h="1680" extrusionOk="0">
                  <a:moveTo>
                    <a:pt x="3299" y="1"/>
                  </a:moveTo>
                  <a:cubicBezTo>
                    <a:pt x="2644" y="1"/>
                    <a:pt x="2060" y="25"/>
                    <a:pt x="1572" y="84"/>
                  </a:cubicBezTo>
                  <a:cubicBezTo>
                    <a:pt x="1084" y="144"/>
                    <a:pt x="691" y="215"/>
                    <a:pt x="417" y="298"/>
                  </a:cubicBezTo>
                  <a:cubicBezTo>
                    <a:pt x="155" y="370"/>
                    <a:pt x="1" y="394"/>
                    <a:pt x="1" y="394"/>
                  </a:cubicBezTo>
                  <a:cubicBezTo>
                    <a:pt x="1" y="394"/>
                    <a:pt x="155" y="382"/>
                    <a:pt x="417" y="370"/>
                  </a:cubicBezTo>
                  <a:cubicBezTo>
                    <a:pt x="691" y="334"/>
                    <a:pt x="1096" y="322"/>
                    <a:pt x="1572" y="322"/>
                  </a:cubicBezTo>
                  <a:cubicBezTo>
                    <a:pt x="2060" y="322"/>
                    <a:pt x="2632" y="358"/>
                    <a:pt x="3263" y="394"/>
                  </a:cubicBezTo>
                  <a:cubicBezTo>
                    <a:pt x="3894" y="453"/>
                    <a:pt x="4584" y="537"/>
                    <a:pt x="5323" y="656"/>
                  </a:cubicBezTo>
                  <a:cubicBezTo>
                    <a:pt x="6775" y="894"/>
                    <a:pt x="8085" y="1168"/>
                    <a:pt x="9037" y="1370"/>
                  </a:cubicBezTo>
                  <a:cubicBezTo>
                    <a:pt x="9990" y="1572"/>
                    <a:pt x="10585" y="1680"/>
                    <a:pt x="10585" y="1680"/>
                  </a:cubicBezTo>
                  <a:cubicBezTo>
                    <a:pt x="10585" y="1680"/>
                    <a:pt x="10026" y="1453"/>
                    <a:pt x="9121" y="1132"/>
                  </a:cubicBezTo>
                  <a:cubicBezTo>
                    <a:pt x="8192" y="834"/>
                    <a:pt x="6894" y="429"/>
                    <a:pt x="5406" y="191"/>
                  </a:cubicBezTo>
                  <a:cubicBezTo>
                    <a:pt x="4668" y="72"/>
                    <a:pt x="3953" y="13"/>
                    <a:pt x="3299" y="1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485" name="Google Shape;12485;p49"/>
            <p:cNvSpPr/>
            <p:nvPr/>
          </p:nvSpPr>
          <p:spPr>
            <a:xfrm>
              <a:off x="4420475" y="2612175"/>
              <a:ext cx="151825" cy="18650"/>
            </a:xfrm>
            <a:custGeom>
              <a:avLst/>
              <a:gdLst/>
              <a:ahLst/>
              <a:cxnLst/>
              <a:rect l="l" t="t" r="r" b="b"/>
              <a:pathLst>
                <a:path w="6073" h="746" extrusionOk="0">
                  <a:moveTo>
                    <a:pt x="1926" y="0"/>
                  </a:moveTo>
                  <a:cubicBezTo>
                    <a:pt x="1537" y="0"/>
                    <a:pt x="1186" y="19"/>
                    <a:pt x="894" y="43"/>
                  </a:cubicBezTo>
                  <a:cubicBezTo>
                    <a:pt x="346" y="91"/>
                    <a:pt x="1" y="151"/>
                    <a:pt x="1" y="151"/>
                  </a:cubicBezTo>
                  <a:cubicBezTo>
                    <a:pt x="1" y="151"/>
                    <a:pt x="346" y="198"/>
                    <a:pt x="894" y="270"/>
                  </a:cubicBezTo>
                  <a:cubicBezTo>
                    <a:pt x="1453" y="329"/>
                    <a:pt x="2203" y="436"/>
                    <a:pt x="3037" y="508"/>
                  </a:cubicBezTo>
                  <a:cubicBezTo>
                    <a:pt x="3870" y="591"/>
                    <a:pt x="4632" y="639"/>
                    <a:pt x="5180" y="686"/>
                  </a:cubicBezTo>
                  <a:cubicBezTo>
                    <a:pt x="5740" y="734"/>
                    <a:pt x="6073" y="746"/>
                    <a:pt x="6073" y="746"/>
                  </a:cubicBezTo>
                  <a:cubicBezTo>
                    <a:pt x="6073" y="746"/>
                    <a:pt x="5751" y="615"/>
                    <a:pt x="5216" y="460"/>
                  </a:cubicBezTo>
                  <a:cubicBezTo>
                    <a:pt x="4680" y="317"/>
                    <a:pt x="3918" y="151"/>
                    <a:pt x="3073" y="55"/>
                  </a:cubicBezTo>
                  <a:cubicBezTo>
                    <a:pt x="2669" y="16"/>
                    <a:pt x="2281" y="0"/>
                    <a:pt x="1926" y="0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486" name="Google Shape;12486;p49"/>
            <p:cNvSpPr/>
            <p:nvPr/>
          </p:nvSpPr>
          <p:spPr>
            <a:xfrm>
              <a:off x="4445475" y="2584150"/>
              <a:ext cx="108975" cy="19600"/>
            </a:xfrm>
            <a:custGeom>
              <a:avLst/>
              <a:gdLst/>
              <a:ahLst/>
              <a:cxnLst/>
              <a:rect l="l" t="t" r="r" b="b"/>
              <a:pathLst>
                <a:path w="4359" h="784" extrusionOk="0">
                  <a:moveTo>
                    <a:pt x="1158" y="0"/>
                  </a:moveTo>
                  <a:cubicBezTo>
                    <a:pt x="973" y="0"/>
                    <a:pt x="804" y="8"/>
                    <a:pt x="656" y="21"/>
                  </a:cubicBezTo>
                  <a:cubicBezTo>
                    <a:pt x="251" y="45"/>
                    <a:pt x="1" y="93"/>
                    <a:pt x="1" y="93"/>
                  </a:cubicBezTo>
                  <a:cubicBezTo>
                    <a:pt x="1" y="93"/>
                    <a:pt x="965" y="343"/>
                    <a:pt x="2156" y="545"/>
                  </a:cubicBezTo>
                  <a:cubicBezTo>
                    <a:pt x="3347" y="736"/>
                    <a:pt x="4359" y="783"/>
                    <a:pt x="4359" y="783"/>
                  </a:cubicBezTo>
                  <a:cubicBezTo>
                    <a:pt x="4359" y="783"/>
                    <a:pt x="4132" y="664"/>
                    <a:pt x="3751" y="510"/>
                  </a:cubicBezTo>
                  <a:cubicBezTo>
                    <a:pt x="3382" y="367"/>
                    <a:pt x="2846" y="188"/>
                    <a:pt x="2239" y="93"/>
                  </a:cubicBezTo>
                  <a:cubicBezTo>
                    <a:pt x="1847" y="25"/>
                    <a:pt x="1478" y="0"/>
                    <a:pt x="1158" y="0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487" name="Google Shape;12487;p49"/>
            <p:cNvSpPr/>
            <p:nvPr/>
          </p:nvSpPr>
          <p:spPr>
            <a:xfrm>
              <a:off x="4450850" y="2560800"/>
              <a:ext cx="92875" cy="13175"/>
            </a:xfrm>
            <a:custGeom>
              <a:avLst/>
              <a:gdLst/>
              <a:ahLst/>
              <a:cxnLst/>
              <a:rect l="l" t="t" r="r" b="b"/>
              <a:pathLst>
                <a:path w="3715" h="527" extrusionOk="0">
                  <a:moveTo>
                    <a:pt x="1288" y="0"/>
                  </a:moveTo>
                  <a:cubicBezTo>
                    <a:pt x="541" y="0"/>
                    <a:pt x="0" y="122"/>
                    <a:pt x="0" y="122"/>
                  </a:cubicBezTo>
                  <a:cubicBezTo>
                    <a:pt x="0" y="122"/>
                    <a:pt x="834" y="372"/>
                    <a:pt x="1846" y="479"/>
                  </a:cubicBezTo>
                  <a:cubicBezTo>
                    <a:pt x="2183" y="515"/>
                    <a:pt x="2503" y="527"/>
                    <a:pt x="2780" y="527"/>
                  </a:cubicBezTo>
                  <a:cubicBezTo>
                    <a:pt x="3334" y="527"/>
                    <a:pt x="3715" y="479"/>
                    <a:pt x="3715" y="479"/>
                  </a:cubicBezTo>
                  <a:cubicBezTo>
                    <a:pt x="3715" y="479"/>
                    <a:pt x="2929" y="122"/>
                    <a:pt x="1881" y="27"/>
                  </a:cubicBezTo>
                  <a:cubicBezTo>
                    <a:pt x="1674" y="8"/>
                    <a:pt x="1475" y="0"/>
                    <a:pt x="1288" y="0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488" name="Google Shape;12488;p49"/>
            <p:cNvSpPr/>
            <p:nvPr/>
          </p:nvSpPr>
          <p:spPr>
            <a:xfrm>
              <a:off x="4136525" y="2379650"/>
              <a:ext cx="511100" cy="68125"/>
            </a:xfrm>
            <a:custGeom>
              <a:avLst/>
              <a:gdLst/>
              <a:ahLst/>
              <a:cxnLst/>
              <a:rect l="l" t="t" r="r" b="b"/>
              <a:pathLst>
                <a:path w="20444" h="2725" extrusionOk="0">
                  <a:moveTo>
                    <a:pt x="8596" y="1"/>
                  </a:moveTo>
                  <a:cubicBezTo>
                    <a:pt x="6305" y="1"/>
                    <a:pt x="4247" y="409"/>
                    <a:pt x="2786" y="951"/>
                  </a:cubicBezTo>
                  <a:cubicBezTo>
                    <a:pt x="1881" y="1284"/>
                    <a:pt x="1179" y="1617"/>
                    <a:pt x="715" y="1891"/>
                  </a:cubicBezTo>
                  <a:cubicBezTo>
                    <a:pt x="476" y="2010"/>
                    <a:pt x="298" y="2129"/>
                    <a:pt x="179" y="2201"/>
                  </a:cubicBezTo>
                  <a:cubicBezTo>
                    <a:pt x="60" y="2272"/>
                    <a:pt x="0" y="2320"/>
                    <a:pt x="0" y="2320"/>
                  </a:cubicBezTo>
                  <a:cubicBezTo>
                    <a:pt x="0" y="2320"/>
                    <a:pt x="84" y="2296"/>
                    <a:pt x="203" y="2236"/>
                  </a:cubicBezTo>
                  <a:cubicBezTo>
                    <a:pt x="322" y="2177"/>
                    <a:pt x="512" y="2070"/>
                    <a:pt x="750" y="1963"/>
                  </a:cubicBezTo>
                  <a:cubicBezTo>
                    <a:pt x="1238" y="1724"/>
                    <a:pt x="1953" y="1439"/>
                    <a:pt x="2858" y="1177"/>
                  </a:cubicBezTo>
                  <a:cubicBezTo>
                    <a:pt x="4271" y="752"/>
                    <a:pt x="6172" y="456"/>
                    <a:pt x="8294" y="456"/>
                  </a:cubicBezTo>
                  <a:cubicBezTo>
                    <a:pt x="8906" y="456"/>
                    <a:pt x="9537" y="480"/>
                    <a:pt x="10180" y="534"/>
                  </a:cubicBezTo>
                  <a:cubicBezTo>
                    <a:pt x="13061" y="772"/>
                    <a:pt x="15621" y="1427"/>
                    <a:pt x="17467" y="1903"/>
                  </a:cubicBezTo>
                  <a:cubicBezTo>
                    <a:pt x="18372" y="2153"/>
                    <a:pt x="19110" y="2367"/>
                    <a:pt x="19634" y="2498"/>
                  </a:cubicBezTo>
                  <a:cubicBezTo>
                    <a:pt x="20157" y="2653"/>
                    <a:pt x="20443" y="2725"/>
                    <a:pt x="20443" y="2725"/>
                  </a:cubicBezTo>
                  <a:cubicBezTo>
                    <a:pt x="20443" y="2725"/>
                    <a:pt x="20157" y="2617"/>
                    <a:pt x="19669" y="2415"/>
                  </a:cubicBezTo>
                  <a:cubicBezTo>
                    <a:pt x="19157" y="2236"/>
                    <a:pt x="18431" y="1963"/>
                    <a:pt x="17526" y="1665"/>
                  </a:cubicBezTo>
                  <a:cubicBezTo>
                    <a:pt x="15705" y="1082"/>
                    <a:pt x="13145" y="308"/>
                    <a:pt x="10216" y="69"/>
                  </a:cubicBezTo>
                  <a:cubicBezTo>
                    <a:pt x="9666" y="23"/>
                    <a:pt x="9125" y="1"/>
                    <a:pt x="8596" y="1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489" name="Google Shape;12489;p49"/>
            <p:cNvSpPr/>
            <p:nvPr/>
          </p:nvSpPr>
          <p:spPr>
            <a:xfrm>
              <a:off x="4200800" y="2346525"/>
              <a:ext cx="294725" cy="22675"/>
            </a:xfrm>
            <a:custGeom>
              <a:avLst/>
              <a:gdLst/>
              <a:ahLst/>
              <a:cxnLst/>
              <a:rect l="l" t="t" r="r" b="b"/>
              <a:pathLst>
                <a:path w="11789" h="907" extrusionOk="0">
                  <a:moveTo>
                    <a:pt x="6033" y="1"/>
                  </a:moveTo>
                  <a:cubicBezTo>
                    <a:pt x="5987" y="1"/>
                    <a:pt x="5941" y="1"/>
                    <a:pt x="5895" y="1"/>
                  </a:cubicBezTo>
                  <a:cubicBezTo>
                    <a:pt x="4240" y="13"/>
                    <a:pt x="2751" y="240"/>
                    <a:pt x="1692" y="466"/>
                  </a:cubicBezTo>
                  <a:cubicBezTo>
                    <a:pt x="1156" y="585"/>
                    <a:pt x="727" y="680"/>
                    <a:pt x="441" y="775"/>
                  </a:cubicBezTo>
                  <a:cubicBezTo>
                    <a:pt x="156" y="859"/>
                    <a:pt x="1" y="906"/>
                    <a:pt x="1" y="906"/>
                  </a:cubicBezTo>
                  <a:cubicBezTo>
                    <a:pt x="1" y="906"/>
                    <a:pt x="156" y="894"/>
                    <a:pt x="453" y="847"/>
                  </a:cubicBezTo>
                  <a:cubicBezTo>
                    <a:pt x="751" y="799"/>
                    <a:pt x="1192" y="763"/>
                    <a:pt x="1727" y="704"/>
                  </a:cubicBezTo>
                  <a:cubicBezTo>
                    <a:pt x="2775" y="597"/>
                    <a:pt x="4263" y="490"/>
                    <a:pt x="5895" y="478"/>
                  </a:cubicBezTo>
                  <a:cubicBezTo>
                    <a:pt x="7514" y="478"/>
                    <a:pt x="8990" y="549"/>
                    <a:pt x="10062" y="656"/>
                  </a:cubicBezTo>
                  <a:cubicBezTo>
                    <a:pt x="10597" y="704"/>
                    <a:pt x="11026" y="740"/>
                    <a:pt x="11324" y="787"/>
                  </a:cubicBezTo>
                  <a:cubicBezTo>
                    <a:pt x="11621" y="835"/>
                    <a:pt x="11788" y="847"/>
                    <a:pt x="11788" y="847"/>
                  </a:cubicBezTo>
                  <a:cubicBezTo>
                    <a:pt x="11788" y="847"/>
                    <a:pt x="11621" y="799"/>
                    <a:pt x="11348" y="704"/>
                  </a:cubicBezTo>
                  <a:cubicBezTo>
                    <a:pt x="11050" y="609"/>
                    <a:pt x="10633" y="502"/>
                    <a:pt x="10097" y="406"/>
                  </a:cubicBezTo>
                  <a:cubicBezTo>
                    <a:pt x="9079" y="198"/>
                    <a:pt x="7622" y="1"/>
                    <a:pt x="6033" y="1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490" name="Google Shape;12490;p49"/>
            <p:cNvSpPr/>
            <p:nvPr/>
          </p:nvSpPr>
          <p:spPr>
            <a:xfrm>
              <a:off x="4289500" y="2309725"/>
              <a:ext cx="125350" cy="12300"/>
            </a:xfrm>
            <a:custGeom>
              <a:avLst/>
              <a:gdLst/>
              <a:ahLst/>
              <a:cxnLst/>
              <a:rect l="l" t="t" r="r" b="b"/>
              <a:pathLst>
                <a:path w="5014" h="492" extrusionOk="0">
                  <a:moveTo>
                    <a:pt x="2121" y="1"/>
                  </a:moveTo>
                  <a:cubicBezTo>
                    <a:pt x="911" y="1"/>
                    <a:pt x="1" y="223"/>
                    <a:pt x="1" y="223"/>
                  </a:cubicBezTo>
                  <a:cubicBezTo>
                    <a:pt x="1" y="223"/>
                    <a:pt x="1132" y="414"/>
                    <a:pt x="2501" y="473"/>
                  </a:cubicBezTo>
                  <a:cubicBezTo>
                    <a:pt x="2804" y="486"/>
                    <a:pt x="3094" y="491"/>
                    <a:pt x="3362" y="491"/>
                  </a:cubicBezTo>
                  <a:cubicBezTo>
                    <a:pt x="4328" y="491"/>
                    <a:pt x="5014" y="426"/>
                    <a:pt x="5014" y="426"/>
                  </a:cubicBezTo>
                  <a:cubicBezTo>
                    <a:pt x="5014" y="426"/>
                    <a:pt x="3930" y="69"/>
                    <a:pt x="2525" y="9"/>
                  </a:cubicBezTo>
                  <a:cubicBezTo>
                    <a:pt x="2387" y="3"/>
                    <a:pt x="2252" y="1"/>
                    <a:pt x="2121" y="1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491" name="Google Shape;12491;p49"/>
            <p:cNvSpPr/>
            <p:nvPr/>
          </p:nvSpPr>
          <p:spPr>
            <a:xfrm>
              <a:off x="4305875" y="2279300"/>
              <a:ext cx="73550" cy="12400"/>
            </a:xfrm>
            <a:custGeom>
              <a:avLst/>
              <a:gdLst/>
              <a:ahLst/>
              <a:cxnLst/>
              <a:rect l="l" t="t" r="r" b="b"/>
              <a:pathLst>
                <a:path w="2942" h="496" extrusionOk="0">
                  <a:moveTo>
                    <a:pt x="1234" y="1"/>
                  </a:moveTo>
                  <a:cubicBezTo>
                    <a:pt x="922" y="1"/>
                    <a:pt x="648" y="48"/>
                    <a:pt x="441" y="95"/>
                  </a:cubicBezTo>
                  <a:cubicBezTo>
                    <a:pt x="168" y="154"/>
                    <a:pt x="1" y="238"/>
                    <a:pt x="1" y="238"/>
                  </a:cubicBezTo>
                  <a:cubicBezTo>
                    <a:pt x="1" y="238"/>
                    <a:pt x="679" y="416"/>
                    <a:pt x="1465" y="476"/>
                  </a:cubicBezTo>
                  <a:cubicBezTo>
                    <a:pt x="1652" y="490"/>
                    <a:pt x="1834" y="495"/>
                    <a:pt x="2002" y="495"/>
                  </a:cubicBezTo>
                  <a:cubicBezTo>
                    <a:pt x="2541" y="495"/>
                    <a:pt x="2942" y="440"/>
                    <a:pt x="2942" y="440"/>
                  </a:cubicBezTo>
                  <a:cubicBezTo>
                    <a:pt x="2942" y="440"/>
                    <a:pt x="2787" y="357"/>
                    <a:pt x="2537" y="250"/>
                  </a:cubicBezTo>
                  <a:cubicBezTo>
                    <a:pt x="2263" y="143"/>
                    <a:pt x="1906" y="35"/>
                    <a:pt x="1489" y="12"/>
                  </a:cubicBezTo>
                  <a:cubicBezTo>
                    <a:pt x="1402" y="4"/>
                    <a:pt x="1317" y="1"/>
                    <a:pt x="1234" y="1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492" name="Google Shape;12492;p49"/>
            <p:cNvSpPr/>
            <p:nvPr/>
          </p:nvSpPr>
          <p:spPr>
            <a:xfrm>
              <a:off x="4321950" y="2252750"/>
              <a:ext cx="82175" cy="14300"/>
            </a:xfrm>
            <a:custGeom>
              <a:avLst/>
              <a:gdLst/>
              <a:ahLst/>
              <a:cxnLst/>
              <a:rect l="l" t="t" r="r" b="b"/>
              <a:pathLst>
                <a:path w="3287" h="572" extrusionOk="0">
                  <a:moveTo>
                    <a:pt x="1030" y="1"/>
                  </a:moveTo>
                  <a:cubicBezTo>
                    <a:pt x="429" y="1"/>
                    <a:pt x="1" y="121"/>
                    <a:pt x="1" y="121"/>
                  </a:cubicBezTo>
                  <a:cubicBezTo>
                    <a:pt x="1" y="121"/>
                    <a:pt x="727" y="371"/>
                    <a:pt x="1620" y="490"/>
                  </a:cubicBezTo>
                  <a:cubicBezTo>
                    <a:pt x="2116" y="556"/>
                    <a:pt x="2575" y="571"/>
                    <a:pt x="2886" y="571"/>
                  </a:cubicBezTo>
                  <a:cubicBezTo>
                    <a:pt x="3134" y="571"/>
                    <a:pt x="3287" y="562"/>
                    <a:pt x="3287" y="562"/>
                  </a:cubicBezTo>
                  <a:cubicBezTo>
                    <a:pt x="3287" y="562"/>
                    <a:pt x="2620" y="181"/>
                    <a:pt x="1680" y="50"/>
                  </a:cubicBezTo>
                  <a:cubicBezTo>
                    <a:pt x="1450" y="14"/>
                    <a:pt x="1231" y="1"/>
                    <a:pt x="1030" y="1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493" name="Google Shape;12493;p49"/>
            <p:cNvSpPr/>
            <p:nvPr/>
          </p:nvSpPr>
          <p:spPr>
            <a:xfrm>
              <a:off x="3583775" y="2767900"/>
              <a:ext cx="367325" cy="163875"/>
            </a:xfrm>
            <a:custGeom>
              <a:avLst/>
              <a:gdLst/>
              <a:ahLst/>
              <a:cxnLst/>
              <a:rect l="l" t="t" r="r" b="b"/>
              <a:pathLst>
                <a:path w="14693" h="6555" extrusionOk="0">
                  <a:moveTo>
                    <a:pt x="1172" y="1"/>
                  </a:moveTo>
                  <a:cubicBezTo>
                    <a:pt x="976" y="1"/>
                    <a:pt x="807" y="9"/>
                    <a:pt x="655" y="18"/>
                  </a:cubicBezTo>
                  <a:cubicBezTo>
                    <a:pt x="238" y="53"/>
                    <a:pt x="0" y="65"/>
                    <a:pt x="0" y="65"/>
                  </a:cubicBezTo>
                  <a:cubicBezTo>
                    <a:pt x="0" y="65"/>
                    <a:pt x="238" y="77"/>
                    <a:pt x="667" y="125"/>
                  </a:cubicBezTo>
                  <a:cubicBezTo>
                    <a:pt x="881" y="125"/>
                    <a:pt x="1131" y="137"/>
                    <a:pt x="1429" y="172"/>
                  </a:cubicBezTo>
                  <a:cubicBezTo>
                    <a:pt x="1727" y="208"/>
                    <a:pt x="2048" y="232"/>
                    <a:pt x="2429" y="291"/>
                  </a:cubicBezTo>
                  <a:cubicBezTo>
                    <a:pt x="2798" y="351"/>
                    <a:pt x="3203" y="410"/>
                    <a:pt x="3632" y="494"/>
                  </a:cubicBezTo>
                  <a:cubicBezTo>
                    <a:pt x="4060" y="565"/>
                    <a:pt x="4513" y="684"/>
                    <a:pt x="4989" y="803"/>
                  </a:cubicBezTo>
                  <a:cubicBezTo>
                    <a:pt x="5918" y="1065"/>
                    <a:pt x="6954" y="1423"/>
                    <a:pt x="7989" y="1863"/>
                  </a:cubicBezTo>
                  <a:cubicBezTo>
                    <a:pt x="9013" y="2327"/>
                    <a:pt x="9966" y="2851"/>
                    <a:pt x="10799" y="3363"/>
                  </a:cubicBezTo>
                  <a:cubicBezTo>
                    <a:pt x="11204" y="3637"/>
                    <a:pt x="11609" y="3887"/>
                    <a:pt x="11954" y="4161"/>
                  </a:cubicBezTo>
                  <a:cubicBezTo>
                    <a:pt x="12323" y="4411"/>
                    <a:pt x="12633" y="4661"/>
                    <a:pt x="12919" y="4899"/>
                  </a:cubicBezTo>
                  <a:cubicBezTo>
                    <a:pt x="13216" y="5137"/>
                    <a:pt x="13454" y="5375"/>
                    <a:pt x="13681" y="5566"/>
                  </a:cubicBezTo>
                  <a:cubicBezTo>
                    <a:pt x="13895" y="5768"/>
                    <a:pt x="14085" y="5947"/>
                    <a:pt x="14228" y="6090"/>
                  </a:cubicBezTo>
                  <a:lnTo>
                    <a:pt x="14693" y="6554"/>
                  </a:lnTo>
                  <a:cubicBezTo>
                    <a:pt x="14693" y="6554"/>
                    <a:pt x="14550" y="6376"/>
                    <a:pt x="14288" y="6042"/>
                  </a:cubicBezTo>
                  <a:cubicBezTo>
                    <a:pt x="14157" y="5887"/>
                    <a:pt x="13990" y="5685"/>
                    <a:pt x="13788" y="5471"/>
                  </a:cubicBezTo>
                  <a:cubicBezTo>
                    <a:pt x="13573" y="5256"/>
                    <a:pt x="13347" y="4994"/>
                    <a:pt x="13073" y="4732"/>
                  </a:cubicBezTo>
                  <a:cubicBezTo>
                    <a:pt x="12799" y="4471"/>
                    <a:pt x="12490" y="4185"/>
                    <a:pt x="12145" y="3899"/>
                  </a:cubicBezTo>
                  <a:cubicBezTo>
                    <a:pt x="11799" y="3601"/>
                    <a:pt x="11418" y="3339"/>
                    <a:pt x="11014" y="3042"/>
                  </a:cubicBezTo>
                  <a:cubicBezTo>
                    <a:pt x="10180" y="2482"/>
                    <a:pt x="9228" y="1911"/>
                    <a:pt x="8168" y="1434"/>
                  </a:cubicBezTo>
                  <a:cubicBezTo>
                    <a:pt x="7120" y="958"/>
                    <a:pt x="6061" y="637"/>
                    <a:pt x="5072" y="410"/>
                  </a:cubicBezTo>
                  <a:cubicBezTo>
                    <a:pt x="4584" y="303"/>
                    <a:pt x="4120" y="196"/>
                    <a:pt x="3679" y="160"/>
                  </a:cubicBezTo>
                  <a:cubicBezTo>
                    <a:pt x="3227" y="101"/>
                    <a:pt x="2810" y="65"/>
                    <a:pt x="2441" y="41"/>
                  </a:cubicBezTo>
                  <a:cubicBezTo>
                    <a:pt x="2072" y="6"/>
                    <a:pt x="1727" y="6"/>
                    <a:pt x="1429" y="6"/>
                  </a:cubicBezTo>
                  <a:cubicBezTo>
                    <a:pt x="1338" y="2"/>
                    <a:pt x="1253" y="1"/>
                    <a:pt x="1172" y="1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494" name="Google Shape;12494;p49"/>
            <p:cNvSpPr/>
            <p:nvPr/>
          </p:nvSpPr>
          <p:spPr>
            <a:xfrm>
              <a:off x="3687350" y="2738550"/>
              <a:ext cx="259575" cy="143500"/>
            </a:xfrm>
            <a:custGeom>
              <a:avLst/>
              <a:gdLst/>
              <a:ahLst/>
              <a:cxnLst/>
              <a:rect l="l" t="t" r="r" b="b"/>
              <a:pathLst>
                <a:path w="10383" h="5740" extrusionOk="0">
                  <a:moveTo>
                    <a:pt x="1" y="1"/>
                  </a:moveTo>
                  <a:lnTo>
                    <a:pt x="1" y="1"/>
                  </a:lnTo>
                  <a:cubicBezTo>
                    <a:pt x="1" y="1"/>
                    <a:pt x="179" y="37"/>
                    <a:pt x="477" y="96"/>
                  </a:cubicBezTo>
                  <a:cubicBezTo>
                    <a:pt x="620" y="120"/>
                    <a:pt x="810" y="156"/>
                    <a:pt x="1025" y="203"/>
                  </a:cubicBezTo>
                  <a:cubicBezTo>
                    <a:pt x="1251" y="239"/>
                    <a:pt x="1489" y="287"/>
                    <a:pt x="1751" y="358"/>
                  </a:cubicBezTo>
                  <a:cubicBezTo>
                    <a:pt x="2287" y="501"/>
                    <a:pt x="2906" y="692"/>
                    <a:pt x="3584" y="942"/>
                  </a:cubicBezTo>
                  <a:cubicBezTo>
                    <a:pt x="4251" y="1215"/>
                    <a:pt x="4977" y="1537"/>
                    <a:pt x="5704" y="1942"/>
                  </a:cubicBezTo>
                  <a:cubicBezTo>
                    <a:pt x="6430" y="2346"/>
                    <a:pt x="7097" y="2775"/>
                    <a:pt x="7668" y="3204"/>
                  </a:cubicBezTo>
                  <a:cubicBezTo>
                    <a:pt x="8252" y="3632"/>
                    <a:pt x="8740" y="4049"/>
                    <a:pt x="9145" y="4442"/>
                  </a:cubicBezTo>
                  <a:cubicBezTo>
                    <a:pt x="9335" y="4621"/>
                    <a:pt x="9514" y="4811"/>
                    <a:pt x="9669" y="4966"/>
                  </a:cubicBezTo>
                  <a:cubicBezTo>
                    <a:pt x="9835" y="5121"/>
                    <a:pt x="9954" y="5264"/>
                    <a:pt x="10050" y="5383"/>
                  </a:cubicBezTo>
                  <a:cubicBezTo>
                    <a:pt x="10264" y="5597"/>
                    <a:pt x="10383" y="5740"/>
                    <a:pt x="10383" y="5740"/>
                  </a:cubicBezTo>
                  <a:cubicBezTo>
                    <a:pt x="10383" y="5740"/>
                    <a:pt x="10276" y="5585"/>
                    <a:pt x="10121" y="5335"/>
                  </a:cubicBezTo>
                  <a:cubicBezTo>
                    <a:pt x="10026" y="5204"/>
                    <a:pt x="9919" y="5049"/>
                    <a:pt x="9788" y="4871"/>
                  </a:cubicBezTo>
                  <a:cubicBezTo>
                    <a:pt x="9657" y="4704"/>
                    <a:pt x="9502" y="4502"/>
                    <a:pt x="9311" y="4287"/>
                  </a:cubicBezTo>
                  <a:cubicBezTo>
                    <a:pt x="8954" y="3859"/>
                    <a:pt x="8478" y="3382"/>
                    <a:pt x="7918" y="2906"/>
                  </a:cubicBezTo>
                  <a:cubicBezTo>
                    <a:pt x="7335" y="2430"/>
                    <a:pt x="6668" y="1954"/>
                    <a:pt x="5918" y="1537"/>
                  </a:cubicBezTo>
                  <a:cubicBezTo>
                    <a:pt x="5156" y="1120"/>
                    <a:pt x="4406" y="822"/>
                    <a:pt x="3703" y="584"/>
                  </a:cubicBezTo>
                  <a:cubicBezTo>
                    <a:pt x="2989" y="358"/>
                    <a:pt x="2334" y="215"/>
                    <a:pt x="1787" y="144"/>
                  </a:cubicBezTo>
                  <a:cubicBezTo>
                    <a:pt x="1513" y="84"/>
                    <a:pt x="1263" y="60"/>
                    <a:pt x="1036" y="49"/>
                  </a:cubicBezTo>
                  <a:cubicBezTo>
                    <a:pt x="810" y="37"/>
                    <a:pt x="620" y="25"/>
                    <a:pt x="477" y="25"/>
                  </a:cubicBezTo>
                  <a:cubicBezTo>
                    <a:pt x="179" y="1"/>
                    <a:pt x="1" y="1"/>
                    <a:pt x="1" y="1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495" name="Google Shape;12495;p49"/>
            <p:cNvSpPr/>
            <p:nvPr/>
          </p:nvSpPr>
          <p:spPr>
            <a:xfrm>
              <a:off x="3817725" y="2742725"/>
              <a:ext cx="131600" cy="98550"/>
            </a:xfrm>
            <a:custGeom>
              <a:avLst/>
              <a:gdLst/>
              <a:ahLst/>
              <a:cxnLst/>
              <a:rect l="l" t="t" r="r" b="b"/>
              <a:pathLst>
                <a:path w="5264" h="3942" extrusionOk="0">
                  <a:moveTo>
                    <a:pt x="1" y="1"/>
                  </a:moveTo>
                  <a:cubicBezTo>
                    <a:pt x="1" y="1"/>
                    <a:pt x="96" y="36"/>
                    <a:pt x="239" y="96"/>
                  </a:cubicBezTo>
                  <a:cubicBezTo>
                    <a:pt x="405" y="155"/>
                    <a:pt x="632" y="251"/>
                    <a:pt x="917" y="370"/>
                  </a:cubicBezTo>
                  <a:cubicBezTo>
                    <a:pt x="1465" y="632"/>
                    <a:pt x="2191" y="1025"/>
                    <a:pt x="2918" y="1584"/>
                  </a:cubicBezTo>
                  <a:cubicBezTo>
                    <a:pt x="3644" y="2132"/>
                    <a:pt x="4227" y="2715"/>
                    <a:pt x="4632" y="3168"/>
                  </a:cubicBezTo>
                  <a:cubicBezTo>
                    <a:pt x="4835" y="3406"/>
                    <a:pt x="4989" y="3608"/>
                    <a:pt x="5096" y="3739"/>
                  </a:cubicBezTo>
                  <a:cubicBezTo>
                    <a:pt x="5204" y="3870"/>
                    <a:pt x="5263" y="3942"/>
                    <a:pt x="5263" y="3942"/>
                  </a:cubicBezTo>
                  <a:cubicBezTo>
                    <a:pt x="5263" y="3942"/>
                    <a:pt x="5216" y="3858"/>
                    <a:pt x="5156" y="3692"/>
                  </a:cubicBezTo>
                  <a:cubicBezTo>
                    <a:pt x="5096" y="3525"/>
                    <a:pt x="4989" y="3299"/>
                    <a:pt x="4823" y="3037"/>
                  </a:cubicBezTo>
                  <a:cubicBezTo>
                    <a:pt x="4525" y="2501"/>
                    <a:pt x="3977" y="1798"/>
                    <a:pt x="3203" y="1215"/>
                  </a:cubicBezTo>
                  <a:cubicBezTo>
                    <a:pt x="2429" y="644"/>
                    <a:pt x="1608" y="310"/>
                    <a:pt x="1001" y="167"/>
                  </a:cubicBezTo>
                  <a:cubicBezTo>
                    <a:pt x="691" y="96"/>
                    <a:pt x="453" y="48"/>
                    <a:pt x="274" y="36"/>
                  </a:cubicBezTo>
                  <a:cubicBezTo>
                    <a:pt x="96" y="13"/>
                    <a:pt x="1" y="1"/>
                    <a:pt x="1" y="1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496" name="Google Shape;12496;p49"/>
            <p:cNvSpPr/>
            <p:nvPr/>
          </p:nvSpPr>
          <p:spPr>
            <a:xfrm>
              <a:off x="3859100" y="2723375"/>
              <a:ext cx="94675" cy="71475"/>
            </a:xfrm>
            <a:custGeom>
              <a:avLst/>
              <a:gdLst/>
              <a:ahLst/>
              <a:cxnLst/>
              <a:rect l="l" t="t" r="r" b="b"/>
              <a:pathLst>
                <a:path w="3787" h="2859" extrusionOk="0">
                  <a:moveTo>
                    <a:pt x="1" y="1"/>
                  </a:moveTo>
                  <a:cubicBezTo>
                    <a:pt x="1" y="1"/>
                    <a:pt x="239" y="120"/>
                    <a:pt x="608" y="358"/>
                  </a:cubicBezTo>
                  <a:cubicBezTo>
                    <a:pt x="989" y="584"/>
                    <a:pt x="1477" y="906"/>
                    <a:pt x="2001" y="1299"/>
                  </a:cubicBezTo>
                  <a:cubicBezTo>
                    <a:pt x="2513" y="1680"/>
                    <a:pt x="2965" y="2072"/>
                    <a:pt x="3275" y="2370"/>
                  </a:cubicBezTo>
                  <a:cubicBezTo>
                    <a:pt x="3584" y="2668"/>
                    <a:pt x="3787" y="2858"/>
                    <a:pt x="3787" y="2858"/>
                  </a:cubicBezTo>
                  <a:cubicBezTo>
                    <a:pt x="3787" y="2858"/>
                    <a:pt x="3680" y="2584"/>
                    <a:pt x="3441" y="2215"/>
                  </a:cubicBezTo>
                  <a:cubicBezTo>
                    <a:pt x="3203" y="1846"/>
                    <a:pt x="2810" y="1358"/>
                    <a:pt x="2263" y="941"/>
                  </a:cubicBezTo>
                  <a:cubicBezTo>
                    <a:pt x="1715" y="525"/>
                    <a:pt x="1132" y="275"/>
                    <a:pt x="703" y="156"/>
                  </a:cubicBezTo>
                  <a:cubicBezTo>
                    <a:pt x="286" y="36"/>
                    <a:pt x="1" y="1"/>
                    <a:pt x="1" y="1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497" name="Google Shape;12497;p49"/>
            <p:cNvSpPr/>
            <p:nvPr/>
          </p:nvSpPr>
          <p:spPr>
            <a:xfrm>
              <a:off x="3880825" y="2702850"/>
              <a:ext cx="72350" cy="46550"/>
            </a:xfrm>
            <a:custGeom>
              <a:avLst/>
              <a:gdLst/>
              <a:ahLst/>
              <a:cxnLst/>
              <a:rect l="l" t="t" r="r" b="b"/>
              <a:pathLst>
                <a:path w="2894" h="1862" extrusionOk="0">
                  <a:moveTo>
                    <a:pt x="1" y="0"/>
                  </a:moveTo>
                  <a:cubicBezTo>
                    <a:pt x="1" y="0"/>
                    <a:pt x="513" y="631"/>
                    <a:pt x="1310" y="1155"/>
                  </a:cubicBezTo>
                  <a:cubicBezTo>
                    <a:pt x="1703" y="1405"/>
                    <a:pt x="2096" y="1596"/>
                    <a:pt x="2394" y="1727"/>
                  </a:cubicBezTo>
                  <a:cubicBezTo>
                    <a:pt x="2537" y="1786"/>
                    <a:pt x="2656" y="1858"/>
                    <a:pt x="2763" y="1858"/>
                  </a:cubicBezTo>
                  <a:cubicBezTo>
                    <a:pt x="2776" y="1861"/>
                    <a:pt x="2788" y="1862"/>
                    <a:pt x="2799" y="1862"/>
                  </a:cubicBezTo>
                  <a:cubicBezTo>
                    <a:pt x="2876" y="1862"/>
                    <a:pt x="2894" y="1798"/>
                    <a:pt x="2894" y="1798"/>
                  </a:cubicBezTo>
                  <a:lnTo>
                    <a:pt x="2894" y="1798"/>
                  </a:lnTo>
                  <a:cubicBezTo>
                    <a:pt x="2894" y="1798"/>
                    <a:pt x="2878" y="1819"/>
                    <a:pt x="2843" y="1819"/>
                  </a:cubicBezTo>
                  <a:cubicBezTo>
                    <a:pt x="2825" y="1819"/>
                    <a:pt x="2803" y="1814"/>
                    <a:pt x="2775" y="1798"/>
                  </a:cubicBezTo>
                  <a:cubicBezTo>
                    <a:pt x="2703" y="1762"/>
                    <a:pt x="2632" y="1655"/>
                    <a:pt x="2513" y="1548"/>
                  </a:cubicBezTo>
                  <a:cubicBezTo>
                    <a:pt x="2287" y="1322"/>
                    <a:pt x="1965" y="1048"/>
                    <a:pt x="1560" y="774"/>
                  </a:cubicBezTo>
                  <a:cubicBezTo>
                    <a:pt x="775" y="238"/>
                    <a:pt x="1" y="0"/>
                    <a:pt x="1" y="0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498" name="Google Shape;12498;p49"/>
            <p:cNvSpPr/>
            <p:nvPr/>
          </p:nvSpPr>
          <p:spPr>
            <a:xfrm>
              <a:off x="3900475" y="2684975"/>
              <a:ext cx="44375" cy="26225"/>
            </a:xfrm>
            <a:custGeom>
              <a:avLst/>
              <a:gdLst/>
              <a:ahLst/>
              <a:cxnLst/>
              <a:rect l="l" t="t" r="r" b="b"/>
              <a:pathLst>
                <a:path w="1775" h="1049" extrusionOk="0">
                  <a:moveTo>
                    <a:pt x="1" y="1"/>
                  </a:moveTo>
                  <a:lnTo>
                    <a:pt x="1" y="1"/>
                  </a:lnTo>
                  <a:cubicBezTo>
                    <a:pt x="1" y="1"/>
                    <a:pt x="286" y="441"/>
                    <a:pt x="774" y="715"/>
                  </a:cubicBezTo>
                  <a:cubicBezTo>
                    <a:pt x="1263" y="1013"/>
                    <a:pt x="1775" y="1049"/>
                    <a:pt x="1775" y="1049"/>
                  </a:cubicBezTo>
                  <a:cubicBezTo>
                    <a:pt x="1775" y="1049"/>
                    <a:pt x="1489" y="620"/>
                    <a:pt x="1001" y="334"/>
                  </a:cubicBezTo>
                  <a:cubicBezTo>
                    <a:pt x="501" y="37"/>
                    <a:pt x="1" y="1"/>
                    <a:pt x="1" y="1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499" name="Google Shape;12499;p49"/>
            <p:cNvSpPr/>
            <p:nvPr/>
          </p:nvSpPr>
          <p:spPr>
            <a:xfrm>
              <a:off x="3894825" y="2666600"/>
              <a:ext cx="46150" cy="19300"/>
            </a:xfrm>
            <a:custGeom>
              <a:avLst/>
              <a:gdLst/>
              <a:ahLst/>
              <a:cxnLst/>
              <a:rect l="l" t="t" r="r" b="b"/>
              <a:pathLst>
                <a:path w="1846" h="772" extrusionOk="0">
                  <a:moveTo>
                    <a:pt x="287" y="0"/>
                  </a:moveTo>
                  <a:cubicBezTo>
                    <a:pt x="114" y="0"/>
                    <a:pt x="0" y="21"/>
                    <a:pt x="0" y="21"/>
                  </a:cubicBezTo>
                  <a:cubicBezTo>
                    <a:pt x="0" y="21"/>
                    <a:pt x="369" y="355"/>
                    <a:pt x="858" y="557"/>
                  </a:cubicBezTo>
                  <a:cubicBezTo>
                    <a:pt x="1358" y="760"/>
                    <a:pt x="1846" y="772"/>
                    <a:pt x="1846" y="772"/>
                  </a:cubicBezTo>
                  <a:cubicBezTo>
                    <a:pt x="1846" y="772"/>
                    <a:pt x="1548" y="355"/>
                    <a:pt x="1024" y="141"/>
                  </a:cubicBezTo>
                  <a:cubicBezTo>
                    <a:pt x="753" y="27"/>
                    <a:pt x="482" y="0"/>
                    <a:pt x="287" y="0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500" name="Google Shape;12500;p49"/>
            <p:cNvSpPr/>
            <p:nvPr/>
          </p:nvSpPr>
          <p:spPr>
            <a:xfrm>
              <a:off x="3632575" y="2067200"/>
              <a:ext cx="242925" cy="79650"/>
            </a:xfrm>
            <a:custGeom>
              <a:avLst/>
              <a:gdLst/>
              <a:ahLst/>
              <a:cxnLst/>
              <a:rect l="l" t="t" r="r" b="b"/>
              <a:pathLst>
                <a:path w="9717" h="3186" extrusionOk="0">
                  <a:moveTo>
                    <a:pt x="2445" y="1"/>
                  </a:moveTo>
                  <a:cubicBezTo>
                    <a:pt x="2104" y="1"/>
                    <a:pt x="1790" y="19"/>
                    <a:pt x="1513" y="54"/>
                  </a:cubicBezTo>
                  <a:cubicBezTo>
                    <a:pt x="1275" y="66"/>
                    <a:pt x="1072" y="114"/>
                    <a:pt x="882" y="149"/>
                  </a:cubicBezTo>
                  <a:cubicBezTo>
                    <a:pt x="680" y="173"/>
                    <a:pt x="537" y="221"/>
                    <a:pt x="406" y="245"/>
                  </a:cubicBezTo>
                  <a:cubicBezTo>
                    <a:pt x="144" y="328"/>
                    <a:pt x="1" y="352"/>
                    <a:pt x="1" y="352"/>
                  </a:cubicBezTo>
                  <a:cubicBezTo>
                    <a:pt x="1" y="352"/>
                    <a:pt x="144" y="340"/>
                    <a:pt x="418" y="328"/>
                  </a:cubicBezTo>
                  <a:cubicBezTo>
                    <a:pt x="537" y="304"/>
                    <a:pt x="703" y="292"/>
                    <a:pt x="894" y="292"/>
                  </a:cubicBezTo>
                  <a:cubicBezTo>
                    <a:pt x="1021" y="292"/>
                    <a:pt x="1153" y="287"/>
                    <a:pt x="1298" y="287"/>
                  </a:cubicBezTo>
                  <a:cubicBezTo>
                    <a:pt x="1370" y="287"/>
                    <a:pt x="1446" y="288"/>
                    <a:pt x="1525" y="292"/>
                  </a:cubicBezTo>
                  <a:cubicBezTo>
                    <a:pt x="1989" y="292"/>
                    <a:pt x="2561" y="340"/>
                    <a:pt x="3168" y="411"/>
                  </a:cubicBezTo>
                  <a:cubicBezTo>
                    <a:pt x="3775" y="506"/>
                    <a:pt x="4454" y="637"/>
                    <a:pt x="5132" y="828"/>
                  </a:cubicBezTo>
                  <a:cubicBezTo>
                    <a:pt x="5799" y="1042"/>
                    <a:pt x="6442" y="1280"/>
                    <a:pt x="7014" y="1530"/>
                  </a:cubicBezTo>
                  <a:cubicBezTo>
                    <a:pt x="7573" y="1780"/>
                    <a:pt x="8061" y="2054"/>
                    <a:pt x="8466" y="2304"/>
                  </a:cubicBezTo>
                  <a:cubicBezTo>
                    <a:pt x="8669" y="2411"/>
                    <a:pt x="8835" y="2542"/>
                    <a:pt x="9002" y="2650"/>
                  </a:cubicBezTo>
                  <a:cubicBezTo>
                    <a:pt x="9157" y="2745"/>
                    <a:pt x="9288" y="2852"/>
                    <a:pt x="9395" y="2923"/>
                  </a:cubicBezTo>
                  <a:cubicBezTo>
                    <a:pt x="9597" y="3090"/>
                    <a:pt x="9716" y="3185"/>
                    <a:pt x="9716" y="3185"/>
                  </a:cubicBezTo>
                  <a:cubicBezTo>
                    <a:pt x="9716" y="3185"/>
                    <a:pt x="9609" y="3078"/>
                    <a:pt x="9443" y="2864"/>
                  </a:cubicBezTo>
                  <a:cubicBezTo>
                    <a:pt x="9347" y="2769"/>
                    <a:pt x="9240" y="2650"/>
                    <a:pt x="9085" y="2531"/>
                  </a:cubicBezTo>
                  <a:cubicBezTo>
                    <a:pt x="8954" y="2411"/>
                    <a:pt x="8788" y="2257"/>
                    <a:pt x="8597" y="2114"/>
                  </a:cubicBezTo>
                  <a:cubicBezTo>
                    <a:pt x="8228" y="1792"/>
                    <a:pt x="7752" y="1483"/>
                    <a:pt x="7180" y="1173"/>
                  </a:cubicBezTo>
                  <a:cubicBezTo>
                    <a:pt x="6621" y="876"/>
                    <a:pt x="5978" y="590"/>
                    <a:pt x="5263" y="387"/>
                  </a:cubicBezTo>
                  <a:cubicBezTo>
                    <a:pt x="4549" y="185"/>
                    <a:pt x="3859" y="66"/>
                    <a:pt x="3216" y="30"/>
                  </a:cubicBezTo>
                  <a:cubicBezTo>
                    <a:pt x="2947" y="10"/>
                    <a:pt x="2689" y="1"/>
                    <a:pt x="2445" y="1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501" name="Google Shape;12501;p49"/>
            <p:cNvSpPr/>
            <p:nvPr/>
          </p:nvSpPr>
          <p:spPr>
            <a:xfrm>
              <a:off x="3648075" y="2114950"/>
              <a:ext cx="232775" cy="71475"/>
            </a:xfrm>
            <a:custGeom>
              <a:avLst/>
              <a:gdLst/>
              <a:ahLst/>
              <a:cxnLst/>
              <a:rect l="l" t="t" r="r" b="b"/>
              <a:pathLst>
                <a:path w="9311" h="2859" extrusionOk="0">
                  <a:moveTo>
                    <a:pt x="2469" y="1"/>
                  </a:moveTo>
                  <a:cubicBezTo>
                    <a:pt x="2080" y="1"/>
                    <a:pt x="1724" y="32"/>
                    <a:pt x="1417" y="85"/>
                  </a:cubicBezTo>
                  <a:cubicBezTo>
                    <a:pt x="976" y="156"/>
                    <a:pt x="619" y="240"/>
                    <a:pt x="381" y="335"/>
                  </a:cubicBezTo>
                  <a:cubicBezTo>
                    <a:pt x="143" y="406"/>
                    <a:pt x="0" y="466"/>
                    <a:pt x="0" y="466"/>
                  </a:cubicBezTo>
                  <a:cubicBezTo>
                    <a:pt x="0" y="466"/>
                    <a:pt x="143" y="442"/>
                    <a:pt x="393" y="394"/>
                  </a:cubicBezTo>
                  <a:cubicBezTo>
                    <a:pt x="643" y="359"/>
                    <a:pt x="1000" y="323"/>
                    <a:pt x="1453" y="299"/>
                  </a:cubicBezTo>
                  <a:cubicBezTo>
                    <a:pt x="1515" y="297"/>
                    <a:pt x="1579" y="297"/>
                    <a:pt x="1645" y="297"/>
                  </a:cubicBezTo>
                  <a:cubicBezTo>
                    <a:pt x="2516" y="297"/>
                    <a:pt x="3650" y="446"/>
                    <a:pt x="4846" y="823"/>
                  </a:cubicBezTo>
                  <a:cubicBezTo>
                    <a:pt x="6120" y="1228"/>
                    <a:pt x="7227" y="1764"/>
                    <a:pt x="8025" y="2180"/>
                  </a:cubicBezTo>
                  <a:cubicBezTo>
                    <a:pt x="8811" y="2597"/>
                    <a:pt x="9311" y="2859"/>
                    <a:pt x="9311" y="2859"/>
                  </a:cubicBezTo>
                  <a:cubicBezTo>
                    <a:pt x="9311" y="2859"/>
                    <a:pt x="8870" y="2490"/>
                    <a:pt x="8132" y="1990"/>
                  </a:cubicBezTo>
                  <a:cubicBezTo>
                    <a:pt x="7382" y="1478"/>
                    <a:pt x="6298" y="811"/>
                    <a:pt x="4965" y="394"/>
                  </a:cubicBezTo>
                  <a:cubicBezTo>
                    <a:pt x="4082" y="113"/>
                    <a:pt x="3214" y="1"/>
                    <a:pt x="2469" y="1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502" name="Google Shape;12502;p49"/>
            <p:cNvSpPr/>
            <p:nvPr/>
          </p:nvSpPr>
          <p:spPr>
            <a:xfrm>
              <a:off x="3719500" y="2151850"/>
              <a:ext cx="113125" cy="39650"/>
            </a:xfrm>
            <a:custGeom>
              <a:avLst/>
              <a:gdLst/>
              <a:ahLst/>
              <a:cxnLst/>
              <a:rect l="l" t="t" r="r" b="b"/>
              <a:pathLst>
                <a:path w="4525" h="1586" extrusionOk="0">
                  <a:moveTo>
                    <a:pt x="825" y="0"/>
                  </a:moveTo>
                  <a:cubicBezTo>
                    <a:pt x="788" y="0"/>
                    <a:pt x="751" y="1"/>
                    <a:pt x="715" y="2"/>
                  </a:cubicBezTo>
                  <a:cubicBezTo>
                    <a:pt x="274" y="2"/>
                    <a:pt x="1" y="61"/>
                    <a:pt x="1" y="61"/>
                  </a:cubicBezTo>
                  <a:cubicBezTo>
                    <a:pt x="1" y="61"/>
                    <a:pt x="274" y="121"/>
                    <a:pt x="703" y="228"/>
                  </a:cubicBezTo>
                  <a:cubicBezTo>
                    <a:pt x="1120" y="335"/>
                    <a:pt x="1703" y="490"/>
                    <a:pt x="2310" y="704"/>
                  </a:cubicBezTo>
                  <a:cubicBezTo>
                    <a:pt x="2918" y="907"/>
                    <a:pt x="3477" y="1121"/>
                    <a:pt x="3870" y="1300"/>
                  </a:cubicBezTo>
                  <a:cubicBezTo>
                    <a:pt x="4275" y="1478"/>
                    <a:pt x="4525" y="1585"/>
                    <a:pt x="4525" y="1585"/>
                  </a:cubicBezTo>
                  <a:cubicBezTo>
                    <a:pt x="4525" y="1585"/>
                    <a:pt x="4346" y="1371"/>
                    <a:pt x="3977" y="1109"/>
                  </a:cubicBezTo>
                  <a:cubicBezTo>
                    <a:pt x="3632" y="823"/>
                    <a:pt x="3096" y="490"/>
                    <a:pt x="2441" y="276"/>
                  </a:cubicBezTo>
                  <a:cubicBezTo>
                    <a:pt x="1838" y="67"/>
                    <a:pt x="1266" y="0"/>
                    <a:pt x="825" y="0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503" name="Google Shape;12503;p49"/>
            <p:cNvSpPr/>
            <p:nvPr/>
          </p:nvSpPr>
          <p:spPr>
            <a:xfrm>
              <a:off x="3756400" y="2206375"/>
              <a:ext cx="75925" cy="33650"/>
            </a:xfrm>
            <a:custGeom>
              <a:avLst/>
              <a:gdLst/>
              <a:ahLst/>
              <a:cxnLst/>
              <a:rect l="l" t="t" r="r" b="b"/>
              <a:pathLst>
                <a:path w="3037" h="1346" extrusionOk="0">
                  <a:moveTo>
                    <a:pt x="671" y="0"/>
                  </a:moveTo>
                  <a:cubicBezTo>
                    <a:pt x="597" y="0"/>
                    <a:pt x="528" y="4"/>
                    <a:pt x="465" y="12"/>
                  </a:cubicBezTo>
                  <a:cubicBezTo>
                    <a:pt x="370" y="23"/>
                    <a:pt x="310" y="23"/>
                    <a:pt x="239" y="35"/>
                  </a:cubicBezTo>
                  <a:cubicBezTo>
                    <a:pt x="168" y="59"/>
                    <a:pt x="120" y="95"/>
                    <a:pt x="72" y="131"/>
                  </a:cubicBezTo>
                  <a:cubicBezTo>
                    <a:pt x="1" y="214"/>
                    <a:pt x="49" y="273"/>
                    <a:pt x="49" y="273"/>
                  </a:cubicBezTo>
                  <a:cubicBezTo>
                    <a:pt x="49" y="273"/>
                    <a:pt x="49" y="214"/>
                    <a:pt x="120" y="190"/>
                  </a:cubicBezTo>
                  <a:cubicBezTo>
                    <a:pt x="132" y="188"/>
                    <a:pt x="146" y="187"/>
                    <a:pt x="160" y="187"/>
                  </a:cubicBezTo>
                  <a:cubicBezTo>
                    <a:pt x="230" y="187"/>
                    <a:pt x="325" y="210"/>
                    <a:pt x="453" y="250"/>
                  </a:cubicBezTo>
                  <a:cubicBezTo>
                    <a:pt x="727" y="321"/>
                    <a:pt x="1120" y="476"/>
                    <a:pt x="1537" y="631"/>
                  </a:cubicBezTo>
                  <a:cubicBezTo>
                    <a:pt x="1954" y="797"/>
                    <a:pt x="2323" y="964"/>
                    <a:pt x="2596" y="1107"/>
                  </a:cubicBezTo>
                  <a:cubicBezTo>
                    <a:pt x="2870" y="1262"/>
                    <a:pt x="3037" y="1345"/>
                    <a:pt x="3037" y="1345"/>
                  </a:cubicBezTo>
                  <a:cubicBezTo>
                    <a:pt x="3037" y="1345"/>
                    <a:pt x="2954" y="1166"/>
                    <a:pt x="2727" y="928"/>
                  </a:cubicBezTo>
                  <a:cubicBezTo>
                    <a:pt x="2513" y="678"/>
                    <a:pt x="2156" y="393"/>
                    <a:pt x="1703" y="202"/>
                  </a:cubicBezTo>
                  <a:cubicBezTo>
                    <a:pt x="1333" y="60"/>
                    <a:pt x="963" y="0"/>
                    <a:pt x="671" y="0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504" name="Google Shape;12504;p49"/>
            <p:cNvSpPr/>
            <p:nvPr/>
          </p:nvSpPr>
          <p:spPr>
            <a:xfrm>
              <a:off x="3764150" y="2249050"/>
              <a:ext cx="51825" cy="17750"/>
            </a:xfrm>
            <a:custGeom>
              <a:avLst/>
              <a:gdLst/>
              <a:ahLst/>
              <a:cxnLst/>
              <a:rect l="l" t="t" r="r" b="b"/>
              <a:pathLst>
                <a:path w="2073" h="710" extrusionOk="0">
                  <a:moveTo>
                    <a:pt x="561" y="1"/>
                  </a:moveTo>
                  <a:cubicBezTo>
                    <a:pt x="478" y="1"/>
                    <a:pt x="401" y="7"/>
                    <a:pt x="334" y="19"/>
                  </a:cubicBezTo>
                  <a:cubicBezTo>
                    <a:pt x="131" y="43"/>
                    <a:pt x="0" y="90"/>
                    <a:pt x="0" y="90"/>
                  </a:cubicBezTo>
                  <a:cubicBezTo>
                    <a:pt x="0" y="90"/>
                    <a:pt x="120" y="162"/>
                    <a:pt x="298" y="257"/>
                  </a:cubicBezTo>
                  <a:cubicBezTo>
                    <a:pt x="477" y="341"/>
                    <a:pt x="715" y="448"/>
                    <a:pt x="1001" y="531"/>
                  </a:cubicBezTo>
                  <a:cubicBezTo>
                    <a:pt x="1286" y="614"/>
                    <a:pt x="1548" y="650"/>
                    <a:pt x="1751" y="686"/>
                  </a:cubicBezTo>
                  <a:cubicBezTo>
                    <a:pt x="1941" y="710"/>
                    <a:pt x="2072" y="710"/>
                    <a:pt x="2072" y="710"/>
                  </a:cubicBezTo>
                  <a:cubicBezTo>
                    <a:pt x="2072" y="710"/>
                    <a:pt x="2001" y="614"/>
                    <a:pt x="1822" y="471"/>
                  </a:cubicBezTo>
                  <a:cubicBezTo>
                    <a:pt x="1655" y="341"/>
                    <a:pt x="1417" y="174"/>
                    <a:pt x="1120" y="90"/>
                  </a:cubicBezTo>
                  <a:cubicBezTo>
                    <a:pt x="921" y="27"/>
                    <a:pt x="728" y="1"/>
                    <a:pt x="561" y="1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505" name="Google Shape;12505;p49"/>
            <p:cNvSpPr/>
            <p:nvPr/>
          </p:nvSpPr>
          <p:spPr>
            <a:xfrm>
              <a:off x="3493875" y="2528200"/>
              <a:ext cx="383100" cy="74650"/>
            </a:xfrm>
            <a:custGeom>
              <a:avLst/>
              <a:gdLst/>
              <a:ahLst/>
              <a:cxnLst/>
              <a:rect l="l" t="t" r="r" b="b"/>
              <a:pathLst>
                <a:path w="15324" h="2986" extrusionOk="0">
                  <a:moveTo>
                    <a:pt x="4082" y="0"/>
                  </a:moveTo>
                  <a:cubicBezTo>
                    <a:pt x="3418" y="0"/>
                    <a:pt x="2816" y="25"/>
                    <a:pt x="2287" y="69"/>
                  </a:cubicBezTo>
                  <a:cubicBezTo>
                    <a:pt x="1572" y="128"/>
                    <a:pt x="989" y="188"/>
                    <a:pt x="608" y="259"/>
                  </a:cubicBezTo>
                  <a:cubicBezTo>
                    <a:pt x="215" y="343"/>
                    <a:pt x="1" y="366"/>
                    <a:pt x="1" y="366"/>
                  </a:cubicBezTo>
                  <a:cubicBezTo>
                    <a:pt x="1" y="366"/>
                    <a:pt x="215" y="354"/>
                    <a:pt x="620" y="343"/>
                  </a:cubicBezTo>
                  <a:cubicBezTo>
                    <a:pt x="1013" y="307"/>
                    <a:pt x="1584" y="295"/>
                    <a:pt x="2298" y="295"/>
                  </a:cubicBezTo>
                  <a:cubicBezTo>
                    <a:pt x="3013" y="295"/>
                    <a:pt x="3846" y="319"/>
                    <a:pt x="4787" y="402"/>
                  </a:cubicBezTo>
                  <a:cubicBezTo>
                    <a:pt x="5727" y="474"/>
                    <a:pt x="6740" y="593"/>
                    <a:pt x="7811" y="771"/>
                  </a:cubicBezTo>
                  <a:cubicBezTo>
                    <a:pt x="8883" y="962"/>
                    <a:pt x="9883" y="1188"/>
                    <a:pt x="10788" y="1426"/>
                  </a:cubicBezTo>
                  <a:cubicBezTo>
                    <a:pt x="11693" y="1664"/>
                    <a:pt x="12502" y="1914"/>
                    <a:pt x="13169" y="2152"/>
                  </a:cubicBezTo>
                  <a:cubicBezTo>
                    <a:pt x="13836" y="2390"/>
                    <a:pt x="14371" y="2605"/>
                    <a:pt x="14741" y="2748"/>
                  </a:cubicBezTo>
                  <a:cubicBezTo>
                    <a:pt x="15122" y="2902"/>
                    <a:pt x="15324" y="2986"/>
                    <a:pt x="15324" y="2986"/>
                  </a:cubicBezTo>
                  <a:cubicBezTo>
                    <a:pt x="15324" y="2986"/>
                    <a:pt x="15133" y="2879"/>
                    <a:pt x="14764" y="2688"/>
                  </a:cubicBezTo>
                  <a:cubicBezTo>
                    <a:pt x="14419" y="2498"/>
                    <a:pt x="13895" y="2248"/>
                    <a:pt x="13240" y="1950"/>
                  </a:cubicBezTo>
                  <a:cubicBezTo>
                    <a:pt x="12585" y="1652"/>
                    <a:pt x="11800" y="1355"/>
                    <a:pt x="10895" y="1057"/>
                  </a:cubicBezTo>
                  <a:cubicBezTo>
                    <a:pt x="9978" y="771"/>
                    <a:pt x="8966" y="521"/>
                    <a:pt x="7883" y="319"/>
                  </a:cubicBezTo>
                  <a:cubicBezTo>
                    <a:pt x="6799" y="140"/>
                    <a:pt x="5751" y="45"/>
                    <a:pt x="4799" y="9"/>
                  </a:cubicBezTo>
                  <a:cubicBezTo>
                    <a:pt x="4553" y="3"/>
                    <a:pt x="4314" y="0"/>
                    <a:pt x="4082" y="0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506" name="Google Shape;12506;p49"/>
            <p:cNvSpPr/>
            <p:nvPr/>
          </p:nvSpPr>
          <p:spPr>
            <a:xfrm>
              <a:off x="3660850" y="2501325"/>
              <a:ext cx="133975" cy="30400"/>
            </a:xfrm>
            <a:custGeom>
              <a:avLst/>
              <a:gdLst/>
              <a:ahLst/>
              <a:cxnLst/>
              <a:rect l="l" t="t" r="r" b="b"/>
              <a:pathLst>
                <a:path w="5359" h="1216" extrusionOk="0">
                  <a:moveTo>
                    <a:pt x="823" y="1"/>
                  </a:moveTo>
                  <a:cubicBezTo>
                    <a:pt x="311" y="1"/>
                    <a:pt x="1" y="48"/>
                    <a:pt x="1" y="48"/>
                  </a:cubicBezTo>
                  <a:lnTo>
                    <a:pt x="2680" y="644"/>
                  </a:lnTo>
                  <a:cubicBezTo>
                    <a:pt x="4156" y="953"/>
                    <a:pt x="5359" y="1215"/>
                    <a:pt x="5359" y="1215"/>
                  </a:cubicBezTo>
                  <a:cubicBezTo>
                    <a:pt x="5359" y="1215"/>
                    <a:pt x="5085" y="1037"/>
                    <a:pt x="4644" y="834"/>
                  </a:cubicBezTo>
                  <a:cubicBezTo>
                    <a:pt x="4192" y="608"/>
                    <a:pt x="3537" y="358"/>
                    <a:pt x="2787" y="191"/>
                  </a:cubicBezTo>
                  <a:cubicBezTo>
                    <a:pt x="2025" y="25"/>
                    <a:pt x="1323" y="1"/>
                    <a:pt x="823" y="1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507" name="Google Shape;12507;p49"/>
            <p:cNvSpPr/>
            <p:nvPr/>
          </p:nvSpPr>
          <p:spPr>
            <a:xfrm>
              <a:off x="3723375" y="2480900"/>
              <a:ext cx="66100" cy="18850"/>
            </a:xfrm>
            <a:custGeom>
              <a:avLst/>
              <a:gdLst/>
              <a:ahLst/>
              <a:cxnLst/>
              <a:rect l="l" t="t" r="r" b="b"/>
              <a:pathLst>
                <a:path w="2644" h="754" extrusionOk="0">
                  <a:moveTo>
                    <a:pt x="224" y="0"/>
                  </a:moveTo>
                  <a:cubicBezTo>
                    <a:pt x="84" y="0"/>
                    <a:pt x="0" y="8"/>
                    <a:pt x="0" y="8"/>
                  </a:cubicBezTo>
                  <a:cubicBezTo>
                    <a:pt x="0" y="8"/>
                    <a:pt x="536" y="401"/>
                    <a:pt x="1262" y="591"/>
                  </a:cubicBezTo>
                  <a:cubicBezTo>
                    <a:pt x="1729" y="729"/>
                    <a:pt x="2167" y="754"/>
                    <a:pt x="2419" y="754"/>
                  </a:cubicBezTo>
                  <a:cubicBezTo>
                    <a:pt x="2560" y="754"/>
                    <a:pt x="2643" y="746"/>
                    <a:pt x="2643" y="746"/>
                  </a:cubicBezTo>
                  <a:cubicBezTo>
                    <a:pt x="2643" y="746"/>
                    <a:pt x="2108" y="353"/>
                    <a:pt x="1381" y="163"/>
                  </a:cubicBezTo>
                  <a:cubicBezTo>
                    <a:pt x="915" y="25"/>
                    <a:pt x="477" y="0"/>
                    <a:pt x="224" y="0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508" name="Google Shape;12508;p49"/>
            <p:cNvSpPr/>
            <p:nvPr/>
          </p:nvSpPr>
          <p:spPr>
            <a:xfrm>
              <a:off x="3730225" y="2454850"/>
              <a:ext cx="58950" cy="13650"/>
            </a:xfrm>
            <a:custGeom>
              <a:avLst/>
              <a:gdLst/>
              <a:ahLst/>
              <a:cxnLst/>
              <a:rect l="l" t="t" r="r" b="b"/>
              <a:pathLst>
                <a:path w="2358" h="546" extrusionOk="0">
                  <a:moveTo>
                    <a:pt x="794" y="1"/>
                  </a:moveTo>
                  <a:cubicBezTo>
                    <a:pt x="334" y="1"/>
                    <a:pt x="0" y="121"/>
                    <a:pt x="0" y="121"/>
                  </a:cubicBezTo>
                  <a:cubicBezTo>
                    <a:pt x="0" y="121"/>
                    <a:pt x="512" y="383"/>
                    <a:pt x="1155" y="490"/>
                  </a:cubicBezTo>
                  <a:cubicBezTo>
                    <a:pt x="1407" y="532"/>
                    <a:pt x="1645" y="545"/>
                    <a:pt x="1843" y="545"/>
                  </a:cubicBezTo>
                  <a:cubicBezTo>
                    <a:pt x="2150" y="545"/>
                    <a:pt x="2358" y="514"/>
                    <a:pt x="2358" y="514"/>
                  </a:cubicBezTo>
                  <a:cubicBezTo>
                    <a:pt x="2358" y="514"/>
                    <a:pt x="1893" y="157"/>
                    <a:pt x="1226" y="38"/>
                  </a:cubicBezTo>
                  <a:cubicBezTo>
                    <a:pt x="1075" y="11"/>
                    <a:pt x="929" y="1"/>
                    <a:pt x="794" y="1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509" name="Google Shape;12509;p49"/>
            <p:cNvSpPr/>
            <p:nvPr/>
          </p:nvSpPr>
          <p:spPr>
            <a:xfrm>
              <a:off x="3750150" y="2434850"/>
              <a:ext cx="37550" cy="11625"/>
            </a:xfrm>
            <a:custGeom>
              <a:avLst/>
              <a:gdLst/>
              <a:ahLst/>
              <a:cxnLst/>
              <a:rect l="l" t="t" r="r" b="b"/>
              <a:pathLst>
                <a:path w="1502" h="465" extrusionOk="0">
                  <a:moveTo>
                    <a:pt x="669" y="0"/>
                  </a:moveTo>
                  <a:cubicBezTo>
                    <a:pt x="299" y="0"/>
                    <a:pt x="1" y="159"/>
                    <a:pt x="1" y="159"/>
                  </a:cubicBezTo>
                  <a:cubicBezTo>
                    <a:pt x="1" y="159"/>
                    <a:pt x="310" y="409"/>
                    <a:pt x="727" y="457"/>
                  </a:cubicBezTo>
                  <a:cubicBezTo>
                    <a:pt x="771" y="462"/>
                    <a:pt x="814" y="464"/>
                    <a:pt x="856" y="464"/>
                  </a:cubicBezTo>
                  <a:cubicBezTo>
                    <a:pt x="1215" y="464"/>
                    <a:pt x="1501" y="302"/>
                    <a:pt x="1501" y="302"/>
                  </a:cubicBezTo>
                  <a:cubicBezTo>
                    <a:pt x="1501" y="302"/>
                    <a:pt x="1180" y="52"/>
                    <a:pt x="775" y="5"/>
                  </a:cubicBezTo>
                  <a:cubicBezTo>
                    <a:pt x="739" y="2"/>
                    <a:pt x="704" y="0"/>
                    <a:pt x="669" y="0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510" name="Google Shape;12510;p49"/>
            <p:cNvSpPr/>
            <p:nvPr/>
          </p:nvSpPr>
          <p:spPr>
            <a:xfrm>
              <a:off x="3751650" y="2409650"/>
              <a:ext cx="39300" cy="11350"/>
            </a:xfrm>
            <a:custGeom>
              <a:avLst/>
              <a:gdLst/>
              <a:ahLst/>
              <a:cxnLst/>
              <a:rect l="l" t="t" r="r" b="b"/>
              <a:pathLst>
                <a:path w="1572" h="454" extrusionOk="0">
                  <a:moveTo>
                    <a:pt x="786" y="1"/>
                  </a:moveTo>
                  <a:cubicBezTo>
                    <a:pt x="358" y="1"/>
                    <a:pt x="0" y="227"/>
                    <a:pt x="0" y="227"/>
                  </a:cubicBezTo>
                  <a:cubicBezTo>
                    <a:pt x="0" y="227"/>
                    <a:pt x="358" y="453"/>
                    <a:pt x="786" y="453"/>
                  </a:cubicBezTo>
                  <a:cubicBezTo>
                    <a:pt x="1215" y="453"/>
                    <a:pt x="1572" y="227"/>
                    <a:pt x="1572" y="227"/>
                  </a:cubicBezTo>
                  <a:cubicBezTo>
                    <a:pt x="1572" y="227"/>
                    <a:pt x="1239" y="1"/>
                    <a:pt x="786" y="1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511" name="Google Shape;12511;p49"/>
            <p:cNvSpPr/>
            <p:nvPr/>
          </p:nvSpPr>
          <p:spPr>
            <a:xfrm>
              <a:off x="3755225" y="2382375"/>
              <a:ext cx="41400" cy="11650"/>
            </a:xfrm>
            <a:custGeom>
              <a:avLst/>
              <a:gdLst/>
              <a:ahLst/>
              <a:cxnLst/>
              <a:rect l="l" t="t" r="r" b="b"/>
              <a:pathLst>
                <a:path w="1656" h="466" extrusionOk="0">
                  <a:moveTo>
                    <a:pt x="714" y="1"/>
                  </a:moveTo>
                  <a:cubicBezTo>
                    <a:pt x="315" y="1"/>
                    <a:pt x="0" y="163"/>
                    <a:pt x="0" y="163"/>
                  </a:cubicBezTo>
                  <a:cubicBezTo>
                    <a:pt x="0" y="163"/>
                    <a:pt x="346" y="413"/>
                    <a:pt x="810" y="461"/>
                  </a:cubicBezTo>
                  <a:cubicBezTo>
                    <a:pt x="850" y="464"/>
                    <a:pt x="889" y="465"/>
                    <a:pt x="927" y="465"/>
                  </a:cubicBezTo>
                  <a:cubicBezTo>
                    <a:pt x="1337" y="465"/>
                    <a:pt x="1655" y="306"/>
                    <a:pt x="1655" y="306"/>
                  </a:cubicBezTo>
                  <a:cubicBezTo>
                    <a:pt x="1655" y="306"/>
                    <a:pt x="1298" y="56"/>
                    <a:pt x="858" y="8"/>
                  </a:cubicBezTo>
                  <a:cubicBezTo>
                    <a:pt x="809" y="3"/>
                    <a:pt x="761" y="1"/>
                    <a:pt x="714" y="1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512" name="Google Shape;12512;p49"/>
            <p:cNvSpPr/>
            <p:nvPr/>
          </p:nvSpPr>
          <p:spPr>
            <a:xfrm>
              <a:off x="3771600" y="2357625"/>
              <a:ext cx="25025" cy="12075"/>
            </a:xfrm>
            <a:custGeom>
              <a:avLst/>
              <a:gdLst/>
              <a:ahLst/>
              <a:cxnLst/>
              <a:rect l="l" t="t" r="r" b="b"/>
              <a:pathLst>
                <a:path w="1001" h="483" extrusionOk="0">
                  <a:moveTo>
                    <a:pt x="383" y="0"/>
                  </a:moveTo>
                  <a:cubicBezTo>
                    <a:pt x="311" y="0"/>
                    <a:pt x="241" y="13"/>
                    <a:pt x="179" y="34"/>
                  </a:cubicBezTo>
                  <a:cubicBezTo>
                    <a:pt x="83" y="58"/>
                    <a:pt x="0" y="93"/>
                    <a:pt x="0" y="93"/>
                  </a:cubicBezTo>
                  <a:cubicBezTo>
                    <a:pt x="0" y="93"/>
                    <a:pt x="36" y="165"/>
                    <a:pt x="107" y="260"/>
                  </a:cubicBezTo>
                  <a:cubicBezTo>
                    <a:pt x="179" y="343"/>
                    <a:pt x="298" y="439"/>
                    <a:pt x="453" y="462"/>
                  </a:cubicBezTo>
                  <a:cubicBezTo>
                    <a:pt x="494" y="476"/>
                    <a:pt x="535" y="482"/>
                    <a:pt x="575" y="482"/>
                  </a:cubicBezTo>
                  <a:cubicBezTo>
                    <a:pt x="670" y="482"/>
                    <a:pt x="758" y="448"/>
                    <a:pt x="834" y="415"/>
                  </a:cubicBezTo>
                  <a:cubicBezTo>
                    <a:pt x="941" y="379"/>
                    <a:pt x="1000" y="319"/>
                    <a:pt x="1000" y="319"/>
                  </a:cubicBezTo>
                  <a:cubicBezTo>
                    <a:pt x="1000" y="319"/>
                    <a:pt x="941" y="236"/>
                    <a:pt x="869" y="177"/>
                  </a:cubicBezTo>
                  <a:cubicBezTo>
                    <a:pt x="774" y="117"/>
                    <a:pt x="679" y="46"/>
                    <a:pt x="536" y="22"/>
                  </a:cubicBezTo>
                  <a:cubicBezTo>
                    <a:pt x="486" y="7"/>
                    <a:pt x="434" y="0"/>
                    <a:pt x="383" y="0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513" name="Google Shape;12513;p49"/>
            <p:cNvSpPr/>
            <p:nvPr/>
          </p:nvSpPr>
          <p:spPr>
            <a:xfrm>
              <a:off x="3217350" y="1987875"/>
              <a:ext cx="155400" cy="66700"/>
            </a:xfrm>
            <a:custGeom>
              <a:avLst/>
              <a:gdLst/>
              <a:ahLst/>
              <a:cxnLst/>
              <a:rect l="l" t="t" r="r" b="b"/>
              <a:pathLst>
                <a:path w="6216" h="2668" extrusionOk="0">
                  <a:moveTo>
                    <a:pt x="1" y="0"/>
                  </a:moveTo>
                  <a:cubicBezTo>
                    <a:pt x="1" y="1"/>
                    <a:pt x="275" y="251"/>
                    <a:pt x="786" y="620"/>
                  </a:cubicBezTo>
                  <a:cubicBezTo>
                    <a:pt x="1298" y="1001"/>
                    <a:pt x="2025" y="1453"/>
                    <a:pt x="2906" y="1834"/>
                  </a:cubicBezTo>
                  <a:cubicBezTo>
                    <a:pt x="3775" y="2203"/>
                    <a:pt x="4608" y="2406"/>
                    <a:pt x="5228" y="2525"/>
                  </a:cubicBezTo>
                  <a:cubicBezTo>
                    <a:pt x="5835" y="2632"/>
                    <a:pt x="6216" y="2667"/>
                    <a:pt x="6216" y="2667"/>
                  </a:cubicBezTo>
                  <a:cubicBezTo>
                    <a:pt x="6216" y="2667"/>
                    <a:pt x="5859" y="2525"/>
                    <a:pt x="5287" y="2322"/>
                  </a:cubicBezTo>
                  <a:cubicBezTo>
                    <a:pt x="4716" y="2096"/>
                    <a:pt x="3930" y="1786"/>
                    <a:pt x="3084" y="1417"/>
                  </a:cubicBezTo>
                  <a:cubicBezTo>
                    <a:pt x="2227" y="1036"/>
                    <a:pt x="1453" y="703"/>
                    <a:pt x="906" y="429"/>
                  </a:cubicBezTo>
                  <a:cubicBezTo>
                    <a:pt x="334" y="167"/>
                    <a:pt x="1" y="1"/>
                    <a:pt x="1" y="0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514" name="Google Shape;12514;p49"/>
            <p:cNvSpPr/>
            <p:nvPr/>
          </p:nvSpPr>
          <p:spPr>
            <a:xfrm>
              <a:off x="3218850" y="2012575"/>
              <a:ext cx="69975" cy="42000"/>
            </a:xfrm>
            <a:custGeom>
              <a:avLst/>
              <a:gdLst/>
              <a:ahLst/>
              <a:cxnLst/>
              <a:rect l="l" t="t" r="r" b="b"/>
              <a:pathLst>
                <a:path w="2799" h="1680" extrusionOk="0"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07" y="167"/>
                    <a:pt x="310" y="394"/>
                  </a:cubicBezTo>
                  <a:cubicBezTo>
                    <a:pt x="524" y="620"/>
                    <a:pt x="834" y="894"/>
                    <a:pt x="1215" y="1144"/>
                  </a:cubicBezTo>
                  <a:cubicBezTo>
                    <a:pt x="1619" y="1382"/>
                    <a:pt x="2012" y="1513"/>
                    <a:pt x="2310" y="1584"/>
                  </a:cubicBezTo>
                  <a:cubicBezTo>
                    <a:pt x="2608" y="1656"/>
                    <a:pt x="2798" y="1679"/>
                    <a:pt x="2798" y="1679"/>
                  </a:cubicBezTo>
                  <a:cubicBezTo>
                    <a:pt x="2798" y="1679"/>
                    <a:pt x="2643" y="1560"/>
                    <a:pt x="2393" y="1370"/>
                  </a:cubicBezTo>
                  <a:cubicBezTo>
                    <a:pt x="2143" y="1215"/>
                    <a:pt x="1810" y="977"/>
                    <a:pt x="1441" y="751"/>
                  </a:cubicBezTo>
                  <a:cubicBezTo>
                    <a:pt x="1072" y="525"/>
                    <a:pt x="715" y="346"/>
                    <a:pt x="441" y="215"/>
                  </a:cubicBezTo>
                  <a:cubicBezTo>
                    <a:pt x="179" y="84"/>
                    <a:pt x="0" y="1"/>
                    <a:pt x="0" y="1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515" name="Google Shape;12515;p49"/>
            <p:cNvSpPr/>
            <p:nvPr/>
          </p:nvSpPr>
          <p:spPr>
            <a:xfrm>
              <a:off x="3172700" y="2106925"/>
              <a:ext cx="73250" cy="22950"/>
            </a:xfrm>
            <a:custGeom>
              <a:avLst/>
              <a:gdLst/>
              <a:ahLst/>
              <a:cxnLst/>
              <a:rect l="l" t="t" r="r" b="b"/>
              <a:pathLst>
                <a:path w="2930" h="918" extrusionOk="0">
                  <a:moveTo>
                    <a:pt x="1" y="1"/>
                  </a:moveTo>
                  <a:cubicBezTo>
                    <a:pt x="1" y="1"/>
                    <a:pt x="132" y="120"/>
                    <a:pt x="370" y="287"/>
                  </a:cubicBezTo>
                  <a:cubicBezTo>
                    <a:pt x="608" y="441"/>
                    <a:pt x="953" y="620"/>
                    <a:pt x="1370" y="751"/>
                  </a:cubicBezTo>
                  <a:cubicBezTo>
                    <a:pt x="1787" y="882"/>
                    <a:pt x="2191" y="918"/>
                    <a:pt x="2465" y="918"/>
                  </a:cubicBezTo>
                  <a:cubicBezTo>
                    <a:pt x="2751" y="918"/>
                    <a:pt x="2930" y="894"/>
                    <a:pt x="2930" y="894"/>
                  </a:cubicBezTo>
                  <a:cubicBezTo>
                    <a:pt x="2930" y="894"/>
                    <a:pt x="2287" y="549"/>
                    <a:pt x="1501" y="322"/>
                  </a:cubicBezTo>
                  <a:cubicBezTo>
                    <a:pt x="715" y="72"/>
                    <a:pt x="1" y="1"/>
                    <a:pt x="1" y="1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516" name="Google Shape;12516;p49"/>
            <p:cNvSpPr/>
            <p:nvPr/>
          </p:nvSpPr>
          <p:spPr>
            <a:xfrm>
              <a:off x="2975950" y="2639750"/>
              <a:ext cx="235775" cy="52800"/>
            </a:xfrm>
            <a:custGeom>
              <a:avLst/>
              <a:gdLst/>
              <a:ahLst/>
              <a:cxnLst/>
              <a:rect l="l" t="t" r="r" b="b"/>
              <a:pathLst>
                <a:path w="9431" h="2112" extrusionOk="0">
                  <a:moveTo>
                    <a:pt x="1" y="0"/>
                  </a:moveTo>
                  <a:cubicBezTo>
                    <a:pt x="1" y="0"/>
                    <a:pt x="477" y="250"/>
                    <a:pt x="1287" y="595"/>
                  </a:cubicBezTo>
                  <a:cubicBezTo>
                    <a:pt x="2108" y="953"/>
                    <a:pt x="3251" y="1357"/>
                    <a:pt x="4585" y="1655"/>
                  </a:cubicBezTo>
                  <a:cubicBezTo>
                    <a:pt x="5906" y="1953"/>
                    <a:pt x="7121" y="2072"/>
                    <a:pt x="8002" y="2096"/>
                  </a:cubicBezTo>
                  <a:cubicBezTo>
                    <a:pt x="8295" y="2108"/>
                    <a:pt x="8552" y="2111"/>
                    <a:pt x="8764" y="2111"/>
                  </a:cubicBezTo>
                  <a:cubicBezTo>
                    <a:pt x="9187" y="2111"/>
                    <a:pt x="9430" y="2096"/>
                    <a:pt x="9430" y="2096"/>
                  </a:cubicBezTo>
                  <a:cubicBezTo>
                    <a:pt x="9430" y="2096"/>
                    <a:pt x="8895" y="2012"/>
                    <a:pt x="8014" y="1857"/>
                  </a:cubicBezTo>
                  <a:cubicBezTo>
                    <a:pt x="7156" y="1715"/>
                    <a:pt x="5966" y="1488"/>
                    <a:pt x="4668" y="1203"/>
                  </a:cubicBezTo>
                  <a:cubicBezTo>
                    <a:pt x="3370" y="917"/>
                    <a:pt x="2215" y="619"/>
                    <a:pt x="1370" y="381"/>
                  </a:cubicBezTo>
                  <a:cubicBezTo>
                    <a:pt x="513" y="143"/>
                    <a:pt x="1" y="0"/>
                    <a:pt x="1" y="0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517" name="Google Shape;12517;p49"/>
            <p:cNvSpPr/>
            <p:nvPr/>
          </p:nvSpPr>
          <p:spPr>
            <a:xfrm>
              <a:off x="2991725" y="2597975"/>
              <a:ext cx="61050" cy="16575"/>
            </a:xfrm>
            <a:custGeom>
              <a:avLst/>
              <a:gdLst/>
              <a:ahLst/>
              <a:cxnLst/>
              <a:rect l="l" t="t" r="r" b="b"/>
              <a:pathLst>
                <a:path w="2442" h="663" extrusionOk="0">
                  <a:moveTo>
                    <a:pt x="332" y="1"/>
                  </a:moveTo>
                  <a:cubicBezTo>
                    <a:pt x="128" y="1"/>
                    <a:pt x="1" y="16"/>
                    <a:pt x="1" y="16"/>
                  </a:cubicBezTo>
                  <a:cubicBezTo>
                    <a:pt x="1" y="16"/>
                    <a:pt x="501" y="373"/>
                    <a:pt x="1168" y="552"/>
                  </a:cubicBezTo>
                  <a:cubicBezTo>
                    <a:pt x="1533" y="642"/>
                    <a:pt x="1874" y="662"/>
                    <a:pt x="2111" y="662"/>
                  </a:cubicBezTo>
                  <a:cubicBezTo>
                    <a:pt x="2315" y="662"/>
                    <a:pt x="2442" y="647"/>
                    <a:pt x="2442" y="647"/>
                  </a:cubicBezTo>
                  <a:cubicBezTo>
                    <a:pt x="2442" y="647"/>
                    <a:pt x="1953" y="290"/>
                    <a:pt x="1287" y="111"/>
                  </a:cubicBezTo>
                  <a:cubicBezTo>
                    <a:pt x="915" y="22"/>
                    <a:pt x="571" y="1"/>
                    <a:pt x="332" y="1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518" name="Google Shape;12518;p49"/>
            <p:cNvSpPr/>
            <p:nvPr/>
          </p:nvSpPr>
          <p:spPr>
            <a:xfrm>
              <a:off x="3004525" y="2565800"/>
              <a:ext cx="58675" cy="13975"/>
            </a:xfrm>
            <a:custGeom>
              <a:avLst/>
              <a:gdLst/>
              <a:ahLst/>
              <a:cxnLst/>
              <a:rect l="l" t="t" r="r" b="b"/>
              <a:pathLst>
                <a:path w="2347" h="559" extrusionOk="0">
                  <a:moveTo>
                    <a:pt x="609" y="0"/>
                  </a:moveTo>
                  <a:cubicBezTo>
                    <a:pt x="249" y="0"/>
                    <a:pt x="1" y="53"/>
                    <a:pt x="1" y="53"/>
                  </a:cubicBezTo>
                  <a:cubicBezTo>
                    <a:pt x="1" y="53"/>
                    <a:pt x="477" y="386"/>
                    <a:pt x="1132" y="505"/>
                  </a:cubicBezTo>
                  <a:cubicBezTo>
                    <a:pt x="1350" y="545"/>
                    <a:pt x="1558" y="558"/>
                    <a:pt x="1738" y="558"/>
                  </a:cubicBezTo>
                  <a:cubicBezTo>
                    <a:pt x="2098" y="558"/>
                    <a:pt x="2346" y="505"/>
                    <a:pt x="2346" y="505"/>
                  </a:cubicBezTo>
                  <a:cubicBezTo>
                    <a:pt x="2346" y="505"/>
                    <a:pt x="1870" y="184"/>
                    <a:pt x="1215" y="53"/>
                  </a:cubicBezTo>
                  <a:cubicBezTo>
                    <a:pt x="997" y="13"/>
                    <a:pt x="789" y="0"/>
                    <a:pt x="609" y="0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519" name="Google Shape;12519;p49"/>
            <p:cNvSpPr/>
            <p:nvPr/>
          </p:nvSpPr>
          <p:spPr>
            <a:xfrm>
              <a:off x="3017025" y="2533350"/>
              <a:ext cx="35750" cy="13675"/>
            </a:xfrm>
            <a:custGeom>
              <a:avLst/>
              <a:gdLst/>
              <a:ahLst/>
              <a:cxnLst/>
              <a:rect l="l" t="t" r="r" b="b"/>
              <a:pathLst>
                <a:path w="1430" h="547" extrusionOk="0">
                  <a:moveTo>
                    <a:pt x="405" y="0"/>
                  </a:moveTo>
                  <a:cubicBezTo>
                    <a:pt x="175" y="0"/>
                    <a:pt x="1" y="53"/>
                    <a:pt x="1" y="53"/>
                  </a:cubicBezTo>
                  <a:cubicBezTo>
                    <a:pt x="1" y="53"/>
                    <a:pt x="251" y="375"/>
                    <a:pt x="656" y="494"/>
                  </a:cubicBezTo>
                  <a:cubicBezTo>
                    <a:pt x="787" y="533"/>
                    <a:pt x="916" y="547"/>
                    <a:pt x="1031" y="547"/>
                  </a:cubicBezTo>
                  <a:cubicBezTo>
                    <a:pt x="1260" y="547"/>
                    <a:pt x="1430" y="494"/>
                    <a:pt x="1430" y="494"/>
                  </a:cubicBezTo>
                  <a:cubicBezTo>
                    <a:pt x="1430" y="494"/>
                    <a:pt x="1179" y="172"/>
                    <a:pt x="775" y="53"/>
                  </a:cubicBezTo>
                  <a:cubicBezTo>
                    <a:pt x="648" y="14"/>
                    <a:pt x="519" y="0"/>
                    <a:pt x="405" y="0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520" name="Google Shape;12520;p49"/>
            <p:cNvSpPr/>
            <p:nvPr/>
          </p:nvSpPr>
          <p:spPr>
            <a:xfrm>
              <a:off x="3025950" y="2504300"/>
              <a:ext cx="30400" cy="11650"/>
            </a:xfrm>
            <a:custGeom>
              <a:avLst/>
              <a:gdLst/>
              <a:ahLst/>
              <a:cxnLst/>
              <a:rect l="l" t="t" r="r" b="b"/>
              <a:pathLst>
                <a:path w="1216" h="466" extrusionOk="0">
                  <a:moveTo>
                    <a:pt x="632" y="1"/>
                  </a:moveTo>
                  <a:cubicBezTo>
                    <a:pt x="453" y="1"/>
                    <a:pt x="287" y="60"/>
                    <a:pt x="180" y="120"/>
                  </a:cubicBezTo>
                  <a:cubicBezTo>
                    <a:pt x="60" y="191"/>
                    <a:pt x="1" y="251"/>
                    <a:pt x="1" y="251"/>
                  </a:cubicBezTo>
                  <a:cubicBezTo>
                    <a:pt x="1" y="251"/>
                    <a:pt x="84" y="310"/>
                    <a:pt x="180" y="358"/>
                  </a:cubicBezTo>
                  <a:cubicBezTo>
                    <a:pt x="299" y="406"/>
                    <a:pt x="441" y="465"/>
                    <a:pt x="596" y="465"/>
                  </a:cubicBezTo>
                  <a:cubicBezTo>
                    <a:pt x="751" y="465"/>
                    <a:pt x="894" y="429"/>
                    <a:pt x="1013" y="382"/>
                  </a:cubicBezTo>
                  <a:cubicBezTo>
                    <a:pt x="1132" y="346"/>
                    <a:pt x="1215" y="298"/>
                    <a:pt x="1215" y="298"/>
                  </a:cubicBezTo>
                  <a:cubicBezTo>
                    <a:pt x="1215" y="298"/>
                    <a:pt x="1168" y="227"/>
                    <a:pt x="1061" y="167"/>
                  </a:cubicBezTo>
                  <a:cubicBezTo>
                    <a:pt x="953" y="84"/>
                    <a:pt x="811" y="13"/>
                    <a:pt x="632" y="1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521" name="Google Shape;12521;p49"/>
            <p:cNvSpPr/>
            <p:nvPr/>
          </p:nvSpPr>
          <p:spPr>
            <a:xfrm>
              <a:off x="2825925" y="2812075"/>
              <a:ext cx="125050" cy="19025"/>
            </a:xfrm>
            <a:custGeom>
              <a:avLst/>
              <a:gdLst/>
              <a:ahLst/>
              <a:cxnLst/>
              <a:rect l="l" t="t" r="r" b="b"/>
              <a:pathLst>
                <a:path w="5002" h="761" extrusionOk="0">
                  <a:moveTo>
                    <a:pt x="5002" y="1"/>
                  </a:moveTo>
                  <a:cubicBezTo>
                    <a:pt x="5001" y="1"/>
                    <a:pt x="3858" y="60"/>
                    <a:pt x="2489" y="227"/>
                  </a:cubicBezTo>
                  <a:cubicBezTo>
                    <a:pt x="1120" y="406"/>
                    <a:pt x="1" y="644"/>
                    <a:pt x="1" y="644"/>
                  </a:cubicBezTo>
                  <a:cubicBezTo>
                    <a:pt x="1" y="644"/>
                    <a:pt x="287" y="703"/>
                    <a:pt x="739" y="739"/>
                  </a:cubicBezTo>
                  <a:cubicBezTo>
                    <a:pt x="915" y="753"/>
                    <a:pt x="1118" y="761"/>
                    <a:pt x="1339" y="761"/>
                  </a:cubicBezTo>
                  <a:cubicBezTo>
                    <a:pt x="1700" y="761"/>
                    <a:pt x="2113" y="739"/>
                    <a:pt x="2549" y="679"/>
                  </a:cubicBezTo>
                  <a:cubicBezTo>
                    <a:pt x="3239" y="596"/>
                    <a:pt x="3870" y="418"/>
                    <a:pt x="4299" y="263"/>
                  </a:cubicBezTo>
                  <a:cubicBezTo>
                    <a:pt x="4728" y="120"/>
                    <a:pt x="5002" y="1"/>
                    <a:pt x="5002" y="1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522" name="Google Shape;12522;p49"/>
            <p:cNvSpPr/>
            <p:nvPr/>
          </p:nvSpPr>
          <p:spPr>
            <a:xfrm>
              <a:off x="2836650" y="2794625"/>
              <a:ext cx="56875" cy="12400"/>
            </a:xfrm>
            <a:custGeom>
              <a:avLst/>
              <a:gdLst/>
              <a:ahLst/>
              <a:cxnLst/>
              <a:rect l="l" t="t" r="r" b="b"/>
              <a:pathLst>
                <a:path w="2275" h="496" extrusionOk="0">
                  <a:moveTo>
                    <a:pt x="1427" y="0"/>
                  </a:moveTo>
                  <a:cubicBezTo>
                    <a:pt x="1329" y="0"/>
                    <a:pt x="1225" y="6"/>
                    <a:pt x="1120" y="20"/>
                  </a:cubicBezTo>
                  <a:cubicBezTo>
                    <a:pt x="465" y="103"/>
                    <a:pt x="1" y="425"/>
                    <a:pt x="1" y="425"/>
                  </a:cubicBezTo>
                  <a:cubicBezTo>
                    <a:pt x="1" y="425"/>
                    <a:pt x="318" y="495"/>
                    <a:pt x="751" y="495"/>
                  </a:cubicBezTo>
                  <a:cubicBezTo>
                    <a:pt x="881" y="495"/>
                    <a:pt x="1022" y="489"/>
                    <a:pt x="1167" y="473"/>
                  </a:cubicBezTo>
                  <a:cubicBezTo>
                    <a:pt x="1775" y="401"/>
                    <a:pt x="2275" y="139"/>
                    <a:pt x="2275" y="139"/>
                  </a:cubicBezTo>
                  <a:cubicBezTo>
                    <a:pt x="2275" y="139"/>
                    <a:pt x="1906" y="0"/>
                    <a:pt x="1427" y="0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523" name="Google Shape;12523;p49"/>
            <p:cNvSpPr/>
            <p:nvPr/>
          </p:nvSpPr>
          <p:spPr>
            <a:xfrm>
              <a:off x="2850350" y="2757150"/>
              <a:ext cx="38125" cy="11325"/>
            </a:xfrm>
            <a:custGeom>
              <a:avLst/>
              <a:gdLst/>
              <a:ahLst/>
              <a:cxnLst/>
              <a:rect l="l" t="t" r="r" b="b"/>
              <a:pathLst>
                <a:path w="1525" h="453" extrusionOk="0">
                  <a:moveTo>
                    <a:pt x="847" y="1"/>
                  </a:moveTo>
                  <a:cubicBezTo>
                    <a:pt x="808" y="1"/>
                    <a:pt x="768" y="3"/>
                    <a:pt x="727" y="7"/>
                  </a:cubicBezTo>
                  <a:cubicBezTo>
                    <a:pt x="298" y="31"/>
                    <a:pt x="0" y="317"/>
                    <a:pt x="0" y="317"/>
                  </a:cubicBezTo>
                  <a:cubicBezTo>
                    <a:pt x="0" y="317"/>
                    <a:pt x="301" y="453"/>
                    <a:pt x="658" y="453"/>
                  </a:cubicBezTo>
                  <a:cubicBezTo>
                    <a:pt x="696" y="453"/>
                    <a:pt x="735" y="451"/>
                    <a:pt x="774" y="448"/>
                  </a:cubicBezTo>
                  <a:cubicBezTo>
                    <a:pt x="1179" y="424"/>
                    <a:pt x="1524" y="198"/>
                    <a:pt x="1524" y="198"/>
                  </a:cubicBezTo>
                  <a:cubicBezTo>
                    <a:pt x="1524" y="198"/>
                    <a:pt x="1239" y="1"/>
                    <a:pt x="847" y="1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524" name="Google Shape;12524;p49"/>
            <p:cNvSpPr/>
            <p:nvPr/>
          </p:nvSpPr>
          <p:spPr>
            <a:xfrm>
              <a:off x="2920300" y="2601275"/>
              <a:ext cx="43175" cy="11450"/>
            </a:xfrm>
            <a:custGeom>
              <a:avLst/>
              <a:gdLst/>
              <a:ahLst/>
              <a:cxnLst/>
              <a:rect l="l" t="t" r="r" b="b"/>
              <a:pathLst>
                <a:path w="1727" h="458" extrusionOk="0">
                  <a:moveTo>
                    <a:pt x="976" y="0"/>
                  </a:moveTo>
                  <a:cubicBezTo>
                    <a:pt x="937" y="0"/>
                    <a:pt x="897" y="1"/>
                    <a:pt x="857" y="3"/>
                  </a:cubicBezTo>
                  <a:cubicBezTo>
                    <a:pt x="619" y="15"/>
                    <a:pt x="417" y="75"/>
                    <a:pt x="262" y="122"/>
                  </a:cubicBezTo>
                  <a:cubicBezTo>
                    <a:pt x="107" y="170"/>
                    <a:pt x="0" y="218"/>
                    <a:pt x="0" y="218"/>
                  </a:cubicBezTo>
                  <a:cubicBezTo>
                    <a:pt x="0" y="218"/>
                    <a:pt x="95" y="289"/>
                    <a:pt x="262" y="348"/>
                  </a:cubicBezTo>
                  <a:cubicBezTo>
                    <a:pt x="403" y="403"/>
                    <a:pt x="604" y="457"/>
                    <a:pt x="828" y="457"/>
                  </a:cubicBezTo>
                  <a:cubicBezTo>
                    <a:pt x="850" y="457"/>
                    <a:pt x="871" y="457"/>
                    <a:pt x="893" y="456"/>
                  </a:cubicBezTo>
                  <a:cubicBezTo>
                    <a:pt x="1155" y="432"/>
                    <a:pt x="1358" y="348"/>
                    <a:pt x="1512" y="253"/>
                  </a:cubicBezTo>
                  <a:cubicBezTo>
                    <a:pt x="1655" y="170"/>
                    <a:pt x="1727" y="98"/>
                    <a:pt x="1727" y="98"/>
                  </a:cubicBezTo>
                  <a:cubicBezTo>
                    <a:pt x="1727" y="98"/>
                    <a:pt x="1608" y="63"/>
                    <a:pt x="1453" y="39"/>
                  </a:cubicBezTo>
                  <a:cubicBezTo>
                    <a:pt x="1326" y="19"/>
                    <a:pt x="1152" y="0"/>
                    <a:pt x="976" y="0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525" name="Google Shape;12525;p49"/>
            <p:cNvSpPr/>
            <p:nvPr/>
          </p:nvSpPr>
          <p:spPr>
            <a:xfrm>
              <a:off x="2931300" y="2574250"/>
              <a:ext cx="30400" cy="11050"/>
            </a:xfrm>
            <a:custGeom>
              <a:avLst/>
              <a:gdLst/>
              <a:ahLst/>
              <a:cxnLst/>
              <a:rect l="l" t="t" r="r" b="b"/>
              <a:pathLst>
                <a:path w="1216" h="442" extrusionOk="0">
                  <a:moveTo>
                    <a:pt x="608" y="1"/>
                  </a:moveTo>
                  <a:cubicBezTo>
                    <a:pt x="263" y="1"/>
                    <a:pt x="1" y="227"/>
                    <a:pt x="1" y="227"/>
                  </a:cubicBezTo>
                  <a:cubicBezTo>
                    <a:pt x="1" y="227"/>
                    <a:pt x="263" y="441"/>
                    <a:pt x="608" y="441"/>
                  </a:cubicBezTo>
                  <a:cubicBezTo>
                    <a:pt x="953" y="441"/>
                    <a:pt x="1215" y="227"/>
                    <a:pt x="1215" y="227"/>
                  </a:cubicBezTo>
                  <a:cubicBezTo>
                    <a:pt x="1215" y="227"/>
                    <a:pt x="929" y="1"/>
                    <a:pt x="608" y="1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526" name="Google Shape;12526;p49"/>
            <p:cNvSpPr/>
            <p:nvPr/>
          </p:nvSpPr>
          <p:spPr>
            <a:xfrm>
              <a:off x="2954225" y="2542100"/>
              <a:ext cx="26825" cy="11350"/>
            </a:xfrm>
            <a:custGeom>
              <a:avLst/>
              <a:gdLst/>
              <a:ahLst/>
              <a:cxnLst/>
              <a:rect l="l" t="t" r="r" b="b"/>
              <a:pathLst>
                <a:path w="1073" h="454" extrusionOk="0">
                  <a:moveTo>
                    <a:pt x="558" y="0"/>
                  </a:moveTo>
                  <a:cubicBezTo>
                    <a:pt x="551" y="0"/>
                    <a:pt x="544" y="1"/>
                    <a:pt x="536" y="1"/>
                  </a:cubicBezTo>
                  <a:cubicBezTo>
                    <a:pt x="239" y="1"/>
                    <a:pt x="1" y="227"/>
                    <a:pt x="1" y="227"/>
                  </a:cubicBezTo>
                  <a:cubicBezTo>
                    <a:pt x="1" y="227"/>
                    <a:pt x="239" y="453"/>
                    <a:pt x="536" y="453"/>
                  </a:cubicBezTo>
                  <a:cubicBezTo>
                    <a:pt x="834" y="453"/>
                    <a:pt x="1072" y="227"/>
                    <a:pt x="1072" y="227"/>
                  </a:cubicBezTo>
                  <a:cubicBezTo>
                    <a:pt x="1072" y="227"/>
                    <a:pt x="845" y="0"/>
                    <a:pt x="558" y="0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527" name="Google Shape;12527;p49"/>
            <p:cNvSpPr/>
            <p:nvPr/>
          </p:nvSpPr>
          <p:spPr>
            <a:xfrm>
              <a:off x="3016725" y="2803450"/>
              <a:ext cx="430750" cy="31575"/>
            </a:xfrm>
            <a:custGeom>
              <a:avLst/>
              <a:gdLst/>
              <a:ahLst/>
              <a:cxnLst/>
              <a:rect l="l" t="t" r="r" b="b"/>
              <a:pathLst>
                <a:path w="17230" h="1263" extrusionOk="0">
                  <a:moveTo>
                    <a:pt x="17229" y="1"/>
                  </a:moveTo>
                  <a:cubicBezTo>
                    <a:pt x="17229" y="1"/>
                    <a:pt x="13359" y="48"/>
                    <a:pt x="8597" y="405"/>
                  </a:cubicBezTo>
                  <a:cubicBezTo>
                    <a:pt x="3835" y="763"/>
                    <a:pt x="1" y="1263"/>
                    <a:pt x="1" y="1263"/>
                  </a:cubicBezTo>
                  <a:cubicBezTo>
                    <a:pt x="1" y="1263"/>
                    <a:pt x="3882" y="1203"/>
                    <a:pt x="8633" y="858"/>
                  </a:cubicBezTo>
                  <a:cubicBezTo>
                    <a:pt x="13395" y="501"/>
                    <a:pt x="17229" y="1"/>
                    <a:pt x="17229" y="1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528" name="Google Shape;12528;p49"/>
            <p:cNvSpPr/>
            <p:nvPr/>
          </p:nvSpPr>
          <p:spPr>
            <a:xfrm>
              <a:off x="3045900" y="2792250"/>
              <a:ext cx="214650" cy="13900"/>
            </a:xfrm>
            <a:custGeom>
              <a:avLst/>
              <a:gdLst/>
              <a:ahLst/>
              <a:cxnLst/>
              <a:rect l="l" t="t" r="r" b="b"/>
              <a:pathLst>
                <a:path w="8586" h="556" extrusionOk="0">
                  <a:moveTo>
                    <a:pt x="5255" y="1"/>
                  </a:moveTo>
                  <a:cubicBezTo>
                    <a:pt x="4943" y="1"/>
                    <a:pt x="4619" y="7"/>
                    <a:pt x="4287" y="20"/>
                  </a:cubicBezTo>
                  <a:cubicBezTo>
                    <a:pt x="3096" y="56"/>
                    <a:pt x="2025" y="198"/>
                    <a:pt x="1251" y="318"/>
                  </a:cubicBezTo>
                  <a:cubicBezTo>
                    <a:pt x="477" y="449"/>
                    <a:pt x="1" y="556"/>
                    <a:pt x="1" y="556"/>
                  </a:cubicBezTo>
                  <a:cubicBezTo>
                    <a:pt x="1" y="556"/>
                    <a:pt x="1929" y="556"/>
                    <a:pt x="4299" y="460"/>
                  </a:cubicBezTo>
                  <a:cubicBezTo>
                    <a:pt x="6644" y="377"/>
                    <a:pt x="8585" y="222"/>
                    <a:pt x="8585" y="222"/>
                  </a:cubicBezTo>
                  <a:cubicBezTo>
                    <a:pt x="8585" y="222"/>
                    <a:pt x="8109" y="151"/>
                    <a:pt x="7335" y="91"/>
                  </a:cubicBezTo>
                  <a:cubicBezTo>
                    <a:pt x="6777" y="40"/>
                    <a:pt x="6058" y="1"/>
                    <a:pt x="5255" y="1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529" name="Google Shape;12529;p49"/>
            <p:cNvSpPr/>
            <p:nvPr/>
          </p:nvSpPr>
          <p:spPr>
            <a:xfrm>
              <a:off x="3036375" y="2778700"/>
              <a:ext cx="103900" cy="11425"/>
            </a:xfrm>
            <a:custGeom>
              <a:avLst/>
              <a:gdLst/>
              <a:ahLst/>
              <a:cxnLst/>
              <a:rect l="l" t="t" r="r" b="b"/>
              <a:pathLst>
                <a:path w="4156" h="457" extrusionOk="0">
                  <a:moveTo>
                    <a:pt x="2261" y="0"/>
                  </a:moveTo>
                  <a:cubicBezTo>
                    <a:pt x="2199" y="0"/>
                    <a:pt x="2136" y="1"/>
                    <a:pt x="2072" y="2"/>
                  </a:cubicBezTo>
                  <a:cubicBezTo>
                    <a:pt x="929" y="26"/>
                    <a:pt x="1" y="276"/>
                    <a:pt x="1" y="276"/>
                  </a:cubicBezTo>
                  <a:cubicBezTo>
                    <a:pt x="1" y="276"/>
                    <a:pt x="840" y="457"/>
                    <a:pt x="1896" y="457"/>
                  </a:cubicBezTo>
                  <a:cubicBezTo>
                    <a:pt x="1958" y="457"/>
                    <a:pt x="2021" y="456"/>
                    <a:pt x="2084" y="455"/>
                  </a:cubicBezTo>
                  <a:cubicBezTo>
                    <a:pt x="3239" y="443"/>
                    <a:pt x="4156" y="181"/>
                    <a:pt x="4156" y="181"/>
                  </a:cubicBezTo>
                  <a:cubicBezTo>
                    <a:pt x="4156" y="181"/>
                    <a:pt x="3317" y="0"/>
                    <a:pt x="2261" y="0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530" name="Google Shape;12530;p49"/>
            <p:cNvSpPr/>
            <p:nvPr/>
          </p:nvSpPr>
          <p:spPr>
            <a:xfrm>
              <a:off x="3034900" y="2753425"/>
              <a:ext cx="57175" cy="11675"/>
            </a:xfrm>
            <a:custGeom>
              <a:avLst/>
              <a:gdLst/>
              <a:ahLst/>
              <a:cxnLst/>
              <a:rect l="l" t="t" r="r" b="b"/>
              <a:pathLst>
                <a:path w="2287" h="467" extrusionOk="0">
                  <a:moveTo>
                    <a:pt x="1185" y="1"/>
                  </a:moveTo>
                  <a:cubicBezTo>
                    <a:pt x="1167" y="1"/>
                    <a:pt x="1149" y="1"/>
                    <a:pt x="1131" y="1"/>
                  </a:cubicBezTo>
                  <a:cubicBezTo>
                    <a:pt x="512" y="37"/>
                    <a:pt x="0" y="275"/>
                    <a:pt x="0" y="275"/>
                  </a:cubicBezTo>
                  <a:cubicBezTo>
                    <a:pt x="0" y="275"/>
                    <a:pt x="494" y="466"/>
                    <a:pt x="1101" y="466"/>
                  </a:cubicBezTo>
                  <a:cubicBezTo>
                    <a:pt x="1119" y="466"/>
                    <a:pt x="1137" y="466"/>
                    <a:pt x="1155" y="466"/>
                  </a:cubicBezTo>
                  <a:cubicBezTo>
                    <a:pt x="1774" y="442"/>
                    <a:pt x="2286" y="192"/>
                    <a:pt x="2286" y="192"/>
                  </a:cubicBezTo>
                  <a:cubicBezTo>
                    <a:pt x="2286" y="192"/>
                    <a:pt x="1792" y="1"/>
                    <a:pt x="1185" y="1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531" name="Google Shape;12531;p49"/>
            <p:cNvSpPr/>
            <p:nvPr/>
          </p:nvSpPr>
          <p:spPr>
            <a:xfrm>
              <a:off x="2993825" y="2730825"/>
              <a:ext cx="30375" cy="11625"/>
            </a:xfrm>
            <a:custGeom>
              <a:avLst/>
              <a:gdLst/>
              <a:ahLst/>
              <a:cxnLst/>
              <a:rect l="l" t="t" r="r" b="b"/>
              <a:pathLst>
                <a:path w="1215" h="465" extrusionOk="0">
                  <a:moveTo>
                    <a:pt x="619" y="0"/>
                  </a:moveTo>
                  <a:cubicBezTo>
                    <a:pt x="441" y="0"/>
                    <a:pt x="262" y="60"/>
                    <a:pt x="155" y="131"/>
                  </a:cubicBezTo>
                  <a:cubicBezTo>
                    <a:pt x="60" y="191"/>
                    <a:pt x="0" y="274"/>
                    <a:pt x="0" y="274"/>
                  </a:cubicBezTo>
                  <a:lnTo>
                    <a:pt x="179" y="358"/>
                  </a:lnTo>
                  <a:cubicBezTo>
                    <a:pt x="298" y="405"/>
                    <a:pt x="441" y="453"/>
                    <a:pt x="595" y="465"/>
                  </a:cubicBezTo>
                  <a:cubicBezTo>
                    <a:pt x="738" y="465"/>
                    <a:pt x="893" y="429"/>
                    <a:pt x="1012" y="405"/>
                  </a:cubicBezTo>
                  <a:cubicBezTo>
                    <a:pt x="1131" y="369"/>
                    <a:pt x="1215" y="346"/>
                    <a:pt x="1215" y="346"/>
                  </a:cubicBezTo>
                  <a:cubicBezTo>
                    <a:pt x="1215" y="346"/>
                    <a:pt x="1167" y="274"/>
                    <a:pt x="1072" y="179"/>
                  </a:cubicBezTo>
                  <a:cubicBezTo>
                    <a:pt x="964" y="96"/>
                    <a:pt x="810" y="12"/>
                    <a:pt x="619" y="0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532" name="Google Shape;12532;p49"/>
            <p:cNvSpPr/>
            <p:nvPr/>
          </p:nvSpPr>
          <p:spPr>
            <a:xfrm>
              <a:off x="3764150" y="3101350"/>
              <a:ext cx="434600" cy="11425"/>
            </a:xfrm>
            <a:custGeom>
              <a:avLst/>
              <a:gdLst/>
              <a:ahLst/>
              <a:cxnLst/>
              <a:rect l="l" t="t" r="r" b="b"/>
              <a:pathLst>
                <a:path w="17384" h="457" extrusionOk="0">
                  <a:moveTo>
                    <a:pt x="7901" y="1"/>
                  </a:moveTo>
                  <a:cubicBezTo>
                    <a:pt x="3473" y="1"/>
                    <a:pt x="0" y="181"/>
                    <a:pt x="0" y="181"/>
                  </a:cubicBezTo>
                  <a:cubicBezTo>
                    <a:pt x="0" y="181"/>
                    <a:pt x="3906" y="419"/>
                    <a:pt x="8692" y="455"/>
                  </a:cubicBezTo>
                  <a:cubicBezTo>
                    <a:pt x="8945" y="456"/>
                    <a:pt x="9196" y="457"/>
                    <a:pt x="9443" y="457"/>
                  </a:cubicBezTo>
                  <a:cubicBezTo>
                    <a:pt x="13900" y="457"/>
                    <a:pt x="17384" y="265"/>
                    <a:pt x="17384" y="265"/>
                  </a:cubicBezTo>
                  <a:cubicBezTo>
                    <a:pt x="17384" y="265"/>
                    <a:pt x="13502" y="15"/>
                    <a:pt x="8692" y="3"/>
                  </a:cubicBezTo>
                  <a:cubicBezTo>
                    <a:pt x="8425" y="1"/>
                    <a:pt x="8162" y="1"/>
                    <a:pt x="7901" y="1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533" name="Google Shape;12533;p49"/>
            <p:cNvSpPr/>
            <p:nvPr/>
          </p:nvSpPr>
          <p:spPr>
            <a:xfrm>
              <a:off x="3764750" y="3085325"/>
              <a:ext cx="192600" cy="11350"/>
            </a:xfrm>
            <a:custGeom>
              <a:avLst/>
              <a:gdLst/>
              <a:ahLst/>
              <a:cxnLst/>
              <a:rect l="l" t="t" r="r" b="b"/>
              <a:pathLst>
                <a:path w="7704" h="454" extrusionOk="0">
                  <a:moveTo>
                    <a:pt x="3846" y="1"/>
                  </a:moveTo>
                  <a:cubicBezTo>
                    <a:pt x="1727" y="1"/>
                    <a:pt x="0" y="227"/>
                    <a:pt x="0" y="227"/>
                  </a:cubicBezTo>
                  <a:cubicBezTo>
                    <a:pt x="0" y="227"/>
                    <a:pt x="1727" y="453"/>
                    <a:pt x="3846" y="453"/>
                  </a:cubicBezTo>
                  <a:cubicBezTo>
                    <a:pt x="5977" y="453"/>
                    <a:pt x="7704" y="227"/>
                    <a:pt x="7704" y="227"/>
                  </a:cubicBezTo>
                  <a:cubicBezTo>
                    <a:pt x="7704" y="227"/>
                    <a:pt x="5977" y="1"/>
                    <a:pt x="3846" y="1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534" name="Google Shape;12534;p49"/>
            <p:cNvSpPr/>
            <p:nvPr/>
          </p:nvSpPr>
          <p:spPr>
            <a:xfrm>
              <a:off x="3792425" y="3067475"/>
              <a:ext cx="154200" cy="11325"/>
            </a:xfrm>
            <a:custGeom>
              <a:avLst/>
              <a:gdLst/>
              <a:ahLst/>
              <a:cxnLst/>
              <a:rect l="l" t="t" r="r" b="b"/>
              <a:pathLst>
                <a:path w="6168" h="453" extrusionOk="0">
                  <a:moveTo>
                    <a:pt x="3084" y="0"/>
                  </a:moveTo>
                  <a:cubicBezTo>
                    <a:pt x="1382" y="0"/>
                    <a:pt x="1" y="227"/>
                    <a:pt x="1" y="227"/>
                  </a:cubicBezTo>
                  <a:cubicBezTo>
                    <a:pt x="1" y="227"/>
                    <a:pt x="1382" y="453"/>
                    <a:pt x="3084" y="453"/>
                  </a:cubicBezTo>
                  <a:cubicBezTo>
                    <a:pt x="4787" y="453"/>
                    <a:pt x="6168" y="227"/>
                    <a:pt x="6168" y="227"/>
                  </a:cubicBezTo>
                  <a:cubicBezTo>
                    <a:pt x="6168" y="227"/>
                    <a:pt x="4787" y="0"/>
                    <a:pt x="3084" y="0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535" name="Google Shape;12535;p49"/>
            <p:cNvSpPr/>
            <p:nvPr/>
          </p:nvSpPr>
          <p:spPr>
            <a:xfrm>
              <a:off x="3859100" y="3048125"/>
              <a:ext cx="160750" cy="11325"/>
            </a:xfrm>
            <a:custGeom>
              <a:avLst/>
              <a:gdLst/>
              <a:ahLst/>
              <a:cxnLst/>
              <a:rect l="l" t="t" r="r" b="b"/>
              <a:pathLst>
                <a:path w="6430" h="453" extrusionOk="0">
                  <a:moveTo>
                    <a:pt x="3345" y="0"/>
                  </a:moveTo>
                  <a:cubicBezTo>
                    <a:pt x="3302" y="0"/>
                    <a:pt x="3259" y="0"/>
                    <a:pt x="3215" y="0"/>
                  </a:cubicBezTo>
                  <a:cubicBezTo>
                    <a:pt x="1441" y="0"/>
                    <a:pt x="1" y="227"/>
                    <a:pt x="1" y="227"/>
                  </a:cubicBezTo>
                  <a:cubicBezTo>
                    <a:pt x="1" y="227"/>
                    <a:pt x="1441" y="453"/>
                    <a:pt x="3215" y="453"/>
                  </a:cubicBezTo>
                  <a:cubicBezTo>
                    <a:pt x="4989" y="453"/>
                    <a:pt x="6430" y="227"/>
                    <a:pt x="6430" y="227"/>
                  </a:cubicBezTo>
                  <a:cubicBezTo>
                    <a:pt x="6430" y="227"/>
                    <a:pt x="5070" y="0"/>
                    <a:pt x="3345" y="0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536" name="Google Shape;12536;p49"/>
            <p:cNvSpPr/>
            <p:nvPr/>
          </p:nvSpPr>
          <p:spPr>
            <a:xfrm>
              <a:off x="4972050" y="2710275"/>
              <a:ext cx="27400" cy="64925"/>
            </a:xfrm>
            <a:custGeom>
              <a:avLst/>
              <a:gdLst/>
              <a:ahLst/>
              <a:cxnLst/>
              <a:rect l="l" t="t" r="r" b="b"/>
              <a:pathLst>
                <a:path w="1096" h="2597" extrusionOk="0">
                  <a:moveTo>
                    <a:pt x="167" y="1"/>
                  </a:moveTo>
                  <a:cubicBezTo>
                    <a:pt x="167" y="1"/>
                    <a:pt x="83" y="168"/>
                    <a:pt x="24" y="418"/>
                  </a:cubicBezTo>
                  <a:cubicBezTo>
                    <a:pt x="0" y="691"/>
                    <a:pt x="0" y="1072"/>
                    <a:pt x="143" y="1465"/>
                  </a:cubicBezTo>
                  <a:cubicBezTo>
                    <a:pt x="298" y="1870"/>
                    <a:pt x="548" y="2168"/>
                    <a:pt x="738" y="2346"/>
                  </a:cubicBezTo>
                  <a:cubicBezTo>
                    <a:pt x="953" y="2525"/>
                    <a:pt x="1095" y="2596"/>
                    <a:pt x="1095" y="2596"/>
                  </a:cubicBezTo>
                  <a:cubicBezTo>
                    <a:pt x="1095" y="2596"/>
                    <a:pt x="1036" y="2442"/>
                    <a:pt x="929" y="2204"/>
                  </a:cubicBezTo>
                  <a:cubicBezTo>
                    <a:pt x="845" y="1965"/>
                    <a:pt x="726" y="1656"/>
                    <a:pt x="595" y="1311"/>
                  </a:cubicBezTo>
                  <a:cubicBezTo>
                    <a:pt x="476" y="977"/>
                    <a:pt x="357" y="644"/>
                    <a:pt x="286" y="406"/>
                  </a:cubicBezTo>
                  <a:cubicBezTo>
                    <a:pt x="202" y="156"/>
                    <a:pt x="167" y="1"/>
                    <a:pt x="167" y="1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537" name="Google Shape;12537;p49"/>
            <p:cNvSpPr/>
            <p:nvPr/>
          </p:nvSpPr>
          <p:spPr>
            <a:xfrm>
              <a:off x="4954775" y="2749875"/>
              <a:ext cx="18175" cy="31275"/>
            </a:xfrm>
            <a:custGeom>
              <a:avLst/>
              <a:gdLst/>
              <a:ahLst/>
              <a:cxnLst/>
              <a:rect l="l" t="t" r="r" b="b"/>
              <a:pathLst>
                <a:path w="727" h="1251" extrusionOk="0">
                  <a:moveTo>
                    <a:pt x="84" y="0"/>
                  </a:moveTo>
                  <a:cubicBezTo>
                    <a:pt x="84" y="0"/>
                    <a:pt x="0" y="370"/>
                    <a:pt x="155" y="715"/>
                  </a:cubicBezTo>
                  <a:cubicBezTo>
                    <a:pt x="322" y="1060"/>
                    <a:pt x="643" y="1251"/>
                    <a:pt x="643" y="1251"/>
                  </a:cubicBezTo>
                  <a:cubicBezTo>
                    <a:pt x="643" y="1251"/>
                    <a:pt x="727" y="881"/>
                    <a:pt x="572" y="536"/>
                  </a:cubicBezTo>
                  <a:cubicBezTo>
                    <a:pt x="405" y="191"/>
                    <a:pt x="84" y="0"/>
                    <a:pt x="84" y="0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538" name="Google Shape;12538;p49"/>
            <p:cNvSpPr/>
            <p:nvPr/>
          </p:nvSpPr>
          <p:spPr>
            <a:xfrm>
              <a:off x="4199625" y="1988475"/>
              <a:ext cx="16975" cy="54800"/>
            </a:xfrm>
            <a:custGeom>
              <a:avLst/>
              <a:gdLst/>
              <a:ahLst/>
              <a:cxnLst/>
              <a:rect l="l" t="t" r="r" b="b"/>
              <a:pathLst>
                <a:path w="679" h="2192" extrusionOk="0">
                  <a:moveTo>
                    <a:pt x="131" y="0"/>
                  </a:moveTo>
                  <a:cubicBezTo>
                    <a:pt x="131" y="0"/>
                    <a:pt x="0" y="524"/>
                    <a:pt x="119" y="1131"/>
                  </a:cubicBezTo>
                  <a:cubicBezTo>
                    <a:pt x="238" y="1750"/>
                    <a:pt x="548" y="2191"/>
                    <a:pt x="548" y="2191"/>
                  </a:cubicBezTo>
                  <a:cubicBezTo>
                    <a:pt x="548" y="2191"/>
                    <a:pt x="679" y="1667"/>
                    <a:pt x="560" y="1060"/>
                  </a:cubicBezTo>
                  <a:cubicBezTo>
                    <a:pt x="441" y="453"/>
                    <a:pt x="131" y="0"/>
                    <a:pt x="131" y="0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539" name="Google Shape;12539;p49"/>
            <p:cNvSpPr/>
            <p:nvPr/>
          </p:nvSpPr>
          <p:spPr>
            <a:xfrm>
              <a:off x="4658600" y="2070925"/>
              <a:ext cx="19075" cy="57175"/>
            </a:xfrm>
            <a:custGeom>
              <a:avLst/>
              <a:gdLst/>
              <a:ahLst/>
              <a:cxnLst/>
              <a:rect l="l" t="t" r="r" b="b"/>
              <a:pathLst>
                <a:path w="763" h="2287" extrusionOk="0">
                  <a:moveTo>
                    <a:pt x="1" y="0"/>
                  </a:moveTo>
                  <a:cubicBezTo>
                    <a:pt x="1" y="0"/>
                    <a:pt x="25" y="560"/>
                    <a:pt x="215" y="1191"/>
                  </a:cubicBezTo>
                  <a:cubicBezTo>
                    <a:pt x="406" y="1798"/>
                    <a:pt x="715" y="2286"/>
                    <a:pt x="715" y="2286"/>
                  </a:cubicBezTo>
                  <a:cubicBezTo>
                    <a:pt x="715" y="2286"/>
                    <a:pt x="751" y="2143"/>
                    <a:pt x="763" y="1917"/>
                  </a:cubicBezTo>
                  <a:cubicBezTo>
                    <a:pt x="763" y="1691"/>
                    <a:pt x="751" y="1381"/>
                    <a:pt x="644" y="1048"/>
                  </a:cubicBezTo>
                  <a:cubicBezTo>
                    <a:pt x="537" y="727"/>
                    <a:pt x="370" y="453"/>
                    <a:pt x="239" y="274"/>
                  </a:cubicBezTo>
                  <a:cubicBezTo>
                    <a:pt x="108" y="96"/>
                    <a:pt x="1" y="0"/>
                    <a:pt x="1" y="0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540" name="Google Shape;12540;p49"/>
            <p:cNvSpPr/>
            <p:nvPr/>
          </p:nvSpPr>
          <p:spPr>
            <a:xfrm>
              <a:off x="4621700" y="2066750"/>
              <a:ext cx="17275" cy="33075"/>
            </a:xfrm>
            <a:custGeom>
              <a:avLst/>
              <a:gdLst/>
              <a:ahLst/>
              <a:cxnLst/>
              <a:rect l="l" t="t" r="r" b="b"/>
              <a:pathLst>
                <a:path w="691" h="1323" extrusionOk="0">
                  <a:moveTo>
                    <a:pt x="143" y="1"/>
                  </a:moveTo>
                  <a:cubicBezTo>
                    <a:pt x="143" y="1"/>
                    <a:pt x="0" y="370"/>
                    <a:pt x="143" y="739"/>
                  </a:cubicBezTo>
                  <a:cubicBezTo>
                    <a:pt x="274" y="1132"/>
                    <a:pt x="619" y="1322"/>
                    <a:pt x="619" y="1322"/>
                  </a:cubicBezTo>
                  <a:cubicBezTo>
                    <a:pt x="619" y="1322"/>
                    <a:pt x="691" y="953"/>
                    <a:pt x="572" y="596"/>
                  </a:cubicBezTo>
                  <a:cubicBezTo>
                    <a:pt x="441" y="239"/>
                    <a:pt x="143" y="1"/>
                    <a:pt x="143" y="1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541" name="Google Shape;12541;p49"/>
            <p:cNvSpPr/>
            <p:nvPr/>
          </p:nvSpPr>
          <p:spPr>
            <a:xfrm>
              <a:off x="3442075" y="2701050"/>
              <a:ext cx="20875" cy="98550"/>
            </a:xfrm>
            <a:custGeom>
              <a:avLst/>
              <a:gdLst/>
              <a:ahLst/>
              <a:cxnLst/>
              <a:rect l="l" t="t" r="r" b="b"/>
              <a:pathLst>
                <a:path w="835" h="3942" extrusionOk="0">
                  <a:moveTo>
                    <a:pt x="775" y="1"/>
                  </a:moveTo>
                  <a:cubicBezTo>
                    <a:pt x="775" y="1"/>
                    <a:pt x="382" y="846"/>
                    <a:pt x="191" y="1941"/>
                  </a:cubicBezTo>
                  <a:cubicBezTo>
                    <a:pt x="1" y="3025"/>
                    <a:pt x="60" y="3942"/>
                    <a:pt x="60" y="3942"/>
                  </a:cubicBezTo>
                  <a:cubicBezTo>
                    <a:pt x="60" y="3942"/>
                    <a:pt x="441" y="3096"/>
                    <a:pt x="644" y="2013"/>
                  </a:cubicBezTo>
                  <a:cubicBezTo>
                    <a:pt x="834" y="930"/>
                    <a:pt x="775" y="1"/>
                    <a:pt x="775" y="1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542" name="Google Shape;12542;p49"/>
            <p:cNvSpPr/>
            <p:nvPr/>
          </p:nvSpPr>
          <p:spPr>
            <a:xfrm>
              <a:off x="3463225" y="2773100"/>
              <a:ext cx="13125" cy="28000"/>
            </a:xfrm>
            <a:custGeom>
              <a:avLst/>
              <a:gdLst/>
              <a:ahLst/>
              <a:cxnLst/>
              <a:rect l="l" t="t" r="r" b="b"/>
              <a:pathLst>
                <a:path w="525" h="1120" extrusionOk="0">
                  <a:moveTo>
                    <a:pt x="357" y="0"/>
                  </a:moveTo>
                  <a:cubicBezTo>
                    <a:pt x="357" y="0"/>
                    <a:pt x="298" y="72"/>
                    <a:pt x="215" y="167"/>
                  </a:cubicBezTo>
                  <a:cubicBezTo>
                    <a:pt x="155" y="262"/>
                    <a:pt x="60" y="381"/>
                    <a:pt x="36" y="524"/>
                  </a:cubicBezTo>
                  <a:cubicBezTo>
                    <a:pt x="0" y="667"/>
                    <a:pt x="12" y="810"/>
                    <a:pt x="36" y="929"/>
                  </a:cubicBezTo>
                  <a:cubicBezTo>
                    <a:pt x="48" y="1036"/>
                    <a:pt x="72" y="1119"/>
                    <a:pt x="72" y="1119"/>
                  </a:cubicBezTo>
                  <a:cubicBezTo>
                    <a:pt x="72" y="1119"/>
                    <a:pt x="155" y="1095"/>
                    <a:pt x="238" y="1000"/>
                  </a:cubicBezTo>
                  <a:cubicBezTo>
                    <a:pt x="334" y="929"/>
                    <a:pt x="429" y="798"/>
                    <a:pt x="476" y="631"/>
                  </a:cubicBezTo>
                  <a:cubicBezTo>
                    <a:pt x="524" y="464"/>
                    <a:pt x="488" y="298"/>
                    <a:pt x="453" y="191"/>
                  </a:cubicBezTo>
                  <a:cubicBezTo>
                    <a:pt x="417" y="83"/>
                    <a:pt x="357" y="0"/>
                    <a:pt x="357" y="0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543" name="Google Shape;12543;p49"/>
            <p:cNvSpPr/>
            <p:nvPr/>
          </p:nvSpPr>
          <p:spPr>
            <a:xfrm>
              <a:off x="3483750" y="2774875"/>
              <a:ext cx="16100" cy="23250"/>
            </a:xfrm>
            <a:custGeom>
              <a:avLst/>
              <a:gdLst/>
              <a:ahLst/>
              <a:cxnLst/>
              <a:rect l="l" t="t" r="r" b="b"/>
              <a:pathLst>
                <a:path w="644" h="930" extrusionOk="0">
                  <a:moveTo>
                    <a:pt x="477" y="1"/>
                  </a:moveTo>
                  <a:cubicBezTo>
                    <a:pt x="477" y="1"/>
                    <a:pt x="203" y="143"/>
                    <a:pt x="108" y="382"/>
                  </a:cubicBezTo>
                  <a:cubicBezTo>
                    <a:pt x="1" y="632"/>
                    <a:pt x="108" y="929"/>
                    <a:pt x="108" y="929"/>
                  </a:cubicBezTo>
                  <a:cubicBezTo>
                    <a:pt x="108" y="929"/>
                    <a:pt x="417" y="846"/>
                    <a:pt x="525" y="560"/>
                  </a:cubicBezTo>
                  <a:cubicBezTo>
                    <a:pt x="644" y="274"/>
                    <a:pt x="477" y="1"/>
                    <a:pt x="477" y="1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544" name="Google Shape;12544;p49"/>
            <p:cNvSpPr/>
            <p:nvPr/>
          </p:nvSpPr>
          <p:spPr>
            <a:xfrm>
              <a:off x="3460250" y="2009300"/>
              <a:ext cx="18775" cy="67000"/>
            </a:xfrm>
            <a:custGeom>
              <a:avLst/>
              <a:gdLst/>
              <a:ahLst/>
              <a:cxnLst/>
              <a:rect l="l" t="t" r="r" b="b"/>
              <a:pathLst>
                <a:path w="751" h="2680" extrusionOk="0">
                  <a:moveTo>
                    <a:pt x="643" y="1"/>
                  </a:moveTo>
                  <a:cubicBezTo>
                    <a:pt x="643" y="1"/>
                    <a:pt x="298" y="560"/>
                    <a:pt x="155" y="1298"/>
                  </a:cubicBezTo>
                  <a:cubicBezTo>
                    <a:pt x="0" y="2049"/>
                    <a:pt x="107" y="2680"/>
                    <a:pt x="107" y="2680"/>
                  </a:cubicBezTo>
                  <a:cubicBezTo>
                    <a:pt x="107" y="2680"/>
                    <a:pt x="429" y="2120"/>
                    <a:pt x="595" y="1394"/>
                  </a:cubicBezTo>
                  <a:cubicBezTo>
                    <a:pt x="750" y="644"/>
                    <a:pt x="643" y="1"/>
                    <a:pt x="643" y="1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545" name="Google Shape;12545;p49"/>
            <p:cNvSpPr/>
            <p:nvPr/>
          </p:nvSpPr>
          <p:spPr>
            <a:xfrm>
              <a:off x="3484650" y="2016750"/>
              <a:ext cx="13125" cy="25025"/>
            </a:xfrm>
            <a:custGeom>
              <a:avLst/>
              <a:gdLst/>
              <a:ahLst/>
              <a:cxnLst/>
              <a:rect l="l" t="t" r="r" b="b"/>
              <a:pathLst>
                <a:path w="525" h="1001" extrusionOk="0">
                  <a:moveTo>
                    <a:pt x="453" y="0"/>
                  </a:moveTo>
                  <a:cubicBezTo>
                    <a:pt x="453" y="0"/>
                    <a:pt x="381" y="12"/>
                    <a:pt x="286" y="96"/>
                  </a:cubicBezTo>
                  <a:cubicBezTo>
                    <a:pt x="191" y="167"/>
                    <a:pt x="96" y="286"/>
                    <a:pt x="48" y="429"/>
                  </a:cubicBezTo>
                  <a:cubicBezTo>
                    <a:pt x="0" y="584"/>
                    <a:pt x="48" y="727"/>
                    <a:pt x="96" y="834"/>
                  </a:cubicBezTo>
                  <a:cubicBezTo>
                    <a:pt x="143" y="941"/>
                    <a:pt x="203" y="1000"/>
                    <a:pt x="203" y="1000"/>
                  </a:cubicBezTo>
                  <a:cubicBezTo>
                    <a:pt x="203" y="1000"/>
                    <a:pt x="262" y="941"/>
                    <a:pt x="334" y="846"/>
                  </a:cubicBezTo>
                  <a:cubicBezTo>
                    <a:pt x="393" y="774"/>
                    <a:pt x="465" y="655"/>
                    <a:pt x="501" y="536"/>
                  </a:cubicBezTo>
                  <a:cubicBezTo>
                    <a:pt x="524" y="417"/>
                    <a:pt x="512" y="286"/>
                    <a:pt x="501" y="179"/>
                  </a:cubicBezTo>
                  <a:cubicBezTo>
                    <a:pt x="489" y="72"/>
                    <a:pt x="453" y="0"/>
                    <a:pt x="453" y="0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546" name="Google Shape;12546;p49"/>
            <p:cNvSpPr/>
            <p:nvPr/>
          </p:nvSpPr>
          <p:spPr>
            <a:xfrm>
              <a:off x="3177475" y="2730825"/>
              <a:ext cx="22050" cy="59250"/>
            </a:xfrm>
            <a:custGeom>
              <a:avLst/>
              <a:gdLst/>
              <a:ahLst/>
              <a:cxnLst/>
              <a:rect l="l" t="t" r="r" b="b"/>
              <a:pathLst>
                <a:path w="882" h="2370" extrusionOk="0">
                  <a:moveTo>
                    <a:pt x="834" y="0"/>
                  </a:moveTo>
                  <a:cubicBezTo>
                    <a:pt x="834" y="0"/>
                    <a:pt x="453" y="465"/>
                    <a:pt x="226" y="1120"/>
                  </a:cubicBezTo>
                  <a:cubicBezTo>
                    <a:pt x="0" y="1774"/>
                    <a:pt x="48" y="2370"/>
                    <a:pt x="48" y="2370"/>
                  </a:cubicBezTo>
                  <a:cubicBezTo>
                    <a:pt x="48" y="2370"/>
                    <a:pt x="429" y="1905"/>
                    <a:pt x="655" y="1251"/>
                  </a:cubicBezTo>
                  <a:cubicBezTo>
                    <a:pt x="881" y="596"/>
                    <a:pt x="834" y="1"/>
                    <a:pt x="834" y="0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547" name="Google Shape;12547;p49"/>
            <p:cNvSpPr/>
            <p:nvPr/>
          </p:nvSpPr>
          <p:spPr>
            <a:xfrm>
              <a:off x="3195625" y="2756125"/>
              <a:ext cx="17875" cy="33075"/>
            </a:xfrm>
            <a:custGeom>
              <a:avLst/>
              <a:gdLst/>
              <a:ahLst/>
              <a:cxnLst/>
              <a:rect l="l" t="t" r="r" b="b"/>
              <a:pathLst>
                <a:path w="715" h="1323" extrusionOk="0">
                  <a:moveTo>
                    <a:pt x="620" y="0"/>
                  </a:moveTo>
                  <a:lnTo>
                    <a:pt x="620" y="0"/>
                  </a:lnTo>
                  <a:cubicBezTo>
                    <a:pt x="620" y="0"/>
                    <a:pt x="286" y="215"/>
                    <a:pt x="155" y="584"/>
                  </a:cubicBezTo>
                  <a:cubicBezTo>
                    <a:pt x="1" y="953"/>
                    <a:pt x="108" y="1322"/>
                    <a:pt x="108" y="1322"/>
                  </a:cubicBezTo>
                  <a:cubicBezTo>
                    <a:pt x="108" y="1322"/>
                    <a:pt x="441" y="1108"/>
                    <a:pt x="572" y="751"/>
                  </a:cubicBezTo>
                  <a:cubicBezTo>
                    <a:pt x="715" y="370"/>
                    <a:pt x="620" y="0"/>
                    <a:pt x="620" y="0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548" name="Google Shape;12548;p49"/>
            <p:cNvSpPr/>
            <p:nvPr/>
          </p:nvSpPr>
          <p:spPr>
            <a:xfrm>
              <a:off x="4286525" y="3098125"/>
              <a:ext cx="568550" cy="11050"/>
            </a:xfrm>
            <a:custGeom>
              <a:avLst/>
              <a:gdLst/>
              <a:ahLst/>
              <a:cxnLst/>
              <a:rect l="l" t="t" r="r" b="b"/>
              <a:pathLst>
                <a:path w="22742" h="442" extrusionOk="0">
                  <a:moveTo>
                    <a:pt x="11829" y="0"/>
                  </a:moveTo>
                  <a:cubicBezTo>
                    <a:pt x="11677" y="0"/>
                    <a:pt x="11525" y="0"/>
                    <a:pt x="11371" y="1"/>
                  </a:cubicBezTo>
                  <a:cubicBezTo>
                    <a:pt x="5097" y="1"/>
                    <a:pt x="1" y="227"/>
                    <a:pt x="1" y="227"/>
                  </a:cubicBezTo>
                  <a:cubicBezTo>
                    <a:pt x="1" y="227"/>
                    <a:pt x="5097" y="441"/>
                    <a:pt x="11371" y="441"/>
                  </a:cubicBezTo>
                  <a:cubicBezTo>
                    <a:pt x="17658" y="441"/>
                    <a:pt x="22742" y="227"/>
                    <a:pt x="22742" y="227"/>
                  </a:cubicBezTo>
                  <a:cubicBezTo>
                    <a:pt x="22742" y="227"/>
                    <a:pt x="17903" y="0"/>
                    <a:pt x="11829" y="0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549" name="Google Shape;12549;p49"/>
            <p:cNvSpPr/>
            <p:nvPr/>
          </p:nvSpPr>
          <p:spPr>
            <a:xfrm>
              <a:off x="4874100" y="3096625"/>
              <a:ext cx="64025" cy="11050"/>
            </a:xfrm>
            <a:custGeom>
              <a:avLst/>
              <a:gdLst/>
              <a:ahLst/>
              <a:cxnLst/>
              <a:rect l="l" t="t" r="r" b="b"/>
              <a:pathLst>
                <a:path w="2561" h="442" extrusionOk="0">
                  <a:moveTo>
                    <a:pt x="1337" y="1"/>
                  </a:moveTo>
                  <a:cubicBezTo>
                    <a:pt x="1320" y="1"/>
                    <a:pt x="1304" y="1"/>
                    <a:pt x="1287" y="1"/>
                  </a:cubicBezTo>
                  <a:cubicBezTo>
                    <a:pt x="584" y="1"/>
                    <a:pt x="1" y="227"/>
                    <a:pt x="1" y="227"/>
                  </a:cubicBezTo>
                  <a:cubicBezTo>
                    <a:pt x="1" y="227"/>
                    <a:pt x="572" y="442"/>
                    <a:pt x="1287" y="442"/>
                  </a:cubicBezTo>
                  <a:cubicBezTo>
                    <a:pt x="1977" y="442"/>
                    <a:pt x="2561" y="227"/>
                    <a:pt x="2561" y="227"/>
                  </a:cubicBezTo>
                  <a:cubicBezTo>
                    <a:pt x="2561" y="227"/>
                    <a:pt x="2005" y="1"/>
                    <a:pt x="1337" y="1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550" name="Google Shape;12550;p49"/>
            <p:cNvSpPr/>
            <p:nvPr/>
          </p:nvSpPr>
          <p:spPr>
            <a:xfrm>
              <a:off x="4958350" y="3093075"/>
              <a:ext cx="39300" cy="11325"/>
            </a:xfrm>
            <a:custGeom>
              <a:avLst/>
              <a:gdLst/>
              <a:ahLst/>
              <a:cxnLst/>
              <a:rect l="l" t="t" r="r" b="b"/>
              <a:pathLst>
                <a:path w="1572" h="453" extrusionOk="0">
                  <a:moveTo>
                    <a:pt x="786" y="0"/>
                  </a:moveTo>
                  <a:cubicBezTo>
                    <a:pt x="358" y="0"/>
                    <a:pt x="0" y="226"/>
                    <a:pt x="0" y="226"/>
                  </a:cubicBezTo>
                  <a:cubicBezTo>
                    <a:pt x="0" y="226"/>
                    <a:pt x="358" y="453"/>
                    <a:pt x="786" y="453"/>
                  </a:cubicBezTo>
                  <a:cubicBezTo>
                    <a:pt x="1215" y="453"/>
                    <a:pt x="1572" y="226"/>
                    <a:pt x="1572" y="226"/>
                  </a:cubicBezTo>
                  <a:cubicBezTo>
                    <a:pt x="1572" y="226"/>
                    <a:pt x="1215" y="0"/>
                    <a:pt x="786" y="0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551" name="Google Shape;12551;p49"/>
            <p:cNvSpPr/>
            <p:nvPr/>
          </p:nvSpPr>
          <p:spPr>
            <a:xfrm>
              <a:off x="5018175" y="3096625"/>
              <a:ext cx="32775" cy="11050"/>
            </a:xfrm>
            <a:custGeom>
              <a:avLst/>
              <a:gdLst/>
              <a:ahLst/>
              <a:cxnLst/>
              <a:rect l="l" t="t" r="r" b="b"/>
              <a:pathLst>
                <a:path w="1311" h="442" extrusionOk="0">
                  <a:moveTo>
                    <a:pt x="681" y="1"/>
                  </a:moveTo>
                  <a:cubicBezTo>
                    <a:pt x="673" y="1"/>
                    <a:pt x="664" y="1"/>
                    <a:pt x="655" y="1"/>
                  </a:cubicBezTo>
                  <a:cubicBezTo>
                    <a:pt x="298" y="1"/>
                    <a:pt x="0" y="227"/>
                    <a:pt x="0" y="227"/>
                  </a:cubicBezTo>
                  <a:cubicBezTo>
                    <a:pt x="0" y="227"/>
                    <a:pt x="298" y="442"/>
                    <a:pt x="655" y="442"/>
                  </a:cubicBezTo>
                  <a:cubicBezTo>
                    <a:pt x="1013" y="442"/>
                    <a:pt x="1310" y="227"/>
                    <a:pt x="1310" y="227"/>
                  </a:cubicBezTo>
                  <a:cubicBezTo>
                    <a:pt x="1310" y="227"/>
                    <a:pt x="1027" y="1"/>
                    <a:pt x="681" y="1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552" name="Google Shape;12552;p49"/>
            <p:cNvSpPr/>
            <p:nvPr/>
          </p:nvSpPr>
          <p:spPr>
            <a:xfrm>
              <a:off x="5094375" y="3096625"/>
              <a:ext cx="55100" cy="11050"/>
            </a:xfrm>
            <a:custGeom>
              <a:avLst/>
              <a:gdLst/>
              <a:ahLst/>
              <a:cxnLst/>
              <a:rect l="l" t="t" r="r" b="b"/>
              <a:pathLst>
                <a:path w="2204" h="442" extrusionOk="0">
                  <a:moveTo>
                    <a:pt x="1152" y="1"/>
                  </a:moveTo>
                  <a:cubicBezTo>
                    <a:pt x="1137" y="1"/>
                    <a:pt x="1123" y="1"/>
                    <a:pt x="1108" y="1"/>
                  </a:cubicBezTo>
                  <a:cubicBezTo>
                    <a:pt x="489" y="1"/>
                    <a:pt x="0" y="227"/>
                    <a:pt x="0" y="227"/>
                  </a:cubicBezTo>
                  <a:cubicBezTo>
                    <a:pt x="0" y="227"/>
                    <a:pt x="489" y="442"/>
                    <a:pt x="1108" y="442"/>
                  </a:cubicBezTo>
                  <a:cubicBezTo>
                    <a:pt x="1715" y="442"/>
                    <a:pt x="2203" y="227"/>
                    <a:pt x="2203" y="227"/>
                  </a:cubicBezTo>
                  <a:cubicBezTo>
                    <a:pt x="2203" y="227"/>
                    <a:pt x="1738" y="1"/>
                    <a:pt x="1152" y="1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553" name="Google Shape;12553;p49"/>
            <p:cNvSpPr/>
            <p:nvPr/>
          </p:nvSpPr>
          <p:spPr>
            <a:xfrm>
              <a:off x="2982200" y="3102600"/>
              <a:ext cx="748625" cy="11075"/>
            </a:xfrm>
            <a:custGeom>
              <a:avLst/>
              <a:gdLst/>
              <a:ahLst/>
              <a:cxnLst/>
              <a:rect l="l" t="t" r="r" b="b"/>
              <a:pathLst>
                <a:path w="29945" h="443" extrusionOk="0">
                  <a:moveTo>
                    <a:pt x="14967" y="0"/>
                  </a:moveTo>
                  <a:cubicBezTo>
                    <a:pt x="6692" y="0"/>
                    <a:pt x="1" y="215"/>
                    <a:pt x="1" y="215"/>
                  </a:cubicBezTo>
                  <a:cubicBezTo>
                    <a:pt x="1" y="215"/>
                    <a:pt x="6098" y="442"/>
                    <a:pt x="13849" y="442"/>
                  </a:cubicBezTo>
                  <a:cubicBezTo>
                    <a:pt x="14218" y="442"/>
                    <a:pt x="14591" y="442"/>
                    <a:pt x="14967" y="441"/>
                  </a:cubicBezTo>
                  <a:cubicBezTo>
                    <a:pt x="23242" y="441"/>
                    <a:pt x="29945" y="215"/>
                    <a:pt x="29945" y="215"/>
                  </a:cubicBezTo>
                  <a:cubicBezTo>
                    <a:pt x="29945" y="215"/>
                    <a:pt x="23242" y="0"/>
                    <a:pt x="14967" y="0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554" name="Google Shape;12554;p49"/>
            <p:cNvSpPr/>
            <p:nvPr/>
          </p:nvSpPr>
          <p:spPr>
            <a:xfrm>
              <a:off x="2952750" y="3106700"/>
              <a:ext cx="11925" cy="9075"/>
            </a:xfrm>
            <a:custGeom>
              <a:avLst/>
              <a:gdLst/>
              <a:ahLst/>
              <a:cxnLst/>
              <a:rect l="l" t="t" r="r" b="b"/>
              <a:pathLst>
                <a:path w="477" h="363" extrusionOk="0">
                  <a:moveTo>
                    <a:pt x="327" y="0"/>
                  </a:moveTo>
                  <a:cubicBezTo>
                    <a:pt x="239" y="0"/>
                    <a:pt x="119" y="51"/>
                    <a:pt x="119" y="51"/>
                  </a:cubicBezTo>
                  <a:cubicBezTo>
                    <a:pt x="119" y="51"/>
                    <a:pt x="0" y="277"/>
                    <a:pt x="95" y="336"/>
                  </a:cubicBezTo>
                  <a:cubicBezTo>
                    <a:pt x="108" y="356"/>
                    <a:pt x="135" y="363"/>
                    <a:pt x="166" y="363"/>
                  </a:cubicBezTo>
                  <a:cubicBezTo>
                    <a:pt x="249" y="363"/>
                    <a:pt x="369" y="313"/>
                    <a:pt x="369" y="313"/>
                  </a:cubicBezTo>
                  <a:cubicBezTo>
                    <a:pt x="369" y="313"/>
                    <a:pt x="476" y="98"/>
                    <a:pt x="405" y="27"/>
                  </a:cubicBezTo>
                  <a:cubicBezTo>
                    <a:pt x="389" y="7"/>
                    <a:pt x="360" y="0"/>
                    <a:pt x="327" y="0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555" name="Google Shape;12555;p49"/>
            <p:cNvSpPr/>
            <p:nvPr/>
          </p:nvSpPr>
          <p:spPr>
            <a:xfrm>
              <a:off x="2814625" y="3105875"/>
              <a:ext cx="31275" cy="11325"/>
            </a:xfrm>
            <a:custGeom>
              <a:avLst/>
              <a:gdLst/>
              <a:ahLst/>
              <a:cxnLst/>
              <a:rect l="l" t="t" r="r" b="b"/>
              <a:pathLst>
                <a:path w="1251" h="453" extrusionOk="0">
                  <a:moveTo>
                    <a:pt x="632" y="0"/>
                  </a:moveTo>
                  <a:cubicBezTo>
                    <a:pt x="286" y="0"/>
                    <a:pt x="1" y="226"/>
                    <a:pt x="1" y="226"/>
                  </a:cubicBezTo>
                  <a:cubicBezTo>
                    <a:pt x="1" y="226"/>
                    <a:pt x="286" y="453"/>
                    <a:pt x="632" y="453"/>
                  </a:cubicBezTo>
                  <a:cubicBezTo>
                    <a:pt x="977" y="453"/>
                    <a:pt x="1251" y="226"/>
                    <a:pt x="1251" y="226"/>
                  </a:cubicBezTo>
                  <a:cubicBezTo>
                    <a:pt x="1251" y="226"/>
                    <a:pt x="977" y="0"/>
                    <a:pt x="632" y="0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556" name="Google Shape;12556;p49"/>
            <p:cNvSpPr/>
            <p:nvPr/>
          </p:nvSpPr>
          <p:spPr>
            <a:xfrm>
              <a:off x="4163000" y="3163900"/>
              <a:ext cx="410200" cy="11050"/>
            </a:xfrm>
            <a:custGeom>
              <a:avLst/>
              <a:gdLst/>
              <a:ahLst/>
              <a:cxnLst/>
              <a:rect l="l" t="t" r="r" b="b"/>
              <a:pathLst>
                <a:path w="16408" h="442" extrusionOk="0">
                  <a:moveTo>
                    <a:pt x="8204" y="1"/>
                  </a:moveTo>
                  <a:cubicBezTo>
                    <a:pt x="3680" y="1"/>
                    <a:pt x="1" y="227"/>
                    <a:pt x="1" y="227"/>
                  </a:cubicBezTo>
                  <a:cubicBezTo>
                    <a:pt x="1" y="227"/>
                    <a:pt x="3680" y="441"/>
                    <a:pt x="8204" y="441"/>
                  </a:cubicBezTo>
                  <a:cubicBezTo>
                    <a:pt x="12729" y="441"/>
                    <a:pt x="16408" y="227"/>
                    <a:pt x="16408" y="227"/>
                  </a:cubicBezTo>
                  <a:cubicBezTo>
                    <a:pt x="16408" y="227"/>
                    <a:pt x="12729" y="1"/>
                    <a:pt x="8204" y="1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557" name="Google Shape;12557;p49"/>
            <p:cNvSpPr/>
            <p:nvPr/>
          </p:nvSpPr>
          <p:spPr>
            <a:xfrm>
              <a:off x="3923100" y="3180275"/>
              <a:ext cx="595325" cy="11350"/>
            </a:xfrm>
            <a:custGeom>
              <a:avLst/>
              <a:gdLst/>
              <a:ahLst/>
              <a:cxnLst/>
              <a:rect l="l" t="t" r="r" b="b"/>
              <a:pathLst>
                <a:path w="23813" h="454" extrusionOk="0">
                  <a:moveTo>
                    <a:pt x="11907" y="1"/>
                  </a:moveTo>
                  <a:cubicBezTo>
                    <a:pt x="5334" y="1"/>
                    <a:pt x="0" y="227"/>
                    <a:pt x="0" y="227"/>
                  </a:cubicBezTo>
                  <a:cubicBezTo>
                    <a:pt x="0" y="227"/>
                    <a:pt x="5334" y="453"/>
                    <a:pt x="11907" y="453"/>
                  </a:cubicBezTo>
                  <a:cubicBezTo>
                    <a:pt x="18491" y="453"/>
                    <a:pt x="23813" y="227"/>
                    <a:pt x="23813" y="227"/>
                  </a:cubicBezTo>
                  <a:cubicBezTo>
                    <a:pt x="23813" y="227"/>
                    <a:pt x="18467" y="1"/>
                    <a:pt x="11907" y="1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558" name="Google Shape;12558;p49"/>
            <p:cNvSpPr/>
            <p:nvPr/>
          </p:nvSpPr>
          <p:spPr>
            <a:xfrm>
              <a:off x="4106150" y="3215700"/>
              <a:ext cx="1046300" cy="11050"/>
            </a:xfrm>
            <a:custGeom>
              <a:avLst/>
              <a:gdLst/>
              <a:ahLst/>
              <a:cxnLst/>
              <a:rect l="l" t="t" r="r" b="b"/>
              <a:pathLst>
                <a:path w="41852" h="442" extrusionOk="0">
                  <a:moveTo>
                    <a:pt x="20932" y="1"/>
                  </a:moveTo>
                  <a:cubicBezTo>
                    <a:pt x="9383" y="1"/>
                    <a:pt x="1" y="227"/>
                    <a:pt x="1" y="227"/>
                  </a:cubicBezTo>
                  <a:cubicBezTo>
                    <a:pt x="1" y="227"/>
                    <a:pt x="9359" y="441"/>
                    <a:pt x="20932" y="441"/>
                  </a:cubicBezTo>
                  <a:cubicBezTo>
                    <a:pt x="32481" y="441"/>
                    <a:pt x="41851" y="227"/>
                    <a:pt x="41851" y="227"/>
                  </a:cubicBezTo>
                  <a:cubicBezTo>
                    <a:pt x="41851" y="227"/>
                    <a:pt x="32481" y="1"/>
                    <a:pt x="20932" y="1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559" name="Google Shape;12559;p49"/>
            <p:cNvSpPr/>
            <p:nvPr/>
          </p:nvSpPr>
          <p:spPr>
            <a:xfrm>
              <a:off x="3556675" y="3237725"/>
              <a:ext cx="1029925" cy="11050"/>
            </a:xfrm>
            <a:custGeom>
              <a:avLst/>
              <a:gdLst/>
              <a:ahLst/>
              <a:cxnLst/>
              <a:rect l="l" t="t" r="r" b="b"/>
              <a:pathLst>
                <a:path w="41197" h="442" extrusionOk="0">
                  <a:moveTo>
                    <a:pt x="20599" y="1"/>
                  </a:moveTo>
                  <a:cubicBezTo>
                    <a:pt x="9228" y="1"/>
                    <a:pt x="1" y="215"/>
                    <a:pt x="1" y="215"/>
                  </a:cubicBezTo>
                  <a:cubicBezTo>
                    <a:pt x="1" y="215"/>
                    <a:pt x="9228" y="441"/>
                    <a:pt x="20599" y="441"/>
                  </a:cubicBezTo>
                  <a:cubicBezTo>
                    <a:pt x="31969" y="441"/>
                    <a:pt x="41196" y="215"/>
                    <a:pt x="41196" y="215"/>
                  </a:cubicBezTo>
                  <a:cubicBezTo>
                    <a:pt x="41196" y="215"/>
                    <a:pt x="31969" y="1"/>
                    <a:pt x="20599" y="1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560" name="Google Shape;12560;p49"/>
            <p:cNvSpPr/>
            <p:nvPr/>
          </p:nvSpPr>
          <p:spPr>
            <a:xfrm>
              <a:off x="3589425" y="3213025"/>
              <a:ext cx="505150" cy="11325"/>
            </a:xfrm>
            <a:custGeom>
              <a:avLst/>
              <a:gdLst/>
              <a:ahLst/>
              <a:cxnLst/>
              <a:rect l="l" t="t" r="r" b="b"/>
              <a:pathLst>
                <a:path w="20206" h="453" extrusionOk="0">
                  <a:moveTo>
                    <a:pt x="10109" y="0"/>
                  </a:moveTo>
                  <a:cubicBezTo>
                    <a:pt x="4525" y="0"/>
                    <a:pt x="0" y="227"/>
                    <a:pt x="0" y="227"/>
                  </a:cubicBezTo>
                  <a:cubicBezTo>
                    <a:pt x="0" y="227"/>
                    <a:pt x="4525" y="453"/>
                    <a:pt x="10109" y="453"/>
                  </a:cubicBezTo>
                  <a:cubicBezTo>
                    <a:pt x="15681" y="453"/>
                    <a:pt x="20205" y="227"/>
                    <a:pt x="20205" y="227"/>
                  </a:cubicBezTo>
                  <a:cubicBezTo>
                    <a:pt x="20205" y="227"/>
                    <a:pt x="15681" y="0"/>
                    <a:pt x="10109" y="0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561" name="Google Shape;12561;p49"/>
            <p:cNvSpPr/>
            <p:nvPr/>
          </p:nvSpPr>
          <p:spPr>
            <a:xfrm>
              <a:off x="3272425" y="3163900"/>
              <a:ext cx="617650" cy="11050"/>
            </a:xfrm>
            <a:custGeom>
              <a:avLst/>
              <a:gdLst/>
              <a:ahLst/>
              <a:cxnLst/>
              <a:rect l="l" t="t" r="r" b="b"/>
              <a:pathLst>
                <a:path w="24706" h="442" extrusionOk="0">
                  <a:moveTo>
                    <a:pt x="12347" y="1"/>
                  </a:moveTo>
                  <a:cubicBezTo>
                    <a:pt x="5537" y="1"/>
                    <a:pt x="0" y="227"/>
                    <a:pt x="0" y="227"/>
                  </a:cubicBezTo>
                  <a:cubicBezTo>
                    <a:pt x="0" y="227"/>
                    <a:pt x="5537" y="441"/>
                    <a:pt x="12347" y="441"/>
                  </a:cubicBezTo>
                  <a:cubicBezTo>
                    <a:pt x="19169" y="441"/>
                    <a:pt x="24706" y="227"/>
                    <a:pt x="24706" y="227"/>
                  </a:cubicBezTo>
                  <a:cubicBezTo>
                    <a:pt x="24706" y="227"/>
                    <a:pt x="19169" y="1"/>
                    <a:pt x="12347" y="1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562" name="Google Shape;12562;p49"/>
            <p:cNvSpPr/>
            <p:nvPr/>
          </p:nvSpPr>
          <p:spPr>
            <a:xfrm>
              <a:off x="3613825" y="3180275"/>
              <a:ext cx="303650" cy="11350"/>
            </a:xfrm>
            <a:custGeom>
              <a:avLst/>
              <a:gdLst/>
              <a:ahLst/>
              <a:cxnLst/>
              <a:rect l="l" t="t" r="r" b="b"/>
              <a:pathLst>
                <a:path w="12146" h="454" extrusionOk="0">
                  <a:moveTo>
                    <a:pt x="6073" y="1"/>
                  </a:moveTo>
                  <a:cubicBezTo>
                    <a:pt x="2715" y="1"/>
                    <a:pt x="1" y="227"/>
                    <a:pt x="1" y="227"/>
                  </a:cubicBezTo>
                  <a:cubicBezTo>
                    <a:pt x="1" y="227"/>
                    <a:pt x="2715" y="453"/>
                    <a:pt x="6073" y="453"/>
                  </a:cubicBezTo>
                  <a:cubicBezTo>
                    <a:pt x="9442" y="453"/>
                    <a:pt x="12145" y="227"/>
                    <a:pt x="12145" y="227"/>
                  </a:cubicBezTo>
                  <a:cubicBezTo>
                    <a:pt x="12145" y="227"/>
                    <a:pt x="9419" y="1"/>
                    <a:pt x="6073" y="1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563" name="Google Shape;12563;p49"/>
            <p:cNvSpPr/>
            <p:nvPr/>
          </p:nvSpPr>
          <p:spPr>
            <a:xfrm>
              <a:off x="2048150" y="3141875"/>
              <a:ext cx="951050" cy="11350"/>
            </a:xfrm>
            <a:custGeom>
              <a:avLst/>
              <a:gdLst/>
              <a:ahLst/>
              <a:cxnLst/>
              <a:rect l="l" t="t" r="r" b="b"/>
              <a:pathLst>
                <a:path w="38042" h="454" extrusionOk="0">
                  <a:moveTo>
                    <a:pt x="19027" y="1"/>
                  </a:moveTo>
                  <a:cubicBezTo>
                    <a:pt x="8514" y="1"/>
                    <a:pt x="1" y="227"/>
                    <a:pt x="1" y="227"/>
                  </a:cubicBezTo>
                  <a:cubicBezTo>
                    <a:pt x="1" y="227"/>
                    <a:pt x="8514" y="453"/>
                    <a:pt x="19027" y="453"/>
                  </a:cubicBezTo>
                  <a:cubicBezTo>
                    <a:pt x="29528" y="453"/>
                    <a:pt x="38041" y="227"/>
                    <a:pt x="38041" y="227"/>
                  </a:cubicBezTo>
                  <a:cubicBezTo>
                    <a:pt x="38041" y="227"/>
                    <a:pt x="29528" y="1"/>
                    <a:pt x="19027" y="1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564" name="Google Shape;12564;p49"/>
            <p:cNvSpPr/>
            <p:nvPr/>
          </p:nvSpPr>
          <p:spPr>
            <a:xfrm>
              <a:off x="2414275" y="3182950"/>
              <a:ext cx="639400" cy="11050"/>
            </a:xfrm>
            <a:custGeom>
              <a:avLst/>
              <a:gdLst/>
              <a:ahLst/>
              <a:cxnLst/>
              <a:rect l="l" t="t" r="r" b="b"/>
              <a:pathLst>
                <a:path w="25576" h="442" extrusionOk="0">
                  <a:moveTo>
                    <a:pt x="12788" y="1"/>
                  </a:moveTo>
                  <a:cubicBezTo>
                    <a:pt x="5739" y="1"/>
                    <a:pt x="1" y="227"/>
                    <a:pt x="1" y="227"/>
                  </a:cubicBezTo>
                  <a:cubicBezTo>
                    <a:pt x="1" y="227"/>
                    <a:pt x="5716" y="441"/>
                    <a:pt x="12788" y="441"/>
                  </a:cubicBezTo>
                  <a:cubicBezTo>
                    <a:pt x="19848" y="441"/>
                    <a:pt x="25575" y="227"/>
                    <a:pt x="25575" y="227"/>
                  </a:cubicBezTo>
                  <a:cubicBezTo>
                    <a:pt x="25575" y="227"/>
                    <a:pt x="19860" y="1"/>
                    <a:pt x="12788" y="1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565" name="Google Shape;12565;p49"/>
            <p:cNvSpPr/>
            <p:nvPr/>
          </p:nvSpPr>
          <p:spPr>
            <a:xfrm>
              <a:off x="2580675" y="3221350"/>
              <a:ext cx="320000" cy="11050"/>
            </a:xfrm>
            <a:custGeom>
              <a:avLst/>
              <a:gdLst/>
              <a:ahLst/>
              <a:cxnLst/>
              <a:rect l="l" t="t" r="r" b="b"/>
              <a:pathLst>
                <a:path w="12800" h="442" extrusionOk="0">
                  <a:moveTo>
                    <a:pt x="6406" y="1"/>
                  </a:moveTo>
                  <a:cubicBezTo>
                    <a:pt x="2858" y="1"/>
                    <a:pt x="0" y="215"/>
                    <a:pt x="0" y="215"/>
                  </a:cubicBezTo>
                  <a:cubicBezTo>
                    <a:pt x="0" y="215"/>
                    <a:pt x="2870" y="441"/>
                    <a:pt x="6406" y="441"/>
                  </a:cubicBezTo>
                  <a:cubicBezTo>
                    <a:pt x="9942" y="441"/>
                    <a:pt x="12799" y="215"/>
                    <a:pt x="12799" y="215"/>
                  </a:cubicBezTo>
                  <a:cubicBezTo>
                    <a:pt x="12799" y="215"/>
                    <a:pt x="9942" y="1"/>
                    <a:pt x="6406" y="1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566" name="Google Shape;12566;p49"/>
            <p:cNvSpPr/>
            <p:nvPr/>
          </p:nvSpPr>
          <p:spPr>
            <a:xfrm>
              <a:off x="2750625" y="3248725"/>
              <a:ext cx="237550" cy="11350"/>
            </a:xfrm>
            <a:custGeom>
              <a:avLst/>
              <a:gdLst/>
              <a:ahLst/>
              <a:cxnLst/>
              <a:rect l="l" t="t" r="r" b="b"/>
              <a:pathLst>
                <a:path w="9502" h="454" extrusionOk="0">
                  <a:moveTo>
                    <a:pt x="4942" y="1"/>
                  </a:moveTo>
                  <a:cubicBezTo>
                    <a:pt x="4879" y="1"/>
                    <a:pt x="4815" y="1"/>
                    <a:pt x="4751" y="1"/>
                  </a:cubicBezTo>
                  <a:cubicBezTo>
                    <a:pt x="2132" y="1"/>
                    <a:pt x="1" y="227"/>
                    <a:pt x="1" y="227"/>
                  </a:cubicBezTo>
                  <a:cubicBezTo>
                    <a:pt x="1" y="227"/>
                    <a:pt x="2132" y="454"/>
                    <a:pt x="4751" y="454"/>
                  </a:cubicBezTo>
                  <a:cubicBezTo>
                    <a:pt x="7371" y="454"/>
                    <a:pt x="9502" y="227"/>
                    <a:pt x="9502" y="227"/>
                  </a:cubicBezTo>
                  <a:cubicBezTo>
                    <a:pt x="9502" y="227"/>
                    <a:pt x="7473" y="1"/>
                    <a:pt x="4942" y="1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567" name="Google Shape;12567;p49"/>
            <p:cNvSpPr/>
            <p:nvPr/>
          </p:nvSpPr>
          <p:spPr>
            <a:xfrm>
              <a:off x="3095325" y="3229400"/>
              <a:ext cx="220875" cy="11325"/>
            </a:xfrm>
            <a:custGeom>
              <a:avLst/>
              <a:gdLst/>
              <a:ahLst/>
              <a:cxnLst/>
              <a:rect l="l" t="t" r="r" b="b"/>
              <a:pathLst>
                <a:path w="8835" h="453" extrusionOk="0">
                  <a:moveTo>
                    <a:pt x="4417" y="0"/>
                  </a:moveTo>
                  <a:cubicBezTo>
                    <a:pt x="1977" y="0"/>
                    <a:pt x="0" y="227"/>
                    <a:pt x="0" y="227"/>
                  </a:cubicBezTo>
                  <a:cubicBezTo>
                    <a:pt x="0" y="227"/>
                    <a:pt x="1977" y="453"/>
                    <a:pt x="4417" y="453"/>
                  </a:cubicBezTo>
                  <a:cubicBezTo>
                    <a:pt x="6858" y="453"/>
                    <a:pt x="8835" y="227"/>
                    <a:pt x="8835" y="227"/>
                  </a:cubicBezTo>
                  <a:cubicBezTo>
                    <a:pt x="8835" y="227"/>
                    <a:pt x="6858" y="0"/>
                    <a:pt x="4417" y="0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568" name="Google Shape;12568;p49"/>
            <p:cNvSpPr/>
            <p:nvPr/>
          </p:nvSpPr>
          <p:spPr>
            <a:xfrm>
              <a:off x="3136100" y="3254100"/>
              <a:ext cx="212850" cy="11050"/>
            </a:xfrm>
            <a:custGeom>
              <a:avLst/>
              <a:gdLst/>
              <a:ahLst/>
              <a:cxnLst/>
              <a:rect l="l" t="t" r="r" b="b"/>
              <a:pathLst>
                <a:path w="8514" h="442" extrusionOk="0">
                  <a:moveTo>
                    <a:pt x="4263" y="1"/>
                  </a:moveTo>
                  <a:cubicBezTo>
                    <a:pt x="1905" y="1"/>
                    <a:pt x="0" y="215"/>
                    <a:pt x="0" y="215"/>
                  </a:cubicBezTo>
                  <a:cubicBezTo>
                    <a:pt x="0" y="215"/>
                    <a:pt x="1905" y="441"/>
                    <a:pt x="4263" y="441"/>
                  </a:cubicBezTo>
                  <a:cubicBezTo>
                    <a:pt x="6608" y="441"/>
                    <a:pt x="8513" y="215"/>
                    <a:pt x="8513" y="215"/>
                  </a:cubicBezTo>
                  <a:cubicBezTo>
                    <a:pt x="8513" y="215"/>
                    <a:pt x="6608" y="1"/>
                    <a:pt x="4263" y="1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569" name="Google Shape;12569;p49"/>
            <p:cNvSpPr/>
            <p:nvPr/>
          </p:nvSpPr>
          <p:spPr>
            <a:xfrm>
              <a:off x="3181925" y="3270475"/>
              <a:ext cx="153325" cy="11025"/>
            </a:xfrm>
            <a:custGeom>
              <a:avLst/>
              <a:gdLst/>
              <a:ahLst/>
              <a:cxnLst/>
              <a:rect l="l" t="t" r="r" b="b"/>
              <a:pathLst>
                <a:path w="6133" h="441" extrusionOk="0">
                  <a:moveTo>
                    <a:pt x="3073" y="0"/>
                  </a:moveTo>
                  <a:cubicBezTo>
                    <a:pt x="1370" y="0"/>
                    <a:pt x="1" y="215"/>
                    <a:pt x="1" y="215"/>
                  </a:cubicBezTo>
                  <a:cubicBezTo>
                    <a:pt x="1" y="215"/>
                    <a:pt x="1370" y="441"/>
                    <a:pt x="3073" y="441"/>
                  </a:cubicBezTo>
                  <a:cubicBezTo>
                    <a:pt x="4763" y="441"/>
                    <a:pt x="6133" y="215"/>
                    <a:pt x="6133" y="215"/>
                  </a:cubicBezTo>
                  <a:cubicBezTo>
                    <a:pt x="6133" y="215"/>
                    <a:pt x="4763" y="0"/>
                    <a:pt x="3073" y="0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570" name="Google Shape;12570;p49"/>
            <p:cNvSpPr/>
            <p:nvPr/>
          </p:nvSpPr>
          <p:spPr>
            <a:xfrm>
              <a:off x="3239375" y="3294875"/>
              <a:ext cx="104200" cy="11350"/>
            </a:xfrm>
            <a:custGeom>
              <a:avLst/>
              <a:gdLst/>
              <a:ahLst/>
              <a:cxnLst/>
              <a:rect l="l" t="t" r="r" b="b"/>
              <a:pathLst>
                <a:path w="4168" h="454" extrusionOk="0">
                  <a:moveTo>
                    <a:pt x="2084" y="1"/>
                  </a:moveTo>
                  <a:cubicBezTo>
                    <a:pt x="918" y="1"/>
                    <a:pt x="1" y="227"/>
                    <a:pt x="1" y="227"/>
                  </a:cubicBezTo>
                  <a:cubicBezTo>
                    <a:pt x="1" y="227"/>
                    <a:pt x="929" y="453"/>
                    <a:pt x="2084" y="453"/>
                  </a:cubicBezTo>
                  <a:cubicBezTo>
                    <a:pt x="3239" y="453"/>
                    <a:pt x="4168" y="227"/>
                    <a:pt x="4168" y="227"/>
                  </a:cubicBezTo>
                  <a:cubicBezTo>
                    <a:pt x="4168" y="227"/>
                    <a:pt x="3227" y="1"/>
                    <a:pt x="2084" y="1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571" name="Google Shape;12571;p49"/>
            <p:cNvSpPr/>
            <p:nvPr/>
          </p:nvSpPr>
          <p:spPr>
            <a:xfrm>
              <a:off x="2302350" y="3117475"/>
              <a:ext cx="229225" cy="11050"/>
            </a:xfrm>
            <a:custGeom>
              <a:avLst/>
              <a:gdLst/>
              <a:ahLst/>
              <a:cxnLst/>
              <a:rect l="l" t="t" r="r" b="b"/>
              <a:pathLst>
                <a:path w="9169" h="442" extrusionOk="0">
                  <a:moveTo>
                    <a:pt x="4585" y="1"/>
                  </a:moveTo>
                  <a:cubicBezTo>
                    <a:pt x="2049" y="1"/>
                    <a:pt x="1" y="215"/>
                    <a:pt x="1" y="215"/>
                  </a:cubicBezTo>
                  <a:cubicBezTo>
                    <a:pt x="1" y="215"/>
                    <a:pt x="2061" y="441"/>
                    <a:pt x="4585" y="441"/>
                  </a:cubicBezTo>
                  <a:cubicBezTo>
                    <a:pt x="7109" y="441"/>
                    <a:pt x="9169" y="215"/>
                    <a:pt x="9169" y="215"/>
                  </a:cubicBezTo>
                  <a:cubicBezTo>
                    <a:pt x="9169" y="215"/>
                    <a:pt x="7109" y="1"/>
                    <a:pt x="4585" y="1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572" name="Google Shape;12572;p49"/>
            <p:cNvSpPr/>
            <p:nvPr/>
          </p:nvSpPr>
          <p:spPr>
            <a:xfrm>
              <a:off x="2384225" y="3076400"/>
              <a:ext cx="106275" cy="11325"/>
            </a:xfrm>
            <a:custGeom>
              <a:avLst/>
              <a:gdLst/>
              <a:ahLst/>
              <a:cxnLst/>
              <a:rect l="l" t="t" r="r" b="b"/>
              <a:pathLst>
                <a:path w="4251" h="453" extrusionOk="0">
                  <a:moveTo>
                    <a:pt x="2131" y="1"/>
                  </a:moveTo>
                  <a:cubicBezTo>
                    <a:pt x="953" y="1"/>
                    <a:pt x="0" y="227"/>
                    <a:pt x="0" y="227"/>
                  </a:cubicBezTo>
                  <a:cubicBezTo>
                    <a:pt x="0" y="227"/>
                    <a:pt x="953" y="453"/>
                    <a:pt x="2131" y="453"/>
                  </a:cubicBezTo>
                  <a:cubicBezTo>
                    <a:pt x="3298" y="453"/>
                    <a:pt x="4251" y="227"/>
                    <a:pt x="4251" y="227"/>
                  </a:cubicBezTo>
                  <a:cubicBezTo>
                    <a:pt x="4251" y="227"/>
                    <a:pt x="3298" y="1"/>
                    <a:pt x="2131" y="1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573" name="Google Shape;12573;p49"/>
            <p:cNvSpPr/>
            <p:nvPr/>
          </p:nvSpPr>
          <p:spPr>
            <a:xfrm>
              <a:off x="2436300" y="3057050"/>
              <a:ext cx="68500" cy="11350"/>
            </a:xfrm>
            <a:custGeom>
              <a:avLst/>
              <a:gdLst/>
              <a:ahLst/>
              <a:cxnLst/>
              <a:rect l="l" t="t" r="r" b="b"/>
              <a:pathLst>
                <a:path w="2740" h="454" extrusionOk="0">
                  <a:moveTo>
                    <a:pt x="1370" y="1"/>
                  </a:moveTo>
                  <a:cubicBezTo>
                    <a:pt x="608" y="1"/>
                    <a:pt x="1" y="227"/>
                    <a:pt x="1" y="227"/>
                  </a:cubicBezTo>
                  <a:cubicBezTo>
                    <a:pt x="1" y="227"/>
                    <a:pt x="579" y="453"/>
                    <a:pt x="1314" y="453"/>
                  </a:cubicBezTo>
                  <a:cubicBezTo>
                    <a:pt x="1333" y="453"/>
                    <a:pt x="1351" y="453"/>
                    <a:pt x="1370" y="453"/>
                  </a:cubicBezTo>
                  <a:cubicBezTo>
                    <a:pt x="2132" y="453"/>
                    <a:pt x="2739" y="227"/>
                    <a:pt x="2739" y="227"/>
                  </a:cubicBezTo>
                  <a:cubicBezTo>
                    <a:pt x="2739" y="227"/>
                    <a:pt x="2132" y="1"/>
                    <a:pt x="1370" y="1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574" name="Google Shape;12574;p49"/>
            <p:cNvSpPr/>
            <p:nvPr/>
          </p:nvSpPr>
          <p:spPr>
            <a:xfrm>
              <a:off x="2266650" y="3032650"/>
              <a:ext cx="248550" cy="11075"/>
            </a:xfrm>
            <a:custGeom>
              <a:avLst/>
              <a:gdLst/>
              <a:ahLst/>
              <a:cxnLst/>
              <a:rect l="l" t="t" r="r" b="b"/>
              <a:pathLst>
                <a:path w="9942" h="443" extrusionOk="0">
                  <a:moveTo>
                    <a:pt x="4977" y="0"/>
                  </a:moveTo>
                  <a:cubicBezTo>
                    <a:pt x="2238" y="0"/>
                    <a:pt x="0" y="227"/>
                    <a:pt x="0" y="227"/>
                  </a:cubicBezTo>
                  <a:cubicBezTo>
                    <a:pt x="0" y="227"/>
                    <a:pt x="2030" y="443"/>
                    <a:pt x="4589" y="443"/>
                  </a:cubicBezTo>
                  <a:cubicBezTo>
                    <a:pt x="4717" y="443"/>
                    <a:pt x="4847" y="442"/>
                    <a:pt x="4977" y="441"/>
                  </a:cubicBezTo>
                  <a:cubicBezTo>
                    <a:pt x="7715" y="441"/>
                    <a:pt x="9942" y="227"/>
                    <a:pt x="9942" y="227"/>
                  </a:cubicBezTo>
                  <a:cubicBezTo>
                    <a:pt x="9942" y="227"/>
                    <a:pt x="7727" y="0"/>
                    <a:pt x="4977" y="0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575" name="Google Shape;12575;p49"/>
            <p:cNvSpPr/>
            <p:nvPr/>
          </p:nvSpPr>
          <p:spPr>
            <a:xfrm>
              <a:off x="2461000" y="2994550"/>
              <a:ext cx="70575" cy="11325"/>
            </a:xfrm>
            <a:custGeom>
              <a:avLst/>
              <a:gdLst/>
              <a:ahLst/>
              <a:cxnLst/>
              <a:rect l="l" t="t" r="r" b="b"/>
              <a:pathLst>
                <a:path w="2823" h="453" extrusionOk="0">
                  <a:moveTo>
                    <a:pt x="1406" y="0"/>
                  </a:moveTo>
                  <a:cubicBezTo>
                    <a:pt x="632" y="0"/>
                    <a:pt x="1" y="227"/>
                    <a:pt x="1" y="227"/>
                  </a:cubicBezTo>
                  <a:cubicBezTo>
                    <a:pt x="1" y="227"/>
                    <a:pt x="632" y="453"/>
                    <a:pt x="1406" y="453"/>
                  </a:cubicBezTo>
                  <a:cubicBezTo>
                    <a:pt x="2180" y="453"/>
                    <a:pt x="2823" y="227"/>
                    <a:pt x="2823" y="227"/>
                  </a:cubicBezTo>
                  <a:cubicBezTo>
                    <a:pt x="2823" y="227"/>
                    <a:pt x="2192" y="0"/>
                    <a:pt x="1406" y="0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576" name="Google Shape;12576;p49"/>
            <p:cNvSpPr/>
            <p:nvPr/>
          </p:nvSpPr>
          <p:spPr>
            <a:xfrm>
              <a:off x="4903575" y="2253975"/>
              <a:ext cx="341450" cy="11050"/>
            </a:xfrm>
            <a:custGeom>
              <a:avLst/>
              <a:gdLst/>
              <a:ahLst/>
              <a:cxnLst/>
              <a:rect l="l" t="t" r="r" b="b"/>
              <a:pathLst>
                <a:path w="13658" h="442" extrusionOk="0">
                  <a:moveTo>
                    <a:pt x="6835" y="1"/>
                  </a:moveTo>
                  <a:cubicBezTo>
                    <a:pt x="3060" y="1"/>
                    <a:pt x="1" y="215"/>
                    <a:pt x="1" y="215"/>
                  </a:cubicBezTo>
                  <a:cubicBezTo>
                    <a:pt x="1" y="215"/>
                    <a:pt x="3060" y="441"/>
                    <a:pt x="6835" y="441"/>
                  </a:cubicBezTo>
                  <a:cubicBezTo>
                    <a:pt x="10609" y="441"/>
                    <a:pt x="13657" y="215"/>
                    <a:pt x="13657" y="215"/>
                  </a:cubicBezTo>
                  <a:cubicBezTo>
                    <a:pt x="13657" y="215"/>
                    <a:pt x="10609" y="1"/>
                    <a:pt x="6835" y="1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577" name="Google Shape;12577;p49"/>
            <p:cNvSpPr/>
            <p:nvPr/>
          </p:nvSpPr>
          <p:spPr>
            <a:xfrm>
              <a:off x="4975025" y="2286725"/>
              <a:ext cx="106275" cy="11025"/>
            </a:xfrm>
            <a:custGeom>
              <a:avLst/>
              <a:gdLst/>
              <a:ahLst/>
              <a:cxnLst/>
              <a:rect l="l" t="t" r="r" b="b"/>
              <a:pathLst>
                <a:path w="4251" h="441" extrusionOk="0">
                  <a:moveTo>
                    <a:pt x="2131" y="0"/>
                  </a:moveTo>
                  <a:cubicBezTo>
                    <a:pt x="953" y="0"/>
                    <a:pt x="0" y="215"/>
                    <a:pt x="0" y="215"/>
                  </a:cubicBezTo>
                  <a:cubicBezTo>
                    <a:pt x="0" y="215"/>
                    <a:pt x="953" y="441"/>
                    <a:pt x="2131" y="441"/>
                  </a:cubicBezTo>
                  <a:cubicBezTo>
                    <a:pt x="3298" y="441"/>
                    <a:pt x="4251" y="215"/>
                    <a:pt x="4251" y="215"/>
                  </a:cubicBezTo>
                  <a:cubicBezTo>
                    <a:pt x="4251" y="215"/>
                    <a:pt x="3298" y="0"/>
                    <a:pt x="2131" y="0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578" name="Google Shape;12578;p49"/>
            <p:cNvSpPr/>
            <p:nvPr/>
          </p:nvSpPr>
          <p:spPr>
            <a:xfrm>
              <a:off x="5018175" y="2316775"/>
              <a:ext cx="104200" cy="11050"/>
            </a:xfrm>
            <a:custGeom>
              <a:avLst/>
              <a:gdLst/>
              <a:ahLst/>
              <a:cxnLst/>
              <a:rect l="l" t="t" r="r" b="b"/>
              <a:pathLst>
                <a:path w="4168" h="442" extrusionOk="0">
                  <a:moveTo>
                    <a:pt x="2084" y="1"/>
                  </a:moveTo>
                  <a:cubicBezTo>
                    <a:pt x="917" y="1"/>
                    <a:pt x="0" y="227"/>
                    <a:pt x="0" y="227"/>
                  </a:cubicBezTo>
                  <a:cubicBezTo>
                    <a:pt x="0" y="227"/>
                    <a:pt x="941" y="441"/>
                    <a:pt x="2084" y="441"/>
                  </a:cubicBezTo>
                  <a:cubicBezTo>
                    <a:pt x="3239" y="441"/>
                    <a:pt x="4168" y="227"/>
                    <a:pt x="4168" y="227"/>
                  </a:cubicBezTo>
                  <a:cubicBezTo>
                    <a:pt x="4168" y="227"/>
                    <a:pt x="3227" y="1"/>
                    <a:pt x="2084" y="1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579" name="Google Shape;12579;p49"/>
            <p:cNvSpPr/>
            <p:nvPr/>
          </p:nvSpPr>
          <p:spPr>
            <a:xfrm>
              <a:off x="5058950" y="2344150"/>
              <a:ext cx="44075" cy="11350"/>
            </a:xfrm>
            <a:custGeom>
              <a:avLst/>
              <a:gdLst/>
              <a:ahLst/>
              <a:cxnLst/>
              <a:rect l="l" t="t" r="r" b="b"/>
              <a:pathLst>
                <a:path w="1763" h="454" extrusionOk="0">
                  <a:moveTo>
                    <a:pt x="917" y="1"/>
                  </a:moveTo>
                  <a:cubicBezTo>
                    <a:pt x="905" y="1"/>
                    <a:pt x="894" y="1"/>
                    <a:pt x="882" y="1"/>
                  </a:cubicBezTo>
                  <a:cubicBezTo>
                    <a:pt x="394" y="1"/>
                    <a:pt x="1" y="227"/>
                    <a:pt x="1" y="227"/>
                  </a:cubicBezTo>
                  <a:cubicBezTo>
                    <a:pt x="1" y="227"/>
                    <a:pt x="405" y="454"/>
                    <a:pt x="882" y="454"/>
                  </a:cubicBezTo>
                  <a:cubicBezTo>
                    <a:pt x="1370" y="454"/>
                    <a:pt x="1763" y="227"/>
                    <a:pt x="1763" y="227"/>
                  </a:cubicBezTo>
                  <a:cubicBezTo>
                    <a:pt x="1763" y="227"/>
                    <a:pt x="1389" y="1"/>
                    <a:pt x="917" y="1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580" name="Google Shape;12580;p49"/>
            <p:cNvSpPr/>
            <p:nvPr/>
          </p:nvSpPr>
          <p:spPr>
            <a:xfrm>
              <a:off x="5078900" y="2379600"/>
              <a:ext cx="49125" cy="11325"/>
            </a:xfrm>
            <a:custGeom>
              <a:avLst/>
              <a:gdLst/>
              <a:ahLst/>
              <a:cxnLst/>
              <a:rect l="l" t="t" r="r" b="b"/>
              <a:pathLst>
                <a:path w="1965" h="453" extrusionOk="0">
                  <a:moveTo>
                    <a:pt x="977" y="0"/>
                  </a:moveTo>
                  <a:cubicBezTo>
                    <a:pt x="441" y="0"/>
                    <a:pt x="0" y="226"/>
                    <a:pt x="0" y="226"/>
                  </a:cubicBezTo>
                  <a:cubicBezTo>
                    <a:pt x="0" y="226"/>
                    <a:pt x="429" y="452"/>
                    <a:pt x="977" y="452"/>
                  </a:cubicBezTo>
                  <a:cubicBezTo>
                    <a:pt x="1512" y="452"/>
                    <a:pt x="1965" y="226"/>
                    <a:pt x="1965" y="226"/>
                  </a:cubicBezTo>
                  <a:cubicBezTo>
                    <a:pt x="1965" y="226"/>
                    <a:pt x="1512" y="0"/>
                    <a:pt x="977" y="0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581" name="Google Shape;12581;p49"/>
            <p:cNvSpPr/>
            <p:nvPr/>
          </p:nvSpPr>
          <p:spPr>
            <a:xfrm>
              <a:off x="4758925" y="3158250"/>
              <a:ext cx="991800" cy="11350"/>
            </a:xfrm>
            <a:custGeom>
              <a:avLst/>
              <a:gdLst/>
              <a:ahLst/>
              <a:cxnLst/>
              <a:rect l="l" t="t" r="r" b="b"/>
              <a:pathLst>
                <a:path w="39672" h="454" extrusionOk="0">
                  <a:moveTo>
                    <a:pt x="19836" y="1"/>
                  </a:moveTo>
                  <a:cubicBezTo>
                    <a:pt x="8882" y="1"/>
                    <a:pt x="0" y="227"/>
                    <a:pt x="0" y="227"/>
                  </a:cubicBezTo>
                  <a:cubicBezTo>
                    <a:pt x="0" y="227"/>
                    <a:pt x="8882" y="453"/>
                    <a:pt x="19836" y="453"/>
                  </a:cubicBezTo>
                  <a:cubicBezTo>
                    <a:pt x="30790" y="453"/>
                    <a:pt x="39672" y="227"/>
                    <a:pt x="39672" y="227"/>
                  </a:cubicBezTo>
                  <a:cubicBezTo>
                    <a:pt x="39672" y="227"/>
                    <a:pt x="30790" y="1"/>
                    <a:pt x="19836" y="1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582" name="Google Shape;12582;p49"/>
            <p:cNvSpPr/>
            <p:nvPr/>
          </p:nvSpPr>
          <p:spPr>
            <a:xfrm>
              <a:off x="4580925" y="3147550"/>
              <a:ext cx="251525" cy="11325"/>
            </a:xfrm>
            <a:custGeom>
              <a:avLst/>
              <a:gdLst/>
              <a:ahLst/>
              <a:cxnLst/>
              <a:rect l="l" t="t" r="r" b="b"/>
              <a:pathLst>
                <a:path w="10061" h="453" extrusionOk="0">
                  <a:moveTo>
                    <a:pt x="5037" y="0"/>
                  </a:moveTo>
                  <a:cubicBezTo>
                    <a:pt x="2250" y="0"/>
                    <a:pt x="0" y="226"/>
                    <a:pt x="0" y="226"/>
                  </a:cubicBezTo>
                  <a:cubicBezTo>
                    <a:pt x="0" y="226"/>
                    <a:pt x="2250" y="453"/>
                    <a:pt x="5037" y="453"/>
                  </a:cubicBezTo>
                  <a:cubicBezTo>
                    <a:pt x="7811" y="453"/>
                    <a:pt x="10061" y="226"/>
                    <a:pt x="10061" y="226"/>
                  </a:cubicBezTo>
                  <a:cubicBezTo>
                    <a:pt x="10061" y="226"/>
                    <a:pt x="7811" y="0"/>
                    <a:pt x="5037" y="0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583" name="Google Shape;12583;p49"/>
            <p:cNvSpPr/>
            <p:nvPr/>
          </p:nvSpPr>
          <p:spPr>
            <a:xfrm>
              <a:off x="4744925" y="3139500"/>
              <a:ext cx="183075" cy="11050"/>
            </a:xfrm>
            <a:custGeom>
              <a:avLst/>
              <a:gdLst/>
              <a:ahLst/>
              <a:cxnLst/>
              <a:rect l="l" t="t" r="r" b="b"/>
              <a:pathLst>
                <a:path w="7323" h="442" extrusionOk="0">
                  <a:moveTo>
                    <a:pt x="3668" y="1"/>
                  </a:moveTo>
                  <a:cubicBezTo>
                    <a:pt x="1644" y="1"/>
                    <a:pt x="1" y="215"/>
                    <a:pt x="1" y="215"/>
                  </a:cubicBezTo>
                  <a:cubicBezTo>
                    <a:pt x="1" y="215"/>
                    <a:pt x="1644" y="441"/>
                    <a:pt x="3668" y="441"/>
                  </a:cubicBezTo>
                  <a:cubicBezTo>
                    <a:pt x="5692" y="441"/>
                    <a:pt x="7323" y="215"/>
                    <a:pt x="7323" y="215"/>
                  </a:cubicBezTo>
                  <a:cubicBezTo>
                    <a:pt x="7323" y="215"/>
                    <a:pt x="5692" y="1"/>
                    <a:pt x="3668" y="1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584" name="Google Shape;12584;p49"/>
            <p:cNvSpPr/>
            <p:nvPr/>
          </p:nvSpPr>
          <p:spPr>
            <a:xfrm>
              <a:off x="5160150" y="3133850"/>
              <a:ext cx="453950" cy="11025"/>
            </a:xfrm>
            <a:custGeom>
              <a:avLst/>
              <a:gdLst/>
              <a:ahLst/>
              <a:cxnLst/>
              <a:rect l="l" t="t" r="r" b="b"/>
              <a:pathLst>
                <a:path w="18158" h="441" extrusionOk="0">
                  <a:moveTo>
                    <a:pt x="9085" y="0"/>
                  </a:moveTo>
                  <a:cubicBezTo>
                    <a:pt x="4073" y="0"/>
                    <a:pt x="1" y="227"/>
                    <a:pt x="1" y="227"/>
                  </a:cubicBezTo>
                  <a:cubicBezTo>
                    <a:pt x="1" y="227"/>
                    <a:pt x="4073" y="441"/>
                    <a:pt x="9085" y="441"/>
                  </a:cubicBezTo>
                  <a:cubicBezTo>
                    <a:pt x="14098" y="441"/>
                    <a:pt x="18158" y="227"/>
                    <a:pt x="18158" y="227"/>
                  </a:cubicBezTo>
                  <a:cubicBezTo>
                    <a:pt x="18158" y="227"/>
                    <a:pt x="14098" y="0"/>
                    <a:pt x="9085" y="0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585" name="Google Shape;12585;p49"/>
            <p:cNvSpPr/>
            <p:nvPr/>
          </p:nvSpPr>
          <p:spPr>
            <a:xfrm>
              <a:off x="5392325" y="3114800"/>
              <a:ext cx="112550" cy="11325"/>
            </a:xfrm>
            <a:custGeom>
              <a:avLst/>
              <a:gdLst/>
              <a:ahLst/>
              <a:cxnLst/>
              <a:rect l="l" t="t" r="r" b="b"/>
              <a:pathLst>
                <a:path w="4502" h="453" extrusionOk="0">
                  <a:moveTo>
                    <a:pt x="2342" y="0"/>
                  </a:moveTo>
                  <a:cubicBezTo>
                    <a:pt x="2312" y="0"/>
                    <a:pt x="2281" y="0"/>
                    <a:pt x="2251" y="0"/>
                  </a:cubicBezTo>
                  <a:cubicBezTo>
                    <a:pt x="1001" y="0"/>
                    <a:pt x="1" y="227"/>
                    <a:pt x="1" y="227"/>
                  </a:cubicBezTo>
                  <a:cubicBezTo>
                    <a:pt x="1" y="227"/>
                    <a:pt x="1013" y="453"/>
                    <a:pt x="2251" y="453"/>
                  </a:cubicBezTo>
                  <a:cubicBezTo>
                    <a:pt x="3501" y="453"/>
                    <a:pt x="4501" y="227"/>
                    <a:pt x="4501" y="227"/>
                  </a:cubicBezTo>
                  <a:cubicBezTo>
                    <a:pt x="4501" y="227"/>
                    <a:pt x="3549" y="0"/>
                    <a:pt x="2342" y="0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586" name="Google Shape;12586;p49"/>
            <p:cNvSpPr/>
            <p:nvPr/>
          </p:nvSpPr>
          <p:spPr>
            <a:xfrm>
              <a:off x="5403925" y="3084725"/>
              <a:ext cx="81900" cy="11050"/>
            </a:xfrm>
            <a:custGeom>
              <a:avLst/>
              <a:gdLst/>
              <a:ahLst/>
              <a:cxnLst/>
              <a:rect l="l" t="t" r="r" b="b"/>
              <a:pathLst>
                <a:path w="3276" h="442" extrusionOk="0">
                  <a:moveTo>
                    <a:pt x="1644" y="1"/>
                  </a:moveTo>
                  <a:cubicBezTo>
                    <a:pt x="727" y="1"/>
                    <a:pt x="1" y="227"/>
                    <a:pt x="1" y="227"/>
                  </a:cubicBezTo>
                  <a:cubicBezTo>
                    <a:pt x="1" y="227"/>
                    <a:pt x="727" y="441"/>
                    <a:pt x="1644" y="441"/>
                  </a:cubicBezTo>
                  <a:cubicBezTo>
                    <a:pt x="2549" y="441"/>
                    <a:pt x="3275" y="227"/>
                    <a:pt x="3275" y="227"/>
                  </a:cubicBezTo>
                  <a:cubicBezTo>
                    <a:pt x="3275" y="227"/>
                    <a:pt x="2537" y="1"/>
                    <a:pt x="1644" y="1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587" name="Google Shape;12587;p49"/>
            <p:cNvSpPr/>
            <p:nvPr/>
          </p:nvSpPr>
          <p:spPr>
            <a:xfrm>
              <a:off x="5390250" y="3060025"/>
              <a:ext cx="81875" cy="11350"/>
            </a:xfrm>
            <a:custGeom>
              <a:avLst/>
              <a:gdLst/>
              <a:ahLst/>
              <a:cxnLst/>
              <a:rect l="l" t="t" r="r" b="b"/>
              <a:pathLst>
                <a:path w="3275" h="454" extrusionOk="0">
                  <a:moveTo>
                    <a:pt x="1631" y="1"/>
                  </a:moveTo>
                  <a:cubicBezTo>
                    <a:pt x="727" y="1"/>
                    <a:pt x="0" y="227"/>
                    <a:pt x="0" y="227"/>
                  </a:cubicBezTo>
                  <a:cubicBezTo>
                    <a:pt x="0" y="227"/>
                    <a:pt x="727" y="453"/>
                    <a:pt x="1631" y="453"/>
                  </a:cubicBezTo>
                  <a:cubicBezTo>
                    <a:pt x="2548" y="453"/>
                    <a:pt x="3275" y="227"/>
                    <a:pt x="3275" y="227"/>
                  </a:cubicBezTo>
                  <a:cubicBezTo>
                    <a:pt x="3275" y="227"/>
                    <a:pt x="2548" y="1"/>
                    <a:pt x="1631" y="1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588" name="Google Shape;12588;p49"/>
            <p:cNvSpPr/>
            <p:nvPr/>
          </p:nvSpPr>
          <p:spPr>
            <a:xfrm>
              <a:off x="5384875" y="3024300"/>
              <a:ext cx="78925" cy="11350"/>
            </a:xfrm>
            <a:custGeom>
              <a:avLst/>
              <a:gdLst/>
              <a:ahLst/>
              <a:cxnLst/>
              <a:rect l="l" t="t" r="r" b="b"/>
              <a:pathLst>
                <a:path w="3157" h="454" extrusionOk="0">
                  <a:moveTo>
                    <a:pt x="1585" y="1"/>
                  </a:moveTo>
                  <a:cubicBezTo>
                    <a:pt x="715" y="1"/>
                    <a:pt x="1" y="227"/>
                    <a:pt x="1" y="227"/>
                  </a:cubicBezTo>
                  <a:cubicBezTo>
                    <a:pt x="1" y="227"/>
                    <a:pt x="703" y="453"/>
                    <a:pt x="1585" y="453"/>
                  </a:cubicBezTo>
                  <a:cubicBezTo>
                    <a:pt x="2442" y="453"/>
                    <a:pt x="3156" y="227"/>
                    <a:pt x="3156" y="227"/>
                  </a:cubicBezTo>
                  <a:cubicBezTo>
                    <a:pt x="3156" y="227"/>
                    <a:pt x="2442" y="1"/>
                    <a:pt x="1585" y="1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589" name="Google Shape;12589;p49"/>
            <p:cNvSpPr/>
            <p:nvPr/>
          </p:nvSpPr>
          <p:spPr>
            <a:xfrm>
              <a:off x="5256600" y="2737675"/>
              <a:ext cx="404250" cy="11025"/>
            </a:xfrm>
            <a:custGeom>
              <a:avLst/>
              <a:gdLst/>
              <a:ahLst/>
              <a:cxnLst/>
              <a:rect l="l" t="t" r="r" b="b"/>
              <a:pathLst>
                <a:path w="16170" h="441" extrusionOk="0">
                  <a:moveTo>
                    <a:pt x="8085" y="0"/>
                  </a:moveTo>
                  <a:cubicBezTo>
                    <a:pt x="3620" y="0"/>
                    <a:pt x="0" y="215"/>
                    <a:pt x="0" y="215"/>
                  </a:cubicBezTo>
                  <a:cubicBezTo>
                    <a:pt x="0" y="215"/>
                    <a:pt x="3620" y="441"/>
                    <a:pt x="8085" y="441"/>
                  </a:cubicBezTo>
                  <a:cubicBezTo>
                    <a:pt x="12550" y="441"/>
                    <a:pt x="16169" y="215"/>
                    <a:pt x="16169" y="215"/>
                  </a:cubicBezTo>
                  <a:cubicBezTo>
                    <a:pt x="16169" y="215"/>
                    <a:pt x="12538" y="0"/>
                    <a:pt x="8085" y="0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590" name="Google Shape;12590;p49"/>
            <p:cNvSpPr/>
            <p:nvPr/>
          </p:nvSpPr>
          <p:spPr>
            <a:xfrm>
              <a:off x="5264050" y="2693900"/>
              <a:ext cx="87825" cy="11350"/>
            </a:xfrm>
            <a:custGeom>
              <a:avLst/>
              <a:gdLst/>
              <a:ahLst/>
              <a:cxnLst/>
              <a:rect l="l" t="t" r="r" b="b"/>
              <a:pathLst>
                <a:path w="3513" h="454" extrusionOk="0">
                  <a:moveTo>
                    <a:pt x="1832" y="1"/>
                  </a:moveTo>
                  <a:cubicBezTo>
                    <a:pt x="1809" y="1"/>
                    <a:pt x="1786" y="1"/>
                    <a:pt x="1762" y="1"/>
                  </a:cubicBezTo>
                  <a:cubicBezTo>
                    <a:pt x="786" y="1"/>
                    <a:pt x="0" y="227"/>
                    <a:pt x="0" y="227"/>
                  </a:cubicBezTo>
                  <a:cubicBezTo>
                    <a:pt x="0" y="227"/>
                    <a:pt x="786" y="453"/>
                    <a:pt x="1762" y="453"/>
                  </a:cubicBezTo>
                  <a:cubicBezTo>
                    <a:pt x="2727" y="453"/>
                    <a:pt x="3512" y="227"/>
                    <a:pt x="3512" y="227"/>
                  </a:cubicBezTo>
                  <a:cubicBezTo>
                    <a:pt x="3512" y="227"/>
                    <a:pt x="2764" y="1"/>
                    <a:pt x="1832" y="1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591" name="Google Shape;12591;p49"/>
            <p:cNvSpPr/>
            <p:nvPr/>
          </p:nvSpPr>
          <p:spPr>
            <a:xfrm>
              <a:off x="5226525" y="2653125"/>
              <a:ext cx="78900" cy="11050"/>
            </a:xfrm>
            <a:custGeom>
              <a:avLst/>
              <a:gdLst/>
              <a:ahLst/>
              <a:cxnLst/>
              <a:rect l="l" t="t" r="r" b="b"/>
              <a:pathLst>
                <a:path w="3156" h="442" extrusionOk="0">
                  <a:moveTo>
                    <a:pt x="1636" y="0"/>
                  </a:moveTo>
                  <a:cubicBezTo>
                    <a:pt x="1615" y="0"/>
                    <a:pt x="1594" y="1"/>
                    <a:pt x="1572" y="1"/>
                  </a:cubicBezTo>
                  <a:cubicBezTo>
                    <a:pt x="715" y="1"/>
                    <a:pt x="1" y="227"/>
                    <a:pt x="1" y="227"/>
                  </a:cubicBezTo>
                  <a:cubicBezTo>
                    <a:pt x="1" y="227"/>
                    <a:pt x="703" y="441"/>
                    <a:pt x="1572" y="441"/>
                  </a:cubicBezTo>
                  <a:cubicBezTo>
                    <a:pt x="2442" y="441"/>
                    <a:pt x="3156" y="227"/>
                    <a:pt x="3156" y="227"/>
                  </a:cubicBezTo>
                  <a:cubicBezTo>
                    <a:pt x="3156" y="227"/>
                    <a:pt x="2476" y="0"/>
                    <a:pt x="1636" y="0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592" name="Google Shape;12592;p49"/>
            <p:cNvSpPr/>
            <p:nvPr/>
          </p:nvSpPr>
          <p:spPr>
            <a:xfrm>
              <a:off x="5209275" y="2614725"/>
              <a:ext cx="60450" cy="11350"/>
            </a:xfrm>
            <a:custGeom>
              <a:avLst/>
              <a:gdLst/>
              <a:ahLst/>
              <a:cxnLst/>
              <a:rect l="l" t="t" r="r" b="b"/>
              <a:pathLst>
                <a:path w="2418" h="454" extrusionOk="0">
                  <a:moveTo>
                    <a:pt x="1263" y="1"/>
                  </a:moveTo>
                  <a:cubicBezTo>
                    <a:pt x="1247" y="1"/>
                    <a:pt x="1231" y="1"/>
                    <a:pt x="1215" y="1"/>
                  </a:cubicBezTo>
                  <a:cubicBezTo>
                    <a:pt x="536" y="1"/>
                    <a:pt x="0" y="227"/>
                    <a:pt x="0" y="227"/>
                  </a:cubicBezTo>
                  <a:cubicBezTo>
                    <a:pt x="0" y="227"/>
                    <a:pt x="536" y="453"/>
                    <a:pt x="1215" y="453"/>
                  </a:cubicBezTo>
                  <a:cubicBezTo>
                    <a:pt x="1881" y="453"/>
                    <a:pt x="2417" y="227"/>
                    <a:pt x="2417" y="227"/>
                  </a:cubicBezTo>
                  <a:cubicBezTo>
                    <a:pt x="2417" y="227"/>
                    <a:pt x="1907" y="1"/>
                    <a:pt x="1263" y="1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593" name="Google Shape;12593;p49"/>
            <p:cNvSpPr/>
            <p:nvPr/>
          </p:nvSpPr>
          <p:spPr>
            <a:xfrm>
              <a:off x="5168200" y="2578900"/>
              <a:ext cx="12225" cy="8975"/>
            </a:xfrm>
            <a:custGeom>
              <a:avLst/>
              <a:gdLst/>
              <a:ahLst/>
              <a:cxnLst/>
              <a:rect l="l" t="t" r="r" b="b"/>
              <a:pathLst>
                <a:path w="489" h="359" extrusionOk="0">
                  <a:moveTo>
                    <a:pt x="220" y="1"/>
                  </a:moveTo>
                  <a:cubicBezTo>
                    <a:pt x="156" y="1"/>
                    <a:pt x="88" y="14"/>
                    <a:pt x="60" y="65"/>
                  </a:cubicBezTo>
                  <a:cubicBezTo>
                    <a:pt x="0" y="160"/>
                    <a:pt x="131" y="351"/>
                    <a:pt x="131" y="351"/>
                  </a:cubicBezTo>
                  <a:cubicBezTo>
                    <a:pt x="131" y="351"/>
                    <a:pt x="182" y="358"/>
                    <a:pt x="242" y="358"/>
                  </a:cubicBezTo>
                  <a:cubicBezTo>
                    <a:pt x="313" y="358"/>
                    <a:pt x="397" y="348"/>
                    <a:pt x="429" y="303"/>
                  </a:cubicBezTo>
                  <a:cubicBezTo>
                    <a:pt x="488" y="220"/>
                    <a:pt x="357" y="17"/>
                    <a:pt x="357" y="17"/>
                  </a:cubicBezTo>
                  <a:cubicBezTo>
                    <a:pt x="357" y="17"/>
                    <a:pt x="291" y="1"/>
                    <a:pt x="220" y="1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594" name="Google Shape;12594;p49"/>
            <p:cNvSpPr/>
            <p:nvPr/>
          </p:nvSpPr>
          <p:spPr>
            <a:xfrm>
              <a:off x="2535425" y="28722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1"/>
                  </a:move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595" name="Google Shape;12595;p49"/>
            <p:cNvSpPr/>
            <p:nvPr/>
          </p:nvSpPr>
          <p:spPr>
            <a:xfrm>
              <a:off x="2461300" y="2798700"/>
              <a:ext cx="84875" cy="11025"/>
            </a:xfrm>
            <a:custGeom>
              <a:avLst/>
              <a:gdLst/>
              <a:ahLst/>
              <a:cxnLst/>
              <a:rect l="l" t="t" r="r" b="b"/>
              <a:pathLst>
                <a:path w="3395" h="441" extrusionOk="0">
                  <a:moveTo>
                    <a:pt x="1691" y="0"/>
                  </a:moveTo>
                  <a:cubicBezTo>
                    <a:pt x="763" y="0"/>
                    <a:pt x="1" y="214"/>
                    <a:pt x="1" y="214"/>
                  </a:cubicBezTo>
                  <a:cubicBezTo>
                    <a:pt x="1" y="214"/>
                    <a:pt x="775" y="441"/>
                    <a:pt x="1691" y="441"/>
                  </a:cubicBezTo>
                  <a:cubicBezTo>
                    <a:pt x="2632" y="441"/>
                    <a:pt x="3394" y="214"/>
                    <a:pt x="3394" y="214"/>
                  </a:cubicBezTo>
                  <a:cubicBezTo>
                    <a:pt x="3394" y="214"/>
                    <a:pt x="2632" y="0"/>
                    <a:pt x="1691" y="0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596" name="Google Shape;12596;p49"/>
            <p:cNvSpPr/>
            <p:nvPr/>
          </p:nvSpPr>
          <p:spPr>
            <a:xfrm>
              <a:off x="2501200" y="2843925"/>
              <a:ext cx="62525" cy="11075"/>
            </a:xfrm>
            <a:custGeom>
              <a:avLst/>
              <a:gdLst/>
              <a:ahLst/>
              <a:cxnLst/>
              <a:rect l="l" t="t" r="r" b="b"/>
              <a:pathLst>
                <a:path w="2501" h="443" extrusionOk="0">
                  <a:moveTo>
                    <a:pt x="1250" y="1"/>
                  </a:moveTo>
                  <a:cubicBezTo>
                    <a:pt x="560" y="1"/>
                    <a:pt x="0" y="227"/>
                    <a:pt x="0" y="227"/>
                  </a:cubicBezTo>
                  <a:cubicBezTo>
                    <a:pt x="0" y="227"/>
                    <a:pt x="508" y="443"/>
                    <a:pt x="1153" y="443"/>
                  </a:cubicBezTo>
                  <a:cubicBezTo>
                    <a:pt x="1185" y="443"/>
                    <a:pt x="1217" y="442"/>
                    <a:pt x="1250" y="441"/>
                  </a:cubicBezTo>
                  <a:cubicBezTo>
                    <a:pt x="1929" y="441"/>
                    <a:pt x="2501" y="227"/>
                    <a:pt x="2501" y="227"/>
                  </a:cubicBezTo>
                  <a:cubicBezTo>
                    <a:pt x="2501" y="227"/>
                    <a:pt x="1929" y="1"/>
                    <a:pt x="1250" y="1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597" name="Google Shape;12597;p49"/>
            <p:cNvSpPr/>
            <p:nvPr/>
          </p:nvSpPr>
          <p:spPr>
            <a:xfrm>
              <a:off x="2512500" y="2810000"/>
              <a:ext cx="73850" cy="11325"/>
            </a:xfrm>
            <a:custGeom>
              <a:avLst/>
              <a:gdLst/>
              <a:ahLst/>
              <a:cxnLst/>
              <a:rect l="l" t="t" r="r" b="b"/>
              <a:pathLst>
                <a:path w="2954" h="453" extrusionOk="0">
                  <a:moveTo>
                    <a:pt x="1477" y="0"/>
                  </a:moveTo>
                  <a:cubicBezTo>
                    <a:pt x="656" y="0"/>
                    <a:pt x="1" y="227"/>
                    <a:pt x="1" y="227"/>
                  </a:cubicBezTo>
                  <a:cubicBezTo>
                    <a:pt x="1" y="227"/>
                    <a:pt x="656" y="453"/>
                    <a:pt x="1477" y="453"/>
                  </a:cubicBezTo>
                  <a:cubicBezTo>
                    <a:pt x="2299" y="453"/>
                    <a:pt x="2953" y="227"/>
                    <a:pt x="2953" y="227"/>
                  </a:cubicBezTo>
                  <a:cubicBezTo>
                    <a:pt x="2953" y="227"/>
                    <a:pt x="2299" y="0"/>
                    <a:pt x="1477" y="0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598" name="Google Shape;12598;p49"/>
            <p:cNvSpPr/>
            <p:nvPr/>
          </p:nvSpPr>
          <p:spPr>
            <a:xfrm>
              <a:off x="2268125" y="2758800"/>
              <a:ext cx="351850" cy="11625"/>
            </a:xfrm>
            <a:custGeom>
              <a:avLst/>
              <a:gdLst/>
              <a:ahLst/>
              <a:cxnLst/>
              <a:rect l="l" t="t" r="r" b="b"/>
              <a:pathLst>
                <a:path w="14074" h="465" extrusionOk="0">
                  <a:moveTo>
                    <a:pt x="7037" y="1"/>
                  </a:moveTo>
                  <a:cubicBezTo>
                    <a:pt x="3156" y="1"/>
                    <a:pt x="1" y="227"/>
                    <a:pt x="1" y="227"/>
                  </a:cubicBezTo>
                  <a:cubicBezTo>
                    <a:pt x="1" y="227"/>
                    <a:pt x="3156" y="465"/>
                    <a:pt x="7061" y="465"/>
                  </a:cubicBezTo>
                  <a:cubicBezTo>
                    <a:pt x="10942" y="465"/>
                    <a:pt x="14074" y="227"/>
                    <a:pt x="14074" y="227"/>
                  </a:cubicBezTo>
                  <a:cubicBezTo>
                    <a:pt x="14074" y="227"/>
                    <a:pt x="10931" y="1"/>
                    <a:pt x="7037" y="1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599" name="Google Shape;12599;p49"/>
            <p:cNvSpPr/>
            <p:nvPr/>
          </p:nvSpPr>
          <p:spPr>
            <a:xfrm>
              <a:off x="2313375" y="2673675"/>
              <a:ext cx="352150" cy="11025"/>
            </a:xfrm>
            <a:custGeom>
              <a:avLst/>
              <a:gdLst/>
              <a:ahLst/>
              <a:cxnLst/>
              <a:rect l="l" t="t" r="r" b="b"/>
              <a:pathLst>
                <a:path w="14086" h="441" extrusionOk="0">
                  <a:moveTo>
                    <a:pt x="7049" y="0"/>
                  </a:moveTo>
                  <a:cubicBezTo>
                    <a:pt x="3167" y="0"/>
                    <a:pt x="0" y="215"/>
                    <a:pt x="0" y="215"/>
                  </a:cubicBezTo>
                  <a:cubicBezTo>
                    <a:pt x="0" y="215"/>
                    <a:pt x="3167" y="441"/>
                    <a:pt x="7049" y="441"/>
                  </a:cubicBezTo>
                  <a:cubicBezTo>
                    <a:pt x="10930" y="441"/>
                    <a:pt x="14085" y="215"/>
                    <a:pt x="14085" y="215"/>
                  </a:cubicBezTo>
                  <a:cubicBezTo>
                    <a:pt x="14085" y="215"/>
                    <a:pt x="10930" y="0"/>
                    <a:pt x="7049" y="0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600" name="Google Shape;12600;p49"/>
            <p:cNvSpPr/>
            <p:nvPr/>
          </p:nvSpPr>
          <p:spPr>
            <a:xfrm>
              <a:off x="2580675" y="2639750"/>
              <a:ext cx="102125" cy="11025"/>
            </a:xfrm>
            <a:custGeom>
              <a:avLst/>
              <a:gdLst/>
              <a:ahLst/>
              <a:cxnLst/>
              <a:rect l="l" t="t" r="r" b="b"/>
              <a:pathLst>
                <a:path w="4085" h="441" extrusionOk="0">
                  <a:moveTo>
                    <a:pt x="2036" y="0"/>
                  </a:moveTo>
                  <a:cubicBezTo>
                    <a:pt x="929" y="0"/>
                    <a:pt x="0" y="226"/>
                    <a:pt x="0" y="226"/>
                  </a:cubicBezTo>
                  <a:cubicBezTo>
                    <a:pt x="0" y="226"/>
                    <a:pt x="905" y="441"/>
                    <a:pt x="2036" y="441"/>
                  </a:cubicBezTo>
                  <a:cubicBezTo>
                    <a:pt x="3155" y="441"/>
                    <a:pt x="4084" y="226"/>
                    <a:pt x="4084" y="226"/>
                  </a:cubicBezTo>
                  <a:cubicBezTo>
                    <a:pt x="4084" y="226"/>
                    <a:pt x="3167" y="0"/>
                    <a:pt x="2036" y="0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601" name="Google Shape;12601;p49"/>
            <p:cNvSpPr/>
            <p:nvPr/>
          </p:nvSpPr>
          <p:spPr>
            <a:xfrm>
              <a:off x="2625900" y="2605500"/>
              <a:ext cx="68800" cy="11050"/>
            </a:xfrm>
            <a:custGeom>
              <a:avLst/>
              <a:gdLst/>
              <a:ahLst/>
              <a:cxnLst/>
              <a:rect l="l" t="t" r="r" b="b"/>
              <a:pathLst>
                <a:path w="2752" h="442" extrusionOk="0">
                  <a:moveTo>
                    <a:pt x="1382" y="1"/>
                  </a:moveTo>
                  <a:cubicBezTo>
                    <a:pt x="620" y="1"/>
                    <a:pt x="1" y="227"/>
                    <a:pt x="1" y="227"/>
                  </a:cubicBezTo>
                  <a:cubicBezTo>
                    <a:pt x="1" y="227"/>
                    <a:pt x="620" y="441"/>
                    <a:pt x="1382" y="441"/>
                  </a:cubicBezTo>
                  <a:cubicBezTo>
                    <a:pt x="2132" y="441"/>
                    <a:pt x="2751" y="227"/>
                    <a:pt x="2751" y="227"/>
                  </a:cubicBezTo>
                  <a:cubicBezTo>
                    <a:pt x="2751" y="227"/>
                    <a:pt x="2132" y="1"/>
                    <a:pt x="1382" y="1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602" name="Google Shape;12602;p49"/>
            <p:cNvSpPr/>
            <p:nvPr/>
          </p:nvSpPr>
          <p:spPr>
            <a:xfrm>
              <a:off x="2671450" y="2571575"/>
              <a:ext cx="39325" cy="11350"/>
            </a:xfrm>
            <a:custGeom>
              <a:avLst/>
              <a:gdLst/>
              <a:ahLst/>
              <a:cxnLst/>
              <a:rect l="l" t="t" r="r" b="b"/>
              <a:pathLst>
                <a:path w="1573" h="454" extrusionOk="0">
                  <a:moveTo>
                    <a:pt x="786" y="1"/>
                  </a:moveTo>
                  <a:cubicBezTo>
                    <a:pt x="358" y="1"/>
                    <a:pt x="1" y="227"/>
                    <a:pt x="1" y="227"/>
                  </a:cubicBezTo>
                  <a:cubicBezTo>
                    <a:pt x="1" y="227"/>
                    <a:pt x="358" y="453"/>
                    <a:pt x="786" y="453"/>
                  </a:cubicBezTo>
                  <a:cubicBezTo>
                    <a:pt x="1227" y="453"/>
                    <a:pt x="1572" y="227"/>
                    <a:pt x="1572" y="227"/>
                  </a:cubicBezTo>
                  <a:cubicBezTo>
                    <a:pt x="1572" y="227"/>
                    <a:pt x="1239" y="1"/>
                    <a:pt x="786" y="1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603" name="Google Shape;12603;p49"/>
            <p:cNvSpPr/>
            <p:nvPr/>
          </p:nvSpPr>
          <p:spPr>
            <a:xfrm>
              <a:off x="2711350" y="257722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1"/>
                  </a:move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604" name="Google Shape;12604;p49"/>
            <p:cNvSpPr/>
            <p:nvPr/>
          </p:nvSpPr>
          <p:spPr>
            <a:xfrm>
              <a:off x="2705675" y="2509075"/>
              <a:ext cx="39625" cy="11325"/>
            </a:xfrm>
            <a:custGeom>
              <a:avLst/>
              <a:gdLst/>
              <a:ahLst/>
              <a:cxnLst/>
              <a:rect l="l" t="t" r="r" b="b"/>
              <a:pathLst>
                <a:path w="1585" h="453" extrusionOk="0">
                  <a:moveTo>
                    <a:pt x="787" y="0"/>
                  </a:moveTo>
                  <a:cubicBezTo>
                    <a:pt x="358" y="0"/>
                    <a:pt x="1" y="226"/>
                    <a:pt x="1" y="226"/>
                  </a:cubicBezTo>
                  <a:cubicBezTo>
                    <a:pt x="1" y="226"/>
                    <a:pt x="358" y="453"/>
                    <a:pt x="787" y="453"/>
                  </a:cubicBezTo>
                  <a:cubicBezTo>
                    <a:pt x="1227" y="453"/>
                    <a:pt x="1584" y="226"/>
                    <a:pt x="1584" y="226"/>
                  </a:cubicBezTo>
                  <a:cubicBezTo>
                    <a:pt x="1584" y="226"/>
                    <a:pt x="1239" y="0"/>
                    <a:pt x="787" y="0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605" name="Google Shape;12605;p49"/>
            <p:cNvSpPr/>
            <p:nvPr/>
          </p:nvSpPr>
          <p:spPr>
            <a:xfrm>
              <a:off x="2739625" y="2492100"/>
              <a:ext cx="28300" cy="11050"/>
            </a:xfrm>
            <a:custGeom>
              <a:avLst/>
              <a:gdLst/>
              <a:ahLst/>
              <a:cxnLst/>
              <a:rect l="l" t="t" r="r" b="b"/>
              <a:pathLst>
                <a:path w="1132" h="442" extrusionOk="0">
                  <a:moveTo>
                    <a:pt x="560" y="1"/>
                  </a:moveTo>
                  <a:cubicBezTo>
                    <a:pt x="250" y="1"/>
                    <a:pt x="0" y="215"/>
                    <a:pt x="0" y="215"/>
                  </a:cubicBezTo>
                  <a:cubicBezTo>
                    <a:pt x="0" y="215"/>
                    <a:pt x="250" y="441"/>
                    <a:pt x="560" y="441"/>
                  </a:cubicBezTo>
                  <a:cubicBezTo>
                    <a:pt x="869" y="441"/>
                    <a:pt x="1131" y="215"/>
                    <a:pt x="1131" y="215"/>
                  </a:cubicBezTo>
                  <a:cubicBezTo>
                    <a:pt x="1131" y="215"/>
                    <a:pt x="881" y="1"/>
                    <a:pt x="560" y="1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606" name="Google Shape;12606;p49"/>
            <p:cNvSpPr/>
            <p:nvPr/>
          </p:nvSpPr>
          <p:spPr>
            <a:xfrm>
              <a:off x="2404750" y="2417975"/>
              <a:ext cx="431625" cy="11100"/>
            </a:xfrm>
            <a:custGeom>
              <a:avLst/>
              <a:gdLst/>
              <a:ahLst/>
              <a:cxnLst/>
              <a:rect l="l" t="t" r="r" b="b"/>
              <a:pathLst>
                <a:path w="17265" h="444" extrusionOk="0">
                  <a:moveTo>
                    <a:pt x="8633" y="1"/>
                  </a:moveTo>
                  <a:cubicBezTo>
                    <a:pt x="3870" y="1"/>
                    <a:pt x="1" y="227"/>
                    <a:pt x="1" y="227"/>
                  </a:cubicBezTo>
                  <a:cubicBezTo>
                    <a:pt x="1" y="227"/>
                    <a:pt x="3500" y="443"/>
                    <a:pt x="7957" y="443"/>
                  </a:cubicBezTo>
                  <a:cubicBezTo>
                    <a:pt x="8180" y="443"/>
                    <a:pt x="8405" y="443"/>
                    <a:pt x="8633" y="441"/>
                  </a:cubicBezTo>
                  <a:cubicBezTo>
                    <a:pt x="13395" y="441"/>
                    <a:pt x="17265" y="227"/>
                    <a:pt x="17265" y="227"/>
                  </a:cubicBezTo>
                  <a:cubicBezTo>
                    <a:pt x="17265" y="227"/>
                    <a:pt x="13395" y="1"/>
                    <a:pt x="8633" y="1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607" name="Google Shape;12607;p49"/>
            <p:cNvSpPr/>
            <p:nvPr/>
          </p:nvSpPr>
          <p:spPr>
            <a:xfrm>
              <a:off x="2625900" y="2361425"/>
              <a:ext cx="193225" cy="11050"/>
            </a:xfrm>
            <a:custGeom>
              <a:avLst/>
              <a:gdLst/>
              <a:ahLst/>
              <a:cxnLst/>
              <a:rect l="l" t="t" r="r" b="b"/>
              <a:pathLst>
                <a:path w="7729" h="442" extrusionOk="0">
                  <a:moveTo>
                    <a:pt x="3882" y="1"/>
                  </a:moveTo>
                  <a:cubicBezTo>
                    <a:pt x="1739" y="1"/>
                    <a:pt x="1" y="227"/>
                    <a:pt x="1" y="227"/>
                  </a:cubicBezTo>
                  <a:cubicBezTo>
                    <a:pt x="1" y="227"/>
                    <a:pt x="1739" y="441"/>
                    <a:pt x="3882" y="441"/>
                  </a:cubicBezTo>
                  <a:cubicBezTo>
                    <a:pt x="6002" y="441"/>
                    <a:pt x="7728" y="227"/>
                    <a:pt x="7728" y="227"/>
                  </a:cubicBezTo>
                  <a:cubicBezTo>
                    <a:pt x="7728" y="227"/>
                    <a:pt x="6002" y="1"/>
                    <a:pt x="3882" y="1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608" name="Google Shape;12608;p49"/>
            <p:cNvSpPr/>
            <p:nvPr/>
          </p:nvSpPr>
          <p:spPr>
            <a:xfrm>
              <a:off x="2620550" y="2344175"/>
              <a:ext cx="221775" cy="11325"/>
            </a:xfrm>
            <a:custGeom>
              <a:avLst/>
              <a:gdLst/>
              <a:ahLst/>
              <a:cxnLst/>
              <a:rect l="l" t="t" r="r" b="b"/>
              <a:pathLst>
                <a:path w="8871" h="453" extrusionOk="0">
                  <a:moveTo>
                    <a:pt x="4430" y="0"/>
                  </a:moveTo>
                  <a:cubicBezTo>
                    <a:pt x="1977" y="0"/>
                    <a:pt x="1" y="226"/>
                    <a:pt x="1" y="226"/>
                  </a:cubicBezTo>
                  <a:cubicBezTo>
                    <a:pt x="1" y="226"/>
                    <a:pt x="1977" y="453"/>
                    <a:pt x="4430" y="453"/>
                  </a:cubicBezTo>
                  <a:cubicBezTo>
                    <a:pt x="6882" y="453"/>
                    <a:pt x="8871" y="226"/>
                    <a:pt x="8871" y="226"/>
                  </a:cubicBezTo>
                  <a:cubicBezTo>
                    <a:pt x="8871" y="226"/>
                    <a:pt x="6871" y="0"/>
                    <a:pt x="4430" y="0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609" name="Google Shape;12609;p49"/>
            <p:cNvSpPr/>
            <p:nvPr/>
          </p:nvSpPr>
          <p:spPr>
            <a:xfrm>
              <a:off x="2694075" y="2219150"/>
              <a:ext cx="352150" cy="11350"/>
            </a:xfrm>
            <a:custGeom>
              <a:avLst/>
              <a:gdLst/>
              <a:ahLst/>
              <a:cxnLst/>
              <a:rect l="l" t="t" r="r" b="b"/>
              <a:pathLst>
                <a:path w="14086" h="454" extrusionOk="0">
                  <a:moveTo>
                    <a:pt x="7049" y="1"/>
                  </a:moveTo>
                  <a:cubicBezTo>
                    <a:pt x="3156" y="1"/>
                    <a:pt x="0" y="227"/>
                    <a:pt x="0" y="227"/>
                  </a:cubicBezTo>
                  <a:cubicBezTo>
                    <a:pt x="0" y="227"/>
                    <a:pt x="3156" y="453"/>
                    <a:pt x="7049" y="453"/>
                  </a:cubicBezTo>
                  <a:cubicBezTo>
                    <a:pt x="10930" y="453"/>
                    <a:pt x="14086" y="227"/>
                    <a:pt x="14086" y="227"/>
                  </a:cubicBezTo>
                  <a:cubicBezTo>
                    <a:pt x="14086" y="227"/>
                    <a:pt x="10930" y="1"/>
                    <a:pt x="7049" y="1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610" name="Google Shape;12610;p49"/>
            <p:cNvSpPr/>
            <p:nvPr/>
          </p:nvSpPr>
          <p:spPr>
            <a:xfrm>
              <a:off x="2909875" y="2173900"/>
              <a:ext cx="142300" cy="11050"/>
            </a:xfrm>
            <a:custGeom>
              <a:avLst/>
              <a:gdLst/>
              <a:ahLst/>
              <a:cxnLst/>
              <a:rect l="l" t="t" r="r" b="b"/>
              <a:pathLst>
                <a:path w="5692" h="442" extrusionOk="0">
                  <a:moveTo>
                    <a:pt x="2846" y="1"/>
                  </a:moveTo>
                  <a:cubicBezTo>
                    <a:pt x="1274" y="1"/>
                    <a:pt x="1" y="227"/>
                    <a:pt x="1" y="227"/>
                  </a:cubicBezTo>
                  <a:cubicBezTo>
                    <a:pt x="1" y="227"/>
                    <a:pt x="1286" y="441"/>
                    <a:pt x="2846" y="441"/>
                  </a:cubicBezTo>
                  <a:cubicBezTo>
                    <a:pt x="4430" y="441"/>
                    <a:pt x="5692" y="227"/>
                    <a:pt x="5692" y="227"/>
                  </a:cubicBezTo>
                  <a:cubicBezTo>
                    <a:pt x="5692" y="227"/>
                    <a:pt x="4406" y="1"/>
                    <a:pt x="2846" y="1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12611" name="Google Shape;12611;p49"/>
          <p:cNvSpPr txBox="1">
            <a:spLocks noGrp="1"/>
          </p:cNvSpPr>
          <p:nvPr>
            <p:ph type="title"/>
          </p:nvPr>
        </p:nvSpPr>
        <p:spPr>
          <a:xfrm>
            <a:off x="877820" y="96465"/>
            <a:ext cx="10290000" cy="7636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r>
              <a:rPr lang="en-US" i="1" u="sng" dirty="0"/>
              <a:t>The Southern Colonies- Core Lesson 6.3</a:t>
            </a:r>
            <a:endParaRPr i="1" u="sng" dirty="0"/>
          </a:p>
        </p:txBody>
      </p:sp>
      <p:sp>
        <p:nvSpPr>
          <p:cNvPr id="12612" name="Google Shape;12612;p49"/>
          <p:cNvSpPr txBox="1">
            <a:spLocks noGrp="1"/>
          </p:cNvSpPr>
          <p:nvPr>
            <p:ph type="subTitle" idx="2"/>
          </p:nvPr>
        </p:nvSpPr>
        <p:spPr>
          <a:xfrm>
            <a:off x="1883952" y="881599"/>
            <a:ext cx="8712800" cy="34000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indent="0" algn="l"/>
            <a:r>
              <a:rPr lang="en-US" sz="3067" b="1" i="1" dirty="0"/>
              <a:t>The Carolinas:</a:t>
            </a:r>
          </a:p>
          <a:p>
            <a:pPr marL="0" indent="0" algn="l"/>
            <a:endParaRPr lang="en-US" sz="3067" b="1" i="1" dirty="0"/>
          </a:p>
          <a:p>
            <a:pPr marL="0" indent="0" algn="l"/>
            <a:r>
              <a:rPr lang="en-US" sz="3067" b="1" i="1" dirty="0"/>
              <a:t>Wanted to establish land to keep France and Spain from controlling too much of North America</a:t>
            </a:r>
          </a:p>
          <a:p>
            <a:pPr marL="0" indent="0" algn="l"/>
            <a:endParaRPr lang="en-US" sz="3067" b="1" i="1" dirty="0"/>
          </a:p>
          <a:p>
            <a:pPr marL="0" indent="0" algn="l"/>
            <a:r>
              <a:rPr lang="en-US" sz="3067" b="1" i="1" dirty="0"/>
              <a:t>Established in 1663</a:t>
            </a:r>
          </a:p>
          <a:p>
            <a:pPr marL="0" indent="0" algn="l"/>
            <a:endParaRPr lang="en-US" sz="3067" b="1" i="1" dirty="0"/>
          </a:p>
          <a:p>
            <a:pPr marL="0" indent="0" algn="l"/>
            <a:r>
              <a:rPr lang="en-US" sz="3067" b="1" i="1" dirty="0"/>
              <a:t>South Carolina- good farmland</a:t>
            </a:r>
          </a:p>
          <a:p>
            <a:pPr marL="0" indent="0" algn="l"/>
            <a:r>
              <a:rPr lang="en-US" sz="3067" b="1" i="1" dirty="0"/>
              <a:t>North Carolina-not as good for farming, grew more slowly</a:t>
            </a:r>
          </a:p>
          <a:p>
            <a:pPr marL="0" indent="0" algn="l"/>
            <a:endParaRPr lang="en-US" sz="3067" b="1" i="1" dirty="0"/>
          </a:p>
          <a:p>
            <a:pPr marL="0" indent="0" algn="l"/>
            <a:endParaRPr sz="3067" b="1" i="1" dirty="0"/>
          </a:p>
        </p:txBody>
      </p:sp>
      <p:grpSp>
        <p:nvGrpSpPr>
          <p:cNvPr id="12613" name="Google Shape;12613;p49"/>
          <p:cNvGrpSpPr/>
          <p:nvPr/>
        </p:nvGrpSpPr>
        <p:grpSpPr>
          <a:xfrm>
            <a:off x="950978" y="493771"/>
            <a:ext cx="699101" cy="609359"/>
            <a:chOff x="1132700" y="548825"/>
            <a:chExt cx="5280225" cy="4597775"/>
          </a:xfrm>
        </p:grpSpPr>
        <p:sp>
          <p:nvSpPr>
            <p:cNvPr id="12614" name="Google Shape;12614;p49"/>
            <p:cNvSpPr/>
            <p:nvPr/>
          </p:nvSpPr>
          <p:spPr>
            <a:xfrm>
              <a:off x="2447300" y="1380625"/>
              <a:ext cx="1209400" cy="152525"/>
            </a:xfrm>
            <a:custGeom>
              <a:avLst/>
              <a:gdLst/>
              <a:ahLst/>
              <a:cxnLst/>
              <a:rect l="l" t="t" r="r" b="b"/>
              <a:pathLst>
                <a:path w="48376" h="6101" extrusionOk="0">
                  <a:moveTo>
                    <a:pt x="3066" y="0"/>
                  </a:moveTo>
                  <a:cubicBezTo>
                    <a:pt x="1370" y="0"/>
                    <a:pt x="0" y="1370"/>
                    <a:pt x="0" y="3067"/>
                  </a:cubicBezTo>
                  <a:cubicBezTo>
                    <a:pt x="0" y="4730"/>
                    <a:pt x="1370" y="6100"/>
                    <a:pt x="3066" y="6100"/>
                  </a:cubicBezTo>
                  <a:lnTo>
                    <a:pt x="45309" y="6100"/>
                  </a:lnTo>
                  <a:cubicBezTo>
                    <a:pt x="47005" y="6100"/>
                    <a:pt x="48375" y="4730"/>
                    <a:pt x="48375" y="3067"/>
                  </a:cubicBezTo>
                  <a:cubicBezTo>
                    <a:pt x="48375" y="1370"/>
                    <a:pt x="47005" y="0"/>
                    <a:pt x="45309" y="0"/>
                  </a:cubicBez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615" name="Google Shape;12615;p49"/>
            <p:cNvSpPr/>
            <p:nvPr/>
          </p:nvSpPr>
          <p:spPr>
            <a:xfrm>
              <a:off x="4374300" y="3952700"/>
              <a:ext cx="718500" cy="152525"/>
            </a:xfrm>
            <a:custGeom>
              <a:avLst/>
              <a:gdLst/>
              <a:ahLst/>
              <a:cxnLst/>
              <a:rect l="l" t="t" r="r" b="b"/>
              <a:pathLst>
                <a:path w="28740" h="6101" extrusionOk="0">
                  <a:moveTo>
                    <a:pt x="3067" y="0"/>
                  </a:moveTo>
                  <a:cubicBezTo>
                    <a:pt x="1371" y="0"/>
                    <a:pt x="1" y="1371"/>
                    <a:pt x="1" y="3034"/>
                  </a:cubicBezTo>
                  <a:cubicBezTo>
                    <a:pt x="1" y="4730"/>
                    <a:pt x="1371" y="6100"/>
                    <a:pt x="3067" y="6100"/>
                  </a:cubicBezTo>
                  <a:lnTo>
                    <a:pt x="25673" y="6100"/>
                  </a:lnTo>
                  <a:cubicBezTo>
                    <a:pt x="27369" y="6100"/>
                    <a:pt x="28739" y="4730"/>
                    <a:pt x="28739" y="3034"/>
                  </a:cubicBezTo>
                  <a:cubicBezTo>
                    <a:pt x="28739" y="1371"/>
                    <a:pt x="27369" y="0"/>
                    <a:pt x="25673" y="0"/>
                  </a:cubicBez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616" name="Google Shape;12616;p49"/>
            <p:cNvSpPr/>
            <p:nvPr/>
          </p:nvSpPr>
          <p:spPr>
            <a:xfrm>
              <a:off x="1132700" y="548825"/>
              <a:ext cx="5280225" cy="4597775"/>
            </a:xfrm>
            <a:custGeom>
              <a:avLst/>
              <a:gdLst/>
              <a:ahLst/>
              <a:cxnLst/>
              <a:rect l="l" t="t" r="r" b="b"/>
              <a:pathLst>
                <a:path w="211209" h="183911" extrusionOk="0">
                  <a:moveTo>
                    <a:pt x="19997" y="6100"/>
                  </a:moveTo>
                  <a:lnTo>
                    <a:pt x="22019" y="6328"/>
                  </a:lnTo>
                  <a:cubicBezTo>
                    <a:pt x="22052" y="6328"/>
                    <a:pt x="22052" y="6361"/>
                    <a:pt x="22085" y="6361"/>
                  </a:cubicBezTo>
                  <a:cubicBezTo>
                    <a:pt x="26130" y="7405"/>
                    <a:pt x="29294" y="12265"/>
                    <a:pt x="31512" y="20812"/>
                  </a:cubicBezTo>
                  <a:cubicBezTo>
                    <a:pt x="31675" y="21464"/>
                    <a:pt x="31838" y="22084"/>
                    <a:pt x="31968" y="22704"/>
                  </a:cubicBezTo>
                  <a:lnTo>
                    <a:pt x="8743" y="22704"/>
                  </a:lnTo>
                  <a:cubicBezTo>
                    <a:pt x="8580" y="21725"/>
                    <a:pt x="8450" y="20485"/>
                    <a:pt x="8417" y="19115"/>
                  </a:cubicBezTo>
                  <a:cubicBezTo>
                    <a:pt x="8384" y="16343"/>
                    <a:pt x="8743" y="12461"/>
                    <a:pt x="10831" y="9754"/>
                  </a:cubicBezTo>
                  <a:cubicBezTo>
                    <a:pt x="12723" y="7340"/>
                    <a:pt x="15724" y="6133"/>
                    <a:pt x="19997" y="6100"/>
                  </a:cubicBezTo>
                  <a:close/>
                  <a:moveTo>
                    <a:pt x="200548" y="161208"/>
                  </a:moveTo>
                  <a:cubicBezTo>
                    <a:pt x="201005" y="164437"/>
                    <a:pt x="201331" y="170406"/>
                    <a:pt x="198460" y="174158"/>
                  </a:cubicBezTo>
                  <a:cubicBezTo>
                    <a:pt x="196568" y="176604"/>
                    <a:pt x="193502" y="177811"/>
                    <a:pt x="189098" y="177811"/>
                  </a:cubicBezTo>
                  <a:lnTo>
                    <a:pt x="69905" y="177811"/>
                  </a:lnTo>
                  <a:cubicBezTo>
                    <a:pt x="73820" y="172624"/>
                    <a:pt x="73787" y="165513"/>
                    <a:pt x="73265" y="161208"/>
                  </a:cubicBezTo>
                  <a:close/>
                  <a:moveTo>
                    <a:pt x="20160" y="0"/>
                  </a:moveTo>
                  <a:cubicBezTo>
                    <a:pt x="13864" y="0"/>
                    <a:pt x="9069" y="2023"/>
                    <a:pt x="6003" y="6035"/>
                  </a:cubicBezTo>
                  <a:cubicBezTo>
                    <a:pt x="1" y="13798"/>
                    <a:pt x="3100" y="26031"/>
                    <a:pt x="3263" y="26553"/>
                  </a:cubicBezTo>
                  <a:cubicBezTo>
                    <a:pt x="3589" y="27890"/>
                    <a:pt x="4829" y="28836"/>
                    <a:pt x="6199" y="28836"/>
                  </a:cubicBezTo>
                  <a:lnTo>
                    <a:pt x="33110" y="28836"/>
                  </a:lnTo>
                  <a:cubicBezTo>
                    <a:pt x="35850" y="46223"/>
                    <a:pt x="35720" y="70981"/>
                    <a:pt x="35589" y="93750"/>
                  </a:cubicBezTo>
                  <a:cubicBezTo>
                    <a:pt x="35524" y="105330"/>
                    <a:pt x="35459" y="117269"/>
                    <a:pt x="35720" y="128196"/>
                  </a:cubicBezTo>
                  <a:cubicBezTo>
                    <a:pt x="35784" y="129840"/>
                    <a:pt x="37154" y="131165"/>
                    <a:pt x="38823" y="131165"/>
                  </a:cubicBezTo>
                  <a:cubicBezTo>
                    <a:pt x="38843" y="131165"/>
                    <a:pt x="38864" y="131165"/>
                    <a:pt x="38884" y="131165"/>
                  </a:cubicBezTo>
                  <a:cubicBezTo>
                    <a:pt x="40547" y="131132"/>
                    <a:pt x="41885" y="129729"/>
                    <a:pt x="41852" y="128033"/>
                  </a:cubicBezTo>
                  <a:cubicBezTo>
                    <a:pt x="41559" y="117236"/>
                    <a:pt x="41657" y="105330"/>
                    <a:pt x="41722" y="93782"/>
                  </a:cubicBezTo>
                  <a:cubicBezTo>
                    <a:pt x="41852" y="66512"/>
                    <a:pt x="42015" y="40253"/>
                    <a:pt x="38199" y="22508"/>
                  </a:cubicBezTo>
                  <a:cubicBezTo>
                    <a:pt x="37840" y="20812"/>
                    <a:pt x="37416" y="19148"/>
                    <a:pt x="36927" y="17484"/>
                  </a:cubicBezTo>
                  <a:cubicBezTo>
                    <a:pt x="35589" y="12852"/>
                    <a:pt x="33860" y="9003"/>
                    <a:pt x="31675" y="6100"/>
                  </a:cubicBezTo>
                  <a:lnTo>
                    <a:pt x="153641" y="6100"/>
                  </a:lnTo>
                  <a:cubicBezTo>
                    <a:pt x="159186" y="6100"/>
                    <a:pt x="163100" y="11874"/>
                    <a:pt x="165645" y="23650"/>
                  </a:cubicBezTo>
                  <a:cubicBezTo>
                    <a:pt x="162350" y="25998"/>
                    <a:pt x="159121" y="28510"/>
                    <a:pt x="155989" y="31217"/>
                  </a:cubicBezTo>
                  <a:cubicBezTo>
                    <a:pt x="149041" y="37219"/>
                    <a:pt x="142582" y="44102"/>
                    <a:pt x="137037" y="51540"/>
                  </a:cubicBezTo>
                  <a:lnTo>
                    <a:pt x="55650" y="51540"/>
                  </a:lnTo>
                  <a:cubicBezTo>
                    <a:pt x="53954" y="51540"/>
                    <a:pt x="52584" y="52910"/>
                    <a:pt x="52584" y="54606"/>
                  </a:cubicBezTo>
                  <a:cubicBezTo>
                    <a:pt x="52584" y="56302"/>
                    <a:pt x="53954" y="57672"/>
                    <a:pt x="55650" y="57672"/>
                  </a:cubicBezTo>
                  <a:lnTo>
                    <a:pt x="132764" y="57672"/>
                  </a:lnTo>
                  <a:cubicBezTo>
                    <a:pt x="130513" y="61130"/>
                    <a:pt x="128491" y="64653"/>
                    <a:pt x="126729" y="68176"/>
                  </a:cubicBezTo>
                  <a:lnTo>
                    <a:pt x="55650" y="68176"/>
                  </a:lnTo>
                  <a:cubicBezTo>
                    <a:pt x="53954" y="68176"/>
                    <a:pt x="52584" y="69546"/>
                    <a:pt x="52584" y="71242"/>
                  </a:cubicBezTo>
                  <a:cubicBezTo>
                    <a:pt x="52584" y="72938"/>
                    <a:pt x="53954" y="74308"/>
                    <a:pt x="55650" y="74308"/>
                  </a:cubicBezTo>
                  <a:lnTo>
                    <a:pt x="123891" y="74308"/>
                  </a:lnTo>
                  <a:cubicBezTo>
                    <a:pt x="122423" y="77831"/>
                    <a:pt x="121216" y="81321"/>
                    <a:pt x="120270" y="84812"/>
                  </a:cubicBezTo>
                  <a:lnTo>
                    <a:pt x="55650" y="84812"/>
                  </a:lnTo>
                  <a:cubicBezTo>
                    <a:pt x="53954" y="84812"/>
                    <a:pt x="52584" y="86182"/>
                    <a:pt x="52584" y="87878"/>
                  </a:cubicBezTo>
                  <a:cubicBezTo>
                    <a:pt x="52584" y="89542"/>
                    <a:pt x="53954" y="90912"/>
                    <a:pt x="55650" y="90912"/>
                  </a:cubicBezTo>
                  <a:lnTo>
                    <a:pt x="118900" y="90912"/>
                  </a:lnTo>
                  <a:cubicBezTo>
                    <a:pt x="118639" y="92380"/>
                    <a:pt x="118444" y="93815"/>
                    <a:pt x="118313" y="95250"/>
                  </a:cubicBezTo>
                  <a:lnTo>
                    <a:pt x="108853" y="104710"/>
                  </a:lnTo>
                  <a:cubicBezTo>
                    <a:pt x="107679" y="105884"/>
                    <a:pt x="107679" y="107841"/>
                    <a:pt x="108853" y="109016"/>
                  </a:cubicBezTo>
                  <a:cubicBezTo>
                    <a:pt x="109445" y="109607"/>
                    <a:pt x="110234" y="109909"/>
                    <a:pt x="111027" y="109909"/>
                  </a:cubicBezTo>
                  <a:cubicBezTo>
                    <a:pt x="111808" y="109909"/>
                    <a:pt x="112593" y="109615"/>
                    <a:pt x="113192" y="109016"/>
                  </a:cubicBezTo>
                  <a:lnTo>
                    <a:pt x="122619" y="99589"/>
                  </a:lnTo>
                  <a:cubicBezTo>
                    <a:pt x="128295" y="99001"/>
                    <a:pt x="133873" y="97599"/>
                    <a:pt x="139223" y="95707"/>
                  </a:cubicBezTo>
                  <a:cubicBezTo>
                    <a:pt x="144735" y="93717"/>
                    <a:pt x="150052" y="91205"/>
                    <a:pt x="155141" y="88270"/>
                  </a:cubicBezTo>
                  <a:cubicBezTo>
                    <a:pt x="160001" y="85432"/>
                    <a:pt x="164666" y="82235"/>
                    <a:pt x="169102" y="78745"/>
                  </a:cubicBezTo>
                  <a:lnTo>
                    <a:pt x="169102" y="78745"/>
                  </a:lnTo>
                  <a:cubicBezTo>
                    <a:pt x="169102" y="83735"/>
                    <a:pt x="169070" y="88791"/>
                    <a:pt x="169037" y="93750"/>
                  </a:cubicBezTo>
                  <a:cubicBezTo>
                    <a:pt x="168939" y="115735"/>
                    <a:pt x="168809" y="138406"/>
                    <a:pt x="171060" y="155075"/>
                  </a:cubicBezTo>
                  <a:lnTo>
                    <a:pt x="69612" y="155075"/>
                  </a:lnTo>
                  <a:cubicBezTo>
                    <a:pt x="67687" y="155075"/>
                    <a:pt x="66219" y="156934"/>
                    <a:pt x="66643" y="158826"/>
                  </a:cubicBezTo>
                  <a:cubicBezTo>
                    <a:pt x="66643" y="158859"/>
                    <a:pt x="66643" y="158859"/>
                    <a:pt x="66643" y="158892"/>
                  </a:cubicBezTo>
                  <a:cubicBezTo>
                    <a:pt x="66643" y="158924"/>
                    <a:pt x="66676" y="158924"/>
                    <a:pt x="66676" y="158957"/>
                  </a:cubicBezTo>
                  <a:cubicBezTo>
                    <a:pt x="66839" y="159674"/>
                    <a:pt x="68894" y="168743"/>
                    <a:pt x="65143" y="173929"/>
                  </a:cubicBezTo>
                  <a:cubicBezTo>
                    <a:pt x="65110" y="173962"/>
                    <a:pt x="65110" y="173962"/>
                    <a:pt x="65110" y="173995"/>
                  </a:cubicBezTo>
                  <a:cubicBezTo>
                    <a:pt x="62925" y="176930"/>
                    <a:pt x="59076" y="177811"/>
                    <a:pt x="55618" y="177811"/>
                  </a:cubicBezTo>
                  <a:cubicBezTo>
                    <a:pt x="48181" y="177746"/>
                    <a:pt x="43842" y="165448"/>
                    <a:pt x="42342" y="140168"/>
                  </a:cubicBezTo>
                  <a:cubicBezTo>
                    <a:pt x="42247" y="138533"/>
                    <a:pt x="40911" y="137292"/>
                    <a:pt x="39295" y="137292"/>
                  </a:cubicBezTo>
                  <a:cubicBezTo>
                    <a:pt x="39235" y="137292"/>
                    <a:pt x="39174" y="137294"/>
                    <a:pt x="39112" y="137297"/>
                  </a:cubicBezTo>
                  <a:cubicBezTo>
                    <a:pt x="37416" y="137395"/>
                    <a:pt x="36144" y="138830"/>
                    <a:pt x="36242" y="140527"/>
                  </a:cubicBezTo>
                  <a:cubicBezTo>
                    <a:pt x="37449" y="160718"/>
                    <a:pt x="40711" y="183911"/>
                    <a:pt x="55650" y="183911"/>
                  </a:cubicBezTo>
                  <a:lnTo>
                    <a:pt x="189098" y="183911"/>
                  </a:lnTo>
                  <a:cubicBezTo>
                    <a:pt x="195427" y="183911"/>
                    <a:pt x="200189" y="181889"/>
                    <a:pt x="203288" y="177876"/>
                  </a:cubicBezTo>
                  <a:cubicBezTo>
                    <a:pt x="209290" y="170113"/>
                    <a:pt x="206159" y="157880"/>
                    <a:pt x="206028" y="157358"/>
                  </a:cubicBezTo>
                  <a:cubicBezTo>
                    <a:pt x="205669" y="156021"/>
                    <a:pt x="204462" y="155075"/>
                    <a:pt x="203060" y="155075"/>
                  </a:cubicBezTo>
                  <a:lnTo>
                    <a:pt x="177225" y="155075"/>
                  </a:lnTo>
                  <a:cubicBezTo>
                    <a:pt x="174909" y="138798"/>
                    <a:pt x="175039" y="115931"/>
                    <a:pt x="175170" y="93782"/>
                  </a:cubicBezTo>
                  <a:cubicBezTo>
                    <a:pt x="175202" y="87128"/>
                    <a:pt x="175235" y="80245"/>
                    <a:pt x="175202" y="73591"/>
                  </a:cubicBezTo>
                  <a:cubicBezTo>
                    <a:pt x="176931" y="72057"/>
                    <a:pt x="178595" y="70459"/>
                    <a:pt x="180226" y="68828"/>
                  </a:cubicBezTo>
                  <a:cubicBezTo>
                    <a:pt x="185314" y="63739"/>
                    <a:pt x="189946" y="58259"/>
                    <a:pt x="193991" y="52551"/>
                  </a:cubicBezTo>
                  <a:cubicBezTo>
                    <a:pt x="194970" y="51181"/>
                    <a:pt x="194644" y="49289"/>
                    <a:pt x="193274" y="48310"/>
                  </a:cubicBezTo>
                  <a:cubicBezTo>
                    <a:pt x="192726" y="47928"/>
                    <a:pt x="192104" y="47745"/>
                    <a:pt x="191491" y="47745"/>
                  </a:cubicBezTo>
                  <a:cubicBezTo>
                    <a:pt x="190534" y="47745"/>
                    <a:pt x="189597" y="48192"/>
                    <a:pt x="189000" y="49028"/>
                  </a:cubicBezTo>
                  <a:cubicBezTo>
                    <a:pt x="185151" y="54443"/>
                    <a:pt x="180748" y="59662"/>
                    <a:pt x="175887" y="64522"/>
                  </a:cubicBezTo>
                  <a:cubicBezTo>
                    <a:pt x="172071" y="68339"/>
                    <a:pt x="167993" y="71927"/>
                    <a:pt x="163687" y="75222"/>
                  </a:cubicBezTo>
                  <a:cubicBezTo>
                    <a:pt x="153151" y="83213"/>
                    <a:pt x="141897" y="88987"/>
                    <a:pt x="131165" y="91792"/>
                  </a:cubicBezTo>
                  <a:cubicBezTo>
                    <a:pt x="130839" y="91890"/>
                    <a:pt x="130480" y="91988"/>
                    <a:pt x="130154" y="92053"/>
                  </a:cubicBezTo>
                  <a:lnTo>
                    <a:pt x="184499" y="37709"/>
                  </a:lnTo>
                  <a:cubicBezTo>
                    <a:pt x="185673" y="36534"/>
                    <a:pt x="185673" y="34577"/>
                    <a:pt x="184499" y="33403"/>
                  </a:cubicBezTo>
                  <a:cubicBezTo>
                    <a:pt x="183895" y="32799"/>
                    <a:pt x="183113" y="32498"/>
                    <a:pt x="182330" y="32498"/>
                  </a:cubicBezTo>
                  <a:cubicBezTo>
                    <a:pt x="181547" y="32498"/>
                    <a:pt x="180764" y="32799"/>
                    <a:pt x="180161" y="33403"/>
                  </a:cubicBezTo>
                  <a:lnTo>
                    <a:pt x="125816" y="87748"/>
                  </a:lnTo>
                  <a:cubicBezTo>
                    <a:pt x="125914" y="87421"/>
                    <a:pt x="125979" y="87095"/>
                    <a:pt x="126044" y="86802"/>
                  </a:cubicBezTo>
                  <a:cubicBezTo>
                    <a:pt x="129176" y="74830"/>
                    <a:pt x="135178" y="63935"/>
                    <a:pt x="142680" y="54214"/>
                  </a:cubicBezTo>
                  <a:cubicBezTo>
                    <a:pt x="142713" y="54182"/>
                    <a:pt x="142713" y="54149"/>
                    <a:pt x="142746" y="54117"/>
                  </a:cubicBezTo>
                  <a:cubicBezTo>
                    <a:pt x="149726" y="44983"/>
                    <a:pt x="158044" y="36828"/>
                    <a:pt x="167308" y="30010"/>
                  </a:cubicBezTo>
                  <a:cubicBezTo>
                    <a:pt x="179508" y="21073"/>
                    <a:pt x="192556" y="15168"/>
                    <a:pt x="204528" y="13342"/>
                  </a:cubicBezTo>
                  <a:lnTo>
                    <a:pt x="204528" y="13342"/>
                  </a:lnTo>
                  <a:cubicBezTo>
                    <a:pt x="203288" y="21497"/>
                    <a:pt x="200124" y="30271"/>
                    <a:pt x="195296" y="39014"/>
                  </a:cubicBezTo>
                  <a:cubicBezTo>
                    <a:pt x="194481" y="40481"/>
                    <a:pt x="195035" y="42341"/>
                    <a:pt x="196503" y="43156"/>
                  </a:cubicBezTo>
                  <a:cubicBezTo>
                    <a:pt x="196971" y="43416"/>
                    <a:pt x="197478" y="43540"/>
                    <a:pt x="197978" y="43540"/>
                  </a:cubicBezTo>
                  <a:cubicBezTo>
                    <a:pt x="199049" y="43540"/>
                    <a:pt x="200090" y="42972"/>
                    <a:pt x="200646" y="41949"/>
                  </a:cubicBezTo>
                  <a:cubicBezTo>
                    <a:pt x="206648" y="31120"/>
                    <a:pt x="210269" y="20094"/>
                    <a:pt x="211084" y="10112"/>
                  </a:cubicBezTo>
                  <a:cubicBezTo>
                    <a:pt x="211208" y="8341"/>
                    <a:pt x="209763" y="6806"/>
                    <a:pt x="208047" y="6806"/>
                  </a:cubicBezTo>
                  <a:cubicBezTo>
                    <a:pt x="207962" y="6806"/>
                    <a:pt x="207876" y="6810"/>
                    <a:pt x="207790" y="6818"/>
                  </a:cubicBezTo>
                  <a:cubicBezTo>
                    <a:pt x="196112" y="7764"/>
                    <a:pt x="183325" y="12494"/>
                    <a:pt x="171092" y="20094"/>
                  </a:cubicBezTo>
                  <a:cubicBezTo>
                    <a:pt x="169787" y="14712"/>
                    <a:pt x="168091" y="10504"/>
                    <a:pt x="166036" y="7340"/>
                  </a:cubicBezTo>
                  <a:cubicBezTo>
                    <a:pt x="162839" y="2479"/>
                    <a:pt x="158664" y="0"/>
                    <a:pt x="153641" y="0"/>
                  </a:cubicBez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12617" name="Google Shape;12617;p49"/>
          <p:cNvSpPr/>
          <p:nvPr/>
        </p:nvSpPr>
        <p:spPr>
          <a:xfrm>
            <a:off x="10210100" y="188567"/>
            <a:ext cx="414339" cy="609603"/>
          </a:xfrm>
          <a:custGeom>
            <a:avLst/>
            <a:gdLst/>
            <a:ahLst/>
            <a:cxnLst/>
            <a:rect l="l" t="t" r="r" b="b"/>
            <a:pathLst>
              <a:path w="141897" h="208768" extrusionOk="0">
                <a:moveTo>
                  <a:pt x="70949" y="34414"/>
                </a:moveTo>
                <a:cubicBezTo>
                  <a:pt x="83409" y="34414"/>
                  <a:pt x="93913" y="42863"/>
                  <a:pt x="97044" y="54345"/>
                </a:cubicBezTo>
                <a:cubicBezTo>
                  <a:pt x="95745" y="54674"/>
                  <a:pt x="94461" y="54822"/>
                  <a:pt x="93242" y="54822"/>
                </a:cubicBezTo>
                <a:cubicBezTo>
                  <a:pt x="90360" y="54822"/>
                  <a:pt x="87845" y="53994"/>
                  <a:pt x="86378" y="52779"/>
                </a:cubicBezTo>
                <a:cubicBezTo>
                  <a:pt x="85628" y="52192"/>
                  <a:pt x="85106" y="51442"/>
                  <a:pt x="84518" y="50626"/>
                </a:cubicBezTo>
                <a:cubicBezTo>
                  <a:pt x="83409" y="49060"/>
                  <a:pt x="81974" y="47070"/>
                  <a:pt x="79006" y="46483"/>
                </a:cubicBezTo>
                <a:cubicBezTo>
                  <a:pt x="78502" y="46389"/>
                  <a:pt x="78018" y="46348"/>
                  <a:pt x="77556" y="46348"/>
                </a:cubicBezTo>
                <a:cubicBezTo>
                  <a:pt x="75295" y="46348"/>
                  <a:pt x="73537" y="47339"/>
                  <a:pt x="72319" y="48016"/>
                </a:cubicBezTo>
                <a:cubicBezTo>
                  <a:pt x="71992" y="48212"/>
                  <a:pt x="71503" y="48473"/>
                  <a:pt x="71210" y="48604"/>
                </a:cubicBezTo>
                <a:cubicBezTo>
                  <a:pt x="70590" y="47658"/>
                  <a:pt x="70068" y="44363"/>
                  <a:pt x="69709" y="42145"/>
                </a:cubicBezTo>
                <a:cubicBezTo>
                  <a:pt x="69318" y="39633"/>
                  <a:pt x="68861" y="36991"/>
                  <a:pt x="68339" y="34544"/>
                </a:cubicBezTo>
                <a:cubicBezTo>
                  <a:pt x="69187" y="34447"/>
                  <a:pt x="70068" y="34414"/>
                  <a:pt x="70949" y="34414"/>
                </a:cubicBezTo>
                <a:close/>
                <a:moveTo>
                  <a:pt x="47462" y="48082"/>
                </a:moveTo>
                <a:cubicBezTo>
                  <a:pt x="48898" y="49386"/>
                  <a:pt x="49974" y="50887"/>
                  <a:pt x="50431" y="52388"/>
                </a:cubicBezTo>
                <a:cubicBezTo>
                  <a:pt x="50789" y="53529"/>
                  <a:pt x="50692" y="54475"/>
                  <a:pt x="50594" y="56041"/>
                </a:cubicBezTo>
                <a:cubicBezTo>
                  <a:pt x="50431" y="58063"/>
                  <a:pt x="50202" y="60836"/>
                  <a:pt x="51018" y="65109"/>
                </a:cubicBezTo>
                <a:cubicBezTo>
                  <a:pt x="51507" y="67654"/>
                  <a:pt x="52029" y="69056"/>
                  <a:pt x="52420" y="70067"/>
                </a:cubicBezTo>
                <a:cubicBezTo>
                  <a:pt x="52747" y="70981"/>
                  <a:pt x="52812" y="71144"/>
                  <a:pt x="52779" y="71764"/>
                </a:cubicBezTo>
                <a:cubicBezTo>
                  <a:pt x="52616" y="73721"/>
                  <a:pt x="51344" y="76037"/>
                  <a:pt x="49485" y="77896"/>
                </a:cubicBezTo>
                <a:cubicBezTo>
                  <a:pt x="45994" y="73329"/>
                  <a:pt x="43907" y="67654"/>
                  <a:pt x="43907" y="61456"/>
                </a:cubicBezTo>
                <a:cubicBezTo>
                  <a:pt x="43907" y="56595"/>
                  <a:pt x="45211" y="52029"/>
                  <a:pt x="47462" y="48082"/>
                </a:cubicBezTo>
                <a:close/>
                <a:moveTo>
                  <a:pt x="62370" y="35817"/>
                </a:moveTo>
                <a:cubicBezTo>
                  <a:pt x="62859" y="38165"/>
                  <a:pt x="63283" y="40677"/>
                  <a:pt x="63674" y="43091"/>
                </a:cubicBezTo>
                <a:cubicBezTo>
                  <a:pt x="64522" y="48506"/>
                  <a:pt x="65240" y="53203"/>
                  <a:pt x="69350" y="54508"/>
                </a:cubicBezTo>
                <a:cubicBezTo>
                  <a:pt x="69952" y="54706"/>
                  <a:pt x="70527" y="54788"/>
                  <a:pt x="71073" y="54788"/>
                </a:cubicBezTo>
                <a:cubicBezTo>
                  <a:pt x="72778" y="54788"/>
                  <a:pt x="74208" y="53984"/>
                  <a:pt x="75320" y="53366"/>
                </a:cubicBezTo>
                <a:cubicBezTo>
                  <a:pt x="76368" y="52759"/>
                  <a:pt x="76974" y="52455"/>
                  <a:pt x="77530" y="52455"/>
                </a:cubicBezTo>
                <a:cubicBezTo>
                  <a:pt x="77631" y="52455"/>
                  <a:pt x="77731" y="52465"/>
                  <a:pt x="77831" y="52485"/>
                </a:cubicBezTo>
                <a:cubicBezTo>
                  <a:pt x="78321" y="52583"/>
                  <a:pt x="78582" y="52844"/>
                  <a:pt x="79560" y="54182"/>
                </a:cubicBezTo>
                <a:cubicBezTo>
                  <a:pt x="80245" y="55160"/>
                  <a:pt x="81126" y="56400"/>
                  <a:pt x="82496" y="57509"/>
                </a:cubicBezTo>
                <a:cubicBezTo>
                  <a:pt x="85236" y="59760"/>
                  <a:pt x="89118" y="60934"/>
                  <a:pt x="93195" y="60934"/>
                </a:cubicBezTo>
                <a:cubicBezTo>
                  <a:pt x="94761" y="60934"/>
                  <a:pt x="96392" y="60771"/>
                  <a:pt x="97958" y="60412"/>
                </a:cubicBezTo>
                <a:lnTo>
                  <a:pt x="97958" y="60412"/>
                </a:lnTo>
                <a:cubicBezTo>
                  <a:pt x="98186" y="66316"/>
                  <a:pt x="96457" y="72057"/>
                  <a:pt x="93326" y="76657"/>
                </a:cubicBezTo>
                <a:cubicBezTo>
                  <a:pt x="91597" y="74699"/>
                  <a:pt x="89803" y="73068"/>
                  <a:pt x="88629" y="71992"/>
                </a:cubicBezTo>
                <a:cubicBezTo>
                  <a:pt x="86060" y="69640"/>
                  <a:pt x="81182" y="65203"/>
                  <a:pt x="76542" y="65203"/>
                </a:cubicBezTo>
                <a:cubicBezTo>
                  <a:pt x="75584" y="65203"/>
                  <a:pt x="74636" y="65392"/>
                  <a:pt x="73721" y="65827"/>
                </a:cubicBezTo>
                <a:cubicBezTo>
                  <a:pt x="70720" y="67262"/>
                  <a:pt x="70264" y="70198"/>
                  <a:pt x="69872" y="72775"/>
                </a:cubicBezTo>
                <a:cubicBezTo>
                  <a:pt x="69611" y="74406"/>
                  <a:pt x="69350" y="76265"/>
                  <a:pt x="68437" y="78288"/>
                </a:cubicBezTo>
                <a:cubicBezTo>
                  <a:pt x="66741" y="82202"/>
                  <a:pt x="63707" y="84551"/>
                  <a:pt x="60510" y="86410"/>
                </a:cubicBezTo>
                <a:cubicBezTo>
                  <a:pt x="58031" y="85366"/>
                  <a:pt x="55748" y="83996"/>
                  <a:pt x="53725" y="82300"/>
                </a:cubicBezTo>
                <a:cubicBezTo>
                  <a:pt x="56694" y="79397"/>
                  <a:pt x="58618" y="75678"/>
                  <a:pt x="58879" y="72188"/>
                </a:cubicBezTo>
                <a:cubicBezTo>
                  <a:pt x="59010" y="70263"/>
                  <a:pt x="58553" y="69089"/>
                  <a:pt x="58129" y="67947"/>
                </a:cubicBezTo>
                <a:cubicBezTo>
                  <a:pt x="57803" y="67066"/>
                  <a:pt x="57411" y="65990"/>
                  <a:pt x="57020" y="63968"/>
                </a:cubicBezTo>
                <a:cubicBezTo>
                  <a:pt x="56367" y="60510"/>
                  <a:pt x="56531" y="58390"/>
                  <a:pt x="56661" y="56530"/>
                </a:cubicBezTo>
                <a:cubicBezTo>
                  <a:pt x="56824" y="54704"/>
                  <a:pt x="56955" y="52844"/>
                  <a:pt x="56270" y="50561"/>
                </a:cubicBezTo>
                <a:cubicBezTo>
                  <a:pt x="55422" y="47853"/>
                  <a:pt x="53595" y="45276"/>
                  <a:pt x="51083" y="43123"/>
                </a:cubicBezTo>
                <a:cubicBezTo>
                  <a:pt x="54149" y="39829"/>
                  <a:pt x="57998" y="37285"/>
                  <a:pt x="62370" y="35817"/>
                </a:cubicBezTo>
                <a:close/>
                <a:moveTo>
                  <a:pt x="76659" y="71313"/>
                </a:moveTo>
                <a:cubicBezTo>
                  <a:pt x="77356" y="71313"/>
                  <a:pt x="79431" y="71863"/>
                  <a:pt x="84518" y="76526"/>
                </a:cubicBezTo>
                <a:cubicBezTo>
                  <a:pt x="85693" y="77603"/>
                  <a:pt x="87650" y="79364"/>
                  <a:pt x="89281" y="81321"/>
                </a:cubicBezTo>
                <a:cubicBezTo>
                  <a:pt x="84486" y="85790"/>
                  <a:pt x="78027" y="88530"/>
                  <a:pt x="70949" y="88530"/>
                </a:cubicBezTo>
                <a:cubicBezTo>
                  <a:pt x="70068" y="88530"/>
                  <a:pt x="69187" y="88465"/>
                  <a:pt x="68339" y="88400"/>
                </a:cubicBezTo>
                <a:cubicBezTo>
                  <a:pt x="70459" y="86541"/>
                  <a:pt x="72580" y="84061"/>
                  <a:pt x="74047" y="80734"/>
                </a:cubicBezTo>
                <a:cubicBezTo>
                  <a:pt x="75254" y="77994"/>
                  <a:pt x="75646" y="75515"/>
                  <a:pt x="75907" y="73688"/>
                </a:cubicBezTo>
                <a:cubicBezTo>
                  <a:pt x="76037" y="72840"/>
                  <a:pt x="76233" y="71731"/>
                  <a:pt x="76429" y="71340"/>
                </a:cubicBezTo>
                <a:cubicBezTo>
                  <a:pt x="76477" y="71327"/>
                  <a:pt x="76551" y="71313"/>
                  <a:pt x="76659" y="71313"/>
                </a:cubicBezTo>
                <a:close/>
                <a:moveTo>
                  <a:pt x="70949" y="28314"/>
                </a:moveTo>
                <a:cubicBezTo>
                  <a:pt x="53073" y="28314"/>
                  <a:pt x="37774" y="43678"/>
                  <a:pt x="37774" y="61456"/>
                </a:cubicBezTo>
                <a:cubicBezTo>
                  <a:pt x="37774" y="79560"/>
                  <a:pt x="53171" y="94630"/>
                  <a:pt x="70949" y="94630"/>
                </a:cubicBezTo>
                <a:cubicBezTo>
                  <a:pt x="89053" y="94630"/>
                  <a:pt x="104123" y="79625"/>
                  <a:pt x="104123" y="61456"/>
                </a:cubicBezTo>
                <a:cubicBezTo>
                  <a:pt x="104123" y="43417"/>
                  <a:pt x="89444" y="28314"/>
                  <a:pt x="70949" y="28314"/>
                </a:cubicBezTo>
                <a:close/>
                <a:moveTo>
                  <a:pt x="135797" y="6133"/>
                </a:moveTo>
                <a:lnTo>
                  <a:pt x="135797" y="15494"/>
                </a:lnTo>
                <a:lnTo>
                  <a:pt x="47006" y="15494"/>
                </a:lnTo>
                <a:cubicBezTo>
                  <a:pt x="45309" y="15494"/>
                  <a:pt x="43939" y="16864"/>
                  <a:pt x="43939" y="18561"/>
                </a:cubicBezTo>
                <a:cubicBezTo>
                  <a:pt x="43939" y="20257"/>
                  <a:pt x="45309" y="21627"/>
                  <a:pt x="47006" y="21627"/>
                </a:cubicBezTo>
                <a:lnTo>
                  <a:pt x="123303" y="21627"/>
                </a:lnTo>
                <a:lnTo>
                  <a:pt x="123303" y="48962"/>
                </a:lnTo>
                <a:cubicBezTo>
                  <a:pt x="123303" y="77831"/>
                  <a:pt x="99817" y="101317"/>
                  <a:pt x="70949" y="101317"/>
                </a:cubicBezTo>
                <a:cubicBezTo>
                  <a:pt x="42080" y="101317"/>
                  <a:pt x="18594" y="77831"/>
                  <a:pt x="18594" y="48962"/>
                </a:cubicBezTo>
                <a:lnTo>
                  <a:pt x="18594" y="21627"/>
                </a:lnTo>
                <a:lnTo>
                  <a:pt x="32685" y="21627"/>
                </a:lnTo>
                <a:cubicBezTo>
                  <a:pt x="34382" y="21627"/>
                  <a:pt x="35752" y="20257"/>
                  <a:pt x="35752" y="18561"/>
                </a:cubicBezTo>
                <a:cubicBezTo>
                  <a:pt x="35752" y="16864"/>
                  <a:pt x="34382" y="15494"/>
                  <a:pt x="32685" y="15494"/>
                </a:cubicBezTo>
                <a:lnTo>
                  <a:pt x="6133" y="15494"/>
                </a:lnTo>
                <a:lnTo>
                  <a:pt x="6133" y="6133"/>
                </a:lnTo>
                <a:close/>
                <a:moveTo>
                  <a:pt x="90941" y="118480"/>
                </a:moveTo>
                <a:cubicBezTo>
                  <a:pt x="89841" y="118480"/>
                  <a:pt x="88780" y="119066"/>
                  <a:pt x="88237" y="120106"/>
                </a:cubicBezTo>
                <a:cubicBezTo>
                  <a:pt x="87454" y="121607"/>
                  <a:pt x="88041" y="123466"/>
                  <a:pt x="89542" y="124249"/>
                </a:cubicBezTo>
                <a:cubicBezTo>
                  <a:pt x="96262" y="127772"/>
                  <a:pt x="101872" y="133154"/>
                  <a:pt x="105689" y="139744"/>
                </a:cubicBezTo>
                <a:cubicBezTo>
                  <a:pt x="106255" y="140724"/>
                  <a:pt x="107288" y="141254"/>
                  <a:pt x="108339" y="141254"/>
                </a:cubicBezTo>
                <a:cubicBezTo>
                  <a:pt x="108861" y="141254"/>
                  <a:pt x="109388" y="141123"/>
                  <a:pt x="109864" y="140853"/>
                </a:cubicBezTo>
                <a:cubicBezTo>
                  <a:pt x="111332" y="140004"/>
                  <a:pt x="111821" y="138113"/>
                  <a:pt x="110973" y="136677"/>
                </a:cubicBezTo>
                <a:cubicBezTo>
                  <a:pt x="106569" y="129077"/>
                  <a:pt x="100143" y="122912"/>
                  <a:pt x="92380" y="118834"/>
                </a:cubicBezTo>
                <a:cubicBezTo>
                  <a:pt x="91920" y="118594"/>
                  <a:pt x="91427" y="118480"/>
                  <a:pt x="90941" y="118480"/>
                </a:cubicBezTo>
                <a:close/>
                <a:moveTo>
                  <a:pt x="70949" y="129240"/>
                </a:moveTo>
                <a:cubicBezTo>
                  <a:pt x="69252" y="129240"/>
                  <a:pt x="67882" y="130610"/>
                  <a:pt x="67882" y="132306"/>
                </a:cubicBezTo>
                <a:lnTo>
                  <a:pt x="67882" y="139841"/>
                </a:lnTo>
                <a:cubicBezTo>
                  <a:pt x="67882" y="141505"/>
                  <a:pt x="69252" y="142875"/>
                  <a:pt x="70949" y="142875"/>
                </a:cubicBezTo>
                <a:cubicBezTo>
                  <a:pt x="72645" y="142875"/>
                  <a:pt x="74015" y="141505"/>
                  <a:pt x="74015" y="139841"/>
                </a:cubicBezTo>
                <a:lnTo>
                  <a:pt x="74015" y="132306"/>
                </a:lnTo>
                <a:cubicBezTo>
                  <a:pt x="74015" y="130610"/>
                  <a:pt x="72645" y="129240"/>
                  <a:pt x="70949" y="129240"/>
                </a:cubicBezTo>
                <a:close/>
                <a:moveTo>
                  <a:pt x="63609" y="167829"/>
                </a:moveTo>
                <a:cubicBezTo>
                  <a:pt x="61913" y="167829"/>
                  <a:pt x="60575" y="169199"/>
                  <a:pt x="60575" y="170895"/>
                </a:cubicBezTo>
                <a:cubicBezTo>
                  <a:pt x="60575" y="172592"/>
                  <a:pt x="61913" y="173962"/>
                  <a:pt x="63609" y="173962"/>
                </a:cubicBezTo>
                <a:cubicBezTo>
                  <a:pt x="65305" y="173962"/>
                  <a:pt x="66675" y="172592"/>
                  <a:pt x="66675" y="170895"/>
                </a:cubicBezTo>
                <a:cubicBezTo>
                  <a:pt x="66675" y="169199"/>
                  <a:pt x="65305" y="167829"/>
                  <a:pt x="63609" y="167829"/>
                </a:cubicBezTo>
                <a:close/>
                <a:moveTo>
                  <a:pt x="52127" y="176702"/>
                </a:moveTo>
                <a:cubicBezTo>
                  <a:pt x="50431" y="176702"/>
                  <a:pt x="49061" y="178072"/>
                  <a:pt x="49061" y="179735"/>
                </a:cubicBezTo>
                <a:cubicBezTo>
                  <a:pt x="49061" y="181432"/>
                  <a:pt x="50431" y="182802"/>
                  <a:pt x="52127" y="182802"/>
                </a:cubicBezTo>
                <a:cubicBezTo>
                  <a:pt x="53823" y="182802"/>
                  <a:pt x="55193" y="181432"/>
                  <a:pt x="55193" y="179735"/>
                </a:cubicBezTo>
                <a:cubicBezTo>
                  <a:pt x="55193" y="178072"/>
                  <a:pt x="53823" y="176702"/>
                  <a:pt x="52127" y="176702"/>
                </a:cubicBezTo>
                <a:close/>
                <a:moveTo>
                  <a:pt x="74015" y="107548"/>
                </a:moveTo>
                <a:cubicBezTo>
                  <a:pt x="101448" y="109113"/>
                  <a:pt x="123303" y="131947"/>
                  <a:pt x="123303" y="159805"/>
                </a:cubicBezTo>
                <a:lnTo>
                  <a:pt x="123303" y="184465"/>
                </a:lnTo>
                <a:lnTo>
                  <a:pt x="106472" y="173081"/>
                </a:lnTo>
                <a:cubicBezTo>
                  <a:pt x="105943" y="172725"/>
                  <a:pt x="105345" y="172553"/>
                  <a:pt x="104755" y="172553"/>
                </a:cubicBezTo>
                <a:cubicBezTo>
                  <a:pt x="103778" y="172553"/>
                  <a:pt x="102821" y="173022"/>
                  <a:pt x="102231" y="173896"/>
                </a:cubicBezTo>
                <a:cubicBezTo>
                  <a:pt x="101285" y="175299"/>
                  <a:pt x="101644" y="177191"/>
                  <a:pt x="103047" y="178137"/>
                </a:cubicBezTo>
                <a:lnTo>
                  <a:pt x="116388" y="187173"/>
                </a:lnTo>
                <a:lnTo>
                  <a:pt x="25509" y="187173"/>
                </a:lnTo>
                <a:lnTo>
                  <a:pt x="65795" y="159903"/>
                </a:lnTo>
                <a:cubicBezTo>
                  <a:pt x="67360" y="158842"/>
                  <a:pt x="69154" y="158312"/>
                  <a:pt x="70949" y="158312"/>
                </a:cubicBezTo>
                <a:cubicBezTo>
                  <a:pt x="72743" y="158312"/>
                  <a:pt x="74537" y="158842"/>
                  <a:pt x="76103" y="159903"/>
                </a:cubicBezTo>
                <a:lnTo>
                  <a:pt x="93000" y="171352"/>
                </a:lnTo>
                <a:cubicBezTo>
                  <a:pt x="93528" y="171708"/>
                  <a:pt x="94126" y="171880"/>
                  <a:pt x="94716" y="171880"/>
                </a:cubicBezTo>
                <a:cubicBezTo>
                  <a:pt x="95693" y="171880"/>
                  <a:pt x="96651" y="171411"/>
                  <a:pt x="97240" y="170537"/>
                </a:cubicBezTo>
                <a:cubicBezTo>
                  <a:pt x="98186" y="169134"/>
                  <a:pt x="97827" y="167242"/>
                  <a:pt x="96425" y="166296"/>
                </a:cubicBezTo>
                <a:lnTo>
                  <a:pt x="79528" y="154846"/>
                </a:lnTo>
                <a:cubicBezTo>
                  <a:pt x="76918" y="153085"/>
                  <a:pt x="73933" y="152204"/>
                  <a:pt x="70949" y="152204"/>
                </a:cubicBezTo>
                <a:cubicBezTo>
                  <a:pt x="67964" y="152204"/>
                  <a:pt x="64979" y="153085"/>
                  <a:pt x="62370" y="154846"/>
                </a:cubicBezTo>
                <a:lnTo>
                  <a:pt x="18594" y="184465"/>
                </a:lnTo>
                <a:lnTo>
                  <a:pt x="18594" y="159805"/>
                </a:lnTo>
                <a:cubicBezTo>
                  <a:pt x="18594" y="131947"/>
                  <a:pt x="40449" y="109113"/>
                  <a:pt x="67882" y="107548"/>
                </a:cubicBezTo>
                <a:lnTo>
                  <a:pt x="67882" y="120857"/>
                </a:lnTo>
                <a:cubicBezTo>
                  <a:pt x="67882" y="122553"/>
                  <a:pt x="69252" y="123923"/>
                  <a:pt x="70949" y="123923"/>
                </a:cubicBezTo>
                <a:cubicBezTo>
                  <a:pt x="72645" y="123923"/>
                  <a:pt x="74015" y="122553"/>
                  <a:pt x="74015" y="120857"/>
                </a:cubicBezTo>
                <a:lnTo>
                  <a:pt x="74015" y="107548"/>
                </a:lnTo>
                <a:close/>
                <a:moveTo>
                  <a:pt x="135797" y="193273"/>
                </a:moveTo>
                <a:lnTo>
                  <a:pt x="135797" y="202667"/>
                </a:lnTo>
                <a:lnTo>
                  <a:pt x="6133" y="202667"/>
                </a:lnTo>
                <a:lnTo>
                  <a:pt x="6133" y="193273"/>
                </a:lnTo>
                <a:close/>
                <a:moveTo>
                  <a:pt x="5905" y="0"/>
                </a:moveTo>
                <a:cubicBezTo>
                  <a:pt x="2643" y="0"/>
                  <a:pt x="0" y="2642"/>
                  <a:pt x="0" y="5904"/>
                </a:cubicBezTo>
                <a:lnTo>
                  <a:pt x="0" y="15690"/>
                </a:lnTo>
                <a:cubicBezTo>
                  <a:pt x="0" y="18952"/>
                  <a:pt x="2643" y="21627"/>
                  <a:pt x="5905" y="21627"/>
                </a:cubicBezTo>
                <a:lnTo>
                  <a:pt x="12494" y="21627"/>
                </a:lnTo>
                <a:lnTo>
                  <a:pt x="12494" y="48962"/>
                </a:lnTo>
                <a:cubicBezTo>
                  <a:pt x="12494" y="74699"/>
                  <a:pt x="29163" y="96587"/>
                  <a:pt x="52290" y="104384"/>
                </a:cubicBezTo>
                <a:cubicBezTo>
                  <a:pt x="29163" y="112180"/>
                  <a:pt x="12494" y="134068"/>
                  <a:pt x="12494" y="159805"/>
                </a:cubicBezTo>
                <a:lnTo>
                  <a:pt x="12494" y="187173"/>
                </a:lnTo>
                <a:lnTo>
                  <a:pt x="5905" y="187173"/>
                </a:lnTo>
                <a:cubicBezTo>
                  <a:pt x="2643" y="187173"/>
                  <a:pt x="0" y="189815"/>
                  <a:pt x="0" y="193077"/>
                </a:cubicBezTo>
                <a:lnTo>
                  <a:pt x="0" y="202863"/>
                </a:lnTo>
                <a:cubicBezTo>
                  <a:pt x="0" y="206125"/>
                  <a:pt x="2643" y="208767"/>
                  <a:pt x="5905" y="208767"/>
                </a:cubicBezTo>
                <a:lnTo>
                  <a:pt x="135993" y="208767"/>
                </a:lnTo>
                <a:cubicBezTo>
                  <a:pt x="139255" y="208767"/>
                  <a:pt x="141897" y="206125"/>
                  <a:pt x="141897" y="202863"/>
                </a:cubicBezTo>
                <a:lnTo>
                  <a:pt x="141897" y="193077"/>
                </a:lnTo>
                <a:cubicBezTo>
                  <a:pt x="141897" y="189815"/>
                  <a:pt x="139255" y="187173"/>
                  <a:pt x="135993" y="187173"/>
                </a:cubicBezTo>
                <a:lnTo>
                  <a:pt x="129403" y="187173"/>
                </a:lnTo>
                <a:lnTo>
                  <a:pt x="129403" y="159805"/>
                </a:lnTo>
                <a:cubicBezTo>
                  <a:pt x="129403" y="134068"/>
                  <a:pt x="112735" y="112180"/>
                  <a:pt x="89607" y="104384"/>
                </a:cubicBezTo>
                <a:cubicBezTo>
                  <a:pt x="112735" y="96587"/>
                  <a:pt x="129403" y="74699"/>
                  <a:pt x="129403" y="48962"/>
                </a:cubicBezTo>
                <a:lnTo>
                  <a:pt x="129403" y="21627"/>
                </a:lnTo>
                <a:lnTo>
                  <a:pt x="135993" y="21627"/>
                </a:lnTo>
                <a:cubicBezTo>
                  <a:pt x="139255" y="21627"/>
                  <a:pt x="141897" y="18952"/>
                  <a:pt x="141897" y="15690"/>
                </a:cubicBezTo>
                <a:lnTo>
                  <a:pt x="141897" y="5904"/>
                </a:lnTo>
                <a:cubicBezTo>
                  <a:pt x="141897" y="2642"/>
                  <a:pt x="139255" y="0"/>
                  <a:pt x="135993" y="0"/>
                </a:cubicBezTo>
                <a:close/>
              </a:path>
            </a:pathLst>
          </a:custGeom>
          <a:solidFill>
            <a:schemeClr val="accent2"/>
          </a:solidFill>
          <a:ln w="9525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2618" name="Google Shape;12618;p49"/>
          <p:cNvSpPr/>
          <p:nvPr/>
        </p:nvSpPr>
        <p:spPr>
          <a:xfrm>
            <a:off x="10927155" y="593373"/>
            <a:ext cx="753044" cy="609596"/>
          </a:xfrm>
          <a:custGeom>
            <a:avLst/>
            <a:gdLst/>
            <a:ahLst/>
            <a:cxnLst/>
            <a:rect l="l" t="t" r="r" b="b"/>
            <a:pathLst>
              <a:path w="11967" h="9809" extrusionOk="0">
                <a:moveTo>
                  <a:pt x="8309" y="358"/>
                </a:moveTo>
                <a:cubicBezTo>
                  <a:pt x="8940" y="358"/>
                  <a:pt x="9663" y="469"/>
                  <a:pt x="10418" y="796"/>
                </a:cubicBezTo>
                <a:lnTo>
                  <a:pt x="10418" y="7796"/>
                </a:lnTo>
                <a:cubicBezTo>
                  <a:pt x="9723" y="7513"/>
                  <a:pt x="8997" y="7381"/>
                  <a:pt x="8289" y="7381"/>
                </a:cubicBezTo>
                <a:cubicBezTo>
                  <a:pt x="7542" y="7381"/>
                  <a:pt x="6816" y="7527"/>
                  <a:pt x="6168" y="7796"/>
                </a:cubicBezTo>
                <a:lnTo>
                  <a:pt x="6168" y="796"/>
                </a:lnTo>
                <a:cubicBezTo>
                  <a:pt x="6430" y="676"/>
                  <a:pt x="7238" y="358"/>
                  <a:pt x="8309" y="358"/>
                </a:cubicBezTo>
                <a:close/>
                <a:moveTo>
                  <a:pt x="3700" y="358"/>
                </a:moveTo>
                <a:cubicBezTo>
                  <a:pt x="4458" y="358"/>
                  <a:pt x="5191" y="513"/>
                  <a:pt x="5823" y="796"/>
                </a:cubicBezTo>
                <a:cubicBezTo>
                  <a:pt x="5811" y="1677"/>
                  <a:pt x="5811" y="6761"/>
                  <a:pt x="5811" y="7796"/>
                </a:cubicBezTo>
                <a:cubicBezTo>
                  <a:pt x="5418" y="7642"/>
                  <a:pt x="4656" y="7392"/>
                  <a:pt x="3668" y="7392"/>
                </a:cubicBezTo>
                <a:cubicBezTo>
                  <a:pt x="2929" y="7392"/>
                  <a:pt x="2215" y="7523"/>
                  <a:pt x="1548" y="7808"/>
                </a:cubicBezTo>
                <a:lnTo>
                  <a:pt x="1548" y="3867"/>
                </a:lnTo>
                <a:cubicBezTo>
                  <a:pt x="1548" y="3760"/>
                  <a:pt x="1477" y="3689"/>
                  <a:pt x="1370" y="3689"/>
                </a:cubicBezTo>
                <a:cubicBezTo>
                  <a:pt x="1262" y="3689"/>
                  <a:pt x="1191" y="3760"/>
                  <a:pt x="1191" y="3867"/>
                </a:cubicBezTo>
                <a:lnTo>
                  <a:pt x="1191" y="7987"/>
                </a:lnTo>
                <a:cubicBezTo>
                  <a:pt x="1191" y="8118"/>
                  <a:pt x="1298" y="8225"/>
                  <a:pt x="1429" y="8225"/>
                </a:cubicBezTo>
                <a:cubicBezTo>
                  <a:pt x="1465" y="8225"/>
                  <a:pt x="1489" y="8225"/>
                  <a:pt x="1524" y="8213"/>
                </a:cubicBezTo>
                <a:cubicBezTo>
                  <a:pt x="2203" y="7916"/>
                  <a:pt x="2917" y="7761"/>
                  <a:pt x="3656" y="7761"/>
                </a:cubicBezTo>
                <a:cubicBezTo>
                  <a:pt x="4715" y="7761"/>
                  <a:pt x="5537" y="8070"/>
                  <a:pt x="5799" y="8189"/>
                </a:cubicBezTo>
                <a:lnTo>
                  <a:pt x="5799" y="8606"/>
                </a:lnTo>
                <a:lnTo>
                  <a:pt x="417" y="8606"/>
                </a:lnTo>
                <a:cubicBezTo>
                  <a:pt x="381" y="8606"/>
                  <a:pt x="358" y="8582"/>
                  <a:pt x="358" y="8547"/>
                </a:cubicBezTo>
                <a:lnTo>
                  <a:pt x="358" y="1248"/>
                </a:lnTo>
                <a:cubicBezTo>
                  <a:pt x="358" y="1212"/>
                  <a:pt x="381" y="1188"/>
                  <a:pt x="417" y="1188"/>
                </a:cubicBezTo>
                <a:lnTo>
                  <a:pt x="1203" y="1188"/>
                </a:lnTo>
                <a:lnTo>
                  <a:pt x="1203" y="3153"/>
                </a:lnTo>
                <a:cubicBezTo>
                  <a:pt x="1203" y="3248"/>
                  <a:pt x="1274" y="3332"/>
                  <a:pt x="1382" y="3332"/>
                </a:cubicBezTo>
                <a:cubicBezTo>
                  <a:pt x="1489" y="3332"/>
                  <a:pt x="1560" y="3248"/>
                  <a:pt x="1560" y="3153"/>
                </a:cubicBezTo>
                <a:lnTo>
                  <a:pt x="1560" y="796"/>
                </a:lnTo>
                <a:cubicBezTo>
                  <a:pt x="2253" y="495"/>
                  <a:pt x="2987" y="358"/>
                  <a:pt x="3700" y="358"/>
                </a:cubicBezTo>
                <a:close/>
                <a:moveTo>
                  <a:pt x="6608" y="7987"/>
                </a:moveTo>
                <a:lnTo>
                  <a:pt x="6608" y="9249"/>
                </a:lnTo>
                <a:lnTo>
                  <a:pt x="6501" y="9166"/>
                </a:lnTo>
                <a:cubicBezTo>
                  <a:pt x="6471" y="9136"/>
                  <a:pt x="6430" y="9121"/>
                  <a:pt x="6390" y="9121"/>
                </a:cubicBezTo>
                <a:cubicBezTo>
                  <a:pt x="6349" y="9121"/>
                  <a:pt x="6311" y="9136"/>
                  <a:pt x="6287" y="9166"/>
                </a:cubicBezTo>
                <a:lnTo>
                  <a:pt x="6168" y="9261"/>
                </a:lnTo>
                <a:lnTo>
                  <a:pt x="6168" y="8166"/>
                </a:lnTo>
                <a:cubicBezTo>
                  <a:pt x="6251" y="8118"/>
                  <a:pt x="6418" y="8058"/>
                  <a:pt x="6608" y="7987"/>
                </a:cubicBezTo>
                <a:close/>
                <a:moveTo>
                  <a:pt x="8273" y="0"/>
                </a:moveTo>
                <a:cubicBezTo>
                  <a:pt x="7438" y="0"/>
                  <a:pt x="6643" y="178"/>
                  <a:pt x="5989" y="486"/>
                </a:cubicBezTo>
                <a:cubicBezTo>
                  <a:pt x="5715" y="367"/>
                  <a:pt x="4858" y="10"/>
                  <a:pt x="3668" y="10"/>
                </a:cubicBezTo>
                <a:cubicBezTo>
                  <a:pt x="2858" y="10"/>
                  <a:pt x="2072" y="176"/>
                  <a:pt x="1322" y="510"/>
                </a:cubicBezTo>
                <a:cubicBezTo>
                  <a:pt x="1143" y="593"/>
                  <a:pt x="1191" y="796"/>
                  <a:pt x="1191" y="843"/>
                </a:cubicBezTo>
                <a:lnTo>
                  <a:pt x="405" y="843"/>
                </a:lnTo>
                <a:cubicBezTo>
                  <a:pt x="179" y="843"/>
                  <a:pt x="0" y="1022"/>
                  <a:pt x="0" y="1248"/>
                </a:cubicBezTo>
                <a:lnTo>
                  <a:pt x="0" y="8535"/>
                </a:lnTo>
                <a:cubicBezTo>
                  <a:pt x="0" y="8761"/>
                  <a:pt x="179" y="8939"/>
                  <a:pt x="405" y="8939"/>
                </a:cubicBezTo>
                <a:lnTo>
                  <a:pt x="5811" y="8939"/>
                </a:lnTo>
                <a:lnTo>
                  <a:pt x="5811" y="9630"/>
                </a:lnTo>
                <a:cubicBezTo>
                  <a:pt x="5811" y="9740"/>
                  <a:pt x="5889" y="9808"/>
                  <a:pt x="5977" y="9808"/>
                </a:cubicBezTo>
                <a:cubicBezTo>
                  <a:pt x="6013" y="9808"/>
                  <a:pt x="6050" y="9797"/>
                  <a:pt x="6084" y="9773"/>
                </a:cubicBezTo>
                <a:lnTo>
                  <a:pt x="6382" y="9535"/>
                </a:lnTo>
                <a:cubicBezTo>
                  <a:pt x="6656" y="9737"/>
                  <a:pt x="6668" y="9809"/>
                  <a:pt x="6787" y="9809"/>
                </a:cubicBezTo>
                <a:cubicBezTo>
                  <a:pt x="6894" y="9809"/>
                  <a:pt x="6966" y="9737"/>
                  <a:pt x="6966" y="9630"/>
                </a:cubicBezTo>
                <a:lnTo>
                  <a:pt x="6966" y="8939"/>
                </a:lnTo>
                <a:lnTo>
                  <a:pt x="9335" y="8939"/>
                </a:lnTo>
                <a:cubicBezTo>
                  <a:pt x="9442" y="8939"/>
                  <a:pt x="9513" y="8856"/>
                  <a:pt x="9513" y="8761"/>
                </a:cubicBezTo>
                <a:cubicBezTo>
                  <a:pt x="9513" y="8654"/>
                  <a:pt x="9442" y="8582"/>
                  <a:pt x="9335" y="8582"/>
                </a:cubicBezTo>
                <a:lnTo>
                  <a:pt x="6966" y="8582"/>
                </a:lnTo>
                <a:lnTo>
                  <a:pt x="6966" y="7892"/>
                </a:lnTo>
                <a:cubicBezTo>
                  <a:pt x="7400" y="7783"/>
                  <a:pt x="7847" y="7728"/>
                  <a:pt x="8295" y="7728"/>
                </a:cubicBezTo>
                <a:cubicBezTo>
                  <a:pt x="9025" y="7728"/>
                  <a:pt x="9760" y="7875"/>
                  <a:pt x="10454" y="8177"/>
                </a:cubicBezTo>
                <a:cubicBezTo>
                  <a:pt x="10483" y="8192"/>
                  <a:pt x="10514" y="8199"/>
                  <a:pt x="10544" y="8199"/>
                </a:cubicBezTo>
                <a:cubicBezTo>
                  <a:pt x="10662" y="8199"/>
                  <a:pt x="10776" y="8096"/>
                  <a:pt x="10776" y="7963"/>
                </a:cubicBezTo>
                <a:lnTo>
                  <a:pt x="10776" y="1177"/>
                </a:lnTo>
                <a:lnTo>
                  <a:pt x="11561" y="1177"/>
                </a:lnTo>
                <a:cubicBezTo>
                  <a:pt x="11597" y="1177"/>
                  <a:pt x="11621" y="1212"/>
                  <a:pt x="11621" y="1236"/>
                </a:cubicBezTo>
                <a:lnTo>
                  <a:pt x="11621" y="8535"/>
                </a:lnTo>
                <a:cubicBezTo>
                  <a:pt x="11621" y="8570"/>
                  <a:pt x="11597" y="8594"/>
                  <a:pt x="11561" y="8594"/>
                </a:cubicBezTo>
                <a:lnTo>
                  <a:pt x="10049" y="8594"/>
                </a:lnTo>
                <a:cubicBezTo>
                  <a:pt x="9942" y="8594"/>
                  <a:pt x="9871" y="8666"/>
                  <a:pt x="9871" y="8773"/>
                </a:cubicBezTo>
                <a:cubicBezTo>
                  <a:pt x="9871" y="8880"/>
                  <a:pt x="9942" y="8951"/>
                  <a:pt x="10049" y="8951"/>
                </a:cubicBezTo>
                <a:lnTo>
                  <a:pt x="11561" y="8951"/>
                </a:lnTo>
                <a:cubicBezTo>
                  <a:pt x="11788" y="8951"/>
                  <a:pt x="11966" y="8773"/>
                  <a:pt x="11966" y="8547"/>
                </a:cubicBezTo>
                <a:lnTo>
                  <a:pt x="11966" y="1236"/>
                </a:lnTo>
                <a:cubicBezTo>
                  <a:pt x="11954" y="998"/>
                  <a:pt x="11776" y="831"/>
                  <a:pt x="11549" y="831"/>
                </a:cubicBezTo>
                <a:lnTo>
                  <a:pt x="10764" y="831"/>
                </a:lnTo>
                <a:cubicBezTo>
                  <a:pt x="10752" y="784"/>
                  <a:pt x="10811" y="581"/>
                  <a:pt x="10633" y="498"/>
                </a:cubicBezTo>
                <a:cubicBezTo>
                  <a:pt x="9864" y="154"/>
                  <a:pt x="9051" y="0"/>
                  <a:pt x="8273" y="0"/>
                </a:cubicBezTo>
                <a:close/>
              </a:path>
            </a:pathLst>
          </a:custGeom>
          <a:solidFill>
            <a:schemeClr val="accent2"/>
          </a:solidFill>
          <a:ln w="9525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grpSp>
        <p:nvGrpSpPr>
          <p:cNvPr id="12619" name="Google Shape;12619;p49"/>
          <p:cNvGrpSpPr/>
          <p:nvPr/>
        </p:nvGrpSpPr>
        <p:grpSpPr>
          <a:xfrm>
            <a:off x="2738964" y="5319933"/>
            <a:ext cx="6714003" cy="2456568"/>
            <a:chOff x="2048150" y="1951500"/>
            <a:chExt cx="3702575" cy="1354725"/>
          </a:xfrm>
        </p:grpSpPr>
        <p:sp>
          <p:nvSpPr>
            <p:cNvPr id="12620" name="Google Shape;12620;p49"/>
            <p:cNvSpPr/>
            <p:nvPr/>
          </p:nvSpPr>
          <p:spPr>
            <a:xfrm>
              <a:off x="2486300" y="2263500"/>
              <a:ext cx="2933425" cy="909675"/>
            </a:xfrm>
            <a:custGeom>
              <a:avLst/>
              <a:gdLst/>
              <a:ahLst/>
              <a:cxnLst/>
              <a:rect l="l" t="t" r="r" b="b"/>
              <a:pathLst>
                <a:path w="117337" h="36387" extrusionOk="0">
                  <a:moveTo>
                    <a:pt x="18849" y="1"/>
                  </a:moveTo>
                  <a:cubicBezTo>
                    <a:pt x="17991" y="1"/>
                    <a:pt x="17205" y="477"/>
                    <a:pt x="16789" y="1239"/>
                  </a:cubicBezTo>
                  <a:lnTo>
                    <a:pt x="430" y="31445"/>
                  </a:lnTo>
                  <a:cubicBezTo>
                    <a:pt x="1" y="32267"/>
                    <a:pt x="13" y="33231"/>
                    <a:pt x="489" y="34029"/>
                  </a:cubicBezTo>
                  <a:cubicBezTo>
                    <a:pt x="965" y="34814"/>
                    <a:pt x="1799" y="35291"/>
                    <a:pt x="2716" y="35291"/>
                  </a:cubicBezTo>
                  <a:lnTo>
                    <a:pt x="48519" y="35291"/>
                  </a:lnTo>
                  <a:lnTo>
                    <a:pt x="49388" y="36267"/>
                  </a:lnTo>
                  <a:cubicBezTo>
                    <a:pt x="49448" y="36350"/>
                    <a:pt x="49543" y="36386"/>
                    <a:pt x="49650" y="36386"/>
                  </a:cubicBezTo>
                  <a:lnTo>
                    <a:pt x="68343" y="36386"/>
                  </a:lnTo>
                  <a:cubicBezTo>
                    <a:pt x="68426" y="36386"/>
                    <a:pt x="68498" y="36362"/>
                    <a:pt x="68557" y="36303"/>
                  </a:cubicBezTo>
                  <a:lnTo>
                    <a:pt x="69772" y="35267"/>
                  </a:lnTo>
                  <a:lnTo>
                    <a:pt x="114884" y="35267"/>
                  </a:lnTo>
                  <a:cubicBezTo>
                    <a:pt x="115718" y="35267"/>
                    <a:pt x="116480" y="34838"/>
                    <a:pt x="116896" y="34124"/>
                  </a:cubicBezTo>
                  <a:cubicBezTo>
                    <a:pt x="117337" y="33409"/>
                    <a:pt x="117337" y="32552"/>
                    <a:pt x="116932" y="31814"/>
                  </a:cubicBezTo>
                  <a:lnTo>
                    <a:pt x="99668" y="846"/>
                  </a:lnTo>
                  <a:cubicBezTo>
                    <a:pt x="99382" y="322"/>
                    <a:pt x="98811" y="1"/>
                    <a:pt x="98216" y="1"/>
                  </a:cubicBezTo>
                  <a:lnTo>
                    <a:pt x="95894" y="1"/>
                  </a:lnTo>
                  <a:cubicBezTo>
                    <a:pt x="95703" y="1"/>
                    <a:pt x="95560" y="144"/>
                    <a:pt x="95560" y="346"/>
                  </a:cubicBezTo>
                  <a:cubicBezTo>
                    <a:pt x="95560" y="536"/>
                    <a:pt x="95703" y="679"/>
                    <a:pt x="95894" y="679"/>
                  </a:cubicBezTo>
                  <a:lnTo>
                    <a:pt x="98216" y="679"/>
                  </a:lnTo>
                  <a:cubicBezTo>
                    <a:pt x="98573" y="679"/>
                    <a:pt x="98894" y="882"/>
                    <a:pt x="99073" y="1191"/>
                  </a:cubicBezTo>
                  <a:lnTo>
                    <a:pt x="116337" y="32159"/>
                  </a:lnTo>
                  <a:cubicBezTo>
                    <a:pt x="116635" y="32683"/>
                    <a:pt x="116623" y="33290"/>
                    <a:pt x="116325" y="33802"/>
                  </a:cubicBezTo>
                  <a:cubicBezTo>
                    <a:pt x="116027" y="34314"/>
                    <a:pt x="115503" y="34612"/>
                    <a:pt x="114908" y="34612"/>
                  </a:cubicBezTo>
                  <a:lnTo>
                    <a:pt x="69664" y="34612"/>
                  </a:lnTo>
                  <a:cubicBezTo>
                    <a:pt x="69569" y="34612"/>
                    <a:pt x="69498" y="34636"/>
                    <a:pt x="69438" y="34695"/>
                  </a:cubicBezTo>
                  <a:lnTo>
                    <a:pt x="68236" y="35719"/>
                  </a:lnTo>
                  <a:lnTo>
                    <a:pt x="49805" y="35719"/>
                  </a:lnTo>
                  <a:lnTo>
                    <a:pt x="48936" y="34731"/>
                  </a:lnTo>
                  <a:cubicBezTo>
                    <a:pt x="48864" y="34660"/>
                    <a:pt x="48781" y="34612"/>
                    <a:pt x="48674" y="34612"/>
                  </a:cubicBezTo>
                  <a:lnTo>
                    <a:pt x="2739" y="34612"/>
                  </a:lnTo>
                  <a:cubicBezTo>
                    <a:pt x="2049" y="34612"/>
                    <a:pt x="1442" y="34255"/>
                    <a:pt x="1084" y="33683"/>
                  </a:cubicBezTo>
                  <a:cubicBezTo>
                    <a:pt x="727" y="33088"/>
                    <a:pt x="715" y="32374"/>
                    <a:pt x="1037" y="31778"/>
                  </a:cubicBezTo>
                  <a:lnTo>
                    <a:pt x="17396" y="1560"/>
                  </a:lnTo>
                  <a:cubicBezTo>
                    <a:pt x="17694" y="1025"/>
                    <a:pt x="18253" y="691"/>
                    <a:pt x="18872" y="691"/>
                  </a:cubicBezTo>
                  <a:lnTo>
                    <a:pt x="19646" y="691"/>
                  </a:lnTo>
                  <a:cubicBezTo>
                    <a:pt x="19837" y="691"/>
                    <a:pt x="19980" y="536"/>
                    <a:pt x="19980" y="346"/>
                  </a:cubicBezTo>
                  <a:cubicBezTo>
                    <a:pt x="19980" y="155"/>
                    <a:pt x="19837" y="1"/>
                    <a:pt x="19646" y="1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621" name="Google Shape;12621;p49"/>
            <p:cNvSpPr/>
            <p:nvPr/>
          </p:nvSpPr>
          <p:spPr>
            <a:xfrm>
              <a:off x="2559525" y="2126950"/>
              <a:ext cx="2800975" cy="980425"/>
            </a:xfrm>
            <a:custGeom>
              <a:avLst/>
              <a:gdLst/>
              <a:ahLst/>
              <a:cxnLst/>
              <a:rect l="l" t="t" r="r" b="b"/>
              <a:pathLst>
                <a:path w="112039" h="39217" extrusionOk="0">
                  <a:moveTo>
                    <a:pt x="22639" y="0"/>
                  </a:moveTo>
                  <a:cubicBezTo>
                    <a:pt x="22555" y="0"/>
                    <a:pt x="22471" y="30"/>
                    <a:pt x="22408" y="93"/>
                  </a:cubicBezTo>
                  <a:lnTo>
                    <a:pt x="15717" y="6272"/>
                  </a:lnTo>
                  <a:cubicBezTo>
                    <a:pt x="15681" y="6296"/>
                    <a:pt x="15658" y="6332"/>
                    <a:pt x="15634" y="6368"/>
                  </a:cubicBezTo>
                  <a:lnTo>
                    <a:pt x="37" y="37895"/>
                  </a:lnTo>
                  <a:cubicBezTo>
                    <a:pt x="1" y="38002"/>
                    <a:pt x="1" y="38121"/>
                    <a:pt x="37" y="38205"/>
                  </a:cubicBezTo>
                  <a:cubicBezTo>
                    <a:pt x="96" y="38300"/>
                    <a:pt x="191" y="38371"/>
                    <a:pt x="299" y="38383"/>
                  </a:cubicBezTo>
                  <a:cubicBezTo>
                    <a:pt x="2672" y="38751"/>
                    <a:pt x="5148" y="38899"/>
                    <a:pt x="7682" y="38899"/>
                  </a:cubicBezTo>
                  <a:cubicBezTo>
                    <a:pt x="12941" y="38899"/>
                    <a:pt x="18454" y="38264"/>
                    <a:pt x="23837" y="37645"/>
                  </a:cubicBezTo>
                  <a:cubicBezTo>
                    <a:pt x="27016" y="37264"/>
                    <a:pt x="30005" y="36931"/>
                    <a:pt x="32874" y="36716"/>
                  </a:cubicBezTo>
                  <a:cubicBezTo>
                    <a:pt x="33891" y="36642"/>
                    <a:pt x="34859" y="36608"/>
                    <a:pt x="35776" y="36608"/>
                  </a:cubicBezTo>
                  <a:cubicBezTo>
                    <a:pt x="43751" y="36608"/>
                    <a:pt x="47940" y="39148"/>
                    <a:pt x="47983" y="39169"/>
                  </a:cubicBezTo>
                  <a:cubicBezTo>
                    <a:pt x="48043" y="39205"/>
                    <a:pt x="48102" y="39217"/>
                    <a:pt x="48162" y="39217"/>
                  </a:cubicBezTo>
                  <a:cubicBezTo>
                    <a:pt x="48233" y="39217"/>
                    <a:pt x="48328" y="39193"/>
                    <a:pt x="48376" y="39110"/>
                  </a:cubicBezTo>
                  <a:cubicBezTo>
                    <a:pt x="48416" y="39069"/>
                    <a:pt x="51350" y="36576"/>
                    <a:pt x="56270" y="36576"/>
                  </a:cubicBezTo>
                  <a:cubicBezTo>
                    <a:pt x="58581" y="36576"/>
                    <a:pt x="61331" y="37127"/>
                    <a:pt x="64426" y="38741"/>
                  </a:cubicBezTo>
                  <a:cubicBezTo>
                    <a:pt x="64472" y="38766"/>
                    <a:pt x="64525" y="38779"/>
                    <a:pt x="64579" y="38779"/>
                  </a:cubicBezTo>
                  <a:cubicBezTo>
                    <a:pt x="64650" y="38779"/>
                    <a:pt x="64722" y="38757"/>
                    <a:pt x="64783" y="38717"/>
                  </a:cubicBezTo>
                  <a:cubicBezTo>
                    <a:pt x="64795" y="38717"/>
                    <a:pt x="66223" y="37657"/>
                    <a:pt x="68998" y="36836"/>
                  </a:cubicBezTo>
                  <a:cubicBezTo>
                    <a:pt x="70682" y="36329"/>
                    <a:pt x="73129" y="35844"/>
                    <a:pt x="76270" y="35844"/>
                  </a:cubicBezTo>
                  <a:cubicBezTo>
                    <a:pt x="77858" y="35844"/>
                    <a:pt x="79624" y="35968"/>
                    <a:pt x="81559" y="36276"/>
                  </a:cubicBezTo>
                  <a:cubicBezTo>
                    <a:pt x="88379" y="37346"/>
                    <a:pt x="96490" y="38435"/>
                    <a:pt x="103670" y="38435"/>
                  </a:cubicBezTo>
                  <a:cubicBezTo>
                    <a:pt x="106555" y="38435"/>
                    <a:pt x="109289" y="38259"/>
                    <a:pt x="111729" y="37836"/>
                  </a:cubicBezTo>
                  <a:cubicBezTo>
                    <a:pt x="111848" y="37824"/>
                    <a:pt x="111932" y="37764"/>
                    <a:pt x="111979" y="37657"/>
                  </a:cubicBezTo>
                  <a:cubicBezTo>
                    <a:pt x="112039" y="37550"/>
                    <a:pt x="112027" y="37431"/>
                    <a:pt x="111979" y="37348"/>
                  </a:cubicBezTo>
                  <a:lnTo>
                    <a:pt x="95537" y="6356"/>
                  </a:lnTo>
                  <a:cubicBezTo>
                    <a:pt x="95477" y="6248"/>
                    <a:pt x="95358" y="6177"/>
                    <a:pt x="95239" y="6177"/>
                  </a:cubicBezTo>
                  <a:lnTo>
                    <a:pt x="93155" y="6177"/>
                  </a:lnTo>
                  <a:cubicBezTo>
                    <a:pt x="92953" y="6177"/>
                    <a:pt x="92810" y="6320"/>
                    <a:pt x="92810" y="6522"/>
                  </a:cubicBezTo>
                  <a:cubicBezTo>
                    <a:pt x="92810" y="6713"/>
                    <a:pt x="92953" y="6856"/>
                    <a:pt x="93155" y="6856"/>
                  </a:cubicBezTo>
                  <a:lnTo>
                    <a:pt x="95025" y="6856"/>
                  </a:lnTo>
                  <a:lnTo>
                    <a:pt x="111146" y="37252"/>
                  </a:lnTo>
                  <a:cubicBezTo>
                    <a:pt x="108869" y="37611"/>
                    <a:pt x="106345" y="37762"/>
                    <a:pt x="103690" y="37762"/>
                  </a:cubicBezTo>
                  <a:cubicBezTo>
                    <a:pt x="96558" y="37762"/>
                    <a:pt x="88477" y="36673"/>
                    <a:pt x="81666" y="35597"/>
                  </a:cubicBezTo>
                  <a:cubicBezTo>
                    <a:pt x="79693" y="35289"/>
                    <a:pt x="77890" y="35161"/>
                    <a:pt x="76256" y="35161"/>
                  </a:cubicBezTo>
                  <a:cubicBezTo>
                    <a:pt x="69311" y="35161"/>
                    <a:pt x="65424" y="37472"/>
                    <a:pt x="64557" y="38050"/>
                  </a:cubicBezTo>
                  <a:cubicBezTo>
                    <a:pt x="61442" y="36458"/>
                    <a:pt x="58658" y="35909"/>
                    <a:pt x="56299" y="35909"/>
                  </a:cubicBezTo>
                  <a:cubicBezTo>
                    <a:pt x="51831" y="35909"/>
                    <a:pt x="48890" y="37878"/>
                    <a:pt x="48126" y="38455"/>
                  </a:cubicBezTo>
                  <a:cubicBezTo>
                    <a:pt x="47166" y="37927"/>
                    <a:pt x="43040" y="35906"/>
                    <a:pt x="35788" y="35906"/>
                  </a:cubicBezTo>
                  <a:cubicBezTo>
                    <a:pt x="34853" y="35906"/>
                    <a:pt x="33866" y="35939"/>
                    <a:pt x="32826" y="36014"/>
                  </a:cubicBezTo>
                  <a:cubicBezTo>
                    <a:pt x="29945" y="36228"/>
                    <a:pt x="26957" y="36562"/>
                    <a:pt x="23766" y="36943"/>
                  </a:cubicBezTo>
                  <a:cubicBezTo>
                    <a:pt x="18406" y="37559"/>
                    <a:pt x="12915" y="38193"/>
                    <a:pt x="7690" y="38193"/>
                  </a:cubicBezTo>
                  <a:cubicBezTo>
                    <a:pt x="5347" y="38193"/>
                    <a:pt x="3058" y="38066"/>
                    <a:pt x="858" y="37752"/>
                  </a:cubicBezTo>
                  <a:lnTo>
                    <a:pt x="16241" y="6713"/>
                  </a:lnTo>
                  <a:lnTo>
                    <a:pt x="22873" y="581"/>
                  </a:lnTo>
                  <a:cubicBezTo>
                    <a:pt x="23004" y="462"/>
                    <a:pt x="23016" y="236"/>
                    <a:pt x="22885" y="105"/>
                  </a:cubicBezTo>
                  <a:cubicBezTo>
                    <a:pt x="22822" y="36"/>
                    <a:pt x="22731" y="0"/>
                    <a:pt x="22639" y="0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622" name="Google Shape;12622;p49"/>
            <p:cNvSpPr/>
            <p:nvPr/>
          </p:nvSpPr>
          <p:spPr>
            <a:xfrm>
              <a:off x="2941125" y="1951500"/>
              <a:ext cx="1021875" cy="1061525"/>
            </a:xfrm>
            <a:custGeom>
              <a:avLst/>
              <a:gdLst/>
              <a:ahLst/>
              <a:cxnLst/>
              <a:rect l="l" t="t" r="r" b="b"/>
              <a:pathLst>
                <a:path w="40875" h="42461" extrusionOk="0">
                  <a:moveTo>
                    <a:pt x="12026" y="920"/>
                  </a:moveTo>
                  <a:cubicBezTo>
                    <a:pt x="13972" y="2497"/>
                    <a:pt x="16162" y="2926"/>
                    <a:pt x="18689" y="2926"/>
                  </a:cubicBezTo>
                  <a:cubicBezTo>
                    <a:pt x="20073" y="2926"/>
                    <a:pt x="21557" y="2797"/>
                    <a:pt x="23158" y="2658"/>
                  </a:cubicBezTo>
                  <a:cubicBezTo>
                    <a:pt x="24934" y="2503"/>
                    <a:pt x="26899" y="2332"/>
                    <a:pt x="29003" y="2332"/>
                  </a:cubicBezTo>
                  <a:cubicBezTo>
                    <a:pt x="29481" y="2332"/>
                    <a:pt x="29966" y="2341"/>
                    <a:pt x="30457" y="2360"/>
                  </a:cubicBezTo>
                  <a:cubicBezTo>
                    <a:pt x="34576" y="2515"/>
                    <a:pt x="36993" y="4075"/>
                    <a:pt x="38279" y="5337"/>
                  </a:cubicBezTo>
                  <a:cubicBezTo>
                    <a:pt x="39553" y="6575"/>
                    <a:pt x="40041" y="7790"/>
                    <a:pt x="40125" y="8052"/>
                  </a:cubicBezTo>
                  <a:lnTo>
                    <a:pt x="40172" y="40698"/>
                  </a:lnTo>
                  <a:cubicBezTo>
                    <a:pt x="36517" y="34436"/>
                    <a:pt x="28326" y="33709"/>
                    <a:pt x="21253" y="33709"/>
                  </a:cubicBezTo>
                  <a:cubicBezTo>
                    <a:pt x="20146" y="33709"/>
                    <a:pt x="19051" y="33721"/>
                    <a:pt x="18003" y="33745"/>
                  </a:cubicBezTo>
                  <a:cubicBezTo>
                    <a:pt x="17074" y="33764"/>
                    <a:pt x="16175" y="33780"/>
                    <a:pt x="15337" y="33780"/>
                  </a:cubicBezTo>
                  <a:cubicBezTo>
                    <a:pt x="14585" y="33780"/>
                    <a:pt x="13883" y="33767"/>
                    <a:pt x="13252" y="33733"/>
                  </a:cubicBezTo>
                  <a:cubicBezTo>
                    <a:pt x="7002" y="33364"/>
                    <a:pt x="1906" y="30340"/>
                    <a:pt x="798" y="29638"/>
                  </a:cubicBezTo>
                  <a:lnTo>
                    <a:pt x="12026" y="920"/>
                  </a:lnTo>
                  <a:close/>
                  <a:moveTo>
                    <a:pt x="11911" y="1"/>
                  </a:moveTo>
                  <a:cubicBezTo>
                    <a:pt x="11882" y="1"/>
                    <a:pt x="11852" y="5"/>
                    <a:pt x="11824" y="15"/>
                  </a:cubicBezTo>
                  <a:cubicBezTo>
                    <a:pt x="11716" y="39"/>
                    <a:pt x="11633" y="110"/>
                    <a:pt x="11585" y="217"/>
                  </a:cubicBezTo>
                  <a:lnTo>
                    <a:pt x="60" y="29638"/>
                  </a:lnTo>
                  <a:cubicBezTo>
                    <a:pt x="1" y="29792"/>
                    <a:pt x="48" y="29959"/>
                    <a:pt x="179" y="30042"/>
                  </a:cubicBezTo>
                  <a:cubicBezTo>
                    <a:pt x="239" y="30078"/>
                    <a:pt x="5978" y="33971"/>
                    <a:pt x="13217" y="34388"/>
                  </a:cubicBezTo>
                  <a:cubicBezTo>
                    <a:pt x="13864" y="34422"/>
                    <a:pt x="14578" y="34434"/>
                    <a:pt x="15338" y="34434"/>
                  </a:cubicBezTo>
                  <a:cubicBezTo>
                    <a:pt x="16186" y="34434"/>
                    <a:pt x="17091" y="34419"/>
                    <a:pt x="18027" y="34400"/>
                  </a:cubicBezTo>
                  <a:cubicBezTo>
                    <a:pt x="19021" y="34385"/>
                    <a:pt x="20061" y="34369"/>
                    <a:pt x="21128" y="34369"/>
                  </a:cubicBezTo>
                  <a:cubicBezTo>
                    <a:pt x="28493" y="34369"/>
                    <a:pt x="37098" y="35133"/>
                    <a:pt x="40208" y="42246"/>
                  </a:cubicBezTo>
                  <a:cubicBezTo>
                    <a:pt x="40268" y="42377"/>
                    <a:pt x="40387" y="42461"/>
                    <a:pt x="40518" y="42461"/>
                  </a:cubicBezTo>
                  <a:lnTo>
                    <a:pt x="40601" y="42461"/>
                  </a:lnTo>
                  <a:cubicBezTo>
                    <a:pt x="40756" y="42425"/>
                    <a:pt x="40875" y="42294"/>
                    <a:pt x="40875" y="42127"/>
                  </a:cubicBezTo>
                  <a:lnTo>
                    <a:pt x="40827" y="7992"/>
                  </a:lnTo>
                  <a:cubicBezTo>
                    <a:pt x="40827" y="7956"/>
                    <a:pt x="40827" y="7909"/>
                    <a:pt x="40815" y="7885"/>
                  </a:cubicBezTo>
                  <a:cubicBezTo>
                    <a:pt x="40780" y="7825"/>
                    <a:pt x="40327" y="6361"/>
                    <a:pt x="38803" y="4873"/>
                  </a:cubicBezTo>
                  <a:cubicBezTo>
                    <a:pt x="37422" y="3503"/>
                    <a:pt x="34850" y="1836"/>
                    <a:pt x="30504" y="1682"/>
                  </a:cubicBezTo>
                  <a:cubicBezTo>
                    <a:pt x="29987" y="1661"/>
                    <a:pt x="29477" y="1652"/>
                    <a:pt x="28976" y="1652"/>
                  </a:cubicBezTo>
                  <a:cubicBezTo>
                    <a:pt x="26856" y="1652"/>
                    <a:pt x="24884" y="1816"/>
                    <a:pt x="23123" y="1979"/>
                  </a:cubicBezTo>
                  <a:cubicBezTo>
                    <a:pt x="21563" y="2110"/>
                    <a:pt x="20116" y="2232"/>
                    <a:pt x="18773" y="2232"/>
                  </a:cubicBezTo>
                  <a:cubicBezTo>
                    <a:pt x="16201" y="2232"/>
                    <a:pt x="14010" y="1784"/>
                    <a:pt x="12133" y="86"/>
                  </a:cubicBezTo>
                  <a:cubicBezTo>
                    <a:pt x="12072" y="34"/>
                    <a:pt x="11992" y="1"/>
                    <a:pt x="11911" y="1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623" name="Google Shape;12623;p49"/>
            <p:cNvSpPr/>
            <p:nvPr/>
          </p:nvSpPr>
          <p:spPr>
            <a:xfrm>
              <a:off x="2797950" y="1979225"/>
              <a:ext cx="2263400" cy="1033800"/>
            </a:xfrm>
            <a:custGeom>
              <a:avLst/>
              <a:gdLst/>
              <a:ahLst/>
              <a:cxnLst/>
              <a:rect l="l" t="t" r="r" b="b"/>
              <a:pathLst>
                <a:path w="90536" h="41352" extrusionOk="0">
                  <a:moveTo>
                    <a:pt x="57256" y="0"/>
                  </a:moveTo>
                  <a:cubicBezTo>
                    <a:pt x="52615" y="0"/>
                    <a:pt x="48389" y="1624"/>
                    <a:pt x="45864" y="6681"/>
                  </a:cubicBezTo>
                  <a:cubicBezTo>
                    <a:pt x="45780" y="6859"/>
                    <a:pt x="45852" y="7050"/>
                    <a:pt x="46018" y="7145"/>
                  </a:cubicBezTo>
                  <a:cubicBezTo>
                    <a:pt x="46071" y="7173"/>
                    <a:pt x="46124" y="7185"/>
                    <a:pt x="46175" y="7185"/>
                  </a:cubicBezTo>
                  <a:cubicBezTo>
                    <a:pt x="46300" y="7185"/>
                    <a:pt x="46415" y="7112"/>
                    <a:pt x="46483" y="7002"/>
                  </a:cubicBezTo>
                  <a:cubicBezTo>
                    <a:pt x="48855" y="2237"/>
                    <a:pt x="52878" y="701"/>
                    <a:pt x="57317" y="701"/>
                  </a:cubicBezTo>
                  <a:cubicBezTo>
                    <a:pt x="60742" y="701"/>
                    <a:pt x="64416" y="1615"/>
                    <a:pt x="67771" y="2668"/>
                  </a:cubicBezTo>
                  <a:cubicBezTo>
                    <a:pt x="71386" y="3803"/>
                    <a:pt x="73615" y="4096"/>
                    <a:pt x="74949" y="4096"/>
                  </a:cubicBezTo>
                  <a:cubicBezTo>
                    <a:pt x="75658" y="4096"/>
                    <a:pt x="76114" y="4013"/>
                    <a:pt x="76391" y="3930"/>
                  </a:cubicBezTo>
                  <a:lnTo>
                    <a:pt x="89679" y="31326"/>
                  </a:lnTo>
                  <a:cubicBezTo>
                    <a:pt x="87702" y="31753"/>
                    <a:pt x="85948" y="31924"/>
                    <a:pt x="84331" y="31924"/>
                  </a:cubicBezTo>
                  <a:cubicBezTo>
                    <a:pt x="81117" y="31924"/>
                    <a:pt x="78450" y="31246"/>
                    <a:pt x="75677" y="30541"/>
                  </a:cubicBezTo>
                  <a:cubicBezTo>
                    <a:pt x="72625" y="29759"/>
                    <a:pt x="69483" y="28964"/>
                    <a:pt x="65378" y="28964"/>
                  </a:cubicBezTo>
                  <a:cubicBezTo>
                    <a:pt x="64103" y="28964"/>
                    <a:pt x="62734" y="29041"/>
                    <a:pt x="61247" y="29219"/>
                  </a:cubicBezTo>
                  <a:cubicBezTo>
                    <a:pt x="50281" y="30529"/>
                    <a:pt x="46923" y="37815"/>
                    <a:pt x="46126" y="40185"/>
                  </a:cubicBezTo>
                  <a:cubicBezTo>
                    <a:pt x="44959" y="38577"/>
                    <a:pt x="41113" y="34529"/>
                    <a:pt x="31481" y="33755"/>
                  </a:cubicBezTo>
                  <a:cubicBezTo>
                    <a:pt x="30239" y="33656"/>
                    <a:pt x="28811" y="33613"/>
                    <a:pt x="27262" y="33613"/>
                  </a:cubicBezTo>
                  <a:cubicBezTo>
                    <a:pt x="17819" y="33613"/>
                    <a:pt x="3921" y="35219"/>
                    <a:pt x="894" y="35577"/>
                  </a:cubicBezTo>
                  <a:lnTo>
                    <a:pt x="14086" y="5371"/>
                  </a:lnTo>
                  <a:lnTo>
                    <a:pt x="15348" y="5371"/>
                  </a:lnTo>
                  <a:cubicBezTo>
                    <a:pt x="15538" y="5371"/>
                    <a:pt x="15693" y="5228"/>
                    <a:pt x="15693" y="5038"/>
                  </a:cubicBezTo>
                  <a:cubicBezTo>
                    <a:pt x="15693" y="4835"/>
                    <a:pt x="15538" y="4692"/>
                    <a:pt x="15348" y="4692"/>
                  </a:cubicBezTo>
                  <a:lnTo>
                    <a:pt x="13860" y="4692"/>
                  </a:lnTo>
                  <a:cubicBezTo>
                    <a:pt x="13729" y="4692"/>
                    <a:pt x="13610" y="4776"/>
                    <a:pt x="13550" y="4895"/>
                  </a:cubicBezTo>
                  <a:lnTo>
                    <a:pt x="48" y="35839"/>
                  </a:lnTo>
                  <a:cubicBezTo>
                    <a:pt x="1" y="35958"/>
                    <a:pt x="13" y="36077"/>
                    <a:pt x="96" y="36184"/>
                  </a:cubicBezTo>
                  <a:cubicBezTo>
                    <a:pt x="159" y="36278"/>
                    <a:pt x="258" y="36317"/>
                    <a:pt x="362" y="36317"/>
                  </a:cubicBezTo>
                  <a:cubicBezTo>
                    <a:pt x="377" y="36317"/>
                    <a:pt x="391" y="36317"/>
                    <a:pt x="406" y="36315"/>
                  </a:cubicBezTo>
                  <a:cubicBezTo>
                    <a:pt x="582" y="36294"/>
                    <a:pt x="16715" y="34280"/>
                    <a:pt x="27241" y="34280"/>
                  </a:cubicBezTo>
                  <a:cubicBezTo>
                    <a:pt x="28781" y="34280"/>
                    <a:pt x="30201" y="34323"/>
                    <a:pt x="31433" y="34422"/>
                  </a:cubicBezTo>
                  <a:cubicBezTo>
                    <a:pt x="42851" y="35339"/>
                    <a:pt x="45911" y="41090"/>
                    <a:pt x="45947" y="41149"/>
                  </a:cubicBezTo>
                  <a:cubicBezTo>
                    <a:pt x="45995" y="41268"/>
                    <a:pt x="46114" y="41352"/>
                    <a:pt x="46245" y="41352"/>
                  </a:cubicBezTo>
                  <a:cubicBezTo>
                    <a:pt x="46257" y="41352"/>
                    <a:pt x="46268" y="41352"/>
                    <a:pt x="46292" y="41304"/>
                  </a:cubicBezTo>
                  <a:cubicBezTo>
                    <a:pt x="46423" y="41280"/>
                    <a:pt x="46542" y="41161"/>
                    <a:pt x="46566" y="41030"/>
                  </a:cubicBezTo>
                  <a:cubicBezTo>
                    <a:pt x="46590" y="40947"/>
                    <a:pt x="48745" y="31374"/>
                    <a:pt x="61318" y="29874"/>
                  </a:cubicBezTo>
                  <a:cubicBezTo>
                    <a:pt x="62756" y="29704"/>
                    <a:pt x="64081" y="29630"/>
                    <a:pt x="65317" y="29630"/>
                  </a:cubicBezTo>
                  <a:cubicBezTo>
                    <a:pt x="69366" y="29630"/>
                    <a:pt x="72470" y="30418"/>
                    <a:pt x="75498" y="31184"/>
                  </a:cubicBezTo>
                  <a:cubicBezTo>
                    <a:pt x="78326" y="31896"/>
                    <a:pt x="81048" y="32589"/>
                    <a:pt x="84343" y="32589"/>
                  </a:cubicBezTo>
                  <a:cubicBezTo>
                    <a:pt x="86112" y="32589"/>
                    <a:pt x="88046" y="32389"/>
                    <a:pt x="90250" y="31886"/>
                  </a:cubicBezTo>
                  <a:cubicBezTo>
                    <a:pt x="90357" y="31862"/>
                    <a:pt x="90441" y="31791"/>
                    <a:pt x="90488" y="31707"/>
                  </a:cubicBezTo>
                  <a:cubicBezTo>
                    <a:pt x="90536" y="31612"/>
                    <a:pt x="90536" y="31493"/>
                    <a:pt x="90488" y="31410"/>
                  </a:cubicBezTo>
                  <a:lnTo>
                    <a:pt x="76868" y="3335"/>
                  </a:lnTo>
                  <a:cubicBezTo>
                    <a:pt x="76820" y="3252"/>
                    <a:pt x="76748" y="3180"/>
                    <a:pt x="76665" y="3156"/>
                  </a:cubicBezTo>
                  <a:cubicBezTo>
                    <a:pt x="76632" y="3144"/>
                    <a:pt x="76600" y="3139"/>
                    <a:pt x="76569" y="3139"/>
                  </a:cubicBezTo>
                  <a:cubicBezTo>
                    <a:pt x="76510" y="3139"/>
                    <a:pt x="76453" y="3157"/>
                    <a:pt x="76391" y="3180"/>
                  </a:cubicBezTo>
                  <a:cubicBezTo>
                    <a:pt x="76380" y="3191"/>
                    <a:pt x="75995" y="3391"/>
                    <a:pt x="74918" y="3391"/>
                  </a:cubicBezTo>
                  <a:cubicBezTo>
                    <a:pt x="73679" y="3391"/>
                    <a:pt x="71526" y="3127"/>
                    <a:pt x="67974" y="2013"/>
                  </a:cubicBezTo>
                  <a:cubicBezTo>
                    <a:pt x="64537" y="935"/>
                    <a:pt x="60777" y="0"/>
                    <a:pt x="57256" y="0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624" name="Google Shape;12624;p49"/>
            <p:cNvSpPr/>
            <p:nvPr/>
          </p:nvSpPr>
          <p:spPr>
            <a:xfrm>
              <a:off x="4127000" y="2162600"/>
              <a:ext cx="1021275" cy="706050"/>
            </a:xfrm>
            <a:custGeom>
              <a:avLst/>
              <a:gdLst/>
              <a:ahLst/>
              <a:cxnLst/>
              <a:rect l="l" t="t" r="r" b="b"/>
              <a:pathLst>
                <a:path w="40851" h="28242" extrusionOk="0">
                  <a:moveTo>
                    <a:pt x="25432" y="0"/>
                  </a:moveTo>
                  <a:cubicBezTo>
                    <a:pt x="25241" y="0"/>
                    <a:pt x="25099" y="155"/>
                    <a:pt x="25099" y="346"/>
                  </a:cubicBezTo>
                  <a:cubicBezTo>
                    <a:pt x="25099" y="536"/>
                    <a:pt x="25241" y="691"/>
                    <a:pt x="25432" y="691"/>
                  </a:cubicBezTo>
                  <a:lnTo>
                    <a:pt x="26551" y="691"/>
                  </a:lnTo>
                  <a:lnTo>
                    <a:pt x="39874" y="27444"/>
                  </a:lnTo>
                  <a:cubicBezTo>
                    <a:pt x="37493" y="27004"/>
                    <a:pt x="29278" y="25468"/>
                    <a:pt x="23360" y="24325"/>
                  </a:cubicBezTo>
                  <a:lnTo>
                    <a:pt x="22908" y="24230"/>
                  </a:lnTo>
                  <a:cubicBezTo>
                    <a:pt x="20016" y="23666"/>
                    <a:pt x="15930" y="22873"/>
                    <a:pt x="11603" y="22873"/>
                  </a:cubicBezTo>
                  <a:cubicBezTo>
                    <a:pt x="7698" y="22873"/>
                    <a:pt x="3598" y="23519"/>
                    <a:pt x="0" y="25563"/>
                  </a:cubicBezTo>
                  <a:cubicBezTo>
                    <a:pt x="107" y="25527"/>
                    <a:pt x="203" y="25515"/>
                    <a:pt x="310" y="25480"/>
                  </a:cubicBezTo>
                  <a:cubicBezTo>
                    <a:pt x="1536" y="25063"/>
                    <a:pt x="2798" y="24765"/>
                    <a:pt x="4048" y="24575"/>
                  </a:cubicBezTo>
                  <a:cubicBezTo>
                    <a:pt x="6513" y="23827"/>
                    <a:pt x="9094" y="23555"/>
                    <a:pt x="11598" y="23555"/>
                  </a:cubicBezTo>
                  <a:cubicBezTo>
                    <a:pt x="15868" y="23555"/>
                    <a:pt x="19913" y="24345"/>
                    <a:pt x="22765" y="24908"/>
                  </a:cubicBezTo>
                  <a:lnTo>
                    <a:pt x="23229" y="24992"/>
                  </a:lnTo>
                  <a:cubicBezTo>
                    <a:pt x="30171" y="26337"/>
                    <a:pt x="40303" y="28218"/>
                    <a:pt x="40410" y="28242"/>
                  </a:cubicBezTo>
                  <a:lnTo>
                    <a:pt x="40470" y="28242"/>
                  </a:lnTo>
                  <a:cubicBezTo>
                    <a:pt x="40565" y="28242"/>
                    <a:pt x="40672" y="28194"/>
                    <a:pt x="40731" y="28099"/>
                  </a:cubicBezTo>
                  <a:cubicBezTo>
                    <a:pt x="40839" y="28016"/>
                    <a:pt x="40851" y="27885"/>
                    <a:pt x="40791" y="27766"/>
                  </a:cubicBezTo>
                  <a:lnTo>
                    <a:pt x="27075" y="203"/>
                  </a:lnTo>
                  <a:cubicBezTo>
                    <a:pt x="27015" y="84"/>
                    <a:pt x="26896" y="0"/>
                    <a:pt x="26765" y="0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625" name="Google Shape;12625;p49"/>
            <p:cNvSpPr/>
            <p:nvPr/>
          </p:nvSpPr>
          <p:spPr>
            <a:xfrm>
              <a:off x="4095150" y="2218250"/>
              <a:ext cx="1139450" cy="753400"/>
            </a:xfrm>
            <a:custGeom>
              <a:avLst/>
              <a:gdLst/>
              <a:ahLst/>
              <a:cxnLst/>
              <a:rect l="l" t="t" r="r" b="b"/>
              <a:pathLst>
                <a:path w="45578" h="30136" extrusionOk="0">
                  <a:moveTo>
                    <a:pt x="29147" y="1"/>
                  </a:moveTo>
                  <a:cubicBezTo>
                    <a:pt x="28956" y="1"/>
                    <a:pt x="28813" y="144"/>
                    <a:pt x="28813" y="334"/>
                  </a:cubicBezTo>
                  <a:cubicBezTo>
                    <a:pt x="28813" y="537"/>
                    <a:pt x="28956" y="680"/>
                    <a:pt x="29147" y="680"/>
                  </a:cubicBezTo>
                  <a:lnTo>
                    <a:pt x="30254" y="680"/>
                  </a:lnTo>
                  <a:lnTo>
                    <a:pt x="44684" y="29362"/>
                  </a:lnTo>
                  <a:cubicBezTo>
                    <a:pt x="44523" y="29369"/>
                    <a:pt x="44357" y="29372"/>
                    <a:pt x="44185" y="29372"/>
                  </a:cubicBezTo>
                  <a:cubicBezTo>
                    <a:pt x="42307" y="29372"/>
                    <a:pt x="39697" y="28959"/>
                    <a:pt x="34909" y="28207"/>
                  </a:cubicBezTo>
                  <a:cubicBezTo>
                    <a:pt x="31528" y="27671"/>
                    <a:pt x="26908" y="26945"/>
                    <a:pt x="20681" y="26087"/>
                  </a:cubicBezTo>
                  <a:cubicBezTo>
                    <a:pt x="18588" y="25794"/>
                    <a:pt x="16667" y="25666"/>
                    <a:pt x="14906" y="25666"/>
                  </a:cubicBezTo>
                  <a:cubicBezTo>
                    <a:pt x="7012" y="25666"/>
                    <a:pt x="2356" y="28247"/>
                    <a:pt x="0" y="30136"/>
                  </a:cubicBezTo>
                  <a:cubicBezTo>
                    <a:pt x="1215" y="29505"/>
                    <a:pt x="2501" y="29016"/>
                    <a:pt x="3822" y="28612"/>
                  </a:cubicBezTo>
                  <a:cubicBezTo>
                    <a:pt x="6405" y="27382"/>
                    <a:pt x="10054" y="26349"/>
                    <a:pt x="14987" y="26349"/>
                  </a:cubicBezTo>
                  <a:cubicBezTo>
                    <a:pt x="16693" y="26349"/>
                    <a:pt x="18552" y="26473"/>
                    <a:pt x="20574" y="26754"/>
                  </a:cubicBezTo>
                  <a:cubicBezTo>
                    <a:pt x="26801" y="27611"/>
                    <a:pt x="31433" y="28350"/>
                    <a:pt x="34790" y="28885"/>
                  </a:cubicBezTo>
                  <a:cubicBezTo>
                    <a:pt x="39555" y="29634"/>
                    <a:pt x="42179" y="30048"/>
                    <a:pt x="44116" y="30048"/>
                  </a:cubicBezTo>
                  <a:cubicBezTo>
                    <a:pt x="44521" y="30048"/>
                    <a:pt x="44897" y="30030"/>
                    <a:pt x="45256" y="29993"/>
                  </a:cubicBezTo>
                  <a:cubicBezTo>
                    <a:pt x="45375" y="29981"/>
                    <a:pt x="45458" y="29921"/>
                    <a:pt x="45518" y="29814"/>
                  </a:cubicBezTo>
                  <a:cubicBezTo>
                    <a:pt x="45565" y="29731"/>
                    <a:pt x="45577" y="29612"/>
                    <a:pt x="45518" y="29505"/>
                  </a:cubicBezTo>
                  <a:lnTo>
                    <a:pt x="30754" y="191"/>
                  </a:lnTo>
                  <a:cubicBezTo>
                    <a:pt x="30695" y="72"/>
                    <a:pt x="30575" y="1"/>
                    <a:pt x="30456" y="1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626" name="Google Shape;12626;p49"/>
            <p:cNvSpPr/>
            <p:nvPr/>
          </p:nvSpPr>
          <p:spPr>
            <a:xfrm>
              <a:off x="3949300" y="2994550"/>
              <a:ext cx="12525" cy="33950"/>
            </a:xfrm>
            <a:custGeom>
              <a:avLst/>
              <a:gdLst/>
              <a:ahLst/>
              <a:cxnLst/>
              <a:rect l="l" t="t" r="r" b="b"/>
              <a:pathLst>
                <a:path w="501" h="1358" extrusionOk="0">
                  <a:moveTo>
                    <a:pt x="155" y="0"/>
                  </a:moveTo>
                  <a:cubicBezTo>
                    <a:pt x="155" y="0"/>
                    <a:pt x="0" y="334"/>
                    <a:pt x="12" y="691"/>
                  </a:cubicBezTo>
                  <a:cubicBezTo>
                    <a:pt x="36" y="1048"/>
                    <a:pt x="250" y="1358"/>
                    <a:pt x="250" y="1358"/>
                  </a:cubicBezTo>
                  <a:cubicBezTo>
                    <a:pt x="250" y="1358"/>
                    <a:pt x="500" y="1060"/>
                    <a:pt x="453" y="667"/>
                  </a:cubicBezTo>
                  <a:cubicBezTo>
                    <a:pt x="441" y="274"/>
                    <a:pt x="155" y="0"/>
                    <a:pt x="155" y="0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627" name="Google Shape;12627;p49"/>
            <p:cNvSpPr/>
            <p:nvPr/>
          </p:nvSpPr>
          <p:spPr>
            <a:xfrm>
              <a:off x="3959125" y="2793625"/>
              <a:ext cx="388150" cy="234575"/>
            </a:xfrm>
            <a:custGeom>
              <a:avLst/>
              <a:gdLst/>
              <a:ahLst/>
              <a:cxnLst/>
              <a:rect l="l" t="t" r="r" b="b"/>
              <a:pathLst>
                <a:path w="15526" h="9383" extrusionOk="0">
                  <a:moveTo>
                    <a:pt x="15526" y="1"/>
                  </a:moveTo>
                  <a:cubicBezTo>
                    <a:pt x="15526" y="1"/>
                    <a:pt x="15252" y="36"/>
                    <a:pt x="14811" y="108"/>
                  </a:cubicBezTo>
                  <a:cubicBezTo>
                    <a:pt x="14335" y="179"/>
                    <a:pt x="13657" y="286"/>
                    <a:pt x="12823" y="465"/>
                  </a:cubicBezTo>
                  <a:cubicBezTo>
                    <a:pt x="11156" y="822"/>
                    <a:pt x="8811" y="1417"/>
                    <a:pt x="6477" y="2644"/>
                  </a:cubicBezTo>
                  <a:cubicBezTo>
                    <a:pt x="4143" y="3870"/>
                    <a:pt x="2357" y="5561"/>
                    <a:pt x="1357" y="6954"/>
                  </a:cubicBezTo>
                  <a:cubicBezTo>
                    <a:pt x="857" y="7656"/>
                    <a:pt x="512" y="8264"/>
                    <a:pt x="298" y="8692"/>
                  </a:cubicBezTo>
                  <a:cubicBezTo>
                    <a:pt x="202" y="8918"/>
                    <a:pt x="143" y="9085"/>
                    <a:pt x="83" y="9204"/>
                  </a:cubicBezTo>
                  <a:cubicBezTo>
                    <a:pt x="36" y="9323"/>
                    <a:pt x="0" y="9383"/>
                    <a:pt x="0" y="9383"/>
                  </a:cubicBezTo>
                  <a:cubicBezTo>
                    <a:pt x="0" y="9383"/>
                    <a:pt x="36" y="9323"/>
                    <a:pt x="95" y="9216"/>
                  </a:cubicBezTo>
                  <a:cubicBezTo>
                    <a:pt x="155" y="9109"/>
                    <a:pt x="226" y="8930"/>
                    <a:pt x="357" y="8740"/>
                  </a:cubicBezTo>
                  <a:cubicBezTo>
                    <a:pt x="619" y="8323"/>
                    <a:pt x="1000" y="7763"/>
                    <a:pt x="1536" y="7109"/>
                  </a:cubicBezTo>
                  <a:cubicBezTo>
                    <a:pt x="2608" y="5787"/>
                    <a:pt x="4405" y="4239"/>
                    <a:pt x="6691" y="3049"/>
                  </a:cubicBezTo>
                  <a:cubicBezTo>
                    <a:pt x="8965" y="1858"/>
                    <a:pt x="11228" y="1167"/>
                    <a:pt x="12859" y="703"/>
                  </a:cubicBezTo>
                  <a:cubicBezTo>
                    <a:pt x="13680" y="465"/>
                    <a:pt x="14347" y="298"/>
                    <a:pt x="14811" y="179"/>
                  </a:cubicBezTo>
                  <a:cubicBezTo>
                    <a:pt x="15276" y="60"/>
                    <a:pt x="15526" y="1"/>
                    <a:pt x="15526" y="1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628" name="Google Shape;12628;p49"/>
            <p:cNvSpPr/>
            <p:nvPr/>
          </p:nvSpPr>
          <p:spPr>
            <a:xfrm>
              <a:off x="3967150" y="2821900"/>
              <a:ext cx="398000" cy="204525"/>
            </a:xfrm>
            <a:custGeom>
              <a:avLst/>
              <a:gdLst/>
              <a:ahLst/>
              <a:cxnLst/>
              <a:rect l="l" t="t" r="r" b="b"/>
              <a:pathLst>
                <a:path w="15920" h="8181" extrusionOk="0">
                  <a:moveTo>
                    <a:pt x="15919" y="1"/>
                  </a:moveTo>
                  <a:cubicBezTo>
                    <a:pt x="15919" y="1"/>
                    <a:pt x="15669" y="25"/>
                    <a:pt x="15193" y="48"/>
                  </a:cubicBezTo>
                  <a:cubicBezTo>
                    <a:pt x="14955" y="60"/>
                    <a:pt x="14669" y="84"/>
                    <a:pt x="14348" y="120"/>
                  </a:cubicBezTo>
                  <a:cubicBezTo>
                    <a:pt x="14014" y="167"/>
                    <a:pt x="13633" y="215"/>
                    <a:pt x="13228" y="286"/>
                  </a:cubicBezTo>
                  <a:cubicBezTo>
                    <a:pt x="12812" y="346"/>
                    <a:pt x="12359" y="441"/>
                    <a:pt x="11883" y="560"/>
                  </a:cubicBezTo>
                  <a:cubicBezTo>
                    <a:pt x="11395" y="656"/>
                    <a:pt x="10907" y="810"/>
                    <a:pt x="10371" y="977"/>
                  </a:cubicBezTo>
                  <a:cubicBezTo>
                    <a:pt x="9323" y="1310"/>
                    <a:pt x="8192" y="1763"/>
                    <a:pt x="7049" y="2346"/>
                  </a:cubicBezTo>
                  <a:cubicBezTo>
                    <a:pt x="5918" y="2918"/>
                    <a:pt x="4894" y="3596"/>
                    <a:pt x="4001" y="4251"/>
                  </a:cubicBezTo>
                  <a:cubicBezTo>
                    <a:pt x="3572" y="4573"/>
                    <a:pt x="3132" y="4906"/>
                    <a:pt x="2775" y="5228"/>
                  </a:cubicBezTo>
                  <a:cubicBezTo>
                    <a:pt x="2406" y="5537"/>
                    <a:pt x="2084" y="5859"/>
                    <a:pt x="1786" y="6156"/>
                  </a:cubicBezTo>
                  <a:cubicBezTo>
                    <a:pt x="1489" y="6454"/>
                    <a:pt x="1227" y="6728"/>
                    <a:pt x="1013" y="6966"/>
                  </a:cubicBezTo>
                  <a:cubicBezTo>
                    <a:pt x="786" y="7204"/>
                    <a:pt x="608" y="7430"/>
                    <a:pt x="453" y="7609"/>
                  </a:cubicBezTo>
                  <a:cubicBezTo>
                    <a:pt x="155" y="7978"/>
                    <a:pt x="1" y="8180"/>
                    <a:pt x="1" y="8180"/>
                  </a:cubicBezTo>
                  <a:lnTo>
                    <a:pt x="501" y="7668"/>
                  </a:lnTo>
                  <a:cubicBezTo>
                    <a:pt x="667" y="7502"/>
                    <a:pt x="870" y="7311"/>
                    <a:pt x="1108" y="7085"/>
                  </a:cubicBezTo>
                  <a:cubicBezTo>
                    <a:pt x="1370" y="6871"/>
                    <a:pt x="1620" y="6609"/>
                    <a:pt x="1941" y="6347"/>
                  </a:cubicBezTo>
                  <a:cubicBezTo>
                    <a:pt x="2263" y="6073"/>
                    <a:pt x="2596" y="5799"/>
                    <a:pt x="2989" y="5501"/>
                  </a:cubicBezTo>
                  <a:cubicBezTo>
                    <a:pt x="3370" y="5180"/>
                    <a:pt x="3787" y="4882"/>
                    <a:pt x="4239" y="4573"/>
                  </a:cubicBezTo>
                  <a:cubicBezTo>
                    <a:pt x="5144" y="3965"/>
                    <a:pt x="6156" y="3334"/>
                    <a:pt x="7275" y="2763"/>
                  </a:cubicBezTo>
                  <a:cubicBezTo>
                    <a:pt x="8394" y="2180"/>
                    <a:pt x="9490" y="1715"/>
                    <a:pt x="10514" y="1346"/>
                  </a:cubicBezTo>
                  <a:cubicBezTo>
                    <a:pt x="11038" y="1168"/>
                    <a:pt x="11526" y="1001"/>
                    <a:pt x="11990" y="870"/>
                  </a:cubicBezTo>
                  <a:cubicBezTo>
                    <a:pt x="12454" y="715"/>
                    <a:pt x="12883" y="620"/>
                    <a:pt x="13288" y="513"/>
                  </a:cubicBezTo>
                  <a:cubicBezTo>
                    <a:pt x="13693" y="406"/>
                    <a:pt x="14050" y="346"/>
                    <a:pt x="14371" y="275"/>
                  </a:cubicBezTo>
                  <a:cubicBezTo>
                    <a:pt x="14705" y="191"/>
                    <a:pt x="14979" y="155"/>
                    <a:pt x="15205" y="120"/>
                  </a:cubicBezTo>
                  <a:cubicBezTo>
                    <a:pt x="15669" y="48"/>
                    <a:pt x="15919" y="1"/>
                    <a:pt x="15919" y="1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629" name="Google Shape;12629;p49"/>
            <p:cNvSpPr/>
            <p:nvPr/>
          </p:nvSpPr>
          <p:spPr>
            <a:xfrm>
              <a:off x="3994525" y="2964775"/>
              <a:ext cx="104225" cy="68800"/>
            </a:xfrm>
            <a:custGeom>
              <a:avLst/>
              <a:gdLst/>
              <a:ahLst/>
              <a:cxnLst/>
              <a:rect l="l" t="t" r="r" b="b"/>
              <a:pathLst>
                <a:path w="4169" h="2752" extrusionOk="0">
                  <a:moveTo>
                    <a:pt x="4168" y="1"/>
                  </a:moveTo>
                  <a:cubicBezTo>
                    <a:pt x="4168" y="1"/>
                    <a:pt x="3882" y="1"/>
                    <a:pt x="3406" y="120"/>
                  </a:cubicBezTo>
                  <a:cubicBezTo>
                    <a:pt x="2966" y="227"/>
                    <a:pt x="2335" y="453"/>
                    <a:pt x="1727" y="858"/>
                  </a:cubicBezTo>
                  <a:cubicBezTo>
                    <a:pt x="1132" y="1251"/>
                    <a:pt x="668" y="1727"/>
                    <a:pt x="406" y="2120"/>
                  </a:cubicBezTo>
                  <a:cubicBezTo>
                    <a:pt x="120" y="2489"/>
                    <a:pt x="1" y="2751"/>
                    <a:pt x="1" y="2751"/>
                  </a:cubicBezTo>
                  <a:cubicBezTo>
                    <a:pt x="1" y="2751"/>
                    <a:pt x="203" y="2561"/>
                    <a:pt x="560" y="2263"/>
                  </a:cubicBezTo>
                  <a:cubicBezTo>
                    <a:pt x="918" y="1989"/>
                    <a:pt x="1418" y="1596"/>
                    <a:pt x="1977" y="1227"/>
                  </a:cubicBezTo>
                  <a:cubicBezTo>
                    <a:pt x="2549" y="858"/>
                    <a:pt x="3097" y="536"/>
                    <a:pt x="3501" y="334"/>
                  </a:cubicBezTo>
                  <a:cubicBezTo>
                    <a:pt x="3906" y="120"/>
                    <a:pt x="4168" y="1"/>
                    <a:pt x="4168" y="1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630" name="Google Shape;12630;p49"/>
            <p:cNvSpPr/>
            <p:nvPr/>
          </p:nvSpPr>
          <p:spPr>
            <a:xfrm>
              <a:off x="4028775" y="2989475"/>
              <a:ext cx="75325" cy="42000"/>
            </a:xfrm>
            <a:custGeom>
              <a:avLst/>
              <a:gdLst/>
              <a:ahLst/>
              <a:cxnLst/>
              <a:rect l="l" t="t" r="r" b="b"/>
              <a:pathLst>
                <a:path w="3013" h="1680" extrusionOk="0">
                  <a:moveTo>
                    <a:pt x="3012" y="1"/>
                  </a:moveTo>
                  <a:cubicBezTo>
                    <a:pt x="3012" y="1"/>
                    <a:pt x="2810" y="13"/>
                    <a:pt x="2512" y="72"/>
                  </a:cubicBezTo>
                  <a:cubicBezTo>
                    <a:pt x="2191" y="132"/>
                    <a:pt x="1750" y="263"/>
                    <a:pt x="1322" y="501"/>
                  </a:cubicBezTo>
                  <a:cubicBezTo>
                    <a:pt x="893" y="739"/>
                    <a:pt x="548" y="1037"/>
                    <a:pt x="322" y="1275"/>
                  </a:cubicBezTo>
                  <a:cubicBezTo>
                    <a:pt x="107" y="1513"/>
                    <a:pt x="0" y="1680"/>
                    <a:pt x="0" y="1680"/>
                  </a:cubicBezTo>
                  <a:cubicBezTo>
                    <a:pt x="0" y="1680"/>
                    <a:pt x="179" y="1584"/>
                    <a:pt x="464" y="1453"/>
                  </a:cubicBezTo>
                  <a:cubicBezTo>
                    <a:pt x="750" y="1311"/>
                    <a:pt x="1131" y="1120"/>
                    <a:pt x="1536" y="894"/>
                  </a:cubicBezTo>
                  <a:cubicBezTo>
                    <a:pt x="1941" y="668"/>
                    <a:pt x="2310" y="441"/>
                    <a:pt x="2572" y="275"/>
                  </a:cubicBezTo>
                  <a:cubicBezTo>
                    <a:pt x="2846" y="120"/>
                    <a:pt x="3012" y="1"/>
                    <a:pt x="3012" y="1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631" name="Google Shape;12631;p49"/>
            <p:cNvSpPr/>
            <p:nvPr/>
          </p:nvSpPr>
          <p:spPr>
            <a:xfrm>
              <a:off x="4084125" y="2918350"/>
              <a:ext cx="545625" cy="124750"/>
            </a:xfrm>
            <a:custGeom>
              <a:avLst/>
              <a:gdLst/>
              <a:ahLst/>
              <a:cxnLst/>
              <a:rect l="l" t="t" r="r" b="b"/>
              <a:pathLst>
                <a:path w="21825" h="4990" extrusionOk="0">
                  <a:moveTo>
                    <a:pt x="14943" y="0"/>
                  </a:moveTo>
                  <a:cubicBezTo>
                    <a:pt x="13562" y="0"/>
                    <a:pt x="12038" y="107"/>
                    <a:pt x="10466" y="369"/>
                  </a:cubicBezTo>
                  <a:cubicBezTo>
                    <a:pt x="8883" y="655"/>
                    <a:pt x="7430" y="1084"/>
                    <a:pt x="6132" y="1560"/>
                  </a:cubicBezTo>
                  <a:cubicBezTo>
                    <a:pt x="5489" y="1834"/>
                    <a:pt x="4882" y="2048"/>
                    <a:pt x="4335" y="2334"/>
                  </a:cubicBezTo>
                  <a:cubicBezTo>
                    <a:pt x="4049" y="2465"/>
                    <a:pt x="3787" y="2584"/>
                    <a:pt x="3525" y="2727"/>
                  </a:cubicBezTo>
                  <a:cubicBezTo>
                    <a:pt x="3275" y="2870"/>
                    <a:pt x="3037" y="3013"/>
                    <a:pt x="2811" y="3120"/>
                  </a:cubicBezTo>
                  <a:cubicBezTo>
                    <a:pt x="2358" y="3370"/>
                    <a:pt x="1965" y="3632"/>
                    <a:pt x="1608" y="3858"/>
                  </a:cubicBezTo>
                  <a:cubicBezTo>
                    <a:pt x="1251" y="4060"/>
                    <a:pt x="965" y="4275"/>
                    <a:pt x="727" y="4453"/>
                  </a:cubicBezTo>
                  <a:cubicBezTo>
                    <a:pt x="251" y="4799"/>
                    <a:pt x="1" y="4989"/>
                    <a:pt x="1" y="4989"/>
                  </a:cubicBezTo>
                  <a:cubicBezTo>
                    <a:pt x="1" y="4989"/>
                    <a:pt x="275" y="4810"/>
                    <a:pt x="763" y="4513"/>
                  </a:cubicBezTo>
                  <a:cubicBezTo>
                    <a:pt x="1001" y="4346"/>
                    <a:pt x="1310" y="4168"/>
                    <a:pt x="1668" y="3977"/>
                  </a:cubicBezTo>
                  <a:cubicBezTo>
                    <a:pt x="2025" y="3775"/>
                    <a:pt x="2430" y="3525"/>
                    <a:pt x="2906" y="3322"/>
                  </a:cubicBezTo>
                  <a:cubicBezTo>
                    <a:pt x="3144" y="3203"/>
                    <a:pt x="3382" y="3084"/>
                    <a:pt x="3632" y="2965"/>
                  </a:cubicBezTo>
                  <a:cubicBezTo>
                    <a:pt x="3882" y="2846"/>
                    <a:pt x="4156" y="2739"/>
                    <a:pt x="4442" y="2620"/>
                  </a:cubicBezTo>
                  <a:cubicBezTo>
                    <a:pt x="4989" y="2382"/>
                    <a:pt x="5597" y="2179"/>
                    <a:pt x="6240" y="1929"/>
                  </a:cubicBezTo>
                  <a:cubicBezTo>
                    <a:pt x="7514" y="1501"/>
                    <a:pt x="8966" y="1120"/>
                    <a:pt x="10514" y="834"/>
                  </a:cubicBezTo>
                  <a:cubicBezTo>
                    <a:pt x="12038" y="572"/>
                    <a:pt x="13550" y="441"/>
                    <a:pt x="14895" y="405"/>
                  </a:cubicBezTo>
                  <a:cubicBezTo>
                    <a:pt x="15172" y="405"/>
                    <a:pt x="15440" y="403"/>
                    <a:pt x="15702" y="403"/>
                  </a:cubicBezTo>
                  <a:cubicBezTo>
                    <a:pt x="16095" y="403"/>
                    <a:pt x="16472" y="408"/>
                    <a:pt x="16836" y="429"/>
                  </a:cubicBezTo>
                  <a:cubicBezTo>
                    <a:pt x="17134" y="441"/>
                    <a:pt x="17431" y="441"/>
                    <a:pt x="17717" y="477"/>
                  </a:cubicBezTo>
                  <a:cubicBezTo>
                    <a:pt x="17991" y="488"/>
                    <a:pt x="18265" y="524"/>
                    <a:pt x="18515" y="548"/>
                  </a:cubicBezTo>
                  <a:cubicBezTo>
                    <a:pt x="19039" y="596"/>
                    <a:pt x="19503" y="691"/>
                    <a:pt x="19896" y="739"/>
                  </a:cubicBezTo>
                  <a:cubicBezTo>
                    <a:pt x="20313" y="798"/>
                    <a:pt x="20658" y="881"/>
                    <a:pt x="20944" y="941"/>
                  </a:cubicBezTo>
                  <a:cubicBezTo>
                    <a:pt x="21515" y="1060"/>
                    <a:pt x="21825" y="1120"/>
                    <a:pt x="21825" y="1120"/>
                  </a:cubicBezTo>
                  <a:cubicBezTo>
                    <a:pt x="21825" y="1120"/>
                    <a:pt x="21515" y="1024"/>
                    <a:pt x="20991" y="834"/>
                  </a:cubicBezTo>
                  <a:cubicBezTo>
                    <a:pt x="20706" y="762"/>
                    <a:pt x="20360" y="655"/>
                    <a:pt x="19956" y="584"/>
                  </a:cubicBezTo>
                  <a:cubicBezTo>
                    <a:pt x="19539" y="488"/>
                    <a:pt x="19098" y="381"/>
                    <a:pt x="18574" y="310"/>
                  </a:cubicBezTo>
                  <a:cubicBezTo>
                    <a:pt x="18324" y="286"/>
                    <a:pt x="18051" y="238"/>
                    <a:pt x="17777" y="191"/>
                  </a:cubicBezTo>
                  <a:cubicBezTo>
                    <a:pt x="17491" y="143"/>
                    <a:pt x="17193" y="131"/>
                    <a:pt x="16896" y="107"/>
                  </a:cubicBezTo>
                  <a:cubicBezTo>
                    <a:pt x="16288" y="24"/>
                    <a:pt x="15634" y="12"/>
                    <a:pt x="14943" y="0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632" name="Google Shape;12632;p49"/>
            <p:cNvSpPr/>
            <p:nvPr/>
          </p:nvSpPr>
          <p:spPr>
            <a:xfrm>
              <a:off x="4123125" y="2961400"/>
              <a:ext cx="359900" cy="95675"/>
            </a:xfrm>
            <a:custGeom>
              <a:avLst/>
              <a:gdLst/>
              <a:ahLst/>
              <a:cxnLst/>
              <a:rect l="l" t="t" r="r" b="b"/>
              <a:pathLst>
                <a:path w="14396" h="3827" extrusionOk="0">
                  <a:moveTo>
                    <a:pt x="10580" y="0"/>
                  </a:moveTo>
                  <a:cubicBezTo>
                    <a:pt x="10315" y="0"/>
                    <a:pt x="10039" y="6"/>
                    <a:pt x="9752" y="17"/>
                  </a:cubicBezTo>
                  <a:cubicBezTo>
                    <a:pt x="8835" y="64"/>
                    <a:pt x="7823" y="195"/>
                    <a:pt x="6787" y="433"/>
                  </a:cubicBezTo>
                  <a:cubicBezTo>
                    <a:pt x="5763" y="695"/>
                    <a:pt x="4811" y="1029"/>
                    <a:pt x="3965" y="1386"/>
                  </a:cubicBezTo>
                  <a:cubicBezTo>
                    <a:pt x="3120" y="1767"/>
                    <a:pt x="2382" y="2148"/>
                    <a:pt x="1810" y="2517"/>
                  </a:cubicBezTo>
                  <a:cubicBezTo>
                    <a:pt x="1512" y="2696"/>
                    <a:pt x="1251" y="2898"/>
                    <a:pt x="1036" y="3041"/>
                  </a:cubicBezTo>
                  <a:cubicBezTo>
                    <a:pt x="810" y="3196"/>
                    <a:pt x="620" y="3338"/>
                    <a:pt x="465" y="3458"/>
                  </a:cubicBezTo>
                  <a:cubicBezTo>
                    <a:pt x="167" y="3696"/>
                    <a:pt x="0" y="3827"/>
                    <a:pt x="0" y="3827"/>
                  </a:cubicBezTo>
                  <a:cubicBezTo>
                    <a:pt x="0" y="3827"/>
                    <a:pt x="179" y="3731"/>
                    <a:pt x="512" y="3517"/>
                  </a:cubicBezTo>
                  <a:cubicBezTo>
                    <a:pt x="679" y="3410"/>
                    <a:pt x="870" y="3291"/>
                    <a:pt x="1108" y="3160"/>
                  </a:cubicBezTo>
                  <a:cubicBezTo>
                    <a:pt x="1346" y="3029"/>
                    <a:pt x="1596" y="2862"/>
                    <a:pt x="1917" y="2719"/>
                  </a:cubicBezTo>
                  <a:cubicBezTo>
                    <a:pt x="2525" y="2386"/>
                    <a:pt x="3263" y="2065"/>
                    <a:pt x="4096" y="1731"/>
                  </a:cubicBezTo>
                  <a:cubicBezTo>
                    <a:pt x="4953" y="1422"/>
                    <a:pt x="5882" y="1112"/>
                    <a:pt x="6894" y="874"/>
                  </a:cubicBezTo>
                  <a:cubicBezTo>
                    <a:pt x="7906" y="648"/>
                    <a:pt x="8894" y="481"/>
                    <a:pt x="9787" y="398"/>
                  </a:cubicBezTo>
                  <a:cubicBezTo>
                    <a:pt x="10542" y="317"/>
                    <a:pt x="11246" y="288"/>
                    <a:pt x="11856" y="288"/>
                  </a:cubicBezTo>
                  <a:cubicBezTo>
                    <a:pt x="11967" y="288"/>
                    <a:pt x="12075" y="289"/>
                    <a:pt x="12180" y="290"/>
                  </a:cubicBezTo>
                  <a:cubicBezTo>
                    <a:pt x="12246" y="288"/>
                    <a:pt x="12311" y="287"/>
                    <a:pt x="12374" y="287"/>
                  </a:cubicBezTo>
                  <a:cubicBezTo>
                    <a:pt x="12643" y="287"/>
                    <a:pt x="12888" y="305"/>
                    <a:pt x="13109" y="314"/>
                  </a:cubicBezTo>
                  <a:cubicBezTo>
                    <a:pt x="13371" y="314"/>
                    <a:pt x="13609" y="350"/>
                    <a:pt x="13800" y="362"/>
                  </a:cubicBezTo>
                  <a:cubicBezTo>
                    <a:pt x="14193" y="410"/>
                    <a:pt x="14395" y="421"/>
                    <a:pt x="14395" y="421"/>
                  </a:cubicBezTo>
                  <a:cubicBezTo>
                    <a:pt x="14395" y="421"/>
                    <a:pt x="14193" y="374"/>
                    <a:pt x="13788" y="314"/>
                  </a:cubicBezTo>
                  <a:cubicBezTo>
                    <a:pt x="13609" y="279"/>
                    <a:pt x="13371" y="231"/>
                    <a:pt x="13097" y="195"/>
                  </a:cubicBezTo>
                  <a:cubicBezTo>
                    <a:pt x="12835" y="160"/>
                    <a:pt x="12526" y="112"/>
                    <a:pt x="12180" y="76"/>
                  </a:cubicBezTo>
                  <a:cubicBezTo>
                    <a:pt x="11704" y="27"/>
                    <a:pt x="11170" y="0"/>
                    <a:pt x="10580" y="0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633" name="Google Shape;12633;p49"/>
            <p:cNvSpPr/>
            <p:nvPr/>
          </p:nvSpPr>
          <p:spPr>
            <a:xfrm>
              <a:off x="4615450" y="2986200"/>
              <a:ext cx="654575" cy="48625"/>
            </a:xfrm>
            <a:custGeom>
              <a:avLst/>
              <a:gdLst/>
              <a:ahLst/>
              <a:cxnLst/>
              <a:rect l="l" t="t" r="r" b="b"/>
              <a:pathLst>
                <a:path w="26183" h="1945" extrusionOk="0">
                  <a:moveTo>
                    <a:pt x="26182" y="1144"/>
                  </a:moveTo>
                  <a:cubicBezTo>
                    <a:pt x="26182" y="1144"/>
                    <a:pt x="26109" y="1152"/>
                    <a:pt x="26003" y="1195"/>
                  </a:cubicBezTo>
                  <a:lnTo>
                    <a:pt x="26003" y="1195"/>
                  </a:lnTo>
                  <a:cubicBezTo>
                    <a:pt x="26123" y="1161"/>
                    <a:pt x="26182" y="1144"/>
                    <a:pt x="26182" y="1144"/>
                  </a:cubicBezTo>
                  <a:close/>
                  <a:moveTo>
                    <a:pt x="26003" y="1195"/>
                  </a:moveTo>
                  <a:cubicBezTo>
                    <a:pt x="25982" y="1201"/>
                    <a:pt x="25958" y="1208"/>
                    <a:pt x="25932" y="1215"/>
                  </a:cubicBezTo>
                  <a:cubicBezTo>
                    <a:pt x="25887" y="1228"/>
                    <a:pt x="25837" y="1243"/>
                    <a:pt x="25780" y="1261"/>
                  </a:cubicBezTo>
                  <a:lnTo>
                    <a:pt x="25780" y="1261"/>
                  </a:lnTo>
                  <a:cubicBezTo>
                    <a:pt x="25837" y="1248"/>
                    <a:pt x="25887" y="1237"/>
                    <a:pt x="25932" y="1227"/>
                  </a:cubicBezTo>
                  <a:cubicBezTo>
                    <a:pt x="25957" y="1215"/>
                    <a:pt x="25981" y="1204"/>
                    <a:pt x="26003" y="1195"/>
                  </a:cubicBezTo>
                  <a:close/>
                  <a:moveTo>
                    <a:pt x="0" y="1"/>
                  </a:moveTo>
                  <a:cubicBezTo>
                    <a:pt x="0" y="1"/>
                    <a:pt x="1477" y="144"/>
                    <a:pt x="3846" y="382"/>
                  </a:cubicBezTo>
                  <a:cubicBezTo>
                    <a:pt x="6215" y="620"/>
                    <a:pt x="9466" y="965"/>
                    <a:pt x="13085" y="1346"/>
                  </a:cubicBezTo>
                  <a:cubicBezTo>
                    <a:pt x="14883" y="1549"/>
                    <a:pt x="16610" y="1751"/>
                    <a:pt x="18193" y="1858"/>
                  </a:cubicBezTo>
                  <a:cubicBezTo>
                    <a:pt x="19022" y="1915"/>
                    <a:pt x="19812" y="1945"/>
                    <a:pt x="20548" y="1945"/>
                  </a:cubicBezTo>
                  <a:cubicBezTo>
                    <a:pt x="21206" y="1945"/>
                    <a:pt x="21822" y="1921"/>
                    <a:pt x="22384" y="1870"/>
                  </a:cubicBezTo>
                  <a:cubicBezTo>
                    <a:pt x="23599" y="1787"/>
                    <a:pt x="24551" y="1584"/>
                    <a:pt x="25182" y="1430"/>
                  </a:cubicBezTo>
                  <a:cubicBezTo>
                    <a:pt x="25426" y="1369"/>
                    <a:pt x="25625" y="1308"/>
                    <a:pt x="25780" y="1261"/>
                  </a:cubicBezTo>
                  <a:lnTo>
                    <a:pt x="25780" y="1261"/>
                  </a:lnTo>
                  <a:cubicBezTo>
                    <a:pt x="25625" y="1295"/>
                    <a:pt x="25426" y="1338"/>
                    <a:pt x="25182" y="1382"/>
                  </a:cubicBezTo>
                  <a:cubicBezTo>
                    <a:pt x="24527" y="1501"/>
                    <a:pt x="23575" y="1632"/>
                    <a:pt x="22384" y="1668"/>
                  </a:cubicBezTo>
                  <a:cubicBezTo>
                    <a:pt x="22184" y="1674"/>
                    <a:pt x="21976" y="1677"/>
                    <a:pt x="21762" y="1677"/>
                  </a:cubicBezTo>
                  <a:cubicBezTo>
                    <a:pt x="20727" y="1677"/>
                    <a:pt x="19533" y="1608"/>
                    <a:pt x="18241" y="1489"/>
                  </a:cubicBezTo>
                  <a:cubicBezTo>
                    <a:pt x="16669" y="1334"/>
                    <a:pt x="14966" y="1096"/>
                    <a:pt x="13145" y="906"/>
                  </a:cubicBezTo>
                  <a:cubicBezTo>
                    <a:pt x="9525" y="513"/>
                    <a:pt x="6239" y="299"/>
                    <a:pt x="3858" y="156"/>
                  </a:cubicBezTo>
                  <a:cubicBezTo>
                    <a:pt x="1477" y="25"/>
                    <a:pt x="1" y="1"/>
                    <a:pt x="0" y="1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634" name="Google Shape;12634;p49"/>
            <p:cNvSpPr/>
            <p:nvPr/>
          </p:nvSpPr>
          <p:spPr>
            <a:xfrm>
              <a:off x="4455900" y="2820725"/>
              <a:ext cx="672725" cy="91700"/>
            </a:xfrm>
            <a:custGeom>
              <a:avLst/>
              <a:gdLst/>
              <a:ahLst/>
              <a:cxnLst/>
              <a:rect l="l" t="t" r="r" b="b"/>
              <a:pathLst>
                <a:path w="26909" h="3668" extrusionOk="0">
                  <a:moveTo>
                    <a:pt x="3567" y="1"/>
                  </a:moveTo>
                  <a:cubicBezTo>
                    <a:pt x="3109" y="1"/>
                    <a:pt x="2688" y="38"/>
                    <a:pt x="2310" y="48"/>
                  </a:cubicBezTo>
                  <a:cubicBezTo>
                    <a:pt x="2060" y="72"/>
                    <a:pt x="1834" y="83"/>
                    <a:pt x="1620" y="95"/>
                  </a:cubicBezTo>
                  <a:cubicBezTo>
                    <a:pt x="1417" y="131"/>
                    <a:pt x="1239" y="143"/>
                    <a:pt x="1060" y="167"/>
                  </a:cubicBezTo>
                  <a:cubicBezTo>
                    <a:pt x="370" y="274"/>
                    <a:pt x="1" y="322"/>
                    <a:pt x="1" y="322"/>
                  </a:cubicBezTo>
                  <a:cubicBezTo>
                    <a:pt x="1" y="322"/>
                    <a:pt x="393" y="286"/>
                    <a:pt x="1072" y="250"/>
                  </a:cubicBezTo>
                  <a:cubicBezTo>
                    <a:pt x="1239" y="226"/>
                    <a:pt x="1429" y="214"/>
                    <a:pt x="1644" y="202"/>
                  </a:cubicBezTo>
                  <a:lnTo>
                    <a:pt x="2322" y="202"/>
                  </a:lnTo>
                  <a:cubicBezTo>
                    <a:pt x="2462" y="202"/>
                    <a:pt x="2607" y="202"/>
                    <a:pt x="2758" y="202"/>
                  </a:cubicBezTo>
                  <a:cubicBezTo>
                    <a:pt x="3134" y="202"/>
                    <a:pt x="3544" y="208"/>
                    <a:pt x="3977" y="250"/>
                  </a:cubicBezTo>
                  <a:cubicBezTo>
                    <a:pt x="4287" y="262"/>
                    <a:pt x="4608" y="286"/>
                    <a:pt x="4942" y="310"/>
                  </a:cubicBezTo>
                  <a:cubicBezTo>
                    <a:pt x="5287" y="333"/>
                    <a:pt x="5620" y="381"/>
                    <a:pt x="5989" y="429"/>
                  </a:cubicBezTo>
                  <a:cubicBezTo>
                    <a:pt x="6692" y="500"/>
                    <a:pt x="7454" y="631"/>
                    <a:pt x="8264" y="762"/>
                  </a:cubicBezTo>
                  <a:cubicBezTo>
                    <a:pt x="9859" y="1060"/>
                    <a:pt x="11597" y="1453"/>
                    <a:pt x="13431" y="1881"/>
                  </a:cubicBezTo>
                  <a:cubicBezTo>
                    <a:pt x="15252" y="2310"/>
                    <a:pt x="17003" y="2715"/>
                    <a:pt x="18598" y="3012"/>
                  </a:cubicBezTo>
                  <a:cubicBezTo>
                    <a:pt x="19408" y="3143"/>
                    <a:pt x="20170" y="3286"/>
                    <a:pt x="20896" y="3370"/>
                  </a:cubicBezTo>
                  <a:cubicBezTo>
                    <a:pt x="21253" y="3417"/>
                    <a:pt x="21599" y="3477"/>
                    <a:pt x="21944" y="3501"/>
                  </a:cubicBezTo>
                  <a:cubicBezTo>
                    <a:pt x="22277" y="3536"/>
                    <a:pt x="22599" y="3548"/>
                    <a:pt x="22908" y="3584"/>
                  </a:cubicBezTo>
                  <a:cubicBezTo>
                    <a:pt x="23515" y="3655"/>
                    <a:pt x="24087" y="3643"/>
                    <a:pt x="24575" y="3655"/>
                  </a:cubicBezTo>
                  <a:cubicBezTo>
                    <a:pt x="24825" y="3667"/>
                    <a:pt x="25051" y="3667"/>
                    <a:pt x="25254" y="3667"/>
                  </a:cubicBezTo>
                  <a:cubicBezTo>
                    <a:pt x="25480" y="3655"/>
                    <a:pt x="25659" y="3655"/>
                    <a:pt x="25837" y="3643"/>
                  </a:cubicBezTo>
                  <a:cubicBezTo>
                    <a:pt x="26528" y="3596"/>
                    <a:pt x="26909" y="3584"/>
                    <a:pt x="26909" y="3584"/>
                  </a:cubicBezTo>
                  <a:cubicBezTo>
                    <a:pt x="26909" y="3584"/>
                    <a:pt x="26528" y="3584"/>
                    <a:pt x="25801" y="3536"/>
                  </a:cubicBezTo>
                  <a:lnTo>
                    <a:pt x="25242" y="3536"/>
                  </a:lnTo>
                  <a:cubicBezTo>
                    <a:pt x="25039" y="3536"/>
                    <a:pt x="24789" y="3501"/>
                    <a:pt x="24551" y="3489"/>
                  </a:cubicBezTo>
                  <a:cubicBezTo>
                    <a:pt x="24063" y="3441"/>
                    <a:pt x="23515" y="3429"/>
                    <a:pt x="22908" y="3346"/>
                  </a:cubicBezTo>
                  <a:cubicBezTo>
                    <a:pt x="22611" y="3298"/>
                    <a:pt x="22277" y="3262"/>
                    <a:pt x="21956" y="3227"/>
                  </a:cubicBezTo>
                  <a:cubicBezTo>
                    <a:pt x="21622" y="3179"/>
                    <a:pt x="21277" y="3120"/>
                    <a:pt x="20920" y="3060"/>
                  </a:cubicBezTo>
                  <a:cubicBezTo>
                    <a:pt x="20205" y="2953"/>
                    <a:pt x="19455" y="2786"/>
                    <a:pt x="18658" y="2631"/>
                  </a:cubicBezTo>
                  <a:cubicBezTo>
                    <a:pt x="17086" y="2286"/>
                    <a:pt x="15348" y="1869"/>
                    <a:pt x="13514" y="1441"/>
                  </a:cubicBezTo>
                  <a:cubicBezTo>
                    <a:pt x="11681" y="1000"/>
                    <a:pt x="9907" y="631"/>
                    <a:pt x="8299" y="381"/>
                  </a:cubicBezTo>
                  <a:cubicBezTo>
                    <a:pt x="7490" y="262"/>
                    <a:pt x="6728" y="143"/>
                    <a:pt x="6001" y="95"/>
                  </a:cubicBezTo>
                  <a:cubicBezTo>
                    <a:pt x="5620" y="83"/>
                    <a:pt x="5287" y="36"/>
                    <a:pt x="4942" y="24"/>
                  </a:cubicBezTo>
                  <a:cubicBezTo>
                    <a:pt x="4608" y="24"/>
                    <a:pt x="4287" y="12"/>
                    <a:pt x="3977" y="12"/>
                  </a:cubicBezTo>
                  <a:cubicBezTo>
                    <a:pt x="3838" y="4"/>
                    <a:pt x="3701" y="1"/>
                    <a:pt x="3567" y="1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635" name="Google Shape;12635;p49"/>
            <p:cNvSpPr/>
            <p:nvPr/>
          </p:nvSpPr>
          <p:spPr>
            <a:xfrm>
              <a:off x="4495800" y="2796300"/>
              <a:ext cx="401850" cy="70875"/>
            </a:xfrm>
            <a:custGeom>
              <a:avLst/>
              <a:gdLst/>
              <a:ahLst/>
              <a:cxnLst/>
              <a:rect l="l" t="t" r="r" b="b"/>
              <a:pathLst>
                <a:path w="16074" h="2835" extrusionOk="0">
                  <a:moveTo>
                    <a:pt x="0" y="1"/>
                  </a:moveTo>
                  <a:cubicBezTo>
                    <a:pt x="0" y="1"/>
                    <a:pt x="214" y="13"/>
                    <a:pt x="631" y="60"/>
                  </a:cubicBezTo>
                  <a:cubicBezTo>
                    <a:pt x="1048" y="108"/>
                    <a:pt x="1643" y="167"/>
                    <a:pt x="2381" y="251"/>
                  </a:cubicBezTo>
                  <a:cubicBezTo>
                    <a:pt x="3846" y="417"/>
                    <a:pt x="5870" y="703"/>
                    <a:pt x="8096" y="1084"/>
                  </a:cubicBezTo>
                  <a:cubicBezTo>
                    <a:pt x="10311" y="1477"/>
                    <a:pt x="12299" y="1906"/>
                    <a:pt x="13752" y="2251"/>
                  </a:cubicBezTo>
                  <a:cubicBezTo>
                    <a:pt x="14466" y="2406"/>
                    <a:pt x="15038" y="2561"/>
                    <a:pt x="15442" y="2668"/>
                  </a:cubicBezTo>
                  <a:cubicBezTo>
                    <a:pt x="15847" y="2775"/>
                    <a:pt x="16073" y="2834"/>
                    <a:pt x="16073" y="2834"/>
                  </a:cubicBezTo>
                  <a:lnTo>
                    <a:pt x="15478" y="2596"/>
                  </a:lnTo>
                  <a:cubicBezTo>
                    <a:pt x="15085" y="2442"/>
                    <a:pt x="14526" y="2251"/>
                    <a:pt x="13811" y="2025"/>
                  </a:cubicBezTo>
                  <a:cubicBezTo>
                    <a:pt x="12394" y="1584"/>
                    <a:pt x="10394" y="1025"/>
                    <a:pt x="8168" y="644"/>
                  </a:cubicBezTo>
                  <a:cubicBezTo>
                    <a:pt x="5929" y="251"/>
                    <a:pt x="3881" y="96"/>
                    <a:pt x="2393" y="36"/>
                  </a:cubicBezTo>
                  <a:cubicBezTo>
                    <a:pt x="1643" y="1"/>
                    <a:pt x="1048" y="1"/>
                    <a:pt x="631" y="1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636" name="Google Shape;12636;p49"/>
            <p:cNvSpPr/>
            <p:nvPr/>
          </p:nvSpPr>
          <p:spPr>
            <a:xfrm>
              <a:off x="2594350" y="2880150"/>
              <a:ext cx="218225" cy="179900"/>
            </a:xfrm>
            <a:custGeom>
              <a:avLst/>
              <a:gdLst/>
              <a:ahLst/>
              <a:cxnLst/>
              <a:rect l="l" t="t" r="r" b="b"/>
              <a:pathLst>
                <a:path w="8729" h="7196" extrusionOk="0">
                  <a:moveTo>
                    <a:pt x="8180" y="1"/>
                  </a:moveTo>
                  <a:cubicBezTo>
                    <a:pt x="8037" y="1"/>
                    <a:pt x="7864" y="33"/>
                    <a:pt x="7716" y="171"/>
                  </a:cubicBezTo>
                  <a:cubicBezTo>
                    <a:pt x="7621" y="242"/>
                    <a:pt x="7538" y="362"/>
                    <a:pt x="7514" y="516"/>
                  </a:cubicBezTo>
                  <a:cubicBezTo>
                    <a:pt x="7514" y="659"/>
                    <a:pt x="7549" y="778"/>
                    <a:pt x="7502" y="838"/>
                  </a:cubicBezTo>
                  <a:cubicBezTo>
                    <a:pt x="7454" y="921"/>
                    <a:pt x="7359" y="945"/>
                    <a:pt x="7216" y="981"/>
                  </a:cubicBezTo>
                  <a:cubicBezTo>
                    <a:pt x="7085" y="1004"/>
                    <a:pt x="6942" y="1028"/>
                    <a:pt x="6764" y="1076"/>
                  </a:cubicBezTo>
                  <a:cubicBezTo>
                    <a:pt x="6668" y="1112"/>
                    <a:pt x="6561" y="1171"/>
                    <a:pt x="6490" y="1278"/>
                  </a:cubicBezTo>
                  <a:cubicBezTo>
                    <a:pt x="6418" y="1374"/>
                    <a:pt x="6406" y="1528"/>
                    <a:pt x="6406" y="1600"/>
                  </a:cubicBezTo>
                  <a:cubicBezTo>
                    <a:pt x="6406" y="1755"/>
                    <a:pt x="6359" y="1874"/>
                    <a:pt x="6264" y="1993"/>
                  </a:cubicBezTo>
                  <a:cubicBezTo>
                    <a:pt x="6097" y="2231"/>
                    <a:pt x="5799" y="2409"/>
                    <a:pt x="5466" y="2624"/>
                  </a:cubicBezTo>
                  <a:cubicBezTo>
                    <a:pt x="5132" y="2838"/>
                    <a:pt x="4811" y="3076"/>
                    <a:pt x="4478" y="3314"/>
                  </a:cubicBezTo>
                  <a:cubicBezTo>
                    <a:pt x="3144" y="4267"/>
                    <a:pt x="2025" y="5243"/>
                    <a:pt x="1239" y="5981"/>
                  </a:cubicBezTo>
                  <a:cubicBezTo>
                    <a:pt x="453" y="6708"/>
                    <a:pt x="1" y="7196"/>
                    <a:pt x="1" y="7196"/>
                  </a:cubicBezTo>
                  <a:cubicBezTo>
                    <a:pt x="1" y="7196"/>
                    <a:pt x="537" y="6803"/>
                    <a:pt x="1370" y="6124"/>
                  </a:cubicBezTo>
                  <a:cubicBezTo>
                    <a:pt x="2239" y="5481"/>
                    <a:pt x="3418" y="4612"/>
                    <a:pt x="4740" y="3660"/>
                  </a:cubicBezTo>
                  <a:cubicBezTo>
                    <a:pt x="5061" y="3421"/>
                    <a:pt x="5394" y="3183"/>
                    <a:pt x="5704" y="2957"/>
                  </a:cubicBezTo>
                  <a:cubicBezTo>
                    <a:pt x="6002" y="2731"/>
                    <a:pt x="6359" y="2528"/>
                    <a:pt x="6585" y="2171"/>
                  </a:cubicBezTo>
                  <a:cubicBezTo>
                    <a:pt x="6704" y="1993"/>
                    <a:pt x="6764" y="1766"/>
                    <a:pt x="6740" y="1576"/>
                  </a:cubicBezTo>
                  <a:cubicBezTo>
                    <a:pt x="6728" y="1481"/>
                    <a:pt x="6740" y="1457"/>
                    <a:pt x="6764" y="1421"/>
                  </a:cubicBezTo>
                  <a:cubicBezTo>
                    <a:pt x="6787" y="1397"/>
                    <a:pt x="6823" y="1362"/>
                    <a:pt x="6883" y="1338"/>
                  </a:cubicBezTo>
                  <a:cubicBezTo>
                    <a:pt x="7002" y="1290"/>
                    <a:pt x="7145" y="1254"/>
                    <a:pt x="7299" y="1219"/>
                  </a:cubicBezTo>
                  <a:cubicBezTo>
                    <a:pt x="7430" y="1171"/>
                    <a:pt x="7621" y="1112"/>
                    <a:pt x="7716" y="933"/>
                  </a:cubicBezTo>
                  <a:cubicBezTo>
                    <a:pt x="7752" y="838"/>
                    <a:pt x="7752" y="754"/>
                    <a:pt x="7740" y="683"/>
                  </a:cubicBezTo>
                  <a:cubicBezTo>
                    <a:pt x="7728" y="623"/>
                    <a:pt x="7716" y="564"/>
                    <a:pt x="7716" y="516"/>
                  </a:cubicBezTo>
                  <a:cubicBezTo>
                    <a:pt x="7716" y="421"/>
                    <a:pt x="7752" y="338"/>
                    <a:pt x="7811" y="266"/>
                  </a:cubicBezTo>
                  <a:cubicBezTo>
                    <a:pt x="7930" y="111"/>
                    <a:pt x="8109" y="88"/>
                    <a:pt x="8264" y="64"/>
                  </a:cubicBezTo>
                  <a:cubicBezTo>
                    <a:pt x="8302" y="61"/>
                    <a:pt x="8339" y="59"/>
                    <a:pt x="8373" y="59"/>
                  </a:cubicBezTo>
                  <a:cubicBezTo>
                    <a:pt x="8468" y="59"/>
                    <a:pt x="8548" y="70"/>
                    <a:pt x="8609" y="88"/>
                  </a:cubicBezTo>
                  <a:cubicBezTo>
                    <a:pt x="8681" y="100"/>
                    <a:pt x="8728" y="100"/>
                    <a:pt x="8728" y="100"/>
                  </a:cubicBezTo>
                  <a:cubicBezTo>
                    <a:pt x="8728" y="100"/>
                    <a:pt x="8681" y="88"/>
                    <a:pt x="8609" y="64"/>
                  </a:cubicBezTo>
                  <a:cubicBezTo>
                    <a:pt x="8526" y="52"/>
                    <a:pt x="8407" y="28"/>
                    <a:pt x="8264" y="4"/>
                  </a:cubicBezTo>
                  <a:cubicBezTo>
                    <a:pt x="8237" y="2"/>
                    <a:pt x="8209" y="1"/>
                    <a:pt x="8180" y="1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637" name="Google Shape;12637;p49"/>
            <p:cNvSpPr/>
            <p:nvPr/>
          </p:nvSpPr>
          <p:spPr>
            <a:xfrm>
              <a:off x="2647050" y="2995725"/>
              <a:ext cx="509300" cy="34925"/>
            </a:xfrm>
            <a:custGeom>
              <a:avLst/>
              <a:gdLst/>
              <a:ahLst/>
              <a:cxnLst/>
              <a:rect l="l" t="t" r="r" b="b"/>
              <a:pathLst>
                <a:path w="20372" h="1397" extrusionOk="0">
                  <a:moveTo>
                    <a:pt x="20372" y="1"/>
                  </a:moveTo>
                  <a:cubicBezTo>
                    <a:pt x="20372" y="1"/>
                    <a:pt x="20086" y="49"/>
                    <a:pt x="19586" y="108"/>
                  </a:cubicBezTo>
                  <a:cubicBezTo>
                    <a:pt x="19074" y="180"/>
                    <a:pt x="18336" y="287"/>
                    <a:pt x="17407" y="394"/>
                  </a:cubicBezTo>
                  <a:cubicBezTo>
                    <a:pt x="15562" y="596"/>
                    <a:pt x="13014" y="822"/>
                    <a:pt x="10204" y="906"/>
                  </a:cubicBezTo>
                  <a:cubicBezTo>
                    <a:pt x="9220" y="939"/>
                    <a:pt x="8267" y="954"/>
                    <a:pt x="7364" y="954"/>
                  </a:cubicBezTo>
                  <a:cubicBezTo>
                    <a:pt x="5689" y="954"/>
                    <a:pt x="4188" y="904"/>
                    <a:pt x="2989" y="834"/>
                  </a:cubicBezTo>
                  <a:cubicBezTo>
                    <a:pt x="2060" y="787"/>
                    <a:pt x="1322" y="751"/>
                    <a:pt x="798" y="703"/>
                  </a:cubicBezTo>
                  <a:cubicBezTo>
                    <a:pt x="274" y="656"/>
                    <a:pt x="0" y="644"/>
                    <a:pt x="0" y="644"/>
                  </a:cubicBezTo>
                  <a:lnTo>
                    <a:pt x="0" y="644"/>
                  </a:lnTo>
                  <a:cubicBezTo>
                    <a:pt x="0" y="644"/>
                    <a:pt x="274" y="692"/>
                    <a:pt x="786" y="775"/>
                  </a:cubicBezTo>
                  <a:cubicBezTo>
                    <a:pt x="1286" y="870"/>
                    <a:pt x="2036" y="965"/>
                    <a:pt x="2953" y="1073"/>
                  </a:cubicBezTo>
                  <a:cubicBezTo>
                    <a:pt x="4449" y="1246"/>
                    <a:pt x="6414" y="1396"/>
                    <a:pt x="8620" y="1396"/>
                  </a:cubicBezTo>
                  <a:cubicBezTo>
                    <a:pt x="9136" y="1396"/>
                    <a:pt x="9665" y="1388"/>
                    <a:pt x="10204" y="1370"/>
                  </a:cubicBezTo>
                  <a:cubicBezTo>
                    <a:pt x="13050" y="1287"/>
                    <a:pt x="15597" y="942"/>
                    <a:pt x="17419" y="608"/>
                  </a:cubicBezTo>
                  <a:cubicBezTo>
                    <a:pt x="18348" y="453"/>
                    <a:pt x="19074" y="299"/>
                    <a:pt x="19586" y="180"/>
                  </a:cubicBezTo>
                  <a:cubicBezTo>
                    <a:pt x="20086" y="61"/>
                    <a:pt x="20372" y="1"/>
                    <a:pt x="20372" y="1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638" name="Google Shape;12638;p49"/>
            <p:cNvSpPr/>
            <p:nvPr/>
          </p:nvSpPr>
          <p:spPr>
            <a:xfrm>
              <a:off x="2698550" y="2967150"/>
              <a:ext cx="191400" cy="17800"/>
            </a:xfrm>
            <a:custGeom>
              <a:avLst/>
              <a:gdLst/>
              <a:ahLst/>
              <a:cxnLst/>
              <a:rect l="l" t="t" r="r" b="b"/>
              <a:pathLst>
                <a:path w="7656" h="712" extrusionOk="0">
                  <a:moveTo>
                    <a:pt x="7656" y="1"/>
                  </a:moveTo>
                  <a:lnTo>
                    <a:pt x="7656" y="1"/>
                  </a:lnTo>
                  <a:cubicBezTo>
                    <a:pt x="7656" y="1"/>
                    <a:pt x="7227" y="25"/>
                    <a:pt x="6525" y="108"/>
                  </a:cubicBezTo>
                  <a:cubicBezTo>
                    <a:pt x="5834" y="144"/>
                    <a:pt x="4882" y="203"/>
                    <a:pt x="3834" y="251"/>
                  </a:cubicBezTo>
                  <a:cubicBezTo>
                    <a:pt x="2786" y="299"/>
                    <a:pt x="1834" y="311"/>
                    <a:pt x="1131" y="311"/>
                  </a:cubicBezTo>
                  <a:lnTo>
                    <a:pt x="0" y="311"/>
                  </a:lnTo>
                  <a:cubicBezTo>
                    <a:pt x="0" y="311"/>
                    <a:pt x="417" y="418"/>
                    <a:pt x="1119" y="537"/>
                  </a:cubicBezTo>
                  <a:cubicBezTo>
                    <a:pt x="1719" y="628"/>
                    <a:pt x="2510" y="711"/>
                    <a:pt x="3395" y="711"/>
                  </a:cubicBezTo>
                  <a:cubicBezTo>
                    <a:pt x="3547" y="711"/>
                    <a:pt x="3701" y="709"/>
                    <a:pt x="3858" y="703"/>
                  </a:cubicBezTo>
                  <a:cubicBezTo>
                    <a:pt x="4929" y="656"/>
                    <a:pt x="5882" y="477"/>
                    <a:pt x="6572" y="311"/>
                  </a:cubicBezTo>
                  <a:cubicBezTo>
                    <a:pt x="7251" y="144"/>
                    <a:pt x="7656" y="1"/>
                    <a:pt x="7656" y="1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639" name="Google Shape;12639;p49"/>
            <p:cNvSpPr/>
            <p:nvPr/>
          </p:nvSpPr>
          <p:spPr>
            <a:xfrm>
              <a:off x="2862550" y="2897875"/>
              <a:ext cx="950150" cy="82400"/>
            </a:xfrm>
            <a:custGeom>
              <a:avLst/>
              <a:gdLst/>
              <a:ahLst/>
              <a:cxnLst/>
              <a:rect l="l" t="t" r="r" b="b"/>
              <a:pathLst>
                <a:path w="38006" h="3296" extrusionOk="0">
                  <a:moveTo>
                    <a:pt x="22933" y="1"/>
                  </a:moveTo>
                  <a:cubicBezTo>
                    <a:pt x="21699" y="1"/>
                    <a:pt x="20427" y="66"/>
                    <a:pt x="19134" y="188"/>
                  </a:cubicBezTo>
                  <a:cubicBezTo>
                    <a:pt x="16479" y="450"/>
                    <a:pt x="13978" y="819"/>
                    <a:pt x="11704" y="1046"/>
                  </a:cubicBezTo>
                  <a:cubicBezTo>
                    <a:pt x="9430" y="1260"/>
                    <a:pt x="7358" y="1319"/>
                    <a:pt x="5620" y="1319"/>
                  </a:cubicBezTo>
                  <a:cubicBezTo>
                    <a:pt x="3894" y="1319"/>
                    <a:pt x="2477" y="1260"/>
                    <a:pt x="1513" y="1224"/>
                  </a:cubicBezTo>
                  <a:cubicBezTo>
                    <a:pt x="536" y="1177"/>
                    <a:pt x="1" y="1141"/>
                    <a:pt x="0" y="1141"/>
                  </a:cubicBezTo>
                  <a:lnTo>
                    <a:pt x="0" y="1141"/>
                  </a:lnTo>
                  <a:cubicBezTo>
                    <a:pt x="1" y="1141"/>
                    <a:pt x="536" y="1200"/>
                    <a:pt x="1513" y="1296"/>
                  </a:cubicBezTo>
                  <a:cubicBezTo>
                    <a:pt x="2489" y="1379"/>
                    <a:pt x="3894" y="1486"/>
                    <a:pt x="5632" y="1546"/>
                  </a:cubicBezTo>
                  <a:cubicBezTo>
                    <a:pt x="6255" y="1567"/>
                    <a:pt x="6922" y="1581"/>
                    <a:pt x="7626" y="1581"/>
                  </a:cubicBezTo>
                  <a:cubicBezTo>
                    <a:pt x="8887" y="1581"/>
                    <a:pt x="10270" y="1537"/>
                    <a:pt x="11752" y="1415"/>
                  </a:cubicBezTo>
                  <a:cubicBezTo>
                    <a:pt x="14062" y="1236"/>
                    <a:pt x="16550" y="891"/>
                    <a:pt x="19193" y="641"/>
                  </a:cubicBezTo>
                  <a:cubicBezTo>
                    <a:pt x="20633" y="504"/>
                    <a:pt x="22037" y="428"/>
                    <a:pt x="23388" y="428"/>
                  </a:cubicBezTo>
                  <a:cubicBezTo>
                    <a:pt x="24506" y="428"/>
                    <a:pt x="25588" y="480"/>
                    <a:pt x="26623" y="593"/>
                  </a:cubicBezTo>
                  <a:cubicBezTo>
                    <a:pt x="28897" y="831"/>
                    <a:pt x="30921" y="1260"/>
                    <a:pt x="32600" y="1700"/>
                  </a:cubicBezTo>
                  <a:cubicBezTo>
                    <a:pt x="34279" y="2129"/>
                    <a:pt x="35636" y="2546"/>
                    <a:pt x="36565" y="2831"/>
                  </a:cubicBezTo>
                  <a:cubicBezTo>
                    <a:pt x="37493" y="3129"/>
                    <a:pt x="38005" y="3296"/>
                    <a:pt x="38005" y="3296"/>
                  </a:cubicBezTo>
                  <a:cubicBezTo>
                    <a:pt x="38005" y="3296"/>
                    <a:pt x="37493" y="3093"/>
                    <a:pt x="36576" y="2772"/>
                  </a:cubicBezTo>
                  <a:cubicBezTo>
                    <a:pt x="35648" y="2439"/>
                    <a:pt x="34326" y="1962"/>
                    <a:pt x="32647" y="1486"/>
                  </a:cubicBezTo>
                  <a:cubicBezTo>
                    <a:pt x="30957" y="1010"/>
                    <a:pt x="28933" y="510"/>
                    <a:pt x="26647" y="224"/>
                  </a:cubicBezTo>
                  <a:cubicBezTo>
                    <a:pt x="25467" y="72"/>
                    <a:pt x="24221" y="1"/>
                    <a:pt x="22933" y="1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640" name="Google Shape;12640;p49"/>
            <p:cNvSpPr/>
            <p:nvPr/>
          </p:nvSpPr>
          <p:spPr>
            <a:xfrm>
              <a:off x="3315875" y="2930175"/>
              <a:ext cx="382525" cy="50100"/>
            </a:xfrm>
            <a:custGeom>
              <a:avLst/>
              <a:gdLst/>
              <a:ahLst/>
              <a:cxnLst/>
              <a:rect l="l" t="t" r="r" b="b"/>
              <a:pathLst>
                <a:path w="15301" h="2004" extrusionOk="0">
                  <a:moveTo>
                    <a:pt x="5642" y="1"/>
                  </a:moveTo>
                  <a:cubicBezTo>
                    <a:pt x="4334" y="1"/>
                    <a:pt x="3168" y="108"/>
                    <a:pt x="2251" y="242"/>
                  </a:cubicBezTo>
                  <a:cubicBezTo>
                    <a:pt x="1548" y="349"/>
                    <a:pt x="989" y="456"/>
                    <a:pt x="596" y="539"/>
                  </a:cubicBezTo>
                  <a:cubicBezTo>
                    <a:pt x="203" y="635"/>
                    <a:pt x="1" y="670"/>
                    <a:pt x="1" y="670"/>
                  </a:cubicBezTo>
                  <a:cubicBezTo>
                    <a:pt x="1" y="670"/>
                    <a:pt x="227" y="658"/>
                    <a:pt x="608" y="611"/>
                  </a:cubicBezTo>
                  <a:cubicBezTo>
                    <a:pt x="1001" y="575"/>
                    <a:pt x="1560" y="527"/>
                    <a:pt x="2263" y="480"/>
                  </a:cubicBezTo>
                  <a:cubicBezTo>
                    <a:pt x="2900" y="442"/>
                    <a:pt x="3642" y="416"/>
                    <a:pt x="4462" y="416"/>
                  </a:cubicBezTo>
                  <a:cubicBezTo>
                    <a:pt x="5450" y="416"/>
                    <a:pt x="6551" y="454"/>
                    <a:pt x="7716" y="551"/>
                  </a:cubicBezTo>
                  <a:cubicBezTo>
                    <a:pt x="9835" y="754"/>
                    <a:pt x="11728" y="1087"/>
                    <a:pt x="13098" y="1420"/>
                  </a:cubicBezTo>
                  <a:cubicBezTo>
                    <a:pt x="13788" y="1575"/>
                    <a:pt x="14336" y="1730"/>
                    <a:pt x="14705" y="1837"/>
                  </a:cubicBezTo>
                  <a:cubicBezTo>
                    <a:pt x="15098" y="1944"/>
                    <a:pt x="15300" y="2004"/>
                    <a:pt x="15300" y="2004"/>
                  </a:cubicBezTo>
                  <a:cubicBezTo>
                    <a:pt x="15300" y="2004"/>
                    <a:pt x="15098" y="1909"/>
                    <a:pt x="14752" y="1742"/>
                  </a:cubicBezTo>
                  <a:cubicBezTo>
                    <a:pt x="14383" y="1599"/>
                    <a:pt x="13848" y="1409"/>
                    <a:pt x="13169" y="1182"/>
                  </a:cubicBezTo>
                  <a:cubicBezTo>
                    <a:pt x="11835" y="754"/>
                    <a:pt x="9930" y="289"/>
                    <a:pt x="7775" y="99"/>
                  </a:cubicBezTo>
                  <a:cubicBezTo>
                    <a:pt x="7036" y="30"/>
                    <a:pt x="6320" y="1"/>
                    <a:pt x="5642" y="1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641" name="Google Shape;12641;p49"/>
            <p:cNvSpPr/>
            <p:nvPr/>
          </p:nvSpPr>
          <p:spPr>
            <a:xfrm>
              <a:off x="3478100" y="2965425"/>
              <a:ext cx="132475" cy="15200"/>
            </a:xfrm>
            <a:custGeom>
              <a:avLst/>
              <a:gdLst/>
              <a:ahLst/>
              <a:cxnLst/>
              <a:rect l="l" t="t" r="r" b="b"/>
              <a:pathLst>
                <a:path w="5299" h="608" extrusionOk="0">
                  <a:moveTo>
                    <a:pt x="1616" y="0"/>
                  </a:moveTo>
                  <a:cubicBezTo>
                    <a:pt x="667" y="0"/>
                    <a:pt x="1" y="106"/>
                    <a:pt x="1" y="106"/>
                  </a:cubicBezTo>
                  <a:cubicBezTo>
                    <a:pt x="1" y="106"/>
                    <a:pt x="1179" y="368"/>
                    <a:pt x="2632" y="499"/>
                  </a:cubicBezTo>
                  <a:cubicBezTo>
                    <a:pt x="3706" y="595"/>
                    <a:pt x="4639" y="607"/>
                    <a:pt x="5060" y="607"/>
                  </a:cubicBezTo>
                  <a:cubicBezTo>
                    <a:pt x="5213" y="607"/>
                    <a:pt x="5299" y="606"/>
                    <a:pt x="5299" y="606"/>
                  </a:cubicBezTo>
                  <a:cubicBezTo>
                    <a:pt x="5299" y="606"/>
                    <a:pt x="4156" y="177"/>
                    <a:pt x="2679" y="46"/>
                  </a:cubicBezTo>
                  <a:cubicBezTo>
                    <a:pt x="2302" y="13"/>
                    <a:pt x="1942" y="0"/>
                    <a:pt x="1616" y="0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642" name="Google Shape;12642;p49"/>
            <p:cNvSpPr/>
            <p:nvPr/>
          </p:nvSpPr>
          <p:spPr>
            <a:xfrm>
              <a:off x="3505200" y="2876350"/>
              <a:ext cx="306000" cy="62250"/>
            </a:xfrm>
            <a:custGeom>
              <a:avLst/>
              <a:gdLst/>
              <a:ahLst/>
              <a:cxnLst/>
              <a:rect l="l" t="t" r="r" b="b"/>
              <a:pathLst>
                <a:path w="12240" h="2490" extrusionOk="0">
                  <a:moveTo>
                    <a:pt x="702" y="1"/>
                  </a:moveTo>
                  <a:cubicBezTo>
                    <a:pt x="253" y="1"/>
                    <a:pt x="0" y="13"/>
                    <a:pt x="0" y="13"/>
                  </a:cubicBezTo>
                  <a:cubicBezTo>
                    <a:pt x="0" y="13"/>
                    <a:pt x="691" y="97"/>
                    <a:pt x="1822" y="252"/>
                  </a:cubicBezTo>
                  <a:cubicBezTo>
                    <a:pt x="2941" y="418"/>
                    <a:pt x="4489" y="668"/>
                    <a:pt x="6167" y="1014"/>
                  </a:cubicBezTo>
                  <a:cubicBezTo>
                    <a:pt x="7846" y="1359"/>
                    <a:pt x="9370" y="1728"/>
                    <a:pt x="10466" y="2014"/>
                  </a:cubicBezTo>
                  <a:cubicBezTo>
                    <a:pt x="11549" y="2311"/>
                    <a:pt x="12240" y="2490"/>
                    <a:pt x="12240" y="2490"/>
                  </a:cubicBezTo>
                  <a:cubicBezTo>
                    <a:pt x="12240" y="2490"/>
                    <a:pt x="11597" y="2192"/>
                    <a:pt x="10549" y="1787"/>
                  </a:cubicBezTo>
                  <a:cubicBezTo>
                    <a:pt x="9489" y="1383"/>
                    <a:pt x="7977" y="906"/>
                    <a:pt x="6275" y="561"/>
                  </a:cubicBezTo>
                  <a:cubicBezTo>
                    <a:pt x="4560" y="216"/>
                    <a:pt x="2977" y="73"/>
                    <a:pt x="1845" y="25"/>
                  </a:cubicBezTo>
                  <a:cubicBezTo>
                    <a:pt x="1388" y="6"/>
                    <a:pt x="1002" y="1"/>
                    <a:pt x="702" y="1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643" name="Google Shape;12643;p49"/>
            <p:cNvSpPr/>
            <p:nvPr/>
          </p:nvSpPr>
          <p:spPr>
            <a:xfrm>
              <a:off x="3798075" y="2921325"/>
              <a:ext cx="146175" cy="109850"/>
            </a:xfrm>
            <a:custGeom>
              <a:avLst/>
              <a:gdLst/>
              <a:ahLst/>
              <a:cxnLst/>
              <a:rect l="l" t="t" r="r" b="b"/>
              <a:pathLst>
                <a:path w="5847" h="4394" extrusionOk="0">
                  <a:moveTo>
                    <a:pt x="1" y="0"/>
                  </a:moveTo>
                  <a:lnTo>
                    <a:pt x="1" y="0"/>
                  </a:lnTo>
                  <a:cubicBezTo>
                    <a:pt x="1" y="0"/>
                    <a:pt x="406" y="179"/>
                    <a:pt x="1001" y="465"/>
                  </a:cubicBezTo>
                  <a:cubicBezTo>
                    <a:pt x="1596" y="774"/>
                    <a:pt x="2394" y="1239"/>
                    <a:pt x="3239" y="1810"/>
                  </a:cubicBezTo>
                  <a:cubicBezTo>
                    <a:pt x="4097" y="2382"/>
                    <a:pt x="4787" y="2977"/>
                    <a:pt x="5228" y="3501"/>
                  </a:cubicBezTo>
                  <a:cubicBezTo>
                    <a:pt x="5442" y="3751"/>
                    <a:pt x="5597" y="3977"/>
                    <a:pt x="5704" y="4132"/>
                  </a:cubicBezTo>
                  <a:cubicBezTo>
                    <a:pt x="5787" y="4299"/>
                    <a:pt x="5847" y="4394"/>
                    <a:pt x="5847" y="4394"/>
                  </a:cubicBezTo>
                  <a:cubicBezTo>
                    <a:pt x="5847" y="4394"/>
                    <a:pt x="5823" y="4287"/>
                    <a:pt x="5763" y="4108"/>
                  </a:cubicBezTo>
                  <a:cubicBezTo>
                    <a:pt x="5704" y="3929"/>
                    <a:pt x="5585" y="3656"/>
                    <a:pt x="5406" y="3358"/>
                  </a:cubicBezTo>
                  <a:cubicBezTo>
                    <a:pt x="5049" y="2763"/>
                    <a:pt x="4382" y="2036"/>
                    <a:pt x="3501" y="1441"/>
                  </a:cubicBezTo>
                  <a:cubicBezTo>
                    <a:pt x="2620" y="846"/>
                    <a:pt x="1727" y="477"/>
                    <a:pt x="1072" y="274"/>
                  </a:cubicBezTo>
                  <a:cubicBezTo>
                    <a:pt x="418" y="60"/>
                    <a:pt x="1" y="0"/>
                    <a:pt x="1" y="0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644" name="Google Shape;12644;p49"/>
            <p:cNvSpPr/>
            <p:nvPr/>
          </p:nvSpPr>
          <p:spPr>
            <a:xfrm>
              <a:off x="3826650" y="2973700"/>
              <a:ext cx="92900" cy="57175"/>
            </a:xfrm>
            <a:custGeom>
              <a:avLst/>
              <a:gdLst/>
              <a:ahLst/>
              <a:cxnLst/>
              <a:rect l="l" t="t" r="r" b="b"/>
              <a:pathLst>
                <a:path w="3716" h="2287" extrusionOk="0">
                  <a:moveTo>
                    <a:pt x="1" y="1"/>
                  </a:moveTo>
                  <a:cubicBezTo>
                    <a:pt x="1" y="1"/>
                    <a:pt x="215" y="120"/>
                    <a:pt x="560" y="346"/>
                  </a:cubicBezTo>
                  <a:cubicBezTo>
                    <a:pt x="894" y="537"/>
                    <a:pt x="1358" y="822"/>
                    <a:pt x="1858" y="1132"/>
                  </a:cubicBezTo>
                  <a:cubicBezTo>
                    <a:pt x="2370" y="1453"/>
                    <a:pt x="2834" y="1727"/>
                    <a:pt x="3156" y="1942"/>
                  </a:cubicBezTo>
                  <a:cubicBezTo>
                    <a:pt x="3501" y="2144"/>
                    <a:pt x="3716" y="2287"/>
                    <a:pt x="3716" y="2287"/>
                  </a:cubicBezTo>
                  <a:cubicBezTo>
                    <a:pt x="3716" y="2287"/>
                    <a:pt x="3573" y="2073"/>
                    <a:pt x="3311" y="1763"/>
                  </a:cubicBezTo>
                  <a:cubicBezTo>
                    <a:pt x="3037" y="1453"/>
                    <a:pt x="2644" y="1061"/>
                    <a:pt x="2096" y="739"/>
                  </a:cubicBezTo>
                  <a:cubicBezTo>
                    <a:pt x="1572" y="406"/>
                    <a:pt x="1037" y="227"/>
                    <a:pt x="644" y="120"/>
                  </a:cubicBezTo>
                  <a:cubicBezTo>
                    <a:pt x="263" y="25"/>
                    <a:pt x="1" y="1"/>
                    <a:pt x="1" y="1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645" name="Google Shape;12645;p49"/>
            <p:cNvSpPr/>
            <p:nvPr/>
          </p:nvSpPr>
          <p:spPr>
            <a:xfrm>
              <a:off x="3798075" y="2993050"/>
              <a:ext cx="73550" cy="48550"/>
            </a:xfrm>
            <a:custGeom>
              <a:avLst/>
              <a:gdLst/>
              <a:ahLst/>
              <a:cxnLst/>
              <a:rect l="l" t="t" r="r" b="b"/>
              <a:pathLst>
                <a:path w="2942" h="1942" extrusionOk="0">
                  <a:moveTo>
                    <a:pt x="1" y="1"/>
                  </a:moveTo>
                  <a:lnTo>
                    <a:pt x="1" y="1"/>
                  </a:lnTo>
                  <a:cubicBezTo>
                    <a:pt x="1" y="1"/>
                    <a:pt x="167" y="120"/>
                    <a:pt x="417" y="346"/>
                  </a:cubicBezTo>
                  <a:cubicBezTo>
                    <a:pt x="679" y="525"/>
                    <a:pt x="1025" y="787"/>
                    <a:pt x="1430" y="1049"/>
                  </a:cubicBezTo>
                  <a:cubicBezTo>
                    <a:pt x="1834" y="1299"/>
                    <a:pt x="2203" y="1525"/>
                    <a:pt x="2489" y="1680"/>
                  </a:cubicBezTo>
                  <a:cubicBezTo>
                    <a:pt x="2763" y="1846"/>
                    <a:pt x="2942" y="1942"/>
                    <a:pt x="2942" y="1942"/>
                  </a:cubicBezTo>
                  <a:cubicBezTo>
                    <a:pt x="2942" y="1942"/>
                    <a:pt x="2846" y="1763"/>
                    <a:pt x="2632" y="1513"/>
                  </a:cubicBezTo>
                  <a:cubicBezTo>
                    <a:pt x="2430" y="1251"/>
                    <a:pt x="2096" y="929"/>
                    <a:pt x="1680" y="656"/>
                  </a:cubicBezTo>
                  <a:cubicBezTo>
                    <a:pt x="1263" y="382"/>
                    <a:pt x="834" y="215"/>
                    <a:pt x="525" y="120"/>
                  </a:cubicBezTo>
                  <a:cubicBezTo>
                    <a:pt x="215" y="37"/>
                    <a:pt x="1" y="1"/>
                    <a:pt x="1" y="1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646" name="Google Shape;12646;p49"/>
            <p:cNvSpPr/>
            <p:nvPr/>
          </p:nvSpPr>
          <p:spPr>
            <a:xfrm>
              <a:off x="3646275" y="3014500"/>
              <a:ext cx="141425" cy="65800"/>
            </a:xfrm>
            <a:custGeom>
              <a:avLst/>
              <a:gdLst/>
              <a:ahLst/>
              <a:cxnLst/>
              <a:rect l="l" t="t" r="r" b="b"/>
              <a:pathLst>
                <a:path w="5657" h="2632" extrusionOk="0">
                  <a:moveTo>
                    <a:pt x="1" y="0"/>
                  </a:moveTo>
                  <a:cubicBezTo>
                    <a:pt x="1" y="0"/>
                    <a:pt x="346" y="119"/>
                    <a:pt x="882" y="286"/>
                  </a:cubicBezTo>
                  <a:cubicBezTo>
                    <a:pt x="1417" y="488"/>
                    <a:pt x="2132" y="786"/>
                    <a:pt x="2906" y="1143"/>
                  </a:cubicBezTo>
                  <a:cubicBezTo>
                    <a:pt x="3680" y="1512"/>
                    <a:pt x="4358" y="1869"/>
                    <a:pt x="4858" y="2155"/>
                  </a:cubicBezTo>
                  <a:cubicBezTo>
                    <a:pt x="5346" y="2453"/>
                    <a:pt x="5656" y="2631"/>
                    <a:pt x="5656" y="2631"/>
                  </a:cubicBezTo>
                  <a:cubicBezTo>
                    <a:pt x="5656" y="2631"/>
                    <a:pt x="5418" y="2357"/>
                    <a:pt x="4989" y="1976"/>
                  </a:cubicBezTo>
                  <a:cubicBezTo>
                    <a:pt x="4549" y="1584"/>
                    <a:pt x="3906" y="1107"/>
                    <a:pt x="3096" y="738"/>
                  </a:cubicBezTo>
                  <a:cubicBezTo>
                    <a:pt x="2298" y="369"/>
                    <a:pt x="1501" y="179"/>
                    <a:pt x="941" y="83"/>
                  </a:cubicBezTo>
                  <a:cubicBezTo>
                    <a:pt x="358" y="0"/>
                    <a:pt x="1" y="0"/>
                    <a:pt x="1" y="0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647" name="Google Shape;12647;p49"/>
            <p:cNvSpPr/>
            <p:nvPr/>
          </p:nvSpPr>
          <p:spPr>
            <a:xfrm>
              <a:off x="2907500" y="2169450"/>
              <a:ext cx="176225" cy="400375"/>
            </a:xfrm>
            <a:custGeom>
              <a:avLst/>
              <a:gdLst/>
              <a:ahLst/>
              <a:cxnLst/>
              <a:rect l="l" t="t" r="r" b="b"/>
              <a:pathLst>
                <a:path w="7049" h="16015" extrusionOk="0">
                  <a:moveTo>
                    <a:pt x="7049" y="0"/>
                  </a:moveTo>
                  <a:cubicBezTo>
                    <a:pt x="7048" y="1"/>
                    <a:pt x="5263" y="3501"/>
                    <a:pt x="3310" y="7918"/>
                  </a:cubicBezTo>
                  <a:cubicBezTo>
                    <a:pt x="1369" y="12335"/>
                    <a:pt x="0" y="16014"/>
                    <a:pt x="0" y="16014"/>
                  </a:cubicBezTo>
                  <a:cubicBezTo>
                    <a:pt x="0" y="16014"/>
                    <a:pt x="1798" y="12514"/>
                    <a:pt x="3727" y="8096"/>
                  </a:cubicBezTo>
                  <a:cubicBezTo>
                    <a:pt x="5679" y="3680"/>
                    <a:pt x="7049" y="1"/>
                    <a:pt x="7049" y="0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648" name="Google Shape;12648;p49"/>
            <p:cNvSpPr/>
            <p:nvPr/>
          </p:nvSpPr>
          <p:spPr>
            <a:xfrm>
              <a:off x="2784850" y="2298325"/>
              <a:ext cx="212275" cy="456325"/>
            </a:xfrm>
            <a:custGeom>
              <a:avLst/>
              <a:gdLst/>
              <a:ahLst/>
              <a:cxnLst/>
              <a:rect l="l" t="t" r="r" b="b"/>
              <a:pathLst>
                <a:path w="8491" h="18253" extrusionOk="0">
                  <a:moveTo>
                    <a:pt x="8490" y="1"/>
                  </a:moveTo>
                  <a:cubicBezTo>
                    <a:pt x="8490" y="1"/>
                    <a:pt x="6287" y="3942"/>
                    <a:pt x="3930" y="8978"/>
                  </a:cubicBezTo>
                  <a:cubicBezTo>
                    <a:pt x="1596" y="14026"/>
                    <a:pt x="1" y="18253"/>
                    <a:pt x="1" y="18253"/>
                  </a:cubicBezTo>
                  <a:cubicBezTo>
                    <a:pt x="1" y="18253"/>
                    <a:pt x="2013" y="14205"/>
                    <a:pt x="4347" y="9168"/>
                  </a:cubicBezTo>
                  <a:cubicBezTo>
                    <a:pt x="6692" y="4144"/>
                    <a:pt x="8490" y="1"/>
                    <a:pt x="8490" y="1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649" name="Google Shape;12649;p49"/>
            <p:cNvSpPr/>
            <p:nvPr/>
          </p:nvSpPr>
          <p:spPr>
            <a:xfrm>
              <a:off x="2934875" y="2266475"/>
              <a:ext cx="56875" cy="120275"/>
            </a:xfrm>
            <a:custGeom>
              <a:avLst/>
              <a:gdLst/>
              <a:ahLst/>
              <a:cxnLst/>
              <a:rect l="l" t="t" r="r" b="b"/>
              <a:pathLst>
                <a:path w="2275" h="4811" extrusionOk="0">
                  <a:moveTo>
                    <a:pt x="2275" y="1"/>
                  </a:moveTo>
                  <a:cubicBezTo>
                    <a:pt x="2275" y="1"/>
                    <a:pt x="1560" y="989"/>
                    <a:pt x="941" y="2311"/>
                  </a:cubicBezTo>
                  <a:cubicBezTo>
                    <a:pt x="298" y="3632"/>
                    <a:pt x="1" y="4811"/>
                    <a:pt x="1" y="4811"/>
                  </a:cubicBezTo>
                  <a:cubicBezTo>
                    <a:pt x="1" y="4811"/>
                    <a:pt x="715" y="3846"/>
                    <a:pt x="1346" y="2501"/>
                  </a:cubicBezTo>
                  <a:cubicBezTo>
                    <a:pt x="1977" y="1180"/>
                    <a:pt x="2275" y="1"/>
                    <a:pt x="2275" y="1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650" name="Google Shape;12650;p49"/>
            <p:cNvSpPr/>
            <p:nvPr/>
          </p:nvSpPr>
          <p:spPr>
            <a:xfrm>
              <a:off x="2625625" y="2781125"/>
              <a:ext cx="121750" cy="253325"/>
            </a:xfrm>
            <a:custGeom>
              <a:avLst/>
              <a:gdLst/>
              <a:ahLst/>
              <a:cxnLst/>
              <a:rect l="l" t="t" r="r" b="b"/>
              <a:pathLst>
                <a:path w="4870" h="10133" extrusionOk="0">
                  <a:moveTo>
                    <a:pt x="4870" y="1"/>
                  </a:moveTo>
                  <a:cubicBezTo>
                    <a:pt x="4870" y="1"/>
                    <a:pt x="4584" y="572"/>
                    <a:pt x="4155" y="1501"/>
                  </a:cubicBezTo>
                  <a:cubicBezTo>
                    <a:pt x="3739" y="2441"/>
                    <a:pt x="3179" y="3715"/>
                    <a:pt x="2536" y="5132"/>
                  </a:cubicBezTo>
                  <a:cubicBezTo>
                    <a:pt x="1893" y="6525"/>
                    <a:pt x="1286" y="7799"/>
                    <a:pt x="810" y="8692"/>
                  </a:cubicBezTo>
                  <a:cubicBezTo>
                    <a:pt x="572" y="9133"/>
                    <a:pt x="381" y="9490"/>
                    <a:pt x="226" y="9752"/>
                  </a:cubicBezTo>
                  <a:cubicBezTo>
                    <a:pt x="83" y="10002"/>
                    <a:pt x="0" y="10133"/>
                    <a:pt x="0" y="10133"/>
                  </a:cubicBezTo>
                  <a:cubicBezTo>
                    <a:pt x="0" y="10133"/>
                    <a:pt x="107" y="10014"/>
                    <a:pt x="286" y="9787"/>
                  </a:cubicBezTo>
                  <a:cubicBezTo>
                    <a:pt x="464" y="9573"/>
                    <a:pt x="703" y="9228"/>
                    <a:pt x="1000" y="8811"/>
                  </a:cubicBezTo>
                  <a:cubicBezTo>
                    <a:pt x="1584" y="7966"/>
                    <a:pt x="2310" y="6739"/>
                    <a:pt x="2953" y="5311"/>
                  </a:cubicBezTo>
                  <a:cubicBezTo>
                    <a:pt x="3608" y="3882"/>
                    <a:pt x="4072" y="2548"/>
                    <a:pt x="4382" y="1572"/>
                  </a:cubicBezTo>
                  <a:cubicBezTo>
                    <a:pt x="4703" y="608"/>
                    <a:pt x="4870" y="1"/>
                    <a:pt x="4870" y="1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651" name="Google Shape;12651;p49"/>
            <p:cNvSpPr/>
            <p:nvPr/>
          </p:nvSpPr>
          <p:spPr>
            <a:xfrm>
              <a:off x="2705375" y="2802850"/>
              <a:ext cx="58675" cy="146175"/>
            </a:xfrm>
            <a:custGeom>
              <a:avLst/>
              <a:gdLst/>
              <a:ahLst/>
              <a:cxnLst/>
              <a:rect l="l" t="t" r="r" b="b"/>
              <a:pathLst>
                <a:path w="2347" h="5847" extrusionOk="0">
                  <a:moveTo>
                    <a:pt x="2346" y="1"/>
                  </a:moveTo>
                  <a:cubicBezTo>
                    <a:pt x="2346" y="1"/>
                    <a:pt x="2204" y="334"/>
                    <a:pt x="1965" y="858"/>
                  </a:cubicBezTo>
                  <a:cubicBezTo>
                    <a:pt x="1751" y="1394"/>
                    <a:pt x="1453" y="2108"/>
                    <a:pt x="1132" y="2906"/>
                  </a:cubicBezTo>
                  <a:cubicBezTo>
                    <a:pt x="822" y="3727"/>
                    <a:pt x="537" y="4442"/>
                    <a:pt x="322" y="4978"/>
                  </a:cubicBezTo>
                  <a:cubicBezTo>
                    <a:pt x="120" y="5513"/>
                    <a:pt x="1" y="5847"/>
                    <a:pt x="1" y="5847"/>
                  </a:cubicBezTo>
                  <a:cubicBezTo>
                    <a:pt x="1" y="5847"/>
                    <a:pt x="227" y="5573"/>
                    <a:pt x="537" y="5085"/>
                  </a:cubicBezTo>
                  <a:cubicBezTo>
                    <a:pt x="846" y="4608"/>
                    <a:pt x="1239" y="3906"/>
                    <a:pt x="1561" y="3084"/>
                  </a:cubicBezTo>
                  <a:cubicBezTo>
                    <a:pt x="1894" y="2275"/>
                    <a:pt x="2096" y="1489"/>
                    <a:pt x="2204" y="929"/>
                  </a:cubicBezTo>
                  <a:cubicBezTo>
                    <a:pt x="2323" y="358"/>
                    <a:pt x="2346" y="1"/>
                    <a:pt x="2346" y="1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652" name="Google Shape;12652;p49"/>
            <p:cNvSpPr/>
            <p:nvPr/>
          </p:nvSpPr>
          <p:spPr>
            <a:xfrm>
              <a:off x="2766100" y="2592425"/>
              <a:ext cx="130400" cy="279500"/>
            </a:xfrm>
            <a:custGeom>
              <a:avLst/>
              <a:gdLst/>
              <a:ahLst/>
              <a:cxnLst/>
              <a:rect l="l" t="t" r="r" b="b"/>
              <a:pathLst>
                <a:path w="5216" h="11180" extrusionOk="0">
                  <a:moveTo>
                    <a:pt x="5216" y="0"/>
                  </a:moveTo>
                  <a:lnTo>
                    <a:pt x="5216" y="0"/>
                  </a:lnTo>
                  <a:cubicBezTo>
                    <a:pt x="5215" y="0"/>
                    <a:pt x="3846" y="2393"/>
                    <a:pt x="2406" y="5489"/>
                  </a:cubicBezTo>
                  <a:cubicBezTo>
                    <a:pt x="965" y="8572"/>
                    <a:pt x="1" y="11180"/>
                    <a:pt x="1" y="11180"/>
                  </a:cubicBezTo>
                  <a:cubicBezTo>
                    <a:pt x="1" y="11180"/>
                    <a:pt x="1370" y="8763"/>
                    <a:pt x="2811" y="5691"/>
                  </a:cubicBezTo>
                  <a:cubicBezTo>
                    <a:pt x="4251" y="2608"/>
                    <a:pt x="5216" y="0"/>
                    <a:pt x="5216" y="0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653" name="Google Shape;12653;p49"/>
            <p:cNvSpPr/>
            <p:nvPr/>
          </p:nvSpPr>
          <p:spPr>
            <a:xfrm>
              <a:off x="2966425" y="2863275"/>
              <a:ext cx="463475" cy="37925"/>
            </a:xfrm>
            <a:custGeom>
              <a:avLst/>
              <a:gdLst/>
              <a:ahLst/>
              <a:cxnLst/>
              <a:rect l="l" t="t" r="r" b="b"/>
              <a:pathLst>
                <a:path w="18539" h="1517" extrusionOk="0">
                  <a:moveTo>
                    <a:pt x="18539" y="1"/>
                  </a:moveTo>
                  <a:lnTo>
                    <a:pt x="18539" y="1"/>
                  </a:lnTo>
                  <a:cubicBezTo>
                    <a:pt x="18538" y="1"/>
                    <a:pt x="14371" y="132"/>
                    <a:pt x="9240" y="584"/>
                  </a:cubicBezTo>
                  <a:cubicBezTo>
                    <a:pt x="6680" y="810"/>
                    <a:pt x="4358" y="1060"/>
                    <a:pt x="2692" y="1263"/>
                  </a:cubicBezTo>
                  <a:cubicBezTo>
                    <a:pt x="2075" y="1343"/>
                    <a:pt x="1533" y="1383"/>
                    <a:pt x="1104" y="1383"/>
                  </a:cubicBezTo>
                  <a:cubicBezTo>
                    <a:pt x="961" y="1383"/>
                    <a:pt x="831" y="1379"/>
                    <a:pt x="715" y="1370"/>
                  </a:cubicBezTo>
                  <a:cubicBezTo>
                    <a:pt x="263" y="1346"/>
                    <a:pt x="1" y="1263"/>
                    <a:pt x="1" y="1263"/>
                  </a:cubicBezTo>
                  <a:lnTo>
                    <a:pt x="1" y="1263"/>
                  </a:lnTo>
                  <a:cubicBezTo>
                    <a:pt x="1" y="1263"/>
                    <a:pt x="239" y="1370"/>
                    <a:pt x="715" y="1441"/>
                  </a:cubicBezTo>
                  <a:cubicBezTo>
                    <a:pt x="1008" y="1493"/>
                    <a:pt x="1382" y="1517"/>
                    <a:pt x="1823" y="1517"/>
                  </a:cubicBezTo>
                  <a:cubicBezTo>
                    <a:pt x="2099" y="1517"/>
                    <a:pt x="2402" y="1507"/>
                    <a:pt x="2727" y="1489"/>
                  </a:cubicBezTo>
                  <a:cubicBezTo>
                    <a:pt x="4406" y="1406"/>
                    <a:pt x="6728" y="1251"/>
                    <a:pt x="9288" y="1025"/>
                  </a:cubicBezTo>
                  <a:cubicBezTo>
                    <a:pt x="14407" y="584"/>
                    <a:pt x="18539" y="1"/>
                    <a:pt x="18539" y="1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654" name="Google Shape;12654;p49"/>
            <p:cNvSpPr/>
            <p:nvPr/>
          </p:nvSpPr>
          <p:spPr>
            <a:xfrm>
              <a:off x="3469475" y="2849575"/>
              <a:ext cx="89325" cy="11050"/>
            </a:xfrm>
            <a:custGeom>
              <a:avLst/>
              <a:gdLst/>
              <a:ahLst/>
              <a:cxnLst/>
              <a:rect l="l" t="t" r="r" b="b"/>
              <a:pathLst>
                <a:path w="3573" h="442" extrusionOk="0">
                  <a:moveTo>
                    <a:pt x="1786" y="1"/>
                  </a:moveTo>
                  <a:cubicBezTo>
                    <a:pt x="810" y="1"/>
                    <a:pt x="0" y="215"/>
                    <a:pt x="0" y="215"/>
                  </a:cubicBezTo>
                  <a:cubicBezTo>
                    <a:pt x="0" y="215"/>
                    <a:pt x="810" y="442"/>
                    <a:pt x="1786" y="442"/>
                  </a:cubicBezTo>
                  <a:cubicBezTo>
                    <a:pt x="2774" y="442"/>
                    <a:pt x="3572" y="215"/>
                    <a:pt x="3572" y="215"/>
                  </a:cubicBezTo>
                  <a:cubicBezTo>
                    <a:pt x="3572" y="215"/>
                    <a:pt x="2774" y="1"/>
                    <a:pt x="1786" y="1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655" name="Google Shape;12655;p49"/>
            <p:cNvSpPr/>
            <p:nvPr/>
          </p:nvSpPr>
          <p:spPr>
            <a:xfrm>
              <a:off x="3572750" y="2855225"/>
              <a:ext cx="87850" cy="12250"/>
            </a:xfrm>
            <a:custGeom>
              <a:avLst/>
              <a:gdLst/>
              <a:ahLst/>
              <a:cxnLst/>
              <a:rect l="l" t="t" r="r" b="b"/>
              <a:pathLst>
                <a:path w="3514" h="490" extrusionOk="0">
                  <a:moveTo>
                    <a:pt x="1362" y="1"/>
                  </a:moveTo>
                  <a:cubicBezTo>
                    <a:pt x="587" y="1"/>
                    <a:pt x="1" y="132"/>
                    <a:pt x="1" y="132"/>
                  </a:cubicBezTo>
                  <a:cubicBezTo>
                    <a:pt x="1" y="132"/>
                    <a:pt x="775" y="418"/>
                    <a:pt x="1739" y="477"/>
                  </a:cubicBezTo>
                  <a:cubicBezTo>
                    <a:pt x="1877" y="486"/>
                    <a:pt x="2011" y="490"/>
                    <a:pt x="2141" y="490"/>
                  </a:cubicBezTo>
                  <a:cubicBezTo>
                    <a:pt x="2918" y="490"/>
                    <a:pt x="3513" y="358"/>
                    <a:pt x="3513" y="358"/>
                  </a:cubicBezTo>
                  <a:cubicBezTo>
                    <a:pt x="3513" y="358"/>
                    <a:pt x="2751" y="85"/>
                    <a:pt x="1763" y="13"/>
                  </a:cubicBezTo>
                  <a:cubicBezTo>
                    <a:pt x="1625" y="5"/>
                    <a:pt x="1491" y="1"/>
                    <a:pt x="1362" y="1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656" name="Google Shape;12656;p49"/>
            <p:cNvSpPr/>
            <p:nvPr/>
          </p:nvSpPr>
          <p:spPr>
            <a:xfrm>
              <a:off x="4790775" y="2957350"/>
              <a:ext cx="477150" cy="47650"/>
            </a:xfrm>
            <a:custGeom>
              <a:avLst/>
              <a:gdLst/>
              <a:ahLst/>
              <a:cxnLst/>
              <a:rect l="l" t="t" r="r" b="b"/>
              <a:pathLst>
                <a:path w="19086" h="1906" extrusionOk="0">
                  <a:moveTo>
                    <a:pt x="0" y="0"/>
                  </a:moveTo>
                  <a:cubicBezTo>
                    <a:pt x="0" y="0"/>
                    <a:pt x="1072" y="155"/>
                    <a:pt x="2786" y="476"/>
                  </a:cubicBezTo>
                  <a:cubicBezTo>
                    <a:pt x="4501" y="798"/>
                    <a:pt x="6846" y="1345"/>
                    <a:pt x="9513" y="1691"/>
                  </a:cubicBezTo>
                  <a:cubicBezTo>
                    <a:pt x="10677" y="1838"/>
                    <a:pt x="11808" y="1906"/>
                    <a:pt x="12858" y="1906"/>
                  </a:cubicBezTo>
                  <a:cubicBezTo>
                    <a:pt x="14192" y="1906"/>
                    <a:pt x="15393" y="1795"/>
                    <a:pt x="16359" y="1595"/>
                  </a:cubicBezTo>
                  <a:cubicBezTo>
                    <a:pt x="17217" y="1429"/>
                    <a:pt x="17907" y="1226"/>
                    <a:pt x="18371" y="1060"/>
                  </a:cubicBezTo>
                  <a:cubicBezTo>
                    <a:pt x="18824" y="893"/>
                    <a:pt x="19086" y="798"/>
                    <a:pt x="19086" y="798"/>
                  </a:cubicBezTo>
                  <a:lnTo>
                    <a:pt x="19086" y="798"/>
                  </a:lnTo>
                  <a:cubicBezTo>
                    <a:pt x="19086" y="798"/>
                    <a:pt x="18812" y="881"/>
                    <a:pt x="18371" y="988"/>
                  </a:cubicBezTo>
                  <a:cubicBezTo>
                    <a:pt x="17895" y="1119"/>
                    <a:pt x="17205" y="1262"/>
                    <a:pt x="16347" y="1369"/>
                  </a:cubicBezTo>
                  <a:cubicBezTo>
                    <a:pt x="15599" y="1472"/>
                    <a:pt x="14724" y="1526"/>
                    <a:pt x="13758" y="1526"/>
                  </a:cubicBezTo>
                  <a:cubicBezTo>
                    <a:pt x="12495" y="1526"/>
                    <a:pt x="11076" y="1434"/>
                    <a:pt x="9585" y="1238"/>
                  </a:cubicBezTo>
                  <a:cubicBezTo>
                    <a:pt x="6953" y="893"/>
                    <a:pt x="4572" y="464"/>
                    <a:pt x="2822" y="262"/>
                  </a:cubicBezTo>
                  <a:cubicBezTo>
                    <a:pt x="1084" y="48"/>
                    <a:pt x="0" y="0"/>
                    <a:pt x="0" y="0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657" name="Google Shape;12657;p49"/>
            <p:cNvSpPr/>
            <p:nvPr/>
          </p:nvSpPr>
          <p:spPr>
            <a:xfrm>
              <a:off x="5201525" y="2869525"/>
              <a:ext cx="64925" cy="107175"/>
            </a:xfrm>
            <a:custGeom>
              <a:avLst/>
              <a:gdLst/>
              <a:ahLst/>
              <a:cxnLst/>
              <a:rect l="l" t="t" r="r" b="b"/>
              <a:pathLst>
                <a:path w="2597" h="4287" extrusionOk="0">
                  <a:moveTo>
                    <a:pt x="1" y="1"/>
                  </a:moveTo>
                  <a:cubicBezTo>
                    <a:pt x="1" y="1"/>
                    <a:pt x="477" y="1049"/>
                    <a:pt x="1179" y="2227"/>
                  </a:cubicBezTo>
                  <a:cubicBezTo>
                    <a:pt x="1894" y="3394"/>
                    <a:pt x="2596" y="4287"/>
                    <a:pt x="2596" y="4287"/>
                  </a:cubicBezTo>
                  <a:cubicBezTo>
                    <a:pt x="2596" y="4287"/>
                    <a:pt x="2275" y="3180"/>
                    <a:pt x="1560" y="1989"/>
                  </a:cubicBezTo>
                  <a:cubicBezTo>
                    <a:pt x="834" y="799"/>
                    <a:pt x="1" y="1"/>
                    <a:pt x="1" y="1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658" name="Google Shape;12658;p49"/>
            <p:cNvSpPr/>
            <p:nvPr/>
          </p:nvSpPr>
          <p:spPr>
            <a:xfrm>
              <a:off x="5239025" y="2963875"/>
              <a:ext cx="83075" cy="80400"/>
            </a:xfrm>
            <a:custGeom>
              <a:avLst/>
              <a:gdLst/>
              <a:ahLst/>
              <a:cxnLst/>
              <a:rect l="l" t="t" r="r" b="b"/>
              <a:pathLst>
                <a:path w="3323" h="3216" extrusionOk="0">
                  <a:moveTo>
                    <a:pt x="1632" y="1454"/>
                  </a:moveTo>
                  <a:lnTo>
                    <a:pt x="1632" y="1454"/>
                  </a:lnTo>
                  <a:cubicBezTo>
                    <a:pt x="1632" y="1454"/>
                    <a:pt x="1624" y="1462"/>
                    <a:pt x="1614" y="1471"/>
                  </a:cubicBezTo>
                  <a:lnTo>
                    <a:pt x="1614" y="1471"/>
                  </a:lnTo>
                  <a:cubicBezTo>
                    <a:pt x="1621" y="1459"/>
                    <a:pt x="1632" y="1454"/>
                    <a:pt x="1632" y="1454"/>
                  </a:cubicBezTo>
                  <a:close/>
                  <a:moveTo>
                    <a:pt x="25" y="1"/>
                  </a:moveTo>
                  <a:cubicBezTo>
                    <a:pt x="25" y="1"/>
                    <a:pt x="1" y="25"/>
                    <a:pt x="49" y="156"/>
                  </a:cubicBezTo>
                  <a:cubicBezTo>
                    <a:pt x="84" y="215"/>
                    <a:pt x="144" y="311"/>
                    <a:pt x="239" y="382"/>
                  </a:cubicBezTo>
                  <a:cubicBezTo>
                    <a:pt x="299" y="430"/>
                    <a:pt x="358" y="453"/>
                    <a:pt x="453" y="477"/>
                  </a:cubicBezTo>
                  <a:cubicBezTo>
                    <a:pt x="501" y="489"/>
                    <a:pt x="537" y="489"/>
                    <a:pt x="584" y="489"/>
                  </a:cubicBezTo>
                  <a:cubicBezTo>
                    <a:pt x="620" y="477"/>
                    <a:pt x="656" y="477"/>
                    <a:pt x="691" y="453"/>
                  </a:cubicBezTo>
                  <a:lnTo>
                    <a:pt x="691" y="453"/>
                  </a:lnTo>
                  <a:cubicBezTo>
                    <a:pt x="656" y="501"/>
                    <a:pt x="691" y="453"/>
                    <a:pt x="703" y="549"/>
                  </a:cubicBezTo>
                  <a:lnTo>
                    <a:pt x="703" y="692"/>
                  </a:lnTo>
                  <a:cubicBezTo>
                    <a:pt x="703" y="727"/>
                    <a:pt x="691" y="787"/>
                    <a:pt x="680" y="834"/>
                  </a:cubicBezTo>
                  <a:cubicBezTo>
                    <a:pt x="656" y="870"/>
                    <a:pt x="632" y="918"/>
                    <a:pt x="620" y="965"/>
                  </a:cubicBezTo>
                  <a:cubicBezTo>
                    <a:pt x="584" y="1025"/>
                    <a:pt x="584" y="1084"/>
                    <a:pt x="584" y="1144"/>
                  </a:cubicBezTo>
                  <a:cubicBezTo>
                    <a:pt x="582" y="1142"/>
                    <a:pt x="581" y="1141"/>
                    <a:pt x="579" y="1141"/>
                  </a:cubicBezTo>
                  <a:cubicBezTo>
                    <a:pt x="570" y="1141"/>
                    <a:pt x="564" y="1171"/>
                    <a:pt x="584" y="1251"/>
                  </a:cubicBezTo>
                  <a:cubicBezTo>
                    <a:pt x="620" y="1334"/>
                    <a:pt x="715" y="1442"/>
                    <a:pt x="918" y="1442"/>
                  </a:cubicBezTo>
                  <a:cubicBezTo>
                    <a:pt x="953" y="1442"/>
                    <a:pt x="1001" y="1442"/>
                    <a:pt x="1061" y="1430"/>
                  </a:cubicBezTo>
                  <a:cubicBezTo>
                    <a:pt x="1096" y="1406"/>
                    <a:pt x="1120" y="1406"/>
                    <a:pt x="1156" y="1394"/>
                  </a:cubicBezTo>
                  <a:lnTo>
                    <a:pt x="1192" y="1382"/>
                  </a:lnTo>
                  <a:lnTo>
                    <a:pt x="1192" y="1382"/>
                  </a:lnTo>
                  <a:lnTo>
                    <a:pt x="1168" y="1394"/>
                  </a:lnTo>
                  <a:lnTo>
                    <a:pt x="1168" y="1406"/>
                  </a:lnTo>
                  <a:lnTo>
                    <a:pt x="1168" y="1442"/>
                  </a:lnTo>
                  <a:lnTo>
                    <a:pt x="1168" y="1489"/>
                  </a:lnTo>
                  <a:cubicBezTo>
                    <a:pt x="1168" y="1513"/>
                    <a:pt x="1168" y="1561"/>
                    <a:pt x="1180" y="1608"/>
                  </a:cubicBezTo>
                  <a:cubicBezTo>
                    <a:pt x="1239" y="1763"/>
                    <a:pt x="1346" y="1846"/>
                    <a:pt x="1453" y="1882"/>
                  </a:cubicBezTo>
                  <a:cubicBezTo>
                    <a:pt x="1486" y="1898"/>
                    <a:pt x="1525" y="1906"/>
                    <a:pt x="1564" y="1907"/>
                  </a:cubicBezTo>
                  <a:lnTo>
                    <a:pt x="1564" y="1907"/>
                  </a:lnTo>
                  <a:cubicBezTo>
                    <a:pt x="1966" y="2499"/>
                    <a:pt x="2457" y="2766"/>
                    <a:pt x="2775" y="2942"/>
                  </a:cubicBezTo>
                  <a:cubicBezTo>
                    <a:pt x="3132" y="3132"/>
                    <a:pt x="3323" y="3216"/>
                    <a:pt x="3323" y="3216"/>
                  </a:cubicBezTo>
                  <a:cubicBezTo>
                    <a:pt x="3323" y="3216"/>
                    <a:pt x="3156" y="3073"/>
                    <a:pt x="2942" y="2775"/>
                  </a:cubicBezTo>
                  <a:cubicBezTo>
                    <a:pt x="2656" y="2513"/>
                    <a:pt x="2192" y="2144"/>
                    <a:pt x="1894" y="1525"/>
                  </a:cubicBezTo>
                  <a:lnTo>
                    <a:pt x="1608" y="1549"/>
                  </a:lnTo>
                  <a:lnTo>
                    <a:pt x="1608" y="1561"/>
                  </a:lnTo>
                  <a:cubicBezTo>
                    <a:pt x="1608" y="1563"/>
                    <a:pt x="1608" y="1564"/>
                    <a:pt x="1607" y="1564"/>
                  </a:cubicBezTo>
                  <a:cubicBezTo>
                    <a:pt x="1605" y="1564"/>
                    <a:pt x="1599" y="1540"/>
                    <a:pt x="1608" y="1493"/>
                  </a:cubicBezTo>
                  <a:lnTo>
                    <a:pt x="1608" y="1493"/>
                  </a:lnTo>
                  <a:cubicBezTo>
                    <a:pt x="1620" y="1492"/>
                    <a:pt x="1636" y="1491"/>
                    <a:pt x="1656" y="1489"/>
                  </a:cubicBezTo>
                  <a:lnTo>
                    <a:pt x="1656" y="1465"/>
                  </a:lnTo>
                  <a:lnTo>
                    <a:pt x="1656" y="1454"/>
                  </a:lnTo>
                  <a:cubicBezTo>
                    <a:pt x="1704" y="1382"/>
                    <a:pt x="1775" y="1299"/>
                    <a:pt x="1846" y="1215"/>
                  </a:cubicBezTo>
                  <a:lnTo>
                    <a:pt x="1787" y="1096"/>
                  </a:lnTo>
                  <a:lnTo>
                    <a:pt x="1775" y="1061"/>
                  </a:lnTo>
                  <a:cubicBezTo>
                    <a:pt x="1763" y="1037"/>
                    <a:pt x="1751" y="1001"/>
                    <a:pt x="1727" y="989"/>
                  </a:cubicBezTo>
                  <a:cubicBezTo>
                    <a:pt x="1656" y="906"/>
                    <a:pt x="1549" y="858"/>
                    <a:pt x="1453" y="858"/>
                  </a:cubicBezTo>
                  <a:cubicBezTo>
                    <a:pt x="1346" y="858"/>
                    <a:pt x="1215" y="894"/>
                    <a:pt x="1108" y="953"/>
                  </a:cubicBezTo>
                  <a:lnTo>
                    <a:pt x="1049" y="977"/>
                  </a:lnTo>
                  <a:lnTo>
                    <a:pt x="1037" y="989"/>
                  </a:lnTo>
                  <a:cubicBezTo>
                    <a:pt x="1023" y="1003"/>
                    <a:pt x="1007" y="1006"/>
                    <a:pt x="993" y="1006"/>
                  </a:cubicBezTo>
                  <a:cubicBezTo>
                    <a:pt x="981" y="1006"/>
                    <a:pt x="969" y="1004"/>
                    <a:pt x="960" y="1004"/>
                  </a:cubicBezTo>
                  <a:cubicBezTo>
                    <a:pt x="952" y="1004"/>
                    <a:pt x="945" y="1006"/>
                    <a:pt x="942" y="1013"/>
                  </a:cubicBezTo>
                  <a:cubicBezTo>
                    <a:pt x="930" y="989"/>
                    <a:pt x="942" y="977"/>
                    <a:pt x="942" y="965"/>
                  </a:cubicBezTo>
                  <a:cubicBezTo>
                    <a:pt x="942" y="953"/>
                    <a:pt x="953" y="918"/>
                    <a:pt x="953" y="906"/>
                  </a:cubicBezTo>
                  <a:cubicBezTo>
                    <a:pt x="977" y="811"/>
                    <a:pt x="977" y="739"/>
                    <a:pt x="977" y="680"/>
                  </a:cubicBezTo>
                  <a:cubicBezTo>
                    <a:pt x="977" y="549"/>
                    <a:pt x="918" y="430"/>
                    <a:pt x="882" y="370"/>
                  </a:cubicBezTo>
                  <a:cubicBezTo>
                    <a:pt x="850" y="301"/>
                    <a:pt x="820" y="282"/>
                    <a:pt x="798" y="282"/>
                  </a:cubicBezTo>
                  <a:cubicBezTo>
                    <a:pt x="772" y="282"/>
                    <a:pt x="756" y="311"/>
                    <a:pt x="763" y="311"/>
                  </a:cubicBezTo>
                  <a:cubicBezTo>
                    <a:pt x="703" y="358"/>
                    <a:pt x="632" y="370"/>
                    <a:pt x="584" y="382"/>
                  </a:cubicBezTo>
                  <a:lnTo>
                    <a:pt x="465" y="382"/>
                  </a:lnTo>
                  <a:cubicBezTo>
                    <a:pt x="394" y="370"/>
                    <a:pt x="322" y="358"/>
                    <a:pt x="275" y="322"/>
                  </a:cubicBezTo>
                  <a:cubicBezTo>
                    <a:pt x="168" y="263"/>
                    <a:pt x="108" y="203"/>
                    <a:pt x="84" y="144"/>
                  </a:cubicBezTo>
                  <a:cubicBezTo>
                    <a:pt x="25" y="37"/>
                    <a:pt x="25" y="1"/>
                    <a:pt x="25" y="1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659" name="Google Shape;12659;p49"/>
            <p:cNvSpPr/>
            <p:nvPr/>
          </p:nvSpPr>
          <p:spPr>
            <a:xfrm>
              <a:off x="4916975" y="2278100"/>
              <a:ext cx="94975" cy="186650"/>
            </a:xfrm>
            <a:custGeom>
              <a:avLst/>
              <a:gdLst/>
              <a:ahLst/>
              <a:cxnLst/>
              <a:rect l="l" t="t" r="r" b="b"/>
              <a:pathLst>
                <a:path w="3799" h="7466" extrusionOk="0">
                  <a:moveTo>
                    <a:pt x="0" y="0"/>
                  </a:moveTo>
                  <a:cubicBezTo>
                    <a:pt x="0" y="0"/>
                    <a:pt x="655" y="1774"/>
                    <a:pt x="1691" y="3834"/>
                  </a:cubicBezTo>
                  <a:cubicBezTo>
                    <a:pt x="2739" y="5906"/>
                    <a:pt x="3798" y="7465"/>
                    <a:pt x="3798" y="7465"/>
                  </a:cubicBezTo>
                  <a:cubicBezTo>
                    <a:pt x="3798" y="7465"/>
                    <a:pt x="3156" y="5679"/>
                    <a:pt x="2096" y="3631"/>
                  </a:cubicBezTo>
                  <a:cubicBezTo>
                    <a:pt x="1048" y="1572"/>
                    <a:pt x="1" y="0"/>
                    <a:pt x="0" y="0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660" name="Google Shape;12660;p49"/>
            <p:cNvSpPr/>
            <p:nvPr/>
          </p:nvSpPr>
          <p:spPr>
            <a:xfrm>
              <a:off x="5015500" y="2480800"/>
              <a:ext cx="23525" cy="41975"/>
            </a:xfrm>
            <a:custGeom>
              <a:avLst/>
              <a:gdLst/>
              <a:ahLst/>
              <a:cxnLst/>
              <a:rect l="l" t="t" r="r" b="b"/>
              <a:pathLst>
                <a:path w="941" h="1679" extrusionOk="0">
                  <a:moveTo>
                    <a:pt x="0" y="0"/>
                  </a:moveTo>
                  <a:lnTo>
                    <a:pt x="0" y="0"/>
                  </a:lnTo>
                  <a:cubicBezTo>
                    <a:pt x="0" y="0"/>
                    <a:pt x="12" y="488"/>
                    <a:pt x="274" y="953"/>
                  </a:cubicBezTo>
                  <a:cubicBezTo>
                    <a:pt x="524" y="1417"/>
                    <a:pt x="941" y="1679"/>
                    <a:pt x="941" y="1679"/>
                  </a:cubicBezTo>
                  <a:cubicBezTo>
                    <a:pt x="941" y="1679"/>
                    <a:pt x="929" y="1191"/>
                    <a:pt x="667" y="726"/>
                  </a:cubicBezTo>
                  <a:cubicBezTo>
                    <a:pt x="417" y="274"/>
                    <a:pt x="0" y="0"/>
                    <a:pt x="0" y="0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661" name="Google Shape;12661;p49"/>
            <p:cNvSpPr/>
            <p:nvPr/>
          </p:nvSpPr>
          <p:spPr>
            <a:xfrm>
              <a:off x="5043475" y="2540625"/>
              <a:ext cx="18175" cy="25025"/>
            </a:xfrm>
            <a:custGeom>
              <a:avLst/>
              <a:gdLst/>
              <a:ahLst/>
              <a:cxnLst/>
              <a:rect l="l" t="t" r="r" b="b"/>
              <a:pathLst>
                <a:path w="727" h="1001" extrusionOk="0">
                  <a:moveTo>
                    <a:pt x="36" y="0"/>
                  </a:moveTo>
                  <a:cubicBezTo>
                    <a:pt x="36" y="0"/>
                    <a:pt x="1" y="346"/>
                    <a:pt x="179" y="631"/>
                  </a:cubicBezTo>
                  <a:cubicBezTo>
                    <a:pt x="346" y="893"/>
                    <a:pt x="679" y="1000"/>
                    <a:pt x="679" y="1000"/>
                  </a:cubicBezTo>
                  <a:cubicBezTo>
                    <a:pt x="679" y="1000"/>
                    <a:pt x="727" y="643"/>
                    <a:pt x="548" y="381"/>
                  </a:cubicBezTo>
                  <a:cubicBezTo>
                    <a:pt x="382" y="108"/>
                    <a:pt x="36" y="0"/>
                    <a:pt x="36" y="0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662" name="Google Shape;12662;p49"/>
            <p:cNvSpPr/>
            <p:nvPr/>
          </p:nvSpPr>
          <p:spPr>
            <a:xfrm>
              <a:off x="3961800" y="2745100"/>
              <a:ext cx="180100" cy="208700"/>
            </a:xfrm>
            <a:custGeom>
              <a:avLst/>
              <a:gdLst/>
              <a:ahLst/>
              <a:cxnLst/>
              <a:rect l="l" t="t" r="r" b="b"/>
              <a:pathLst>
                <a:path w="7204" h="8348" extrusionOk="0">
                  <a:moveTo>
                    <a:pt x="7203" y="1"/>
                  </a:moveTo>
                  <a:cubicBezTo>
                    <a:pt x="7203" y="1"/>
                    <a:pt x="6620" y="263"/>
                    <a:pt x="5715" y="751"/>
                  </a:cubicBezTo>
                  <a:cubicBezTo>
                    <a:pt x="4810" y="1263"/>
                    <a:pt x="3524" y="2001"/>
                    <a:pt x="2370" y="3132"/>
                  </a:cubicBezTo>
                  <a:cubicBezTo>
                    <a:pt x="1203" y="4287"/>
                    <a:pt x="488" y="5621"/>
                    <a:pt x="226" y="6645"/>
                  </a:cubicBezTo>
                  <a:cubicBezTo>
                    <a:pt x="95" y="7168"/>
                    <a:pt x="36" y="7585"/>
                    <a:pt x="12" y="7883"/>
                  </a:cubicBezTo>
                  <a:cubicBezTo>
                    <a:pt x="0" y="8180"/>
                    <a:pt x="0" y="8347"/>
                    <a:pt x="0" y="8347"/>
                  </a:cubicBezTo>
                  <a:cubicBezTo>
                    <a:pt x="0" y="8347"/>
                    <a:pt x="12" y="8180"/>
                    <a:pt x="72" y="7895"/>
                  </a:cubicBezTo>
                  <a:cubicBezTo>
                    <a:pt x="131" y="7621"/>
                    <a:pt x="238" y="7216"/>
                    <a:pt x="429" y="6740"/>
                  </a:cubicBezTo>
                  <a:cubicBezTo>
                    <a:pt x="786" y="5787"/>
                    <a:pt x="1560" y="4561"/>
                    <a:pt x="2679" y="3478"/>
                  </a:cubicBezTo>
                  <a:cubicBezTo>
                    <a:pt x="3798" y="2382"/>
                    <a:pt x="4977" y="1561"/>
                    <a:pt x="5822" y="965"/>
                  </a:cubicBezTo>
                  <a:cubicBezTo>
                    <a:pt x="6668" y="370"/>
                    <a:pt x="7203" y="1"/>
                    <a:pt x="7203" y="1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663" name="Google Shape;12663;p49"/>
            <p:cNvSpPr/>
            <p:nvPr/>
          </p:nvSpPr>
          <p:spPr>
            <a:xfrm>
              <a:off x="3951675" y="2765350"/>
              <a:ext cx="96750" cy="141400"/>
            </a:xfrm>
            <a:custGeom>
              <a:avLst/>
              <a:gdLst/>
              <a:ahLst/>
              <a:cxnLst/>
              <a:rect l="l" t="t" r="r" b="b"/>
              <a:pathLst>
                <a:path w="3870" h="5656" extrusionOk="0">
                  <a:moveTo>
                    <a:pt x="3870" y="1"/>
                  </a:moveTo>
                  <a:cubicBezTo>
                    <a:pt x="3870" y="1"/>
                    <a:pt x="3548" y="227"/>
                    <a:pt x="3036" y="620"/>
                  </a:cubicBezTo>
                  <a:cubicBezTo>
                    <a:pt x="2560" y="1036"/>
                    <a:pt x="1941" y="1655"/>
                    <a:pt x="1382" y="2465"/>
                  </a:cubicBezTo>
                  <a:cubicBezTo>
                    <a:pt x="846" y="3263"/>
                    <a:pt x="489" y="4084"/>
                    <a:pt x="286" y="4680"/>
                  </a:cubicBezTo>
                  <a:cubicBezTo>
                    <a:pt x="72" y="5275"/>
                    <a:pt x="0" y="5656"/>
                    <a:pt x="0" y="5656"/>
                  </a:cubicBezTo>
                  <a:cubicBezTo>
                    <a:pt x="0" y="5656"/>
                    <a:pt x="191" y="5323"/>
                    <a:pt x="489" y="4763"/>
                  </a:cubicBezTo>
                  <a:cubicBezTo>
                    <a:pt x="810" y="4215"/>
                    <a:pt x="1251" y="3489"/>
                    <a:pt x="1774" y="2715"/>
                  </a:cubicBezTo>
                  <a:cubicBezTo>
                    <a:pt x="2310" y="1941"/>
                    <a:pt x="2834" y="1251"/>
                    <a:pt x="3215" y="774"/>
                  </a:cubicBezTo>
                  <a:cubicBezTo>
                    <a:pt x="3620" y="298"/>
                    <a:pt x="3870" y="1"/>
                    <a:pt x="3870" y="1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664" name="Google Shape;12664;p49"/>
            <p:cNvSpPr/>
            <p:nvPr/>
          </p:nvSpPr>
          <p:spPr>
            <a:xfrm>
              <a:off x="3953750" y="2776950"/>
              <a:ext cx="50625" cy="74450"/>
            </a:xfrm>
            <a:custGeom>
              <a:avLst/>
              <a:gdLst/>
              <a:ahLst/>
              <a:cxnLst/>
              <a:rect l="l" t="t" r="r" b="b"/>
              <a:pathLst>
                <a:path w="2025" h="2978" extrusionOk="0">
                  <a:moveTo>
                    <a:pt x="2025" y="1"/>
                  </a:moveTo>
                  <a:cubicBezTo>
                    <a:pt x="2025" y="1"/>
                    <a:pt x="1822" y="96"/>
                    <a:pt x="1549" y="287"/>
                  </a:cubicBezTo>
                  <a:cubicBezTo>
                    <a:pt x="1263" y="489"/>
                    <a:pt x="918" y="799"/>
                    <a:pt x="620" y="1239"/>
                  </a:cubicBezTo>
                  <a:cubicBezTo>
                    <a:pt x="334" y="1668"/>
                    <a:pt x="179" y="2108"/>
                    <a:pt x="84" y="2442"/>
                  </a:cubicBezTo>
                  <a:cubicBezTo>
                    <a:pt x="13" y="2775"/>
                    <a:pt x="1" y="2977"/>
                    <a:pt x="1" y="2977"/>
                  </a:cubicBezTo>
                  <a:cubicBezTo>
                    <a:pt x="1" y="2977"/>
                    <a:pt x="441" y="2311"/>
                    <a:pt x="1013" y="1489"/>
                  </a:cubicBezTo>
                  <a:cubicBezTo>
                    <a:pt x="1560" y="668"/>
                    <a:pt x="2025" y="1"/>
                    <a:pt x="2025" y="1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665" name="Google Shape;12665;p49"/>
            <p:cNvSpPr/>
            <p:nvPr/>
          </p:nvSpPr>
          <p:spPr>
            <a:xfrm>
              <a:off x="3960300" y="2769225"/>
              <a:ext cx="20875" cy="33650"/>
            </a:xfrm>
            <a:custGeom>
              <a:avLst/>
              <a:gdLst/>
              <a:ahLst/>
              <a:cxnLst/>
              <a:rect l="l" t="t" r="r" b="b"/>
              <a:pathLst>
                <a:path w="835" h="1346" extrusionOk="0">
                  <a:moveTo>
                    <a:pt x="810" y="0"/>
                  </a:moveTo>
                  <a:lnTo>
                    <a:pt x="810" y="0"/>
                  </a:lnTo>
                  <a:cubicBezTo>
                    <a:pt x="810" y="0"/>
                    <a:pt x="429" y="191"/>
                    <a:pt x="227" y="560"/>
                  </a:cubicBezTo>
                  <a:cubicBezTo>
                    <a:pt x="1" y="941"/>
                    <a:pt x="36" y="1346"/>
                    <a:pt x="36" y="1346"/>
                  </a:cubicBezTo>
                  <a:cubicBezTo>
                    <a:pt x="36" y="1346"/>
                    <a:pt x="405" y="1155"/>
                    <a:pt x="608" y="786"/>
                  </a:cubicBezTo>
                  <a:cubicBezTo>
                    <a:pt x="834" y="417"/>
                    <a:pt x="810" y="0"/>
                    <a:pt x="810" y="0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666" name="Google Shape;12666;p49"/>
            <p:cNvSpPr/>
            <p:nvPr/>
          </p:nvSpPr>
          <p:spPr>
            <a:xfrm>
              <a:off x="3959125" y="2012575"/>
              <a:ext cx="207475" cy="176550"/>
            </a:xfrm>
            <a:custGeom>
              <a:avLst/>
              <a:gdLst/>
              <a:ahLst/>
              <a:cxnLst/>
              <a:rect l="l" t="t" r="r" b="b"/>
              <a:pathLst>
                <a:path w="8299" h="7062" extrusionOk="0">
                  <a:moveTo>
                    <a:pt x="8299" y="1"/>
                  </a:moveTo>
                  <a:cubicBezTo>
                    <a:pt x="8299" y="1"/>
                    <a:pt x="8144" y="36"/>
                    <a:pt x="7846" y="108"/>
                  </a:cubicBezTo>
                  <a:cubicBezTo>
                    <a:pt x="7561" y="167"/>
                    <a:pt x="7168" y="275"/>
                    <a:pt x="6691" y="453"/>
                  </a:cubicBezTo>
                  <a:cubicBezTo>
                    <a:pt x="6215" y="620"/>
                    <a:pt x="5644" y="870"/>
                    <a:pt x="5048" y="1191"/>
                  </a:cubicBezTo>
                  <a:cubicBezTo>
                    <a:pt x="4465" y="1537"/>
                    <a:pt x="3846" y="1953"/>
                    <a:pt x="3239" y="2465"/>
                  </a:cubicBezTo>
                  <a:cubicBezTo>
                    <a:pt x="2643" y="2965"/>
                    <a:pt x="2131" y="3513"/>
                    <a:pt x="1703" y="4061"/>
                  </a:cubicBezTo>
                  <a:cubicBezTo>
                    <a:pt x="1286" y="4596"/>
                    <a:pt x="953" y="5108"/>
                    <a:pt x="703" y="5561"/>
                  </a:cubicBezTo>
                  <a:cubicBezTo>
                    <a:pt x="452" y="6001"/>
                    <a:pt x="274" y="6382"/>
                    <a:pt x="167" y="6644"/>
                  </a:cubicBezTo>
                  <a:cubicBezTo>
                    <a:pt x="60" y="6918"/>
                    <a:pt x="0" y="7061"/>
                    <a:pt x="0" y="7061"/>
                  </a:cubicBezTo>
                  <a:cubicBezTo>
                    <a:pt x="0" y="7061"/>
                    <a:pt x="83" y="6930"/>
                    <a:pt x="226" y="6692"/>
                  </a:cubicBezTo>
                  <a:cubicBezTo>
                    <a:pt x="357" y="6454"/>
                    <a:pt x="583" y="6109"/>
                    <a:pt x="881" y="5692"/>
                  </a:cubicBezTo>
                  <a:cubicBezTo>
                    <a:pt x="1167" y="5287"/>
                    <a:pt x="1536" y="4811"/>
                    <a:pt x="1988" y="4323"/>
                  </a:cubicBezTo>
                  <a:cubicBezTo>
                    <a:pt x="2441" y="3834"/>
                    <a:pt x="2953" y="3311"/>
                    <a:pt x="3536" y="2822"/>
                  </a:cubicBezTo>
                  <a:cubicBezTo>
                    <a:pt x="4108" y="2334"/>
                    <a:pt x="4703" y="1894"/>
                    <a:pt x="5263" y="1537"/>
                  </a:cubicBezTo>
                  <a:cubicBezTo>
                    <a:pt x="5822" y="1179"/>
                    <a:pt x="6346" y="882"/>
                    <a:pt x="6787" y="667"/>
                  </a:cubicBezTo>
                  <a:cubicBezTo>
                    <a:pt x="7239" y="441"/>
                    <a:pt x="7608" y="275"/>
                    <a:pt x="7882" y="167"/>
                  </a:cubicBezTo>
                  <a:cubicBezTo>
                    <a:pt x="8144" y="60"/>
                    <a:pt x="8299" y="1"/>
                    <a:pt x="8299" y="1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667" name="Google Shape;12667;p49"/>
            <p:cNvSpPr/>
            <p:nvPr/>
          </p:nvSpPr>
          <p:spPr>
            <a:xfrm>
              <a:off x="3962100" y="2081925"/>
              <a:ext cx="147650" cy="145000"/>
            </a:xfrm>
            <a:custGeom>
              <a:avLst/>
              <a:gdLst/>
              <a:ahLst/>
              <a:cxnLst/>
              <a:rect l="l" t="t" r="r" b="b"/>
              <a:pathLst>
                <a:path w="5906" h="5800" extrusionOk="0">
                  <a:moveTo>
                    <a:pt x="5906" y="1"/>
                  </a:moveTo>
                  <a:lnTo>
                    <a:pt x="5906" y="1"/>
                  </a:lnTo>
                  <a:cubicBezTo>
                    <a:pt x="5906" y="1"/>
                    <a:pt x="5798" y="48"/>
                    <a:pt x="5596" y="132"/>
                  </a:cubicBezTo>
                  <a:cubicBezTo>
                    <a:pt x="5406" y="215"/>
                    <a:pt x="5108" y="322"/>
                    <a:pt x="4763" y="489"/>
                  </a:cubicBezTo>
                  <a:cubicBezTo>
                    <a:pt x="4084" y="834"/>
                    <a:pt x="3155" y="1394"/>
                    <a:pt x="2322" y="2263"/>
                  </a:cubicBezTo>
                  <a:cubicBezTo>
                    <a:pt x="1476" y="3108"/>
                    <a:pt x="941" y="4061"/>
                    <a:pt x="607" y="4751"/>
                  </a:cubicBezTo>
                  <a:cubicBezTo>
                    <a:pt x="453" y="5085"/>
                    <a:pt x="310" y="5359"/>
                    <a:pt x="203" y="5537"/>
                  </a:cubicBezTo>
                  <a:cubicBezTo>
                    <a:pt x="83" y="5716"/>
                    <a:pt x="0" y="5799"/>
                    <a:pt x="0" y="5799"/>
                  </a:cubicBezTo>
                  <a:cubicBezTo>
                    <a:pt x="0" y="5799"/>
                    <a:pt x="95" y="5752"/>
                    <a:pt x="238" y="5585"/>
                  </a:cubicBezTo>
                  <a:cubicBezTo>
                    <a:pt x="405" y="5418"/>
                    <a:pt x="595" y="5168"/>
                    <a:pt x="810" y="4859"/>
                  </a:cubicBezTo>
                  <a:cubicBezTo>
                    <a:pt x="1226" y="4216"/>
                    <a:pt x="1834" y="3382"/>
                    <a:pt x="2631" y="2561"/>
                  </a:cubicBezTo>
                  <a:cubicBezTo>
                    <a:pt x="3429" y="1739"/>
                    <a:pt x="4239" y="1108"/>
                    <a:pt x="4870" y="668"/>
                  </a:cubicBezTo>
                  <a:cubicBezTo>
                    <a:pt x="5179" y="465"/>
                    <a:pt x="5453" y="287"/>
                    <a:pt x="5632" y="179"/>
                  </a:cubicBezTo>
                  <a:cubicBezTo>
                    <a:pt x="5810" y="60"/>
                    <a:pt x="5906" y="1"/>
                    <a:pt x="5906" y="1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668" name="Google Shape;12668;p49"/>
            <p:cNvSpPr/>
            <p:nvPr/>
          </p:nvSpPr>
          <p:spPr>
            <a:xfrm>
              <a:off x="3957025" y="2150100"/>
              <a:ext cx="96475" cy="110450"/>
            </a:xfrm>
            <a:custGeom>
              <a:avLst/>
              <a:gdLst/>
              <a:ahLst/>
              <a:cxnLst/>
              <a:rect l="l" t="t" r="r" b="b"/>
              <a:pathLst>
                <a:path w="3859" h="4418" extrusionOk="0">
                  <a:moveTo>
                    <a:pt x="3858" y="0"/>
                  </a:moveTo>
                  <a:cubicBezTo>
                    <a:pt x="3858" y="0"/>
                    <a:pt x="3561" y="131"/>
                    <a:pt x="3096" y="417"/>
                  </a:cubicBezTo>
                  <a:cubicBezTo>
                    <a:pt x="2632" y="715"/>
                    <a:pt x="2037" y="1191"/>
                    <a:pt x="1489" y="1810"/>
                  </a:cubicBezTo>
                  <a:cubicBezTo>
                    <a:pt x="941" y="2453"/>
                    <a:pt x="548" y="3108"/>
                    <a:pt x="322" y="3596"/>
                  </a:cubicBezTo>
                  <a:cubicBezTo>
                    <a:pt x="84" y="4096"/>
                    <a:pt x="1" y="4418"/>
                    <a:pt x="1" y="4418"/>
                  </a:cubicBezTo>
                  <a:cubicBezTo>
                    <a:pt x="1" y="4418"/>
                    <a:pt x="191" y="4156"/>
                    <a:pt x="525" y="3715"/>
                  </a:cubicBezTo>
                  <a:cubicBezTo>
                    <a:pt x="846" y="3298"/>
                    <a:pt x="1310" y="2739"/>
                    <a:pt x="1834" y="2132"/>
                  </a:cubicBezTo>
                  <a:cubicBezTo>
                    <a:pt x="2346" y="1512"/>
                    <a:pt x="2858" y="977"/>
                    <a:pt x="3227" y="608"/>
                  </a:cubicBezTo>
                  <a:cubicBezTo>
                    <a:pt x="3620" y="239"/>
                    <a:pt x="3858" y="0"/>
                    <a:pt x="3858" y="0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669" name="Google Shape;12669;p49"/>
            <p:cNvSpPr/>
            <p:nvPr/>
          </p:nvSpPr>
          <p:spPr>
            <a:xfrm>
              <a:off x="3958525" y="2201000"/>
              <a:ext cx="77700" cy="87225"/>
            </a:xfrm>
            <a:custGeom>
              <a:avLst/>
              <a:gdLst/>
              <a:ahLst/>
              <a:cxnLst/>
              <a:rect l="l" t="t" r="r" b="b"/>
              <a:pathLst>
                <a:path w="3108" h="3489" extrusionOk="0">
                  <a:moveTo>
                    <a:pt x="3108" y="0"/>
                  </a:moveTo>
                  <a:cubicBezTo>
                    <a:pt x="3108" y="0"/>
                    <a:pt x="2870" y="119"/>
                    <a:pt x="2501" y="358"/>
                  </a:cubicBezTo>
                  <a:cubicBezTo>
                    <a:pt x="2143" y="584"/>
                    <a:pt x="1667" y="953"/>
                    <a:pt x="1215" y="1441"/>
                  </a:cubicBezTo>
                  <a:cubicBezTo>
                    <a:pt x="786" y="1929"/>
                    <a:pt x="476" y="2453"/>
                    <a:pt x="286" y="2846"/>
                  </a:cubicBezTo>
                  <a:cubicBezTo>
                    <a:pt x="84" y="3227"/>
                    <a:pt x="0" y="3489"/>
                    <a:pt x="0" y="3489"/>
                  </a:cubicBezTo>
                  <a:cubicBezTo>
                    <a:pt x="0" y="3489"/>
                    <a:pt x="703" y="2691"/>
                    <a:pt x="1560" y="1739"/>
                  </a:cubicBezTo>
                  <a:cubicBezTo>
                    <a:pt x="2405" y="774"/>
                    <a:pt x="3108" y="0"/>
                    <a:pt x="3108" y="0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670" name="Google Shape;12670;p49"/>
            <p:cNvSpPr/>
            <p:nvPr/>
          </p:nvSpPr>
          <p:spPr>
            <a:xfrm>
              <a:off x="3969225" y="2252800"/>
              <a:ext cx="44075" cy="52700"/>
            </a:xfrm>
            <a:custGeom>
              <a:avLst/>
              <a:gdLst/>
              <a:ahLst/>
              <a:cxnLst/>
              <a:rect l="l" t="t" r="r" b="b"/>
              <a:pathLst>
                <a:path w="1763" h="2108" extrusionOk="0">
                  <a:moveTo>
                    <a:pt x="1763" y="0"/>
                  </a:moveTo>
                  <a:cubicBezTo>
                    <a:pt x="1763" y="0"/>
                    <a:pt x="1596" y="60"/>
                    <a:pt x="1382" y="191"/>
                  </a:cubicBezTo>
                  <a:cubicBezTo>
                    <a:pt x="1168" y="321"/>
                    <a:pt x="882" y="548"/>
                    <a:pt x="632" y="845"/>
                  </a:cubicBezTo>
                  <a:cubicBezTo>
                    <a:pt x="370" y="1143"/>
                    <a:pt x="215" y="1464"/>
                    <a:pt x="120" y="1703"/>
                  </a:cubicBezTo>
                  <a:cubicBezTo>
                    <a:pt x="37" y="1941"/>
                    <a:pt x="1" y="2107"/>
                    <a:pt x="1" y="2107"/>
                  </a:cubicBezTo>
                  <a:cubicBezTo>
                    <a:pt x="1" y="2107"/>
                    <a:pt x="132" y="2000"/>
                    <a:pt x="310" y="1822"/>
                  </a:cubicBezTo>
                  <a:cubicBezTo>
                    <a:pt x="513" y="1643"/>
                    <a:pt x="751" y="1405"/>
                    <a:pt x="989" y="1131"/>
                  </a:cubicBezTo>
                  <a:cubicBezTo>
                    <a:pt x="1227" y="845"/>
                    <a:pt x="1418" y="560"/>
                    <a:pt x="1549" y="357"/>
                  </a:cubicBezTo>
                  <a:cubicBezTo>
                    <a:pt x="1680" y="143"/>
                    <a:pt x="1763" y="0"/>
                    <a:pt x="1763" y="0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671" name="Google Shape;12671;p49"/>
            <p:cNvSpPr/>
            <p:nvPr/>
          </p:nvSpPr>
          <p:spPr>
            <a:xfrm>
              <a:off x="4234450" y="2011325"/>
              <a:ext cx="372675" cy="76300"/>
            </a:xfrm>
            <a:custGeom>
              <a:avLst/>
              <a:gdLst/>
              <a:ahLst/>
              <a:cxnLst/>
              <a:rect l="l" t="t" r="r" b="b"/>
              <a:pathLst>
                <a:path w="14907" h="3052" extrusionOk="0">
                  <a:moveTo>
                    <a:pt x="2439" y="1"/>
                  </a:moveTo>
                  <a:cubicBezTo>
                    <a:pt x="2371" y="1"/>
                    <a:pt x="2304" y="1"/>
                    <a:pt x="2239" y="3"/>
                  </a:cubicBezTo>
                  <a:cubicBezTo>
                    <a:pt x="1536" y="3"/>
                    <a:pt x="989" y="51"/>
                    <a:pt x="596" y="134"/>
                  </a:cubicBezTo>
                  <a:cubicBezTo>
                    <a:pt x="215" y="194"/>
                    <a:pt x="0" y="253"/>
                    <a:pt x="0" y="253"/>
                  </a:cubicBezTo>
                  <a:cubicBezTo>
                    <a:pt x="0" y="253"/>
                    <a:pt x="215" y="217"/>
                    <a:pt x="596" y="194"/>
                  </a:cubicBezTo>
                  <a:cubicBezTo>
                    <a:pt x="778" y="177"/>
                    <a:pt x="994" y="168"/>
                    <a:pt x="1242" y="168"/>
                  </a:cubicBezTo>
                  <a:cubicBezTo>
                    <a:pt x="1528" y="168"/>
                    <a:pt x="1857" y="180"/>
                    <a:pt x="2227" y="205"/>
                  </a:cubicBezTo>
                  <a:cubicBezTo>
                    <a:pt x="3608" y="301"/>
                    <a:pt x="5453" y="741"/>
                    <a:pt x="7442" y="1384"/>
                  </a:cubicBezTo>
                  <a:cubicBezTo>
                    <a:pt x="9454" y="2039"/>
                    <a:pt x="11287" y="2599"/>
                    <a:pt x="12669" y="2825"/>
                  </a:cubicBezTo>
                  <a:cubicBezTo>
                    <a:pt x="13359" y="2944"/>
                    <a:pt x="13919" y="3003"/>
                    <a:pt x="14312" y="3015"/>
                  </a:cubicBezTo>
                  <a:cubicBezTo>
                    <a:pt x="14693" y="3051"/>
                    <a:pt x="14907" y="3051"/>
                    <a:pt x="14907" y="3051"/>
                  </a:cubicBezTo>
                  <a:cubicBezTo>
                    <a:pt x="14907" y="3051"/>
                    <a:pt x="14681" y="3003"/>
                    <a:pt x="14312" y="2980"/>
                  </a:cubicBezTo>
                  <a:cubicBezTo>
                    <a:pt x="13931" y="2896"/>
                    <a:pt x="13383" y="2801"/>
                    <a:pt x="12716" y="2622"/>
                  </a:cubicBezTo>
                  <a:cubicBezTo>
                    <a:pt x="11371" y="2289"/>
                    <a:pt x="9585" y="1622"/>
                    <a:pt x="7585" y="967"/>
                  </a:cubicBezTo>
                  <a:cubicBezTo>
                    <a:pt x="5667" y="343"/>
                    <a:pt x="3815" y="1"/>
                    <a:pt x="2439" y="1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672" name="Google Shape;12672;p49"/>
            <p:cNvSpPr/>
            <p:nvPr/>
          </p:nvSpPr>
          <p:spPr>
            <a:xfrm>
              <a:off x="4323750" y="2032700"/>
              <a:ext cx="186650" cy="45975"/>
            </a:xfrm>
            <a:custGeom>
              <a:avLst/>
              <a:gdLst/>
              <a:ahLst/>
              <a:cxnLst/>
              <a:rect l="l" t="t" r="r" b="b"/>
              <a:pathLst>
                <a:path w="7466" h="1839" extrusionOk="0">
                  <a:moveTo>
                    <a:pt x="489" y="0"/>
                  </a:moveTo>
                  <a:cubicBezTo>
                    <a:pt x="418" y="0"/>
                    <a:pt x="354" y="2"/>
                    <a:pt x="298" y="5"/>
                  </a:cubicBezTo>
                  <a:cubicBezTo>
                    <a:pt x="107" y="17"/>
                    <a:pt x="0" y="17"/>
                    <a:pt x="0" y="17"/>
                  </a:cubicBezTo>
                  <a:cubicBezTo>
                    <a:pt x="0" y="17"/>
                    <a:pt x="107" y="41"/>
                    <a:pt x="298" y="77"/>
                  </a:cubicBezTo>
                  <a:cubicBezTo>
                    <a:pt x="500" y="124"/>
                    <a:pt x="762" y="184"/>
                    <a:pt x="1107" y="255"/>
                  </a:cubicBezTo>
                  <a:cubicBezTo>
                    <a:pt x="1786" y="410"/>
                    <a:pt x="2703" y="672"/>
                    <a:pt x="3715" y="970"/>
                  </a:cubicBezTo>
                  <a:cubicBezTo>
                    <a:pt x="4727" y="1267"/>
                    <a:pt x="5656" y="1505"/>
                    <a:pt x="6346" y="1648"/>
                  </a:cubicBezTo>
                  <a:cubicBezTo>
                    <a:pt x="7025" y="1791"/>
                    <a:pt x="7465" y="1839"/>
                    <a:pt x="7465" y="1839"/>
                  </a:cubicBezTo>
                  <a:cubicBezTo>
                    <a:pt x="7465" y="1839"/>
                    <a:pt x="7061" y="1672"/>
                    <a:pt x="6406" y="1422"/>
                  </a:cubicBezTo>
                  <a:cubicBezTo>
                    <a:pt x="5751" y="1172"/>
                    <a:pt x="4858" y="827"/>
                    <a:pt x="3822" y="529"/>
                  </a:cubicBezTo>
                  <a:cubicBezTo>
                    <a:pt x="2798" y="232"/>
                    <a:pt x="1834" y="65"/>
                    <a:pt x="1131" y="17"/>
                  </a:cubicBezTo>
                  <a:cubicBezTo>
                    <a:pt x="879" y="9"/>
                    <a:pt x="662" y="0"/>
                    <a:pt x="489" y="0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673" name="Google Shape;12673;p49"/>
            <p:cNvSpPr/>
            <p:nvPr/>
          </p:nvSpPr>
          <p:spPr>
            <a:xfrm>
              <a:off x="4432975" y="2078975"/>
              <a:ext cx="53900" cy="15825"/>
            </a:xfrm>
            <a:custGeom>
              <a:avLst/>
              <a:gdLst/>
              <a:ahLst/>
              <a:cxnLst/>
              <a:rect l="l" t="t" r="r" b="b"/>
              <a:pathLst>
                <a:path w="2156" h="633" extrusionOk="0">
                  <a:moveTo>
                    <a:pt x="264" y="0"/>
                  </a:moveTo>
                  <a:cubicBezTo>
                    <a:pt x="102" y="0"/>
                    <a:pt x="1" y="12"/>
                    <a:pt x="1" y="12"/>
                  </a:cubicBezTo>
                  <a:cubicBezTo>
                    <a:pt x="1" y="12"/>
                    <a:pt x="394" y="393"/>
                    <a:pt x="1013" y="547"/>
                  </a:cubicBezTo>
                  <a:cubicBezTo>
                    <a:pt x="1249" y="612"/>
                    <a:pt x="1474" y="632"/>
                    <a:pt x="1662" y="632"/>
                  </a:cubicBezTo>
                  <a:cubicBezTo>
                    <a:pt x="1956" y="632"/>
                    <a:pt x="2156" y="583"/>
                    <a:pt x="2156" y="583"/>
                  </a:cubicBezTo>
                  <a:cubicBezTo>
                    <a:pt x="2156" y="583"/>
                    <a:pt x="1703" y="274"/>
                    <a:pt x="1108" y="107"/>
                  </a:cubicBezTo>
                  <a:cubicBezTo>
                    <a:pt x="785" y="19"/>
                    <a:pt x="473" y="0"/>
                    <a:pt x="264" y="0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674" name="Google Shape;12674;p49"/>
            <p:cNvSpPr/>
            <p:nvPr/>
          </p:nvSpPr>
          <p:spPr>
            <a:xfrm>
              <a:off x="4279100" y="2676175"/>
              <a:ext cx="474475" cy="52000"/>
            </a:xfrm>
            <a:custGeom>
              <a:avLst/>
              <a:gdLst/>
              <a:ahLst/>
              <a:cxnLst/>
              <a:rect l="l" t="t" r="r" b="b"/>
              <a:pathLst>
                <a:path w="18979" h="2080" extrusionOk="0">
                  <a:moveTo>
                    <a:pt x="6526" y="0"/>
                  </a:moveTo>
                  <a:cubicBezTo>
                    <a:pt x="5097" y="0"/>
                    <a:pt x="3820" y="74"/>
                    <a:pt x="2786" y="174"/>
                  </a:cubicBezTo>
                  <a:cubicBezTo>
                    <a:pt x="1929" y="270"/>
                    <a:pt x="1227" y="353"/>
                    <a:pt x="750" y="436"/>
                  </a:cubicBezTo>
                  <a:cubicBezTo>
                    <a:pt x="274" y="508"/>
                    <a:pt x="0" y="555"/>
                    <a:pt x="0" y="555"/>
                  </a:cubicBezTo>
                  <a:cubicBezTo>
                    <a:pt x="0" y="555"/>
                    <a:pt x="274" y="531"/>
                    <a:pt x="762" y="508"/>
                  </a:cubicBezTo>
                  <a:cubicBezTo>
                    <a:pt x="1250" y="472"/>
                    <a:pt x="1953" y="448"/>
                    <a:pt x="2810" y="412"/>
                  </a:cubicBezTo>
                  <a:cubicBezTo>
                    <a:pt x="3287" y="399"/>
                    <a:pt x="3815" y="392"/>
                    <a:pt x="4386" y="392"/>
                  </a:cubicBezTo>
                  <a:cubicBezTo>
                    <a:pt x="5881" y="392"/>
                    <a:pt x="7665" y="444"/>
                    <a:pt x="9561" y="591"/>
                  </a:cubicBezTo>
                  <a:cubicBezTo>
                    <a:pt x="12180" y="817"/>
                    <a:pt x="14538" y="1174"/>
                    <a:pt x="16240" y="1496"/>
                  </a:cubicBezTo>
                  <a:cubicBezTo>
                    <a:pt x="17086" y="1663"/>
                    <a:pt x="17776" y="1817"/>
                    <a:pt x="18253" y="1924"/>
                  </a:cubicBezTo>
                  <a:cubicBezTo>
                    <a:pt x="18717" y="2020"/>
                    <a:pt x="18979" y="2079"/>
                    <a:pt x="18979" y="2079"/>
                  </a:cubicBezTo>
                  <a:cubicBezTo>
                    <a:pt x="18979" y="2079"/>
                    <a:pt x="18729" y="2008"/>
                    <a:pt x="18253" y="1817"/>
                  </a:cubicBezTo>
                  <a:cubicBezTo>
                    <a:pt x="17788" y="1663"/>
                    <a:pt x="17121" y="1472"/>
                    <a:pt x="16264" y="1246"/>
                  </a:cubicBezTo>
                  <a:cubicBezTo>
                    <a:pt x="14585" y="817"/>
                    <a:pt x="12216" y="329"/>
                    <a:pt x="9573" y="115"/>
                  </a:cubicBezTo>
                  <a:cubicBezTo>
                    <a:pt x="8508" y="34"/>
                    <a:pt x="7483" y="0"/>
                    <a:pt x="6526" y="0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675" name="Google Shape;12675;p49"/>
            <p:cNvSpPr/>
            <p:nvPr/>
          </p:nvSpPr>
          <p:spPr>
            <a:xfrm>
              <a:off x="4762200" y="2729025"/>
              <a:ext cx="98250" cy="20475"/>
            </a:xfrm>
            <a:custGeom>
              <a:avLst/>
              <a:gdLst/>
              <a:ahLst/>
              <a:cxnLst/>
              <a:rect l="l" t="t" r="r" b="b"/>
              <a:pathLst>
                <a:path w="3930" h="819" extrusionOk="0"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91" y="132"/>
                    <a:pt x="512" y="299"/>
                  </a:cubicBezTo>
                  <a:cubicBezTo>
                    <a:pt x="845" y="465"/>
                    <a:pt x="1322" y="644"/>
                    <a:pt x="1881" y="739"/>
                  </a:cubicBezTo>
                  <a:cubicBezTo>
                    <a:pt x="2209" y="795"/>
                    <a:pt x="2525" y="818"/>
                    <a:pt x="2804" y="818"/>
                  </a:cubicBezTo>
                  <a:cubicBezTo>
                    <a:pt x="3002" y="818"/>
                    <a:pt x="3181" y="807"/>
                    <a:pt x="3334" y="787"/>
                  </a:cubicBezTo>
                  <a:cubicBezTo>
                    <a:pt x="3703" y="739"/>
                    <a:pt x="3929" y="680"/>
                    <a:pt x="3929" y="680"/>
                  </a:cubicBezTo>
                  <a:cubicBezTo>
                    <a:pt x="3929" y="680"/>
                    <a:pt x="3703" y="620"/>
                    <a:pt x="3358" y="561"/>
                  </a:cubicBezTo>
                  <a:cubicBezTo>
                    <a:pt x="3000" y="489"/>
                    <a:pt x="2512" y="382"/>
                    <a:pt x="1977" y="299"/>
                  </a:cubicBezTo>
                  <a:cubicBezTo>
                    <a:pt x="1441" y="191"/>
                    <a:pt x="953" y="132"/>
                    <a:pt x="595" y="72"/>
                  </a:cubicBezTo>
                  <a:lnTo>
                    <a:pt x="0" y="1"/>
                  </a:ln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676" name="Google Shape;12676;p49"/>
            <p:cNvSpPr/>
            <p:nvPr/>
          </p:nvSpPr>
          <p:spPr>
            <a:xfrm>
              <a:off x="4370175" y="2643900"/>
              <a:ext cx="264650" cy="42000"/>
            </a:xfrm>
            <a:custGeom>
              <a:avLst/>
              <a:gdLst/>
              <a:ahLst/>
              <a:cxnLst/>
              <a:rect l="l" t="t" r="r" b="b"/>
              <a:pathLst>
                <a:path w="10586" h="1680" extrusionOk="0">
                  <a:moveTo>
                    <a:pt x="3299" y="1"/>
                  </a:moveTo>
                  <a:cubicBezTo>
                    <a:pt x="2644" y="1"/>
                    <a:pt x="2060" y="25"/>
                    <a:pt x="1572" y="84"/>
                  </a:cubicBezTo>
                  <a:cubicBezTo>
                    <a:pt x="1084" y="144"/>
                    <a:pt x="691" y="215"/>
                    <a:pt x="417" y="298"/>
                  </a:cubicBezTo>
                  <a:cubicBezTo>
                    <a:pt x="155" y="370"/>
                    <a:pt x="1" y="394"/>
                    <a:pt x="1" y="394"/>
                  </a:cubicBezTo>
                  <a:cubicBezTo>
                    <a:pt x="1" y="394"/>
                    <a:pt x="155" y="382"/>
                    <a:pt x="417" y="370"/>
                  </a:cubicBezTo>
                  <a:cubicBezTo>
                    <a:pt x="691" y="334"/>
                    <a:pt x="1096" y="322"/>
                    <a:pt x="1572" y="322"/>
                  </a:cubicBezTo>
                  <a:cubicBezTo>
                    <a:pt x="2060" y="322"/>
                    <a:pt x="2632" y="358"/>
                    <a:pt x="3263" y="394"/>
                  </a:cubicBezTo>
                  <a:cubicBezTo>
                    <a:pt x="3894" y="453"/>
                    <a:pt x="4584" y="537"/>
                    <a:pt x="5323" y="656"/>
                  </a:cubicBezTo>
                  <a:cubicBezTo>
                    <a:pt x="6775" y="894"/>
                    <a:pt x="8085" y="1168"/>
                    <a:pt x="9037" y="1370"/>
                  </a:cubicBezTo>
                  <a:cubicBezTo>
                    <a:pt x="9990" y="1572"/>
                    <a:pt x="10585" y="1680"/>
                    <a:pt x="10585" y="1680"/>
                  </a:cubicBezTo>
                  <a:cubicBezTo>
                    <a:pt x="10585" y="1680"/>
                    <a:pt x="10026" y="1453"/>
                    <a:pt x="9121" y="1132"/>
                  </a:cubicBezTo>
                  <a:cubicBezTo>
                    <a:pt x="8192" y="834"/>
                    <a:pt x="6894" y="429"/>
                    <a:pt x="5406" y="191"/>
                  </a:cubicBezTo>
                  <a:cubicBezTo>
                    <a:pt x="4668" y="72"/>
                    <a:pt x="3953" y="13"/>
                    <a:pt x="3299" y="1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677" name="Google Shape;12677;p49"/>
            <p:cNvSpPr/>
            <p:nvPr/>
          </p:nvSpPr>
          <p:spPr>
            <a:xfrm>
              <a:off x="4420475" y="2612175"/>
              <a:ext cx="151825" cy="18650"/>
            </a:xfrm>
            <a:custGeom>
              <a:avLst/>
              <a:gdLst/>
              <a:ahLst/>
              <a:cxnLst/>
              <a:rect l="l" t="t" r="r" b="b"/>
              <a:pathLst>
                <a:path w="6073" h="746" extrusionOk="0">
                  <a:moveTo>
                    <a:pt x="1926" y="0"/>
                  </a:moveTo>
                  <a:cubicBezTo>
                    <a:pt x="1537" y="0"/>
                    <a:pt x="1186" y="19"/>
                    <a:pt x="894" y="43"/>
                  </a:cubicBezTo>
                  <a:cubicBezTo>
                    <a:pt x="346" y="91"/>
                    <a:pt x="1" y="151"/>
                    <a:pt x="1" y="151"/>
                  </a:cubicBezTo>
                  <a:cubicBezTo>
                    <a:pt x="1" y="151"/>
                    <a:pt x="346" y="198"/>
                    <a:pt x="894" y="270"/>
                  </a:cubicBezTo>
                  <a:cubicBezTo>
                    <a:pt x="1453" y="329"/>
                    <a:pt x="2203" y="436"/>
                    <a:pt x="3037" y="508"/>
                  </a:cubicBezTo>
                  <a:cubicBezTo>
                    <a:pt x="3870" y="591"/>
                    <a:pt x="4632" y="639"/>
                    <a:pt x="5180" y="686"/>
                  </a:cubicBezTo>
                  <a:cubicBezTo>
                    <a:pt x="5740" y="734"/>
                    <a:pt x="6073" y="746"/>
                    <a:pt x="6073" y="746"/>
                  </a:cubicBezTo>
                  <a:cubicBezTo>
                    <a:pt x="6073" y="746"/>
                    <a:pt x="5751" y="615"/>
                    <a:pt x="5216" y="460"/>
                  </a:cubicBezTo>
                  <a:cubicBezTo>
                    <a:pt x="4680" y="317"/>
                    <a:pt x="3918" y="151"/>
                    <a:pt x="3073" y="55"/>
                  </a:cubicBezTo>
                  <a:cubicBezTo>
                    <a:pt x="2669" y="16"/>
                    <a:pt x="2281" y="0"/>
                    <a:pt x="1926" y="0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678" name="Google Shape;12678;p49"/>
            <p:cNvSpPr/>
            <p:nvPr/>
          </p:nvSpPr>
          <p:spPr>
            <a:xfrm>
              <a:off x="4445475" y="2584150"/>
              <a:ext cx="108975" cy="19600"/>
            </a:xfrm>
            <a:custGeom>
              <a:avLst/>
              <a:gdLst/>
              <a:ahLst/>
              <a:cxnLst/>
              <a:rect l="l" t="t" r="r" b="b"/>
              <a:pathLst>
                <a:path w="4359" h="784" extrusionOk="0">
                  <a:moveTo>
                    <a:pt x="1158" y="0"/>
                  </a:moveTo>
                  <a:cubicBezTo>
                    <a:pt x="973" y="0"/>
                    <a:pt x="804" y="8"/>
                    <a:pt x="656" y="21"/>
                  </a:cubicBezTo>
                  <a:cubicBezTo>
                    <a:pt x="251" y="45"/>
                    <a:pt x="1" y="93"/>
                    <a:pt x="1" y="93"/>
                  </a:cubicBezTo>
                  <a:cubicBezTo>
                    <a:pt x="1" y="93"/>
                    <a:pt x="965" y="343"/>
                    <a:pt x="2156" y="545"/>
                  </a:cubicBezTo>
                  <a:cubicBezTo>
                    <a:pt x="3347" y="736"/>
                    <a:pt x="4359" y="783"/>
                    <a:pt x="4359" y="783"/>
                  </a:cubicBezTo>
                  <a:cubicBezTo>
                    <a:pt x="4359" y="783"/>
                    <a:pt x="4132" y="664"/>
                    <a:pt x="3751" y="510"/>
                  </a:cubicBezTo>
                  <a:cubicBezTo>
                    <a:pt x="3382" y="367"/>
                    <a:pt x="2846" y="188"/>
                    <a:pt x="2239" y="93"/>
                  </a:cubicBezTo>
                  <a:cubicBezTo>
                    <a:pt x="1847" y="25"/>
                    <a:pt x="1478" y="0"/>
                    <a:pt x="1158" y="0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679" name="Google Shape;12679;p49"/>
            <p:cNvSpPr/>
            <p:nvPr/>
          </p:nvSpPr>
          <p:spPr>
            <a:xfrm>
              <a:off x="4450850" y="2560800"/>
              <a:ext cx="92875" cy="13175"/>
            </a:xfrm>
            <a:custGeom>
              <a:avLst/>
              <a:gdLst/>
              <a:ahLst/>
              <a:cxnLst/>
              <a:rect l="l" t="t" r="r" b="b"/>
              <a:pathLst>
                <a:path w="3715" h="527" extrusionOk="0">
                  <a:moveTo>
                    <a:pt x="1288" y="0"/>
                  </a:moveTo>
                  <a:cubicBezTo>
                    <a:pt x="541" y="0"/>
                    <a:pt x="0" y="122"/>
                    <a:pt x="0" y="122"/>
                  </a:cubicBezTo>
                  <a:cubicBezTo>
                    <a:pt x="0" y="122"/>
                    <a:pt x="834" y="372"/>
                    <a:pt x="1846" y="479"/>
                  </a:cubicBezTo>
                  <a:cubicBezTo>
                    <a:pt x="2183" y="515"/>
                    <a:pt x="2503" y="527"/>
                    <a:pt x="2780" y="527"/>
                  </a:cubicBezTo>
                  <a:cubicBezTo>
                    <a:pt x="3334" y="527"/>
                    <a:pt x="3715" y="479"/>
                    <a:pt x="3715" y="479"/>
                  </a:cubicBezTo>
                  <a:cubicBezTo>
                    <a:pt x="3715" y="479"/>
                    <a:pt x="2929" y="122"/>
                    <a:pt x="1881" y="27"/>
                  </a:cubicBezTo>
                  <a:cubicBezTo>
                    <a:pt x="1674" y="8"/>
                    <a:pt x="1475" y="0"/>
                    <a:pt x="1288" y="0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680" name="Google Shape;12680;p49"/>
            <p:cNvSpPr/>
            <p:nvPr/>
          </p:nvSpPr>
          <p:spPr>
            <a:xfrm>
              <a:off x="4136525" y="2379650"/>
              <a:ext cx="511100" cy="68125"/>
            </a:xfrm>
            <a:custGeom>
              <a:avLst/>
              <a:gdLst/>
              <a:ahLst/>
              <a:cxnLst/>
              <a:rect l="l" t="t" r="r" b="b"/>
              <a:pathLst>
                <a:path w="20444" h="2725" extrusionOk="0">
                  <a:moveTo>
                    <a:pt x="8596" y="1"/>
                  </a:moveTo>
                  <a:cubicBezTo>
                    <a:pt x="6305" y="1"/>
                    <a:pt x="4247" y="409"/>
                    <a:pt x="2786" y="951"/>
                  </a:cubicBezTo>
                  <a:cubicBezTo>
                    <a:pt x="1881" y="1284"/>
                    <a:pt x="1179" y="1617"/>
                    <a:pt x="715" y="1891"/>
                  </a:cubicBezTo>
                  <a:cubicBezTo>
                    <a:pt x="476" y="2010"/>
                    <a:pt x="298" y="2129"/>
                    <a:pt x="179" y="2201"/>
                  </a:cubicBezTo>
                  <a:cubicBezTo>
                    <a:pt x="60" y="2272"/>
                    <a:pt x="0" y="2320"/>
                    <a:pt x="0" y="2320"/>
                  </a:cubicBezTo>
                  <a:cubicBezTo>
                    <a:pt x="0" y="2320"/>
                    <a:pt x="84" y="2296"/>
                    <a:pt x="203" y="2236"/>
                  </a:cubicBezTo>
                  <a:cubicBezTo>
                    <a:pt x="322" y="2177"/>
                    <a:pt x="512" y="2070"/>
                    <a:pt x="750" y="1963"/>
                  </a:cubicBezTo>
                  <a:cubicBezTo>
                    <a:pt x="1238" y="1724"/>
                    <a:pt x="1953" y="1439"/>
                    <a:pt x="2858" y="1177"/>
                  </a:cubicBezTo>
                  <a:cubicBezTo>
                    <a:pt x="4271" y="752"/>
                    <a:pt x="6172" y="456"/>
                    <a:pt x="8294" y="456"/>
                  </a:cubicBezTo>
                  <a:cubicBezTo>
                    <a:pt x="8906" y="456"/>
                    <a:pt x="9537" y="480"/>
                    <a:pt x="10180" y="534"/>
                  </a:cubicBezTo>
                  <a:cubicBezTo>
                    <a:pt x="13061" y="772"/>
                    <a:pt x="15621" y="1427"/>
                    <a:pt x="17467" y="1903"/>
                  </a:cubicBezTo>
                  <a:cubicBezTo>
                    <a:pt x="18372" y="2153"/>
                    <a:pt x="19110" y="2367"/>
                    <a:pt x="19634" y="2498"/>
                  </a:cubicBezTo>
                  <a:cubicBezTo>
                    <a:pt x="20157" y="2653"/>
                    <a:pt x="20443" y="2725"/>
                    <a:pt x="20443" y="2725"/>
                  </a:cubicBezTo>
                  <a:cubicBezTo>
                    <a:pt x="20443" y="2725"/>
                    <a:pt x="20157" y="2617"/>
                    <a:pt x="19669" y="2415"/>
                  </a:cubicBezTo>
                  <a:cubicBezTo>
                    <a:pt x="19157" y="2236"/>
                    <a:pt x="18431" y="1963"/>
                    <a:pt x="17526" y="1665"/>
                  </a:cubicBezTo>
                  <a:cubicBezTo>
                    <a:pt x="15705" y="1082"/>
                    <a:pt x="13145" y="308"/>
                    <a:pt x="10216" y="69"/>
                  </a:cubicBezTo>
                  <a:cubicBezTo>
                    <a:pt x="9666" y="23"/>
                    <a:pt x="9125" y="1"/>
                    <a:pt x="8596" y="1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681" name="Google Shape;12681;p49"/>
            <p:cNvSpPr/>
            <p:nvPr/>
          </p:nvSpPr>
          <p:spPr>
            <a:xfrm>
              <a:off x="4200800" y="2346525"/>
              <a:ext cx="294725" cy="22675"/>
            </a:xfrm>
            <a:custGeom>
              <a:avLst/>
              <a:gdLst/>
              <a:ahLst/>
              <a:cxnLst/>
              <a:rect l="l" t="t" r="r" b="b"/>
              <a:pathLst>
                <a:path w="11789" h="907" extrusionOk="0">
                  <a:moveTo>
                    <a:pt x="6033" y="1"/>
                  </a:moveTo>
                  <a:cubicBezTo>
                    <a:pt x="5987" y="1"/>
                    <a:pt x="5941" y="1"/>
                    <a:pt x="5895" y="1"/>
                  </a:cubicBezTo>
                  <a:cubicBezTo>
                    <a:pt x="4240" y="13"/>
                    <a:pt x="2751" y="240"/>
                    <a:pt x="1692" y="466"/>
                  </a:cubicBezTo>
                  <a:cubicBezTo>
                    <a:pt x="1156" y="585"/>
                    <a:pt x="727" y="680"/>
                    <a:pt x="441" y="775"/>
                  </a:cubicBezTo>
                  <a:cubicBezTo>
                    <a:pt x="156" y="859"/>
                    <a:pt x="1" y="906"/>
                    <a:pt x="1" y="906"/>
                  </a:cubicBezTo>
                  <a:cubicBezTo>
                    <a:pt x="1" y="906"/>
                    <a:pt x="156" y="894"/>
                    <a:pt x="453" y="847"/>
                  </a:cubicBezTo>
                  <a:cubicBezTo>
                    <a:pt x="751" y="799"/>
                    <a:pt x="1192" y="763"/>
                    <a:pt x="1727" y="704"/>
                  </a:cubicBezTo>
                  <a:cubicBezTo>
                    <a:pt x="2775" y="597"/>
                    <a:pt x="4263" y="490"/>
                    <a:pt x="5895" y="478"/>
                  </a:cubicBezTo>
                  <a:cubicBezTo>
                    <a:pt x="7514" y="478"/>
                    <a:pt x="8990" y="549"/>
                    <a:pt x="10062" y="656"/>
                  </a:cubicBezTo>
                  <a:cubicBezTo>
                    <a:pt x="10597" y="704"/>
                    <a:pt x="11026" y="740"/>
                    <a:pt x="11324" y="787"/>
                  </a:cubicBezTo>
                  <a:cubicBezTo>
                    <a:pt x="11621" y="835"/>
                    <a:pt x="11788" y="847"/>
                    <a:pt x="11788" y="847"/>
                  </a:cubicBezTo>
                  <a:cubicBezTo>
                    <a:pt x="11788" y="847"/>
                    <a:pt x="11621" y="799"/>
                    <a:pt x="11348" y="704"/>
                  </a:cubicBezTo>
                  <a:cubicBezTo>
                    <a:pt x="11050" y="609"/>
                    <a:pt x="10633" y="502"/>
                    <a:pt x="10097" y="406"/>
                  </a:cubicBezTo>
                  <a:cubicBezTo>
                    <a:pt x="9079" y="198"/>
                    <a:pt x="7622" y="1"/>
                    <a:pt x="6033" y="1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682" name="Google Shape;12682;p49"/>
            <p:cNvSpPr/>
            <p:nvPr/>
          </p:nvSpPr>
          <p:spPr>
            <a:xfrm>
              <a:off x="4289500" y="2309725"/>
              <a:ext cx="125350" cy="12300"/>
            </a:xfrm>
            <a:custGeom>
              <a:avLst/>
              <a:gdLst/>
              <a:ahLst/>
              <a:cxnLst/>
              <a:rect l="l" t="t" r="r" b="b"/>
              <a:pathLst>
                <a:path w="5014" h="492" extrusionOk="0">
                  <a:moveTo>
                    <a:pt x="2121" y="1"/>
                  </a:moveTo>
                  <a:cubicBezTo>
                    <a:pt x="911" y="1"/>
                    <a:pt x="1" y="223"/>
                    <a:pt x="1" y="223"/>
                  </a:cubicBezTo>
                  <a:cubicBezTo>
                    <a:pt x="1" y="223"/>
                    <a:pt x="1132" y="414"/>
                    <a:pt x="2501" y="473"/>
                  </a:cubicBezTo>
                  <a:cubicBezTo>
                    <a:pt x="2804" y="486"/>
                    <a:pt x="3094" y="491"/>
                    <a:pt x="3362" y="491"/>
                  </a:cubicBezTo>
                  <a:cubicBezTo>
                    <a:pt x="4328" y="491"/>
                    <a:pt x="5014" y="426"/>
                    <a:pt x="5014" y="426"/>
                  </a:cubicBezTo>
                  <a:cubicBezTo>
                    <a:pt x="5014" y="426"/>
                    <a:pt x="3930" y="69"/>
                    <a:pt x="2525" y="9"/>
                  </a:cubicBezTo>
                  <a:cubicBezTo>
                    <a:pt x="2387" y="3"/>
                    <a:pt x="2252" y="1"/>
                    <a:pt x="2121" y="1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683" name="Google Shape;12683;p49"/>
            <p:cNvSpPr/>
            <p:nvPr/>
          </p:nvSpPr>
          <p:spPr>
            <a:xfrm>
              <a:off x="4305875" y="2279300"/>
              <a:ext cx="73550" cy="12400"/>
            </a:xfrm>
            <a:custGeom>
              <a:avLst/>
              <a:gdLst/>
              <a:ahLst/>
              <a:cxnLst/>
              <a:rect l="l" t="t" r="r" b="b"/>
              <a:pathLst>
                <a:path w="2942" h="496" extrusionOk="0">
                  <a:moveTo>
                    <a:pt x="1234" y="1"/>
                  </a:moveTo>
                  <a:cubicBezTo>
                    <a:pt x="922" y="1"/>
                    <a:pt x="648" y="48"/>
                    <a:pt x="441" y="95"/>
                  </a:cubicBezTo>
                  <a:cubicBezTo>
                    <a:pt x="168" y="154"/>
                    <a:pt x="1" y="238"/>
                    <a:pt x="1" y="238"/>
                  </a:cubicBezTo>
                  <a:cubicBezTo>
                    <a:pt x="1" y="238"/>
                    <a:pt x="679" y="416"/>
                    <a:pt x="1465" y="476"/>
                  </a:cubicBezTo>
                  <a:cubicBezTo>
                    <a:pt x="1652" y="490"/>
                    <a:pt x="1834" y="495"/>
                    <a:pt x="2002" y="495"/>
                  </a:cubicBezTo>
                  <a:cubicBezTo>
                    <a:pt x="2541" y="495"/>
                    <a:pt x="2942" y="440"/>
                    <a:pt x="2942" y="440"/>
                  </a:cubicBezTo>
                  <a:cubicBezTo>
                    <a:pt x="2942" y="440"/>
                    <a:pt x="2787" y="357"/>
                    <a:pt x="2537" y="250"/>
                  </a:cubicBezTo>
                  <a:cubicBezTo>
                    <a:pt x="2263" y="143"/>
                    <a:pt x="1906" y="35"/>
                    <a:pt x="1489" y="12"/>
                  </a:cubicBezTo>
                  <a:cubicBezTo>
                    <a:pt x="1402" y="4"/>
                    <a:pt x="1317" y="1"/>
                    <a:pt x="1234" y="1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684" name="Google Shape;12684;p49"/>
            <p:cNvSpPr/>
            <p:nvPr/>
          </p:nvSpPr>
          <p:spPr>
            <a:xfrm>
              <a:off x="4321950" y="2252750"/>
              <a:ext cx="82175" cy="14300"/>
            </a:xfrm>
            <a:custGeom>
              <a:avLst/>
              <a:gdLst/>
              <a:ahLst/>
              <a:cxnLst/>
              <a:rect l="l" t="t" r="r" b="b"/>
              <a:pathLst>
                <a:path w="3287" h="572" extrusionOk="0">
                  <a:moveTo>
                    <a:pt x="1030" y="1"/>
                  </a:moveTo>
                  <a:cubicBezTo>
                    <a:pt x="429" y="1"/>
                    <a:pt x="1" y="121"/>
                    <a:pt x="1" y="121"/>
                  </a:cubicBezTo>
                  <a:cubicBezTo>
                    <a:pt x="1" y="121"/>
                    <a:pt x="727" y="371"/>
                    <a:pt x="1620" y="490"/>
                  </a:cubicBezTo>
                  <a:cubicBezTo>
                    <a:pt x="2116" y="556"/>
                    <a:pt x="2575" y="571"/>
                    <a:pt x="2886" y="571"/>
                  </a:cubicBezTo>
                  <a:cubicBezTo>
                    <a:pt x="3134" y="571"/>
                    <a:pt x="3287" y="562"/>
                    <a:pt x="3287" y="562"/>
                  </a:cubicBezTo>
                  <a:cubicBezTo>
                    <a:pt x="3287" y="562"/>
                    <a:pt x="2620" y="181"/>
                    <a:pt x="1680" y="50"/>
                  </a:cubicBezTo>
                  <a:cubicBezTo>
                    <a:pt x="1450" y="14"/>
                    <a:pt x="1231" y="1"/>
                    <a:pt x="1030" y="1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685" name="Google Shape;12685;p49"/>
            <p:cNvSpPr/>
            <p:nvPr/>
          </p:nvSpPr>
          <p:spPr>
            <a:xfrm>
              <a:off x="3583775" y="2767900"/>
              <a:ext cx="367325" cy="163875"/>
            </a:xfrm>
            <a:custGeom>
              <a:avLst/>
              <a:gdLst/>
              <a:ahLst/>
              <a:cxnLst/>
              <a:rect l="l" t="t" r="r" b="b"/>
              <a:pathLst>
                <a:path w="14693" h="6555" extrusionOk="0">
                  <a:moveTo>
                    <a:pt x="1172" y="1"/>
                  </a:moveTo>
                  <a:cubicBezTo>
                    <a:pt x="976" y="1"/>
                    <a:pt x="807" y="9"/>
                    <a:pt x="655" y="18"/>
                  </a:cubicBezTo>
                  <a:cubicBezTo>
                    <a:pt x="238" y="53"/>
                    <a:pt x="0" y="65"/>
                    <a:pt x="0" y="65"/>
                  </a:cubicBezTo>
                  <a:cubicBezTo>
                    <a:pt x="0" y="65"/>
                    <a:pt x="238" y="77"/>
                    <a:pt x="667" y="125"/>
                  </a:cubicBezTo>
                  <a:cubicBezTo>
                    <a:pt x="881" y="125"/>
                    <a:pt x="1131" y="137"/>
                    <a:pt x="1429" y="172"/>
                  </a:cubicBezTo>
                  <a:cubicBezTo>
                    <a:pt x="1727" y="208"/>
                    <a:pt x="2048" y="232"/>
                    <a:pt x="2429" y="291"/>
                  </a:cubicBezTo>
                  <a:cubicBezTo>
                    <a:pt x="2798" y="351"/>
                    <a:pt x="3203" y="410"/>
                    <a:pt x="3632" y="494"/>
                  </a:cubicBezTo>
                  <a:cubicBezTo>
                    <a:pt x="4060" y="565"/>
                    <a:pt x="4513" y="684"/>
                    <a:pt x="4989" y="803"/>
                  </a:cubicBezTo>
                  <a:cubicBezTo>
                    <a:pt x="5918" y="1065"/>
                    <a:pt x="6954" y="1423"/>
                    <a:pt x="7989" y="1863"/>
                  </a:cubicBezTo>
                  <a:cubicBezTo>
                    <a:pt x="9013" y="2327"/>
                    <a:pt x="9966" y="2851"/>
                    <a:pt x="10799" y="3363"/>
                  </a:cubicBezTo>
                  <a:cubicBezTo>
                    <a:pt x="11204" y="3637"/>
                    <a:pt x="11609" y="3887"/>
                    <a:pt x="11954" y="4161"/>
                  </a:cubicBezTo>
                  <a:cubicBezTo>
                    <a:pt x="12323" y="4411"/>
                    <a:pt x="12633" y="4661"/>
                    <a:pt x="12919" y="4899"/>
                  </a:cubicBezTo>
                  <a:cubicBezTo>
                    <a:pt x="13216" y="5137"/>
                    <a:pt x="13454" y="5375"/>
                    <a:pt x="13681" y="5566"/>
                  </a:cubicBezTo>
                  <a:cubicBezTo>
                    <a:pt x="13895" y="5768"/>
                    <a:pt x="14085" y="5947"/>
                    <a:pt x="14228" y="6090"/>
                  </a:cubicBezTo>
                  <a:lnTo>
                    <a:pt x="14693" y="6554"/>
                  </a:lnTo>
                  <a:cubicBezTo>
                    <a:pt x="14693" y="6554"/>
                    <a:pt x="14550" y="6376"/>
                    <a:pt x="14288" y="6042"/>
                  </a:cubicBezTo>
                  <a:cubicBezTo>
                    <a:pt x="14157" y="5887"/>
                    <a:pt x="13990" y="5685"/>
                    <a:pt x="13788" y="5471"/>
                  </a:cubicBezTo>
                  <a:cubicBezTo>
                    <a:pt x="13573" y="5256"/>
                    <a:pt x="13347" y="4994"/>
                    <a:pt x="13073" y="4732"/>
                  </a:cubicBezTo>
                  <a:cubicBezTo>
                    <a:pt x="12799" y="4471"/>
                    <a:pt x="12490" y="4185"/>
                    <a:pt x="12145" y="3899"/>
                  </a:cubicBezTo>
                  <a:cubicBezTo>
                    <a:pt x="11799" y="3601"/>
                    <a:pt x="11418" y="3339"/>
                    <a:pt x="11014" y="3042"/>
                  </a:cubicBezTo>
                  <a:cubicBezTo>
                    <a:pt x="10180" y="2482"/>
                    <a:pt x="9228" y="1911"/>
                    <a:pt x="8168" y="1434"/>
                  </a:cubicBezTo>
                  <a:cubicBezTo>
                    <a:pt x="7120" y="958"/>
                    <a:pt x="6061" y="637"/>
                    <a:pt x="5072" y="410"/>
                  </a:cubicBezTo>
                  <a:cubicBezTo>
                    <a:pt x="4584" y="303"/>
                    <a:pt x="4120" y="196"/>
                    <a:pt x="3679" y="160"/>
                  </a:cubicBezTo>
                  <a:cubicBezTo>
                    <a:pt x="3227" y="101"/>
                    <a:pt x="2810" y="65"/>
                    <a:pt x="2441" y="41"/>
                  </a:cubicBezTo>
                  <a:cubicBezTo>
                    <a:pt x="2072" y="6"/>
                    <a:pt x="1727" y="6"/>
                    <a:pt x="1429" y="6"/>
                  </a:cubicBezTo>
                  <a:cubicBezTo>
                    <a:pt x="1338" y="2"/>
                    <a:pt x="1253" y="1"/>
                    <a:pt x="1172" y="1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686" name="Google Shape;12686;p49"/>
            <p:cNvSpPr/>
            <p:nvPr/>
          </p:nvSpPr>
          <p:spPr>
            <a:xfrm>
              <a:off x="3687350" y="2738550"/>
              <a:ext cx="259575" cy="143500"/>
            </a:xfrm>
            <a:custGeom>
              <a:avLst/>
              <a:gdLst/>
              <a:ahLst/>
              <a:cxnLst/>
              <a:rect l="l" t="t" r="r" b="b"/>
              <a:pathLst>
                <a:path w="10383" h="5740" extrusionOk="0">
                  <a:moveTo>
                    <a:pt x="1" y="1"/>
                  </a:moveTo>
                  <a:lnTo>
                    <a:pt x="1" y="1"/>
                  </a:lnTo>
                  <a:cubicBezTo>
                    <a:pt x="1" y="1"/>
                    <a:pt x="179" y="37"/>
                    <a:pt x="477" y="96"/>
                  </a:cubicBezTo>
                  <a:cubicBezTo>
                    <a:pt x="620" y="120"/>
                    <a:pt x="810" y="156"/>
                    <a:pt x="1025" y="203"/>
                  </a:cubicBezTo>
                  <a:cubicBezTo>
                    <a:pt x="1251" y="239"/>
                    <a:pt x="1489" y="287"/>
                    <a:pt x="1751" y="358"/>
                  </a:cubicBezTo>
                  <a:cubicBezTo>
                    <a:pt x="2287" y="501"/>
                    <a:pt x="2906" y="692"/>
                    <a:pt x="3584" y="942"/>
                  </a:cubicBezTo>
                  <a:cubicBezTo>
                    <a:pt x="4251" y="1215"/>
                    <a:pt x="4977" y="1537"/>
                    <a:pt x="5704" y="1942"/>
                  </a:cubicBezTo>
                  <a:cubicBezTo>
                    <a:pt x="6430" y="2346"/>
                    <a:pt x="7097" y="2775"/>
                    <a:pt x="7668" y="3204"/>
                  </a:cubicBezTo>
                  <a:cubicBezTo>
                    <a:pt x="8252" y="3632"/>
                    <a:pt x="8740" y="4049"/>
                    <a:pt x="9145" y="4442"/>
                  </a:cubicBezTo>
                  <a:cubicBezTo>
                    <a:pt x="9335" y="4621"/>
                    <a:pt x="9514" y="4811"/>
                    <a:pt x="9669" y="4966"/>
                  </a:cubicBezTo>
                  <a:cubicBezTo>
                    <a:pt x="9835" y="5121"/>
                    <a:pt x="9954" y="5264"/>
                    <a:pt x="10050" y="5383"/>
                  </a:cubicBezTo>
                  <a:cubicBezTo>
                    <a:pt x="10264" y="5597"/>
                    <a:pt x="10383" y="5740"/>
                    <a:pt x="10383" y="5740"/>
                  </a:cubicBezTo>
                  <a:cubicBezTo>
                    <a:pt x="10383" y="5740"/>
                    <a:pt x="10276" y="5585"/>
                    <a:pt x="10121" y="5335"/>
                  </a:cubicBezTo>
                  <a:cubicBezTo>
                    <a:pt x="10026" y="5204"/>
                    <a:pt x="9919" y="5049"/>
                    <a:pt x="9788" y="4871"/>
                  </a:cubicBezTo>
                  <a:cubicBezTo>
                    <a:pt x="9657" y="4704"/>
                    <a:pt x="9502" y="4502"/>
                    <a:pt x="9311" y="4287"/>
                  </a:cubicBezTo>
                  <a:cubicBezTo>
                    <a:pt x="8954" y="3859"/>
                    <a:pt x="8478" y="3382"/>
                    <a:pt x="7918" y="2906"/>
                  </a:cubicBezTo>
                  <a:cubicBezTo>
                    <a:pt x="7335" y="2430"/>
                    <a:pt x="6668" y="1954"/>
                    <a:pt x="5918" y="1537"/>
                  </a:cubicBezTo>
                  <a:cubicBezTo>
                    <a:pt x="5156" y="1120"/>
                    <a:pt x="4406" y="822"/>
                    <a:pt x="3703" y="584"/>
                  </a:cubicBezTo>
                  <a:cubicBezTo>
                    <a:pt x="2989" y="358"/>
                    <a:pt x="2334" y="215"/>
                    <a:pt x="1787" y="144"/>
                  </a:cubicBezTo>
                  <a:cubicBezTo>
                    <a:pt x="1513" y="84"/>
                    <a:pt x="1263" y="60"/>
                    <a:pt x="1036" y="49"/>
                  </a:cubicBezTo>
                  <a:cubicBezTo>
                    <a:pt x="810" y="37"/>
                    <a:pt x="620" y="25"/>
                    <a:pt x="477" y="25"/>
                  </a:cubicBezTo>
                  <a:cubicBezTo>
                    <a:pt x="179" y="1"/>
                    <a:pt x="1" y="1"/>
                    <a:pt x="1" y="1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687" name="Google Shape;12687;p49"/>
            <p:cNvSpPr/>
            <p:nvPr/>
          </p:nvSpPr>
          <p:spPr>
            <a:xfrm>
              <a:off x="3817725" y="2742725"/>
              <a:ext cx="131600" cy="98550"/>
            </a:xfrm>
            <a:custGeom>
              <a:avLst/>
              <a:gdLst/>
              <a:ahLst/>
              <a:cxnLst/>
              <a:rect l="l" t="t" r="r" b="b"/>
              <a:pathLst>
                <a:path w="5264" h="3942" extrusionOk="0">
                  <a:moveTo>
                    <a:pt x="1" y="1"/>
                  </a:moveTo>
                  <a:cubicBezTo>
                    <a:pt x="1" y="1"/>
                    <a:pt x="96" y="36"/>
                    <a:pt x="239" y="96"/>
                  </a:cubicBezTo>
                  <a:cubicBezTo>
                    <a:pt x="405" y="155"/>
                    <a:pt x="632" y="251"/>
                    <a:pt x="917" y="370"/>
                  </a:cubicBezTo>
                  <a:cubicBezTo>
                    <a:pt x="1465" y="632"/>
                    <a:pt x="2191" y="1025"/>
                    <a:pt x="2918" y="1584"/>
                  </a:cubicBezTo>
                  <a:cubicBezTo>
                    <a:pt x="3644" y="2132"/>
                    <a:pt x="4227" y="2715"/>
                    <a:pt x="4632" y="3168"/>
                  </a:cubicBezTo>
                  <a:cubicBezTo>
                    <a:pt x="4835" y="3406"/>
                    <a:pt x="4989" y="3608"/>
                    <a:pt x="5096" y="3739"/>
                  </a:cubicBezTo>
                  <a:cubicBezTo>
                    <a:pt x="5204" y="3870"/>
                    <a:pt x="5263" y="3942"/>
                    <a:pt x="5263" y="3942"/>
                  </a:cubicBezTo>
                  <a:cubicBezTo>
                    <a:pt x="5263" y="3942"/>
                    <a:pt x="5216" y="3858"/>
                    <a:pt x="5156" y="3692"/>
                  </a:cubicBezTo>
                  <a:cubicBezTo>
                    <a:pt x="5096" y="3525"/>
                    <a:pt x="4989" y="3299"/>
                    <a:pt x="4823" y="3037"/>
                  </a:cubicBezTo>
                  <a:cubicBezTo>
                    <a:pt x="4525" y="2501"/>
                    <a:pt x="3977" y="1798"/>
                    <a:pt x="3203" y="1215"/>
                  </a:cubicBezTo>
                  <a:cubicBezTo>
                    <a:pt x="2429" y="644"/>
                    <a:pt x="1608" y="310"/>
                    <a:pt x="1001" y="167"/>
                  </a:cubicBezTo>
                  <a:cubicBezTo>
                    <a:pt x="691" y="96"/>
                    <a:pt x="453" y="48"/>
                    <a:pt x="274" y="36"/>
                  </a:cubicBezTo>
                  <a:cubicBezTo>
                    <a:pt x="96" y="13"/>
                    <a:pt x="1" y="1"/>
                    <a:pt x="1" y="1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688" name="Google Shape;12688;p49"/>
            <p:cNvSpPr/>
            <p:nvPr/>
          </p:nvSpPr>
          <p:spPr>
            <a:xfrm>
              <a:off x="3859100" y="2723375"/>
              <a:ext cx="94675" cy="71475"/>
            </a:xfrm>
            <a:custGeom>
              <a:avLst/>
              <a:gdLst/>
              <a:ahLst/>
              <a:cxnLst/>
              <a:rect l="l" t="t" r="r" b="b"/>
              <a:pathLst>
                <a:path w="3787" h="2859" extrusionOk="0">
                  <a:moveTo>
                    <a:pt x="1" y="1"/>
                  </a:moveTo>
                  <a:cubicBezTo>
                    <a:pt x="1" y="1"/>
                    <a:pt x="239" y="120"/>
                    <a:pt x="608" y="358"/>
                  </a:cubicBezTo>
                  <a:cubicBezTo>
                    <a:pt x="989" y="584"/>
                    <a:pt x="1477" y="906"/>
                    <a:pt x="2001" y="1299"/>
                  </a:cubicBezTo>
                  <a:cubicBezTo>
                    <a:pt x="2513" y="1680"/>
                    <a:pt x="2965" y="2072"/>
                    <a:pt x="3275" y="2370"/>
                  </a:cubicBezTo>
                  <a:cubicBezTo>
                    <a:pt x="3584" y="2668"/>
                    <a:pt x="3787" y="2858"/>
                    <a:pt x="3787" y="2858"/>
                  </a:cubicBezTo>
                  <a:cubicBezTo>
                    <a:pt x="3787" y="2858"/>
                    <a:pt x="3680" y="2584"/>
                    <a:pt x="3441" y="2215"/>
                  </a:cubicBezTo>
                  <a:cubicBezTo>
                    <a:pt x="3203" y="1846"/>
                    <a:pt x="2810" y="1358"/>
                    <a:pt x="2263" y="941"/>
                  </a:cubicBezTo>
                  <a:cubicBezTo>
                    <a:pt x="1715" y="525"/>
                    <a:pt x="1132" y="275"/>
                    <a:pt x="703" y="156"/>
                  </a:cubicBezTo>
                  <a:cubicBezTo>
                    <a:pt x="286" y="36"/>
                    <a:pt x="1" y="1"/>
                    <a:pt x="1" y="1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689" name="Google Shape;12689;p49"/>
            <p:cNvSpPr/>
            <p:nvPr/>
          </p:nvSpPr>
          <p:spPr>
            <a:xfrm>
              <a:off x="3880825" y="2702850"/>
              <a:ext cx="72350" cy="46550"/>
            </a:xfrm>
            <a:custGeom>
              <a:avLst/>
              <a:gdLst/>
              <a:ahLst/>
              <a:cxnLst/>
              <a:rect l="l" t="t" r="r" b="b"/>
              <a:pathLst>
                <a:path w="2894" h="1862" extrusionOk="0">
                  <a:moveTo>
                    <a:pt x="1" y="0"/>
                  </a:moveTo>
                  <a:cubicBezTo>
                    <a:pt x="1" y="0"/>
                    <a:pt x="513" y="631"/>
                    <a:pt x="1310" y="1155"/>
                  </a:cubicBezTo>
                  <a:cubicBezTo>
                    <a:pt x="1703" y="1405"/>
                    <a:pt x="2096" y="1596"/>
                    <a:pt x="2394" y="1727"/>
                  </a:cubicBezTo>
                  <a:cubicBezTo>
                    <a:pt x="2537" y="1786"/>
                    <a:pt x="2656" y="1858"/>
                    <a:pt x="2763" y="1858"/>
                  </a:cubicBezTo>
                  <a:cubicBezTo>
                    <a:pt x="2776" y="1861"/>
                    <a:pt x="2788" y="1862"/>
                    <a:pt x="2799" y="1862"/>
                  </a:cubicBezTo>
                  <a:cubicBezTo>
                    <a:pt x="2876" y="1862"/>
                    <a:pt x="2894" y="1798"/>
                    <a:pt x="2894" y="1798"/>
                  </a:cubicBezTo>
                  <a:lnTo>
                    <a:pt x="2894" y="1798"/>
                  </a:lnTo>
                  <a:cubicBezTo>
                    <a:pt x="2894" y="1798"/>
                    <a:pt x="2878" y="1819"/>
                    <a:pt x="2843" y="1819"/>
                  </a:cubicBezTo>
                  <a:cubicBezTo>
                    <a:pt x="2825" y="1819"/>
                    <a:pt x="2803" y="1814"/>
                    <a:pt x="2775" y="1798"/>
                  </a:cubicBezTo>
                  <a:cubicBezTo>
                    <a:pt x="2703" y="1762"/>
                    <a:pt x="2632" y="1655"/>
                    <a:pt x="2513" y="1548"/>
                  </a:cubicBezTo>
                  <a:cubicBezTo>
                    <a:pt x="2287" y="1322"/>
                    <a:pt x="1965" y="1048"/>
                    <a:pt x="1560" y="774"/>
                  </a:cubicBezTo>
                  <a:cubicBezTo>
                    <a:pt x="775" y="238"/>
                    <a:pt x="1" y="0"/>
                    <a:pt x="1" y="0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690" name="Google Shape;12690;p49"/>
            <p:cNvSpPr/>
            <p:nvPr/>
          </p:nvSpPr>
          <p:spPr>
            <a:xfrm>
              <a:off x="3900475" y="2684975"/>
              <a:ext cx="44375" cy="26225"/>
            </a:xfrm>
            <a:custGeom>
              <a:avLst/>
              <a:gdLst/>
              <a:ahLst/>
              <a:cxnLst/>
              <a:rect l="l" t="t" r="r" b="b"/>
              <a:pathLst>
                <a:path w="1775" h="1049" extrusionOk="0">
                  <a:moveTo>
                    <a:pt x="1" y="1"/>
                  </a:moveTo>
                  <a:lnTo>
                    <a:pt x="1" y="1"/>
                  </a:lnTo>
                  <a:cubicBezTo>
                    <a:pt x="1" y="1"/>
                    <a:pt x="286" y="441"/>
                    <a:pt x="774" y="715"/>
                  </a:cubicBezTo>
                  <a:cubicBezTo>
                    <a:pt x="1263" y="1013"/>
                    <a:pt x="1775" y="1049"/>
                    <a:pt x="1775" y="1049"/>
                  </a:cubicBezTo>
                  <a:cubicBezTo>
                    <a:pt x="1775" y="1049"/>
                    <a:pt x="1489" y="620"/>
                    <a:pt x="1001" y="334"/>
                  </a:cubicBezTo>
                  <a:cubicBezTo>
                    <a:pt x="501" y="37"/>
                    <a:pt x="1" y="1"/>
                    <a:pt x="1" y="1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691" name="Google Shape;12691;p49"/>
            <p:cNvSpPr/>
            <p:nvPr/>
          </p:nvSpPr>
          <p:spPr>
            <a:xfrm>
              <a:off x="3894825" y="2666600"/>
              <a:ext cx="46150" cy="19300"/>
            </a:xfrm>
            <a:custGeom>
              <a:avLst/>
              <a:gdLst/>
              <a:ahLst/>
              <a:cxnLst/>
              <a:rect l="l" t="t" r="r" b="b"/>
              <a:pathLst>
                <a:path w="1846" h="772" extrusionOk="0">
                  <a:moveTo>
                    <a:pt x="287" y="0"/>
                  </a:moveTo>
                  <a:cubicBezTo>
                    <a:pt x="114" y="0"/>
                    <a:pt x="0" y="21"/>
                    <a:pt x="0" y="21"/>
                  </a:cubicBezTo>
                  <a:cubicBezTo>
                    <a:pt x="0" y="21"/>
                    <a:pt x="369" y="355"/>
                    <a:pt x="858" y="557"/>
                  </a:cubicBezTo>
                  <a:cubicBezTo>
                    <a:pt x="1358" y="760"/>
                    <a:pt x="1846" y="772"/>
                    <a:pt x="1846" y="772"/>
                  </a:cubicBezTo>
                  <a:cubicBezTo>
                    <a:pt x="1846" y="772"/>
                    <a:pt x="1548" y="355"/>
                    <a:pt x="1024" y="141"/>
                  </a:cubicBezTo>
                  <a:cubicBezTo>
                    <a:pt x="753" y="27"/>
                    <a:pt x="482" y="0"/>
                    <a:pt x="287" y="0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692" name="Google Shape;12692;p49"/>
            <p:cNvSpPr/>
            <p:nvPr/>
          </p:nvSpPr>
          <p:spPr>
            <a:xfrm>
              <a:off x="3632575" y="2067200"/>
              <a:ext cx="242925" cy="79650"/>
            </a:xfrm>
            <a:custGeom>
              <a:avLst/>
              <a:gdLst/>
              <a:ahLst/>
              <a:cxnLst/>
              <a:rect l="l" t="t" r="r" b="b"/>
              <a:pathLst>
                <a:path w="9717" h="3186" extrusionOk="0">
                  <a:moveTo>
                    <a:pt x="2445" y="1"/>
                  </a:moveTo>
                  <a:cubicBezTo>
                    <a:pt x="2104" y="1"/>
                    <a:pt x="1790" y="19"/>
                    <a:pt x="1513" y="54"/>
                  </a:cubicBezTo>
                  <a:cubicBezTo>
                    <a:pt x="1275" y="66"/>
                    <a:pt x="1072" y="114"/>
                    <a:pt x="882" y="149"/>
                  </a:cubicBezTo>
                  <a:cubicBezTo>
                    <a:pt x="680" y="173"/>
                    <a:pt x="537" y="221"/>
                    <a:pt x="406" y="245"/>
                  </a:cubicBezTo>
                  <a:cubicBezTo>
                    <a:pt x="144" y="328"/>
                    <a:pt x="1" y="352"/>
                    <a:pt x="1" y="352"/>
                  </a:cubicBezTo>
                  <a:cubicBezTo>
                    <a:pt x="1" y="352"/>
                    <a:pt x="144" y="340"/>
                    <a:pt x="418" y="328"/>
                  </a:cubicBezTo>
                  <a:cubicBezTo>
                    <a:pt x="537" y="304"/>
                    <a:pt x="703" y="292"/>
                    <a:pt x="894" y="292"/>
                  </a:cubicBezTo>
                  <a:cubicBezTo>
                    <a:pt x="1021" y="292"/>
                    <a:pt x="1153" y="287"/>
                    <a:pt x="1298" y="287"/>
                  </a:cubicBezTo>
                  <a:cubicBezTo>
                    <a:pt x="1370" y="287"/>
                    <a:pt x="1446" y="288"/>
                    <a:pt x="1525" y="292"/>
                  </a:cubicBezTo>
                  <a:cubicBezTo>
                    <a:pt x="1989" y="292"/>
                    <a:pt x="2561" y="340"/>
                    <a:pt x="3168" y="411"/>
                  </a:cubicBezTo>
                  <a:cubicBezTo>
                    <a:pt x="3775" y="506"/>
                    <a:pt x="4454" y="637"/>
                    <a:pt x="5132" y="828"/>
                  </a:cubicBezTo>
                  <a:cubicBezTo>
                    <a:pt x="5799" y="1042"/>
                    <a:pt x="6442" y="1280"/>
                    <a:pt x="7014" y="1530"/>
                  </a:cubicBezTo>
                  <a:cubicBezTo>
                    <a:pt x="7573" y="1780"/>
                    <a:pt x="8061" y="2054"/>
                    <a:pt x="8466" y="2304"/>
                  </a:cubicBezTo>
                  <a:cubicBezTo>
                    <a:pt x="8669" y="2411"/>
                    <a:pt x="8835" y="2542"/>
                    <a:pt x="9002" y="2650"/>
                  </a:cubicBezTo>
                  <a:cubicBezTo>
                    <a:pt x="9157" y="2745"/>
                    <a:pt x="9288" y="2852"/>
                    <a:pt x="9395" y="2923"/>
                  </a:cubicBezTo>
                  <a:cubicBezTo>
                    <a:pt x="9597" y="3090"/>
                    <a:pt x="9716" y="3185"/>
                    <a:pt x="9716" y="3185"/>
                  </a:cubicBezTo>
                  <a:cubicBezTo>
                    <a:pt x="9716" y="3185"/>
                    <a:pt x="9609" y="3078"/>
                    <a:pt x="9443" y="2864"/>
                  </a:cubicBezTo>
                  <a:cubicBezTo>
                    <a:pt x="9347" y="2769"/>
                    <a:pt x="9240" y="2650"/>
                    <a:pt x="9085" y="2531"/>
                  </a:cubicBezTo>
                  <a:cubicBezTo>
                    <a:pt x="8954" y="2411"/>
                    <a:pt x="8788" y="2257"/>
                    <a:pt x="8597" y="2114"/>
                  </a:cubicBezTo>
                  <a:cubicBezTo>
                    <a:pt x="8228" y="1792"/>
                    <a:pt x="7752" y="1483"/>
                    <a:pt x="7180" y="1173"/>
                  </a:cubicBezTo>
                  <a:cubicBezTo>
                    <a:pt x="6621" y="876"/>
                    <a:pt x="5978" y="590"/>
                    <a:pt x="5263" y="387"/>
                  </a:cubicBezTo>
                  <a:cubicBezTo>
                    <a:pt x="4549" y="185"/>
                    <a:pt x="3859" y="66"/>
                    <a:pt x="3216" y="30"/>
                  </a:cubicBezTo>
                  <a:cubicBezTo>
                    <a:pt x="2947" y="10"/>
                    <a:pt x="2689" y="1"/>
                    <a:pt x="2445" y="1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693" name="Google Shape;12693;p49"/>
            <p:cNvSpPr/>
            <p:nvPr/>
          </p:nvSpPr>
          <p:spPr>
            <a:xfrm>
              <a:off x="3648075" y="2114950"/>
              <a:ext cx="232775" cy="71475"/>
            </a:xfrm>
            <a:custGeom>
              <a:avLst/>
              <a:gdLst/>
              <a:ahLst/>
              <a:cxnLst/>
              <a:rect l="l" t="t" r="r" b="b"/>
              <a:pathLst>
                <a:path w="9311" h="2859" extrusionOk="0">
                  <a:moveTo>
                    <a:pt x="2469" y="1"/>
                  </a:moveTo>
                  <a:cubicBezTo>
                    <a:pt x="2080" y="1"/>
                    <a:pt x="1724" y="32"/>
                    <a:pt x="1417" y="85"/>
                  </a:cubicBezTo>
                  <a:cubicBezTo>
                    <a:pt x="976" y="156"/>
                    <a:pt x="619" y="240"/>
                    <a:pt x="381" y="335"/>
                  </a:cubicBezTo>
                  <a:cubicBezTo>
                    <a:pt x="143" y="406"/>
                    <a:pt x="0" y="466"/>
                    <a:pt x="0" y="466"/>
                  </a:cubicBezTo>
                  <a:cubicBezTo>
                    <a:pt x="0" y="466"/>
                    <a:pt x="143" y="442"/>
                    <a:pt x="393" y="394"/>
                  </a:cubicBezTo>
                  <a:cubicBezTo>
                    <a:pt x="643" y="359"/>
                    <a:pt x="1000" y="323"/>
                    <a:pt x="1453" y="299"/>
                  </a:cubicBezTo>
                  <a:cubicBezTo>
                    <a:pt x="1515" y="297"/>
                    <a:pt x="1579" y="297"/>
                    <a:pt x="1645" y="297"/>
                  </a:cubicBezTo>
                  <a:cubicBezTo>
                    <a:pt x="2516" y="297"/>
                    <a:pt x="3650" y="446"/>
                    <a:pt x="4846" y="823"/>
                  </a:cubicBezTo>
                  <a:cubicBezTo>
                    <a:pt x="6120" y="1228"/>
                    <a:pt x="7227" y="1764"/>
                    <a:pt x="8025" y="2180"/>
                  </a:cubicBezTo>
                  <a:cubicBezTo>
                    <a:pt x="8811" y="2597"/>
                    <a:pt x="9311" y="2859"/>
                    <a:pt x="9311" y="2859"/>
                  </a:cubicBezTo>
                  <a:cubicBezTo>
                    <a:pt x="9311" y="2859"/>
                    <a:pt x="8870" y="2490"/>
                    <a:pt x="8132" y="1990"/>
                  </a:cubicBezTo>
                  <a:cubicBezTo>
                    <a:pt x="7382" y="1478"/>
                    <a:pt x="6298" y="811"/>
                    <a:pt x="4965" y="394"/>
                  </a:cubicBezTo>
                  <a:cubicBezTo>
                    <a:pt x="4082" y="113"/>
                    <a:pt x="3214" y="1"/>
                    <a:pt x="2469" y="1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694" name="Google Shape;12694;p49"/>
            <p:cNvSpPr/>
            <p:nvPr/>
          </p:nvSpPr>
          <p:spPr>
            <a:xfrm>
              <a:off x="3719500" y="2151850"/>
              <a:ext cx="113125" cy="39650"/>
            </a:xfrm>
            <a:custGeom>
              <a:avLst/>
              <a:gdLst/>
              <a:ahLst/>
              <a:cxnLst/>
              <a:rect l="l" t="t" r="r" b="b"/>
              <a:pathLst>
                <a:path w="4525" h="1586" extrusionOk="0">
                  <a:moveTo>
                    <a:pt x="825" y="0"/>
                  </a:moveTo>
                  <a:cubicBezTo>
                    <a:pt x="788" y="0"/>
                    <a:pt x="751" y="1"/>
                    <a:pt x="715" y="2"/>
                  </a:cubicBezTo>
                  <a:cubicBezTo>
                    <a:pt x="274" y="2"/>
                    <a:pt x="1" y="61"/>
                    <a:pt x="1" y="61"/>
                  </a:cubicBezTo>
                  <a:cubicBezTo>
                    <a:pt x="1" y="61"/>
                    <a:pt x="274" y="121"/>
                    <a:pt x="703" y="228"/>
                  </a:cubicBezTo>
                  <a:cubicBezTo>
                    <a:pt x="1120" y="335"/>
                    <a:pt x="1703" y="490"/>
                    <a:pt x="2310" y="704"/>
                  </a:cubicBezTo>
                  <a:cubicBezTo>
                    <a:pt x="2918" y="907"/>
                    <a:pt x="3477" y="1121"/>
                    <a:pt x="3870" y="1300"/>
                  </a:cubicBezTo>
                  <a:cubicBezTo>
                    <a:pt x="4275" y="1478"/>
                    <a:pt x="4525" y="1585"/>
                    <a:pt x="4525" y="1585"/>
                  </a:cubicBezTo>
                  <a:cubicBezTo>
                    <a:pt x="4525" y="1585"/>
                    <a:pt x="4346" y="1371"/>
                    <a:pt x="3977" y="1109"/>
                  </a:cubicBezTo>
                  <a:cubicBezTo>
                    <a:pt x="3632" y="823"/>
                    <a:pt x="3096" y="490"/>
                    <a:pt x="2441" y="276"/>
                  </a:cubicBezTo>
                  <a:cubicBezTo>
                    <a:pt x="1838" y="67"/>
                    <a:pt x="1266" y="0"/>
                    <a:pt x="825" y="0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695" name="Google Shape;12695;p49"/>
            <p:cNvSpPr/>
            <p:nvPr/>
          </p:nvSpPr>
          <p:spPr>
            <a:xfrm>
              <a:off x="3756400" y="2206375"/>
              <a:ext cx="75925" cy="33650"/>
            </a:xfrm>
            <a:custGeom>
              <a:avLst/>
              <a:gdLst/>
              <a:ahLst/>
              <a:cxnLst/>
              <a:rect l="l" t="t" r="r" b="b"/>
              <a:pathLst>
                <a:path w="3037" h="1346" extrusionOk="0">
                  <a:moveTo>
                    <a:pt x="671" y="0"/>
                  </a:moveTo>
                  <a:cubicBezTo>
                    <a:pt x="597" y="0"/>
                    <a:pt x="528" y="4"/>
                    <a:pt x="465" y="12"/>
                  </a:cubicBezTo>
                  <a:cubicBezTo>
                    <a:pt x="370" y="23"/>
                    <a:pt x="310" y="23"/>
                    <a:pt x="239" y="35"/>
                  </a:cubicBezTo>
                  <a:cubicBezTo>
                    <a:pt x="168" y="59"/>
                    <a:pt x="120" y="95"/>
                    <a:pt x="72" y="131"/>
                  </a:cubicBezTo>
                  <a:cubicBezTo>
                    <a:pt x="1" y="214"/>
                    <a:pt x="49" y="273"/>
                    <a:pt x="49" y="273"/>
                  </a:cubicBezTo>
                  <a:cubicBezTo>
                    <a:pt x="49" y="273"/>
                    <a:pt x="49" y="214"/>
                    <a:pt x="120" y="190"/>
                  </a:cubicBezTo>
                  <a:cubicBezTo>
                    <a:pt x="132" y="188"/>
                    <a:pt x="146" y="187"/>
                    <a:pt x="160" y="187"/>
                  </a:cubicBezTo>
                  <a:cubicBezTo>
                    <a:pt x="230" y="187"/>
                    <a:pt x="325" y="210"/>
                    <a:pt x="453" y="250"/>
                  </a:cubicBezTo>
                  <a:cubicBezTo>
                    <a:pt x="727" y="321"/>
                    <a:pt x="1120" y="476"/>
                    <a:pt x="1537" y="631"/>
                  </a:cubicBezTo>
                  <a:cubicBezTo>
                    <a:pt x="1954" y="797"/>
                    <a:pt x="2323" y="964"/>
                    <a:pt x="2596" y="1107"/>
                  </a:cubicBezTo>
                  <a:cubicBezTo>
                    <a:pt x="2870" y="1262"/>
                    <a:pt x="3037" y="1345"/>
                    <a:pt x="3037" y="1345"/>
                  </a:cubicBezTo>
                  <a:cubicBezTo>
                    <a:pt x="3037" y="1345"/>
                    <a:pt x="2954" y="1166"/>
                    <a:pt x="2727" y="928"/>
                  </a:cubicBezTo>
                  <a:cubicBezTo>
                    <a:pt x="2513" y="678"/>
                    <a:pt x="2156" y="393"/>
                    <a:pt x="1703" y="202"/>
                  </a:cubicBezTo>
                  <a:cubicBezTo>
                    <a:pt x="1333" y="60"/>
                    <a:pt x="963" y="0"/>
                    <a:pt x="671" y="0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696" name="Google Shape;12696;p49"/>
            <p:cNvSpPr/>
            <p:nvPr/>
          </p:nvSpPr>
          <p:spPr>
            <a:xfrm>
              <a:off x="3764150" y="2249050"/>
              <a:ext cx="51825" cy="17750"/>
            </a:xfrm>
            <a:custGeom>
              <a:avLst/>
              <a:gdLst/>
              <a:ahLst/>
              <a:cxnLst/>
              <a:rect l="l" t="t" r="r" b="b"/>
              <a:pathLst>
                <a:path w="2073" h="710" extrusionOk="0">
                  <a:moveTo>
                    <a:pt x="561" y="1"/>
                  </a:moveTo>
                  <a:cubicBezTo>
                    <a:pt x="478" y="1"/>
                    <a:pt x="401" y="7"/>
                    <a:pt x="334" y="19"/>
                  </a:cubicBezTo>
                  <a:cubicBezTo>
                    <a:pt x="131" y="43"/>
                    <a:pt x="0" y="90"/>
                    <a:pt x="0" y="90"/>
                  </a:cubicBezTo>
                  <a:cubicBezTo>
                    <a:pt x="0" y="90"/>
                    <a:pt x="120" y="162"/>
                    <a:pt x="298" y="257"/>
                  </a:cubicBezTo>
                  <a:cubicBezTo>
                    <a:pt x="477" y="341"/>
                    <a:pt x="715" y="448"/>
                    <a:pt x="1001" y="531"/>
                  </a:cubicBezTo>
                  <a:cubicBezTo>
                    <a:pt x="1286" y="614"/>
                    <a:pt x="1548" y="650"/>
                    <a:pt x="1751" y="686"/>
                  </a:cubicBezTo>
                  <a:cubicBezTo>
                    <a:pt x="1941" y="710"/>
                    <a:pt x="2072" y="710"/>
                    <a:pt x="2072" y="710"/>
                  </a:cubicBezTo>
                  <a:cubicBezTo>
                    <a:pt x="2072" y="710"/>
                    <a:pt x="2001" y="614"/>
                    <a:pt x="1822" y="471"/>
                  </a:cubicBezTo>
                  <a:cubicBezTo>
                    <a:pt x="1655" y="341"/>
                    <a:pt x="1417" y="174"/>
                    <a:pt x="1120" y="90"/>
                  </a:cubicBezTo>
                  <a:cubicBezTo>
                    <a:pt x="921" y="27"/>
                    <a:pt x="728" y="1"/>
                    <a:pt x="561" y="1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697" name="Google Shape;12697;p49"/>
            <p:cNvSpPr/>
            <p:nvPr/>
          </p:nvSpPr>
          <p:spPr>
            <a:xfrm>
              <a:off x="3493875" y="2528200"/>
              <a:ext cx="383100" cy="74650"/>
            </a:xfrm>
            <a:custGeom>
              <a:avLst/>
              <a:gdLst/>
              <a:ahLst/>
              <a:cxnLst/>
              <a:rect l="l" t="t" r="r" b="b"/>
              <a:pathLst>
                <a:path w="15324" h="2986" extrusionOk="0">
                  <a:moveTo>
                    <a:pt x="4082" y="0"/>
                  </a:moveTo>
                  <a:cubicBezTo>
                    <a:pt x="3418" y="0"/>
                    <a:pt x="2816" y="25"/>
                    <a:pt x="2287" y="69"/>
                  </a:cubicBezTo>
                  <a:cubicBezTo>
                    <a:pt x="1572" y="128"/>
                    <a:pt x="989" y="188"/>
                    <a:pt x="608" y="259"/>
                  </a:cubicBezTo>
                  <a:cubicBezTo>
                    <a:pt x="215" y="343"/>
                    <a:pt x="1" y="366"/>
                    <a:pt x="1" y="366"/>
                  </a:cubicBezTo>
                  <a:cubicBezTo>
                    <a:pt x="1" y="366"/>
                    <a:pt x="215" y="354"/>
                    <a:pt x="620" y="343"/>
                  </a:cubicBezTo>
                  <a:cubicBezTo>
                    <a:pt x="1013" y="307"/>
                    <a:pt x="1584" y="295"/>
                    <a:pt x="2298" y="295"/>
                  </a:cubicBezTo>
                  <a:cubicBezTo>
                    <a:pt x="3013" y="295"/>
                    <a:pt x="3846" y="319"/>
                    <a:pt x="4787" y="402"/>
                  </a:cubicBezTo>
                  <a:cubicBezTo>
                    <a:pt x="5727" y="474"/>
                    <a:pt x="6740" y="593"/>
                    <a:pt x="7811" y="771"/>
                  </a:cubicBezTo>
                  <a:cubicBezTo>
                    <a:pt x="8883" y="962"/>
                    <a:pt x="9883" y="1188"/>
                    <a:pt x="10788" y="1426"/>
                  </a:cubicBezTo>
                  <a:cubicBezTo>
                    <a:pt x="11693" y="1664"/>
                    <a:pt x="12502" y="1914"/>
                    <a:pt x="13169" y="2152"/>
                  </a:cubicBezTo>
                  <a:cubicBezTo>
                    <a:pt x="13836" y="2390"/>
                    <a:pt x="14371" y="2605"/>
                    <a:pt x="14741" y="2748"/>
                  </a:cubicBezTo>
                  <a:cubicBezTo>
                    <a:pt x="15122" y="2902"/>
                    <a:pt x="15324" y="2986"/>
                    <a:pt x="15324" y="2986"/>
                  </a:cubicBezTo>
                  <a:cubicBezTo>
                    <a:pt x="15324" y="2986"/>
                    <a:pt x="15133" y="2879"/>
                    <a:pt x="14764" y="2688"/>
                  </a:cubicBezTo>
                  <a:cubicBezTo>
                    <a:pt x="14419" y="2498"/>
                    <a:pt x="13895" y="2248"/>
                    <a:pt x="13240" y="1950"/>
                  </a:cubicBezTo>
                  <a:cubicBezTo>
                    <a:pt x="12585" y="1652"/>
                    <a:pt x="11800" y="1355"/>
                    <a:pt x="10895" y="1057"/>
                  </a:cubicBezTo>
                  <a:cubicBezTo>
                    <a:pt x="9978" y="771"/>
                    <a:pt x="8966" y="521"/>
                    <a:pt x="7883" y="319"/>
                  </a:cubicBezTo>
                  <a:cubicBezTo>
                    <a:pt x="6799" y="140"/>
                    <a:pt x="5751" y="45"/>
                    <a:pt x="4799" y="9"/>
                  </a:cubicBezTo>
                  <a:cubicBezTo>
                    <a:pt x="4553" y="3"/>
                    <a:pt x="4314" y="0"/>
                    <a:pt x="4082" y="0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698" name="Google Shape;12698;p49"/>
            <p:cNvSpPr/>
            <p:nvPr/>
          </p:nvSpPr>
          <p:spPr>
            <a:xfrm>
              <a:off x="3660850" y="2501325"/>
              <a:ext cx="133975" cy="30400"/>
            </a:xfrm>
            <a:custGeom>
              <a:avLst/>
              <a:gdLst/>
              <a:ahLst/>
              <a:cxnLst/>
              <a:rect l="l" t="t" r="r" b="b"/>
              <a:pathLst>
                <a:path w="5359" h="1216" extrusionOk="0">
                  <a:moveTo>
                    <a:pt x="823" y="1"/>
                  </a:moveTo>
                  <a:cubicBezTo>
                    <a:pt x="311" y="1"/>
                    <a:pt x="1" y="48"/>
                    <a:pt x="1" y="48"/>
                  </a:cubicBezTo>
                  <a:lnTo>
                    <a:pt x="2680" y="644"/>
                  </a:lnTo>
                  <a:cubicBezTo>
                    <a:pt x="4156" y="953"/>
                    <a:pt x="5359" y="1215"/>
                    <a:pt x="5359" y="1215"/>
                  </a:cubicBezTo>
                  <a:cubicBezTo>
                    <a:pt x="5359" y="1215"/>
                    <a:pt x="5085" y="1037"/>
                    <a:pt x="4644" y="834"/>
                  </a:cubicBezTo>
                  <a:cubicBezTo>
                    <a:pt x="4192" y="608"/>
                    <a:pt x="3537" y="358"/>
                    <a:pt x="2787" y="191"/>
                  </a:cubicBezTo>
                  <a:cubicBezTo>
                    <a:pt x="2025" y="25"/>
                    <a:pt x="1323" y="1"/>
                    <a:pt x="823" y="1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699" name="Google Shape;12699;p49"/>
            <p:cNvSpPr/>
            <p:nvPr/>
          </p:nvSpPr>
          <p:spPr>
            <a:xfrm>
              <a:off x="3723375" y="2480900"/>
              <a:ext cx="66100" cy="18850"/>
            </a:xfrm>
            <a:custGeom>
              <a:avLst/>
              <a:gdLst/>
              <a:ahLst/>
              <a:cxnLst/>
              <a:rect l="l" t="t" r="r" b="b"/>
              <a:pathLst>
                <a:path w="2644" h="754" extrusionOk="0">
                  <a:moveTo>
                    <a:pt x="224" y="0"/>
                  </a:moveTo>
                  <a:cubicBezTo>
                    <a:pt x="84" y="0"/>
                    <a:pt x="0" y="8"/>
                    <a:pt x="0" y="8"/>
                  </a:cubicBezTo>
                  <a:cubicBezTo>
                    <a:pt x="0" y="8"/>
                    <a:pt x="536" y="401"/>
                    <a:pt x="1262" y="591"/>
                  </a:cubicBezTo>
                  <a:cubicBezTo>
                    <a:pt x="1729" y="729"/>
                    <a:pt x="2167" y="754"/>
                    <a:pt x="2419" y="754"/>
                  </a:cubicBezTo>
                  <a:cubicBezTo>
                    <a:pt x="2560" y="754"/>
                    <a:pt x="2643" y="746"/>
                    <a:pt x="2643" y="746"/>
                  </a:cubicBezTo>
                  <a:cubicBezTo>
                    <a:pt x="2643" y="746"/>
                    <a:pt x="2108" y="353"/>
                    <a:pt x="1381" y="163"/>
                  </a:cubicBezTo>
                  <a:cubicBezTo>
                    <a:pt x="915" y="25"/>
                    <a:pt x="477" y="0"/>
                    <a:pt x="224" y="0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700" name="Google Shape;12700;p49"/>
            <p:cNvSpPr/>
            <p:nvPr/>
          </p:nvSpPr>
          <p:spPr>
            <a:xfrm>
              <a:off x="3730225" y="2454850"/>
              <a:ext cx="58950" cy="13650"/>
            </a:xfrm>
            <a:custGeom>
              <a:avLst/>
              <a:gdLst/>
              <a:ahLst/>
              <a:cxnLst/>
              <a:rect l="l" t="t" r="r" b="b"/>
              <a:pathLst>
                <a:path w="2358" h="546" extrusionOk="0">
                  <a:moveTo>
                    <a:pt x="794" y="1"/>
                  </a:moveTo>
                  <a:cubicBezTo>
                    <a:pt x="334" y="1"/>
                    <a:pt x="0" y="121"/>
                    <a:pt x="0" y="121"/>
                  </a:cubicBezTo>
                  <a:cubicBezTo>
                    <a:pt x="0" y="121"/>
                    <a:pt x="512" y="383"/>
                    <a:pt x="1155" y="490"/>
                  </a:cubicBezTo>
                  <a:cubicBezTo>
                    <a:pt x="1407" y="532"/>
                    <a:pt x="1645" y="545"/>
                    <a:pt x="1843" y="545"/>
                  </a:cubicBezTo>
                  <a:cubicBezTo>
                    <a:pt x="2150" y="545"/>
                    <a:pt x="2358" y="514"/>
                    <a:pt x="2358" y="514"/>
                  </a:cubicBezTo>
                  <a:cubicBezTo>
                    <a:pt x="2358" y="514"/>
                    <a:pt x="1893" y="157"/>
                    <a:pt x="1226" y="38"/>
                  </a:cubicBezTo>
                  <a:cubicBezTo>
                    <a:pt x="1075" y="11"/>
                    <a:pt x="929" y="1"/>
                    <a:pt x="794" y="1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701" name="Google Shape;12701;p49"/>
            <p:cNvSpPr/>
            <p:nvPr/>
          </p:nvSpPr>
          <p:spPr>
            <a:xfrm>
              <a:off x="3750150" y="2434850"/>
              <a:ext cx="37550" cy="11625"/>
            </a:xfrm>
            <a:custGeom>
              <a:avLst/>
              <a:gdLst/>
              <a:ahLst/>
              <a:cxnLst/>
              <a:rect l="l" t="t" r="r" b="b"/>
              <a:pathLst>
                <a:path w="1502" h="465" extrusionOk="0">
                  <a:moveTo>
                    <a:pt x="669" y="0"/>
                  </a:moveTo>
                  <a:cubicBezTo>
                    <a:pt x="299" y="0"/>
                    <a:pt x="1" y="159"/>
                    <a:pt x="1" y="159"/>
                  </a:cubicBezTo>
                  <a:cubicBezTo>
                    <a:pt x="1" y="159"/>
                    <a:pt x="310" y="409"/>
                    <a:pt x="727" y="457"/>
                  </a:cubicBezTo>
                  <a:cubicBezTo>
                    <a:pt x="771" y="462"/>
                    <a:pt x="814" y="464"/>
                    <a:pt x="856" y="464"/>
                  </a:cubicBezTo>
                  <a:cubicBezTo>
                    <a:pt x="1215" y="464"/>
                    <a:pt x="1501" y="302"/>
                    <a:pt x="1501" y="302"/>
                  </a:cubicBezTo>
                  <a:cubicBezTo>
                    <a:pt x="1501" y="302"/>
                    <a:pt x="1180" y="52"/>
                    <a:pt x="775" y="5"/>
                  </a:cubicBezTo>
                  <a:cubicBezTo>
                    <a:pt x="739" y="2"/>
                    <a:pt x="704" y="0"/>
                    <a:pt x="669" y="0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702" name="Google Shape;12702;p49"/>
            <p:cNvSpPr/>
            <p:nvPr/>
          </p:nvSpPr>
          <p:spPr>
            <a:xfrm>
              <a:off x="3751650" y="2409650"/>
              <a:ext cx="39300" cy="11350"/>
            </a:xfrm>
            <a:custGeom>
              <a:avLst/>
              <a:gdLst/>
              <a:ahLst/>
              <a:cxnLst/>
              <a:rect l="l" t="t" r="r" b="b"/>
              <a:pathLst>
                <a:path w="1572" h="454" extrusionOk="0">
                  <a:moveTo>
                    <a:pt x="786" y="1"/>
                  </a:moveTo>
                  <a:cubicBezTo>
                    <a:pt x="358" y="1"/>
                    <a:pt x="0" y="227"/>
                    <a:pt x="0" y="227"/>
                  </a:cubicBezTo>
                  <a:cubicBezTo>
                    <a:pt x="0" y="227"/>
                    <a:pt x="358" y="453"/>
                    <a:pt x="786" y="453"/>
                  </a:cubicBezTo>
                  <a:cubicBezTo>
                    <a:pt x="1215" y="453"/>
                    <a:pt x="1572" y="227"/>
                    <a:pt x="1572" y="227"/>
                  </a:cubicBezTo>
                  <a:cubicBezTo>
                    <a:pt x="1572" y="227"/>
                    <a:pt x="1239" y="1"/>
                    <a:pt x="786" y="1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703" name="Google Shape;12703;p49"/>
            <p:cNvSpPr/>
            <p:nvPr/>
          </p:nvSpPr>
          <p:spPr>
            <a:xfrm>
              <a:off x="3755225" y="2382375"/>
              <a:ext cx="41400" cy="11650"/>
            </a:xfrm>
            <a:custGeom>
              <a:avLst/>
              <a:gdLst/>
              <a:ahLst/>
              <a:cxnLst/>
              <a:rect l="l" t="t" r="r" b="b"/>
              <a:pathLst>
                <a:path w="1656" h="466" extrusionOk="0">
                  <a:moveTo>
                    <a:pt x="714" y="1"/>
                  </a:moveTo>
                  <a:cubicBezTo>
                    <a:pt x="315" y="1"/>
                    <a:pt x="0" y="163"/>
                    <a:pt x="0" y="163"/>
                  </a:cubicBezTo>
                  <a:cubicBezTo>
                    <a:pt x="0" y="163"/>
                    <a:pt x="346" y="413"/>
                    <a:pt x="810" y="461"/>
                  </a:cubicBezTo>
                  <a:cubicBezTo>
                    <a:pt x="850" y="464"/>
                    <a:pt x="889" y="465"/>
                    <a:pt x="927" y="465"/>
                  </a:cubicBezTo>
                  <a:cubicBezTo>
                    <a:pt x="1337" y="465"/>
                    <a:pt x="1655" y="306"/>
                    <a:pt x="1655" y="306"/>
                  </a:cubicBezTo>
                  <a:cubicBezTo>
                    <a:pt x="1655" y="306"/>
                    <a:pt x="1298" y="56"/>
                    <a:pt x="858" y="8"/>
                  </a:cubicBezTo>
                  <a:cubicBezTo>
                    <a:pt x="809" y="3"/>
                    <a:pt x="761" y="1"/>
                    <a:pt x="714" y="1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704" name="Google Shape;12704;p49"/>
            <p:cNvSpPr/>
            <p:nvPr/>
          </p:nvSpPr>
          <p:spPr>
            <a:xfrm>
              <a:off x="3771600" y="2357625"/>
              <a:ext cx="25025" cy="12075"/>
            </a:xfrm>
            <a:custGeom>
              <a:avLst/>
              <a:gdLst/>
              <a:ahLst/>
              <a:cxnLst/>
              <a:rect l="l" t="t" r="r" b="b"/>
              <a:pathLst>
                <a:path w="1001" h="483" extrusionOk="0">
                  <a:moveTo>
                    <a:pt x="383" y="0"/>
                  </a:moveTo>
                  <a:cubicBezTo>
                    <a:pt x="311" y="0"/>
                    <a:pt x="241" y="13"/>
                    <a:pt x="179" y="34"/>
                  </a:cubicBezTo>
                  <a:cubicBezTo>
                    <a:pt x="83" y="58"/>
                    <a:pt x="0" y="93"/>
                    <a:pt x="0" y="93"/>
                  </a:cubicBezTo>
                  <a:cubicBezTo>
                    <a:pt x="0" y="93"/>
                    <a:pt x="36" y="165"/>
                    <a:pt x="107" y="260"/>
                  </a:cubicBezTo>
                  <a:cubicBezTo>
                    <a:pt x="179" y="343"/>
                    <a:pt x="298" y="439"/>
                    <a:pt x="453" y="462"/>
                  </a:cubicBezTo>
                  <a:cubicBezTo>
                    <a:pt x="494" y="476"/>
                    <a:pt x="535" y="482"/>
                    <a:pt x="575" y="482"/>
                  </a:cubicBezTo>
                  <a:cubicBezTo>
                    <a:pt x="670" y="482"/>
                    <a:pt x="758" y="448"/>
                    <a:pt x="834" y="415"/>
                  </a:cubicBezTo>
                  <a:cubicBezTo>
                    <a:pt x="941" y="379"/>
                    <a:pt x="1000" y="319"/>
                    <a:pt x="1000" y="319"/>
                  </a:cubicBezTo>
                  <a:cubicBezTo>
                    <a:pt x="1000" y="319"/>
                    <a:pt x="941" y="236"/>
                    <a:pt x="869" y="177"/>
                  </a:cubicBezTo>
                  <a:cubicBezTo>
                    <a:pt x="774" y="117"/>
                    <a:pt x="679" y="46"/>
                    <a:pt x="536" y="22"/>
                  </a:cubicBezTo>
                  <a:cubicBezTo>
                    <a:pt x="486" y="7"/>
                    <a:pt x="434" y="0"/>
                    <a:pt x="383" y="0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705" name="Google Shape;12705;p49"/>
            <p:cNvSpPr/>
            <p:nvPr/>
          </p:nvSpPr>
          <p:spPr>
            <a:xfrm>
              <a:off x="3217350" y="1987875"/>
              <a:ext cx="155400" cy="66700"/>
            </a:xfrm>
            <a:custGeom>
              <a:avLst/>
              <a:gdLst/>
              <a:ahLst/>
              <a:cxnLst/>
              <a:rect l="l" t="t" r="r" b="b"/>
              <a:pathLst>
                <a:path w="6216" h="2668" extrusionOk="0">
                  <a:moveTo>
                    <a:pt x="1" y="0"/>
                  </a:moveTo>
                  <a:cubicBezTo>
                    <a:pt x="1" y="1"/>
                    <a:pt x="275" y="251"/>
                    <a:pt x="786" y="620"/>
                  </a:cubicBezTo>
                  <a:cubicBezTo>
                    <a:pt x="1298" y="1001"/>
                    <a:pt x="2025" y="1453"/>
                    <a:pt x="2906" y="1834"/>
                  </a:cubicBezTo>
                  <a:cubicBezTo>
                    <a:pt x="3775" y="2203"/>
                    <a:pt x="4608" y="2406"/>
                    <a:pt x="5228" y="2525"/>
                  </a:cubicBezTo>
                  <a:cubicBezTo>
                    <a:pt x="5835" y="2632"/>
                    <a:pt x="6216" y="2667"/>
                    <a:pt x="6216" y="2667"/>
                  </a:cubicBezTo>
                  <a:cubicBezTo>
                    <a:pt x="6216" y="2667"/>
                    <a:pt x="5859" y="2525"/>
                    <a:pt x="5287" y="2322"/>
                  </a:cubicBezTo>
                  <a:cubicBezTo>
                    <a:pt x="4716" y="2096"/>
                    <a:pt x="3930" y="1786"/>
                    <a:pt x="3084" y="1417"/>
                  </a:cubicBezTo>
                  <a:cubicBezTo>
                    <a:pt x="2227" y="1036"/>
                    <a:pt x="1453" y="703"/>
                    <a:pt x="906" y="429"/>
                  </a:cubicBezTo>
                  <a:cubicBezTo>
                    <a:pt x="334" y="167"/>
                    <a:pt x="1" y="1"/>
                    <a:pt x="1" y="0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706" name="Google Shape;12706;p49"/>
            <p:cNvSpPr/>
            <p:nvPr/>
          </p:nvSpPr>
          <p:spPr>
            <a:xfrm>
              <a:off x="3218850" y="2012575"/>
              <a:ext cx="69975" cy="42000"/>
            </a:xfrm>
            <a:custGeom>
              <a:avLst/>
              <a:gdLst/>
              <a:ahLst/>
              <a:cxnLst/>
              <a:rect l="l" t="t" r="r" b="b"/>
              <a:pathLst>
                <a:path w="2799" h="1680" extrusionOk="0"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07" y="167"/>
                    <a:pt x="310" y="394"/>
                  </a:cubicBezTo>
                  <a:cubicBezTo>
                    <a:pt x="524" y="620"/>
                    <a:pt x="834" y="894"/>
                    <a:pt x="1215" y="1144"/>
                  </a:cubicBezTo>
                  <a:cubicBezTo>
                    <a:pt x="1619" y="1382"/>
                    <a:pt x="2012" y="1513"/>
                    <a:pt x="2310" y="1584"/>
                  </a:cubicBezTo>
                  <a:cubicBezTo>
                    <a:pt x="2608" y="1656"/>
                    <a:pt x="2798" y="1679"/>
                    <a:pt x="2798" y="1679"/>
                  </a:cubicBezTo>
                  <a:cubicBezTo>
                    <a:pt x="2798" y="1679"/>
                    <a:pt x="2643" y="1560"/>
                    <a:pt x="2393" y="1370"/>
                  </a:cubicBezTo>
                  <a:cubicBezTo>
                    <a:pt x="2143" y="1215"/>
                    <a:pt x="1810" y="977"/>
                    <a:pt x="1441" y="751"/>
                  </a:cubicBezTo>
                  <a:cubicBezTo>
                    <a:pt x="1072" y="525"/>
                    <a:pt x="715" y="346"/>
                    <a:pt x="441" y="215"/>
                  </a:cubicBezTo>
                  <a:cubicBezTo>
                    <a:pt x="179" y="84"/>
                    <a:pt x="0" y="1"/>
                    <a:pt x="0" y="1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707" name="Google Shape;12707;p49"/>
            <p:cNvSpPr/>
            <p:nvPr/>
          </p:nvSpPr>
          <p:spPr>
            <a:xfrm>
              <a:off x="3172700" y="2106925"/>
              <a:ext cx="73250" cy="22950"/>
            </a:xfrm>
            <a:custGeom>
              <a:avLst/>
              <a:gdLst/>
              <a:ahLst/>
              <a:cxnLst/>
              <a:rect l="l" t="t" r="r" b="b"/>
              <a:pathLst>
                <a:path w="2930" h="918" extrusionOk="0">
                  <a:moveTo>
                    <a:pt x="1" y="1"/>
                  </a:moveTo>
                  <a:cubicBezTo>
                    <a:pt x="1" y="1"/>
                    <a:pt x="132" y="120"/>
                    <a:pt x="370" y="287"/>
                  </a:cubicBezTo>
                  <a:cubicBezTo>
                    <a:pt x="608" y="441"/>
                    <a:pt x="953" y="620"/>
                    <a:pt x="1370" y="751"/>
                  </a:cubicBezTo>
                  <a:cubicBezTo>
                    <a:pt x="1787" y="882"/>
                    <a:pt x="2191" y="918"/>
                    <a:pt x="2465" y="918"/>
                  </a:cubicBezTo>
                  <a:cubicBezTo>
                    <a:pt x="2751" y="918"/>
                    <a:pt x="2930" y="894"/>
                    <a:pt x="2930" y="894"/>
                  </a:cubicBezTo>
                  <a:cubicBezTo>
                    <a:pt x="2930" y="894"/>
                    <a:pt x="2287" y="549"/>
                    <a:pt x="1501" y="322"/>
                  </a:cubicBezTo>
                  <a:cubicBezTo>
                    <a:pt x="715" y="72"/>
                    <a:pt x="1" y="1"/>
                    <a:pt x="1" y="1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708" name="Google Shape;12708;p49"/>
            <p:cNvSpPr/>
            <p:nvPr/>
          </p:nvSpPr>
          <p:spPr>
            <a:xfrm>
              <a:off x="2975950" y="2639750"/>
              <a:ext cx="235775" cy="52800"/>
            </a:xfrm>
            <a:custGeom>
              <a:avLst/>
              <a:gdLst/>
              <a:ahLst/>
              <a:cxnLst/>
              <a:rect l="l" t="t" r="r" b="b"/>
              <a:pathLst>
                <a:path w="9431" h="2112" extrusionOk="0">
                  <a:moveTo>
                    <a:pt x="1" y="0"/>
                  </a:moveTo>
                  <a:cubicBezTo>
                    <a:pt x="1" y="0"/>
                    <a:pt x="477" y="250"/>
                    <a:pt x="1287" y="595"/>
                  </a:cubicBezTo>
                  <a:cubicBezTo>
                    <a:pt x="2108" y="953"/>
                    <a:pt x="3251" y="1357"/>
                    <a:pt x="4585" y="1655"/>
                  </a:cubicBezTo>
                  <a:cubicBezTo>
                    <a:pt x="5906" y="1953"/>
                    <a:pt x="7121" y="2072"/>
                    <a:pt x="8002" y="2096"/>
                  </a:cubicBezTo>
                  <a:cubicBezTo>
                    <a:pt x="8295" y="2108"/>
                    <a:pt x="8552" y="2111"/>
                    <a:pt x="8764" y="2111"/>
                  </a:cubicBezTo>
                  <a:cubicBezTo>
                    <a:pt x="9187" y="2111"/>
                    <a:pt x="9430" y="2096"/>
                    <a:pt x="9430" y="2096"/>
                  </a:cubicBezTo>
                  <a:cubicBezTo>
                    <a:pt x="9430" y="2096"/>
                    <a:pt x="8895" y="2012"/>
                    <a:pt x="8014" y="1857"/>
                  </a:cubicBezTo>
                  <a:cubicBezTo>
                    <a:pt x="7156" y="1715"/>
                    <a:pt x="5966" y="1488"/>
                    <a:pt x="4668" y="1203"/>
                  </a:cubicBezTo>
                  <a:cubicBezTo>
                    <a:pt x="3370" y="917"/>
                    <a:pt x="2215" y="619"/>
                    <a:pt x="1370" y="381"/>
                  </a:cubicBezTo>
                  <a:cubicBezTo>
                    <a:pt x="513" y="143"/>
                    <a:pt x="1" y="0"/>
                    <a:pt x="1" y="0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709" name="Google Shape;12709;p49"/>
            <p:cNvSpPr/>
            <p:nvPr/>
          </p:nvSpPr>
          <p:spPr>
            <a:xfrm>
              <a:off x="2991725" y="2597975"/>
              <a:ext cx="61050" cy="16575"/>
            </a:xfrm>
            <a:custGeom>
              <a:avLst/>
              <a:gdLst/>
              <a:ahLst/>
              <a:cxnLst/>
              <a:rect l="l" t="t" r="r" b="b"/>
              <a:pathLst>
                <a:path w="2442" h="663" extrusionOk="0">
                  <a:moveTo>
                    <a:pt x="332" y="1"/>
                  </a:moveTo>
                  <a:cubicBezTo>
                    <a:pt x="128" y="1"/>
                    <a:pt x="1" y="16"/>
                    <a:pt x="1" y="16"/>
                  </a:cubicBezTo>
                  <a:cubicBezTo>
                    <a:pt x="1" y="16"/>
                    <a:pt x="501" y="373"/>
                    <a:pt x="1168" y="552"/>
                  </a:cubicBezTo>
                  <a:cubicBezTo>
                    <a:pt x="1533" y="642"/>
                    <a:pt x="1874" y="662"/>
                    <a:pt x="2111" y="662"/>
                  </a:cubicBezTo>
                  <a:cubicBezTo>
                    <a:pt x="2315" y="662"/>
                    <a:pt x="2442" y="647"/>
                    <a:pt x="2442" y="647"/>
                  </a:cubicBezTo>
                  <a:cubicBezTo>
                    <a:pt x="2442" y="647"/>
                    <a:pt x="1953" y="290"/>
                    <a:pt x="1287" y="111"/>
                  </a:cubicBezTo>
                  <a:cubicBezTo>
                    <a:pt x="915" y="22"/>
                    <a:pt x="571" y="1"/>
                    <a:pt x="332" y="1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710" name="Google Shape;12710;p49"/>
            <p:cNvSpPr/>
            <p:nvPr/>
          </p:nvSpPr>
          <p:spPr>
            <a:xfrm>
              <a:off x="3004525" y="2565800"/>
              <a:ext cx="58675" cy="13975"/>
            </a:xfrm>
            <a:custGeom>
              <a:avLst/>
              <a:gdLst/>
              <a:ahLst/>
              <a:cxnLst/>
              <a:rect l="l" t="t" r="r" b="b"/>
              <a:pathLst>
                <a:path w="2347" h="559" extrusionOk="0">
                  <a:moveTo>
                    <a:pt x="609" y="0"/>
                  </a:moveTo>
                  <a:cubicBezTo>
                    <a:pt x="249" y="0"/>
                    <a:pt x="1" y="53"/>
                    <a:pt x="1" y="53"/>
                  </a:cubicBezTo>
                  <a:cubicBezTo>
                    <a:pt x="1" y="53"/>
                    <a:pt x="477" y="386"/>
                    <a:pt x="1132" y="505"/>
                  </a:cubicBezTo>
                  <a:cubicBezTo>
                    <a:pt x="1350" y="545"/>
                    <a:pt x="1558" y="558"/>
                    <a:pt x="1738" y="558"/>
                  </a:cubicBezTo>
                  <a:cubicBezTo>
                    <a:pt x="2098" y="558"/>
                    <a:pt x="2346" y="505"/>
                    <a:pt x="2346" y="505"/>
                  </a:cubicBezTo>
                  <a:cubicBezTo>
                    <a:pt x="2346" y="505"/>
                    <a:pt x="1870" y="184"/>
                    <a:pt x="1215" y="53"/>
                  </a:cubicBezTo>
                  <a:cubicBezTo>
                    <a:pt x="997" y="13"/>
                    <a:pt x="789" y="0"/>
                    <a:pt x="609" y="0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711" name="Google Shape;12711;p49"/>
            <p:cNvSpPr/>
            <p:nvPr/>
          </p:nvSpPr>
          <p:spPr>
            <a:xfrm>
              <a:off x="3017025" y="2533350"/>
              <a:ext cx="35750" cy="13675"/>
            </a:xfrm>
            <a:custGeom>
              <a:avLst/>
              <a:gdLst/>
              <a:ahLst/>
              <a:cxnLst/>
              <a:rect l="l" t="t" r="r" b="b"/>
              <a:pathLst>
                <a:path w="1430" h="547" extrusionOk="0">
                  <a:moveTo>
                    <a:pt x="405" y="0"/>
                  </a:moveTo>
                  <a:cubicBezTo>
                    <a:pt x="175" y="0"/>
                    <a:pt x="1" y="53"/>
                    <a:pt x="1" y="53"/>
                  </a:cubicBezTo>
                  <a:cubicBezTo>
                    <a:pt x="1" y="53"/>
                    <a:pt x="251" y="375"/>
                    <a:pt x="656" y="494"/>
                  </a:cubicBezTo>
                  <a:cubicBezTo>
                    <a:pt x="787" y="533"/>
                    <a:pt x="916" y="547"/>
                    <a:pt x="1031" y="547"/>
                  </a:cubicBezTo>
                  <a:cubicBezTo>
                    <a:pt x="1260" y="547"/>
                    <a:pt x="1430" y="494"/>
                    <a:pt x="1430" y="494"/>
                  </a:cubicBezTo>
                  <a:cubicBezTo>
                    <a:pt x="1430" y="494"/>
                    <a:pt x="1179" y="172"/>
                    <a:pt x="775" y="53"/>
                  </a:cubicBezTo>
                  <a:cubicBezTo>
                    <a:pt x="648" y="14"/>
                    <a:pt x="519" y="0"/>
                    <a:pt x="405" y="0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712" name="Google Shape;12712;p49"/>
            <p:cNvSpPr/>
            <p:nvPr/>
          </p:nvSpPr>
          <p:spPr>
            <a:xfrm>
              <a:off x="3025950" y="2504300"/>
              <a:ext cx="30400" cy="11650"/>
            </a:xfrm>
            <a:custGeom>
              <a:avLst/>
              <a:gdLst/>
              <a:ahLst/>
              <a:cxnLst/>
              <a:rect l="l" t="t" r="r" b="b"/>
              <a:pathLst>
                <a:path w="1216" h="466" extrusionOk="0">
                  <a:moveTo>
                    <a:pt x="632" y="1"/>
                  </a:moveTo>
                  <a:cubicBezTo>
                    <a:pt x="453" y="1"/>
                    <a:pt x="287" y="60"/>
                    <a:pt x="180" y="120"/>
                  </a:cubicBezTo>
                  <a:cubicBezTo>
                    <a:pt x="60" y="191"/>
                    <a:pt x="1" y="251"/>
                    <a:pt x="1" y="251"/>
                  </a:cubicBezTo>
                  <a:cubicBezTo>
                    <a:pt x="1" y="251"/>
                    <a:pt x="84" y="310"/>
                    <a:pt x="180" y="358"/>
                  </a:cubicBezTo>
                  <a:cubicBezTo>
                    <a:pt x="299" y="406"/>
                    <a:pt x="441" y="465"/>
                    <a:pt x="596" y="465"/>
                  </a:cubicBezTo>
                  <a:cubicBezTo>
                    <a:pt x="751" y="465"/>
                    <a:pt x="894" y="429"/>
                    <a:pt x="1013" y="382"/>
                  </a:cubicBezTo>
                  <a:cubicBezTo>
                    <a:pt x="1132" y="346"/>
                    <a:pt x="1215" y="298"/>
                    <a:pt x="1215" y="298"/>
                  </a:cubicBezTo>
                  <a:cubicBezTo>
                    <a:pt x="1215" y="298"/>
                    <a:pt x="1168" y="227"/>
                    <a:pt x="1061" y="167"/>
                  </a:cubicBezTo>
                  <a:cubicBezTo>
                    <a:pt x="953" y="84"/>
                    <a:pt x="811" y="13"/>
                    <a:pt x="632" y="1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713" name="Google Shape;12713;p49"/>
            <p:cNvSpPr/>
            <p:nvPr/>
          </p:nvSpPr>
          <p:spPr>
            <a:xfrm>
              <a:off x="2825925" y="2812075"/>
              <a:ext cx="125050" cy="19025"/>
            </a:xfrm>
            <a:custGeom>
              <a:avLst/>
              <a:gdLst/>
              <a:ahLst/>
              <a:cxnLst/>
              <a:rect l="l" t="t" r="r" b="b"/>
              <a:pathLst>
                <a:path w="5002" h="761" extrusionOk="0">
                  <a:moveTo>
                    <a:pt x="5002" y="1"/>
                  </a:moveTo>
                  <a:cubicBezTo>
                    <a:pt x="5001" y="1"/>
                    <a:pt x="3858" y="60"/>
                    <a:pt x="2489" y="227"/>
                  </a:cubicBezTo>
                  <a:cubicBezTo>
                    <a:pt x="1120" y="406"/>
                    <a:pt x="1" y="644"/>
                    <a:pt x="1" y="644"/>
                  </a:cubicBezTo>
                  <a:cubicBezTo>
                    <a:pt x="1" y="644"/>
                    <a:pt x="287" y="703"/>
                    <a:pt x="739" y="739"/>
                  </a:cubicBezTo>
                  <a:cubicBezTo>
                    <a:pt x="915" y="753"/>
                    <a:pt x="1118" y="761"/>
                    <a:pt x="1339" y="761"/>
                  </a:cubicBezTo>
                  <a:cubicBezTo>
                    <a:pt x="1700" y="761"/>
                    <a:pt x="2113" y="739"/>
                    <a:pt x="2549" y="679"/>
                  </a:cubicBezTo>
                  <a:cubicBezTo>
                    <a:pt x="3239" y="596"/>
                    <a:pt x="3870" y="418"/>
                    <a:pt x="4299" y="263"/>
                  </a:cubicBezTo>
                  <a:cubicBezTo>
                    <a:pt x="4728" y="120"/>
                    <a:pt x="5002" y="1"/>
                    <a:pt x="5002" y="1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714" name="Google Shape;12714;p49"/>
            <p:cNvSpPr/>
            <p:nvPr/>
          </p:nvSpPr>
          <p:spPr>
            <a:xfrm>
              <a:off x="2836650" y="2794625"/>
              <a:ext cx="56875" cy="12400"/>
            </a:xfrm>
            <a:custGeom>
              <a:avLst/>
              <a:gdLst/>
              <a:ahLst/>
              <a:cxnLst/>
              <a:rect l="l" t="t" r="r" b="b"/>
              <a:pathLst>
                <a:path w="2275" h="496" extrusionOk="0">
                  <a:moveTo>
                    <a:pt x="1427" y="0"/>
                  </a:moveTo>
                  <a:cubicBezTo>
                    <a:pt x="1329" y="0"/>
                    <a:pt x="1225" y="6"/>
                    <a:pt x="1120" y="20"/>
                  </a:cubicBezTo>
                  <a:cubicBezTo>
                    <a:pt x="465" y="103"/>
                    <a:pt x="1" y="425"/>
                    <a:pt x="1" y="425"/>
                  </a:cubicBezTo>
                  <a:cubicBezTo>
                    <a:pt x="1" y="425"/>
                    <a:pt x="318" y="495"/>
                    <a:pt x="751" y="495"/>
                  </a:cubicBezTo>
                  <a:cubicBezTo>
                    <a:pt x="881" y="495"/>
                    <a:pt x="1022" y="489"/>
                    <a:pt x="1167" y="473"/>
                  </a:cubicBezTo>
                  <a:cubicBezTo>
                    <a:pt x="1775" y="401"/>
                    <a:pt x="2275" y="139"/>
                    <a:pt x="2275" y="139"/>
                  </a:cubicBezTo>
                  <a:cubicBezTo>
                    <a:pt x="2275" y="139"/>
                    <a:pt x="1906" y="0"/>
                    <a:pt x="1427" y="0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715" name="Google Shape;12715;p49"/>
            <p:cNvSpPr/>
            <p:nvPr/>
          </p:nvSpPr>
          <p:spPr>
            <a:xfrm>
              <a:off x="2850350" y="2757150"/>
              <a:ext cx="38125" cy="11325"/>
            </a:xfrm>
            <a:custGeom>
              <a:avLst/>
              <a:gdLst/>
              <a:ahLst/>
              <a:cxnLst/>
              <a:rect l="l" t="t" r="r" b="b"/>
              <a:pathLst>
                <a:path w="1525" h="453" extrusionOk="0">
                  <a:moveTo>
                    <a:pt x="847" y="1"/>
                  </a:moveTo>
                  <a:cubicBezTo>
                    <a:pt x="808" y="1"/>
                    <a:pt x="768" y="3"/>
                    <a:pt x="727" y="7"/>
                  </a:cubicBezTo>
                  <a:cubicBezTo>
                    <a:pt x="298" y="31"/>
                    <a:pt x="0" y="317"/>
                    <a:pt x="0" y="317"/>
                  </a:cubicBezTo>
                  <a:cubicBezTo>
                    <a:pt x="0" y="317"/>
                    <a:pt x="301" y="453"/>
                    <a:pt x="658" y="453"/>
                  </a:cubicBezTo>
                  <a:cubicBezTo>
                    <a:pt x="696" y="453"/>
                    <a:pt x="735" y="451"/>
                    <a:pt x="774" y="448"/>
                  </a:cubicBezTo>
                  <a:cubicBezTo>
                    <a:pt x="1179" y="424"/>
                    <a:pt x="1524" y="198"/>
                    <a:pt x="1524" y="198"/>
                  </a:cubicBezTo>
                  <a:cubicBezTo>
                    <a:pt x="1524" y="198"/>
                    <a:pt x="1239" y="1"/>
                    <a:pt x="847" y="1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716" name="Google Shape;12716;p49"/>
            <p:cNvSpPr/>
            <p:nvPr/>
          </p:nvSpPr>
          <p:spPr>
            <a:xfrm>
              <a:off x="2920300" y="2601275"/>
              <a:ext cx="43175" cy="11450"/>
            </a:xfrm>
            <a:custGeom>
              <a:avLst/>
              <a:gdLst/>
              <a:ahLst/>
              <a:cxnLst/>
              <a:rect l="l" t="t" r="r" b="b"/>
              <a:pathLst>
                <a:path w="1727" h="458" extrusionOk="0">
                  <a:moveTo>
                    <a:pt x="976" y="0"/>
                  </a:moveTo>
                  <a:cubicBezTo>
                    <a:pt x="937" y="0"/>
                    <a:pt x="897" y="1"/>
                    <a:pt x="857" y="3"/>
                  </a:cubicBezTo>
                  <a:cubicBezTo>
                    <a:pt x="619" y="15"/>
                    <a:pt x="417" y="75"/>
                    <a:pt x="262" y="122"/>
                  </a:cubicBezTo>
                  <a:cubicBezTo>
                    <a:pt x="107" y="170"/>
                    <a:pt x="0" y="218"/>
                    <a:pt x="0" y="218"/>
                  </a:cubicBezTo>
                  <a:cubicBezTo>
                    <a:pt x="0" y="218"/>
                    <a:pt x="95" y="289"/>
                    <a:pt x="262" y="348"/>
                  </a:cubicBezTo>
                  <a:cubicBezTo>
                    <a:pt x="403" y="403"/>
                    <a:pt x="604" y="457"/>
                    <a:pt x="828" y="457"/>
                  </a:cubicBezTo>
                  <a:cubicBezTo>
                    <a:pt x="850" y="457"/>
                    <a:pt x="871" y="457"/>
                    <a:pt x="893" y="456"/>
                  </a:cubicBezTo>
                  <a:cubicBezTo>
                    <a:pt x="1155" y="432"/>
                    <a:pt x="1358" y="348"/>
                    <a:pt x="1512" y="253"/>
                  </a:cubicBezTo>
                  <a:cubicBezTo>
                    <a:pt x="1655" y="170"/>
                    <a:pt x="1727" y="98"/>
                    <a:pt x="1727" y="98"/>
                  </a:cubicBezTo>
                  <a:cubicBezTo>
                    <a:pt x="1727" y="98"/>
                    <a:pt x="1608" y="63"/>
                    <a:pt x="1453" y="39"/>
                  </a:cubicBezTo>
                  <a:cubicBezTo>
                    <a:pt x="1326" y="19"/>
                    <a:pt x="1152" y="0"/>
                    <a:pt x="976" y="0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717" name="Google Shape;12717;p49"/>
            <p:cNvSpPr/>
            <p:nvPr/>
          </p:nvSpPr>
          <p:spPr>
            <a:xfrm>
              <a:off x="2931300" y="2574250"/>
              <a:ext cx="30400" cy="11050"/>
            </a:xfrm>
            <a:custGeom>
              <a:avLst/>
              <a:gdLst/>
              <a:ahLst/>
              <a:cxnLst/>
              <a:rect l="l" t="t" r="r" b="b"/>
              <a:pathLst>
                <a:path w="1216" h="442" extrusionOk="0">
                  <a:moveTo>
                    <a:pt x="608" y="1"/>
                  </a:moveTo>
                  <a:cubicBezTo>
                    <a:pt x="263" y="1"/>
                    <a:pt x="1" y="227"/>
                    <a:pt x="1" y="227"/>
                  </a:cubicBezTo>
                  <a:cubicBezTo>
                    <a:pt x="1" y="227"/>
                    <a:pt x="263" y="441"/>
                    <a:pt x="608" y="441"/>
                  </a:cubicBezTo>
                  <a:cubicBezTo>
                    <a:pt x="953" y="441"/>
                    <a:pt x="1215" y="227"/>
                    <a:pt x="1215" y="227"/>
                  </a:cubicBezTo>
                  <a:cubicBezTo>
                    <a:pt x="1215" y="227"/>
                    <a:pt x="929" y="1"/>
                    <a:pt x="608" y="1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718" name="Google Shape;12718;p49"/>
            <p:cNvSpPr/>
            <p:nvPr/>
          </p:nvSpPr>
          <p:spPr>
            <a:xfrm>
              <a:off x="2954225" y="2542100"/>
              <a:ext cx="26825" cy="11350"/>
            </a:xfrm>
            <a:custGeom>
              <a:avLst/>
              <a:gdLst/>
              <a:ahLst/>
              <a:cxnLst/>
              <a:rect l="l" t="t" r="r" b="b"/>
              <a:pathLst>
                <a:path w="1073" h="454" extrusionOk="0">
                  <a:moveTo>
                    <a:pt x="558" y="0"/>
                  </a:moveTo>
                  <a:cubicBezTo>
                    <a:pt x="551" y="0"/>
                    <a:pt x="544" y="1"/>
                    <a:pt x="536" y="1"/>
                  </a:cubicBezTo>
                  <a:cubicBezTo>
                    <a:pt x="239" y="1"/>
                    <a:pt x="1" y="227"/>
                    <a:pt x="1" y="227"/>
                  </a:cubicBezTo>
                  <a:cubicBezTo>
                    <a:pt x="1" y="227"/>
                    <a:pt x="239" y="453"/>
                    <a:pt x="536" y="453"/>
                  </a:cubicBezTo>
                  <a:cubicBezTo>
                    <a:pt x="834" y="453"/>
                    <a:pt x="1072" y="227"/>
                    <a:pt x="1072" y="227"/>
                  </a:cubicBezTo>
                  <a:cubicBezTo>
                    <a:pt x="1072" y="227"/>
                    <a:pt x="845" y="0"/>
                    <a:pt x="558" y="0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719" name="Google Shape;12719;p49"/>
            <p:cNvSpPr/>
            <p:nvPr/>
          </p:nvSpPr>
          <p:spPr>
            <a:xfrm>
              <a:off x="3016725" y="2803450"/>
              <a:ext cx="430750" cy="31575"/>
            </a:xfrm>
            <a:custGeom>
              <a:avLst/>
              <a:gdLst/>
              <a:ahLst/>
              <a:cxnLst/>
              <a:rect l="l" t="t" r="r" b="b"/>
              <a:pathLst>
                <a:path w="17230" h="1263" extrusionOk="0">
                  <a:moveTo>
                    <a:pt x="17229" y="1"/>
                  </a:moveTo>
                  <a:cubicBezTo>
                    <a:pt x="17229" y="1"/>
                    <a:pt x="13359" y="48"/>
                    <a:pt x="8597" y="405"/>
                  </a:cubicBezTo>
                  <a:cubicBezTo>
                    <a:pt x="3835" y="763"/>
                    <a:pt x="1" y="1263"/>
                    <a:pt x="1" y="1263"/>
                  </a:cubicBezTo>
                  <a:cubicBezTo>
                    <a:pt x="1" y="1263"/>
                    <a:pt x="3882" y="1203"/>
                    <a:pt x="8633" y="858"/>
                  </a:cubicBezTo>
                  <a:cubicBezTo>
                    <a:pt x="13395" y="501"/>
                    <a:pt x="17229" y="1"/>
                    <a:pt x="17229" y="1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720" name="Google Shape;12720;p49"/>
            <p:cNvSpPr/>
            <p:nvPr/>
          </p:nvSpPr>
          <p:spPr>
            <a:xfrm>
              <a:off x="3045900" y="2792250"/>
              <a:ext cx="214650" cy="13900"/>
            </a:xfrm>
            <a:custGeom>
              <a:avLst/>
              <a:gdLst/>
              <a:ahLst/>
              <a:cxnLst/>
              <a:rect l="l" t="t" r="r" b="b"/>
              <a:pathLst>
                <a:path w="8586" h="556" extrusionOk="0">
                  <a:moveTo>
                    <a:pt x="5255" y="1"/>
                  </a:moveTo>
                  <a:cubicBezTo>
                    <a:pt x="4943" y="1"/>
                    <a:pt x="4619" y="7"/>
                    <a:pt x="4287" y="20"/>
                  </a:cubicBezTo>
                  <a:cubicBezTo>
                    <a:pt x="3096" y="56"/>
                    <a:pt x="2025" y="198"/>
                    <a:pt x="1251" y="318"/>
                  </a:cubicBezTo>
                  <a:cubicBezTo>
                    <a:pt x="477" y="449"/>
                    <a:pt x="1" y="556"/>
                    <a:pt x="1" y="556"/>
                  </a:cubicBezTo>
                  <a:cubicBezTo>
                    <a:pt x="1" y="556"/>
                    <a:pt x="1929" y="556"/>
                    <a:pt x="4299" y="460"/>
                  </a:cubicBezTo>
                  <a:cubicBezTo>
                    <a:pt x="6644" y="377"/>
                    <a:pt x="8585" y="222"/>
                    <a:pt x="8585" y="222"/>
                  </a:cubicBezTo>
                  <a:cubicBezTo>
                    <a:pt x="8585" y="222"/>
                    <a:pt x="8109" y="151"/>
                    <a:pt x="7335" y="91"/>
                  </a:cubicBezTo>
                  <a:cubicBezTo>
                    <a:pt x="6777" y="40"/>
                    <a:pt x="6058" y="1"/>
                    <a:pt x="5255" y="1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721" name="Google Shape;12721;p49"/>
            <p:cNvSpPr/>
            <p:nvPr/>
          </p:nvSpPr>
          <p:spPr>
            <a:xfrm>
              <a:off x="3036375" y="2778700"/>
              <a:ext cx="103900" cy="11425"/>
            </a:xfrm>
            <a:custGeom>
              <a:avLst/>
              <a:gdLst/>
              <a:ahLst/>
              <a:cxnLst/>
              <a:rect l="l" t="t" r="r" b="b"/>
              <a:pathLst>
                <a:path w="4156" h="457" extrusionOk="0">
                  <a:moveTo>
                    <a:pt x="2261" y="0"/>
                  </a:moveTo>
                  <a:cubicBezTo>
                    <a:pt x="2199" y="0"/>
                    <a:pt x="2136" y="1"/>
                    <a:pt x="2072" y="2"/>
                  </a:cubicBezTo>
                  <a:cubicBezTo>
                    <a:pt x="929" y="26"/>
                    <a:pt x="1" y="276"/>
                    <a:pt x="1" y="276"/>
                  </a:cubicBezTo>
                  <a:cubicBezTo>
                    <a:pt x="1" y="276"/>
                    <a:pt x="840" y="457"/>
                    <a:pt x="1896" y="457"/>
                  </a:cubicBezTo>
                  <a:cubicBezTo>
                    <a:pt x="1958" y="457"/>
                    <a:pt x="2021" y="456"/>
                    <a:pt x="2084" y="455"/>
                  </a:cubicBezTo>
                  <a:cubicBezTo>
                    <a:pt x="3239" y="443"/>
                    <a:pt x="4156" y="181"/>
                    <a:pt x="4156" y="181"/>
                  </a:cubicBezTo>
                  <a:cubicBezTo>
                    <a:pt x="4156" y="181"/>
                    <a:pt x="3317" y="0"/>
                    <a:pt x="2261" y="0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722" name="Google Shape;12722;p49"/>
            <p:cNvSpPr/>
            <p:nvPr/>
          </p:nvSpPr>
          <p:spPr>
            <a:xfrm>
              <a:off x="3034900" y="2753425"/>
              <a:ext cx="57175" cy="11675"/>
            </a:xfrm>
            <a:custGeom>
              <a:avLst/>
              <a:gdLst/>
              <a:ahLst/>
              <a:cxnLst/>
              <a:rect l="l" t="t" r="r" b="b"/>
              <a:pathLst>
                <a:path w="2287" h="467" extrusionOk="0">
                  <a:moveTo>
                    <a:pt x="1185" y="1"/>
                  </a:moveTo>
                  <a:cubicBezTo>
                    <a:pt x="1167" y="1"/>
                    <a:pt x="1149" y="1"/>
                    <a:pt x="1131" y="1"/>
                  </a:cubicBezTo>
                  <a:cubicBezTo>
                    <a:pt x="512" y="37"/>
                    <a:pt x="0" y="275"/>
                    <a:pt x="0" y="275"/>
                  </a:cubicBezTo>
                  <a:cubicBezTo>
                    <a:pt x="0" y="275"/>
                    <a:pt x="494" y="466"/>
                    <a:pt x="1101" y="466"/>
                  </a:cubicBezTo>
                  <a:cubicBezTo>
                    <a:pt x="1119" y="466"/>
                    <a:pt x="1137" y="466"/>
                    <a:pt x="1155" y="466"/>
                  </a:cubicBezTo>
                  <a:cubicBezTo>
                    <a:pt x="1774" y="442"/>
                    <a:pt x="2286" y="192"/>
                    <a:pt x="2286" y="192"/>
                  </a:cubicBezTo>
                  <a:cubicBezTo>
                    <a:pt x="2286" y="192"/>
                    <a:pt x="1792" y="1"/>
                    <a:pt x="1185" y="1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723" name="Google Shape;12723;p49"/>
            <p:cNvSpPr/>
            <p:nvPr/>
          </p:nvSpPr>
          <p:spPr>
            <a:xfrm>
              <a:off x="2993825" y="2730825"/>
              <a:ext cx="30375" cy="11625"/>
            </a:xfrm>
            <a:custGeom>
              <a:avLst/>
              <a:gdLst/>
              <a:ahLst/>
              <a:cxnLst/>
              <a:rect l="l" t="t" r="r" b="b"/>
              <a:pathLst>
                <a:path w="1215" h="465" extrusionOk="0">
                  <a:moveTo>
                    <a:pt x="619" y="0"/>
                  </a:moveTo>
                  <a:cubicBezTo>
                    <a:pt x="441" y="0"/>
                    <a:pt x="262" y="60"/>
                    <a:pt x="155" y="131"/>
                  </a:cubicBezTo>
                  <a:cubicBezTo>
                    <a:pt x="60" y="191"/>
                    <a:pt x="0" y="274"/>
                    <a:pt x="0" y="274"/>
                  </a:cubicBezTo>
                  <a:lnTo>
                    <a:pt x="179" y="358"/>
                  </a:lnTo>
                  <a:cubicBezTo>
                    <a:pt x="298" y="405"/>
                    <a:pt x="441" y="453"/>
                    <a:pt x="595" y="465"/>
                  </a:cubicBezTo>
                  <a:cubicBezTo>
                    <a:pt x="738" y="465"/>
                    <a:pt x="893" y="429"/>
                    <a:pt x="1012" y="405"/>
                  </a:cubicBezTo>
                  <a:cubicBezTo>
                    <a:pt x="1131" y="369"/>
                    <a:pt x="1215" y="346"/>
                    <a:pt x="1215" y="346"/>
                  </a:cubicBezTo>
                  <a:cubicBezTo>
                    <a:pt x="1215" y="346"/>
                    <a:pt x="1167" y="274"/>
                    <a:pt x="1072" y="179"/>
                  </a:cubicBezTo>
                  <a:cubicBezTo>
                    <a:pt x="964" y="96"/>
                    <a:pt x="810" y="12"/>
                    <a:pt x="619" y="0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724" name="Google Shape;12724;p49"/>
            <p:cNvSpPr/>
            <p:nvPr/>
          </p:nvSpPr>
          <p:spPr>
            <a:xfrm>
              <a:off x="3764150" y="3101350"/>
              <a:ext cx="434600" cy="11425"/>
            </a:xfrm>
            <a:custGeom>
              <a:avLst/>
              <a:gdLst/>
              <a:ahLst/>
              <a:cxnLst/>
              <a:rect l="l" t="t" r="r" b="b"/>
              <a:pathLst>
                <a:path w="17384" h="457" extrusionOk="0">
                  <a:moveTo>
                    <a:pt x="7901" y="1"/>
                  </a:moveTo>
                  <a:cubicBezTo>
                    <a:pt x="3473" y="1"/>
                    <a:pt x="0" y="181"/>
                    <a:pt x="0" y="181"/>
                  </a:cubicBezTo>
                  <a:cubicBezTo>
                    <a:pt x="0" y="181"/>
                    <a:pt x="3906" y="419"/>
                    <a:pt x="8692" y="455"/>
                  </a:cubicBezTo>
                  <a:cubicBezTo>
                    <a:pt x="8945" y="456"/>
                    <a:pt x="9196" y="457"/>
                    <a:pt x="9443" y="457"/>
                  </a:cubicBezTo>
                  <a:cubicBezTo>
                    <a:pt x="13900" y="457"/>
                    <a:pt x="17384" y="265"/>
                    <a:pt x="17384" y="265"/>
                  </a:cubicBezTo>
                  <a:cubicBezTo>
                    <a:pt x="17384" y="265"/>
                    <a:pt x="13502" y="15"/>
                    <a:pt x="8692" y="3"/>
                  </a:cubicBezTo>
                  <a:cubicBezTo>
                    <a:pt x="8425" y="1"/>
                    <a:pt x="8162" y="1"/>
                    <a:pt x="7901" y="1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725" name="Google Shape;12725;p49"/>
            <p:cNvSpPr/>
            <p:nvPr/>
          </p:nvSpPr>
          <p:spPr>
            <a:xfrm>
              <a:off x="3764750" y="3085325"/>
              <a:ext cx="192600" cy="11350"/>
            </a:xfrm>
            <a:custGeom>
              <a:avLst/>
              <a:gdLst/>
              <a:ahLst/>
              <a:cxnLst/>
              <a:rect l="l" t="t" r="r" b="b"/>
              <a:pathLst>
                <a:path w="7704" h="454" extrusionOk="0">
                  <a:moveTo>
                    <a:pt x="3846" y="1"/>
                  </a:moveTo>
                  <a:cubicBezTo>
                    <a:pt x="1727" y="1"/>
                    <a:pt x="0" y="227"/>
                    <a:pt x="0" y="227"/>
                  </a:cubicBezTo>
                  <a:cubicBezTo>
                    <a:pt x="0" y="227"/>
                    <a:pt x="1727" y="453"/>
                    <a:pt x="3846" y="453"/>
                  </a:cubicBezTo>
                  <a:cubicBezTo>
                    <a:pt x="5977" y="453"/>
                    <a:pt x="7704" y="227"/>
                    <a:pt x="7704" y="227"/>
                  </a:cubicBezTo>
                  <a:cubicBezTo>
                    <a:pt x="7704" y="227"/>
                    <a:pt x="5977" y="1"/>
                    <a:pt x="3846" y="1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726" name="Google Shape;12726;p49"/>
            <p:cNvSpPr/>
            <p:nvPr/>
          </p:nvSpPr>
          <p:spPr>
            <a:xfrm>
              <a:off x="3792425" y="3067475"/>
              <a:ext cx="154200" cy="11325"/>
            </a:xfrm>
            <a:custGeom>
              <a:avLst/>
              <a:gdLst/>
              <a:ahLst/>
              <a:cxnLst/>
              <a:rect l="l" t="t" r="r" b="b"/>
              <a:pathLst>
                <a:path w="6168" h="453" extrusionOk="0">
                  <a:moveTo>
                    <a:pt x="3084" y="0"/>
                  </a:moveTo>
                  <a:cubicBezTo>
                    <a:pt x="1382" y="0"/>
                    <a:pt x="1" y="227"/>
                    <a:pt x="1" y="227"/>
                  </a:cubicBezTo>
                  <a:cubicBezTo>
                    <a:pt x="1" y="227"/>
                    <a:pt x="1382" y="453"/>
                    <a:pt x="3084" y="453"/>
                  </a:cubicBezTo>
                  <a:cubicBezTo>
                    <a:pt x="4787" y="453"/>
                    <a:pt x="6168" y="227"/>
                    <a:pt x="6168" y="227"/>
                  </a:cubicBezTo>
                  <a:cubicBezTo>
                    <a:pt x="6168" y="227"/>
                    <a:pt x="4787" y="0"/>
                    <a:pt x="3084" y="0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727" name="Google Shape;12727;p49"/>
            <p:cNvSpPr/>
            <p:nvPr/>
          </p:nvSpPr>
          <p:spPr>
            <a:xfrm>
              <a:off x="3859100" y="3048125"/>
              <a:ext cx="160750" cy="11325"/>
            </a:xfrm>
            <a:custGeom>
              <a:avLst/>
              <a:gdLst/>
              <a:ahLst/>
              <a:cxnLst/>
              <a:rect l="l" t="t" r="r" b="b"/>
              <a:pathLst>
                <a:path w="6430" h="453" extrusionOk="0">
                  <a:moveTo>
                    <a:pt x="3345" y="0"/>
                  </a:moveTo>
                  <a:cubicBezTo>
                    <a:pt x="3302" y="0"/>
                    <a:pt x="3259" y="0"/>
                    <a:pt x="3215" y="0"/>
                  </a:cubicBezTo>
                  <a:cubicBezTo>
                    <a:pt x="1441" y="0"/>
                    <a:pt x="1" y="227"/>
                    <a:pt x="1" y="227"/>
                  </a:cubicBezTo>
                  <a:cubicBezTo>
                    <a:pt x="1" y="227"/>
                    <a:pt x="1441" y="453"/>
                    <a:pt x="3215" y="453"/>
                  </a:cubicBezTo>
                  <a:cubicBezTo>
                    <a:pt x="4989" y="453"/>
                    <a:pt x="6430" y="227"/>
                    <a:pt x="6430" y="227"/>
                  </a:cubicBezTo>
                  <a:cubicBezTo>
                    <a:pt x="6430" y="227"/>
                    <a:pt x="5070" y="0"/>
                    <a:pt x="3345" y="0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728" name="Google Shape;12728;p49"/>
            <p:cNvSpPr/>
            <p:nvPr/>
          </p:nvSpPr>
          <p:spPr>
            <a:xfrm>
              <a:off x="4972050" y="2710275"/>
              <a:ext cx="27400" cy="64925"/>
            </a:xfrm>
            <a:custGeom>
              <a:avLst/>
              <a:gdLst/>
              <a:ahLst/>
              <a:cxnLst/>
              <a:rect l="l" t="t" r="r" b="b"/>
              <a:pathLst>
                <a:path w="1096" h="2597" extrusionOk="0">
                  <a:moveTo>
                    <a:pt x="167" y="1"/>
                  </a:moveTo>
                  <a:cubicBezTo>
                    <a:pt x="167" y="1"/>
                    <a:pt x="83" y="168"/>
                    <a:pt x="24" y="418"/>
                  </a:cubicBezTo>
                  <a:cubicBezTo>
                    <a:pt x="0" y="691"/>
                    <a:pt x="0" y="1072"/>
                    <a:pt x="143" y="1465"/>
                  </a:cubicBezTo>
                  <a:cubicBezTo>
                    <a:pt x="298" y="1870"/>
                    <a:pt x="548" y="2168"/>
                    <a:pt x="738" y="2346"/>
                  </a:cubicBezTo>
                  <a:cubicBezTo>
                    <a:pt x="953" y="2525"/>
                    <a:pt x="1095" y="2596"/>
                    <a:pt x="1095" y="2596"/>
                  </a:cubicBezTo>
                  <a:cubicBezTo>
                    <a:pt x="1095" y="2596"/>
                    <a:pt x="1036" y="2442"/>
                    <a:pt x="929" y="2204"/>
                  </a:cubicBezTo>
                  <a:cubicBezTo>
                    <a:pt x="845" y="1965"/>
                    <a:pt x="726" y="1656"/>
                    <a:pt x="595" y="1311"/>
                  </a:cubicBezTo>
                  <a:cubicBezTo>
                    <a:pt x="476" y="977"/>
                    <a:pt x="357" y="644"/>
                    <a:pt x="286" y="406"/>
                  </a:cubicBezTo>
                  <a:cubicBezTo>
                    <a:pt x="202" y="156"/>
                    <a:pt x="167" y="1"/>
                    <a:pt x="167" y="1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729" name="Google Shape;12729;p49"/>
            <p:cNvSpPr/>
            <p:nvPr/>
          </p:nvSpPr>
          <p:spPr>
            <a:xfrm>
              <a:off x="4954775" y="2749875"/>
              <a:ext cx="18175" cy="31275"/>
            </a:xfrm>
            <a:custGeom>
              <a:avLst/>
              <a:gdLst/>
              <a:ahLst/>
              <a:cxnLst/>
              <a:rect l="l" t="t" r="r" b="b"/>
              <a:pathLst>
                <a:path w="727" h="1251" extrusionOk="0">
                  <a:moveTo>
                    <a:pt x="84" y="0"/>
                  </a:moveTo>
                  <a:cubicBezTo>
                    <a:pt x="84" y="0"/>
                    <a:pt x="0" y="370"/>
                    <a:pt x="155" y="715"/>
                  </a:cubicBezTo>
                  <a:cubicBezTo>
                    <a:pt x="322" y="1060"/>
                    <a:pt x="643" y="1251"/>
                    <a:pt x="643" y="1251"/>
                  </a:cubicBezTo>
                  <a:cubicBezTo>
                    <a:pt x="643" y="1251"/>
                    <a:pt x="727" y="881"/>
                    <a:pt x="572" y="536"/>
                  </a:cubicBezTo>
                  <a:cubicBezTo>
                    <a:pt x="405" y="191"/>
                    <a:pt x="84" y="0"/>
                    <a:pt x="84" y="0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730" name="Google Shape;12730;p49"/>
            <p:cNvSpPr/>
            <p:nvPr/>
          </p:nvSpPr>
          <p:spPr>
            <a:xfrm>
              <a:off x="4199625" y="1988475"/>
              <a:ext cx="16975" cy="54800"/>
            </a:xfrm>
            <a:custGeom>
              <a:avLst/>
              <a:gdLst/>
              <a:ahLst/>
              <a:cxnLst/>
              <a:rect l="l" t="t" r="r" b="b"/>
              <a:pathLst>
                <a:path w="679" h="2192" extrusionOk="0">
                  <a:moveTo>
                    <a:pt x="131" y="0"/>
                  </a:moveTo>
                  <a:cubicBezTo>
                    <a:pt x="131" y="0"/>
                    <a:pt x="0" y="524"/>
                    <a:pt x="119" y="1131"/>
                  </a:cubicBezTo>
                  <a:cubicBezTo>
                    <a:pt x="238" y="1750"/>
                    <a:pt x="548" y="2191"/>
                    <a:pt x="548" y="2191"/>
                  </a:cubicBezTo>
                  <a:cubicBezTo>
                    <a:pt x="548" y="2191"/>
                    <a:pt x="679" y="1667"/>
                    <a:pt x="560" y="1060"/>
                  </a:cubicBezTo>
                  <a:cubicBezTo>
                    <a:pt x="441" y="453"/>
                    <a:pt x="131" y="0"/>
                    <a:pt x="131" y="0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731" name="Google Shape;12731;p49"/>
            <p:cNvSpPr/>
            <p:nvPr/>
          </p:nvSpPr>
          <p:spPr>
            <a:xfrm>
              <a:off x="4658600" y="2070925"/>
              <a:ext cx="19075" cy="57175"/>
            </a:xfrm>
            <a:custGeom>
              <a:avLst/>
              <a:gdLst/>
              <a:ahLst/>
              <a:cxnLst/>
              <a:rect l="l" t="t" r="r" b="b"/>
              <a:pathLst>
                <a:path w="763" h="2287" extrusionOk="0">
                  <a:moveTo>
                    <a:pt x="1" y="0"/>
                  </a:moveTo>
                  <a:cubicBezTo>
                    <a:pt x="1" y="0"/>
                    <a:pt x="25" y="560"/>
                    <a:pt x="215" y="1191"/>
                  </a:cubicBezTo>
                  <a:cubicBezTo>
                    <a:pt x="406" y="1798"/>
                    <a:pt x="715" y="2286"/>
                    <a:pt x="715" y="2286"/>
                  </a:cubicBezTo>
                  <a:cubicBezTo>
                    <a:pt x="715" y="2286"/>
                    <a:pt x="751" y="2143"/>
                    <a:pt x="763" y="1917"/>
                  </a:cubicBezTo>
                  <a:cubicBezTo>
                    <a:pt x="763" y="1691"/>
                    <a:pt x="751" y="1381"/>
                    <a:pt x="644" y="1048"/>
                  </a:cubicBezTo>
                  <a:cubicBezTo>
                    <a:pt x="537" y="727"/>
                    <a:pt x="370" y="453"/>
                    <a:pt x="239" y="274"/>
                  </a:cubicBezTo>
                  <a:cubicBezTo>
                    <a:pt x="108" y="96"/>
                    <a:pt x="1" y="0"/>
                    <a:pt x="1" y="0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732" name="Google Shape;12732;p49"/>
            <p:cNvSpPr/>
            <p:nvPr/>
          </p:nvSpPr>
          <p:spPr>
            <a:xfrm>
              <a:off x="4621700" y="2066750"/>
              <a:ext cx="17275" cy="33075"/>
            </a:xfrm>
            <a:custGeom>
              <a:avLst/>
              <a:gdLst/>
              <a:ahLst/>
              <a:cxnLst/>
              <a:rect l="l" t="t" r="r" b="b"/>
              <a:pathLst>
                <a:path w="691" h="1323" extrusionOk="0">
                  <a:moveTo>
                    <a:pt x="143" y="1"/>
                  </a:moveTo>
                  <a:cubicBezTo>
                    <a:pt x="143" y="1"/>
                    <a:pt x="0" y="370"/>
                    <a:pt x="143" y="739"/>
                  </a:cubicBezTo>
                  <a:cubicBezTo>
                    <a:pt x="274" y="1132"/>
                    <a:pt x="619" y="1322"/>
                    <a:pt x="619" y="1322"/>
                  </a:cubicBezTo>
                  <a:cubicBezTo>
                    <a:pt x="619" y="1322"/>
                    <a:pt x="691" y="953"/>
                    <a:pt x="572" y="596"/>
                  </a:cubicBezTo>
                  <a:cubicBezTo>
                    <a:pt x="441" y="239"/>
                    <a:pt x="143" y="1"/>
                    <a:pt x="143" y="1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733" name="Google Shape;12733;p49"/>
            <p:cNvSpPr/>
            <p:nvPr/>
          </p:nvSpPr>
          <p:spPr>
            <a:xfrm>
              <a:off x="3442075" y="2701050"/>
              <a:ext cx="20875" cy="98550"/>
            </a:xfrm>
            <a:custGeom>
              <a:avLst/>
              <a:gdLst/>
              <a:ahLst/>
              <a:cxnLst/>
              <a:rect l="l" t="t" r="r" b="b"/>
              <a:pathLst>
                <a:path w="835" h="3942" extrusionOk="0">
                  <a:moveTo>
                    <a:pt x="775" y="1"/>
                  </a:moveTo>
                  <a:cubicBezTo>
                    <a:pt x="775" y="1"/>
                    <a:pt x="382" y="846"/>
                    <a:pt x="191" y="1941"/>
                  </a:cubicBezTo>
                  <a:cubicBezTo>
                    <a:pt x="1" y="3025"/>
                    <a:pt x="60" y="3942"/>
                    <a:pt x="60" y="3942"/>
                  </a:cubicBezTo>
                  <a:cubicBezTo>
                    <a:pt x="60" y="3942"/>
                    <a:pt x="441" y="3096"/>
                    <a:pt x="644" y="2013"/>
                  </a:cubicBezTo>
                  <a:cubicBezTo>
                    <a:pt x="834" y="930"/>
                    <a:pt x="775" y="1"/>
                    <a:pt x="775" y="1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734" name="Google Shape;12734;p49"/>
            <p:cNvSpPr/>
            <p:nvPr/>
          </p:nvSpPr>
          <p:spPr>
            <a:xfrm>
              <a:off x="3463225" y="2773100"/>
              <a:ext cx="13125" cy="28000"/>
            </a:xfrm>
            <a:custGeom>
              <a:avLst/>
              <a:gdLst/>
              <a:ahLst/>
              <a:cxnLst/>
              <a:rect l="l" t="t" r="r" b="b"/>
              <a:pathLst>
                <a:path w="525" h="1120" extrusionOk="0">
                  <a:moveTo>
                    <a:pt x="357" y="0"/>
                  </a:moveTo>
                  <a:cubicBezTo>
                    <a:pt x="357" y="0"/>
                    <a:pt x="298" y="72"/>
                    <a:pt x="215" y="167"/>
                  </a:cubicBezTo>
                  <a:cubicBezTo>
                    <a:pt x="155" y="262"/>
                    <a:pt x="60" y="381"/>
                    <a:pt x="36" y="524"/>
                  </a:cubicBezTo>
                  <a:cubicBezTo>
                    <a:pt x="0" y="667"/>
                    <a:pt x="12" y="810"/>
                    <a:pt x="36" y="929"/>
                  </a:cubicBezTo>
                  <a:cubicBezTo>
                    <a:pt x="48" y="1036"/>
                    <a:pt x="72" y="1119"/>
                    <a:pt x="72" y="1119"/>
                  </a:cubicBezTo>
                  <a:cubicBezTo>
                    <a:pt x="72" y="1119"/>
                    <a:pt x="155" y="1095"/>
                    <a:pt x="238" y="1000"/>
                  </a:cubicBezTo>
                  <a:cubicBezTo>
                    <a:pt x="334" y="929"/>
                    <a:pt x="429" y="798"/>
                    <a:pt x="476" y="631"/>
                  </a:cubicBezTo>
                  <a:cubicBezTo>
                    <a:pt x="524" y="464"/>
                    <a:pt x="488" y="298"/>
                    <a:pt x="453" y="191"/>
                  </a:cubicBezTo>
                  <a:cubicBezTo>
                    <a:pt x="417" y="83"/>
                    <a:pt x="357" y="0"/>
                    <a:pt x="357" y="0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735" name="Google Shape;12735;p49"/>
            <p:cNvSpPr/>
            <p:nvPr/>
          </p:nvSpPr>
          <p:spPr>
            <a:xfrm>
              <a:off x="3483750" y="2774875"/>
              <a:ext cx="16100" cy="23250"/>
            </a:xfrm>
            <a:custGeom>
              <a:avLst/>
              <a:gdLst/>
              <a:ahLst/>
              <a:cxnLst/>
              <a:rect l="l" t="t" r="r" b="b"/>
              <a:pathLst>
                <a:path w="644" h="930" extrusionOk="0">
                  <a:moveTo>
                    <a:pt x="477" y="1"/>
                  </a:moveTo>
                  <a:cubicBezTo>
                    <a:pt x="477" y="1"/>
                    <a:pt x="203" y="143"/>
                    <a:pt x="108" y="382"/>
                  </a:cubicBezTo>
                  <a:cubicBezTo>
                    <a:pt x="1" y="632"/>
                    <a:pt x="108" y="929"/>
                    <a:pt x="108" y="929"/>
                  </a:cubicBezTo>
                  <a:cubicBezTo>
                    <a:pt x="108" y="929"/>
                    <a:pt x="417" y="846"/>
                    <a:pt x="525" y="560"/>
                  </a:cubicBezTo>
                  <a:cubicBezTo>
                    <a:pt x="644" y="274"/>
                    <a:pt x="477" y="1"/>
                    <a:pt x="477" y="1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736" name="Google Shape;12736;p49"/>
            <p:cNvSpPr/>
            <p:nvPr/>
          </p:nvSpPr>
          <p:spPr>
            <a:xfrm>
              <a:off x="3460250" y="2009300"/>
              <a:ext cx="18775" cy="67000"/>
            </a:xfrm>
            <a:custGeom>
              <a:avLst/>
              <a:gdLst/>
              <a:ahLst/>
              <a:cxnLst/>
              <a:rect l="l" t="t" r="r" b="b"/>
              <a:pathLst>
                <a:path w="751" h="2680" extrusionOk="0">
                  <a:moveTo>
                    <a:pt x="643" y="1"/>
                  </a:moveTo>
                  <a:cubicBezTo>
                    <a:pt x="643" y="1"/>
                    <a:pt x="298" y="560"/>
                    <a:pt x="155" y="1298"/>
                  </a:cubicBezTo>
                  <a:cubicBezTo>
                    <a:pt x="0" y="2049"/>
                    <a:pt x="107" y="2680"/>
                    <a:pt x="107" y="2680"/>
                  </a:cubicBezTo>
                  <a:cubicBezTo>
                    <a:pt x="107" y="2680"/>
                    <a:pt x="429" y="2120"/>
                    <a:pt x="595" y="1394"/>
                  </a:cubicBezTo>
                  <a:cubicBezTo>
                    <a:pt x="750" y="644"/>
                    <a:pt x="643" y="1"/>
                    <a:pt x="643" y="1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737" name="Google Shape;12737;p49"/>
            <p:cNvSpPr/>
            <p:nvPr/>
          </p:nvSpPr>
          <p:spPr>
            <a:xfrm>
              <a:off x="3484650" y="2016750"/>
              <a:ext cx="13125" cy="25025"/>
            </a:xfrm>
            <a:custGeom>
              <a:avLst/>
              <a:gdLst/>
              <a:ahLst/>
              <a:cxnLst/>
              <a:rect l="l" t="t" r="r" b="b"/>
              <a:pathLst>
                <a:path w="525" h="1001" extrusionOk="0">
                  <a:moveTo>
                    <a:pt x="453" y="0"/>
                  </a:moveTo>
                  <a:cubicBezTo>
                    <a:pt x="453" y="0"/>
                    <a:pt x="381" y="12"/>
                    <a:pt x="286" y="96"/>
                  </a:cubicBezTo>
                  <a:cubicBezTo>
                    <a:pt x="191" y="167"/>
                    <a:pt x="96" y="286"/>
                    <a:pt x="48" y="429"/>
                  </a:cubicBezTo>
                  <a:cubicBezTo>
                    <a:pt x="0" y="584"/>
                    <a:pt x="48" y="727"/>
                    <a:pt x="96" y="834"/>
                  </a:cubicBezTo>
                  <a:cubicBezTo>
                    <a:pt x="143" y="941"/>
                    <a:pt x="203" y="1000"/>
                    <a:pt x="203" y="1000"/>
                  </a:cubicBezTo>
                  <a:cubicBezTo>
                    <a:pt x="203" y="1000"/>
                    <a:pt x="262" y="941"/>
                    <a:pt x="334" y="846"/>
                  </a:cubicBezTo>
                  <a:cubicBezTo>
                    <a:pt x="393" y="774"/>
                    <a:pt x="465" y="655"/>
                    <a:pt x="501" y="536"/>
                  </a:cubicBezTo>
                  <a:cubicBezTo>
                    <a:pt x="524" y="417"/>
                    <a:pt x="512" y="286"/>
                    <a:pt x="501" y="179"/>
                  </a:cubicBezTo>
                  <a:cubicBezTo>
                    <a:pt x="489" y="72"/>
                    <a:pt x="453" y="0"/>
                    <a:pt x="453" y="0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738" name="Google Shape;12738;p49"/>
            <p:cNvSpPr/>
            <p:nvPr/>
          </p:nvSpPr>
          <p:spPr>
            <a:xfrm>
              <a:off x="3177475" y="2730825"/>
              <a:ext cx="22050" cy="59250"/>
            </a:xfrm>
            <a:custGeom>
              <a:avLst/>
              <a:gdLst/>
              <a:ahLst/>
              <a:cxnLst/>
              <a:rect l="l" t="t" r="r" b="b"/>
              <a:pathLst>
                <a:path w="882" h="2370" extrusionOk="0">
                  <a:moveTo>
                    <a:pt x="834" y="0"/>
                  </a:moveTo>
                  <a:cubicBezTo>
                    <a:pt x="834" y="0"/>
                    <a:pt x="453" y="465"/>
                    <a:pt x="226" y="1120"/>
                  </a:cubicBezTo>
                  <a:cubicBezTo>
                    <a:pt x="0" y="1774"/>
                    <a:pt x="48" y="2370"/>
                    <a:pt x="48" y="2370"/>
                  </a:cubicBezTo>
                  <a:cubicBezTo>
                    <a:pt x="48" y="2370"/>
                    <a:pt x="429" y="1905"/>
                    <a:pt x="655" y="1251"/>
                  </a:cubicBezTo>
                  <a:cubicBezTo>
                    <a:pt x="881" y="596"/>
                    <a:pt x="834" y="1"/>
                    <a:pt x="834" y="0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739" name="Google Shape;12739;p49"/>
            <p:cNvSpPr/>
            <p:nvPr/>
          </p:nvSpPr>
          <p:spPr>
            <a:xfrm>
              <a:off x="3195625" y="2756125"/>
              <a:ext cx="17875" cy="33075"/>
            </a:xfrm>
            <a:custGeom>
              <a:avLst/>
              <a:gdLst/>
              <a:ahLst/>
              <a:cxnLst/>
              <a:rect l="l" t="t" r="r" b="b"/>
              <a:pathLst>
                <a:path w="715" h="1323" extrusionOk="0">
                  <a:moveTo>
                    <a:pt x="620" y="0"/>
                  </a:moveTo>
                  <a:lnTo>
                    <a:pt x="620" y="0"/>
                  </a:lnTo>
                  <a:cubicBezTo>
                    <a:pt x="620" y="0"/>
                    <a:pt x="286" y="215"/>
                    <a:pt x="155" y="584"/>
                  </a:cubicBezTo>
                  <a:cubicBezTo>
                    <a:pt x="1" y="953"/>
                    <a:pt x="108" y="1322"/>
                    <a:pt x="108" y="1322"/>
                  </a:cubicBezTo>
                  <a:cubicBezTo>
                    <a:pt x="108" y="1322"/>
                    <a:pt x="441" y="1108"/>
                    <a:pt x="572" y="751"/>
                  </a:cubicBezTo>
                  <a:cubicBezTo>
                    <a:pt x="715" y="370"/>
                    <a:pt x="620" y="0"/>
                    <a:pt x="620" y="0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740" name="Google Shape;12740;p49"/>
            <p:cNvSpPr/>
            <p:nvPr/>
          </p:nvSpPr>
          <p:spPr>
            <a:xfrm>
              <a:off x="4286525" y="3098125"/>
              <a:ext cx="568550" cy="11050"/>
            </a:xfrm>
            <a:custGeom>
              <a:avLst/>
              <a:gdLst/>
              <a:ahLst/>
              <a:cxnLst/>
              <a:rect l="l" t="t" r="r" b="b"/>
              <a:pathLst>
                <a:path w="22742" h="442" extrusionOk="0">
                  <a:moveTo>
                    <a:pt x="11829" y="0"/>
                  </a:moveTo>
                  <a:cubicBezTo>
                    <a:pt x="11677" y="0"/>
                    <a:pt x="11525" y="0"/>
                    <a:pt x="11371" y="1"/>
                  </a:cubicBezTo>
                  <a:cubicBezTo>
                    <a:pt x="5097" y="1"/>
                    <a:pt x="1" y="227"/>
                    <a:pt x="1" y="227"/>
                  </a:cubicBezTo>
                  <a:cubicBezTo>
                    <a:pt x="1" y="227"/>
                    <a:pt x="5097" y="441"/>
                    <a:pt x="11371" y="441"/>
                  </a:cubicBezTo>
                  <a:cubicBezTo>
                    <a:pt x="17658" y="441"/>
                    <a:pt x="22742" y="227"/>
                    <a:pt x="22742" y="227"/>
                  </a:cubicBezTo>
                  <a:cubicBezTo>
                    <a:pt x="22742" y="227"/>
                    <a:pt x="17903" y="0"/>
                    <a:pt x="11829" y="0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741" name="Google Shape;12741;p49"/>
            <p:cNvSpPr/>
            <p:nvPr/>
          </p:nvSpPr>
          <p:spPr>
            <a:xfrm>
              <a:off x="4874100" y="3096625"/>
              <a:ext cx="64025" cy="11050"/>
            </a:xfrm>
            <a:custGeom>
              <a:avLst/>
              <a:gdLst/>
              <a:ahLst/>
              <a:cxnLst/>
              <a:rect l="l" t="t" r="r" b="b"/>
              <a:pathLst>
                <a:path w="2561" h="442" extrusionOk="0">
                  <a:moveTo>
                    <a:pt x="1337" y="1"/>
                  </a:moveTo>
                  <a:cubicBezTo>
                    <a:pt x="1320" y="1"/>
                    <a:pt x="1304" y="1"/>
                    <a:pt x="1287" y="1"/>
                  </a:cubicBezTo>
                  <a:cubicBezTo>
                    <a:pt x="584" y="1"/>
                    <a:pt x="1" y="227"/>
                    <a:pt x="1" y="227"/>
                  </a:cubicBezTo>
                  <a:cubicBezTo>
                    <a:pt x="1" y="227"/>
                    <a:pt x="572" y="442"/>
                    <a:pt x="1287" y="442"/>
                  </a:cubicBezTo>
                  <a:cubicBezTo>
                    <a:pt x="1977" y="442"/>
                    <a:pt x="2561" y="227"/>
                    <a:pt x="2561" y="227"/>
                  </a:cubicBezTo>
                  <a:cubicBezTo>
                    <a:pt x="2561" y="227"/>
                    <a:pt x="2005" y="1"/>
                    <a:pt x="1337" y="1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742" name="Google Shape;12742;p49"/>
            <p:cNvSpPr/>
            <p:nvPr/>
          </p:nvSpPr>
          <p:spPr>
            <a:xfrm>
              <a:off x="4958350" y="3093075"/>
              <a:ext cx="39300" cy="11325"/>
            </a:xfrm>
            <a:custGeom>
              <a:avLst/>
              <a:gdLst/>
              <a:ahLst/>
              <a:cxnLst/>
              <a:rect l="l" t="t" r="r" b="b"/>
              <a:pathLst>
                <a:path w="1572" h="453" extrusionOk="0">
                  <a:moveTo>
                    <a:pt x="786" y="0"/>
                  </a:moveTo>
                  <a:cubicBezTo>
                    <a:pt x="358" y="0"/>
                    <a:pt x="0" y="226"/>
                    <a:pt x="0" y="226"/>
                  </a:cubicBezTo>
                  <a:cubicBezTo>
                    <a:pt x="0" y="226"/>
                    <a:pt x="358" y="453"/>
                    <a:pt x="786" y="453"/>
                  </a:cubicBezTo>
                  <a:cubicBezTo>
                    <a:pt x="1215" y="453"/>
                    <a:pt x="1572" y="226"/>
                    <a:pt x="1572" y="226"/>
                  </a:cubicBezTo>
                  <a:cubicBezTo>
                    <a:pt x="1572" y="226"/>
                    <a:pt x="1215" y="0"/>
                    <a:pt x="786" y="0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743" name="Google Shape;12743;p49"/>
            <p:cNvSpPr/>
            <p:nvPr/>
          </p:nvSpPr>
          <p:spPr>
            <a:xfrm>
              <a:off x="5018175" y="3096625"/>
              <a:ext cx="32775" cy="11050"/>
            </a:xfrm>
            <a:custGeom>
              <a:avLst/>
              <a:gdLst/>
              <a:ahLst/>
              <a:cxnLst/>
              <a:rect l="l" t="t" r="r" b="b"/>
              <a:pathLst>
                <a:path w="1311" h="442" extrusionOk="0">
                  <a:moveTo>
                    <a:pt x="681" y="1"/>
                  </a:moveTo>
                  <a:cubicBezTo>
                    <a:pt x="673" y="1"/>
                    <a:pt x="664" y="1"/>
                    <a:pt x="655" y="1"/>
                  </a:cubicBezTo>
                  <a:cubicBezTo>
                    <a:pt x="298" y="1"/>
                    <a:pt x="0" y="227"/>
                    <a:pt x="0" y="227"/>
                  </a:cubicBezTo>
                  <a:cubicBezTo>
                    <a:pt x="0" y="227"/>
                    <a:pt x="298" y="442"/>
                    <a:pt x="655" y="442"/>
                  </a:cubicBezTo>
                  <a:cubicBezTo>
                    <a:pt x="1013" y="442"/>
                    <a:pt x="1310" y="227"/>
                    <a:pt x="1310" y="227"/>
                  </a:cubicBezTo>
                  <a:cubicBezTo>
                    <a:pt x="1310" y="227"/>
                    <a:pt x="1027" y="1"/>
                    <a:pt x="681" y="1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744" name="Google Shape;12744;p49"/>
            <p:cNvSpPr/>
            <p:nvPr/>
          </p:nvSpPr>
          <p:spPr>
            <a:xfrm>
              <a:off x="5094375" y="3096625"/>
              <a:ext cx="55100" cy="11050"/>
            </a:xfrm>
            <a:custGeom>
              <a:avLst/>
              <a:gdLst/>
              <a:ahLst/>
              <a:cxnLst/>
              <a:rect l="l" t="t" r="r" b="b"/>
              <a:pathLst>
                <a:path w="2204" h="442" extrusionOk="0">
                  <a:moveTo>
                    <a:pt x="1152" y="1"/>
                  </a:moveTo>
                  <a:cubicBezTo>
                    <a:pt x="1137" y="1"/>
                    <a:pt x="1123" y="1"/>
                    <a:pt x="1108" y="1"/>
                  </a:cubicBezTo>
                  <a:cubicBezTo>
                    <a:pt x="489" y="1"/>
                    <a:pt x="0" y="227"/>
                    <a:pt x="0" y="227"/>
                  </a:cubicBezTo>
                  <a:cubicBezTo>
                    <a:pt x="0" y="227"/>
                    <a:pt x="489" y="442"/>
                    <a:pt x="1108" y="442"/>
                  </a:cubicBezTo>
                  <a:cubicBezTo>
                    <a:pt x="1715" y="442"/>
                    <a:pt x="2203" y="227"/>
                    <a:pt x="2203" y="227"/>
                  </a:cubicBezTo>
                  <a:cubicBezTo>
                    <a:pt x="2203" y="227"/>
                    <a:pt x="1738" y="1"/>
                    <a:pt x="1152" y="1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745" name="Google Shape;12745;p49"/>
            <p:cNvSpPr/>
            <p:nvPr/>
          </p:nvSpPr>
          <p:spPr>
            <a:xfrm>
              <a:off x="2982200" y="3102600"/>
              <a:ext cx="748625" cy="11075"/>
            </a:xfrm>
            <a:custGeom>
              <a:avLst/>
              <a:gdLst/>
              <a:ahLst/>
              <a:cxnLst/>
              <a:rect l="l" t="t" r="r" b="b"/>
              <a:pathLst>
                <a:path w="29945" h="443" extrusionOk="0">
                  <a:moveTo>
                    <a:pt x="14967" y="0"/>
                  </a:moveTo>
                  <a:cubicBezTo>
                    <a:pt x="6692" y="0"/>
                    <a:pt x="1" y="215"/>
                    <a:pt x="1" y="215"/>
                  </a:cubicBezTo>
                  <a:cubicBezTo>
                    <a:pt x="1" y="215"/>
                    <a:pt x="6098" y="442"/>
                    <a:pt x="13849" y="442"/>
                  </a:cubicBezTo>
                  <a:cubicBezTo>
                    <a:pt x="14218" y="442"/>
                    <a:pt x="14591" y="442"/>
                    <a:pt x="14967" y="441"/>
                  </a:cubicBezTo>
                  <a:cubicBezTo>
                    <a:pt x="23242" y="441"/>
                    <a:pt x="29945" y="215"/>
                    <a:pt x="29945" y="215"/>
                  </a:cubicBezTo>
                  <a:cubicBezTo>
                    <a:pt x="29945" y="215"/>
                    <a:pt x="23242" y="0"/>
                    <a:pt x="14967" y="0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746" name="Google Shape;12746;p49"/>
            <p:cNvSpPr/>
            <p:nvPr/>
          </p:nvSpPr>
          <p:spPr>
            <a:xfrm>
              <a:off x="2952750" y="3106700"/>
              <a:ext cx="11925" cy="9075"/>
            </a:xfrm>
            <a:custGeom>
              <a:avLst/>
              <a:gdLst/>
              <a:ahLst/>
              <a:cxnLst/>
              <a:rect l="l" t="t" r="r" b="b"/>
              <a:pathLst>
                <a:path w="477" h="363" extrusionOk="0">
                  <a:moveTo>
                    <a:pt x="327" y="0"/>
                  </a:moveTo>
                  <a:cubicBezTo>
                    <a:pt x="239" y="0"/>
                    <a:pt x="119" y="51"/>
                    <a:pt x="119" y="51"/>
                  </a:cubicBezTo>
                  <a:cubicBezTo>
                    <a:pt x="119" y="51"/>
                    <a:pt x="0" y="277"/>
                    <a:pt x="95" y="336"/>
                  </a:cubicBezTo>
                  <a:cubicBezTo>
                    <a:pt x="108" y="356"/>
                    <a:pt x="135" y="363"/>
                    <a:pt x="166" y="363"/>
                  </a:cubicBezTo>
                  <a:cubicBezTo>
                    <a:pt x="249" y="363"/>
                    <a:pt x="369" y="313"/>
                    <a:pt x="369" y="313"/>
                  </a:cubicBezTo>
                  <a:cubicBezTo>
                    <a:pt x="369" y="313"/>
                    <a:pt x="476" y="98"/>
                    <a:pt x="405" y="27"/>
                  </a:cubicBezTo>
                  <a:cubicBezTo>
                    <a:pt x="389" y="7"/>
                    <a:pt x="360" y="0"/>
                    <a:pt x="327" y="0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747" name="Google Shape;12747;p49"/>
            <p:cNvSpPr/>
            <p:nvPr/>
          </p:nvSpPr>
          <p:spPr>
            <a:xfrm>
              <a:off x="2814625" y="3105875"/>
              <a:ext cx="31275" cy="11325"/>
            </a:xfrm>
            <a:custGeom>
              <a:avLst/>
              <a:gdLst/>
              <a:ahLst/>
              <a:cxnLst/>
              <a:rect l="l" t="t" r="r" b="b"/>
              <a:pathLst>
                <a:path w="1251" h="453" extrusionOk="0">
                  <a:moveTo>
                    <a:pt x="632" y="0"/>
                  </a:moveTo>
                  <a:cubicBezTo>
                    <a:pt x="286" y="0"/>
                    <a:pt x="1" y="226"/>
                    <a:pt x="1" y="226"/>
                  </a:cubicBezTo>
                  <a:cubicBezTo>
                    <a:pt x="1" y="226"/>
                    <a:pt x="286" y="453"/>
                    <a:pt x="632" y="453"/>
                  </a:cubicBezTo>
                  <a:cubicBezTo>
                    <a:pt x="977" y="453"/>
                    <a:pt x="1251" y="226"/>
                    <a:pt x="1251" y="226"/>
                  </a:cubicBezTo>
                  <a:cubicBezTo>
                    <a:pt x="1251" y="226"/>
                    <a:pt x="977" y="0"/>
                    <a:pt x="632" y="0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748" name="Google Shape;12748;p49"/>
            <p:cNvSpPr/>
            <p:nvPr/>
          </p:nvSpPr>
          <p:spPr>
            <a:xfrm>
              <a:off x="4163000" y="3163900"/>
              <a:ext cx="410200" cy="11050"/>
            </a:xfrm>
            <a:custGeom>
              <a:avLst/>
              <a:gdLst/>
              <a:ahLst/>
              <a:cxnLst/>
              <a:rect l="l" t="t" r="r" b="b"/>
              <a:pathLst>
                <a:path w="16408" h="442" extrusionOk="0">
                  <a:moveTo>
                    <a:pt x="8204" y="1"/>
                  </a:moveTo>
                  <a:cubicBezTo>
                    <a:pt x="3680" y="1"/>
                    <a:pt x="1" y="227"/>
                    <a:pt x="1" y="227"/>
                  </a:cubicBezTo>
                  <a:cubicBezTo>
                    <a:pt x="1" y="227"/>
                    <a:pt x="3680" y="441"/>
                    <a:pt x="8204" y="441"/>
                  </a:cubicBezTo>
                  <a:cubicBezTo>
                    <a:pt x="12729" y="441"/>
                    <a:pt x="16408" y="227"/>
                    <a:pt x="16408" y="227"/>
                  </a:cubicBezTo>
                  <a:cubicBezTo>
                    <a:pt x="16408" y="227"/>
                    <a:pt x="12729" y="1"/>
                    <a:pt x="8204" y="1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749" name="Google Shape;12749;p49"/>
            <p:cNvSpPr/>
            <p:nvPr/>
          </p:nvSpPr>
          <p:spPr>
            <a:xfrm>
              <a:off x="3923100" y="3180275"/>
              <a:ext cx="595325" cy="11350"/>
            </a:xfrm>
            <a:custGeom>
              <a:avLst/>
              <a:gdLst/>
              <a:ahLst/>
              <a:cxnLst/>
              <a:rect l="l" t="t" r="r" b="b"/>
              <a:pathLst>
                <a:path w="23813" h="454" extrusionOk="0">
                  <a:moveTo>
                    <a:pt x="11907" y="1"/>
                  </a:moveTo>
                  <a:cubicBezTo>
                    <a:pt x="5334" y="1"/>
                    <a:pt x="0" y="227"/>
                    <a:pt x="0" y="227"/>
                  </a:cubicBezTo>
                  <a:cubicBezTo>
                    <a:pt x="0" y="227"/>
                    <a:pt x="5334" y="453"/>
                    <a:pt x="11907" y="453"/>
                  </a:cubicBezTo>
                  <a:cubicBezTo>
                    <a:pt x="18491" y="453"/>
                    <a:pt x="23813" y="227"/>
                    <a:pt x="23813" y="227"/>
                  </a:cubicBezTo>
                  <a:cubicBezTo>
                    <a:pt x="23813" y="227"/>
                    <a:pt x="18467" y="1"/>
                    <a:pt x="11907" y="1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750" name="Google Shape;12750;p49"/>
            <p:cNvSpPr/>
            <p:nvPr/>
          </p:nvSpPr>
          <p:spPr>
            <a:xfrm>
              <a:off x="4106150" y="3215700"/>
              <a:ext cx="1046300" cy="11050"/>
            </a:xfrm>
            <a:custGeom>
              <a:avLst/>
              <a:gdLst/>
              <a:ahLst/>
              <a:cxnLst/>
              <a:rect l="l" t="t" r="r" b="b"/>
              <a:pathLst>
                <a:path w="41852" h="442" extrusionOk="0">
                  <a:moveTo>
                    <a:pt x="20932" y="1"/>
                  </a:moveTo>
                  <a:cubicBezTo>
                    <a:pt x="9383" y="1"/>
                    <a:pt x="1" y="227"/>
                    <a:pt x="1" y="227"/>
                  </a:cubicBezTo>
                  <a:cubicBezTo>
                    <a:pt x="1" y="227"/>
                    <a:pt x="9359" y="441"/>
                    <a:pt x="20932" y="441"/>
                  </a:cubicBezTo>
                  <a:cubicBezTo>
                    <a:pt x="32481" y="441"/>
                    <a:pt x="41851" y="227"/>
                    <a:pt x="41851" y="227"/>
                  </a:cubicBezTo>
                  <a:cubicBezTo>
                    <a:pt x="41851" y="227"/>
                    <a:pt x="32481" y="1"/>
                    <a:pt x="20932" y="1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751" name="Google Shape;12751;p49"/>
            <p:cNvSpPr/>
            <p:nvPr/>
          </p:nvSpPr>
          <p:spPr>
            <a:xfrm>
              <a:off x="3556675" y="3237725"/>
              <a:ext cx="1029925" cy="11050"/>
            </a:xfrm>
            <a:custGeom>
              <a:avLst/>
              <a:gdLst/>
              <a:ahLst/>
              <a:cxnLst/>
              <a:rect l="l" t="t" r="r" b="b"/>
              <a:pathLst>
                <a:path w="41197" h="442" extrusionOk="0">
                  <a:moveTo>
                    <a:pt x="20599" y="1"/>
                  </a:moveTo>
                  <a:cubicBezTo>
                    <a:pt x="9228" y="1"/>
                    <a:pt x="1" y="215"/>
                    <a:pt x="1" y="215"/>
                  </a:cubicBezTo>
                  <a:cubicBezTo>
                    <a:pt x="1" y="215"/>
                    <a:pt x="9228" y="441"/>
                    <a:pt x="20599" y="441"/>
                  </a:cubicBezTo>
                  <a:cubicBezTo>
                    <a:pt x="31969" y="441"/>
                    <a:pt x="41196" y="215"/>
                    <a:pt x="41196" y="215"/>
                  </a:cubicBezTo>
                  <a:cubicBezTo>
                    <a:pt x="41196" y="215"/>
                    <a:pt x="31969" y="1"/>
                    <a:pt x="20599" y="1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752" name="Google Shape;12752;p49"/>
            <p:cNvSpPr/>
            <p:nvPr/>
          </p:nvSpPr>
          <p:spPr>
            <a:xfrm>
              <a:off x="3589425" y="3213025"/>
              <a:ext cx="505150" cy="11325"/>
            </a:xfrm>
            <a:custGeom>
              <a:avLst/>
              <a:gdLst/>
              <a:ahLst/>
              <a:cxnLst/>
              <a:rect l="l" t="t" r="r" b="b"/>
              <a:pathLst>
                <a:path w="20206" h="453" extrusionOk="0">
                  <a:moveTo>
                    <a:pt x="10109" y="0"/>
                  </a:moveTo>
                  <a:cubicBezTo>
                    <a:pt x="4525" y="0"/>
                    <a:pt x="0" y="227"/>
                    <a:pt x="0" y="227"/>
                  </a:cubicBezTo>
                  <a:cubicBezTo>
                    <a:pt x="0" y="227"/>
                    <a:pt x="4525" y="453"/>
                    <a:pt x="10109" y="453"/>
                  </a:cubicBezTo>
                  <a:cubicBezTo>
                    <a:pt x="15681" y="453"/>
                    <a:pt x="20205" y="227"/>
                    <a:pt x="20205" y="227"/>
                  </a:cubicBezTo>
                  <a:cubicBezTo>
                    <a:pt x="20205" y="227"/>
                    <a:pt x="15681" y="0"/>
                    <a:pt x="10109" y="0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753" name="Google Shape;12753;p49"/>
            <p:cNvSpPr/>
            <p:nvPr/>
          </p:nvSpPr>
          <p:spPr>
            <a:xfrm>
              <a:off x="3272425" y="3163900"/>
              <a:ext cx="617650" cy="11050"/>
            </a:xfrm>
            <a:custGeom>
              <a:avLst/>
              <a:gdLst/>
              <a:ahLst/>
              <a:cxnLst/>
              <a:rect l="l" t="t" r="r" b="b"/>
              <a:pathLst>
                <a:path w="24706" h="442" extrusionOk="0">
                  <a:moveTo>
                    <a:pt x="12347" y="1"/>
                  </a:moveTo>
                  <a:cubicBezTo>
                    <a:pt x="5537" y="1"/>
                    <a:pt x="0" y="227"/>
                    <a:pt x="0" y="227"/>
                  </a:cubicBezTo>
                  <a:cubicBezTo>
                    <a:pt x="0" y="227"/>
                    <a:pt x="5537" y="441"/>
                    <a:pt x="12347" y="441"/>
                  </a:cubicBezTo>
                  <a:cubicBezTo>
                    <a:pt x="19169" y="441"/>
                    <a:pt x="24706" y="227"/>
                    <a:pt x="24706" y="227"/>
                  </a:cubicBezTo>
                  <a:cubicBezTo>
                    <a:pt x="24706" y="227"/>
                    <a:pt x="19169" y="1"/>
                    <a:pt x="12347" y="1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754" name="Google Shape;12754;p49"/>
            <p:cNvSpPr/>
            <p:nvPr/>
          </p:nvSpPr>
          <p:spPr>
            <a:xfrm>
              <a:off x="3613825" y="3180275"/>
              <a:ext cx="303650" cy="11350"/>
            </a:xfrm>
            <a:custGeom>
              <a:avLst/>
              <a:gdLst/>
              <a:ahLst/>
              <a:cxnLst/>
              <a:rect l="l" t="t" r="r" b="b"/>
              <a:pathLst>
                <a:path w="12146" h="454" extrusionOk="0">
                  <a:moveTo>
                    <a:pt x="6073" y="1"/>
                  </a:moveTo>
                  <a:cubicBezTo>
                    <a:pt x="2715" y="1"/>
                    <a:pt x="1" y="227"/>
                    <a:pt x="1" y="227"/>
                  </a:cubicBezTo>
                  <a:cubicBezTo>
                    <a:pt x="1" y="227"/>
                    <a:pt x="2715" y="453"/>
                    <a:pt x="6073" y="453"/>
                  </a:cubicBezTo>
                  <a:cubicBezTo>
                    <a:pt x="9442" y="453"/>
                    <a:pt x="12145" y="227"/>
                    <a:pt x="12145" y="227"/>
                  </a:cubicBezTo>
                  <a:cubicBezTo>
                    <a:pt x="12145" y="227"/>
                    <a:pt x="9419" y="1"/>
                    <a:pt x="6073" y="1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755" name="Google Shape;12755;p49"/>
            <p:cNvSpPr/>
            <p:nvPr/>
          </p:nvSpPr>
          <p:spPr>
            <a:xfrm>
              <a:off x="2048150" y="3141875"/>
              <a:ext cx="951050" cy="11350"/>
            </a:xfrm>
            <a:custGeom>
              <a:avLst/>
              <a:gdLst/>
              <a:ahLst/>
              <a:cxnLst/>
              <a:rect l="l" t="t" r="r" b="b"/>
              <a:pathLst>
                <a:path w="38042" h="454" extrusionOk="0">
                  <a:moveTo>
                    <a:pt x="19027" y="1"/>
                  </a:moveTo>
                  <a:cubicBezTo>
                    <a:pt x="8514" y="1"/>
                    <a:pt x="1" y="227"/>
                    <a:pt x="1" y="227"/>
                  </a:cubicBezTo>
                  <a:cubicBezTo>
                    <a:pt x="1" y="227"/>
                    <a:pt x="8514" y="453"/>
                    <a:pt x="19027" y="453"/>
                  </a:cubicBezTo>
                  <a:cubicBezTo>
                    <a:pt x="29528" y="453"/>
                    <a:pt x="38041" y="227"/>
                    <a:pt x="38041" y="227"/>
                  </a:cubicBezTo>
                  <a:cubicBezTo>
                    <a:pt x="38041" y="227"/>
                    <a:pt x="29528" y="1"/>
                    <a:pt x="19027" y="1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756" name="Google Shape;12756;p49"/>
            <p:cNvSpPr/>
            <p:nvPr/>
          </p:nvSpPr>
          <p:spPr>
            <a:xfrm>
              <a:off x="2414275" y="3182950"/>
              <a:ext cx="639400" cy="11050"/>
            </a:xfrm>
            <a:custGeom>
              <a:avLst/>
              <a:gdLst/>
              <a:ahLst/>
              <a:cxnLst/>
              <a:rect l="l" t="t" r="r" b="b"/>
              <a:pathLst>
                <a:path w="25576" h="442" extrusionOk="0">
                  <a:moveTo>
                    <a:pt x="12788" y="1"/>
                  </a:moveTo>
                  <a:cubicBezTo>
                    <a:pt x="5739" y="1"/>
                    <a:pt x="1" y="227"/>
                    <a:pt x="1" y="227"/>
                  </a:cubicBezTo>
                  <a:cubicBezTo>
                    <a:pt x="1" y="227"/>
                    <a:pt x="5716" y="441"/>
                    <a:pt x="12788" y="441"/>
                  </a:cubicBezTo>
                  <a:cubicBezTo>
                    <a:pt x="19848" y="441"/>
                    <a:pt x="25575" y="227"/>
                    <a:pt x="25575" y="227"/>
                  </a:cubicBezTo>
                  <a:cubicBezTo>
                    <a:pt x="25575" y="227"/>
                    <a:pt x="19860" y="1"/>
                    <a:pt x="12788" y="1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757" name="Google Shape;12757;p49"/>
            <p:cNvSpPr/>
            <p:nvPr/>
          </p:nvSpPr>
          <p:spPr>
            <a:xfrm>
              <a:off x="2580675" y="3221350"/>
              <a:ext cx="320000" cy="11050"/>
            </a:xfrm>
            <a:custGeom>
              <a:avLst/>
              <a:gdLst/>
              <a:ahLst/>
              <a:cxnLst/>
              <a:rect l="l" t="t" r="r" b="b"/>
              <a:pathLst>
                <a:path w="12800" h="442" extrusionOk="0">
                  <a:moveTo>
                    <a:pt x="6406" y="1"/>
                  </a:moveTo>
                  <a:cubicBezTo>
                    <a:pt x="2858" y="1"/>
                    <a:pt x="0" y="215"/>
                    <a:pt x="0" y="215"/>
                  </a:cubicBezTo>
                  <a:cubicBezTo>
                    <a:pt x="0" y="215"/>
                    <a:pt x="2870" y="441"/>
                    <a:pt x="6406" y="441"/>
                  </a:cubicBezTo>
                  <a:cubicBezTo>
                    <a:pt x="9942" y="441"/>
                    <a:pt x="12799" y="215"/>
                    <a:pt x="12799" y="215"/>
                  </a:cubicBezTo>
                  <a:cubicBezTo>
                    <a:pt x="12799" y="215"/>
                    <a:pt x="9942" y="1"/>
                    <a:pt x="6406" y="1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758" name="Google Shape;12758;p49"/>
            <p:cNvSpPr/>
            <p:nvPr/>
          </p:nvSpPr>
          <p:spPr>
            <a:xfrm>
              <a:off x="2750625" y="3248725"/>
              <a:ext cx="237550" cy="11350"/>
            </a:xfrm>
            <a:custGeom>
              <a:avLst/>
              <a:gdLst/>
              <a:ahLst/>
              <a:cxnLst/>
              <a:rect l="l" t="t" r="r" b="b"/>
              <a:pathLst>
                <a:path w="9502" h="454" extrusionOk="0">
                  <a:moveTo>
                    <a:pt x="4942" y="1"/>
                  </a:moveTo>
                  <a:cubicBezTo>
                    <a:pt x="4879" y="1"/>
                    <a:pt x="4815" y="1"/>
                    <a:pt x="4751" y="1"/>
                  </a:cubicBezTo>
                  <a:cubicBezTo>
                    <a:pt x="2132" y="1"/>
                    <a:pt x="1" y="227"/>
                    <a:pt x="1" y="227"/>
                  </a:cubicBezTo>
                  <a:cubicBezTo>
                    <a:pt x="1" y="227"/>
                    <a:pt x="2132" y="454"/>
                    <a:pt x="4751" y="454"/>
                  </a:cubicBezTo>
                  <a:cubicBezTo>
                    <a:pt x="7371" y="454"/>
                    <a:pt x="9502" y="227"/>
                    <a:pt x="9502" y="227"/>
                  </a:cubicBezTo>
                  <a:cubicBezTo>
                    <a:pt x="9502" y="227"/>
                    <a:pt x="7473" y="1"/>
                    <a:pt x="4942" y="1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759" name="Google Shape;12759;p49"/>
            <p:cNvSpPr/>
            <p:nvPr/>
          </p:nvSpPr>
          <p:spPr>
            <a:xfrm>
              <a:off x="3095325" y="3229400"/>
              <a:ext cx="220875" cy="11325"/>
            </a:xfrm>
            <a:custGeom>
              <a:avLst/>
              <a:gdLst/>
              <a:ahLst/>
              <a:cxnLst/>
              <a:rect l="l" t="t" r="r" b="b"/>
              <a:pathLst>
                <a:path w="8835" h="453" extrusionOk="0">
                  <a:moveTo>
                    <a:pt x="4417" y="0"/>
                  </a:moveTo>
                  <a:cubicBezTo>
                    <a:pt x="1977" y="0"/>
                    <a:pt x="0" y="227"/>
                    <a:pt x="0" y="227"/>
                  </a:cubicBezTo>
                  <a:cubicBezTo>
                    <a:pt x="0" y="227"/>
                    <a:pt x="1977" y="453"/>
                    <a:pt x="4417" y="453"/>
                  </a:cubicBezTo>
                  <a:cubicBezTo>
                    <a:pt x="6858" y="453"/>
                    <a:pt x="8835" y="227"/>
                    <a:pt x="8835" y="227"/>
                  </a:cubicBezTo>
                  <a:cubicBezTo>
                    <a:pt x="8835" y="227"/>
                    <a:pt x="6858" y="0"/>
                    <a:pt x="4417" y="0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760" name="Google Shape;12760;p49"/>
            <p:cNvSpPr/>
            <p:nvPr/>
          </p:nvSpPr>
          <p:spPr>
            <a:xfrm>
              <a:off x="3136100" y="3254100"/>
              <a:ext cx="212850" cy="11050"/>
            </a:xfrm>
            <a:custGeom>
              <a:avLst/>
              <a:gdLst/>
              <a:ahLst/>
              <a:cxnLst/>
              <a:rect l="l" t="t" r="r" b="b"/>
              <a:pathLst>
                <a:path w="8514" h="442" extrusionOk="0">
                  <a:moveTo>
                    <a:pt x="4263" y="1"/>
                  </a:moveTo>
                  <a:cubicBezTo>
                    <a:pt x="1905" y="1"/>
                    <a:pt x="0" y="215"/>
                    <a:pt x="0" y="215"/>
                  </a:cubicBezTo>
                  <a:cubicBezTo>
                    <a:pt x="0" y="215"/>
                    <a:pt x="1905" y="441"/>
                    <a:pt x="4263" y="441"/>
                  </a:cubicBezTo>
                  <a:cubicBezTo>
                    <a:pt x="6608" y="441"/>
                    <a:pt x="8513" y="215"/>
                    <a:pt x="8513" y="215"/>
                  </a:cubicBezTo>
                  <a:cubicBezTo>
                    <a:pt x="8513" y="215"/>
                    <a:pt x="6608" y="1"/>
                    <a:pt x="4263" y="1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761" name="Google Shape;12761;p49"/>
            <p:cNvSpPr/>
            <p:nvPr/>
          </p:nvSpPr>
          <p:spPr>
            <a:xfrm>
              <a:off x="3181925" y="3270475"/>
              <a:ext cx="153325" cy="11025"/>
            </a:xfrm>
            <a:custGeom>
              <a:avLst/>
              <a:gdLst/>
              <a:ahLst/>
              <a:cxnLst/>
              <a:rect l="l" t="t" r="r" b="b"/>
              <a:pathLst>
                <a:path w="6133" h="441" extrusionOk="0">
                  <a:moveTo>
                    <a:pt x="3073" y="0"/>
                  </a:moveTo>
                  <a:cubicBezTo>
                    <a:pt x="1370" y="0"/>
                    <a:pt x="1" y="215"/>
                    <a:pt x="1" y="215"/>
                  </a:cubicBezTo>
                  <a:cubicBezTo>
                    <a:pt x="1" y="215"/>
                    <a:pt x="1370" y="441"/>
                    <a:pt x="3073" y="441"/>
                  </a:cubicBezTo>
                  <a:cubicBezTo>
                    <a:pt x="4763" y="441"/>
                    <a:pt x="6133" y="215"/>
                    <a:pt x="6133" y="215"/>
                  </a:cubicBezTo>
                  <a:cubicBezTo>
                    <a:pt x="6133" y="215"/>
                    <a:pt x="4763" y="0"/>
                    <a:pt x="3073" y="0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762" name="Google Shape;12762;p49"/>
            <p:cNvSpPr/>
            <p:nvPr/>
          </p:nvSpPr>
          <p:spPr>
            <a:xfrm>
              <a:off x="3239375" y="3294875"/>
              <a:ext cx="104200" cy="11350"/>
            </a:xfrm>
            <a:custGeom>
              <a:avLst/>
              <a:gdLst/>
              <a:ahLst/>
              <a:cxnLst/>
              <a:rect l="l" t="t" r="r" b="b"/>
              <a:pathLst>
                <a:path w="4168" h="454" extrusionOk="0">
                  <a:moveTo>
                    <a:pt x="2084" y="1"/>
                  </a:moveTo>
                  <a:cubicBezTo>
                    <a:pt x="918" y="1"/>
                    <a:pt x="1" y="227"/>
                    <a:pt x="1" y="227"/>
                  </a:cubicBezTo>
                  <a:cubicBezTo>
                    <a:pt x="1" y="227"/>
                    <a:pt x="929" y="453"/>
                    <a:pt x="2084" y="453"/>
                  </a:cubicBezTo>
                  <a:cubicBezTo>
                    <a:pt x="3239" y="453"/>
                    <a:pt x="4168" y="227"/>
                    <a:pt x="4168" y="227"/>
                  </a:cubicBezTo>
                  <a:cubicBezTo>
                    <a:pt x="4168" y="227"/>
                    <a:pt x="3227" y="1"/>
                    <a:pt x="2084" y="1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763" name="Google Shape;12763;p49"/>
            <p:cNvSpPr/>
            <p:nvPr/>
          </p:nvSpPr>
          <p:spPr>
            <a:xfrm>
              <a:off x="2302350" y="3117475"/>
              <a:ext cx="229225" cy="11050"/>
            </a:xfrm>
            <a:custGeom>
              <a:avLst/>
              <a:gdLst/>
              <a:ahLst/>
              <a:cxnLst/>
              <a:rect l="l" t="t" r="r" b="b"/>
              <a:pathLst>
                <a:path w="9169" h="442" extrusionOk="0">
                  <a:moveTo>
                    <a:pt x="4585" y="1"/>
                  </a:moveTo>
                  <a:cubicBezTo>
                    <a:pt x="2049" y="1"/>
                    <a:pt x="1" y="215"/>
                    <a:pt x="1" y="215"/>
                  </a:cubicBezTo>
                  <a:cubicBezTo>
                    <a:pt x="1" y="215"/>
                    <a:pt x="2061" y="441"/>
                    <a:pt x="4585" y="441"/>
                  </a:cubicBezTo>
                  <a:cubicBezTo>
                    <a:pt x="7109" y="441"/>
                    <a:pt x="9169" y="215"/>
                    <a:pt x="9169" y="215"/>
                  </a:cubicBezTo>
                  <a:cubicBezTo>
                    <a:pt x="9169" y="215"/>
                    <a:pt x="7109" y="1"/>
                    <a:pt x="4585" y="1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764" name="Google Shape;12764;p49"/>
            <p:cNvSpPr/>
            <p:nvPr/>
          </p:nvSpPr>
          <p:spPr>
            <a:xfrm>
              <a:off x="2384225" y="3076400"/>
              <a:ext cx="106275" cy="11325"/>
            </a:xfrm>
            <a:custGeom>
              <a:avLst/>
              <a:gdLst/>
              <a:ahLst/>
              <a:cxnLst/>
              <a:rect l="l" t="t" r="r" b="b"/>
              <a:pathLst>
                <a:path w="4251" h="453" extrusionOk="0">
                  <a:moveTo>
                    <a:pt x="2131" y="1"/>
                  </a:moveTo>
                  <a:cubicBezTo>
                    <a:pt x="953" y="1"/>
                    <a:pt x="0" y="227"/>
                    <a:pt x="0" y="227"/>
                  </a:cubicBezTo>
                  <a:cubicBezTo>
                    <a:pt x="0" y="227"/>
                    <a:pt x="953" y="453"/>
                    <a:pt x="2131" y="453"/>
                  </a:cubicBezTo>
                  <a:cubicBezTo>
                    <a:pt x="3298" y="453"/>
                    <a:pt x="4251" y="227"/>
                    <a:pt x="4251" y="227"/>
                  </a:cubicBezTo>
                  <a:cubicBezTo>
                    <a:pt x="4251" y="227"/>
                    <a:pt x="3298" y="1"/>
                    <a:pt x="2131" y="1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765" name="Google Shape;12765;p49"/>
            <p:cNvSpPr/>
            <p:nvPr/>
          </p:nvSpPr>
          <p:spPr>
            <a:xfrm>
              <a:off x="2436300" y="3057050"/>
              <a:ext cx="68500" cy="11350"/>
            </a:xfrm>
            <a:custGeom>
              <a:avLst/>
              <a:gdLst/>
              <a:ahLst/>
              <a:cxnLst/>
              <a:rect l="l" t="t" r="r" b="b"/>
              <a:pathLst>
                <a:path w="2740" h="454" extrusionOk="0">
                  <a:moveTo>
                    <a:pt x="1370" y="1"/>
                  </a:moveTo>
                  <a:cubicBezTo>
                    <a:pt x="608" y="1"/>
                    <a:pt x="1" y="227"/>
                    <a:pt x="1" y="227"/>
                  </a:cubicBezTo>
                  <a:cubicBezTo>
                    <a:pt x="1" y="227"/>
                    <a:pt x="579" y="453"/>
                    <a:pt x="1314" y="453"/>
                  </a:cubicBezTo>
                  <a:cubicBezTo>
                    <a:pt x="1333" y="453"/>
                    <a:pt x="1351" y="453"/>
                    <a:pt x="1370" y="453"/>
                  </a:cubicBezTo>
                  <a:cubicBezTo>
                    <a:pt x="2132" y="453"/>
                    <a:pt x="2739" y="227"/>
                    <a:pt x="2739" y="227"/>
                  </a:cubicBezTo>
                  <a:cubicBezTo>
                    <a:pt x="2739" y="227"/>
                    <a:pt x="2132" y="1"/>
                    <a:pt x="1370" y="1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766" name="Google Shape;12766;p49"/>
            <p:cNvSpPr/>
            <p:nvPr/>
          </p:nvSpPr>
          <p:spPr>
            <a:xfrm>
              <a:off x="2266650" y="3032650"/>
              <a:ext cx="248550" cy="11075"/>
            </a:xfrm>
            <a:custGeom>
              <a:avLst/>
              <a:gdLst/>
              <a:ahLst/>
              <a:cxnLst/>
              <a:rect l="l" t="t" r="r" b="b"/>
              <a:pathLst>
                <a:path w="9942" h="443" extrusionOk="0">
                  <a:moveTo>
                    <a:pt x="4977" y="0"/>
                  </a:moveTo>
                  <a:cubicBezTo>
                    <a:pt x="2238" y="0"/>
                    <a:pt x="0" y="227"/>
                    <a:pt x="0" y="227"/>
                  </a:cubicBezTo>
                  <a:cubicBezTo>
                    <a:pt x="0" y="227"/>
                    <a:pt x="2030" y="443"/>
                    <a:pt x="4589" y="443"/>
                  </a:cubicBezTo>
                  <a:cubicBezTo>
                    <a:pt x="4717" y="443"/>
                    <a:pt x="4847" y="442"/>
                    <a:pt x="4977" y="441"/>
                  </a:cubicBezTo>
                  <a:cubicBezTo>
                    <a:pt x="7715" y="441"/>
                    <a:pt x="9942" y="227"/>
                    <a:pt x="9942" y="227"/>
                  </a:cubicBezTo>
                  <a:cubicBezTo>
                    <a:pt x="9942" y="227"/>
                    <a:pt x="7727" y="0"/>
                    <a:pt x="4977" y="0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767" name="Google Shape;12767;p49"/>
            <p:cNvSpPr/>
            <p:nvPr/>
          </p:nvSpPr>
          <p:spPr>
            <a:xfrm>
              <a:off x="2461000" y="2994550"/>
              <a:ext cx="70575" cy="11325"/>
            </a:xfrm>
            <a:custGeom>
              <a:avLst/>
              <a:gdLst/>
              <a:ahLst/>
              <a:cxnLst/>
              <a:rect l="l" t="t" r="r" b="b"/>
              <a:pathLst>
                <a:path w="2823" h="453" extrusionOk="0">
                  <a:moveTo>
                    <a:pt x="1406" y="0"/>
                  </a:moveTo>
                  <a:cubicBezTo>
                    <a:pt x="632" y="0"/>
                    <a:pt x="1" y="227"/>
                    <a:pt x="1" y="227"/>
                  </a:cubicBezTo>
                  <a:cubicBezTo>
                    <a:pt x="1" y="227"/>
                    <a:pt x="632" y="453"/>
                    <a:pt x="1406" y="453"/>
                  </a:cubicBezTo>
                  <a:cubicBezTo>
                    <a:pt x="2180" y="453"/>
                    <a:pt x="2823" y="227"/>
                    <a:pt x="2823" y="227"/>
                  </a:cubicBezTo>
                  <a:cubicBezTo>
                    <a:pt x="2823" y="227"/>
                    <a:pt x="2192" y="0"/>
                    <a:pt x="1406" y="0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768" name="Google Shape;12768;p49"/>
            <p:cNvSpPr/>
            <p:nvPr/>
          </p:nvSpPr>
          <p:spPr>
            <a:xfrm>
              <a:off x="4903575" y="2253975"/>
              <a:ext cx="341450" cy="11050"/>
            </a:xfrm>
            <a:custGeom>
              <a:avLst/>
              <a:gdLst/>
              <a:ahLst/>
              <a:cxnLst/>
              <a:rect l="l" t="t" r="r" b="b"/>
              <a:pathLst>
                <a:path w="13658" h="442" extrusionOk="0">
                  <a:moveTo>
                    <a:pt x="6835" y="1"/>
                  </a:moveTo>
                  <a:cubicBezTo>
                    <a:pt x="3060" y="1"/>
                    <a:pt x="1" y="215"/>
                    <a:pt x="1" y="215"/>
                  </a:cubicBezTo>
                  <a:cubicBezTo>
                    <a:pt x="1" y="215"/>
                    <a:pt x="3060" y="441"/>
                    <a:pt x="6835" y="441"/>
                  </a:cubicBezTo>
                  <a:cubicBezTo>
                    <a:pt x="10609" y="441"/>
                    <a:pt x="13657" y="215"/>
                    <a:pt x="13657" y="215"/>
                  </a:cubicBezTo>
                  <a:cubicBezTo>
                    <a:pt x="13657" y="215"/>
                    <a:pt x="10609" y="1"/>
                    <a:pt x="6835" y="1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769" name="Google Shape;12769;p49"/>
            <p:cNvSpPr/>
            <p:nvPr/>
          </p:nvSpPr>
          <p:spPr>
            <a:xfrm>
              <a:off x="4975025" y="2286725"/>
              <a:ext cx="106275" cy="11025"/>
            </a:xfrm>
            <a:custGeom>
              <a:avLst/>
              <a:gdLst/>
              <a:ahLst/>
              <a:cxnLst/>
              <a:rect l="l" t="t" r="r" b="b"/>
              <a:pathLst>
                <a:path w="4251" h="441" extrusionOk="0">
                  <a:moveTo>
                    <a:pt x="2131" y="0"/>
                  </a:moveTo>
                  <a:cubicBezTo>
                    <a:pt x="953" y="0"/>
                    <a:pt x="0" y="215"/>
                    <a:pt x="0" y="215"/>
                  </a:cubicBezTo>
                  <a:cubicBezTo>
                    <a:pt x="0" y="215"/>
                    <a:pt x="953" y="441"/>
                    <a:pt x="2131" y="441"/>
                  </a:cubicBezTo>
                  <a:cubicBezTo>
                    <a:pt x="3298" y="441"/>
                    <a:pt x="4251" y="215"/>
                    <a:pt x="4251" y="215"/>
                  </a:cubicBezTo>
                  <a:cubicBezTo>
                    <a:pt x="4251" y="215"/>
                    <a:pt x="3298" y="0"/>
                    <a:pt x="2131" y="0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770" name="Google Shape;12770;p49"/>
            <p:cNvSpPr/>
            <p:nvPr/>
          </p:nvSpPr>
          <p:spPr>
            <a:xfrm>
              <a:off x="5018175" y="2316775"/>
              <a:ext cx="104200" cy="11050"/>
            </a:xfrm>
            <a:custGeom>
              <a:avLst/>
              <a:gdLst/>
              <a:ahLst/>
              <a:cxnLst/>
              <a:rect l="l" t="t" r="r" b="b"/>
              <a:pathLst>
                <a:path w="4168" h="442" extrusionOk="0">
                  <a:moveTo>
                    <a:pt x="2084" y="1"/>
                  </a:moveTo>
                  <a:cubicBezTo>
                    <a:pt x="917" y="1"/>
                    <a:pt x="0" y="227"/>
                    <a:pt x="0" y="227"/>
                  </a:cubicBezTo>
                  <a:cubicBezTo>
                    <a:pt x="0" y="227"/>
                    <a:pt x="941" y="441"/>
                    <a:pt x="2084" y="441"/>
                  </a:cubicBezTo>
                  <a:cubicBezTo>
                    <a:pt x="3239" y="441"/>
                    <a:pt x="4168" y="227"/>
                    <a:pt x="4168" y="227"/>
                  </a:cubicBezTo>
                  <a:cubicBezTo>
                    <a:pt x="4168" y="227"/>
                    <a:pt x="3227" y="1"/>
                    <a:pt x="2084" y="1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771" name="Google Shape;12771;p49"/>
            <p:cNvSpPr/>
            <p:nvPr/>
          </p:nvSpPr>
          <p:spPr>
            <a:xfrm>
              <a:off x="5058950" y="2344150"/>
              <a:ext cx="44075" cy="11350"/>
            </a:xfrm>
            <a:custGeom>
              <a:avLst/>
              <a:gdLst/>
              <a:ahLst/>
              <a:cxnLst/>
              <a:rect l="l" t="t" r="r" b="b"/>
              <a:pathLst>
                <a:path w="1763" h="454" extrusionOk="0">
                  <a:moveTo>
                    <a:pt x="917" y="1"/>
                  </a:moveTo>
                  <a:cubicBezTo>
                    <a:pt x="905" y="1"/>
                    <a:pt x="894" y="1"/>
                    <a:pt x="882" y="1"/>
                  </a:cubicBezTo>
                  <a:cubicBezTo>
                    <a:pt x="394" y="1"/>
                    <a:pt x="1" y="227"/>
                    <a:pt x="1" y="227"/>
                  </a:cubicBezTo>
                  <a:cubicBezTo>
                    <a:pt x="1" y="227"/>
                    <a:pt x="405" y="454"/>
                    <a:pt x="882" y="454"/>
                  </a:cubicBezTo>
                  <a:cubicBezTo>
                    <a:pt x="1370" y="454"/>
                    <a:pt x="1763" y="227"/>
                    <a:pt x="1763" y="227"/>
                  </a:cubicBezTo>
                  <a:cubicBezTo>
                    <a:pt x="1763" y="227"/>
                    <a:pt x="1389" y="1"/>
                    <a:pt x="917" y="1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772" name="Google Shape;12772;p49"/>
            <p:cNvSpPr/>
            <p:nvPr/>
          </p:nvSpPr>
          <p:spPr>
            <a:xfrm>
              <a:off x="5078900" y="2379600"/>
              <a:ext cx="49125" cy="11325"/>
            </a:xfrm>
            <a:custGeom>
              <a:avLst/>
              <a:gdLst/>
              <a:ahLst/>
              <a:cxnLst/>
              <a:rect l="l" t="t" r="r" b="b"/>
              <a:pathLst>
                <a:path w="1965" h="453" extrusionOk="0">
                  <a:moveTo>
                    <a:pt x="977" y="0"/>
                  </a:moveTo>
                  <a:cubicBezTo>
                    <a:pt x="441" y="0"/>
                    <a:pt x="0" y="226"/>
                    <a:pt x="0" y="226"/>
                  </a:cubicBezTo>
                  <a:cubicBezTo>
                    <a:pt x="0" y="226"/>
                    <a:pt x="429" y="452"/>
                    <a:pt x="977" y="452"/>
                  </a:cubicBezTo>
                  <a:cubicBezTo>
                    <a:pt x="1512" y="452"/>
                    <a:pt x="1965" y="226"/>
                    <a:pt x="1965" y="226"/>
                  </a:cubicBezTo>
                  <a:cubicBezTo>
                    <a:pt x="1965" y="226"/>
                    <a:pt x="1512" y="0"/>
                    <a:pt x="977" y="0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773" name="Google Shape;12773;p49"/>
            <p:cNvSpPr/>
            <p:nvPr/>
          </p:nvSpPr>
          <p:spPr>
            <a:xfrm>
              <a:off x="4758925" y="3158250"/>
              <a:ext cx="991800" cy="11350"/>
            </a:xfrm>
            <a:custGeom>
              <a:avLst/>
              <a:gdLst/>
              <a:ahLst/>
              <a:cxnLst/>
              <a:rect l="l" t="t" r="r" b="b"/>
              <a:pathLst>
                <a:path w="39672" h="454" extrusionOk="0">
                  <a:moveTo>
                    <a:pt x="19836" y="1"/>
                  </a:moveTo>
                  <a:cubicBezTo>
                    <a:pt x="8882" y="1"/>
                    <a:pt x="0" y="227"/>
                    <a:pt x="0" y="227"/>
                  </a:cubicBezTo>
                  <a:cubicBezTo>
                    <a:pt x="0" y="227"/>
                    <a:pt x="8882" y="453"/>
                    <a:pt x="19836" y="453"/>
                  </a:cubicBezTo>
                  <a:cubicBezTo>
                    <a:pt x="30790" y="453"/>
                    <a:pt x="39672" y="227"/>
                    <a:pt x="39672" y="227"/>
                  </a:cubicBezTo>
                  <a:cubicBezTo>
                    <a:pt x="39672" y="227"/>
                    <a:pt x="30790" y="1"/>
                    <a:pt x="19836" y="1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774" name="Google Shape;12774;p49"/>
            <p:cNvSpPr/>
            <p:nvPr/>
          </p:nvSpPr>
          <p:spPr>
            <a:xfrm>
              <a:off x="4580925" y="3147550"/>
              <a:ext cx="251525" cy="11325"/>
            </a:xfrm>
            <a:custGeom>
              <a:avLst/>
              <a:gdLst/>
              <a:ahLst/>
              <a:cxnLst/>
              <a:rect l="l" t="t" r="r" b="b"/>
              <a:pathLst>
                <a:path w="10061" h="453" extrusionOk="0">
                  <a:moveTo>
                    <a:pt x="5037" y="0"/>
                  </a:moveTo>
                  <a:cubicBezTo>
                    <a:pt x="2250" y="0"/>
                    <a:pt x="0" y="226"/>
                    <a:pt x="0" y="226"/>
                  </a:cubicBezTo>
                  <a:cubicBezTo>
                    <a:pt x="0" y="226"/>
                    <a:pt x="2250" y="453"/>
                    <a:pt x="5037" y="453"/>
                  </a:cubicBezTo>
                  <a:cubicBezTo>
                    <a:pt x="7811" y="453"/>
                    <a:pt x="10061" y="226"/>
                    <a:pt x="10061" y="226"/>
                  </a:cubicBezTo>
                  <a:cubicBezTo>
                    <a:pt x="10061" y="226"/>
                    <a:pt x="7811" y="0"/>
                    <a:pt x="5037" y="0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775" name="Google Shape;12775;p49"/>
            <p:cNvSpPr/>
            <p:nvPr/>
          </p:nvSpPr>
          <p:spPr>
            <a:xfrm>
              <a:off x="4744925" y="3139500"/>
              <a:ext cx="183075" cy="11050"/>
            </a:xfrm>
            <a:custGeom>
              <a:avLst/>
              <a:gdLst/>
              <a:ahLst/>
              <a:cxnLst/>
              <a:rect l="l" t="t" r="r" b="b"/>
              <a:pathLst>
                <a:path w="7323" h="442" extrusionOk="0">
                  <a:moveTo>
                    <a:pt x="3668" y="1"/>
                  </a:moveTo>
                  <a:cubicBezTo>
                    <a:pt x="1644" y="1"/>
                    <a:pt x="1" y="215"/>
                    <a:pt x="1" y="215"/>
                  </a:cubicBezTo>
                  <a:cubicBezTo>
                    <a:pt x="1" y="215"/>
                    <a:pt x="1644" y="441"/>
                    <a:pt x="3668" y="441"/>
                  </a:cubicBezTo>
                  <a:cubicBezTo>
                    <a:pt x="5692" y="441"/>
                    <a:pt x="7323" y="215"/>
                    <a:pt x="7323" y="215"/>
                  </a:cubicBezTo>
                  <a:cubicBezTo>
                    <a:pt x="7323" y="215"/>
                    <a:pt x="5692" y="1"/>
                    <a:pt x="3668" y="1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776" name="Google Shape;12776;p49"/>
            <p:cNvSpPr/>
            <p:nvPr/>
          </p:nvSpPr>
          <p:spPr>
            <a:xfrm>
              <a:off x="5160150" y="3133850"/>
              <a:ext cx="453950" cy="11025"/>
            </a:xfrm>
            <a:custGeom>
              <a:avLst/>
              <a:gdLst/>
              <a:ahLst/>
              <a:cxnLst/>
              <a:rect l="l" t="t" r="r" b="b"/>
              <a:pathLst>
                <a:path w="18158" h="441" extrusionOk="0">
                  <a:moveTo>
                    <a:pt x="9085" y="0"/>
                  </a:moveTo>
                  <a:cubicBezTo>
                    <a:pt x="4073" y="0"/>
                    <a:pt x="1" y="227"/>
                    <a:pt x="1" y="227"/>
                  </a:cubicBezTo>
                  <a:cubicBezTo>
                    <a:pt x="1" y="227"/>
                    <a:pt x="4073" y="441"/>
                    <a:pt x="9085" y="441"/>
                  </a:cubicBezTo>
                  <a:cubicBezTo>
                    <a:pt x="14098" y="441"/>
                    <a:pt x="18158" y="227"/>
                    <a:pt x="18158" y="227"/>
                  </a:cubicBezTo>
                  <a:cubicBezTo>
                    <a:pt x="18158" y="227"/>
                    <a:pt x="14098" y="0"/>
                    <a:pt x="9085" y="0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777" name="Google Shape;12777;p49"/>
            <p:cNvSpPr/>
            <p:nvPr/>
          </p:nvSpPr>
          <p:spPr>
            <a:xfrm>
              <a:off x="5392325" y="3114800"/>
              <a:ext cx="112550" cy="11325"/>
            </a:xfrm>
            <a:custGeom>
              <a:avLst/>
              <a:gdLst/>
              <a:ahLst/>
              <a:cxnLst/>
              <a:rect l="l" t="t" r="r" b="b"/>
              <a:pathLst>
                <a:path w="4502" h="453" extrusionOk="0">
                  <a:moveTo>
                    <a:pt x="2342" y="0"/>
                  </a:moveTo>
                  <a:cubicBezTo>
                    <a:pt x="2312" y="0"/>
                    <a:pt x="2281" y="0"/>
                    <a:pt x="2251" y="0"/>
                  </a:cubicBezTo>
                  <a:cubicBezTo>
                    <a:pt x="1001" y="0"/>
                    <a:pt x="1" y="227"/>
                    <a:pt x="1" y="227"/>
                  </a:cubicBezTo>
                  <a:cubicBezTo>
                    <a:pt x="1" y="227"/>
                    <a:pt x="1013" y="453"/>
                    <a:pt x="2251" y="453"/>
                  </a:cubicBezTo>
                  <a:cubicBezTo>
                    <a:pt x="3501" y="453"/>
                    <a:pt x="4501" y="227"/>
                    <a:pt x="4501" y="227"/>
                  </a:cubicBezTo>
                  <a:cubicBezTo>
                    <a:pt x="4501" y="227"/>
                    <a:pt x="3549" y="0"/>
                    <a:pt x="2342" y="0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778" name="Google Shape;12778;p49"/>
            <p:cNvSpPr/>
            <p:nvPr/>
          </p:nvSpPr>
          <p:spPr>
            <a:xfrm>
              <a:off x="5403925" y="3084725"/>
              <a:ext cx="81900" cy="11050"/>
            </a:xfrm>
            <a:custGeom>
              <a:avLst/>
              <a:gdLst/>
              <a:ahLst/>
              <a:cxnLst/>
              <a:rect l="l" t="t" r="r" b="b"/>
              <a:pathLst>
                <a:path w="3276" h="442" extrusionOk="0">
                  <a:moveTo>
                    <a:pt x="1644" y="1"/>
                  </a:moveTo>
                  <a:cubicBezTo>
                    <a:pt x="727" y="1"/>
                    <a:pt x="1" y="227"/>
                    <a:pt x="1" y="227"/>
                  </a:cubicBezTo>
                  <a:cubicBezTo>
                    <a:pt x="1" y="227"/>
                    <a:pt x="727" y="441"/>
                    <a:pt x="1644" y="441"/>
                  </a:cubicBezTo>
                  <a:cubicBezTo>
                    <a:pt x="2549" y="441"/>
                    <a:pt x="3275" y="227"/>
                    <a:pt x="3275" y="227"/>
                  </a:cubicBezTo>
                  <a:cubicBezTo>
                    <a:pt x="3275" y="227"/>
                    <a:pt x="2537" y="1"/>
                    <a:pt x="1644" y="1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779" name="Google Shape;12779;p49"/>
            <p:cNvSpPr/>
            <p:nvPr/>
          </p:nvSpPr>
          <p:spPr>
            <a:xfrm>
              <a:off x="5390250" y="3060025"/>
              <a:ext cx="81875" cy="11350"/>
            </a:xfrm>
            <a:custGeom>
              <a:avLst/>
              <a:gdLst/>
              <a:ahLst/>
              <a:cxnLst/>
              <a:rect l="l" t="t" r="r" b="b"/>
              <a:pathLst>
                <a:path w="3275" h="454" extrusionOk="0">
                  <a:moveTo>
                    <a:pt x="1631" y="1"/>
                  </a:moveTo>
                  <a:cubicBezTo>
                    <a:pt x="727" y="1"/>
                    <a:pt x="0" y="227"/>
                    <a:pt x="0" y="227"/>
                  </a:cubicBezTo>
                  <a:cubicBezTo>
                    <a:pt x="0" y="227"/>
                    <a:pt x="727" y="453"/>
                    <a:pt x="1631" y="453"/>
                  </a:cubicBezTo>
                  <a:cubicBezTo>
                    <a:pt x="2548" y="453"/>
                    <a:pt x="3275" y="227"/>
                    <a:pt x="3275" y="227"/>
                  </a:cubicBezTo>
                  <a:cubicBezTo>
                    <a:pt x="3275" y="227"/>
                    <a:pt x="2548" y="1"/>
                    <a:pt x="1631" y="1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780" name="Google Shape;12780;p49"/>
            <p:cNvSpPr/>
            <p:nvPr/>
          </p:nvSpPr>
          <p:spPr>
            <a:xfrm>
              <a:off x="5384875" y="3024300"/>
              <a:ext cx="78925" cy="11350"/>
            </a:xfrm>
            <a:custGeom>
              <a:avLst/>
              <a:gdLst/>
              <a:ahLst/>
              <a:cxnLst/>
              <a:rect l="l" t="t" r="r" b="b"/>
              <a:pathLst>
                <a:path w="3157" h="454" extrusionOk="0">
                  <a:moveTo>
                    <a:pt x="1585" y="1"/>
                  </a:moveTo>
                  <a:cubicBezTo>
                    <a:pt x="715" y="1"/>
                    <a:pt x="1" y="227"/>
                    <a:pt x="1" y="227"/>
                  </a:cubicBezTo>
                  <a:cubicBezTo>
                    <a:pt x="1" y="227"/>
                    <a:pt x="703" y="453"/>
                    <a:pt x="1585" y="453"/>
                  </a:cubicBezTo>
                  <a:cubicBezTo>
                    <a:pt x="2442" y="453"/>
                    <a:pt x="3156" y="227"/>
                    <a:pt x="3156" y="227"/>
                  </a:cubicBezTo>
                  <a:cubicBezTo>
                    <a:pt x="3156" y="227"/>
                    <a:pt x="2442" y="1"/>
                    <a:pt x="1585" y="1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781" name="Google Shape;12781;p49"/>
            <p:cNvSpPr/>
            <p:nvPr/>
          </p:nvSpPr>
          <p:spPr>
            <a:xfrm>
              <a:off x="5256600" y="2737675"/>
              <a:ext cx="404250" cy="11025"/>
            </a:xfrm>
            <a:custGeom>
              <a:avLst/>
              <a:gdLst/>
              <a:ahLst/>
              <a:cxnLst/>
              <a:rect l="l" t="t" r="r" b="b"/>
              <a:pathLst>
                <a:path w="16170" h="441" extrusionOk="0">
                  <a:moveTo>
                    <a:pt x="8085" y="0"/>
                  </a:moveTo>
                  <a:cubicBezTo>
                    <a:pt x="3620" y="0"/>
                    <a:pt x="0" y="215"/>
                    <a:pt x="0" y="215"/>
                  </a:cubicBezTo>
                  <a:cubicBezTo>
                    <a:pt x="0" y="215"/>
                    <a:pt x="3620" y="441"/>
                    <a:pt x="8085" y="441"/>
                  </a:cubicBezTo>
                  <a:cubicBezTo>
                    <a:pt x="12550" y="441"/>
                    <a:pt x="16169" y="215"/>
                    <a:pt x="16169" y="215"/>
                  </a:cubicBezTo>
                  <a:cubicBezTo>
                    <a:pt x="16169" y="215"/>
                    <a:pt x="12538" y="0"/>
                    <a:pt x="8085" y="0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782" name="Google Shape;12782;p49"/>
            <p:cNvSpPr/>
            <p:nvPr/>
          </p:nvSpPr>
          <p:spPr>
            <a:xfrm>
              <a:off x="5264050" y="2693900"/>
              <a:ext cx="87825" cy="11350"/>
            </a:xfrm>
            <a:custGeom>
              <a:avLst/>
              <a:gdLst/>
              <a:ahLst/>
              <a:cxnLst/>
              <a:rect l="l" t="t" r="r" b="b"/>
              <a:pathLst>
                <a:path w="3513" h="454" extrusionOk="0">
                  <a:moveTo>
                    <a:pt x="1832" y="1"/>
                  </a:moveTo>
                  <a:cubicBezTo>
                    <a:pt x="1809" y="1"/>
                    <a:pt x="1786" y="1"/>
                    <a:pt x="1762" y="1"/>
                  </a:cubicBezTo>
                  <a:cubicBezTo>
                    <a:pt x="786" y="1"/>
                    <a:pt x="0" y="227"/>
                    <a:pt x="0" y="227"/>
                  </a:cubicBezTo>
                  <a:cubicBezTo>
                    <a:pt x="0" y="227"/>
                    <a:pt x="786" y="453"/>
                    <a:pt x="1762" y="453"/>
                  </a:cubicBezTo>
                  <a:cubicBezTo>
                    <a:pt x="2727" y="453"/>
                    <a:pt x="3512" y="227"/>
                    <a:pt x="3512" y="227"/>
                  </a:cubicBezTo>
                  <a:cubicBezTo>
                    <a:pt x="3512" y="227"/>
                    <a:pt x="2764" y="1"/>
                    <a:pt x="1832" y="1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783" name="Google Shape;12783;p49"/>
            <p:cNvSpPr/>
            <p:nvPr/>
          </p:nvSpPr>
          <p:spPr>
            <a:xfrm>
              <a:off x="5226525" y="2653125"/>
              <a:ext cx="78900" cy="11050"/>
            </a:xfrm>
            <a:custGeom>
              <a:avLst/>
              <a:gdLst/>
              <a:ahLst/>
              <a:cxnLst/>
              <a:rect l="l" t="t" r="r" b="b"/>
              <a:pathLst>
                <a:path w="3156" h="442" extrusionOk="0">
                  <a:moveTo>
                    <a:pt x="1636" y="0"/>
                  </a:moveTo>
                  <a:cubicBezTo>
                    <a:pt x="1615" y="0"/>
                    <a:pt x="1594" y="1"/>
                    <a:pt x="1572" y="1"/>
                  </a:cubicBezTo>
                  <a:cubicBezTo>
                    <a:pt x="715" y="1"/>
                    <a:pt x="1" y="227"/>
                    <a:pt x="1" y="227"/>
                  </a:cubicBezTo>
                  <a:cubicBezTo>
                    <a:pt x="1" y="227"/>
                    <a:pt x="703" y="441"/>
                    <a:pt x="1572" y="441"/>
                  </a:cubicBezTo>
                  <a:cubicBezTo>
                    <a:pt x="2442" y="441"/>
                    <a:pt x="3156" y="227"/>
                    <a:pt x="3156" y="227"/>
                  </a:cubicBezTo>
                  <a:cubicBezTo>
                    <a:pt x="3156" y="227"/>
                    <a:pt x="2476" y="0"/>
                    <a:pt x="1636" y="0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784" name="Google Shape;12784;p49"/>
            <p:cNvSpPr/>
            <p:nvPr/>
          </p:nvSpPr>
          <p:spPr>
            <a:xfrm>
              <a:off x="5209275" y="2614725"/>
              <a:ext cx="60450" cy="11350"/>
            </a:xfrm>
            <a:custGeom>
              <a:avLst/>
              <a:gdLst/>
              <a:ahLst/>
              <a:cxnLst/>
              <a:rect l="l" t="t" r="r" b="b"/>
              <a:pathLst>
                <a:path w="2418" h="454" extrusionOk="0">
                  <a:moveTo>
                    <a:pt x="1263" y="1"/>
                  </a:moveTo>
                  <a:cubicBezTo>
                    <a:pt x="1247" y="1"/>
                    <a:pt x="1231" y="1"/>
                    <a:pt x="1215" y="1"/>
                  </a:cubicBezTo>
                  <a:cubicBezTo>
                    <a:pt x="536" y="1"/>
                    <a:pt x="0" y="227"/>
                    <a:pt x="0" y="227"/>
                  </a:cubicBezTo>
                  <a:cubicBezTo>
                    <a:pt x="0" y="227"/>
                    <a:pt x="536" y="453"/>
                    <a:pt x="1215" y="453"/>
                  </a:cubicBezTo>
                  <a:cubicBezTo>
                    <a:pt x="1881" y="453"/>
                    <a:pt x="2417" y="227"/>
                    <a:pt x="2417" y="227"/>
                  </a:cubicBezTo>
                  <a:cubicBezTo>
                    <a:pt x="2417" y="227"/>
                    <a:pt x="1907" y="1"/>
                    <a:pt x="1263" y="1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785" name="Google Shape;12785;p49"/>
            <p:cNvSpPr/>
            <p:nvPr/>
          </p:nvSpPr>
          <p:spPr>
            <a:xfrm>
              <a:off x="5168200" y="2578900"/>
              <a:ext cx="12225" cy="8975"/>
            </a:xfrm>
            <a:custGeom>
              <a:avLst/>
              <a:gdLst/>
              <a:ahLst/>
              <a:cxnLst/>
              <a:rect l="l" t="t" r="r" b="b"/>
              <a:pathLst>
                <a:path w="489" h="359" extrusionOk="0">
                  <a:moveTo>
                    <a:pt x="220" y="1"/>
                  </a:moveTo>
                  <a:cubicBezTo>
                    <a:pt x="156" y="1"/>
                    <a:pt x="88" y="14"/>
                    <a:pt x="60" y="65"/>
                  </a:cubicBezTo>
                  <a:cubicBezTo>
                    <a:pt x="0" y="160"/>
                    <a:pt x="131" y="351"/>
                    <a:pt x="131" y="351"/>
                  </a:cubicBezTo>
                  <a:cubicBezTo>
                    <a:pt x="131" y="351"/>
                    <a:pt x="182" y="358"/>
                    <a:pt x="242" y="358"/>
                  </a:cubicBezTo>
                  <a:cubicBezTo>
                    <a:pt x="313" y="358"/>
                    <a:pt x="397" y="348"/>
                    <a:pt x="429" y="303"/>
                  </a:cubicBezTo>
                  <a:cubicBezTo>
                    <a:pt x="488" y="220"/>
                    <a:pt x="357" y="17"/>
                    <a:pt x="357" y="17"/>
                  </a:cubicBezTo>
                  <a:cubicBezTo>
                    <a:pt x="357" y="17"/>
                    <a:pt x="291" y="1"/>
                    <a:pt x="220" y="1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786" name="Google Shape;12786;p49"/>
            <p:cNvSpPr/>
            <p:nvPr/>
          </p:nvSpPr>
          <p:spPr>
            <a:xfrm>
              <a:off x="2535425" y="28722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1"/>
                  </a:move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accent4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787" name="Google Shape;12787;p49"/>
            <p:cNvSpPr/>
            <p:nvPr/>
          </p:nvSpPr>
          <p:spPr>
            <a:xfrm>
              <a:off x="2461300" y="2798700"/>
              <a:ext cx="84875" cy="11025"/>
            </a:xfrm>
            <a:custGeom>
              <a:avLst/>
              <a:gdLst/>
              <a:ahLst/>
              <a:cxnLst/>
              <a:rect l="l" t="t" r="r" b="b"/>
              <a:pathLst>
                <a:path w="3395" h="441" extrusionOk="0">
                  <a:moveTo>
                    <a:pt x="1691" y="0"/>
                  </a:moveTo>
                  <a:cubicBezTo>
                    <a:pt x="763" y="0"/>
                    <a:pt x="1" y="214"/>
                    <a:pt x="1" y="214"/>
                  </a:cubicBezTo>
                  <a:cubicBezTo>
                    <a:pt x="1" y="214"/>
                    <a:pt x="775" y="441"/>
                    <a:pt x="1691" y="441"/>
                  </a:cubicBezTo>
                  <a:cubicBezTo>
                    <a:pt x="2632" y="441"/>
                    <a:pt x="3394" y="214"/>
                    <a:pt x="3394" y="214"/>
                  </a:cubicBezTo>
                  <a:cubicBezTo>
                    <a:pt x="3394" y="214"/>
                    <a:pt x="2632" y="0"/>
                    <a:pt x="1691" y="0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788" name="Google Shape;12788;p49"/>
            <p:cNvSpPr/>
            <p:nvPr/>
          </p:nvSpPr>
          <p:spPr>
            <a:xfrm>
              <a:off x="2501200" y="2843925"/>
              <a:ext cx="62525" cy="11075"/>
            </a:xfrm>
            <a:custGeom>
              <a:avLst/>
              <a:gdLst/>
              <a:ahLst/>
              <a:cxnLst/>
              <a:rect l="l" t="t" r="r" b="b"/>
              <a:pathLst>
                <a:path w="2501" h="443" extrusionOk="0">
                  <a:moveTo>
                    <a:pt x="1250" y="1"/>
                  </a:moveTo>
                  <a:cubicBezTo>
                    <a:pt x="560" y="1"/>
                    <a:pt x="0" y="227"/>
                    <a:pt x="0" y="227"/>
                  </a:cubicBezTo>
                  <a:cubicBezTo>
                    <a:pt x="0" y="227"/>
                    <a:pt x="508" y="443"/>
                    <a:pt x="1153" y="443"/>
                  </a:cubicBezTo>
                  <a:cubicBezTo>
                    <a:pt x="1185" y="443"/>
                    <a:pt x="1217" y="442"/>
                    <a:pt x="1250" y="441"/>
                  </a:cubicBezTo>
                  <a:cubicBezTo>
                    <a:pt x="1929" y="441"/>
                    <a:pt x="2501" y="227"/>
                    <a:pt x="2501" y="227"/>
                  </a:cubicBezTo>
                  <a:cubicBezTo>
                    <a:pt x="2501" y="227"/>
                    <a:pt x="1929" y="1"/>
                    <a:pt x="1250" y="1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789" name="Google Shape;12789;p49"/>
            <p:cNvSpPr/>
            <p:nvPr/>
          </p:nvSpPr>
          <p:spPr>
            <a:xfrm>
              <a:off x="2512500" y="2810000"/>
              <a:ext cx="73850" cy="11325"/>
            </a:xfrm>
            <a:custGeom>
              <a:avLst/>
              <a:gdLst/>
              <a:ahLst/>
              <a:cxnLst/>
              <a:rect l="l" t="t" r="r" b="b"/>
              <a:pathLst>
                <a:path w="2954" h="453" extrusionOk="0">
                  <a:moveTo>
                    <a:pt x="1477" y="0"/>
                  </a:moveTo>
                  <a:cubicBezTo>
                    <a:pt x="656" y="0"/>
                    <a:pt x="1" y="227"/>
                    <a:pt x="1" y="227"/>
                  </a:cubicBezTo>
                  <a:cubicBezTo>
                    <a:pt x="1" y="227"/>
                    <a:pt x="656" y="453"/>
                    <a:pt x="1477" y="453"/>
                  </a:cubicBezTo>
                  <a:cubicBezTo>
                    <a:pt x="2299" y="453"/>
                    <a:pt x="2953" y="227"/>
                    <a:pt x="2953" y="227"/>
                  </a:cubicBezTo>
                  <a:cubicBezTo>
                    <a:pt x="2953" y="227"/>
                    <a:pt x="2299" y="0"/>
                    <a:pt x="1477" y="0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790" name="Google Shape;12790;p49"/>
            <p:cNvSpPr/>
            <p:nvPr/>
          </p:nvSpPr>
          <p:spPr>
            <a:xfrm>
              <a:off x="2268125" y="2758800"/>
              <a:ext cx="351850" cy="11625"/>
            </a:xfrm>
            <a:custGeom>
              <a:avLst/>
              <a:gdLst/>
              <a:ahLst/>
              <a:cxnLst/>
              <a:rect l="l" t="t" r="r" b="b"/>
              <a:pathLst>
                <a:path w="14074" h="465" extrusionOk="0">
                  <a:moveTo>
                    <a:pt x="7037" y="1"/>
                  </a:moveTo>
                  <a:cubicBezTo>
                    <a:pt x="3156" y="1"/>
                    <a:pt x="1" y="227"/>
                    <a:pt x="1" y="227"/>
                  </a:cubicBezTo>
                  <a:cubicBezTo>
                    <a:pt x="1" y="227"/>
                    <a:pt x="3156" y="465"/>
                    <a:pt x="7061" y="465"/>
                  </a:cubicBezTo>
                  <a:cubicBezTo>
                    <a:pt x="10942" y="465"/>
                    <a:pt x="14074" y="227"/>
                    <a:pt x="14074" y="227"/>
                  </a:cubicBezTo>
                  <a:cubicBezTo>
                    <a:pt x="14074" y="227"/>
                    <a:pt x="10931" y="1"/>
                    <a:pt x="7037" y="1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791" name="Google Shape;12791;p49"/>
            <p:cNvSpPr/>
            <p:nvPr/>
          </p:nvSpPr>
          <p:spPr>
            <a:xfrm>
              <a:off x="2313375" y="2673675"/>
              <a:ext cx="352150" cy="11025"/>
            </a:xfrm>
            <a:custGeom>
              <a:avLst/>
              <a:gdLst/>
              <a:ahLst/>
              <a:cxnLst/>
              <a:rect l="l" t="t" r="r" b="b"/>
              <a:pathLst>
                <a:path w="14086" h="441" extrusionOk="0">
                  <a:moveTo>
                    <a:pt x="7049" y="0"/>
                  </a:moveTo>
                  <a:cubicBezTo>
                    <a:pt x="3167" y="0"/>
                    <a:pt x="0" y="215"/>
                    <a:pt x="0" y="215"/>
                  </a:cubicBezTo>
                  <a:cubicBezTo>
                    <a:pt x="0" y="215"/>
                    <a:pt x="3167" y="441"/>
                    <a:pt x="7049" y="441"/>
                  </a:cubicBezTo>
                  <a:cubicBezTo>
                    <a:pt x="10930" y="441"/>
                    <a:pt x="14085" y="215"/>
                    <a:pt x="14085" y="215"/>
                  </a:cubicBezTo>
                  <a:cubicBezTo>
                    <a:pt x="14085" y="215"/>
                    <a:pt x="10930" y="0"/>
                    <a:pt x="7049" y="0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792" name="Google Shape;12792;p49"/>
            <p:cNvSpPr/>
            <p:nvPr/>
          </p:nvSpPr>
          <p:spPr>
            <a:xfrm>
              <a:off x="2580675" y="2639750"/>
              <a:ext cx="102125" cy="11025"/>
            </a:xfrm>
            <a:custGeom>
              <a:avLst/>
              <a:gdLst/>
              <a:ahLst/>
              <a:cxnLst/>
              <a:rect l="l" t="t" r="r" b="b"/>
              <a:pathLst>
                <a:path w="4085" h="441" extrusionOk="0">
                  <a:moveTo>
                    <a:pt x="2036" y="0"/>
                  </a:moveTo>
                  <a:cubicBezTo>
                    <a:pt x="929" y="0"/>
                    <a:pt x="0" y="226"/>
                    <a:pt x="0" y="226"/>
                  </a:cubicBezTo>
                  <a:cubicBezTo>
                    <a:pt x="0" y="226"/>
                    <a:pt x="905" y="441"/>
                    <a:pt x="2036" y="441"/>
                  </a:cubicBezTo>
                  <a:cubicBezTo>
                    <a:pt x="3155" y="441"/>
                    <a:pt x="4084" y="226"/>
                    <a:pt x="4084" y="226"/>
                  </a:cubicBezTo>
                  <a:cubicBezTo>
                    <a:pt x="4084" y="226"/>
                    <a:pt x="3167" y="0"/>
                    <a:pt x="2036" y="0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793" name="Google Shape;12793;p49"/>
            <p:cNvSpPr/>
            <p:nvPr/>
          </p:nvSpPr>
          <p:spPr>
            <a:xfrm>
              <a:off x="2625900" y="2605500"/>
              <a:ext cx="68800" cy="11050"/>
            </a:xfrm>
            <a:custGeom>
              <a:avLst/>
              <a:gdLst/>
              <a:ahLst/>
              <a:cxnLst/>
              <a:rect l="l" t="t" r="r" b="b"/>
              <a:pathLst>
                <a:path w="2752" h="442" extrusionOk="0">
                  <a:moveTo>
                    <a:pt x="1382" y="1"/>
                  </a:moveTo>
                  <a:cubicBezTo>
                    <a:pt x="620" y="1"/>
                    <a:pt x="1" y="227"/>
                    <a:pt x="1" y="227"/>
                  </a:cubicBezTo>
                  <a:cubicBezTo>
                    <a:pt x="1" y="227"/>
                    <a:pt x="620" y="441"/>
                    <a:pt x="1382" y="441"/>
                  </a:cubicBezTo>
                  <a:cubicBezTo>
                    <a:pt x="2132" y="441"/>
                    <a:pt x="2751" y="227"/>
                    <a:pt x="2751" y="227"/>
                  </a:cubicBezTo>
                  <a:cubicBezTo>
                    <a:pt x="2751" y="227"/>
                    <a:pt x="2132" y="1"/>
                    <a:pt x="1382" y="1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794" name="Google Shape;12794;p49"/>
            <p:cNvSpPr/>
            <p:nvPr/>
          </p:nvSpPr>
          <p:spPr>
            <a:xfrm>
              <a:off x="2671450" y="2571575"/>
              <a:ext cx="39325" cy="11350"/>
            </a:xfrm>
            <a:custGeom>
              <a:avLst/>
              <a:gdLst/>
              <a:ahLst/>
              <a:cxnLst/>
              <a:rect l="l" t="t" r="r" b="b"/>
              <a:pathLst>
                <a:path w="1573" h="454" extrusionOk="0">
                  <a:moveTo>
                    <a:pt x="786" y="1"/>
                  </a:moveTo>
                  <a:cubicBezTo>
                    <a:pt x="358" y="1"/>
                    <a:pt x="1" y="227"/>
                    <a:pt x="1" y="227"/>
                  </a:cubicBezTo>
                  <a:cubicBezTo>
                    <a:pt x="1" y="227"/>
                    <a:pt x="358" y="453"/>
                    <a:pt x="786" y="453"/>
                  </a:cubicBezTo>
                  <a:cubicBezTo>
                    <a:pt x="1227" y="453"/>
                    <a:pt x="1572" y="227"/>
                    <a:pt x="1572" y="227"/>
                  </a:cubicBezTo>
                  <a:cubicBezTo>
                    <a:pt x="1572" y="227"/>
                    <a:pt x="1239" y="1"/>
                    <a:pt x="786" y="1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795" name="Google Shape;12795;p49"/>
            <p:cNvSpPr/>
            <p:nvPr/>
          </p:nvSpPr>
          <p:spPr>
            <a:xfrm>
              <a:off x="2711350" y="257722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1"/>
                  </a:move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accent4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796" name="Google Shape;12796;p49"/>
            <p:cNvSpPr/>
            <p:nvPr/>
          </p:nvSpPr>
          <p:spPr>
            <a:xfrm>
              <a:off x="2705675" y="2509075"/>
              <a:ext cx="39625" cy="11325"/>
            </a:xfrm>
            <a:custGeom>
              <a:avLst/>
              <a:gdLst/>
              <a:ahLst/>
              <a:cxnLst/>
              <a:rect l="l" t="t" r="r" b="b"/>
              <a:pathLst>
                <a:path w="1585" h="453" extrusionOk="0">
                  <a:moveTo>
                    <a:pt x="787" y="0"/>
                  </a:moveTo>
                  <a:cubicBezTo>
                    <a:pt x="358" y="0"/>
                    <a:pt x="1" y="226"/>
                    <a:pt x="1" y="226"/>
                  </a:cubicBezTo>
                  <a:cubicBezTo>
                    <a:pt x="1" y="226"/>
                    <a:pt x="358" y="453"/>
                    <a:pt x="787" y="453"/>
                  </a:cubicBezTo>
                  <a:cubicBezTo>
                    <a:pt x="1227" y="453"/>
                    <a:pt x="1584" y="226"/>
                    <a:pt x="1584" y="226"/>
                  </a:cubicBezTo>
                  <a:cubicBezTo>
                    <a:pt x="1584" y="226"/>
                    <a:pt x="1239" y="0"/>
                    <a:pt x="787" y="0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797" name="Google Shape;12797;p49"/>
            <p:cNvSpPr/>
            <p:nvPr/>
          </p:nvSpPr>
          <p:spPr>
            <a:xfrm>
              <a:off x="2739625" y="2492100"/>
              <a:ext cx="28300" cy="11050"/>
            </a:xfrm>
            <a:custGeom>
              <a:avLst/>
              <a:gdLst/>
              <a:ahLst/>
              <a:cxnLst/>
              <a:rect l="l" t="t" r="r" b="b"/>
              <a:pathLst>
                <a:path w="1132" h="442" extrusionOk="0">
                  <a:moveTo>
                    <a:pt x="560" y="1"/>
                  </a:moveTo>
                  <a:cubicBezTo>
                    <a:pt x="250" y="1"/>
                    <a:pt x="0" y="215"/>
                    <a:pt x="0" y="215"/>
                  </a:cubicBezTo>
                  <a:cubicBezTo>
                    <a:pt x="0" y="215"/>
                    <a:pt x="250" y="441"/>
                    <a:pt x="560" y="441"/>
                  </a:cubicBezTo>
                  <a:cubicBezTo>
                    <a:pt x="869" y="441"/>
                    <a:pt x="1131" y="215"/>
                    <a:pt x="1131" y="215"/>
                  </a:cubicBezTo>
                  <a:cubicBezTo>
                    <a:pt x="1131" y="215"/>
                    <a:pt x="881" y="1"/>
                    <a:pt x="560" y="1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798" name="Google Shape;12798;p49"/>
            <p:cNvSpPr/>
            <p:nvPr/>
          </p:nvSpPr>
          <p:spPr>
            <a:xfrm>
              <a:off x="2404750" y="2417975"/>
              <a:ext cx="431625" cy="11100"/>
            </a:xfrm>
            <a:custGeom>
              <a:avLst/>
              <a:gdLst/>
              <a:ahLst/>
              <a:cxnLst/>
              <a:rect l="l" t="t" r="r" b="b"/>
              <a:pathLst>
                <a:path w="17265" h="444" extrusionOk="0">
                  <a:moveTo>
                    <a:pt x="8633" y="1"/>
                  </a:moveTo>
                  <a:cubicBezTo>
                    <a:pt x="3870" y="1"/>
                    <a:pt x="1" y="227"/>
                    <a:pt x="1" y="227"/>
                  </a:cubicBezTo>
                  <a:cubicBezTo>
                    <a:pt x="1" y="227"/>
                    <a:pt x="3500" y="443"/>
                    <a:pt x="7957" y="443"/>
                  </a:cubicBezTo>
                  <a:cubicBezTo>
                    <a:pt x="8180" y="443"/>
                    <a:pt x="8405" y="443"/>
                    <a:pt x="8633" y="441"/>
                  </a:cubicBezTo>
                  <a:cubicBezTo>
                    <a:pt x="13395" y="441"/>
                    <a:pt x="17265" y="227"/>
                    <a:pt x="17265" y="227"/>
                  </a:cubicBezTo>
                  <a:cubicBezTo>
                    <a:pt x="17265" y="227"/>
                    <a:pt x="13395" y="1"/>
                    <a:pt x="8633" y="1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799" name="Google Shape;12799;p49"/>
            <p:cNvSpPr/>
            <p:nvPr/>
          </p:nvSpPr>
          <p:spPr>
            <a:xfrm>
              <a:off x="2625900" y="2361425"/>
              <a:ext cx="193225" cy="11050"/>
            </a:xfrm>
            <a:custGeom>
              <a:avLst/>
              <a:gdLst/>
              <a:ahLst/>
              <a:cxnLst/>
              <a:rect l="l" t="t" r="r" b="b"/>
              <a:pathLst>
                <a:path w="7729" h="442" extrusionOk="0">
                  <a:moveTo>
                    <a:pt x="3882" y="1"/>
                  </a:moveTo>
                  <a:cubicBezTo>
                    <a:pt x="1739" y="1"/>
                    <a:pt x="1" y="227"/>
                    <a:pt x="1" y="227"/>
                  </a:cubicBezTo>
                  <a:cubicBezTo>
                    <a:pt x="1" y="227"/>
                    <a:pt x="1739" y="441"/>
                    <a:pt x="3882" y="441"/>
                  </a:cubicBezTo>
                  <a:cubicBezTo>
                    <a:pt x="6002" y="441"/>
                    <a:pt x="7728" y="227"/>
                    <a:pt x="7728" y="227"/>
                  </a:cubicBezTo>
                  <a:cubicBezTo>
                    <a:pt x="7728" y="227"/>
                    <a:pt x="6002" y="1"/>
                    <a:pt x="3882" y="1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800" name="Google Shape;12800;p49"/>
            <p:cNvSpPr/>
            <p:nvPr/>
          </p:nvSpPr>
          <p:spPr>
            <a:xfrm>
              <a:off x="2620550" y="2344175"/>
              <a:ext cx="221775" cy="11325"/>
            </a:xfrm>
            <a:custGeom>
              <a:avLst/>
              <a:gdLst/>
              <a:ahLst/>
              <a:cxnLst/>
              <a:rect l="l" t="t" r="r" b="b"/>
              <a:pathLst>
                <a:path w="8871" h="453" extrusionOk="0">
                  <a:moveTo>
                    <a:pt x="4430" y="0"/>
                  </a:moveTo>
                  <a:cubicBezTo>
                    <a:pt x="1977" y="0"/>
                    <a:pt x="1" y="226"/>
                    <a:pt x="1" y="226"/>
                  </a:cubicBezTo>
                  <a:cubicBezTo>
                    <a:pt x="1" y="226"/>
                    <a:pt x="1977" y="453"/>
                    <a:pt x="4430" y="453"/>
                  </a:cubicBezTo>
                  <a:cubicBezTo>
                    <a:pt x="6882" y="453"/>
                    <a:pt x="8871" y="226"/>
                    <a:pt x="8871" y="226"/>
                  </a:cubicBezTo>
                  <a:cubicBezTo>
                    <a:pt x="8871" y="226"/>
                    <a:pt x="6871" y="0"/>
                    <a:pt x="4430" y="0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801" name="Google Shape;12801;p49"/>
            <p:cNvSpPr/>
            <p:nvPr/>
          </p:nvSpPr>
          <p:spPr>
            <a:xfrm>
              <a:off x="2694075" y="2219150"/>
              <a:ext cx="352150" cy="11350"/>
            </a:xfrm>
            <a:custGeom>
              <a:avLst/>
              <a:gdLst/>
              <a:ahLst/>
              <a:cxnLst/>
              <a:rect l="l" t="t" r="r" b="b"/>
              <a:pathLst>
                <a:path w="14086" h="454" extrusionOk="0">
                  <a:moveTo>
                    <a:pt x="7049" y="1"/>
                  </a:moveTo>
                  <a:cubicBezTo>
                    <a:pt x="3156" y="1"/>
                    <a:pt x="0" y="227"/>
                    <a:pt x="0" y="227"/>
                  </a:cubicBezTo>
                  <a:cubicBezTo>
                    <a:pt x="0" y="227"/>
                    <a:pt x="3156" y="453"/>
                    <a:pt x="7049" y="453"/>
                  </a:cubicBezTo>
                  <a:cubicBezTo>
                    <a:pt x="10930" y="453"/>
                    <a:pt x="14086" y="227"/>
                    <a:pt x="14086" y="227"/>
                  </a:cubicBezTo>
                  <a:cubicBezTo>
                    <a:pt x="14086" y="227"/>
                    <a:pt x="10930" y="1"/>
                    <a:pt x="7049" y="1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802" name="Google Shape;12802;p49"/>
            <p:cNvSpPr/>
            <p:nvPr/>
          </p:nvSpPr>
          <p:spPr>
            <a:xfrm>
              <a:off x="2909875" y="2173900"/>
              <a:ext cx="142300" cy="11050"/>
            </a:xfrm>
            <a:custGeom>
              <a:avLst/>
              <a:gdLst/>
              <a:ahLst/>
              <a:cxnLst/>
              <a:rect l="l" t="t" r="r" b="b"/>
              <a:pathLst>
                <a:path w="5692" h="442" extrusionOk="0">
                  <a:moveTo>
                    <a:pt x="2846" y="1"/>
                  </a:moveTo>
                  <a:cubicBezTo>
                    <a:pt x="1274" y="1"/>
                    <a:pt x="1" y="227"/>
                    <a:pt x="1" y="227"/>
                  </a:cubicBezTo>
                  <a:cubicBezTo>
                    <a:pt x="1" y="227"/>
                    <a:pt x="1286" y="441"/>
                    <a:pt x="2846" y="441"/>
                  </a:cubicBezTo>
                  <a:cubicBezTo>
                    <a:pt x="4430" y="441"/>
                    <a:pt x="5692" y="227"/>
                    <a:pt x="5692" y="227"/>
                  </a:cubicBezTo>
                  <a:cubicBezTo>
                    <a:pt x="5692" y="227"/>
                    <a:pt x="4406" y="1"/>
                    <a:pt x="2846" y="1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4" name="TextBox 3">
            <a:extLst>
              <a:ext uri="{FF2B5EF4-FFF2-40B4-BE49-F238E27FC236}">
                <a16:creationId xmlns:a16="http://schemas.microsoft.com/office/drawing/2014/main" id="{45F438A8-6146-429E-90CF-77742091D57D}"/>
              </a:ext>
            </a:extLst>
          </p:cNvPr>
          <p:cNvSpPr txBox="1"/>
          <p:nvPr/>
        </p:nvSpPr>
        <p:spPr>
          <a:xfrm>
            <a:off x="977493" y="6858001"/>
            <a:ext cx="1023701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219170">
              <a:buClr>
                <a:srgbClr val="000000"/>
              </a:buClr>
            </a:pPr>
            <a:r>
              <a:rPr lang="en-US" sz="1200" kern="0">
                <a:solidFill>
                  <a:srgbClr val="000000"/>
                </a:solidFill>
                <a:latin typeface="Arial"/>
                <a:cs typeface="Arial"/>
                <a:sym typeface="Arial"/>
                <a:hlinkClick r:id="rId3" tooltip="https://www.flickr.com/photos/vastateparksstaff/16267659963"/>
              </a:rPr>
              <a:t>This Photo</a:t>
            </a:r>
            <a:r>
              <a:rPr lang="en-US" sz="1200" kern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 by Unknown Author is licensed under </a:t>
            </a:r>
            <a:r>
              <a:rPr lang="en-US" sz="1200" kern="0">
                <a:solidFill>
                  <a:srgbClr val="000000"/>
                </a:solidFill>
                <a:latin typeface="Arial"/>
                <a:cs typeface="Arial"/>
                <a:sym typeface="Arial"/>
                <a:hlinkClick r:id="rId4" tooltip="https://creativecommons.org/licenses/by/3.0/"/>
              </a:rPr>
              <a:t>CC BY</a:t>
            </a:r>
            <a:endParaRPr lang="en-US" sz="12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0033522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4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427" name="Google Shape;12427;p49"/>
          <p:cNvGrpSpPr/>
          <p:nvPr/>
        </p:nvGrpSpPr>
        <p:grpSpPr>
          <a:xfrm>
            <a:off x="2942164" y="5319933"/>
            <a:ext cx="6714003" cy="2456568"/>
            <a:chOff x="2048150" y="1951500"/>
            <a:chExt cx="3702575" cy="1354725"/>
          </a:xfrm>
        </p:grpSpPr>
        <p:sp>
          <p:nvSpPr>
            <p:cNvPr id="12428" name="Google Shape;12428;p49"/>
            <p:cNvSpPr/>
            <p:nvPr/>
          </p:nvSpPr>
          <p:spPr>
            <a:xfrm>
              <a:off x="2486300" y="2263500"/>
              <a:ext cx="2933425" cy="909675"/>
            </a:xfrm>
            <a:custGeom>
              <a:avLst/>
              <a:gdLst/>
              <a:ahLst/>
              <a:cxnLst/>
              <a:rect l="l" t="t" r="r" b="b"/>
              <a:pathLst>
                <a:path w="117337" h="36387" extrusionOk="0">
                  <a:moveTo>
                    <a:pt x="18849" y="1"/>
                  </a:moveTo>
                  <a:cubicBezTo>
                    <a:pt x="17991" y="1"/>
                    <a:pt x="17205" y="477"/>
                    <a:pt x="16789" y="1239"/>
                  </a:cubicBezTo>
                  <a:lnTo>
                    <a:pt x="430" y="31445"/>
                  </a:lnTo>
                  <a:cubicBezTo>
                    <a:pt x="1" y="32267"/>
                    <a:pt x="13" y="33231"/>
                    <a:pt x="489" y="34029"/>
                  </a:cubicBezTo>
                  <a:cubicBezTo>
                    <a:pt x="965" y="34814"/>
                    <a:pt x="1799" y="35291"/>
                    <a:pt x="2716" y="35291"/>
                  </a:cubicBezTo>
                  <a:lnTo>
                    <a:pt x="48519" y="35291"/>
                  </a:lnTo>
                  <a:lnTo>
                    <a:pt x="49388" y="36267"/>
                  </a:lnTo>
                  <a:cubicBezTo>
                    <a:pt x="49448" y="36350"/>
                    <a:pt x="49543" y="36386"/>
                    <a:pt x="49650" y="36386"/>
                  </a:cubicBezTo>
                  <a:lnTo>
                    <a:pt x="68343" y="36386"/>
                  </a:lnTo>
                  <a:cubicBezTo>
                    <a:pt x="68426" y="36386"/>
                    <a:pt x="68498" y="36362"/>
                    <a:pt x="68557" y="36303"/>
                  </a:cubicBezTo>
                  <a:lnTo>
                    <a:pt x="69772" y="35267"/>
                  </a:lnTo>
                  <a:lnTo>
                    <a:pt x="114884" y="35267"/>
                  </a:lnTo>
                  <a:cubicBezTo>
                    <a:pt x="115718" y="35267"/>
                    <a:pt x="116480" y="34838"/>
                    <a:pt x="116896" y="34124"/>
                  </a:cubicBezTo>
                  <a:cubicBezTo>
                    <a:pt x="117337" y="33409"/>
                    <a:pt x="117337" y="32552"/>
                    <a:pt x="116932" y="31814"/>
                  </a:cubicBezTo>
                  <a:lnTo>
                    <a:pt x="99668" y="846"/>
                  </a:lnTo>
                  <a:cubicBezTo>
                    <a:pt x="99382" y="322"/>
                    <a:pt x="98811" y="1"/>
                    <a:pt x="98216" y="1"/>
                  </a:cubicBezTo>
                  <a:lnTo>
                    <a:pt x="95894" y="1"/>
                  </a:lnTo>
                  <a:cubicBezTo>
                    <a:pt x="95703" y="1"/>
                    <a:pt x="95560" y="144"/>
                    <a:pt x="95560" y="346"/>
                  </a:cubicBezTo>
                  <a:cubicBezTo>
                    <a:pt x="95560" y="536"/>
                    <a:pt x="95703" y="679"/>
                    <a:pt x="95894" y="679"/>
                  </a:cubicBezTo>
                  <a:lnTo>
                    <a:pt x="98216" y="679"/>
                  </a:lnTo>
                  <a:cubicBezTo>
                    <a:pt x="98573" y="679"/>
                    <a:pt x="98894" y="882"/>
                    <a:pt x="99073" y="1191"/>
                  </a:cubicBezTo>
                  <a:lnTo>
                    <a:pt x="116337" y="32159"/>
                  </a:lnTo>
                  <a:cubicBezTo>
                    <a:pt x="116635" y="32683"/>
                    <a:pt x="116623" y="33290"/>
                    <a:pt x="116325" y="33802"/>
                  </a:cubicBezTo>
                  <a:cubicBezTo>
                    <a:pt x="116027" y="34314"/>
                    <a:pt x="115503" y="34612"/>
                    <a:pt x="114908" y="34612"/>
                  </a:cubicBezTo>
                  <a:lnTo>
                    <a:pt x="69664" y="34612"/>
                  </a:lnTo>
                  <a:cubicBezTo>
                    <a:pt x="69569" y="34612"/>
                    <a:pt x="69498" y="34636"/>
                    <a:pt x="69438" y="34695"/>
                  </a:cubicBezTo>
                  <a:lnTo>
                    <a:pt x="68236" y="35719"/>
                  </a:lnTo>
                  <a:lnTo>
                    <a:pt x="49805" y="35719"/>
                  </a:lnTo>
                  <a:lnTo>
                    <a:pt x="48936" y="34731"/>
                  </a:lnTo>
                  <a:cubicBezTo>
                    <a:pt x="48864" y="34660"/>
                    <a:pt x="48781" y="34612"/>
                    <a:pt x="48674" y="34612"/>
                  </a:cubicBezTo>
                  <a:lnTo>
                    <a:pt x="2739" y="34612"/>
                  </a:lnTo>
                  <a:cubicBezTo>
                    <a:pt x="2049" y="34612"/>
                    <a:pt x="1442" y="34255"/>
                    <a:pt x="1084" y="33683"/>
                  </a:cubicBezTo>
                  <a:cubicBezTo>
                    <a:pt x="727" y="33088"/>
                    <a:pt x="715" y="32374"/>
                    <a:pt x="1037" y="31778"/>
                  </a:cubicBezTo>
                  <a:lnTo>
                    <a:pt x="17396" y="1560"/>
                  </a:lnTo>
                  <a:cubicBezTo>
                    <a:pt x="17694" y="1025"/>
                    <a:pt x="18253" y="691"/>
                    <a:pt x="18872" y="691"/>
                  </a:cubicBezTo>
                  <a:lnTo>
                    <a:pt x="19646" y="691"/>
                  </a:lnTo>
                  <a:cubicBezTo>
                    <a:pt x="19837" y="691"/>
                    <a:pt x="19980" y="536"/>
                    <a:pt x="19980" y="346"/>
                  </a:cubicBezTo>
                  <a:cubicBezTo>
                    <a:pt x="19980" y="155"/>
                    <a:pt x="19837" y="1"/>
                    <a:pt x="19646" y="1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429" name="Google Shape;12429;p49"/>
            <p:cNvSpPr/>
            <p:nvPr/>
          </p:nvSpPr>
          <p:spPr>
            <a:xfrm>
              <a:off x="2559525" y="2126950"/>
              <a:ext cx="2800975" cy="980425"/>
            </a:xfrm>
            <a:custGeom>
              <a:avLst/>
              <a:gdLst/>
              <a:ahLst/>
              <a:cxnLst/>
              <a:rect l="l" t="t" r="r" b="b"/>
              <a:pathLst>
                <a:path w="112039" h="39217" extrusionOk="0">
                  <a:moveTo>
                    <a:pt x="22639" y="0"/>
                  </a:moveTo>
                  <a:cubicBezTo>
                    <a:pt x="22555" y="0"/>
                    <a:pt x="22471" y="30"/>
                    <a:pt x="22408" y="93"/>
                  </a:cubicBezTo>
                  <a:lnTo>
                    <a:pt x="15717" y="6272"/>
                  </a:lnTo>
                  <a:cubicBezTo>
                    <a:pt x="15681" y="6296"/>
                    <a:pt x="15658" y="6332"/>
                    <a:pt x="15634" y="6368"/>
                  </a:cubicBezTo>
                  <a:lnTo>
                    <a:pt x="37" y="37895"/>
                  </a:lnTo>
                  <a:cubicBezTo>
                    <a:pt x="1" y="38002"/>
                    <a:pt x="1" y="38121"/>
                    <a:pt x="37" y="38205"/>
                  </a:cubicBezTo>
                  <a:cubicBezTo>
                    <a:pt x="96" y="38300"/>
                    <a:pt x="191" y="38371"/>
                    <a:pt x="299" y="38383"/>
                  </a:cubicBezTo>
                  <a:cubicBezTo>
                    <a:pt x="2672" y="38751"/>
                    <a:pt x="5148" y="38899"/>
                    <a:pt x="7682" y="38899"/>
                  </a:cubicBezTo>
                  <a:cubicBezTo>
                    <a:pt x="12941" y="38899"/>
                    <a:pt x="18454" y="38264"/>
                    <a:pt x="23837" y="37645"/>
                  </a:cubicBezTo>
                  <a:cubicBezTo>
                    <a:pt x="27016" y="37264"/>
                    <a:pt x="30005" y="36931"/>
                    <a:pt x="32874" y="36716"/>
                  </a:cubicBezTo>
                  <a:cubicBezTo>
                    <a:pt x="33891" y="36642"/>
                    <a:pt x="34859" y="36608"/>
                    <a:pt x="35776" y="36608"/>
                  </a:cubicBezTo>
                  <a:cubicBezTo>
                    <a:pt x="43751" y="36608"/>
                    <a:pt x="47940" y="39148"/>
                    <a:pt x="47983" y="39169"/>
                  </a:cubicBezTo>
                  <a:cubicBezTo>
                    <a:pt x="48043" y="39205"/>
                    <a:pt x="48102" y="39217"/>
                    <a:pt x="48162" y="39217"/>
                  </a:cubicBezTo>
                  <a:cubicBezTo>
                    <a:pt x="48233" y="39217"/>
                    <a:pt x="48328" y="39193"/>
                    <a:pt x="48376" y="39110"/>
                  </a:cubicBezTo>
                  <a:cubicBezTo>
                    <a:pt x="48416" y="39069"/>
                    <a:pt x="51350" y="36576"/>
                    <a:pt x="56270" y="36576"/>
                  </a:cubicBezTo>
                  <a:cubicBezTo>
                    <a:pt x="58581" y="36576"/>
                    <a:pt x="61331" y="37127"/>
                    <a:pt x="64426" y="38741"/>
                  </a:cubicBezTo>
                  <a:cubicBezTo>
                    <a:pt x="64472" y="38766"/>
                    <a:pt x="64525" y="38779"/>
                    <a:pt x="64579" y="38779"/>
                  </a:cubicBezTo>
                  <a:cubicBezTo>
                    <a:pt x="64650" y="38779"/>
                    <a:pt x="64722" y="38757"/>
                    <a:pt x="64783" y="38717"/>
                  </a:cubicBezTo>
                  <a:cubicBezTo>
                    <a:pt x="64795" y="38717"/>
                    <a:pt x="66223" y="37657"/>
                    <a:pt x="68998" y="36836"/>
                  </a:cubicBezTo>
                  <a:cubicBezTo>
                    <a:pt x="70682" y="36329"/>
                    <a:pt x="73129" y="35844"/>
                    <a:pt x="76270" y="35844"/>
                  </a:cubicBezTo>
                  <a:cubicBezTo>
                    <a:pt x="77858" y="35844"/>
                    <a:pt x="79624" y="35968"/>
                    <a:pt x="81559" y="36276"/>
                  </a:cubicBezTo>
                  <a:cubicBezTo>
                    <a:pt x="88379" y="37346"/>
                    <a:pt x="96490" y="38435"/>
                    <a:pt x="103670" y="38435"/>
                  </a:cubicBezTo>
                  <a:cubicBezTo>
                    <a:pt x="106555" y="38435"/>
                    <a:pt x="109289" y="38259"/>
                    <a:pt x="111729" y="37836"/>
                  </a:cubicBezTo>
                  <a:cubicBezTo>
                    <a:pt x="111848" y="37824"/>
                    <a:pt x="111932" y="37764"/>
                    <a:pt x="111979" y="37657"/>
                  </a:cubicBezTo>
                  <a:cubicBezTo>
                    <a:pt x="112039" y="37550"/>
                    <a:pt x="112027" y="37431"/>
                    <a:pt x="111979" y="37348"/>
                  </a:cubicBezTo>
                  <a:lnTo>
                    <a:pt x="95537" y="6356"/>
                  </a:lnTo>
                  <a:cubicBezTo>
                    <a:pt x="95477" y="6248"/>
                    <a:pt x="95358" y="6177"/>
                    <a:pt x="95239" y="6177"/>
                  </a:cubicBezTo>
                  <a:lnTo>
                    <a:pt x="93155" y="6177"/>
                  </a:lnTo>
                  <a:cubicBezTo>
                    <a:pt x="92953" y="6177"/>
                    <a:pt x="92810" y="6320"/>
                    <a:pt x="92810" y="6522"/>
                  </a:cubicBezTo>
                  <a:cubicBezTo>
                    <a:pt x="92810" y="6713"/>
                    <a:pt x="92953" y="6856"/>
                    <a:pt x="93155" y="6856"/>
                  </a:cubicBezTo>
                  <a:lnTo>
                    <a:pt x="95025" y="6856"/>
                  </a:lnTo>
                  <a:lnTo>
                    <a:pt x="111146" y="37252"/>
                  </a:lnTo>
                  <a:cubicBezTo>
                    <a:pt x="108869" y="37611"/>
                    <a:pt x="106345" y="37762"/>
                    <a:pt x="103690" y="37762"/>
                  </a:cubicBezTo>
                  <a:cubicBezTo>
                    <a:pt x="96558" y="37762"/>
                    <a:pt x="88477" y="36673"/>
                    <a:pt x="81666" y="35597"/>
                  </a:cubicBezTo>
                  <a:cubicBezTo>
                    <a:pt x="79693" y="35289"/>
                    <a:pt x="77890" y="35161"/>
                    <a:pt x="76256" y="35161"/>
                  </a:cubicBezTo>
                  <a:cubicBezTo>
                    <a:pt x="69311" y="35161"/>
                    <a:pt x="65424" y="37472"/>
                    <a:pt x="64557" y="38050"/>
                  </a:cubicBezTo>
                  <a:cubicBezTo>
                    <a:pt x="61442" y="36458"/>
                    <a:pt x="58658" y="35909"/>
                    <a:pt x="56299" y="35909"/>
                  </a:cubicBezTo>
                  <a:cubicBezTo>
                    <a:pt x="51831" y="35909"/>
                    <a:pt x="48890" y="37878"/>
                    <a:pt x="48126" y="38455"/>
                  </a:cubicBezTo>
                  <a:cubicBezTo>
                    <a:pt x="47166" y="37927"/>
                    <a:pt x="43040" y="35906"/>
                    <a:pt x="35788" y="35906"/>
                  </a:cubicBezTo>
                  <a:cubicBezTo>
                    <a:pt x="34853" y="35906"/>
                    <a:pt x="33866" y="35939"/>
                    <a:pt x="32826" y="36014"/>
                  </a:cubicBezTo>
                  <a:cubicBezTo>
                    <a:pt x="29945" y="36228"/>
                    <a:pt x="26957" y="36562"/>
                    <a:pt x="23766" y="36943"/>
                  </a:cubicBezTo>
                  <a:cubicBezTo>
                    <a:pt x="18406" y="37559"/>
                    <a:pt x="12915" y="38193"/>
                    <a:pt x="7690" y="38193"/>
                  </a:cubicBezTo>
                  <a:cubicBezTo>
                    <a:pt x="5347" y="38193"/>
                    <a:pt x="3058" y="38066"/>
                    <a:pt x="858" y="37752"/>
                  </a:cubicBezTo>
                  <a:lnTo>
                    <a:pt x="16241" y="6713"/>
                  </a:lnTo>
                  <a:lnTo>
                    <a:pt x="22873" y="581"/>
                  </a:lnTo>
                  <a:cubicBezTo>
                    <a:pt x="23004" y="462"/>
                    <a:pt x="23016" y="236"/>
                    <a:pt x="22885" y="105"/>
                  </a:cubicBezTo>
                  <a:cubicBezTo>
                    <a:pt x="22822" y="36"/>
                    <a:pt x="22731" y="0"/>
                    <a:pt x="22639" y="0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430" name="Google Shape;12430;p49"/>
            <p:cNvSpPr/>
            <p:nvPr/>
          </p:nvSpPr>
          <p:spPr>
            <a:xfrm>
              <a:off x="2941125" y="1951500"/>
              <a:ext cx="1021875" cy="1061525"/>
            </a:xfrm>
            <a:custGeom>
              <a:avLst/>
              <a:gdLst/>
              <a:ahLst/>
              <a:cxnLst/>
              <a:rect l="l" t="t" r="r" b="b"/>
              <a:pathLst>
                <a:path w="40875" h="42461" extrusionOk="0">
                  <a:moveTo>
                    <a:pt x="12026" y="920"/>
                  </a:moveTo>
                  <a:cubicBezTo>
                    <a:pt x="13972" y="2497"/>
                    <a:pt x="16162" y="2926"/>
                    <a:pt x="18689" y="2926"/>
                  </a:cubicBezTo>
                  <a:cubicBezTo>
                    <a:pt x="20073" y="2926"/>
                    <a:pt x="21557" y="2797"/>
                    <a:pt x="23158" y="2658"/>
                  </a:cubicBezTo>
                  <a:cubicBezTo>
                    <a:pt x="24934" y="2503"/>
                    <a:pt x="26899" y="2332"/>
                    <a:pt x="29003" y="2332"/>
                  </a:cubicBezTo>
                  <a:cubicBezTo>
                    <a:pt x="29481" y="2332"/>
                    <a:pt x="29966" y="2341"/>
                    <a:pt x="30457" y="2360"/>
                  </a:cubicBezTo>
                  <a:cubicBezTo>
                    <a:pt x="34576" y="2515"/>
                    <a:pt x="36993" y="4075"/>
                    <a:pt x="38279" y="5337"/>
                  </a:cubicBezTo>
                  <a:cubicBezTo>
                    <a:pt x="39553" y="6575"/>
                    <a:pt x="40041" y="7790"/>
                    <a:pt x="40125" y="8052"/>
                  </a:cubicBezTo>
                  <a:lnTo>
                    <a:pt x="40172" y="40698"/>
                  </a:lnTo>
                  <a:cubicBezTo>
                    <a:pt x="36517" y="34436"/>
                    <a:pt x="28326" y="33709"/>
                    <a:pt x="21253" y="33709"/>
                  </a:cubicBezTo>
                  <a:cubicBezTo>
                    <a:pt x="20146" y="33709"/>
                    <a:pt x="19051" y="33721"/>
                    <a:pt x="18003" y="33745"/>
                  </a:cubicBezTo>
                  <a:cubicBezTo>
                    <a:pt x="17074" y="33764"/>
                    <a:pt x="16175" y="33780"/>
                    <a:pt x="15337" y="33780"/>
                  </a:cubicBezTo>
                  <a:cubicBezTo>
                    <a:pt x="14585" y="33780"/>
                    <a:pt x="13883" y="33767"/>
                    <a:pt x="13252" y="33733"/>
                  </a:cubicBezTo>
                  <a:cubicBezTo>
                    <a:pt x="7002" y="33364"/>
                    <a:pt x="1906" y="30340"/>
                    <a:pt x="798" y="29638"/>
                  </a:cubicBezTo>
                  <a:lnTo>
                    <a:pt x="12026" y="920"/>
                  </a:lnTo>
                  <a:close/>
                  <a:moveTo>
                    <a:pt x="11911" y="1"/>
                  </a:moveTo>
                  <a:cubicBezTo>
                    <a:pt x="11882" y="1"/>
                    <a:pt x="11852" y="5"/>
                    <a:pt x="11824" y="15"/>
                  </a:cubicBezTo>
                  <a:cubicBezTo>
                    <a:pt x="11716" y="39"/>
                    <a:pt x="11633" y="110"/>
                    <a:pt x="11585" y="217"/>
                  </a:cubicBezTo>
                  <a:lnTo>
                    <a:pt x="60" y="29638"/>
                  </a:lnTo>
                  <a:cubicBezTo>
                    <a:pt x="1" y="29792"/>
                    <a:pt x="48" y="29959"/>
                    <a:pt x="179" y="30042"/>
                  </a:cubicBezTo>
                  <a:cubicBezTo>
                    <a:pt x="239" y="30078"/>
                    <a:pt x="5978" y="33971"/>
                    <a:pt x="13217" y="34388"/>
                  </a:cubicBezTo>
                  <a:cubicBezTo>
                    <a:pt x="13864" y="34422"/>
                    <a:pt x="14578" y="34434"/>
                    <a:pt x="15338" y="34434"/>
                  </a:cubicBezTo>
                  <a:cubicBezTo>
                    <a:pt x="16186" y="34434"/>
                    <a:pt x="17091" y="34419"/>
                    <a:pt x="18027" y="34400"/>
                  </a:cubicBezTo>
                  <a:cubicBezTo>
                    <a:pt x="19021" y="34385"/>
                    <a:pt x="20061" y="34369"/>
                    <a:pt x="21128" y="34369"/>
                  </a:cubicBezTo>
                  <a:cubicBezTo>
                    <a:pt x="28493" y="34369"/>
                    <a:pt x="37098" y="35133"/>
                    <a:pt x="40208" y="42246"/>
                  </a:cubicBezTo>
                  <a:cubicBezTo>
                    <a:pt x="40268" y="42377"/>
                    <a:pt x="40387" y="42461"/>
                    <a:pt x="40518" y="42461"/>
                  </a:cubicBezTo>
                  <a:lnTo>
                    <a:pt x="40601" y="42461"/>
                  </a:lnTo>
                  <a:cubicBezTo>
                    <a:pt x="40756" y="42425"/>
                    <a:pt x="40875" y="42294"/>
                    <a:pt x="40875" y="42127"/>
                  </a:cubicBezTo>
                  <a:lnTo>
                    <a:pt x="40827" y="7992"/>
                  </a:lnTo>
                  <a:cubicBezTo>
                    <a:pt x="40827" y="7956"/>
                    <a:pt x="40827" y="7909"/>
                    <a:pt x="40815" y="7885"/>
                  </a:cubicBezTo>
                  <a:cubicBezTo>
                    <a:pt x="40780" y="7825"/>
                    <a:pt x="40327" y="6361"/>
                    <a:pt x="38803" y="4873"/>
                  </a:cubicBezTo>
                  <a:cubicBezTo>
                    <a:pt x="37422" y="3503"/>
                    <a:pt x="34850" y="1836"/>
                    <a:pt x="30504" y="1682"/>
                  </a:cubicBezTo>
                  <a:cubicBezTo>
                    <a:pt x="29987" y="1661"/>
                    <a:pt x="29477" y="1652"/>
                    <a:pt x="28976" y="1652"/>
                  </a:cubicBezTo>
                  <a:cubicBezTo>
                    <a:pt x="26856" y="1652"/>
                    <a:pt x="24884" y="1816"/>
                    <a:pt x="23123" y="1979"/>
                  </a:cubicBezTo>
                  <a:cubicBezTo>
                    <a:pt x="21563" y="2110"/>
                    <a:pt x="20116" y="2232"/>
                    <a:pt x="18773" y="2232"/>
                  </a:cubicBezTo>
                  <a:cubicBezTo>
                    <a:pt x="16201" y="2232"/>
                    <a:pt x="14010" y="1784"/>
                    <a:pt x="12133" y="86"/>
                  </a:cubicBezTo>
                  <a:cubicBezTo>
                    <a:pt x="12072" y="34"/>
                    <a:pt x="11992" y="1"/>
                    <a:pt x="11911" y="1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431" name="Google Shape;12431;p49"/>
            <p:cNvSpPr/>
            <p:nvPr/>
          </p:nvSpPr>
          <p:spPr>
            <a:xfrm>
              <a:off x="2797950" y="1979225"/>
              <a:ext cx="2263400" cy="1033800"/>
            </a:xfrm>
            <a:custGeom>
              <a:avLst/>
              <a:gdLst/>
              <a:ahLst/>
              <a:cxnLst/>
              <a:rect l="l" t="t" r="r" b="b"/>
              <a:pathLst>
                <a:path w="90536" h="41352" extrusionOk="0">
                  <a:moveTo>
                    <a:pt x="57256" y="0"/>
                  </a:moveTo>
                  <a:cubicBezTo>
                    <a:pt x="52615" y="0"/>
                    <a:pt x="48389" y="1624"/>
                    <a:pt x="45864" y="6681"/>
                  </a:cubicBezTo>
                  <a:cubicBezTo>
                    <a:pt x="45780" y="6859"/>
                    <a:pt x="45852" y="7050"/>
                    <a:pt x="46018" y="7145"/>
                  </a:cubicBezTo>
                  <a:cubicBezTo>
                    <a:pt x="46071" y="7173"/>
                    <a:pt x="46124" y="7185"/>
                    <a:pt x="46175" y="7185"/>
                  </a:cubicBezTo>
                  <a:cubicBezTo>
                    <a:pt x="46300" y="7185"/>
                    <a:pt x="46415" y="7112"/>
                    <a:pt x="46483" y="7002"/>
                  </a:cubicBezTo>
                  <a:cubicBezTo>
                    <a:pt x="48855" y="2237"/>
                    <a:pt x="52878" y="701"/>
                    <a:pt x="57317" y="701"/>
                  </a:cubicBezTo>
                  <a:cubicBezTo>
                    <a:pt x="60742" y="701"/>
                    <a:pt x="64416" y="1615"/>
                    <a:pt x="67771" y="2668"/>
                  </a:cubicBezTo>
                  <a:cubicBezTo>
                    <a:pt x="71386" y="3803"/>
                    <a:pt x="73615" y="4096"/>
                    <a:pt x="74949" y="4096"/>
                  </a:cubicBezTo>
                  <a:cubicBezTo>
                    <a:pt x="75658" y="4096"/>
                    <a:pt x="76114" y="4013"/>
                    <a:pt x="76391" y="3930"/>
                  </a:cubicBezTo>
                  <a:lnTo>
                    <a:pt x="89679" y="31326"/>
                  </a:lnTo>
                  <a:cubicBezTo>
                    <a:pt x="87702" y="31753"/>
                    <a:pt x="85948" y="31924"/>
                    <a:pt x="84331" y="31924"/>
                  </a:cubicBezTo>
                  <a:cubicBezTo>
                    <a:pt x="81117" y="31924"/>
                    <a:pt x="78450" y="31246"/>
                    <a:pt x="75677" y="30541"/>
                  </a:cubicBezTo>
                  <a:cubicBezTo>
                    <a:pt x="72625" y="29759"/>
                    <a:pt x="69483" y="28964"/>
                    <a:pt x="65378" y="28964"/>
                  </a:cubicBezTo>
                  <a:cubicBezTo>
                    <a:pt x="64103" y="28964"/>
                    <a:pt x="62734" y="29041"/>
                    <a:pt x="61247" y="29219"/>
                  </a:cubicBezTo>
                  <a:cubicBezTo>
                    <a:pt x="50281" y="30529"/>
                    <a:pt x="46923" y="37815"/>
                    <a:pt x="46126" y="40185"/>
                  </a:cubicBezTo>
                  <a:cubicBezTo>
                    <a:pt x="44959" y="38577"/>
                    <a:pt x="41113" y="34529"/>
                    <a:pt x="31481" y="33755"/>
                  </a:cubicBezTo>
                  <a:cubicBezTo>
                    <a:pt x="30239" y="33656"/>
                    <a:pt x="28811" y="33613"/>
                    <a:pt x="27262" y="33613"/>
                  </a:cubicBezTo>
                  <a:cubicBezTo>
                    <a:pt x="17819" y="33613"/>
                    <a:pt x="3921" y="35219"/>
                    <a:pt x="894" y="35577"/>
                  </a:cubicBezTo>
                  <a:lnTo>
                    <a:pt x="14086" y="5371"/>
                  </a:lnTo>
                  <a:lnTo>
                    <a:pt x="15348" y="5371"/>
                  </a:lnTo>
                  <a:cubicBezTo>
                    <a:pt x="15538" y="5371"/>
                    <a:pt x="15693" y="5228"/>
                    <a:pt x="15693" y="5038"/>
                  </a:cubicBezTo>
                  <a:cubicBezTo>
                    <a:pt x="15693" y="4835"/>
                    <a:pt x="15538" y="4692"/>
                    <a:pt x="15348" y="4692"/>
                  </a:cubicBezTo>
                  <a:lnTo>
                    <a:pt x="13860" y="4692"/>
                  </a:lnTo>
                  <a:cubicBezTo>
                    <a:pt x="13729" y="4692"/>
                    <a:pt x="13610" y="4776"/>
                    <a:pt x="13550" y="4895"/>
                  </a:cubicBezTo>
                  <a:lnTo>
                    <a:pt x="48" y="35839"/>
                  </a:lnTo>
                  <a:cubicBezTo>
                    <a:pt x="1" y="35958"/>
                    <a:pt x="13" y="36077"/>
                    <a:pt x="96" y="36184"/>
                  </a:cubicBezTo>
                  <a:cubicBezTo>
                    <a:pt x="159" y="36278"/>
                    <a:pt x="258" y="36317"/>
                    <a:pt x="362" y="36317"/>
                  </a:cubicBezTo>
                  <a:cubicBezTo>
                    <a:pt x="377" y="36317"/>
                    <a:pt x="391" y="36317"/>
                    <a:pt x="406" y="36315"/>
                  </a:cubicBezTo>
                  <a:cubicBezTo>
                    <a:pt x="582" y="36294"/>
                    <a:pt x="16715" y="34280"/>
                    <a:pt x="27241" y="34280"/>
                  </a:cubicBezTo>
                  <a:cubicBezTo>
                    <a:pt x="28781" y="34280"/>
                    <a:pt x="30201" y="34323"/>
                    <a:pt x="31433" y="34422"/>
                  </a:cubicBezTo>
                  <a:cubicBezTo>
                    <a:pt x="42851" y="35339"/>
                    <a:pt x="45911" y="41090"/>
                    <a:pt x="45947" y="41149"/>
                  </a:cubicBezTo>
                  <a:cubicBezTo>
                    <a:pt x="45995" y="41268"/>
                    <a:pt x="46114" y="41352"/>
                    <a:pt x="46245" y="41352"/>
                  </a:cubicBezTo>
                  <a:cubicBezTo>
                    <a:pt x="46257" y="41352"/>
                    <a:pt x="46268" y="41352"/>
                    <a:pt x="46292" y="41304"/>
                  </a:cubicBezTo>
                  <a:cubicBezTo>
                    <a:pt x="46423" y="41280"/>
                    <a:pt x="46542" y="41161"/>
                    <a:pt x="46566" y="41030"/>
                  </a:cubicBezTo>
                  <a:cubicBezTo>
                    <a:pt x="46590" y="40947"/>
                    <a:pt x="48745" y="31374"/>
                    <a:pt x="61318" y="29874"/>
                  </a:cubicBezTo>
                  <a:cubicBezTo>
                    <a:pt x="62756" y="29704"/>
                    <a:pt x="64081" y="29630"/>
                    <a:pt x="65317" y="29630"/>
                  </a:cubicBezTo>
                  <a:cubicBezTo>
                    <a:pt x="69366" y="29630"/>
                    <a:pt x="72470" y="30418"/>
                    <a:pt x="75498" y="31184"/>
                  </a:cubicBezTo>
                  <a:cubicBezTo>
                    <a:pt x="78326" y="31896"/>
                    <a:pt x="81048" y="32589"/>
                    <a:pt x="84343" y="32589"/>
                  </a:cubicBezTo>
                  <a:cubicBezTo>
                    <a:pt x="86112" y="32589"/>
                    <a:pt x="88046" y="32389"/>
                    <a:pt x="90250" y="31886"/>
                  </a:cubicBezTo>
                  <a:cubicBezTo>
                    <a:pt x="90357" y="31862"/>
                    <a:pt x="90441" y="31791"/>
                    <a:pt x="90488" y="31707"/>
                  </a:cubicBezTo>
                  <a:cubicBezTo>
                    <a:pt x="90536" y="31612"/>
                    <a:pt x="90536" y="31493"/>
                    <a:pt x="90488" y="31410"/>
                  </a:cubicBezTo>
                  <a:lnTo>
                    <a:pt x="76868" y="3335"/>
                  </a:lnTo>
                  <a:cubicBezTo>
                    <a:pt x="76820" y="3252"/>
                    <a:pt x="76748" y="3180"/>
                    <a:pt x="76665" y="3156"/>
                  </a:cubicBezTo>
                  <a:cubicBezTo>
                    <a:pt x="76632" y="3144"/>
                    <a:pt x="76600" y="3139"/>
                    <a:pt x="76569" y="3139"/>
                  </a:cubicBezTo>
                  <a:cubicBezTo>
                    <a:pt x="76510" y="3139"/>
                    <a:pt x="76453" y="3157"/>
                    <a:pt x="76391" y="3180"/>
                  </a:cubicBezTo>
                  <a:cubicBezTo>
                    <a:pt x="76380" y="3191"/>
                    <a:pt x="75995" y="3391"/>
                    <a:pt x="74918" y="3391"/>
                  </a:cubicBezTo>
                  <a:cubicBezTo>
                    <a:pt x="73679" y="3391"/>
                    <a:pt x="71526" y="3127"/>
                    <a:pt x="67974" y="2013"/>
                  </a:cubicBezTo>
                  <a:cubicBezTo>
                    <a:pt x="64537" y="935"/>
                    <a:pt x="60777" y="0"/>
                    <a:pt x="57256" y="0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432" name="Google Shape;12432;p49"/>
            <p:cNvSpPr/>
            <p:nvPr/>
          </p:nvSpPr>
          <p:spPr>
            <a:xfrm>
              <a:off x="4127000" y="2162600"/>
              <a:ext cx="1021275" cy="706050"/>
            </a:xfrm>
            <a:custGeom>
              <a:avLst/>
              <a:gdLst/>
              <a:ahLst/>
              <a:cxnLst/>
              <a:rect l="l" t="t" r="r" b="b"/>
              <a:pathLst>
                <a:path w="40851" h="28242" extrusionOk="0">
                  <a:moveTo>
                    <a:pt x="25432" y="0"/>
                  </a:moveTo>
                  <a:cubicBezTo>
                    <a:pt x="25241" y="0"/>
                    <a:pt x="25099" y="155"/>
                    <a:pt x="25099" y="346"/>
                  </a:cubicBezTo>
                  <a:cubicBezTo>
                    <a:pt x="25099" y="536"/>
                    <a:pt x="25241" y="691"/>
                    <a:pt x="25432" y="691"/>
                  </a:cubicBezTo>
                  <a:lnTo>
                    <a:pt x="26551" y="691"/>
                  </a:lnTo>
                  <a:lnTo>
                    <a:pt x="39874" y="27444"/>
                  </a:lnTo>
                  <a:cubicBezTo>
                    <a:pt x="37493" y="27004"/>
                    <a:pt x="29278" y="25468"/>
                    <a:pt x="23360" y="24325"/>
                  </a:cubicBezTo>
                  <a:lnTo>
                    <a:pt x="22908" y="24230"/>
                  </a:lnTo>
                  <a:cubicBezTo>
                    <a:pt x="20016" y="23666"/>
                    <a:pt x="15930" y="22873"/>
                    <a:pt x="11603" y="22873"/>
                  </a:cubicBezTo>
                  <a:cubicBezTo>
                    <a:pt x="7698" y="22873"/>
                    <a:pt x="3598" y="23519"/>
                    <a:pt x="0" y="25563"/>
                  </a:cubicBezTo>
                  <a:cubicBezTo>
                    <a:pt x="107" y="25527"/>
                    <a:pt x="203" y="25515"/>
                    <a:pt x="310" y="25480"/>
                  </a:cubicBezTo>
                  <a:cubicBezTo>
                    <a:pt x="1536" y="25063"/>
                    <a:pt x="2798" y="24765"/>
                    <a:pt x="4048" y="24575"/>
                  </a:cubicBezTo>
                  <a:cubicBezTo>
                    <a:pt x="6513" y="23827"/>
                    <a:pt x="9094" y="23555"/>
                    <a:pt x="11598" y="23555"/>
                  </a:cubicBezTo>
                  <a:cubicBezTo>
                    <a:pt x="15868" y="23555"/>
                    <a:pt x="19913" y="24345"/>
                    <a:pt x="22765" y="24908"/>
                  </a:cubicBezTo>
                  <a:lnTo>
                    <a:pt x="23229" y="24992"/>
                  </a:lnTo>
                  <a:cubicBezTo>
                    <a:pt x="30171" y="26337"/>
                    <a:pt x="40303" y="28218"/>
                    <a:pt x="40410" y="28242"/>
                  </a:cubicBezTo>
                  <a:lnTo>
                    <a:pt x="40470" y="28242"/>
                  </a:lnTo>
                  <a:cubicBezTo>
                    <a:pt x="40565" y="28242"/>
                    <a:pt x="40672" y="28194"/>
                    <a:pt x="40731" y="28099"/>
                  </a:cubicBezTo>
                  <a:cubicBezTo>
                    <a:pt x="40839" y="28016"/>
                    <a:pt x="40851" y="27885"/>
                    <a:pt x="40791" y="27766"/>
                  </a:cubicBezTo>
                  <a:lnTo>
                    <a:pt x="27075" y="203"/>
                  </a:lnTo>
                  <a:cubicBezTo>
                    <a:pt x="27015" y="84"/>
                    <a:pt x="26896" y="0"/>
                    <a:pt x="26765" y="0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433" name="Google Shape;12433;p49"/>
            <p:cNvSpPr/>
            <p:nvPr/>
          </p:nvSpPr>
          <p:spPr>
            <a:xfrm>
              <a:off x="4095150" y="2218250"/>
              <a:ext cx="1139450" cy="753400"/>
            </a:xfrm>
            <a:custGeom>
              <a:avLst/>
              <a:gdLst/>
              <a:ahLst/>
              <a:cxnLst/>
              <a:rect l="l" t="t" r="r" b="b"/>
              <a:pathLst>
                <a:path w="45578" h="30136" extrusionOk="0">
                  <a:moveTo>
                    <a:pt x="29147" y="1"/>
                  </a:moveTo>
                  <a:cubicBezTo>
                    <a:pt x="28956" y="1"/>
                    <a:pt x="28813" y="144"/>
                    <a:pt x="28813" y="334"/>
                  </a:cubicBezTo>
                  <a:cubicBezTo>
                    <a:pt x="28813" y="537"/>
                    <a:pt x="28956" y="680"/>
                    <a:pt x="29147" y="680"/>
                  </a:cubicBezTo>
                  <a:lnTo>
                    <a:pt x="30254" y="680"/>
                  </a:lnTo>
                  <a:lnTo>
                    <a:pt x="44684" y="29362"/>
                  </a:lnTo>
                  <a:cubicBezTo>
                    <a:pt x="44523" y="29369"/>
                    <a:pt x="44357" y="29372"/>
                    <a:pt x="44185" y="29372"/>
                  </a:cubicBezTo>
                  <a:cubicBezTo>
                    <a:pt x="42307" y="29372"/>
                    <a:pt x="39697" y="28959"/>
                    <a:pt x="34909" y="28207"/>
                  </a:cubicBezTo>
                  <a:cubicBezTo>
                    <a:pt x="31528" y="27671"/>
                    <a:pt x="26908" y="26945"/>
                    <a:pt x="20681" y="26087"/>
                  </a:cubicBezTo>
                  <a:cubicBezTo>
                    <a:pt x="18588" y="25794"/>
                    <a:pt x="16667" y="25666"/>
                    <a:pt x="14906" y="25666"/>
                  </a:cubicBezTo>
                  <a:cubicBezTo>
                    <a:pt x="7012" y="25666"/>
                    <a:pt x="2356" y="28247"/>
                    <a:pt x="0" y="30136"/>
                  </a:cubicBezTo>
                  <a:cubicBezTo>
                    <a:pt x="1215" y="29505"/>
                    <a:pt x="2501" y="29016"/>
                    <a:pt x="3822" y="28612"/>
                  </a:cubicBezTo>
                  <a:cubicBezTo>
                    <a:pt x="6405" y="27382"/>
                    <a:pt x="10054" y="26349"/>
                    <a:pt x="14987" y="26349"/>
                  </a:cubicBezTo>
                  <a:cubicBezTo>
                    <a:pt x="16693" y="26349"/>
                    <a:pt x="18552" y="26473"/>
                    <a:pt x="20574" y="26754"/>
                  </a:cubicBezTo>
                  <a:cubicBezTo>
                    <a:pt x="26801" y="27611"/>
                    <a:pt x="31433" y="28350"/>
                    <a:pt x="34790" y="28885"/>
                  </a:cubicBezTo>
                  <a:cubicBezTo>
                    <a:pt x="39555" y="29634"/>
                    <a:pt x="42179" y="30048"/>
                    <a:pt x="44116" y="30048"/>
                  </a:cubicBezTo>
                  <a:cubicBezTo>
                    <a:pt x="44521" y="30048"/>
                    <a:pt x="44897" y="30030"/>
                    <a:pt x="45256" y="29993"/>
                  </a:cubicBezTo>
                  <a:cubicBezTo>
                    <a:pt x="45375" y="29981"/>
                    <a:pt x="45458" y="29921"/>
                    <a:pt x="45518" y="29814"/>
                  </a:cubicBezTo>
                  <a:cubicBezTo>
                    <a:pt x="45565" y="29731"/>
                    <a:pt x="45577" y="29612"/>
                    <a:pt x="45518" y="29505"/>
                  </a:cubicBezTo>
                  <a:lnTo>
                    <a:pt x="30754" y="191"/>
                  </a:lnTo>
                  <a:cubicBezTo>
                    <a:pt x="30695" y="72"/>
                    <a:pt x="30575" y="1"/>
                    <a:pt x="30456" y="1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434" name="Google Shape;12434;p49"/>
            <p:cNvSpPr/>
            <p:nvPr/>
          </p:nvSpPr>
          <p:spPr>
            <a:xfrm>
              <a:off x="3949300" y="2994550"/>
              <a:ext cx="12525" cy="33950"/>
            </a:xfrm>
            <a:custGeom>
              <a:avLst/>
              <a:gdLst/>
              <a:ahLst/>
              <a:cxnLst/>
              <a:rect l="l" t="t" r="r" b="b"/>
              <a:pathLst>
                <a:path w="501" h="1358" extrusionOk="0">
                  <a:moveTo>
                    <a:pt x="155" y="0"/>
                  </a:moveTo>
                  <a:cubicBezTo>
                    <a:pt x="155" y="0"/>
                    <a:pt x="0" y="334"/>
                    <a:pt x="12" y="691"/>
                  </a:cubicBezTo>
                  <a:cubicBezTo>
                    <a:pt x="36" y="1048"/>
                    <a:pt x="250" y="1358"/>
                    <a:pt x="250" y="1358"/>
                  </a:cubicBezTo>
                  <a:cubicBezTo>
                    <a:pt x="250" y="1358"/>
                    <a:pt x="500" y="1060"/>
                    <a:pt x="453" y="667"/>
                  </a:cubicBezTo>
                  <a:cubicBezTo>
                    <a:pt x="441" y="274"/>
                    <a:pt x="155" y="0"/>
                    <a:pt x="155" y="0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435" name="Google Shape;12435;p49"/>
            <p:cNvSpPr/>
            <p:nvPr/>
          </p:nvSpPr>
          <p:spPr>
            <a:xfrm>
              <a:off x="3959125" y="2793625"/>
              <a:ext cx="388150" cy="234575"/>
            </a:xfrm>
            <a:custGeom>
              <a:avLst/>
              <a:gdLst/>
              <a:ahLst/>
              <a:cxnLst/>
              <a:rect l="l" t="t" r="r" b="b"/>
              <a:pathLst>
                <a:path w="15526" h="9383" extrusionOk="0">
                  <a:moveTo>
                    <a:pt x="15526" y="1"/>
                  </a:moveTo>
                  <a:cubicBezTo>
                    <a:pt x="15526" y="1"/>
                    <a:pt x="15252" y="36"/>
                    <a:pt x="14811" y="108"/>
                  </a:cubicBezTo>
                  <a:cubicBezTo>
                    <a:pt x="14335" y="179"/>
                    <a:pt x="13657" y="286"/>
                    <a:pt x="12823" y="465"/>
                  </a:cubicBezTo>
                  <a:cubicBezTo>
                    <a:pt x="11156" y="822"/>
                    <a:pt x="8811" y="1417"/>
                    <a:pt x="6477" y="2644"/>
                  </a:cubicBezTo>
                  <a:cubicBezTo>
                    <a:pt x="4143" y="3870"/>
                    <a:pt x="2357" y="5561"/>
                    <a:pt x="1357" y="6954"/>
                  </a:cubicBezTo>
                  <a:cubicBezTo>
                    <a:pt x="857" y="7656"/>
                    <a:pt x="512" y="8264"/>
                    <a:pt x="298" y="8692"/>
                  </a:cubicBezTo>
                  <a:cubicBezTo>
                    <a:pt x="202" y="8918"/>
                    <a:pt x="143" y="9085"/>
                    <a:pt x="83" y="9204"/>
                  </a:cubicBezTo>
                  <a:cubicBezTo>
                    <a:pt x="36" y="9323"/>
                    <a:pt x="0" y="9383"/>
                    <a:pt x="0" y="9383"/>
                  </a:cubicBezTo>
                  <a:cubicBezTo>
                    <a:pt x="0" y="9383"/>
                    <a:pt x="36" y="9323"/>
                    <a:pt x="95" y="9216"/>
                  </a:cubicBezTo>
                  <a:cubicBezTo>
                    <a:pt x="155" y="9109"/>
                    <a:pt x="226" y="8930"/>
                    <a:pt x="357" y="8740"/>
                  </a:cubicBezTo>
                  <a:cubicBezTo>
                    <a:pt x="619" y="8323"/>
                    <a:pt x="1000" y="7763"/>
                    <a:pt x="1536" y="7109"/>
                  </a:cubicBezTo>
                  <a:cubicBezTo>
                    <a:pt x="2608" y="5787"/>
                    <a:pt x="4405" y="4239"/>
                    <a:pt x="6691" y="3049"/>
                  </a:cubicBezTo>
                  <a:cubicBezTo>
                    <a:pt x="8965" y="1858"/>
                    <a:pt x="11228" y="1167"/>
                    <a:pt x="12859" y="703"/>
                  </a:cubicBezTo>
                  <a:cubicBezTo>
                    <a:pt x="13680" y="465"/>
                    <a:pt x="14347" y="298"/>
                    <a:pt x="14811" y="179"/>
                  </a:cubicBezTo>
                  <a:cubicBezTo>
                    <a:pt x="15276" y="60"/>
                    <a:pt x="15526" y="1"/>
                    <a:pt x="15526" y="1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436" name="Google Shape;12436;p49"/>
            <p:cNvSpPr/>
            <p:nvPr/>
          </p:nvSpPr>
          <p:spPr>
            <a:xfrm>
              <a:off x="3967150" y="2821900"/>
              <a:ext cx="398000" cy="204525"/>
            </a:xfrm>
            <a:custGeom>
              <a:avLst/>
              <a:gdLst/>
              <a:ahLst/>
              <a:cxnLst/>
              <a:rect l="l" t="t" r="r" b="b"/>
              <a:pathLst>
                <a:path w="15920" h="8181" extrusionOk="0">
                  <a:moveTo>
                    <a:pt x="15919" y="1"/>
                  </a:moveTo>
                  <a:cubicBezTo>
                    <a:pt x="15919" y="1"/>
                    <a:pt x="15669" y="25"/>
                    <a:pt x="15193" y="48"/>
                  </a:cubicBezTo>
                  <a:cubicBezTo>
                    <a:pt x="14955" y="60"/>
                    <a:pt x="14669" y="84"/>
                    <a:pt x="14348" y="120"/>
                  </a:cubicBezTo>
                  <a:cubicBezTo>
                    <a:pt x="14014" y="167"/>
                    <a:pt x="13633" y="215"/>
                    <a:pt x="13228" y="286"/>
                  </a:cubicBezTo>
                  <a:cubicBezTo>
                    <a:pt x="12812" y="346"/>
                    <a:pt x="12359" y="441"/>
                    <a:pt x="11883" y="560"/>
                  </a:cubicBezTo>
                  <a:cubicBezTo>
                    <a:pt x="11395" y="656"/>
                    <a:pt x="10907" y="810"/>
                    <a:pt x="10371" y="977"/>
                  </a:cubicBezTo>
                  <a:cubicBezTo>
                    <a:pt x="9323" y="1310"/>
                    <a:pt x="8192" y="1763"/>
                    <a:pt x="7049" y="2346"/>
                  </a:cubicBezTo>
                  <a:cubicBezTo>
                    <a:pt x="5918" y="2918"/>
                    <a:pt x="4894" y="3596"/>
                    <a:pt x="4001" y="4251"/>
                  </a:cubicBezTo>
                  <a:cubicBezTo>
                    <a:pt x="3572" y="4573"/>
                    <a:pt x="3132" y="4906"/>
                    <a:pt x="2775" y="5228"/>
                  </a:cubicBezTo>
                  <a:cubicBezTo>
                    <a:pt x="2406" y="5537"/>
                    <a:pt x="2084" y="5859"/>
                    <a:pt x="1786" y="6156"/>
                  </a:cubicBezTo>
                  <a:cubicBezTo>
                    <a:pt x="1489" y="6454"/>
                    <a:pt x="1227" y="6728"/>
                    <a:pt x="1013" y="6966"/>
                  </a:cubicBezTo>
                  <a:cubicBezTo>
                    <a:pt x="786" y="7204"/>
                    <a:pt x="608" y="7430"/>
                    <a:pt x="453" y="7609"/>
                  </a:cubicBezTo>
                  <a:cubicBezTo>
                    <a:pt x="155" y="7978"/>
                    <a:pt x="1" y="8180"/>
                    <a:pt x="1" y="8180"/>
                  </a:cubicBezTo>
                  <a:lnTo>
                    <a:pt x="501" y="7668"/>
                  </a:lnTo>
                  <a:cubicBezTo>
                    <a:pt x="667" y="7502"/>
                    <a:pt x="870" y="7311"/>
                    <a:pt x="1108" y="7085"/>
                  </a:cubicBezTo>
                  <a:cubicBezTo>
                    <a:pt x="1370" y="6871"/>
                    <a:pt x="1620" y="6609"/>
                    <a:pt x="1941" y="6347"/>
                  </a:cubicBezTo>
                  <a:cubicBezTo>
                    <a:pt x="2263" y="6073"/>
                    <a:pt x="2596" y="5799"/>
                    <a:pt x="2989" y="5501"/>
                  </a:cubicBezTo>
                  <a:cubicBezTo>
                    <a:pt x="3370" y="5180"/>
                    <a:pt x="3787" y="4882"/>
                    <a:pt x="4239" y="4573"/>
                  </a:cubicBezTo>
                  <a:cubicBezTo>
                    <a:pt x="5144" y="3965"/>
                    <a:pt x="6156" y="3334"/>
                    <a:pt x="7275" y="2763"/>
                  </a:cubicBezTo>
                  <a:cubicBezTo>
                    <a:pt x="8394" y="2180"/>
                    <a:pt x="9490" y="1715"/>
                    <a:pt x="10514" y="1346"/>
                  </a:cubicBezTo>
                  <a:cubicBezTo>
                    <a:pt x="11038" y="1168"/>
                    <a:pt x="11526" y="1001"/>
                    <a:pt x="11990" y="870"/>
                  </a:cubicBezTo>
                  <a:cubicBezTo>
                    <a:pt x="12454" y="715"/>
                    <a:pt x="12883" y="620"/>
                    <a:pt x="13288" y="513"/>
                  </a:cubicBezTo>
                  <a:cubicBezTo>
                    <a:pt x="13693" y="406"/>
                    <a:pt x="14050" y="346"/>
                    <a:pt x="14371" y="275"/>
                  </a:cubicBezTo>
                  <a:cubicBezTo>
                    <a:pt x="14705" y="191"/>
                    <a:pt x="14979" y="155"/>
                    <a:pt x="15205" y="120"/>
                  </a:cubicBezTo>
                  <a:cubicBezTo>
                    <a:pt x="15669" y="48"/>
                    <a:pt x="15919" y="1"/>
                    <a:pt x="15919" y="1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437" name="Google Shape;12437;p49"/>
            <p:cNvSpPr/>
            <p:nvPr/>
          </p:nvSpPr>
          <p:spPr>
            <a:xfrm>
              <a:off x="3994525" y="2964775"/>
              <a:ext cx="104225" cy="68800"/>
            </a:xfrm>
            <a:custGeom>
              <a:avLst/>
              <a:gdLst/>
              <a:ahLst/>
              <a:cxnLst/>
              <a:rect l="l" t="t" r="r" b="b"/>
              <a:pathLst>
                <a:path w="4169" h="2752" extrusionOk="0">
                  <a:moveTo>
                    <a:pt x="4168" y="1"/>
                  </a:moveTo>
                  <a:cubicBezTo>
                    <a:pt x="4168" y="1"/>
                    <a:pt x="3882" y="1"/>
                    <a:pt x="3406" y="120"/>
                  </a:cubicBezTo>
                  <a:cubicBezTo>
                    <a:pt x="2966" y="227"/>
                    <a:pt x="2335" y="453"/>
                    <a:pt x="1727" y="858"/>
                  </a:cubicBezTo>
                  <a:cubicBezTo>
                    <a:pt x="1132" y="1251"/>
                    <a:pt x="668" y="1727"/>
                    <a:pt x="406" y="2120"/>
                  </a:cubicBezTo>
                  <a:cubicBezTo>
                    <a:pt x="120" y="2489"/>
                    <a:pt x="1" y="2751"/>
                    <a:pt x="1" y="2751"/>
                  </a:cubicBezTo>
                  <a:cubicBezTo>
                    <a:pt x="1" y="2751"/>
                    <a:pt x="203" y="2561"/>
                    <a:pt x="560" y="2263"/>
                  </a:cubicBezTo>
                  <a:cubicBezTo>
                    <a:pt x="918" y="1989"/>
                    <a:pt x="1418" y="1596"/>
                    <a:pt x="1977" y="1227"/>
                  </a:cubicBezTo>
                  <a:cubicBezTo>
                    <a:pt x="2549" y="858"/>
                    <a:pt x="3097" y="536"/>
                    <a:pt x="3501" y="334"/>
                  </a:cubicBezTo>
                  <a:cubicBezTo>
                    <a:pt x="3906" y="120"/>
                    <a:pt x="4168" y="1"/>
                    <a:pt x="4168" y="1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438" name="Google Shape;12438;p49"/>
            <p:cNvSpPr/>
            <p:nvPr/>
          </p:nvSpPr>
          <p:spPr>
            <a:xfrm>
              <a:off x="4028775" y="2989475"/>
              <a:ext cx="75325" cy="42000"/>
            </a:xfrm>
            <a:custGeom>
              <a:avLst/>
              <a:gdLst/>
              <a:ahLst/>
              <a:cxnLst/>
              <a:rect l="l" t="t" r="r" b="b"/>
              <a:pathLst>
                <a:path w="3013" h="1680" extrusionOk="0">
                  <a:moveTo>
                    <a:pt x="3012" y="1"/>
                  </a:moveTo>
                  <a:cubicBezTo>
                    <a:pt x="3012" y="1"/>
                    <a:pt x="2810" y="13"/>
                    <a:pt x="2512" y="72"/>
                  </a:cubicBezTo>
                  <a:cubicBezTo>
                    <a:pt x="2191" y="132"/>
                    <a:pt x="1750" y="263"/>
                    <a:pt x="1322" y="501"/>
                  </a:cubicBezTo>
                  <a:cubicBezTo>
                    <a:pt x="893" y="739"/>
                    <a:pt x="548" y="1037"/>
                    <a:pt x="322" y="1275"/>
                  </a:cubicBezTo>
                  <a:cubicBezTo>
                    <a:pt x="107" y="1513"/>
                    <a:pt x="0" y="1680"/>
                    <a:pt x="0" y="1680"/>
                  </a:cubicBezTo>
                  <a:cubicBezTo>
                    <a:pt x="0" y="1680"/>
                    <a:pt x="179" y="1584"/>
                    <a:pt x="464" y="1453"/>
                  </a:cubicBezTo>
                  <a:cubicBezTo>
                    <a:pt x="750" y="1311"/>
                    <a:pt x="1131" y="1120"/>
                    <a:pt x="1536" y="894"/>
                  </a:cubicBezTo>
                  <a:cubicBezTo>
                    <a:pt x="1941" y="668"/>
                    <a:pt x="2310" y="441"/>
                    <a:pt x="2572" y="275"/>
                  </a:cubicBezTo>
                  <a:cubicBezTo>
                    <a:pt x="2846" y="120"/>
                    <a:pt x="3012" y="1"/>
                    <a:pt x="3012" y="1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439" name="Google Shape;12439;p49"/>
            <p:cNvSpPr/>
            <p:nvPr/>
          </p:nvSpPr>
          <p:spPr>
            <a:xfrm>
              <a:off x="4084125" y="2918350"/>
              <a:ext cx="545625" cy="124750"/>
            </a:xfrm>
            <a:custGeom>
              <a:avLst/>
              <a:gdLst/>
              <a:ahLst/>
              <a:cxnLst/>
              <a:rect l="l" t="t" r="r" b="b"/>
              <a:pathLst>
                <a:path w="21825" h="4990" extrusionOk="0">
                  <a:moveTo>
                    <a:pt x="14943" y="0"/>
                  </a:moveTo>
                  <a:cubicBezTo>
                    <a:pt x="13562" y="0"/>
                    <a:pt x="12038" y="107"/>
                    <a:pt x="10466" y="369"/>
                  </a:cubicBezTo>
                  <a:cubicBezTo>
                    <a:pt x="8883" y="655"/>
                    <a:pt x="7430" y="1084"/>
                    <a:pt x="6132" y="1560"/>
                  </a:cubicBezTo>
                  <a:cubicBezTo>
                    <a:pt x="5489" y="1834"/>
                    <a:pt x="4882" y="2048"/>
                    <a:pt x="4335" y="2334"/>
                  </a:cubicBezTo>
                  <a:cubicBezTo>
                    <a:pt x="4049" y="2465"/>
                    <a:pt x="3787" y="2584"/>
                    <a:pt x="3525" y="2727"/>
                  </a:cubicBezTo>
                  <a:cubicBezTo>
                    <a:pt x="3275" y="2870"/>
                    <a:pt x="3037" y="3013"/>
                    <a:pt x="2811" y="3120"/>
                  </a:cubicBezTo>
                  <a:cubicBezTo>
                    <a:pt x="2358" y="3370"/>
                    <a:pt x="1965" y="3632"/>
                    <a:pt x="1608" y="3858"/>
                  </a:cubicBezTo>
                  <a:cubicBezTo>
                    <a:pt x="1251" y="4060"/>
                    <a:pt x="965" y="4275"/>
                    <a:pt x="727" y="4453"/>
                  </a:cubicBezTo>
                  <a:cubicBezTo>
                    <a:pt x="251" y="4799"/>
                    <a:pt x="1" y="4989"/>
                    <a:pt x="1" y="4989"/>
                  </a:cubicBezTo>
                  <a:cubicBezTo>
                    <a:pt x="1" y="4989"/>
                    <a:pt x="275" y="4810"/>
                    <a:pt x="763" y="4513"/>
                  </a:cubicBezTo>
                  <a:cubicBezTo>
                    <a:pt x="1001" y="4346"/>
                    <a:pt x="1310" y="4168"/>
                    <a:pt x="1668" y="3977"/>
                  </a:cubicBezTo>
                  <a:cubicBezTo>
                    <a:pt x="2025" y="3775"/>
                    <a:pt x="2430" y="3525"/>
                    <a:pt x="2906" y="3322"/>
                  </a:cubicBezTo>
                  <a:cubicBezTo>
                    <a:pt x="3144" y="3203"/>
                    <a:pt x="3382" y="3084"/>
                    <a:pt x="3632" y="2965"/>
                  </a:cubicBezTo>
                  <a:cubicBezTo>
                    <a:pt x="3882" y="2846"/>
                    <a:pt x="4156" y="2739"/>
                    <a:pt x="4442" y="2620"/>
                  </a:cubicBezTo>
                  <a:cubicBezTo>
                    <a:pt x="4989" y="2382"/>
                    <a:pt x="5597" y="2179"/>
                    <a:pt x="6240" y="1929"/>
                  </a:cubicBezTo>
                  <a:cubicBezTo>
                    <a:pt x="7514" y="1501"/>
                    <a:pt x="8966" y="1120"/>
                    <a:pt x="10514" y="834"/>
                  </a:cubicBezTo>
                  <a:cubicBezTo>
                    <a:pt x="12038" y="572"/>
                    <a:pt x="13550" y="441"/>
                    <a:pt x="14895" y="405"/>
                  </a:cubicBezTo>
                  <a:cubicBezTo>
                    <a:pt x="15172" y="405"/>
                    <a:pt x="15440" y="403"/>
                    <a:pt x="15702" y="403"/>
                  </a:cubicBezTo>
                  <a:cubicBezTo>
                    <a:pt x="16095" y="403"/>
                    <a:pt x="16472" y="408"/>
                    <a:pt x="16836" y="429"/>
                  </a:cubicBezTo>
                  <a:cubicBezTo>
                    <a:pt x="17134" y="441"/>
                    <a:pt x="17431" y="441"/>
                    <a:pt x="17717" y="477"/>
                  </a:cubicBezTo>
                  <a:cubicBezTo>
                    <a:pt x="17991" y="488"/>
                    <a:pt x="18265" y="524"/>
                    <a:pt x="18515" y="548"/>
                  </a:cubicBezTo>
                  <a:cubicBezTo>
                    <a:pt x="19039" y="596"/>
                    <a:pt x="19503" y="691"/>
                    <a:pt x="19896" y="739"/>
                  </a:cubicBezTo>
                  <a:cubicBezTo>
                    <a:pt x="20313" y="798"/>
                    <a:pt x="20658" y="881"/>
                    <a:pt x="20944" y="941"/>
                  </a:cubicBezTo>
                  <a:cubicBezTo>
                    <a:pt x="21515" y="1060"/>
                    <a:pt x="21825" y="1120"/>
                    <a:pt x="21825" y="1120"/>
                  </a:cubicBezTo>
                  <a:cubicBezTo>
                    <a:pt x="21825" y="1120"/>
                    <a:pt x="21515" y="1024"/>
                    <a:pt x="20991" y="834"/>
                  </a:cubicBezTo>
                  <a:cubicBezTo>
                    <a:pt x="20706" y="762"/>
                    <a:pt x="20360" y="655"/>
                    <a:pt x="19956" y="584"/>
                  </a:cubicBezTo>
                  <a:cubicBezTo>
                    <a:pt x="19539" y="488"/>
                    <a:pt x="19098" y="381"/>
                    <a:pt x="18574" y="310"/>
                  </a:cubicBezTo>
                  <a:cubicBezTo>
                    <a:pt x="18324" y="286"/>
                    <a:pt x="18051" y="238"/>
                    <a:pt x="17777" y="191"/>
                  </a:cubicBezTo>
                  <a:cubicBezTo>
                    <a:pt x="17491" y="143"/>
                    <a:pt x="17193" y="131"/>
                    <a:pt x="16896" y="107"/>
                  </a:cubicBezTo>
                  <a:cubicBezTo>
                    <a:pt x="16288" y="24"/>
                    <a:pt x="15634" y="12"/>
                    <a:pt x="14943" y="0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440" name="Google Shape;12440;p49"/>
            <p:cNvSpPr/>
            <p:nvPr/>
          </p:nvSpPr>
          <p:spPr>
            <a:xfrm>
              <a:off x="4123125" y="2961400"/>
              <a:ext cx="359900" cy="95675"/>
            </a:xfrm>
            <a:custGeom>
              <a:avLst/>
              <a:gdLst/>
              <a:ahLst/>
              <a:cxnLst/>
              <a:rect l="l" t="t" r="r" b="b"/>
              <a:pathLst>
                <a:path w="14396" h="3827" extrusionOk="0">
                  <a:moveTo>
                    <a:pt x="10580" y="0"/>
                  </a:moveTo>
                  <a:cubicBezTo>
                    <a:pt x="10315" y="0"/>
                    <a:pt x="10039" y="6"/>
                    <a:pt x="9752" y="17"/>
                  </a:cubicBezTo>
                  <a:cubicBezTo>
                    <a:pt x="8835" y="64"/>
                    <a:pt x="7823" y="195"/>
                    <a:pt x="6787" y="433"/>
                  </a:cubicBezTo>
                  <a:cubicBezTo>
                    <a:pt x="5763" y="695"/>
                    <a:pt x="4811" y="1029"/>
                    <a:pt x="3965" y="1386"/>
                  </a:cubicBezTo>
                  <a:cubicBezTo>
                    <a:pt x="3120" y="1767"/>
                    <a:pt x="2382" y="2148"/>
                    <a:pt x="1810" y="2517"/>
                  </a:cubicBezTo>
                  <a:cubicBezTo>
                    <a:pt x="1512" y="2696"/>
                    <a:pt x="1251" y="2898"/>
                    <a:pt x="1036" y="3041"/>
                  </a:cubicBezTo>
                  <a:cubicBezTo>
                    <a:pt x="810" y="3196"/>
                    <a:pt x="620" y="3338"/>
                    <a:pt x="465" y="3458"/>
                  </a:cubicBezTo>
                  <a:cubicBezTo>
                    <a:pt x="167" y="3696"/>
                    <a:pt x="0" y="3827"/>
                    <a:pt x="0" y="3827"/>
                  </a:cubicBezTo>
                  <a:cubicBezTo>
                    <a:pt x="0" y="3827"/>
                    <a:pt x="179" y="3731"/>
                    <a:pt x="512" y="3517"/>
                  </a:cubicBezTo>
                  <a:cubicBezTo>
                    <a:pt x="679" y="3410"/>
                    <a:pt x="870" y="3291"/>
                    <a:pt x="1108" y="3160"/>
                  </a:cubicBezTo>
                  <a:cubicBezTo>
                    <a:pt x="1346" y="3029"/>
                    <a:pt x="1596" y="2862"/>
                    <a:pt x="1917" y="2719"/>
                  </a:cubicBezTo>
                  <a:cubicBezTo>
                    <a:pt x="2525" y="2386"/>
                    <a:pt x="3263" y="2065"/>
                    <a:pt x="4096" y="1731"/>
                  </a:cubicBezTo>
                  <a:cubicBezTo>
                    <a:pt x="4953" y="1422"/>
                    <a:pt x="5882" y="1112"/>
                    <a:pt x="6894" y="874"/>
                  </a:cubicBezTo>
                  <a:cubicBezTo>
                    <a:pt x="7906" y="648"/>
                    <a:pt x="8894" y="481"/>
                    <a:pt x="9787" y="398"/>
                  </a:cubicBezTo>
                  <a:cubicBezTo>
                    <a:pt x="10542" y="317"/>
                    <a:pt x="11246" y="288"/>
                    <a:pt x="11856" y="288"/>
                  </a:cubicBezTo>
                  <a:cubicBezTo>
                    <a:pt x="11967" y="288"/>
                    <a:pt x="12075" y="289"/>
                    <a:pt x="12180" y="290"/>
                  </a:cubicBezTo>
                  <a:cubicBezTo>
                    <a:pt x="12246" y="288"/>
                    <a:pt x="12311" y="287"/>
                    <a:pt x="12374" y="287"/>
                  </a:cubicBezTo>
                  <a:cubicBezTo>
                    <a:pt x="12643" y="287"/>
                    <a:pt x="12888" y="305"/>
                    <a:pt x="13109" y="314"/>
                  </a:cubicBezTo>
                  <a:cubicBezTo>
                    <a:pt x="13371" y="314"/>
                    <a:pt x="13609" y="350"/>
                    <a:pt x="13800" y="362"/>
                  </a:cubicBezTo>
                  <a:cubicBezTo>
                    <a:pt x="14193" y="410"/>
                    <a:pt x="14395" y="421"/>
                    <a:pt x="14395" y="421"/>
                  </a:cubicBezTo>
                  <a:cubicBezTo>
                    <a:pt x="14395" y="421"/>
                    <a:pt x="14193" y="374"/>
                    <a:pt x="13788" y="314"/>
                  </a:cubicBezTo>
                  <a:cubicBezTo>
                    <a:pt x="13609" y="279"/>
                    <a:pt x="13371" y="231"/>
                    <a:pt x="13097" y="195"/>
                  </a:cubicBezTo>
                  <a:cubicBezTo>
                    <a:pt x="12835" y="160"/>
                    <a:pt x="12526" y="112"/>
                    <a:pt x="12180" y="76"/>
                  </a:cubicBezTo>
                  <a:cubicBezTo>
                    <a:pt x="11704" y="27"/>
                    <a:pt x="11170" y="0"/>
                    <a:pt x="10580" y="0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441" name="Google Shape;12441;p49"/>
            <p:cNvSpPr/>
            <p:nvPr/>
          </p:nvSpPr>
          <p:spPr>
            <a:xfrm>
              <a:off x="4615450" y="2986200"/>
              <a:ext cx="654575" cy="48625"/>
            </a:xfrm>
            <a:custGeom>
              <a:avLst/>
              <a:gdLst/>
              <a:ahLst/>
              <a:cxnLst/>
              <a:rect l="l" t="t" r="r" b="b"/>
              <a:pathLst>
                <a:path w="26183" h="1945" extrusionOk="0">
                  <a:moveTo>
                    <a:pt x="26182" y="1144"/>
                  </a:moveTo>
                  <a:cubicBezTo>
                    <a:pt x="26182" y="1144"/>
                    <a:pt x="26109" y="1152"/>
                    <a:pt x="26003" y="1195"/>
                  </a:cubicBezTo>
                  <a:lnTo>
                    <a:pt x="26003" y="1195"/>
                  </a:lnTo>
                  <a:cubicBezTo>
                    <a:pt x="26123" y="1161"/>
                    <a:pt x="26182" y="1144"/>
                    <a:pt x="26182" y="1144"/>
                  </a:cubicBezTo>
                  <a:close/>
                  <a:moveTo>
                    <a:pt x="26003" y="1195"/>
                  </a:moveTo>
                  <a:cubicBezTo>
                    <a:pt x="25982" y="1201"/>
                    <a:pt x="25958" y="1208"/>
                    <a:pt x="25932" y="1215"/>
                  </a:cubicBezTo>
                  <a:cubicBezTo>
                    <a:pt x="25887" y="1228"/>
                    <a:pt x="25837" y="1243"/>
                    <a:pt x="25780" y="1261"/>
                  </a:cubicBezTo>
                  <a:lnTo>
                    <a:pt x="25780" y="1261"/>
                  </a:lnTo>
                  <a:cubicBezTo>
                    <a:pt x="25837" y="1248"/>
                    <a:pt x="25887" y="1237"/>
                    <a:pt x="25932" y="1227"/>
                  </a:cubicBezTo>
                  <a:cubicBezTo>
                    <a:pt x="25957" y="1215"/>
                    <a:pt x="25981" y="1204"/>
                    <a:pt x="26003" y="1195"/>
                  </a:cubicBezTo>
                  <a:close/>
                  <a:moveTo>
                    <a:pt x="0" y="1"/>
                  </a:moveTo>
                  <a:cubicBezTo>
                    <a:pt x="0" y="1"/>
                    <a:pt x="1477" y="144"/>
                    <a:pt x="3846" y="382"/>
                  </a:cubicBezTo>
                  <a:cubicBezTo>
                    <a:pt x="6215" y="620"/>
                    <a:pt x="9466" y="965"/>
                    <a:pt x="13085" y="1346"/>
                  </a:cubicBezTo>
                  <a:cubicBezTo>
                    <a:pt x="14883" y="1549"/>
                    <a:pt x="16610" y="1751"/>
                    <a:pt x="18193" y="1858"/>
                  </a:cubicBezTo>
                  <a:cubicBezTo>
                    <a:pt x="19022" y="1915"/>
                    <a:pt x="19812" y="1945"/>
                    <a:pt x="20548" y="1945"/>
                  </a:cubicBezTo>
                  <a:cubicBezTo>
                    <a:pt x="21206" y="1945"/>
                    <a:pt x="21822" y="1921"/>
                    <a:pt x="22384" y="1870"/>
                  </a:cubicBezTo>
                  <a:cubicBezTo>
                    <a:pt x="23599" y="1787"/>
                    <a:pt x="24551" y="1584"/>
                    <a:pt x="25182" y="1430"/>
                  </a:cubicBezTo>
                  <a:cubicBezTo>
                    <a:pt x="25426" y="1369"/>
                    <a:pt x="25625" y="1308"/>
                    <a:pt x="25780" y="1261"/>
                  </a:cubicBezTo>
                  <a:lnTo>
                    <a:pt x="25780" y="1261"/>
                  </a:lnTo>
                  <a:cubicBezTo>
                    <a:pt x="25625" y="1295"/>
                    <a:pt x="25426" y="1338"/>
                    <a:pt x="25182" y="1382"/>
                  </a:cubicBezTo>
                  <a:cubicBezTo>
                    <a:pt x="24527" y="1501"/>
                    <a:pt x="23575" y="1632"/>
                    <a:pt x="22384" y="1668"/>
                  </a:cubicBezTo>
                  <a:cubicBezTo>
                    <a:pt x="22184" y="1674"/>
                    <a:pt x="21976" y="1677"/>
                    <a:pt x="21762" y="1677"/>
                  </a:cubicBezTo>
                  <a:cubicBezTo>
                    <a:pt x="20727" y="1677"/>
                    <a:pt x="19533" y="1608"/>
                    <a:pt x="18241" y="1489"/>
                  </a:cubicBezTo>
                  <a:cubicBezTo>
                    <a:pt x="16669" y="1334"/>
                    <a:pt x="14966" y="1096"/>
                    <a:pt x="13145" y="906"/>
                  </a:cubicBezTo>
                  <a:cubicBezTo>
                    <a:pt x="9525" y="513"/>
                    <a:pt x="6239" y="299"/>
                    <a:pt x="3858" y="156"/>
                  </a:cubicBezTo>
                  <a:cubicBezTo>
                    <a:pt x="1477" y="25"/>
                    <a:pt x="1" y="1"/>
                    <a:pt x="0" y="1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442" name="Google Shape;12442;p49"/>
            <p:cNvSpPr/>
            <p:nvPr/>
          </p:nvSpPr>
          <p:spPr>
            <a:xfrm>
              <a:off x="4455900" y="2820725"/>
              <a:ext cx="672725" cy="91700"/>
            </a:xfrm>
            <a:custGeom>
              <a:avLst/>
              <a:gdLst/>
              <a:ahLst/>
              <a:cxnLst/>
              <a:rect l="l" t="t" r="r" b="b"/>
              <a:pathLst>
                <a:path w="26909" h="3668" extrusionOk="0">
                  <a:moveTo>
                    <a:pt x="3567" y="1"/>
                  </a:moveTo>
                  <a:cubicBezTo>
                    <a:pt x="3109" y="1"/>
                    <a:pt x="2688" y="38"/>
                    <a:pt x="2310" y="48"/>
                  </a:cubicBezTo>
                  <a:cubicBezTo>
                    <a:pt x="2060" y="72"/>
                    <a:pt x="1834" y="83"/>
                    <a:pt x="1620" y="95"/>
                  </a:cubicBezTo>
                  <a:cubicBezTo>
                    <a:pt x="1417" y="131"/>
                    <a:pt x="1239" y="143"/>
                    <a:pt x="1060" y="167"/>
                  </a:cubicBezTo>
                  <a:cubicBezTo>
                    <a:pt x="370" y="274"/>
                    <a:pt x="1" y="322"/>
                    <a:pt x="1" y="322"/>
                  </a:cubicBezTo>
                  <a:cubicBezTo>
                    <a:pt x="1" y="322"/>
                    <a:pt x="393" y="286"/>
                    <a:pt x="1072" y="250"/>
                  </a:cubicBezTo>
                  <a:cubicBezTo>
                    <a:pt x="1239" y="226"/>
                    <a:pt x="1429" y="214"/>
                    <a:pt x="1644" y="202"/>
                  </a:cubicBezTo>
                  <a:lnTo>
                    <a:pt x="2322" y="202"/>
                  </a:lnTo>
                  <a:cubicBezTo>
                    <a:pt x="2462" y="202"/>
                    <a:pt x="2607" y="202"/>
                    <a:pt x="2758" y="202"/>
                  </a:cubicBezTo>
                  <a:cubicBezTo>
                    <a:pt x="3134" y="202"/>
                    <a:pt x="3544" y="208"/>
                    <a:pt x="3977" y="250"/>
                  </a:cubicBezTo>
                  <a:cubicBezTo>
                    <a:pt x="4287" y="262"/>
                    <a:pt x="4608" y="286"/>
                    <a:pt x="4942" y="310"/>
                  </a:cubicBezTo>
                  <a:cubicBezTo>
                    <a:pt x="5287" y="333"/>
                    <a:pt x="5620" y="381"/>
                    <a:pt x="5989" y="429"/>
                  </a:cubicBezTo>
                  <a:cubicBezTo>
                    <a:pt x="6692" y="500"/>
                    <a:pt x="7454" y="631"/>
                    <a:pt x="8264" y="762"/>
                  </a:cubicBezTo>
                  <a:cubicBezTo>
                    <a:pt x="9859" y="1060"/>
                    <a:pt x="11597" y="1453"/>
                    <a:pt x="13431" y="1881"/>
                  </a:cubicBezTo>
                  <a:cubicBezTo>
                    <a:pt x="15252" y="2310"/>
                    <a:pt x="17003" y="2715"/>
                    <a:pt x="18598" y="3012"/>
                  </a:cubicBezTo>
                  <a:cubicBezTo>
                    <a:pt x="19408" y="3143"/>
                    <a:pt x="20170" y="3286"/>
                    <a:pt x="20896" y="3370"/>
                  </a:cubicBezTo>
                  <a:cubicBezTo>
                    <a:pt x="21253" y="3417"/>
                    <a:pt x="21599" y="3477"/>
                    <a:pt x="21944" y="3501"/>
                  </a:cubicBezTo>
                  <a:cubicBezTo>
                    <a:pt x="22277" y="3536"/>
                    <a:pt x="22599" y="3548"/>
                    <a:pt x="22908" y="3584"/>
                  </a:cubicBezTo>
                  <a:cubicBezTo>
                    <a:pt x="23515" y="3655"/>
                    <a:pt x="24087" y="3643"/>
                    <a:pt x="24575" y="3655"/>
                  </a:cubicBezTo>
                  <a:cubicBezTo>
                    <a:pt x="24825" y="3667"/>
                    <a:pt x="25051" y="3667"/>
                    <a:pt x="25254" y="3667"/>
                  </a:cubicBezTo>
                  <a:cubicBezTo>
                    <a:pt x="25480" y="3655"/>
                    <a:pt x="25659" y="3655"/>
                    <a:pt x="25837" y="3643"/>
                  </a:cubicBezTo>
                  <a:cubicBezTo>
                    <a:pt x="26528" y="3596"/>
                    <a:pt x="26909" y="3584"/>
                    <a:pt x="26909" y="3584"/>
                  </a:cubicBezTo>
                  <a:cubicBezTo>
                    <a:pt x="26909" y="3584"/>
                    <a:pt x="26528" y="3584"/>
                    <a:pt x="25801" y="3536"/>
                  </a:cubicBezTo>
                  <a:lnTo>
                    <a:pt x="25242" y="3536"/>
                  </a:lnTo>
                  <a:cubicBezTo>
                    <a:pt x="25039" y="3536"/>
                    <a:pt x="24789" y="3501"/>
                    <a:pt x="24551" y="3489"/>
                  </a:cubicBezTo>
                  <a:cubicBezTo>
                    <a:pt x="24063" y="3441"/>
                    <a:pt x="23515" y="3429"/>
                    <a:pt x="22908" y="3346"/>
                  </a:cubicBezTo>
                  <a:cubicBezTo>
                    <a:pt x="22611" y="3298"/>
                    <a:pt x="22277" y="3262"/>
                    <a:pt x="21956" y="3227"/>
                  </a:cubicBezTo>
                  <a:cubicBezTo>
                    <a:pt x="21622" y="3179"/>
                    <a:pt x="21277" y="3120"/>
                    <a:pt x="20920" y="3060"/>
                  </a:cubicBezTo>
                  <a:cubicBezTo>
                    <a:pt x="20205" y="2953"/>
                    <a:pt x="19455" y="2786"/>
                    <a:pt x="18658" y="2631"/>
                  </a:cubicBezTo>
                  <a:cubicBezTo>
                    <a:pt x="17086" y="2286"/>
                    <a:pt x="15348" y="1869"/>
                    <a:pt x="13514" y="1441"/>
                  </a:cubicBezTo>
                  <a:cubicBezTo>
                    <a:pt x="11681" y="1000"/>
                    <a:pt x="9907" y="631"/>
                    <a:pt x="8299" y="381"/>
                  </a:cubicBezTo>
                  <a:cubicBezTo>
                    <a:pt x="7490" y="262"/>
                    <a:pt x="6728" y="143"/>
                    <a:pt x="6001" y="95"/>
                  </a:cubicBezTo>
                  <a:cubicBezTo>
                    <a:pt x="5620" y="83"/>
                    <a:pt x="5287" y="36"/>
                    <a:pt x="4942" y="24"/>
                  </a:cubicBezTo>
                  <a:cubicBezTo>
                    <a:pt x="4608" y="24"/>
                    <a:pt x="4287" y="12"/>
                    <a:pt x="3977" y="12"/>
                  </a:cubicBezTo>
                  <a:cubicBezTo>
                    <a:pt x="3838" y="4"/>
                    <a:pt x="3701" y="1"/>
                    <a:pt x="3567" y="1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443" name="Google Shape;12443;p49"/>
            <p:cNvSpPr/>
            <p:nvPr/>
          </p:nvSpPr>
          <p:spPr>
            <a:xfrm>
              <a:off x="4495800" y="2796300"/>
              <a:ext cx="401850" cy="70875"/>
            </a:xfrm>
            <a:custGeom>
              <a:avLst/>
              <a:gdLst/>
              <a:ahLst/>
              <a:cxnLst/>
              <a:rect l="l" t="t" r="r" b="b"/>
              <a:pathLst>
                <a:path w="16074" h="2835" extrusionOk="0">
                  <a:moveTo>
                    <a:pt x="0" y="1"/>
                  </a:moveTo>
                  <a:cubicBezTo>
                    <a:pt x="0" y="1"/>
                    <a:pt x="214" y="13"/>
                    <a:pt x="631" y="60"/>
                  </a:cubicBezTo>
                  <a:cubicBezTo>
                    <a:pt x="1048" y="108"/>
                    <a:pt x="1643" y="167"/>
                    <a:pt x="2381" y="251"/>
                  </a:cubicBezTo>
                  <a:cubicBezTo>
                    <a:pt x="3846" y="417"/>
                    <a:pt x="5870" y="703"/>
                    <a:pt x="8096" y="1084"/>
                  </a:cubicBezTo>
                  <a:cubicBezTo>
                    <a:pt x="10311" y="1477"/>
                    <a:pt x="12299" y="1906"/>
                    <a:pt x="13752" y="2251"/>
                  </a:cubicBezTo>
                  <a:cubicBezTo>
                    <a:pt x="14466" y="2406"/>
                    <a:pt x="15038" y="2561"/>
                    <a:pt x="15442" y="2668"/>
                  </a:cubicBezTo>
                  <a:cubicBezTo>
                    <a:pt x="15847" y="2775"/>
                    <a:pt x="16073" y="2834"/>
                    <a:pt x="16073" y="2834"/>
                  </a:cubicBezTo>
                  <a:lnTo>
                    <a:pt x="15478" y="2596"/>
                  </a:lnTo>
                  <a:cubicBezTo>
                    <a:pt x="15085" y="2442"/>
                    <a:pt x="14526" y="2251"/>
                    <a:pt x="13811" y="2025"/>
                  </a:cubicBezTo>
                  <a:cubicBezTo>
                    <a:pt x="12394" y="1584"/>
                    <a:pt x="10394" y="1025"/>
                    <a:pt x="8168" y="644"/>
                  </a:cubicBezTo>
                  <a:cubicBezTo>
                    <a:pt x="5929" y="251"/>
                    <a:pt x="3881" y="96"/>
                    <a:pt x="2393" y="36"/>
                  </a:cubicBezTo>
                  <a:cubicBezTo>
                    <a:pt x="1643" y="1"/>
                    <a:pt x="1048" y="1"/>
                    <a:pt x="631" y="1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444" name="Google Shape;12444;p49"/>
            <p:cNvSpPr/>
            <p:nvPr/>
          </p:nvSpPr>
          <p:spPr>
            <a:xfrm>
              <a:off x="2594350" y="2880150"/>
              <a:ext cx="218225" cy="179900"/>
            </a:xfrm>
            <a:custGeom>
              <a:avLst/>
              <a:gdLst/>
              <a:ahLst/>
              <a:cxnLst/>
              <a:rect l="l" t="t" r="r" b="b"/>
              <a:pathLst>
                <a:path w="8729" h="7196" extrusionOk="0">
                  <a:moveTo>
                    <a:pt x="8180" y="1"/>
                  </a:moveTo>
                  <a:cubicBezTo>
                    <a:pt x="8037" y="1"/>
                    <a:pt x="7864" y="33"/>
                    <a:pt x="7716" y="171"/>
                  </a:cubicBezTo>
                  <a:cubicBezTo>
                    <a:pt x="7621" y="242"/>
                    <a:pt x="7538" y="362"/>
                    <a:pt x="7514" y="516"/>
                  </a:cubicBezTo>
                  <a:cubicBezTo>
                    <a:pt x="7514" y="659"/>
                    <a:pt x="7549" y="778"/>
                    <a:pt x="7502" y="838"/>
                  </a:cubicBezTo>
                  <a:cubicBezTo>
                    <a:pt x="7454" y="921"/>
                    <a:pt x="7359" y="945"/>
                    <a:pt x="7216" y="981"/>
                  </a:cubicBezTo>
                  <a:cubicBezTo>
                    <a:pt x="7085" y="1004"/>
                    <a:pt x="6942" y="1028"/>
                    <a:pt x="6764" y="1076"/>
                  </a:cubicBezTo>
                  <a:cubicBezTo>
                    <a:pt x="6668" y="1112"/>
                    <a:pt x="6561" y="1171"/>
                    <a:pt x="6490" y="1278"/>
                  </a:cubicBezTo>
                  <a:cubicBezTo>
                    <a:pt x="6418" y="1374"/>
                    <a:pt x="6406" y="1528"/>
                    <a:pt x="6406" y="1600"/>
                  </a:cubicBezTo>
                  <a:cubicBezTo>
                    <a:pt x="6406" y="1755"/>
                    <a:pt x="6359" y="1874"/>
                    <a:pt x="6264" y="1993"/>
                  </a:cubicBezTo>
                  <a:cubicBezTo>
                    <a:pt x="6097" y="2231"/>
                    <a:pt x="5799" y="2409"/>
                    <a:pt x="5466" y="2624"/>
                  </a:cubicBezTo>
                  <a:cubicBezTo>
                    <a:pt x="5132" y="2838"/>
                    <a:pt x="4811" y="3076"/>
                    <a:pt x="4478" y="3314"/>
                  </a:cubicBezTo>
                  <a:cubicBezTo>
                    <a:pt x="3144" y="4267"/>
                    <a:pt x="2025" y="5243"/>
                    <a:pt x="1239" y="5981"/>
                  </a:cubicBezTo>
                  <a:cubicBezTo>
                    <a:pt x="453" y="6708"/>
                    <a:pt x="1" y="7196"/>
                    <a:pt x="1" y="7196"/>
                  </a:cubicBezTo>
                  <a:cubicBezTo>
                    <a:pt x="1" y="7196"/>
                    <a:pt x="537" y="6803"/>
                    <a:pt x="1370" y="6124"/>
                  </a:cubicBezTo>
                  <a:cubicBezTo>
                    <a:pt x="2239" y="5481"/>
                    <a:pt x="3418" y="4612"/>
                    <a:pt x="4740" y="3660"/>
                  </a:cubicBezTo>
                  <a:cubicBezTo>
                    <a:pt x="5061" y="3421"/>
                    <a:pt x="5394" y="3183"/>
                    <a:pt x="5704" y="2957"/>
                  </a:cubicBezTo>
                  <a:cubicBezTo>
                    <a:pt x="6002" y="2731"/>
                    <a:pt x="6359" y="2528"/>
                    <a:pt x="6585" y="2171"/>
                  </a:cubicBezTo>
                  <a:cubicBezTo>
                    <a:pt x="6704" y="1993"/>
                    <a:pt x="6764" y="1766"/>
                    <a:pt x="6740" y="1576"/>
                  </a:cubicBezTo>
                  <a:cubicBezTo>
                    <a:pt x="6728" y="1481"/>
                    <a:pt x="6740" y="1457"/>
                    <a:pt x="6764" y="1421"/>
                  </a:cubicBezTo>
                  <a:cubicBezTo>
                    <a:pt x="6787" y="1397"/>
                    <a:pt x="6823" y="1362"/>
                    <a:pt x="6883" y="1338"/>
                  </a:cubicBezTo>
                  <a:cubicBezTo>
                    <a:pt x="7002" y="1290"/>
                    <a:pt x="7145" y="1254"/>
                    <a:pt x="7299" y="1219"/>
                  </a:cubicBezTo>
                  <a:cubicBezTo>
                    <a:pt x="7430" y="1171"/>
                    <a:pt x="7621" y="1112"/>
                    <a:pt x="7716" y="933"/>
                  </a:cubicBezTo>
                  <a:cubicBezTo>
                    <a:pt x="7752" y="838"/>
                    <a:pt x="7752" y="754"/>
                    <a:pt x="7740" y="683"/>
                  </a:cubicBezTo>
                  <a:cubicBezTo>
                    <a:pt x="7728" y="623"/>
                    <a:pt x="7716" y="564"/>
                    <a:pt x="7716" y="516"/>
                  </a:cubicBezTo>
                  <a:cubicBezTo>
                    <a:pt x="7716" y="421"/>
                    <a:pt x="7752" y="338"/>
                    <a:pt x="7811" y="266"/>
                  </a:cubicBezTo>
                  <a:cubicBezTo>
                    <a:pt x="7930" y="111"/>
                    <a:pt x="8109" y="88"/>
                    <a:pt x="8264" y="64"/>
                  </a:cubicBezTo>
                  <a:cubicBezTo>
                    <a:pt x="8302" y="61"/>
                    <a:pt x="8339" y="59"/>
                    <a:pt x="8373" y="59"/>
                  </a:cubicBezTo>
                  <a:cubicBezTo>
                    <a:pt x="8468" y="59"/>
                    <a:pt x="8548" y="70"/>
                    <a:pt x="8609" y="88"/>
                  </a:cubicBezTo>
                  <a:cubicBezTo>
                    <a:pt x="8681" y="100"/>
                    <a:pt x="8728" y="100"/>
                    <a:pt x="8728" y="100"/>
                  </a:cubicBezTo>
                  <a:cubicBezTo>
                    <a:pt x="8728" y="100"/>
                    <a:pt x="8681" y="88"/>
                    <a:pt x="8609" y="64"/>
                  </a:cubicBezTo>
                  <a:cubicBezTo>
                    <a:pt x="8526" y="52"/>
                    <a:pt x="8407" y="28"/>
                    <a:pt x="8264" y="4"/>
                  </a:cubicBezTo>
                  <a:cubicBezTo>
                    <a:pt x="8237" y="2"/>
                    <a:pt x="8209" y="1"/>
                    <a:pt x="8180" y="1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445" name="Google Shape;12445;p49"/>
            <p:cNvSpPr/>
            <p:nvPr/>
          </p:nvSpPr>
          <p:spPr>
            <a:xfrm>
              <a:off x="2647050" y="2995725"/>
              <a:ext cx="509300" cy="34925"/>
            </a:xfrm>
            <a:custGeom>
              <a:avLst/>
              <a:gdLst/>
              <a:ahLst/>
              <a:cxnLst/>
              <a:rect l="l" t="t" r="r" b="b"/>
              <a:pathLst>
                <a:path w="20372" h="1397" extrusionOk="0">
                  <a:moveTo>
                    <a:pt x="20372" y="1"/>
                  </a:moveTo>
                  <a:cubicBezTo>
                    <a:pt x="20372" y="1"/>
                    <a:pt x="20086" y="49"/>
                    <a:pt x="19586" y="108"/>
                  </a:cubicBezTo>
                  <a:cubicBezTo>
                    <a:pt x="19074" y="180"/>
                    <a:pt x="18336" y="287"/>
                    <a:pt x="17407" y="394"/>
                  </a:cubicBezTo>
                  <a:cubicBezTo>
                    <a:pt x="15562" y="596"/>
                    <a:pt x="13014" y="822"/>
                    <a:pt x="10204" y="906"/>
                  </a:cubicBezTo>
                  <a:cubicBezTo>
                    <a:pt x="9220" y="939"/>
                    <a:pt x="8267" y="954"/>
                    <a:pt x="7364" y="954"/>
                  </a:cubicBezTo>
                  <a:cubicBezTo>
                    <a:pt x="5689" y="954"/>
                    <a:pt x="4188" y="904"/>
                    <a:pt x="2989" y="834"/>
                  </a:cubicBezTo>
                  <a:cubicBezTo>
                    <a:pt x="2060" y="787"/>
                    <a:pt x="1322" y="751"/>
                    <a:pt x="798" y="703"/>
                  </a:cubicBezTo>
                  <a:cubicBezTo>
                    <a:pt x="274" y="656"/>
                    <a:pt x="0" y="644"/>
                    <a:pt x="0" y="644"/>
                  </a:cubicBezTo>
                  <a:lnTo>
                    <a:pt x="0" y="644"/>
                  </a:lnTo>
                  <a:cubicBezTo>
                    <a:pt x="0" y="644"/>
                    <a:pt x="274" y="692"/>
                    <a:pt x="786" y="775"/>
                  </a:cubicBezTo>
                  <a:cubicBezTo>
                    <a:pt x="1286" y="870"/>
                    <a:pt x="2036" y="965"/>
                    <a:pt x="2953" y="1073"/>
                  </a:cubicBezTo>
                  <a:cubicBezTo>
                    <a:pt x="4449" y="1246"/>
                    <a:pt x="6414" y="1396"/>
                    <a:pt x="8620" y="1396"/>
                  </a:cubicBezTo>
                  <a:cubicBezTo>
                    <a:pt x="9136" y="1396"/>
                    <a:pt x="9665" y="1388"/>
                    <a:pt x="10204" y="1370"/>
                  </a:cubicBezTo>
                  <a:cubicBezTo>
                    <a:pt x="13050" y="1287"/>
                    <a:pt x="15597" y="942"/>
                    <a:pt x="17419" y="608"/>
                  </a:cubicBezTo>
                  <a:cubicBezTo>
                    <a:pt x="18348" y="453"/>
                    <a:pt x="19074" y="299"/>
                    <a:pt x="19586" y="180"/>
                  </a:cubicBezTo>
                  <a:cubicBezTo>
                    <a:pt x="20086" y="61"/>
                    <a:pt x="20372" y="1"/>
                    <a:pt x="20372" y="1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446" name="Google Shape;12446;p49"/>
            <p:cNvSpPr/>
            <p:nvPr/>
          </p:nvSpPr>
          <p:spPr>
            <a:xfrm>
              <a:off x="2698550" y="2967150"/>
              <a:ext cx="191400" cy="17800"/>
            </a:xfrm>
            <a:custGeom>
              <a:avLst/>
              <a:gdLst/>
              <a:ahLst/>
              <a:cxnLst/>
              <a:rect l="l" t="t" r="r" b="b"/>
              <a:pathLst>
                <a:path w="7656" h="712" extrusionOk="0">
                  <a:moveTo>
                    <a:pt x="7656" y="1"/>
                  </a:moveTo>
                  <a:lnTo>
                    <a:pt x="7656" y="1"/>
                  </a:lnTo>
                  <a:cubicBezTo>
                    <a:pt x="7656" y="1"/>
                    <a:pt x="7227" y="25"/>
                    <a:pt x="6525" y="108"/>
                  </a:cubicBezTo>
                  <a:cubicBezTo>
                    <a:pt x="5834" y="144"/>
                    <a:pt x="4882" y="203"/>
                    <a:pt x="3834" y="251"/>
                  </a:cubicBezTo>
                  <a:cubicBezTo>
                    <a:pt x="2786" y="299"/>
                    <a:pt x="1834" y="311"/>
                    <a:pt x="1131" y="311"/>
                  </a:cubicBezTo>
                  <a:lnTo>
                    <a:pt x="0" y="311"/>
                  </a:lnTo>
                  <a:cubicBezTo>
                    <a:pt x="0" y="311"/>
                    <a:pt x="417" y="418"/>
                    <a:pt x="1119" y="537"/>
                  </a:cubicBezTo>
                  <a:cubicBezTo>
                    <a:pt x="1719" y="628"/>
                    <a:pt x="2510" y="711"/>
                    <a:pt x="3395" y="711"/>
                  </a:cubicBezTo>
                  <a:cubicBezTo>
                    <a:pt x="3547" y="711"/>
                    <a:pt x="3701" y="709"/>
                    <a:pt x="3858" y="703"/>
                  </a:cubicBezTo>
                  <a:cubicBezTo>
                    <a:pt x="4929" y="656"/>
                    <a:pt x="5882" y="477"/>
                    <a:pt x="6572" y="311"/>
                  </a:cubicBezTo>
                  <a:cubicBezTo>
                    <a:pt x="7251" y="144"/>
                    <a:pt x="7656" y="1"/>
                    <a:pt x="7656" y="1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447" name="Google Shape;12447;p49"/>
            <p:cNvSpPr/>
            <p:nvPr/>
          </p:nvSpPr>
          <p:spPr>
            <a:xfrm>
              <a:off x="2862550" y="2897875"/>
              <a:ext cx="950150" cy="82400"/>
            </a:xfrm>
            <a:custGeom>
              <a:avLst/>
              <a:gdLst/>
              <a:ahLst/>
              <a:cxnLst/>
              <a:rect l="l" t="t" r="r" b="b"/>
              <a:pathLst>
                <a:path w="38006" h="3296" extrusionOk="0">
                  <a:moveTo>
                    <a:pt x="22933" y="1"/>
                  </a:moveTo>
                  <a:cubicBezTo>
                    <a:pt x="21699" y="1"/>
                    <a:pt x="20427" y="66"/>
                    <a:pt x="19134" y="188"/>
                  </a:cubicBezTo>
                  <a:cubicBezTo>
                    <a:pt x="16479" y="450"/>
                    <a:pt x="13978" y="819"/>
                    <a:pt x="11704" y="1046"/>
                  </a:cubicBezTo>
                  <a:cubicBezTo>
                    <a:pt x="9430" y="1260"/>
                    <a:pt x="7358" y="1319"/>
                    <a:pt x="5620" y="1319"/>
                  </a:cubicBezTo>
                  <a:cubicBezTo>
                    <a:pt x="3894" y="1319"/>
                    <a:pt x="2477" y="1260"/>
                    <a:pt x="1513" y="1224"/>
                  </a:cubicBezTo>
                  <a:cubicBezTo>
                    <a:pt x="536" y="1177"/>
                    <a:pt x="1" y="1141"/>
                    <a:pt x="0" y="1141"/>
                  </a:cubicBezTo>
                  <a:lnTo>
                    <a:pt x="0" y="1141"/>
                  </a:lnTo>
                  <a:cubicBezTo>
                    <a:pt x="1" y="1141"/>
                    <a:pt x="536" y="1200"/>
                    <a:pt x="1513" y="1296"/>
                  </a:cubicBezTo>
                  <a:cubicBezTo>
                    <a:pt x="2489" y="1379"/>
                    <a:pt x="3894" y="1486"/>
                    <a:pt x="5632" y="1546"/>
                  </a:cubicBezTo>
                  <a:cubicBezTo>
                    <a:pt x="6255" y="1567"/>
                    <a:pt x="6922" y="1581"/>
                    <a:pt x="7626" y="1581"/>
                  </a:cubicBezTo>
                  <a:cubicBezTo>
                    <a:pt x="8887" y="1581"/>
                    <a:pt x="10270" y="1537"/>
                    <a:pt x="11752" y="1415"/>
                  </a:cubicBezTo>
                  <a:cubicBezTo>
                    <a:pt x="14062" y="1236"/>
                    <a:pt x="16550" y="891"/>
                    <a:pt x="19193" y="641"/>
                  </a:cubicBezTo>
                  <a:cubicBezTo>
                    <a:pt x="20633" y="504"/>
                    <a:pt x="22037" y="428"/>
                    <a:pt x="23388" y="428"/>
                  </a:cubicBezTo>
                  <a:cubicBezTo>
                    <a:pt x="24506" y="428"/>
                    <a:pt x="25588" y="480"/>
                    <a:pt x="26623" y="593"/>
                  </a:cubicBezTo>
                  <a:cubicBezTo>
                    <a:pt x="28897" y="831"/>
                    <a:pt x="30921" y="1260"/>
                    <a:pt x="32600" y="1700"/>
                  </a:cubicBezTo>
                  <a:cubicBezTo>
                    <a:pt x="34279" y="2129"/>
                    <a:pt x="35636" y="2546"/>
                    <a:pt x="36565" y="2831"/>
                  </a:cubicBezTo>
                  <a:cubicBezTo>
                    <a:pt x="37493" y="3129"/>
                    <a:pt x="38005" y="3296"/>
                    <a:pt x="38005" y="3296"/>
                  </a:cubicBezTo>
                  <a:cubicBezTo>
                    <a:pt x="38005" y="3296"/>
                    <a:pt x="37493" y="3093"/>
                    <a:pt x="36576" y="2772"/>
                  </a:cubicBezTo>
                  <a:cubicBezTo>
                    <a:pt x="35648" y="2439"/>
                    <a:pt x="34326" y="1962"/>
                    <a:pt x="32647" y="1486"/>
                  </a:cubicBezTo>
                  <a:cubicBezTo>
                    <a:pt x="30957" y="1010"/>
                    <a:pt x="28933" y="510"/>
                    <a:pt x="26647" y="224"/>
                  </a:cubicBezTo>
                  <a:cubicBezTo>
                    <a:pt x="25467" y="72"/>
                    <a:pt x="24221" y="1"/>
                    <a:pt x="22933" y="1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448" name="Google Shape;12448;p49"/>
            <p:cNvSpPr/>
            <p:nvPr/>
          </p:nvSpPr>
          <p:spPr>
            <a:xfrm>
              <a:off x="3315875" y="2930175"/>
              <a:ext cx="382525" cy="50100"/>
            </a:xfrm>
            <a:custGeom>
              <a:avLst/>
              <a:gdLst/>
              <a:ahLst/>
              <a:cxnLst/>
              <a:rect l="l" t="t" r="r" b="b"/>
              <a:pathLst>
                <a:path w="15301" h="2004" extrusionOk="0">
                  <a:moveTo>
                    <a:pt x="5642" y="1"/>
                  </a:moveTo>
                  <a:cubicBezTo>
                    <a:pt x="4334" y="1"/>
                    <a:pt x="3168" y="108"/>
                    <a:pt x="2251" y="242"/>
                  </a:cubicBezTo>
                  <a:cubicBezTo>
                    <a:pt x="1548" y="349"/>
                    <a:pt x="989" y="456"/>
                    <a:pt x="596" y="539"/>
                  </a:cubicBezTo>
                  <a:cubicBezTo>
                    <a:pt x="203" y="635"/>
                    <a:pt x="1" y="670"/>
                    <a:pt x="1" y="670"/>
                  </a:cubicBezTo>
                  <a:cubicBezTo>
                    <a:pt x="1" y="670"/>
                    <a:pt x="227" y="658"/>
                    <a:pt x="608" y="611"/>
                  </a:cubicBezTo>
                  <a:cubicBezTo>
                    <a:pt x="1001" y="575"/>
                    <a:pt x="1560" y="527"/>
                    <a:pt x="2263" y="480"/>
                  </a:cubicBezTo>
                  <a:cubicBezTo>
                    <a:pt x="2900" y="442"/>
                    <a:pt x="3642" y="416"/>
                    <a:pt x="4462" y="416"/>
                  </a:cubicBezTo>
                  <a:cubicBezTo>
                    <a:pt x="5450" y="416"/>
                    <a:pt x="6551" y="454"/>
                    <a:pt x="7716" y="551"/>
                  </a:cubicBezTo>
                  <a:cubicBezTo>
                    <a:pt x="9835" y="754"/>
                    <a:pt x="11728" y="1087"/>
                    <a:pt x="13098" y="1420"/>
                  </a:cubicBezTo>
                  <a:cubicBezTo>
                    <a:pt x="13788" y="1575"/>
                    <a:pt x="14336" y="1730"/>
                    <a:pt x="14705" y="1837"/>
                  </a:cubicBezTo>
                  <a:cubicBezTo>
                    <a:pt x="15098" y="1944"/>
                    <a:pt x="15300" y="2004"/>
                    <a:pt x="15300" y="2004"/>
                  </a:cubicBezTo>
                  <a:cubicBezTo>
                    <a:pt x="15300" y="2004"/>
                    <a:pt x="15098" y="1909"/>
                    <a:pt x="14752" y="1742"/>
                  </a:cubicBezTo>
                  <a:cubicBezTo>
                    <a:pt x="14383" y="1599"/>
                    <a:pt x="13848" y="1409"/>
                    <a:pt x="13169" y="1182"/>
                  </a:cubicBezTo>
                  <a:cubicBezTo>
                    <a:pt x="11835" y="754"/>
                    <a:pt x="9930" y="289"/>
                    <a:pt x="7775" y="99"/>
                  </a:cubicBezTo>
                  <a:cubicBezTo>
                    <a:pt x="7036" y="30"/>
                    <a:pt x="6320" y="1"/>
                    <a:pt x="5642" y="1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449" name="Google Shape;12449;p49"/>
            <p:cNvSpPr/>
            <p:nvPr/>
          </p:nvSpPr>
          <p:spPr>
            <a:xfrm>
              <a:off x="3478100" y="2965425"/>
              <a:ext cx="132475" cy="15200"/>
            </a:xfrm>
            <a:custGeom>
              <a:avLst/>
              <a:gdLst/>
              <a:ahLst/>
              <a:cxnLst/>
              <a:rect l="l" t="t" r="r" b="b"/>
              <a:pathLst>
                <a:path w="5299" h="608" extrusionOk="0">
                  <a:moveTo>
                    <a:pt x="1616" y="0"/>
                  </a:moveTo>
                  <a:cubicBezTo>
                    <a:pt x="667" y="0"/>
                    <a:pt x="1" y="106"/>
                    <a:pt x="1" y="106"/>
                  </a:cubicBezTo>
                  <a:cubicBezTo>
                    <a:pt x="1" y="106"/>
                    <a:pt x="1179" y="368"/>
                    <a:pt x="2632" y="499"/>
                  </a:cubicBezTo>
                  <a:cubicBezTo>
                    <a:pt x="3706" y="595"/>
                    <a:pt x="4639" y="607"/>
                    <a:pt x="5060" y="607"/>
                  </a:cubicBezTo>
                  <a:cubicBezTo>
                    <a:pt x="5213" y="607"/>
                    <a:pt x="5299" y="606"/>
                    <a:pt x="5299" y="606"/>
                  </a:cubicBezTo>
                  <a:cubicBezTo>
                    <a:pt x="5299" y="606"/>
                    <a:pt x="4156" y="177"/>
                    <a:pt x="2679" y="46"/>
                  </a:cubicBezTo>
                  <a:cubicBezTo>
                    <a:pt x="2302" y="13"/>
                    <a:pt x="1942" y="0"/>
                    <a:pt x="1616" y="0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450" name="Google Shape;12450;p49"/>
            <p:cNvSpPr/>
            <p:nvPr/>
          </p:nvSpPr>
          <p:spPr>
            <a:xfrm>
              <a:off x="3505200" y="2876350"/>
              <a:ext cx="306000" cy="62250"/>
            </a:xfrm>
            <a:custGeom>
              <a:avLst/>
              <a:gdLst/>
              <a:ahLst/>
              <a:cxnLst/>
              <a:rect l="l" t="t" r="r" b="b"/>
              <a:pathLst>
                <a:path w="12240" h="2490" extrusionOk="0">
                  <a:moveTo>
                    <a:pt x="702" y="1"/>
                  </a:moveTo>
                  <a:cubicBezTo>
                    <a:pt x="253" y="1"/>
                    <a:pt x="0" y="13"/>
                    <a:pt x="0" y="13"/>
                  </a:cubicBezTo>
                  <a:cubicBezTo>
                    <a:pt x="0" y="13"/>
                    <a:pt x="691" y="97"/>
                    <a:pt x="1822" y="252"/>
                  </a:cubicBezTo>
                  <a:cubicBezTo>
                    <a:pt x="2941" y="418"/>
                    <a:pt x="4489" y="668"/>
                    <a:pt x="6167" y="1014"/>
                  </a:cubicBezTo>
                  <a:cubicBezTo>
                    <a:pt x="7846" y="1359"/>
                    <a:pt x="9370" y="1728"/>
                    <a:pt x="10466" y="2014"/>
                  </a:cubicBezTo>
                  <a:cubicBezTo>
                    <a:pt x="11549" y="2311"/>
                    <a:pt x="12240" y="2490"/>
                    <a:pt x="12240" y="2490"/>
                  </a:cubicBezTo>
                  <a:cubicBezTo>
                    <a:pt x="12240" y="2490"/>
                    <a:pt x="11597" y="2192"/>
                    <a:pt x="10549" y="1787"/>
                  </a:cubicBezTo>
                  <a:cubicBezTo>
                    <a:pt x="9489" y="1383"/>
                    <a:pt x="7977" y="906"/>
                    <a:pt x="6275" y="561"/>
                  </a:cubicBezTo>
                  <a:cubicBezTo>
                    <a:pt x="4560" y="216"/>
                    <a:pt x="2977" y="73"/>
                    <a:pt x="1845" y="25"/>
                  </a:cubicBezTo>
                  <a:cubicBezTo>
                    <a:pt x="1388" y="6"/>
                    <a:pt x="1002" y="1"/>
                    <a:pt x="702" y="1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451" name="Google Shape;12451;p49"/>
            <p:cNvSpPr/>
            <p:nvPr/>
          </p:nvSpPr>
          <p:spPr>
            <a:xfrm>
              <a:off x="3798075" y="2921325"/>
              <a:ext cx="146175" cy="109850"/>
            </a:xfrm>
            <a:custGeom>
              <a:avLst/>
              <a:gdLst/>
              <a:ahLst/>
              <a:cxnLst/>
              <a:rect l="l" t="t" r="r" b="b"/>
              <a:pathLst>
                <a:path w="5847" h="4394" extrusionOk="0">
                  <a:moveTo>
                    <a:pt x="1" y="0"/>
                  </a:moveTo>
                  <a:lnTo>
                    <a:pt x="1" y="0"/>
                  </a:lnTo>
                  <a:cubicBezTo>
                    <a:pt x="1" y="0"/>
                    <a:pt x="406" y="179"/>
                    <a:pt x="1001" y="465"/>
                  </a:cubicBezTo>
                  <a:cubicBezTo>
                    <a:pt x="1596" y="774"/>
                    <a:pt x="2394" y="1239"/>
                    <a:pt x="3239" y="1810"/>
                  </a:cubicBezTo>
                  <a:cubicBezTo>
                    <a:pt x="4097" y="2382"/>
                    <a:pt x="4787" y="2977"/>
                    <a:pt x="5228" y="3501"/>
                  </a:cubicBezTo>
                  <a:cubicBezTo>
                    <a:pt x="5442" y="3751"/>
                    <a:pt x="5597" y="3977"/>
                    <a:pt x="5704" y="4132"/>
                  </a:cubicBezTo>
                  <a:cubicBezTo>
                    <a:pt x="5787" y="4299"/>
                    <a:pt x="5847" y="4394"/>
                    <a:pt x="5847" y="4394"/>
                  </a:cubicBezTo>
                  <a:cubicBezTo>
                    <a:pt x="5847" y="4394"/>
                    <a:pt x="5823" y="4287"/>
                    <a:pt x="5763" y="4108"/>
                  </a:cubicBezTo>
                  <a:cubicBezTo>
                    <a:pt x="5704" y="3929"/>
                    <a:pt x="5585" y="3656"/>
                    <a:pt x="5406" y="3358"/>
                  </a:cubicBezTo>
                  <a:cubicBezTo>
                    <a:pt x="5049" y="2763"/>
                    <a:pt x="4382" y="2036"/>
                    <a:pt x="3501" y="1441"/>
                  </a:cubicBezTo>
                  <a:cubicBezTo>
                    <a:pt x="2620" y="846"/>
                    <a:pt x="1727" y="477"/>
                    <a:pt x="1072" y="274"/>
                  </a:cubicBezTo>
                  <a:cubicBezTo>
                    <a:pt x="418" y="60"/>
                    <a:pt x="1" y="0"/>
                    <a:pt x="1" y="0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452" name="Google Shape;12452;p49"/>
            <p:cNvSpPr/>
            <p:nvPr/>
          </p:nvSpPr>
          <p:spPr>
            <a:xfrm>
              <a:off x="3826650" y="2973700"/>
              <a:ext cx="92900" cy="57175"/>
            </a:xfrm>
            <a:custGeom>
              <a:avLst/>
              <a:gdLst/>
              <a:ahLst/>
              <a:cxnLst/>
              <a:rect l="l" t="t" r="r" b="b"/>
              <a:pathLst>
                <a:path w="3716" h="2287" extrusionOk="0">
                  <a:moveTo>
                    <a:pt x="1" y="1"/>
                  </a:moveTo>
                  <a:cubicBezTo>
                    <a:pt x="1" y="1"/>
                    <a:pt x="215" y="120"/>
                    <a:pt x="560" y="346"/>
                  </a:cubicBezTo>
                  <a:cubicBezTo>
                    <a:pt x="894" y="537"/>
                    <a:pt x="1358" y="822"/>
                    <a:pt x="1858" y="1132"/>
                  </a:cubicBezTo>
                  <a:cubicBezTo>
                    <a:pt x="2370" y="1453"/>
                    <a:pt x="2834" y="1727"/>
                    <a:pt x="3156" y="1942"/>
                  </a:cubicBezTo>
                  <a:cubicBezTo>
                    <a:pt x="3501" y="2144"/>
                    <a:pt x="3716" y="2287"/>
                    <a:pt x="3716" y="2287"/>
                  </a:cubicBezTo>
                  <a:cubicBezTo>
                    <a:pt x="3716" y="2287"/>
                    <a:pt x="3573" y="2073"/>
                    <a:pt x="3311" y="1763"/>
                  </a:cubicBezTo>
                  <a:cubicBezTo>
                    <a:pt x="3037" y="1453"/>
                    <a:pt x="2644" y="1061"/>
                    <a:pt x="2096" y="739"/>
                  </a:cubicBezTo>
                  <a:cubicBezTo>
                    <a:pt x="1572" y="406"/>
                    <a:pt x="1037" y="227"/>
                    <a:pt x="644" y="120"/>
                  </a:cubicBezTo>
                  <a:cubicBezTo>
                    <a:pt x="263" y="25"/>
                    <a:pt x="1" y="1"/>
                    <a:pt x="1" y="1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453" name="Google Shape;12453;p49"/>
            <p:cNvSpPr/>
            <p:nvPr/>
          </p:nvSpPr>
          <p:spPr>
            <a:xfrm>
              <a:off x="3798075" y="2993050"/>
              <a:ext cx="73550" cy="48550"/>
            </a:xfrm>
            <a:custGeom>
              <a:avLst/>
              <a:gdLst/>
              <a:ahLst/>
              <a:cxnLst/>
              <a:rect l="l" t="t" r="r" b="b"/>
              <a:pathLst>
                <a:path w="2942" h="1942" extrusionOk="0">
                  <a:moveTo>
                    <a:pt x="1" y="1"/>
                  </a:moveTo>
                  <a:lnTo>
                    <a:pt x="1" y="1"/>
                  </a:lnTo>
                  <a:cubicBezTo>
                    <a:pt x="1" y="1"/>
                    <a:pt x="167" y="120"/>
                    <a:pt x="417" y="346"/>
                  </a:cubicBezTo>
                  <a:cubicBezTo>
                    <a:pt x="679" y="525"/>
                    <a:pt x="1025" y="787"/>
                    <a:pt x="1430" y="1049"/>
                  </a:cubicBezTo>
                  <a:cubicBezTo>
                    <a:pt x="1834" y="1299"/>
                    <a:pt x="2203" y="1525"/>
                    <a:pt x="2489" y="1680"/>
                  </a:cubicBezTo>
                  <a:cubicBezTo>
                    <a:pt x="2763" y="1846"/>
                    <a:pt x="2942" y="1942"/>
                    <a:pt x="2942" y="1942"/>
                  </a:cubicBezTo>
                  <a:cubicBezTo>
                    <a:pt x="2942" y="1942"/>
                    <a:pt x="2846" y="1763"/>
                    <a:pt x="2632" y="1513"/>
                  </a:cubicBezTo>
                  <a:cubicBezTo>
                    <a:pt x="2430" y="1251"/>
                    <a:pt x="2096" y="929"/>
                    <a:pt x="1680" y="656"/>
                  </a:cubicBezTo>
                  <a:cubicBezTo>
                    <a:pt x="1263" y="382"/>
                    <a:pt x="834" y="215"/>
                    <a:pt x="525" y="120"/>
                  </a:cubicBezTo>
                  <a:cubicBezTo>
                    <a:pt x="215" y="37"/>
                    <a:pt x="1" y="1"/>
                    <a:pt x="1" y="1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454" name="Google Shape;12454;p49"/>
            <p:cNvSpPr/>
            <p:nvPr/>
          </p:nvSpPr>
          <p:spPr>
            <a:xfrm>
              <a:off x="3646275" y="3014500"/>
              <a:ext cx="141425" cy="65800"/>
            </a:xfrm>
            <a:custGeom>
              <a:avLst/>
              <a:gdLst/>
              <a:ahLst/>
              <a:cxnLst/>
              <a:rect l="l" t="t" r="r" b="b"/>
              <a:pathLst>
                <a:path w="5657" h="2632" extrusionOk="0">
                  <a:moveTo>
                    <a:pt x="1" y="0"/>
                  </a:moveTo>
                  <a:cubicBezTo>
                    <a:pt x="1" y="0"/>
                    <a:pt x="346" y="119"/>
                    <a:pt x="882" y="286"/>
                  </a:cubicBezTo>
                  <a:cubicBezTo>
                    <a:pt x="1417" y="488"/>
                    <a:pt x="2132" y="786"/>
                    <a:pt x="2906" y="1143"/>
                  </a:cubicBezTo>
                  <a:cubicBezTo>
                    <a:pt x="3680" y="1512"/>
                    <a:pt x="4358" y="1869"/>
                    <a:pt x="4858" y="2155"/>
                  </a:cubicBezTo>
                  <a:cubicBezTo>
                    <a:pt x="5346" y="2453"/>
                    <a:pt x="5656" y="2631"/>
                    <a:pt x="5656" y="2631"/>
                  </a:cubicBezTo>
                  <a:cubicBezTo>
                    <a:pt x="5656" y="2631"/>
                    <a:pt x="5418" y="2357"/>
                    <a:pt x="4989" y="1976"/>
                  </a:cubicBezTo>
                  <a:cubicBezTo>
                    <a:pt x="4549" y="1584"/>
                    <a:pt x="3906" y="1107"/>
                    <a:pt x="3096" y="738"/>
                  </a:cubicBezTo>
                  <a:cubicBezTo>
                    <a:pt x="2298" y="369"/>
                    <a:pt x="1501" y="179"/>
                    <a:pt x="941" y="83"/>
                  </a:cubicBezTo>
                  <a:cubicBezTo>
                    <a:pt x="358" y="0"/>
                    <a:pt x="1" y="0"/>
                    <a:pt x="1" y="0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455" name="Google Shape;12455;p49"/>
            <p:cNvSpPr/>
            <p:nvPr/>
          </p:nvSpPr>
          <p:spPr>
            <a:xfrm>
              <a:off x="2907500" y="2169450"/>
              <a:ext cx="176225" cy="400375"/>
            </a:xfrm>
            <a:custGeom>
              <a:avLst/>
              <a:gdLst/>
              <a:ahLst/>
              <a:cxnLst/>
              <a:rect l="l" t="t" r="r" b="b"/>
              <a:pathLst>
                <a:path w="7049" h="16015" extrusionOk="0">
                  <a:moveTo>
                    <a:pt x="7049" y="0"/>
                  </a:moveTo>
                  <a:cubicBezTo>
                    <a:pt x="7048" y="1"/>
                    <a:pt x="5263" y="3501"/>
                    <a:pt x="3310" y="7918"/>
                  </a:cubicBezTo>
                  <a:cubicBezTo>
                    <a:pt x="1369" y="12335"/>
                    <a:pt x="0" y="16014"/>
                    <a:pt x="0" y="16014"/>
                  </a:cubicBezTo>
                  <a:cubicBezTo>
                    <a:pt x="0" y="16014"/>
                    <a:pt x="1798" y="12514"/>
                    <a:pt x="3727" y="8096"/>
                  </a:cubicBezTo>
                  <a:cubicBezTo>
                    <a:pt x="5679" y="3680"/>
                    <a:pt x="7049" y="1"/>
                    <a:pt x="7049" y="0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456" name="Google Shape;12456;p49"/>
            <p:cNvSpPr/>
            <p:nvPr/>
          </p:nvSpPr>
          <p:spPr>
            <a:xfrm>
              <a:off x="2784850" y="2298325"/>
              <a:ext cx="212275" cy="456325"/>
            </a:xfrm>
            <a:custGeom>
              <a:avLst/>
              <a:gdLst/>
              <a:ahLst/>
              <a:cxnLst/>
              <a:rect l="l" t="t" r="r" b="b"/>
              <a:pathLst>
                <a:path w="8491" h="18253" extrusionOk="0">
                  <a:moveTo>
                    <a:pt x="8490" y="1"/>
                  </a:moveTo>
                  <a:cubicBezTo>
                    <a:pt x="8490" y="1"/>
                    <a:pt x="6287" y="3942"/>
                    <a:pt x="3930" y="8978"/>
                  </a:cubicBezTo>
                  <a:cubicBezTo>
                    <a:pt x="1596" y="14026"/>
                    <a:pt x="1" y="18253"/>
                    <a:pt x="1" y="18253"/>
                  </a:cubicBezTo>
                  <a:cubicBezTo>
                    <a:pt x="1" y="18253"/>
                    <a:pt x="2013" y="14205"/>
                    <a:pt x="4347" y="9168"/>
                  </a:cubicBezTo>
                  <a:cubicBezTo>
                    <a:pt x="6692" y="4144"/>
                    <a:pt x="8490" y="1"/>
                    <a:pt x="8490" y="1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457" name="Google Shape;12457;p49"/>
            <p:cNvSpPr/>
            <p:nvPr/>
          </p:nvSpPr>
          <p:spPr>
            <a:xfrm>
              <a:off x="2934875" y="2266475"/>
              <a:ext cx="56875" cy="120275"/>
            </a:xfrm>
            <a:custGeom>
              <a:avLst/>
              <a:gdLst/>
              <a:ahLst/>
              <a:cxnLst/>
              <a:rect l="l" t="t" r="r" b="b"/>
              <a:pathLst>
                <a:path w="2275" h="4811" extrusionOk="0">
                  <a:moveTo>
                    <a:pt x="2275" y="1"/>
                  </a:moveTo>
                  <a:cubicBezTo>
                    <a:pt x="2275" y="1"/>
                    <a:pt x="1560" y="989"/>
                    <a:pt x="941" y="2311"/>
                  </a:cubicBezTo>
                  <a:cubicBezTo>
                    <a:pt x="298" y="3632"/>
                    <a:pt x="1" y="4811"/>
                    <a:pt x="1" y="4811"/>
                  </a:cubicBezTo>
                  <a:cubicBezTo>
                    <a:pt x="1" y="4811"/>
                    <a:pt x="715" y="3846"/>
                    <a:pt x="1346" y="2501"/>
                  </a:cubicBezTo>
                  <a:cubicBezTo>
                    <a:pt x="1977" y="1180"/>
                    <a:pt x="2275" y="1"/>
                    <a:pt x="2275" y="1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458" name="Google Shape;12458;p49"/>
            <p:cNvSpPr/>
            <p:nvPr/>
          </p:nvSpPr>
          <p:spPr>
            <a:xfrm>
              <a:off x="2625625" y="2781125"/>
              <a:ext cx="121750" cy="253325"/>
            </a:xfrm>
            <a:custGeom>
              <a:avLst/>
              <a:gdLst/>
              <a:ahLst/>
              <a:cxnLst/>
              <a:rect l="l" t="t" r="r" b="b"/>
              <a:pathLst>
                <a:path w="4870" h="10133" extrusionOk="0">
                  <a:moveTo>
                    <a:pt x="4870" y="1"/>
                  </a:moveTo>
                  <a:cubicBezTo>
                    <a:pt x="4870" y="1"/>
                    <a:pt x="4584" y="572"/>
                    <a:pt x="4155" y="1501"/>
                  </a:cubicBezTo>
                  <a:cubicBezTo>
                    <a:pt x="3739" y="2441"/>
                    <a:pt x="3179" y="3715"/>
                    <a:pt x="2536" y="5132"/>
                  </a:cubicBezTo>
                  <a:cubicBezTo>
                    <a:pt x="1893" y="6525"/>
                    <a:pt x="1286" y="7799"/>
                    <a:pt x="810" y="8692"/>
                  </a:cubicBezTo>
                  <a:cubicBezTo>
                    <a:pt x="572" y="9133"/>
                    <a:pt x="381" y="9490"/>
                    <a:pt x="226" y="9752"/>
                  </a:cubicBezTo>
                  <a:cubicBezTo>
                    <a:pt x="83" y="10002"/>
                    <a:pt x="0" y="10133"/>
                    <a:pt x="0" y="10133"/>
                  </a:cubicBezTo>
                  <a:cubicBezTo>
                    <a:pt x="0" y="10133"/>
                    <a:pt x="107" y="10014"/>
                    <a:pt x="286" y="9787"/>
                  </a:cubicBezTo>
                  <a:cubicBezTo>
                    <a:pt x="464" y="9573"/>
                    <a:pt x="703" y="9228"/>
                    <a:pt x="1000" y="8811"/>
                  </a:cubicBezTo>
                  <a:cubicBezTo>
                    <a:pt x="1584" y="7966"/>
                    <a:pt x="2310" y="6739"/>
                    <a:pt x="2953" y="5311"/>
                  </a:cubicBezTo>
                  <a:cubicBezTo>
                    <a:pt x="3608" y="3882"/>
                    <a:pt x="4072" y="2548"/>
                    <a:pt x="4382" y="1572"/>
                  </a:cubicBezTo>
                  <a:cubicBezTo>
                    <a:pt x="4703" y="608"/>
                    <a:pt x="4870" y="1"/>
                    <a:pt x="4870" y="1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459" name="Google Shape;12459;p49"/>
            <p:cNvSpPr/>
            <p:nvPr/>
          </p:nvSpPr>
          <p:spPr>
            <a:xfrm>
              <a:off x="2705375" y="2802850"/>
              <a:ext cx="58675" cy="146175"/>
            </a:xfrm>
            <a:custGeom>
              <a:avLst/>
              <a:gdLst/>
              <a:ahLst/>
              <a:cxnLst/>
              <a:rect l="l" t="t" r="r" b="b"/>
              <a:pathLst>
                <a:path w="2347" h="5847" extrusionOk="0">
                  <a:moveTo>
                    <a:pt x="2346" y="1"/>
                  </a:moveTo>
                  <a:cubicBezTo>
                    <a:pt x="2346" y="1"/>
                    <a:pt x="2204" y="334"/>
                    <a:pt x="1965" y="858"/>
                  </a:cubicBezTo>
                  <a:cubicBezTo>
                    <a:pt x="1751" y="1394"/>
                    <a:pt x="1453" y="2108"/>
                    <a:pt x="1132" y="2906"/>
                  </a:cubicBezTo>
                  <a:cubicBezTo>
                    <a:pt x="822" y="3727"/>
                    <a:pt x="537" y="4442"/>
                    <a:pt x="322" y="4978"/>
                  </a:cubicBezTo>
                  <a:cubicBezTo>
                    <a:pt x="120" y="5513"/>
                    <a:pt x="1" y="5847"/>
                    <a:pt x="1" y="5847"/>
                  </a:cubicBezTo>
                  <a:cubicBezTo>
                    <a:pt x="1" y="5847"/>
                    <a:pt x="227" y="5573"/>
                    <a:pt x="537" y="5085"/>
                  </a:cubicBezTo>
                  <a:cubicBezTo>
                    <a:pt x="846" y="4608"/>
                    <a:pt x="1239" y="3906"/>
                    <a:pt x="1561" y="3084"/>
                  </a:cubicBezTo>
                  <a:cubicBezTo>
                    <a:pt x="1894" y="2275"/>
                    <a:pt x="2096" y="1489"/>
                    <a:pt x="2204" y="929"/>
                  </a:cubicBezTo>
                  <a:cubicBezTo>
                    <a:pt x="2323" y="358"/>
                    <a:pt x="2346" y="1"/>
                    <a:pt x="2346" y="1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460" name="Google Shape;12460;p49"/>
            <p:cNvSpPr/>
            <p:nvPr/>
          </p:nvSpPr>
          <p:spPr>
            <a:xfrm>
              <a:off x="2766100" y="2592425"/>
              <a:ext cx="130400" cy="279500"/>
            </a:xfrm>
            <a:custGeom>
              <a:avLst/>
              <a:gdLst/>
              <a:ahLst/>
              <a:cxnLst/>
              <a:rect l="l" t="t" r="r" b="b"/>
              <a:pathLst>
                <a:path w="5216" h="11180" extrusionOk="0">
                  <a:moveTo>
                    <a:pt x="5216" y="0"/>
                  </a:moveTo>
                  <a:lnTo>
                    <a:pt x="5216" y="0"/>
                  </a:lnTo>
                  <a:cubicBezTo>
                    <a:pt x="5215" y="0"/>
                    <a:pt x="3846" y="2393"/>
                    <a:pt x="2406" y="5489"/>
                  </a:cubicBezTo>
                  <a:cubicBezTo>
                    <a:pt x="965" y="8572"/>
                    <a:pt x="1" y="11180"/>
                    <a:pt x="1" y="11180"/>
                  </a:cubicBezTo>
                  <a:cubicBezTo>
                    <a:pt x="1" y="11180"/>
                    <a:pt x="1370" y="8763"/>
                    <a:pt x="2811" y="5691"/>
                  </a:cubicBezTo>
                  <a:cubicBezTo>
                    <a:pt x="4251" y="2608"/>
                    <a:pt x="5216" y="0"/>
                    <a:pt x="5216" y="0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461" name="Google Shape;12461;p49"/>
            <p:cNvSpPr/>
            <p:nvPr/>
          </p:nvSpPr>
          <p:spPr>
            <a:xfrm>
              <a:off x="2966425" y="2863275"/>
              <a:ext cx="463475" cy="37925"/>
            </a:xfrm>
            <a:custGeom>
              <a:avLst/>
              <a:gdLst/>
              <a:ahLst/>
              <a:cxnLst/>
              <a:rect l="l" t="t" r="r" b="b"/>
              <a:pathLst>
                <a:path w="18539" h="1517" extrusionOk="0">
                  <a:moveTo>
                    <a:pt x="18539" y="1"/>
                  </a:moveTo>
                  <a:lnTo>
                    <a:pt x="18539" y="1"/>
                  </a:lnTo>
                  <a:cubicBezTo>
                    <a:pt x="18538" y="1"/>
                    <a:pt x="14371" y="132"/>
                    <a:pt x="9240" y="584"/>
                  </a:cubicBezTo>
                  <a:cubicBezTo>
                    <a:pt x="6680" y="810"/>
                    <a:pt x="4358" y="1060"/>
                    <a:pt x="2692" y="1263"/>
                  </a:cubicBezTo>
                  <a:cubicBezTo>
                    <a:pt x="2075" y="1343"/>
                    <a:pt x="1533" y="1383"/>
                    <a:pt x="1104" y="1383"/>
                  </a:cubicBezTo>
                  <a:cubicBezTo>
                    <a:pt x="961" y="1383"/>
                    <a:pt x="831" y="1379"/>
                    <a:pt x="715" y="1370"/>
                  </a:cubicBezTo>
                  <a:cubicBezTo>
                    <a:pt x="263" y="1346"/>
                    <a:pt x="1" y="1263"/>
                    <a:pt x="1" y="1263"/>
                  </a:cubicBezTo>
                  <a:lnTo>
                    <a:pt x="1" y="1263"/>
                  </a:lnTo>
                  <a:cubicBezTo>
                    <a:pt x="1" y="1263"/>
                    <a:pt x="239" y="1370"/>
                    <a:pt x="715" y="1441"/>
                  </a:cubicBezTo>
                  <a:cubicBezTo>
                    <a:pt x="1008" y="1493"/>
                    <a:pt x="1382" y="1517"/>
                    <a:pt x="1823" y="1517"/>
                  </a:cubicBezTo>
                  <a:cubicBezTo>
                    <a:pt x="2099" y="1517"/>
                    <a:pt x="2402" y="1507"/>
                    <a:pt x="2727" y="1489"/>
                  </a:cubicBezTo>
                  <a:cubicBezTo>
                    <a:pt x="4406" y="1406"/>
                    <a:pt x="6728" y="1251"/>
                    <a:pt x="9288" y="1025"/>
                  </a:cubicBezTo>
                  <a:cubicBezTo>
                    <a:pt x="14407" y="584"/>
                    <a:pt x="18539" y="1"/>
                    <a:pt x="18539" y="1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462" name="Google Shape;12462;p49"/>
            <p:cNvSpPr/>
            <p:nvPr/>
          </p:nvSpPr>
          <p:spPr>
            <a:xfrm>
              <a:off x="3469475" y="2849575"/>
              <a:ext cx="89325" cy="11050"/>
            </a:xfrm>
            <a:custGeom>
              <a:avLst/>
              <a:gdLst/>
              <a:ahLst/>
              <a:cxnLst/>
              <a:rect l="l" t="t" r="r" b="b"/>
              <a:pathLst>
                <a:path w="3573" h="442" extrusionOk="0">
                  <a:moveTo>
                    <a:pt x="1786" y="1"/>
                  </a:moveTo>
                  <a:cubicBezTo>
                    <a:pt x="810" y="1"/>
                    <a:pt x="0" y="215"/>
                    <a:pt x="0" y="215"/>
                  </a:cubicBezTo>
                  <a:cubicBezTo>
                    <a:pt x="0" y="215"/>
                    <a:pt x="810" y="442"/>
                    <a:pt x="1786" y="442"/>
                  </a:cubicBezTo>
                  <a:cubicBezTo>
                    <a:pt x="2774" y="442"/>
                    <a:pt x="3572" y="215"/>
                    <a:pt x="3572" y="215"/>
                  </a:cubicBezTo>
                  <a:cubicBezTo>
                    <a:pt x="3572" y="215"/>
                    <a:pt x="2774" y="1"/>
                    <a:pt x="1786" y="1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463" name="Google Shape;12463;p49"/>
            <p:cNvSpPr/>
            <p:nvPr/>
          </p:nvSpPr>
          <p:spPr>
            <a:xfrm>
              <a:off x="3572750" y="2855225"/>
              <a:ext cx="87850" cy="12250"/>
            </a:xfrm>
            <a:custGeom>
              <a:avLst/>
              <a:gdLst/>
              <a:ahLst/>
              <a:cxnLst/>
              <a:rect l="l" t="t" r="r" b="b"/>
              <a:pathLst>
                <a:path w="3514" h="490" extrusionOk="0">
                  <a:moveTo>
                    <a:pt x="1362" y="1"/>
                  </a:moveTo>
                  <a:cubicBezTo>
                    <a:pt x="587" y="1"/>
                    <a:pt x="1" y="132"/>
                    <a:pt x="1" y="132"/>
                  </a:cubicBezTo>
                  <a:cubicBezTo>
                    <a:pt x="1" y="132"/>
                    <a:pt x="775" y="418"/>
                    <a:pt x="1739" y="477"/>
                  </a:cubicBezTo>
                  <a:cubicBezTo>
                    <a:pt x="1877" y="486"/>
                    <a:pt x="2011" y="490"/>
                    <a:pt x="2141" y="490"/>
                  </a:cubicBezTo>
                  <a:cubicBezTo>
                    <a:pt x="2918" y="490"/>
                    <a:pt x="3513" y="358"/>
                    <a:pt x="3513" y="358"/>
                  </a:cubicBezTo>
                  <a:cubicBezTo>
                    <a:pt x="3513" y="358"/>
                    <a:pt x="2751" y="85"/>
                    <a:pt x="1763" y="13"/>
                  </a:cubicBezTo>
                  <a:cubicBezTo>
                    <a:pt x="1625" y="5"/>
                    <a:pt x="1491" y="1"/>
                    <a:pt x="1362" y="1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464" name="Google Shape;12464;p49"/>
            <p:cNvSpPr/>
            <p:nvPr/>
          </p:nvSpPr>
          <p:spPr>
            <a:xfrm>
              <a:off x="4790775" y="2957350"/>
              <a:ext cx="477150" cy="47650"/>
            </a:xfrm>
            <a:custGeom>
              <a:avLst/>
              <a:gdLst/>
              <a:ahLst/>
              <a:cxnLst/>
              <a:rect l="l" t="t" r="r" b="b"/>
              <a:pathLst>
                <a:path w="19086" h="1906" extrusionOk="0">
                  <a:moveTo>
                    <a:pt x="0" y="0"/>
                  </a:moveTo>
                  <a:cubicBezTo>
                    <a:pt x="0" y="0"/>
                    <a:pt x="1072" y="155"/>
                    <a:pt x="2786" y="476"/>
                  </a:cubicBezTo>
                  <a:cubicBezTo>
                    <a:pt x="4501" y="798"/>
                    <a:pt x="6846" y="1345"/>
                    <a:pt x="9513" y="1691"/>
                  </a:cubicBezTo>
                  <a:cubicBezTo>
                    <a:pt x="10677" y="1838"/>
                    <a:pt x="11808" y="1906"/>
                    <a:pt x="12858" y="1906"/>
                  </a:cubicBezTo>
                  <a:cubicBezTo>
                    <a:pt x="14192" y="1906"/>
                    <a:pt x="15393" y="1795"/>
                    <a:pt x="16359" y="1595"/>
                  </a:cubicBezTo>
                  <a:cubicBezTo>
                    <a:pt x="17217" y="1429"/>
                    <a:pt x="17907" y="1226"/>
                    <a:pt x="18371" y="1060"/>
                  </a:cubicBezTo>
                  <a:cubicBezTo>
                    <a:pt x="18824" y="893"/>
                    <a:pt x="19086" y="798"/>
                    <a:pt x="19086" y="798"/>
                  </a:cubicBezTo>
                  <a:lnTo>
                    <a:pt x="19086" y="798"/>
                  </a:lnTo>
                  <a:cubicBezTo>
                    <a:pt x="19086" y="798"/>
                    <a:pt x="18812" y="881"/>
                    <a:pt x="18371" y="988"/>
                  </a:cubicBezTo>
                  <a:cubicBezTo>
                    <a:pt x="17895" y="1119"/>
                    <a:pt x="17205" y="1262"/>
                    <a:pt x="16347" y="1369"/>
                  </a:cubicBezTo>
                  <a:cubicBezTo>
                    <a:pt x="15599" y="1472"/>
                    <a:pt x="14724" y="1526"/>
                    <a:pt x="13758" y="1526"/>
                  </a:cubicBezTo>
                  <a:cubicBezTo>
                    <a:pt x="12495" y="1526"/>
                    <a:pt x="11076" y="1434"/>
                    <a:pt x="9585" y="1238"/>
                  </a:cubicBezTo>
                  <a:cubicBezTo>
                    <a:pt x="6953" y="893"/>
                    <a:pt x="4572" y="464"/>
                    <a:pt x="2822" y="262"/>
                  </a:cubicBezTo>
                  <a:cubicBezTo>
                    <a:pt x="1084" y="48"/>
                    <a:pt x="0" y="0"/>
                    <a:pt x="0" y="0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465" name="Google Shape;12465;p49"/>
            <p:cNvSpPr/>
            <p:nvPr/>
          </p:nvSpPr>
          <p:spPr>
            <a:xfrm>
              <a:off x="5201525" y="2869525"/>
              <a:ext cx="64925" cy="107175"/>
            </a:xfrm>
            <a:custGeom>
              <a:avLst/>
              <a:gdLst/>
              <a:ahLst/>
              <a:cxnLst/>
              <a:rect l="l" t="t" r="r" b="b"/>
              <a:pathLst>
                <a:path w="2597" h="4287" extrusionOk="0">
                  <a:moveTo>
                    <a:pt x="1" y="1"/>
                  </a:moveTo>
                  <a:cubicBezTo>
                    <a:pt x="1" y="1"/>
                    <a:pt x="477" y="1049"/>
                    <a:pt x="1179" y="2227"/>
                  </a:cubicBezTo>
                  <a:cubicBezTo>
                    <a:pt x="1894" y="3394"/>
                    <a:pt x="2596" y="4287"/>
                    <a:pt x="2596" y="4287"/>
                  </a:cubicBezTo>
                  <a:cubicBezTo>
                    <a:pt x="2596" y="4287"/>
                    <a:pt x="2275" y="3180"/>
                    <a:pt x="1560" y="1989"/>
                  </a:cubicBezTo>
                  <a:cubicBezTo>
                    <a:pt x="834" y="799"/>
                    <a:pt x="1" y="1"/>
                    <a:pt x="1" y="1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466" name="Google Shape;12466;p49"/>
            <p:cNvSpPr/>
            <p:nvPr/>
          </p:nvSpPr>
          <p:spPr>
            <a:xfrm>
              <a:off x="5239025" y="2963875"/>
              <a:ext cx="83075" cy="80400"/>
            </a:xfrm>
            <a:custGeom>
              <a:avLst/>
              <a:gdLst/>
              <a:ahLst/>
              <a:cxnLst/>
              <a:rect l="l" t="t" r="r" b="b"/>
              <a:pathLst>
                <a:path w="3323" h="3216" extrusionOk="0">
                  <a:moveTo>
                    <a:pt x="1632" y="1454"/>
                  </a:moveTo>
                  <a:lnTo>
                    <a:pt x="1632" y="1454"/>
                  </a:lnTo>
                  <a:cubicBezTo>
                    <a:pt x="1632" y="1454"/>
                    <a:pt x="1624" y="1462"/>
                    <a:pt x="1614" y="1471"/>
                  </a:cubicBezTo>
                  <a:lnTo>
                    <a:pt x="1614" y="1471"/>
                  </a:lnTo>
                  <a:cubicBezTo>
                    <a:pt x="1621" y="1459"/>
                    <a:pt x="1632" y="1454"/>
                    <a:pt x="1632" y="1454"/>
                  </a:cubicBezTo>
                  <a:close/>
                  <a:moveTo>
                    <a:pt x="25" y="1"/>
                  </a:moveTo>
                  <a:cubicBezTo>
                    <a:pt x="25" y="1"/>
                    <a:pt x="1" y="25"/>
                    <a:pt x="49" y="156"/>
                  </a:cubicBezTo>
                  <a:cubicBezTo>
                    <a:pt x="84" y="215"/>
                    <a:pt x="144" y="311"/>
                    <a:pt x="239" y="382"/>
                  </a:cubicBezTo>
                  <a:cubicBezTo>
                    <a:pt x="299" y="430"/>
                    <a:pt x="358" y="453"/>
                    <a:pt x="453" y="477"/>
                  </a:cubicBezTo>
                  <a:cubicBezTo>
                    <a:pt x="501" y="489"/>
                    <a:pt x="537" y="489"/>
                    <a:pt x="584" y="489"/>
                  </a:cubicBezTo>
                  <a:cubicBezTo>
                    <a:pt x="620" y="477"/>
                    <a:pt x="656" y="477"/>
                    <a:pt x="691" y="453"/>
                  </a:cubicBezTo>
                  <a:lnTo>
                    <a:pt x="691" y="453"/>
                  </a:lnTo>
                  <a:cubicBezTo>
                    <a:pt x="656" y="501"/>
                    <a:pt x="691" y="453"/>
                    <a:pt x="703" y="549"/>
                  </a:cubicBezTo>
                  <a:lnTo>
                    <a:pt x="703" y="692"/>
                  </a:lnTo>
                  <a:cubicBezTo>
                    <a:pt x="703" y="727"/>
                    <a:pt x="691" y="787"/>
                    <a:pt x="680" y="834"/>
                  </a:cubicBezTo>
                  <a:cubicBezTo>
                    <a:pt x="656" y="870"/>
                    <a:pt x="632" y="918"/>
                    <a:pt x="620" y="965"/>
                  </a:cubicBezTo>
                  <a:cubicBezTo>
                    <a:pt x="584" y="1025"/>
                    <a:pt x="584" y="1084"/>
                    <a:pt x="584" y="1144"/>
                  </a:cubicBezTo>
                  <a:cubicBezTo>
                    <a:pt x="582" y="1142"/>
                    <a:pt x="581" y="1141"/>
                    <a:pt x="579" y="1141"/>
                  </a:cubicBezTo>
                  <a:cubicBezTo>
                    <a:pt x="570" y="1141"/>
                    <a:pt x="564" y="1171"/>
                    <a:pt x="584" y="1251"/>
                  </a:cubicBezTo>
                  <a:cubicBezTo>
                    <a:pt x="620" y="1334"/>
                    <a:pt x="715" y="1442"/>
                    <a:pt x="918" y="1442"/>
                  </a:cubicBezTo>
                  <a:cubicBezTo>
                    <a:pt x="953" y="1442"/>
                    <a:pt x="1001" y="1442"/>
                    <a:pt x="1061" y="1430"/>
                  </a:cubicBezTo>
                  <a:cubicBezTo>
                    <a:pt x="1096" y="1406"/>
                    <a:pt x="1120" y="1406"/>
                    <a:pt x="1156" y="1394"/>
                  </a:cubicBezTo>
                  <a:lnTo>
                    <a:pt x="1192" y="1382"/>
                  </a:lnTo>
                  <a:lnTo>
                    <a:pt x="1192" y="1382"/>
                  </a:lnTo>
                  <a:lnTo>
                    <a:pt x="1168" y="1394"/>
                  </a:lnTo>
                  <a:lnTo>
                    <a:pt x="1168" y="1406"/>
                  </a:lnTo>
                  <a:lnTo>
                    <a:pt x="1168" y="1442"/>
                  </a:lnTo>
                  <a:lnTo>
                    <a:pt x="1168" y="1489"/>
                  </a:lnTo>
                  <a:cubicBezTo>
                    <a:pt x="1168" y="1513"/>
                    <a:pt x="1168" y="1561"/>
                    <a:pt x="1180" y="1608"/>
                  </a:cubicBezTo>
                  <a:cubicBezTo>
                    <a:pt x="1239" y="1763"/>
                    <a:pt x="1346" y="1846"/>
                    <a:pt x="1453" y="1882"/>
                  </a:cubicBezTo>
                  <a:cubicBezTo>
                    <a:pt x="1486" y="1898"/>
                    <a:pt x="1525" y="1906"/>
                    <a:pt x="1564" y="1907"/>
                  </a:cubicBezTo>
                  <a:lnTo>
                    <a:pt x="1564" y="1907"/>
                  </a:lnTo>
                  <a:cubicBezTo>
                    <a:pt x="1966" y="2499"/>
                    <a:pt x="2457" y="2766"/>
                    <a:pt x="2775" y="2942"/>
                  </a:cubicBezTo>
                  <a:cubicBezTo>
                    <a:pt x="3132" y="3132"/>
                    <a:pt x="3323" y="3216"/>
                    <a:pt x="3323" y="3216"/>
                  </a:cubicBezTo>
                  <a:cubicBezTo>
                    <a:pt x="3323" y="3216"/>
                    <a:pt x="3156" y="3073"/>
                    <a:pt x="2942" y="2775"/>
                  </a:cubicBezTo>
                  <a:cubicBezTo>
                    <a:pt x="2656" y="2513"/>
                    <a:pt x="2192" y="2144"/>
                    <a:pt x="1894" y="1525"/>
                  </a:cubicBezTo>
                  <a:lnTo>
                    <a:pt x="1608" y="1549"/>
                  </a:lnTo>
                  <a:lnTo>
                    <a:pt x="1608" y="1561"/>
                  </a:lnTo>
                  <a:cubicBezTo>
                    <a:pt x="1608" y="1563"/>
                    <a:pt x="1608" y="1564"/>
                    <a:pt x="1607" y="1564"/>
                  </a:cubicBezTo>
                  <a:cubicBezTo>
                    <a:pt x="1605" y="1564"/>
                    <a:pt x="1599" y="1540"/>
                    <a:pt x="1608" y="1493"/>
                  </a:cubicBezTo>
                  <a:lnTo>
                    <a:pt x="1608" y="1493"/>
                  </a:lnTo>
                  <a:cubicBezTo>
                    <a:pt x="1620" y="1492"/>
                    <a:pt x="1636" y="1491"/>
                    <a:pt x="1656" y="1489"/>
                  </a:cubicBezTo>
                  <a:lnTo>
                    <a:pt x="1656" y="1465"/>
                  </a:lnTo>
                  <a:lnTo>
                    <a:pt x="1656" y="1454"/>
                  </a:lnTo>
                  <a:cubicBezTo>
                    <a:pt x="1704" y="1382"/>
                    <a:pt x="1775" y="1299"/>
                    <a:pt x="1846" y="1215"/>
                  </a:cubicBezTo>
                  <a:lnTo>
                    <a:pt x="1787" y="1096"/>
                  </a:lnTo>
                  <a:lnTo>
                    <a:pt x="1775" y="1061"/>
                  </a:lnTo>
                  <a:cubicBezTo>
                    <a:pt x="1763" y="1037"/>
                    <a:pt x="1751" y="1001"/>
                    <a:pt x="1727" y="989"/>
                  </a:cubicBezTo>
                  <a:cubicBezTo>
                    <a:pt x="1656" y="906"/>
                    <a:pt x="1549" y="858"/>
                    <a:pt x="1453" y="858"/>
                  </a:cubicBezTo>
                  <a:cubicBezTo>
                    <a:pt x="1346" y="858"/>
                    <a:pt x="1215" y="894"/>
                    <a:pt x="1108" y="953"/>
                  </a:cubicBezTo>
                  <a:lnTo>
                    <a:pt x="1049" y="977"/>
                  </a:lnTo>
                  <a:lnTo>
                    <a:pt x="1037" y="989"/>
                  </a:lnTo>
                  <a:cubicBezTo>
                    <a:pt x="1023" y="1003"/>
                    <a:pt x="1007" y="1006"/>
                    <a:pt x="993" y="1006"/>
                  </a:cubicBezTo>
                  <a:cubicBezTo>
                    <a:pt x="981" y="1006"/>
                    <a:pt x="969" y="1004"/>
                    <a:pt x="960" y="1004"/>
                  </a:cubicBezTo>
                  <a:cubicBezTo>
                    <a:pt x="952" y="1004"/>
                    <a:pt x="945" y="1006"/>
                    <a:pt x="942" y="1013"/>
                  </a:cubicBezTo>
                  <a:cubicBezTo>
                    <a:pt x="930" y="989"/>
                    <a:pt x="942" y="977"/>
                    <a:pt x="942" y="965"/>
                  </a:cubicBezTo>
                  <a:cubicBezTo>
                    <a:pt x="942" y="953"/>
                    <a:pt x="953" y="918"/>
                    <a:pt x="953" y="906"/>
                  </a:cubicBezTo>
                  <a:cubicBezTo>
                    <a:pt x="977" y="811"/>
                    <a:pt x="977" y="739"/>
                    <a:pt x="977" y="680"/>
                  </a:cubicBezTo>
                  <a:cubicBezTo>
                    <a:pt x="977" y="549"/>
                    <a:pt x="918" y="430"/>
                    <a:pt x="882" y="370"/>
                  </a:cubicBezTo>
                  <a:cubicBezTo>
                    <a:pt x="850" y="301"/>
                    <a:pt x="820" y="282"/>
                    <a:pt x="798" y="282"/>
                  </a:cubicBezTo>
                  <a:cubicBezTo>
                    <a:pt x="772" y="282"/>
                    <a:pt x="756" y="311"/>
                    <a:pt x="763" y="311"/>
                  </a:cubicBezTo>
                  <a:cubicBezTo>
                    <a:pt x="703" y="358"/>
                    <a:pt x="632" y="370"/>
                    <a:pt x="584" y="382"/>
                  </a:cubicBezTo>
                  <a:lnTo>
                    <a:pt x="465" y="382"/>
                  </a:lnTo>
                  <a:cubicBezTo>
                    <a:pt x="394" y="370"/>
                    <a:pt x="322" y="358"/>
                    <a:pt x="275" y="322"/>
                  </a:cubicBezTo>
                  <a:cubicBezTo>
                    <a:pt x="168" y="263"/>
                    <a:pt x="108" y="203"/>
                    <a:pt x="84" y="144"/>
                  </a:cubicBezTo>
                  <a:cubicBezTo>
                    <a:pt x="25" y="37"/>
                    <a:pt x="25" y="1"/>
                    <a:pt x="25" y="1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467" name="Google Shape;12467;p49"/>
            <p:cNvSpPr/>
            <p:nvPr/>
          </p:nvSpPr>
          <p:spPr>
            <a:xfrm>
              <a:off x="4916975" y="2278100"/>
              <a:ext cx="94975" cy="186650"/>
            </a:xfrm>
            <a:custGeom>
              <a:avLst/>
              <a:gdLst/>
              <a:ahLst/>
              <a:cxnLst/>
              <a:rect l="l" t="t" r="r" b="b"/>
              <a:pathLst>
                <a:path w="3799" h="7466" extrusionOk="0">
                  <a:moveTo>
                    <a:pt x="0" y="0"/>
                  </a:moveTo>
                  <a:cubicBezTo>
                    <a:pt x="0" y="0"/>
                    <a:pt x="655" y="1774"/>
                    <a:pt x="1691" y="3834"/>
                  </a:cubicBezTo>
                  <a:cubicBezTo>
                    <a:pt x="2739" y="5906"/>
                    <a:pt x="3798" y="7465"/>
                    <a:pt x="3798" y="7465"/>
                  </a:cubicBezTo>
                  <a:cubicBezTo>
                    <a:pt x="3798" y="7465"/>
                    <a:pt x="3156" y="5679"/>
                    <a:pt x="2096" y="3631"/>
                  </a:cubicBezTo>
                  <a:cubicBezTo>
                    <a:pt x="1048" y="1572"/>
                    <a:pt x="1" y="0"/>
                    <a:pt x="0" y="0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468" name="Google Shape;12468;p49"/>
            <p:cNvSpPr/>
            <p:nvPr/>
          </p:nvSpPr>
          <p:spPr>
            <a:xfrm>
              <a:off x="5015500" y="2480800"/>
              <a:ext cx="23525" cy="41975"/>
            </a:xfrm>
            <a:custGeom>
              <a:avLst/>
              <a:gdLst/>
              <a:ahLst/>
              <a:cxnLst/>
              <a:rect l="l" t="t" r="r" b="b"/>
              <a:pathLst>
                <a:path w="941" h="1679" extrusionOk="0">
                  <a:moveTo>
                    <a:pt x="0" y="0"/>
                  </a:moveTo>
                  <a:lnTo>
                    <a:pt x="0" y="0"/>
                  </a:lnTo>
                  <a:cubicBezTo>
                    <a:pt x="0" y="0"/>
                    <a:pt x="12" y="488"/>
                    <a:pt x="274" y="953"/>
                  </a:cubicBezTo>
                  <a:cubicBezTo>
                    <a:pt x="524" y="1417"/>
                    <a:pt x="941" y="1679"/>
                    <a:pt x="941" y="1679"/>
                  </a:cubicBezTo>
                  <a:cubicBezTo>
                    <a:pt x="941" y="1679"/>
                    <a:pt x="929" y="1191"/>
                    <a:pt x="667" y="726"/>
                  </a:cubicBezTo>
                  <a:cubicBezTo>
                    <a:pt x="417" y="274"/>
                    <a:pt x="0" y="0"/>
                    <a:pt x="0" y="0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469" name="Google Shape;12469;p49"/>
            <p:cNvSpPr/>
            <p:nvPr/>
          </p:nvSpPr>
          <p:spPr>
            <a:xfrm>
              <a:off x="5043475" y="2540625"/>
              <a:ext cx="18175" cy="25025"/>
            </a:xfrm>
            <a:custGeom>
              <a:avLst/>
              <a:gdLst/>
              <a:ahLst/>
              <a:cxnLst/>
              <a:rect l="l" t="t" r="r" b="b"/>
              <a:pathLst>
                <a:path w="727" h="1001" extrusionOk="0">
                  <a:moveTo>
                    <a:pt x="36" y="0"/>
                  </a:moveTo>
                  <a:cubicBezTo>
                    <a:pt x="36" y="0"/>
                    <a:pt x="1" y="346"/>
                    <a:pt x="179" y="631"/>
                  </a:cubicBezTo>
                  <a:cubicBezTo>
                    <a:pt x="346" y="893"/>
                    <a:pt x="679" y="1000"/>
                    <a:pt x="679" y="1000"/>
                  </a:cubicBezTo>
                  <a:cubicBezTo>
                    <a:pt x="679" y="1000"/>
                    <a:pt x="727" y="643"/>
                    <a:pt x="548" y="381"/>
                  </a:cubicBezTo>
                  <a:cubicBezTo>
                    <a:pt x="382" y="108"/>
                    <a:pt x="36" y="0"/>
                    <a:pt x="36" y="0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470" name="Google Shape;12470;p49"/>
            <p:cNvSpPr/>
            <p:nvPr/>
          </p:nvSpPr>
          <p:spPr>
            <a:xfrm>
              <a:off x="3961800" y="2745100"/>
              <a:ext cx="180100" cy="208700"/>
            </a:xfrm>
            <a:custGeom>
              <a:avLst/>
              <a:gdLst/>
              <a:ahLst/>
              <a:cxnLst/>
              <a:rect l="l" t="t" r="r" b="b"/>
              <a:pathLst>
                <a:path w="7204" h="8348" extrusionOk="0">
                  <a:moveTo>
                    <a:pt x="7203" y="1"/>
                  </a:moveTo>
                  <a:cubicBezTo>
                    <a:pt x="7203" y="1"/>
                    <a:pt x="6620" y="263"/>
                    <a:pt x="5715" y="751"/>
                  </a:cubicBezTo>
                  <a:cubicBezTo>
                    <a:pt x="4810" y="1263"/>
                    <a:pt x="3524" y="2001"/>
                    <a:pt x="2370" y="3132"/>
                  </a:cubicBezTo>
                  <a:cubicBezTo>
                    <a:pt x="1203" y="4287"/>
                    <a:pt x="488" y="5621"/>
                    <a:pt x="226" y="6645"/>
                  </a:cubicBezTo>
                  <a:cubicBezTo>
                    <a:pt x="95" y="7168"/>
                    <a:pt x="36" y="7585"/>
                    <a:pt x="12" y="7883"/>
                  </a:cubicBezTo>
                  <a:cubicBezTo>
                    <a:pt x="0" y="8180"/>
                    <a:pt x="0" y="8347"/>
                    <a:pt x="0" y="8347"/>
                  </a:cubicBezTo>
                  <a:cubicBezTo>
                    <a:pt x="0" y="8347"/>
                    <a:pt x="12" y="8180"/>
                    <a:pt x="72" y="7895"/>
                  </a:cubicBezTo>
                  <a:cubicBezTo>
                    <a:pt x="131" y="7621"/>
                    <a:pt x="238" y="7216"/>
                    <a:pt x="429" y="6740"/>
                  </a:cubicBezTo>
                  <a:cubicBezTo>
                    <a:pt x="786" y="5787"/>
                    <a:pt x="1560" y="4561"/>
                    <a:pt x="2679" y="3478"/>
                  </a:cubicBezTo>
                  <a:cubicBezTo>
                    <a:pt x="3798" y="2382"/>
                    <a:pt x="4977" y="1561"/>
                    <a:pt x="5822" y="965"/>
                  </a:cubicBezTo>
                  <a:cubicBezTo>
                    <a:pt x="6668" y="370"/>
                    <a:pt x="7203" y="1"/>
                    <a:pt x="7203" y="1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471" name="Google Shape;12471;p49"/>
            <p:cNvSpPr/>
            <p:nvPr/>
          </p:nvSpPr>
          <p:spPr>
            <a:xfrm>
              <a:off x="3951675" y="2765350"/>
              <a:ext cx="96750" cy="141400"/>
            </a:xfrm>
            <a:custGeom>
              <a:avLst/>
              <a:gdLst/>
              <a:ahLst/>
              <a:cxnLst/>
              <a:rect l="l" t="t" r="r" b="b"/>
              <a:pathLst>
                <a:path w="3870" h="5656" extrusionOk="0">
                  <a:moveTo>
                    <a:pt x="3870" y="1"/>
                  </a:moveTo>
                  <a:cubicBezTo>
                    <a:pt x="3870" y="1"/>
                    <a:pt x="3548" y="227"/>
                    <a:pt x="3036" y="620"/>
                  </a:cubicBezTo>
                  <a:cubicBezTo>
                    <a:pt x="2560" y="1036"/>
                    <a:pt x="1941" y="1655"/>
                    <a:pt x="1382" y="2465"/>
                  </a:cubicBezTo>
                  <a:cubicBezTo>
                    <a:pt x="846" y="3263"/>
                    <a:pt x="489" y="4084"/>
                    <a:pt x="286" y="4680"/>
                  </a:cubicBezTo>
                  <a:cubicBezTo>
                    <a:pt x="72" y="5275"/>
                    <a:pt x="0" y="5656"/>
                    <a:pt x="0" y="5656"/>
                  </a:cubicBezTo>
                  <a:cubicBezTo>
                    <a:pt x="0" y="5656"/>
                    <a:pt x="191" y="5323"/>
                    <a:pt x="489" y="4763"/>
                  </a:cubicBezTo>
                  <a:cubicBezTo>
                    <a:pt x="810" y="4215"/>
                    <a:pt x="1251" y="3489"/>
                    <a:pt x="1774" y="2715"/>
                  </a:cubicBezTo>
                  <a:cubicBezTo>
                    <a:pt x="2310" y="1941"/>
                    <a:pt x="2834" y="1251"/>
                    <a:pt x="3215" y="774"/>
                  </a:cubicBezTo>
                  <a:cubicBezTo>
                    <a:pt x="3620" y="298"/>
                    <a:pt x="3870" y="1"/>
                    <a:pt x="3870" y="1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472" name="Google Shape;12472;p49"/>
            <p:cNvSpPr/>
            <p:nvPr/>
          </p:nvSpPr>
          <p:spPr>
            <a:xfrm>
              <a:off x="3953750" y="2776950"/>
              <a:ext cx="50625" cy="74450"/>
            </a:xfrm>
            <a:custGeom>
              <a:avLst/>
              <a:gdLst/>
              <a:ahLst/>
              <a:cxnLst/>
              <a:rect l="l" t="t" r="r" b="b"/>
              <a:pathLst>
                <a:path w="2025" h="2978" extrusionOk="0">
                  <a:moveTo>
                    <a:pt x="2025" y="1"/>
                  </a:moveTo>
                  <a:cubicBezTo>
                    <a:pt x="2025" y="1"/>
                    <a:pt x="1822" y="96"/>
                    <a:pt x="1549" y="287"/>
                  </a:cubicBezTo>
                  <a:cubicBezTo>
                    <a:pt x="1263" y="489"/>
                    <a:pt x="918" y="799"/>
                    <a:pt x="620" y="1239"/>
                  </a:cubicBezTo>
                  <a:cubicBezTo>
                    <a:pt x="334" y="1668"/>
                    <a:pt x="179" y="2108"/>
                    <a:pt x="84" y="2442"/>
                  </a:cubicBezTo>
                  <a:cubicBezTo>
                    <a:pt x="13" y="2775"/>
                    <a:pt x="1" y="2977"/>
                    <a:pt x="1" y="2977"/>
                  </a:cubicBezTo>
                  <a:cubicBezTo>
                    <a:pt x="1" y="2977"/>
                    <a:pt x="441" y="2311"/>
                    <a:pt x="1013" y="1489"/>
                  </a:cubicBezTo>
                  <a:cubicBezTo>
                    <a:pt x="1560" y="668"/>
                    <a:pt x="2025" y="1"/>
                    <a:pt x="2025" y="1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473" name="Google Shape;12473;p49"/>
            <p:cNvSpPr/>
            <p:nvPr/>
          </p:nvSpPr>
          <p:spPr>
            <a:xfrm>
              <a:off x="3960300" y="2769225"/>
              <a:ext cx="20875" cy="33650"/>
            </a:xfrm>
            <a:custGeom>
              <a:avLst/>
              <a:gdLst/>
              <a:ahLst/>
              <a:cxnLst/>
              <a:rect l="l" t="t" r="r" b="b"/>
              <a:pathLst>
                <a:path w="835" h="1346" extrusionOk="0">
                  <a:moveTo>
                    <a:pt x="810" y="0"/>
                  </a:moveTo>
                  <a:lnTo>
                    <a:pt x="810" y="0"/>
                  </a:lnTo>
                  <a:cubicBezTo>
                    <a:pt x="810" y="0"/>
                    <a:pt x="429" y="191"/>
                    <a:pt x="227" y="560"/>
                  </a:cubicBezTo>
                  <a:cubicBezTo>
                    <a:pt x="1" y="941"/>
                    <a:pt x="36" y="1346"/>
                    <a:pt x="36" y="1346"/>
                  </a:cubicBezTo>
                  <a:cubicBezTo>
                    <a:pt x="36" y="1346"/>
                    <a:pt x="405" y="1155"/>
                    <a:pt x="608" y="786"/>
                  </a:cubicBezTo>
                  <a:cubicBezTo>
                    <a:pt x="834" y="417"/>
                    <a:pt x="810" y="0"/>
                    <a:pt x="810" y="0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474" name="Google Shape;12474;p49"/>
            <p:cNvSpPr/>
            <p:nvPr/>
          </p:nvSpPr>
          <p:spPr>
            <a:xfrm>
              <a:off x="3959125" y="2012575"/>
              <a:ext cx="207475" cy="176550"/>
            </a:xfrm>
            <a:custGeom>
              <a:avLst/>
              <a:gdLst/>
              <a:ahLst/>
              <a:cxnLst/>
              <a:rect l="l" t="t" r="r" b="b"/>
              <a:pathLst>
                <a:path w="8299" h="7062" extrusionOk="0">
                  <a:moveTo>
                    <a:pt x="8299" y="1"/>
                  </a:moveTo>
                  <a:cubicBezTo>
                    <a:pt x="8299" y="1"/>
                    <a:pt x="8144" y="36"/>
                    <a:pt x="7846" y="108"/>
                  </a:cubicBezTo>
                  <a:cubicBezTo>
                    <a:pt x="7561" y="167"/>
                    <a:pt x="7168" y="275"/>
                    <a:pt x="6691" y="453"/>
                  </a:cubicBezTo>
                  <a:cubicBezTo>
                    <a:pt x="6215" y="620"/>
                    <a:pt x="5644" y="870"/>
                    <a:pt x="5048" y="1191"/>
                  </a:cubicBezTo>
                  <a:cubicBezTo>
                    <a:pt x="4465" y="1537"/>
                    <a:pt x="3846" y="1953"/>
                    <a:pt x="3239" y="2465"/>
                  </a:cubicBezTo>
                  <a:cubicBezTo>
                    <a:pt x="2643" y="2965"/>
                    <a:pt x="2131" y="3513"/>
                    <a:pt x="1703" y="4061"/>
                  </a:cubicBezTo>
                  <a:cubicBezTo>
                    <a:pt x="1286" y="4596"/>
                    <a:pt x="953" y="5108"/>
                    <a:pt x="703" y="5561"/>
                  </a:cubicBezTo>
                  <a:cubicBezTo>
                    <a:pt x="452" y="6001"/>
                    <a:pt x="274" y="6382"/>
                    <a:pt x="167" y="6644"/>
                  </a:cubicBezTo>
                  <a:cubicBezTo>
                    <a:pt x="60" y="6918"/>
                    <a:pt x="0" y="7061"/>
                    <a:pt x="0" y="7061"/>
                  </a:cubicBezTo>
                  <a:cubicBezTo>
                    <a:pt x="0" y="7061"/>
                    <a:pt x="83" y="6930"/>
                    <a:pt x="226" y="6692"/>
                  </a:cubicBezTo>
                  <a:cubicBezTo>
                    <a:pt x="357" y="6454"/>
                    <a:pt x="583" y="6109"/>
                    <a:pt x="881" y="5692"/>
                  </a:cubicBezTo>
                  <a:cubicBezTo>
                    <a:pt x="1167" y="5287"/>
                    <a:pt x="1536" y="4811"/>
                    <a:pt x="1988" y="4323"/>
                  </a:cubicBezTo>
                  <a:cubicBezTo>
                    <a:pt x="2441" y="3834"/>
                    <a:pt x="2953" y="3311"/>
                    <a:pt x="3536" y="2822"/>
                  </a:cubicBezTo>
                  <a:cubicBezTo>
                    <a:pt x="4108" y="2334"/>
                    <a:pt x="4703" y="1894"/>
                    <a:pt x="5263" y="1537"/>
                  </a:cubicBezTo>
                  <a:cubicBezTo>
                    <a:pt x="5822" y="1179"/>
                    <a:pt x="6346" y="882"/>
                    <a:pt x="6787" y="667"/>
                  </a:cubicBezTo>
                  <a:cubicBezTo>
                    <a:pt x="7239" y="441"/>
                    <a:pt x="7608" y="275"/>
                    <a:pt x="7882" y="167"/>
                  </a:cubicBezTo>
                  <a:cubicBezTo>
                    <a:pt x="8144" y="60"/>
                    <a:pt x="8299" y="1"/>
                    <a:pt x="8299" y="1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475" name="Google Shape;12475;p49"/>
            <p:cNvSpPr/>
            <p:nvPr/>
          </p:nvSpPr>
          <p:spPr>
            <a:xfrm>
              <a:off x="3962100" y="2081925"/>
              <a:ext cx="147650" cy="145000"/>
            </a:xfrm>
            <a:custGeom>
              <a:avLst/>
              <a:gdLst/>
              <a:ahLst/>
              <a:cxnLst/>
              <a:rect l="l" t="t" r="r" b="b"/>
              <a:pathLst>
                <a:path w="5906" h="5800" extrusionOk="0">
                  <a:moveTo>
                    <a:pt x="5906" y="1"/>
                  </a:moveTo>
                  <a:lnTo>
                    <a:pt x="5906" y="1"/>
                  </a:lnTo>
                  <a:cubicBezTo>
                    <a:pt x="5906" y="1"/>
                    <a:pt x="5798" y="48"/>
                    <a:pt x="5596" y="132"/>
                  </a:cubicBezTo>
                  <a:cubicBezTo>
                    <a:pt x="5406" y="215"/>
                    <a:pt x="5108" y="322"/>
                    <a:pt x="4763" y="489"/>
                  </a:cubicBezTo>
                  <a:cubicBezTo>
                    <a:pt x="4084" y="834"/>
                    <a:pt x="3155" y="1394"/>
                    <a:pt x="2322" y="2263"/>
                  </a:cubicBezTo>
                  <a:cubicBezTo>
                    <a:pt x="1476" y="3108"/>
                    <a:pt x="941" y="4061"/>
                    <a:pt x="607" y="4751"/>
                  </a:cubicBezTo>
                  <a:cubicBezTo>
                    <a:pt x="453" y="5085"/>
                    <a:pt x="310" y="5359"/>
                    <a:pt x="203" y="5537"/>
                  </a:cubicBezTo>
                  <a:cubicBezTo>
                    <a:pt x="83" y="5716"/>
                    <a:pt x="0" y="5799"/>
                    <a:pt x="0" y="5799"/>
                  </a:cubicBezTo>
                  <a:cubicBezTo>
                    <a:pt x="0" y="5799"/>
                    <a:pt x="95" y="5752"/>
                    <a:pt x="238" y="5585"/>
                  </a:cubicBezTo>
                  <a:cubicBezTo>
                    <a:pt x="405" y="5418"/>
                    <a:pt x="595" y="5168"/>
                    <a:pt x="810" y="4859"/>
                  </a:cubicBezTo>
                  <a:cubicBezTo>
                    <a:pt x="1226" y="4216"/>
                    <a:pt x="1834" y="3382"/>
                    <a:pt x="2631" y="2561"/>
                  </a:cubicBezTo>
                  <a:cubicBezTo>
                    <a:pt x="3429" y="1739"/>
                    <a:pt x="4239" y="1108"/>
                    <a:pt x="4870" y="668"/>
                  </a:cubicBezTo>
                  <a:cubicBezTo>
                    <a:pt x="5179" y="465"/>
                    <a:pt x="5453" y="287"/>
                    <a:pt x="5632" y="179"/>
                  </a:cubicBezTo>
                  <a:cubicBezTo>
                    <a:pt x="5810" y="60"/>
                    <a:pt x="5906" y="1"/>
                    <a:pt x="5906" y="1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476" name="Google Shape;12476;p49"/>
            <p:cNvSpPr/>
            <p:nvPr/>
          </p:nvSpPr>
          <p:spPr>
            <a:xfrm>
              <a:off x="3957025" y="2150100"/>
              <a:ext cx="96475" cy="110450"/>
            </a:xfrm>
            <a:custGeom>
              <a:avLst/>
              <a:gdLst/>
              <a:ahLst/>
              <a:cxnLst/>
              <a:rect l="l" t="t" r="r" b="b"/>
              <a:pathLst>
                <a:path w="3859" h="4418" extrusionOk="0">
                  <a:moveTo>
                    <a:pt x="3858" y="0"/>
                  </a:moveTo>
                  <a:cubicBezTo>
                    <a:pt x="3858" y="0"/>
                    <a:pt x="3561" y="131"/>
                    <a:pt x="3096" y="417"/>
                  </a:cubicBezTo>
                  <a:cubicBezTo>
                    <a:pt x="2632" y="715"/>
                    <a:pt x="2037" y="1191"/>
                    <a:pt x="1489" y="1810"/>
                  </a:cubicBezTo>
                  <a:cubicBezTo>
                    <a:pt x="941" y="2453"/>
                    <a:pt x="548" y="3108"/>
                    <a:pt x="322" y="3596"/>
                  </a:cubicBezTo>
                  <a:cubicBezTo>
                    <a:pt x="84" y="4096"/>
                    <a:pt x="1" y="4418"/>
                    <a:pt x="1" y="4418"/>
                  </a:cubicBezTo>
                  <a:cubicBezTo>
                    <a:pt x="1" y="4418"/>
                    <a:pt x="191" y="4156"/>
                    <a:pt x="525" y="3715"/>
                  </a:cubicBezTo>
                  <a:cubicBezTo>
                    <a:pt x="846" y="3298"/>
                    <a:pt x="1310" y="2739"/>
                    <a:pt x="1834" y="2132"/>
                  </a:cubicBezTo>
                  <a:cubicBezTo>
                    <a:pt x="2346" y="1512"/>
                    <a:pt x="2858" y="977"/>
                    <a:pt x="3227" y="608"/>
                  </a:cubicBezTo>
                  <a:cubicBezTo>
                    <a:pt x="3620" y="239"/>
                    <a:pt x="3858" y="0"/>
                    <a:pt x="3858" y="0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477" name="Google Shape;12477;p49"/>
            <p:cNvSpPr/>
            <p:nvPr/>
          </p:nvSpPr>
          <p:spPr>
            <a:xfrm>
              <a:off x="3958525" y="2201000"/>
              <a:ext cx="77700" cy="87225"/>
            </a:xfrm>
            <a:custGeom>
              <a:avLst/>
              <a:gdLst/>
              <a:ahLst/>
              <a:cxnLst/>
              <a:rect l="l" t="t" r="r" b="b"/>
              <a:pathLst>
                <a:path w="3108" h="3489" extrusionOk="0">
                  <a:moveTo>
                    <a:pt x="3108" y="0"/>
                  </a:moveTo>
                  <a:cubicBezTo>
                    <a:pt x="3108" y="0"/>
                    <a:pt x="2870" y="119"/>
                    <a:pt x="2501" y="358"/>
                  </a:cubicBezTo>
                  <a:cubicBezTo>
                    <a:pt x="2143" y="584"/>
                    <a:pt x="1667" y="953"/>
                    <a:pt x="1215" y="1441"/>
                  </a:cubicBezTo>
                  <a:cubicBezTo>
                    <a:pt x="786" y="1929"/>
                    <a:pt x="476" y="2453"/>
                    <a:pt x="286" y="2846"/>
                  </a:cubicBezTo>
                  <a:cubicBezTo>
                    <a:pt x="84" y="3227"/>
                    <a:pt x="0" y="3489"/>
                    <a:pt x="0" y="3489"/>
                  </a:cubicBezTo>
                  <a:cubicBezTo>
                    <a:pt x="0" y="3489"/>
                    <a:pt x="703" y="2691"/>
                    <a:pt x="1560" y="1739"/>
                  </a:cubicBezTo>
                  <a:cubicBezTo>
                    <a:pt x="2405" y="774"/>
                    <a:pt x="3108" y="0"/>
                    <a:pt x="3108" y="0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478" name="Google Shape;12478;p49"/>
            <p:cNvSpPr/>
            <p:nvPr/>
          </p:nvSpPr>
          <p:spPr>
            <a:xfrm>
              <a:off x="3969225" y="2252800"/>
              <a:ext cx="44075" cy="52700"/>
            </a:xfrm>
            <a:custGeom>
              <a:avLst/>
              <a:gdLst/>
              <a:ahLst/>
              <a:cxnLst/>
              <a:rect l="l" t="t" r="r" b="b"/>
              <a:pathLst>
                <a:path w="1763" h="2108" extrusionOk="0">
                  <a:moveTo>
                    <a:pt x="1763" y="0"/>
                  </a:moveTo>
                  <a:cubicBezTo>
                    <a:pt x="1763" y="0"/>
                    <a:pt x="1596" y="60"/>
                    <a:pt x="1382" y="191"/>
                  </a:cubicBezTo>
                  <a:cubicBezTo>
                    <a:pt x="1168" y="321"/>
                    <a:pt x="882" y="548"/>
                    <a:pt x="632" y="845"/>
                  </a:cubicBezTo>
                  <a:cubicBezTo>
                    <a:pt x="370" y="1143"/>
                    <a:pt x="215" y="1464"/>
                    <a:pt x="120" y="1703"/>
                  </a:cubicBezTo>
                  <a:cubicBezTo>
                    <a:pt x="37" y="1941"/>
                    <a:pt x="1" y="2107"/>
                    <a:pt x="1" y="2107"/>
                  </a:cubicBezTo>
                  <a:cubicBezTo>
                    <a:pt x="1" y="2107"/>
                    <a:pt x="132" y="2000"/>
                    <a:pt x="310" y="1822"/>
                  </a:cubicBezTo>
                  <a:cubicBezTo>
                    <a:pt x="513" y="1643"/>
                    <a:pt x="751" y="1405"/>
                    <a:pt x="989" y="1131"/>
                  </a:cubicBezTo>
                  <a:cubicBezTo>
                    <a:pt x="1227" y="845"/>
                    <a:pt x="1418" y="560"/>
                    <a:pt x="1549" y="357"/>
                  </a:cubicBezTo>
                  <a:cubicBezTo>
                    <a:pt x="1680" y="143"/>
                    <a:pt x="1763" y="0"/>
                    <a:pt x="1763" y="0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479" name="Google Shape;12479;p49"/>
            <p:cNvSpPr/>
            <p:nvPr/>
          </p:nvSpPr>
          <p:spPr>
            <a:xfrm>
              <a:off x="4234450" y="2011325"/>
              <a:ext cx="372675" cy="76300"/>
            </a:xfrm>
            <a:custGeom>
              <a:avLst/>
              <a:gdLst/>
              <a:ahLst/>
              <a:cxnLst/>
              <a:rect l="l" t="t" r="r" b="b"/>
              <a:pathLst>
                <a:path w="14907" h="3052" extrusionOk="0">
                  <a:moveTo>
                    <a:pt x="2439" y="1"/>
                  </a:moveTo>
                  <a:cubicBezTo>
                    <a:pt x="2371" y="1"/>
                    <a:pt x="2304" y="1"/>
                    <a:pt x="2239" y="3"/>
                  </a:cubicBezTo>
                  <a:cubicBezTo>
                    <a:pt x="1536" y="3"/>
                    <a:pt x="989" y="51"/>
                    <a:pt x="596" y="134"/>
                  </a:cubicBezTo>
                  <a:cubicBezTo>
                    <a:pt x="215" y="194"/>
                    <a:pt x="0" y="253"/>
                    <a:pt x="0" y="253"/>
                  </a:cubicBezTo>
                  <a:cubicBezTo>
                    <a:pt x="0" y="253"/>
                    <a:pt x="215" y="217"/>
                    <a:pt x="596" y="194"/>
                  </a:cubicBezTo>
                  <a:cubicBezTo>
                    <a:pt x="778" y="177"/>
                    <a:pt x="994" y="168"/>
                    <a:pt x="1242" y="168"/>
                  </a:cubicBezTo>
                  <a:cubicBezTo>
                    <a:pt x="1528" y="168"/>
                    <a:pt x="1857" y="180"/>
                    <a:pt x="2227" y="205"/>
                  </a:cubicBezTo>
                  <a:cubicBezTo>
                    <a:pt x="3608" y="301"/>
                    <a:pt x="5453" y="741"/>
                    <a:pt x="7442" y="1384"/>
                  </a:cubicBezTo>
                  <a:cubicBezTo>
                    <a:pt x="9454" y="2039"/>
                    <a:pt x="11287" y="2599"/>
                    <a:pt x="12669" y="2825"/>
                  </a:cubicBezTo>
                  <a:cubicBezTo>
                    <a:pt x="13359" y="2944"/>
                    <a:pt x="13919" y="3003"/>
                    <a:pt x="14312" y="3015"/>
                  </a:cubicBezTo>
                  <a:cubicBezTo>
                    <a:pt x="14693" y="3051"/>
                    <a:pt x="14907" y="3051"/>
                    <a:pt x="14907" y="3051"/>
                  </a:cubicBezTo>
                  <a:cubicBezTo>
                    <a:pt x="14907" y="3051"/>
                    <a:pt x="14681" y="3003"/>
                    <a:pt x="14312" y="2980"/>
                  </a:cubicBezTo>
                  <a:cubicBezTo>
                    <a:pt x="13931" y="2896"/>
                    <a:pt x="13383" y="2801"/>
                    <a:pt x="12716" y="2622"/>
                  </a:cubicBezTo>
                  <a:cubicBezTo>
                    <a:pt x="11371" y="2289"/>
                    <a:pt x="9585" y="1622"/>
                    <a:pt x="7585" y="967"/>
                  </a:cubicBezTo>
                  <a:cubicBezTo>
                    <a:pt x="5667" y="343"/>
                    <a:pt x="3815" y="1"/>
                    <a:pt x="2439" y="1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480" name="Google Shape;12480;p49"/>
            <p:cNvSpPr/>
            <p:nvPr/>
          </p:nvSpPr>
          <p:spPr>
            <a:xfrm>
              <a:off x="4323750" y="2032700"/>
              <a:ext cx="186650" cy="45975"/>
            </a:xfrm>
            <a:custGeom>
              <a:avLst/>
              <a:gdLst/>
              <a:ahLst/>
              <a:cxnLst/>
              <a:rect l="l" t="t" r="r" b="b"/>
              <a:pathLst>
                <a:path w="7466" h="1839" extrusionOk="0">
                  <a:moveTo>
                    <a:pt x="489" y="0"/>
                  </a:moveTo>
                  <a:cubicBezTo>
                    <a:pt x="418" y="0"/>
                    <a:pt x="354" y="2"/>
                    <a:pt x="298" y="5"/>
                  </a:cubicBezTo>
                  <a:cubicBezTo>
                    <a:pt x="107" y="17"/>
                    <a:pt x="0" y="17"/>
                    <a:pt x="0" y="17"/>
                  </a:cubicBezTo>
                  <a:cubicBezTo>
                    <a:pt x="0" y="17"/>
                    <a:pt x="107" y="41"/>
                    <a:pt x="298" y="77"/>
                  </a:cubicBezTo>
                  <a:cubicBezTo>
                    <a:pt x="500" y="124"/>
                    <a:pt x="762" y="184"/>
                    <a:pt x="1107" y="255"/>
                  </a:cubicBezTo>
                  <a:cubicBezTo>
                    <a:pt x="1786" y="410"/>
                    <a:pt x="2703" y="672"/>
                    <a:pt x="3715" y="970"/>
                  </a:cubicBezTo>
                  <a:cubicBezTo>
                    <a:pt x="4727" y="1267"/>
                    <a:pt x="5656" y="1505"/>
                    <a:pt x="6346" y="1648"/>
                  </a:cubicBezTo>
                  <a:cubicBezTo>
                    <a:pt x="7025" y="1791"/>
                    <a:pt x="7465" y="1839"/>
                    <a:pt x="7465" y="1839"/>
                  </a:cubicBezTo>
                  <a:cubicBezTo>
                    <a:pt x="7465" y="1839"/>
                    <a:pt x="7061" y="1672"/>
                    <a:pt x="6406" y="1422"/>
                  </a:cubicBezTo>
                  <a:cubicBezTo>
                    <a:pt x="5751" y="1172"/>
                    <a:pt x="4858" y="827"/>
                    <a:pt x="3822" y="529"/>
                  </a:cubicBezTo>
                  <a:cubicBezTo>
                    <a:pt x="2798" y="232"/>
                    <a:pt x="1834" y="65"/>
                    <a:pt x="1131" y="17"/>
                  </a:cubicBezTo>
                  <a:cubicBezTo>
                    <a:pt x="879" y="9"/>
                    <a:pt x="662" y="0"/>
                    <a:pt x="489" y="0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481" name="Google Shape;12481;p49"/>
            <p:cNvSpPr/>
            <p:nvPr/>
          </p:nvSpPr>
          <p:spPr>
            <a:xfrm>
              <a:off x="4432975" y="2078975"/>
              <a:ext cx="53900" cy="15825"/>
            </a:xfrm>
            <a:custGeom>
              <a:avLst/>
              <a:gdLst/>
              <a:ahLst/>
              <a:cxnLst/>
              <a:rect l="l" t="t" r="r" b="b"/>
              <a:pathLst>
                <a:path w="2156" h="633" extrusionOk="0">
                  <a:moveTo>
                    <a:pt x="264" y="0"/>
                  </a:moveTo>
                  <a:cubicBezTo>
                    <a:pt x="102" y="0"/>
                    <a:pt x="1" y="12"/>
                    <a:pt x="1" y="12"/>
                  </a:cubicBezTo>
                  <a:cubicBezTo>
                    <a:pt x="1" y="12"/>
                    <a:pt x="394" y="393"/>
                    <a:pt x="1013" y="547"/>
                  </a:cubicBezTo>
                  <a:cubicBezTo>
                    <a:pt x="1249" y="612"/>
                    <a:pt x="1474" y="632"/>
                    <a:pt x="1662" y="632"/>
                  </a:cubicBezTo>
                  <a:cubicBezTo>
                    <a:pt x="1956" y="632"/>
                    <a:pt x="2156" y="583"/>
                    <a:pt x="2156" y="583"/>
                  </a:cubicBezTo>
                  <a:cubicBezTo>
                    <a:pt x="2156" y="583"/>
                    <a:pt x="1703" y="274"/>
                    <a:pt x="1108" y="107"/>
                  </a:cubicBezTo>
                  <a:cubicBezTo>
                    <a:pt x="785" y="19"/>
                    <a:pt x="473" y="0"/>
                    <a:pt x="264" y="0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482" name="Google Shape;12482;p49"/>
            <p:cNvSpPr/>
            <p:nvPr/>
          </p:nvSpPr>
          <p:spPr>
            <a:xfrm>
              <a:off x="4279100" y="2676175"/>
              <a:ext cx="474475" cy="52000"/>
            </a:xfrm>
            <a:custGeom>
              <a:avLst/>
              <a:gdLst/>
              <a:ahLst/>
              <a:cxnLst/>
              <a:rect l="l" t="t" r="r" b="b"/>
              <a:pathLst>
                <a:path w="18979" h="2080" extrusionOk="0">
                  <a:moveTo>
                    <a:pt x="6526" y="0"/>
                  </a:moveTo>
                  <a:cubicBezTo>
                    <a:pt x="5097" y="0"/>
                    <a:pt x="3820" y="74"/>
                    <a:pt x="2786" y="174"/>
                  </a:cubicBezTo>
                  <a:cubicBezTo>
                    <a:pt x="1929" y="270"/>
                    <a:pt x="1227" y="353"/>
                    <a:pt x="750" y="436"/>
                  </a:cubicBezTo>
                  <a:cubicBezTo>
                    <a:pt x="274" y="508"/>
                    <a:pt x="0" y="555"/>
                    <a:pt x="0" y="555"/>
                  </a:cubicBezTo>
                  <a:cubicBezTo>
                    <a:pt x="0" y="555"/>
                    <a:pt x="274" y="531"/>
                    <a:pt x="762" y="508"/>
                  </a:cubicBezTo>
                  <a:cubicBezTo>
                    <a:pt x="1250" y="472"/>
                    <a:pt x="1953" y="448"/>
                    <a:pt x="2810" y="412"/>
                  </a:cubicBezTo>
                  <a:cubicBezTo>
                    <a:pt x="3287" y="399"/>
                    <a:pt x="3815" y="392"/>
                    <a:pt x="4386" y="392"/>
                  </a:cubicBezTo>
                  <a:cubicBezTo>
                    <a:pt x="5881" y="392"/>
                    <a:pt x="7665" y="444"/>
                    <a:pt x="9561" y="591"/>
                  </a:cubicBezTo>
                  <a:cubicBezTo>
                    <a:pt x="12180" y="817"/>
                    <a:pt x="14538" y="1174"/>
                    <a:pt x="16240" y="1496"/>
                  </a:cubicBezTo>
                  <a:cubicBezTo>
                    <a:pt x="17086" y="1663"/>
                    <a:pt x="17776" y="1817"/>
                    <a:pt x="18253" y="1924"/>
                  </a:cubicBezTo>
                  <a:cubicBezTo>
                    <a:pt x="18717" y="2020"/>
                    <a:pt x="18979" y="2079"/>
                    <a:pt x="18979" y="2079"/>
                  </a:cubicBezTo>
                  <a:cubicBezTo>
                    <a:pt x="18979" y="2079"/>
                    <a:pt x="18729" y="2008"/>
                    <a:pt x="18253" y="1817"/>
                  </a:cubicBezTo>
                  <a:cubicBezTo>
                    <a:pt x="17788" y="1663"/>
                    <a:pt x="17121" y="1472"/>
                    <a:pt x="16264" y="1246"/>
                  </a:cubicBezTo>
                  <a:cubicBezTo>
                    <a:pt x="14585" y="817"/>
                    <a:pt x="12216" y="329"/>
                    <a:pt x="9573" y="115"/>
                  </a:cubicBezTo>
                  <a:cubicBezTo>
                    <a:pt x="8508" y="34"/>
                    <a:pt x="7483" y="0"/>
                    <a:pt x="6526" y="0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483" name="Google Shape;12483;p49"/>
            <p:cNvSpPr/>
            <p:nvPr/>
          </p:nvSpPr>
          <p:spPr>
            <a:xfrm>
              <a:off x="4762200" y="2729025"/>
              <a:ext cx="98250" cy="20475"/>
            </a:xfrm>
            <a:custGeom>
              <a:avLst/>
              <a:gdLst/>
              <a:ahLst/>
              <a:cxnLst/>
              <a:rect l="l" t="t" r="r" b="b"/>
              <a:pathLst>
                <a:path w="3930" h="819" extrusionOk="0"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91" y="132"/>
                    <a:pt x="512" y="299"/>
                  </a:cubicBezTo>
                  <a:cubicBezTo>
                    <a:pt x="845" y="465"/>
                    <a:pt x="1322" y="644"/>
                    <a:pt x="1881" y="739"/>
                  </a:cubicBezTo>
                  <a:cubicBezTo>
                    <a:pt x="2209" y="795"/>
                    <a:pt x="2525" y="818"/>
                    <a:pt x="2804" y="818"/>
                  </a:cubicBezTo>
                  <a:cubicBezTo>
                    <a:pt x="3002" y="818"/>
                    <a:pt x="3181" y="807"/>
                    <a:pt x="3334" y="787"/>
                  </a:cubicBezTo>
                  <a:cubicBezTo>
                    <a:pt x="3703" y="739"/>
                    <a:pt x="3929" y="680"/>
                    <a:pt x="3929" y="680"/>
                  </a:cubicBezTo>
                  <a:cubicBezTo>
                    <a:pt x="3929" y="680"/>
                    <a:pt x="3703" y="620"/>
                    <a:pt x="3358" y="561"/>
                  </a:cubicBezTo>
                  <a:cubicBezTo>
                    <a:pt x="3000" y="489"/>
                    <a:pt x="2512" y="382"/>
                    <a:pt x="1977" y="299"/>
                  </a:cubicBezTo>
                  <a:cubicBezTo>
                    <a:pt x="1441" y="191"/>
                    <a:pt x="953" y="132"/>
                    <a:pt x="595" y="72"/>
                  </a:cubicBezTo>
                  <a:lnTo>
                    <a:pt x="0" y="1"/>
                  </a:ln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484" name="Google Shape;12484;p49"/>
            <p:cNvSpPr/>
            <p:nvPr/>
          </p:nvSpPr>
          <p:spPr>
            <a:xfrm>
              <a:off x="4370175" y="2643900"/>
              <a:ext cx="264650" cy="42000"/>
            </a:xfrm>
            <a:custGeom>
              <a:avLst/>
              <a:gdLst/>
              <a:ahLst/>
              <a:cxnLst/>
              <a:rect l="l" t="t" r="r" b="b"/>
              <a:pathLst>
                <a:path w="10586" h="1680" extrusionOk="0">
                  <a:moveTo>
                    <a:pt x="3299" y="1"/>
                  </a:moveTo>
                  <a:cubicBezTo>
                    <a:pt x="2644" y="1"/>
                    <a:pt x="2060" y="25"/>
                    <a:pt x="1572" y="84"/>
                  </a:cubicBezTo>
                  <a:cubicBezTo>
                    <a:pt x="1084" y="144"/>
                    <a:pt x="691" y="215"/>
                    <a:pt x="417" y="298"/>
                  </a:cubicBezTo>
                  <a:cubicBezTo>
                    <a:pt x="155" y="370"/>
                    <a:pt x="1" y="394"/>
                    <a:pt x="1" y="394"/>
                  </a:cubicBezTo>
                  <a:cubicBezTo>
                    <a:pt x="1" y="394"/>
                    <a:pt x="155" y="382"/>
                    <a:pt x="417" y="370"/>
                  </a:cubicBezTo>
                  <a:cubicBezTo>
                    <a:pt x="691" y="334"/>
                    <a:pt x="1096" y="322"/>
                    <a:pt x="1572" y="322"/>
                  </a:cubicBezTo>
                  <a:cubicBezTo>
                    <a:pt x="2060" y="322"/>
                    <a:pt x="2632" y="358"/>
                    <a:pt x="3263" y="394"/>
                  </a:cubicBezTo>
                  <a:cubicBezTo>
                    <a:pt x="3894" y="453"/>
                    <a:pt x="4584" y="537"/>
                    <a:pt x="5323" y="656"/>
                  </a:cubicBezTo>
                  <a:cubicBezTo>
                    <a:pt x="6775" y="894"/>
                    <a:pt x="8085" y="1168"/>
                    <a:pt x="9037" y="1370"/>
                  </a:cubicBezTo>
                  <a:cubicBezTo>
                    <a:pt x="9990" y="1572"/>
                    <a:pt x="10585" y="1680"/>
                    <a:pt x="10585" y="1680"/>
                  </a:cubicBezTo>
                  <a:cubicBezTo>
                    <a:pt x="10585" y="1680"/>
                    <a:pt x="10026" y="1453"/>
                    <a:pt x="9121" y="1132"/>
                  </a:cubicBezTo>
                  <a:cubicBezTo>
                    <a:pt x="8192" y="834"/>
                    <a:pt x="6894" y="429"/>
                    <a:pt x="5406" y="191"/>
                  </a:cubicBezTo>
                  <a:cubicBezTo>
                    <a:pt x="4668" y="72"/>
                    <a:pt x="3953" y="13"/>
                    <a:pt x="3299" y="1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485" name="Google Shape;12485;p49"/>
            <p:cNvSpPr/>
            <p:nvPr/>
          </p:nvSpPr>
          <p:spPr>
            <a:xfrm>
              <a:off x="4420475" y="2612175"/>
              <a:ext cx="151825" cy="18650"/>
            </a:xfrm>
            <a:custGeom>
              <a:avLst/>
              <a:gdLst/>
              <a:ahLst/>
              <a:cxnLst/>
              <a:rect l="l" t="t" r="r" b="b"/>
              <a:pathLst>
                <a:path w="6073" h="746" extrusionOk="0">
                  <a:moveTo>
                    <a:pt x="1926" y="0"/>
                  </a:moveTo>
                  <a:cubicBezTo>
                    <a:pt x="1537" y="0"/>
                    <a:pt x="1186" y="19"/>
                    <a:pt x="894" y="43"/>
                  </a:cubicBezTo>
                  <a:cubicBezTo>
                    <a:pt x="346" y="91"/>
                    <a:pt x="1" y="151"/>
                    <a:pt x="1" y="151"/>
                  </a:cubicBezTo>
                  <a:cubicBezTo>
                    <a:pt x="1" y="151"/>
                    <a:pt x="346" y="198"/>
                    <a:pt x="894" y="270"/>
                  </a:cubicBezTo>
                  <a:cubicBezTo>
                    <a:pt x="1453" y="329"/>
                    <a:pt x="2203" y="436"/>
                    <a:pt x="3037" y="508"/>
                  </a:cubicBezTo>
                  <a:cubicBezTo>
                    <a:pt x="3870" y="591"/>
                    <a:pt x="4632" y="639"/>
                    <a:pt x="5180" y="686"/>
                  </a:cubicBezTo>
                  <a:cubicBezTo>
                    <a:pt x="5740" y="734"/>
                    <a:pt x="6073" y="746"/>
                    <a:pt x="6073" y="746"/>
                  </a:cubicBezTo>
                  <a:cubicBezTo>
                    <a:pt x="6073" y="746"/>
                    <a:pt x="5751" y="615"/>
                    <a:pt x="5216" y="460"/>
                  </a:cubicBezTo>
                  <a:cubicBezTo>
                    <a:pt x="4680" y="317"/>
                    <a:pt x="3918" y="151"/>
                    <a:pt x="3073" y="55"/>
                  </a:cubicBezTo>
                  <a:cubicBezTo>
                    <a:pt x="2669" y="16"/>
                    <a:pt x="2281" y="0"/>
                    <a:pt x="1926" y="0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486" name="Google Shape;12486;p49"/>
            <p:cNvSpPr/>
            <p:nvPr/>
          </p:nvSpPr>
          <p:spPr>
            <a:xfrm>
              <a:off x="4445475" y="2584150"/>
              <a:ext cx="108975" cy="19600"/>
            </a:xfrm>
            <a:custGeom>
              <a:avLst/>
              <a:gdLst/>
              <a:ahLst/>
              <a:cxnLst/>
              <a:rect l="l" t="t" r="r" b="b"/>
              <a:pathLst>
                <a:path w="4359" h="784" extrusionOk="0">
                  <a:moveTo>
                    <a:pt x="1158" y="0"/>
                  </a:moveTo>
                  <a:cubicBezTo>
                    <a:pt x="973" y="0"/>
                    <a:pt x="804" y="8"/>
                    <a:pt x="656" y="21"/>
                  </a:cubicBezTo>
                  <a:cubicBezTo>
                    <a:pt x="251" y="45"/>
                    <a:pt x="1" y="93"/>
                    <a:pt x="1" y="93"/>
                  </a:cubicBezTo>
                  <a:cubicBezTo>
                    <a:pt x="1" y="93"/>
                    <a:pt x="965" y="343"/>
                    <a:pt x="2156" y="545"/>
                  </a:cubicBezTo>
                  <a:cubicBezTo>
                    <a:pt x="3347" y="736"/>
                    <a:pt x="4359" y="783"/>
                    <a:pt x="4359" y="783"/>
                  </a:cubicBezTo>
                  <a:cubicBezTo>
                    <a:pt x="4359" y="783"/>
                    <a:pt x="4132" y="664"/>
                    <a:pt x="3751" y="510"/>
                  </a:cubicBezTo>
                  <a:cubicBezTo>
                    <a:pt x="3382" y="367"/>
                    <a:pt x="2846" y="188"/>
                    <a:pt x="2239" y="93"/>
                  </a:cubicBezTo>
                  <a:cubicBezTo>
                    <a:pt x="1847" y="25"/>
                    <a:pt x="1478" y="0"/>
                    <a:pt x="1158" y="0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487" name="Google Shape;12487;p49"/>
            <p:cNvSpPr/>
            <p:nvPr/>
          </p:nvSpPr>
          <p:spPr>
            <a:xfrm>
              <a:off x="4450850" y="2560800"/>
              <a:ext cx="92875" cy="13175"/>
            </a:xfrm>
            <a:custGeom>
              <a:avLst/>
              <a:gdLst/>
              <a:ahLst/>
              <a:cxnLst/>
              <a:rect l="l" t="t" r="r" b="b"/>
              <a:pathLst>
                <a:path w="3715" h="527" extrusionOk="0">
                  <a:moveTo>
                    <a:pt x="1288" y="0"/>
                  </a:moveTo>
                  <a:cubicBezTo>
                    <a:pt x="541" y="0"/>
                    <a:pt x="0" y="122"/>
                    <a:pt x="0" y="122"/>
                  </a:cubicBezTo>
                  <a:cubicBezTo>
                    <a:pt x="0" y="122"/>
                    <a:pt x="834" y="372"/>
                    <a:pt x="1846" y="479"/>
                  </a:cubicBezTo>
                  <a:cubicBezTo>
                    <a:pt x="2183" y="515"/>
                    <a:pt x="2503" y="527"/>
                    <a:pt x="2780" y="527"/>
                  </a:cubicBezTo>
                  <a:cubicBezTo>
                    <a:pt x="3334" y="527"/>
                    <a:pt x="3715" y="479"/>
                    <a:pt x="3715" y="479"/>
                  </a:cubicBezTo>
                  <a:cubicBezTo>
                    <a:pt x="3715" y="479"/>
                    <a:pt x="2929" y="122"/>
                    <a:pt x="1881" y="27"/>
                  </a:cubicBezTo>
                  <a:cubicBezTo>
                    <a:pt x="1674" y="8"/>
                    <a:pt x="1475" y="0"/>
                    <a:pt x="1288" y="0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488" name="Google Shape;12488;p49"/>
            <p:cNvSpPr/>
            <p:nvPr/>
          </p:nvSpPr>
          <p:spPr>
            <a:xfrm>
              <a:off x="4136525" y="2379650"/>
              <a:ext cx="511100" cy="68125"/>
            </a:xfrm>
            <a:custGeom>
              <a:avLst/>
              <a:gdLst/>
              <a:ahLst/>
              <a:cxnLst/>
              <a:rect l="l" t="t" r="r" b="b"/>
              <a:pathLst>
                <a:path w="20444" h="2725" extrusionOk="0">
                  <a:moveTo>
                    <a:pt x="8596" y="1"/>
                  </a:moveTo>
                  <a:cubicBezTo>
                    <a:pt x="6305" y="1"/>
                    <a:pt x="4247" y="409"/>
                    <a:pt x="2786" y="951"/>
                  </a:cubicBezTo>
                  <a:cubicBezTo>
                    <a:pt x="1881" y="1284"/>
                    <a:pt x="1179" y="1617"/>
                    <a:pt x="715" y="1891"/>
                  </a:cubicBezTo>
                  <a:cubicBezTo>
                    <a:pt x="476" y="2010"/>
                    <a:pt x="298" y="2129"/>
                    <a:pt x="179" y="2201"/>
                  </a:cubicBezTo>
                  <a:cubicBezTo>
                    <a:pt x="60" y="2272"/>
                    <a:pt x="0" y="2320"/>
                    <a:pt x="0" y="2320"/>
                  </a:cubicBezTo>
                  <a:cubicBezTo>
                    <a:pt x="0" y="2320"/>
                    <a:pt x="84" y="2296"/>
                    <a:pt x="203" y="2236"/>
                  </a:cubicBezTo>
                  <a:cubicBezTo>
                    <a:pt x="322" y="2177"/>
                    <a:pt x="512" y="2070"/>
                    <a:pt x="750" y="1963"/>
                  </a:cubicBezTo>
                  <a:cubicBezTo>
                    <a:pt x="1238" y="1724"/>
                    <a:pt x="1953" y="1439"/>
                    <a:pt x="2858" y="1177"/>
                  </a:cubicBezTo>
                  <a:cubicBezTo>
                    <a:pt x="4271" y="752"/>
                    <a:pt x="6172" y="456"/>
                    <a:pt x="8294" y="456"/>
                  </a:cubicBezTo>
                  <a:cubicBezTo>
                    <a:pt x="8906" y="456"/>
                    <a:pt x="9537" y="480"/>
                    <a:pt x="10180" y="534"/>
                  </a:cubicBezTo>
                  <a:cubicBezTo>
                    <a:pt x="13061" y="772"/>
                    <a:pt x="15621" y="1427"/>
                    <a:pt x="17467" y="1903"/>
                  </a:cubicBezTo>
                  <a:cubicBezTo>
                    <a:pt x="18372" y="2153"/>
                    <a:pt x="19110" y="2367"/>
                    <a:pt x="19634" y="2498"/>
                  </a:cubicBezTo>
                  <a:cubicBezTo>
                    <a:pt x="20157" y="2653"/>
                    <a:pt x="20443" y="2725"/>
                    <a:pt x="20443" y="2725"/>
                  </a:cubicBezTo>
                  <a:cubicBezTo>
                    <a:pt x="20443" y="2725"/>
                    <a:pt x="20157" y="2617"/>
                    <a:pt x="19669" y="2415"/>
                  </a:cubicBezTo>
                  <a:cubicBezTo>
                    <a:pt x="19157" y="2236"/>
                    <a:pt x="18431" y="1963"/>
                    <a:pt x="17526" y="1665"/>
                  </a:cubicBezTo>
                  <a:cubicBezTo>
                    <a:pt x="15705" y="1082"/>
                    <a:pt x="13145" y="308"/>
                    <a:pt x="10216" y="69"/>
                  </a:cubicBezTo>
                  <a:cubicBezTo>
                    <a:pt x="9666" y="23"/>
                    <a:pt x="9125" y="1"/>
                    <a:pt x="8596" y="1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489" name="Google Shape;12489;p49"/>
            <p:cNvSpPr/>
            <p:nvPr/>
          </p:nvSpPr>
          <p:spPr>
            <a:xfrm>
              <a:off x="4200800" y="2346525"/>
              <a:ext cx="294725" cy="22675"/>
            </a:xfrm>
            <a:custGeom>
              <a:avLst/>
              <a:gdLst/>
              <a:ahLst/>
              <a:cxnLst/>
              <a:rect l="l" t="t" r="r" b="b"/>
              <a:pathLst>
                <a:path w="11789" h="907" extrusionOk="0">
                  <a:moveTo>
                    <a:pt x="6033" y="1"/>
                  </a:moveTo>
                  <a:cubicBezTo>
                    <a:pt x="5987" y="1"/>
                    <a:pt x="5941" y="1"/>
                    <a:pt x="5895" y="1"/>
                  </a:cubicBezTo>
                  <a:cubicBezTo>
                    <a:pt x="4240" y="13"/>
                    <a:pt x="2751" y="240"/>
                    <a:pt x="1692" y="466"/>
                  </a:cubicBezTo>
                  <a:cubicBezTo>
                    <a:pt x="1156" y="585"/>
                    <a:pt x="727" y="680"/>
                    <a:pt x="441" y="775"/>
                  </a:cubicBezTo>
                  <a:cubicBezTo>
                    <a:pt x="156" y="859"/>
                    <a:pt x="1" y="906"/>
                    <a:pt x="1" y="906"/>
                  </a:cubicBezTo>
                  <a:cubicBezTo>
                    <a:pt x="1" y="906"/>
                    <a:pt x="156" y="894"/>
                    <a:pt x="453" y="847"/>
                  </a:cubicBezTo>
                  <a:cubicBezTo>
                    <a:pt x="751" y="799"/>
                    <a:pt x="1192" y="763"/>
                    <a:pt x="1727" y="704"/>
                  </a:cubicBezTo>
                  <a:cubicBezTo>
                    <a:pt x="2775" y="597"/>
                    <a:pt x="4263" y="490"/>
                    <a:pt x="5895" y="478"/>
                  </a:cubicBezTo>
                  <a:cubicBezTo>
                    <a:pt x="7514" y="478"/>
                    <a:pt x="8990" y="549"/>
                    <a:pt x="10062" y="656"/>
                  </a:cubicBezTo>
                  <a:cubicBezTo>
                    <a:pt x="10597" y="704"/>
                    <a:pt x="11026" y="740"/>
                    <a:pt x="11324" y="787"/>
                  </a:cubicBezTo>
                  <a:cubicBezTo>
                    <a:pt x="11621" y="835"/>
                    <a:pt x="11788" y="847"/>
                    <a:pt x="11788" y="847"/>
                  </a:cubicBezTo>
                  <a:cubicBezTo>
                    <a:pt x="11788" y="847"/>
                    <a:pt x="11621" y="799"/>
                    <a:pt x="11348" y="704"/>
                  </a:cubicBezTo>
                  <a:cubicBezTo>
                    <a:pt x="11050" y="609"/>
                    <a:pt x="10633" y="502"/>
                    <a:pt x="10097" y="406"/>
                  </a:cubicBezTo>
                  <a:cubicBezTo>
                    <a:pt x="9079" y="198"/>
                    <a:pt x="7622" y="1"/>
                    <a:pt x="6033" y="1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490" name="Google Shape;12490;p49"/>
            <p:cNvSpPr/>
            <p:nvPr/>
          </p:nvSpPr>
          <p:spPr>
            <a:xfrm>
              <a:off x="4289500" y="2309725"/>
              <a:ext cx="125350" cy="12300"/>
            </a:xfrm>
            <a:custGeom>
              <a:avLst/>
              <a:gdLst/>
              <a:ahLst/>
              <a:cxnLst/>
              <a:rect l="l" t="t" r="r" b="b"/>
              <a:pathLst>
                <a:path w="5014" h="492" extrusionOk="0">
                  <a:moveTo>
                    <a:pt x="2121" y="1"/>
                  </a:moveTo>
                  <a:cubicBezTo>
                    <a:pt x="911" y="1"/>
                    <a:pt x="1" y="223"/>
                    <a:pt x="1" y="223"/>
                  </a:cubicBezTo>
                  <a:cubicBezTo>
                    <a:pt x="1" y="223"/>
                    <a:pt x="1132" y="414"/>
                    <a:pt x="2501" y="473"/>
                  </a:cubicBezTo>
                  <a:cubicBezTo>
                    <a:pt x="2804" y="486"/>
                    <a:pt x="3094" y="491"/>
                    <a:pt x="3362" y="491"/>
                  </a:cubicBezTo>
                  <a:cubicBezTo>
                    <a:pt x="4328" y="491"/>
                    <a:pt x="5014" y="426"/>
                    <a:pt x="5014" y="426"/>
                  </a:cubicBezTo>
                  <a:cubicBezTo>
                    <a:pt x="5014" y="426"/>
                    <a:pt x="3930" y="69"/>
                    <a:pt x="2525" y="9"/>
                  </a:cubicBezTo>
                  <a:cubicBezTo>
                    <a:pt x="2387" y="3"/>
                    <a:pt x="2252" y="1"/>
                    <a:pt x="2121" y="1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491" name="Google Shape;12491;p49"/>
            <p:cNvSpPr/>
            <p:nvPr/>
          </p:nvSpPr>
          <p:spPr>
            <a:xfrm>
              <a:off x="4305875" y="2279300"/>
              <a:ext cx="73550" cy="12400"/>
            </a:xfrm>
            <a:custGeom>
              <a:avLst/>
              <a:gdLst/>
              <a:ahLst/>
              <a:cxnLst/>
              <a:rect l="l" t="t" r="r" b="b"/>
              <a:pathLst>
                <a:path w="2942" h="496" extrusionOk="0">
                  <a:moveTo>
                    <a:pt x="1234" y="1"/>
                  </a:moveTo>
                  <a:cubicBezTo>
                    <a:pt x="922" y="1"/>
                    <a:pt x="648" y="48"/>
                    <a:pt x="441" y="95"/>
                  </a:cubicBezTo>
                  <a:cubicBezTo>
                    <a:pt x="168" y="154"/>
                    <a:pt x="1" y="238"/>
                    <a:pt x="1" y="238"/>
                  </a:cubicBezTo>
                  <a:cubicBezTo>
                    <a:pt x="1" y="238"/>
                    <a:pt x="679" y="416"/>
                    <a:pt x="1465" y="476"/>
                  </a:cubicBezTo>
                  <a:cubicBezTo>
                    <a:pt x="1652" y="490"/>
                    <a:pt x="1834" y="495"/>
                    <a:pt x="2002" y="495"/>
                  </a:cubicBezTo>
                  <a:cubicBezTo>
                    <a:pt x="2541" y="495"/>
                    <a:pt x="2942" y="440"/>
                    <a:pt x="2942" y="440"/>
                  </a:cubicBezTo>
                  <a:cubicBezTo>
                    <a:pt x="2942" y="440"/>
                    <a:pt x="2787" y="357"/>
                    <a:pt x="2537" y="250"/>
                  </a:cubicBezTo>
                  <a:cubicBezTo>
                    <a:pt x="2263" y="143"/>
                    <a:pt x="1906" y="35"/>
                    <a:pt x="1489" y="12"/>
                  </a:cubicBezTo>
                  <a:cubicBezTo>
                    <a:pt x="1402" y="4"/>
                    <a:pt x="1317" y="1"/>
                    <a:pt x="1234" y="1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492" name="Google Shape;12492;p49"/>
            <p:cNvSpPr/>
            <p:nvPr/>
          </p:nvSpPr>
          <p:spPr>
            <a:xfrm>
              <a:off x="4321950" y="2252750"/>
              <a:ext cx="82175" cy="14300"/>
            </a:xfrm>
            <a:custGeom>
              <a:avLst/>
              <a:gdLst/>
              <a:ahLst/>
              <a:cxnLst/>
              <a:rect l="l" t="t" r="r" b="b"/>
              <a:pathLst>
                <a:path w="3287" h="572" extrusionOk="0">
                  <a:moveTo>
                    <a:pt x="1030" y="1"/>
                  </a:moveTo>
                  <a:cubicBezTo>
                    <a:pt x="429" y="1"/>
                    <a:pt x="1" y="121"/>
                    <a:pt x="1" y="121"/>
                  </a:cubicBezTo>
                  <a:cubicBezTo>
                    <a:pt x="1" y="121"/>
                    <a:pt x="727" y="371"/>
                    <a:pt x="1620" y="490"/>
                  </a:cubicBezTo>
                  <a:cubicBezTo>
                    <a:pt x="2116" y="556"/>
                    <a:pt x="2575" y="571"/>
                    <a:pt x="2886" y="571"/>
                  </a:cubicBezTo>
                  <a:cubicBezTo>
                    <a:pt x="3134" y="571"/>
                    <a:pt x="3287" y="562"/>
                    <a:pt x="3287" y="562"/>
                  </a:cubicBezTo>
                  <a:cubicBezTo>
                    <a:pt x="3287" y="562"/>
                    <a:pt x="2620" y="181"/>
                    <a:pt x="1680" y="50"/>
                  </a:cubicBezTo>
                  <a:cubicBezTo>
                    <a:pt x="1450" y="14"/>
                    <a:pt x="1231" y="1"/>
                    <a:pt x="1030" y="1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493" name="Google Shape;12493;p49"/>
            <p:cNvSpPr/>
            <p:nvPr/>
          </p:nvSpPr>
          <p:spPr>
            <a:xfrm>
              <a:off x="3583775" y="2767900"/>
              <a:ext cx="367325" cy="163875"/>
            </a:xfrm>
            <a:custGeom>
              <a:avLst/>
              <a:gdLst/>
              <a:ahLst/>
              <a:cxnLst/>
              <a:rect l="l" t="t" r="r" b="b"/>
              <a:pathLst>
                <a:path w="14693" h="6555" extrusionOk="0">
                  <a:moveTo>
                    <a:pt x="1172" y="1"/>
                  </a:moveTo>
                  <a:cubicBezTo>
                    <a:pt x="976" y="1"/>
                    <a:pt x="807" y="9"/>
                    <a:pt x="655" y="18"/>
                  </a:cubicBezTo>
                  <a:cubicBezTo>
                    <a:pt x="238" y="53"/>
                    <a:pt x="0" y="65"/>
                    <a:pt x="0" y="65"/>
                  </a:cubicBezTo>
                  <a:cubicBezTo>
                    <a:pt x="0" y="65"/>
                    <a:pt x="238" y="77"/>
                    <a:pt x="667" y="125"/>
                  </a:cubicBezTo>
                  <a:cubicBezTo>
                    <a:pt x="881" y="125"/>
                    <a:pt x="1131" y="137"/>
                    <a:pt x="1429" y="172"/>
                  </a:cubicBezTo>
                  <a:cubicBezTo>
                    <a:pt x="1727" y="208"/>
                    <a:pt x="2048" y="232"/>
                    <a:pt x="2429" y="291"/>
                  </a:cubicBezTo>
                  <a:cubicBezTo>
                    <a:pt x="2798" y="351"/>
                    <a:pt x="3203" y="410"/>
                    <a:pt x="3632" y="494"/>
                  </a:cubicBezTo>
                  <a:cubicBezTo>
                    <a:pt x="4060" y="565"/>
                    <a:pt x="4513" y="684"/>
                    <a:pt x="4989" y="803"/>
                  </a:cubicBezTo>
                  <a:cubicBezTo>
                    <a:pt x="5918" y="1065"/>
                    <a:pt x="6954" y="1423"/>
                    <a:pt x="7989" y="1863"/>
                  </a:cubicBezTo>
                  <a:cubicBezTo>
                    <a:pt x="9013" y="2327"/>
                    <a:pt x="9966" y="2851"/>
                    <a:pt x="10799" y="3363"/>
                  </a:cubicBezTo>
                  <a:cubicBezTo>
                    <a:pt x="11204" y="3637"/>
                    <a:pt x="11609" y="3887"/>
                    <a:pt x="11954" y="4161"/>
                  </a:cubicBezTo>
                  <a:cubicBezTo>
                    <a:pt x="12323" y="4411"/>
                    <a:pt x="12633" y="4661"/>
                    <a:pt x="12919" y="4899"/>
                  </a:cubicBezTo>
                  <a:cubicBezTo>
                    <a:pt x="13216" y="5137"/>
                    <a:pt x="13454" y="5375"/>
                    <a:pt x="13681" y="5566"/>
                  </a:cubicBezTo>
                  <a:cubicBezTo>
                    <a:pt x="13895" y="5768"/>
                    <a:pt x="14085" y="5947"/>
                    <a:pt x="14228" y="6090"/>
                  </a:cubicBezTo>
                  <a:lnTo>
                    <a:pt x="14693" y="6554"/>
                  </a:lnTo>
                  <a:cubicBezTo>
                    <a:pt x="14693" y="6554"/>
                    <a:pt x="14550" y="6376"/>
                    <a:pt x="14288" y="6042"/>
                  </a:cubicBezTo>
                  <a:cubicBezTo>
                    <a:pt x="14157" y="5887"/>
                    <a:pt x="13990" y="5685"/>
                    <a:pt x="13788" y="5471"/>
                  </a:cubicBezTo>
                  <a:cubicBezTo>
                    <a:pt x="13573" y="5256"/>
                    <a:pt x="13347" y="4994"/>
                    <a:pt x="13073" y="4732"/>
                  </a:cubicBezTo>
                  <a:cubicBezTo>
                    <a:pt x="12799" y="4471"/>
                    <a:pt x="12490" y="4185"/>
                    <a:pt x="12145" y="3899"/>
                  </a:cubicBezTo>
                  <a:cubicBezTo>
                    <a:pt x="11799" y="3601"/>
                    <a:pt x="11418" y="3339"/>
                    <a:pt x="11014" y="3042"/>
                  </a:cubicBezTo>
                  <a:cubicBezTo>
                    <a:pt x="10180" y="2482"/>
                    <a:pt x="9228" y="1911"/>
                    <a:pt x="8168" y="1434"/>
                  </a:cubicBezTo>
                  <a:cubicBezTo>
                    <a:pt x="7120" y="958"/>
                    <a:pt x="6061" y="637"/>
                    <a:pt x="5072" y="410"/>
                  </a:cubicBezTo>
                  <a:cubicBezTo>
                    <a:pt x="4584" y="303"/>
                    <a:pt x="4120" y="196"/>
                    <a:pt x="3679" y="160"/>
                  </a:cubicBezTo>
                  <a:cubicBezTo>
                    <a:pt x="3227" y="101"/>
                    <a:pt x="2810" y="65"/>
                    <a:pt x="2441" y="41"/>
                  </a:cubicBezTo>
                  <a:cubicBezTo>
                    <a:pt x="2072" y="6"/>
                    <a:pt x="1727" y="6"/>
                    <a:pt x="1429" y="6"/>
                  </a:cubicBezTo>
                  <a:cubicBezTo>
                    <a:pt x="1338" y="2"/>
                    <a:pt x="1253" y="1"/>
                    <a:pt x="1172" y="1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494" name="Google Shape;12494;p49"/>
            <p:cNvSpPr/>
            <p:nvPr/>
          </p:nvSpPr>
          <p:spPr>
            <a:xfrm>
              <a:off x="3687350" y="2738550"/>
              <a:ext cx="259575" cy="143500"/>
            </a:xfrm>
            <a:custGeom>
              <a:avLst/>
              <a:gdLst/>
              <a:ahLst/>
              <a:cxnLst/>
              <a:rect l="l" t="t" r="r" b="b"/>
              <a:pathLst>
                <a:path w="10383" h="5740" extrusionOk="0">
                  <a:moveTo>
                    <a:pt x="1" y="1"/>
                  </a:moveTo>
                  <a:lnTo>
                    <a:pt x="1" y="1"/>
                  </a:lnTo>
                  <a:cubicBezTo>
                    <a:pt x="1" y="1"/>
                    <a:pt x="179" y="37"/>
                    <a:pt x="477" y="96"/>
                  </a:cubicBezTo>
                  <a:cubicBezTo>
                    <a:pt x="620" y="120"/>
                    <a:pt x="810" y="156"/>
                    <a:pt x="1025" y="203"/>
                  </a:cubicBezTo>
                  <a:cubicBezTo>
                    <a:pt x="1251" y="239"/>
                    <a:pt x="1489" y="287"/>
                    <a:pt x="1751" y="358"/>
                  </a:cubicBezTo>
                  <a:cubicBezTo>
                    <a:pt x="2287" y="501"/>
                    <a:pt x="2906" y="692"/>
                    <a:pt x="3584" y="942"/>
                  </a:cubicBezTo>
                  <a:cubicBezTo>
                    <a:pt x="4251" y="1215"/>
                    <a:pt x="4977" y="1537"/>
                    <a:pt x="5704" y="1942"/>
                  </a:cubicBezTo>
                  <a:cubicBezTo>
                    <a:pt x="6430" y="2346"/>
                    <a:pt x="7097" y="2775"/>
                    <a:pt x="7668" y="3204"/>
                  </a:cubicBezTo>
                  <a:cubicBezTo>
                    <a:pt x="8252" y="3632"/>
                    <a:pt x="8740" y="4049"/>
                    <a:pt x="9145" y="4442"/>
                  </a:cubicBezTo>
                  <a:cubicBezTo>
                    <a:pt x="9335" y="4621"/>
                    <a:pt x="9514" y="4811"/>
                    <a:pt x="9669" y="4966"/>
                  </a:cubicBezTo>
                  <a:cubicBezTo>
                    <a:pt x="9835" y="5121"/>
                    <a:pt x="9954" y="5264"/>
                    <a:pt x="10050" y="5383"/>
                  </a:cubicBezTo>
                  <a:cubicBezTo>
                    <a:pt x="10264" y="5597"/>
                    <a:pt x="10383" y="5740"/>
                    <a:pt x="10383" y="5740"/>
                  </a:cubicBezTo>
                  <a:cubicBezTo>
                    <a:pt x="10383" y="5740"/>
                    <a:pt x="10276" y="5585"/>
                    <a:pt x="10121" y="5335"/>
                  </a:cubicBezTo>
                  <a:cubicBezTo>
                    <a:pt x="10026" y="5204"/>
                    <a:pt x="9919" y="5049"/>
                    <a:pt x="9788" y="4871"/>
                  </a:cubicBezTo>
                  <a:cubicBezTo>
                    <a:pt x="9657" y="4704"/>
                    <a:pt x="9502" y="4502"/>
                    <a:pt x="9311" y="4287"/>
                  </a:cubicBezTo>
                  <a:cubicBezTo>
                    <a:pt x="8954" y="3859"/>
                    <a:pt x="8478" y="3382"/>
                    <a:pt x="7918" y="2906"/>
                  </a:cubicBezTo>
                  <a:cubicBezTo>
                    <a:pt x="7335" y="2430"/>
                    <a:pt x="6668" y="1954"/>
                    <a:pt x="5918" y="1537"/>
                  </a:cubicBezTo>
                  <a:cubicBezTo>
                    <a:pt x="5156" y="1120"/>
                    <a:pt x="4406" y="822"/>
                    <a:pt x="3703" y="584"/>
                  </a:cubicBezTo>
                  <a:cubicBezTo>
                    <a:pt x="2989" y="358"/>
                    <a:pt x="2334" y="215"/>
                    <a:pt x="1787" y="144"/>
                  </a:cubicBezTo>
                  <a:cubicBezTo>
                    <a:pt x="1513" y="84"/>
                    <a:pt x="1263" y="60"/>
                    <a:pt x="1036" y="49"/>
                  </a:cubicBezTo>
                  <a:cubicBezTo>
                    <a:pt x="810" y="37"/>
                    <a:pt x="620" y="25"/>
                    <a:pt x="477" y="25"/>
                  </a:cubicBezTo>
                  <a:cubicBezTo>
                    <a:pt x="179" y="1"/>
                    <a:pt x="1" y="1"/>
                    <a:pt x="1" y="1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495" name="Google Shape;12495;p49"/>
            <p:cNvSpPr/>
            <p:nvPr/>
          </p:nvSpPr>
          <p:spPr>
            <a:xfrm>
              <a:off x="3817725" y="2742725"/>
              <a:ext cx="131600" cy="98550"/>
            </a:xfrm>
            <a:custGeom>
              <a:avLst/>
              <a:gdLst/>
              <a:ahLst/>
              <a:cxnLst/>
              <a:rect l="l" t="t" r="r" b="b"/>
              <a:pathLst>
                <a:path w="5264" h="3942" extrusionOk="0">
                  <a:moveTo>
                    <a:pt x="1" y="1"/>
                  </a:moveTo>
                  <a:cubicBezTo>
                    <a:pt x="1" y="1"/>
                    <a:pt x="96" y="36"/>
                    <a:pt x="239" y="96"/>
                  </a:cubicBezTo>
                  <a:cubicBezTo>
                    <a:pt x="405" y="155"/>
                    <a:pt x="632" y="251"/>
                    <a:pt x="917" y="370"/>
                  </a:cubicBezTo>
                  <a:cubicBezTo>
                    <a:pt x="1465" y="632"/>
                    <a:pt x="2191" y="1025"/>
                    <a:pt x="2918" y="1584"/>
                  </a:cubicBezTo>
                  <a:cubicBezTo>
                    <a:pt x="3644" y="2132"/>
                    <a:pt x="4227" y="2715"/>
                    <a:pt x="4632" y="3168"/>
                  </a:cubicBezTo>
                  <a:cubicBezTo>
                    <a:pt x="4835" y="3406"/>
                    <a:pt x="4989" y="3608"/>
                    <a:pt x="5096" y="3739"/>
                  </a:cubicBezTo>
                  <a:cubicBezTo>
                    <a:pt x="5204" y="3870"/>
                    <a:pt x="5263" y="3942"/>
                    <a:pt x="5263" y="3942"/>
                  </a:cubicBezTo>
                  <a:cubicBezTo>
                    <a:pt x="5263" y="3942"/>
                    <a:pt x="5216" y="3858"/>
                    <a:pt x="5156" y="3692"/>
                  </a:cubicBezTo>
                  <a:cubicBezTo>
                    <a:pt x="5096" y="3525"/>
                    <a:pt x="4989" y="3299"/>
                    <a:pt x="4823" y="3037"/>
                  </a:cubicBezTo>
                  <a:cubicBezTo>
                    <a:pt x="4525" y="2501"/>
                    <a:pt x="3977" y="1798"/>
                    <a:pt x="3203" y="1215"/>
                  </a:cubicBezTo>
                  <a:cubicBezTo>
                    <a:pt x="2429" y="644"/>
                    <a:pt x="1608" y="310"/>
                    <a:pt x="1001" y="167"/>
                  </a:cubicBezTo>
                  <a:cubicBezTo>
                    <a:pt x="691" y="96"/>
                    <a:pt x="453" y="48"/>
                    <a:pt x="274" y="36"/>
                  </a:cubicBezTo>
                  <a:cubicBezTo>
                    <a:pt x="96" y="13"/>
                    <a:pt x="1" y="1"/>
                    <a:pt x="1" y="1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496" name="Google Shape;12496;p49"/>
            <p:cNvSpPr/>
            <p:nvPr/>
          </p:nvSpPr>
          <p:spPr>
            <a:xfrm>
              <a:off x="3859100" y="2723375"/>
              <a:ext cx="94675" cy="71475"/>
            </a:xfrm>
            <a:custGeom>
              <a:avLst/>
              <a:gdLst/>
              <a:ahLst/>
              <a:cxnLst/>
              <a:rect l="l" t="t" r="r" b="b"/>
              <a:pathLst>
                <a:path w="3787" h="2859" extrusionOk="0">
                  <a:moveTo>
                    <a:pt x="1" y="1"/>
                  </a:moveTo>
                  <a:cubicBezTo>
                    <a:pt x="1" y="1"/>
                    <a:pt x="239" y="120"/>
                    <a:pt x="608" y="358"/>
                  </a:cubicBezTo>
                  <a:cubicBezTo>
                    <a:pt x="989" y="584"/>
                    <a:pt x="1477" y="906"/>
                    <a:pt x="2001" y="1299"/>
                  </a:cubicBezTo>
                  <a:cubicBezTo>
                    <a:pt x="2513" y="1680"/>
                    <a:pt x="2965" y="2072"/>
                    <a:pt x="3275" y="2370"/>
                  </a:cubicBezTo>
                  <a:cubicBezTo>
                    <a:pt x="3584" y="2668"/>
                    <a:pt x="3787" y="2858"/>
                    <a:pt x="3787" y="2858"/>
                  </a:cubicBezTo>
                  <a:cubicBezTo>
                    <a:pt x="3787" y="2858"/>
                    <a:pt x="3680" y="2584"/>
                    <a:pt x="3441" y="2215"/>
                  </a:cubicBezTo>
                  <a:cubicBezTo>
                    <a:pt x="3203" y="1846"/>
                    <a:pt x="2810" y="1358"/>
                    <a:pt x="2263" y="941"/>
                  </a:cubicBezTo>
                  <a:cubicBezTo>
                    <a:pt x="1715" y="525"/>
                    <a:pt x="1132" y="275"/>
                    <a:pt x="703" y="156"/>
                  </a:cubicBezTo>
                  <a:cubicBezTo>
                    <a:pt x="286" y="36"/>
                    <a:pt x="1" y="1"/>
                    <a:pt x="1" y="1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497" name="Google Shape;12497;p49"/>
            <p:cNvSpPr/>
            <p:nvPr/>
          </p:nvSpPr>
          <p:spPr>
            <a:xfrm>
              <a:off x="3880825" y="2702850"/>
              <a:ext cx="72350" cy="46550"/>
            </a:xfrm>
            <a:custGeom>
              <a:avLst/>
              <a:gdLst/>
              <a:ahLst/>
              <a:cxnLst/>
              <a:rect l="l" t="t" r="r" b="b"/>
              <a:pathLst>
                <a:path w="2894" h="1862" extrusionOk="0">
                  <a:moveTo>
                    <a:pt x="1" y="0"/>
                  </a:moveTo>
                  <a:cubicBezTo>
                    <a:pt x="1" y="0"/>
                    <a:pt x="513" y="631"/>
                    <a:pt x="1310" y="1155"/>
                  </a:cubicBezTo>
                  <a:cubicBezTo>
                    <a:pt x="1703" y="1405"/>
                    <a:pt x="2096" y="1596"/>
                    <a:pt x="2394" y="1727"/>
                  </a:cubicBezTo>
                  <a:cubicBezTo>
                    <a:pt x="2537" y="1786"/>
                    <a:pt x="2656" y="1858"/>
                    <a:pt x="2763" y="1858"/>
                  </a:cubicBezTo>
                  <a:cubicBezTo>
                    <a:pt x="2776" y="1861"/>
                    <a:pt x="2788" y="1862"/>
                    <a:pt x="2799" y="1862"/>
                  </a:cubicBezTo>
                  <a:cubicBezTo>
                    <a:pt x="2876" y="1862"/>
                    <a:pt x="2894" y="1798"/>
                    <a:pt x="2894" y="1798"/>
                  </a:cubicBezTo>
                  <a:lnTo>
                    <a:pt x="2894" y="1798"/>
                  </a:lnTo>
                  <a:cubicBezTo>
                    <a:pt x="2894" y="1798"/>
                    <a:pt x="2878" y="1819"/>
                    <a:pt x="2843" y="1819"/>
                  </a:cubicBezTo>
                  <a:cubicBezTo>
                    <a:pt x="2825" y="1819"/>
                    <a:pt x="2803" y="1814"/>
                    <a:pt x="2775" y="1798"/>
                  </a:cubicBezTo>
                  <a:cubicBezTo>
                    <a:pt x="2703" y="1762"/>
                    <a:pt x="2632" y="1655"/>
                    <a:pt x="2513" y="1548"/>
                  </a:cubicBezTo>
                  <a:cubicBezTo>
                    <a:pt x="2287" y="1322"/>
                    <a:pt x="1965" y="1048"/>
                    <a:pt x="1560" y="774"/>
                  </a:cubicBezTo>
                  <a:cubicBezTo>
                    <a:pt x="775" y="238"/>
                    <a:pt x="1" y="0"/>
                    <a:pt x="1" y="0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498" name="Google Shape;12498;p49"/>
            <p:cNvSpPr/>
            <p:nvPr/>
          </p:nvSpPr>
          <p:spPr>
            <a:xfrm>
              <a:off x="3900475" y="2684975"/>
              <a:ext cx="44375" cy="26225"/>
            </a:xfrm>
            <a:custGeom>
              <a:avLst/>
              <a:gdLst/>
              <a:ahLst/>
              <a:cxnLst/>
              <a:rect l="l" t="t" r="r" b="b"/>
              <a:pathLst>
                <a:path w="1775" h="1049" extrusionOk="0">
                  <a:moveTo>
                    <a:pt x="1" y="1"/>
                  </a:moveTo>
                  <a:lnTo>
                    <a:pt x="1" y="1"/>
                  </a:lnTo>
                  <a:cubicBezTo>
                    <a:pt x="1" y="1"/>
                    <a:pt x="286" y="441"/>
                    <a:pt x="774" y="715"/>
                  </a:cubicBezTo>
                  <a:cubicBezTo>
                    <a:pt x="1263" y="1013"/>
                    <a:pt x="1775" y="1049"/>
                    <a:pt x="1775" y="1049"/>
                  </a:cubicBezTo>
                  <a:cubicBezTo>
                    <a:pt x="1775" y="1049"/>
                    <a:pt x="1489" y="620"/>
                    <a:pt x="1001" y="334"/>
                  </a:cubicBezTo>
                  <a:cubicBezTo>
                    <a:pt x="501" y="37"/>
                    <a:pt x="1" y="1"/>
                    <a:pt x="1" y="1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499" name="Google Shape;12499;p49"/>
            <p:cNvSpPr/>
            <p:nvPr/>
          </p:nvSpPr>
          <p:spPr>
            <a:xfrm>
              <a:off x="3894825" y="2666600"/>
              <a:ext cx="46150" cy="19300"/>
            </a:xfrm>
            <a:custGeom>
              <a:avLst/>
              <a:gdLst/>
              <a:ahLst/>
              <a:cxnLst/>
              <a:rect l="l" t="t" r="r" b="b"/>
              <a:pathLst>
                <a:path w="1846" h="772" extrusionOk="0">
                  <a:moveTo>
                    <a:pt x="287" y="0"/>
                  </a:moveTo>
                  <a:cubicBezTo>
                    <a:pt x="114" y="0"/>
                    <a:pt x="0" y="21"/>
                    <a:pt x="0" y="21"/>
                  </a:cubicBezTo>
                  <a:cubicBezTo>
                    <a:pt x="0" y="21"/>
                    <a:pt x="369" y="355"/>
                    <a:pt x="858" y="557"/>
                  </a:cubicBezTo>
                  <a:cubicBezTo>
                    <a:pt x="1358" y="760"/>
                    <a:pt x="1846" y="772"/>
                    <a:pt x="1846" y="772"/>
                  </a:cubicBezTo>
                  <a:cubicBezTo>
                    <a:pt x="1846" y="772"/>
                    <a:pt x="1548" y="355"/>
                    <a:pt x="1024" y="141"/>
                  </a:cubicBezTo>
                  <a:cubicBezTo>
                    <a:pt x="753" y="27"/>
                    <a:pt x="482" y="0"/>
                    <a:pt x="287" y="0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500" name="Google Shape;12500;p49"/>
            <p:cNvSpPr/>
            <p:nvPr/>
          </p:nvSpPr>
          <p:spPr>
            <a:xfrm>
              <a:off x="3632575" y="2067200"/>
              <a:ext cx="242925" cy="79650"/>
            </a:xfrm>
            <a:custGeom>
              <a:avLst/>
              <a:gdLst/>
              <a:ahLst/>
              <a:cxnLst/>
              <a:rect l="l" t="t" r="r" b="b"/>
              <a:pathLst>
                <a:path w="9717" h="3186" extrusionOk="0">
                  <a:moveTo>
                    <a:pt x="2445" y="1"/>
                  </a:moveTo>
                  <a:cubicBezTo>
                    <a:pt x="2104" y="1"/>
                    <a:pt x="1790" y="19"/>
                    <a:pt x="1513" y="54"/>
                  </a:cubicBezTo>
                  <a:cubicBezTo>
                    <a:pt x="1275" y="66"/>
                    <a:pt x="1072" y="114"/>
                    <a:pt x="882" y="149"/>
                  </a:cubicBezTo>
                  <a:cubicBezTo>
                    <a:pt x="680" y="173"/>
                    <a:pt x="537" y="221"/>
                    <a:pt x="406" y="245"/>
                  </a:cubicBezTo>
                  <a:cubicBezTo>
                    <a:pt x="144" y="328"/>
                    <a:pt x="1" y="352"/>
                    <a:pt x="1" y="352"/>
                  </a:cubicBezTo>
                  <a:cubicBezTo>
                    <a:pt x="1" y="352"/>
                    <a:pt x="144" y="340"/>
                    <a:pt x="418" y="328"/>
                  </a:cubicBezTo>
                  <a:cubicBezTo>
                    <a:pt x="537" y="304"/>
                    <a:pt x="703" y="292"/>
                    <a:pt x="894" y="292"/>
                  </a:cubicBezTo>
                  <a:cubicBezTo>
                    <a:pt x="1021" y="292"/>
                    <a:pt x="1153" y="287"/>
                    <a:pt x="1298" y="287"/>
                  </a:cubicBezTo>
                  <a:cubicBezTo>
                    <a:pt x="1370" y="287"/>
                    <a:pt x="1446" y="288"/>
                    <a:pt x="1525" y="292"/>
                  </a:cubicBezTo>
                  <a:cubicBezTo>
                    <a:pt x="1989" y="292"/>
                    <a:pt x="2561" y="340"/>
                    <a:pt x="3168" y="411"/>
                  </a:cubicBezTo>
                  <a:cubicBezTo>
                    <a:pt x="3775" y="506"/>
                    <a:pt x="4454" y="637"/>
                    <a:pt x="5132" y="828"/>
                  </a:cubicBezTo>
                  <a:cubicBezTo>
                    <a:pt x="5799" y="1042"/>
                    <a:pt x="6442" y="1280"/>
                    <a:pt x="7014" y="1530"/>
                  </a:cubicBezTo>
                  <a:cubicBezTo>
                    <a:pt x="7573" y="1780"/>
                    <a:pt x="8061" y="2054"/>
                    <a:pt x="8466" y="2304"/>
                  </a:cubicBezTo>
                  <a:cubicBezTo>
                    <a:pt x="8669" y="2411"/>
                    <a:pt x="8835" y="2542"/>
                    <a:pt x="9002" y="2650"/>
                  </a:cubicBezTo>
                  <a:cubicBezTo>
                    <a:pt x="9157" y="2745"/>
                    <a:pt x="9288" y="2852"/>
                    <a:pt x="9395" y="2923"/>
                  </a:cubicBezTo>
                  <a:cubicBezTo>
                    <a:pt x="9597" y="3090"/>
                    <a:pt x="9716" y="3185"/>
                    <a:pt x="9716" y="3185"/>
                  </a:cubicBezTo>
                  <a:cubicBezTo>
                    <a:pt x="9716" y="3185"/>
                    <a:pt x="9609" y="3078"/>
                    <a:pt x="9443" y="2864"/>
                  </a:cubicBezTo>
                  <a:cubicBezTo>
                    <a:pt x="9347" y="2769"/>
                    <a:pt x="9240" y="2650"/>
                    <a:pt x="9085" y="2531"/>
                  </a:cubicBezTo>
                  <a:cubicBezTo>
                    <a:pt x="8954" y="2411"/>
                    <a:pt x="8788" y="2257"/>
                    <a:pt x="8597" y="2114"/>
                  </a:cubicBezTo>
                  <a:cubicBezTo>
                    <a:pt x="8228" y="1792"/>
                    <a:pt x="7752" y="1483"/>
                    <a:pt x="7180" y="1173"/>
                  </a:cubicBezTo>
                  <a:cubicBezTo>
                    <a:pt x="6621" y="876"/>
                    <a:pt x="5978" y="590"/>
                    <a:pt x="5263" y="387"/>
                  </a:cubicBezTo>
                  <a:cubicBezTo>
                    <a:pt x="4549" y="185"/>
                    <a:pt x="3859" y="66"/>
                    <a:pt x="3216" y="30"/>
                  </a:cubicBezTo>
                  <a:cubicBezTo>
                    <a:pt x="2947" y="10"/>
                    <a:pt x="2689" y="1"/>
                    <a:pt x="2445" y="1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501" name="Google Shape;12501;p49"/>
            <p:cNvSpPr/>
            <p:nvPr/>
          </p:nvSpPr>
          <p:spPr>
            <a:xfrm>
              <a:off x="3648075" y="2114950"/>
              <a:ext cx="232775" cy="71475"/>
            </a:xfrm>
            <a:custGeom>
              <a:avLst/>
              <a:gdLst/>
              <a:ahLst/>
              <a:cxnLst/>
              <a:rect l="l" t="t" r="r" b="b"/>
              <a:pathLst>
                <a:path w="9311" h="2859" extrusionOk="0">
                  <a:moveTo>
                    <a:pt x="2469" y="1"/>
                  </a:moveTo>
                  <a:cubicBezTo>
                    <a:pt x="2080" y="1"/>
                    <a:pt x="1724" y="32"/>
                    <a:pt x="1417" y="85"/>
                  </a:cubicBezTo>
                  <a:cubicBezTo>
                    <a:pt x="976" y="156"/>
                    <a:pt x="619" y="240"/>
                    <a:pt x="381" y="335"/>
                  </a:cubicBezTo>
                  <a:cubicBezTo>
                    <a:pt x="143" y="406"/>
                    <a:pt x="0" y="466"/>
                    <a:pt x="0" y="466"/>
                  </a:cubicBezTo>
                  <a:cubicBezTo>
                    <a:pt x="0" y="466"/>
                    <a:pt x="143" y="442"/>
                    <a:pt x="393" y="394"/>
                  </a:cubicBezTo>
                  <a:cubicBezTo>
                    <a:pt x="643" y="359"/>
                    <a:pt x="1000" y="323"/>
                    <a:pt x="1453" y="299"/>
                  </a:cubicBezTo>
                  <a:cubicBezTo>
                    <a:pt x="1515" y="297"/>
                    <a:pt x="1579" y="297"/>
                    <a:pt x="1645" y="297"/>
                  </a:cubicBezTo>
                  <a:cubicBezTo>
                    <a:pt x="2516" y="297"/>
                    <a:pt x="3650" y="446"/>
                    <a:pt x="4846" y="823"/>
                  </a:cubicBezTo>
                  <a:cubicBezTo>
                    <a:pt x="6120" y="1228"/>
                    <a:pt x="7227" y="1764"/>
                    <a:pt x="8025" y="2180"/>
                  </a:cubicBezTo>
                  <a:cubicBezTo>
                    <a:pt x="8811" y="2597"/>
                    <a:pt x="9311" y="2859"/>
                    <a:pt x="9311" y="2859"/>
                  </a:cubicBezTo>
                  <a:cubicBezTo>
                    <a:pt x="9311" y="2859"/>
                    <a:pt x="8870" y="2490"/>
                    <a:pt x="8132" y="1990"/>
                  </a:cubicBezTo>
                  <a:cubicBezTo>
                    <a:pt x="7382" y="1478"/>
                    <a:pt x="6298" y="811"/>
                    <a:pt x="4965" y="394"/>
                  </a:cubicBezTo>
                  <a:cubicBezTo>
                    <a:pt x="4082" y="113"/>
                    <a:pt x="3214" y="1"/>
                    <a:pt x="2469" y="1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502" name="Google Shape;12502;p49"/>
            <p:cNvSpPr/>
            <p:nvPr/>
          </p:nvSpPr>
          <p:spPr>
            <a:xfrm>
              <a:off x="3719500" y="2151850"/>
              <a:ext cx="113125" cy="39650"/>
            </a:xfrm>
            <a:custGeom>
              <a:avLst/>
              <a:gdLst/>
              <a:ahLst/>
              <a:cxnLst/>
              <a:rect l="l" t="t" r="r" b="b"/>
              <a:pathLst>
                <a:path w="4525" h="1586" extrusionOk="0">
                  <a:moveTo>
                    <a:pt x="825" y="0"/>
                  </a:moveTo>
                  <a:cubicBezTo>
                    <a:pt x="788" y="0"/>
                    <a:pt x="751" y="1"/>
                    <a:pt x="715" y="2"/>
                  </a:cubicBezTo>
                  <a:cubicBezTo>
                    <a:pt x="274" y="2"/>
                    <a:pt x="1" y="61"/>
                    <a:pt x="1" y="61"/>
                  </a:cubicBezTo>
                  <a:cubicBezTo>
                    <a:pt x="1" y="61"/>
                    <a:pt x="274" y="121"/>
                    <a:pt x="703" y="228"/>
                  </a:cubicBezTo>
                  <a:cubicBezTo>
                    <a:pt x="1120" y="335"/>
                    <a:pt x="1703" y="490"/>
                    <a:pt x="2310" y="704"/>
                  </a:cubicBezTo>
                  <a:cubicBezTo>
                    <a:pt x="2918" y="907"/>
                    <a:pt x="3477" y="1121"/>
                    <a:pt x="3870" y="1300"/>
                  </a:cubicBezTo>
                  <a:cubicBezTo>
                    <a:pt x="4275" y="1478"/>
                    <a:pt x="4525" y="1585"/>
                    <a:pt x="4525" y="1585"/>
                  </a:cubicBezTo>
                  <a:cubicBezTo>
                    <a:pt x="4525" y="1585"/>
                    <a:pt x="4346" y="1371"/>
                    <a:pt x="3977" y="1109"/>
                  </a:cubicBezTo>
                  <a:cubicBezTo>
                    <a:pt x="3632" y="823"/>
                    <a:pt x="3096" y="490"/>
                    <a:pt x="2441" y="276"/>
                  </a:cubicBezTo>
                  <a:cubicBezTo>
                    <a:pt x="1838" y="67"/>
                    <a:pt x="1266" y="0"/>
                    <a:pt x="825" y="0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503" name="Google Shape;12503;p49"/>
            <p:cNvSpPr/>
            <p:nvPr/>
          </p:nvSpPr>
          <p:spPr>
            <a:xfrm>
              <a:off x="3756400" y="2206375"/>
              <a:ext cx="75925" cy="33650"/>
            </a:xfrm>
            <a:custGeom>
              <a:avLst/>
              <a:gdLst/>
              <a:ahLst/>
              <a:cxnLst/>
              <a:rect l="l" t="t" r="r" b="b"/>
              <a:pathLst>
                <a:path w="3037" h="1346" extrusionOk="0">
                  <a:moveTo>
                    <a:pt x="671" y="0"/>
                  </a:moveTo>
                  <a:cubicBezTo>
                    <a:pt x="597" y="0"/>
                    <a:pt x="528" y="4"/>
                    <a:pt x="465" y="12"/>
                  </a:cubicBezTo>
                  <a:cubicBezTo>
                    <a:pt x="370" y="23"/>
                    <a:pt x="310" y="23"/>
                    <a:pt x="239" y="35"/>
                  </a:cubicBezTo>
                  <a:cubicBezTo>
                    <a:pt x="168" y="59"/>
                    <a:pt x="120" y="95"/>
                    <a:pt x="72" y="131"/>
                  </a:cubicBezTo>
                  <a:cubicBezTo>
                    <a:pt x="1" y="214"/>
                    <a:pt x="49" y="273"/>
                    <a:pt x="49" y="273"/>
                  </a:cubicBezTo>
                  <a:cubicBezTo>
                    <a:pt x="49" y="273"/>
                    <a:pt x="49" y="214"/>
                    <a:pt x="120" y="190"/>
                  </a:cubicBezTo>
                  <a:cubicBezTo>
                    <a:pt x="132" y="188"/>
                    <a:pt x="146" y="187"/>
                    <a:pt x="160" y="187"/>
                  </a:cubicBezTo>
                  <a:cubicBezTo>
                    <a:pt x="230" y="187"/>
                    <a:pt x="325" y="210"/>
                    <a:pt x="453" y="250"/>
                  </a:cubicBezTo>
                  <a:cubicBezTo>
                    <a:pt x="727" y="321"/>
                    <a:pt x="1120" y="476"/>
                    <a:pt x="1537" y="631"/>
                  </a:cubicBezTo>
                  <a:cubicBezTo>
                    <a:pt x="1954" y="797"/>
                    <a:pt x="2323" y="964"/>
                    <a:pt x="2596" y="1107"/>
                  </a:cubicBezTo>
                  <a:cubicBezTo>
                    <a:pt x="2870" y="1262"/>
                    <a:pt x="3037" y="1345"/>
                    <a:pt x="3037" y="1345"/>
                  </a:cubicBezTo>
                  <a:cubicBezTo>
                    <a:pt x="3037" y="1345"/>
                    <a:pt x="2954" y="1166"/>
                    <a:pt x="2727" y="928"/>
                  </a:cubicBezTo>
                  <a:cubicBezTo>
                    <a:pt x="2513" y="678"/>
                    <a:pt x="2156" y="393"/>
                    <a:pt x="1703" y="202"/>
                  </a:cubicBezTo>
                  <a:cubicBezTo>
                    <a:pt x="1333" y="60"/>
                    <a:pt x="963" y="0"/>
                    <a:pt x="671" y="0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504" name="Google Shape;12504;p49"/>
            <p:cNvSpPr/>
            <p:nvPr/>
          </p:nvSpPr>
          <p:spPr>
            <a:xfrm>
              <a:off x="3764150" y="2249050"/>
              <a:ext cx="51825" cy="17750"/>
            </a:xfrm>
            <a:custGeom>
              <a:avLst/>
              <a:gdLst/>
              <a:ahLst/>
              <a:cxnLst/>
              <a:rect l="l" t="t" r="r" b="b"/>
              <a:pathLst>
                <a:path w="2073" h="710" extrusionOk="0">
                  <a:moveTo>
                    <a:pt x="561" y="1"/>
                  </a:moveTo>
                  <a:cubicBezTo>
                    <a:pt x="478" y="1"/>
                    <a:pt x="401" y="7"/>
                    <a:pt x="334" y="19"/>
                  </a:cubicBezTo>
                  <a:cubicBezTo>
                    <a:pt x="131" y="43"/>
                    <a:pt x="0" y="90"/>
                    <a:pt x="0" y="90"/>
                  </a:cubicBezTo>
                  <a:cubicBezTo>
                    <a:pt x="0" y="90"/>
                    <a:pt x="120" y="162"/>
                    <a:pt x="298" y="257"/>
                  </a:cubicBezTo>
                  <a:cubicBezTo>
                    <a:pt x="477" y="341"/>
                    <a:pt x="715" y="448"/>
                    <a:pt x="1001" y="531"/>
                  </a:cubicBezTo>
                  <a:cubicBezTo>
                    <a:pt x="1286" y="614"/>
                    <a:pt x="1548" y="650"/>
                    <a:pt x="1751" y="686"/>
                  </a:cubicBezTo>
                  <a:cubicBezTo>
                    <a:pt x="1941" y="710"/>
                    <a:pt x="2072" y="710"/>
                    <a:pt x="2072" y="710"/>
                  </a:cubicBezTo>
                  <a:cubicBezTo>
                    <a:pt x="2072" y="710"/>
                    <a:pt x="2001" y="614"/>
                    <a:pt x="1822" y="471"/>
                  </a:cubicBezTo>
                  <a:cubicBezTo>
                    <a:pt x="1655" y="341"/>
                    <a:pt x="1417" y="174"/>
                    <a:pt x="1120" y="90"/>
                  </a:cubicBezTo>
                  <a:cubicBezTo>
                    <a:pt x="921" y="27"/>
                    <a:pt x="728" y="1"/>
                    <a:pt x="561" y="1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505" name="Google Shape;12505;p49"/>
            <p:cNvSpPr/>
            <p:nvPr/>
          </p:nvSpPr>
          <p:spPr>
            <a:xfrm>
              <a:off x="3493875" y="2528200"/>
              <a:ext cx="383100" cy="74650"/>
            </a:xfrm>
            <a:custGeom>
              <a:avLst/>
              <a:gdLst/>
              <a:ahLst/>
              <a:cxnLst/>
              <a:rect l="l" t="t" r="r" b="b"/>
              <a:pathLst>
                <a:path w="15324" h="2986" extrusionOk="0">
                  <a:moveTo>
                    <a:pt x="4082" y="0"/>
                  </a:moveTo>
                  <a:cubicBezTo>
                    <a:pt x="3418" y="0"/>
                    <a:pt x="2816" y="25"/>
                    <a:pt x="2287" y="69"/>
                  </a:cubicBezTo>
                  <a:cubicBezTo>
                    <a:pt x="1572" y="128"/>
                    <a:pt x="989" y="188"/>
                    <a:pt x="608" y="259"/>
                  </a:cubicBezTo>
                  <a:cubicBezTo>
                    <a:pt x="215" y="343"/>
                    <a:pt x="1" y="366"/>
                    <a:pt x="1" y="366"/>
                  </a:cubicBezTo>
                  <a:cubicBezTo>
                    <a:pt x="1" y="366"/>
                    <a:pt x="215" y="354"/>
                    <a:pt x="620" y="343"/>
                  </a:cubicBezTo>
                  <a:cubicBezTo>
                    <a:pt x="1013" y="307"/>
                    <a:pt x="1584" y="295"/>
                    <a:pt x="2298" y="295"/>
                  </a:cubicBezTo>
                  <a:cubicBezTo>
                    <a:pt x="3013" y="295"/>
                    <a:pt x="3846" y="319"/>
                    <a:pt x="4787" y="402"/>
                  </a:cubicBezTo>
                  <a:cubicBezTo>
                    <a:pt x="5727" y="474"/>
                    <a:pt x="6740" y="593"/>
                    <a:pt x="7811" y="771"/>
                  </a:cubicBezTo>
                  <a:cubicBezTo>
                    <a:pt x="8883" y="962"/>
                    <a:pt x="9883" y="1188"/>
                    <a:pt x="10788" y="1426"/>
                  </a:cubicBezTo>
                  <a:cubicBezTo>
                    <a:pt x="11693" y="1664"/>
                    <a:pt x="12502" y="1914"/>
                    <a:pt x="13169" y="2152"/>
                  </a:cubicBezTo>
                  <a:cubicBezTo>
                    <a:pt x="13836" y="2390"/>
                    <a:pt x="14371" y="2605"/>
                    <a:pt x="14741" y="2748"/>
                  </a:cubicBezTo>
                  <a:cubicBezTo>
                    <a:pt x="15122" y="2902"/>
                    <a:pt x="15324" y="2986"/>
                    <a:pt x="15324" y="2986"/>
                  </a:cubicBezTo>
                  <a:cubicBezTo>
                    <a:pt x="15324" y="2986"/>
                    <a:pt x="15133" y="2879"/>
                    <a:pt x="14764" y="2688"/>
                  </a:cubicBezTo>
                  <a:cubicBezTo>
                    <a:pt x="14419" y="2498"/>
                    <a:pt x="13895" y="2248"/>
                    <a:pt x="13240" y="1950"/>
                  </a:cubicBezTo>
                  <a:cubicBezTo>
                    <a:pt x="12585" y="1652"/>
                    <a:pt x="11800" y="1355"/>
                    <a:pt x="10895" y="1057"/>
                  </a:cubicBezTo>
                  <a:cubicBezTo>
                    <a:pt x="9978" y="771"/>
                    <a:pt x="8966" y="521"/>
                    <a:pt x="7883" y="319"/>
                  </a:cubicBezTo>
                  <a:cubicBezTo>
                    <a:pt x="6799" y="140"/>
                    <a:pt x="5751" y="45"/>
                    <a:pt x="4799" y="9"/>
                  </a:cubicBezTo>
                  <a:cubicBezTo>
                    <a:pt x="4553" y="3"/>
                    <a:pt x="4314" y="0"/>
                    <a:pt x="4082" y="0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506" name="Google Shape;12506;p49"/>
            <p:cNvSpPr/>
            <p:nvPr/>
          </p:nvSpPr>
          <p:spPr>
            <a:xfrm>
              <a:off x="3660850" y="2501325"/>
              <a:ext cx="133975" cy="30400"/>
            </a:xfrm>
            <a:custGeom>
              <a:avLst/>
              <a:gdLst/>
              <a:ahLst/>
              <a:cxnLst/>
              <a:rect l="l" t="t" r="r" b="b"/>
              <a:pathLst>
                <a:path w="5359" h="1216" extrusionOk="0">
                  <a:moveTo>
                    <a:pt x="823" y="1"/>
                  </a:moveTo>
                  <a:cubicBezTo>
                    <a:pt x="311" y="1"/>
                    <a:pt x="1" y="48"/>
                    <a:pt x="1" y="48"/>
                  </a:cubicBezTo>
                  <a:lnTo>
                    <a:pt x="2680" y="644"/>
                  </a:lnTo>
                  <a:cubicBezTo>
                    <a:pt x="4156" y="953"/>
                    <a:pt x="5359" y="1215"/>
                    <a:pt x="5359" y="1215"/>
                  </a:cubicBezTo>
                  <a:cubicBezTo>
                    <a:pt x="5359" y="1215"/>
                    <a:pt x="5085" y="1037"/>
                    <a:pt x="4644" y="834"/>
                  </a:cubicBezTo>
                  <a:cubicBezTo>
                    <a:pt x="4192" y="608"/>
                    <a:pt x="3537" y="358"/>
                    <a:pt x="2787" y="191"/>
                  </a:cubicBezTo>
                  <a:cubicBezTo>
                    <a:pt x="2025" y="25"/>
                    <a:pt x="1323" y="1"/>
                    <a:pt x="823" y="1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507" name="Google Shape;12507;p49"/>
            <p:cNvSpPr/>
            <p:nvPr/>
          </p:nvSpPr>
          <p:spPr>
            <a:xfrm>
              <a:off x="3723375" y="2480900"/>
              <a:ext cx="66100" cy="18850"/>
            </a:xfrm>
            <a:custGeom>
              <a:avLst/>
              <a:gdLst/>
              <a:ahLst/>
              <a:cxnLst/>
              <a:rect l="l" t="t" r="r" b="b"/>
              <a:pathLst>
                <a:path w="2644" h="754" extrusionOk="0">
                  <a:moveTo>
                    <a:pt x="224" y="0"/>
                  </a:moveTo>
                  <a:cubicBezTo>
                    <a:pt x="84" y="0"/>
                    <a:pt x="0" y="8"/>
                    <a:pt x="0" y="8"/>
                  </a:cubicBezTo>
                  <a:cubicBezTo>
                    <a:pt x="0" y="8"/>
                    <a:pt x="536" y="401"/>
                    <a:pt x="1262" y="591"/>
                  </a:cubicBezTo>
                  <a:cubicBezTo>
                    <a:pt x="1729" y="729"/>
                    <a:pt x="2167" y="754"/>
                    <a:pt x="2419" y="754"/>
                  </a:cubicBezTo>
                  <a:cubicBezTo>
                    <a:pt x="2560" y="754"/>
                    <a:pt x="2643" y="746"/>
                    <a:pt x="2643" y="746"/>
                  </a:cubicBezTo>
                  <a:cubicBezTo>
                    <a:pt x="2643" y="746"/>
                    <a:pt x="2108" y="353"/>
                    <a:pt x="1381" y="163"/>
                  </a:cubicBezTo>
                  <a:cubicBezTo>
                    <a:pt x="915" y="25"/>
                    <a:pt x="477" y="0"/>
                    <a:pt x="224" y="0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508" name="Google Shape;12508;p49"/>
            <p:cNvSpPr/>
            <p:nvPr/>
          </p:nvSpPr>
          <p:spPr>
            <a:xfrm>
              <a:off x="3730225" y="2454850"/>
              <a:ext cx="58950" cy="13650"/>
            </a:xfrm>
            <a:custGeom>
              <a:avLst/>
              <a:gdLst/>
              <a:ahLst/>
              <a:cxnLst/>
              <a:rect l="l" t="t" r="r" b="b"/>
              <a:pathLst>
                <a:path w="2358" h="546" extrusionOk="0">
                  <a:moveTo>
                    <a:pt x="794" y="1"/>
                  </a:moveTo>
                  <a:cubicBezTo>
                    <a:pt x="334" y="1"/>
                    <a:pt x="0" y="121"/>
                    <a:pt x="0" y="121"/>
                  </a:cubicBezTo>
                  <a:cubicBezTo>
                    <a:pt x="0" y="121"/>
                    <a:pt x="512" y="383"/>
                    <a:pt x="1155" y="490"/>
                  </a:cubicBezTo>
                  <a:cubicBezTo>
                    <a:pt x="1407" y="532"/>
                    <a:pt x="1645" y="545"/>
                    <a:pt x="1843" y="545"/>
                  </a:cubicBezTo>
                  <a:cubicBezTo>
                    <a:pt x="2150" y="545"/>
                    <a:pt x="2358" y="514"/>
                    <a:pt x="2358" y="514"/>
                  </a:cubicBezTo>
                  <a:cubicBezTo>
                    <a:pt x="2358" y="514"/>
                    <a:pt x="1893" y="157"/>
                    <a:pt x="1226" y="38"/>
                  </a:cubicBezTo>
                  <a:cubicBezTo>
                    <a:pt x="1075" y="11"/>
                    <a:pt x="929" y="1"/>
                    <a:pt x="794" y="1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509" name="Google Shape;12509;p49"/>
            <p:cNvSpPr/>
            <p:nvPr/>
          </p:nvSpPr>
          <p:spPr>
            <a:xfrm>
              <a:off x="3750150" y="2434850"/>
              <a:ext cx="37550" cy="11625"/>
            </a:xfrm>
            <a:custGeom>
              <a:avLst/>
              <a:gdLst/>
              <a:ahLst/>
              <a:cxnLst/>
              <a:rect l="l" t="t" r="r" b="b"/>
              <a:pathLst>
                <a:path w="1502" h="465" extrusionOk="0">
                  <a:moveTo>
                    <a:pt x="669" y="0"/>
                  </a:moveTo>
                  <a:cubicBezTo>
                    <a:pt x="299" y="0"/>
                    <a:pt x="1" y="159"/>
                    <a:pt x="1" y="159"/>
                  </a:cubicBezTo>
                  <a:cubicBezTo>
                    <a:pt x="1" y="159"/>
                    <a:pt x="310" y="409"/>
                    <a:pt x="727" y="457"/>
                  </a:cubicBezTo>
                  <a:cubicBezTo>
                    <a:pt x="771" y="462"/>
                    <a:pt x="814" y="464"/>
                    <a:pt x="856" y="464"/>
                  </a:cubicBezTo>
                  <a:cubicBezTo>
                    <a:pt x="1215" y="464"/>
                    <a:pt x="1501" y="302"/>
                    <a:pt x="1501" y="302"/>
                  </a:cubicBezTo>
                  <a:cubicBezTo>
                    <a:pt x="1501" y="302"/>
                    <a:pt x="1180" y="52"/>
                    <a:pt x="775" y="5"/>
                  </a:cubicBezTo>
                  <a:cubicBezTo>
                    <a:pt x="739" y="2"/>
                    <a:pt x="704" y="0"/>
                    <a:pt x="669" y="0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510" name="Google Shape;12510;p49"/>
            <p:cNvSpPr/>
            <p:nvPr/>
          </p:nvSpPr>
          <p:spPr>
            <a:xfrm>
              <a:off x="3751650" y="2409650"/>
              <a:ext cx="39300" cy="11350"/>
            </a:xfrm>
            <a:custGeom>
              <a:avLst/>
              <a:gdLst/>
              <a:ahLst/>
              <a:cxnLst/>
              <a:rect l="l" t="t" r="r" b="b"/>
              <a:pathLst>
                <a:path w="1572" h="454" extrusionOk="0">
                  <a:moveTo>
                    <a:pt x="786" y="1"/>
                  </a:moveTo>
                  <a:cubicBezTo>
                    <a:pt x="358" y="1"/>
                    <a:pt x="0" y="227"/>
                    <a:pt x="0" y="227"/>
                  </a:cubicBezTo>
                  <a:cubicBezTo>
                    <a:pt x="0" y="227"/>
                    <a:pt x="358" y="453"/>
                    <a:pt x="786" y="453"/>
                  </a:cubicBezTo>
                  <a:cubicBezTo>
                    <a:pt x="1215" y="453"/>
                    <a:pt x="1572" y="227"/>
                    <a:pt x="1572" y="227"/>
                  </a:cubicBezTo>
                  <a:cubicBezTo>
                    <a:pt x="1572" y="227"/>
                    <a:pt x="1239" y="1"/>
                    <a:pt x="786" y="1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511" name="Google Shape;12511;p49"/>
            <p:cNvSpPr/>
            <p:nvPr/>
          </p:nvSpPr>
          <p:spPr>
            <a:xfrm>
              <a:off x="3755225" y="2382375"/>
              <a:ext cx="41400" cy="11650"/>
            </a:xfrm>
            <a:custGeom>
              <a:avLst/>
              <a:gdLst/>
              <a:ahLst/>
              <a:cxnLst/>
              <a:rect l="l" t="t" r="r" b="b"/>
              <a:pathLst>
                <a:path w="1656" h="466" extrusionOk="0">
                  <a:moveTo>
                    <a:pt x="714" y="1"/>
                  </a:moveTo>
                  <a:cubicBezTo>
                    <a:pt x="315" y="1"/>
                    <a:pt x="0" y="163"/>
                    <a:pt x="0" y="163"/>
                  </a:cubicBezTo>
                  <a:cubicBezTo>
                    <a:pt x="0" y="163"/>
                    <a:pt x="346" y="413"/>
                    <a:pt x="810" y="461"/>
                  </a:cubicBezTo>
                  <a:cubicBezTo>
                    <a:pt x="850" y="464"/>
                    <a:pt x="889" y="465"/>
                    <a:pt x="927" y="465"/>
                  </a:cubicBezTo>
                  <a:cubicBezTo>
                    <a:pt x="1337" y="465"/>
                    <a:pt x="1655" y="306"/>
                    <a:pt x="1655" y="306"/>
                  </a:cubicBezTo>
                  <a:cubicBezTo>
                    <a:pt x="1655" y="306"/>
                    <a:pt x="1298" y="56"/>
                    <a:pt x="858" y="8"/>
                  </a:cubicBezTo>
                  <a:cubicBezTo>
                    <a:pt x="809" y="3"/>
                    <a:pt x="761" y="1"/>
                    <a:pt x="714" y="1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512" name="Google Shape;12512;p49"/>
            <p:cNvSpPr/>
            <p:nvPr/>
          </p:nvSpPr>
          <p:spPr>
            <a:xfrm>
              <a:off x="3771600" y="2357625"/>
              <a:ext cx="25025" cy="12075"/>
            </a:xfrm>
            <a:custGeom>
              <a:avLst/>
              <a:gdLst/>
              <a:ahLst/>
              <a:cxnLst/>
              <a:rect l="l" t="t" r="r" b="b"/>
              <a:pathLst>
                <a:path w="1001" h="483" extrusionOk="0">
                  <a:moveTo>
                    <a:pt x="383" y="0"/>
                  </a:moveTo>
                  <a:cubicBezTo>
                    <a:pt x="311" y="0"/>
                    <a:pt x="241" y="13"/>
                    <a:pt x="179" y="34"/>
                  </a:cubicBezTo>
                  <a:cubicBezTo>
                    <a:pt x="83" y="58"/>
                    <a:pt x="0" y="93"/>
                    <a:pt x="0" y="93"/>
                  </a:cubicBezTo>
                  <a:cubicBezTo>
                    <a:pt x="0" y="93"/>
                    <a:pt x="36" y="165"/>
                    <a:pt x="107" y="260"/>
                  </a:cubicBezTo>
                  <a:cubicBezTo>
                    <a:pt x="179" y="343"/>
                    <a:pt x="298" y="439"/>
                    <a:pt x="453" y="462"/>
                  </a:cubicBezTo>
                  <a:cubicBezTo>
                    <a:pt x="494" y="476"/>
                    <a:pt x="535" y="482"/>
                    <a:pt x="575" y="482"/>
                  </a:cubicBezTo>
                  <a:cubicBezTo>
                    <a:pt x="670" y="482"/>
                    <a:pt x="758" y="448"/>
                    <a:pt x="834" y="415"/>
                  </a:cubicBezTo>
                  <a:cubicBezTo>
                    <a:pt x="941" y="379"/>
                    <a:pt x="1000" y="319"/>
                    <a:pt x="1000" y="319"/>
                  </a:cubicBezTo>
                  <a:cubicBezTo>
                    <a:pt x="1000" y="319"/>
                    <a:pt x="941" y="236"/>
                    <a:pt x="869" y="177"/>
                  </a:cubicBezTo>
                  <a:cubicBezTo>
                    <a:pt x="774" y="117"/>
                    <a:pt x="679" y="46"/>
                    <a:pt x="536" y="22"/>
                  </a:cubicBezTo>
                  <a:cubicBezTo>
                    <a:pt x="486" y="7"/>
                    <a:pt x="434" y="0"/>
                    <a:pt x="383" y="0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513" name="Google Shape;12513;p49"/>
            <p:cNvSpPr/>
            <p:nvPr/>
          </p:nvSpPr>
          <p:spPr>
            <a:xfrm>
              <a:off x="3217350" y="1987875"/>
              <a:ext cx="155400" cy="66700"/>
            </a:xfrm>
            <a:custGeom>
              <a:avLst/>
              <a:gdLst/>
              <a:ahLst/>
              <a:cxnLst/>
              <a:rect l="l" t="t" r="r" b="b"/>
              <a:pathLst>
                <a:path w="6216" h="2668" extrusionOk="0">
                  <a:moveTo>
                    <a:pt x="1" y="0"/>
                  </a:moveTo>
                  <a:cubicBezTo>
                    <a:pt x="1" y="1"/>
                    <a:pt x="275" y="251"/>
                    <a:pt x="786" y="620"/>
                  </a:cubicBezTo>
                  <a:cubicBezTo>
                    <a:pt x="1298" y="1001"/>
                    <a:pt x="2025" y="1453"/>
                    <a:pt x="2906" y="1834"/>
                  </a:cubicBezTo>
                  <a:cubicBezTo>
                    <a:pt x="3775" y="2203"/>
                    <a:pt x="4608" y="2406"/>
                    <a:pt x="5228" y="2525"/>
                  </a:cubicBezTo>
                  <a:cubicBezTo>
                    <a:pt x="5835" y="2632"/>
                    <a:pt x="6216" y="2667"/>
                    <a:pt x="6216" y="2667"/>
                  </a:cubicBezTo>
                  <a:cubicBezTo>
                    <a:pt x="6216" y="2667"/>
                    <a:pt x="5859" y="2525"/>
                    <a:pt x="5287" y="2322"/>
                  </a:cubicBezTo>
                  <a:cubicBezTo>
                    <a:pt x="4716" y="2096"/>
                    <a:pt x="3930" y="1786"/>
                    <a:pt x="3084" y="1417"/>
                  </a:cubicBezTo>
                  <a:cubicBezTo>
                    <a:pt x="2227" y="1036"/>
                    <a:pt x="1453" y="703"/>
                    <a:pt x="906" y="429"/>
                  </a:cubicBezTo>
                  <a:cubicBezTo>
                    <a:pt x="334" y="167"/>
                    <a:pt x="1" y="1"/>
                    <a:pt x="1" y="0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514" name="Google Shape;12514;p49"/>
            <p:cNvSpPr/>
            <p:nvPr/>
          </p:nvSpPr>
          <p:spPr>
            <a:xfrm>
              <a:off x="3218850" y="2012575"/>
              <a:ext cx="69975" cy="42000"/>
            </a:xfrm>
            <a:custGeom>
              <a:avLst/>
              <a:gdLst/>
              <a:ahLst/>
              <a:cxnLst/>
              <a:rect l="l" t="t" r="r" b="b"/>
              <a:pathLst>
                <a:path w="2799" h="1680" extrusionOk="0"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07" y="167"/>
                    <a:pt x="310" y="394"/>
                  </a:cubicBezTo>
                  <a:cubicBezTo>
                    <a:pt x="524" y="620"/>
                    <a:pt x="834" y="894"/>
                    <a:pt x="1215" y="1144"/>
                  </a:cubicBezTo>
                  <a:cubicBezTo>
                    <a:pt x="1619" y="1382"/>
                    <a:pt x="2012" y="1513"/>
                    <a:pt x="2310" y="1584"/>
                  </a:cubicBezTo>
                  <a:cubicBezTo>
                    <a:pt x="2608" y="1656"/>
                    <a:pt x="2798" y="1679"/>
                    <a:pt x="2798" y="1679"/>
                  </a:cubicBezTo>
                  <a:cubicBezTo>
                    <a:pt x="2798" y="1679"/>
                    <a:pt x="2643" y="1560"/>
                    <a:pt x="2393" y="1370"/>
                  </a:cubicBezTo>
                  <a:cubicBezTo>
                    <a:pt x="2143" y="1215"/>
                    <a:pt x="1810" y="977"/>
                    <a:pt x="1441" y="751"/>
                  </a:cubicBezTo>
                  <a:cubicBezTo>
                    <a:pt x="1072" y="525"/>
                    <a:pt x="715" y="346"/>
                    <a:pt x="441" y="215"/>
                  </a:cubicBezTo>
                  <a:cubicBezTo>
                    <a:pt x="179" y="84"/>
                    <a:pt x="0" y="1"/>
                    <a:pt x="0" y="1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515" name="Google Shape;12515;p49"/>
            <p:cNvSpPr/>
            <p:nvPr/>
          </p:nvSpPr>
          <p:spPr>
            <a:xfrm>
              <a:off x="3172700" y="2106925"/>
              <a:ext cx="73250" cy="22950"/>
            </a:xfrm>
            <a:custGeom>
              <a:avLst/>
              <a:gdLst/>
              <a:ahLst/>
              <a:cxnLst/>
              <a:rect l="l" t="t" r="r" b="b"/>
              <a:pathLst>
                <a:path w="2930" h="918" extrusionOk="0">
                  <a:moveTo>
                    <a:pt x="1" y="1"/>
                  </a:moveTo>
                  <a:cubicBezTo>
                    <a:pt x="1" y="1"/>
                    <a:pt x="132" y="120"/>
                    <a:pt x="370" y="287"/>
                  </a:cubicBezTo>
                  <a:cubicBezTo>
                    <a:pt x="608" y="441"/>
                    <a:pt x="953" y="620"/>
                    <a:pt x="1370" y="751"/>
                  </a:cubicBezTo>
                  <a:cubicBezTo>
                    <a:pt x="1787" y="882"/>
                    <a:pt x="2191" y="918"/>
                    <a:pt x="2465" y="918"/>
                  </a:cubicBezTo>
                  <a:cubicBezTo>
                    <a:pt x="2751" y="918"/>
                    <a:pt x="2930" y="894"/>
                    <a:pt x="2930" y="894"/>
                  </a:cubicBezTo>
                  <a:cubicBezTo>
                    <a:pt x="2930" y="894"/>
                    <a:pt x="2287" y="549"/>
                    <a:pt x="1501" y="322"/>
                  </a:cubicBezTo>
                  <a:cubicBezTo>
                    <a:pt x="715" y="72"/>
                    <a:pt x="1" y="1"/>
                    <a:pt x="1" y="1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516" name="Google Shape;12516;p49"/>
            <p:cNvSpPr/>
            <p:nvPr/>
          </p:nvSpPr>
          <p:spPr>
            <a:xfrm>
              <a:off x="2975950" y="2639750"/>
              <a:ext cx="235775" cy="52800"/>
            </a:xfrm>
            <a:custGeom>
              <a:avLst/>
              <a:gdLst/>
              <a:ahLst/>
              <a:cxnLst/>
              <a:rect l="l" t="t" r="r" b="b"/>
              <a:pathLst>
                <a:path w="9431" h="2112" extrusionOk="0">
                  <a:moveTo>
                    <a:pt x="1" y="0"/>
                  </a:moveTo>
                  <a:cubicBezTo>
                    <a:pt x="1" y="0"/>
                    <a:pt x="477" y="250"/>
                    <a:pt x="1287" y="595"/>
                  </a:cubicBezTo>
                  <a:cubicBezTo>
                    <a:pt x="2108" y="953"/>
                    <a:pt x="3251" y="1357"/>
                    <a:pt x="4585" y="1655"/>
                  </a:cubicBezTo>
                  <a:cubicBezTo>
                    <a:pt x="5906" y="1953"/>
                    <a:pt x="7121" y="2072"/>
                    <a:pt x="8002" y="2096"/>
                  </a:cubicBezTo>
                  <a:cubicBezTo>
                    <a:pt x="8295" y="2108"/>
                    <a:pt x="8552" y="2111"/>
                    <a:pt x="8764" y="2111"/>
                  </a:cubicBezTo>
                  <a:cubicBezTo>
                    <a:pt x="9187" y="2111"/>
                    <a:pt x="9430" y="2096"/>
                    <a:pt x="9430" y="2096"/>
                  </a:cubicBezTo>
                  <a:cubicBezTo>
                    <a:pt x="9430" y="2096"/>
                    <a:pt x="8895" y="2012"/>
                    <a:pt x="8014" y="1857"/>
                  </a:cubicBezTo>
                  <a:cubicBezTo>
                    <a:pt x="7156" y="1715"/>
                    <a:pt x="5966" y="1488"/>
                    <a:pt x="4668" y="1203"/>
                  </a:cubicBezTo>
                  <a:cubicBezTo>
                    <a:pt x="3370" y="917"/>
                    <a:pt x="2215" y="619"/>
                    <a:pt x="1370" y="381"/>
                  </a:cubicBezTo>
                  <a:cubicBezTo>
                    <a:pt x="513" y="143"/>
                    <a:pt x="1" y="0"/>
                    <a:pt x="1" y="0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517" name="Google Shape;12517;p49"/>
            <p:cNvSpPr/>
            <p:nvPr/>
          </p:nvSpPr>
          <p:spPr>
            <a:xfrm>
              <a:off x="2991725" y="2597975"/>
              <a:ext cx="61050" cy="16575"/>
            </a:xfrm>
            <a:custGeom>
              <a:avLst/>
              <a:gdLst/>
              <a:ahLst/>
              <a:cxnLst/>
              <a:rect l="l" t="t" r="r" b="b"/>
              <a:pathLst>
                <a:path w="2442" h="663" extrusionOk="0">
                  <a:moveTo>
                    <a:pt x="332" y="1"/>
                  </a:moveTo>
                  <a:cubicBezTo>
                    <a:pt x="128" y="1"/>
                    <a:pt x="1" y="16"/>
                    <a:pt x="1" y="16"/>
                  </a:cubicBezTo>
                  <a:cubicBezTo>
                    <a:pt x="1" y="16"/>
                    <a:pt x="501" y="373"/>
                    <a:pt x="1168" y="552"/>
                  </a:cubicBezTo>
                  <a:cubicBezTo>
                    <a:pt x="1533" y="642"/>
                    <a:pt x="1874" y="662"/>
                    <a:pt x="2111" y="662"/>
                  </a:cubicBezTo>
                  <a:cubicBezTo>
                    <a:pt x="2315" y="662"/>
                    <a:pt x="2442" y="647"/>
                    <a:pt x="2442" y="647"/>
                  </a:cubicBezTo>
                  <a:cubicBezTo>
                    <a:pt x="2442" y="647"/>
                    <a:pt x="1953" y="290"/>
                    <a:pt x="1287" y="111"/>
                  </a:cubicBezTo>
                  <a:cubicBezTo>
                    <a:pt x="915" y="22"/>
                    <a:pt x="571" y="1"/>
                    <a:pt x="332" y="1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518" name="Google Shape;12518;p49"/>
            <p:cNvSpPr/>
            <p:nvPr/>
          </p:nvSpPr>
          <p:spPr>
            <a:xfrm>
              <a:off x="3004525" y="2565800"/>
              <a:ext cx="58675" cy="13975"/>
            </a:xfrm>
            <a:custGeom>
              <a:avLst/>
              <a:gdLst/>
              <a:ahLst/>
              <a:cxnLst/>
              <a:rect l="l" t="t" r="r" b="b"/>
              <a:pathLst>
                <a:path w="2347" h="559" extrusionOk="0">
                  <a:moveTo>
                    <a:pt x="609" y="0"/>
                  </a:moveTo>
                  <a:cubicBezTo>
                    <a:pt x="249" y="0"/>
                    <a:pt x="1" y="53"/>
                    <a:pt x="1" y="53"/>
                  </a:cubicBezTo>
                  <a:cubicBezTo>
                    <a:pt x="1" y="53"/>
                    <a:pt x="477" y="386"/>
                    <a:pt x="1132" y="505"/>
                  </a:cubicBezTo>
                  <a:cubicBezTo>
                    <a:pt x="1350" y="545"/>
                    <a:pt x="1558" y="558"/>
                    <a:pt x="1738" y="558"/>
                  </a:cubicBezTo>
                  <a:cubicBezTo>
                    <a:pt x="2098" y="558"/>
                    <a:pt x="2346" y="505"/>
                    <a:pt x="2346" y="505"/>
                  </a:cubicBezTo>
                  <a:cubicBezTo>
                    <a:pt x="2346" y="505"/>
                    <a:pt x="1870" y="184"/>
                    <a:pt x="1215" y="53"/>
                  </a:cubicBezTo>
                  <a:cubicBezTo>
                    <a:pt x="997" y="13"/>
                    <a:pt x="789" y="0"/>
                    <a:pt x="609" y="0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519" name="Google Shape;12519;p49"/>
            <p:cNvSpPr/>
            <p:nvPr/>
          </p:nvSpPr>
          <p:spPr>
            <a:xfrm>
              <a:off x="3017025" y="2533350"/>
              <a:ext cx="35750" cy="13675"/>
            </a:xfrm>
            <a:custGeom>
              <a:avLst/>
              <a:gdLst/>
              <a:ahLst/>
              <a:cxnLst/>
              <a:rect l="l" t="t" r="r" b="b"/>
              <a:pathLst>
                <a:path w="1430" h="547" extrusionOk="0">
                  <a:moveTo>
                    <a:pt x="405" y="0"/>
                  </a:moveTo>
                  <a:cubicBezTo>
                    <a:pt x="175" y="0"/>
                    <a:pt x="1" y="53"/>
                    <a:pt x="1" y="53"/>
                  </a:cubicBezTo>
                  <a:cubicBezTo>
                    <a:pt x="1" y="53"/>
                    <a:pt x="251" y="375"/>
                    <a:pt x="656" y="494"/>
                  </a:cubicBezTo>
                  <a:cubicBezTo>
                    <a:pt x="787" y="533"/>
                    <a:pt x="916" y="547"/>
                    <a:pt x="1031" y="547"/>
                  </a:cubicBezTo>
                  <a:cubicBezTo>
                    <a:pt x="1260" y="547"/>
                    <a:pt x="1430" y="494"/>
                    <a:pt x="1430" y="494"/>
                  </a:cubicBezTo>
                  <a:cubicBezTo>
                    <a:pt x="1430" y="494"/>
                    <a:pt x="1179" y="172"/>
                    <a:pt x="775" y="53"/>
                  </a:cubicBezTo>
                  <a:cubicBezTo>
                    <a:pt x="648" y="14"/>
                    <a:pt x="519" y="0"/>
                    <a:pt x="405" y="0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520" name="Google Shape;12520;p49"/>
            <p:cNvSpPr/>
            <p:nvPr/>
          </p:nvSpPr>
          <p:spPr>
            <a:xfrm>
              <a:off x="3025950" y="2504300"/>
              <a:ext cx="30400" cy="11650"/>
            </a:xfrm>
            <a:custGeom>
              <a:avLst/>
              <a:gdLst/>
              <a:ahLst/>
              <a:cxnLst/>
              <a:rect l="l" t="t" r="r" b="b"/>
              <a:pathLst>
                <a:path w="1216" h="466" extrusionOk="0">
                  <a:moveTo>
                    <a:pt x="632" y="1"/>
                  </a:moveTo>
                  <a:cubicBezTo>
                    <a:pt x="453" y="1"/>
                    <a:pt x="287" y="60"/>
                    <a:pt x="180" y="120"/>
                  </a:cubicBezTo>
                  <a:cubicBezTo>
                    <a:pt x="60" y="191"/>
                    <a:pt x="1" y="251"/>
                    <a:pt x="1" y="251"/>
                  </a:cubicBezTo>
                  <a:cubicBezTo>
                    <a:pt x="1" y="251"/>
                    <a:pt x="84" y="310"/>
                    <a:pt x="180" y="358"/>
                  </a:cubicBezTo>
                  <a:cubicBezTo>
                    <a:pt x="299" y="406"/>
                    <a:pt x="441" y="465"/>
                    <a:pt x="596" y="465"/>
                  </a:cubicBezTo>
                  <a:cubicBezTo>
                    <a:pt x="751" y="465"/>
                    <a:pt x="894" y="429"/>
                    <a:pt x="1013" y="382"/>
                  </a:cubicBezTo>
                  <a:cubicBezTo>
                    <a:pt x="1132" y="346"/>
                    <a:pt x="1215" y="298"/>
                    <a:pt x="1215" y="298"/>
                  </a:cubicBezTo>
                  <a:cubicBezTo>
                    <a:pt x="1215" y="298"/>
                    <a:pt x="1168" y="227"/>
                    <a:pt x="1061" y="167"/>
                  </a:cubicBezTo>
                  <a:cubicBezTo>
                    <a:pt x="953" y="84"/>
                    <a:pt x="811" y="13"/>
                    <a:pt x="632" y="1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521" name="Google Shape;12521;p49"/>
            <p:cNvSpPr/>
            <p:nvPr/>
          </p:nvSpPr>
          <p:spPr>
            <a:xfrm>
              <a:off x="2825925" y="2812075"/>
              <a:ext cx="125050" cy="19025"/>
            </a:xfrm>
            <a:custGeom>
              <a:avLst/>
              <a:gdLst/>
              <a:ahLst/>
              <a:cxnLst/>
              <a:rect l="l" t="t" r="r" b="b"/>
              <a:pathLst>
                <a:path w="5002" h="761" extrusionOk="0">
                  <a:moveTo>
                    <a:pt x="5002" y="1"/>
                  </a:moveTo>
                  <a:cubicBezTo>
                    <a:pt x="5001" y="1"/>
                    <a:pt x="3858" y="60"/>
                    <a:pt x="2489" y="227"/>
                  </a:cubicBezTo>
                  <a:cubicBezTo>
                    <a:pt x="1120" y="406"/>
                    <a:pt x="1" y="644"/>
                    <a:pt x="1" y="644"/>
                  </a:cubicBezTo>
                  <a:cubicBezTo>
                    <a:pt x="1" y="644"/>
                    <a:pt x="287" y="703"/>
                    <a:pt x="739" y="739"/>
                  </a:cubicBezTo>
                  <a:cubicBezTo>
                    <a:pt x="915" y="753"/>
                    <a:pt x="1118" y="761"/>
                    <a:pt x="1339" y="761"/>
                  </a:cubicBezTo>
                  <a:cubicBezTo>
                    <a:pt x="1700" y="761"/>
                    <a:pt x="2113" y="739"/>
                    <a:pt x="2549" y="679"/>
                  </a:cubicBezTo>
                  <a:cubicBezTo>
                    <a:pt x="3239" y="596"/>
                    <a:pt x="3870" y="418"/>
                    <a:pt x="4299" y="263"/>
                  </a:cubicBezTo>
                  <a:cubicBezTo>
                    <a:pt x="4728" y="120"/>
                    <a:pt x="5002" y="1"/>
                    <a:pt x="5002" y="1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522" name="Google Shape;12522;p49"/>
            <p:cNvSpPr/>
            <p:nvPr/>
          </p:nvSpPr>
          <p:spPr>
            <a:xfrm>
              <a:off x="2836650" y="2794625"/>
              <a:ext cx="56875" cy="12400"/>
            </a:xfrm>
            <a:custGeom>
              <a:avLst/>
              <a:gdLst/>
              <a:ahLst/>
              <a:cxnLst/>
              <a:rect l="l" t="t" r="r" b="b"/>
              <a:pathLst>
                <a:path w="2275" h="496" extrusionOk="0">
                  <a:moveTo>
                    <a:pt x="1427" y="0"/>
                  </a:moveTo>
                  <a:cubicBezTo>
                    <a:pt x="1329" y="0"/>
                    <a:pt x="1225" y="6"/>
                    <a:pt x="1120" y="20"/>
                  </a:cubicBezTo>
                  <a:cubicBezTo>
                    <a:pt x="465" y="103"/>
                    <a:pt x="1" y="425"/>
                    <a:pt x="1" y="425"/>
                  </a:cubicBezTo>
                  <a:cubicBezTo>
                    <a:pt x="1" y="425"/>
                    <a:pt x="318" y="495"/>
                    <a:pt x="751" y="495"/>
                  </a:cubicBezTo>
                  <a:cubicBezTo>
                    <a:pt x="881" y="495"/>
                    <a:pt x="1022" y="489"/>
                    <a:pt x="1167" y="473"/>
                  </a:cubicBezTo>
                  <a:cubicBezTo>
                    <a:pt x="1775" y="401"/>
                    <a:pt x="2275" y="139"/>
                    <a:pt x="2275" y="139"/>
                  </a:cubicBezTo>
                  <a:cubicBezTo>
                    <a:pt x="2275" y="139"/>
                    <a:pt x="1906" y="0"/>
                    <a:pt x="1427" y="0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523" name="Google Shape;12523;p49"/>
            <p:cNvSpPr/>
            <p:nvPr/>
          </p:nvSpPr>
          <p:spPr>
            <a:xfrm>
              <a:off x="2850350" y="2757150"/>
              <a:ext cx="38125" cy="11325"/>
            </a:xfrm>
            <a:custGeom>
              <a:avLst/>
              <a:gdLst/>
              <a:ahLst/>
              <a:cxnLst/>
              <a:rect l="l" t="t" r="r" b="b"/>
              <a:pathLst>
                <a:path w="1525" h="453" extrusionOk="0">
                  <a:moveTo>
                    <a:pt x="847" y="1"/>
                  </a:moveTo>
                  <a:cubicBezTo>
                    <a:pt x="808" y="1"/>
                    <a:pt x="768" y="3"/>
                    <a:pt x="727" y="7"/>
                  </a:cubicBezTo>
                  <a:cubicBezTo>
                    <a:pt x="298" y="31"/>
                    <a:pt x="0" y="317"/>
                    <a:pt x="0" y="317"/>
                  </a:cubicBezTo>
                  <a:cubicBezTo>
                    <a:pt x="0" y="317"/>
                    <a:pt x="301" y="453"/>
                    <a:pt x="658" y="453"/>
                  </a:cubicBezTo>
                  <a:cubicBezTo>
                    <a:pt x="696" y="453"/>
                    <a:pt x="735" y="451"/>
                    <a:pt x="774" y="448"/>
                  </a:cubicBezTo>
                  <a:cubicBezTo>
                    <a:pt x="1179" y="424"/>
                    <a:pt x="1524" y="198"/>
                    <a:pt x="1524" y="198"/>
                  </a:cubicBezTo>
                  <a:cubicBezTo>
                    <a:pt x="1524" y="198"/>
                    <a:pt x="1239" y="1"/>
                    <a:pt x="847" y="1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524" name="Google Shape;12524;p49"/>
            <p:cNvSpPr/>
            <p:nvPr/>
          </p:nvSpPr>
          <p:spPr>
            <a:xfrm>
              <a:off x="2920300" y="2601275"/>
              <a:ext cx="43175" cy="11450"/>
            </a:xfrm>
            <a:custGeom>
              <a:avLst/>
              <a:gdLst/>
              <a:ahLst/>
              <a:cxnLst/>
              <a:rect l="l" t="t" r="r" b="b"/>
              <a:pathLst>
                <a:path w="1727" h="458" extrusionOk="0">
                  <a:moveTo>
                    <a:pt x="976" y="0"/>
                  </a:moveTo>
                  <a:cubicBezTo>
                    <a:pt x="937" y="0"/>
                    <a:pt x="897" y="1"/>
                    <a:pt x="857" y="3"/>
                  </a:cubicBezTo>
                  <a:cubicBezTo>
                    <a:pt x="619" y="15"/>
                    <a:pt x="417" y="75"/>
                    <a:pt x="262" y="122"/>
                  </a:cubicBezTo>
                  <a:cubicBezTo>
                    <a:pt x="107" y="170"/>
                    <a:pt x="0" y="218"/>
                    <a:pt x="0" y="218"/>
                  </a:cubicBezTo>
                  <a:cubicBezTo>
                    <a:pt x="0" y="218"/>
                    <a:pt x="95" y="289"/>
                    <a:pt x="262" y="348"/>
                  </a:cubicBezTo>
                  <a:cubicBezTo>
                    <a:pt x="403" y="403"/>
                    <a:pt x="604" y="457"/>
                    <a:pt x="828" y="457"/>
                  </a:cubicBezTo>
                  <a:cubicBezTo>
                    <a:pt x="850" y="457"/>
                    <a:pt x="871" y="457"/>
                    <a:pt x="893" y="456"/>
                  </a:cubicBezTo>
                  <a:cubicBezTo>
                    <a:pt x="1155" y="432"/>
                    <a:pt x="1358" y="348"/>
                    <a:pt x="1512" y="253"/>
                  </a:cubicBezTo>
                  <a:cubicBezTo>
                    <a:pt x="1655" y="170"/>
                    <a:pt x="1727" y="98"/>
                    <a:pt x="1727" y="98"/>
                  </a:cubicBezTo>
                  <a:cubicBezTo>
                    <a:pt x="1727" y="98"/>
                    <a:pt x="1608" y="63"/>
                    <a:pt x="1453" y="39"/>
                  </a:cubicBezTo>
                  <a:cubicBezTo>
                    <a:pt x="1326" y="19"/>
                    <a:pt x="1152" y="0"/>
                    <a:pt x="976" y="0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525" name="Google Shape;12525;p49"/>
            <p:cNvSpPr/>
            <p:nvPr/>
          </p:nvSpPr>
          <p:spPr>
            <a:xfrm>
              <a:off x="2931300" y="2574250"/>
              <a:ext cx="30400" cy="11050"/>
            </a:xfrm>
            <a:custGeom>
              <a:avLst/>
              <a:gdLst/>
              <a:ahLst/>
              <a:cxnLst/>
              <a:rect l="l" t="t" r="r" b="b"/>
              <a:pathLst>
                <a:path w="1216" h="442" extrusionOk="0">
                  <a:moveTo>
                    <a:pt x="608" y="1"/>
                  </a:moveTo>
                  <a:cubicBezTo>
                    <a:pt x="263" y="1"/>
                    <a:pt x="1" y="227"/>
                    <a:pt x="1" y="227"/>
                  </a:cubicBezTo>
                  <a:cubicBezTo>
                    <a:pt x="1" y="227"/>
                    <a:pt x="263" y="441"/>
                    <a:pt x="608" y="441"/>
                  </a:cubicBezTo>
                  <a:cubicBezTo>
                    <a:pt x="953" y="441"/>
                    <a:pt x="1215" y="227"/>
                    <a:pt x="1215" y="227"/>
                  </a:cubicBezTo>
                  <a:cubicBezTo>
                    <a:pt x="1215" y="227"/>
                    <a:pt x="929" y="1"/>
                    <a:pt x="608" y="1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526" name="Google Shape;12526;p49"/>
            <p:cNvSpPr/>
            <p:nvPr/>
          </p:nvSpPr>
          <p:spPr>
            <a:xfrm>
              <a:off x="2954225" y="2542100"/>
              <a:ext cx="26825" cy="11350"/>
            </a:xfrm>
            <a:custGeom>
              <a:avLst/>
              <a:gdLst/>
              <a:ahLst/>
              <a:cxnLst/>
              <a:rect l="l" t="t" r="r" b="b"/>
              <a:pathLst>
                <a:path w="1073" h="454" extrusionOk="0">
                  <a:moveTo>
                    <a:pt x="558" y="0"/>
                  </a:moveTo>
                  <a:cubicBezTo>
                    <a:pt x="551" y="0"/>
                    <a:pt x="544" y="1"/>
                    <a:pt x="536" y="1"/>
                  </a:cubicBezTo>
                  <a:cubicBezTo>
                    <a:pt x="239" y="1"/>
                    <a:pt x="1" y="227"/>
                    <a:pt x="1" y="227"/>
                  </a:cubicBezTo>
                  <a:cubicBezTo>
                    <a:pt x="1" y="227"/>
                    <a:pt x="239" y="453"/>
                    <a:pt x="536" y="453"/>
                  </a:cubicBezTo>
                  <a:cubicBezTo>
                    <a:pt x="834" y="453"/>
                    <a:pt x="1072" y="227"/>
                    <a:pt x="1072" y="227"/>
                  </a:cubicBezTo>
                  <a:cubicBezTo>
                    <a:pt x="1072" y="227"/>
                    <a:pt x="845" y="0"/>
                    <a:pt x="558" y="0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527" name="Google Shape;12527;p49"/>
            <p:cNvSpPr/>
            <p:nvPr/>
          </p:nvSpPr>
          <p:spPr>
            <a:xfrm>
              <a:off x="3016725" y="2803450"/>
              <a:ext cx="430750" cy="31575"/>
            </a:xfrm>
            <a:custGeom>
              <a:avLst/>
              <a:gdLst/>
              <a:ahLst/>
              <a:cxnLst/>
              <a:rect l="l" t="t" r="r" b="b"/>
              <a:pathLst>
                <a:path w="17230" h="1263" extrusionOk="0">
                  <a:moveTo>
                    <a:pt x="17229" y="1"/>
                  </a:moveTo>
                  <a:cubicBezTo>
                    <a:pt x="17229" y="1"/>
                    <a:pt x="13359" y="48"/>
                    <a:pt x="8597" y="405"/>
                  </a:cubicBezTo>
                  <a:cubicBezTo>
                    <a:pt x="3835" y="763"/>
                    <a:pt x="1" y="1263"/>
                    <a:pt x="1" y="1263"/>
                  </a:cubicBezTo>
                  <a:cubicBezTo>
                    <a:pt x="1" y="1263"/>
                    <a:pt x="3882" y="1203"/>
                    <a:pt x="8633" y="858"/>
                  </a:cubicBezTo>
                  <a:cubicBezTo>
                    <a:pt x="13395" y="501"/>
                    <a:pt x="17229" y="1"/>
                    <a:pt x="17229" y="1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528" name="Google Shape;12528;p49"/>
            <p:cNvSpPr/>
            <p:nvPr/>
          </p:nvSpPr>
          <p:spPr>
            <a:xfrm>
              <a:off x="3045900" y="2792250"/>
              <a:ext cx="214650" cy="13900"/>
            </a:xfrm>
            <a:custGeom>
              <a:avLst/>
              <a:gdLst/>
              <a:ahLst/>
              <a:cxnLst/>
              <a:rect l="l" t="t" r="r" b="b"/>
              <a:pathLst>
                <a:path w="8586" h="556" extrusionOk="0">
                  <a:moveTo>
                    <a:pt x="5255" y="1"/>
                  </a:moveTo>
                  <a:cubicBezTo>
                    <a:pt x="4943" y="1"/>
                    <a:pt x="4619" y="7"/>
                    <a:pt x="4287" y="20"/>
                  </a:cubicBezTo>
                  <a:cubicBezTo>
                    <a:pt x="3096" y="56"/>
                    <a:pt x="2025" y="198"/>
                    <a:pt x="1251" y="318"/>
                  </a:cubicBezTo>
                  <a:cubicBezTo>
                    <a:pt x="477" y="449"/>
                    <a:pt x="1" y="556"/>
                    <a:pt x="1" y="556"/>
                  </a:cubicBezTo>
                  <a:cubicBezTo>
                    <a:pt x="1" y="556"/>
                    <a:pt x="1929" y="556"/>
                    <a:pt x="4299" y="460"/>
                  </a:cubicBezTo>
                  <a:cubicBezTo>
                    <a:pt x="6644" y="377"/>
                    <a:pt x="8585" y="222"/>
                    <a:pt x="8585" y="222"/>
                  </a:cubicBezTo>
                  <a:cubicBezTo>
                    <a:pt x="8585" y="222"/>
                    <a:pt x="8109" y="151"/>
                    <a:pt x="7335" y="91"/>
                  </a:cubicBezTo>
                  <a:cubicBezTo>
                    <a:pt x="6777" y="40"/>
                    <a:pt x="6058" y="1"/>
                    <a:pt x="5255" y="1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529" name="Google Shape;12529;p49"/>
            <p:cNvSpPr/>
            <p:nvPr/>
          </p:nvSpPr>
          <p:spPr>
            <a:xfrm>
              <a:off x="3036375" y="2778700"/>
              <a:ext cx="103900" cy="11425"/>
            </a:xfrm>
            <a:custGeom>
              <a:avLst/>
              <a:gdLst/>
              <a:ahLst/>
              <a:cxnLst/>
              <a:rect l="l" t="t" r="r" b="b"/>
              <a:pathLst>
                <a:path w="4156" h="457" extrusionOk="0">
                  <a:moveTo>
                    <a:pt x="2261" y="0"/>
                  </a:moveTo>
                  <a:cubicBezTo>
                    <a:pt x="2199" y="0"/>
                    <a:pt x="2136" y="1"/>
                    <a:pt x="2072" y="2"/>
                  </a:cubicBezTo>
                  <a:cubicBezTo>
                    <a:pt x="929" y="26"/>
                    <a:pt x="1" y="276"/>
                    <a:pt x="1" y="276"/>
                  </a:cubicBezTo>
                  <a:cubicBezTo>
                    <a:pt x="1" y="276"/>
                    <a:pt x="840" y="457"/>
                    <a:pt x="1896" y="457"/>
                  </a:cubicBezTo>
                  <a:cubicBezTo>
                    <a:pt x="1958" y="457"/>
                    <a:pt x="2021" y="456"/>
                    <a:pt x="2084" y="455"/>
                  </a:cubicBezTo>
                  <a:cubicBezTo>
                    <a:pt x="3239" y="443"/>
                    <a:pt x="4156" y="181"/>
                    <a:pt x="4156" y="181"/>
                  </a:cubicBezTo>
                  <a:cubicBezTo>
                    <a:pt x="4156" y="181"/>
                    <a:pt x="3317" y="0"/>
                    <a:pt x="2261" y="0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530" name="Google Shape;12530;p49"/>
            <p:cNvSpPr/>
            <p:nvPr/>
          </p:nvSpPr>
          <p:spPr>
            <a:xfrm>
              <a:off x="3034900" y="2753425"/>
              <a:ext cx="57175" cy="11675"/>
            </a:xfrm>
            <a:custGeom>
              <a:avLst/>
              <a:gdLst/>
              <a:ahLst/>
              <a:cxnLst/>
              <a:rect l="l" t="t" r="r" b="b"/>
              <a:pathLst>
                <a:path w="2287" h="467" extrusionOk="0">
                  <a:moveTo>
                    <a:pt x="1185" y="1"/>
                  </a:moveTo>
                  <a:cubicBezTo>
                    <a:pt x="1167" y="1"/>
                    <a:pt x="1149" y="1"/>
                    <a:pt x="1131" y="1"/>
                  </a:cubicBezTo>
                  <a:cubicBezTo>
                    <a:pt x="512" y="37"/>
                    <a:pt x="0" y="275"/>
                    <a:pt x="0" y="275"/>
                  </a:cubicBezTo>
                  <a:cubicBezTo>
                    <a:pt x="0" y="275"/>
                    <a:pt x="494" y="466"/>
                    <a:pt x="1101" y="466"/>
                  </a:cubicBezTo>
                  <a:cubicBezTo>
                    <a:pt x="1119" y="466"/>
                    <a:pt x="1137" y="466"/>
                    <a:pt x="1155" y="466"/>
                  </a:cubicBezTo>
                  <a:cubicBezTo>
                    <a:pt x="1774" y="442"/>
                    <a:pt x="2286" y="192"/>
                    <a:pt x="2286" y="192"/>
                  </a:cubicBezTo>
                  <a:cubicBezTo>
                    <a:pt x="2286" y="192"/>
                    <a:pt x="1792" y="1"/>
                    <a:pt x="1185" y="1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531" name="Google Shape;12531;p49"/>
            <p:cNvSpPr/>
            <p:nvPr/>
          </p:nvSpPr>
          <p:spPr>
            <a:xfrm>
              <a:off x="2993825" y="2730825"/>
              <a:ext cx="30375" cy="11625"/>
            </a:xfrm>
            <a:custGeom>
              <a:avLst/>
              <a:gdLst/>
              <a:ahLst/>
              <a:cxnLst/>
              <a:rect l="l" t="t" r="r" b="b"/>
              <a:pathLst>
                <a:path w="1215" h="465" extrusionOk="0">
                  <a:moveTo>
                    <a:pt x="619" y="0"/>
                  </a:moveTo>
                  <a:cubicBezTo>
                    <a:pt x="441" y="0"/>
                    <a:pt x="262" y="60"/>
                    <a:pt x="155" y="131"/>
                  </a:cubicBezTo>
                  <a:cubicBezTo>
                    <a:pt x="60" y="191"/>
                    <a:pt x="0" y="274"/>
                    <a:pt x="0" y="274"/>
                  </a:cubicBezTo>
                  <a:lnTo>
                    <a:pt x="179" y="358"/>
                  </a:lnTo>
                  <a:cubicBezTo>
                    <a:pt x="298" y="405"/>
                    <a:pt x="441" y="453"/>
                    <a:pt x="595" y="465"/>
                  </a:cubicBezTo>
                  <a:cubicBezTo>
                    <a:pt x="738" y="465"/>
                    <a:pt x="893" y="429"/>
                    <a:pt x="1012" y="405"/>
                  </a:cubicBezTo>
                  <a:cubicBezTo>
                    <a:pt x="1131" y="369"/>
                    <a:pt x="1215" y="346"/>
                    <a:pt x="1215" y="346"/>
                  </a:cubicBezTo>
                  <a:cubicBezTo>
                    <a:pt x="1215" y="346"/>
                    <a:pt x="1167" y="274"/>
                    <a:pt x="1072" y="179"/>
                  </a:cubicBezTo>
                  <a:cubicBezTo>
                    <a:pt x="964" y="96"/>
                    <a:pt x="810" y="12"/>
                    <a:pt x="619" y="0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532" name="Google Shape;12532;p49"/>
            <p:cNvSpPr/>
            <p:nvPr/>
          </p:nvSpPr>
          <p:spPr>
            <a:xfrm>
              <a:off x="3764150" y="3101350"/>
              <a:ext cx="434600" cy="11425"/>
            </a:xfrm>
            <a:custGeom>
              <a:avLst/>
              <a:gdLst/>
              <a:ahLst/>
              <a:cxnLst/>
              <a:rect l="l" t="t" r="r" b="b"/>
              <a:pathLst>
                <a:path w="17384" h="457" extrusionOk="0">
                  <a:moveTo>
                    <a:pt x="7901" y="1"/>
                  </a:moveTo>
                  <a:cubicBezTo>
                    <a:pt x="3473" y="1"/>
                    <a:pt x="0" y="181"/>
                    <a:pt x="0" y="181"/>
                  </a:cubicBezTo>
                  <a:cubicBezTo>
                    <a:pt x="0" y="181"/>
                    <a:pt x="3906" y="419"/>
                    <a:pt x="8692" y="455"/>
                  </a:cubicBezTo>
                  <a:cubicBezTo>
                    <a:pt x="8945" y="456"/>
                    <a:pt x="9196" y="457"/>
                    <a:pt x="9443" y="457"/>
                  </a:cubicBezTo>
                  <a:cubicBezTo>
                    <a:pt x="13900" y="457"/>
                    <a:pt x="17384" y="265"/>
                    <a:pt x="17384" y="265"/>
                  </a:cubicBezTo>
                  <a:cubicBezTo>
                    <a:pt x="17384" y="265"/>
                    <a:pt x="13502" y="15"/>
                    <a:pt x="8692" y="3"/>
                  </a:cubicBezTo>
                  <a:cubicBezTo>
                    <a:pt x="8425" y="1"/>
                    <a:pt x="8162" y="1"/>
                    <a:pt x="7901" y="1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533" name="Google Shape;12533;p49"/>
            <p:cNvSpPr/>
            <p:nvPr/>
          </p:nvSpPr>
          <p:spPr>
            <a:xfrm>
              <a:off x="3764750" y="3085325"/>
              <a:ext cx="192600" cy="11350"/>
            </a:xfrm>
            <a:custGeom>
              <a:avLst/>
              <a:gdLst/>
              <a:ahLst/>
              <a:cxnLst/>
              <a:rect l="l" t="t" r="r" b="b"/>
              <a:pathLst>
                <a:path w="7704" h="454" extrusionOk="0">
                  <a:moveTo>
                    <a:pt x="3846" y="1"/>
                  </a:moveTo>
                  <a:cubicBezTo>
                    <a:pt x="1727" y="1"/>
                    <a:pt x="0" y="227"/>
                    <a:pt x="0" y="227"/>
                  </a:cubicBezTo>
                  <a:cubicBezTo>
                    <a:pt x="0" y="227"/>
                    <a:pt x="1727" y="453"/>
                    <a:pt x="3846" y="453"/>
                  </a:cubicBezTo>
                  <a:cubicBezTo>
                    <a:pt x="5977" y="453"/>
                    <a:pt x="7704" y="227"/>
                    <a:pt x="7704" y="227"/>
                  </a:cubicBezTo>
                  <a:cubicBezTo>
                    <a:pt x="7704" y="227"/>
                    <a:pt x="5977" y="1"/>
                    <a:pt x="3846" y="1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534" name="Google Shape;12534;p49"/>
            <p:cNvSpPr/>
            <p:nvPr/>
          </p:nvSpPr>
          <p:spPr>
            <a:xfrm>
              <a:off x="3792425" y="3067475"/>
              <a:ext cx="154200" cy="11325"/>
            </a:xfrm>
            <a:custGeom>
              <a:avLst/>
              <a:gdLst/>
              <a:ahLst/>
              <a:cxnLst/>
              <a:rect l="l" t="t" r="r" b="b"/>
              <a:pathLst>
                <a:path w="6168" h="453" extrusionOk="0">
                  <a:moveTo>
                    <a:pt x="3084" y="0"/>
                  </a:moveTo>
                  <a:cubicBezTo>
                    <a:pt x="1382" y="0"/>
                    <a:pt x="1" y="227"/>
                    <a:pt x="1" y="227"/>
                  </a:cubicBezTo>
                  <a:cubicBezTo>
                    <a:pt x="1" y="227"/>
                    <a:pt x="1382" y="453"/>
                    <a:pt x="3084" y="453"/>
                  </a:cubicBezTo>
                  <a:cubicBezTo>
                    <a:pt x="4787" y="453"/>
                    <a:pt x="6168" y="227"/>
                    <a:pt x="6168" y="227"/>
                  </a:cubicBezTo>
                  <a:cubicBezTo>
                    <a:pt x="6168" y="227"/>
                    <a:pt x="4787" y="0"/>
                    <a:pt x="3084" y="0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535" name="Google Shape;12535;p49"/>
            <p:cNvSpPr/>
            <p:nvPr/>
          </p:nvSpPr>
          <p:spPr>
            <a:xfrm>
              <a:off x="3859100" y="3048125"/>
              <a:ext cx="160750" cy="11325"/>
            </a:xfrm>
            <a:custGeom>
              <a:avLst/>
              <a:gdLst/>
              <a:ahLst/>
              <a:cxnLst/>
              <a:rect l="l" t="t" r="r" b="b"/>
              <a:pathLst>
                <a:path w="6430" h="453" extrusionOk="0">
                  <a:moveTo>
                    <a:pt x="3345" y="0"/>
                  </a:moveTo>
                  <a:cubicBezTo>
                    <a:pt x="3302" y="0"/>
                    <a:pt x="3259" y="0"/>
                    <a:pt x="3215" y="0"/>
                  </a:cubicBezTo>
                  <a:cubicBezTo>
                    <a:pt x="1441" y="0"/>
                    <a:pt x="1" y="227"/>
                    <a:pt x="1" y="227"/>
                  </a:cubicBezTo>
                  <a:cubicBezTo>
                    <a:pt x="1" y="227"/>
                    <a:pt x="1441" y="453"/>
                    <a:pt x="3215" y="453"/>
                  </a:cubicBezTo>
                  <a:cubicBezTo>
                    <a:pt x="4989" y="453"/>
                    <a:pt x="6430" y="227"/>
                    <a:pt x="6430" y="227"/>
                  </a:cubicBezTo>
                  <a:cubicBezTo>
                    <a:pt x="6430" y="227"/>
                    <a:pt x="5070" y="0"/>
                    <a:pt x="3345" y="0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536" name="Google Shape;12536;p49"/>
            <p:cNvSpPr/>
            <p:nvPr/>
          </p:nvSpPr>
          <p:spPr>
            <a:xfrm>
              <a:off x="4972050" y="2710275"/>
              <a:ext cx="27400" cy="64925"/>
            </a:xfrm>
            <a:custGeom>
              <a:avLst/>
              <a:gdLst/>
              <a:ahLst/>
              <a:cxnLst/>
              <a:rect l="l" t="t" r="r" b="b"/>
              <a:pathLst>
                <a:path w="1096" h="2597" extrusionOk="0">
                  <a:moveTo>
                    <a:pt x="167" y="1"/>
                  </a:moveTo>
                  <a:cubicBezTo>
                    <a:pt x="167" y="1"/>
                    <a:pt x="83" y="168"/>
                    <a:pt x="24" y="418"/>
                  </a:cubicBezTo>
                  <a:cubicBezTo>
                    <a:pt x="0" y="691"/>
                    <a:pt x="0" y="1072"/>
                    <a:pt x="143" y="1465"/>
                  </a:cubicBezTo>
                  <a:cubicBezTo>
                    <a:pt x="298" y="1870"/>
                    <a:pt x="548" y="2168"/>
                    <a:pt x="738" y="2346"/>
                  </a:cubicBezTo>
                  <a:cubicBezTo>
                    <a:pt x="953" y="2525"/>
                    <a:pt x="1095" y="2596"/>
                    <a:pt x="1095" y="2596"/>
                  </a:cubicBezTo>
                  <a:cubicBezTo>
                    <a:pt x="1095" y="2596"/>
                    <a:pt x="1036" y="2442"/>
                    <a:pt x="929" y="2204"/>
                  </a:cubicBezTo>
                  <a:cubicBezTo>
                    <a:pt x="845" y="1965"/>
                    <a:pt x="726" y="1656"/>
                    <a:pt x="595" y="1311"/>
                  </a:cubicBezTo>
                  <a:cubicBezTo>
                    <a:pt x="476" y="977"/>
                    <a:pt x="357" y="644"/>
                    <a:pt x="286" y="406"/>
                  </a:cubicBezTo>
                  <a:cubicBezTo>
                    <a:pt x="202" y="156"/>
                    <a:pt x="167" y="1"/>
                    <a:pt x="167" y="1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537" name="Google Shape;12537;p49"/>
            <p:cNvSpPr/>
            <p:nvPr/>
          </p:nvSpPr>
          <p:spPr>
            <a:xfrm>
              <a:off x="4954775" y="2749875"/>
              <a:ext cx="18175" cy="31275"/>
            </a:xfrm>
            <a:custGeom>
              <a:avLst/>
              <a:gdLst/>
              <a:ahLst/>
              <a:cxnLst/>
              <a:rect l="l" t="t" r="r" b="b"/>
              <a:pathLst>
                <a:path w="727" h="1251" extrusionOk="0">
                  <a:moveTo>
                    <a:pt x="84" y="0"/>
                  </a:moveTo>
                  <a:cubicBezTo>
                    <a:pt x="84" y="0"/>
                    <a:pt x="0" y="370"/>
                    <a:pt x="155" y="715"/>
                  </a:cubicBezTo>
                  <a:cubicBezTo>
                    <a:pt x="322" y="1060"/>
                    <a:pt x="643" y="1251"/>
                    <a:pt x="643" y="1251"/>
                  </a:cubicBezTo>
                  <a:cubicBezTo>
                    <a:pt x="643" y="1251"/>
                    <a:pt x="727" y="881"/>
                    <a:pt x="572" y="536"/>
                  </a:cubicBezTo>
                  <a:cubicBezTo>
                    <a:pt x="405" y="191"/>
                    <a:pt x="84" y="0"/>
                    <a:pt x="84" y="0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538" name="Google Shape;12538;p49"/>
            <p:cNvSpPr/>
            <p:nvPr/>
          </p:nvSpPr>
          <p:spPr>
            <a:xfrm>
              <a:off x="4199625" y="1988475"/>
              <a:ext cx="16975" cy="54800"/>
            </a:xfrm>
            <a:custGeom>
              <a:avLst/>
              <a:gdLst/>
              <a:ahLst/>
              <a:cxnLst/>
              <a:rect l="l" t="t" r="r" b="b"/>
              <a:pathLst>
                <a:path w="679" h="2192" extrusionOk="0">
                  <a:moveTo>
                    <a:pt x="131" y="0"/>
                  </a:moveTo>
                  <a:cubicBezTo>
                    <a:pt x="131" y="0"/>
                    <a:pt x="0" y="524"/>
                    <a:pt x="119" y="1131"/>
                  </a:cubicBezTo>
                  <a:cubicBezTo>
                    <a:pt x="238" y="1750"/>
                    <a:pt x="548" y="2191"/>
                    <a:pt x="548" y="2191"/>
                  </a:cubicBezTo>
                  <a:cubicBezTo>
                    <a:pt x="548" y="2191"/>
                    <a:pt x="679" y="1667"/>
                    <a:pt x="560" y="1060"/>
                  </a:cubicBezTo>
                  <a:cubicBezTo>
                    <a:pt x="441" y="453"/>
                    <a:pt x="131" y="0"/>
                    <a:pt x="131" y="0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539" name="Google Shape;12539;p49"/>
            <p:cNvSpPr/>
            <p:nvPr/>
          </p:nvSpPr>
          <p:spPr>
            <a:xfrm>
              <a:off x="4658600" y="2070925"/>
              <a:ext cx="19075" cy="57175"/>
            </a:xfrm>
            <a:custGeom>
              <a:avLst/>
              <a:gdLst/>
              <a:ahLst/>
              <a:cxnLst/>
              <a:rect l="l" t="t" r="r" b="b"/>
              <a:pathLst>
                <a:path w="763" h="2287" extrusionOk="0">
                  <a:moveTo>
                    <a:pt x="1" y="0"/>
                  </a:moveTo>
                  <a:cubicBezTo>
                    <a:pt x="1" y="0"/>
                    <a:pt x="25" y="560"/>
                    <a:pt x="215" y="1191"/>
                  </a:cubicBezTo>
                  <a:cubicBezTo>
                    <a:pt x="406" y="1798"/>
                    <a:pt x="715" y="2286"/>
                    <a:pt x="715" y="2286"/>
                  </a:cubicBezTo>
                  <a:cubicBezTo>
                    <a:pt x="715" y="2286"/>
                    <a:pt x="751" y="2143"/>
                    <a:pt x="763" y="1917"/>
                  </a:cubicBezTo>
                  <a:cubicBezTo>
                    <a:pt x="763" y="1691"/>
                    <a:pt x="751" y="1381"/>
                    <a:pt x="644" y="1048"/>
                  </a:cubicBezTo>
                  <a:cubicBezTo>
                    <a:pt x="537" y="727"/>
                    <a:pt x="370" y="453"/>
                    <a:pt x="239" y="274"/>
                  </a:cubicBezTo>
                  <a:cubicBezTo>
                    <a:pt x="108" y="96"/>
                    <a:pt x="1" y="0"/>
                    <a:pt x="1" y="0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540" name="Google Shape;12540;p49"/>
            <p:cNvSpPr/>
            <p:nvPr/>
          </p:nvSpPr>
          <p:spPr>
            <a:xfrm>
              <a:off x="4621700" y="2066750"/>
              <a:ext cx="17275" cy="33075"/>
            </a:xfrm>
            <a:custGeom>
              <a:avLst/>
              <a:gdLst/>
              <a:ahLst/>
              <a:cxnLst/>
              <a:rect l="l" t="t" r="r" b="b"/>
              <a:pathLst>
                <a:path w="691" h="1323" extrusionOk="0">
                  <a:moveTo>
                    <a:pt x="143" y="1"/>
                  </a:moveTo>
                  <a:cubicBezTo>
                    <a:pt x="143" y="1"/>
                    <a:pt x="0" y="370"/>
                    <a:pt x="143" y="739"/>
                  </a:cubicBezTo>
                  <a:cubicBezTo>
                    <a:pt x="274" y="1132"/>
                    <a:pt x="619" y="1322"/>
                    <a:pt x="619" y="1322"/>
                  </a:cubicBezTo>
                  <a:cubicBezTo>
                    <a:pt x="619" y="1322"/>
                    <a:pt x="691" y="953"/>
                    <a:pt x="572" y="596"/>
                  </a:cubicBezTo>
                  <a:cubicBezTo>
                    <a:pt x="441" y="239"/>
                    <a:pt x="143" y="1"/>
                    <a:pt x="143" y="1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541" name="Google Shape;12541;p49"/>
            <p:cNvSpPr/>
            <p:nvPr/>
          </p:nvSpPr>
          <p:spPr>
            <a:xfrm>
              <a:off x="3442075" y="2701050"/>
              <a:ext cx="20875" cy="98550"/>
            </a:xfrm>
            <a:custGeom>
              <a:avLst/>
              <a:gdLst/>
              <a:ahLst/>
              <a:cxnLst/>
              <a:rect l="l" t="t" r="r" b="b"/>
              <a:pathLst>
                <a:path w="835" h="3942" extrusionOk="0">
                  <a:moveTo>
                    <a:pt x="775" y="1"/>
                  </a:moveTo>
                  <a:cubicBezTo>
                    <a:pt x="775" y="1"/>
                    <a:pt x="382" y="846"/>
                    <a:pt x="191" y="1941"/>
                  </a:cubicBezTo>
                  <a:cubicBezTo>
                    <a:pt x="1" y="3025"/>
                    <a:pt x="60" y="3942"/>
                    <a:pt x="60" y="3942"/>
                  </a:cubicBezTo>
                  <a:cubicBezTo>
                    <a:pt x="60" y="3942"/>
                    <a:pt x="441" y="3096"/>
                    <a:pt x="644" y="2013"/>
                  </a:cubicBezTo>
                  <a:cubicBezTo>
                    <a:pt x="834" y="930"/>
                    <a:pt x="775" y="1"/>
                    <a:pt x="775" y="1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542" name="Google Shape;12542;p49"/>
            <p:cNvSpPr/>
            <p:nvPr/>
          </p:nvSpPr>
          <p:spPr>
            <a:xfrm>
              <a:off x="3463225" y="2773100"/>
              <a:ext cx="13125" cy="28000"/>
            </a:xfrm>
            <a:custGeom>
              <a:avLst/>
              <a:gdLst/>
              <a:ahLst/>
              <a:cxnLst/>
              <a:rect l="l" t="t" r="r" b="b"/>
              <a:pathLst>
                <a:path w="525" h="1120" extrusionOk="0">
                  <a:moveTo>
                    <a:pt x="357" y="0"/>
                  </a:moveTo>
                  <a:cubicBezTo>
                    <a:pt x="357" y="0"/>
                    <a:pt x="298" y="72"/>
                    <a:pt x="215" y="167"/>
                  </a:cubicBezTo>
                  <a:cubicBezTo>
                    <a:pt x="155" y="262"/>
                    <a:pt x="60" y="381"/>
                    <a:pt x="36" y="524"/>
                  </a:cubicBezTo>
                  <a:cubicBezTo>
                    <a:pt x="0" y="667"/>
                    <a:pt x="12" y="810"/>
                    <a:pt x="36" y="929"/>
                  </a:cubicBezTo>
                  <a:cubicBezTo>
                    <a:pt x="48" y="1036"/>
                    <a:pt x="72" y="1119"/>
                    <a:pt x="72" y="1119"/>
                  </a:cubicBezTo>
                  <a:cubicBezTo>
                    <a:pt x="72" y="1119"/>
                    <a:pt x="155" y="1095"/>
                    <a:pt x="238" y="1000"/>
                  </a:cubicBezTo>
                  <a:cubicBezTo>
                    <a:pt x="334" y="929"/>
                    <a:pt x="429" y="798"/>
                    <a:pt x="476" y="631"/>
                  </a:cubicBezTo>
                  <a:cubicBezTo>
                    <a:pt x="524" y="464"/>
                    <a:pt x="488" y="298"/>
                    <a:pt x="453" y="191"/>
                  </a:cubicBezTo>
                  <a:cubicBezTo>
                    <a:pt x="417" y="83"/>
                    <a:pt x="357" y="0"/>
                    <a:pt x="357" y="0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543" name="Google Shape;12543;p49"/>
            <p:cNvSpPr/>
            <p:nvPr/>
          </p:nvSpPr>
          <p:spPr>
            <a:xfrm>
              <a:off x="3483750" y="2774875"/>
              <a:ext cx="16100" cy="23250"/>
            </a:xfrm>
            <a:custGeom>
              <a:avLst/>
              <a:gdLst/>
              <a:ahLst/>
              <a:cxnLst/>
              <a:rect l="l" t="t" r="r" b="b"/>
              <a:pathLst>
                <a:path w="644" h="930" extrusionOk="0">
                  <a:moveTo>
                    <a:pt x="477" y="1"/>
                  </a:moveTo>
                  <a:cubicBezTo>
                    <a:pt x="477" y="1"/>
                    <a:pt x="203" y="143"/>
                    <a:pt x="108" y="382"/>
                  </a:cubicBezTo>
                  <a:cubicBezTo>
                    <a:pt x="1" y="632"/>
                    <a:pt x="108" y="929"/>
                    <a:pt x="108" y="929"/>
                  </a:cubicBezTo>
                  <a:cubicBezTo>
                    <a:pt x="108" y="929"/>
                    <a:pt x="417" y="846"/>
                    <a:pt x="525" y="560"/>
                  </a:cubicBezTo>
                  <a:cubicBezTo>
                    <a:pt x="644" y="274"/>
                    <a:pt x="477" y="1"/>
                    <a:pt x="477" y="1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544" name="Google Shape;12544;p49"/>
            <p:cNvSpPr/>
            <p:nvPr/>
          </p:nvSpPr>
          <p:spPr>
            <a:xfrm>
              <a:off x="3460250" y="2009300"/>
              <a:ext cx="18775" cy="67000"/>
            </a:xfrm>
            <a:custGeom>
              <a:avLst/>
              <a:gdLst/>
              <a:ahLst/>
              <a:cxnLst/>
              <a:rect l="l" t="t" r="r" b="b"/>
              <a:pathLst>
                <a:path w="751" h="2680" extrusionOk="0">
                  <a:moveTo>
                    <a:pt x="643" y="1"/>
                  </a:moveTo>
                  <a:cubicBezTo>
                    <a:pt x="643" y="1"/>
                    <a:pt x="298" y="560"/>
                    <a:pt x="155" y="1298"/>
                  </a:cubicBezTo>
                  <a:cubicBezTo>
                    <a:pt x="0" y="2049"/>
                    <a:pt x="107" y="2680"/>
                    <a:pt x="107" y="2680"/>
                  </a:cubicBezTo>
                  <a:cubicBezTo>
                    <a:pt x="107" y="2680"/>
                    <a:pt x="429" y="2120"/>
                    <a:pt x="595" y="1394"/>
                  </a:cubicBezTo>
                  <a:cubicBezTo>
                    <a:pt x="750" y="644"/>
                    <a:pt x="643" y="1"/>
                    <a:pt x="643" y="1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545" name="Google Shape;12545;p49"/>
            <p:cNvSpPr/>
            <p:nvPr/>
          </p:nvSpPr>
          <p:spPr>
            <a:xfrm>
              <a:off x="3484650" y="2016750"/>
              <a:ext cx="13125" cy="25025"/>
            </a:xfrm>
            <a:custGeom>
              <a:avLst/>
              <a:gdLst/>
              <a:ahLst/>
              <a:cxnLst/>
              <a:rect l="l" t="t" r="r" b="b"/>
              <a:pathLst>
                <a:path w="525" h="1001" extrusionOk="0">
                  <a:moveTo>
                    <a:pt x="453" y="0"/>
                  </a:moveTo>
                  <a:cubicBezTo>
                    <a:pt x="453" y="0"/>
                    <a:pt x="381" y="12"/>
                    <a:pt x="286" y="96"/>
                  </a:cubicBezTo>
                  <a:cubicBezTo>
                    <a:pt x="191" y="167"/>
                    <a:pt x="96" y="286"/>
                    <a:pt x="48" y="429"/>
                  </a:cubicBezTo>
                  <a:cubicBezTo>
                    <a:pt x="0" y="584"/>
                    <a:pt x="48" y="727"/>
                    <a:pt x="96" y="834"/>
                  </a:cubicBezTo>
                  <a:cubicBezTo>
                    <a:pt x="143" y="941"/>
                    <a:pt x="203" y="1000"/>
                    <a:pt x="203" y="1000"/>
                  </a:cubicBezTo>
                  <a:cubicBezTo>
                    <a:pt x="203" y="1000"/>
                    <a:pt x="262" y="941"/>
                    <a:pt x="334" y="846"/>
                  </a:cubicBezTo>
                  <a:cubicBezTo>
                    <a:pt x="393" y="774"/>
                    <a:pt x="465" y="655"/>
                    <a:pt x="501" y="536"/>
                  </a:cubicBezTo>
                  <a:cubicBezTo>
                    <a:pt x="524" y="417"/>
                    <a:pt x="512" y="286"/>
                    <a:pt x="501" y="179"/>
                  </a:cubicBezTo>
                  <a:cubicBezTo>
                    <a:pt x="489" y="72"/>
                    <a:pt x="453" y="0"/>
                    <a:pt x="453" y="0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546" name="Google Shape;12546;p49"/>
            <p:cNvSpPr/>
            <p:nvPr/>
          </p:nvSpPr>
          <p:spPr>
            <a:xfrm>
              <a:off x="3177475" y="2730825"/>
              <a:ext cx="22050" cy="59250"/>
            </a:xfrm>
            <a:custGeom>
              <a:avLst/>
              <a:gdLst/>
              <a:ahLst/>
              <a:cxnLst/>
              <a:rect l="l" t="t" r="r" b="b"/>
              <a:pathLst>
                <a:path w="882" h="2370" extrusionOk="0">
                  <a:moveTo>
                    <a:pt x="834" y="0"/>
                  </a:moveTo>
                  <a:cubicBezTo>
                    <a:pt x="834" y="0"/>
                    <a:pt x="453" y="465"/>
                    <a:pt x="226" y="1120"/>
                  </a:cubicBezTo>
                  <a:cubicBezTo>
                    <a:pt x="0" y="1774"/>
                    <a:pt x="48" y="2370"/>
                    <a:pt x="48" y="2370"/>
                  </a:cubicBezTo>
                  <a:cubicBezTo>
                    <a:pt x="48" y="2370"/>
                    <a:pt x="429" y="1905"/>
                    <a:pt x="655" y="1251"/>
                  </a:cubicBezTo>
                  <a:cubicBezTo>
                    <a:pt x="881" y="596"/>
                    <a:pt x="834" y="1"/>
                    <a:pt x="834" y="0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547" name="Google Shape;12547;p49"/>
            <p:cNvSpPr/>
            <p:nvPr/>
          </p:nvSpPr>
          <p:spPr>
            <a:xfrm>
              <a:off x="3195625" y="2756125"/>
              <a:ext cx="17875" cy="33075"/>
            </a:xfrm>
            <a:custGeom>
              <a:avLst/>
              <a:gdLst/>
              <a:ahLst/>
              <a:cxnLst/>
              <a:rect l="l" t="t" r="r" b="b"/>
              <a:pathLst>
                <a:path w="715" h="1323" extrusionOk="0">
                  <a:moveTo>
                    <a:pt x="620" y="0"/>
                  </a:moveTo>
                  <a:lnTo>
                    <a:pt x="620" y="0"/>
                  </a:lnTo>
                  <a:cubicBezTo>
                    <a:pt x="620" y="0"/>
                    <a:pt x="286" y="215"/>
                    <a:pt x="155" y="584"/>
                  </a:cubicBezTo>
                  <a:cubicBezTo>
                    <a:pt x="1" y="953"/>
                    <a:pt x="108" y="1322"/>
                    <a:pt x="108" y="1322"/>
                  </a:cubicBezTo>
                  <a:cubicBezTo>
                    <a:pt x="108" y="1322"/>
                    <a:pt x="441" y="1108"/>
                    <a:pt x="572" y="751"/>
                  </a:cubicBezTo>
                  <a:cubicBezTo>
                    <a:pt x="715" y="370"/>
                    <a:pt x="620" y="0"/>
                    <a:pt x="620" y="0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548" name="Google Shape;12548;p49"/>
            <p:cNvSpPr/>
            <p:nvPr/>
          </p:nvSpPr>
          <p:spPr>
            <a:xfrm>
              <a:off x="4286525" y="3098125"/>
              <a:ext cx="568550" cy="11050"/>
            </a:xfrm>
            <a:custGeom>
              <a:avLst/>
              <a:gdLst/>
              <a:ahLst/>
              <a:cxnLst/>
              <a:rect l="l" t="t" r="r" b="b"/>
              <a:pathLst>
                <a:path w="22742" h="442" extrusionOk="0">
                  <a:moveTo>
                    <a:pt x="11829" y="0"/>
                  </a:moveTo>
                  <a:cubicBezTo>
                    <a:pt x="11677" y="0"/>
                    <a:pt x="11525" y="0"/>
                    <a:pt x="11371" y="1"/>
                  </a:cubicBezTo>
                  <a:cubicBezTo>
                    <a:pt x="5097" y="1"/>
                    <a:pt x="1" y="227"/>
                    <a:pt x="1" y="227"/>
                  </a:cubicBezTo>
                  <a:cubicBezTo>
                    <a:pt x="1" y="227"/>
                    <a:pt x="5097" y="441"/>
                    <a:pt x="11371" y="441"/>
                  </a:cubicBezTo>
                  <a:cubicBezTo>
                    <a:pt x="17658" y="441"/>
                    <a:pt x="22742" y="227"/>
                    <a:pt x="22742" y="227"/>
                  </a:cubicBezTo>
                  <a:cubicBezTo>
                    <a:pt x="22742" y="227"/>
                    <a:pt x="17903" y="0"/>
                    <a:pt x="11829" y="0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549" name="Google Shape;12549;p49"/>
            <p:cNvSpPr/>
            <p:nvPr/>
          </p:nvSpPr>
          <p:spPr>
            <a:xfrm>
              <a:off x="4874100" y="3096625"/>
              <a:ext cx="64025" cy="11050"/>
            </a:xfrm>
            <a:custGeom>
              <a:avLst/>
              <a:gdLst/>
              <a:ahLst/>
              <a:cxnLst/>
              <a:rect l="l" t="t" r="r" b="b"/>
              <a:pathLst>
                <a:path w="2561" h="442" extrusionOk="0">
                  <a:moveTo>
                    <a:pt x="1337" y="1"/>
                  </a:moveTo>
                  <a:cubicBezTo>
                    <a:pt x="1320" y="1"/>
                    <a:pt x="1304" y="1"/>
                    <a:pt x="1287" y="1"/>
                  </a:cubicBezTo>
                  <a:cubicBezTo>
                    <a:pt x="584" y="1"/>
                    <a:pt x="1" y="227"/>
                    <a:pt x="1" y="227"/>
                  </a:cubicBezTo>
                  <a:cubicBezTo>
                    <a:pt x="1" y="227"/>
                    <a:pt x="572" y="442"/>
                    <a:pt x="1287" y="442"/>
                  </a:cubicBezTo>
                  <a:cubicBezTo>
                    <a:pt x="1977" y="442"/>
                    <a:pt x="2561" y="227"/>
                    <a:pt x="2561" y="227"/>
                  </a:cubicBezTo>
                  <a:cubicBezTo>
                    <a:pt x="2561" y="227"/>
                    <a:pt x="2005" y="1"/>
                    <a:pt x="1337" y="1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550" name="Google Shape;12550;p49"/>
            <p:cNvSpPr/>
            <p:nvPr/>
          </p:nvSpPr>
          <p:spPr>
            <a:xfrm>
              <a:off x="4958350" y="3093075"/>
              <a:ext cx="39300" cy="11325"/>
            </a:xfrm>
            <a:custGeom>
              <a:avLst/>
              <a:gdLst/>
              <a:ahLst/>
              <a:cxnLst/>
              <a:rect l="l" t="t" r="r" b="b"/>
              <a:pathLst>
                <a:path w="1572" h="453" extrusionOk="0">
                  <a:moveTo>
                    <a:pt x="786" y="0"/>
                  </a:moveTo>
                  <a:cubicBezTo>
                    <a:pt x="358" y="0"/>
                    <a:pt x="0" y="226"/>
                    <a:pt x="0" y="226"/>
                  </a:cubicBezTo>
                  <a:cubicBezTo>
                    <a:pt x="0" y="226"/>
                    <a:pt x="358" y="453"/>
                    <a:pt x="786" y="453"/>
                  </a:cubicBezTo>
                  <a:cubicBezTo>
                    <a:pt x="1215" y="453"/>
                    <a:pt x="1572" y="226"/>
                    <a:pt x="1572" y="226"/>
                  </a:cubicBezTo>
                  <a:cubicBezTo>
                    <a:pt x="1572" y="226"/>
                    <a:pt x="1215" y="0"/>
                    <a:pt x="786" y="0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551" name="Google Shape;12551;p49"/>
            <p:cNvSpPr/>
            <p:nvPr/>
          </p:nvSpPr>
          <p:spPr>
            <a:xfrm>
              <a:off x="5018175" y="3096625"/>
              <a:ext cx="32775" cy="11050"/>
            </a:xfrm>
            <a:custGeom>
              <a:avLst/>
              <a:gdLst/>
              <a:ahLst/>
              <a:cxnLst/>
              <a:rect l="l" t="t" r="r" b="b"/>
              <a:pathLst>
                <a:path w="1311" h="442" extrusionOk="0">
                  <a:moveTo>
                    <a:pt x="681" y="1"/>
                  </a:moveTo>
                  <a:cubicBezTo>
                    <a:pt x="673" y="1"/>
                    <a:pt x="664" y="1"/>
                    <a:pt x="655" y="1"/>
                  </a:cubicBezTo>
                  <a:cubicBezTo>
                    <a:pt x="298" y="1"/>
                    <a:pt x="0" y="227"/>
                    <a:pt x="0" y="227"/>
                  </a:cubicBezTo>
                  <a:cubicBezTo>
                    <a:pt x="0" y="227"/>
                    <a:pt x="298" y="442"/>
                    <a:pt x="655" y="442"/>
                  </a:cubicBezTo>
                  <a:cubicBezTo>
                    <a:pt x="1013" y="442"/>
                    <a:pt x="1310" y="227"/>
                    <a:pt x="1310" y="227"/>
                  </a:cubicBezTo>
                  <a:cubicBezTo>
                    <a:pt x="1310" y="227"/>
                    <a:pt x="1027" y="1"/>
                    <a:pt x="681" y="1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552" name="Google Shape;12552;p49"/>
            <p:cNvSpPr/>
            <p:nvPr/>
          </p:nvSpPr>
          <p:spPr>
            <a:xfrm>
              <a:off x="5094375" y="3096625"/>
              <a:ext cx="55100" cy="11050"/>
            </a:xfrm>
            <a:custGeom>
              <a:avLst/>
              <a:gdLst/>
              <a:ahLst/>
              <a:cxnLst/>
              <a:rect l="l" t="t" r="r" b="b"/>
              <a:pathLst>
                <a:path w="2204" h="442" extrusionOk="0">
                  <a:moveTo>
                    <a:pt x="1152" y="1"/>
                  </a:moveTo>
                  <a:cubicBezTo>
                    <a:pt x="1137" y="1"/>
                    <a:pt x="1123" y="1"/>
                    <a:pt x="1108" y="1"/>
                  </a:cubicBezTo>
                  <a:cubicBezTo>
                    <a:pt x="489" y="1"/>
                    <a:pt x="0" y="227"/>
                    <a:pt x="0" y="227"/>
                  </a:cubicBezTo>
                  <a:cubicBezTo>
                    <a:pt x="0" y="227"/>
                    <a:pt x="489" y="442"/>
                    <a:pt x="1108" y="442"/>
                  </a:cubicBezTo>
                  <a:cubicBezTo>
                    <a:pt x="1715" y="442"/>
                    <a:pt x="2203" y="227"/>
                    <a:pt x="2203" y="227"/>
                  </a:cubicBezTo>
                  <a:cubicBezTo>
                    <a:pt x="2203" y="227"/>
                    <a:pt x="1738" y="1"/>
                    <a:pt x="1152" y="1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553" name="Google Shape;12553;p49"/>
            <p:cNvSpPr/>
            <p:nvPr/>
          </p:nvSpPr>
          <p:spPr>
            <a:xfrm>
              <a:off x="2982200" y="3102600"/>
              <a:ext cx="748625" cy="11075"/>
            </a:xfrm>
            <a:custGeom>
              <a:avLst/>
              <a:gdLst/>
              <a:ahLst/>
              <a:cxnLst/>
              <a:rect l="l" t="t" r="r" b="b"/>
              <a:pathLst>
                <a:path w="29945" h="443" extrusionOk="0">
                  <a:moveTo>
                    <a:pt x="14967" y="0"/>
                  </a:moveTo>
                  <a:cubicBezTo>
                    <a:pt x="6692" y="0"/>
                    <a:pt x="1" y="215"/>
                    <a:pt x="1" y="215"/>
                  </a:cubicBezTo>
                  <a:cubicBezTo>
                    <a:pt x="1" y="215"/>
                    <a:pt x="6098" y="442"/>
                    <a:pt x="13849" y="442"/>
                  </a:cubicBezTo>
                  <a:cubicBezTo>
                    <a:pt x="14218" y="442"/>
                    <a:pt x="14591" y="442"/>
                    <a:pt x="14967" y="441"/>
                  </a:cubicBezTo>
                  <a:cubicBezTo>
                    <a:pt x="23242" y="441"/>
                    <a:pt x="29945" y="215"/>
                    <a:pt x="29945" y="215"/>
                  </a:cubicBezTo>
                  <a:cubicBezTo>
                    <a:pt x="29945" y="215"/>
                    <a:pt x="23242" y="0"/>
                    <a:pt x="14967" y="0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554" name="Google Shape;12554;p49"/>
            <p:cNvSpPr/>
            <p:nvPr/>
          </p:nvSpPr>
          <p:spPr>
            <a:xfrm>
              <a:off x="2952750" y="3106700"/>
              <a:ext cx="11925" cy="9075"/>
            </a:xfrm>
            <a:custGeom>
              <a:avLst/>
              <a:gdLst/>
              <a:ahLst/>
              <a:cxnLst/>
              <a:rect l="l" t="t" r="r" b="b"/>
              <a:pathLst>
                <a:path w="477" h="363" extrusionOk="0">
                  <a:moveTo>
                    <a:pt x="327" y="0"/>
                  </a:moveTo>
                  <a:cubicBezTo>
                    <a:pt x="239" y="0"/>
                    <a:pt x="119" y="51"/>
                    <a:pt x="119" y="51"/>
                  </a:cubicBezTo>
                  <a:cubicBezTo>
                    <a:pt x="119" y="51"/>
                    <a:pt x="0" y="277"/>
                    <a:pt x="95" y="336"/>
                  </a:cubicBezTo>
                  <a:cubicBezTo>
                    <a:pt x="108" y="356"/>
                    <a:pt x="135" y="363"/>
                    <a:pt x="166" y="363"/>
                  </a:cubicBezTo>
                  <a:cubicBezTo>
                    <a:pt x="249" y="363"/>
                    <a:pt x="369" y="313"/>
                    <a:pt x="369" y="313"/>
                  </a:cubicBezTo>
                  <a:cubicBezTo>
                    <a:pt x="369" y="313"/>
                    <a:pt x="476" y="98"/>
                    <a:pt x="405" y="27"/>
                  </a:cubicBezTo>
                  <a:cubicBezTo>
                    <a:pt x="389" y="7"/>
                    <a:pt x="360" y="0"/>
                    <a:pt x="327" y="0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555" name="Google Shape;12555;p49"/>
            <p:cNvSpPr/>
            <p:nvPr/>
          </p:nvSpPr>
          <p:spPr>
            <a:xfrm>
              <a:off x="2814625" y="3105875"/>
              <a:ext cx="31275" cy="11325"/>
            </a:xfrm>
            <a:custGeom>
              <a:avLst/>
              <a:gdLst/>
              <a:ahLst/>
              <a:cxnLst/>
              <a:rect l="l" t="t" r="r" b="b"/>
              <a:pathLst>
                <a:path w="1251" h="453" extrusionOk="0">
                  <a:moveTo>
                    <a:pt x="632" y="0"/>
                  </a:moveTo>
                  <a:cubicBezTo>
                    <a:pt x="286" y="0"/>
                    <a:pt x="1" y="226"/>
                    <a:pt x="1" y="226"/>
                  </a:cubicBezTo>
                  <a:cubicBezTo>
                    <a:pt x="1" y="226"/>
                    <a:pt x="286" y="453"/>
                    <a:pt x="632" y="453"/>
                  </a:cubicBezTo>
                  <a:cubicBezTo>
                    <a:pt x="977" y="453"/>
                    <a:pt x="1251" y="226"/>
                    <a:pt x="1251" y="226"/>
                  </a:cubicBezTo>
                  <a:cubicBezTo>
                    <a:pt x="1251" y="226"/>
                    <a:pt x="977" y="0"/>
                    <a:pt x="632" y="0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556" name="Google Shape;12556;p49"/>
            <p:cNvSpPr/>
            <p:nvPr/>
          </p:nvSpPr>
          <p:spPr>
            <a:xfrm>
              <a:off x="4163000" y="3163900"/>
              <a:ext cx="410200" cy="11050"/>
            </a:xfrm>
            <a:custGeom>
              <a:avLst/>
              <a:gdLst/>
              <a:ahLst/>
              <a:cxnLst/>
              <a:rect l="l" t="t" r="r" b="b"/>
              <a:pathLst>
                <a:path w="16408" h="442" extrusionOk="0">
                  <a:moveTo>
                    <a:pt x="8204" y="1"/>
                  </a:moveTo>
                  <a:cubicBezTo>
                    <a:pt x="3680" y="1"/>
                    <a:pt x="1" y="227"/>
                    <a:pt x="1" y="227"/>
                  </a:cubicBezTo>
                  <a:cubicBezTo>
                    <a:pt x="1" y="227"/>
                    <a:pt x="3680" y="441"/>
                    <a:pt x="8204" y="441"/>
                  </a:cubicBezTo>
                  <a:cubicBezTo>
                    <a:pt x="12729" y="441"/>
                    <a:pt x="16408" y="227"/>
                    <a:pt x="16408" y="227"/>
                  </a:cubicBezTo>
                  <a:cubicBezTo>
                    <a:pt x="16408" y="227"/>
                    <a:pt x="12729" y="1"/>
                    <a:pt x="8204" y="1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557" name="Google Shape;12557;p49"/>
            <p:cNvSpPr/>
            <p:nvPr/>
          </p:nvSpPr>
          <p:spPr>
            <a:xfrm>
              <a:off x="3923100" y="3180275"/>
              <a:ext cx="595325" cy="11350"/>
            </a:xfrm>
            <a:custGeom>
              <a:avLst/>
              <a:gdLst/>
              <a:ahLst/>
              <a:cxnLst/>
              <a:rect l="l" t="t" r="r" b="b"/>
              <a:pathLst>
                <a:path w="23813" h="454" extrusionOk="0">
                  <a:moveTo>
                    <a:pt x="11907" y="1"/>
                  </a:moveTo>
                  <a:cubicBezTo>
                    <a:pt x="5334" y="1"/>
                    <a:pt x="0" y="227"/>
                    <a:pt x="0" y="227"/>
                  </a:cubicBezTo>
                  <a:cubicBezTo>
                    <a:pt x="0" y="227"/>
                    <a:pt x="5334" y="453"/>
                    <a:pt x="11907" y="453"/>
                  </a:cubicBezTo>
                  <a:cubicBezTo>
                    <a:pt x="18491" y="453"/>
                    <a:pt x="23813" y="227"/>
                    <a:pt x="23813" y="227"/>
                  </a:cubicBezTo>
                  <a:cubicBezTo>
                    <a:pt x="23813" y="227"/>
                    <a:pt x="18467" y="1"/>
                    <a:pt x="11907" y="1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558" name="Google Shape;12558;p49"/>
            <p:cNvSpPr/>
            <p:nvPr/>
          </p:nvSpPr>
          <p:spPr>
            <a:xfrm>
              <a:off x="4106150" y="3215700"/>
              <a:ext cx="1046300" cy="11050"/>
            </a:xfrm>
            <a:custGeom>
              <a:avLst/>
              <a:gdLst/>
              <a:ahLst/>
              <a:cxnLst/>
              <a:rect l="l" t="t" r="r" b="b"/>
              <a:pathLst>
                <a:path w="41852" h="442" extrusionOk="0">
                  <a:moveTo>
                    <a:pt x="20932" y="1"/>
                  </a:moveTo>
                  <a:cubicBezTo>
                    <a:pt x="9383" y="1"/>
                    <a:pt x="1" y="227"/>
                    <a:pt x="1" y="227"/>
                  </a:cubicBezTo>
                  <a:cubicBezTo>
                    <a:pt x="1" y="227"/>
                    <a:pt x="9359" y="441"/>
                    <a:pt x="20932" y="441"/>
                  </a:cubicBezTo>
                  <a:cubicBezTo>
                    <a:pt x="32481" y="441"/>
                    <a:pt x="41851" y="227"/>
                    <a:pt x="41851" y="227"/>
                  </a:cubicBezTo>
                  <a:cubicBezTo>
                    <a:pt x="41851" y="227"/>
                    <a:pt x="32481" y="1"/>
                    <a:pt x="20932" y="1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559" name="Google Shape;12559;p49"/>
            <p:cNvSpPr/>
            <p:nvPr/>
          </p:nvSpPr>
          <p:spPr>
            <a:xfrm>
              <a:off x="3556675" y="3237725"/>
              <a:ext cx="1029925" cy="11050"/>
            </a:xfrm>
            <a:custGeom>
              <a:avLst/>
              <a:gdLst/>
              <a:ahLst/>
              <a:cxnLst/>
              <a:rect l="l" t="t" r="r" b="b"/>
              <a:pathLst>
                <a:path w="41197" h="442" extrusionOk="0">
                  <a:moveTo>
                    <a:pt x="20599" y="1"/>
                  </a:moveTo>
                  <a:cubicBezTo>
                    <a:pt x="9228" y="1"/>
                    <a:pt x="1" y="215"/>
                    <a:pt x="1" y="215"/>
                  </a:cubicBezTo>
                  <a:cubicBezTo>
                    <a:pt x="1" y="215"/>
                    <a:pt x="9228" y="441"/>
                    <a:pt x="20599" y="441"/>
                  </a:cubicBezTo>
                  <a:cubicBezTo>
                    <a:pt x="31969" y="441"/>
                    <a:pt x="41196" y="215"/>
                    <a:pt x="41196" y="215"/>
                  </a:cubicBezTo>
                  <a:cubicBezTo>
                    <a:pt x="41196" y="215"/>
                    <a:pt x="31969" y="1"/>
                    <a:pt x="20599" y="1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560" name="Google Shape;12560;p49"/>
            <p:cNvSpPr/>
            <p:nvPr/>
          </p:nvSpPr>
          <p:spPr>
            <a:xfrm>
              <a:off x="3589425" y="3213025"/>
              <a:ext cx="505150" cy="11325"/>
            </a:xfrm>
            <a:custGeom>
              <a:avLst/>
              <a:gdLst/>
              <a:ahLst/>
              <a:cxnLst/>
              <a:rect l="l" t="t" r="r" b="b"/>
              <a:pathLst>
                <a:path w="20206" h="453" extrusionOk="0">
                  <a:moveTo>
                    <a:pt x="10109" y="0"/>
                  </a:moveTo>
                  <a:cubicBezTo>
                    <a:pt x="4525" y="0"/>
                    <a:pt x="0" y="227"/>
                    <a:pt x="0" y="227"/>
                  </a:cubicBezTo>
                  <a:cubicBezTo>
                    <a:pt x="0" y="227"/>
                    <a:pt x="4525" y="453"/>
                    <a:pt x="10109" y="453"/>
                  </a:cubicBezTo>
                  <a:cubicBezTo>
                    <a:pt x="15681" y="453"/>
                    <a:pt x="20205" y="227"/>
                    <a:pt x="20205" y="227"/>
                  </a:cubicBezTo>
                  <a:cubicBezTo>
                    <a:pt x="20205" y="227"/>
                    <a:pt x="15681" y="0"/>
                    <a:pt x="10109" y="0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561" name="Google Shape;12561;p49"/>
            <p:cNvSpPr/>
            <p:nvPr/>
          </p:nvSpPr>
          <p:spPr>
            <a:xfrm>
              <a:off x="3272425" y="3163900"/>
              <a:ext cx="617650" cy="11050"/>
            </a:xfrm>
            <a:custGeom>
              <a:avLst/>
              <a:gdLst/>
              <a:ahLst/>
              <a:cxnLst/>
              <a:rect l="l" t="t" r="r" b="b"/>
              <a:pathLst>
                <a:path w="24706" h="442" extrusionOk="0">
                  <a:moveTo>
                    <a:pt x="12347" y="1"/>
                  </a:moveTo>
                  <a:cubicBezTo>
                    <a:pt x="5537" y="1"/>
                    <a:pt x="0" y="227"/>
                    <a:pt x="0" y="227"/>
                  </a:cubicBezTo>
                  <a:cubicBezTo>
                    <a:pt x="0" y="227"/>
                    <a:pt x="5537" y="441"/>
                    <a:pt x="12347" y="441"/>
                  </a:cubicBezTo>
                  <a:cubicBezTo>
                    <a:pt x="19169" y="441"/>
                    <a:pt x="24706" y="227"/>
                    <a:pt x="24706" y="227"/>
                  </a:cubicBezTo>
                  <a:cubicBezTo>
                    <a:pt x="24706" y="227"/>
                    <a:pt x="19169" y="1"/>
                    <a:pt x="12347" y="1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562" name="Google Shape;12562;p49"/>
            <p:cNvSpPr/>
            <p:nvPr/>
          </p:nvSpPr>
          <p:spPr>
            <a:xfrm>
              <a:off x="3613825" y="3180275"/>
              <a:ext cx="303650" cy="11350"/>
            </a:xfrm>
            <a:custGeom>
              <a:avLst/>
              <a:gdLst/>
              <a:ahLst/>
              <a:cxnLst/>
              <a:rect l="l" t="t" r="r" b="b"/>
              <a:pathLst>
                <a:path w="12146" h="454" extrusionOk="0">
                  <a:moveTo>
                    <a:pt x="6073" y="1"/>
                  </a:moveTo>
                  <a:cubicBezTo>
                    <a:pt x="2715" y="1"/>
                    <a:pt x="1" y="227"/>
                    <a:pt x="1" y="227"/>
                  </a:cubicBezTo>
                  <a:cubicBezTo>
                    <a:pt x="1" y="227"/>
                    <a:pt x="2715" y="453"/>
                    <a:pt x="6073" y="453"/>
                  </a:cubicBezTo>
                  <a:cubicBezTo>
                    <a:pt x="9442" y="453"/>
                    <a:pt x="12145" y="227"/>
                    <a:pt x="12145" y="227"/>
                  </a:cubicBezTo>
                  <a:cubicBezTo>
                    <a:pt x="12145" y="227"/>
                    <a:pt x="9419" y="1"/>
                    <a:pt x="6073" y="1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563" name="Google Shape;12563;p49"/>
            <p:cNvSpPr/>
            <p:nvPr/>
          </p:nvSpPr>
          <p:spPr>
            <a:xfrm>
              <a:off x="2048150" y="3141875"/>
              <a:ext cx="951050" cy="11350"/>
            </a:xfrm>
            <a:custGeom>
              <a:avLst/>
              <a:gdLst/>
              <a:ahLst/>
              <a:cxnLst/>
              <a:rect l="l" t="t" r="r" b="b"/>
              <a:pathLst>
                <a:path w="38042" h="454" extrusionOk="0">
                  <a:moveTo>
                    <a:pt x="19027" y="1"/>
                  </a:moveTo>
                  <a:cubicBezTo>
                    <a:pt x="8514" y="1"/>
                    <a:pt x="1" y="227"/>
                    <a:pt x="1" y="227"/>
                  </a:cubicBezTo>
                  <a:cubicBezTo>
                    <a:pt x="1" y="227"/>
                    <a:pt x="8514" y="453"/>
                    <a:pt x="19027" y="453"/>
                  </a:cubicBezTo>
                  <a:cubicBezTo>
                    <a:pt x="29528" y="453"/>
                    <a:pt x="38041" y="227"/>
                    <a:pt x="38041" y="227"/>
                  </a:cubicBezTo>
                  <a:cubicBezTo>
                    <a:pt x="38041" y="227"/>
                    <a:pt x="29528" y="1"/>
                    <a:pt x="19027" y="1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564" name="Google Shape;12564;p49"/>
            <p:cNvSpPr/>
            <p:nvPr/>
          </p:nvSpPr>
          <p:spPr>
            <a:xfrm>
              <a:off x="2414275" y="3182950"/>
              <a:ext cx="639400" cy="11050"/>
            </a:xfrm>
            <a:custGeom>
              <a:avLst/>
              <a:gdLst/>
              <a:ahLst/>
              <a:cxnLst/>
              <a:rect l="l" t="t" r="r" b="b"/>
              <a:pathLst>
                <a:path w="25576" h="442" extrusionOk="0">
                  <a:moveTo>
                    <a:pt x="12788" y="1"/>
                  </a:moveTo>
                  <a:cubicBezTo>
                    <a:pt x="5739" y="1"/>
                    <a:pt x="1" y="227"/>
                    <a:pt x="1" y="227"/>
                  </a:cubicBezTo>
                  <a:cubicBezTo>
                    <a:pt x="1" y="227"/>
                    <a:pt x="5716" y="441"/>
                    <a:pt x="12788" y="441"/>
                  </a:cubicBezTo>
                  <a:cubicBezTo>
                    <a:pt x="19848" y="441"/>
                    <a:pt x="25575" y="227"/>
                    <a:pt x="25575" y="227"/>
                  </a:cubicBezTo>
                  <a:cubicBezTo>
                    <a:pt x="25575" y="227"/>
                    <a:pt x="19860" y="1"/>
                    <a:pt x="12788" y="1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565" name="Google Shape;12565;p49"/>
            <p:cNvSpPr/>
            <p:nvPr/>
          </p:nvSpPr>
          <p:spPr>
            <a:xfrm>
              <a:off x="2580675" y="3221350"/>
              <a:ext cx="320000" cy="11050"/>
            </a:xfrm>
            <a:custGeom>
              <a:avLst/>
              <a:gdLst/>
              <a:ahLst/>
              <a:cxnLst/>
              <a:rect l="l" t="t" r="r" b="b"/>
              <a:pathLst>
                <a:path w="12800" h="442" extrusionOk="0">
                  <a:moveTo>
                    <a:pt x="6406" y="1"/>
                  </a:moveTo>
                  <a:cubicBezTo>
                    <a:pt x="2858" y="1"/>
                    <a:pt x="0" y="215"/>
                    <a:pt x="0" y="215"/>
                  </a:cubicBezTo>
                  <a:cubicBezTo>
                    <a:pt x="0" y="215"/>
                    <a:pt x="2870" y="441"/>
                    <a:pt x="6406" y="441"/>
                  </a:cubicBezTo>
                  <a:cubicBezTo>
                    <a:pt x="9942" y="441"/>
                    <a:pt x="12799" y="215"/>
                    <a:pt x="12799" y="215"/>
                  </a:cubicBezTo>
                  <a:cubicBezTo>
                    <a:pt x="12799" y="215"/>
                    <a:pt x="9942" y="1"/>
                    <a:pt x="6406" y="1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566" name="Google Shape;12566;p49"/>
            <p:cNvSpPr/>
            <p:nvPr/>
          </p:nvSpPr>
          <p:spPr>
            <a:xfrm>
              <a:off x="2750625" y="3248725"/>
              <a:ext cx="237550" cy="11350"/>
            </a:xfrm>
            <a:custGeom>
              <a:avLst/>
              <a:gdLst/>
              <a:ahLst/>
              <a:cxnLst/>
              <a:rect l="l" t="t" r="r" b="b"/>
              <a:pathLst>
                <a:path w="9502" h="454" extrusionOk="0">
                  <a:moveTo>
                    <a:pt x="4942" y="1"/>
                  </a:moveTo>
                  <a:cubicBezTo>
                    <a:pt x="4879" y="1"/>
                    <a:pt x="4815" y="1"/>
                    <a:pt x="4751" y="1"/>
                  </a:cubicBezTo>
                  <a:cubicBezTo>
                    <a:pt x="2132" y="1"/>
                    <a:pt x="1" y="227"/>
                    <a:pt x="1" y="227"/>
                  </a:cubicBezTo>
                  <a:cubicBezTo>
                    <a:pt x="1" y="227"/>
                    <a:pt x="2132" y="454"/>
                    <a:pt x="4751" y="454"/>
                  </a:cubicBezTo>
                  <a:cubicBezTo>
                    <a:pt x="7371" y="454"/>
                    <a:pt x="9502" y="227"/>
                    <a:pt x="9502" y="227"/>
                  </a:cubicBezTo>
                  <a:cubicBezTo>
                    <a:pt x="9502" y="227"/>
                    <a:pt x="7473" y="1"/>
                    <a:pt x="4942" y="1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567" name="Google Shape;12567;p49"/>
            <p:cNvSpPr/>
            <p:nvPr/>
          </p:nvSpPr>
          <p:spPr>
            <a:xfrm>
              <a:off x="3095325" y="3229400"/>
              <a:ext cx="220875" cy="11325"/>
            </a:xfrm>
            <a:custGeom>
              <a:avLst/>
              <a:gdLst/>
              <a:ahLst/>
              <a:cxnLst/>
              <a:rect l="l" t="t" r="r" b="b"/>
              <a:pathLst>
                <a:path w="8835" h="453" extrusionOk="0">
                  <a:moveTo>
                    <a:pt x="4417" y="0"/>
                  </a:moveTo>
                  <a:cubicBezTo>
                    <a:pt x="1977" y="0"/>
                    <a:pt x="0" y="227"/>
                    <a:pt x="0" y="227"/>
                  </a:cubicBezTo>
                  <a:cubicBezTo>
                    <a:pt x="0" y="227"/>
                    <a:pt x="1977" y="453"/>
                    <a:pt x="4417" y="453"/>
                  </a:cubicBezTo>
                  <a:cubicBezTo>
                    <a:pt x="6858" y="453"/>
                    <a:pt x="8835" y="227"/>
                    <a:pt x="8835" y="227"/>
                  </a:cubicBezTo>
                  <a:cubicBezTo>
                    <a:pt x="8835" y="227"/>
                    <a:pt x="6858" y="0"/>
                    <a:pt x="4417" y="0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568" name="Google Shape;12568;p49"/>
            <p:cNvSpPr/>
            <p:nvPr/>
          </p:nvSpPr>
          <p:spPr>
            <a:xfrm>
              <a:off x="3136100" y="3254100"/>
              <a:ext cx="212850" cy="11050"/>
            </a:xfrm>
            <a:custGeom>
              <a:avLst/>
              <a:gdLst/>
              <a:ahLst/>
              <a:cxnLst/>
              <a:rect l="l" t="t" r="r" b="b"/>
              <a:pathLst>
                <a:path w="8514" h="442" extrusionOk="0">
                  <a:moveTo>
                    <a:pt x="4263" y="1"/>
                  </a:moveTo>
                  <a:cubicBezTo>
                    <a:pt x="1905" y="1"/>
                    <a:pt x="0" y="215"/>
                    <a:pt x="0" y="215"/>
                  </a:cubicBezTo>
                  <a:cubicBezTo>
                    <a:pt x="0" y="215"/>
                    <a:pt x="1905" y="441"/>
                    <a:pt x="4263" y="441"/>
                  </a:cubicBezTo>
                  <a:cubicBezTo>
                    <a:pt x="6608" y="441"/>
                    <a:pt x="8513" y="215"/>
                    <a:pt x="8513" y="215"/>
                  </a:cubicBezTo>
                  <a:cubicBezTo>
                    <a:pt x="8513" y="215"/>
                    <a:pt x="6608" y="1"/>
                    <a:pt x="4263" y="1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569" name="Google Shape;12569;p49"/>
            <p:cNvSpPr/>
            <p:nvPr/>
          </p:nvSpPr>
          <p:spPr>
            <a:xfrm>
              <a:off x="3181925" y="3270475"/>
              <a:ext cx="153325" cy="11025"/>
            </a:xfrm>
            <a:custGeom>
              <a:avLst/>
              <a:gdLst/>
              <a:ahLst/>
              <a:cxnLst/>
              <a:rect l="l" t="t" r="r" b="b"/>
              <a:pathLst>
                <a:path w="6133" h="441" extrusionOk="0">
                  <a:moveTo>
                    <a:pt x="3073" y="0"/>
                  </a:moveTo>
                  <a:cubicBezTo>
                    <a:pt x="1370" y="0"/>
                    <a:pt x="1" y="215"/>
                    <a:pt x="1" y="215"/>
                  </a:cubicBezTo>
                  <a:cubicBezTo>
                    <a:pt x="1" y="215"/>
                    <a:pt x="1370" y="441"/>
                    <a:pt x="3073" y="441"/>
                  </a:cubicBezTo>
                  <a:cubicBezTo>
                    <a:pt x="4763" y="441"/>
                    <a:pt x="6133" y="215"/>
                    <a:pt x="6133" y="215"/>
                  </a:cubicBezTo>
                  <a:cubicBezTo>
                    <a:pt x="6133" y="215"/>
                    <a:pt x="4763" y="0"/>
                    <a:pt x="3073" y="0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570" name="Google Shape;12570;p49"/>
            <p:cNvSpPr/>
            <p:nvPr/>
          </p:nvSpPr>
          <p:spPr>
            <a:xfrm>
              <a:off x="3239375" y="3294875"/>
              <a:ext cx="104200" cy="11350"/>
            </a:xfrm>
            <a:custGeom>
              <a:avLst/>
              <a:gdLst/>
              <a:ahLst/>
              <a:cxnLst/>
              <a:rect l="l" t="t" r="r" b="b"/>
              <a:pathLst>
                <a:path w="4168" h="454" extrusionOk="0">
                  <a:moveTo>
                    <a:pt x="2084" y="1"/>
                  </a:moveTo>
                  <a:cubicBezTo>
                    <a:pt x="918" y="1"/>
                    <a:pt x="1" y="227"/>
                    <a:pt x="1" y="227"/>
                  </a:cubicBezTo>
                  <a:cubicBezTo>
                    <a:pt x="1" y="227"/>
                    <a:pt x="929" y="453"/>
                    <a:pt x="2084" y="453"/>
                  </a:cubicBezTo>
                  <a:cubicBezTo>
                    <a:pt x="3239" y="453"/>
                    <a:pt x="4168" y="227"/>
                    <a:pt x="4168" y="227"/>
                  </a:cubicBezTo>
                  <a:cubicBezTo>
                    <a:pt x="4168" y="227"/>
                    <a:pt x="3227" y="1"/>
                    <a:pt x="2084" y="1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571" name="Google Shape;12571;p49"/>
            <p:cNvSpPr/>
            <p:nvPr/>
          </p:nvSpPr>
          <p:spPr>
            <a:xfrm>
              <a:off x="2302350" y="3117475"/>
              <a:ext cx="229225" cy="11050"/>
            </a:xfrm>
            <a:custGeom>
              <a:avLst/>
              <a:gdLst/>
              <a:ahLst/>
              <a:cxnLst/>
              <a:rect l="l" t="t" r="r" b="b"/>
              <a:pathLst>
                <a:path w="9169" h="442" extrusionOk="0">
                  <a:moveTo>
                    <a:pt x="4585" y="1"/>
                  </a:moveTo>
                  <a:cubicBezTo>
                    <a:pt x="2049" y="1"/>
                    <a:pt x="1" y="215"/>
                    <a:pt x="1" y="215"/>
                  </a:cubicBezTo>
                  <a:cubicBezTo>
                    <a:pt x="1" y="215"/>
                    <a:pt x="2061" y="441"/>
                    <a:pt x="4585" y="441"/>
                  </a:cubicBezTo>
                  <a:cubicBezTo>
                    <a:pt x="7109" y="441"/>
                    <a:pt x="9169" y="215"/>
                    <a:pt x="9169" y="215"/>
                  </a:cubicBezTo>
                  <a:cubicBezTo>
                    <a:pt x="9169" y="215"/>
                    <a:pt x="7109" y="1"/>
                    <a:pt x="4585" y="1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572" name="Google Shape;12572;p49"/>
            <p:cNvSpPr/>
            <p:nvPr/>
          </p:nvSpPr>
          <p:spPr>
            <a:xfrm>
              <a:off x="2384225" y="3076400"/>
              <a:ext cx="106275" cy="11325"/>
            </a:xfrm>
            <a:custGeom>
              <a:avLst/>
              <a:gdLst/>
              <a:ahLst/>
              <a:cxnLst/>
              <a:rect l="l" t="t" r="r" b="b"/>
              <a:pathLst>
                <a:path w="4251" h="453" extrusionOk="0">
                  <a:moveTo>
                    <a:pt x="2131" y="1"/>
                  </a:moveTo>
                  <a:cubicBezTo>
                    <a:pt x="953" y="1"/>
                    <a:pt x="0" y="227"/>
                    <a:pt x="0" y="227"/>
                  </a:cubicBezTo>
                  <a:cubicBezTo>
                    <a:pt x="0" y="227"/>
                    <a:pt x="953" y="453"/>
                    <a:pt x="2131" y="453"/>
                  </a:cubicBezTo>
                  <a:cubicBezTo>
                    <a:pt x="3298" y="453"/>
                    <a:pt x="4251" y="227"/>
                    <a:pt x="4251" y="227"/>
                  </a:cubicBezTo>
                  <a:cubicBezTo>
                    <a:pt x="4251" y="227"/>
                    <a:pt x="3298" y="1"/>
                    <a:pt x="2131" y="1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573" name="Google Shape;12573;p49"/>
            <p:cNvSpPr/>
            <p:nvPr/>
          </p:nvSpPr>
          <p:spPr>
            <a:xfrm>
              <a:off x="2436300" y="3057050"/>
              <a:ext cx="68500" cy="11350"/>
            </a:xfrm>
            <a:custGeom>
              <a:avLst/>
              <a:gdLst/>
              <a:ahLst/>
              <a:cxnLst/>
              <a:rect l="l" t="t" r="r" b="b"/>
              <a:pathLst>
                <a:path w="2740" h="454" extrusionOk="0">
                  <a:moveTo>
                    <a:pt x="1370" y="1"/>
                  </a:moveTo>
                  <a:cubicBezTo>
                    <a:pt x="608" y="1"/>
                    <a:pt x="1" y="227"/>
                    <a:pt x="1" y="227"/>
                  </a:cubicBezTo>
                  <a:cubicBezTo>
                    <a:pt x="1" y="227"/>
                    <a:pt x="579" y="453"/>
                    <a:pt x="1314" y="453"/>
                  </a:cubicBezTo>
                  <a:cubicBezTo>
                    <a:pt x="1333" y="453"/>
                    <a:pt x="1351" y="453"/>
                    <a:pt x="1370" y="453"/>
                  </a:cubicBezTo>
                  <a:cubicBezTo>
                    <a:pt x="2132" y="453"/>
                    <a:pt x="2739" y="227"/>
                    <a:pt x="2739" y="227"/>
                  </a:cubicBezTo>
                  <a:cubicBezTo>
                    <a:pt x="2739" y="227"/>
                    <a:pt x="2132" y="1"/>
                    <a:pt x="1370" y="1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574" name="Google Shape;12574;p49"/>
            <p:cNvSpPr/>
            <p:nvPr/>
          </p:nvSpPr>
          <p:spPr>
            <a:xfrm>
              <a:off x="2266650" y="3032650"/>
              <a:ext cx="248550" cy="11075"/>
            </a:xfrm>
            <a:custGeom>
              <a:avLst/>
              <a:gdLst/>
              <a:ahLst/>
              <a:cxnLst/>
              <a:rect l="l" t="t" r="r" b="b"/>
              <a:pathLst>
                <a:path w="9942" h="443" extrusionOk="0">
                  <a:moveTo>
                    <a:pt x="4977" y="0"/>
                  </a:moveTo>
                  <a:cubicBezTo>
                    <a:pt x="2238" y="0"/>
                    <a:pt x="0" y="227"/>
                    <a:pt x="0" y="227"/>
                  </a:cubicBezTo>
                  <a:cubicBezTo>
                    <a:pt x="0" y="227"/>
                    <a:pt x="2030" y="443"/>
                    <a:pt x="4589" y="443"/>
                  </a:cubicBezTo>
                  <a:cubicBezTo>
                    <a:pt x="4717" y="443"/>
                    <a:pt x="4847" y="442"/>
                    <a:pt x="4977" y="441"/>
                  </a:cubicBezTo>
                  <a:cubicBezTo>
                    <a:pt x="7715" y="441"/>
                    <a:pt x="9942" y="227"/>
                    <a:pt x="9942" y="227"/>
                  </a:cubicBezTo>
                  <a:cubicBezTo>
                    <a:pt x="9942" y="227"/>
                    <a:pt x="7727" y="0"/>
                    <a:pt x="4977" y="0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575" name="Google Shape;12575;p49"/>
            <p:cNvSpPr/>
            <p:nvPr/>
          </p:nvSpPr>
          <p:spPr>
            <a:xfrm>
              <a:off x="2461000" y="2994550"/>
              <a:ext cx="70575" cy="11325"/>
            </a:xfrm>
            <a:custGeom>
              <a:avLst/>
              <a:gdLst/>
              <a:ahLst/>
              <a:cxnLst/>
              <a:rect l="l" t="t" r="r" b="b"/>
              <a:pathLst>
                <a:path w="2823" h="453" extrusionOk="0">
                  <a:moveTo>
                    <a:pt x="1406" y="0"/>
                  </a:moveTo>
                  <a:cubicBezTo>
                    <a:pt x="632" y="0"/>
                    <a:pt x="1" y="227"/>
                    <a:pt x="1" y="227"/>
                  </a:cubicBezTo>
                  <a:cubicBezTo>
                    <a:pt x="1" y="227"/>
                    <a:pt x="632" y="453"/>
                    <a:pt x="1406" y="453"/>
                  </a:cubicBezTo>
                  <a:cubicBezTo>
                    <a:pt x="2180" y="453"/>
                    <a:pt x="2823" y="227"/>
                    <a:pt x="2823" y="227"/>
                  </a:cubicBezTo>
                  <a:cubicBezTo>
                    <a:pt x="2823" y="227"/>
                    <a:pt x="2192" y="0"/>
                    <a:pt x="1406" y="0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576" name="Google Shape;12576;p49"/>
            <p:cNvSpPr/>
            <p:nvPr/>
          </p:nvSpPr>
          <p:spPr>
            <a:xfrm>
              <a:off x="4903575" y="2253975"/>
              <a:ext cx="341450" cy="11050"/>
            </a:xfrm>
            <a:custGeom>
              <a:avLst/>
              <a:gdLst/>
              <a:ahLst/>
              <a:cxnLst/>
              <a:rect l="l" t="t" r="r" b="b"/>
              <a:pathLst>
                <a:path w="13658" h="442" extrusionOk="0">
                  <a:moveTo>
                    <a:pt x="6835" y="1"/>
                  </a:moveTo>
                  <a:cubicBezTo>
                    <a:pt x="3060" y="1"/>
                    <a:pt x="1" y="215"/>
                    <a:pt x="1" y="215"/>
                  </a:cubicBezTo>
                  <a:cubicBezTo>
                    <a:pt x="1" y="215"/>
                    <a:pt x="3060" y="441"/>
                    <a:pt x="6835" y="441"/>
                  </a:cubicBezTo>
                  <a:cubicBezTo>
                    <a:pt x="10609" y="441"/>
                    <a:pt x="13657" y="215"/>
                    <a:pt x="13657" y="215"/>
                  </a:cubicBezTo>
                  <a:cubicBezTo>
                    <a:pt x="13657" y="215"/>
                    <a:pt x="10609" y="1"/>
                    <a:pt x="6835" y="1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577" name="Google Shape;12577;p49"/>
            <p:cNvSpPr/>
            <p:nvPr/>
          </p:nvSpPr>
          <p:spPr>
            <a:xfrm>
              <a:off x="4975025" y="2286725"/>
              <a:ext cx="106275" cy="11025"/>
            </a:xfrm>
            <a:custGeom>
              <a:avLst/>
              <a:gdLst/>
              <a:ahLst/>
              <a:cxnLst/>
              <a:rect l="l" t="t" r="r" b="b"/>
              <a:pathLst>
                <a:path w="4251" h="441" extrusionOk="0">
                  <a:moveTo>
                    <a:pt x="2131" y="0"/>
                  </a:moveTo>
                  <a:cubicBezTo>
                    <a:pt x="953" y="0"/>
                    <a:pt x="0" y="215"/>
                    <a:pt x="0" y="215"/>
                  </a:cubicBezTo>
                  <a:cubicBezTo>
                    <a:pt x="0" y="215"/>
                    <a:pt x="953" y="441"/>
                    <a:pt x="2131" y="441"/>
                  </a:cubicBezTo>
                  <a:cubicBezTo>
                    <a:pt x="3298" y="441"/>
                    <a:pt x="4251" y="215"/>
                    <a:pt x="4251" y="215"/>
                  </a:cubicBezTo>
                  <a:cubicBezTo>
                    <a:pt x="4251" y="215"/>
                    <a:pt x="3298" y="0"/>
                    <a:pt x="2131" y="0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578" name="Google Shape;12578;p49"/>
            <p:cNvSpPr/>
            <p:nvPr/>
          </p:nvSpPr>
          <p:spPr>
            <a:xfrm>
              <a:off x="5018175" y="2316775"/>
              <a:ext cx="104200" cy="11050"/>
            </a:xfrm>
            <a:custGeom>
              <a:avLst/>
              <a:gdLst/>
              <a:ahLst/>
              <a:cxnLst/>
              <a:rect l="l" t="t" r="r" b="b"/>
              <a:pathLst>
                <a:path w="4168" h="442" extrusionOk="0">
                  <a:moveTo>
                    <a:pt x="2084" y="1"/>
                  </a:moveTo>
                  <a:cubicBezTo>
                    <a:pt x="917" y="1"/>
                    <a:pt x="0" y="227"/>
                    <a:pt x="0" y="227"/>
                  </a:cubicBezTo>
                  <a:cubicBezTo>
                    <a:pt x="0" y="227"/>
                    <a:pt x="941" y="441"/>
                    <a:pt x="2084" y="441"/>
                  </a:cubicBezTo>
                  <a:cubicBezTo>
                    <a:pt x="3239" y="441"/>
                    <a:pt x="4168" y="227"/>
                    <a:pt x="4168" y="227"/>
                  </a:cubicBezTo>
                  <a:cubicBezTo>
                    <a:pt x="4168" y="227"/>
                    <a:pt x="3227" y="1"/>
                    <a:pt x="2084" y="1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579" name="Google Shape;12579;p49"/>
            <p:cNvSpPr/>
            <p:nvPr/>
          </p:nvSpPr>
          <p:spPr>
            <a:xfrm>
              <a:off x="5058950" y="2344150"/>
              <a:ext cx="44075" cy="11350"/>
            </a:xfrm>
            <a:custGeom>
              <a:avLst/>
              <a:gdLst/>
              <a:ahLst/>
              <a:cxnLst/>
              <a:rect l="l" t="t" r="r" b="b"/>
              <a:pathLst>
                <a:path w="1763" h="454" extrusionOk="0">
                  <a:moveTo>
                    <a:pt x="917" y="1"/>
                  </a:moveTo>
                  <a:cubicBezTo>
                    <a:pt x="905" y="1"/>
                    <a:pt x="894" y="1"/>
                    <a:pt x="882" y="1"/>
                  </a:cubicBezTo>
                  <a:cubicBezTo>
                    <a:pt x="394" y="1"/>
                    <a:pt x="1" y="227"/>
                    <a:pt x="1" y="227"/>
                  </a:cubicBezTo>
                  <a:cubicBezTo>
                    <a:pt x="1" y="227"/>
                    <a:pt x="405" y="454"/>
                    <a:pt x="882" y="454"/>
                  </a:cubicBezTo>
                  <a:cubicBezTo>
                    <a:pt x="1370" y="454"/>
                    <a:pt x="1763" y="227"/>
                    <a:pt x="1763" y="227"/>
                  </a:cubicBezTo>
                  <a:cubicBezTo>
                    <a:pt x="1763" y="227"/>
                    <a:pt x="1389" y="1"/>
                    <a:pt x="917" y="1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580" name="Google Shape;12580;p49"/>
            <p:cNvSpPr/>
            <p:nvPr/>
          </p:nvSpPr>
          <p:spPr>
            <a:xfrm>
              <a:off x="5078900" y="2379600"/>
              <a:ext cx="49125" cy="11325"/>
            </a:xfrm>
            <a:custGeom>
              <a:avLst/>
              <a:gdLst/>
              <a:ahLst/>
              <a:cxnLst/>
              <a:rect l="l" t="t" r="r" b="b"/>
              <a:pathLst>
                <a:path w="1965" h="453" extrusionOk="0">
                  <a:moveTo>
                    <a:pt x="977" y="0"/>
                  </a:moveTo>
                  <a:cubicBezTo>
                    <a:pt x="441" y="0"/>
                    <a:pt x="0" y="226"/>
                    <a:pt x="0" y="226"/>
                  </a:cubicBezTo>
                  <a:cubicBezTo>
                    <a:pt x="0" y="226"/>
                    <a:pt x="429" y="452"/>
                    <a:pt x="977" y="452"/>
                  </a:cubicBezTo>
                  <a:cubicBezTo>
                    <a:pt x="1512" y="452"/>
                    <a:pt x="1965" y="226"/>
                    <a:pt x="1965" y="226"/>
                  </a:cubicBezTo>
                  <a:cubicBezTo>
                    <a:pt x="1965" y="226"/>
                    <a:pt x="1512" y="0"/>
                    <a:pt x="977" y="0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581" name="Google Shape;12581;p49"/>
            <p:cNvSpPr/>
            <p:nvPr/>
          </p:nvSpPr>
          <p:spPr>
            <a:xfrm>
              <a:off x="4758925" y="3158250"/>
              <a:ext cx="991800" cy="11350"/>
            </a:xfrm>
            <a:custGeom>
              <a:avLst/>
              <a:gdLst/>
              <a:ahLst/>
              <a:cxnLst/>
              <a:rect l="l" t="t" r="r" b="b"/>
              <a:pathLst>
                <a:path w="39672" h="454" extrusionOk="0">
                  <a:moveTo>
                    <a:pt x="19836" y="1"/>
                  </a:moveTo>
                  <a:cubicBezTo>
                    <a:pt x="8882" y="1"/>
                    <a:pt x="0" y="227"/>
                    <a:pt x="0" y="227"/>
                  </a:cubicBezTo>
                  <a:cubicBezTo>
                    <a:pt x="0" y="227"/>
                    <a:pt x="8882" y="453"/>
                    <a:pt x="19836" y="453"/>
                  </a:cubicBezTo>
                  <a:cubicBezTo>
                    <a:pt x="30790" y="453"/>
                    <a:pt x="39672" y="227"/>
                    <a:pt x="39672" y="227"/>
                  </a:cubicBezTo>
                  <a:cubicBezTo>
                    <a:pt x="39672" y="227"/>
                    <a:pt x="30790" y="1"/>
                    <a:pt x="19836" y="1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582" name="Google Shape;12582;p49"/>
            <p:cNvSpPr/>
            <p:nvPr/>
          </p:nvSpPr>
          <p:spPr>
            <a:xfrm>
              <a:off x="4580925" y="3147550"/>
              <a:ext cx="251525" cy="11325"/>
            </a:xfrm>
            <a:custGeom>
              <a:avLst/>
              <a:gdLst/>
              <a:ahLst/>
              <a:cxnLst/>
              <a:rect l="l" t="t" r="r" b="b"/>
              <a:pathLst>
                <a:path w="10061" h="453" extrusionOk="0">
                  <a:moveTo>
                    <a:pt x="5037" y="0"/>
                  </a:moveTo>
                  <a:cubicBezTo>
                    <a:pt x="2250" y="0"/>
                    <a:pt x="0" y="226"/>
                    <a:pt x="0" y="226"/>
                  </a:cubicBezTo>
                  <a:cubicBezTo>
                    <a:pt x="0" y="226"/>
                    <a:pt x="2250" y="453"/>
                    <a:pt x="5037" y="453"/>
                  </a:cubicBezTo>
                  <a:cubicBezTo>
                    <a:pt x="7811" y="453"/>
                    <a:pt x="10061" y="226"/>
                    <a:pt x="10061" y="226"/>
                  </a:cubicBezTo>
                  <a:cubicBezTo>
                    <a:pt x="10061" y="226"/>
                    <a:pt x="7811" y="0"/>
                    <a:pt x="5037" y="0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583" name="Google Shape;12583;p49"/>
            <p:cNvSpPr/>
            <p:nvPr/>
          </p:nvSpPr>
          <p:spPr>
            <a:xfrm>
              <a:off x="4744925" y="3139500"/>
              <a:ext cx="183075" cy="11050"/>
            </a:xfrm>
            <a:custGeom>
              <a:avLst/>
              <a:gdLst/>
              <a:ahLst/>
              <a:cxnLst/>
              <a:rect l="l" t="t" r="r" b="b"/>
              <a:pathLst>
                <a:path w="7323" h="442" extrusionOk="0">
                  <a:moveTo>
                    <a:pt x="3668" y="1"/>
                  </a:moveTo>
                  <a:cubicBezTo>
                    <a:pt x="1644" y="1"/>
                    <a:pt x="1" y="215"/>
                    <a:pt x="1" y="215"/>
                  </a:cubicBezTo>
                  <a:cubicBezTo>
                    <a:pt x="1" y="215"/>
                    <a:pt x="1644" y="441"/>
                    <a:pt x="3668" y="441"/>
                  </a:cubicBezTo>
                  <a:cubicBezTo>
                    <a:pt x="5692" y="441"/>
                    <a:pt x="7323" y="215"/>
                    <a:pt x="7323" y="215"/>
                  </a:cubicBezTo>
                  <a:cubicBezTo>
                    <a:pt x="7323" y="215"/>
                    <a:pt x="5692" y="1"/>
                    <a:pt x="3668" y="1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584" name="Google Shape;12584;p49"/>
            <p:cNvSpPr/>
            <p:nvPr/>
          </p:nvSpPr>
          <p:spPr>
            <a:xfrm>
              <a:off x="5160150" y="3133850"/>
              <a:ext cx="453950" cy="11025"/>
            </a:xfrm>
            <a:custGeom>
              <a:avLst/>
              <a:gdLst/>
              <a:ahLst/>
              <a:cxnLst/>
              <a:rect l="l" t="t" r="r" b="b"/>
              <a:pathLst>
                <a:path w="18158" h="441" extrusionOk="0">
                  <a:moveTo>
                    <a:pt x="9085" y="0"/>
                  </a:moveTo>
                  <a:cubicBezTo>
                    <a:pt x="4073" y="0"/>
                    <a:pt x="1" y="227"/>
                    <a:pt x="1" y="227"/>
                  </a:cubicBezTo>
                  <a:cubicBezTo>
                    <a:pt x="1" y="227"/>
                    <a:pt x="4073" y="441"/>
                    <a:pt x="9085" y="441"/>
                  </a:cubicBezTo>
                  <a:cubicBezTo>
                    <a:pt x="14098" y="441"/>
                    <a:pt x="18158" y="227"/>
                    <a:pt x="18158" y="227"/>
                  </a:cubicBezTo>
                  <a:cubicBezTo>
                    <a:pt x="18158" y="227"/>
                    <a:pt x="14098" y="0"/>
                    <a:pt x="9085" y="0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585" name="Google Shape;12585;p49"/>
            <p:cNvSpPr/>
            <p:nvPr/>
          </p:nvSpPr>
          <p:spPr>
            <a:xfrm>
              <a:off x="5392325" y="3114800"/>
              <a:ext cx="112550" cy="11325"/>
            </a:xfrm>
            <a:custGeom>
              <a:avLst/>
              <a:gdLst/>
              <a:ahLst/>
              <a:cxnLst/>
              <a:rect l="l" t="t" r="r" b="b"/>
              <a:pathLst>
                <a:path w="4502" h="453" extrusionOk="0">
                  <a:moveTo>
                    <a:pt x="2342" y="0"/>
                  </a:moveTo>
                  <a:cubicBezTo>
                    <a:pt x="2312" y="0"/>
                    <a:pt x="2281" y="0"/>
                    <a:pt x="2251" y="0"/>
                  </a:cubicBezTo>
                  <a:cubicBezTo>
                    <a:pt x="1001" y="0"/>
                    <a:pt x="1" y="227"/>
                    <a:pt x="1" y="227"/>
                  </a:cubicBezTo>
                  <a:cubicBezTo>
                    <a:pt x="1" y="227"/>
                    <a:pt x="1013" y="453"/>
                    <a:pt x="2251" y="453"/>
                  </a:cubicBezTo>
                  <a:cubicBezTo>
                    <a:pt x="3501" y="453"/>
                    <a:pt x="4501" y="227"/>
                    <a:pt x="4501" y="227"/>
                  </a:cubicBezTo>
                  <a:cubicBezTo>
                    <a:pt x="4501" y="227"/>
                    <a:pt x="3549" y="0"/>
                    <a:pt x="2342" y="0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586" name="Google Shape;12586;p49"/>
            <p:cNvSpPr/>
            <p:nvPr/>
          </p:nvSpPr>
          <p:spPr>
            <a:xfrm>
              <a:off x="5403925" y="3084725"/>
              <a:ext cx="81900" cy="11050"/>
            </a:xfrm>
            <a:custGeom>
              <a:avLst/>
              <a:gdLst/>
              <a:ahLst/>
              <a:cxnLst/>
              <a:rect l="l" t="t" r="r" b="b"/>
              <a:pathLst>
                <a:path w="3276" h="442" extrusionOk="0">
                  <a:moveTo>
                    <a:pt x="1644" y="1"/>
                  </a:moveTo>
                  <a:cubicBezTo>
                    <a:pt x="727" y="1"/>
                    <a:pt x="1" y="227"/>
                    <a:pt x="1" y="227"/>
                  </a:cubicBezTo>
                  <a:cubicBezTo>
                    <a:pt x="1" y="227"/>
                    <a:pt x="727" y="441"/>
                    <a:pt x="1644" y="441"/>
                  </a:cubicBezTo>
                  <a:cubicBezTo>
                    <a:pt x="2549" y="441"/>
                    <a:pt x="3275" y="227"/>
                    <a:pt x="3275" y="227"/>
                  </a:cubicBezTo>
                  <a:cubicBezTo>
                    <a:pt x="3275" y="227"/>
                    <a:pt x="2537" y="1"/>
                    <a:pt x="1644" y="1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587" name="Google Shape;12587;p49"/>
            <p:cNvSpPr/>
            <p:nvPr/>
          </p:nvSpPr>
          <p:spPr>
            <a:xfrm>
              <a:off x="5390250" y="3060025"/>
              <a:ext cx="81875" cy="11350"/>
            </a:xfrm>
            <a:custGeom>
              <a:avLst/>
              <a:gdLst/>
              <a:ahLst/>
              <a:cxnLst/>
              <a:rect l="l" t="t" r="r" b="b"/>
              <a:pathLst>
                <a:path w="3275" h="454" extrusionOk="0">
                  <a:moveTo>
                    <a:pt x="1631" y="1"/>
                  </a:moveTo>
                  <a:cubicBezTo>
                    <a:pt x="727" y="1"/>
                    <a:pt x="0" y="227"/>
                    <a:pt x="0" y="227"/>
                  </a:cubicBezTo>
                  <a:cubicBezTo>
                    <a:pt x="0" y="227"/>
                    <a:pt x="727" y="453"/>
                    <a:pt x="1631" y="453"/>
                  </a:cubicBezTo>
                  <a:cubicBezTo>
                    <a:pt x="2548" y="453"/>
                    <a:pt x="3275" y="227"/>
                    <a:pt x="3275" y="227"/>
                  </a:cubicBezTo>
                  <a:cubicBezTo>
                    <a:pt x="3275" y="227"/>
                    <a:pt x="2548" y="1"/>
                    <a:pt x="1631" y="1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588" name="Google Shape;12588;p49"/>
            <p:cNvSpPr/>
            <p:nvPr/>
          </p:nvSpPr>
          <p:spPr>
            <a:xfrm>
              <a:off x="5384875" y="3024300"/>
              <a:ext cx="78925" cy="11350"/>
            </a:xfrm>
            <a:custGeom>
              <a:avLst/>
              <a:gdLst/>
              <a:ahLst/>
              <a:cxnLst/>
              <a:rect l="l" t="t" r="r" b="b"/>
              <a:pathLst>
                <a:path w="3157" h="454" extrusionOk="0">
                  <a:moveTo>
                    <a:pt x="1585" y="1"/>
                  </a:moveTo>
                  <a:cubicBezTo>
                    <a:pt x="715" y="1"/>
                    <a:pt x="1" y="227"/>
                    <a:pt x="1" y="227"/>
                  </a:cubicBezTo>
                  <a:cubicBezTo>
                    <a:pt x="1" y="227"/>
                    <a:pt x="703" y="453"/>
                    <a:pt x="1585" y="453"/>
                  </a:cubicBezTo>
                  <a:cubicBezTo>
                    <a:pt x="2442" y="453"/>
                    <a:pt x="3156" y="227"/>
                    <a:pt x="3156" y="227"/>
                  </a:cubicBezTo>
                  <a:cubicBezTo>
                    <a:pt x="3156" y="227"/>
                    <a:pt x="2442" y="1"/>
                    <a:pt x="1585" y="1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589" name="Google Shape;12589;p49"/>
            <p:cNvSpPr/>
            <p:nvPr/>
          </p:nvSpPr>
          <p:spPr>
            <a:xfrm>
              <a:off x="5256600" y="2737675"/>
              <a:ext cx="404250" cy="11025"/>
            </a:xfrm>
            <a:custGeom>
              <a:avLst/>
              <a:gdLst/>
              <a:ahLst/>
              <a:cxnLst/>
              <a:rect l="l" t="t" r="r" b="b"/>
              <a:pathLst>
                <a:path w="16170" h="441" extrusionOk="0">
                  <a:moveTo>
                    <a:pt x="8085" y="0"/>
                  </a:moveTo>
                  <a:cubicBezTo>
                    <a:pt x="3620" y="0"/>
                    <a:pt x="0" y="215"/>
                    <a:pt x="0" y="215"/>
                  </a:cubicBezTo>
                  <a:cubicBezTo>
                    <a:pt x="0" y="215"/>
                    <a:pt x="3620" y="441"/>
                    <a:pt x="8085" y="441"/>
                  </a:cubicBezTo>
                  <a:cubicBezTo>
                    <a:pt x="12550" y="441"/>
                    <a:pt x="16169" y="215"/>
                    <a:pt x="16169" y="215"/>
                  </a:cubicBezTo>
                  <a:cubicBezTo>
                    <a:pt x="16169" y="215"/>
                    <a:pt x="12538" y="0"/>
                    <a:pt x="8085" y="0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590" name="Google Shape;12590;p49"/>
            <p:cNvSpPr/>
            <p:nvPr/>
          </p:nvSpPr>
          <p:spPr>
            <a:xfrm>
              <a:off x="5264050" y="2693900"/>
              <a:ext cx="87825" cy="11350"/>
            </a:xfrm>
            <a:custGeom>
              <a:avLst/>
              <a:gdLst/>
              <a:ahLst/>
              <a:cxnLst/>
              <a:rect l="l" t="t" r="r" b="b"/>
              <a:pathLst>
                <a:path w="3513" h="454" extrusionOk="0">
                  <a:moveTo>
                    <a:pt x="1832" y="1"/>
                  </a:moveTo>
                  <a:cubicBezTo>
                    <a:pt x="1809" y="1"/>
                    <a:pt x="1786" y="1"/>
                    <a:pt x="1762" y="1"/>
                  </a:cubicBezTo>
                  <a:cubicBezTo>
                    <a:pt x="786" y="1"/>
                    <a:pt x="0" y="227"/>
                    <a:pt x="0" y="227"/>
                  </a:cubicBezTo>
                  <a:cubicBezTo>
                    <a:pt x="0" y="227"/>
                    <a:pt x="786" y="453"/>
                    <a:pt x="1762" y="453"/>
                  </a:cubicBezTo>
                  <a:cubicBezTo>
                    <a:pt x="2727" y="453"/>
                    <a:pt x="3512" y="227"/>
                    <a:pt x="3512" y="227"/>
                  </a:cubicBezTo>
                  <a:cubicBezTo>
                    <a:pt x="3512" y="227"/>
                    <a:pt x="2764" y="1"/>
                    <a:pt x="1832" y="1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591" name="Google Shape;12591;p49"/>
            <p:cNvSpPr/>
            <p:nvPr/>
          </p:nvSpPr>
          <p:spPr>
            <a:xfrm>
              <a:off x="5226525" y="2653125"/>
              <a:ext cx="78900" cy="11050"/>
            </a:xfrm>
            <a:custGeom>
              <a:avLst/>
              <a:gdLst/>
              <a:ahLst/>
              <a:cxnLst/>
              <a:rect l="l" t="t" r="r" b="b"/>
              <a:pathLst>
                <a:path w="3156" h="442" extrusionOk="0">
                  <a:moveTo>
                    <a:pt x="1636" y="0"/>
                  </a:moveTo>
                  <a:cubicBezTo>
                    <a:pt x="1615" y="0"/>
                    <a:pt x="1594" y="1"/>
                    <a:pt x="1572" y="1"/>
                  </a:cubicBezTo>
                  <a:cubicBezTo>
                    <a:pt x="715" y="1"/>
                    <a:pt x="1" y="227"/>
                    <a:pt x="1" y="227"/>
                  </a:cubicBezTo>
                  <a:cubicBezTo>
                    <a:pt x="1" y="227"/>
                    <a:pt x="703" y="441"/>
                    <a:pt x="1572" y="441"/>
                  </a:cubicBezTo>
                  <a:cubicBezTo>
                    <a:pt x="2442" y="441"/>
                    <a:pt x="3156" y="227"/>
                    <a:pt x="3156" y="227"/>
                  </a:cubicBezTo>
                  <a:cubicBezTo>
                    <a:pt x="3156" y="227"/>
                    <a:pt x="2476" y="0"/>
                    <a:pt x="1636" y="0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592" name="Google Shape;12592;p49"/>
            <p:cNvSpPr/>
            <p:nvPr/>
          </p:nvSpPr>
          <p:spPr>
            <a:xfrm>
              <a:off x="5209275" y="2614725"/>
              <a:ext cx="60450" cy="11350"/>
            </a:xfrm>
            <a:custGeom>
              <a:avLst/>
              <a:gdLst/>
              <a:ahLst/>
              <a:cxnLst/>
              <a:rect l="l" t="t" r="r" b="b"/>
              <a:pathLst>
                <a:path w="2418" h="454" extrusionOk="0">
                  <a:moveTo>
                    <a:pt x="1263" y="1"/>
                  </a:moveTo>
                  <a:cubicBezTo>
                    <a:pt x="1247" y="1"/>
                    <a:pt x="1231" y="1"/>
                    <a:pt x="1215" y="1"/>
                  </a:cubicBezTo>
                  <a:cubicBezTo>
                    <a:pt x="536" y="1"/>
                    <a:pt x="0" y="227"/>
                    <a:pt x="0" y="227"/>
                  </a:cubicBezTo>
                  <a:cubicBezTo>
                    <a:pt x="0" y="227"/>
                    <a:pt x="536" y="453"/>
                    <a:pt x="1215" y="453"/>
                  </a:cubicBezTo>
                  <a:cubicBezTo>
                    <a:pt x="1881" y="453"/>
                    <a:pt x="2417" y="227"/>
                    <a:pt x="2417" y="227"/>
                  </a:cubicBezTo>
                  <a:cubicBezTo>
                    <a:pt x="2417" y="227"/>
                    <a:pt x="1907" y="1"/>
                    <a:pt x="1263" y="1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593" name="Google Shape;12593;p49"/>
            <p:cNvSpPr/>
            <p:nvPr/>
          </p:nvSpPr>
          <p:spPr>
            <a:xfrm>
              <a:off x="5168200" y="2578900"/>
              <a:ext cx="12225" cy="8975"/>
            </a:xfrm>
            <a:custGeom>
              <a:avLst/>
              <a:gdLst/>
              <a:ahLst/>
              <a:cxnLst/>
              <a:rect l="l" t="t" r="r" b="b"/>
              <a:pathLst>
                <a:path w="489" h="359" extrusionOk="0">
                  <a:moveTo>
                    <a:pt x="220" y="1"/>
                  </a:moveTo>
                  <a:cubicBezTo>
                    <a:pt x="156" y="1"/>
                    <a:pt x="88" y="14"/>
                    <a:pt x="60" y="65"/>
                  </a:cubicBezTo>
                  <a:cubicBezTo>
                    <a:pt x="0" y="160"/>
                    <a:pt x="131" y="351"/>
                    <a:pt x="131" y="351"/>
                  </a:cubicBezTo>
                  <a:cubicBezTo>
                    <a:pt x="131" y="351"/>
                    <a:pt x="182" y="358"/>
                    <a:pt x="242" y="358"/>
                  </a:cubicBezTo>
                  <a:cubicBezTo>
                    <a:pt x="313" y="358"/>
                    <a:pt x="397" y="348"/>
                    <a:pt x="429" y="303"/>
                  </a:cubicBezTo>
                  <a:cubicBezTo>
                    <a:pt x="488" y="220"/>
                    <a:pt x="357" y="17"/>
                    <a:pt x="357" y="17"/>
                  </a:cubicBezTo>
                  <a:cubicBezTo>
                    <a:pt x="357" y="17"/>
                    <a:pt x="291" y="1"/>
                    <a:pt x="220" y="1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594" name="Google Shape;12594;p49"/>
            <p:cNvSpPr/>
            <p:nvPr/>
          </p:nvSpPr>
          <p:spPr>
            <a:xfrm>
              <a:off x="2535425" y="28722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1"/>
                  </a:move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595" name="Google Shape;12595;p49"/>
            <p:cNvSpPr/>
            <p:nvPr/>
          </p:nvSpPr>
          <p:spPr>
            <a:xfrm>
              <a:off x="2461300" y="2798700"/>
              <a:ext cx="84875" cy="11025"/>
            </a:xfrm>
            <a:custGeom>
              <a:avLst/>
              <a:gdLst/>
              <a:ahLst/>
              <a:cxnLst/>
              <a:rect l="l" t="t" r="r" b="b"/>
              <a:pathLst>
                <a:path w="3395" h="441" extrusionOk="0">
                  <a:moveTo>
                    <a:pt x="1691" y="0"/>
                  </a:moveTo>
                  <a:cubicBezTo>
                    <a:pt x="763" y="0"/>
                    <a:pt x="1" y="214"/>
                    <a:pt x="1" y="214"/>
                  </a:cubicBezTo>
                  <a:cubicBezTo>
                    <a:pt x="1" y="214"/>
                    <a:pt x="775" y="441"/>
                    <a:pt x="1691" y="441"/>
                  </a:cubicBezTo>
                  <a:cubicBezTo>
                    <a:pt x="2632" y="441"/>
                    <a:pt x="3394" y="214"/>
                    <a:pt x="3394" y="214"/>
                  </a:cubicBezTo>
                  <a:cubicBezTo>
                    <a:pt x="3394" y="214"/>
                    <a:pt x="2632" y="0"/>
                    <a:pt x="1691" y="0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596" name="Google Shape;12596;p49"/>
            <p:cNvSpPr/>
            <p:nvPr/>
          </p:nvSpPr>
          <p:spPr>
            <a:xfrm>
              <a:off x="2501200" y="2843925"/>
              <a:ext cx="62525" cy="11075"/>
            </a:xfrm>
            <a:custGeom>
              <a:avLst/>
              <a:gdLst/>
              <a:ahLst/>
              <a:cxnLst/>
              <a:rect l="l" t="t" r="r" b="b"/>
              <a:pathLst>
                <a:path w="2501" h="443" extrusionOk="0">
                  <a:moveTo>
                    <a:pt x="1250" y="1"/>
                  </a:moveTo>
                  <a:cubicBezTo>
                    <a:pt x="560" y="1"/>
                    <a:pt x="0" y="227"/>
                    <a:pt x="0" y="227"/>
                  </a:cubicBezTo>
                  <a:cubicBezTo>
                    <a:pt x="0" y="227"/>
                    <a:pt x="508" y="443"/>
                    <a:pt x="1153" y="443"/>
                  </a:cubicBezTo>
                  <a:cubicBezTo>
                    <a:pt x="1185" y="443"/>
                    <a:pt x="1217" y="442"/>
                    <a:pt x="1250" y="441"/>
                  </a:cubicBezTo>
                  <a:cubicBezTo>
                    <a:pt x="1929" y="441"/>
                    <a:pt x="2501" y="227"/>
                    <a:pt x="2501" y="227"/>
                  </a:cubicBezTo>
                  <a:cubicBezTo>
                    <a:pt x="2501" y="227"/>
                    <a:pt x="1929" y="1"/>
                    <a:pt x="1250" y="1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597" name="Google Shape;12597;p49"/>
            <p:cNvSpPr/>
            <p:nvPr/>
          </p:nvSpPr>
          <p:spPr>
            <a:xfrm>
              <a:off x="2512500" y="2810000"/>
              <a:ext cx="73850" cy="11325"/>
            </a:xfrm>
            <a:custGeom>
              <a:avLst/>
              <a:gdLst/>
              <a:ahLst/>
              <a:cxnLst/>
              <a:rect l="l" t="t" r="r" b="b"/>
              <a:pathLst>
                <a:path w="2954" h="453" extrusionOk="0">
                  <a:moveTo>
                    <a:pt x="1477" y="0"/>
                  </a:moveTo>
                  <a:cubicBezTo>
                    <a:pt x="656" y="0"/>
                    <a:pt x="1" y="227"/>
                    <a:pt x="1" y="227"/>
                  </a:cubicBezTo>
                  <a:cubicBezTo>
                    <a:pt x="1" y="227"/>
                    <a:pt x="656" y="453"/>
                    <a:pt x="1477" y="453"/>
                  </a:cubicBezTo>
                  <a:cubicBezTo>
                    <a:pt x="2299" y="453"/>
                    <a:pt x="2953" y="227"/>
                    <a:pt x="2953" y="227"/>
                  </a:cubicBezTo>
                  <a:cubicBezTo>
                    <a:pt x="2953" y="227"/>
                    <a:pt x="2299" y="0"/>
                    <a:pt x="1477" y="0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598" name="Google Shape;12598;p49"/>
            <p:cNvSpPr/>
            <p:nvPr/>
          </p:nvSpPr>
          <p:spPr>
            <a:xfrm>
              <a:off x="2268125" y="2758800"/>
              <a:ext cx="351850" cy="11625"/>
            </a:xfrm>
            <a:custGeom>
              <a:avLst/>
              <a:gdLst/>
              <a:ahLst/>
              <a:cxnLst/>
              <a:rect l="l" t="t" r="r" b="b"/>
              <a:pathLst>
                <a:path w="14074" h="465" extrusionOk="0">
                  <a:moveTo>
                    <a:pt x="7037" y="1"/>
                  </a:moveTo>
                  <a:cubicBezTo>
                    <a:pt x="3156" y="1"/>
                    <a:pt x="1" y="227"/>
                    <a:pt x="1" y="227"/>
                  </a:cubicBezTo>
                  <a:cubicBezTo>
                    <a:pt x="1" y="227"/>
                    <a:pt x="3156" y="465"/>
                    <a:pt x="7061" y="465"/>
                  </a:cubicBezTo>
                  <a:cubicBezTo>
                    <a:pt x="10942" y="465"/>
                    <a:pt x="14074" y="227"/>
                    <a:pt x="14074" y="227"/>
                  </a:cubicBezTo>
                  <a:cubicBezTo>
                    <a:pt x="14074" y="227"/>
                    <a:pt x="10931" y="1"/>
                    <a:pt x="7037" y="1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599" name="Google Shape;12599;p49"/>
            <p:cNvSpPr/>
            <p:nvPr/>
          </p:nvSpPr>
          <p:spPr>
            <a:xfrm>
              <a:off x="2313375" y="2673675"/>
              <a:ext cx="352150" cy="11025"/>
            </a:xfrm>
            <a:custGeom>
              <a:avLst/>
              <a:gdLst/>
              <a:ahLst/>
              <a:cxnLst/>
              <a:rect l="l" t="t" r="r" b="b"/>
              <a:pathLst>
                <a:path w="14086" h="441" extrusionOk="0">
                  <a:moveTo>
                    <a:pt x="7049" y="0"/>
                  </a:moveTo>
                  <a:cubicBezTo>
                    <a:pt x="3167" y="0"/>
                    <a:pt x="0" y="215"/>
                    <a:pt x="0" y="215"/>
                  </a:cubicBezTo>
                  <a:cubicBezTo>
                    <a:pt x="0" y="215"/>
                    <a:pt x="3167" y="441"/>
                    <a:pt x="7049" y="441"/>
                  </a:cubicBezTo>
                  <a:cubicBezTo>
                    <a:pt x="10930" y="441"/>
                    <a:pt x="14085" y="215"/>
                    <a:pt x="14085" y="215"/>
                  </a:cubicBezTo>
                  <a:cubicBezTo>
                    <a:pt x="14085" y="215"/>
                    <a:pt x="10930" y="0"/>
                    <a:pt x="7049" y="0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600" name="Google Shape;12600;p49"/>
            <p:cNvSpPr/>
            <p:nvPr/>
          </p:nvSpPr>
          <p:spPr>
            <a:xfrm>
              <a:off x="2580675" y="2639750"/>
              <a:ext cx="102125" cy="11025"/>
            </a:xfrm>
            <a:custGeom>
              <a:avLst/>
              <a:gdLst/>
              <a:ahLst/>
              <a:cxnLst/>
              <a:rect l="l" t="t" r="r" b="b"/>
              <a:pathLst>
                <a:path w="4085" h="441" extrusionOk="0">
                  <a:moveTo>
                    <a:pt x="2036" y="0"/>
                  </a:moveTo>
                  <a:cubicBezTo>
                    <a:pt x="929" y="0"/>
                    <a:pt x="0" y="226"/>
                    <a:pt x="0" y="226"/>
                  </a:cubicBezTo>
                  <a:cubicBezTo>
                    <a:pt x="0" y="226"/>
                    <a:pt x="905" y="441"/>
                    <a:pt x="2036" y="441"/>
                  </a:cubicBezTo>
                  <a:cubicBezTo>
                    <a:pt x="3155" y="441"/>
                    <a:pt x="4084" y="226"/>
                    <a:pt x="4084" y="226"/>
                  </a:cubicBezTo>
                  <a:cubicBezTo>
                    <a:pt x="4084" y="226"/>
                    <a:pt x="3167" y="0"/>
                    <a:pt x="2036" y="0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601" name="Google Shape;12601;p49"/>
            <p:cNvSpPr/>
            <p:nvPr/>
          </p:nvSpPr>
          <p:spPr>
            <a:xfrm>
              <a:off x="2625900" y="2605500"/>
              <a:ext cx="68800" cy="11050"/>
            </a:xfrm>
            <a:custGeom>
              <a:avLst/>
              <a:gdLst/>
              <a:ahLst/>
              <a:cxnLst/>
              <a:rect l="l" t="t" r="r" b="b"/>
              <a:pathLst>
                <a:path w="2752" h="442" extrusionOk="0">
                  <a:moveTo>
                    <a:pt x="1382" y="1"/>
                  </a:moveTo>
                  <a:cubicBezTo>
                    <a:pt x="620" y="1"/>
                    <a:pt x="1" y="227"/>
                    <a:pt x="1" y="227"/>
                  </a:cubicBezTo>
                  <a:cubicBezTo>
                    <a:pt x="1" y="227"/>
                    <a:pt x="620" y="441"/>
                    <a:pt x="1382" y="441"/>
                  </a:cubicBezTo>
                  <a:cubicBezTo>
                    <a:pt x="2132" y="441"/>
                    <a:pt x="2751" y="227"/>
                    <a:pt x="2751" y="227"/>
                  </a:cubicBezTo>
                  <a:cubicBezTo>
                    <a:pt x="2751" y="227"/>
                    <a:pt x="2132" y="1"/>
                    <a:pt x="1382" y="1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602" name="Google Shape;12602;p49"/>
            <p:cNvSpPr/>
            <p:nvPr/>
          </p:nvSpPr>
          <p:spPr>
            <a:xfrm>
              <a:off x="2671450" y="2571575"/>
              <a:ext cx="39325" cy="11350"/>
            </a:xfrm>
            <a:custGeom>
              <a:avLst/>
              <a:gdLst/>
              <a:ahLst/>
              <a:cxnLst/>
              <a:rect l="l" t="t" r="r" b="b"/>
              <a:pathLst>
                <a:path w="1573" h="454" extrusionOk="0">
                  <a:moveTo>
                    <a:pt x="786" y="1"/>
                  </a:moveTo>
                  <a:cubicBezTo>
                    <a:pt x="358" y="1"/>
                    <a:pt x="1" y="227"/>
                    <a:pt x="1" y="227"/>
                  </a:cubicBezTo>
                  <a:cubicBezTo>
                    <a:pt x="1" y="227"/>
                    <a:pt x="358" y="453"/>
                    <a:pt x="786" y="453"/>
                  </a:cubicBezTo>
                  <a:cubicBezTo>
                    <a:pt x="1227" y="453"/>
                    <a:pt x="1572" y="227"/>
                    <a:pt x="1572" y="227"/>
                  </a:cubicBezTo>
                  <a:cubicBezTo>
                    <a:pt x="1572" y="227"/>
                    <a:pt x="1239" y="1"/>
                    <a:pt x="786" y="1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603" name="Google Shape;12603;p49"/>
            <p:cNvSpPr/>
            <p:nvPr/>
          </p:nvSpPr>
          <p:spPr>
            <a:xfrm>
              <a:off x="2711350" y="257722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1"/>
                  </a:move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604" name="Google Shape;12604;p49"/>
            <p:cNvSpPr/>
            <p:nvPr/>
          </p:nvSpPr>
          <p:spPr>
            <a:xfrm>
              <a:off x="2705675" y="2509075"/>
              <a:ext cx="39625" cy="11325"/>
            </a:xfrm>
            <a:custGeom>
              <a:avLst/>
              <a:gdLst/>
              <a:ahLst/>
              <a:cxnLst/>
              <a:rect l="l" t="t" r="r" b="b"/>
              <a:pathLst>
                <a:path w="1585" h="453" extrusionOk="0">
                  <a:moveTo>
                    <a:pt x="787" y="0"/>
                  </a:moveTo>
                  <a:cubicBezTo>
                    <a:pt x="358" y="0"/>
                    <a:pt x="1" y="226"/>
                    <a:pt x="1" y="226"/>
                  </a:cubicBezTo>
                  <a:cubicBezTo>
                    <a:pt x="1" y="226"/>
                    <a:pt x="358" y="453"/>
                    <a:pt x="787" y="453"/>
                  </a:cubicBezTo>
                  <a:cubicBezTo>
                    <a:pt x="1227" y="453"/>
                    <a:pt x="1584" y="226"/>
                    <a:pt x="1584" y="226"/>
                  </a:cubicBezTo>
                  <a:cubicBezTo>
                    <a:pt x="1584" y="226"/>
                    <a:pt x="1239" y="0"/>
                    <a:pt x="787" y="0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605" name="Google Shape;12605;p49"/>
            <p:cNvSpPr/>
            <p:nvPr/>
          </p:nvSpPr>
          <p:spPr>
            <a:xfrm>
              <a:off x="2739625" y="2492100"/>
              <a:ext cx="28300" cy="11050"/>
            </a:xfrm>
            <a:custGeom>
              <a:avLst/>
              <a:gdLst/>
              <a:ahLst/>
              <a:cxnLst/>
              <a:rect l="l" t="t" r="r" b="b"/>
              <a:pathLst>
                <a:path w="1132" h="442" extrusionOk="0">
                  <a:moveTo>
                    <a:pt x="560" y="1"/>
                  </a:moveTo>
                  <a:cubicBezTo>
                    <a:pt x="250" y="1"/>
                    <a:pt x="0" y="215"/>
                    <a:pt x="0" y="215"/>
                  </a:cubicBezTo>
                  <a:cubicBezTo>
                    <a:pt x="0" y="215"/>
                    <a:pt x="250" y="441"/>
                    <a:pt x="560" y="441"/>
                  </a:cubicBezTo>
                  <a:cubicBezTo>
                    <a:pt x="869" y="441"/>
                    <a:pt x="1131" y="215"/>
                    <a:pt x="1131" y="215"/>
                  </a:cubicBezTo>
                  <a:cubicBezTo>
                    <a:pt x="1131" y="215"/>
                    <a:pt x="881" y="1"/>
                    <a:pt x="560" y="1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606" name="Google Shape;12606;p49"/>
            <p:cNvSpPr/>
            <p:nvPr/>
          </p:nvSpPr>
          <p:spPr>
            <a:xfrm>
              <a:off x="2404750" y="2417975"/>
              <a:ext cx="431625" cy="11100"/>
            </a:xfrm>
            <a:custGeom>
              <a:avLst/>
              <a:gdLst/>
              <a:ahLst/>
              <a:cxnLst/>
              <a:rect l="l" t="t" r="r" b="b"/>
              <a:pathLst>
                <a:path w="17265" h="444" extrusionOk="0">
                  <a:moveTo>
                    <a:pt x="8633" y="1"/>
                  </a:moveTo>
                  <a:cubicBezTo>
                    <a:pt x="3870" y="1"/>
                    <a:pt x="1" y="227"/>
                    <a:pt x="1" y="227"/>
                  </a:cubicBezTo>
                  <a:cubicBezTo>
                    <a:pt x="1" y="227"/>
                    <a:pt x="3500" y="443"/>
                    <a:pt x="7957" y="443"/>
                  </a:cubicBezTo>
                  <a:cubicBezTo>
                    <a:pt x="8180" y="443"/>
                    <a:pt x="8405" y="443"/>
                    <a:pt x="8633" y="441"/>
                  </a:cubicBezTo>
                  <a:cubicBezTo>
                    <a:pt x="13395" y="441"/>
                    <a:pt x="17265" y="227"/>
                    <a:pt x="17265" y="227"/>
                  </a:cubicBezTo>
                  <a:cubicBezTo>
                    <a:pt x="17265" y="227"/>
                    <a:pt x="13395" y="1"/>
                    <a:pt x="8633" y="1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607" name="Google Shape;12607;p49"/>
            <p:cNvSpPr/>
            <p:nvPr/>
          </p:nvSpPr>
          <p:spPr>
            <a:xfrm>
              <a:off x="2625900" y="2361425"/>
              <a:ext cx="193225" cy="11050"/>
            </a:xfrm>
            <a:custGeom>
              <a:avLst/>
              <a:gdLst/>
              <a:ahLst/>
              <a:cxnLst/>
              <a:rect l="l" t="t" r="r" b="b"/>
              <a:pathLst>
                <a:path w="7729" h="442" extrusionOk="0">
                  <a:moveTo>
                    <a:pt x="3882" y="1"/>
                  </a:moveTo>
                  <a:cubicBezTo>
                    <a:pt x="1739" y="1"/>
                    <a:pt x="1" y="227"/>
                    <a:pt x="1" y="227"/>
                  </a:cubicBezTo>
                  <a:cubicBezTo>
                    <a:pt x="1" y="227"/>
                    <a:pt x="1739" y="441"/>
                    <a:pt x="3882" y="441"/>
                  </a:cubicBezTo>
                  <a:cubicBezTo>
                    <a:pt x="6002" y="441"/>
                    <a:pt x="7728" y="227"/>
                    <a:pt x="7728" y="227"/>
                  </a:cubicBezTo>
                  <a:cubicBezTo>
                    <a:pt x="7728" y="227"/>
                    <a:pt x="6002" y="1"/>
                    <a:pt x="3882" y="1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608" name="Google Shape;12608;p49"/>
            <p:cNvSpPr/>
            <p:nvPr/>
          </p:nvSpPr>
          <p:spPr>
            <a:xfrm>
              <a:off x="2620550" y="2344175"/>
              <a:ext cx="221775" cy="11325"/>
            </a:xfrm>
            <a:custGeom>
              <a:avLst/>
              <a:gdLst/>
              <a:ahLst/>
              <a:cxnLst/>
              <a:rect l="l" t="t" r="r" b="b"/>
              <a:pathLst>
                <a:path w="8871" h="453" extrusionOk="0">
                  <a:moveTo>
                    <a:pt x="4430" y="0"/>
                  </a:moveTo>
                  <a:cubicBezTo>
                    <a:pt x="1977" y="0"/>
                    <a:pt x="1" y="226"/>
                    <a:pt x="1" y="226"/>
                  </a:cubicBezTo>
                  <a:cubicBezTo>
                    <a:pt x="1" y="226"/>
                    <a:pt x="1977" y="453"/>
                    <a:pt x="4430" y="453"/>
                  </a:cubicBezTo>
                  <a:cubicBezTo>
                    <a:pt x="6882" y="453"/>
                    <a:pt x="8871" y="226"/>
                    <a:pt x="8871" y="226"/>
                  </a:cubicBezTo>
                  <a:cubicBezTo>
                    <a:pt x="8871" y="226"/>
                    <a:pt x="6871" y="0"/>
                    <a:pt x="4430" y="0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609" name="Google Shape;12609;p49"/>
            <p:cNvSpPr/>
            <p:nvPr/>
          </p:nvSpPr>
          <p:spPr>
            <a:xfrm>
              <a:off x="2694075" y="2219150"/>
              <a:ext cx="352150" cy="11350"/>
            </a:xfrm>
            <a:custGeom>
              <a:avLst/>
              <a:gdLst/>
              <a:ahLst/>
              <a:cxnLst/>
              <a:rect l="l" t="t" r="r" b="b"/>
              <a:pathLst>
                <a:path w="14086" h="454" extrusionOk="0">
                  <a:moveTo>
                    <a:pt x="7049" y="1"/>
                  </a:moveTo>
                  <a:cubicBezTo>
                    <a:pt x="3156" y="1"/>
                    <a:pt x="0" y="227"/>
                    <a:pt x="0" y="227"/>
                  </a:cubicBezTo>
                  <a:cubicBezTo>
                    <a:pt x="0" y="227"/>
                    <a:pt x="3156" y="453"/>
                    <a:pt x="7049" y="453"/>
                  </a:cubicBezTo>
                  <a:cubicBezTo>
                    <a:pt x="10930" y="453"/>
                    <a:pt x="14086" y="227"/>
                    <a:pt x="14086" y="227"/>
                  </a:cubicBezTo>
                  <a:cubicBezTo>
                    <a:pt x="14086" y="227"/>
                    <a:pt x="10930" y="1"/>
                    <a:pt x="7049" y="1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610" name="Google Shape;12610;p49"/>
            <p:cNvSpPr/>
            <p:nvPr/>
          </p:nvSpPr>
          <p:spPr>
            <a:xfrm>
              <a:off x="2909875" y="2173900"/>
              <a:ext cx="142300" cy="11050"/>
            </a:xfrm>
            <a:custGeom>
              <a:avLst/>
              <a:gdLst/>
              <a:ahLst/>
              <a:cxnLst/>
              <a:rect l="l" t="t" r="r" b="b"/>
              <a:pathLst>
                <a:path w="5692" h="442" extrusionOk="0">
                  <a:moveTo>
                    <a:pt x="2846" y="1"/>
                  </a:moveTo>
                  <a:cubicBezTo>
                    <a:pt x="1274" y="1"/>
                    <a:pt x="1" y="227"/>
                    <a:pt x="1" y="227"/>
                  </a:cubicBezTo>
                  <a:cubicBezTo>
                    <a:pt x="1" y="227"/>
                    <a:pt x="1286" y="441"/>
                    <a:pt x="2846" y="441"/>
                  </a:cubicBezTo>
                  <a:cubicBezTo>
                    <a:pt x="4430" y="441"/>
                    <a:pt x="5692" y="227"/>
                    <a:pt x="5692" y="227"/>
                  </a:cubicBezTo>
                  <a:cubicBezTo>
                    <a:pt x="5692" y="227"/>
                    <a:pt x="4406" y="1"/>
                    <a:pt x="2846" y="1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12611" name="Google Shape;12611;p49"/>
          <p:cNvSpPr txBox="1">
            <a:spLocks noGrp="1"/>
          </p:cNvSpPr>
          <p:nvPr>
            <p:ph type="title"/>
          </p:nvPr>
        </p:nvSpPr>
        <p:spPr>
          <a:xfrm>
            <a:off x="877820" y="96465"/>
            <a:ext cx="10290000" cy="7636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r>
              <a:rPr lang="en-US" i="1" u="sng" dirty="0"/>
              <a:t>The Southern Colonies- Core Lesson 6.3</a:t>
            </a:r>
            <a:endParaRPr i="1" u="sng" dirty="0"/>
          </a:p>
        </p:txBody>
      </p:sp>
      <p:sp>
        <p:nvSpPr>
          <p:cNvPr id="12612" name="Google Shape;12612;p49"/>
          <p:cNvSpPr txBox="1">
            <a:spLocks noGrp="1"/>
          </p:cNvSpPr>
          <p:nvPr>
            <p:ph type="subTitle" idx="2"/>
          </p:nvPr>
        </p:nvSpPr>
        <p:spPr>
          <a:xfrm>
            <a:off x="1869620" y="618797"/>
            <a:ext cx="8712800" cy="34000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indent="0" algn="l"/>
            <a:r>
              <a:rPr lang="en-US" sz="3067" b="1" i="1" dirty="0"/>
              <a:t>Georgia:</a:t>
            </a:r>
          </a:p>
          <a:p>
            <a:pPr marL="0" indent="0" algn="l"/>
            <a:endParaRPr lang="en-US" sz="3067" b="1" i="1" dirty="0"/>
          </a:p>
          <a:p>
            <a:pPr marL="0" indent="0" algn="l"/>
            <a:r>
              <a:rPr lang="en-US" sz="3067" b="1" i="1" dirty="0"/>
              <a:t>Established in 1732- King of England wanted to keep Spain and France away from the Carolinas</a:t>
            </a:r>
          </a:p>
          <a:p>
            <a:pPr marL="0" indent="0" algn="l"/>
            <a:endParaRPr lang="en-US" sz="3067" b="1" i="1" dirty="0"/>
          </a:p>
          <a:p>
            <a:pPr marL="0" indent="0" algn="l"/>
            <a:r>
              <a:rPr lang="en-US" sz="3067" b="1" i="1" dirty="0"/>
              <a:t>Was an area for people to start a new life; very strict rules to live here ( no drinking, no slaves)</a:t>
            </a:r>
          </a:p>
          <a:p>
            <a:pPr marL="0" indent="0" algn="l"/>
            <a:endParaRPr lang="en-US" sz="3067" b="1" i="1" dirty="0"/>
          </a:p>
          <a:p>
            <a:pPr marL="0" indent="0" algn="l"/>
            <a:r>
              <a:rPr lang="en-US" sz="3067" b="1" i="1" dirty="0"/>
              <a:t>Eventually, slaves were allowed and Georgia became a plantation colony</a:t>
            </a:r>
            <a:endParaRPr sz="3067" b="1" i="1" dirty="0"/>
          </a:p>
        </p:txBody>
      </p:sp>
      <p:grpSp>
        <p:nvGrpSpPr>
          <p:cNvPr id="12613" name="Google Shape;12613;p49"/>
          <p:cNvGrpSpPr/>
          <p:nvPr/>
        </p:nvGrpSpPr>
        <p:grpSpPr>
          <a:xfrm>
            <a:off x="950978" y="493771"/>
            <a:ext cx="699101" cy="609359"/>
            <a:chOff x="1132700" y="548825"/>
            <a:chExt cx="5280225" cy="4597775"/>
          </a:xfrm>
        </p:grpSpPr>
        <p:sp>
          <p:nvSpPr>
            <p:cNvPr id="12614" name="Google Shape;12614;p49"/>
            <p:cNvSpPr/>
            <p:nvPr/>
          </p:nvSpPr>
          <p:spPr>
            <a:xfrm>
              <a:off x="2447300" y="1380625"/>
              <a:ext cx="1209400" cy="152525"/>
            </a:xfrm>
            <a:custGeom>
              <a:avLst/>
              <a:gdLst/>
              <a:ahLst/>
              <a:cxnLst/>
              <a:rect l="l" t="t" r="r" b="b"/>
              <a:pathLst>
                <a:path w="48376" h="6101" extrusionOk="0">
                  <a:moveTo>
                    <a:pt x="3066" y="0"/>
                  </a:moveTo>
                  <a:cubicBezTo>
                    <a:pt x="1370" y="0"/>
                    <a:pt x="0" y="1370"/>
                    <a:pt x="0" y="3067"/>
                  </a:cubicBezTo>
                  <a:cubicBezTo>
                    <a:pt x="0" y="4730"/>
                    <a:pt x="1370" y="6100"/>
                    <a:pt x="3066" y="6100"/>
                  </a:cubicBezTo>
                  <a:lnTo>
                    <a:pt x="45309" y="6100"/>
                  </a:lnTo>
                  <a:cubicBezTo>
                    <a:pt x="47005" y="6100"/>
                    <a:pt x="48375" y="4730"/>
                    <a:pt x="48375" y="3067"/>
                  </a:cubicBezTo>
                  <a:cubicBezTo>
                    <a:pt x="48375" y="1370"/>
                    <a:pt x="47005" y="0"/>
                    <a:pt x="45309" y="0"/>
                  </a:cubicBez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615" name="Google Shape;12615;p49"/>
            <p:cNvSpPr/>
            <p:nvPr/>
          </p:nvSpPr>
          <p:spPr>
            <a:xfrm>
              <a:off x="4374300" y="3952700"/>
              <a:ext cx="718500" cy="152525"/>
            </a:xfrm>
            <a:custGeom>
              <a:avLst/>
              <a:gdLst/>
              <a:ahLst/>
              <a:cxnLst/>
              <a:rect l="l" t="t" r="r" b="b"/>
              <a:pathLst>
                <a:path w="28740" h="6101" extrusionOk="0">
                  <a:moveTo>
                    <a:pt x="3067" y="0"/>
                  </a:moveTo>
                  <a:cubicBezTo>
                    <a:pt x="1371" y="0"/>
                    <a:pt x="1" y="1371"/>
                    <a:pt x="1" y="3034"/>
                  </a:cubicBezTo>
                  <a:cubicBezTo>
                    <a:pt x="1" y="4730"/>
                    <a:pt x="1371" y="6100"/>
                    <a:pt x="3067" y="6100"/>
                  </a:cubicBezTo>
                  <a:lnTo>
                    <a:pt x="25673" y="6100"/>
                  </a:lnTo>
                  <a:cubicBezTo>
                    <a:pt x="27369" y="6100"/>
                    <a:pt x="28739" y="4730"/>
                    <a:pt x="28739" y="3034"/>
                  </a:cubicBezTo>
                  <a:cubicBezTo>
                    <a:pt x="28739" y="1371"/>
                    <a:pt x="27369" y="0"/>
                    <a:pt x="25673" y="0"/>
                  </a:cubicBez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616" name="Google Shape;12616;p49"/>
            <p:cNvSpPr/>
            <p:nvPr/>
          </p:nvSpPr>
          <p:spPr>
            <a:xfrm>
              <a:off x="1132700" y="548825"/>
              <a:ext cx="5280225" cy="4597775"/>
            </a:xfrm>
            <a:custGeom>
              <a:avLst/>
              <a:gdLst/>
              <a:ahLst/>
              <a:cxnLst/>
              <a:rect l="l" t="t" r="r" b="b"/>
              <a:pathLst>
                <a:path w="211209" h="183911" extrusionOk="0">
                  <a:moveTo>
                    <a:pt x="19997" y="6100"/>
                  </a:moveTo>
                  <a:lnTo>
                    <a:pt x="22019" y="6328"/>
                  </a:lnTo>
                  <a:cubicBezTo>
                    <a:pt x="22052" y="6328"/>
                    <a:pt x="22052" y="6361"/>
                    <a:pt x="22085" y="6361"/>
                  </a:cubicBezTo>
                  <a:cubicBezTo>
                    <a:pt x="26130" y="7405"/>
                    <a:pt x="29294" y="12265"/>
                    <a:pt x="31512" y="20812"/>
                  </a:cubicBezTo>
                  <a:cubicBezTo>
                    <a:pt x="31675" y="21464"/>
                    <a:pt x="31838" y="22084"/>
                    <a:pt x="31968" y="22704"/>
                  </a:cubicBezTo>
                  <a:lnTo>
                    <a:pt x="8743" y="22704"/>
                  </a:lnTo>
                  <a:cubicBezTo>
                    <a:pt x="8580" y="21725"/>
                    <a:pt x="8450" y="20485"/>
                    <a:pt x="8417" y="19115"/>
                  </a:cubicBezTo>
                  <a:cubicBezTo>
                    <a:pt x="8384" y="16343"/>
                    <a:pt x="8743" y="12461"/>
                    <a:pt x="10831" y="9754"/>
                  </a:cubicBezTo>
                  <a:cubicBezTo>
                    <a:pt x="12723" y="7340"/>
                    <a:pt x="15724" y="6133"/>
                    <a:pt x="19997" y="6100"/>
                  </a:cubicBezTo>
                  <a:close/>
                  <a:moveTo>
                    <a:pt x="200548" y="161208"/>
                  </a:moveTo>
                  <a:cubicBezTo>
                    <a:pt x="201005" y="164437"/>
                    <a:pt x="201331" y="170406"/>
                    <a:pt x="198460" y="174158"/>
                  </a:cubicBezTo>
                  <a:cubicBezTo>
                    <a:pt x="196568" y="176604"/>
                    <a:pt x="193502" y="177811"/>
                    <a:pt x="189098" y="177811"/>
                  </a:cubicBezTo>
                  <a:lnTo>
                    <a:pt x="69905" y="177811"/>
                  </a:lnTo>
                  <a:cubicBezTo>
                    <a:pt x="73820" y="172624"/>
                    <a:pt x="73787" y="165513"/>
                    <a:pt x="73265" y="161208"/>
                  </a:cubicBezTo>
                  <a:close/>
                  <a:moveTo>
                    <a:pt x="20160" y="0"/>
                  </a:moveTo>
                  <a:cubicBezTo>
                    <a:pt x="13864" y="0"/>
                    <a:pt x="9069" y="2023"/>
                    <a:pt x="6003" y="6035"/>
                  </a:cubicBezTo>
                  <a:cubicBezTo>
                    <a:pt x="1" y="13798"/>
                    <a:pt x="3100" y="26031"/>
                    <a:pt x="3263" y="26553"/>
                  </a:cubicBezTo>
                  <a:cubicBezTo>
                    <a:pt x="3589" y="27890"/>
                    <a:pt x="4829" y="28836"/>
                    <a:pt x="6199" y="28836"/>
                  </a:cubicBezTo>
                  <a:lnTo>
                    <a:pt x="33110" y="28836"/>
                  </a:lnTo>
                  <a:cubicBezTo>
                    <a:pt x="35850" y="46223"/>
                    <a:pt x="35720" y="70981"/>
                    <a:pt x="35589" y="93750"/>
                  </a:cubicBezTo>
                  <a:cubicBezTo>
                    <a:pt x="35524" y="105330"/>
                    <a:pt x="35459" y="117269"/>
                    <a:pt x="35720" y="128196"/>
                  </a:cubicBezTo>
                  <a:cubicBezTo>
                    <a:pt x="35784" y="129840"/>
                    <a:pt x="37154" y="131165"/>
                    <a:pt x="38823" y="131165"/>
                  </a:cubicBezTo>
                  <a:cubicBezTo>
                    <a:pt x="38843" y="131165"/>
                    <a:pt x="38864" y="131165"/>
                    <a:pt x="38884" y="131165"/>
                  </a:cubicBezTo>
                  <a:cubicBezTo>
                    <a:pt x="40547" y="131132"/>
                    <a:pt x="41885" y="129729"/>
                    <a:pt x="41852" y="128033"/>
                  </a:cubicBezTo>
                  <a:cubicBezTo>
                    <a:pt x="41559" y="117236"/>
                    <a:pt x="41657" y="105330"/>
                    <a:pt x="41722" y="93782"/>
                  </a:cubicBezTo>
                  <a:cubicBezTo>
                    <a:pt x="41852" y="66512"/>
                    <a:pt x="42015" y="40253"/>
                    <a:pt x="38199" y="22508"/>
                  </a:cubicBezTo>
                  <a:cubicBezTo>
                    <a:pt x="37840" y="20812"/>
                    <a:pt x="37416" y="19148"/>
                    <a:pt x="36927" y="17484"/>
                  </a:cubicBezTo>
                  <a:cubicBezTo>
                    <a:pt x="35589" y="12852"/>
                    <a:pt x="33860" y="9003"/>
                    <a:pt x="31675" y="6100"/>
                  </a:cubicBezTo>
                  <a:lnTo>
                    <a:pt x="153641" y="6100"/>
                  </a:lnTo>
                  <a:cubicBezTo>
                    <a:pt x="159186" y="6100"/>
                    <a:pt x="163100" y="11874"/>
                    <a:pt x="165645" y="23650"/>
                  </a:cubicBezTo>
                  <a:cubicBezTo>
                    <a:pt x="162350" y="25998"/>
                    <a:pt x="159121" y="28510"/>
                    <a:pt x="155989" y="31217"/>
                  </a:cubicBezTo>
                  <a:cubicBezTo>
                    <a:pt x="149041" y="37219"/>
                    <a:pt x="142582" y="44102"/>
                    <a:pt x="137037" y="51540"/>
                  </a:cubicBezTo>
                  <a:lnTo>
                    <a:pt x="55650" y="51540"/>
                  </a:lnTo>
                  <a:cubicBezTo>
                    <a:pt x="53954" y="51540"/>
                    <a:pt x="52584" y="52910"/>
                    <a:pt x="52584" y="54606"/>
                  </a:cubicBezTo>
                  <a:cubicBezTo>
                    <a:pt x="52584" y="56302"/>
                    <a:pt x="53954" y="57672"/>
                    <a:pt x="55650" y="57672"/>
                  </a:cubicBezTo>
                  <a:lnTo>
                    <a:pt x="132764" y="57672"/>
                  </a:lnTo>
                  <a:cubicBezTo>
                    <a:pt x="130513" y="61130"/>
                    <a:pt x="128491" y="64653"/>
                    <a:pt x="126729" y="68176"/>
                  </a:cubicBezTo>
                  <a:lnTo>
                    <a:pt x="55650" y="68176"/>
                  </a:lnTo>
                  <a:cubicBezTo>
                    <a:pt x="53954" y="68176"/>
                    <a:pt x="52584" y="69546"/>
                    <a:pt x="52584" y="71242"/>
                  </a:cubicBezTo>
                  <a:cubicBezTo>
                    <a:pt x="52584" y="72938"/>
                    <a:pt x="53954" y="74308"/>
                    <a:pt x="55650" y="74308"/>
                  </a:cubicBezTo>
                  <a:lnTo>
                    <a:pt x="123891" y="74308"/>
                  </a:lnTo>
                  <a:cubicBezTo>
                    <a:pt x="122423" y="77831"/>
                    <a:pt x="121216" y="81321"/>
                    <a:pt x="120270" y="84812"/>
                  </a:cubicBezTo>
                  <a:lnTo>
                    <a:pt x="55650" y="84812"/>
                  </a:lnTo>
                  <a:cubicBezTo>
                    <a:pt x="53954" y="84812"/>
                    <a:pt x="52584" y="86182"/>
                    <a:pt x="52584" y="87878"/>
                  </a:cubicBezTo>
                  <a:cubicBezTo>
                    <a:pt x="52584" y="89542"/>
                    <a:pt x="53954" y="90912"/>
                    <a:pt x="55650" y="90912"/>
                  </a:cubicBezTo>
                  <a:lnTo>
                    <a:pt x="118900" y="90912"/>
                  </a:lnTo>
                  <a:cubicBezTo>
                    <a:pt x="118639" y="92380"/>
                    <a:pt x="118444" y="93815"/>
                    <a:pt x="118313" y="95250"/>
                  </a:cubicBezTo>
                  <a:lnTo>
                    <a:pt x="108853" y="104710"/>
                  </a:lnTo>
                  <a:cubicBezTo>
                    <a:pt x="107679" y="105884"/>
                    <a:pt x="107679" y="107841"/>
                    <a:pt x="108853" y="109016"/>
                  </a:cubicBezTo>
                  <a:cubicBezTo>
                    <a:pt x="109445" y="109607"/>
                    <a:pt x="110234" y="109909"/>
                    <a:pt x="111027" y="109909"/>
                  </a:cubicBezTo>
                  <a:cubicBezTo>
                    <a:pt x="111808" y="109909"/>
                    <a:pt x="112593" y="109615"/>
                    <a:pt x="113192" y="109016"/>
                  </a:cubicBezTo>
                  <a:lnTo>
                    <a:pt x="122619" y="99589"/>
                  </a:lnTo>
                  <a:cubicBezTo>
                    <a:pt x="128295" y="99001"/>
                    <a:pt x="133873" y="97599"/>
                    <a:pt x="139223" y="95707"/>
                  </a:cubicBezTo>
                  <a:cubicBezTo>
                    <a:pt x="144735" y="93717"/>
                    <a:pt x="150052" y="91205"/>
                    <a:pt x="155141" y="88270"/>
                  </a:cubicBezTo>
                  <a:cubicBezTo>
                    <a:pt x="160001" y="85432"/>
                    <a:pt x="164666" y="82235"/>
                    <a:pt x="169102" y="78745"/>
                  </a:cubicBezTo>
                  <a:lnTo>
                    <a:pt x="169102" y="78745"/>
                  </a:lnTo>
                  <a:cubicBezTo>
                    <a:pt x="169102" y="83735"/>
                    <a:pt x="169070" y="88791"/>
                    <a:pt x="169037" y="93750"/>
                  </a:cubicBezTo>
                  <a:cubicBezTo>
                    <a:pt x="168939" y="115735"/>
                    <a:pt x="168809" y="138406"/>
                    <a:pt x="171060" y="155075"/>
                  </a:cubicBezTo>
                  <a:lnTo>
                    <a:pt x="69612" y="155075"/>
                  </a:lnTo>
                  <a:cubicBezTo>
                    <a:pt x="67687" y="155075"/>
                    <a:pt x="66219" y="156934"/>
                    <a:pt x="66643" y="158826"/>
                  </a:cubicBezTo>
                  <a:cubicBezTo>
                    <a:pt x="66643" y="158859"/>
                    <a:pt x="66643" y="158859"/>
                    <a:pt x="66643" y="158892"/>
                  </a:cubicBezTo>
                  <a:cubicBezTo>
                    <a:pt x="66643" y="158924"/>
                    <a:pt x="66676" y="158924"/>
                    <a:pt x="66676" y="158957"/>
                  </a:cubicBezTo>
                  <a:cubicBezTo>
                    <a:pt x="66839" y="159674"/>
                    <a:pt x="68894" y="168743"/>
                    <a:pt x="65143" y="173929"/>
                  </a:cubicBezTo>
                  <a:cubicBezTo>
                    <a:pt x="65110" y="173962"/>
                    <a:pt x="65110" y="173962"/>
                    <a:pt x="65110" y="173995"/>
                  </a:cubicBezTo>
                  <a:cubicBezTo>
                    <a:pt x="62925" y="176930"/>
                    <a:pt x="59076" y="177811"/>
                    <a:pt x="55618" y="177811"/>
                  </a:cubicBezTo>
                  <a:cubicBezTo>
                    <a:pt x="48181" y="177746"/>
                    <a:pt x="43842" y="165448"/>
                    <a:pt x="42342" y="140168"/>
                  </a:cubicBezTo>
                  <a:cubicBezTo>
                    <a:pt x="42247" y="138533"/>
                    <a:pt x="40911" y="137292"/>
                    <a:pt x="39295" y="137292"/>
                  </a:cubicBezTo>
                  <a:cubicBezTo>
                    <a:pt x="39235" y="137292"/>
                    <a:pt x="39174" y="137294"/>
                    <a:pt x="39112" y="137297"/>
                  </a:cubicBezTo>
                  <a:cubicBezTo>
                    <a:pt x="37416" y="137395"/>
                    <a:pt x="36144" y="138830"/>
                    <a:pt x="36242" y="140527"/>
                  </a:cubicBezTo>
                  <a:cubicBezTo>
                    <a:pt x="37449" y="160718"/>
                    <a:pt x="40711" y="183911"/>
                    <a:pt x="55650" y="183911"/>
                  </a:cubicBezTo>
                  <a:lnTo>
                    <a:pt x="189098" y="183911"/>
                  </a:lnTo>
                  <a:cubicBezTo>
                    <a:pt x="195427" y="183911"/>
                    <a:pt x="200189" y="181889"/>
                    <a:pt x="203288" y="177876"/>
                  </a:cubicBezTo>
                  <a:cubicBezTo>
                    <a:pt x="209290" y="170113"/>
                    <a:pt x="206159" y="157880"/>
                    <a:pt x="206028" y="157358"/>
                  </a:cubicBezTo>
                  <a:cubicBezTo>
                    <a:pt x="205669" y="156021"/>
                    <a:pt x="204462" y="155075"/>
                    <a:pt x="203060" y="155075"/>
                  </a:cubicBezTo>
                  <a:lnTo>
                    <a:pt x="177225" y="155075"/>
                  </a:lnTo>
                  <a:cubicBezTo>
                    <a:pt x="174909" y="138798"/>
                    <a:pt x="175039" y="115931"/>
                    <a:pt x="175170" y="93782"/>
                  </a:cubicBezTo>
                  <a:cubicBezTo>
                    <a:pt x="175202" y="87128"/>
                    <a:pt x="175235" y="80245"/>
                    <a:pt x="175202" y="73591"/>
                  </a:cubicBezTo>
                  <a:cubicBezTo>
                    <a:pt x="176931" y="72057"/>
                    <a:pt x="178595" y="70459"/>
                    <a:pt x="180226" y="68828"/>
                  </a:cubicBezTo>
                  <a:cubicBezTo>
                    <a:pt x="185314" y="63739"/>
                    <a:pt x="189946" y="58259"/>
                    <a:pt x="193991" y="52551"/>
                  </a:cubicBezTo>
                  <a:cubicBezTo>
                    <a:pt x="194970" y="51181"/>
                    <a:pt x="194644" y="49289"/>
                    <a:pt x="193274" y="48310"/>
                  </a:cubicBezTo>
                  <a:cubicBezTo>
                    <a:pt x="192726" y="47928"/>
                    <a:pt x="192104" y="47745"/>
                    <a:pt x="191491" y="47745"/>
                  </a:cubicBezTo>
                  <a:cubicBezTo>
                    <a:pt x="190534" y="47745"/>
                    <a:pt x="189597" y="48192"/>
                    <a:pt x="189000" y="49028"/>
                  </a:cubicBezTo>
                  <a:cubicBezTo>
                    <a:pt x="185151" y="54443"/>
                    <a:pt x="180748" y="59662"/>
                    <a:pt x="175887" y="64522"/>
                  </a:cubicBezTo>
                  <a:cubicBezTo>
                    <a:pt x="172071" y="68339"/>
                    <a:pt x="167993" y="71927"/>
                    <a:pt x="163687" y="75222"/>
                  </a:cubicBezTo>
                  <a:cubicBezTo>
                    <a:pt x="153151" y="83213"/>
                    <a:pt x="141897" y="88987"/>
                    <a:pt x="131165" y="91792"/>
                  </a:cubicBezTo>
                  <a:cubicBezTo>
                    <a:pt x="130839" y="91890"/>
                    <a:pt x="130480" y="91988"/>
                    <a:pt x="130154" y="92053"/>
                  </a:cubicBezTo>
                  <a:lnTo>
                    <a:pt x="184499" y="37709"/>
                  </a:lnTo>
                  <a:cubicBezTo>
                    <a:pt x="185673" y="36534"/>
                    <a:pt x="185673" y="34577"/>
                    <a:pt x="184499" y="33403"/>
                  </a:cubicBezTo>
                  <a:cubicBezTo>
                    <a:pt x="183895" y="32799"/>
                    <a:pt x="183113" y="32498"/>
                    <a:pt x="182330" y="32498"/>
                  </a:cubicBezTo>
                  <a:cubicBezTo>
                    <a:pt x="181547" y="32498"/>
                    <a:pt x="180764" y="32799"/>
                    <a:pt x="180161" y="33403"/>
                  </a:cubicBezTo>
                  <a:lnTo>
                    <a:pt x="125816" y="87748"/>
                  </a:lnTo>
                  <a:cubicBezTo>
                    <a:pt x="125914" y="87421"/>
                    <a:pt x="125979" y="87095"/>
                    <a:pt x="126044" y="86802"/>
                  </a:cubicBezTo>
                  <a:cubicBezTo>
                    <a:pt x="129176" y="74830"/>
                    <a:pt x="135178" y="63935"/>
                    <a:pt x="142680" y="54214"/>
                  </a:cubicBezTo>
                  <a:cubicBezTo>
                    <a:pt x="142713" y="54182"/>
                    <a:pt x="142713" y="54149"/>
                    <a:pt x="142746" y="54117"/>
                  </a:cubicBezTo>
                  <a:cubicBezTo>
                    <a:pt x="149726" y="44983"/>
                    <a:pt x="158044" y="36828"/>
                    <a:pt x="167308" y="30010"/>
                  </a:cubicBezTo>
                  <a:cubicBezTo>
                    <a:pt x="179508" y="21073"/>
                    <a:pt x="192556" y="15168"/>
                    <a:pt x="204528" y="13342"/>
                  </a:cubicBezTo>
                  <a:lnTo>
                    <a:pt x="204528" y="13342"/>
                  </a:lnTo>
                  <a:cubicBezTo>
                    <a:pt x="203288" y="21497"/>
                    <a:pt x="200124" y="30271"/>
                    <a:pt x="195296" y="39014"/>
                  </a:cubicBezTo>
                  <a:cubicBezTo>
                    <a:pt x="194481" y="40481"/>
                    <a:pt x="195035" y="42341"/>
                    <a:pt x="196503" y="43156"/>
                  </a:cubicBezTo>
                  <a:cubicBezTo>
                    <a:pt x="196971" y="43416"/>
                    <a:pt x="197478" y="43540"/>
                    <a:pt x="197978" y="43540"/>
                  </a:cubicBezTo>
                  <a:cubicBezTo>
                    <a:pt x="199049" y="43540"/>
                    <a:pt x="200090" y="42972"/>
                    <a:pt x="200646" y="41949"/>
                  </a:cubicBezTo>
                  <a:cubicBezTo>
                    <a:pt x="206648" y="31120"/>
                    <a:pt x="210269" y="20094"/>
                    <a:pt x="211084" y="10112"/>
                  </a:cubicBezTo>
                  <a:cubicBezTo>
                    <a:pt x="211208" y="8341"/>
                    <a:pt x="209763" y="6806"/>
                    <a:pt x="208047" y="6806"/>
                  </a:cubicBezTo>
                  <a:cubicBezTo>
                    <a:pt x="207962" y="6806"/>
                    <a:pt x="207876" y="6810"/>
                    <a:pt x="207790" y="6818"/>
                  </a:cubicBezTo>
                  <a:cubicBezTo>
                    <a:pt x="196112" y="7764"/>
                    <a:pt x="183325" y="12494"/>
                    <a:pt x="171092" y="20094"/>
                  </a:cubicBezTo>
                  <a:cubicBezTo>
                    <a:pt x="169787" y="14712"/>
                    <a:pt x="168091" y="10504"/>
                    <a:pt x="166036" y="7340"/>
                  </a:cubicBezTo>
                  <a:cubicBezTo>
                    <a:pt x="162839" y="2479"/>
                    <a:pt x="158664" y="0"/>
                    <a:pt x="153641" y="0"/>
                  </a:cubicBez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12617" name="Google Shape;12617;p49"/>
          <p:cNvSpPr/>
          <p:nvPr/>
        </p:nvSpPr>
        <p:spPr>
          <a:xfrm>
            <a:off x="10210100" y="188567"/>
            <a:ext cx="414339" cy="609603"/>
          </a:xfrm>
          <a:custGeom>
            <a:avLst/>
            <a:gdLst/>
            <a:ahLst/>
            <a:cxnLst/>
            <a:rect l="l" t="t" r="r" b="b"/>
            <a:pathLst>
              <a:path w="141897" h="208768" extrusionOk="0">
                <a:moveTo>
                  <a:pt x="70949" y="34414"/>
                </a:moveTo>
                <a:cubicBezTo>
                  <a:pt x="83409" y="34414"/>
                  <a:pt x="93913" y="42863"/>
                  <a:pt x="97044" y="54345"/>
                </a:cubicBezTo>
                <a:cubicBezTo>
                  <a:pt x="95745" y="54674"/>
                  <a:pt x="94461" y="54822"/>
                  <a:pt x="93242" y="54822"/>
                </a:cubicBezTo>
                <a:cubicBezTo>
                  <a:pt x="90360" y="54822"/>
                  <a:pt x="87845" y="53994"/>
                  <a:pt x="86378" y="52779"/>
                </a:cubicBezTo>
                <a:cubicBezTo>
                  <a:pt x="85628" y="52192"/>
                  <a:pt x="85106" y="51442"/>
                  <a:pt x="84518" y="50626"/>
                </a:cubicBezTo>
                <a:cubicBezTo>
                  <a:pt x="83409" y="49060"/>
                  <a:pt x="81974" y="47070"/>
                  <a:pt x="79006" y="46483"/>
                </a:cubicBezTo>
                <a:cubicBezTo>
                  <a:pt x="78502" y="46389"/>
                  <a:pt x="78018" y="46348"/>
                  <a:pt x="77556" y="46348"/>
                </a:cubicBezTo>
                <a:cubicBezTo>
                  <a:pt x="75295" y="46348"/>
                  <a:pt x="73537" y="47339"/>
                  <a:pt x="72319" y="48016"/>
                </a:cubicBezTo>
                <a:cubicBezTo>
                  <a:pt x="71992" y="48212"/>
                  <a:pt x="71503" y="48473"/>
                  <a:pt x="71210" y="48604"/>
                </a:cubicBezTo>
                <a:cubicBezTo>
                  <a:pt x="70590" y="47658"/>
                  <a:pt x="70068" y="44363"/>
                  <a:pt x="69709" y="42145"/>
                </a:cubicBezTo>
                <a:cubicBezTo>
                  <a:pt x="69318" y="39633"/>
                  <a:pt x="68861" y="36991"/>
                  <a:pt x="68339" y="34544"/>
                </a:cubicBezTo>
                <a:cubicBezTo>
                  <a:pt x="69187" y="34447"/>
                  <a:pt x="70068" y="34414"/>
                  <a:pt x="70949" y="34414"/>
                </a:cubicBezTo>
                <a:close/>
                <a:moveTo>
                  <a:pt x="47462" y="48082"/>
                </a:moveTo>
                <a:cubicBezTo>
                  <a:pt x="48898" y="49386"/>
                  <a:pt x="49974" y="50887"/>
                  <a:pt x="50431" y="52388"/>
                </a:cubicBezTo>
                <a:cubicBezTo>
                  <a:pt x="50789" y="53529"/>
                  <a:pt x="50692" y="54475"/>
                  <a:pt x="50594" y="56041"/>
                </a:cubicBezTo>
                <a:cubicBezTo>
                  <a:pt x="50431" y="58063"/>
                  <a:pt x="50202" y="60836"/>
                  <a:pt x="51018" y="65109"/>
                </a:cubicBezTo>
                <a:cubicBezTo>
                  <a:pt x="51507" y="67654"/>
                  <a:pt x="52029" y="69056"/>
                  <a:pt x="52420" y="70067"/>
                </a:cubicBezTo>
                <a:cubicBezTo>
                  <a:pt x="52747" y="70981"/>
                  <a:pt x="52812" y="71144"/>
                  <a:pt x="52779" y="71764"/>
                </a:cubicBezTo>
                <a:cubicBezTo>
                  <a:pt x="52616" y="73721"/>
                  <a:pt x="51344" y="76037"/>
                  <a:pt x="49485" y="77896"/>
                </a:cubicBezTo>
                <a:cubicBezTo>
                  <a:pt x="45994" y="73329"/>
                  <a:pt x="43907" y="67654"/>
                  <a:pt x="43907" y="61456"/>
                </a:cubicBezTo>
                <a:cubicBezTo>
                  <a:pt x="43907" y="56595"/>
                  <a:pt x="45211" y="52029"/>
                  <a:pt x="47462" y="48082"/>
                </a:cubicBezTo>
                <a:close/>
                <a:moveTo>
                  <a:pt x="62370" y="35817"/>
                </a:moveTo>
                <a:cubicBezTo>
                  <a:pt x="62859" y="38165"/>
                  <a:pt x="63283" y="40677"/>
                  <a:pt x="63674" y="43091"/>
                </a:cubicBezTo>
                <a:cubicBezTo>
                  <a:pt x="64522" y="48506"/>
                  <a:pt x="65240" y="53203"/>
                  <a:pt x="69350" y="54508"/>
                </a:cubicBezTo>
                <a:cubicBezTo>
                  <a:pt x="69952" y="54706"/>
                  <a:pt x="70527" y="54788"/>
                  <a:pt x="71073" y="54788"/>
                </a:cubicBezTo>
                <a:cubicBezTo>
                  <a:pt x="72778" y="54788"/>
                  <a:pt x="74208" y="53984"/>
                  <a:pt x="75320" y="53366"/>
                </a:cubicBezTo>
                <a:cubicBezTo>
                  <a:pt x="76368" y="52759"/>
                  <a:pt x="76974" y="52455"/>
                  <a:pt x="77530" y="52455"/>
                </a:cubicBezTo>
                <a:cubicBezTo>
                  <a:pt x="77631" y="52455"/>
                  <a:pt x="77731" y="52465"/>
                  <a:pt x="77831" y="52485"/>
                </a:cubicBezTo>
                <a:cubicBezTo>
                  <a:pt x="78321" y="52583"/>
                  <a:pt x="78582" y="52844"/>
                  <a:pt x="79560" y="54182"/>
                </a:cubicBezTo>
                <a:cubicBezTo>
                  <a:pt x="80245" y="55160"/>
                  <a:pt x="81126" y="56400"/>
                  <a:pt x="82496" y="57509"/>
                </a:cubicBezTo>
                <a:cubicBezTo>
                  <a:pt x="85236" y="59760"/>
                  <a:pt x="89118" y="60934"/>
                  <a:pt x="93195" y="60934"/>
                </a:cubicBezTo>
                <a:cubicBezTo>
                  <a:pt x="94761" y="60934"/>
                  <a:pt x="96392" y="60771"/>
                  <a:pt x="97958" y="60412"/>
                </a:cubicBezTo>
                <a:lnTo>
                  <a:pt x="97958" y="60412"/>
                </a:lnTo>
                <a:cubicBezTo>
                  <a:pt x="98186" y="66316"/>
                  <a:pt x="96457" y="72057"/>
                  <a:pt x="93326" y="76657"/>
                </a:cubicBezTo>
                <a:cubicBezTo>
                  <a:pt x="91597" y="74699"/>
                  <a:pt x="89803" y="73068"/>
                  <a:pt x="88629" y="71992"/>
                </a:cubicBezTo>
                <a:cubicBezTo>
                  <a:pt x="86060" y="69640"/>
                  <a:pt x="81182" y="65203"/>
                  <a:pt x="76542" y="65203"/>
                </a:cubicBezTo>
                <a:cubicBezTo>
                  <a:pt x="75584" y="65203"/>
                  <a:pt x="74636" y="65392"/>
                  <a:pt x="73721" y="65827"/>
                </a:cubicBezTo>
                <a:cubicBezTo>
                  <a:pt x="70720" y="67262"/>
                  <a:pt x="70264" y="70198"/>
                  <a:pt x="69872" y="72775"/>
                </a:cubicBezTo>
                <a:cubicBezTo>
                  <a:pt x="69611" y="74406"/>
                  <a:pt x="69350" y="76265"/>
                  <a:pt x="68437" y="78288"/>
                </a:cubicBezTo>
                <a:cubicBezTo>
                  <a:pt x="66741" y="82202"/>
                  <a:pt x="63707" y="84551"/>
                  <a:pt x="60510" y="86410"/>
                </a:cubicBezTo>
                <a:cubicBezTo>
                  <a:pt x="58031" y="85366"/>
                  <a:pt x="55748" y="83996"/>
                  <a:pt x="53725" y="82300"/>
                </a:cubicBezTo>
                <a:cubicBezTo>
                  <a:pt x="56694" y="79397"/>
                  <a:pt x="58618" y="75678"/>
                  <a:pt x="58879" y="72188"/>
                </a:cubicBezTo>
                <a:cubicBezTo>
                  <a:pt x="59010" y="70263"/>
                  <a:pt x="58553" y="69089"/>
                  <a:pt x="58129" y="67947"/>
                </a:cubicBezTo>
                <a:cubicBezTo>
                  <a:pt x="57803" y="67066"/>
                  <a:pt x="57411" y="65990"/>
                  <a:pt x="57020" y="63968"/>
                </a:cubicBezTo>
                <a:cubicBezTo>
                  <a:pt x="56367" y="60510"/>
                  <a:pt x="56531" y="58390"/>
                  <a:pt x="56661" y="56530"/>
                </a:cubicBezTo>
                <a:cubicBezTo>
                  <a:pt x="56824" y="54704"/>
                  <a:pt x="56955" y="52844"/>
                  <a:pt x="56270" y="50561"/>
                </a:cubicBezTo>
                <a:cubicBezTo>
                  <a:pt x="55422" y="47853"/>
                  <a:pt x="53595" y="45276"/>
                  <a:pt x="51083" y="43123"/>
                </a:cubicBezTo>
                <a:cubicBezTo>
                  <a:pt x="54149" y="39829"/>
                  <a:pt x="57998" y="37285"/>
                  <a:pt x="62370" y="35817"/>
                </a:cubicBezTo>
                <a:close/>
                <a:moveTo>
                  <a:pt x="76659" y="71313"/>
                </a:moveTo>
                <a:cubicBezTo>
                  <a:pt x="77356" y="71313"/>
                  <a:pt x="79431" y="71863"/>
                  <a:pt x="84518" y="76526"/>
                </a:cubicBezTo>
                <a:cubicBezTo>
                  <a:pt x="85693" y="77603"/>
                  <a:pt x="87650" y="79364"/>
                  <a:pt x="89281" y="81321"/>
                </a:cubicBezTo>
                <a:cubicBezTo>
                  <a:pt x="84486" y="85790"/>
                  <a:pt x="78027" y="88530"/>
                  <a:pt x="70949" y="88530"/>
                </a:cubicBezTo>
                <a:cubicBezTo>
                  <a:pt x="70068" y="88530"/>
                  <a:pt x="69187" y="88465"/>
                  <a:pt x="68339" y="88400"/>
                </a:cubicBezTo>
                <a:cubicBezTo>
                  <a:pt x="70459" y="86541"/>
                  <a:pt x="72580" y="84061"/>
                  <a:pt x="74047" y="80734"/>
                </a:cubicBezTo>
                <a:cubicBezTo>
                  <a:pt x="75254" y="77994"/>
                  <a:pt x="75646" y="75515"/>
                  <a:pt x="75907" y="73688"/>
                </a:cubicBezTo>
                <a:cubicBezTo>
                  <a:pt x="76037" y="72840"/>
                  <a:pt x="76233" y="71731"/>
                  <a:pt x="76429" y="71340"/>
                </a:cubicBezTo>
                <a:cubicBezTo>
                  <a:pt x="76477" y="71327"/>
                  <a:pt x="76551" y="71313"/>
                  <a:pt x="76659" y="71313"/>
                </a:cubicBezTo>
                <a:close/>
                <a:moveTo>
                  <a:pt x="70949" y="28314"/>
                </a:moveTo>
                <a:cubicBezTo>
                  <a:pt x="53073" y="28314"/>
                  <a:pt x="37774" y="43678"/>
                  <a:pt x="37774" y="61456"/>
                </a:cubicBezTo>
                <a:cubicBezTo>
                  <a:pt x="37774" y="79560"/>
                  <a:pt x="53171" y="94630"/>
                  <a:pt x="70949" y="94630"/>
                </a:cubicBezTo>
                <a:cubicBezTo>
                  <a:pt x="89053" y="94630"/>
                  <a:pt x="104123" y="79625"/>
                  <a:pt x="104123" y="61456"/>
                </a:cubicBezTo>
                <a:cubicBezTo>
                  <a:pt x="104123" y="43417"/>
                  <a:pt x="89444" y="28314"/>
                  <a:pt x="70949" y="28314"/>
                </a:cubicBezTo>
                <a:close/>
                <a:moveTo>
                  <a:pt x="135797" y="6133"/>
                </a:moveTo>
                <a:lnTo>
                  <a:pt x="135797" y="15494"/>
                </a:lnTo>
                <a:lnTo>
                  <a:pt x="47006" y="15494"/>
                </a:lnTo>
                <a:cubicBezTo>
                  <a:pt x="45309" y="15494"/>
                  <a:pt x="43939" y="16864"/>
                  <a:pt x="43939" y="18561"/>
                </a:cubicBezTo>
                <a:cubicBezTo>
                  <a:pt x="43939" y="20257"/>
                  <a:pt x="45309" y="21627"/>
                  <a:pt x="47006" y="21627"/>
                </a:cubicBezTo>
                <a:lnTo>
                  <a:pt x="123303" y="21627"/>
                </a:lnTo>
                <a:lnTo>
                  <a:pt x="123303" y="48962"/>
                </a:lnTo>
                <a:cubicBezTo>
                  <a:pt x="123303" y="77831"/>
                  <a:pt x="99817" y="101317"/>
                  <a:pt x="70949" y="101317"/>
                </a:cubicBezTo>
                <a:cubicBezTo>
                  <a:pt x="42080" y="101317"/>
                  <a:pt x="18594" y="77831"/>
                  <a:pt x="18594" y="48962"/>
                </a:cubicBezTo>
                <a:lnTo>
                  <a:pt x="18594" y="21627"/>
                </a:lnTo>
                <a:lnTo>
                  <a:pt x="32685" y="21627"/>
                </a:lnTo>
                <a:cubicBezTo>
                  <a:pt x="34382" y="21627"/>
                  <a:pt x="35752" y="20257"/>
                  <a:pt x="35752" y="18561"/>
                </a:cubicBezTo>
                <a:cubicBezTo>
                  <a:pt x="35752" y="16864"/>
                  <a:pt x="34382" y="15494"/>
                  <a:pt x="32685" y="15494"/>
                </a:cubicBezTo>
                <a:lnTo>
                  <a:pt x="6133" y="15494"/>
                </a:lnTo>
                <a:lnTo>
                  <a:pt x="6133" y="6133"/>
                </a:lnTo>
                <a:close/>
                <a:moveTo>
                  <a:pt x="90941" y="118480"/>
                </a:moveTo>
                <a:cubicBezTo>
                  <a:pt x="89841" y="118480"/>
                  <a:pt x="88780" y="119066"/>
                  <a:pt x="88237" y="120106"/>
                </a:cubicBezTo>
                <a:cubicBezTo>
                  <a:pt x="87454" y="121607"/>
                  <a:pt x="88041" y="123466"/>
                  <a:pt x="89542" y="124249"/>
                </a:cubicBezTo>
                <a:cubicBezTo>
                  <a:pt x="96262" y="127772"/>
                  <a:pt x="101872" y="133154"/>
                  <a:pt x="105689" y="139744"/>
                </a:cubicBezTo>
                <a:cubicBezTo>
                  <a:pt x="106255" y="140724"/>
                  <a:pt x="107288" y="141254"/>
                  <a:pt x="108339" y="141254"/>
                </a:cubicBezTo>
                <a:cubicBezTo>
                  <a:pt x="108861" y="141254"/>
                  <a:pt x="109388" y="141123"/>
                  <a:pt x="109864" y="140853"/>
                </a:cubicBezTo>
                <a:cubicBezTo>
                  <a:pt x="111332" y="140004"/>
                  <a:pt x="111821" y="138113"/>
                  <a:pt x="110973" y="136677"/>
                </a:cubicBezTo>
                <a:cubicBezTo>
                  <a:pt x="106569" y="129077"/>
                  <a:pt x="100143" y="122912"/>
                  <a:pt x="92380" y="118834"/>
                </a:cubicBezTo>
                <a:cubicBezTo>
                  <a:pt x="91920" y="118594"/>
                  <a:pt x="91427" y="118480"/>
                  <a:pt x="90941" y="118480"/>
                </a:cubicBezTo>
                <a:close/>
                <a:moveTo>
                  <a:pt x="70949" y="129240"/>
                </a:moveTo>
                <a:cubicBezTo>
                  <a:pt x="69252" y="129240"/>
                  <a:pt x="67882" y="130610"/>
                  <a:pt x="67882" y="132306"/>
                </a:cubicBezTo>
                <a:lnTo>
                  <a:pt x="67882" y="139841"/>
                </a:lnTo>
                <a:cubicBezTo>
                  <a:pt x="67882" y="141505"/>
                  <a:pt x="69252" y="142875"/>
                  <a:pt x="70949" y="142875"/>
                </a:cubicBezTo>
                <a:cubicBezTo>
                  <a:pt x="72645" y="142875"/>
                  <a:pt x="74015" y="141505"/>
                  <a:pt x="74015" y="139841"/>
                </a:cubicBezTo>
                <a:lnTo>
                  <a:pt x="74015" y="132306"/>
                </a:lnTo>
                <a:cubicBezTo>
                  <a:pt x="74015" y="130610"/>
                  <a:pt x="72645" y="129240"/>
                  <a:pt x="70949" y="129240"/>
                </a:cubicBezTo>
                <a:close/>
                <a:moveTo>
                  <a:pt x="63609" y="167829"/>
                </a:moveTo>
                <a:cubicBezTo>
                  <a:pt x="61913" y="167829"/>
                  <a:pt x="60575" y="169199"/>
                  <a:pt x="60575" y="170895"/>
                </a:cubicBezTo>
                <a:cubicBezTo>
                  <a:pt x="60575" y="172592"/>
                  <a:pt x="61913" y="173962"/>
                  <a:pt x="63609" y="173962"/>
                </a:cubicBezTo>
                <a:cubicBezTo>
                  <a:pt x="65305" y="173962"/>
                  <a:pt x="66675" y="172592"/>
                  <a:pt x="66675" y="170895"/>
                </a:cubicBezTo>
                <a:cubicBezTo>
                  <a:pt x="66675" y="169199"/>
                  <a:pt x="65305" y="167829"/>
                  <a:pt x="63609" y="167829"/>
                </a:cubicBezTo>
                <a:close/>
                <a:moveTo>
                  <a:pt x="52127" y="176702"/>
                </a:moveTo>
                <a:cubicBezTo>
                  <a:pt x="50431" y="176702"/>
                  <a:pt x="49061" y="178072"/>
                  <a:pt x="49061" y="179735"/>
                </a:cubicBezTo>
                <a:cubicBezTo>
                  <a:pt x="49061" y="181432"/>
                  <a:pt x="50431" y="182802"/>
                  <a:pt x="52127" y="182802"/>
                </a:cubicBezTo>
                <a:cubicBezTo>
                  <a:pt x="53823" y="182802"/>
                  <a:pt x="55193" y="181432"/>
                  <a:pt x="55193" y="179735"/>
                </a:cubicBezTo>
                <a:cubicBezTo>
                  <a:pt x="55193" y="178072"/>
                  <a:pt x="53823" y="176702"/>
                  <a:pt x="52127" y="176702"/>
                </a:cubicBezTo>
                <a:close/>
                <a:moveTo>
                  <a:pt x="74015" y="107548"/>
                </a:moveTo>
                <a:cubicBezTo>
                  <a:pt x="101448" y="109113"/>
                  <a:pt x="123303" y="131947"/>
                  <a:pt x="123303" y="159805"/>
                </a:cubicBezTo>
                <a:lnTo>
                  <a:pt x="123303" y="184465"/>
                </a:lnTo>
                <a:lnTo>
                  <a:pt x="106472" y="173081"/>
                </a:lnTo>
                <a:cubicBezTo>
                  <a:pt x="105943" y="172725"/>
                  <a:pt x="105345" y="172553"/>
                  <a:pt x="104755" y="172553"/>
                </a:cubicBezTo>
                <a:cubicBezTo>
                  <a:pt x="103778" y="172553"/>
                  <a:pt x="102821" y="173022"/>
                  <a:pt x="102231" y="173896"/>
                </a:cubicBezTo>
                <a:cubicBezTo>
                  <a:pt x="101285" y="175299"/>
                  <a:pt x="101644" y="177191"/>
                  <a:pt x="103047" y="178137"/>
                </a:cubicBezTo>
                <a:lnTo>
                  <a:pt x="116388" y="187173"/>
                </a:lnTo>
                <a:lnTo>
                  <a:pt x="25509" y="187173"/>
                </a:lnTo>
                <a:lnTo>
                  <a:pt x="65795" y="159903"/>
                </a:lnTo>
                <a:cubicBezTo>
                  <a:pt x="67360" y="158842"/>
                  <a:pt x="69154" y="158312"/>
                  <a:pt x="70949" y="158312"/>
                </a:cubicBezTo>
                <a:cubicBezTo>
                  <a:pt x="72743" y="158312"/>
                  <a:pt x="74537" y="158842"/>
                  <a:pt x="76103" y="159903"/>
                </a:cubicBezTo>
                <a:lnTo>
                  <a:pt x="93000" y="171352"/>
                </a:lnTo>
                <a:cubicBezTo>
                  <a:pt x="93528" y="171708"/>
                  <a:pt x="94126" y="171880"/>
                  <a:pt x="94716" y="171880"/>
                </a:cubicBezTo>
                <a:cubicBezTo>
                  <a:pt x="95693" y="171880"/>
                  <a:pt x="96651" y="171411"/>
                  <a:pt x="97240" y="170537"/>
                </a:cubicBezTo>
                <a:cubicBezTo>
                  <a:pt x="98186" y="169134"/>
                  <a:pt x="97827" y="167242"/>
                  <a:pt x="96425" y="166296"/>
                </a:cubicBezTo>
                <a:lnTo>
                  <a:pt x="79528" y="154846"/>
                </a:lnTo>
                <a:cubicBezTo>
                  <a:pt x="76918" y="153085"/>
                  <a:pt x="73933" y="152204"/>
                  <a:pt x="70949" y="152204"/>
                </a:cubicBezTo>
                <a:cubicBezTo>
                  <a:pt x="67964" y="152204"/>
                  <a:pt x="64979" y="153085"/>
                  <a:pt x="62370" y="154846"/>
                </a:cubicBezTo>
                <a:lnTo>
                  <a:pt x="18594" y="184465"/>
                </a:lnTo>
                <a:lnTo>
                  <a:pt x="18594" y="159805"/>
                </a:lnTo>
                <a:cubicBezTo>
                  <a:pt x="18594" y="131947"/>
                  <a:pt x="40449" y="109113"/>
                  <a:pt x="67882" y="107548"/>
                </a:cubicBezTo>
                <a:lnTo>
                  <a:pt x="67882" y="120857"/>
                </a:lnTo>
                <a:cubicBezTo>
                  <a:pt x="67882" y="122553"/>
                  <a:pt x="69252" y="123923"/>
                  <a:pt x="70949" y="123923"/>
                </a:cubicBezTo>
                <a:cubicBezTo>
                  <a:pt x="72645" y="123923"/>
                  <a:pt x="74015" y="122553"/>
                  <a:pt x="74015" y="120857"/>
                </a:cubicBezTo>
                <a:lnTo>
                  <a:pt x="74015" y="107548"/>
                </a:lnTo>
                <a:close/>
                <a:moveTo>
                  <a:pt x="135797" y="193273"/>
                </a:moveTo>
                <a:lnTo>
                  <a:pt x="135797" y="202667"/>
                </a:lnTo>
                <a:lnTo>
                  <a:pt x="6133" y="202667"/>
                </a:lnTo>
                <a:lnTo>
                  <a:pt x="6133" y="193273"/>
                </a:lnTo>
                <a:close/>
                <a:moveTo>
                  <a:pt x="5905" y="0"/>
                </a:moveTo>
                <a:cubicBezTo>
                  <a:pt x="2643" y="0"/>
                  <a:pt x="0" y="2642"/>
                  <a:pt x="0" y="5904"/>
                </a:cubicBezTo>
                <a:lnTo>
                  <a:pt x="0" y="15690"/>
                </a:lnTo>
                <a:cubicBezTo>
                  <a:pt x="0" y="18952"/>
                  <a:pt x="2643" y="21627"/>
                  <a:pt x="5905" y="21627"/>
                </a:cubicBezTo>
                <a:lnTo>
                  <a:pt x="12494" y="21627"/>
                </a:lnTo>
                <a:lnTo>
                  <a:pt x="12494" y="48962"/>
                </a:lnTo>
                <a:cubicBezTo>
                  <a:pt x="12494" y="74699"/>
                  <a:pt x="29163" y="96587"/>
                  <a:pt x="52290" y="104384"/>
                </a:cubicBezTo>
                <a:cubicBezTo>
                  <a:pt x="29163" y="112180"/>
                  <a:pt x="12494" y="134068"/>
                  <a:pt x="12494" y="159805"/>
                </a:cubicBezTo>
                <a:lnTo>
                  <a:pt x="12494" y="187173"/>
                </a:lnTo>
                <a:lnTo>
                  <a:pt x="5905" y="187173"/>
                </a:lnTo>
                <a:cubicBezTo>
                  <a:pt x="2643" y="187173"/>
                  <a:pt x="0" y="189815"/>
                  <a:pt x="0" y="193077"/>
                </a:cubicBezTo>
                <a:lnTo>
                  <a:pt x="0" y="202863"/>
                </a:lnTo>
                <a:cubicBezTo>
                  <a:pt x="0" y="206125"/>
                  <a:pt x="2643" y="208767"/>
                  <a:pt x="5905" y="208767"/>
                </a:cubicBezTo>
                <a:lnTo>
                  <a:pt x="135993" y="208767"/>
                </a:lnTo>
                <a:cubicBezTo>
                  <a:pt x="139255" y="208767"/>
                  <a:pt x="141897" y="206125"/>
                  <a:pt x="141897" y="202863"/>
                </a:cubicBezTo>
                <a:lnTo>
                  <a:pt x="141897" y="193077"/>
                </a:lnTo>
                <a:cubicBezTo>
                  <a:pt x="141897" y="189815"/>
                  <a:pt x="139255" y="187173"/>
                  <a:pt x="135993" y="187173"/>
                </a:cubicBezTo>
                <a:lnTo>
                  <a:pt x="129403" y="187173"/>
                </a:lnTo>
                <a:lnTo>
                  <a:pt x="129403" y="159805"/>
                </a:lnTo>
                <a:cubicBezTo>
                  <a:pt x="129403" y="134068"/>
                  <a:pt x="112735" y="112180"/>
                  <a:pt x="89607" y="104384"/>
                </a:cubicBezTo>
                <a:cubicBezTo>
                  <a:pt x="112735" y="96587"/>
                  <a:pt x="129403" y="74699"/>
                  <a:pt x="129403" y="48962"/>
                </a:cubicBezTo>
                <a:lnTo>
                  <a:pt x="129403" y="21627"/>
                </a:lnTo>
                <a:lnTo>
                  <a:pt x="135993" y="21627"/>
                </a:lnTo>
                <a:cubicBezTo>
                  <a:pt x="139255" y="21627"/>
                  <a:pt x="141897" y="18952"/>
                  <a:pt x="141897" y="15690"/>
                </a:cubicBezTo>
                <a:lnTo>
                  <a:pt x="141897" y="5904"/>
                </a:lnTo>
                <a:cubicBezTo>
                  <a:pt x="141897" y="2642"/>
                  <a:pt x="139255" y="0"/>
                  <a:pt x="135993" y="0"/>
                </a:cubicBezTo>
                <a:close/>
              </a:path>
            </a:pathLst>
          </a:custGeom>
          <a:solidFill>
            <a:schemeClr val="accent2"/>
          </a:solidFill>
          <a:ln w="9525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2618" name="Google Shape;12618;p49"/>
          <p:cNvSpPr/>
          <p:nvPr/>
        </p:nvSpPr>
        <p:spPr>
          <a:xfrm>
            <a:off x="10927155" y="593373"/>
            <a:ext cx="753044" cy="609596"/>
          </a:xfrm>
          <a:custGeom>
            <a:avLst/>
            <a:gdLst/>
            <a:ahLst/>
            <a:cxnLst/>
            <a:rect l="l" t="t" r="r" b="b"/>
            <a:pathLst>
              <a:path w="11967" h="9809" extrusionOk="0">
                <a:moveTo>
                  <a:pt x="8309" y="358"/>
                </a:moveTo>
                <a:cubicBezTo>
                  <a:pt x="8940" y="358"/>
                  <a:pt x="9663" y="469"/>
                  <a:pt x="10418" y="796"/>
                </a:cubicBezTo>
                <a:lnTo>
                  <a:pt x="10418" y="7796"/>
                </a:lnTo>
                <a:cubicBezTo>
                  <a:pt x="9723" y="7513"/>
                  <a:pt x="8997" y="7381"/>
                  <a:pt x="8289" y="7381"/>
                </a:cubicBezTo>
                <a:cubicBezTo>
                  <a:pt x="7542" y="7381"/>
                  <a:pt x="6816" y="7527"/>
                  <a:pt x="6168" y="7796"/>
                </a:cubicBezTo>
                <a:lnTo>
                  <a:pt x="6168" y="796"/>
                </a:lnTo>
                <a:cubicBezTo>
                  <a:pt x="6430" y="676"/>
                  <a:pt x="7238" y="358"/>
                  <a:pt x="8309" y="358"/>
                </a:cubicBezTo>
                <a:close/>
                <a:moveTo>
                  <a:pt x="3700" y="358"/>
                </a:moveTo>
                <a:cubicBezTo>
                  <a:pt x="4458" y="358"/>
                  <a:pt x="5191" y="513"/>
                  <a:pt x="5823" y="796"/>
                </a:cubicBezTo>
                <a:cubicBezTo>
                  <a:pt x="5811" y="1677"/>
                  <a:pt x="5811" y="6761"/>
                  <a:pt x="5811" y="7796"/>
                </a:cubicBezTo>
                <a:cubicBezTo>
                  <a:pt x="5418" y="7642"/>
                  <a:pt x="4656" y="7392"/>
                  <a:pt x="3668" y="7392"/>
                </a:cubicBezTo>
                <a:cubicBezTo>
                  <a:pt x="2929" y="7392"/>
                  <a:pt x="2215" y="7523"/>
                  <a:pt x="1548" y="7808"/>
                </a:cubicBezTo>
                <a:lnTo>
                  <a:pt x="1548" y="3867"/>
                </a:lnTo>
                <a:cubicBezTo>
                  <a:pt x="1548" y="3760"/>
                  <a:pt x="1477" y="3689"/>
                  <a:pt x="1370" y="3689"/>
                </a:cubicBezTo>
                <a:cubicBezTo>
                  <a:pt x="1262" y="3689"/>
                  <a:pt x="1191" y="3760"/>
                  <a:pt x="1191" y="3867"/>
                </a:cubicBezTo>
                <a:lnTo>
                  <a:pt x="1191" y="7987"/>
                </a:lnTo>
                <a:cubicBezTo>
                  <a:pt x="1191" y="8118"/>
                  <a:pt x="1298" y="8225"/>
                  <a:pt x="1429" y="8225"/>
                </a:cubicBezTo>
                <a:cubicBezTo>
                  <a:pt x="1465" y="8225"/>
                  <a:pt x="1489" y="8225"/>
                  <a:pt x="1524" y="8213"/>
                </a:cubicBezTo>
                <a:cubicBezTo>
                  <a:pt x="2203" y="7916"/>
                  <a:pt x="2917" y="7761"/>
                  <a:pt x="3656" y="7761"/>
                </a:cubicBezTo>
                <a:cubicBezTo>
                  <a:pt x="4715" y="7761"/>
                  <a:pt x="5537" y="8070"/>
                  <a:pt x="5799" y="8189"/>
                </a:cubicBezTo>
                <a:lnTo>
                  <a:pt x="5799" y="8606"/>
                </a:lnTo>
                <a:lnTo>
                  <a:pt x="417" y="8606"/>
                </a:lnTo>
                <a:cubicBezTo>
                  <a:pt x="381" y="8606"/>
                  <a:pt x="358" y="8582"/>
                  <a:pt x="358" y="8547"/>
                </a:cubicBezTo>
                <a:lnTo>
                  <a:pt x="358" y="1248"/>
                </a:lnTo>
                <a:cubicBezTo>
                  <a:pt x="358" y="1212"/>
                  <a:pt x="381" y="1188"/>
                  <a:pt x="417" y="1188"/>
                </a:cubicBezTo>
                <a:lnTo>
                  <a:pt x="1203" y="1188"/>
                </a:lnTo>
                <a:lnTo>
                  <a:pt x="1203" y="3153"/>
                </a:lnTo>
                <a:cubicBezTo>
                  <a:pt x="1203" y="3248"/>
                  <a:pt x="1274" y="3332"/>
                  <a:pt x="1382" y="3332"/>
                </a:cubicBezTo>
                <a:cubicBezTo>
                  <a:pt x="1489" y="3332"/>
                  <a:pt x="1560" y="3248"/>
                  <a:pt x="1560" y="3153"/>
                </a:cubicBezTo>
                <a:lnTo>
                  <a:pt x="1560" y="796"/>
                </a:lnTo>
                <a:cubicBezTo>
                  <a:pt x="2253" y="495"/>
                  <a:pt x="2987" y="358"/>
                  <a:pt x="3700" y="358"/>
                </a:cubicBezTo>
                <a:close/>
                <a:moveTo>
                  <a:pt x="6608" y="7987"/>
                </a:moveTo>
                <a:lnTo>
                  <a:pt x="6608" y="9249"/>
                </a:lnTo>
                <a:lnTo>
                  <a:pt x="6501" y="9166"/>
                </a:lnTo>
                <a:cubicBezTo>
                  <a:pt x="6471" y="9136"/>
                  <a:pt x="6430" y="9121"/>
                  <a:pt x="6390" y="9121"/>
                </a:cubicBezTo>
                <a:cubicBezTo>
                  <a:pt x="6349" y="9121"/>
                  <a:pt x="6311" y="9136"/>
                  <a:pt x="6287" y="9166"/>
                </a:cubicBezTo>
                <a:lnTo>
                  <a:pt x="6168" y="9261"/>
                </a:lnTo>
                <a:lnTo>
                  <a:pt x="6168" y="8166"/>
                </a:lnTo>
                <a:cubicBezTo>
                  <a:pt x="6251" y="8118"/>
                  <a:pt x="6418" y="8058"/>
                  <a:pt x="6608" y="7987"/>
                </a:cubicBezTo>
                <a:close/>
                <a:moveTo>
                  <a:pt x="8273" y="0"/>
                </a:moveTo>
                <a:cubicBezTo>
                  <a:pt x="7438" y="0"/>
                  <a:pt x="6643" y="178"/>
                  <a:pt x="5989" y="486"/>
                </a:cubicBezTo>
                <a:cubicBezTo>
                  <a:pt x="5715" y="367"/>
                  <a:pt x="4858" y="10"/>
                  <a:pt x="3668" y="10"/>
                </a:cubicBezTo>
                <a:cubicBezTo>
                  <a:pt x="2858" y="10"/>
                  <a:pt x="2072" y="176"/>
                  <a:pt x="1322" y="510"/>
                </a:cubicBezTo>
                <a:cubicBezTo>
                  <a:pt x="1143" y="593"/>
                  <a:pt x="1191" y="796"/>
                  <a:pt x="1191" y="843"/>
                </a:cubicBezTo>
                <a:lnTo>
                  <a:pt x="405" y="843"/>
                </a:lnTo>
                <a:cubicBezTo>
                  <a:pt x="179" y="843"/>
                  <a:pt x="0" y="1022"/>
                  <a:pt x="0" y="1248"/>
                </a:cubicBezTo>
                <a:lnTo>
                  <a:pt x="0" y="8535"/>
                </a:lnTo>
                <a:cubicBezTo>
                  <a:pt x="0" y="8761"/>
                  <a:pt x="179" y="8939"/>
                  <a:pt x="405" y="8939"/>
                </a:cubicBezTo>
                <a:lnTo>
                  <a:pt x="5811" y="8939"/>
                </a:lnTo>
                <a:lnTo>
                  <a:pt x="5811" y="9630"/>
                </a:lnTo>
                <a:cubicBezTo>
                  <a:pt x="5811" y="9740"/>
                  <a:pt x="5889" y="9808"/>
                  <a:pt x="5977" y="9808"/>
                </a:cubicBezTo>
                <a:cubicBezTo>
                  <a:pt x="6013" y="9808"/>
                  <a:pt x="6050" y="9797"/>
                  <a:pt x="6084" y="9773"/>
                </a:cubicBezTo>
                <a:lnTo>
                  <a:pt x="6382" y="9535"/>
                </a:lnTo>
                <a:cubicBezTo>
                  <a:pt x="6656" y="9737"/>
                  <a:pt x="6668" y="9809"/>
                  <a:pt x="6787" y="9809"/>
                </a:cubicBezTo>
                <a:cubicBezTo>
                  <a:pt x="6894" y="9809"/>
                  <a:pt x="6966" y="9737"/>
                  <a:pt x="6966" y="9630"/>
                </a:cubicBezTo>
                <a:lnTo>
                  <a:pt x="6966" y="8939"/>
                </a:lnTo>
                <a:lnTo>
                  <a:pt x="9335" y="8939"/>
                </a:lnTo>
                <a:cubicBezTo>
                  <a:pt x="9442" y="8939"/>
                  <a:pt x="9513" y="8856"/>
                  <a:pt x="9513" y="8761"/>
                </a:cubicBezTo>
                <a:cubicBezTo>
                  <a:pt x="9513" y="8654"/>
                  <a:pt x="9442" y="8582"/>
                  <a:pt x="9335" y="8582"/>
                </a:cubicBezTo>
                <a:lnTo>
                  <a:pt x="6966" y="8582"/>
                </a:lnTo>
                <a:lnTo>
                  <a:pt x="6966" y="7892"/>
                </a:lnTo>
                <a:cubicBezTo>
                  <a:pt x="7400" y="7783"/>
                  <a:pt x="7847" y="7728"/>
                  <a:pt x="8295" y="7728"/>
                </a:cubicBezTo>
                <a:cubicBezTo>
                  <a:pt x="9025" y="7728"/>
                  <a:pt x="9760" y="7875"/>
                  <a:pt x="10454" y="8177"/>
                </a:cubicBezTo>
                <a:cubicBezTo>
                  <a:pt x="10483" y="8192"/>
                  <a:pt x="10514" y="8199"/>
                  <a:pt x="10544" y="8199"/>
                </a:cubicBezTo>
                <a:cubicBezTo>
                  <a:pt x="10662" y="8199"/>
                  <a:pt x="10776" y="8096"/>
                  <a:pt x="10776" y="7963"/>
                </a:cubicBezTo>
                <a:lnTo>
                  <a:pt x="10776" y="1177"/>
                </a:lnTo>
                <a:lnTo>
                  <a:pt x="11561" y="1177"/>
                </a:lnTo>
                <a:cubicBezTo>
                  <a:pt x="11597" y="1177"/>
                  <a:pt x="11621" y="1212"/>
                  <a:pt x="11621" y="1236"/>
                </a:cubicBezTo>
                <a:lnTo>
                  <a:pt x="11621" y="8535"/>
                </a:lnTo>
                <a:cubicBezTo>
                  <a:pt x="11621" y="8570"/>
                  <a:pt x="11597" y="8594"/>
                  <a:pt x="11561" y="8594"/>
                </a:cubicBezTo>
                <a:lnTo>
                  <a:pt x="10049" y="8594"/>
                </a:lnTo>
                <a:cubicBezTo>
                  <a:pt x="9942" y="8594"/>
                  <a:pt x="9871" y="8666"/>
                  <a:pt x="9871" y="8773"/>
                </a:cubicBezTo>
                <a:cubicBezTo>
                  <a:pt x="9871" y="8880"/>
                  <a:pt x="9942" y="8951"/>
                  <a:pt x="10049" y="8951"/>
                </a:cubicBezTo>
                <a:lnTo>
                  <a:pt x="11561" y="8951"/>
                </a:lnTo>
                <a:cubicBezTo>
                  <a:pt x="11788" y="8951"/>
                  <a:pt x="11966" y="8773"/>
                  <a:pt x="11966" y="8547"/>
                </a:cubicBezTo>
                <a:lnTo>
                  <a:pt x="11966" y="1236"/>
                </a:lnTo>
                <a:cubicBezTo>
                  <a:pt x="11954" y="998"/>
                  <a:pt x="11776" y="831"/>
                  <a:pt x="11549" y="831"/>
                </a:cubicBezTo>
                <a:lnTo>
                  <a:pt x="10764" y="831"/>
                </a:lnTo>
                <a:cubicBezTo>
                  <a:pt x="10752" y="784"/>
                  <a:pt x="10811" y="581"/>
                  <a:pt x="10633" y="498"/>
                </a:cubicBezTo>
                <a:cubicBezTo>
                  <a:pt x="9864" y="154"/>
                  <a:pt x="9051" y="0"/>
                  <a:pt x="8273" y="0"/>
                </a:cubicBezTo>
                <a:close/>
              </a:path>
            </a:pathLst>
          </a:custGeom>
          <a:solidFill>
            <a:schemeClr val="accent2"/>
          </a:solidFill>
          <a:ln w="9525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grpSp>
        <p:nvGrpSpPr>
          <p:cNvPr id="12619" name="Google Shape;12619;p49"/>
          <p:cNvGrpSpPr/>
          <p:nvPr/>
        </p:nvGrpSpPr>
        <p:grpSpPr>
          <a:xfrm>
            <a:off x="2738964" y="5319933"/>
            <a:ext cx="6714003" cy="2456568"/>
            <a:chOff x="2048150" y="1951500"/>
            <a:chExt cx="3702575" cy="1354725"/>
          </a:xfrm>
        </p:grpSpPr>
        <p:sp>
          <p:nvSpPr>
            <p:cNvPr id="12620" name="Google Shape;12620;p49"/>
            <p:cNvSpPr/>
            <p:nvPr/>
          </p:nvSpPr>
          <p:spPr>
            <a:xfrm>
              <a:off x="2486300" y="2263500"/>
              <a:ext cx="2933425" cy="909675"/>
            </a:xfrm>
            <a:custGeom>
              <a:avLst/>
              <a:gdLst/>
              <a:ahLst/>
              <a:cxnLst/>
              <a:rect l="l" t="t" r="r" b="b"/>
              <a:pathLst>
                <a:path w="117337" h="36387" extrusionOk="0">
                  <a:moveTo>
                    <a:pt x="18849" y="1"/>
                  </a:moveTo>
                  <a:cubicBezTo>
                    <a:pt x="17991" y="1"/>
                    <a:pt x="17205" y="477"/>
                    <a:pt x="16789" y="1239"/>
                  </a:cubicBezTo>
                  <a:lnTo>
                    <a:pt x="430" y="31445"/>
                  </a:lnTo>
                  <a:cubicBezTo>
                    <a:pt x="1" y="32267"/>
                    <a:pt x="13" y="33231"/>
                    <a:pt x="489" y="34029"/>
                  </a:cubicBezTo>
                  <a:cubicBezTo>
                    <a:pt x="965" y="34814"/>
                    <a:pt x="1799" y="35291"/>
                    <a:pt x="2716" y="35291"/>
                  </a:cubicBezTo>
                  <a:lnTo>
                    <a:pt x="48519" y="35291"/>
                  </a:lnTo>
                  <a:lnTo>
                    <a:pt x="49388" y="36267"/>
                  </a:lnTo>
                  <a:cubicBezTo>
                    <a:pt x="49448" y="36350"/>
                    <a:pt x="49543" y="36386"/>
                    <a:pt x="49650" y="36386"/>
                  </a:cubicBezTo>
                  <a:lnTo>
                    <a:pt x="68343" y="36386"/>
                  </a:lnTo>
                  <a:cubicBezTo>
                    <a:pt x="68426" y="36386"/>
                    <a:pt x="68498" y="36362"/>
                    <a:pt x="68557" y="36303"/>
                  </a:cubicBezTo>
                  <a:lnTo>
                    <a:pt x="69772" y="35267"/>
                  </a:lnTo>
                  <a:lnTo>
                    <a:pt x="114884" y="35267"/>
                  </a:lnTo>
                  <a:cubicBezTo>
                    <a:pt x="115718" y="35267"/>
                    <a:pt x="116480" y="34838"/>
                    <a:pt x="116896" y="34124"/>
                  </a:cubicBezTo>
                  <a:cubicBezTo>
                    <a:pt x="117337" y="33409"/>
                    <a:pt x="117337" y="32552"/>
                    <a:pt x="116932" y="31814"/>
                  </a:cubicBezTo>
                  <a:lnTo>
                    <a:pt x="99668" y="846"/>
                  </a:lnTo>
                  <a:cubicBezTo>
                    <a:pt x="99382" y="322"/>
                    <a:pt x="98811" y="1"/>
                    <a:pt x="98216" y="1"/>
                  </a:cubicBezTo>
                  <a:lnTo>
                    <a:pt x="95894" y="1"/>
                  </a:lnTo>
                  <a:cubicBezTo>
                    <a:pt x="95703" y="1"/>
                    <a:pt x="95560" y="144"/>
                    <a:pt x="95560" y="346"/>
                  </a:cubicBezTo>
                  <a:cubicBezTo>
                    <a:pt x="95560" y="536"/>
                    <a:pt x="95703" y="679"/>
                    <a:pt x="95894" y="679"/>
                  </a:cubicBezTo>
                  <a:lnTo>
                    <a:pt x="98216" y="679"/>
                  </a:lnTo>
                  <a:cubicBezTo>
                    <a:pt x="98573" y="679"/>
                    <a:pt x="98894" y="882"/>
                    <a:pt x="99073" y="1191"/>
                  </a:cubicBezTo>
                  <a:lnTo>
                    <a:pt x="116337" y="32159"/>
                  </a:lnTo>
                  <a:cubicBezTo>
                    <a:pt x="116635" y="32683"/>
                    <a:pt x="116623" y="33290"/>
                    <a:pt x="116325" y="33802"/>
                  </a:cubicBezTo>
                  <a:cubicBezTo>
                    <a:pt x="116027" y="34314"/>
                    <a:pt x="115503" y="34612"/>
                    <a:pt x="114908" y="34612"/>
                  </a:cubicBezTo>
                  <a:lnTo>
                    <a:pt x="69664" y="34612"/>
                  </a:lnTo>
                  <a:cubicBezTo>
                    <a:pt x="69569" y="34612"/>
                    <a:pt x="69498" y="34636"/>
                    <a:pt x="69438" y="34695"/>
                  </a:cubicBezTo>
                  <a:lnTo>
                    <a:pt x="68236" y="35719"/>
                  </a:lnTo>
                  <a:lnTo>
                    <a:pt x="49805" y="35719"/>
                  </a:lnTo>
                  <a:lnTo>
                    <a:pt x="48936" y="34731"/>
                  </a:lnTo>
                  <a:cubicBezTo>
                    <a:pt x="48864" y="34660"/>
                    <a:pt x="48781" y="34612"/>
                    <a:pt x="48674" y="34612"/>
                  </a:cubicBezTo>
                  <a:lnTo>
                    <a:pt x="2739" y="34612"/>
                  </a:lnTo>
                  <a:cubicBezTo>
                    <a:pt x="2049" y="34612"/>
                    <a:pt x="1442" y="34255"/>
                    <a:pt x="1084" y="33683"/>
                  </a:cubicBezTo>
                  <a:cubicBezTo>
                    <a:pt x="727" y="33088"/>
                    <a:pt x="715" y="32374"/>
                    <a:pt x="1037" y="31778"/>
                  </a:cubicBezTo>
                  <a:lnTo>
                    <a:pt x="17396" y="1560"/>
                  </a:lnTo>
                  <a:cubicBezTo>
                    <a:pt x="17694" y="1025"/>
                    <a:pt x="18253" y="691"/>
                    <a:pt x="18872" y="691"/>
                  </a:cubicBezTo>
                  <a:lnTo>
                    <a:pt x="19646" y="691"/>
                  </a:lnTo>
                  <a:cubicBezTo>
                    <a:pt x="19837" y="691"/>
                    <a:pt x="19980" y="536"/>
                    <a:pt x="19980" y="346"/>
                  </a:cubicBezTo>
                  <a:cubicBezTo>
                    <a:pt x="19980" y="155"/>
                    <a:pt x="19837" y="1"/>
                    <a:pt x="19646" y="1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621" name="Google Shape;12621;p49"/>
            <p:cNvSpPr/>
            <p:nvPr/>
          </p:nvSpPr>
          <p:spPr>
            <a:xfrm>
              <a:off x="2559525" y="2126950"/>
              <a:ext cx="2800975" cy="980425"/>
            </a:xfrm>
            <a:custGeom>
              <a:avLst/>
              <a:gdLst/>
              <a:ahLst/>
              <a:cxnLst/>
              <a:rect l="l" t="t" r="r" b="b"/>
              <a:pathLst>
                <a:path w="112039" h="39217" extrusionOk="0">
                  <a:moveTo>
                    <a:pt x="22639" y="0"/>
                  </a:moveTo>
                  <a:cubicBezTo>
                    <a:pt x="22555" y="0"/>
                    <a:pt x="22471" y="30"/>
                    <a:pt x="22408" y="93"/>
                  </a:cubicBezTo>
                  <a:lnTo>
                    <a:pt x="15717" y="6272"/>
                  </a:lnTo>
                  <a:cubicBezTo>
                    <a:pt x="15681" y="6296"/>
                    <a:pt x="15658" y="6332"/>
                    <a:pt x="15634" y="6368"/>
                  </a:cubicBezTo>
                  <a:lnTo>
                    <a:pt x="37" y="37895"/>
                  </a:lnTo>
                  <a:cubicBezTo>
                    <a:pt x="1" y="38002"/>
                    <a:pt x="1" y="38121"/>
                    <a:pt x="37" y="38205"/>
                  </a:cubicBezTo>
                  <a:cubicBezTo>
                    <a:pt x="96" y="38300"/>
                    <a:pt x="191" y="38371"/>
                    <a:pt x="299" y="38383"/>
                  </a:cubicBezTo>
                  <a:cubicBezTo>
                    <a:pt x="2672" y="38751"/>
                    <a:pt x="5148" y="38899"/>
                    <a:pt x="7682" y="38899"/>
                  </a:cubicBezTo>
                  <a:cubicBezTo>
                    <a:pt x="12941" y="38899"/>
                    <a:pt x="18454" y="38264"/>
                    <a:pt x="23837" y="37645"/>
                  </a:cubicBezTo>
                  <a:cubicBezTo>
                    <a:pt x="27016" y="37264"/>
                    <a:pt x="30005" y="36931"/>
                    <a:pt x="32874" y="36716"/>
                  </a:cubicBezTo>
                  <a:cubicBezTo>
                    <a:pt x="33891" y="36642"/>
                    <a:pt x="34859" y="36608"/>
                    <a:pt x="35776" y="36608"/>
                  </a:cubicBezTo>
                  <a:cubicBezTo>
                    <a:pt x="43751" y="36608"/>
                    <a:pt x="47940" y="39148"/>
                    <a:pt x="47983" y="39169"/>
                  </a:cubicBezTo>
                  <a:cubicBezTo>
                    <a:pt x="48043" y="39205"/>
                    <a:pt x="48102" y="39217"/>
                    <a:pt x="48162" y="39217"/>
                  </a:cubicBezTo>
                  <a:cubicBezTo>
                    <a:pt x="48233" y="39217"/>
                    <a:pt x="48328" y="39193"/>
                    <a:pt x="48376" y="39110"/>
                  </a:cubicBezTo>
                  <a:cubicBezTo>
                    <a:pt x="48416" y="39069"/>
                    <a:pt x="51350" y="36576"/>
                    <a:pt x="56270" y="36576"/>
                  </a:cubicBezTo>
                  <a:cubicBezTo>
                    <a:pt x="58581" y="36576"/>
                    <a:pt x="61331" y="37127"/>
                    <a:pt x="64426" y="38741"/>
                  </a:cubicBezTo>
                  <a:cubicBezTo>
                    <a:pt x="64472" y="38766"/>
                    <a:pt x="64525" y="38779"/>
                    <a:pt x="64579" y="38779"/>
                  </a:cubicBezTo>
                  <a:cubicBezTo>
                    <a:pt x="64650" y="38779"/>
                    <a:pt x="64722" y="38757"/>
                    <a:pt x="64783" y="38717"/>
                  </a:cubicBezTo>
                  <a:cubicBezTo>
                    <a:pt x="64795" y="38717"/>
                    <a:pt x="66223" y="37657"/>
                    <a:pt x="68998" y="36836"/>
                  </a:cubicBezTo>
                  <a:cubicBezTo>
                    <a:pt x="70682" y="36329"/>
                    <a:pt x="73129" y="35844"/>
                    <a:pt x="76270" y="35844"/>
                  </a:cubicBezTo>
                  <a:cubicBezTo>
                    <a:pt x="77858" y="35844"/>
                    <a:pt x="79624" y="35968"/>
                    <a:pt x="81559" y="36276"/>
                  </a:cubicBezTo>
                  <a:cubicBezTo>
                    <a:pt x="88379" y="37346"/>
                    <a:pt x="96490" y="38435"/>
                    <a:pt x="103670" y="38435"/>
                  </a:cubicBezTo>
                  <a:cubicBezTo>
                    <a:pt x="106555" y="38435"/>
                    <a:pt x="109289" y="38259"/>
                    <a:pt x="111729" y="37836"/>
                  </a:cubicBezTo>
                  <a:cubicBezTo>
                    <a:pt x="111848" y="37824"/>
                    <a:pt x="111932" y="37764"/>
                    <a:pt x="111979" y="37657"/>
                  </a:cubicBezTo>
                  <a:cubicBezTo>
                    <a:pt x="112039" y="37550"/>
                    <a:pt x="112027" y="37431"/>
                    <a:pt x="111979" y="37348"/>
                  </a:cubicBezTo>
                  <a:lnTo>
                    <a:pt x="95537" y="6356"/>
                  </a:lnTo>
                  <a:cubicBezTo>
                    <a:pt x="95477" y="6248"/>
                    <a:pt x="95358" y="6177"/>
                    <a:pt x="95239" y="6177"/>
                  </a:cubicBezTo>
                  <a:lnTo>
                    <a:pt x="93155" y="6177"/>
                  </a:lnTo>
                  <a:cubicBezTo>
                    <a:pt x="92953" y="6177"/>
                    <a:pt x="92810" y="6320"/>
                    <a:pt x="92810" y="6522"/>
                  </a:cubicBezTo>
                  <a:cubicBezTo>
                    <a:pt x="92810" y="6713"/>
                    <a:pt x="92953" y="6856"/>
                    <a:pt x="93155" y="6856"/>
                  </a:cubicBezTo>
                  <a:lnTo>
                    <a:pt x="95025" y="6856"/>
                  </a:lnTo>
                  <a:lnTo>
                    <a:pt x="111146" y="37252"/>
                  </a:lnTo>
                  <a:cubicBezTo>
                    <a:pt x="108869" y="37611"/>
                    <a:pt x="106345" y="37762"/>
                    <a:pt x="103690" y="37762"/>
                  </a:cubicBezTo>
                  <a:cubicBezTo>
                    <a:pt x="96558" y="37762"/>
                    <a:pt x="88477" y="36673"/>
                    <a:pt x="81666" y="35597"/>
                  </a:cubicBezTo>
                  <a:cubicBezTo>
                    <a:pt x="79693" y="35289"/>
                    <a:pt x="77890" y="35161"/>
                    <a:pt x="76256" y="35161"/>
                  </a:cubicBezTo>
                  <a:cubicBezTo>
                    <a:pt x="69311" y="35161"/>
                    <a:pt x="65424" y="37472"/>
                    <a:pt x="64557" y="38050"/>
                  </a:cubicBezTo>
                  <a:cubicBezTo>
                    <a:pt x="61442" y="36458"/>
                    <a:pt x="58658" y="35909"/>
                    <a:pt x="56299" y="35909"/>
                  </a:cubicBezTo>
                  <a:cubicBezTo>
                    <a:pt x="51831" y="35909"/>
                    <a:pt x="48890" y="37878"/>
                    <a:pt x="48126" y="38455"/>
                  </a:cubicBezTo>
                  <a:cubicBezTo>
                    <a:pt x="47166" y="37927"/>
                    <a:pt x="43040" y="35906"/>
                    <a:pt x="35788" y="35906"/>
                  </a:cubicBezTo>
                  <a:cubicBezTo>
                    <a:pt x="34853" y="35906"/>
                    <a:pt x="33866" y="35939"/>
                    <a:pt x="32826" y="36014"/>
                  </a:cubicBezTo>
                  <a:cubicBezTo>
                    <a:pt x="29945" y="36228"/>
                    <a:pt x="26957" y="36562"/>
                    <a:pt x="23766" y="36943"/>
                  </a:cubicBezTo>
                  <a:cubicBezTo>
                    <a:pt x="18406" y="37559"/>
                    <a:pt x="12915" y="38193"/>
                    <a:pt x="7690" y="38193"/>
                  </a:cubicBezTo>
                  <a:cubicBezTo>
                    <a:pt x="5347" y="38193"/>
                    <a:pt x="3058" y="38066"/>
                    <a:pt x="858" y="37752"/>
                  </a:cubicBezTo>
                  <a:lnTo>
                    <a:pt x="16241" y="6713"/>
                  </a:lnTo>
                  <a:lnTo>
                    <a:pt x="22873" y="581"/>
                  </a:lnTo>
                  <a:cubicBezTo>
                    <a:pt x="23004" y="462"/>
                    <a:pt x="23016" y="236"/>
                    <a:pt x="22885" y="105"/>
                  </a:cubicBezTo>
                  <a:cubicBezTo>
                    <a:pt x="22822" y="36"/>
                    <a:pt x="22731" y="0"/>
                    <a:pt x="22639" y="0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622" name="Google Shape;12622;p49"/>
            <p:cNvSpPr/>
            <p:nvPr/>
          </p:nvSpPr>
          <p:spPr>
            <a:xfrm>
              <a:off x="2941125" y="1951500"/>
              <a:ext cx="1021875" cy="1061525"/>
            </a:xfrm>
            <a:custGeom>
              <a:avLst/>
              <a:gdLst/>
              <a:ahLst/>
              <a:cxnLst/>
              <a:rect l="l" t="t" r="r" b="b"/>
              <a:pathLst>
                <a:path w="40875" h="42461" extrusionOk="0">
                  <a:moveTo>
                    <a:pt x="12026" y="920"/>
                  </a:moveTo>
                  <a:cubicBezTo>
                    <a:pt x="13972" y="2497"/>
                    <a:pt x="16162" y="2926"/>
                    <a:pt x="18689" y="2926"/>
                  </a:cubicBezTo>
                  <a:cubicBezTo>
                    <a:pt x="20073" y="2926"/>
                    <a:pt x="21557" y="2797"/>
                    <a:pt x="23158" y="2658"/>
                  </a:cubicBezTo>
                  <a:cubicBezTo>
                    <a:pt x="24934" y="2503"/>
                    <a:pt x="26899" y="2332"/>
                    <a:pt x="29003" y="2332"/>
                  </a:cubicBezTo>
                  <a:cubicBezTo>
                    <a:pt x="29481" y="2332"/>
                    <a:pt x="29966" y="2341"/>
                    <a:pt x="30457" y="2360"/>
                  </a:cubicBezTo>
                  <a:cubicBezTo>
                    <a:pt x="34576" y="2515"/>
                    <a:pt x="36993" y="4075"/>
                    <a:pt x="38279" y="5337"/>
                  </a:cubicBezTo>
                  <a:cubicBezTo>
                    <a:pt x="39553" y="6575"/>
                    <a:pt x="40041" y="7790"/>
                    <a:pt x="40125" y="8052"/>
                  </a:cubicBezTo>
                  <a:lnTo>
                    <a:pt x="40172" y="40698"/>
                  </a:lnTo>
                  <a:cubicBezTo>
                    <a:pt x="36517" y="34436"/>
                    <a:pt x="28326" y="33709"/>
                    <a:pt x="21253" y="33709"/>
                  </a:cubicBezTo>
                  <a:cubicBezTo>
                    <a:pt x="20146" y="33709"/>
                    <a:pt x="19051" y="33721"/>
                    <a:pt x="18003" y="33745"/>
                  </a:cubicBezTo>
                  <a:cubicBezTo>
                    <a:pt x="17074" y="33764"/>
                    <a:pt x="16175" y="33780"/>
                    <a:pt x="15337" y="33780"/>
                  </a:cubicBezTo>
                  <a:cubicBezTo>
                    <a:pt x="14585" y="33780"/>
                    <a:pt x="13883" y="33767"/>
                    <a:pt x="13252" y="33733"/>
                  </a:cubicBezTo>
                  <a:cubicBezTo>
                    <a:pt x="7002" y="33364"/>
                    <a:pt x="1906" y="30340"/>
                    <a:pt x="798" y="29638"/>
                  </a:cubicBezTo>
                  <a:lnTo>
                    <a:pt x="12026" y="920"/>
                  </a:lnTo>
                  <a:close/>
                  <a:moveTo>
                    <a:pt x="11911" y="1"/>
                  </a:moveTo>
                  <a:cubicBezTo>
                    <a:pt x="11882" y="1"/>
                    <a:pt x="11852" y="5"/>
                    <a:pt x="11824" y="15"/>
                  </a:cubicBezTo>
                  <a:cubicBezTo>
                    <a:pt x="11716" y="39"/>
                    <a:pt x="11633" y="110"/>
                    <a:pt x="11585" y="217"/>
                  </a:cubicBezTo>
                  <a:lnTo>
                    <a:pt x="60" y="29638"/>
                  </a:lnTo>
                  <a:cubicBezTo>
                    <a:pt x="1" y="29792"/>
                    <a:pt x="48" y="29959"/>
                    <a:pt x="179" y="30042"/>
                  </a:cubicBezTo>
                  <a:cubicBezTo>
                    <a:pt x="239" y="30078"/>
                    <a:pt x="5978" y="33971"/>
                    <a:pt x="13217" y="34388"/>
                  </a:cubicBezTo>
                  <a:cubicBezTo>
                    <a:pt x="13864" y="34422"/>
                    <a:pt x="14578" y="34434"/>
                    <a:pt x="15338" y="34434"/>
                  </a:cubicBezTo>
                  <a:cubicBezTo>
                    <a:pt x="16186" y="34434"/>
                    <a:pt x="17091" y="34419"/>
                    <a:pt x="18027" y="34400"/>
                  </a:cubicBezTo>
                  <a:cubicBezTo>
                    <a:pt x="19021" y="34385"/>
                    <a:pt x="20061" y="34369"/>
                    <a:pt x="21128" y="34369"/>
                  </a:cubicBezTo>
                  <a:cubicBezTo>
                    <a:pt x="28493" y="34369"/>
                    <a:pt x="37098" y="35133"/>
                    <a:pt x="40208" y="42246"/>
                  </a:cubicBezTo>
                  <a:cubicBezTo>
                    <a:pt x="40268" y="42377"/>
                    <a:pt x="40387" y="42461"/>
                    <a:pt x="40518" y="42461"/>
                  </a:cubicBezTo>
                  <a:lnTo>
                    <a:pt x="40601" y="42461"/>
                  </a:lnTo>
                  <a:cubicBezTo>
                    <a:pt x="40756" y="42425"/>
                    <a:pt x="40875" y="42294"/>
                    <a:pt x="40875" y="42127"/>
                  </a:cubicBezTo>
                  <a:lnTo>
                    <a:pt x="40827" y="7992"/>
                  </a:lnTo>
                  <a:cubicBezTo>
                    <a:pt x="40827" y="7956"/>
                    <a:pt x="40827" y="7909"/>
                    <a:pt x="40815" y="7885"/>
                  </a:cubicBezTo>
                  <a:cubicBezTo>
                    <a:pt x="40780" y="7825"/>
                    <a:pt x="40327" y="6361"/>
                    <a:pt x="38803" y="4873"/>
                  </a:cubicBezTo>
                  <a:cubicBezTo>
                    <a:pt x="37422" y="3503"/>
                    <a:pt x="34850" y="1836"/>
                    <a:pt x="30504" y="1682"/>
                  </a:cubicBezTo>
                  <a:cubicBezTo>
                    <a:pt x="29987" y="1661"/>
                    <a:pt x="29477" y="1652"/>
                    <a:pt x="28976" y="1652"/>
                  </a:cubicBezTo>
                  <a:cubicBezTo>
                    <a:pt x="26856" y="1652"/>
                    <a:pt x="24884" y="1816"/>
                    <a:pt x="23123" y="1979"/>
                  </a:cubicBezTo>
                  <a:cubicBezTo>
                    <a:pt x="21563" y="2110"/>
                    <a:pt x="20116" y="2232"/>
                    <a:pt x="18773" y="2232"/>
                  </a:cubicBezTo>
                  <a:cubicBezTo>
                    <a:pt x="16201" y="2232"/>
                    <a:pt x="14010" y="1784"/>
                    <a:pt x="12133" y="86"/>
                  </a:cubicBezTo>
                  <a:cubicBezTo>
                    <a:pt x="12072" y="34"/>
                    <a:pt x="11992" y="1"/>
                    <a:pt x="11911" y="1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623" name="Google Shape;12623;p49"/>
            <p:cNvSpPr/>
            <p:nvPr/>
          </p:nvSpPr>
          <p:spPr>
            <a:xfrm>
              <a:off x="2797950" y="1979225"/>
              <a:ext cx="2263400" cy="1033800"/>
            </a:xfrm>
            <a:custGeom>
              <a:avLst/>
              <a:gdLst/>
              <a:ahLst/>
              <a:cxnLst/>
              <a:rect l="l" t="t" r="r" b="b"/>
              <a:pathLst>
                <a:path w="90536" h="41352" extrusionOk="0">
                  <a:moveTo>
                    <a:pt x="57256" y="0"/>
                  </a:moveTo>
                  <a:cubicBezTo>
                    <a:pt x="52615" y="0"/>
                    <a:pt x="48389" y="1624"/>
                    <a:pt x="45864" y="6681"/>
                  </a:cubicBezTo>
                  <a:cubicBezTo>
                    <a:pt x="45780" y="6859"/>
                    <a:pt x="45852" y="7050"/>
                    <a:pt x="46018" y="7145"/>
                  </a:cubicBezTo>
                  <a:cubicBezTo>
                    <a:pt x="46071" y="7173"/>
                    <a:pt x="46124" y="7185"/>
                    <a:pt x="46175" y="7185"/>
                  </a:cubicBezTo>
                  <a:cubicBezTo>
                    <a:pt x="46300" y="7185"/>
                    <a:pt x="46415" y="7112"/>
                    <a:pt x="46483" y="7002"/>
                  </a:cubicBezTo>
                  <a:cubicBezTo>
                    <a:pt x="48855" y="2237"/>
                    <a:pt x="52878" y="701"/>
                    <a:pt x="57317" y="701"/>
                  </a:cubicBezTo>
                  <a:cubicBezTo>
                    <a:pt x="60742" y="701"/>
                    <a:pt x="64416" y="1615"/>
                    <a:pt x="67771" y="2668"/>
                  </a:cubicBezTo>
                  <a:cubicBezTo>
                    <a:pt x="71386" y="3803"/>
                    <a:pt x="73615" y="4096"/>
                    <a:pt x="74949" y="4096"/>
                  </a:cubicBezTo>
                  <a:cubicBezTo>
                    <a:pt x="75658" y="4096"/>
                    <a:pt x="76114" y="4013"/>
                    <a:pt x="76391" y="3930"/>
                  </a:cubicBezTo>
                  <a:lnTo>
                    <a:pt x="89679" y="31326"/>
                  </a:lnTo>
                  <a:cubicBezTo>
                    <a:pt x="87702" y="31753"/>
                    <a:pt x="85948" y="31924"/>
                    <a:pt x="84331" y="31924"/>
                  </a:cubicBezTo>
                  <a:cubicBezTo>
                    <a:pt x="81117" y="31924"/>
                    <a:pt x="78450" y="31246"/>
                    <a:pt x="75677" y="30541"/>
                  </a:cubicBezTo>
                  <a:cubicBezTo>
                    <a:pt x="72625" y="29759"/>
                    <a:pt x="69483" y="28964"/>
                    <a:pt x="65378" y="28964"/>
                  </a:cubicBezTo>
                  <a:cubicBezTo>
                    <a:pt x="64103" y="28964"/>
                    <a:pt x="62734" y="29041"/>
                    <a:pt x="61247" y="29219"/>
                  </a:cubicBezTo>
                  <a:cubicBezTo>
                    <a:pt x="50281" y="30529"/>
                    <a:pt x="46923" y="37815"/>
                    <a:pt x="46126" y="40185"/>
                  </a:cubicBezTo>
                  <a:cubicBezTo>
                    <a:pt x="44959" y="38577"/>
                    <a:pt x="41113" y="34529"/>
                    <a:pt x="31481" y="33755"/>
                  </a:cubicBezTo>
                  <a:cubicBezTo>
                    <a:pt x="30239" y="33656"/>
                    <a:pt x="28811" y="33613"/>
                    <a:pt x="27262" y="33613"/>
                  </a:cubicBezTo>
                  <a:cubicBezTo>
                    <a:pt x="17819" y="33613"/>
                    <a:pt x="3921" y="35219"/>
                    <a:pt x="894" y="35577"/>
                  </a:cubicBezTo>
                  <a:lnTo>
                    <a:pt x="14086" y="5371"/>
                  </a:lnTo>
                  <a:lnTo>
                    <a:pt x="15348" y="5371"/>
                  </a:lnTo>
                  <a:cubicBezTo>
                    <a:pt x="15538" y="5371"/>
                    <a:pt x="15693" y="5228"/>
                    <a:pt x="15693" y="5038"/>
                  </a:cubicBezTo>
                  <a:cubicBezTo>
                    <a:pt x="15693" y="4835"/>
                    <a:pt x="15538" y="4692"/>
                    <a:pt x="15348" y="4692"/>
                  </a:cubicBezTo>
                  <a:lnTo>
                    <a:pt x="13860" y="4692"/>
                  </a:lnTo>
                  <a:cubicBezTo>
                    <a:pt x="13729" y="4692"/>
                    <a:pt x="13610" y="4776"/>
                    <a:pt x="13550" y="4895"/>
                  </a:cubicBezTo>
                  <a:lnTo>
                    <a:pt x="48" y="35839"/>
                  </a:lnTo>
                  <a:cubicBezTo>
                    <a:pt x="1" y="35958"/>
                    <a:pt x="13" y="36077"/>
                    <a:pt x="96" y="36184"/>
                  </a:cubicBezTo>
                  <a:cubicBezTo>
                    <a:pt x="159" y="36278"/>
                    <a:pt x="258" y="36317"/>
                    <a:pt x="362" y="36317"/>
                  </a:cubicBezTo>
                  <a:cubicBezTo>
                    <a:pt x="377" y="36317"/>
                    <a:pt x="391" y="36317"/>
                    <a:pt x="406" y="36315"/>
                  </a:cubicBezTo>
                  <a:cubicBezTo>
                    <a:pt x="582" y="36294"/>
                    <a:pt x="16715" y="34280"/>
                    <a:pt x="27241" y="34280"/>
                  </a:cubicBezTo>
                  <a:cubicBezTo>
                    <a:pt x="28781" y="34280"/>
                    <a:pt x="30201" y="34323"/>
                    <a:pt x="31433" y="34422"/>
                  </a:cubicBezTo>
                  <a:cubicBezTo>
                    <a:pt x="42851" y="35339"/>
                    <a:pt x="45911" y="41090"/>
                    <a:pt x="45947" y="41149"/>
                  </a:cubicBezTo>
                  <a:cubicBezTo>
                    <a:pt x="45995" y="41268"/>
                    <a:pt x="46114" y="41352"/>
                    <a:pt x="46245" y="41352"/>
                  </a:cubicBezTo>
                  <a:cubicBezTo>
                    <a:pt x="46257" y="41352"/>
                    <a:pt x="46268" y="41352"/>
                    <a:pt x="46292" y="41304"/>
                  </a:cubicBezTo>
                  <a:cubicBezTo>
                    <a:pt x="46423" y="41280"/>
                    <a:pt x="46542" y="41161"/>
                    <a:pt x="46566" y="41030"/>
                  </a:cubicBezTo>
                  <a:cubicBezTo>
                    <a:pt x="46590" y="40947"/>
                    <a:pt x="48745" y="31374"/>
                    <a:pt x="61318" y="29874"/>
                  </a:cubicBezTo>
                  <a:cubicBezTo>
                    <a:pt x="62756" y="29704"/>
                    <a:pt x="64081" y="29630"/>
                    <a:pt x="65317" y="29630"/>
                  </a:cubicBezTo>
                  <a:cubicBezTo>
                    <a:pt x="69366" y="29630"/>
                    <a:pt x="72470" y="30418"/>
                    <a:pt x="75498" y="31184"/>
                  </a:cubicBezTo>
                  <a:cubicBezTo>
                    <a:pt x="78326" y="31896"/>
                    <a:pt x="81048" y="32589"/>
                    <a:pt x="84343" y="32589"/>
                  </a:cubicBezTo>
                  <a:cubicBezTo>
                    <a:pt x="86112" y="32589"/>
                    <a:pt x="88046" y="32389"/>
                    <a:pt x="90250" y="31886"/>
                  </a:cubicBezTo>
                  <a:cubicBezTo>
                    <a:pt x="90357" y="31862"/>
                    <a:pt x="90441" y="31791"/>
                    <a:pt x="90488" y="31707"/>
                  </a:cubicBezTo>
                  <a:cubicBezTo>
                    <a:pt x="90536" y="31612"/>
                    <a:pt x="90536" y="31493"/>
                    <a:pt x="90488" y="31410"/>
                  </a:cubicBezTo>
                  <a:lnTo>
                    <a:pt x="76868" y="3335"/>
                  </a:lnTo>
                  <a:cubicBezTo>
                    <a:pt x="76820" y="3252"/>
                    <a:pt x="76748" y="3180"/>
                    <a:pt x="76665" y="3156"/>
                  </a:cubicBezTo>
                  <a:cubicBezTo>
                    <a:pt x="76632" y="3144"/>
                    <a:pt x="76600" y="3139"/>
                    <a:pt x="76569" y="3139"/>
                  </a:cubicBezTo>
                  <a:cubicBezTo>
                    <a:pt x="76510" y="3139"/>
                    <a:pt x="76453" y="3157"/>
                    <a:pt x="76391" y="3180"/>
                  </a:cubicBezTo>
                  <a:cubicBezTo>
                    <a:pt x="76380" y="3191"/>
                    <a:pt x="75995" y="3391"/>
                    <a:pt x="74918" y="3391"/>
                  </a:cubicBezTo>
                  <a:cubicBezTo>
                    <a:pt x="73679" y="3391"/>
                    <a:pt x="71526" y="3127"/>
                    <a:pt x="67974" y="2013"/>
                  </a:cubicBezTo>
                  <a:cubicBezTo>
                    <a:pt x="64537" y="935"/>
                    <a:pt x="60777" y="0"/>
                    <a:pt x="57256" y="0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624" name="Google Shape;12624;p49"/>
            <p:cNvSpPr/>
            <p:nvPr/>
          </p:nvSpPr>
          <p:spPr>
            <a:xfrm>
              <a:off x="4127000" y="2162600"/>
              <a:ext cx="1021275" cy="706050"/>
            </a:xfrm>
            <a:custGeom>
              <a:avLst/>
              <a:gdLst/>
              <a:ahLst/>
              <a:cxnLst/>
              <a:rect l="l" t="t" r="r" b="b"/>
              <a:pathLst>
                <a:path w="40851" h="28242" extrusionOk="0">
                  <a:moveTo>
                    <a:pt x="25432" y="0"/>
                  </a:moveTo>
                  <a:cubicBezTo>
                    <a:pt x="25241" y="0"/>
                    <a:pt x="25099" y="155"/>
                    <a:pt x="25099" y="346"/>
                  </a:cubicBezTo>
                  <a:cubicBezTo>
                    <a:pt x="25099" y="536"/>
                    <a:pt x="25241" y="691"/>
                    <a:pt x="25432" y="691"/>
                  </a:cubicBezTo>
                  <a:lnTo>
                    <a:pt x="26551" y="691"/>
                  </a:lnTo>
                  <a:lnTo>
                    <a:pt x="39874" y="27444"/>
                  </a:lnTo>
                  <a:cubicBezTo>
                    <a:pt x="37493" y="27004"/>
                    <a:pt x="29278" y="25468"/>
                    <a:pt x="23360" y="24325"/>
                  </a:cubicBezTo>
                  <a:lnTo>
                    <a:pt x="22908" y="24230"/>
                  </a:lnTo>
                  <a:cubicBezTo>
                    <a:pt x="20016" y="23666"/>
                    <a:pt x="15930" y="22873"/>
                    <a:pt x="11603" y="22873"/>
                  </a:cubicBezTo>
                  <a:cubicBezTo>
                    <a:pt x="7698" y="22873"/>
                    <a:pt x="3598" y="23519"/>
                    <a:pt x="0" y="25563"/>
                  </a:cubicBezTo>
                  <a:cubicBezTo>
                    <a:pt x="107" y="25527"/>
                    <a:pt x="203" y="25515"/>
                    <a:pt x="310" y="25480"/>
                  </a:cubicBezTo>
                  <a:cubicBezTo>
                    <a:pt x="1536" y="25063"/>
                    <a:pt x="2798" y="24765"/>
                    <a:pt x="4048" y="24575"/>
                  </a:cubicBezTo>
                  <a:cubicBezTo>
                    <a:pt x="6513" y="23827"/>
                    <a:pt x="9094" y="23555"/>
                    <a:pt x="11598" y="23555"/>
                  </a:cubicBezTo>
                  <a:cubicBezTo>
                    <a:pt x="15868" y="23555"/>
                    <a:pt x="19913" y="24345"/>
                    <a:pt x="22765" y="24908"/>
                  </a:cubicBezTo>
                  <a:lnTo>
                    <a:pt x="23229" y="24992"/>
                  </a:lnTo>
                  <a:cubicBezTo>
                    <a:pt x="30171" y="26337"/>
                    <a:pt x="40303" y="28218"/>
                    <a:pt x="40410" y="28242"/>
                  </a:cubicBezTo>
                  <a:lnTo>
                    <a:pt x="40470" y="28242"/>
                  </a:lnTo>
                  <a:cubicBezTo>
                    <a:pt x="40565" y="28242"/>
                    <a:pt x="40672" y="28194"/>
                    <a:pt x="40731" y="28099"/>
                  </a:cubicBezTo>
                  <a:cubicBezTo>
                    <a:pt x="40839" y="28016"/>
                    <a:pt x="40851" y="27885"/>
                    <a:pt x="40791" y="27766"/>
                  </a:cubicBezTo>
                  <a:lnTo>
                    <a:pt x="27075" y="203"/>
                  </a:lnTo>
                  <a:cubicBezTo>
                    <a:pt x="27015" y="84"/>
                    <a:pt x="26896" y="0"/>
                    <a:pt x="26765" y="0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625" name="Google Shape;12625;p49"/>
            <p:cNvSpPr/>
            <p:nvPr/>
          </p:nvSpPr>
          <p:spPr>
            <a:xfrm>
              <a:off x="4095150" y="2218250"/>
              <a:ext cx="1139450" cy="753400"/>
            </a:xfrm>
            <a:custGeom>
              <a:avLst/>
              <a:gdLst/>
              <a:ahLst/>
              <a:cxnLst/>
              <a:rect l="l" t="t" r="r" b="b"/>
              <a:pathLst>
                <a:path w="45578" h="30136" extrusionOk="0">
                  <a:moveTo>
                    <a:pt x="29147" y="1"/>
                  </a:moveTo>
                  <a:cubicBezTo>
                    <a:pt x="28956" y="1"/>
                    <a:pt x="28813" y="144"/>
                    <a:pt x="28813" y="334"/>
                  </a:cubicBezTo>
                  <a:cubicBezTo>
                    <a:pt x="28813" y="537"/>
                    <a:pt x="28956" y="680"/>
                    <a:pt x="29147" y="680"/>
                  </a:cubicBezTo>
                  <a:lnTo>
                    <a:pt x="30254" y="680"/>
                  </a:lnTo>
                  <a:lnTo>
                    <a:pt x="44684" y="29362"/>
                  </a:lnTo>
                  <a:cubicBezTo>
                    <a:pt x="44523" y="29369"/>
                    <a:pt x="44357" y="29372"/>
                    <a:pt x="44185" y="29372"/>
                  </a:cubicBezTo>
                  <a:cubicBezTo>
                    <a:pt x="42307" y="29372"/>
                    <a:pt x="39697" y="28959"/>
                    <a:pt x="34909" y="28207"/>
                  </a:cubicBezTo>
                  <a:cubicBezTo>
                    <a:pt x="31528" y="27671"/>
                    <a:pt x="26908" y="26945"/>
                    <a:pt x="20681" y="26087"/>
                  </a:cubicBezTo>
                  <a:cubicBezTo>
                    <a:pt x="18588" y="25794"/>
                    <a:pt x="16667" y="25666"/>
                    <a:pt x="14906" y="25666"/>
                  </a:cubicBezTo>
                  <a:cubicBezTo>
                    <a:pt x="7012" y="25666"/>
                    <a:pt x="2356" y="28247"/>
                    <a:pt x="0" y="30136"/>
                  </a:cubicBezTo>
                  <a:cubicBezTo>
                    <a:pt x="1215" y="29505"/>
                    <a:pt x="2501" y="29016"/>
                    <a:pt x="3822" y="28612"/>
                  </a:cubicBezTo>
                  <a:cubicBezTo>
                    <a:pt x="6405" y="27382"/>
                    <a:pt x="10054" y="26349"/>
                    <a:pt x="14987" y="26349"/>
                  </a:cubicBezTo>
                  <a:cubicBezTo>
                    <a:pt x="16693" y="26349"/>
                    <a:pt x="18552" y="26473"/>
                    <a:pt x="20574" y="26754"/>
                  </a:cubicBezTo>
                  <a:cubicBezTo>
                    <a:pt x="26801" y="27611"/>
                    <a:pt x="31433" y="28350"/>
                    <a:pt x="34790" y="28885"/>
                  </a:cubicBezTo>
                  <a:cubicBezTo>
                    <a:pt x="39555" y="29634"/>
                    <a:pt x="42179" y="30048"/>
                    <a:pt x="44116" y="30048"/>
                  </a:cubicBezTo>
                  <a:cubicBezTo>
                    <a:pt x="44521" y="30048"/>
                    <a:pt x="44897" y="30030"/>
                    <a:pt x="45256" y="29993"/>
                  </a:cubicBezTo>
                  <a:cubicBezTo>
                    <a:pt x="45375" y="29981"/>
                    <a:pt x="45458" y="29921"/>
                    <a:pt x="45518" y="29814"/>
                  </a:cubicBezTo>
                  <a:cubicBezTo>
                    <a:pt x="45565" y="29731"/>
                    <a:pt x="45577" y="29612"/>
                    <a:pt x="45518" y="29505"/>
                  </a:cubicBezTo>
                  <a:lnTo>
                    <a:pt x="30754" y="191"/>
                  </a:lnTo>
                  <a:cubicBezTo>
                    <a:pt x="30695" y="72"/>
                    <a:pt x="30575" y="1"/>
                    <a:pt x="30456" y="1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626" name="Google Shape;12626;p49"/>
            <p:cNvSpPr/>
            <p:nvPr/>
          </p:nvSpPr>
          <p:spPr>
            <a:xfrm>
              <a:off x="3949300" y="2994550"/>
              <a:ext cx="12525" cy="33950"/>
            </a:xfrm>
            <a:custGeom>
              <a:avLst/>
              <a:gdLst/>
              <a:ahLst/>
              <a:cxnLst/>
              <a:rect l="l" t="t" r="r" b="b"/>
              <a:pathLst>
                <a:path w="501" h="1358" extrusionOk="0">
                  <a:moveTo>
                    <a:pt x="155" y="0"/>
                  </a:moveTo>
                  <a:cubicBezTo>
                    <a:pt x="155" y="0"/>
                    <a:pt x="0" y="334"/>
                    <a:pt x="12" y="691"/>
                  </a:cubicBezTo>
                  <a:cubicBezTo>
                    <a:pt x="36" y="1048"/>
                    <a:pt x="250" y="1358"/>
                    <a:pt x="250" y="1358"/>
                  </a:cubicBezTo>
                  <a:cubicBezTo>
                    <a:pt x="250" y="1358"/>
                    <a:pt x="500" y="1060"/>
                    <a:pt x="453" y="667"/>
                  </a:cubicBezTo>
                  <a:cubicBezTo>
                    <a:pt x="441" y="274"/>
                    <a:pt x="155" y="0"/>
                    <a:pt x="155" y="0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627" name="Google Shape;12627;p49"/>
            <p:cNvSpPr/>
            <p:nvPr/>
          </p:nvSpPr>
          <p:spPr>
            <a:xfrm>
              <a:off x="3959125" y="2793625"/>
              <a:ext cx="388150" cy="234575"/>
            </a:xfrm>
            <a:custGeom>
              <a:avLst/>
              <a:gdLst/>
              <a:ahLst/>
              <a:cxnLst/>
              <a:rect l="l" t="t" r="r" b="b"/>
              <a:pathLst>
                <a:path w="15526" h="9383" extrusionOk="0">
                  <a:moveTo>
                    <a:pt x="15526" y="1"/>
                  </a:moveTo>
                  <a:cubicBezTo>
                    <a:pt x="15526" y="1"/>
                    <a:pt x="15252" y="36"/>
                    <a:pt x="14811" y="108"/>
                  </a:cubicBezTo>
                  <a:cubicBezTo>
                    <a:pt x="14335" y="179"/>
                    <a:pt x="13657" y="286"/>
                    <a:pt x="12823" y="465"/>
                  </a:cubicBezTo>
                  <a:cubicBezTo>
                    <a:pt x="11156" y="822"/>
                    <a:pt x="8811" y="1417"/>
                    <a:pt x="6477" y="2644"/>
                  </a:cubicBezTo>
                  <a:cubicBezTo>
                    <a:pt x="4143" y="3870"/>
                    <a:pt x="2357" y="5561"/>
                    <a:pt x="1357" y="6954"/>
                  </a:cubicBezTo>
                  <a:cubicBezTo>
                    <a:pt x="857" y="7656"/>
                    <a:pt x="512" y="8264"/>
                    <a:pt x="298" y="8692"/>
                  </a:cubicBezTo>
                  <a:cubicBezTo>
                    <a:pt x="202" y="8918"/>
                    <a:pt x="143" y="9085"/>
                    <a:pt x="83" y="9204"/>
                  </a:cubicBezTo>
                  <a:cubicBezTo>
                    <a:pt x="36" y="9323"/>
                    <a:pt x="0" y="9383"/>
                    <a:pt x="0" y="9383"/>
                  </a:cubicBezTo>
                  <a:cubicBezTo>
                    <a:pt x="0" y="9383"/>
                    <a:pt x="36" y="9323"/>
                    <a:pt x="95" y="9216"/>
                  </a:cubicBezTo>
                  <a:cubicBezTo>
                    <a:pt x="155" y="9109"/>
                    <a:pt x="226" y="8930"/>
                    <a:pt x="357" y="8740"/>
                  </a:cubicBezTo>
                  <a:cubicBezTo>
                    <a:pt x="619" y="8323"/>
                    <a:pt x="1000" y="7763"/>
                    <a:pt x="1536" y="7109"/>
                  </a:cubicBezTo>
                  <a:cubicBezTo>
                    <a:pt x="2608" y="5787"/>
                    <a:pt x="4405" y="4239"/>
                    <a:pt x="6691" y="3049"/>
                  </a:cubicBezTo>
                  <a:cubicBezTo>
                    <a:pt x="8965" y="1858"/>
                    <a:pt x="11228" y="1167"/>
                    <a:pt x="12859" y="703"/>
                  </a:cubicBezTo>
                  <a:cubicBezTo>
                    <a:pt x="13680" y="465"/>
                    <a:pt x="14347" y="298"/>
                    <a:pt x="14811" y="179"/>
                  </a:cubicBezTo>
                  <a:cubicBezTo>
                    <a:pt x="15276" y="60"/>
                    <a:pt x="15526" y="1"/>
                    <a:pt x="15526" y="1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628" name="Google Shape;12628;p49"/>
            <p:cNvSpPr/>
            <p:nvPr/>
          </p:nvSpPr>
          <p:spPr>
            <a:xfrm>
              <a:off x="3967150" y="2821900"/>
              <a:ext cx="398000" cy="204525"/>
            </a:xfrm>
            <a:custGeom>
              <a:avLst/>
              <a:gdLst/>
              <a:ahLst/>
              <a:cxnLst/>
              <a:rect l="l" t="t" r="r" b="b"/>
              <a:pathLst>
                <a:path w="15920" h="8181" extrusionOk="0">
                  <a:moveTo>
                    <a:pt x="15919" y="1"/>
                  </a:moveTo>
                  <a:cubicBezTo>
                    <a:pt x="15919" y="1"/>
                    <a:pt x="15669" y="25"/>
                    <a:pt x="15193" y="48"/>
                  </a:cubicBezTo>
                  <a:cubicBezTo>
                    <a:pt x="14955" y="60"/>
                    <a:pt x="14669" y="84"/>
                    <a:pt x="14348" y="120"/>
                  </a:cubicBezTo>
                  <a:cubicBezTo>
                    <a:pt x="14014" y="167"/>
                    <a:pt x="13633" y="215"/>
                    <a:pt x="13228" y="286"/>
                  </a:cubicBezTo>
                  <a:cubicBezTo>
                    <a:pt x="12812" y="346"/>
                    <a:pt x="12359" y="441"/>
                    <a:pt x="11883" y="560"/>
                  </a:cubicBezTo>
                  <a:cubicBezTo>
                    <a:pt x="11395" y="656"/>
                    <a:pt x="10907" y="810"/>
                    <a:pt x="10371" y="977"/>
                  </a:cubicBezTo>
                  <a:cubicBezTo>
                    <a:pt x="9323" y="1310"/>
                    <a:pt x="8192" y="1763"/>
                    <a:pt x="7049" y="2346"/>
                  </a:cubicBezTo>
                  <a:cubicBezTo>
                    <a:pt x="5918" y="2918"/>
                    <a:pt x="4894" y="3596"/>
                    <a:pt x="4001" y="4251"/>
                  </a:cubicBezTo>
                  <a:cubicBezTo>
                    <a:pt x="3572" y="4573"/>
                    <a:pt x="3132" y="4906"/>
                    <a:pt x="2775" y="5228"/>
                  </a:cubicBezTo>
                  <a:cubicBezTo>
                    <a:pt x="2406" y="5537"/>
                    <a:pt x="2084" y="5859"/>
                    <a:pt x="1786" y="6156"/>
                  </a:cubicBezTo>
                  <a:cubicBezTo>
                    <a:pt x="1489" y="6454"/>
                    <a:pt x="1227" y="6728"/>
                    <a:pt x="1013" y="6966"/>
                  </a:cubicBezTo>
                  <a:cubicBezTo>
                    <a:pt x="786" y="7204"/>
                    <a:pt x="608" y="7430"/>
                    <a:pt x="453" y="7609"/>
                  </a:cubicBezTo>
                  <a:cubicBezTo>
                    <a:pt x="155" y="7978"/>
                    <a:pt x="1" y="8180"/>
                    <a:pt x="1" y="8180"/>
                  </a:cubicBezTo>
                  <a:lnTo>
                    <a:pt x="501" y="7668"/>
                  </a:lnTo>
                  <a:cubicBezTo>
                    <a:pt x="667" y="7502"/>
                    <a:pt x="870" y="7311"/>
                    <a:pt x="1108" y="7085"/>
                  </a:cubicBezTo>
                  <a:cubicBezTo>
                    <a:pt x="1370" y="6871"/>
                    <a:pt x="1620" y="6609"/>
                    <a:pt x="1941" y="6347"/>
                  </a:cubicBezTo>
                  <a:cubicBezTo>
                    <a:pt x="2263" y="6073"/>
                    <a:pt x="2596" y="5799"/>
                    <a:pt x="2989" y="5501"/>
                  </a:cubicBezTo>
                  <a:cubicBezTo>
                    <a:pt x="3370" y="5180"/>
                    <a:pt x="3787" y="4882"/>
                    <a:pt x="4239" y="4573"/>
                  </a:cubicBezTo>
                  <a:cubicBezTo>
                    <a:pt x="5144" y="3965"/>
                    <a:pt x="6156" y="3334"/>
                    <a:pt x="7275" y="2763"/>
                  </a:cubicBezTo>
                  <a:cubicBezTo>
                    <a:pt x="8394" y="2180"/>
                    <a:pt x="9490" y="1715"/>
                    <a:pt x="10514" y="1346"/>
                  </a:cubicBezTo>
                  <a:cubicBezTo>
                    <a:pt x="11038" y="1168"/>
                    <a:pt x="11526" y="1001"/>
                    <a:pt x="11990" y="870"/>
                  </a:cubicBezTo>
                  <a:cubicBezTo>
                    <a:pt x="12454" y="715"/>
                    <a:pt x="12883" y="620"/>
                    <a:pt x="13288" y="513"/>
                  </a:cubicBezTo>
                  <a:cubicBezTo>
                    <a:pt x="13693" y="406"/>
                    <a:pt x="14050" y="346"/>
                    <a:pt x="14371" y="275"/>
                  </a:cubicBezTo>
                  <a:cubicBezTo>
                    <a:pt x="14705" y="191"/>
                    <a:pt x="14979" y="155"/>
                    <a:pt x="15205" y="120"/>
                  </a:cubicBezTo>
                  <a:cubicBezTo>
                    <a:pt x="15669" y="48"/>
                    <a:pt x="15919" y="1"/>
                    <a:pt x="15919" y="1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629" name="Google Shape;12629;p49"/>
            <p:cNvSpPr/>
            <p:nvPr/>
          </p:nvSpPr>
          <p:spPr>
            <a:xfrm>
              <a:off x="3994525" y="2964775"/>
              <a:ext cx="104225" cy="68800"/>
            </a:xfrm>
            <a:custGeom>
              <a:avLst/>
              <a:gdLst/>
              <a:ahLst/>
              <a:cxnLst/>
              <a:rect l="l" t="t" r="r" b="b"/>
              <a:pathLst>
                <a:path w="4169" h="2752" extrusionOk="0">
                  <a:moveTo>
                    <a:pt x="4168" y="1"/>
                  </a:moveTo>
                  <a:cubicBezTo>
                    <a:pt x="4168" y="1"/>
                    <a:pt x="3882" y="1"/>
                    <a:pt x="3406" y="120"/>
                  </a:cubicBezTo>
                  <a:cubicBezTo>
                    <a:pt x="2966" y="227"/>
                    <a:pt x="2335" y="453"/>
                    <a:pt x="1727" y="858"/>
                  </a:cubicBezTo>
                  <a:cubicBezTo>
                    <a:pt x="1132" y="1251"/>
                    <a:pt x="668" y="1727"/>
                    <a:pt x="406" y="2120"/>
                  </a:cubicBezTo>
                  <a:cubicBezTo>
                    <a:pt x="120" y="2489"/>
                    <a:pt x="1" y="2751"/>
                    <a:pt x="1" y="2751"/>
                  </a:cubicBezTo>
                  <a:cubicBezTo>
                    <a:pt x="1" y="2751"/>
                    <a:pt x="203" y="2561"/>
                    <a:pt x="560" y="2263"/>
                  </a:cubicBezTo>
                  <a:cubicBezTo>
                    <a:pt x="918" y="1989"/>
                    <a:pt x="1418" y="1596"/>
                    <a:pt x="1977" y="1227"/>
                  </a:cubicBezTo>
                  <a:cubicBezTo>
                    <a:pt x="2549" y="858"/>
                    <a:pt x="3097" y="536"/>
                    <a:pt x="3501" y="334"/>
                  </a:cubicBezTo>
                  <a:cubicBezTo>
                    <a:pt x="3906" y="120"/>
                    <a:pt x="4168" y="1"/>
                    <a:pt x="4168" y="1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630" name="Google Shape;12630;p49"/>
            <p:cNvSpPr/>
            <p:nvPr/>
          </p:nvSpPr>
          <p:spPr>
            <a:xfrm>
              <a:off x="4028775" y="2989475"/>
              <a:ext cx="75325" cy="42000"/>
            </a:xfrm>
            <a:custGeom>
              <a:avLst/>
              <a:gdLst/>
              <a:ahLst/>
              <a:cxnLst/>
              <a:rect l="l" t="t" r="r" b="b"/>
              <a:pathLst>
                <a:path w="3013" h="1680" extrusionOk="0">
                  <a:moveTo>
                    <a:pt x="3012" y="1"/>
                  </a:moveTo>
                  <a:cubicBezTo>
                    <a:pt x="3012" y="1"/>
                    <a:pt x="2810" y="13"/>
                    <a:pt x="2512" y="72"/>
                  </a:cubicBezTo>
                  <a:cubicBezTo>
                    <a:pt x="2191" y="132"/>
                    <a:pt x="1750" y="263"/>
                    <a:pt x="1322" y="501"/>
                  </a:cubicBezTo>
                  <a:cubicBezTo>
                    <a:pt x="893" y="739"/>
                    <a:pt x="548" y="1037"/>
                    <a:pt x="322" y="1275"/>
                  </a:cubicBezTo>
                  <a:cubicBezTo>
                    <a:pt x="107" y="1513"/>
                    <a:pt x="0" y="1680"/>
                    <a:pt x="0" y="1680"/>
                  </a:cubicBezTo>
                  <a:cubicBezTo>
                    <a:pt x="0" y="1680"/>
                    <a:pt x="179" y="1584"/>
                    <a:pt x="464" y="1453"/>
                  </a:cubicBezTo>
                  <a:cubicBezTo>
                    <a:pt x="750" y="1311"/>
                    <a:pt x="1131" y="1120"/>
                    <a:pt x="1536" y="894"/>
                  </a:cubicBezTo>
                  <a:cubicBezTo>
                    <a:pt x="1941" y="668"/>
                    <a:pt x="2310" y="441"/>
                    <a:pt x="2572" y="275"/>
                  </a:cubicBezTo>
                  <a:cubicBezTo>
                    <a:pt x="2846" y="120"/>
                    <a:pt x="3012" y="1"/>
                    <a:pt x="3012" y="1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631" name="Google Shape;12631;p49"/>
            <p:cNvSpPr/>
            <p:nvPr/>
          </p:nvSpPr>
          <p:spPr>
            <a:xfrm>
              <a:off x="4084125" y="2918350"/>
              <a:ext cx="545625" cy="124750"/>
            </a:xfrm>
            <a:custGeom>
              <a:avLst/>
              <a:gdLst/>
              <a:ahLst/>
              <a:cxnLst/>
              <a:rect l="l" t="t" r="r" b="b"/>
              <a:pathLst>
                <a:path w="21825" h="4990" extrusionOk="0">
                  <a:moveTo>
                    <a:pt x="14943" y="0"/>
                  </a:moveTo>
                  <a:cubicBezTo>
                    <a:pt x="13562" y="0"/>
                    <a:pt x="12038" y="107"/>
                    <a:pt x="10466" y="369"/>
                  </a:cubicBezTo>
                  <a:cubicBezTo>
                    <a:pt x="8883" y="655"/>
                    <a:pt x="7430" y="1084"/>
                    <a:pt x="6132" y="1560"/>
                  </a:cubicBezTo>
                  <a:cubicBezTo>
                    <a:pt x="5489" y="1834"/>
                    <a:pt x="4882" y="2048"/>
                    <a:pt x="4335" y="2334"/>
                  </a:cubicBezTo>
                  <a:cubicBezTo>
                    <a:pt x="4049" y="2465"/>
                    <a:pt x="3787" y="2584"/>
                    <a:pt x="3525" y="2727"/>
                  </a:cubicBezTo>
                  <a:cubicBezTo>
                    <a:pt x="3275" y="2870"/>
                    <a:pt x="3037" y="3013"/>
                    <a:pt x="2811" y="3120"/>
                  </a:cubicBezTo>
                  <a:cubicBezTo>
                    <a:pt x="2358" y="3370"/>
                    <a:pt x="1965" y="3632"/>
                    <a:pt x="1608" y="3858"/>
                  </a:cubicBezTo>
                  <a:cubicBezTo>
                    <a:pt x="1251" y="4060"/>
                    <a:pt x="965" y="4275"/>
                    <a:pt x="727" y="4453"/>
                  </a:cubicBezTo>
                  <a:cubicBezTo>
                    <a:pt x="251" y="4799"/>
                    <a:pt x="1" y="4989"/>
                    <a:pt x="1" y="4989"/>
                  </a:cubicBezTo>
                  <a:cubicBezTo>
                    <a:pt x="1" y="4989"/>
                    <a:pt x="275" y="4810"/>
                    <a:pt x="763" y="4513"/>
                  </a:cubicBezTo>
                  <a:cubicBezTo>
                    <a:pt x="1001" y="4346"/>
                    <a:pt x="1310" y="4168"/>
                    <a:pt x="1668" y="3977"/>
                  </a:cubicBezTo>
                  <a:cubicBezTo>
                    <a:pt x="2025" y="3775"/>
                    <a:pt x="2430" y="3525"/>
                    <a:pt x="2906" y="3322"/>
                  </a:cubicBezTo>
                  <a:cubicBezTo>
                    <a:pt x="3144" y="3203"/>
                    <a:pt x="3382" y="3084"/>
                    <a:pt x="3632" y="2965"/>
                  </a:cubicBezTo>
                  <a:cubicBezTo>
                    <a:pt x="3882" y="2846"/>
                    <a:pt x="4156" y="2739"/>
                    <a:pt x="4442" y="2620"/>
                  </a:cubicBezTo>
                  <a:cubicBezTo>
                    <a:pt x="4989" y="2382"/>
                    <a:pt x="5597" y="2179"/>
                    <a:pt x="6240" y="1929"/>
                  </a:cubicBezTo>
                  <a:cubicBezTo>
                    <a:pt x="7514" y="1501"/>
                    <a:pt x="8966" y="1120"/>
                    <a:pt x="10514" y="834"/>
                  </a:cubicBezTo>
                  <a:cubicBezTo>
                    <a:pt x="12038" y="572"/>
                    <a:pt x="13550" y="441"/>
                    <a:pt x="14895" y="405"/>
                  </a:cubicBezTo>
                  <a:cubicBezTo>
                    <a:pt x="15172" y="405"/>
                    <a:pt x="15440" y="403"/>
                    <a:pt x="15702" y="403"/>
                  </a:cubicBezTo>
                  <a:cubicBezTo>
                    <a:pt x="16095" y="403"/>
                    <a:pt x="16472" y="408"/>
                    <a:pt x="16836" y="429"/>
                  </a:cubicBezTo>
                  <a:cubicBezTo>
                    <a:pt x="17134" y="441"/>
                    <a:pt x="17431" y="441"/>
                    <a:pt x="17717" y="477"/>
                  </a:cubicBezTo>
                  <a:cubicBezTo>
                    <a:pt x="17991" y="488"/>
                    <a:pt x="18265" y="524"/>
                    <a:pt x="18515" y="548"/>
                  </a:cubicBezTo>
                  <a:cubicBezTo>
                    <a:pt x="19039" y="596"/>
                    <a:pt x="19503" y="691"/>
                    <a:pt x="19896" y="739"/>
                  </a:cubicBezTo>
                  <a:cubicBezTo>
                    <a:pt x="20313" y="798"/>
                    <a:pt x="20658" y="881"/>
                    <a:pt x="20944" y="941"/>
                  </a:cubicBezTo>
                  <a:cubicBezTo>
                    <a:pt x="21515" y="1060"/>
                    <a:pt x="21825" y="1120"/>
                    <a:pt x="21825" y="1120"/>
                  </a:cubicBezTo>
                  <a:cubicBezTo>
                    <a:pt x="21825" y="1120"/>
                    <a:pt x="21515" y="1024"/>
                    <a:pt x="20991" y="834"/>
                  </a:cubicBezTo>
                  <a:cubicBezTo>
                    <a:pt x="20706" y="762"/>
                    <a:pt x="20360" y="655"/>
                    <a:pt x="19956" y="584"/>
                  </a:cubicBezTo>
                  <a:cubicBezTo>
                    <a:pt x="19539" y="488"/>
                    <a:pt x="19098" y="381"/>
                    <a:pt x="18574" y="310"/>
                  </a:cubicBezTo>
                  <a:cubicBezTo>
                    <a:pt x="18324" y="286"/>
                    <a:pt x="18051" y="238"/>
                    <a:pt x="17777" y="191"/>
                  </a:cubicBezTo>
                  <a:cubicBezTo>
                    <a:pt x="17491" y="143"/>
                    <a:pt x="17193" y="131"/>
                    <a:pt x="16896" y="107"/>
                  </a:cubicBezTo>
                  <a:cubicBezTo>
                    <a:pt x="16288" y="24"/>
                    <a:pt x="15634" y="12"/>
                    <a:pt x="14943" y="0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632" name="Google Shape;12632;p49"/>
            <p:cNvSpPr/>
            <p:nvPr/>
          </p:nvSpPr>
          <p:spPr>
            <a:xfrm>
              <a:off x="4123125" y="2961400"/>
              <a:ext cx="359900" cy="95675"/>
            </a:xfrm>
            <a:custGeom>
              <a:avLst/>
              <a:gdLst/>
              <a:ahLst/>
              <a:cxnLst/>
              <a:rect l="l" t="t" r="r" b="b"/>
              <a:pathLst>
                <a:path w="14396" h="3827" extrusionOk="0">
                  <a:moveTo>
                    <a:pt x="10580" y="0"/>
                  </a:moveTo>
                  <a:cubicBezTo>
                    <a:pt x="10315" y="0"/>
                    <a:pt x="10039" y="6"/>
                    <a:pt x="9752" y="17"/>
                  </a:cubicBezTo>
                  <a:cubicBezTo>
                    <a:pt x="8835" y="64"/>
                    <a:pt x="7823" y="195"/>
                    <a:pt x="6787" y="433"/>
                  </a:cubicBezTo>
                  <a:cubicBezTo>
                    <a:pt x="5763" y="695"/>
                    <a:pt x="4811" y="1029"/>
                    <a:pt x="3965" y="1386"/>
                  </a:cubicBezTo>
                  <a:cubicBezTo>
                    <a:pt x="3120" y="1767"/>
                    <a:pt x="2382" y="2148"/>
                    <a:pt x="1810" y="2517"/>
                  </a:cubicBezTo>
                  <a:cubicBezTo>
                    <a:pt x="1512" y="2696"/>
                    <a:pt x="1251" y="2898"/>
                    <a:pt x="1036" y="3041"/>
                  </a:cubicBezTo>
                  <a:cubicBezTo>
                    <a:pt x="810" y="3196"/>
                    <a:pt x="620" y="3338"/>
                    <a:pt x="465" y="3458"/>
                  </a:cubicBezTo>
                  <a:cubicBezTo>
                    <a:pt x="167" y="3696"/>
                    <a:pt x="0" y="3827"/>
                    <a:pt x="0" y="3827"/>
                  </a:cubicBezTo>
                  <a:cubicBezTo>
                    <a:pt x="0" y="3827"/>
                    <a:pt x="179" y="3731"/>
                    <a:pt x="512" y="3517"/>
                  </a:cubicBezTo>
                  <a:cubicBezTo>
                    <a:pt x="679" y="3410"/>
                    <a:pt x="870" y="3291"/>
                    <a:pt x="1108" y="3160"/>
                  </a:cubicBezTo>
                  <a:cubicBezTo>
                    <a:pt x="1346" y="3029"/>
                    <a:pt x="1596" y="2862"/>
                    <a:pt x="1917" y="2719"/>
                  </a:cubicBezTo>
                  <a:cubicBezTo>
                    <a:pt x="2525" y="2386"/>
                    <a:pt x="3263" y="2065"/>
                    <a:pt x="4096" y="1731"/>
                  </a:cubicBezTo>
                  <a:cubicBezTo>
                    <a:pt x="4953" y="1422"/>
                    <a:pt x="5882" y="1112"/>
                    <a:pt x="6894" y="874"/>
                  </a:cubicBezTo>
                  <a:cubicBezTo>
                    <a:pt x="7906" y="648"/>
                    <a:pt x="8894" y="481"/>
                    <a:pt x="9787" y="398"/>
                  </a:cubicBezTo>
                  <a:cubicBezTo>
                    <a:pt x="10542" y="317"/>
                    <a:pt x="11246" y="288"/>
                    <a:pt x="11856" y="288"/>
                  </a:cubicBezTo>
                  <a:cubicBezTo>
                    <a:pt x="11967" y="288"/>
                    <a:pt x="12075" y="289"/>
                    <a:pt x="12180" y="290"/>
                  </a:cubicBezTo>
                  <a:cubicBezTo>
                    <a:pt x="12246" y="288"/>
                    <a:pt x="12311" y="287"/>
                    <a:pt x="12374" y="287"/>
                  </a:cubicBezTo>
                  <a:cubicBezTo>
                    <a:pt x="12643" y="287"/>
                    <a:pt x="12888" y="305"/>
                    <a:pt x="13109" y="314"/>
                  </a:cubicBezTo>
                  <a:cubicBezTo>
                    <a:pt x="13371" y="314"/>
                    <a:pt x="13609" y="350"/>
                    <a:pt x="13800" y="362"/>
                  </a:cubicBezTo>
                  <a:cubicBezTo>
                    <a:pt x="14193" y="410"/>
                    <a:pt x="14395" y="421"/>
                    <a:pt x="14395" y="421"/>
                  </a:cubicBezTo>
                  <a:cubicBezTo>
                    <a:pt x="14395" y="421"/>
                    <a:pt x="14193" y="374"/>
                    <a:pt x="13788" y="314"/>
                  </a:cubicBezTo>
                  <a:cubicBezTo>
                    <a:pt x="13609" y="279"/>
                    <a:pt x="13371" y="231"/>
                    <a:pt x="13097" y="195"/>
                  </a:cubicBezTo>
                  <a:cubicBezTo>
                    <a:pt x="12835" y="160"/>
                    <a:pt x="12526" y="112"/>
                    <a:pt x="12180" y="76"/>
                  </a:cubicBezTo>
                  <a:cubicBezTo>
                    <a:pt x="11704" y="27"/>
                    <a:pt x="11170" y="0"/>
                    <a:pt x="10580" y="0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633" name="Google Shape;12633;p49"/>
            <p:cNvSpPr/>
            <p:nvPr/>
          </p:nvSpPr>
          <p:spPr>
            <a:xfrm>
              <a:off x="4615450" y="2986200"/>
              <a:ext cx="654575" cy="48625"/>
            </a:xfrm>
            <a:custGeom>
              <a:avLst/>
              <a:gdLst/>
              <a:ahLst/>
              <a:cxnLst/>
              <a:rect l="l" t="t" r="r" b="b"/>
              <a:pathLst>
                <a:path w="26183" h="1945" extrusionOk="0">
                  <a:moveTo>
                    <a:pt x="26182" y="1144"/>
                  </a:moveTo>
                  <a:cubicBezTo>
                    <a:pt x="26182" y="1144"/>
                    <a:pt x="26109" y="1152"/>
                    <a:pt x="26003" y="1195"/>
                  </a:cubicBezTo>
                  <a:lnTo>
                    <a:pt x="26003" y="1195"/>
                  </a:lnTo>
                  <a:cubicBezTo>
                    <a:pt x="26123" y="1161"/>
                    <a:pt x="26182" y="1144"/>
                    <a:pt x="26182" y="1144"/>
                  </a:cubicBezTo>
                  <a:close/>
                  <a:moveTo>
                    <a:pt x="26003" y="1195"/>
                  </a:moveTo>
                  <a:cubicBezTo>
                    <a:pt x="25982" y="1201"/>
                    <a:pt x="25958" y="1208"/>
                    <a:pt x="25932" y="1215"/>
                  </a:cubicBezTo>
                  <a:cubicBezTo>
                    <a:pt x="25887" y="1228"/>
                    <a:pt x="25837" y="1243"/>
                    <a:pt x="25780" y="1261"/>
                  </a:cubicBezTo>
                  <a:lnTo>
                    <a:pt x="25780" y="1261"/>
                  </a:lnTo>
                  <a:cubicBezTo>
                    <a:pt x="25837" y="1248"/>
                    <a:pt x="25887" y="1237"/>
                    <a:pt x="25932" y="1227"/>
                  </a:cubicBezTo>
                  <a:cubicBezTo>
                    <a:pt x="25957" y="1215"/>
                    <a:pt x="25981" y="1204"/>
                    <a:pt x="26003" y="1195"/>
                  </a:cubicBezTo>
                  <a:close/>
                  <a:moveTo>
                    <a:pt x="0" y="1"/>
                  </a:moveTo>
                  <a:cubicBezTo>
                    <a:pt x="0" y="1"/>
                    <a:pt x="1477" y="144"/>
                    <a:pt x="3846" y="382"/>
                  </a:cubicBezTo>
                  <a:cubicBezTo>
                    <a:pt x="6215" y="620"/>
                    <a:pt x="9466" y="965"/>
                    <a:pt x="13085" y="1346"/>
                  </a:cubicBezTo>
                  <a:cubicBezTo>
                    <a:pt x="14883" y="1549"/>
                    <a:pt x="16610" y="1751"/>
                    <a:pt x="18193" y="1858"/>
                  </a:cubicBezTo>
                  <a:cubicBezTo>
                    <a:pt x="19022" y="1915"/>
                    <a:pt x="19812" y="1945"/>
                    <a:pt x="20548" y="1945"/>
                  </a:cubicBezTo>
                  <a:cubicBezTo>
                    <a:pt x="21206" y="1945"/>
                    <a:pt x="21822" y="1921"/>
                    <a:pt x="22384" y="1870"/>
                  </a:cubicBezTo>
                  <a:cubicBezTo>
                    <a:pt x="23599" y="1787"/>
                    <a:pt x="24551" y="1584"/>
                    <a:pt x="25182" y="1430"/>
                  </a:cubicBezTo>
                  <a:cubicBezTo>
                    <a:pt x="25426" y="1369"/>
                    <a:pt x="25625" y="1308"/>
                    <a:pt x="25780" y="1261"/>
                  </a:cubicBezTo>
                  <a:lnTo>
                    <a:pt x="25780" y="1261"/>
                  </a:lnTo>
                  <a:cubicBezTo>
                    <a:pt x="25625" y="1295"/>
                    <a:pt x="25426" y="1338"/>
                    <a:pt x="25182" y="1382"/>
                  </a:cubicBezTo>
                  <a:cubicBezTo>
                    <a:pt x="24527" y="1501"/>
                    <a:pt x="23575" y="1632"/>
                    <a:pt x="22384" y="1668"/>
                  </a:cubicBezTo>
                  <a:cubicBezTo>
                    <a:pt x="22184" y="1674"/>
                    <a:pt x="21976" y="1677"/>
                    <a:pt x="21762" y="1677"/>
                  </a:cubicBezTo>
                  <a:cubicBezTo>
                    <a:pt x="20727" y="1677"/>
                    <a:pt x="19533" y="1608"/>
                    <a:pt x="18241" y="1489"/>
                  </a:cubicBezTo>
                  <a:cubicBezTo>
                    <a:pt x="16669" y="1334"/>
                    <a:pt x="14966" y="1096"/>
                    <a:pt x="13145" y="906"/>
                  </a:cubicBezTo>
                  <a:cubicBezTo>
                    <a:pt x="9525" y="513"/>
                    <a:pt x="6239" y="299"/>
                    <a:pt x="3858" y="156"/>
                  </a:cubicBezTo>
                  <a:cubicBezTo>
                    <a:pt x="1477" y="25"/>
                    <a:pt x="1" y="1"/>
                    <a:pt x="0" y="1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634" name="Google Shape;12634;p49"/>
            <p:cNvSpPr/>
            <p:nvPr/>
          </p:nvSpPr>
          <p:spPr>
            <a:xfrm>
              <a:off x="4455900" y="2820725"/>
              <a:ext cx="672725" cy="91700"/>
            </a:xfrm>
            <a:custGeom>
              <a:avLst/>
              <a:gdLst/>
              <a:ahLst/>
              <a:cxnLst/>
              <a:rect l="l" t="t" r="r" b="b"/>
              <a:pathLst>
                <a:path w="26909" h="3668" extrusionOk="0">
                  <a:moveTo>
                    <a:pt x="3567" y="1"/>
                  </a:moveTo>
                  <a:cubicBezTo>
                    <a:pt x="3109" y="1"/>
                    <a:pt x="2688" y="38"/>
                    <a:pt x="2310" y="48"/>
                  </a:cubicBezTo>
                  <a:cubicBezTo>
                    <a:pt x="2060" y="72"/>
                    <a:pt x="1834" y="83"/>
                    <a:pt x="1620" y="95"/>
                  </a:cubicBezTo>
                  <a:cubicBezTo>
                    <a:pt x="1417" y="131"/>
                    <a:pt x="1239" y="143"/>
                    <a:pt x="1060" y="167"/>
                  </a:cubicBezTo>
                  <a:cubicBezTo>
                    <a:pt x="370" y="274"/>
                    <a:pt x="1" y="322"/>
                    <a:pt x="1" y="322"/>
                  </a:cubicBezTo>
                  <a:cubicBezTo>
                    <a:pt x="1" y="322"/>
                    <a:pt x="393" y="286"/>
                    <a:pt x="1072" y="250"/>
                  </a:cubicBezTo>
                  <a:cubicBezTo>
                    <a:pt x="1239" y="226"/>
                    <a:pt x="1429" y="214"/>
                    <a:pt x="1644" y="202"/>
                  </a:cubicBezTo>
                  <a:lnTo>
                    <a:pt x="2322" y="202"/>
                  </a:lnTo>
                  <a:cubicBezTo>
                    <a:pt x="2462" y="202"/>
                    <a:pt x="2607" y="202"/>
                    <a:pt x="2758" y="202"/>
                  </a:cubicBezTo>
                  <a:cubicBezTo>
                    <a:pt x="3134" y="202"/>
                    <a:pt x="3544" y="208"/>
                    <a:pt x="3977" y="250"/>
                  </a:cubicBezTo>
                  <a:cubicBezTo>
                    <a:pt x="4287" y="262"/>
                    <a:pt x="4608" y="286"/>
                    <a:pt x="4942" y="310"/>
                  </a:cubicBezTo>
                  <a:cubicBezTo>
                    <a:pt x="5287" y="333"/>
                    <a:pt x="5620" y="381"/>
                    <a:pt x="5989" y="429"/>
                  </a:cubicBezTo>
                  <a:cubicBezTo>
                    <a:pt x="6692" y="500"/>
                    <a:pt x="7454" y="631"/>
                    <a:pt x="8264" y="762"/>
                  </a:cubicBezTo>
                  <a:cubicBezTo>
                    <a:pt x="9859" y="1060"/>
                    <a:pt x="11597" y="1453"/>
                    <a:pt x="13431" y="1881"/>
                  </a:cubicBezTo>
                  <a:cubicBezTo>
                    <a:pt x="15252" y="2310"/>
                    <a:pt x="17003" y="2715"/>
                    <a:pt x="18598" y="3012"/>
                  </a:cubicBezTo>
                  <a:cubicBezTo>
                    <a:pt x="19408" y="3143"/>
                    <a:pt x="20170" y="3286"/>
                    <a:pt x="20896" y="3370"/>
                  </a:cubicBezTo>
                  <a:cubicBezTo>
                    <a:pt x="21253" y="3417"/>
                    <a:pt x="21599" y="3477"/>
                    <a:pt x="21944" y="3501"/>
                  </a:cubicBezTo>
                  <a:cubicBezTo>
                    <a:pt x="22277" y="3536"/>
                    <a:pt x="22599" y="3548"/>
                    <a:pt x="22908" y="3584"/>
                  </a:cubicBezTo>
                  <a:cubicBezTo>
                    <a:pt x="23515" y="3655"/>
                    <a:pt x="24087" y="3643"/>
                    <a:pt x="24575" y="3655"/>
                  </a:cubicBezTo>
                  <a:cubicBezTo>
                    <a:pt x="24825" y="3667"/>
                    <a:pt x="25051" y="3667"/>
                    <a:pt x="25254" y="3667"/>
                  </a:cubicBezTo>
                  <a:cubicBezTo>
                    <a:pt x="25480" y="3655"/>
                    <a:pt x="25659" y="3655"/>
                    <a:pt x="25837" y="3643"/>
                  </a:cubicBezTo>
                  <a:cubicBezTo>
                    <a:pt x="26528" y="3596"/>
                    <a:pt x="26909" y="3584"/>
                    <a:pt x="26909" y="3584"/>
                  </a:cubicBezTo>
                  <a:cubicBezTo>
                    <a:pt x="26909" y="3584"/>
                    <a:pt x="26528" y="3584"/>
                    <a:pt x="25801" y="3536"/>
                  </a:cubicBezTo>
                  <a:lnTo>
                    <a:pt x="25242" y="3536"/>
                  </a:lnTo>
                  <a:cubicBezTo>
                    <a:pt x="25039" y="3536"/>
                    <a:pt x="24789" y="3501"/>
                    <a:pt x="24551" y="3489"/>
                  </a:cubicBezTo>
                  <a:cubicBezTo>
                    <a:pt x="24063" y="3441"/>
                    <a:pt x="23515" y="3429"/>
                    <a:pt x="22908" y="3346"/>
                  </a:cubicBezTo>
                  <a:cubicBezTo>
                    <a:pt x="22611" y="3298"/>
                    <a:pt x="22277" y="3262"/>
                    <a:pt x="21956" y="3227"/>
                  </a:cubicBezTo>
                  <a:cubicBezTo>
                    <a:pt x="21622" y="3179"/>
                    <a:pt x="21277" y="3120"/>
                    <a:pt x="20920" y="3060"/>
                  </a:cubicBezTo>
                  <a:cubicBezTo>
                    <a:pt x="20205" y="2953"/>
                    <a:pt x="19455" y="2786"/>
                    <a:pt x="18658" y="2631"/>
                  </a:cubicBezTo>
                  <a:cubicBezTo>
                    <a:pt x="17086" y="2286"/>
                    <a:pt x="15348" y="1869"/>
                    <a:pt x="13514" y="1441"/>
                  </a:cubicBezTo>
                  <a:cubicBezTo>
                    <a:pt x="11681" y="1000"/>
                    <a:pt x="9907" y="631"/>
                    <a:pt x="8299" y="381"/>
                  </a:cubicBezTo>
                  <a:cubicBezTo>
                    <a:pt x="7490" y="262"/>
                    <a:pt x="6728" y="143"/>
                    <a:pt x="6001" y="95"/>
                  </a:cubicBezTo>
                  <a:cubicBezTo>
                    <a:pt x="5620" y="83"/>
                    <a:pt x="5287" y="36"/>
                    <a:pt x="4942" y="24"/>
                  </a:cubicBezTo>
                  <a:cubicBezTo>
                    <a:pt x="4608" y="24"/>
                    <a:pt x="4287" y="12"/>
                    <a:pt x="3977" y="12"/>
                  </a:cubicBezTo>
                  <a:cubicBezTo>
                    <a:pt x="3838" y="4"/>
                    <a:pt x="3701" y="1"/>
                    <a:pt x="3567" y="1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635" name="Google Shape;12635;p49"/>
            <p:cNvSpPr/>
            <p:nvPr/>
          </p:nvSpPr>
          <p:spPr>
            <a:xfrm>
              <a:off x="4495800" y="2796300"/>
              <a:ext cx="401850" cy="70875"/>
            </a:xfrm>
            <a:custGeom>
              <a:avLst/>
              <a:gdLst/>
              <a:ahLst/>
              <a:cxnLst/>
              <a:rect l="l" t="t" r="r" b="b"/>
              <a:pathLst>
                <a:path w="16074" h="2835" extrusionOk="0">
                  <a:moveTo>
                    <a:pt x="0" y="1"/>
                  </a:moveTo>
                  <a:cubicBezTo>
                    <a:pt x="0" y="1"/>
                    <a:pt x="214" y="13"/>
                    <a:pt x="631" y="60"/>
                  </a:cubicBezTo>
                  <a:cubicBezTo>
                    <a:pt x="1048" y="108"/>
                    <a:pt x="1643" y="167"/>
                    <a:pt x="2381" y="251"/>
                  </a:cubicBezTo>
                  <a:cubicBezTo>
                    <a:pt x="3846" y="417"/>
                    <a:pt x="5870" y="703"/>
                    <a:pt x="8096" y="1084"/>
                  </a:cubicBezTo>
                  <a:cubicBezTo>
                    <a:pt x="10311" y="1477"/>
                    <a:pt x="12299" y="1906"/>
                    <a:pt x="13752" y="2251"/>
                  </a:cubicBezTo>
                  <a:cubicBezTo>
                    <a:pt x="14466" y="2406"/>
                    <a:pt x="15038" y="2561"/>
                    <a:pt x="15442" y="2668"/>
                  </a:cubicBezTo>
                  <a:cubicBezTo>
                    <a:pt x="15847" y="2775"/>
                    <a:pt x="16073" y="2834"/>
                    <a:pt x="16073" y="2834"/>
                  </a:cubicBezTo>
                  <a:lnTo>
                    <a:pt x="15478" y="2596"/>
                  </a:lnTo>
                  <a:cubicBezTo>
                    <a:pt x="15085" y="2442"/>
                    <a:pt x="14526" y="2251"/>
                    <a:pt x="13811" y="2025"/>
                  </a:cubicBezTo>
                  <a:cubicBezTo>
                    <a:pt x="12394" y="1584"/>
                    <a:pt x="10394" y="1025"/>
                    <a:pt x="8168" y="644"/>
                  </a:cubicBezTo>
                  <a:cubicBezTo>
                    <a:pt x="5929" y="251"/>
                    <a:pt x="3881" y="96"/>
                    <a:pt x="2393" y="36"/>
                  </a:cubicBezTo>
                  <a:cubicBezTo>
                    <a:pt x="1643" y="1"/>
                    <a:pt x="1048" y="1"/>
                    <a:pt x="631" y="1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636" name="Google Shape;12636;p49"/>
            <p:cNvSpPr/>
            <p:nvPr/>
          </p:nvSpPr>
          <p:spPr>
            <a:xfrm>
              <a:off x="2594350" y="2880150"/>
              <a:ext cx="218225" cy="179900"/>
            </a:xfrm>
            <a:custGeom>
              <a:avLst/>
              <a:gdLst/>
              <a:ahLst/>
              <a:cxnLst/>
              <a:rect l="l" t="t" r="r" b="b"/>
              <a:pathLst>
                <a:path w="8729" h="7196" extrusionOk="0">
                  <a:moveTo>
                    <a:pt x="8180" y="1"/>
                  </a:moveTo>
                  <a:cubicBezTo>
                    <a:pt x="8037" y="1"/>
                    <a:pt x="7864" y="33"/>
                    <a:pt x="7716" y="171"/>
                  </a:cubicBezTo>
                  <a:cubicBezTo>
                    <a:pt x="7621" y="242"/>
                    <a:pt x="7538" y="362"/>
                    <a:pt x="7514" y="516"/>
                  </a:cubicBezTo>
                  <a:cubicBezTo>
                    <a:pt x="7514" y="659"/>
                    <a:pt x="7549" y="778"/>
                    <a:pt x="7502" y="838"/>
                  </a:cubicBezTo>
                  <a:cubicBezTo>
                    <a:pt x="7454" y="921"/>
                    <a:pt x="7359" y="945"/>
                    <a:pt x="7216" y="981"/>
                  </a:cubicBezTo>
                  <a:cubicBezTo>
                    <a:pt x="7085" y="1004"/>
                    <a:pt x="6942" y="1028"/>
                    <a:pt x="6764" y="1076"/>
                  </a:cubicBezTo>
                  <a:cubicBezTo>
                    <a:pt x="6668" y="1112"/>
                    <a:pt x="6561" y="1171"/>
                    <a:pt x="6490" y="1278"/>
                  </a:cubicBezTo>
                  <a:cubicBezTo>
                    <a:pt x="6418" y="1374"/>
                    <a:pt x="6406" y="1528"/>
                    <a:pt x="6406" y="1600"/>
                  </a:cubicBezTo>
                  <a:cubicBezTo>
                    <a:pt x="6406" y="1755"/>
                    <a:pt x="6359" y="1874"/>
                    <a:pt x="6264" y="1993"/>
                  </a:cubicBezTo>
                  <a:cubicBezTo>
                    <a:pt x="6097" y="2231"/>
                    <a:pt x="5799" y="2409"/>
                    <a:pt x="5466" y="2624"/>
                  </a:cubicBezTo>
                  <a:cubicBezTo>
                    <a:pt x="5132" y="2838"/>
                    <a:pt x="4811" y="3076"/>
                    <a:pt x="4478" y="3314"/>
                  </a:cubicBezTo>
                  <a:cubicBezTo>
                    <a:pt x="3144" y="4267"/>
                    <a:pt x="2025" y="5243"/>
                    <a:pt x="1239" y="5981"/>
                  </a:cubicBezTo>
                  <a:cubicBezTo>
                    <a:pt x="453" y="6708"/>
                    <a:pt x="1" y="7196"/>
                    <a:pt x="1" y="7196"/>
                  </a:cubicBezTo>
                  <a:cubicBezTo>
                    <a:pt x="1" y="7196"/>
                    <a:pt x="537" y="6803"/>
                    <a:pt x="1370" y="6124"/>
                  </a:cubicBezTo>
                  <a:cubicBezTo>
                    <a:pt x="2239" y="5481"/>
                    <a:pt x="3418" y="4612"/>
                    <a:pt x="4740" y="3660"/>
                  </a:cubicBezTo>
                  <a:cubicBezTo>
                    <a:pt x="5061" y="3421"/>
                    <a:pt x="5394" y="3183"/>
                    <a:pt x="5704" y="2957"/>
                  </a:cubicBezTo>
                  <a:cubicBezTo>
                    <a:pt x="6002" y="2731"/>
                    <a:pt x="6359" y="2528"/>
                    <a:pt x="6585" y="2171"/>
                  </a:cubicBezTo>
                  <a:cubicBezTo>
                    <a:pt x="6704" y="1993"/>
                    <a:pt x="6764" y="1766"/>
                    <a:pt x="6740" y="1576"/>
                  </a:cubicBezTo>
                  <a:cubicBezTo>
                    <a:pt x="6728" y="1481"/>
                    <a:pt x="6740" y="1457"/>
                    <a:pt x="6764" y="1421"/>
                  </a:cubicBezTo>
                  <a:cubicBezTo>
                    <a:pt x="6787" y="1397"/>
                    <a:pt x="6823" y="1362"/>
                    <a:pt x="6883" y="1338"/>
                  </a:cubicBezTo>
                  <a:cubicBezTo>
                    <a:pt x="7002" y="1290"/>
                    <a:pt x="7145" y="1254"/>
                    <a:pt x="7299" y="1219"/>
                  </a:cubicBezTo>
                  <a:cubicBezTo>
                    <a:pt x="7430" y="1171"/>
                    <a:pt x="7621" y="1112"/>
                    <a:pt x="7716" y="933"/>
                  </a:cubicBezTo>
                  <a:cubicBezTo>
                    <a:pt x="7752" y="838"/>
                    <a:pt x="7752" y="754"/>
                    <a:pt x="7740" y="683"/>
                  </a:cubicBezTo>
                  <a:cubicBezTo>
                    <a:pt x="7728" y="623"/>
                    <a:pt x="7716" y="564"/>
                    <a:pt x="7716" y="516"/>
                  </a:cubicBezTo>
                  <a:cubicBezTo>
                    <a:pt x="7716" y="421"/>
                    <a:pt x="7752" y="338"/>
                    <a:pt x="7811" y="266"/>
                  </a:cubicBezTo>
                  <a:cubicBezTo>
                    <a:pt x="7930" y="111"/>
                    <a:pt x="8109" y="88"/>
                    <a:pt x="8264" y="64"/>
                  </a:cubicBezTo>
                  <a:cubicBezTo>
                    <a:pt x="8302" y="61"/>
                    <a:pt x="8339" y="59"/>
                    <a:pt x="8373" y="59"/>
                  </a:cubicBezTo>
                  <a:cubicBezTo>
                    <a:pt x="8468" y="59"/>
                    <a:pt x="8548" y="70"/>
                    <a:pt x="8609" y="88"/>
                  </a:cubicBezTo>
                  <a:cubicBezTo>
                    <a:pt x="8681" y="100"/>
                    <a:pt x="8728" y="100"/>
                    <a:pt x="8728" y="100"/>
                  </a:cubicBezTo>
                  <a:cubicBezTo>
                    <a:pt x="8728" y="100"/>
                    <a:pt x="8681" y="88"/>
                    <a:pt x="8609" y="64"/>
                  </a:cubicBezTo>
                  <a:cubicBezTo>
                    <a:pt x="8526" y="52"/>
                    <a:pt x="8407" y="28"/>
                    <a:pt x="8264" y="4"/>
                  </a:cubicBezTo>
                  <a:cubicBezTo>
                    <a:pt x="8237" y="2"/>
                    <a:pt x="8209" y="1"/>
                    <a:pt x="8180" y="1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637" name="Google Shape;12637;p49"/>
            <p:cNvSpPr/>
            <p:nvPr/>
          </p:nvSpPr>
          <p:spPr>
            <a:xfrm>
              <a:off x="2647050" y="2995725"/>
              <a:ext cx="509300" cy="34925"/>
            </a:xfrm>
            <a:custGeom>
              <a:avLst/>
              <a:gdLst/>
              <a:ahLst/>
              <a:cxnLst/>
              <a:rect l="l" t="t" r="r" b="b"/>
              <a:pathLst>
                <a:path w="20372" h="1397" extrusionOk="0">
                  <a:moveTo>
                    <a:pt x="20372" y="1"/>
                  </a:moveTo>
                  <a:cubicBezTo>
                    <a:pt x="20372" y="1"/>
                    <a:pt x="20086" y="49"/>
                    <a:pt x="19586" y="108"/>
                  </a:cubicBezTo>
                  <a:cubicBezTo>
                    <a:pt x="19074" y="180"/>
                    <a:pt x="18336" y="287"/>
                    <a:pt x="17407" y="394"/>
                  </a:cubicBezTo>
                  <a:cubicBezTo>
                    <a:pt x="15562" y="596"/>
                    <a:pt x="13014" y="822"/>
                    <a:pt x="10204" y="906"/>
                  </a:cubicBezTo>
                  <a:cubicBezTo>
                    <a:pt x="9220" y="939"/>
                    <a:pt x="8267" y="954"/>
                    <a:pt x="7364" y="954"/>
                  </a:cubicBezTo>
                  <a:cubicBezTo>
                    <a:pt x="5689" y="954"/>
                    <a:pt x="4188" y="904"/>
                    <a:pt x="2989" y="834"/>
                  </a:cubicBezTo>
                  <a:cubicBezTo>
                    <a:pt x="2060" y="787"/>
                    <a:pt x="1322" y="751"/>
                    <a:pt x="798" y="703"/>
                  </a:cubicBezTo>
                  <a:cubicBezTo>
                    <a:pt x="274" y="656"/>
                    <a:pt x="0" y="644"/>
                    <a:pt x="0" y="644"/>
                  </a:cubicBezTo>
                  <a:lnTo>
                    <a:pt x="0" y="644"/>
                  </a:lnTo>
                  <a:cubicBezTo>
                    <a:pt x="0" y="644"/>
                    <a:pt x="274" y="692"/>
                    <a:pt x="786" y="775"/>
                  </a:cubicBezTo>
                  <a:cubicBezTo>
                    <a:pt x="1286" y="870"/>
                    <a:pt x="2036" y="965"/>
                    <a:pt x="2953" y="1073"/>
                  </a:cubicBezTo>
                  <a:cubicBezTo>
                    <a:pt x="4449" y="1246"/>
                    <a:pt x="6414" y="1396"/>
                    <a:pt x="8620" y="1396"/>
                  </a:cubicBezTo>
                  <a:cubicBezTo>
                    <a:pt x="9136" y="1396"/>
                    <a:pt x="9665" y="1388"/>
                    <a:pt x="10204" y="1370"/>
                  </a:cubicBezTo>
                  <a:cubicBezTo>
                    <a:pt x="13050" y="1287"/>
                    <a:pt x="15597" y="942"/>
                    <a:pt x="17419" y="608"/>
                  </a:cubicBezTo>
                  <a:cubicBezTo>
                    <a:pt x="18348" y="453"/>
                    <a:pt x="19074" y="299"/>
                    <a:pt x="19586" y="180"/>
                  </a:cubicBezTo>
                  <a:cubicBezTo>
                    <a:pt x="20086" y="61"/>
                    <a:pt x="20372" y="1"/>
                    <a:pt x="20372" y="1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638" name="Google Shape;12638;p49"/>
            <p:cNvSpPr/>
            <p:nvPr/>
          </p:nvSpPr>
          <p:spPr>
            <a:xfrm>
              <a:off x="2698550" y="2967150"/>
              <a:ext cx="191400" cy="17800"/>
            </a:xfrm>
            <a:custGeom>
              <a:avLst/>
              <a:gdLst/>
              <a:ahLst/>
              <a:cxnLst/>
              <a:rect l="l" t="t" r="r" b="b"/>
              <a:pathLst>
                <a:path w="7656" h="712" extrusionOk="0">
                  <a:moveTo>
                    <a:pt x="7656" y="1"/>
                  </a:moveTo>
                  <a:lnTo>
                    <a:pt x="7656" y="1"/>
                  </a:lnTo>
                  <a:cubicBezTo>
                    <a:pt x="7656" y="1"/>
                    <a:pt x="7227" y="25"/>
                    <a:pt x="6525" y="108"/>
                  </a:cubicBezTo>
                  <a:cubicBezTo>
                    <a:pt x="5834" y="144"/>
                    <a:pt x="4882" y="203"/>
                    <a:pt x="3834" y="251"/>
                  </a:cubicBezTo>
                  <a:cubicBezTo>
                    <a:pt x="2786" y="299"/>
                    <a:pt x="1834" y="311"/>
                    <a:pt x="1131" y="311"/>
                  </a:cubicBezTo>
                  <a:lnTo>
                    <a:pt x="0" y="311"/>
                  </a:lnTo>
                  <a:cubicBezTo>
                    <a:pt x="0" y="311"/>
                    <a:pt x="417" y="418"/>
                    <a:pt x="1119" y="537"/>
                  </a:cubicBezTo>
                  <a:cubicBezTo>
                    <a:pt x="1719" y="628"/>
                    <a:pt x="2510" y="711"/>
                    <a:pt x="3395" y="711"/>
                  </a:cubicBezTo>
                  <a:cubicBezTo>
                    <a:pt x="3547" y="711"/>
                    <a:pt x="3701" y="709"/>
                    <a:pt x="3858" y="703"/>
                  </a:cubicBezTo>
                  <a:cubicBezTo>
                    <a:pt x="4929" y="656"/>
                    <a:pt x="5882" y="477"/>
                    <a:pt x="6572" y="311"/>
                  </a:cubicBezTo>
                  <a:cubicBezTo>
                    <a:pt x="7251" y="144"/>
                    <a:pt x="7656" y="1"/>
                    <a:pt x="7656" y="1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639" name="Google Shape;12639;p49"/>
            <p:cNvSpPr/>
            <p:nvPr/>
          </p:nvSpPr>
          <p:spPr>
            <a:xfrm>
              <a:off x="2862550" y="2897875"/>
              <a:ext cx="950150" cy="82400"/>
            </a:xfrm>
            <a:custGeom>
              <a:avLst/>
              <a:gdLst/>
              <a:ahLst/>
              <a:cxnLst/>
              <a:rect l="l" t="t" r="r" b="b"/>
              <a:pathLst>
                <a:path w="38006" h="3296" extrusionOk="0">
                  <a:moveTo>
                    <a:pt x="22933" y="1"/>
                  </a:moveTo>
                  <a:cubicBezTo>
                    <a:pt x="21699" y="1"/>
                    <a:pt x="20427" y="66"/>
                    <a:pt x="19134" y="188"/>
                  </a:cubicBezTo>
                  <a:cubicBezTo>
                    <a:pt x="16479" y="450"/>
                    <a:pt x="13978" y="819"/>
                    <a:pt x="11704" y="1046"/>
                  </a:cubicBezTo>
                  <a:cubicBezTo>
                    <a:pt x="9430" y="1260"/>
                    <a:pt x="7358" y="1319"/>
                    <a:pt x="5620" y="1319"/>
                  </a:cubicBezTo>
                  <a:cubicBezTo>
                    <a:pt x="3894" y="1319"/>
                    <a:pt x="2477" y="1260"/>
                    <a:pt x="1513" y="1224"/>
                  </a:cubicBezTo>
                  <a:cubicBezTo>
                    <a:pt x="536" y="1177"/>
                    <a:pt x="1" y="1141"/>
                    <a:pt x="0" y="1141"/>
                  </a:cubicBezTo>
                  <a:lnTo>
                    <a:pt x="0" y="1141"/>
                  </a:lnTo>
                  <a:cubicBezTo>
                    <a:pt x="1" y="1141"/>
                    <a:pt x="536" y="1200"/>
                    <a:pt x="1513" y="1296"/>
                  </a:cubicBezTo>
                  <a:cubicBezTo>
                    <a:pt x="2489" y="1379"/>
                    <a:pt x="3894" y="1486"/>
                    <a:pt x="5632" y="1546"/>
                  </a:cubicBezTo>
                  <a:cubicBezTo>
                    <a:pt x="6255" y="1567"/>
                    <a:pt x="6922" y="1581"/>
                    <a:pt x="7626" y="1581"/>
                  </a:cubicBezTo>
                  <a:cubicBezTo>
                    <a:pt x="8887" y="1581"/>
                    <a:pt x="10270" y="1537"/>
                    <a:pt x="11752" y="1415"/>
                  </a:cubicBezTo>
                  <a:cubicBezTo>
                    <a:pt x="14062" y="1236"/>
                    <a:pt x="16550" y="891"/>
                    <a:pt x="19193" y="641"/>
                  </a:cubicBezTo>
                  <a:cubicBezTo>
                    <a:pt x="20633" y="504"/>
                    <a:pt x="22037" y="428"/>
                    <a:pt x="23388" y="428"/>
                  </a:cubicBezTo>
                  <a:cubicBezTo>
                    <a:pt x="24506" y="428"/>
                    <a:pt x="25588" y="480"/>
                    <a:pt x="26623" y="593"/>
                  </a:cubicBezTo>
                  <a:cubicBezTo>
                    <a:pt x="28897" y="831"/>
                    <a:pt x="30921" y="1260"/>
                    <a:pt x="32600" y="1700"/>
                  </a:cubicBezTo>
                  <a:cubicBezTo>
                    <a:pt x="34279" y="2129"/>
                    <a:pt x="35636" y="2546"/>
                    <a:pt x="36565" y="2831"/>
                  </a:cubicBezTo>
                  <a:cubicBezTo>
                    <a:pt x="37493" y="3129"/>
                    <a:pt x="38005" y="3296"/>
                    <a:pt x="38005" y="3296"/>
                  </a:cubicBezTo>
                  <a:cubicBezTo>
                    <a:pt x="38005" y="3296"/>
                    <a:pt x="37493" y="3093"/>
                    <a:pt x="36576" y="2772"/>
                  </a:cubicBezTo>
                  <a:cubicBezTo>
                    <a:pt x="35648" y="2439"/>
                    <a:pt x="34326" y="1962"/>
                    <a:pt x="32647" y="1486"/>
                  </a:cubicBezTo>
                  <a:cubicBezTo>
                    <a:pt x="30957" y="1010"/>
                    <a:pt x="28933" y="510"/>
                    <a:pt x="26647" y="224"/>
                  </a:cubicBezTo>
                  <a:cubicBezTo>
                    <a:pt x="25467" y="72"/>
                    <a:pt x="24221" y="1"/>
                    <a:pt x="22933" y="1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640" name="Google Shape;12640;p49"/>
            <p:cNvSpPr/>
            <p:nvPr/>
          </p:nvSpPr>
          <p:spPr>
            <a:xfrm>
              <a:off x="3315875" y="2930175"/>
              <a:ext cx="382525" cy="50100"/>
            </a:xfrm>
            <a:custGeom>
              <a:avLst/>
              <a:gdLst/>
              <a:ahLst/>
              <a:cxnLst/>
              <a:rect l="l" t="t" r="r" b="b"/>
              <a:pathLst>
                <a:path w="15301" h="2004" extrusionOk="0">
                  <a:moveTo>
                    <a:pt x="5642" y="1"/>
                  </a:moveTo>
                  <a:cubicBezTo>
                    <a:pt x="4334" y="1"/>
                    <a:pt x="3168" y="108"/>
                    <a:pt x="2251" y="242"/>
                  </a:cubicBezTo>
                  <a:cubicBezTo>
                    <a:pt x="1548" y="349"/>
                    <a:pt x="989" y="456"/>
                    <a:pt x="596" y="539"/>
                  </a:cubicBezTo>
                  <a:cubicBezTo>
                    <a:pt x="203" y="635"/>
                    <a:pt x="1" y="670"/>
                    <a:pt x="1" y="670"/>
                  </a:cubicBezTo>
                  <a:cubicBezTo>
                    <a:pt x="1" y="670"/>
                    <a:pt x="227" y="658"/>
                    <a:pt x="608" y="611"/>
                  </a:cubicBezTo>
                  <a:cubicBezTo>
                    <a:pt x="1001" y="575"/>
                    <a:pt x="1560" y="527"/>
                    <a:pt x="2263" y="480"/>
                  </a:cubicBezTo>
                  <a:cubicBezTo>
                    <a:pt x="2900" y="442"/>
                    <a:pt x="3642" y="416"/>
                    <a:pt x="4462" y="416"/>
                  </a:cubicBezTo>
                  <a:cubicBezTo>
                    <a:pt x="5450" y="416"/>
                    <a:pt x="6551" y="454"/>
                    <a:pt x="7716" y="551"/>
                  </a:cubicBezTo>
                  <a:cubicBezTo>
                    <a:pt x="9835" y="754"/>
                    <a:pt x="11728" y="1087"/>
                    <a:pt x="13098" y="1420"/>
                  </a:cubicBezTo>
                  <a:cubicBezTo>
                    <a:pt x="13788" y="1575"/>
                    <a:pt x="14336" y="1730"/>
                    <a:pt x="14705" y="1837"/>
                  </a:cubicBezTo>
                  <a:cubicBezTo>
                    <a:pt x="15098" y="1944"/>
                    <a:pt x="15300" y="2004"/>
                    <a:pt x="15300" y="2004"/>
                  </a:cubicBezTo>
                  <a:cubicBezTo>
                    <a:pt x="15300" y="2004"/>
                    <a:pt x="15098" y="1909"/>
                    <a:pt x="14752" y="1742"/>
                  </a:cubicBezTo>
                  <a:cubicBezTo>
                    <a:pt x="14383" y="1599"/>
                    <a:pt x="13848" y="1409"/>
                    <a:pt x="13169" y="1182"/>
                  </a:cubicBezTo>
                  <a:cubicBezTo>
                    <a:pt x="11835" y="754"/>
                    <a:pt x="9930" y="289"/>
                    <a:pt x="7775" y="99"/>
                  </a:cubicBezTo>
                  <a:cubicBezTo>
                    <a:pt x="7036" y="30"/>
                    <a:pt x="6320" y="1"/>
                    <a:pt x="5642" y="1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641" name="Google Shape;12641;p49"/>
            <p:cNvSpPr/>
            <p:nvPr/>
          </p:nvSpPr>
          <p:spPr>
            <a:xfrm>
              <a:off x="3478100" y="2965425"/>
              <a:ext cx="132475" cy="15200"/>
            </a:xfrm>
            <a:custGeom>
              <a:avLst/>
              <a:gdLst/>
              <a:ahLst/>
              <a:cxnLst/>
              <a:rect l="l" t="t" r="r" b="b"/>
              <a:pathLst>
                <a:path w="5299" h="608" extrusionOk="0">
                  <a:moveTo>
                    <a:pt x="1616" y="0"/>
                  </a:moveTo>
                  <a:cubicBezTo>
                    <a:pt x="667" y="0"/>
                    <a:pt x="1" y="106"/>
                    <a:pt x="1" y="106"/>
                  </a:cubicBezTo>
                  <a:cubicBezTo>
                    <a:pt x="1" y="106"/>
                    <a:pt x="1179" y="368"/>
                    <a:pt x="2632" y="499"/>
                  </a:cubicBezTo>
                  <a:cubicBezTo>
                    <a:pt x="3706" y="595"/>
                    <a:pt x="4639" y="607"/>
                    <a:pt x="5060" y="607"/>
                  </a:cubicBezTo>
                  <a:cubicBezTo>
                    <a:pt x="5213" y="607"/>
                    <a:pt x="5299" y="606"/>
                    <a:pt x="5299" y="606"/>
                  </a:cubicBezTo>
                  <a:cubicBezTo>
                    <a:pt x="5299" y="606"/>
                    <a:pt x="4156" y="177"/>
                    <a:pt x="2679" y="46"/>
                  </a:cubicBezTo>
                  <a:cubicBezTo>
                    <a:pt x="2302" y="13"/>
                    <a:pt x="1942" y="0"/>
                    <a:pt x="1616" y="0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642" name="Google Shape;12642;p49"/>
            <p:cNvSpPr/>
            <p:nvPr/>
          </p:nvSpPr>
          <p:spPr>
            <a:xfrm>
              <a:off x="3505200" y="2876350"/>
              <a:ext cx="306000" cy="62250"/>
            </a:xfrm>
            <a:custGeom>
              <a:avLst/>
              <a:gdLst/>
              <a:ahLst/>
              <a:cxnLst/>
              <a:rect l="l" t="t" r="r" b="b"/>
              <a:pathLst>
                <a:path w="12240" h="2490" extrusionOk="0">
                  <a:moveTo>
                    <a:pt x="702" y="1"/>
                  </a:moveTo>
                  <a:cubicBezTo>
                    <a:pt x="253" y="1"/>
                    <a:pt x="0" y="13"/>
                    <a:pt x="0" y="13"/>
                  </a:cubicBezTo>
                  <a:cubicBezTo>
                    <a:pt x="0" y="13"/>
                    <a:pt x="691" y="97"/>
                    <a:pt x="1822" y="252"/>
                  </a:cubicBezTo>
                  <a:cubicBezTo>
                    <a:pt x="2941" y="418"/>
                    <a:pt x="4489" y="668"/>
                    <a:pt x="6167" y="1014"/>
                  </a:cubicBezTo>
                  <a:cubicBezTo>
                    <a:pt x="7846" y="1359"/>
                    <a:pt x="9370" y="1728"/>
                    <a:pt x="10466" y="2014"/>
                  </a:cubicBezTo>
                  <a:cubicBezTo>
                    <a:pt x="11549" y="2311"/>
                    <a:pt x="12240" y="2490"/>
                    <a:pt x="12240" y="2490"/>
                  </a:cubicBezTo>
                  <a:cubicBezTo>
                    <a:pt x="12240" y="2490"/>
                    <a:pt x="11597" y="2192"/>
                    <a:pt x="10549" y="1787"/>
                  </a:cubicBezTo>
                  <a:cubicBezTo>
                    <a:pt x="9489" y="1383"/>
                    <a:pt x="7977" y="906"/>
                    <a:pt x="6275" y="561"/>
                  </a:cubicBezTo>
                  <a:cubicBezTo>
                    <a:pt x="4560" y="216"/>
                    <a:pt x="2977" y="73"/>
                    <a:pt x="1845" y="25"/>
                  </a:cubicBezTo>
                  <a:cubicBezTo>
                    <a:pt x="1388" y="6"/>
                    <a:pt x="1002" y="1"/>
                    <a:pt x="702" y="1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643" name="Google Shape;12643;p49"/>
            <p:cNvSpPr/>
            <p:nvPr/>
          </p:nvSpPr>
          <p:spPr>
            <a:xfrm>
              <a:off x="3798075" y="2921325"/>
              <a:ext cx="146175" cy="109850"/>
            </a:xfrm>
            <a:custGeom>
              <a:avLst/>
              <a:gdLst/>
              <a:ahLst/>
              <a:cxnLst/>
              <a:rect l="l" t="t" r="r" b="b"/>
              <a:pathLst>
                <a:path w="5847" h="4394" extrusionOk="0">
                  <a:moveTo>
                    <a:pt x="1" y="0"/>
                  </a:moveTo>
                  <a:lnTo>
                    <a:pt x="1" y="0"/>
                  </a:lnTo>
                  <a:cubicBezTo>
                    <a:pt x="1" y="0"/>
                    <a:pt x="406" y="179"/>
                    <a:pt x="1001" y="465"/>
                  </a:cubicBezTo>
                  <a:cubicBezTo>
                    <a:pt x="1596" y="774"/>
                    <a:pt x="2394" y="1239"/>
                    <a:pt x="3239" y="1810"/>
                  </a:cubicBezTo>
                  <a:cubicBezTo>
                    <a:pt x="4097" y="2382"/>
                    <a:pt x="4787" y="2977"/>
                    <a:pt x="5228" y="3501"/>
                  </a:cubicBezTo>
                  <a:cubicBezTo>
                    <a:pt x="5442" y="3751"/>
                    <a:pt x="5597" y="3977"/>
                    <a:pt x="5704" y="4132"/>
                  </a:cubicBezTo>
                  <a:cubicBezTo>
                    <a:pt x="5787" y="4299"/>
                    <a:pt x="5847" y="4394"/>
                    <a:pt x="5847" y="4394"/>
                  </a:cubicBezTo>
                  <a:cubicBezTo>
                    <a:pt x="5847" y="4394"/>
                    <a:pt x="5823" y="4287"/>
                    <a:pt x="5763" y="4108"/>
                  </a:cubicBezTo>
                  <a:cubicBezTo>
                    <a:pt x="5704" y="3929"/>
                    <a:pt x="5585" y="3656"/>
                    <a:pt x="5406" y="3358"/>
                  </a:cubicBezTo>
                  <a:cubicBezTo>
                    <a:pt x="5049" y="2763"/>
                    <a:pt x="4382" y="2036"/>
                    <a:pt x="3501" y="1441"/>
                  </a:cubicBezTo>
                  <a:cubicBezTo>
                    <a:pt x="2620" y="846"/>
                    <a:pt x="1727" y="477"/>
                    <a:pt x="1072" y="274"/>
                  </a:cubicBezTo>
                  <a:cubicBezTo>
                    <a:pt x="418" y="60"/>
                    <a:pt x="1" y="0"/>
                    <a:pt x="1" y="0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644" name="Google Shape;12644;p49"/>
            <p:cNvSpPr/>
            <p:nvPr/>
          </p:nvSpPr>
          <p:spPr>
            <a:xfrm>
              <a:off x="3826650" y="2973700"/>
              <a:ext cx="92900" cy="57175"/>
            </a:xfrm>
            <a:custGeom>
              <a:avLst/>
              <a:gdLst/>
              <a:ahLst/>
              <a:cxnLst/>
              <a:rect l="l" t="t" r="r" b="b"/>
              <a:pathLst>
                <a:path w="3716" h="2287" extrusionOk="0">
                  <a:moveTo>
                    <a:pt x="1" y="1"/>
                  </a:moveTo>
                  <a:cubicBezTo>
                    <a:pt x="1" y="1"/>
                    <a:pt x="215" y="120"/>
                    <a:pt x="560" y="346"/>
                  </a:cubicBezTo>
                  <a:cubicBezTo>
                    <a:pt x="894" y="537"/>
                    <a:pt x="1358" y="822"/>
                    <a:pt x="1858" y="1132"/>
                  </a:cubicBezTo>
                  <a:cubicBezTo>
                    <a:pt x="2370" y="1453"/>
                    <a:pt x="2834" y="1727"/>
                    <a:pt x="3156" y="1942"/>
                  </a:cubicBezTo>
                  <a:cubicBezTo>
                    <a:pt x="3501" y="2144"/>
                    <a:pt x="3716" y="2287"/>
                    <a:pt x="3716" y="2287"/>
                  </a:cubicBezTo>
                  <a:cubicBezTo>
                    <a:pt x="3716" y="2287"/>
                    <a:pt x="3573" y="2073"/>
                    <a:pt x="3311" y="1763"/>
                  </a:cubicBezTo>
                  <a:cubicBezTo>
                    <a:pt x="3037" y="1453"/>
                    <a:pt x="2644" y="1061"/>
                    <a:pt x="2096" y="739"/>
                  </a:cubicBezTo>
                  <a:cubicBezTo>
                    <a:pt x="1572" y="406"/>
                    <a:pt x="1037" y="227"/>
                    <a:pt x="644" y="120"/>
                  </a:cubicBezTo>
                  <a:cubicBezTo>
                    <a:pt x="263" y="25"/>
                    <a:pt x="1" y="1"/>
                    <a:pt x="1" y="1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645" name="Google Shape;12645;p49"/>
            <p:cNvSpPr/>
            <p:nvPr/>
          </p:nvSpPr>
          <p:spPr>
            <a:xfrm>
              <a:off x="3798075" y="2993050"/>
              <a:ext cx="73550" cy="48550"/>
            </a:xfrm>
            <a:custGeom>
              <a:avLst/>
              <a:gdLst/>
              <a:ahLst/>
              <a:cxnLst/>
              <a:rect l="l" t="t" r="r" b="b"/>
              <a:pathLst>
                <a:path w="2942" h="1942" extrusionOk="0">
                  <a:moveTo>
                    <a:pt x="1" y="1"/>
                  </a:moveTo>
                  <a:lnTo>
                    <a:pt x="1" y="1"/>
                  </a:lnTo>
                  <a:cubicBezTo>
                    <a:pt x="1" y="1"/>
                    <a:pt x="167" y="120"/>
                    <a:pt x="417" y="346"/>
                  </a:cubicBezTo>
                  <a:cubicBezTo>
                    <a:pt x="679" y="525"/>
                    <a:pt x="1025" y="787"/>
                    <a:pt x="1430" y="1049"/>
                  </a:cubicBezTo>
                  <a:cubicBezTo>
                    <a:pt x="1834" y="1299"/>
                    <a:pt x="2203" y="1525"/>
                    <a:pt x="2489" y="1680"/>
                  </a:cubicBezTo>
                  <a:cubicBezTo>
                    <a:pt x="2763" y="1846"/>
                    <a:pt x="2942" y="1942"/>
                    <a:pt x="2942" y="1942"/>
                  </a:cubicBezTo>
                  <a:cubicBezTo>
                    <a:pt x="2942" y="1942"/>
                    <a:pt x="2846" y="1763"/>
                    <a:pt x="2632" y="1513"/>
                  </a:cubicBezTo>
                  <a:cubicBezTo>
                    <a:pt x="2430" y="1251"/>
                    <a:pt x="2096" y="929"/>
                    <a:pt x="1680" y="656"/>
                  </a:cubicBezTo>
                  <a:cubicBezTo>
                    <a:pt x="1263" y="382"/>
                    <a:pt x="834" y="215"/>
                    <a:pt x="525" y="120"/>
                  </a:cubicBezTo>
                  <a:cubicBezTo>
                    <a:pt x="215" y="37"/>
                    <a:pt x="1" y="1"/>
                    <a:pt x="1" y="1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646" name="Google Shape;12646;p49"/>
            <p:cNvSpPr/>
            <p:nvPr/>
          </p:nvSpPr>
          <p:spPr>
            <a:xfrm>
              <a:off x="3646275" y="3014500"/>
              <a:ext cx="141425" cy="65800"/>
            </a:xfrm>
            <a:custGeom>
              <a:avLst/>
              <a:gdLst/>
              <a:ahLst/>
              <a:cxnLst/>
              <a:rect l="l" t="t" r="r" b="b"/>
              <a:pathLst>
                <a:path w="5657" h="2632" extrusionOk="0">
                  <a:moveTo>
                    <a:pt x="1" y="0"/>
                  </a:moveTo>
                  <a:cubicBezTo>
                    <a:pt x="1" y="0"/>
                    <a:pt x="346" y="119"/>
                    <a:pt x="882" y="286"/>
                  </a:cubicBezTo>
                  <a:cubicBezTo>
                    <a:pt x="1417" y="488"/>
                    <a:pt x="2132" y="786"/>
                    <a:pt x="2906" y="1143"/>
                  </a:cubicBezTo>
                  <a:cubicBezTo>
                    <a:pt x="3680" y="1512"/>
                    <a:pt x="4358" y="1869"/>
                    <a:pt x="4858" y="2155"/>
                  </a:cubicBezTo>
                  <a:cubicBezTo>
                    <a:pt x="5346" y="2453"/>
                    <a:pt x="5656" y="2631"/>
                    <a:pt x="5656" y="2631"/>
                  </a:cubicBezTo>
                  <a:cubicBezTo>
                    <a:pt x="5656" y="2631"/>
                    <a:pt x="5418" y="2357"/>
                    <a:pt x="4989" y="1976"/>
                  </a:cubicBezTo>
                  <a:cubicBezTo>
                    <a:pt x="4549" y="1584"/>
                    <a:pt x="3906" y="1107"/>
                    <a:pt x="3096" y="738"/>
                  </a:cubicBezTo>
                  <a:cubicBezTo>
                    <a:pt x="2298" y="369"/>
                    <a:pt x="1501" y="179"/>
                    <a:pt x="941" y="83"/>
                  </a:cubicBezTo>
                  <a:cubicBezTo>
                    <a:pt x="358" y="0"/>
                    <a:pt x="1" y="0"/>
                    <a:pt x="1" y="0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647" name="Google Shape;12647;p49"/>
            <p:cNvSpPr/>
            <p:nvPr/>
          </p:nvSpPr>
          <p:spPr>
            <a:xfrm>
              <a:off x="2907500" y="2169450"/>
              <a:ext cx="176225" cy="400375"/>
            </a:xfrm>
            <a:custGeom>
              <a:avLst/>
              <a:gdLst/>
              <a:ahLst/>
              <a:cxnLst/>
              <a:rect l="l" t="t" r="r" b="b"/>
              <a:pathLst>
                <a:path w="7049" h="16015" extrusionOk="0">
                  <a:moveTo>
                    <a:pt x="7049" y="0"/>
                  </a:moveTo>
                  <a:cubicBezTo>
                    <a:pt x="7048" y="1"/>
                    <a:pt x="5263" y="3501"/>
                    <a:pt x="3310" y="7918"/>
                  </a:cubicBezTo>
                  <a:cubicBezTo>
                    <a:pt x="1369" y="12335"/>
                    <a:pt x="0" y="16014"/>
                    <a:pt x="0" y="16014"/>
                  </a:cubicBezTo>
                  <a:cubicBezTo>
                    <a:pt x="0" y="16014"/>
                    <a:pt x="1798" y="12514"/>
                    <a:pt x="3727" y="8096"/>
                  </a:cubicBezTo>
                  <a:cubicBezTo>
                    <a:pt x="5679" y="3680"/>
                    <a:pt x="7049" y="1"/>
                    <a:pt x="7049" y="0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648" name="Google Shape;12648;p49"/>
            <p:cNvSpPr/>
            <p:nvPr/>
          </p:nvSpPr>
          <p:spPr>
            <a:xfrm>
              <a:off x="2784850" y="2298325"/>
              <a:ext cx="212275" cy="456325"/>
            </a:xfrm>
            <a:custGeom>
              <a:avLst/>
              <a:gdLst/>
              <a:ahLst/>
              <a:cxnLst/>
              <a:rect l="l" t="t" r="r" b="b"/>
              <a:pathLst>
                <a:path w="8491" h="18253" extrusionOk="0">
                  <a:moveTo>
                    <a:pt x="8490" y="1"/>
                  </a:moveTo>
                  <a:cubicBezTo>
                    <a:pt x="8490" y="1"/>
                    <a:pt x="6287" y="3942"/>
                    <a:pt x="3930" y="8978"/>
                  </a:cubicBezTo>
                  <a:cubicBezTo>
                    <a:pt x="1596" y="14026"/>
                    <a:pt x="1" y="18253"/>
                    <a:pt x="1" y="18253"/>
                  </a:cubicBezTo>
                  <a:cubicBezTo>
                    <a:pt x="1" y="18253"/>
                    <a:pt x="2013" y="14205"/>
                    <a:pt x="4347" y="9168"/>
                  </a:cubicBezTo>
                  <a:cubicBezTo>
                    <a:pt x="6692" y="4144"/>
                    <a:pt x="8490" y="1"/>
                    <a:pt x="8490" y="1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649" name="Google Shape;12649;p49"/>
            <p:cNvSpPr/>
            <p:nvPr/>
          </p:nvSpPr>
          <p:spPr>
            <a:xfrm>
              <a:off x="2934875" y="2266475"/>
              <a:ext cx="56875" cy="120275"/>
            </a:xfrm>
            <a:custGeom>
              <a:avLst/>
              <a:gdLst/>
              <a:ahLst/>
              <a:cxnLst/>
              <a:rect l="l" t="t" r="r" b="b"/>
              <a:pathLst>
                <a:path w="2275" h="4811" extrusionOk="0">
                  <a:moveTo>
                    <a:pt x="2275" y="1"/>
                  </a:moveTo>
                  <a:cubicBezTo>
                    <a:pt x="2275" y="1"/>
                    <a:pt x="1560" y="989"/>
                    <a:pt x="941" y="2311"/>
                  </a:cubicBezTo>
                  <a:cubicBezTo>
                    <a:pt x="298" y="3632"/>
                    <a:pt x="1" y="4811"/>
                    <a:pt x="1" y="4811"/>
                  </a:cubicBezTo>
                  <a:cubicBezTo>
                    <a:pt x="1" y="4811"/>
                    <a:pt x="715" y="3846"/>
                    <a:pt x="1346" y="2501"/>
                  </a:cubicBezTo>
                  <a:cubicBezTo>
                    <a:pt x="1977" y="1180"/>
                    <a:pt x="2275" y="1"/>
                    <a:pt x="2275" y="1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650" name="Google Shape;12650;p49"/>
            <p:cNvSpPr/>
            <p:nvPr/>
          </p:nvSpPr>
          <p:spPr>
            <a:xfrm>
              <a:off x="2625625" y="2781125"/>
              <a:ext cx="121750" cy="253325"/>
            </a:xfrm>
            <a:custGeom>
              <a:avLst/>
              <a:gdLst/>
              <a:ahLst/>
              <a:cxnLst/>
              <a:rect l="l" t="t" r="r" b="b"/>
              <a:pathLst>
                <a:path w="4870" h="10133" extrusionOk="0">
                  <a:moveTo>
                    <a:pt x="4870" y="1"/>
                  </a:moveTo>
                  <a:cubicBezTo>
                    <a:pt x="4870" y="1"/>
                    <a:pt x="4584" y="572"/>
                    <a:pt x="4155" y="1501"/>
                  </a:cubicBezTo>
                  <a:cubicBezTo>
                    <a:pt x="3739" y="2441"/>
                    <a:pt x="3179" y="3715"/>
                    <a:pt x="2536" y="5132"/>
                  </a:cubicBezTo>
                  <a:cubicBezTo>
                    <a:pt x="1893" y="6525"/>
                    <a:pt x="1286" y="7799"/>
                    <a:pt x="810" y="8692"/>
                  </a:cubicBezTo>
                  <a:cubicBezTo>
                    <a:pt x="572" y="9133"/>
                    <a:pt x="381" y="9490"/>
                    <a:pt x="226" y="9752"/>
                  </a:cubicBezTo>
                  <a:cubicBezTo>
                    <a:pt x="83" y="10002"/>
                    <a:pt x="0" y="10133"/>
                    <a:pt x="0" y="10133"/>
                  </a:cubicBezTo>
                  <a:cubicBezTo>
                    <a:pt x="0" y="10133"/>
                    <a:pt x="107" y="10014"/>
                    <a:pt x="286" y="9787"/>
                  </a:cubicBezTo>
                  <a:cubicBezTo>
                    <a:pt x="464" y="9573"/>
                    <a:pt x="703" y="9228"/>
                    <a:pt x="1000" y="8811"/>
                  </a:cubicBezTo>
                  <a:cubicBezTo>
                    <a:pt x="1584" y="7966"/>
                    <a:pt x="2310" y="6739"/>
                    <a:pt x="2953" y="5311"/>
                  </a:cubicBezTo>
                  <a:cubicBezTo>
                    <a:pt x="3608" y="3882"/>
                    <a:pt x="4072" y="2548"/>
                    <a:pt x="4382" y="1572"/>
                  </a:cubicBezTo>
                  <a:cubicBezTo>
                    <a:pt x="4703" y="608"/>
                    <a:pt x="4870" y="1"/>
                    <a:pt x="4870" y="1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651" name="Google Shape;12651;p49"/>
            <p:cNvSpPr/>
            <p:nvPr/>
          </p:nvSpPr>
          <p:spPr>
            <a:xfrm>
              <a:off x="2705375" y="2802850"/>
              <a:ext cx="58675" cy="146175"/>
            </a:xfrm>
            <a:custGeom>
              <a:avLst/>
              <a:gdLst/>
              <a:ahLst/>
              <a:cxnLst/>
              <a:rect l="l" t="t" r="r" b="b"/>
              <a:pathLst>
                <a:path w="2347" h="5847" extrusionOk="0">
                  <a:moveTo>
                    <a:pt x="2346" y="1"/>
                  </a:moveTo>
                  <a:cubicBezTo>
                    <a:pt x="2346" y="1"/>
                    <a:pt x="2204" y="334"/>
                    <a:pt x="1965" y="858"/>
                  </a:cubicBezTo>
                  <a:cubicBezTo>
                    <a:pt x="1751" y="1394"/>
                    <a:pt x="1453" y="2108"/>
                    <a:pt x="1132" y="2906"/>
                  </a:cubicBezTo>
                  <a:cubicBezTo>
                    <a:pt x="822" y="3727"/>
                    <a:pt x="537" y="4442"/>
                    <a:pt x="322" y="4978"/>
                  </a:cubicBezTo>
                  <a:cubicBezTo>
                    <a:pt x="120" y="5513"/>
                    <a:pt x="1" y="5847"/>
                    <a:pt x="1" y="5847"/>
                  </a:cubicBezTo>
                  <a:cubicBezTo>
                    <a:pt x="1" y="5847"/>
                    <a:pt x="227" y="5573"/>
                    <a:pt x="537" y="5085"/>
                  </a:cubicBezTo>
                  <a:cubicBezTo>
                    <a:pt x="846" y="4608"/>
                    <a:pt x="1239" y="3906"/>
                    <a:pt x="1561" y="3084"/>
                  </a:cubicBezTo>
                  <a:cubicBezTo>
                    <a:pt x="1894" y="2275"/>
                    <a:pt x="2096" y="1489"/>
                    <a:pt x="2204" y="929"/>
                  </a:cubicBezTo>
                  <a:cubicBezTo>
                    <a:pt x="2323" y="358"/>
                    <a:pt x="2346" y="1"/>
                    <a:pt x="2346" y="1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652" name="Google Shape;12652;p49"/>
            <p:cNvSpPr/>
            <p:nvPr/>
          </p:nvSpPr>
          <p:spPr>
            <a:xfrm>
              <a:off x="2766100" y="2592425"/>
              <a:ext cx="130400" cy="279500"/>
            </a:xfrm>
            <a:custGeom>
              <a:avLst/>
              <a:gdLst/>
              <a:ahLst/>
              <a:cxnLst/>
              <a:rect l="l" t="t" r="r" b="b"/>
              <a:pathLst>
                <a:path w="5216" h="11180" extrusionOk="0">
                  <a:moveTo>
                    <a:pt x="5216" y="0"/>
                  </a:moveTo>
                  <a:lnTo>
                    <a:pt x="5216" y="0"/>
                  </a:lnTo>
                  <a:cubicBezTo>
                    <a:pt x="5215" y="0"/>
                    <a:pt x="3846" y="2393"/>
                    <a:pt x="2406" y="5489"/>
                  </a:cubicBezTo>
                  <a:cubicBezTo>
                    <a:pt x="965" y="8572"/>
                    <a:pt x="1" y="11180"/>
                    <a:pt x="1" y="11180"/>
                  </a:cubicBezTo>
                  <a:cubicBezTo>
                    <a:pt x="1" y="11180"/>
                    <a:pt x="1370" y="8763"/>
                    <a:pt x="2811" y="5691"/>
                  </a:cubicBezTo>
                  <a:cubicBezTo>
                    <a:pt x="4251" y="2608"/>
                    <a:pt x="5216" y="0"/>
                    <a:pt x="5216" y="0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653" name="Google Shape;12653;p49"/>
            <p:cNvSpPr/>
            <p:nvPr/>
          </p:nvSpPr>
          <p:spPr>
            <a:xfrm>
              <a:off x="2966425" y="2863275"/>
              <a:ext cx="463475" cy="37925"/>
            </a:xfrm>
            <a:custGeom>
              <a:avLst/>
              <a:gdLst/>
              <a:ahLst/>
              <a:cxnLst/>
              <a:rect l="l" t="t" r="r" b="b"/>
              <a:pathLst>
                <a:path w="18539" h="1517" extrusionOk="0">
                  <a:moveTo>
                    <a:pt x="18539" y="1"/>
                  </a:moveTo>
                  <a:lnTo>
                    <a:pt x="18539" y="1"/>
                  </a:lnTo>
                  <a:cubicBezTo>
                    <a:pt x="18538" y="1"/>
                    <a:pt x="14371" y="132"/>
                    <a:pt x="9240" y="584"/>
                  </a:cubicBezTo>
                  <a:cubicBezTo>
                    <a:pt x="6680" y="810"/>
                    <a:pt x="4358" y="1060"/>
                    <a:pt x="2692" y="1263"/>
                  </a:cubicBezTo>
                  <a:cubicBezTo>
                    <a:pt x="2075" y="1343"/>
                    <a:pt x="1533" y="1383"/>
                    <a:pt x="1104" y="1383"/>
                  </a:cubicBezTo>
                  <a:cubicBezTo>
                    <a:pt x="961" y="1383"/>
                    <a:pt x="831" y="1379"/>
                    <a:pt x="715" y="1370"/>
                  </a:cubicBezTo>
                  <a:cubicBezTo>
                    <a:pt x="263" y="1346"/>
                    <a:pt x="1" y="1263"/>
                    <a:pt x="1" y="1263"/>
                  </a:cubicBezTo>
                  <a:lnTo>
                    <a:pt x="1" y="1263"/>
                  </a:lnTo>
                  <a:cubicBezTo>
                    <a:pt x="1" y="1263"/>
                    <a:pt x="239" y="1370"/>
                    <a:pt x="715" y="1441"/>
                  </a:cubicBezTo>
                  <a:cubicBezTo>
                    <a:pt x="1008" y="1493"/>
                    <a:pt x="1382" y="1517"/>
                    <a:pt x="1823" y="1517"/>
                  </a:cubicBezTo>
                  <a:cubicBezTo>
                    <a:pt x="2099" y="1517"/>
                    <a:pt x="2402" y="1507"/>
                    <a:pt x="2727" y="1489"/>
                  </a:cubicBezTo>
                  <a:cubicBezTo>
                    <a:pt x="4406" y="1406"/>
                    <a:pt x="6728" y="1251"/>
                    <a:pt x="9288" y="1025"/>
                  </a:cubicBezTo>
                  <a:cubicBezTo>
                    <a:pt x="14407" y="584"/>
                    <a:pt x="18539" y="1"/>
                    <a:pt x="18539" y="1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654" name="Google Shape;12654;p49"/>
            <p:cNvSpPr/>
            <p:nvPr/>
          </p:nvSpPr>
          <p:spPr>
            <a:xfrm>
              <a:off x="3469475" y="2849575"/>
              <a:ext cx="89325" cy="11050"/>
            </a:xfrm>
            <a:custGeom>
              <a:avLst/>
              <a:gdLst/>
              <a:ahLst/>
              <a:cxnLst/>
              <a:rect l="l" t="t" r="r" b="b"/>
              <a:pathLst>
                <a:path w="3573" h="442" extrusionOk="0">
                  <a:moveTo>
                    <a:pt x="1786" y="1"/>
                  </a:moveTo>
                  <a:cubicBezTo>
                    <a:pt x="810" y="1"/>
                    <a:pt x="0" y="215"/>
                    <a:pt x="0" y="215"/>
                  </a:cubicBezTo>
                  <a:cubicBezTo>
                    <a:pt x="0" y="215"/>
                    <a:pt x="810" y="442"/>
                    <a:pt x="1786" y="442"/>
                  </a:cubicBezTo>
                  <a:cubicBezTo>
                    <a:pt x="2774" y="442"/>
                    <a:pt x="3572" y="215"/>
                    <a:pt x="3572" y="215"/>
                  </a:cubicBezTo>
                  <a:cubicBezTo>
                    <a:pt x="3572" y="215"/>
                    <a:pt x="2774" y="1"/>
                    <a:pt x="1786" y="1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655" name="Google Shape;12655;p49"/>
            <p:cNvSpPr/>
            <p:nvPr/>
          </p:nvSpPr>
          <p:spPr>
            <a:xfrm>
              <a:off x="3572750" y="2855225"/>
              <a:ext cx="87850" cy="12250"/>
            </a:xfrm>
            <a:custGeom>
              <a:avLst/>
              <a:gdLst/>
              <a:ahLst/>
              <a:cxnLst/>
              <a:rect l="l" t="t" r="r" b="b"/>
              <a:pathLst>
                <a:path w="3514" h="490" extrusionOk="0">
                  <a:moveTo>
                    <a:pt x="1362" y="1"/>
                  </a:moveTo>
                  <a:cubicBezTo>
                    <a:pt x="587" y="1"/>
                    <a:pt x="1" y="132"/>
                    <a:pt x="1" y="132"/>
                  </a:cubicBezTo>
                  <a:cubicBezTo>
                    <a:pt x="1" y="132"/>
                    <a:pt x="775" y="418"/>
                    <a:pt x="1739" y="477"/>
                  </a:cubicBezTo>
                  <a:cubicBezTo>
                    <a:pt x="1877" y="486"/>
                    <a:pt x="2011" y="490"/>
                    <a:pt x="2141" y="490"/>
                  </a:cubicBezTo>
                  <a:cubicBezTo>
                    <a:pt x="2918" y="490"/>
                    <a:pt x="3513" y="358"/>
                    <a:pt x="3513" y="358"/>
                  </a:cubicBezTo>
                  <a:cubicBezTo>
                    <a:pt x="3513" y="358"/>
                    <a:pt x="2751" y="85"/>
                    <a:pt x="1763" y="13"/>
                  </a:cubicBezTo>
                  <a:cubicBezTo>
                    <a:pt x="1625" y="5"/>
                    <a:pt x="1491" y="1"/>
                    <a:pt x="1362" y="1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656" name="Google Shape;12656;p49"/>
            <p:cNvSpPr/>
            <p:nvPr/>
          </p:nvSpPr>
          <p:spPr>
            <a:xfrm>
              <a:off x="4790775" y="2957350"/>
              <a:ext cx="477150" cy="47650"/>
            </a:xfrm>
            <a:custGeom>
              <a:avLst/>
              <a:gdLst/>
              <a:ahLst/>
              <a:cxnLst/>
              <a:rect l="l" t="t" r="r" b="b"/>
              <a:pathLst>
                <a:path w="19086" h="1906" extrusionOk="0">
                  <a:moveTo>
                    <a:pt x="0" y="0"/>
                  </a:moveTo>
                  <a:cubicBezTo>
                    <a:pt x="0" y="0"/>
                    <a:pt x="1072" y="155"/>
                    <a:pt x="2786" y="476"/>
                  </a:cubicBezTo>
                  <a:cubicBezTo>
                    <a:pt x="4501" y="798"/>
                    <a:pt x="6846" y="1345"/>
                    <a:pt x="9513" y="1691"/>
                  </a:cubicBezTo>
                  <a:cubicBezTo>
                    <a:pt x="10677" y="1838"/>
                    <a:pt x="11808" y="1906"/>
                    <a:pt x="12858" y="1906"/>
                  </a:cubicBezTo>
                  <a:cubicBezTo>
                    <a:pt x="14192" y="1906"/>
                    <a:pt x="15393" y="1795"/>
                    <a:pt x="16359" y="1595"/>
                  </a:cubicBezTo>
                  <a:cubicBezTo>
                    <a:pt x="17217" y="1429"/>
                    <a:pt x="17907" y="1226"/>
                    <a:pt x="18371" y="1060"/>
                  </a:cubicBezTo>
                  <a:cubicBezTo>
                    <a:pt x="18824" y="893"/>
                    <a:pt x="19086" y="798"/>
                    <a:pt x="19086" y="798"/>
                  </a:cubicBezTo>
                  <a:lnTo>
                    <a:pt x="19086" y="798"/>
                  </a:lnTo>
                  <a:cubicBezTo>
                    <a:pt x="19086" y="798"/>
                    <a:pt x="18812" y="881"/>
                    <a:pt x="18371" y="988"/>
                  </a:cubicBezTo>
                  <a:cubicBezTo>
                    <a:pt x="17895" y="1119"/>
                    <a:pt x="17205" y="1262"/>
                    <a:pt x="16347" y="1369"/>
                  </a:cubicBezTo>
                  <a:cubicBezTo>
                    <a:pt x="15599" y="1472"/>
                    <a:pt x="14724" y="1526"/>
                    <a:pt x="13758" y="1526"/>
                  </a:cubicBezTo>
                  <a:cubicBezTo>
                    <a:pt x="12495" y="1526"/>
                    <a:pt x="11076" y="1434"/>
                    <a:pt x="9585" y="1238"/>
                  </a:cubicBezTo>
                  <a:cubicBezTo>
                    <a:pt x="6953" y="893"/>
                    <a:pt x="4572" y="464"/>
                    <a:pt x="2822" y="262"/>
                  </a:cubicBezTo>
                  <a:cubicBezTo>
                    <a:pt x="1084" y="48"/>
                    <a:pt x="0" y="0"/>
                    <a:pt x="0" y="0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657" name="Google Shape;12657;p49"/>
            <p:cNvSpPr/>
            <p:nvPr/>
          </p:nvSpPr>
          <p:spPr>
            <a:xfrm>
              <a:off x="5201525" y="2869525"/>
              <a:ext cx="64925" cy="107175"/>
            </a:xfrm>
            <a:custGeom>
              <a:avLst/>
              <a:gdLst/>
              <a:ahLst/>
              <a:cxnLst/>
              <a:rect l="l" t="t" r="r" b="b"/>
              <a:pathLst>
                <a:path w="2597" h="4287" extrusionOk="0">
                  <a:moveTo>
                    <a:pt x="1" y="1"/>
                  </a:moveTo>
                  <a:cubicBezTo>
                    <a:pt x="1" y="1"/>
                    <a:pt x="477" y="1049"/>
                    <a:pt x="1179" y="2227"/>
                  </a:cubicBezTo>
                  <a:cubicBezTo>
                    <a:pt x="1894" y="3394"/>
                    <a:pt x="2596" y="4287"/>
                    <a:pt x="2596" y="4287"/>
                  </a:cubicBezTo>
                  <a:cubicBezTo>
                    <a:pt x="2596" y="4287"/>
                    <a:pt x="2275" y="3180"/>
                    <a:pt x="1560" y="1989"/>
                  </a:cubicBezTo>
                  <a:cubicBezTo>
                    <a:pt x="834" y="799"/>
                    <a:pt x="1" y="1"/>
                    <a:pt x="1" y="1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658" name="Google Shape;12658;p49"/>
            <p:cNvSpPr/>
            <p:nvPr/>
          </p:nvSpPr>
          <p:spPr>
            <a:xfrm>
              <a:off x="5239025" y="2963875"/>
              <a:ext cx="83075" cy="80400"/>
            </a:xfrm>
            <a:custGeom>
              <a:avLst/>
              <a:gdLst/>
              <a:ahLst/>
              <a:cxnLst/>
              <a:rect l="l" t="t" r="r" b="b"/>
              <a:pathLst>
                <a:path w="3323" h="3216" extrusionOk="0">
                  <a:moveTo>
                    <a:pt x="1632" y="1454"/>
                  </a:moveTo>
                  <a:lnTo>
                    <a:pt x="1632" y="1454"/>
                  </a:lnTo>
                  <a:cubicBezTo>
                    <a:pt x="1632" y="1454"/>
                    <a:pt x="1624" y="1462"/>
                    <a:pt x="1614" y="1471"/>
                  </a:cubicBezTo>
                  <a:lnTo>
                    <a:pt x="1614" y="1471"/>
                  </a:lnTo>
                  <a:cubicBezTo>
                    <a:pt x="1621" y="1459"/>
                    <a:pt x="1632" y="1454"/>
                    <a:pt x="1632" y="1454"/>
                  </a:cubicBezTo>
                  <a:close/>
                  <a:moveTo>
                    <a:pt x="25" y="1"/>
                  </a:moveTo>
                  <a:cubicBezTo>
                    <a:pt x="25" y="1"/>
                    <a:pt x="1" y="25"/>
                    <a:pt x="49" y="156"/>
                  </a:cubicBezTo>
                  <a:cubicBezTo>
                    <a:pt x="84" y="215"/>
                    <a:pt x="144" y="311"/>
                    <a:pt x="239" y="382"/>
                  </a:cubicBezTo>
                  <a:cubicBezTo>
                    <a:pt x="299" y="430"/>
                    <a:pt x="358" y="453"/>
                    <a:pt x="453" y="477"/>
                  </a:cubicBezTo>
                  <a:cubicBezTo>
                    <a:pt x="501" y="489"/>
                    <a:pt x="537" y="489"/>
                    <a:pt x="584" y="489"/>
                  </a:cubicBezTo>
                  <a:cubicBezTo>
                    <a:pt x="620" y="477"/>
                    <a:pt x="656" y="477"/>
                    <a:pt x="691" y="453"/>
                  </a:cubicBezTo>
                  <a:lnTo>
                    <a:pt x="691" y="453"/>
                  </a:lnTo>
                  <a:cubicBezTo>
                    <a:pt x="656" y="501"/>
                    <a:pt x="691" y="453"/>
                    <a:pt x="703" y="549"/>
                  </a:cubicBezTo>
                  <a:lnTo>
                    <a:pt x="703" y="692"/>
                  </a:lnTo>
                  <a:cubicBezTo>
                    <a:pt x="703" y="727"/>
                    <a:pt x="691" y="787"/>
                    <a:pt x="680" y="834"/>
                  </a:cubicBezTo>
                  <a:cubicBezTo>
                    <a:pt x="656" y="870"/>
                    <a:pt x="632" y="918"/>
                    <a:pt x="620" y="965"/>
                  </a:cubicBezTo>
                  <a:cubicBezTo>
                    <a:pt x="584" y="1025"/>
                    <a:pt x="584" y="1084"/>
                    <a:pt x="584" y="1144"/>
                  </a:cubicBezTo>
                  <a:cubicBezTo>
                    <a:pt x="582" y="1142"/>
                    <a:pt x="581" y="1141"/>
                    <a:pt x="579" y="1141"/>
                  </a:cubicBezTo>
                  <a:cubicBezTo>
                    <a:pt x="570" y="1141"/>
                    <a:pt x="564" y="1171"/>
                    <a:pt x="584" y="1251"/>
                  </a:cubicBezTo>
                  <a:cubicBezTo>
                    <a:pt x="620" y="1334"/>
                    <a:pt x="715" y="1442"/>
                    <a:pt x="918" y="1442"/>
                  </a:cubicBezTo>
                  <a:cubicBezTo>
                    <a:pt x="953" y="1442"/>
                    <a:pt x="1001" y="1442"/>
                    <a:pt x="1061" y="1430"/>
                  </a:cubicBezTo>
                  <a:cubicBezTo>
                    <a:pt x="1096" y="1406"/>
                    <a:pt x="1120" y="1406"/>
                    <a:pt x="1156" y="1394"/>
                  </a:cubicBezTo>
                  <a:lnTo>
                    <a:pt x="1192" y="1382"/>
                  </a:lnTo>
                  <a:lnTo>
                    <a:pt x="1192" y="1382"/>
                  </a:lnTo>
                  <a:lnTo>
                    <a:pt x="1168" y="1394"/>
                  </a:lnTo>
                  <a:lnTo>
                    <a:pt x="1168" y="1406"/>
                  </a:lnTo>
                  <a:lnTo>
                    <a:pt x="1168" y="1442"/>
                  </a:lnTo>
                  <a:lnTo>
                    <a:pt x="1168" y="1489"/>
                  </a:lnTo>
                  <a:cubicBezTo>
                    <a:pt x="1168" y="1513"/>
                    <a:pt x="1168" y="1561"/>
                    <a:pt x="1180" y="1608"/>
                  </a:cubicBezTo>
                  <a:cubicBezTo>
                    <a:pt x="1239" y="1763"/>
                    <a:pt x="1346" y="1846"/>
                    <a:pt x="1453" y="1882"/>
                  </a:cubicBezTo>
                  <a:cubicBezTo>
                    <a:pt x="1486" y="1898"/>
                    <a:pt x="1525" y="1906"/>
                    <a:pt x="1564" y="1907"/>
                  </a:cubicBezTo>
                  <a:lnTo>
                    <a:pt x="1564" y="1907"/>
                  </a:lnTo>
                  <a:cubicBezTo>
                    <a:pt x="1966" y="2499"/>
                    <a:pt x="2457" y="2766"/>
                    <a:pt x="2775" y="2942"/>
                  </a:cubicBezTo>
                  <a:cubicBezTo>
                    <a:pt x="3132" y="3132"/>
                    <a:pt x="3323" y="3216"/>
                    <a:pt x="3323" y="3216"/>
                  </a:cubicBezTo>
                  <a:cubicBezTo>
                    <a:pt x="3323" y="3216"/>
                    <a:pt x="3156" y="3073"/>
                    <a:pt x="2942" y="2775"/>
                  </a:cubicBezTo>
                  <a:cubicBezTo>
                    <a:pt x="2656" y="2513"/>
                    <a:pt x="2192" y="2144"/>
                    <a:pt x="1894" y="1525"/>
                  </a:cubicBezTo>
                  <a:lnTo>
                    <a:pt x="1608" y="1549"/>
                  </a:lnTo>
                  <a:lnTo>
                    <a:pt x="1608" y="1561"/>
                  </a:lnTo>
                  <a:cubicBezTo>
                    <a:pt x="1608" y="1563"/>
                    <a:pt x="1608" y="1564"/>
                    <a:pt x="1607" y="1564"/>
                  </a:cubicBezTo>
                  <a:cubicBezTo>
                    <a:pt x="1605" y="1564"/>
                    <a:pt x="1599" y="1540"/>
                    <a:pt x="1608" y="1493"/>
                  </a:cubicBezTo>
                  <a:lnTo>
                    <a:pt x="1608" y="1493"/>
                  </a:lnTo>
                  <a:cubicBezTo>
                    <a:pt x="1620" y="1492"/>
                    <a:pt x="1636" y="1491"/>
                    <a:pt x="1656" y="1489"/>
                  </a:cubicBezTo>
                  <a:lnTo>
                    <a:pt x="1656" y="1465"/>
                  </a:lnTo>
                  <a:lnTo>
                    <a:pt x="1656" y="1454"/>
                  </a:lnTo>
                  <a:cubicBezTo>
                    <a:pt x="1704" y="1382"/>
                    <a:pt x="1775" y="1299"/>
                    <a:pt x="1846" y="1215"/>
                  </a:cubicBezTo>
                  <a:lnTo>
                    <a:pt x="1787" y="1096"/>
                  </a:lnTo>
                  <a:lnTo>
                    <a:pt x="1775" y="1061"/>
                  </a:lnTo>
                  <a:cubicBezTo>
                    <a:pt x="1763" y="1037"/>
                    <a:pt x="1751" y="1001"/>
                    <a:pt x="1727" y="989"/>
                  </a:cubicBezTo>
                  <a:cubicBezTo>
                    <a:pt x="1656" y="906"/>
                    <a:pt x="1549" y="858"/>
                    <a:pt x="1453" y="858"/>
                  </a:cubicBezTo>
                  <a:cubicBezTo>
                    <a:pt x="1346" y="858"/>
                    <a:pt x="1215" y="894"/>
                    <a:pt x="1108" y="953"/>
                  </a:cubicBezTo>
                  <a:lnTo>
                    <a:pt x="1049" y="977"/>
                  </a:lnTo>
                  <a:lnTo>
                    <a:pt x="1037" y="989"/>
                  </a:lnTo>
                  <a:cubicBezTo>
                    <a:pt x="1023" y="1003"/>
                    <a:pt x="1007" y="1006"/>
                    <a:pt x="993" y="1006"/>
                  </a:cubicBezTo>
                  <a:cubicBezTo>
                    <a:pt x="981" y="1006"/>
                    <a:pt x="969" y="1004"/>
                    <a:pt x="960" y="1004"/>
                  </a:cubicBezTo>
                  <a:cubicBezTo>
                    <a:pt x="952" y="1004"/>
                    <a:pt x="945" y="1006"/>
                    <a:pt x="942" y="1013"/>
                  </a:cubicBezTo>
                  <a:cubicBezTo>
                    <a:pt x="930" y="989"/>
                    <a:pt x="942" y="977"/>
                    <a:pt x="942" y="965"/>
                  </a:cubicBezTo>
                  <a:cubicBezTo>
                    <a:pt x="942" y="953"/>
                    <a:pt x="953" y="918"/>
                    <a:pt x="953" y="906"/>
                  </a:cubicBezTo>
                  <a:cubicBezTo>
                    <a:pt x="977" y="811"/>
                    <a:pt x="977" y="739"/>
                    <a:pt x="977" y="680"/>
                  </a:cubicBezTo>
                  <a:cubicBezTo>
                    <a:pt x="977" y="549"/>
                    <a:pt x="918" y="430"/>
                    <a:pt x="882" y="370"/>
                  </a:cubicBezTo>
                  <a:cubicBezTo>
                    <a:pt x="850" y="301"/>
                    <a:pt x="820" y="282"/>
                    <a:pt x="798" y="282"/>
                  </a:cubicBezTo>
                  <a:cubicBezTo>
                    <a:pt x="772" y="282"/>
                    <a:pt x="756" y="311"/>
                    <a:pt x="763" y="311"/>
                  </a:cubicBezTo>
                  <a:cubicBezTo>
                    <a:pt x="703" y="358"/>
                    <a:pt x="632" y="370"/>
                    <a:pt x="584" y="382"/>
                  </a:cubicBezTo>
                  <a:lnTo>
                    <a:pt x="465" y="382"/>
                  </a:lnTo>
                  <a:cubicBezTo>
                    <a:pt x="394" y="370"/>
                    <a:pt x="322" y="358"/>
                    <a:pt x="275" y="322"/>
                  </a:cubicBezTo>
                  <a:cubicBezTo>
                    <a:pt x="168" y="263"/>
                    <a:pt x="108" y="203"/>
                    <a:pt x="84" y="144"/>
                  </a:cubicBezTo>
                  <a:cubicBezTo>
                    <a:pt x="25" y="37"/>
                    <a:pt x="25" y="1"/>
                    <a:pt x="25" y="1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659" name="Google Shape;12659;p49"/>
            <p:cNvSpPr/>
            <p:nvPr/>
          </p:nvSpPr>
          <p:spPr>
            <a:xfrm>
              <a:off x="4916975" y="2278100"/>
              <a:ext cx="94975" cy="186650"/>
            </a:xfrm>
            <a:custGeom>
              <a:avLst/>
              <a:gdLst/>
              <a:ahLst/>
              <a:cxnLst/>
              <a:rect l="l" t="t" r="r" b="b"/>
              <a:pathLst>
                <a:path w="3799" h="7466" extrusionOk="0">
                  <a:moveTo>
                    <a:pt x="0" y="0"/>
                  </a:moveTo>
                  <a:cubicBezTo>
                    <a:pt x="0" y="0"/>
                    <a:pt x="655" y="1774"/>
                    <a:pt x="1691" y="3834"/>
                  </a:cubicBezTo>
                  <a:cubicBezTo>
                    <a:pt x="2739" y="5906"/>
                    <a:pt x="3798" y="7465"/>
                    <a:pt x="3798" y="7465"/>
                  </a:cubicBezTo>
                  <a:cubicBezTo>
                    <a:pt x="3798" y="7465"/>
                    <a:pt x="3156" y="5679"/>
                    <a:pt x="2096" y="3631"/>
                  </a:cubicBezTo>
                  <a:cubicBezTo>
                    <a:pt x="1048" y="1572"/>
                    <a:pt x="1" y="0"/>
                    <a:pt x="0" y="0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660" name="Google Shape;12660;p49"/>
            <p:cNvSpPr/>
            <p:nvPr/>
          </p:nvSpPr>
          <p:spPr>
            <a:xfrm>
              <a:off x="5015500" y="2480800"/>
              <a:ext cx="23525" cy="41975"/>
            </a:xfrm>
            <a:custGeom>
              <a:avLst/>
              <a:gdLst/>
              <a:ahLst/>
              <a:cxnLst/>
              <a:rect l="l" t="t" r="r" b="b"/>
              <a:pathLst>
                <a:path w="941" h="1679" extrusionOk="0">
                  <a:moveTo>
                    <a:pt x="0" y="0"/>
                  </a:moveTo>
                  <a:lnTo>
                    <a:pt x="0" y="0"/>
                  </a:lnTo>
                  <a:cubicBezTo>
                    <a:pt x="0" y="0"/>
                    <a:pt x="12" y="488"/>
                    <a:pt x="274" y="953"/>
                  </a:cubicBezTo>
                  <a:cubicBezTo>
                    <a:pt x="524" y="1417"/>
                    <a:pt x="941" y="1679"/>
                    <a:pt x="941" y="1679"/>
                  </a:cubicBezTo>
                  <a:cubicBezTo>
                    <a:pt x="941" y="1679"/>
                    <a:pt x="929" y="1191"/>
                    <a:pt x="667" y="726"/>
                  </a:cubicBezTo>
                  <a:cubicBezTo>
                    <a:pt x="417" y="274"/>
                    <a:pt x="0" y="0"/>
                    <a:pt x="0" y="0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661" name="Google Shape;12661;p49"/>
            <p:cNvSpPr/>
            <p:nvPr/>
          </p:nvSpPr>
          <p:spPr>
            <a:xfrm>
              <a:off x="5043475" y="2540625"/>
              <a:ext cx="18175" cy="25025"/>
            </a:xfrm>
            <a:custGeom>
              <a:avLst/>
              <a:gdLst/>
              <a:ahLst/>
              <a:cxnLst/>
              <a:rect l="l" t="t" r="r" b="b"/>
              <a:pathLst>
                <a:path w="727" h="1001" extrusionOk="0">
                  <a:moveTo>
                    <a:pt x="36" y="0"/>
                  </a:moveTo>
                  <a:cubicBezTo>
                    <a:pt x="36" y="0"/>
                    <a:pt x="1" y="346"/>
                    <a:pt x="179" y="631"/>
                  </a:cubicBezTo>
                  <a:cubicBezTo>
                    <a:pt x="346" y="893"/>
                    <a:pt x="679" y="1000"/>
                    <a:pt x="679" y="1000"/>
                  </a:cubicBezTo>
                  <a:cubicBezTo>
                    <a:pt x="679" y="1000"/>
                    <a:pt x="727" y="643"/>
                    <a:pt x="548" y="381"/>
                  </a:cubicBezTo>
                  <a:cubicBezTo>
                    <a:pt x="382" y="108"/>
                    <a:pt x="36" y="0"/>
                    <a:pt x="36" y="0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662" name="Google Shape;12662;p49"/>
            <p:cNvSpPr/>
            <p:nvPr/>
          </p:nvSpPr>
          <p:spPr>
            <a:xfrm>
              <a:off x="3961800" y="2745100"/>
              <a:ext cx="180100" cy="208700"/>
            </a:xfrm>
            <a:custGeom>
              <a:avLst/>
              <a:gdLst/>
              <a:ahLst/>
              <a:cxnLst/>
              <a:rect l="l" t="t" r="r" b="b"/>
              <a:pathLst>
                <a:path w="7204" h="8348" extrusionOk="0">
                  <a:moveTo>
                    <a:pt x="7203" y="1"/>
                  </a:moveTo>
                  <a:cubicBezTo>
                    <a:pt x="7203" y="1"/>
                    <a:pt x="6620" y="263"/>
                    <a:pt x="5715" y="751"/>
                  </a:cubicBezTo>
                  <a:cubicBezTo>
                    <a:pt x="4810" y="1263"/>
                    <a:pt x="3524" y="2001"/>
                    <a:pt x="2370" y="3132"/>
                  </a:cubicBezTo>
                  <a:cubicBezTo>
                    <a:pt x="1203" y="4287"/>
                    <a:pt x="488" y="5621"/>
                    <a:pt x="226" y="6645"/>
                  </a:cubicBezTo>
                  <a:cubicBezTo>
                    <a:pt x="95" y="7168"/>
                    <a:pt x="36" y="7585"/>
                    <a:pt x="12" y="7883"/>
                  </a:cubicBezTo>
                  <a:cubicBezTo>
                    <a:pt x="0" y="8180"/>
                    <a:pt x="0" y="8347"/>
                    <a:pt x="0" y="8347"/>
                  </a:cubicBezTo>
                  <a:cubicBezTo>
                    <a:pt x="0" y="8347"/>
                    <a:pt x="12" y="8180"/>
                    <a:pt x="72" y="7895"/>
                  </a:cubicBezTo>
                  <a:cubicBezTo>
                    <a:pt x="131" y="7621"/>
                    <a:pt x="238" y="7216"/>
                    <a:pt x="429" y="6740"/>
                  </a:cubicBezTo>
                  <a:cubicBezTo>
                    <a:pt x="786" y="5787"/>
                    <a:pt x="1560" y="4561"/>
                    <a:pt x="2679" y="3478"/>
                  </a:cubicBezTo>
                  <a:cubicBezTo>
                    <a:pt x="3798" y="2382"/>
                    <a:pt x="4977" y="1561"/>
                    <a:pt x="5822" y="965"/>
                  </a:cubicBezTo>
                  <a:cubicBezTo>
                    <a:pt x="6668" y="370"/>
                    <a:pt x="7203" y="1"/>
                    <a:pt x="7203" y="1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663" name="Google Shape;12663;p49"/>
            <p:cNvSpPr/>
            <p:nvPr/>
          </p:nvSpPr>
          <p:spPr>
            <a:xfrm>
              <a:off x="3951675" y="2765350"/>
              <a:ext cx="96750" cy="141400"/>
            </a:xfrm>
            <a:custGeom>
              <a:avLst/>
              <a:gdLst/>
              <a:ahLst/>
              <a:cxnLst/>
              <a:rect l="l" t="t" r="r" b="b"/>
              <a:pathLst>
                <a:path w="3870" h="5656" extrusionOk="0">
                  <a:moveTo>
                    <a:pt x="3870" y="1"/>
                  </a:moveTo>
                  <a:cubicBezTo>
                    <a:pt x="3870" y="1"/>
                    <a:pt x="3548" y="227"/>
                    <a:pt x="3036" y="620"/>
                  </a:cubicBezTo>
                  <a:cubicBezTo>
                    <a:pt x="2560" y="1036"/>
                    <a:pt x="1941" y="1655"/>
                    <a:pt x="1382" y="2465"/>
                  </a:cubicBezTo>
                  <a:cubicBezTo>
                    <a:pt x="846" y="3263"/>
                    <a:pt x="489" y="4084"/>
                    <a:pt x="286" y="4680"/>
                  </a:cubicBezTo>
                  <a:cubicBezTo>
                    <a:pt x="72" y="5275"/>
                    <a:pt x="0" y="5656"/>
                    <a:pt x="0" y="5656"/>
                  </a:cubicBezTo>
                  <a:cubicBezTo>
                    <a:pt x="0" y="5656"/>
                    <a:pt x="191" y="5323"/>
                    <a:pt x="489" y="4763"/>
                  </a:cubicBezTo>
                  <a:cubicBezTo>
                    <a:pt x="810" y="4215"/>
                    <a:pt x="1251" y="3489"/>
                    <a:pt x="1774" y="2715"/>
                  </a:cubicBezTo>
                  <a:cubicBezTo>
                    <a:pt x="2310" y="1941"/>
                    <a:pt x="2834" y="1251"/>
                    <a:pt x="3215" y="774"/>
                  </a:cubicBezTo>
                  <a:cubicBezTo>
                    <a:pt x="3620" y="298"/>
                    <a:pt x="3870" y="1"/>
                    <a:pt x="3870" y="1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664" name="Google Shape;12664;p49"/>
            <p:cNvSpPr/>
            <p:nvPr/>
          </p:nvSpPr>
          <p:spPr>
            <a:xfrm>
              <a:off x="3953750" y="2776950"/>
              <a:ext cx="50625" cy="74450"/>
            </a:xfrm>
            <a:custGeom>
              <a:avLst/>
              <a:gdLst/>
              <a:ahLst/>
              <a:cxnLst/>
              <a:rect l="l" t="t" r="r" b="b"/>
              <a:pathLst>
                <a:path w="2025" h="2978" extrusionOk="0">
                  <a:moveTo>
                    <a:pt x="2025" y="1"/>
                  </a:moveTo>
                  <a:cubicBezTo>
                    <a:pt x="2025" y="1"/>
                    <a:pt x="1822" y="96"/>
                    <a:pt x="1549" y="287"/>
                  </a:cubicBezTo>
                  <a:cubicBezTo>
                    <a:pt x="1263" y="489"/>
                    <a:pt x="918" y="799"/>
                    <a:pt x="620" y="1239"/>
                  </a:cubicBezTo>
                  <a:cubicBezTo>
                    <a:pt x="334" y="1668"/>
                    <a:pt x="179" y="2108"/>
                    <a:pt x="84" y="2442"/>
                  </a:cubicBezTo>
                  <a:cubicBezTo>
                    <a:pt x="13" y="2775"/>
                    <a:pt x="1" y="2977"/>
                    <a:pt x="1" y="2977"/>
                  </a:cubicBezTo>
                  <a:cubicBezTo>
                    <a:pt x="1" y="2977"/>
                    <a:pt x="441" y="2311"/>
                    <a:pt x="1013" y="1489"/>
                  </a:cubicBezTo>
                  <a:cubicBezTo>
                    <a:pt x="1560" y="668"/>
                    <a:pt x="2025" y="1"/>
                    <a:pt x="2025" y="1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665" name="Google Shape;12665;p49"/>
            <p:cNvSpPr/>
            <p:nvPr/>
          </p:nvSpPr>
          <p:spPr>
            <a:xfrm>
              <a:off x="3960300" y="2769225"/>
              <a:ext cx="20875" cy="33650"/>
            </a:xfrm>
            <a:custGeom>
              <a:avLst/>
              <a:gdLst/>
              <a:ahLst/>
              <a:cxnLst/>
              <a:rect l="l" t="t" r="r" b="b"/>
              <a:pathLst>
                <a:path w="835" h="1346" extrusionOk="0">
                  <a:moveTo>
                    <a:pt x="810" y="0"/>
                  </a:moveTo>
                  <a:lnTo>
                    <a:pt x="810" y="0"/>
                  </a:lnTo>
                  <a:cubicBezTo>
                    <a:pt x="810" y="0"/>
                    <a:pt x="429" y="191"/>
                    <a:pt x="227" y="560"/>
                  </a:cubicBezTo>
                  <a:cubicBezTo>
                    <a:pt x="1" y="941"/>
                    <a:pt x="36" y="1346"/>
                    <a:pt x="36" y="1346"/>
                  </a:cubicBezTo>
                  <a:cubicBezTo>
                    <a:pt x="36" y="1346"/>
                    <a:pt x="405" y="1155"/>
                    <a:pt x="608" y="786"/>
                  </a:cubicBezTo>
                  <a:cubicBezTo>
                    <a:pt x="834" y="417"/>
                    <a:pt x="810" y="0"/>
                    <a:pt x="810" y="0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666" name="Google Shape;12666;p49"/>
            <p:cNvSpPr/>
            <p:nvPr/>
          </p:nvSpPr>
          <p:spPr>
            <a:xfrm>
              <a:off x="3959125" y="2012575"/>
              <a:ext cx="207475" cy="176550"/>
            </a:xfrm>
            <a:custGeom>
              <a:avLst/>
              <a:gdLst/>
              <a:ahLst/>
              <a:cxnLst/>
              <a:rect l="l" t="t" r="r" b="b"/>
              <a:pathLst>
                <a:path w="8299" h="7062" extrusionOk="0">
                  <a:moveTo>
                    <a:pt x="8299" y="1"/>
                  </a:moveTo>
                  <a:cubicBezTo>
                    <a:pt x="8299" y="1"/>
                    <a:pt x="8144" y="36"/>
                    <a:pt x="7846" y="108"/>
                  </a:cubicBezTo>
                  <a:cubicBezTo>
                    <a:pt x="7561" y="167"/>
                    <a:pt x="7168" y="275"/>
                    <a:pt x="6691" y="453"/>
                  </a:cubicBezTo>
                  <a:cubicBezTo>
                    <a:pt x="6215" y="620"/>
                    <a:pt x="5644" y="870"/>
                    <a:pt x="5048" y="1191"/>
                  </a:cubicBezTo>
                  <a:cubicBezTo>
                    <a:pt x="4465" y="1537"/>
                    <a:pt x="3846" y="1953"/>
                    <a:pt x="3239" y="2465"/>
                  </a:cubicBezTo>
                  <a:cubicBezTo>
                    <a:pt x="2643" y="2965"/>
                    <a:pt x="2131" y="3513"/>
                    <a:pt x="1703" y="4061"/>
                  </a:cubicBezTo>
                  <a:cubicBezTo>
                    <a:pt x="1286" y="4596"/>
                    <a:pt x="953" y="5108"/>
                    <a:pt x="703" y="5561"/>
                  </a:cubicBezTo>
                  <a:cubicBezTo>
                    <a:pt x="452" y="6001"/>
                    <a:pt x="274" y="6382"/>
                    <a:pt x="167" y="6644"/>
                  </a:cubicBezTo>
                  <a:cubicBezTo>
                    <a:pt x="60" y="6918"/>
                    <a:pt x="0" y="7061"/>
                    <a:pt x="0" y="7061"/>
                  </a:cubicBezTo>
                  <a:cubicBezTo>
                    <a:pt x="0" y="7061"/>
                    <a:pt x="83" y="6930"/>
                    <a:pt x="226" y="6692"/>
                  </a:cubicBezTo>
                  <a:cubicBezTo>
                    <a:pt x="357" y="6454"/>
                    <a:pt x="583" y="6109"/>
                    <a:pt x="881" y="5692"/>
                  </a:cubicBezTo>
                  <a:cubicBezTo>
                    <a:pt x="1167" y="5287"/>
                    <a:pt x="1536" y="4811"/>
                    <a:pt x="1988" y="4323"/>
                  </a:cubicBezTo>
                  <a:cubicBezTo>
                    <a:pt x="2441" y="3834"/>
                    <a:pt x="2953" y="3311"/>
                    <a:pt x="3536" y="2822"/>
                  </a:cubicBezTo>
                  <a:cubicBezTo>
                    <a:pt x="4108" y="2334"/>
                    <a:pt x="4703" y="1894"/>
                    <a:pt x="5263" y="1537"/>
                  </a:cubicBezTo>
                  <a:cubicBezTo>
                    <a:pt x="5822" y="1179"/>
                    <a:pt x="6346" y="882"/>
                    <a:pt x="6787" y="667"/>
                  </a:cubicBezTo>
                  <a:cubicBezTo>
                    <a:pt x="7239" y="441"/>
                    <a:pt x="7608" y="275"/>
                    <a:pt x="7882" y="167"/>
                  </a:cubicBezTo>
                  <a:cubicBezTo>
                    <a:pt x="8144" y="60"/>
                    <a:pt x="8299" y="1"/>
                    <a:pt x="8299" y="1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667" name="Google Shape;12667;p49"/>
            <p:cNvSpPr/>
            <p:nvPr/>
          </p:nvSpPr>
          <p:spPr>
            <a:xfrm>
              <a:off x="3962100" y="2081925"/>
              <a:ext cx="147650" cy="145000"/>
            </a:xfrm>
            <a:custGeom>
              <a:avLst/>
              <a:gdLst/>
              <a:ahLst/>
              <a:cxnLst/>
              <a:rect l="l" t="t" r="r" b="b"/>
              <a:pathLst>
                <a:path w="5906" h="5800" extrusionOk="0">
                  <a:moveTo>
                    <a:pt x="5906" y="1"/>
                  </a:moveTo>
                  <a:lnTo>
                    <a:pt x="5906" y="1"/>
                  </a:lnTo>
                  <a:cubicBezTo>
                    <a:pt x="5906" y="1"/>
                    <a:pt x="5798" y="48"/>
                    <a:pt x="5596" y="132"/>
                  </a:cubicBezTo>
                  <a:cubicBezTo>
                    <a:pt x="5406" y="215"/>
                    <a:pt x="5108" y="322"/>
                    <a:pt x="4763" y="489"/>
                  </a:cubicBezTo>
                  <a:cubicBezTo>
                    <a:pt x="4084" y="834"/>
                    <a:pt x="3155" y="1394"/>
                    <a:pt x="2322" y="2263"/>
                  </a:cubicBezTo>
                  <a:cubicBezTo>
                    <a:pt x="1476" y="3108"/>
                    <a:pt x="941" y="4061"/>
                    <a:pt x="607" y="4751"/>
                  </a:cubicBezTo>
                  <a:cubicBezTo>
                    <a:pt x="453" y="5085"/>
                    <a:pt x="310" y="5359"/>
                    <a:pt x="203" y="5537"/>
                  </a:cubicBezTo>
                  <a:cubicBezTo>
                    <a:pt x="83" y="5716"/>
                    <a:pt x="0" y="5799"/>
                    <a:pt x="0" y="5799"/>
                  </a:cubicBezTo>
                  <a:cubicBezTo>
                    <a:pt x="0" y="5799"/>
                    <a:pt x="95" y="5752"/>
                    <a:pt x="238" y="5585"/>
                  </a:cubicBezTo>
                  <a:cubicBezTo>
                    <a:pt x="405" y="5418"/>
                    <a:pt x="595" y="5168"/>
                    <a:pt x="810" y="4859"/>
                  </a:cubicBezTo>
                  <a:cubicBezTo>
                    <a:pt x="1226" y="4216"/>
                    <a:pt x="1834" y="3382"/>
                    <a:pt x="2631" y="2561"/>
                  </a:cubicBezTo>
                  <a:cubicBezTo>
                    <a:pt x="3429" y="1739"/>
                    <a:pt x="4239" y="1108"/>
                    <a:pt x="4870" y="668"/>
                  </a:cubicBezTo>
                  <a:cubicBezTo>
                    <a:pt x="5179" y="465"/>
                    <a:pt x="5453" y="287"/>
                    <a:pt x="5632" y="179"/>
                  </a:cubicBezTo>
                  <a:cubicBezTo>
                    <a:pt x="5810" y="60"/>
                    <a:pt x="5906" y="1"/>
                    <a:pt x="5906" y="1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668" name="Google Shape;12668;p49"/>
            <p:cNvSpPr/>
            <p:nvPr/>
          </p:nvSpPr>
          <p:spPr>
            <a:xfrm>
              <a:off x="3957025" y="2150100"/>
              <a:ext cx="96475" cy="110450"/>
            </a:xfrm>
            <a:custGeom>
              <a:avLst/>
              <a:gdLst/>
              <a:ahLst/>
              <a:cxnLst/>
              <a:rect l="l" t="t" r="r" b="b"/>
              <a:pathLst>
                <a:path w="3859" h="4418" extrusionOk="0">
                  <a:moveTo>
                    <a:pt x="3858" y="0"/>
                  </a:moveTo>
                  <a:cubicBezTo>
                    <a:pt x="3858" y="0"/>
                    <a:pt x="3561" y="131"/>
                    <a:pt x="3096" y="417"/>
                  </a:cubicBezTo>
                  <a:cubicBezTo>
                    <a:pt x="2632" y="715"/>
                    <a:pt x="2037" y="1191"/>
                    <a:pt x="1489" y="1810"/>
                  </a:cubicBezTo>
                  <a:cubicBezTo>
                    <a:pt x="941" y="2453"/>
                    <a:pt x="548" y="3108"/>
                    <a:pt x="322" y="3596"/>
                  </a:cubicBezTo>
                  <a:cubicBezTo>
                    <a:pt x="84" y="4096"/>
                    <a:pt x="1" y="4418"/>
                    <a:pt x="1" y="4418"/>
                  </a:cubicBezTo>
                  <a:cubicBezTo>
                    <a:pt x="1" y="4418"/>
                    <a:pt x="191" y="4156"/>
                    <a:pt x="525" y="3715"/>
                  </a:cubicBezTo>
                  <a:cubicBezTo>
                    <a:pt x="846" y="3298"/>
                    <a:pt x="1310" y="2739"/>
                    <a:pt x="1834" y="2132"/>
                  </a:cubicBezTo>
                  <a:cubicBezTo>
                    <a:pt x="2346" y="1512"/>
                    <a:pt x="2858" y="977"/>
                    <a:pt x="3227" y="608"/>
                  </a:cubicBezTo>
                  <a:cubicBezTo>
                    <a:pt x="3620" y="239"/>
                    <a:pt x="3858" y="0"/>
                    <a:pt x="3858" y="0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669" name="Google Shape;12669;p49"/>
            <p:cNvSpPr/>
            <p:nvPr/>
          </p:nvSpPr>
          <p:spPr>
            <a:xfrm>
              <a:off x="3958525" y="2201000"/>
              <a:ext cx="77700" cy="87225"/>
            </a:xfrm>
            <a:custGeom>
              <a:avLst/>
              <a:gdLst/>
              <a:ahLst/>
              <a:cxnLst/>
              <a:rect l="l" t="t" r="r" b="b"/>
              <a:pathLst>
                <a:path w="3108" h="3489" extrusionOk="0">
                  <a:moveTo>
                    <a:pt x="3108" y="0"/>
                  </a:moveTo>
                  <a:cubicBezTo>
                    <a:pt x="3108" y="0"/>
                    <a:pt x="2870" y="119"/>
                    <a:pt x="2501" y="358"/>
                  </a:cubicBezTo>
                  <a:cubicBezTo>
                    <a:pt x="2143" y="584"/>
                    <a:pt x="1667" y="953"/>
                    <a:pt x="1215" y="1441"/>
                  </a:cubicBezTo>
                  <a:cubicBezTo>
                    <a:pt x="786" y="1929"/>
                    <a:pt x="476" y="2453"/>
                    <a:pt x="286" y="2846"/>
                  </a:cubicBezTo>
                  <a:cubicBezTo>
                    <a:pt x="84" y="3227"/>
                    <a:pt x="0" y="3489"/>
                    <a:pt x="0" y="3489"/>
                  </a:cubicBezTo>
                  <a:cubicBezTo>
                    <a:pt x="0" y="3489"/>
                    <a:pt x="703" y="2691"/>
                    <a:pt x="1560" y="1739"/>
                  </a:cubicBezTo>
                  <a:cubicBezTo>
                    <a:pt x="2405" y="774"/>
                    <a:pt x="3108" y="0"/>
                    <a:pt x="3108" y="0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670" name="Google Shape;12670;p49"/>
            <p:cNvSpPr/>
            <p:nvPr/>
          </p:nvSpPr>
          <p:spPr>
            <a:xfrm>
              <a:off x="3969225" y="2252800"/>
              <a:ext cx="44075" cy="52700"/>
            </a:xfrm>
            <a:custGeom>
              <a:avLst/>
              <a:gdLst/>
              <a:ahLst/>
              <a:cxnLst/>
              <a:rect l="l" t="t" r="r" b="b"/>
              <a:pathLst>
                <a:path w="1763" h="2108" extrusionOk="0">
                  <a:moveTo>
                    <a:pt x="1763" y="0"/>
                  </a:moveTo>
                  <a:cubicBezTo>
                    <a:pt x="1763" y="0"/>
                    <a:pt x="1596" y="60"/>
                    <a:pt x="1382" y="191"/>
                  </a:cubicBezTo>
                  <a:cubicBezTo>
                    <a:pt x="1168" y="321"/>
                    <a:pt x="882" y="548"/>
                    <a:pt x="632" y="845"/>
                  </a:cubicBezTo>
                  <a:cubicBezTo>
                    <a:pt x="370" y="1143"/>
                    <a:pt x="215" y="1464"/>
                    <a:pt x="120" y="1703"/>
                  </a:cubicBezTo>
                  <a:cubicBezTo>
                    <a:pt x="37" y="1941"/>
                    <a:pt x="1" y="2107"/>
                    <a:pt x="1" y="2107"/>
                  </a:cubicBezTo>
                  <a:cubicBezTo>
                    <a:pt x="1" y="2107"/>
                    <a:pt x="132" y="2000"/>
                    <a:pt x="310" y="1822"/>
                  </a:cubicBezTo>
                  <a:cubicBezTo>
                    <a:pt x="513" y="1643"/>
                    <a:pt x="751" y="1405"/>
                    <a:pt x="989" y="1131"/>
                  </a:cubicBezTo>
                  <a:cubicBezTo>
                    <a:pt x="1227" y="845"/>
                    <a:pt x="1418" y="560"/>
                    <a:pt x="1549" y="357"/>
                  </a:cubicBezTo>
                  <a:cubicBezTo>
                    <a:pt x="1680" y="143"/>
                    <a:pt x="1763" y="0"/>
                    <a:pt x="1763" y="0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671" name="Google Shape;12671;p49"/>
            <p:cNvSpPr/>
            <p:nvPr/>
          </p:nvSpPr>
          <p:spPr>
            <a:xfrm>
              <a:off x="4234450" y="2011325"/>
              <a:ext cx="372675" cy="76300"/>
            </a:xfrm>
            <a:custGeom>
              <a:avLst/>
              <a:gdLst/>
              <a:ahLst/>
              <a:cxnLst/>
              <a:rect l="l" t="t" r="r" b="b"/>
              <a:pathLst>
                <a:path w="14907" h="3052" extrusionOk="0">
                  <a:moveTo>
                    <a:pt x="2439" y="1"/>
                  </a:moveTo>
                  <a:cubicBezTo>
                    <a:pt x="2371" y="1"/>
                    <a:pt x="2304" y="1"/>
                    <a:pt x="2239" y="3"/>
                  </a:cubicBezTo>
                  <a:cubicBezTo>
                    <a:pt x="1536" y="3"/>
                    <a:pt x="989" y="51"/>
                    <a:pt x="596" y="134"/>
                  </a:cubicBezTo>
                  <a:cubicBezTo>
                    <a:pt x="215" y="194"/>
                    <a:pt x="0" y="253"/>
                    <a:pt x="0" y="253"/>
                  </a:cubicBezTo>
                  <a:cubicBezTo>
                    <a:pt x="0" y="253"/>
                    <a:pt x="215" y="217"/>
                    <a:pt x="596" y="194"/>
                  </a:cubicBezTo>
                  <a:cubicBezTo>
                    <a:pt x="778" y="177"/>
                    <a:pt x="994" y="168"/>
                    <a:pt x="1242" y="168"/>
                  </a:cubicBezTo>
                  <a:cubicBezTo>
                    <a:pt x="1528" y="168"/>
                    <a:pt x="1857" y="180"/>
                    <a:pt x="2227" y="205"/>
                  </a:cubicBezTo>
                  <a:cubicBezTo>
                    <a:pt x="3608" y="301"/>
                    <a:pt x="5453" y="741"/>
                    <a:pt x="7442" y="1384"/>
                  </a:cubicBezTo>
                  <a:cubicBezTo>
                    <a:pt x="9454" y="2039"/>
                    <a:pt x="11287" y="2599"/>
                    <a:pt x="12669" y="2825"/>
                  </a:cubicBezTo>
                  <a:cubicBezTo>
                    <a:pt x="13359" y="2944"/>
                    <a:pt x="13919" y="3003"/>
                    <a:pt x="14312" y="3015"/>
                  </a:cubicBezTo>
                  <a:cubicBezTo>
                    <a:pt x="14693" y="3051"/>
                    <a:pt x="14907" y="3051"/>
                    <a:pt x="14907" y="3051"/>
                  </a:cubicBezTo>
                  <a:cubicBezTo>
                    <a:pt x="14907" y="3051"/>
                    <a:pt x="14681" y="3003"/>
                    <a:pt x="14312" y="2980"/>
                  </a:cubicBezTo>
                  <a:cubicBezTo>
                    <a:pt x="13931" y="2896"/>
                    <a:pt x="13383" y="2801"/>
                    <a:pt x="12716" y="2622"/>
                  </a:cubicBezTo>
                  <a:cubicBezTo>
                    <a:pt x="11371" y="2289"/>
                    <a:pt x="9585" y="1622"/>
                    <a:pt x="7585" y="967"/>
                  </a:cubicBezTo>
                  <a:cubicBezTo>
                    <a:pt x="5667" y="343"/>
                    <a:pt x="3815" y="1"/>
                    <a:pt x="2439" y="1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672" name="Google Shape;12672;p49"/>
            <p:cNvSpPr/>
            <p:nvPr/>
          </p:nvSpPr>
          <p:spPr>
            <a:xfrm>
              <a:off x="4323750" y="2032700"/>
              <a:ext cx="186650" cy="45975"/>
            </a:xfrm>
            <a:custGeom>
              <a:avLst/>
              <a:gdLst/>
              <a:ahLst/>
              <a:cxnLst/>
              <a:rect l="l" t="t" r="r" b="b"/>
              <a:pathLst>
                <a:path w="7466" h="1839" extrusionOk="0">
                  <a:moveTo>
                    <a:pt x="489" y="0"/>
                  </a:moveTo>
                  <a:cubicBezTo>
                    <a:pt x="418" y="0"/>
                    <a:pt x="354" y="2"/>
                    <a:pt x="298" y="5"/>
                  </a:cubicBezTo>
                  <a:cubicBezTo>
                    <a:pt x="107" y="17"/>
                    <a:pt x="0" y="17"/>
                    <a:pt x="0" y="17"/>
                  </a:cubicBezTo>
                  <a:cubicBezTo>
                    <a:pt x="0" y="17"/>
                    <a:pt x="107" y="41"/>
                    <a:pt x="298" y="77"/>
                  </a:cubicBezTo>
                  <a:cubicBezTo>
                    <a:pt x="500" y="124"/>
                    <a:pt x="762" y="184"/>
                    <a:pt x="1107" y="255"/>
                  </a:cubicBezTo>
                  <a:cubicBezTo>
                    <a:pt x="1786" y="410"/>
                    <a:pt x="2703" y="672"/>
                    <a:pt x="3715" y="970"/>
                  </a:cubicBezTo>
                  <a:cubicBezTo>
                    <a:pt x="4727" y="1267"/>
                    <a:pt x="5656" y="1505"/>
                    <a:pt x="6346" y="1648"/>
                  </a:cubicBezTo>
                  <a:cubicBezTo>
                    <a:pt x="7025" y="1791"/>
                    <a:pt x="7465" y="1839"/>
                    <a:pt x="7465" y="1839"/>
                  </a:cubicBezTo>
                  <a:cubicBezTo>
                    <a:pt x="7465" y="1839"/>
                    <a:pt x="7061" y="1672"/>
                    <a:pt x="6406" y="1422"/>
                  </a:cubicBezTo>
                  <a:cubicBezTo>
                    <a:pt x="5751" y="1172"/>
                    <a:pt x="4858" y="827"/>
                    <a:pt x="3822" y="529"/>
                  </a:cubicBezTo>
                  <a:cubicBezTo>
                    <a:pt x="2798" y="232"/>
                    <a:pt x="1834" y="65"/>
                    <a:pt x="1131" y="17"/>
                  </a:cubicBezTo>
                  <a:cubicBezTo>
                    <a:pt x="879" y="9"/>
                    <a:pt x="662" y="0"/>
                    <a:pt x="489" y="0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673" name="Google Shape;12673;p49"/>
            <p:cNvSpPr/>
            <p:nvPr/>
          </p:nvSpPr>
          <p:spPr>
            <a:xfrm>
              <a:off x="4432975" y="2078975"/>
              <a:ext cx="53900" cy="15825"/>
            </a:xfrm>
            <a:custGeom>
              <a:avLst/>
              <a:gdLst/>
              <a:ahLst/>
              <a:cxnLst/>
              <a:rect l="l" t="t" r="r" b="b"/>
              <a:pathLst>
                <a:path w="2156" h="633" extrusionOk="0">
                  <a:moveTo>
                    <a:pt x="264" y="0"/>
                  </a:moveTo>
                  <a:cubicBezTo>
                    <a:pt x="102" y="0"/>
                    <a:pt x="1" y="12"/>
                    <a:pt x="1" y="12"/>
                  </a:cubicBezTo>
                  <a:cubicBezTo>
                    <a:pt x="1" y="12"/>
                    <a:pt x="394" y="393"/>
                    <a:pt x="1013" y="547"/>
                  </a:cubicBezTo>
                  <a:cubicBezTo>
                    <a:pt x="1249" y="612"/>
                    <a:pt x="1474" y="632"/>
                    <a:pt x="1662" y="632"/>
                  </a:cubicBezTo>
                  <a:cubicBezTo>
                    <a:pt x="1956" y="632"/>
                    <a:pt x="2156" y="583"/>
                    <a:pt x="2156" y="583"/>
                  </a:cubicBezTo>
                  <a:cubicBezTo>
                    <a:pt x="2156" y="583"/>
                    <a:pt x="1703" y="274"/>
                    <a:pt x="1108" y="107"/>
                  </a:cubicBezTo>
                  <a:cubicBezTo>
                    <a:pt x="785" y="19"/>
                    <a:pt x="473" y="0"/>
                    <a:pt x="264" y="0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674" name="Google Shape;12674;p49"/>
            <p:cNvSpPr/>
            <p:nvPr/>
          </p:nvSpPr>
          <p:spPr>
            <a:xfrm>
              <a:off x="4279100" y="2676175"/>
              <a:ext cx="474475" cy="52000"/>
            </a:xfrm>
            <a:custGeom>
              <a:avLst/>
              <a:gdLst/>
              <a:ahLst/>
              <a:cxnLst/>
              <a:rect l="l" t="t" r="r" b="b"/>
              <a:pathLst>
                <a:path w="18979" h="2080" extrusionOk="0">
                  <a:moveTo>
                    <a:pt x="6526" y="0"/>
                  </a:moveTo>
                  <a:cubicBezTo>
                    <a:pt x="5097" y="0"/>
                    <a:pt x="3820" y="74"/>
                    <a:pt x="2786" y="174"/>
                  </a:cubicBezTo>
                  <a:cubicBezTo>
                    <a:pt x="1929" y="270"/>
                    <a:pt x="1227" y="353"/>
                    <a:pt x="750" y="436"/>
                  </a:cubicBezTo>
                  <a:cubicBezTo>
                    <a:pt x="274" y="508"/>
                    <a:pt x="0" y="555"/>
                    <a:pt x="0" y="555"/>
                  </a:cubicBezTo>
                  <a:cubicBezTo>
                    <a:pt x="0" y="555"/>
                    <a:pt x="274" y="531"/>
                    <a:pt x="762" y="508"/>
                  </a:cubicBezTo>
                  <a:cubicBezTo>
                    <a:pt x="1250" y="472"/>
                    <a:pt x="1953" y="448"/>
                    <a:pt x="2810" y="412"/>
                  </a:cubicBezTo>
                  <a:cubicBezTo>
                    <a:pt x="3287" y="399"/>
                    <a:pt x="3815" y="392"/>
                    <a:pt x="4386" y="392"/>
                  </a:cubicBezTo>
                  <a:cubicBezTo>
                    <a:pt x="5881" y="392"/>
                    <a:pt x="7665" y="444"/>
                    <a:pt x="9561" y="591"/>
                  </a:cubicBezTo>
                  <a:cubicBezTo>
                    <a:pt x="12180" y="817"/>
                    <a:pt x="14538" y="1174"/>
                    <a:pt x="16240" y="1496"/>
                  </a:cubicBezTo>
                  <a:cubicBezTo>
                    <a:pt x="17086" y="1663"/>
                    <a:pt x="17776" y="1817"/>
                    <a:pt x="18253" y="1924"/>
                  </a:cubicBezTo>
                  <a:cubicBezTo>
                    <a:pt x="18717" y="2020"/>
                    <a:pt x="18979" y="2079"/>
                    <a:pt x="18979" y="2079"/>
                  </a:cubicBezTo>
                  <a:cubicBezTo>
                    <a:pt x="18979" y="2079"/>
                    <a:pt x="18729" y="2008"/>
                    <a:pt x="18253" y="1817"/>
                  </a:cubicBezTo>
                  <a:cubicBezTo>
                    <a:pt x="17788" y="1663"/>
                    <a:pt x="17121" y="1472"/>
                    <a:pt x="16264" y="1246"/>
                  </a:cubicBezTo>
                  <a:cubicBezTo>
                    <a:pt x="14585" y="817"/>
                    <a:pt x="12216" y="329"/>
                    <a:pt x="9573" y="115"/>
                  </a:cubicBezTo>
                  <a:cubicBezTo>
                    <a:pt x="8508" y="34"/>
                    <a:pt x="7483" y="0"/>
                    <a:pt x="6526" y="0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675" name="Google Shape;12675;p49"/>
            <p:cNvSpPr/>
            <p:nvPr/>
          </p:nvSpPr>
          <p:spPr>
            <a:xfrm>
              <a:off x="4762200" y="2729025"/>
              <a:ext cx="98250" cy="20475"/>
            </a:xfrm>
            <a:custGeom>
              <a:avLst/>
              <a:gdLst/>
              <a:ahLst/>
              <a:cxnLst/>
              <a:rect l="l" t="t" r="r" b="b"/>
              <a:pathLst>
                <a:path w="3930" h="819" extrusionOk="0"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91" y="132"/>
                    <a:pt x="512" y="299"/>
                  </a:cubicBezTo>
                  <a:cubicBezTo>
                    <a:pt x="845" y="465"/>
                    <a:pt x="1322" y="644"/>
                    <a:pt x="1881" y="739"/>
                  </a:cubicBezTo>
                  <a:cubicBezTo>
                    <a:pt x="2209" y="795"/>
                    <a:pt x="2525" y="818"/>
                    <a:pt x="2804" y="818"/>
                  </a:cubicBezTo>
                  <a:cubicBezTo>
                    <a:pt x="3002" y="818"/>
                    <a:pt x="3181" y="807"/>
                    <a:pt x="3334" y="787"/>
                  </a:cubicBezTo>
                  <a:cubicBezTo>
                    <a:pt x="3703" y="739"/>
                    <a:pt x="3929" y="680"/>
                    <a:pt x="3929" y="680"/>
                  </a:cubicBezTo>
                  <a:cubicBezTo>
                    <a:pt x="3929" y="680"/>
                    <a:pt x="3703" y="620"/>
                    <a:pt x="3358" y="561"/>
                  </a:cubicBezTo>
                  <a:cubicBezTo>
                    <a:pt x="3000" y="489"/>
                    <a:pt x="2512" y="382"/>
                    <a:pt x="1977" y="299"/>
                  </a:cubicBezTo>
                  <a:cubicBezTo>
                    <a:pt x="1441" y="191"/>
                    <a:pt x="953" y="132"/>
                    <a:pt x="595" y="72"/>
                  </a:cubicBezTo>
                  <a:lnTo>
                    <a:pt x="0" y="1"/>
                  </a:ln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676" name="Google Shape;12676;p49"/>
            <p:cNvSpPr/>
            <p:nvPr/>
          </p:nvSpPr>
          <p:spPr>
            <a:xfrm>
              <a:off x="4370175" y="2643900"/>
              <a:ext cx="264650" cy="42000"/>
            </a:xfrm>
            <a:custGeom>
              <a:avLst/>
              <a:gdLst/>
              <a:ahLst/>
              <a:cxnLst/>
              <a:rect l="l" t="t" r="r" b="b"/>
              <a:pathLst>
                <a:path w="10586" h="1680" extrusionOk="0">
                  <a:moveTo>
                    <a:pt x="3299" y="1"/>
                  </a:moveTo>
                  <a:cubicBezTo>
                    <a:pt x="2644" y="1"/>
                    <a:pt x="2060" y="25"/>
                    <a:pt x="1572" y="84"/>
                  </a:cubicBezTo>
                  <a:cubicBezTo>
                    <a:pt x="1084" y="144"/>
                    <a:pt x="691" y="215"/>
                    <a:pt x="417" y="298"/>
                  </a:cubicBezTo>
                  <a:cubicBezTo>
                    <a:pt x="155" y="370"/>
                    <a:pt x="1" y="394"/>
                    <a:pt x="1" y="394"/>
                  </a:cubicBezTo>
                  <a:cubicBezTo>
                    <a:pt x="1" y="394"/>
                    <a:pt x="155" y="382"/>
                    <a:pt x="417" y="370"/>
                  </a:cubicBezTo>
                  <a:cubicBezTo>
                    <a:pt x="691" y="334"/>
                    <a:pt x="1096" y="322"/>
                    <a:pt x="1572" y="322"/>
                  </a:cubicBezTo>
                  <a:cubicBezTo>
                    <a:pt x="2060" y="322"/>
                    <a:pt x="2632" y="358"/>
                    <a:pt x="3263" y="394"/>
                  </a:cubicBezTo>
                  <a:cubicBezTo>
                    <a:pt x="3894" y="453"/>
                    <a:pt x="4584" y="537"/>
                    <a:pt x="5323" y="656"/>
                  </a:cubicBezTo>
                  <a:cubicBezTo>
                    <a:pt x="6775" y="894"/>
                    <a:pt x="8085" y="1168"/>
                    <a:pt x="9037" y="1370"/>
                  </a:cubicBezTo>
                  <a:cubicBezTo>
                    <a:pt x="9990" y="1572"/>
                    <a:pt x="10585" y="1680"/>
                    <a:pt x="10585" y="1680"/>
                  </a:cubicBezTo>
                  <a:cubicBezTo>
                    <a:pt x="10585" y="1680"/>
                    <a:pt x="10026" y="1453"/>
                    <a:pt x="9121" y="1132"/>
                  </a:cubicBezTo>
                  <a:cubicBezTo>
                    <a:pt x="8192" y="834"/>
                    <a:pt x="6894" y="429"/>
                    <a:pt x="5406" y="191"/>
                  </a:cubicBezTo>
                  <a:cubicBezTo>
                    <a:pt x="4668" y="72"/>
                    <a:pt x="3953" y="13"/>
                    <a:pt x="3299" y="1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677" name="Google Shape;12677;p49"/>
            <p:cNvSpPr/>
            <p:nvPr/>
          </p:nvSpPr>
          <p:spPr>
            <a:xfrm>
              <a:off x="4420475" y="2612175"/>
              <a:ext cx="151825" cy="18650"/>
            </a:xfrm>
            <a:custGeom>
              <a:avLst/>
              <a:gdLst/>
              <a:ahLst/>
              <a:cxnLst/>
              <a:rect l="l" t="t" r="r" b="b"/>
              <a:pathLst>
                <a:path w="6073" h="746" extrusionOk="0">
                  <a:moveTo>
                    <a:pt x="1926" y="0"/>
                  </a:moveTo>
                  <a:cubicBezTo>
                    <a:pt x="1537" y="0"/>
                    <a:pt x="1186" y="19"/>
                    <a:pt x="894" y="43"/>
                  </a:cubicBezTo>
                  <a:cubicBezTo>
                    <a:pt x="346" y="91"/>
                    <a:pt x="1" y="151"/>
                    <a:pt x="1" y="151"/>
                  </a:cubicBezTo>
                  <a:cubicBezTo>
                    <a:pt x="1" y="151"/>
                    <a:pt x="346" y="198"/>
                    <a:pt x="894" y="270"/>
                  </a:cubicBezTo>
                  <a:cubicBezTo>
                    <a:pt x="1453" y="329"/>
                    <a:pt x="2203" y="436"/>
                    <a:pt x="3037" y="508"/>
                  </a:cubicBezTo>
                  <a:cubicBezTo>
                    <a:pt x="3870" y="591"/>
                    <a:pt x="4632" y="639"/>
                    <a:pt x="5180" y="686"/>
                  </a:cubicBezTo>
                  <a:cubicBezTo>
                    <a:pt x="5740" y="734"/>
                    <a:pt x="6073" y="746"/>
                    <a:pt x="6073" y="746"/>
                  </a:cubicBezTo>
                  <a:cubicBezTo>
                    <a:pt x="6073" y="746"/>
                    <a:pt x="5751" y="615"/>
                    <a:pt x="5216" y="460"/>
                  </a:cubicBezTo>
                  <a:cubicBezTo>
                    <a:pt x="4680" y="317"/>
                    <a:pt x="3918" y="151"/>
                    <a:pt x="3073" y="55"/>
                  </a:cubicBezTo>
                  <a:cubicBezTo>
                    <a:pt x="2669" y="16"/>
                    <a:pt x="2281" y="0"/>
                    <a:pt x="1926" y="0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678" name="Google Shape;12678;p49"/>
            <p:cNvSpPr/>
            <p:nvPr/>
          </p:nvSpPr>
          <p:spPr>
            <a:xfrm>
              <a:off x="4445475" y="2584150"/>
              <a:ext cx="108975" cy="19600"/>
            </a:xfrm>
            <a:custGeom>
              <a:avLst/>
              <a:gdLst/>
              <a:ahLst/>
              <a:cxnLst/>
              <a:rect l="l" t="t" r="r" b="b"/>
              <a:pathLst>
                <a:path w="4359" h="784" extrusionOk="0">
                  <a:moveTo>
                    <a:pt x="1158" y="0"/>
                  </a:moveTo>
                  <a:cubicBezTo>
                    <a:pt x="973" y="0"/>
                    <a:pt x="804" y="8"/>
                    <a:pt x="656" y="21"/>
                  </a:cubicBezTo>
                  <a:cubicBezTo>
                    <a:pt x="251" y="45"/>
                    <a:pt x="1" y="93"/>
                    <a:pt x="1" y="93"/>
                  </a:cubicBezTo>
                  <a:cubicBezTo>
                    <a:pt x="1" y="93"/>
                    <a:pt x="965" y="343"/>
                    <a:pt x="2156" y="545"/>
                  </a:cubicBezTo>
                  <a:cubicBezTo>
                    <a:pt x="3347" y="736"/>
                    <a:pt x="4359" y="783"/>
                    <a:pt x="4359" y="783"/>
                  </a:cubicBezTo>
                  <a:cubicBezTo>
                    <a:pt x="4359" y="783"/>
                    <a:pt x="4132" y="664"/>
                    <a:pt x="3751" y="510"/>
                  </a:cubicBezTo>
                  <a:cubicBezTo>
                    <a:pt x="3382" y="367"/>
                    <a:pt x="2846" y="188"/>
                    <a:pt x="2239" y="93"/>
                  </a:cubicBezTo>
                  <a:cubicBezTo>
                    <a:pt x="1847" y="25"/>
                    <a:pt x="1478" y="0"/>
                    <a:pt x="1158" y="0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679" name="Google Shape;12679;p49"/>
            <p:cNvSpPr/>
            <p:nvPr/>
          </p:nvSpPr>
          <p:spPr>
            <a:xfrm>
              <a:off x="4450850" y="2560800"/>
              <a:ext cx="92875" cy="13175"/>
            </a:xfrm>
            <a:custGeom>
              <a:avLst/>
              <a:gdLst/>
              <a:ahLst/>
              <a:cxnLst/>
              <a:rect l="l" t="t" r="r" b="b"/>
              <a:pathLst>
                <a:path w="3715" h="527" extrusionOk="0">
                  <a:moveTo>
                    <a:pt x="1288" y="0"/>
                  </a:moveTo>
                  <a:cubicBezTo>
                    <a:pt x="541" y="0"/>
                    <a:pt x="0" y="122"/>
                    <a:pt x="0" y="122"/>
                  </a:cubicBezTo>
                  <a:cubicBezTo>
                    <a:pt x="0" y="122"/>
                    <a:pt x="834" y="372"/>
                    <a:pt x="1846" y="479"/>
                  </a:cubicBezTo>
                  <a:cubicBezTo>
                    <a:pt x="2183" y="515"/>
                    <a:pt x="2503" y="527"/>
                    <a:pt x="2780" y="527"/>
                  </a:cubicBezTo>
                  <a:cubicBezTo>
                    <a:pt x="3334" y="527"/>
                    <a:pt x="3715" y="479"/>
                    <a:pt x="3715" y="479"/>
                  </a:cubicBezTo>
                  <a:cubicBezTo>
                    <a:pt x="3715" y="479"/>
                    <a:pt x="2929" y="122"/>
                    <a:pt x="1881" y="27"/>
                  </a:cubicBezTo>
                  <a:cubicBezTo>
                    <a:pt x="1674" y="8"/>
                    <a:pt x="1475" y="0"/>
                    <a:pt x="1288" y="0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680" name="Google Shape;12680;p49"/>
            <p:cNvSpPr/>
            <p:nvPr/>
          </p:nvSpPr>
          <p:spPr>
            <a:xfrm>
              <a:off x="4136525" y="2379650"/>
              <a:ext cx="511100" cy="68125"/>
            </a:xfrm>
            <a:custGeom>
              <a:avLst/>
              <a:gdLst/>
              <a:ahLst/>
              <a:cxnLst/>
              <a:rect l="l" t="t" r="r" b="b"/>
              <a:pathLst>
                <a:path w="20444" h="2725" extrusionOk="0">
                  <a:moveTo>
                    <a:pt x="8596" y="1"/>
                  </a:moveTo>
                  <a:cubicBezTo>
                    <a:pt x="6305" y="1"/>
                    <a:pt x="4247" y="409"/>
                    <a:pt x="2786" y="951"/>
                  </a:cubicBezTo>
                  <a:cubicBezTo>
                    <a:pt x="1881" y="1284"/>
                    <a:pt x="1179" y="1617"/>
                    <a:pt x="715" y="1891"/>
                  </a:cubicBezTo>
                  <a:cubicBezTo>
                    <a:pt x="476" y="2010"/>
                    <a:pt x="298" y="2129"/>
                    <a:pt x="179" y="2201"/>
                  </a:cubicBezTo>
                  <a:cubicBezTo>
                    <a:pt x="60" y="2272"/>
                    <a:pt x="0" y="2320"/>
                    <a:pt x="0" y="2320"/>
                  </a:cubicBezTo>
                  <a:cubicBezTo>
                    <a:pt x="0" y="2320"/>
                    <a:pt x="84" y="2296"/>
                    <a:pt x="203" y="2236"/>
                  </a:cubicBezTo>
                  <a:cubicBezTo>
                    <a:pt x="322" y="2177"/>
                    <a:pt x="512" y="2070"/>
                    <a:pt x="750" y="1963"/>
                  </a:cubicBezTo>
                  <a:cubicBezTo>
                    <a:pt x="1238" y="1724"/>
                    <a:pt x="1953" y="1439"/>
                    <a:pt x="2858" y="1177"/>
                  </a:cubicBezTo>
                  <a:cubicBezTo>
                    <a:pt x="4271" y="752"/>
                    <a:pt x="6172" y="456"/>
                    <a:pt x="8294" y="456"/>
                  </a:cubicBezTo>
                  <a:cubicBezTo>
                    <a:pt x="8906" y="456"/>
                    <a:pt x="9537" y="480"/>
                    <a:pt x="10180" y="534"/>
                  </a:cubicBezTo>
                  <a:cubicBezTo>
                    <a:pt x="13061" y="772"/>
                    <a:pt x="15621" y="1427"/>
                    <a:pt x="17467" y="1903"/>
                  </a:cubicBezTo>
                  <a:cubicBezTo>
                    <a:pt x="18372" y="2153"/>
                    <a:pt x="19110" y="2367"/>
                    <a:pt x="19634" y="2498"/>
                  </a:cubicBezTo>
                  <a:cubicBezTo>
                    <a:pt x="20157" y="2653"/>
                    <a:pt x="20443" y="2725"/>
                    <a:pt x="20443" y="2725"/>
                  </a:cubicBezTo>
                  <a:cubicBezTo>
                    <a:pt x="20443" y="2725"/>
                    <a:pt x="20157" y="2617"/>
                    <a:pt x="19669" y="2415"/>
                  </a:cubicBezTo>
                  <a:cubicBezTo>
                    <a:pt x="19157" y="2236"/>
                    <a:pt x="18431" y="1963"/>
                    <a:pt x="17526" y="1665"/>
                  </a:cubicBezTo>
                  <a:cubicBezTo>
                    <a:pt x="15705" y="1082"/>
                    <a:pt x="13145" y="308"/>
                    <a:pt x="10216" y="69"/>
                  </a:cubicBezTo>
                  <a:cubicBezTo>
                    <a:pt x="9666" y="23"/>
                    <a:pt x="9125" y="1"/>
                    <a:pt x="8596" y="1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681" name="Google Shape;12681;p49"/>
            <p:cNvSpPr/>
            <p:nvPr/>
          </p:nvSpPr>
          <p:spPr>
            <a:xfrm>
              <a:off x="4200800" y="2346525"/>
              <a:ext cx="294725" cy="22675"/>
            </a:xfrm>
            <a:custGeom>
              <a:avLst/>
              <a:gdLst/>
              <a:ahLst/>
              <a:cxnLst/>
              <a:rect l="l" t="t" r="r" b="b"/>
              <a:pathLst>
                <a:path w="11789" h="907" extrusionOk="0">
                  <a:moveTo>
                    <a:pt x="6033" y="1"/>
                  </a:moveTo>
                  <a:cubicBezTo>
                    <a:pt x="5987" y="1"/>
                    <a:pt x="5941" y="1"/>
                    <a:pt x="5895" y="1"/>
                  </a:cubicBezTo>
                  <a:cubicBezTo>
                    <a:pt x="4240" y="13"/>
                    <a:pt x="2751" y="240"/>
                    <a:pt x="1692" y="466"/>
                  </a:cubicBezTo>
                  <a:cubicBezTo>
                    <a:pt x="1156" y="585"/>
                    <a:pt x="727" y="680"/>
                    <a:pt x="441" y="775"/>
                  </a:cubicBezTo>
                  <a:cubicBezTo>
                    <a:pt x="156" y="859"/>
                    <a:pt x="1" y="906"/>
                    <a:pt x="1" y="906"/>
                  </a:cubicBezTo>
                  <a:cubicBezTo>
                    <a:pt x="1" y="906"/>
                    <a:pt x="156" y="894"/>
                    <a:pt x="453" y="847"/>
                  </a:cubicBezTo>
                  <a:cubicBezTo>
                    <a:pt x="751" y="799"/>
                    <a:pt x="1192" y="763"/>
                    <a:pt x="1727" y="704"/>
                  </a:cubicBezTo>
                  <a:cubicBezTo>
                    <a:pt x="2775" y="597"/>
                    <a:pt x="4263" y="490"/>
                    <a:pt x="5895" y="478"/>
                  </a:cubicBezTo>
                  <a:cubicBezTo>
                    <a:pt x="7514" y="478"/>
                    <a:pt x="8990" y="549"/>
                    <a:pt x="10062" y="656"/>
                  </a:cubicBezTo>
                  <a:cubicBezTo>
                    <a:pt x="10597" y="704"/>
                    <a:pt x="11026" y="740"/>
                    <a:pt x="11324" y="787"/>
                  </a:cubicBezTo>
                  <a:cubicBezTo>
                    <a:pt x="11621" y="835"/>
                    <a:pt x="11788" y="847"/>
                    <a:pt x="11788" y="847"/>
                  </a:cubicBezTo>
                  <a:cubicBezTo>
                    <a:pt x="11788" y="847"/>
                    <a:pt x="11621" y="799"/>
                    <a:pt x="11348" y="704"/>
                  </a:cubicBezTo>
                  <a:cubicBezTo>
                    <a:pt x="11050" y="609"/>
                    <a:pt x="10633" y="502"/>
                    <a:pt x="10097" y="406"/>
                  </a:cubicBezTo>
                  <a:cubicBezTo>
                    <a:pt x="9079" y="198"/>
                    <a:pt x="7622" y="1"/>
                    <a:pt x="6033" y="1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682" name="Google Shape;12682;p49"/>
            <p:cNvSpPr/>
            <p:nvPr/>
          </p:nvSpPr>
          <p:spPr>
            <a:xfrm>
              <a:off x="4289500" y="2309725"/>
              <a:ext cx="125350" cy="12300"/>
            </a:xfrm>
            <a:custGeom>
              <a:avLst/>
              <a:gdLst/>
              <a:ahLst/>
              <a:cxnLst/>
              <a:rect l="l" t="t" r="r" b="b"/>
              <a:pathLst>
                <a:path w="5014" h="492" extrusionOk="0">
                  <a:moveTo>
                    <a:pt x="2121" y="1"/>
                  </a:moveTo>
                  <a:cubicBezTo>
                    <a:pt x="911" y="1"/>
                    <a:pt x="1" y="223"/>
                    <a:pt x="1" y="223"/>
                  </a:cubicBezTo>
                  <a:cubicBezTo>
                    <a:pt x="1" y="223"/>
                    <a:pt x="1132" y="414"/>
                    <a:pt x="2501" y="473"/>
                  </a:cubicBezTo>
                  <a:cubicBezTo>
                    <a:pt x="2804" y="486"/>
                    <a:pt x="3094" y="491"/>
                    <a:pt x="3362" y="491"/>
                  </a:cubicBezTo>
                  <a:cubicBezTo>
                    <a:pt x="4328" y="491"/>
                    <a:pt x="5014" y="426"/>
                    <a:pt x="5014" y="426"/>
                  </a:cubicBezTo>
                  <a:cubicBezTo>
                    <a:pt x="5014" y="426"/>
                    <a:pt x="3930" y="69"/>
                    <a:pt x="2525" y="9"/>
                  </a:cubicBezTo>
                  <a:cubicBezTo>
                    <a:pt x="2387" y="3"/>
                    <a:pt x="2252" y="1"/>
                    <a:pt x="2121" y="1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683" name="Google Shape;12683;p49"/>
            <p:cNvSpPr/>
            <p:nvPr/>
          </p:nvSpPr>
          <p:spPr>
            <a:xfrm>
              <a:off x="4305875" y="2279300"/>
              <a:ext cx="73550" cy="12400"/>
            </a:xfrm>
            <a:custGeom>
              <a:avLst/>
              <a:gdLst/>
              <a:ahLst/>
              <a:cxnLst/>
              <a:rect l="l" t="t" r="r" b="b"/>
              <a:pathLst>
                <a:path w="2942" h="496" extrusionOk="0">
                  <a:moveTo>
                    <a:pt x="1234" y="1"/>
                  </a:moveTo>
                  <a:cubicBezTo>
                    <a:pt x="922" y="1"/>
                    <a:pt x="648" y="48"/>
                    <a:pt x="441" y="95"/>
                  </a:cubicBezTo>
                  <a:cubicBezTo>
                    <a:pt x="168" y="154"/>
                    <a:pt x="1" y="238"/>
                    <a:pt x="1" y="238"/>
                  </a:cubicBezTo>
                  <a:cubicBezTo>
                    <a:pt x="1" y="238"/>
                    <a:pt x="679" y="416"/>
                    <a:pt x="1465" y="476"/>
                  </a:cubicBezTo>
                  <a:cubicBezTo>
                    <a:pt x="1652" y="490"/>
                    <a:pt x="1834" y="495"/>
                    <a:pt x="2002" y="495"/>
                  </a:cubicBezTo>
                  <a:cubicBezTo>
                    <a:pt x="2541" y="495"/>
                    <a:pt x="2942" y="440"/>
                    <a:pt x="2942" y="440"/>
                  </a:cubicBezTo>
                  <a:cubicBezTo>
                    <a:pt x="2942" y="440"/>
                    <a:pt x="2787" y="357"/>
                    <a:pt x="2537" y="250"/>
                  </a:cubicBezTo>
                  <a:cubicBezTo>
                    <a:pt x="2263" y="143"/>
                    <a:pt x="1906" y="35"/>
                    <a:pt x="1489" y="12"/>
                  </a:cubicBezTo>
                  <a:cubicBezTo>
                    <a:pt x="1402" y="4"/>
                    <a:pt x="1317" y="1"/>
                    <a:pt x="1234" y="1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684" name="Google Shape;12684;p49"/>
            <p:cNvSpPr/>
            <p:nvPr/>
          </p:nvSpPr>
          <p:spPr>
            <a:xfrm>
              <a:off x="4321950" y="2252750"/>
              <a:ext cx="82175" cy="14300"/>
            </a:xfrm>
            <a:custGeom>
              <a:avLst/>
              <a:gdLst/>
              <a:ahLst/>
              <a:cxnLst/>
              <a:rect l="l" t="t" r="r" b="b"/>
              <a:pathLst>
                <a:path w="3287" h="572" extrusionOk="0">
                  <a:moveTo>
                    <a:pt x="1030" y="1"/>
                  </a:moveTo>
                  <a:cubicBezTo>
                    <a:pt x="429" y="1"/>
                    <a:pt x="1" y="121"/>
                    <a:pt x="1" y="121"/>
                  </a:cubicBezTo>
                  <a:cubicBezTo>
                    <a:pt x="1" y="121"/>
                    <a:pt x="727" y="371"/>
                    <a:pt x="1620" y="490"/>
                  </a:cubicBezTo>
                  <a:cubicBezTo>
                    <a:pt x="2116" y="556"/>
                    <a:pt x="2575" y="571"/>
                    <a:pt x="2886" y="571"/>
                  </a:cubicBezTo>
                  <a:cubicBezTo>
                    <a:pt x="3134" y="571"/>
                    <a:pt x="3287" y="562"/>
                    <a:pt x="3287" y="562"/>
                  </a:cubicBezTo>
                  <a:cubicBezTo>
                    <a:pt x="3287" y="562"/>
                    <a:pt x="2620" y="181"/>
                    <a:pt x="1680" y="50"/>
                  </a:cubicBezTo>
                  <a:cubicBezTo>
                    <a:pt x="1450" y="14"/>
                    <a:pt x="1231" y="1"/>
                    <a:pt x="1030" y="1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685" name="Google Shape;12685;p49"/>
            <p:cNvSpPr/>
            <p:nvPr/>
          </p:nvSpPr>
          <p:spPr>
            <a:xfrm>
              <a:off x="3583775" y="2767900"/>
              <a:ext cx="367325" cy="163875"/>
            </a:xfrm>
            <a:custGeom>
              <a:avLst/>
              <a:gdLst/>
              <a:ahLst/>
              <a:cxnLst/>
              <a:rect l="l" t="t" r="r" b="b"/>
              <a:pathLst>
                <a:path w="14693" h="6555" extrusionOk="0">
                  <a:moveTo>
                    <a:pt x="1172" y="1"/>
                  </a:moveTo>
                  <a:cubicBezTo>
                    <a:pt x="976" y="1"/>
                    <a:pt x="807" y="9"/>
                    <a:pt x="655" y="18"/>
                  </a:cubicBezTo>
                  <a:cubicBezTo>
                    <a:pt x="238" y="53"/>
                    <a:pt x="0" y="65"/>
                    <a:pt x="0" y="65"/>
                  </a:cubicBezTo>
                  <a:cubicBezTo>
                    <a:pt x="0" y="65"/>
                    <a:pt x="238" y="77"/>
                    <a:pt x="667" y="125"/>
                  </a:cubicBezTo>
                  <a:cubicBezTo>
                    <a:pt x="881" y="125"/>
                    <a:pt x="1131" y="137"/>
                    <a:pt x="1429" y="172"/>
                  </a:cubicBezTo>
                  <a:cubicBezTo>
                    <a:pt x="1727" y="208"/>
                    <a:pt x="2048" y="232"/>
                    <a:pt x="2429" y="291"/>
                  </a:cubicBezTo>
                  <a:cubicBezTo>
                    <a:pt x="2798" y="351"/>
                    <a:pt x="3203" y="410"/>
                    <a:pt x="3632" y="494"/>
                  </a:cubicBezTo>
                  <a:cubicBezTo>
                    <a:pt x="4060" y="565"/>
                    <a:pt x="4513" y="684"/>
                    <a:pt x="4989" y="803"/>
                  </a:cubicBezTo>
                  <a:cubicBezTo>
                    <a:pt x="5918" y="1065"/>
                    <a:pt x="6954" y="1423"/>
                    <a:pt x="7989" y="1863"/>
                  </a:cubicBezTo>
                  <a:cubicBezTo>
                    <a:pt x="9013" y="2327"/>
                    <a:pt x="9966" y="2851"/>
                    <a:pt x="10799" y="3363"/>
                  </a:cubicBezTo>
                  <a:cubicBezTo>
                    <a:pt x="11204" y="3637"/>
                    <a:pt x="11609" y="3887"/>
                    <a:pt x="11954" y="4161"/>
                  </a:cubicBezTo>
                  <a:cubicBezTo>
                    <a:pt x="12323" y="4411"/>
                    <a:pt x="12633" y="4661"/>
                    <a:pt x="12919" y="4899"/>
                  </a:cubicBezTo>
                  <a:cubicBezTo>
                    <a:pt x="13216" y="5137"/>
                    <a:pt x="13454" y="5375"/>
                    <a:pt x="13681" y="5566"/>
                  </a:cubicBezTo>
                  <a:cubicBezTo>
                    <a:pt x="13895" y="5768"/>
                    <a:pt x="14085" y="5947"/>
                    <a:pt x="14228" y="6090"/>
                  </a:cubicBezTo>
                  <a:lnTo>
                    <a:pt x="14693" y="6554"/>
                  </a:lnTo>
                  <a:cubicBezTo>
                    <a:pt x="14693" y="6554"/>
                    <a:pt x="14550" y="6376"/>
                    <a:pt x="14288" y="6042"/>
                  </a:cubicBezTo>
                  <a:cubicBezTo>
                    <a:pt x="14157" y="5887"/>
                    <a:pt x="13990" y="5685"/>
                    <a:pt x="13788" y="5471"/>
                  </a:cubicBezTo>
                  <a:cubicBezTo>
                    <a:pt x="13573" y="5256"/>
                    <a:pt x="13347" y="4994"/>
                    <a:pt x="13073" y="4732"/>
                  </a:cubicBezTo>
                  <a:cubicBezTo>
                    <a:pt x="12799" y="4471"/>
                    <a:pt x="12490" y="4185"/>
                    <a:pt x="12145" y="3899"/>
                  </a:cubicBezTo>
                  <a:cubicBezTo>
                    <a:pt x="11799" y="3601"/>
                    <a:pt x="11418" y="3339"/>
                    <a:pt x="11014" y="3042"/>
                  </a:cubicBezTo>
                  <a:cubicBezTo>
                    <a:pt x="10180" y="2482"/>
                    <a:pt x="9228" y="1911"/>
                    <a:pt x="8168" y="1434"/>
                  </a:cubicBezTo>
                  <a:cubicBezTo>
                    <a:pt x="7120" y="958"/>
                    <a:pt x="6061" y="637"/>
                    <a:pt x="5072" y="410"/>
                  </a:cubicBezTo>
                  <a:cubicBezTo>
                    <a:pt x="4584" y="303"/>
                    <a:pt x="4120" y="196"/>
                    <a:pt x="3679" y="160"/>
                  </a:cubicBezTo>
                  <a:cubicBezTo>
                    <a:pt x="3227" y="101"/>
                    <a:pt x="2810" y="65"/>
                    <a:pt x="2441" y="41"/>
                  </a:cubicBezTo>
                  <a:cubicBezTo>
                    <a:pt x="2072" y="6"/>
                    <a:pt x="1727" y="6"/>
                    <a:pt x="1429" y="6"/>
                  </a:cubicBezTo>
                  <a:cubicBezTo>
                    <a:pt x="1338" y="2"/>
                    <a:pt x="1253" y="1"/>
                    <a:pt x="1172" y="1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686" name="Google Shape;12686;p49"/>
            <p:cNvSpPr/>
            <p:nvPr/>
          </p:nvSpPr>
          <p:spPr>
            <a:xfrm>
              <a:off x="3687350" y="2738550"/>
              <a:ext cx="259575" cy="143500"/>
            </a:xfrm>
            <a:custGeom>
              <a:avLst/>
              <a:gdLst/>
              <a:ahLst/>
              <a:cxnLst/>
              <a:rect l="l" t="t" r="r" b="b"/>
              <a:pathLst>
                <a:path w="10383" h="5740" extrusionOk="0">
                  <a:moveTo>
                    <a:pt x="1" y="1"/>
                  </a:moveTo>
                  <a:lnTo>
                    <a:pt x="1" y="1"/>
                  </a:lnTo>
                  <a:cubicBezTo>
                    <a:pt x="1" y="1"/>
                    <a:pt x="179" y="37"/>
                    <a:pt x="477" y="96"/>
                  </a:cubicBezTo>
                  <a:cubicBezTo>
                    <a:pt x="620" y="120"/>
                    <a:pt x="810" y="156"/>
                    <a:pt x="1025" y="203"/>
                  </a:cubicBezTo>
                  <a:cubicBezTo>
                    <a:pt x="1251" y="239"/>
                    <a:pt x="1489" y="287"/>
                    <a:pt x="1751" y="358"/>
                  </a:cubicBezTo>
                  <a:cubicBezTo>
                    <a:pt x="2287" y="501"/>
                    <a:pt x="2906" y="692"/>
                    <a:pt x="3584" y="942"/>
                  </a:cubicBezTo>
                  <a:cubicBezTo>
                    <a:pt x="4251" y="1215"/>
                    <a:pt x="4977" y="1537"/>
                    <a:pt x="5704" y="1942"/>
                  </a:cubicBezTo>
                  <a:cubicBezTo>
                    <a:pt x="6430" y="2346"/>
                    <a:pt x="7097" y="2775"/>
                    <a:pt x="7668" y="3204"/>
                  </a:cubicBezTo>
                  <a:cubicBezTo>
                    <a:pt x="8252" y="3632"/>
                    <a:pt x="8740" y="4049"/>
                    <a:pt x="9145" y="4442"/>
                  </a:cubicBezTo>
                  <a:cubicBezTo>
                    <a:pt x="9335" y="4621"/>
                    <a:pt x="9514" y="4811"/>
                    <a:pt x="9669" y="4966"/>
                  </a:cubicBezTo>
                  <a:cubicBezTo>
                    <a:pt x="9835" y="5121"/>
                    <a:pt x="9954" y="5264"/>
                    <a:pt x="10050" y="5383"/>
                  </a:cubicBezTo>
                  <a:cubicBezTo>
                    <a:pt x="10264" y="5597"/>
                    <a:pt x="10383" y="5740"/>
                    <a:pt x="10383" y="5740"/>
                  </a:cubicBezTo>
                  <a:cubicBezTo>
                    <a:pt x="10383" y="5740"/>
                    <a:pt x="10276" y="5585"/>
                    <a:pt x="10121" y="5335"/>
                  </a:cubicBezTo>
                  <a:cubicBezTo>
                    <a:pt x="10026" y="5204"/>
                    <a:pt x="9919" y="5049"/>
                    <a:pt x="9788" y="4871"/>
                  </a:cubicBezTo>
                  <a:cubicBezTo>
                    <a:pt x="9657" y="4704"/>
                    <a:pt x="9502" y="4502"/>
                    <a:pt x="9311" y="4287"/>
                  </a:cubicBezTo>
                  <a:cubicBezTo>
                    <a:pt x="8954" y="3859"/>
                    <a:pt x="8478" y="3382"/>
                    <a:pt x="7918" y="2906"/>
                  </a:cubicBezTo>
                  <a:cubicBezTo>
                    <a:pt x="7335" y="2430"/>
                    <a:pt x="6668" y="1954"/>
                    <a:pt x="5918" y="1537"/>
                  </a:cubicBezTo>
                  <a:cubicBezTo>
                    <a:pt x="5156" y="1120"/>
                    <a:pt x="4406" y="822"/>
                    <a:pt x="3703" y="584"/>
                  </a:cubicBezTo>
                  <a:cubicBezTo>
                    <a:pt x="2989" y="358"/>
                    <a:pt x="2334" y="215"/>
                    <a:pt x="1787" y="144"/>
                  </a:cubicBezTo>
                  <a:cubicBezTo>
                    <a:pt x="1513" y="84"/>
                    <a:pt x="1263" y="60"/>
                    <a:pt x="1036" y="49"/>
                  </a:cubicBezTo>
                  <a:cubicBezTo>
                    <a:pt x="810" y="37"/>
                    <a:pt x="620" y="25"/>
                    <a:pt x="477" y="25"/>
                  </a:cubicBezTo>
                  <a:cubicBezTo>
                    <a:pt x="179" y="1"/>
                    <a:pt x="1" y="1"/>
                    <a:pt x="1" y="1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687" name="Google Shape;12687;p49"/>
            <p:cNvSpPr/>
            <p:nvPr/>
          </p:nvSpPr>
          <p:spPr>
            <a:xfrm>
              <a:off x="3817725" y="2742725"/>
              <a:ext cx="131600" cy="98550"/>
            </a:xfrm>
            <a:custGeom>
              <a:avLst/>
              <a:gdLst/>
              <a:ahLst/>
              <a:cxnLst/>
              <a:rect l="l" t="t" r="r" b="b"/>
              <a:pathLst>
                <a:path w="5264" h="3942" extrusionOk="0">
                  <a:moveTo>
                    <a:pt x="1" y="1"/>
                  </a:moveTo>
                  <a:cubicBezTo>
                    <a:pt x="1" y="1"/>
                    <a:pt x="96" y="36"/>
                    <a:pt x="239" y="96"/>
                  </a:cubicBezTo>
                  <a:cubicBezTo>
                    <a:pt x="405" y="155"/>
                    <a:pt x="632" y="251"/>
                    <a:pt x="917" y="370"/>
                  </a:cubicBezTo>
                  <a:cubicBezTo>
                    <a:pt x="1465" y="632"/>
                    <a:pt x="2191" y="1025"/>
                    <a:pt x="2918" y="1584"/>
                  </a:cubicBezTo>
                  <a:cubicBezTo>
                    <a:pt x="3644" y="2132"/>
                    <a:pt x="4227" y="2715"/>
                    <a:pt x="4632" y="3168"/>
                  </a:cubicBezTo>
                  <a:cubicBezTo>
                    <a:pt x="4835" y="3406"/>
                    <a:pt x="4989" y="3608"/>
                    <a:pt x="5096" y="3739"/>
                  </a:cubicBezTo>
                  <a:cubicBezTo>
                    <a:pt x="5204" y="3870"/>
                    <a:pt x="5263" y="3942"/>
                    <a:pt x="5263" y="3942"/>
                  </a:cubicBezTo>
                  <a:cubicBezTo>
                    <a:pt x="5263" y="3942"/>
                    <a:pt x="5216" y="3858"/>
                    <a:pt x="5156" y="3692"/>
                  </a:cubicBezTo>
                  <a:cubicBezTo>
                    <a:pt x="5096" y="3525"/>
                    <a:pt x="4989" y="3299"/>
                    <a:pt x="4823" y="3037"/>
                  </a:cubicBezTo>
                  <a:cubicBezTo>
                    <a:pt x="4525" y="2501"/>
                    <a:pt x="3977" y="1798"/>
                    <a:pt x="3203" y="1215"/>
                  </a:cubicBezTo>
                  <a:cubicBezTo>
                    <a:pt x="2429" y="644"/>
                    <a:pt x="1608" y="310"/>
                    <a:pt x="1001" y="167"/>
                  </a:cubicBezTo>
                  <a:cubicBezTo>
                    <a:pt x="691" y="96"/>
                    <a:pt x="453" y="48"/>
                    <a:pt x="274" y="36"/>
                  </a:cubicBezTo>
                  <a:cubicBezTo>
                    <a:pt x="96" y="13"/>
                    <a:pt x="1" y="1"/>
                    <a:pt x="1" y="1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688" name="Google Shape;12688;p49"/>
            <p:cNvSpPr/>
            <p:nvPr/>
          </p:nvSpPr>
          <p:spPr>
            <a:xfrm>
              <a:off x="3859100" y="2723375"/>
              <a:ext cx="94675" cy="71475"/>
            </a:xfrm>
            <a:custGeom>
              <a:avLst/>
              <a:gdLst/>
              <a:ahLst/>
              <a:cxnLst/>
              <a:rect l="l" t="t" r="r" b="b"/>
              <a:pathLst>
                <a:path w="3787" h="2859" extrusionOk="0">
                  <a:moveTo>
                    <a:pt x="1" y="1"/>
                  </a:moveTo>
                  <a:cubicBezTo>
                    <a:pt x="1" y="1"/>
                    <a:pt x="239" y="120"/>
                    <a:pt x="608" y="358"/>
                  </a:cubicBezTo>
                  <a:cubicBezTo>
                    <a:pt x="989" y="584"/>
                    <a:pt x="1477" y="906"/>
                    <a:pt x="2001" y="1299"/>
                  </a:cubicBezTo>
                  <a:cubicBezTo>
                    <a:pt x="2513" y="1680"/>
                    <a:pt x="2965" y="2072"/>
                    <a:pt x="3275" y="2370"/>
                  </a:cubicBezTo>
                  <a:cubicBezTo>
                    <a:pt x="3584" y="2668"/>
                    <a:pt x="3787" y="2858"/>
                    <a:pt x="3787" y="2858"/>
                  </a:cubicBezTo>
                  <a:cubicBezTo>
                    <a:pt x="3787" y="2858"/>
                    <a:pt x="3680" y="2584"/>
                    <a:pt x="3441" y="2215"/>
                  </a:cubicBezTo>
                  <a:cubicBezTo>
                    <a:pt x="3203" y="1846"/>
                    <a:pt x="2810" y="1358"/>
                    <a:pt x="2263" y="941"/>
                  </a:cubicBezTo>
                  <a:cubicBezTo>
                    <a:pt x="1715" y="525"/>
                    <a:pt x="1132" y="275"/>
                    <a:pt x="703" y="156"/>
                  </a:cubicBezTo>
                  <a:cubicBezTo>
                    <a:pt x="286" y="36"/>
                    <a:pt x="1" y="1"/>
                    <a:pt x="1" y="1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689" name="Google Shape;12689;p49"/>
            <p:cNvSpPr/>
            <p:nvPr/>
          </p:nvSpPr>
          <p:spPr>
            <a:xfrm>
              <a:off x="3880825" y="2702850"/>
              <a:ext cx="72350" cy="46550"/>
            </a:xfrm>
            <a:custGeom>
              <a:avLst/>
              <a:gdLst/>
              <a:ahLst/>
              <a:cxnLst/>
              <a:rect l="l" t="t" r="r" b="b"/>
              <a:pathLst>
                <a:path w="2894" h="1862" extrusionOk="0">
                  <a:moveTo>
                    <a:pt x="1" y="0"/>
                  </a:moveTo>
                  <a:cubicBezTo>
                    <a:pt x="1" y="0"/>
                    <a:pt x="513" y="631"/>
                    <a:pt x="1310" y="1155"/>
                  </a:cubicBezTo>
                  <a:cubicBezTo>
                    <a:pt x="1703" y="1405"/>
                    <a:pt x="2096" y="1596"/>
                    <a:pt x="2394" y="1727"/>
                  </a:cubicBezTo>
                  <a:cubicBezTo>
                    <a:pt x="2537" y="1786"/>
                    <a:pt x="2656" y="1858"/>
                    <a:pt x="2763" y="1858"/>
                  </a:cubicBezTo>
                  <a:cubicBezTo>
                    <a:pt x="2776" y="1861"/>
                    <a:pt x="2788" y="1862"/>
                    <a:pt x="2799" y="1862"/>
                  </a:cubicBezTo>
                  <a:cubicBezTo>
                    <a:pt x="2876" y="1862"/>
                    <a:pt x="2894" y="1798"/>
                    <a:pt x="2894" y="1798"/>
                  </a:cubicBezTo>
                  <a:lnTo>
                    <a:pt x="2894" y="1798"/>
                  </a:lnTo>
                  <a:cubicBezTo>
                    <a:pt x="2894" y="1798"/>
                    <a:pt x="2878" y="1819"/>
                    <a:pt x="2843" y="1819"/>
                  </a:cubicBezTo>
                  <a:cubicBezTo>
                    <a:pt x="2825" y="1819"/>
                    <a:pt x="2803" y="1814"/>
                    <a:pt x="2775" y="1798"/>
                  </a:cubicBezTo>
                  <a:cubicBezTo>
                    <a:pt x="2703" y="1762"/>
                    <a:pt x="2632" y="1655"/>
                    <a:pt x="2513" y="1548"/>
                  </a:cubicBezTo>
                  <a:cubicBezTo>
                    <a:pt x="2287" y="1322"/>
                    <a:pt x="1965" y="1048"/>
                    <a:pt x="1560" y="774"/>
                  </a:cubicBezTo>
                  <a:cubicBezTo>
                    <a:pt x="775" y="238"/>
                    <a:pt x="1" y="0"/>
                    <a:pt x="1" y="0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690" name="Google Shape;12690;p49"/>
            <p:cNvSpPr/>
            <p:nvPr/>
          </p:nvSpPr>
          <p:spPr>
            <a:xfrm>
              <a:off x="3900475" y="2684975"/>
              <a:ext cx="44375" cy="26225"/>
            </a:xfrm>
            <a:custGeom>
              <a:avLst/>
              <a:gdLst/>
              <a:ahLst/>
              <a:cxnLst/>
              <a:rect l="l" t="t" r="r" b="b"/>
              <a:pathLst>
                <a:path w="1775" h="1049" extrusionOk="0">
                  <a:moveTo>
                    <a:pt x="1" y="1"/>
                  </a:moveTo>
                  <a:lnTo>
                    <a:pt x="1" y="1"/>
                  </a:lnTo>
                  <a:cubicBezTo>
                    <a:pt x="1" y="1"/>
                    <a:pt x="286" y="441"/>
                    <a:pt x="774" y="715"/>
                  </a:cubicBezTo>
                  <a:cubicBezTo>
                    <a:pt x="1263" y="1013"/>
                    <a:pt x="1775" y="1049"/>
                    <a:pt x="1775" y="1049"/>
                  </a:cubicBezTo>
                  <a:cubicBezTo>
                    <a:pt x="1775" y="1049"/>
                    <a:pt x="1489" y="620"/>
                    <a:pt x="1001" y="334"/>
                  </a:cubicBezTo>
                  <a:cubicBezTo>
                    <a:pt x="501" y="37"/>
                    <a:pt x="1" y="1"/>
                    <a:pt x="1" y="1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691" name="Google Shape;12691;p49"/>
            <p:cNvSpPr/>
            <p:nvPr/>
          </p:nvSpPr>
          <p:spPr>
            <a:xfrm>
              <a:off x="3894825" y="2666600"/>
              <a:ext cx="46150" cy="19300"/>
            </a:xfrm>
            <a:custGeom>
              <a:avLst/>
              <a:gdLst/>
              <a:ahLst/>
              <a:cxnLst/>
              <a:rect l="l" t="t" r="r" b="b"/>
              <a:pathLst>
                <a:path w="1846" h="772" extrusionOk="0">
                  <a:moveTo>
                    <a:pt x="287" y="0"/>
                  </a:moveTo>
                  <a:cubicBezTo>
                    <a:pt x="114" y="0"/>
                    <a:pt x="0" y="21"/>
                    <a:pt x="0" y="21"/>
                  </a:cubicBezTo>
                  <a:cubicBezTo>
                    <a:pt x="0" y="21"/>
                    <a:pt x="369" y="355"/>
                    <a:pt x="858" y="557"/>
                  </a:cubicBezTo>
                  <a:cubicBezTo>
                    <a:pt x="1358" y="760"/>
                    <a:pt x="1846" y="772"/>
                    <a:pt x="1846" y="772"/>
                  </a:cubicBezTo>
                  <a:cubicBezTo>
                    <a:pt x="1846" y="772"/>
                    <a:pt x="1548" y="355"/>
                    <a:pt x="1024" y="141"/>
                  </a:cubicBezTo>
                  <a:cubicBezTo>
                    <a:pt x="753" y="27"/>
                    <a:pt x="482" y="0"/>
                    <a:pt x="287" y="0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692" name="Google Shape;12692;p49"/>
            <p:cNvSpPr/>
            <p:nvPr/>
          </p:nvSpPr>
          <p:spPr>
            <a:xfrm>
              <a:off x="3632575" y="2067200"/>
              <a:ext cx="242925" cy="79650"/>
            </a:xfrm>
            <a:custGeom>
              <a:avLst/>
              <a:gdLst/>
              <a:ahLst/>
              <a:cxnLst/>
              <a:rect l="l" t="t" r="r" b="b"/>
              <a:pathLst>
                <a:path w="9717" h="3186" extrusionOk="0">
                  <a:moveTo>
                    <a:pt x="2445" y="1"/>
                  </a:moveTo>
                  <a:cubicBezTo>
                    <a:pt x="2104" y="1"/>
                    <a:pt x="1790" y="19"/>
                    <a:pt x="1513" y="54"/>
                  </a:cubicBezTo>
                  <a:cubicBezTo>
                    <a:pt x="1275" y="66"/>
                    <a:pt x="1072" y="114"/>
                    <a:pt x="882" y="149"/>
                  </a:cubicBezTo>
                  <a:cubicBezTo>
                    <a:pt x="680" y="173"/>
                    <a:pt x="537" y="221"/>
                    <a:pt x="406" y="245"/>
                  </a:cubicBezTo>
                  <a:cubicBezTo>
                    <a:pt x="144" y="328"/>
                    <a:pt x="1" y="352"/>
                    <a:pt x="1" y="352"/>
                  </a:cubicBezTo>
                  <a:cubicBezTo>
                    <a:pt x="1" y="352"/>
                    <a:pt x="144" y="340"/>
                    <a:pt x="418" y="328"/>
                  </a:cubicBezTo>
                  <a:cubicBezTo>
                    <a:pt x="537" y="304"/>
                    <a:pt x="703" y="292"/>
                    <a:pt x="894" y="292"/>
                  </a:cubicBezTo>
                  <a:cubicBezTo>
                    <a:pt x="1021" y="292"/>
                    <a:pt x="1153" y="287"/>
                    <a:pt x="1298" y="287"/>
                  </a:cubicBezTo>
                  <a:cubicBezTo>
                    <a:pt x="1370" y="287"/>
                    <a:pt x="1446" y="288"/>
                    <a:pt x="1525" y="292"/>
                  </a:cubicBezTo>
                  <a:cubicBezTo>
                    <a:pt x="1989" y="292"/>
                    <a:pt x="2561" y="340"/>
                    <a:pt x="3168" y="411"/>
                  </a:cubicBezTo>
                  <a:cubicBezTo>
                    <a:pt x="3775" y="506"/>
                    <a:pt x="4454" y="637"/>
                    <a:pt x="5132" y="828"/>
                  </a:cubicBezTo>
                  <a:cubicBezTo>
                    <a:pt x="5799" y="1042"/>
                    <a:pt x="6442" y="1280"/>
                    <a:pt x="7014" y="1530"/>
                  </a:cubicBezTo>
                  <a:cubicBezTo>
                    <a:pt x="7573" y="1780"/>
                    <a:pt x="8061" y="2054"/>
                    <a:pt x="8466" y="2304"/>
                  </a:cubicBezTo>
                  <a:cubicBezTo>
                    <a:pt x="8669" y="2411"/>
                    <a:pt x="8835" y="2542"/>
                    <a:pt x="9002" y="2650"/>
                  </a:cubicBezTo>
                  <a:cubicBezTo>
                    <a:pt x="9157" y="2745"/>
                    <a:pt x="9288" y="2852"/>
                    <a:pt x="9395" y="2923"/>
                  </a:cubicBezTo>
                  <a:cubicBezTo>
                    <a:pt x="9597" y="3090"/>
                    <a:pt x="9716" y="3185"/>
                    <a:pt x="9716" y="3185"/>
                  </a:cubicBezTo>
                  <a:cubicBezTo>
                    <a:pt x="9716" y="3185"/>
                    <a:pt x="9609" y="3078"/>
                    <a:pt x="9443" y="2864"/>
                  </a:cubicBezTo>
                  <a:cubicBezTo>
                    <a:pt x="9347" y="2769"/>
                    <a:pt x="9240" y="2650"/>
                    <a:pt x="9085" y="2531"/>
                  </a:cubicBezTo>
                  <a:cubicBezTo>
                    <a:pt x="8954" y="2411"/>
                    <a:pt x="8788" y="2257"/>
                    <a:pt x="8597" y="2114"/>
                  </a:cubicBezTo>
                  <a:cubicBezTo>
                    <a:pt x="8228" y="1792"/>
                    <a:pt x="7752" y="1483"/>
                    <a:pt x="7180" y="1173"/>
                  </a:cubicBezTo>
                  <a:cubicBezTo>
                    <a:pt x="6621" y="876"/>
                    <a:pt x="5978" y="590"/>
                    <a:pt x="5263" y="387"/>
                  </a:cubicBezTo>
                  <a:cubicBezTo>
                    <a:pt x="4549" y="185"/>
                    <a:pt x="3859" y="66"/>
                    <a:pt x="3216" y="30"/>
                  </a:cubicBezTo>
                  <a:cubicBezTo>
                    <a:pt x="2947" y="10"/>
                    <a:pt x="2689" y="1"/>
                    <a:pt x="2445" y="1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693" name="Google Shape;12693;p49"/>
            <p:cNvSpPr/>
            <p:nvPr/>
          </p:nvSpPr>
          <p:spPr>
            <a:xfrm>
              <a:off x="3648075" y="2114950"/>
              <a:ext cx="232775" cy="71475"/>
            </a:xfrm>
            <a:custGeom>
              <a:avLst/>
              <a:gdLst/>
              <a:ahLst/>
              <a:cxnLst/>
              <a:rect l="l" t="t" r="r" b="b"/>
              <a:pathLst>
                <a:path w="9311" h="2859" extrusionOk="0">
                  <a:moveTo>
                    <a:pt x="2469" y="1"/>
                  </a:moveTo>
                  <a:cubicBezTo>
                    <a:pt x="2080" y="1"/>
                    <a:pt x="1724" y="32"/>
                    <a:pt x="1417" y="85"/>
                  </a:cubicBezTo>
                  <a:cubicBezTo>
                    <a:pt x="976" y="156"/>
                    <a:pt x="619" y="240"/>
                    <a:pt x="381" y="335"/>
                  </a:cubicBezTo>
                  <a:cubicBezTo>
                    <a:pt x="143" y="406"/>
                    <a:pt x="0" y="466"/>
                    <a:pt x="0" y="466"/>
                  </a:cubicBezTo>
                  <a:cubicBezTo>
                    <a:pt x="0" y="466"/>
                    <a:pt x="143" y="442"/>
                    <a:pt x="393" y="394"/>
                  </a:cubicBezTo>
                  <a:cubicBezTo>
                    <a:pt x="643" y="359"/>
                    <a:pt x="1000" y="323"/>
                    <a:pt x="1453" y="299"/>
                  </a:cubicBezTo>
                  <a:cubicBezTo>
                    <a:pt x="1515" y="297"/>
                    <a:pt x="1579" y="297"/>
                    <a:pt x="1645" y="297"/>
                  </a:cubicBezTo>
                  <a:cubicBezTo>
                    <a:pt x="2516" y="297"/>
                    <a:pt x="3650" y="446"/>
                    <a:pt x="4846" y="823"/>
                  </a:cubicBezTo>
                  <a:cubicBezTo>
                    <a:pt x="6120" y="1228"/>
                    <a:pt x="7227" y="1764"/>
                    <a:pt x="8025" y="2180"/>
                  </a:cubicBezTo>
                  <a:cubicBezTo>
                    <a:pt x="8811" y="2597"/>
                    <a:pt x="9311" y="2859"/>
                    <a:pt x="9311" y="2859"/>
                  </a:cubicBezTo>
                  <a:cubicBezTo>
                    <a:pt x="9311" y="2859"/>
                    <a:pt x="8870" y="2490"/>
                    <a:pt x="8132" y="1990"/>
                  </a:cubicBezTo>
                  <a:cubicBezTo>
                    <a:pt x="7382" y="1478"/>
                    <a:pt x="6298" y="811"/>
                    <a:pt x="4965" y="394"/>
                  </a:cubicBezTo>
                  <a:cubicBezTo>
                    <a:pt x="4082" y="113"/>
                    <a:pt x="3214" y="1"/>
                    <a:pt x="2469" y="1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694" name="Google Shape;12694;p49"/>
            <p:cNvSpPr/>
            <p:nvPr/>
          </p:nvSpPr>
          <p:spPr>
            <a:xfrm>
              <a:off x="3719500" y="2151850"/>
              <a:ext cx="113125" cy="39650"/>
            </a:xfrm>
            <a:custGeom>
              <a:avLst/>
              <a:gdLst/>
              <a:ahLst/>
              <a:cxnLst/>
              <a:rect l="l" t="t" r="r" b="b"/>
              <a:pathLst>
                <a:path w="4525" h="1586" extrusionOk="0">
                  <a:moveTo>
                    <a:pt x="825" y="0"/>
                  </a:moveTo>
                  <a:cubicBezTo>
                    <a:pt x="788" y="0"/>
                    <a:pt x="751" y="1"/>
                    <a:pt x="715" y="2"/>
                  </a:cubicBezTo>
                  <a:cubicBezTo>
                    <a:pt x="274" y="2"/>
                    <a:pt x="1" y="61"/>
                    <a:pt x="1" y="61"/>
                  </a:cubicBezTo>
                  <a:cubicBezTo>
                    <a:pt x="1" y="61"/>
                    <a:pt x="274" y="121"/>
                    <a:pt x="703" y="228"/>
                  </a:cubicBezTo>
                  <a:cubicBezTo>
                    <a:pt x="1120" y="335"/>
                    <a:pt x="1703" y="490"/>
                    <a:pt x="2310" y="704"/>
                  </a:cubicBezTo>
                  <a:cubicBezTo>
                    <a:pt x="2918" y="907"/>
                    <a:pt x="3477" y="1121"/>
                    <a:pt x="3870" y="1300"/>
                  </a:cubicBezTo>
                  <a:cubicBezTo>
                    <a:pt x="4275" y="1478"/>
                    <a:pt x="4525" y="1585"/>
                    <a:pt x="4525" y="1585"/>
                  </a:cubicBezTo>
                  <a:cubicBezTo>
                    <a:pt x="4525" y="1585"/>
                    <a:pt x="4346" y="1371"/>
                    <a:pt x="3977" y="1109"/>
                  </a:cubicBezTo>
                  <a:cubicBezTo>
                    <a:pt x="3632" y="823"/>
                    <a:pt x="3096" y="490"/>
                    <a:pt x="2441" y="276"/>
                  </a:cubicBezTo>
                  <a:cubicBezTo>
                    <a:pt x="1838" y="67"/>
                    <a:pt x="1266" y="0"/>
                    <a:pt x="825" y="0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695" name="Google Shape;12695;p49"/>
            <p:cNvSpPr/>
            <p:nvPr/>
          </p:nvSpPr>
          <p:spPr>
            <a:xfrm>
              <a:off x="3756400" y="2206375"/>
              <a:ext cx="75925" cy="33650"/>
            </a:xfrm>
            <a:custGeom>
              <a:avLst/>
              <a:gdLst/>
              <a:ahLst/>
              <a:cxnLst/>
              <a:rect l="l" t="t" r="r" b="b"/>
              <a:pathLst>
                <a:path w="3037" h="1346" extrusionOk="0">
                  <a:moveTo>
                    <a:pt x="671" y="0"/>
                  </a:moveTo>
                  <a:cubicBezTo>
                    <a:pt x="597" y="0"/>
                    <a:pt x="528" y="4"/>
                    <a:pt x="465" y="12"/>
                  </a:cubicBezTo>
                  <a:cubicBezTo>
                    <a:pt x="370" y="23"/>
                    <a:pt x="310" y="23"/>
                    <a:pt x="239" y="35"/>
                  </a:cubicBezTo>
                  <a:cubicBezTo>
                    <a:pt x="168" y="59"/>
                    <a:pt x="120" y="95"/>
                    <a:pt x="72" y="131"/>
                  </a:cubicBezTo>
                  <a:cubicBezTo>
                    <a:pt x="1" y="214"/>
                    <a:pt x="49" y="273"/>
                    <a:pt x="49" y="273"/>
                  </a:cubicBezTo>
                  <a:cubicBezTo>
                    <a:pt x="49" y="273"/>
                    <a:pt x="49" y="214"/>
                    <a:pt x="120" y="190"/>
                  </a:cubicBezTo>
                  <a:cubicBezTo>
                    <a:pt x="132" y="188"/>
                    <a:pt x="146" y="187"/>
                    <a:pt x="160" y="187"/>
                  </a:cubicBezTo>
                  <a:cubicBezTo>
                    <a:pt x="230" y="187"/>
                    <a:pt x="325" y="210"/>
                    <a:pt x="453" y="250"/>
                  </a:cubicBezTo>
                  <a:cubicBezTo>
                    <a:pt x="727" y="321"/>
                    <a:pt x="1120" y="476"/>
                    <a:pt x="1537" y="631"/>
                  </a:cubicBezTo>
                  <a:cubicBezTo>
                    <a:pt x="1954" y="797"/>
                    <a:pt x="2323" y="964"/>
                    <a:pt x="2596" y="1107"/>
                  </a:cubicBezTo>
                  <a:cubicBezTo>
                    <a:pt x="2870" y="1262"/>
                    <a:pt x="3037" y="1345"/>
                    <a:pt x="3037" y="1345"/>
                  </a:cubicBezTo>
                  <a:cubicBezTo>
                    <a:pt x="3037" y="1345"/>
                    <a:pt x="2954" y="1166"/>
                    <a:pt x="2727" y="928"/>
                  </a:cubicBezTo>
                  <a:cubicBezTo>
                    <a:pt x="2513" y="678"/>
                    <a:pt x="2156" y="393"/>
                    <a:pt x="1703" y="202"/>
                  </a:cubicBezTo>
                  <a:cubicBezTo>
                    <a:pt x="1333" y="60"/>
                    <a:pt x="963" y="0"/>
                    <a:pt x="671" y="0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696" name="Google Shape;12696;p49"/>
            <p:cNvSpPr/>
            <p:nvPr/>
          </p:nvSpPr>
          <p:spPr>
            <a:xfrm>
              <a:off x="3764150" y="2249050"/>
              <a:ext cx="51825" cy="17750"/>
            </a:xfrm>
            <a:custGeom>
              <a:avLst/>
              <a:gdLst/>
              <a:ahLst/>
              <a:cxnLst/>
              <a:rect l="l" t="t" r="r" b="b"/>
              <a:pathLst>
                <a:path w="2073" h="710" extrusionOk="0">
                  <a:moveTo>
                    <a:pt x="561" y="1"/>
                  </a:moveTo>
                  <a:cubicBezTo>
                    <a:pt x="478" y="1"/>
                    <a:pt x="401" y="7"/>
                    <a:pt x="334" y="19"/>
                  </a:cubicBezTo>
                  <a:cubicBezTo>
                    <a:pt x="131" y="43"/>
                    <a:pt x="0" y="90"/>
                    <a:pt x="0" y="90"/>
                  </a:cubicBezTo>
                  <a:cubicBezTo>
                    <a:pt x="0" y="90"/>
                    <a:pt x="120" y="162"/>
                    <a:pt x="298" y="257"/>
                  </a:cubicBezTo>
                  <a:cubicBezTo>
                    <a:pt x="477" y="341"/>
                    <a:pt x="715" y="448"/>
                    <a:pt x="1001" y="531"/>
                  </a:cubicBezTo>
                  <a:cubicBezTo>
                    <a:pt x="1286" y="614"/>
                    <a:pt x="1548" y="650"/>
                    <a:pt x="1751" y="686"/>
                  </a:cubicBezTo>
                  <a:cubicBezTo>
                    <a:pt x="1941" y="710"/>
                    <a:pt x="2072" y="710"/>
                    <a:pt x="2072" y="710"/>
                  </a:cubicBezTo>
                  <a:cubicBezTo>
                    <a:pt x="2072" y="710"/>
                    <a:pt x="2001" y="614"/>
                    <a:pt x="1822" y="471"/>
                  </a:cubicBezTo>
                  <a:cubicBezTo>
                    <a:pt x="1655" y="341"/>
                    <a:pt x="1417" y="174"/>
                    <a:pt x="1120" y="90"/>
                  </a:cubicBezTo>
                  <a:cubicBezTo>
                    <a:pt x="921" y="27"/>
                    <a:pt x="728" y="1"/>
                    <a:pt x="561" y="1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697" name="Google Shape;12697;p49"/>
            <p:cNvSpPr/>
            <p:nvPr/>
          </p:nvSpPr>
          <p:spPr>
            <a:xfrm>
              <a:off x="3493875" y="2528200"/>
              <a:ext cx="383100" cy="74650"/>
            </a:xfrm>
            <a:custGeom>
              <a:avLst/>
              <a:gdLst/>
              <a:ahLst/>
              <a:cxnLst/>
              <a:rect l="l" t="t" r="r" b="b"/>
              <a:pathLst>
                <a:path w="15324" h="2986" extrusionOk="0">
                  <a:moveTo>
                    <a:pt x="4082" y="0"/>
                  </a:moveTo>
                  <a:cubicBezTo>
                    <a:pt x="3418" y="0"/>
                    <a:pt x="2816" y="25"/>
                    <a:pt x="2287" y="69"/>
                  </a:cubicBezTo>
                  <a:cubicBezTo>
                    <a:pt x="1572" y="128"/>
                    <a:pt x="989" y="188"/>
                    <a:pt x="608" y="259"/>
                  </a:cubicBezTo>
                  <a:cubicBezTo>
                    <a:pt x="215" y="343"/>
                    <a:pt x="1" y="366"/>
                    <a:pt x="1" y="366"/>
                  </a:cubicBezTo>
                  <a:cubicBezTo>
                    <a:pt x="1" y="366"/>
                    <a:pt x="215" y="354"/>
                    <a:pt x="620" y="343"/>
                  </a:cubicBezTo>
                  <a:cubicBezTo>
                    <a:pt x="1013" y="307"/>
                    <a:pt x="1584" y="295"/>
                    <a:pt x="2298" y="295"/>
                  </a:cubicBezTo>
                  <a:cubicBezTo>
                    <a:pt x="3013" y="295"/>
                    <a:pt x="3846" y="319"/>
                    <a:pt x="4787" y="402"/>
                  </a:cubicBezTo>
                  <a:cubicBezTo>
                    <a:pt x="5727" y="474"/>
                    <a:pt x="6740" y="593"/>
                    <a:pt x="7811" y="771"/>
                  </a:cubicBezTo>
                  <a:cubicBezTo>
                    <a:pt x="8883" y="962"/>
                    <a:pt x="9883" y="1188"/>
                    <a:pt x="10788" y="1426"/>
                  </a:cubicBezTo>
                  <a:cubicBezTo>
                    <a:pt x="11693" y="1664"/>
                    <a:pt x="12502" y="1914"/>
                    <a:pt x="13169" y="2152"/>
                  </a:cubicBezTo>
                  <a:cubicBezTo>
                    <a:pt x="13836" y="2390"/>
                    <a:pt x="14371" y="2605"/>
                    <a:pt x="14741" y="2748"/>
                  </a:cubicBezTo>
                  <a:cubicBezTo>
                    <a:pt x="15122" y="2902"/>
                    <a:pt x="15324" y="2986"/>
                    <a:pt x="15324" y="2986"/>
                  </a:cubicBezTo>
                  <a:cubicBezTo>
                    <a:pt x="15324" y="2986"/>
                    <a:pt x="15133" y="2879"/>
                    <a:pt x="14764" y="2688"/>
                  </a:cubicBezTo>
                  <a:cubicBezTo>
                    <a:pt x="14419" y="2498"/>
                    <a:pt x="13895" y="2248"/>
                    <a:pt x="13240" y="1950"/>
                  </a:cubicBezTo>
                  <a:cubicBezTo>
                    <a:pt x="12585" y="1652"/>
                    <a:pt x="11800" y="1355"/>
                    <a:pt x="10895" y="1057"/>
                  </a:cubicBezTo>
                  <a:cubicBezTo>
                    <a:pt x="9978" y="771"/>
                    <a:pt x="8966" y="521"/>
                    <a:pt x="7883" y="319"/>
                  </a:cubicBezTo>
                  <a:cubicBezTo>
                    <a:pt x="6799" y="140"/>
                    <a:pt x="5751" y="45"/>
                    <a:pt x="4799" y="9"/>
                  </a:cubicBezTo>
                  <a:cubicBezTo>
                    <a:pt x="4553" y="3"/>
                    <a:pt x="4314" y="0"/>
                    <a:pt x="4082" y="0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698" name="Google Shape;12698;p49"/>
            <p:cNvSpPr/>
            <p:nvPr/>
          </p:nvSpPr>
          <p:spPr>
            <a:xfrm>
              <a:off x="3660850" y="2501325"/>
              <a:ext cx="133975" cy="30400"/>
            </a:xfrm>
            <a:custGeom>
              <a:avLst/>
              <a:gdLst/>
              <a:ahLst/>
              <a:cxnLst/>
              <a:rect l="l" t="t" r="r" b="b"/>
              <a:pathLst>
                <a:path w="5359" h="1216" extrusionOk="0">
                  <a:moveTo>
                    <a:pt x="823" y="1"/>
                  </a:moveTo>
                  <a:cubicBezTo>
                    <a:pt x="311" y="1"/>
                    <a:pt x="1" y="48"/>
                    <a:pt x="1" y="48"/>
                  </a:cubicBezTo>
                  <a:lnTo>
                    <a:pt x="2680" y="644"/>
                  </a:lnTo>
                  <a:cubicBezTo>
                    <a:pt x="4156" y="953"/>
                    <a:pt x="5359" y="1215"/>
                    <a:pt x="5359" y="1215"/>
                  </a:cubicBezTo>
                  <a:cubicBezTo>
                    <a:pt x="5359" y="1215"/>
                    <a:pt x="5085" y="1037"/>
                    <a:pt x="4644" y="834"/>
                  </a:cubicBezTo>
                  <a:cubicBezTo>
                    <a:pt x="4192" y="608"/>
                    <a:pt x="3537" y="358"/>
                    <a:pt x="2787" y="191"/>
                  </a:cubicBezTo>
                  <a:cubicBezTo>
                    <a:pt x="2025" y="25"/>
                    <a:pt x="1323" y="1"/>
                    <a:pt x="823" y="1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699" name="Google Shape;12699;p49"/>
            <p:cNvSpPr/>
            <p:nvPr/>
          </p:nvSpPr>
          <p:spPr>
            <a:xfrm>
              <a:off x="3723375" y="2480900"/>
              <a:ext cx="66100" cy="18850"/>
            </a:xfrm>
            <a:custGeom>
              <a:avLst/>
              <a:gdLst/>
              <a:ahLst/>
              <a:cxnLst/>
              <a:rect l="l" t="t" r="r" b="b"/>
              <a:pathLst>
                <a:path w="2644" h="754" extrusionOk="0">
                  <a:moveTo>
                    <a:pt x="224" y="0"/>
                  </a:moveTo>
                  <a:cubicBezTo>
                    <a:pt x="84" y="0"/>
                    <a:pt x="0" y="8"/>
                    <a:pt x="0" y="8"/>
                  </a:cubicBezTo>
                  <a:cubicBezTo>
                    <a:pt x="0" y="8"/>
                    <a:pt x="536" y="401"/>
                    <a:pt x="1262" y="591"/>
                  </a:cubicBezTo>
                  <a:cubicBezTo>
                    <a:pt x="1729" y="729"/>
                    <a:pt x="2167" y="754"/>
                    <a:pt x="2419" y="754"/>
                  </a:cubicBezTo>
                  <a:cubicBezTo>
                    <a:pt x="2560" y="754"/>
                    <a:pt x="2643" y="746"/>
                    <a:pt x="2643" y="746"/>
                  </a:cubicBezTo>
                  <a:cubicBezTo>
                    <a:pt x="2643" y="746"/>
                    <a:pt x="2108" y="353"/>
                    <a:pt x="1381" y="163"/>
                  </a:cubicBezTo>
                  <a:cubicBezTo>
                    <a:pt x="915" y="25"/>
                    <a:pt x="477" y="0"/>
                    <a:pt x="224" y="0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700" name="Google Shape;12700;p49"/>
            <p:cNvSpPr/>
            <p:nvPr/>
          </p:nvSpPr>
          <p:spPr>
            <a:xfrm>
              <a:off x="3730225" y="2454850"/>
              <a:ext cx="58950" cy="13650"/>
            </a:xfrm>
            <a:custGeom>
              <a:avLst/>
              <a:gdLst/>
              <a:ahLst/>
              <a:cxnLst/>
              <a:rect l="l" t="t" r="r" b="b"/>
              <a:pathLst>
                <a:path w="2358" h="546" extrusionOk="0">
                  <a:moveTo>
                    <a:pt x="794" y="1"/>
                  </a:moveTo>
                  <a:cubicBezTo>
                    <a:pt x="334" y="1"/>
                    <a:pt x="0" y="121"/>
                    <a:pt x="0" y="121"/>
                  </a:cubicBezTo>
                  <a:cubicBezTo>
                    <a:pt x="0" y="121"/>
                    <a:pt x="512" y="383"/>
                    <a:pt x="1155" y="490"/>
                  </a:cubicBezTo>
                  <a:cubicBezTo>
                    <a:pt x="1407" y="532"/>
                    <a:pt x="1645" y="545"/>
                    <a:pt x="1843" y="545"/>
                  </a:cubicBezTo>
                  <a:cubicBezTo>
                    <a:pt x="2150" y="545"/>
                    <a:pt x="2358" y="514"/>
                    <a:pt x="2358" y="514"/>
                  </a:cubicBezTo>
                  <a:cubicBezTo>
                    <a:pt x="2358" y="514"/>
                    <a:pt x="1893" y="157"/>
                    <a:pt x="1226" y="38"/>
                  </a:cubicBezTo>
                  <a:cubicBezTo>
                    <a:pt x="1075" y="11"/>
                    <a:pt x="929" y="1"/>
                    <a:pt x="794" y="1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701" name="Google Shape;12701;p49"/>
            <p:cNvSpPr/>
            <p:nvPr/>
          </p:nvSpPr>
          <p:spPr>
            <a:xfrm>
              <a:off x="3750150" y="2434850"/>
              <a:ext cx="37550" cy="11625"/>
            </a:xfrm>
            <a:custGeom>
              <a:avLst/>
              <a:gdLst/>
              <a:ahLst/>
              <a:cxnLst/>
              <a:rect l="l" t="t" r="r" b="b"/>
              <a:pathLst>
                <a:path w="1502" h="465" extrusionOk="0">
                  <a:moveTo>
                    <a:pt x="669" y="0"/>
                  </a:moveTo>
                  <a:cubicBezTo>
                    <a:pt x="299" y="0"/>
                    <a:pt x="1" y="159"/>
                    <a:pt x="1" y="159"/>
                  </a:cubicBezTo>
                  <a:cubicBezTo>
                    <a:pt x="1" y="159"/>
                    <a:pt x="310" y="409"/>
                    <a:pt x="727" y="457"/>
                  </a:cubicBezTo>
                  <a:cubicBezTo>
                    <a:pt x="771" y="462"/>
                    <a:pt x="814" y="464"/>
                    <a:pt x="856" y="464"/>
                  </a:cubicBezTo>
                  <a:cubicBezTo>
                    <a:pt x="1215" y="464"/>
                    <a:pt x="1501" y="302"/>
                    <a:pt x="1501" y="302"/>
                  </a:cubicBezTo>
                  <a:cubicBezTo>
                    <a:pt x="1501" y="302"/>
                    <a:pt x="1180" y="52"/>
                    <a:pt x="775" y="5"/>
                  </a:cubicBezTo>
                  <a:cubicBezTo>
                    <a:pt x="739" y="2"/>
                    <a:pt x="704" y="0"/>
                    <a:pt x="669" y="0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702" name="Google Shape;12702;p49"/>
            <p:cNvSpPr/>
            <p:nvPr/>
          </p:nvSpPr>
          <p:spPr>
            <a:xfrm>
              <a:off x="3751650" y="2409650"/>
              <a:ext cx="39300" cy="11350"/>
            </a:xfrm>
            <a:custGeom>
              <a:avLst/>
              <a:gdLst/>
              <a:ahLst/>
              <a:cxnLst/>
              <a:rect l="l" t="t" r="r" b="b"/>
              <a:pathLst>
                <a:path w="1572" h="454" extrusionOk="0">
                  <a:moveTo>
                    <a:pt x="786" y="1"/>
                  </a:moveTo>
                  <a:cubicBezTo>
                    <a:pt x="358" y="1"/>
                    <a:pt x="0" y="227"/>
                    <a:pt x="0" y="227"/>
                  </a:cubicBezTo>
                  <a:cubicBezTo>
                    <a:pt x="0" y="227"/>
                    <a:pt x="358" y="453"/>
                    <a:pt x="786" y="453"/>
                  </a:cubicBezTo>
                  <a:cubicBezTo>
                    <a:pt x="1215" y="453"/>
                    <a:pt x="1572" y="227"/>
                    <a:pt x="1572" y="227"/>
                  </a:cubicBezTo>
                  <a:cubicBezTo>
                    <a:pt x="1572" y="227"/>
                    <a:pt x="1239" y="1"/>
                    <a:pt x="786" y="1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703" name="Google Shape;12703;p49"/>
            <p:cNvSpPr/>
            <p:nvPr/>
          </p:nvSpPr>
          <p:spPr>
            <a:xfrm>
              <a:off x="3755225" y="2382375"/>
              <a:ext cx="41400" cy="11650"/>
            </a:xfrm>
            <a:custGeom>
              <a:avLst/>
              <a:gdLst/>
              <a:ahLst/>
              <a:cxnLst/>
              <a:rect l="l" t="t" r="r" b="b"/>
              <a:pathLst>
                <a:path w="1656" h="466" extrusionOk="0">
                  <a:moveTo>
                    <a:pt x="714" y="1"/>
                  </a:moveTo>
                  <a:cubicBezTo>
                    <a:pt x="315" y="1"/>
                    <a:pt x="0" y="163"/>
                    <a:pt x="0" y="163"/>
                  </a:cubicBezTo>
                  <a:cubicBezTo>
                    <a:pt x="0" y="163"/>
                    <a:pt x="346" y="413"/>
                    <a:pt x="810" y="461"/>
                  </a:cubicBezTo>
                  <a:cubicBezTo>
                    <a:pt x="850" y="464"/>
                    <a:pt x="889" y="465"/>
                    <a:pt x="927" y="465"/>
                  </a:cubicBezTo>
                  <a:cubicBezTo>
                    <a:pt x="1337" y="465"/>
                    <a:pt x="1655" y="306"/>
                    <a:pt x="1655" y="306"/>
                  </a:cubicBezTo>
                  <a:cubicBezTo>
                    <a:pt x="1655" y="306"/>
                    <a:pt x="1298" y="56"/>
                    <a:pt x="858" y="8"/>
                  </a:cubicBezTo>
                  <a:cubicBezTo>
                    <a:pt x="809" y="3"/>
                    <a:pt x="761" y="1"/>
                    <a:pt x="714" y="1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704" name="Google Shape;12704;p49"/>
            <p:cNvSpPr/>
            <p:nvPr/>
          </p:nvSpPr>
          <p:spPr>
            <a:xfrm>
              <a:off x="3771600" y="2357625"/>
              <a:ext cx="25025" cy="12075"/>
            </a:xfrm>
            <a:custGeom>
              <a:avLst/>
              <a:gdLst/>
              <a:ahLst/>
              <a:cxnLst/>
              <a:rect l="l" t="t" r="r" b="b"/>
              <a:pathLst>
                <a:path w="1001" h="483" extrusionOk="0">
                  <a:moveTo>
                    <a:pt x="383" y="0"/>
                  </a:moveTo>
                  <a:cubicBezTo>
                    <a:pt x="311" y="0"/>
                    <a:pt x="241" y="13"/>
                    <a:pt x="179" y="34"/>
                  </a:cubicBezTo>
                  <a:cubicBezTo>
                    <a:pt x="83" y="58"/>
                    <a:pt x="0" y="93"/>
                    <a:pt x="0" y="93"/>
                  </a:cubicBezTo>
                  <a:cubicBezTo>
                    <a:pt x="0" y="93"/>
                    <a:pt x="36" y="165"/>
                    <a:pt x="107" y="260"/>
                  </a:cubicBezTo>
                  <a:cubicBezTo>
                    <a:pt x="179" y="343"/>
                    <a:pt x="298" y="439"/>
                    <a:pt x="453" y="462"/>
                  </a:cubicBezTo>
                  <a:cubicBezTo>
                    <a:pt x="494" y="476"/>
                    <a:pt x="535" y="482"/>
                    <a:pt x="575" y="482"/>
                  </a:cubicBezTo>
                  <a:cubicBezTo>
                    <a:pt x="670" y="482"/>
                    <a:pt x="758" y="448"/>
                    <a:pt x="834" y="415"/>
                  </a:cubicBezTo>
                  <a:cubicBezTo>
                    <a:pt x="941" y="379"/>
                    <a:pt x="1000" y="319"/>
                    <a:pt x="1000" y="319"/>
                  </a:cubicBezTo>
                  <a:cubicBezTo>
                    <a:pt x="1000" y="319"/>
                    <a:pt x="941" y="236"/>
                    <a:pt x="869" y="177"/>
                  </a:cubicBezTo>
                  <a:cubicBezTo>
                    <a:pt x="774" y="117"/>
                    <a:pt x="679" y="46"/>
                    <a:pt x="536" y="22"/>
                  </a:cubicBezTo>
                  <a:cubicBezTo>
                    <a:pt x="486" y="7"/>
                    <a:pt x="434" y="0"/>
                    <a:pt x="383" y="0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705" name="Google Shape;12705;p49"/>
            <p:cNvSpPr/>
            <p:nvPr/>
          </p:nvSpPr>
          <p:spPr>
            <a:xfrm>
              <a:off x="3217350" y="1987875"/>
              <a:ext cx="155400" cy="66700"/>
            </a:xfrm>
            <a:custGeom>
              <a:avLst/>
              <a:gdLst/>
              <a:ahLst/>
              <a:cxnLst/>
              <a:rect l="l" t="t" r="r" b="b"/>
              <a:pathLst>
                <a:path w="6216" h="2668" extrusionOk="0">
                  <a:moveTo>
                    <a:pt x="1" y="0"/>
                  </a:moveTo>
                  <a:cubicBezTo>
                    <a:pt x="1" y="1"/>
                    <a:pt x="275" y="251"/>
                    <a:pt x="786" y="620"/>
                  </a:cubicBezTo>
                  <a:cubicBezTo>
                    <a:pt x="1298" y="1001"/>
                    <a:pt x="2025" y="1453"/>
                    <a:pt x="2906" y="1834"/>
                  </a:cubicBezTo>
                  <a:cubicBezTo>
                    <a:pt x="3775" y="2203"/>
                    <a:pt x="4608" y="2406"/>
                    <a:pt x="5228" y="2525"/>
                  </a:cubicBezTo>
                  <a:cubicBezTo>
                    <a:pt x="5835" y="2632"/>
                    <a:pt x="6216" y="2667"/>
                    <a:pt x="6216" y="2667"/>
                  </a:cubicBezTo>
                  <a:cubicBezTo>
                    <a:pt x="6216" y="2667"/>
                    <a:pt x="5859" y="2525"/>
                    <a:pt x="5287" y="2322"/>
                  </a:cubicBezTo>
                  <a:cubicBezTo>
                    <a:pt x="4716" y="2096"/>
                    <a:pt x="3930" y="1786"/>
                    <a:pt x="3084" y="1417"/>
                  </a:cubicBezTo>
                  <a:cubicBezTo>
                    <a:pt x="2227" y="1036"/>
                    <a:pt x="1453" y="703"/>
                    <a:pt x="906" y="429"/>
                  </a:cubicBezTo>
                  <a:cubicBezTo>
                    <a:pt x="334" y="167"/>
                    <a:pt x="1" y="1"/>
                    <a:pt x="1" y="0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706" name="Google Shape;12706;p49"/>
            <p:cNvSpPr/>
            <p:nvPr/>
          </p:nvSpPr>
          <p:spPr>
            <a:xfrm>
              <a:off x="3218850" y="2012575"/>
              <a:ext cx="69975" cy="42000"/>
            </a:xfrm>
            <a:custGeom>
              <a:avLst/>
              <a:gdLst/>
              <a:ahLst/>
              <a:cxnLst/>
              <a:rect l="l" t="t" r="r" b="b"/>
              <a:pathLst>
                <a:path w="2799" h="1680" extrusionOk="0"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07" y="167"/>
                    <a:pt x="310" y="394"/>
                  </a:cubicBezTo>
                  <a:cubicBezTo>
                    <a:pt x="524" y="620"/>
                    <a:pt x="834" y="894"/>
                    <a:pt x="1215" y="1144"/>
                  </a:cubicBezTo>
                  <a:cubicBezTo>
                    <a:pt x="1619" y="1382"/>
                    <a:pt x="2012" y="1513"/>
                    <a:pt x="2310" y="1584"/>
                  </a:cubicBezTo>
                  <a:cubicBezTo>
                    <a:pt x="2608" y="1656"/>
                    <a:pt x="2798" y="1679"/>
                    <a:pt x="2798" y="1679"/>
                  </a:cubicBezTo>
                  <a:cubicBezTo>
                    <a:pt x="2798" y="1679"/>
                    <a:pt x="2643" y="1560"/>
                    <a:pt x="2393" y="1370"/>
                  </a:cubicBezTo>
                  <a:cubicBezTo>
                    <a:pt x="2143" y="1215"/>
                    <a:pt x="1810" y="977"/>
                    <a:pt x="1441" y="751"/>
                  </a:cubicBezTo>
                  <a:cubicBezTo>
                    <a:pt x="1072" y="525"/>
                    <a:pt x="715" y="346"/>
                    <a:pt x="441" y="215"/>
                  </a:cubicBezTo>
                  <a:cubicBezTo>
                    <a:pt x="179" y="84"/>
                    <a:pt x="0" y="1"/>
                    <a:pt x="0" y="1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707" name="Google Shape;12707;p49"/>
            <p:cNvSpPr/>
            <p:nvPr/>
          </p:nvSpPr>
          <p:spPr>
            <a:xfrm>
              <a:off x="3172700" y="2106925"/>
              <a:ext cx="73250" cy="22950"/>
            </a:xfrm>
            <a:custGeom>
              <a:avLst/>
              <a:gdLst/>
              <a:ahLst/>
              <a:cxnLst/>
              <a:rect l="l" t="t" r="r" b="b"/>
              <a:pathLst>
                <a:path w="2930" h="918" extrusionOk="0">
                  <a:moveTo>
                    <a:pt x="1" y="1"/>
                  </a:moveTo>
                  <a:cubicBezTo>
                    <a:pt x="1" y="1"/>
                    <a:pt x="132" y="120"/>
                    <a:pt x="370" y="287"/>
                  </a:cubicBezTo>
                  <a:cubicBezTo>
                    <a:pt x="608" y="441"/>
                    <a:pt x="953" y="620"/>
                    <a:pt x="1370" y="751"/>
                  </a:cubicBezTo>
                  <a:cubicBezTo>
                    <a:pt x="1787" y="882"/>
                    <a:pt x="2191" y="918"/>
                    <a:pt x="2465" y="918"/>
                  </a:cubicBezTo>
                  <a:cubicBezTo>
                    <a:pt x="2751" y="918"/>
                    <a:pt x="2930" y="894"/>
                    <a:pt x="2930" y="894"/>
                  </a:cubicBezTo>
                  <a:cubicBezTo>
                    <a:pt x="2930" y="894"/>
                    <a:pt x="2287" y="549"/>
                    <a:pt x="1501" y="322"/>
                  </a:cubicBezTo>
                  <a:cubicBezTo>
                    <a:pt x="715" y="72"/>
                    <a:pt x="1" y="1"/>
                    <a:pt x="1" y="1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708" name="Google Shape;12708;p49"/>
            <p:cNvSpPr/>
            <p:nvPr/>
          </p:nvSpPr>
          <p:spPr>
            <a:xfrm>
              <a:off x="2975950" y="2639750"/>
              <a:ext cx="235775" cy="52800"/>
            </a:xfrm>
            <a:custGeom>
              <a:avLst/>
              <a:gdLst/>
              <a:ahLst/>
              <a:cxnLst/>
              <a:rect l="l" t="t" r="r" b="b"/>
              <a:pathLst>
                <a:path w="9431" h="2112" extrusionOk="0">
                  <a:moveTo>
                    <a:pt x="1" y="0"/>
                  </a:moveTo>
                  <a:cubicBezTo>
                    <a:pt x="1" y="0"/>
                    <a:pt x="477" y="250"/>
                    <a:pt x="1287" y="595"/>
                  </a:cubicBezTo>
                  <a:cubicBezTo>
                    <a:pt x="2108" y="953"/>
                    <a:pt x="3251" y="1357"/>
                    <a:pt x="4585" y="1655"/>
                  </a:cubicBezTo>
                  <a:cubicBezTo>
                    <a:pt x="5906" y="1953"/>
                    <a:pt x="7121" y="2072"/>
                    <a:pt x="8002" y="2096"/>
                  </a:cubicBezTo>
                  <a:cubicBezTo>
                    <a:pt x="8295" y="2108"/>
                    <a:pt x="8552" y="2111"/>
                    <a:pt x="8764" y="2111"/>
                  </a:cubicBezTo>
                  <a:cubicBezTo>
                    <a:pt x="9187" y="2111"/>
                    <a:pt x="9430" y="2096"/>
                    <a:pt x="9430" y="2096"/>
                  </a:cubicBezTo>
                  <a:cubicBezTo>
                    <a:pt x="9430" y="2096"/>
                    <a:pt x="8895" y="2012"/>
                    <a:pt x="8014" y="1857"/>
                  </a:cubicBezTo>
                  <a:cubicBezTo>
                    <a:pt x="7156" y="1715"/>
                    <a:pt x="5966" y="1488"/>
                    <a:pt x="4668" y="1203"/>
                  </a:cubicBezTo>
                  <a:cubicBezTo>
                    <a:pt x="3370" y="917"/>
                    <a:pt x="2215" y="619"/>
                    <a:pt x="1370" y="381"/>
                  </a:cubicBezTo>
                  <a:cubicBezTo>
                    <a:pt x="513" y="143"/>
                    <a:pt x="1" y="0"/>
                    <a:pt x="1" y="0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709" name="Google Shape;12709;p49"/>
            <p:cNvSpPr/>
            <p:nvPr/>
          </p:nvSpPr>
          <p:spPr>
            <a:xfrm>
              <a:off x="2991725" y="2597975"/>
              <a:ext cx="61050" cy="16575"/>
            </a:xfrm>
            <a:custGeom>
              <a:avLst/>
              <a:gdLst/>
              <a:ahLst/>
              <a:cxnLst/>
              <a:rect l="l" t="t" r="r" b="b"/>
              <a:pathLst>
                <a:path w="2442" h="663" extrusionOk="0">
                  <a:moveTo>
                    <a:pt x="332" y="1"/>
                  </a:moveTo>
                  <a:cubicBezTo>
                    <a:pt x="128" y="1"/>
                    <a:pt x="1" y="16"/>
                    <a:pt x="1" y="16"/>
                  </a:cubicBezTo>
                  <a:cubicBezTo>
                    <a:pt x="1" y="16"/>
                    <a:pt x="501" y="373"/>
                    <a:pt x="1168" y="552"/>
                  </a:cubicBezTo>
                  <a:cubicBezTo>
                    <a:pt x="1533" y="642"/>
                    <a:pt x="1874" y="662"/>
                    <a:pt x="2111" y="662"/>
                  </a:cubicBezTo>
                  <a:cubicBezTo>
                    <a:pt x="2315" y="662"/>
                    <a:pt x="2442" y="647"/>
                    <a:pt x="2442" y="647"/>
                  </a:cubicBezTo>
                  <a:cubicBezTo>
                    <a:pt x="2442" y="647"/>
                    <a:pt x="1953" y="290"/>
                    <a:pt x="1287" y="111"/>
                  </a:cubicBezTo>
                  <a:cubicBezTo>
                    <a:pt x="915" y="22"/>
                    <a:pt x="571" y="1"/>
                    <a:pt x="332" y="1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710" name="Google Shape;12710;p49"/>
            <p:cNvSpPr/>
            <p:nvPr/>
          </p:nvSpPr>
          <p:spPr>
            <a:xfrm>
              <a:off x="3004525" y="2565800"/>
              <a:ext cx="58675" cy="13975"/>
            </a:xfrm>
            <a:custGeom>
              <a:avLst/>
              <a:gdLst/>
              <a:ahLst/>
              <a:cxnLst/>
              <a:rect l="l" t="t" r="r" b="b"/>
              <a:pathLst>
                <a:path w="2347" h="559" extrusionOk="0">
                  <a:moveTo>
                    <a:pt x="609" y="0"/>
                  </a:moveTo>
                  <a:cubicBezTo>
                    <a:pt x="249" y="0"/>
                    <a:pt x="1" y="53"/>
                    <a:pt x="1" y="53"/>
                  </a:cubicBezTo>
                  <a:cubicBezTo>
                    <a:pt x="1" y="53"/>
                    <a:pt x="477" y="386"/>
                    <a:pt x="1132" y="505"/>
                  </a:cubicBezTo>
                  <a:cubicBezTo>
                    <a:pt x="1350" y="545"/>
                    <a:pt x="1558" y="558"/>
                    <a:pt x="1738" y="558"/>
                  </a:cubicBezTo>
                  <a:cubicBezTo>
                    <a:pt x="2098" y="558"/>
                    <a:pt x="2346" y="505"/>
                    <a:pt x="2346" y="505"/>
                  </a:cubicBezTo>
                  <a:cubicBezTo>
                    <a:pt x="2346" y="505"/>
                    <a:pt x="1870" y="184"/>
                    <a:pt x="1215" y="53"/>
                  </a:cubicBezTo>
                  <a:cubicBezTo>
                    <a:pt x="997" y="13"/>
                    <a:pt x="789" y="0"/>
                    <a:pt x="609" y="0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711" name="Google Shape;12711;p49"/>
            <p:cNvSpPr/>
            <p:nvPr/>
          </p:nvSpPr>
          <p:spPr>
            <a:xfrm>
              <a:off x="3017025" y="2533350"/>
              <a:ext cx="35750" cy="13675"/>
            </a:xfrm>
            <a:custGeom>
              <a:avLst/>
              <a:gdLst/>
              <a:ahLst/>
              <a:cxnLst/>
              <a:rect l="l" t="t" r="r" b="b"/>
              <a:pathLst>
                <a:path w="1430" h="547" extrusionOk="0">
                  <a:moveTo>
                    <a:pt x="405" y="0"/>
                  </a:moveTo>
                  <a:cubicBezTo>
                    <a:pt x="175" y="0"/>
                    <a:pt x="1" y="53"/>
                    <a:pt x="1" y="53"/>
                  </a:cubicBezTo>
                  <a:cubicBezTo>
                    <a:pt x="1" y="53"/>
                    <a:pt x="251" y="375"/>
                    <a:pt x="656" y="494"/>
                  </a:cubicBezTo>
                  <a:cubicBezTo>
                    <a:pt x="787" y="533"/>
                    <a:pt x="916" y="547"/>
                    <a:pt x="1031" y="547"/>
                  </a:cubicBezTo>
                  <a:cubicBezTo>
                    <a:pt x="1260" y="547"/>
                    <a:pt x="1430" y="494"/>
                    <a:pt x="1430" y="494"/>
                  </a:cubicBezTo>
                  <a:cubicBezTo>
                    <a:pt x="1430" y="494"/>
                    <a:pt x="1179" y="172"/>
                    <a:pt x="775" y="53"/>
                  </a:cubicBezTo>
                  <a:cubicBezTo>
                    <a:pt x="648" y="14"/>
                    <a:pt x="519" y="0"/>
                    <a:pt x="405" y="0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712" name="Google Shape;12712;p49"/>
            <p:cNvSpPr/>
            <p:nvPr/>
          </p:nvSpPr>
          <p:spPr>
            <a:xfrm>
              <a:off x="3025950" y="2504300"/>
              <a:ext cx="30400" cy="11650"/>
            </a:xfrm>
            <a:custGeom>
              <a:avLst/>
              <a:gdLst/>
              <a:ahLst/>
              <a:cxnLst/>
              <a:rect l="l" t="t" r="r" b="b"/>
              <a:pathLst>
                <a:path w="1216" h="466" extrusionOk="0">
                  <a:moveTo>
                    <a:pt x="632" y="1"/>
                  </a:moveTo>
                  <a:cubicBezTo>
                    <a:pt x="453" y="1"/>
                    <a:pt x="287" y="60"/>
                    <a:pt x="180" y="120"/>
                  </a:cubicBezTo>
                  <a:cubicBezTo>
                    <a:pt x="60" y="191"/>
                    <a:pt x="1" y="251"/>
                    <a:pt x="1" y="251"/>
                  </a:cubicBezTo>
                  <a:cubicBezTo>
                    <a:pt x="1" y="251"/>
                    <a:pt x="84" y="310"/>
                    <a:pt x="180" y="358"/>
                  </a:cubicBezTo>
                  <a:cubicBezTo>
                    <a:pt x="299" y="406"/>
                    <a:pt x="441" y="465"/>
                    <a:pt x="596" y="465"/>
                  </a:cubicBezTo>
                  <a:cubicBezTo>
                    <a:pt x="751" y="465"/>
                    <a:pt x="894" y="429"/>
                    <a:pt x="1013" y="382"/>
                  </a:cubicBezTo>
                  <a:cubicBezTo>
                    <a:pt x="1132" y="346"/>
                    <a:pt x="1215" y="298"/>
                    <a:pt x="1215" y="298"/>
                  </a:cubicBezTo>
                  <a:cubicBezTo>
                    <a:pt x="1215" y="298"/>
                    <a:pt x="1168" y="227"/>
                    <a:pt x="1061" y="167"/>
                  </a:cubicBezTo>
                  <a:cubicBezTo>
                    <a:pt x="953" y="84"/>
                    <a:pt x="811" y="13"/>
                    <a:pt x="632" y="1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713" name="Google Shape;12713;p49"/>
            <p:cNvSpPr/>
            <p:nvPr/>
          </p:nvSpPr>
          <p:spPr>
            <a:xfrm>
              <a:off x="2825925" y="2812075"/>
              <a:ext cx="125050" cy="19025"/>
            </a:xfrm>
            <a:custGeom>
              <a:avLst/>
              <a:gdLst/>
              <a:ahLst/>
              <a:cxnLst/>
              <a:rect l="l" t="t" r="r" b="b"/>
              <a:pathLst>
                <a:path w="5002" h="761" extrusionOk="0">
                  <a:moveTo>
                    <a:pt x="5002" y="1"/>
                  </a:moveTo>
                  <a:cubicBezTo>
                    <a:pt x="5001" y="1"/>
                    <a:pt x="3858" y="60"/>
                    <a:pt x="2489" y="227"/>
                  </a:cubicBezTo>
                  <a:cubicBezTo>
                    <a:pt x="1120" y="406"/>
                    <a:pt x="1" y="644"/>
                    <a:pt x="1" y="644"/>
                  </a:cubicBezTo>
                  <a:cubicBezTo>
                    <a:pt x="1" y="644"/>
                    <a:pt x="287" y="703"/>
                    <a:pt x="739" y="739"/>
                  </a:cubicBezTo>
                  <a:cubicBezTo>
                    <a:pt x="915" y="753"/>
                    <a:pt x="1118" y="761"/>
                    <a:pt x="1339" y="761"/>
                  </a:cubicBezTo>
                  <a:cubicBezTo>
                    <a:pt x="1700" y="761"/>
                    <a:pt x="2113" y="739"/>
                    <a:pt x="2549" y="679"/>
                  </a:cubicBezTo>
                  <a:cubicBezTo>
                    <a:pt x="3239" y="596"/>
                    <a:pt x="3870" y="418"/>
                    <a:pt x="4299" y="263"/>
                  </a:cubicBezTo>
                  <a:cubicBezTo>
                    <a:pt x="4728" y="120"/>
                    <a:pt x="5002" y="1"/>
                    <a:pt x="5002" y="1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714" name="Google Shape;12714;p49"/>
            <p:cNvSpPr/>
            <p:nvPr/>
          </p:nvSpPr>
          <p:spPr>
            <a:xfrm>
              <a:off x="2836650" y="2794625"/>
              <a:ext cx="56875" cy="12400"/>
            </a:xfrm>
            <a:custGeom>
              <a:avLst/>
              <a:gdLst/>
              <a:ahLst/>
              <a:cxnLst/>
              <a:rect l="l" t="t" r="r" b="b"/>
              <a:pathLst>
                <a:path w="2275" h="496" extrusionOk="0">
                  <a:moveTo>
                    <a:pt x="1427" y="0"/>
                  </a:moveTo>
                  <a:cubicBezTo>
                    <a:pt x="1329" y="0"/>
                    <a:pt x="1225" y="6"/>
                    <a:pt x="1120" y="20"/>
                  </a:cubicBezTo>
                  <a:cubicBezTo>
                    <a:pt x="465" y="103"/>
                    <a:pt x="1" y="425"/>
                    <a:pt x="1" y="425"/>
                  </a:cubicBezTo>
                  <a:cubicBezTo>
                    <a:pt x="1" y="425"/>
                    <a:pt x="318" y="495"/>
                    <a:pt x="751" y="495"/>
                  </a:cubicBezTo>
                  <a:cubicBezTo>
                    <a:pt x="881" y="495"/>
                    <a:pt x="1022" y="489"/>
                    <a:pt x="1167" y="473"/>
                  </a:cubicBezTo>
                  <a:cubicBezTo>
                    <a:pt x="1775" y="401"/>
                    <a:pt x="2275" y="139"/>
                    <a:pt x="2275" y="139"/>
                  </a:cubicBezTo>
                  <a:cubicBezTo>
                    <a:pt x="2275" y="139"/>
                    <a:pt x="1906" y="0"/>
                    <a:pt x="1427" y="0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715" name="Google Shape;12715;p49"/>
            <p:cNvSpPr/>
            <p:nvPr/>
          </p:nvSpPr>
          <p:spPr>
            <a:xfrm>
              <a:off x="2850350" y="2757150"/>
              <a:ext cx="38125" cy="11325"/>
            </a:xfrm>
            <a:custGeom>
              <a:avLst/>
              <a:gdLst/>
              <a:ahLst/>
              <a:cxnLst/>
              <a:rect l="l" t="t" r="r" b="b"/>
              <a:pathLst>
                <a:path w="1525" h="453" extrusionOk="0">
                  <a:moveTo>
                    <a:pt x="847" y="1"/>
                  </a:moveTo>
                  <a:cubicBezTo>
                    <a:pt x="808" y="1"/>
                    <a:pt x="768" y="3"/>
                    <a:pt x="727" y="7"/>
                  </a:cubicBezTo>
                  <a:cubicBezTo>
                    <a:pt x="298" y="31"/>
                    <a:pt x="0" y="317"/>
                    <a:pt x="0" y="317"/>
                  </a:cubicBezTo>
                  <a:cubicBezTo>
                    <a:pt x="0" y="317"/>
                    <a:pt x="301" y="453"/>
                    <a:pt x="658" y="453"/>
                  </a:cubicBezTo>
                  <a:cubicBezTo>
                    <a:pt x="696" y="453"/>
                    <a:pt x="735" y="451"/>
                    <a:pt x="774" y="448"/>
                  </a:cubicBezTo>
                  <a:cubicBezTo>
                    <a:pt x="1179" y="424"/>
                    <a:pt x="1524" y="198"/>
                    <a:pt x="1524" y="198"/>
                  </a:cubicBezTo>
                  <a:cubicBezTo>
                    <a:pt x="1524" y="198"/>
                    <a:pt x="1239" y="1"/>
                    <a:pt x="847" y="1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716" name="Google Shape;12716;p49"/>
            <p:cNvSpPr/>
            <p:nvPr/>
          </p:nvSpPr>
          <p:spPr>
            <a:xfrm>
              <a:off x="2920300" y="2601275"/>
              <a:ext cx="43175" cy="11450"/>
            </a:xfrm>
            <a:custGeom>
              <a:avLst/>
              <a:gdLst/>
              <a:ahLst/>
              <a:cxnLst/>
              <a:rect l="l" t="t" r="r" b="b"/>
              <a:pathLst>
                <a:path w="1727" h="458" extrusionOk="0">
                  <a:moveTo>
                    <a:pt x="976" y="0"/>
                  </a:moveTo>
                  <a:cubicBezTo>
                    <a:pt x="937" y="0"/>
                    <a:pt x="897" y="1"/>
                    <a:pt x="857" y="3"/>
                  </a:cubicBezTo>
                  <a:cubicBezTo>
                    <a:pt x="619" y="15"/>
                    <a:pt x="417" y="75"/>
                    <a:pt x="262" y="122"/>
                  </a:cubicBezTo>
                  <a:cubicBezTo>
                    <a:pt x="107" y="170"/>
                    <a:pt x="0" y="218"/>
                    <a:pt x="0" y="218"/>
                  </a:cubicBezTo>
                  <a:cubicBezTo>
                    <a:pt x="0" y="218"/>
                    <a:pt x="95" y="289"/>
                    <a:pt x="262" y="348"/>
                  </a:cubicBezTo>
                  <a:cubicBezTo>
                    <a:pt x="403" y="403"/>
                    <a:pt x="604" y="457"/>
                    <a:pt x="828" y="457"/>
                  </a:cubicBezTo>
                  <a:cubicBezTo>
                    <a:pt x="850" y="457"/>
                    <a:pt x="871" y="457"/>
                    <a:pt x="893" y="456"/>
                  </a:cubicBezTo>
                  <a:cubicBezTo>
                    <a:pt x="1155" y="432"/>
                    <a:pt x="1358" y="348"/>
                    <a:pt x="1512" y="253"/>
                  </a:cubicBezTo>
                  <a:cubicBezTo>
                    <a:pt x="1655" y="170"/>
                    <a:pt x="1727" y="98"/>
                    <a:pt x="1727" y="98"/>
                  </a:cubicBezTo>
                  <a:cubicBezTo>
                    <a:pt x="1727" y="98"/>
                    <a:pt x="1608" y="63"/>
                    <a:pt x="1453" y="39"/>
                  </a:cubicBezTo>
                  <a:cubicBezTo>
                    <a:pt x="1326" y="19"/>
                    <a:pt x="1152" y="0"/>
                    <a:pt x="976" y="0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717" name="Google Shape;12717;p49"/>
            <p:cNvSpPr/>
            <p:nvPr/>
          </p:nvSpPr>
          <p:spPr>
            <a:xfrm>
              <a:off x="2931300" y="2574250"/>
              <a:ext cx="30400" cy="11050"/>
            </a:xfrm>
            <a:custGeom>
              <a:avLst/>
              <a:gdLst/>
              <a:ahLst/>
              <a:cxnLst/>
              <a:rect l="l" t="t" r="r" b="b"/>
              <a:pathLst>
                <a:path w="1216" h="442" extrusionOk="0">
                  <a:moveTo>
                    <a:pt x="608" y="1"/>
                  </a:moveTo>
                  <a:cubicBezTo>
                    <a:pt x="263" y="1"/>
                    <a:pt x="1" y="227"/>
                    <a:pt x="1" y="227"/>
                  </a:cubicBezTo>
                  <a:cubicBezTo>
                    <a:pt x="1" y="227"/>
                    <a:pt x="263" y="441"/>
                    <a:pt x="608" y="441"/>
                  </a:cubicBezTo>
                  <a:cubicBezTo>
                    <a:pt x="953" y="441"/>
                    <a:pt x="1215" y="227"/>
                    <a:pt x="1215" y="227"/>
                  </a:cubicBezTo>
                  <a:cubicBezTo>
                    <a:pt x="1215" y="227"/>
                    <a:pt x="929" y="1"/>
                    <a:pt x="608" y="1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718" name="Google Shape;12718;p49"/>
            <p:cNvSpPr/>
            <p:nvPr/>
          </p:nvSpPr>
          <p:spPr>
            <a:xfrm>
              <a:off x="2954225" y="2542100"/>
              <a:ext cx="26825" cy="11350"/>
            </a:xfrm>
            <a:custGeom>
              <a:avLst/>
              <a:gdLst/>
              <a:ahLst/>
              <a:cxnLst/>
              <a:rect l="l" t="t" r="r" b="b"/>
              <a:pathLst>
                <a:path w="1073" h="454" extrusionOk="0">
                  <a:moveTo>
                    <a:pt x="558" y="0"/>
                  </a:moveTo>
                  <a:cubicBezTo>
                    <a:pt x="551" y="0"/>
                    <a:pt x="544" y="1"/>
                    <a:pt x="536" y="1"/>
                  </a:cubicBezTo>
                  <a:cubicBezTo>
                    <a:pt x="239" y="1"/>
                    <a:pt x="1" y="227"/>
                    <a:pt x="1" y="227"/>
                  </a:cubicBezTo>
                  <a:cubicBezTo>
                    <a:pt x="1" y="227"/>
                    <a:pt x="239" y="453"/>
                    <a:pt x="536" y="453"/>
                  </a:cubicBezTo>
                  <a:cubicBezTo>
                    <a:pt x="834" y="453"/>
                    <a:pt x="1072" y="227"/>
                    <a:pt x="1072" y="227"/>
                  </a:cubicBezTo>
                  <a:cubicBezTo>
                    <a:pt x="1072" y="227"/>
                    <a:pt x="845" y="0"/>
                    <a:pt x="558" y="0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719" name="Google Shape;12719;p49"/>
            <p:cNvSpPr/>
            <p:nvPr/>
          </p:nvSpPr>
          <p:spPr>
            <a:xfrm>
              <a:off x="3016725" y="2803450"/>
              <a:ext cx="430750" cy="31575"/>
            </a:xfrm>
            <a:custGeom>
              <a:avLst/>
              <a:gdLst/>
              <a:ahLst/>
              <a:cxnLst/>
              <a:rect l="l" t="t" r="r" b="b"/>
              <a:pathLst>
                <a:path w="17230" h="1263" extrusionOk="0">
                  <a:moveTo>
                    <a:pt x="17229" y="1"/>
                  </a:moveTo>
                  <a:cubicBezTo>
                    <a:pt x="17229" y="1"/>
                    <a:pt x="13359" y="48"/>
                    <a:pt x="8597" y="405"/>
                  </a:cubicBezTo>
                  <a:cubicBezTo>
                    <a:pt x="3835" y="763"/>
                    <a:pt x="1" y="1263"/>
                    <a:pt x="1" y="1263"/>
                  </a:cubicBezTo>
                  <a:cubicBezTo>
                    <a:pt x="1" y="1263"/>
                    <a:pt x="3882" y="1203"/>
                    <a:pt x="8633" y="858"/>
                  </a:cubicBezTo>
                  <a:cubicBezTo>
                    <a:pt x="13395" y="501"/>
                    <a:pt x="17229" y="1"/>
                    <a:pt x="17229" y="1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720" name="Google Shape;12720;p49"/>
            <p:cNvSpPr/>
            <p:nvPr/>
          </p:nvSpPr>
          <p:spPr>
            <a:xfrm>
              <a:off x="3045900" y="2792250"/>
              <a:ext cx="214650" cy="13900"/>
            </a:xfrm>
            <a:custGeom>
              <a:avLst/>
              <a:gdLst/>
              <a:ahLst/>
              <a:cxnLst/>
              <a:rect l="l" t="t" r="r" b="b"/>
              <a:pathLst>
                <a:path w="8586" h="556" extrusionOk="0">
                  <a:moveTo>
                    <a:pt x="5255" y="1"/>
                  </a:moveTo>
                  <a:cubicBezTo>
                    <a:pt x="4943" y="1"/>
                    <a:pt x="4619" y="7"/>
                    <a:pt x="4287" y="20"/>
                  </a:cubicBezTo>
                  <a:cubicBezTo>
                    <a:pt x="3096" y="56"/>
                    <a:pt x="2025" y="198"/>
                    <a:pt x="1251" y="318"/>
                  </a:cubicBezTo>
                  <a:cubicBezTo>
                    <a:pt x="477" y="449"/>
                    <a:pt x="1" y="556"/>
                    <a:pt x="1" y="556"/>
                  </a:cubicBezTo>
                  <a:cubicBezTo>
                    <a:pt x="1" y="556"/>
                    <a:pt x="1929" y="556"/>
                    <a:pt x="4299" y="460"/>
                  </a:cubicBezTo>
                  <a:cubicBezTo>
                    <a:pt x="6644" y="377"/>
                    <a:pt x="8585" y="222"/>
                    <a:pt x="8585" y="222"/>
                  </a:cubicBezTo>
                  <a:cubicBezTo>
                    <a:pt x="8585" y="222"/>
                    <a:pt x="8109" y="151"/>
                    <a:pt x="7335" y="91"/>
                  </a:cubicBezTo>
                  <a:cubicBezTo>
                    <a:pt x="6777" y="40"/>
                    <a:pt x="6058" y="1"/>
                    <a:pt x="5255" y="1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721" name="Google Shape;12721;p49"/>
            <p:cNvSpPr/>
            <p:nvPr/>
          </p:nvSpPr>
          <p:spPr>
            <a:xfrm>
              <a:off x="3036375" y="2778700"/>
              <a:ext cx="103900" cy="11425"/>
            </a:xfrm>
            <a:custGeom>
              <a:avLst/>
              <a:gdLst/>
              <a:ahLst/>
              <a:cxnLst/>
              <a:rect l="l" t="t" r="r" b="b"/>
              <a:pathLst>
                <a:path w="4156" h="457" extrusionOk="0">
                  <a:moveTo>
                    <a:pt x="2261" y="0"/>
                  </a:moveTo>
                  <a:cubicBezTo>
                    <a:pt x="2199" y="0"/>
                    <a:pt x="2136" y="1"/>
                    <a:pt x="2072" y="2"/>
                  </a:cubicBezTo>
                  <a:cubicBezTo>
                    <a:pt x="929" y="26"/>
                    <a:pt x="1" y="276"/>
                    <a:pt x="1" y="276"/>
                  </a:cubicBezTo>
                  <a:cubicBezTo>
                    <a:pt x="1" y="276"/>
                    <a:pt x="840" y="457"/>
                    <a:pt x="1896" y="457"/>
                  </a:cubicBezTo>
                  <a:cubicBezTo>
                    <a:pt x="1958" y="457"/>
                    <a:pt x="2021" y="456"/>
                    <a:pt x="2084" y="455"/>
                  </a:cubicBezTo>
                  <a:cubicBezTo>
                    <a:pt x="3239" y="443"/>
                    <a:pt x="4156" y="181"/>
                    <a:pt x="4156" y="181"/>
                  </a:cubicBezTo>
                  <a:cubicBezTo>
                    <a:pt x="4156" y="181"/>
                    <a:pt x="3317" y="0"/>
                    <a:pt x="2261" y="0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722" name="Google Shape;12722;p49"/>
            <p:cNvSpPr/>
            <p:nvPr/>
          </p:nvSpPr>
          <p:spPr>
            <a:xfrm>
              <a:off x="3034900" y="2753425"/>
              <a:ext cx="57175" cy="11675"/>
            </a:xfrm>
            <a:custGeom>
              <a:avLst/>
              <a:gdLst/>
              <a:ahLst/>
              <a:cxnLst/>
              <a:rect l="l" t="t" r="r" b="b"/>
              <a:pathLst>
                <a:path w="2287" h="467" extrusionOk="0">
                  <a:moveTo>
                    <a:pt x="1185" y="1"/>
                  </a:moveTo>
                  <a:cubicBezTo>
                    <a:pt x="1167" y="1"/>
                    <a:pt x="1149" y="1"/>
                    <a:pt x="1131" y="1"/>
                  </a:cubicBezTo>
                  <a:cubicBezTo>
                    <a:pt x="512" y="37"/>
                    <a:pt x="0" y="275"/>
                    <a:pt x="0" y="275"/>
                  </a:cubicBezTo>
                  <a:cubicBezTo>
                    <a:pt x="0" y="275"/>
                    <a:pt x="494" y="466"/>
                    <a:pt x="1101" y="466"/>
                  </a:cubicBezTo>
                  <a:cubicBezTo>
                    <a:pt x="1119" y="466"/>
                    <a:pt x="1137" y="466"/>
                    <a:pt x="1155" y="466"/>
                  </a:cubicBezTo>
                  <a:cubicBezTo>
                    <a:pt x="1774" y="442"/>
                    <a:pt x="2286" y="192"/>
                    <a:pt x="2286" y="192"/>
                  </a:cubicBezTo>
                  <a:cubicBezTo>
                    <a:pt x="2286" y="192"/>
                    <a:pt x="1792" y="1"/>
                    <a:pt x="1185" y="1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723" name="Google Shape;12723;p49"/>
            <p:cNvSpPr/>
            <p:nvPr/>
          </p:nvSpPr>
          <p:spPr>
            <a:xfrm>
              <a:off x="2993825" y="2730825"/>
              <a:ext cx="30375" cy="11625"/>
            </a:xfrm>
            <a:custGeom>
              <a:avLst/>
              <a:gdLst/>
              <a:ahLst/>
              <a:cxnLst/>
              <a:rect l="l" t="t" r="r" b="b"/>
              <a:pathLst>
                <a:path w="1215" h="465" extrusionOk="0">
                  <a:moveTo>
                    <a:pt x="619" y="0"/>
                  </a:moveTo>
                  <a:cubicBezTo>
                    <a:pt x="441" y="0"/>
                    <a:pt x="262" y="60"/>
                    <a:pt x="155" y="131"/>
                  </a:cubicBezTo>
                  <a:cubicBezTo>
                    <a:pt x="60" y="191"/>
                    <a:pt x="0" y="274"/>
                    <a:pt x="0" y="274"/>
                  </a:cubicBezTo>
                  <a:lnTo>
                    <a:pt x="179" y="358"/>
                  </a:lnTo>
                  <a:cubicBezTo>
                    <a:pt x="298" y="405"/>
                    <a:pt x="441" y="453"/>
                    <a:pt x="595" y="465"/>
                  </a:cubicBezTo>
                  <a:cubicBezTo>
                    <a:pt x="738" y="465"/>
                    <a:pt x="893" y="429"/>
                    <a:pt x="1012" y="405"/>
                  </a:cubicBezTo>
                  <a:cubicBezTo>
                    <a:pt x="1131" y="369"/>
                    <a:pt x="1215" y="346"/>
                    <a:pt x="1215" y="346"/>
                  </a:cubicBezTo>
                  <a:cubicBezTo>
                    <a:pt x="1215" y="346"/>
                    <a:pt x="1167" y="274"/>
                    <a:pt x="1072" y="179"/>
                  </a:cubicBezTo>
                  <a:cubicBezTo>
                    <a:pt x="964" y="96"/>
                    <a:pt x="810" y="12"/>
                    <a:pt x="619" y="0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724" name="Google Shape;12724;p49"/>
            <p:cNvSpPr/>
            <p:nvPr/>
          </p:nvSpPr>
          <p:spPr>
            <a:xfrm>
              <a:off x="3764150" y="3101350"/>
              <a:ext cx="434600" cy="11425"/>
            </a:xfrm>
            <a:custGeom>
              <a:avLst/>
              <a:gdLst/>
              <a:ahLst/>
              <a:cxnLst/>
              <a:rect l="l" t="t" r="r" b="b"/>
              <a:pathLst>
                <a:path w="17384" h="457" extrusionOk="0">
                  <a:moveTo>
                    <a:pt x="7901" y="1"/>
                  </a:moveTo>
                  <a:cubicBezTo>
                    <a:pt x="3473" y="1"/>
                    <a:pt x="0" y="181"/>
                    <a:pt x="0" y="181"/>
                  </a:cubicBezTo>
                  <a:cubicBezTo>
                    <a:pt x="0" y="181"/>
                    <a:pt x="3906" y="419"/>
                    <a:pt x="8692" y="455"/>
                  </a:cubicBezTo>
                  <a:cubicBezTo>
                    <a:pt x="8945" y="456"/>
                    <a:pt x="9196" y="457"/>
                    <a:pt x="9443" y="457"/>
                  </a:cubicBezTo>
                  <a:cubicBezTo>
                    <a:pt x="13900" y="457"/>
                    <a:pt x="17384" y="265"/>
                    <a:pt x="17384" y="265"/>
                  </a:cubicBezTo>
                  <a:cubicBezTo>
                    <a:pt x="17384" y="265"/>
                    <a:pt x="13502" y="15"/>
                    <a:pt x="8692" y="3"/>
                  </a:cubicBezTo>
                  <a:cubicBezTo>
                    <a:pt x="8425" y="1"/>
                    <a:pt x="8162" y="1"/>
                    <a:pt x="7901" y="1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725" name="Google Shape;12725;p49"/>
            <p:cNvSpPr/>
            <p:nvPr/>
          </p:nvSpPr>
          <p:spPr>
            <a:xfrm>
              <a:off x="3764750" y="3085325"/>
              <a:ext cx="192600" cy="11350"/>
            </a:xfrm>
            <a:custGeom>
              <a:avLst/>
              <a:gdLst/>
              <a:ahLst/>
              <a:cxnLst/>
              <a:rect l="l" t="t" r="r" b="b"/>
              <a:pathLst>
                <a:path w="7704" h="454" extrusionOk="0">
                  <a:moveTo>
                    <a:pt x="3846" y="1"/>
                  </a:moveTo>
                  <a:cubicBezTo>
                    <a:pt x="1727" y="1"/>
                    <a:pt x="0" y="227"/>
                    <a:pt x="0" y="227"/>
                  </a:cubicBezTo>
                  <a:cubicBezTo>
                    <a:pt x="0" y="227"/>
                    <a:pt x="1727" y="453"/>
                    <a:pt x="3846" y="453"/>
                  </a:cubicBezTo>
                  <a:cubicBezTo>
                    <a:pt x="5977" y="453"/>
                    <a:pt x="7704" y="227"/>
                    <a:pt x="7704" y="227"/>
                  </a:cubicBezTo>
                  <a:cubicBezTo>
                    <a:pt x="7704" y="227"/>
                    <a:pt x="5977" y="1"/>
                    <a:pt x="3846" y="1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726" name="Google Shape;12726;p49"/>
            <p:cNvSpPr/>
            <p:nvPr/>
          </p:nvSpPr>
          <p:spPr>
            <a:xfrm>
              <a:off x="3792425" y="3067475"/>
              <a:ext cx="154200" cy="11325"/>
            </a:xfrm>
            <a:custGeom>
              <a:avLst/>
              <a:gdLst/>
              <a:ahLst/>
              <a:cxnLst/>
              <a:rect l="l" t="t" r="r" b="b"/>
              <a:pathLst>
                <a:path w="6168" h="453" extrusionOk="0">
                  <a:moveTo>
                    <a:pt x="3084" y="0"/>
                  </a:moveTo>
                  <a:cubicBezTo>
                    <a:pt x="1382" y="0"/>
                    <a:pt x="1" y="227"/>
                    <a:pt x="1" y="227"/>
                  </a:cubicBezTo>
                  <a:cubicBezTo>
                    <a:pt x="1" y="227"/>
                    <a:pt x="1382" y="453"/>
                    <a:pt x="3084" y="453"/>
                  </a:cubicBezTo>
                  <a:cubicBezTo>
                    <a:pt x="4787" y="453"/>
                    <a:pt x="6168" y="227"/>
                    <a:pt x="6168" y="227"/>
                  </a:cubicBezTo>
                  <a:cubicBezTo>
                    <a:pt x="6168" y="227"/>
                    <a:pt x="4787" y="0"/>
                    <a:pt x="3084" y="0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727" name="Google Shape;12727;p49"/>
            <p:cNvSpPr/>
            <p:nvPr/>
          </p:nvSpPr>
          <p:spPr>
            <a:xfrm>
              <a:off x="3859100" y="3048125"/>
              <a:ext cx="160750" cy="11325"/>
            </a:xfrm>
            <a:custGeom>
              <a:avLst/>
              <a:gdLst/>
              <a:ahLst/>
              <a:cxnLst/>
              <a:rect l="l" t="t" r="r" b="b"/>
              <a:pathLst>
                <a:path w="6430" h="453" extrusionOk="0">
                  <a:moveTo>
                    <a:pt x="3345" y="0"/>
                  </a:moveTo>
                  <a:cubicBezTo>
                    <a:pt x="3302" y="0"/>
                    <a:pt x="3259" y="0"/>
                    <a:pt x="3215" y="0"/>
                  </a:cubicBezTo>
                  <a:cubicBezTo>
                    <a:pt x="1441" y="0"/>
                    <a:pt x="1" y="227"/>
                    <a:pt x="1" y="227"/>
                  </a:cubicBezTo>
                  <a:cubicBezTo>
                    <a:pt x="1" y="227"/>
                    <a:pt x="1441" y="453"/>
                    <a:pt x="3215" y="453"/>
                  </a:cubicBezTo>
                  <a:cubicBezTo>
                    <a:pt x="4989" y="453"/>
                    <a:pt x="6430" y="227"/>
                    <a:pt x="6430" y="227"/>
                  </a:cubicBezTo>
                  <a:cubicBezTo>
                    <a:pt x="6430" y="227"/>
                    <a:pt x="5070" y="0"/>
                    <a:pt x="3345" y="0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728" name="Google Shape;12728;p49"/>
            <p:cNvSpPr/>
            <p:nvPr/>
          </p:nvSpPr>
          <p:spPr>
            <a:xfrm>
              <a:off x="4972050" y="2710275"/>
              <a:ext cx="27400" cy="64925"/>
            </a:xfrm>
            <a:custGeom>
              <a:avLst/>
              <a:gdLst/>
              <a:ahLst/>
              <a:cxnLst/>
              <a:rect l="l" t="t" r="r" b="b"/>
              <a:pathLst>
                <a:path w="1096" h="2597" extrusionOk="0">
                  <a:moveTo>
                    <a:pt x="167" y="1"/>
                  </a:moveTo>
                  <a:cubicBezTo>
                    <a:pt x="167" y="1"/>
                    <a:pt x="83" y="168"/>
                    <a:pt x="24" y="418"/>
                  </a:cubicBezTo>
                  <a:cubicBezTo>
                    <a:pt x="0" y="691"/>
                    <a:pt x="0" y="1072"/>
                    <a:pt x="143" y="1465"/>
                  </a:cubicBezTo>
                  <a:cubicBezTo>
                    <a:pt x="298" y="1870"/>
                    <a:pt x="548" y="2168"/>
                    <a:pt x="738" y="2346"/>
                  </a:cubicBezTo>
                  <a:cubicBezTo>
                    <a:pt x="953" y="2525"/>
                    <a:pt x="1095" y="2596"/>
                    <a:pt x="1095" y="2596"/>
                  </a:cubicBezTo>
                  <a:cubicBezTo>
                    <a:pt x="1095" y="2596"/>
                    <a:pt x="1036" y="2442"/>
                    <a:pt x="929" y="2204"/>
                  </a:cubicBezTo>
                  <a:cubicBezTo>
                    <a:pt x="845" y="1965"/>
                    <a:pt x="726" y="1656"/>
                    <a:pt x="595" y="1311"/>
                  </a:cubicBezTo>
                  <a:cubicBezTo>
                    <a:pt x="476" y="977"/>
                    <a:pt x="357" y="644"/>
                    <a:pt x="286" y="406"/>
                  </a:cubicBezTo>
                  <a:cubicBezTo>
                    <a:pt x="202" y="156"/>
                    <a:pt x="167" y="1"/>
                    <a:pt x="167" y="1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729" name="Google Shape;12729;p49"/>
            <p:cNvSpPr/>
            <p:nvPr/>
          </p:nvSpPr>
          <p:spPr>
            <a:xfrm>
              <a:off x="4954775" y="2749875"/>
              <a:ext cx="18175" cy="31275"/>
            </a:xfrm>
            <a:custGeom>
              <a:avLst/>
              <a:gdLst/>
              <a:ahLst/>
              <a:cxnLst/>
              <a:rect l="l" t="t" r="r" b="b"/>
              <a:pathLst>
                <a:path w="727" h="1251" extrusionOk="0">
                  <a:moveTo>
                    <a:pt x="84" y="0"/>
                  </a:moveTo>
                  <a:cubicBezTo>
                    <a:pt x="84" y="0"/>
                    <a:pt x="0" y="370"/>
                    <a:pt x="155" y="715"/>
                  </a:cubicBezTo>
                  <a:cubicBezTo>
                    <a:pt x="322" y="1060"/>
                    <a:pt x="643" y="1251"/>
                    <a:pt x="643" y="1251"/>
                  </a:cubicBezTo>
                  <a:cubicBezTo>
                    <a:pt x="643" y="1251"/>
                    <a:pt x="727" y="881"/>
                    <a:pt x="572" y="536"/>
                  </a:cubicBezTo>
                  <a:cubicBezTo>
                    <a:pt x="405" y="191"/>
                    <a:pt x="84" y="0"/>
                    <a:pt x="84" y="0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730" name="Google Shape;12730;p49"/>
            <p:cNvSpPr/>
            <p:nvPr/>
          </p:nvSpPr>
          <p:spPr>
            <a:xfrm>
              <a:off x="4199625" y="1988475"/>
              <a:ext cx="16975" cy="54800"/>
            </a:xfrm>
            <a:custGeom>
              <a:avLst/>
              <a:gdLst/>
              <a:ahLst/>
              <a:cxnLst/>
              <a:rect l="l" t="t" r="r" b="b"/>
              <a:pathLst>
                <a:path w="679" h="2192" extrusionOk="0">
                  <a:moveTo>
                    <a:pt x="131" y="0"/>
                  </a:moveTo>
                  <a:cubicBezTo>
                    <a:pt x="131" y="0"/>
                    <a:pt x="0" y="524"/>
                    <a:pt x="119" y="1131"/>
                  </a:cubicBezTo>
                  <a:cubicBezTo>
                    <a:pt x="238" y="1750"/>
                    <a:pt x="548" y="2191"/>
                    <a:pt x="548" y="2191"/>
                  </a:cubicBezTo>
                  <a:cubicBezTo>
                    <a:pt x="548" y="2191"/>
                    <a:pt x="679" y="1667"/>
                    <a:pt x="560" y="1060"/>
                  </a:cubicBezTo>
                  <a:cubicBezTo>
                    <a:pt x="441" y="453"/>
                    <a:pt x="131" y="0"/>
                    <a:pt x="131" y="0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731" name="Google Shape;12731;p49"/>
            <p:cNvSpPr/>
            <p:nvPr/>
          </p:nvSpPr>
          <p:spPr>
            <a:xfrm>
              <a:off x="4658600" y="2070925"/>
              <a:ext cx="19075" cy="57175"/>
            </a:xfrm>
            <a:custGeom>
              <a:avLst/>
              <a:gdLst/>
              <a:ahLst/>
              <a:cxnLst/>
              <a:rect l="l" t="t" r="r" b="b"/>
              <a:pathLst>
                <a:path w="763" h="2287" extrusionOk="0">
                  <a:moveTo>
                    <a:pt x="1" y="0"/>
                  </a:moveTo>
                  <a:cubicBezTo>
                    <a:pt x="1" y="0"/>
                    <a:pt x="25" y="560"/>
                    <a:pt x="215" y="1191"/>
                  </a:cubicBezTo>
                  <a:cubicBezTo>
                    <a:pt x="406" y="1798"/>
                    <a:pt x="715" y="2286"/>
                    <a:pt x="715" y="2286"/>
                  </a:cubicBezTo>
                  <a:cubicBezTo>
                    <a:pt x="715" y="2286"/>
                    <a:pt x="751" y="2143"/>
                    <a:pt x="763" y="1917"/>
                  </a:cubicBezTo>
                  <a:cubicBezTo>
                    <a:pt x="763" y="1691"/>
                    <a:pt x="751" y="1381"/>
                    <a:pt x="644" y="1048"/>
                  </a:cubicBezTo>
                  <a:cubicBezTo>
                    <a:pt x="537" y="727"/>
                    <a:pt x="370" y="453"/>
                    <a:pt x="239" y="274"/>
                  </a:cubicBezTo>
                  <a:cubicBezTo>
                    <a:pt x="108" y="96"/>
                    <a:pt x="1" y="0"/>
                    <a:pt x="1" y="0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732" name="Google Shape;12732;p49"/>
            <p:cNvSpPr/>
            <p:nvPr/>
          </p:nvSpPr>
          <p:spPr>
            <a:xfrm>
              <a:off x="4621700" y="2066750"/>
              <a:ext cx="17275" cy="33075"/>
            </a:xfrm>
            <a:custGeom>
              <a:avLst/>
              <a:gdLst/>
              <a:ahLst/>
              <a:cxnLst/>
              <a:rect l="l" t="t" r="r" b="b"/>
              <a:pathLst>
                <a:path w="691" h="1323" extrusionOk="0">
                  <a:moveTo>
                    <a:pt x="143" y="1"/>
                  </a:moveTo>
                  <a:cubicBezTo>
                    <a:pt x="143" y="1"/>
                    <a:pt x="0" y="370"/>
                    <a:pt x="143" y="739"/>
                  </a:cubicBezTo>
                  <a:cubicBezTo>
                    <a:pt x="274" y="1132"/>
                    <a:pt x="619" y="1322"/>
                    <a:pt x="619" y="1322"/>
                  </a:cubicBezTo>
                  <a:cubicBezTo>
                    <a:pt x="619" y="1322"/>
                    <a:pt x="691" y="953"/>
                    <a:pt x="572" y="596"/>
                  </a:cubicBezTo>
                  <a:cubicBezTo>
                    <a:pt x="441" y="239"/>
                    <a:pt x="143" y="1"/>
                    <a:pt x="143" y="1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733" name="Google Shape;12733;p49"/>
            <p:cNvSpPr/>
            <p:nvPr/>
          </p:nvSpPr>
          <p:spPr>
            <a:xfrm>
              <a:off x="3442075" y="2701050"/>
              <a:ext cx="20875" cy="98550"/>
            </a:xfrm>
            <a:custGeom>
              <a:avLst/>
              <a:gdLst/>
              <a:ahLst/>
              <a:cxnLst/>
              <a:rect l="l" t="t" r="r" b="b"/>
              <a:pathLst>
                <a:path w="835" h="3942" extrusionOk="0">
                  <a:moveTo>
                    <a:pt x="775" y="1"/>
                  </a:moveTo>
                  <a:cubicBezTo>
                    <a:pt x="775" y="1"/>
                    <a:pt x="382" y="846"/>
                    <a:pt x="191" y="1941"/>
                  </a:cubicBezTo>
                  <a:cubicBezTo>
                    <a:pt x="1" y="3025"/>
                    <a:pt x="60" y="3942"/>
                    <a:pt x="60" y="3942"/>
                  </a:cubicBezTo>
                  <a:cubicBezTo>
                    <a:pt x="60" y="3942"/>
                    <a:pt x="441" y="3096"/>
                    <a:pt x="644" y="2013"/>
                  </a:cubicBezTo>
                  <a:cubicBezTo>
                    <a:pt x="834" y="930"/>
                    <a:pt x="775" y="1"/>
                    <a:pt x="775" y="1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734" name="Google Shape;12734;p49"/>
            <p:cNvSpPr/>
            <p:nvPr/>
          </p:nvSpPr>
          <p:spPr>
            <a:xfrm>
              <a:off x="3463225" y="2773100"/>
              <a:ext cx="13125" cy="28000"/>
            </a:xfrm>
            <a:custGeom>
              <a:avLst/>
              <a:gdLst/>
              <a:ahLst/>
              <a:cxnLst/>
              <a:rect l="l" t="t" r="r" b="b"/>
              <a:pathLst>
                <a:path w="525" h="1120" extrusionOk="0">
                  <a:moveTo>
                    <a:pt x="357" y="0"/>
                  </a:moveTo>
                  <a:cubicBezTo>
                    <a:pt x="357" y="0"/>
                    <a:pt x="298" y="72"/>
                    <a:pt x="215" y="167"/>
                  </a:cubicBezTo>
                  <a:cubicBezTo>
                    <a:pt x="155" y="262"/>
                    <a:pt x="60" y="381"/>
                    <a:pt x="36" y="524"/>
                  </a:cubicBezTo>
                  <a:cubicBezTo>
                    <a:pt x="0" y="667"/>
                    <a:pt x="12" y="810"/>
                    <a:pt x="36" y="929"/>
                  </a:cubicBezTo>
                  <a:cubicBezTo>
                    <a:pt x="48" y="1036"/>
                    <a:pt x="72" y="1119"/>
                    <a:pt x="72" y="1119"/>
                  </a:cubicBezTo>
                  <a:cubicBezTo>
                    <a:pt x="72" y="1119"/>
                    <a:pt x="155" y="1095"/>
                    <a:pt x="238" y="1000"/>
                  </a:cubicBezTo>
                  <a:cubicBezTo>
                    <a:pt x="334" y="929"/>
                    <a:pt x="429" y="798"/>
                    <a:pt x="476" y="631"/>
                  </a:cubicBezTo>
                  <a:cubicBezTo>
                    <a:pt x="524" y="464"/>
                    <a:pt x="488" y="298"/>
                    <a:pt x="453" y="191"/>
                  </a:cubicBezTo>
                  <a:cubicBezTo>
                    <a:pt x="417" y="83"/>
                    <a:pt x="357" y="0"/>
                    <a:pt x="357" y="0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735" name="Google Shape;12735;p49"/>
            <p:cNvSpPr/>
            <p:nvPr/>
          </p:nvSpPr>
          <p:spPr>
            <a:xfrm>
              <a:off x="3483750" y="2774875"/>
              <a:ext cx="16100" cy="23250"/>
            </a:xfrm>
            <a:custGeom>
              <a:avLst/>
              <a:gdLst/>
              <a:ahLst/>
              <a:cxnLst/>
              <a:rect l="l" t="t" r="r" b="b"/>
              <a:pathLst>
                <a:path w="644" h="930" extrusionOk="0">
                  <a:moveTo>
                    <a:pt x="477" y="1"/>
                  </a:moveTo>
                  <a:cubicBezTo>
                    <a:pt x="477" y="1"/>
                    <a:pt x="203" y="143"/>
                    <a:pt x="108" y="382"/>
                  </a:cubicBezTo>
                  <a:cubicBezTo>
                    <a:pt x="1" y="632"/>
                    <a:pt x="108" y="929"/>
                    <a:pt x="108" y="929"/>
                  </a:cubicBezTo>
                  <a:cubicBezTo>
                    <a:pt x="108" y="929"/>
                    <a:pt x="417" y="846"/>
                    <a:pt x="525" y="560"/>
                  </a:cubicBezTo>
                  <a:cubicBezTo>
                    <a:pt x="644" y="274"/>
                    <a:pt x="477" y="1"/>
                    <a:pt x="477" y="1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736" name="Google Shape;12736;p49"/>
            <p:cNvSpPr/>
            <p:nvPr/>
          </p:nvSpPr>
          <p:spPr>
            <a:xfrm>
              <a:off x="3460250" y="2009300"/>
              <a:ext cx="18775" cy="67000"/>
            </a:xfrm>
            <a:custGeom>
              <a:avLst/>
              <a:gdLst/>
              <a:ahLst/>
              <a:cxnLst/>
              <a:rect l="l" t="t" r="r" b="b"/>
              <a:pathLst>
                <a:path w="751" h="2680" extrusionOk="0">
                  <a:moveTo>
                    <a:pt x="643" y="1"/>
                  </a:moveTo>
                  <a:cubicBezTo>
                    <a:pt x="643" y="1"/>
                    <a:pt x="298" y="560"/>
                    <a:pt x="155" y="1298"/>
                  </a:cubicBezTo>
                  <a:cubicBezTo>
                    <a:pt x="0" y="2049"/>
                    <a:pt x="107" y="2680"/>
                    <a:pt x="107" y="2680"/>
                  </a:cubicBezTo>
                  <a:cubicBezTo>
                    <a:pt x="107" y="2680"/>
                    <a:pt x="429" y="2120"/>
                    <a:pt x="595" y="1394"/>
                  </a:cubicBezTo>
                  <a:cubicBezTo>
                    <a:pt x="750" y="644"/>
                    <a:pt x="643" y="1"/>
                    <a:pt x="643" y="1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737" name="Google Shape;12737;p49"/>
            <p:cNvSpPr/>
            <p:nvPr/>
          </p:nvSpPr>
          <p:spPr>
            <a:xfrm>
              <a:off x="3484650" y="2016750"/>
              <a:ext cx="13125" cy="25025"/>
            </a:xfrm>
            <a:custGeom>
              <a:avLst/>
              <a:gdLst/>
              <a:ahLst/>
              <a:cxnLst/>
              <a:rect l="l" t="t" r="r" b="b"/>
              <a:pathLst>
                <a:path w="525" h="1001" extrusionOk="0">
                  <a:moveTo>
                    <a:pt x="453" y="0"/>
                  </a:moveTo>
                  <a:cubicBezTo>
                    <a:pt x="453" y="0"/>
                    <a:pt x="381" y="12"/>
                    <a:pt x="286" y="96"/>
                  </a:cubicBezTo>
                  <a:cubicBezTo>
                    <a:pt x="191" y="167"/>
                    <a:pt x="96" y="286"/>
                    <a:pt x="48" y="429"/>
                  </a:cubicBezTo>
                  <a:cubicBezTo>
                    <a:pt x="0" y="584"/>
                    <a:pt x="48" y="727"/>
                    <a:pt x="96" y="834"/>
                  </a:cubicBezTo>
                  <a:cubicBezTo>
                    <a:pt x="143" y="941"/>
                    <a:pt x="203" y="1000"/>
                    <a:pt x="203" y="1000"/>
                  </a:cubicBezTo>
                  <a:cubicBezTo>
                    <a:pt x="203" y="1000"/>
                    <a:pt x="262" y="941"/>
                    <a:pt x="334" y="846"/>
                  </a:cubicBezTo>
                  <a:cubicBezTo>
                    <a:pt x="393" y="774"/>
                    <a:pt x="465" y="655"/>
                    <a:pt x="501" y="536"/>
                  </a:cubicBezTo>
                  <a:cubicBezTo>
                    <a:pt x="524" y="417"/>
                    <a:pt x="512" y="286"/>
                    <a:pt x="501" y="179"/>
                  </a:cubicBezTo>
                  <a:cubicBezTo>
                    <a:pt x="489" y="72"/>
                    <a:pt x="453" y="0"/>
                    <a:pt x="453" y="0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738" name="Google Shape;12738;p49"/>
            <p:cNvSpPr/>
            <p:nvPr/>
          </p:nvSpPr>
          <p:spPr>
            <a:xfrm>
              <a:off x="3177475" y="2730825"/>
              <a:ext cx="22050" cy="59250"/>
            </a:xfrm>
            <a:custGeom>
              <a:avLst/>
              <a:gdLst/>
              <a:ahLst/>
              <a:cxnLst/>
              <a:rect l="l" t="t" r="r" b="b"/>
              <a:pathLst>
                <a:path w="882" h="2370" extrusionOk="0">
                  <a:moveTo>
                    <a:pt x="834" y="0"/>
                  </a:moveTo>
                  <a:cubicBezTo>
                    <a:pt x="834" y="0"/>
                    <a:pt x="453" y="465"/>
                    <a:pt x="226" y="1120"/>
                  </a:cubicBezTo>
                  <a:cubicBezTo>
                    <a:pt x="0" y="1774"/>
                    <a:pt x="48" y="2370"/>
                    <a:pt x="48" y="2370"/>
                  </a:cubicBezTo>
                  <a:cubicBezTo>
                    <a:pt x="48" y="2370"/>
                    <a:pt x="429" y="1905"/>
                    <a:pt x="655" y="1251"/>
                  </a:cubicBezTo>
                  <a:cubicBezTo>
                    <a:pt x="881" y="596"/>
                    <a:pt x="834" y="1"/>
                    <a:pt x="834" y="0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739" name="Google Shape;12739;p49"/>
            <p:cNvSpPr/>
            <p:nvPr/>
          </p:nvSpPr>
          <p:spPr>
            <a:xfrm>
              <a:off x="3195625" y="2756125"/>
              <a:ext cx="17875" cy="33075"/>
            </a:xfrm>
            <a:custGeom>
              <a:avLst/>
              <a:gdLst/>
              <a:ahLst/>
              <a:cxnLst/>
              <a:rect l="l" t="t" r="r" b="b"/>
              <a:pathLst>
                <a:path w="715" h="1323" extrusionOk="0">
                  <a:moveTo>
                    <a:pt x="620" y="0"/>
                  </a:moveTo>
                  <a:lnTo>
                    <a:pt x="620" y="0"/>
                  </a:lnTo>
                  <a:cubicBezTo>
                    <a:pt x="620" y="0"/>
                    <a:pt x="286" y="215"/>
                    <a:pt x="155" y="584"/>
                  </a:cubicBezTo>
                  <a:cubicBezTo>
                    <a:pt x="1" y="953"/>
                    <a:pt x="108" y="1322"/>
                    <a:pt x="108" y="1322"/>
                  </a:cubicBezTo>
                  <a:cubicBezTo>
                    <a:pt x="108" y="1322"/>
                    <a:pt x="441" y="1108"/>
                    <a:pt x="572" y="751"/>
                  </a:cubicBezTo>
                  <a:cubicBezTo>
                    <a:pt x="715" y="370"/>
                    <a:pt x="620" y="0"/>
                    <a:pt x="620" y="0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740" name="Google Shape;12740;p49"/>
            <p:cNvSpPr/>
            <p:nvPr/>
          </p:nvSpPr>
          <p:spPr>
            <a:xfrm>
              <a:off x="4286525" y="3098125"/>
              <a:ext cx="568550" cy="11050"/>
            </a:xfrm>
            <a:custGeom>
              <a:avLst/>
              <a:gdLst/>
              <a:ahLst/>
              <a:cxnLst/>
              <a:rect l="l" t="t" r="r" b="b"/>
              <a:pathLst>
                <a:path w="22742" h="442" extrusionOk="0">
                  <a:moveTo>
                    <a:pt x="11829" y="0"/>
                  </a:moveTo>
                  <a:cubicBezTo>
                    <a:pt x="11677" y="0"/>
                    <a:pt x="11525" y="0"/>
                    <a:pt x="11371" y="1"/>
                  </a:cubicBezTo>
                  <a:cubicBezTo>
                    <a:pt x="5097" y="1"/>
                    <a:pt x="1" y="227"/>
                    <a:pt x="1" y="227"/>
                  </a:cubicBezTo>
                  <a:cubicBezTo>
                    <a:pt x="1" y="227"/>
                    <a:pt x="5097" y="441"/>
                    <a:pt x="11371" y="441"/>
                  </a:cubicBezTo>
                  <a:cubicBezTo>
                    <a:pt x="17658" y="441"/>
                    <a:pt x="22742" y="227"/>
                    <a:pt x="22742" y="227"/>
                  </a:cubicBezTo>
                  <a:cubicBezTo>
                    <a:pt x="22742" y="227"/>
                    <a:pt x="17903" y="0"/>
                    <a:pt x="11829" y="0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741" name="Google Shape;12741;p49"/>
            <p:cNvSpPr/>
            <p:nvPr/>
          </p:nvSpPr>
          <p:spPr>
            <a:xfrm>
              <a:off x="4874100" y="3096625"/>
              <a:ext cx="64025" cy="11050"/>
            </a:xfrm>
            <a:custGeom>
              <a:avLst/>
              <a:gdLst/>
              <a:ahLst/>
              <a:cxnLst/>
              <a:rect l="l" t="t" r="r" b="b"/>
              <a:pathLst>
                <a:path w="2561" h="442" extrusionOk="0">
                  <a:moveTo>
                    <a:pt x="1337" y="1"/>
                  </a:moveTo>
                  <a:cubicBezTo>
                    <a:pt x="1320" y="1"/>
                    <a:pt x="1304" y="1"/>
                    <a:pt x="1287" y="1"/>
                  </a:cubicBezTo>
                  <a:cubicBezTo>
                    <a:pt x="584" y="1"/>
                    <a:pt x="1" y="227"/>
                    <a:pt x="1" y="227"/>
                  </a:cubicBezTo>
                  <a:cubicBezTo>
                    <a:pt x="1" y="227"/>
                    <a:pt x="572" y="442"/>
                    <a:pt x="1287" y="442"/>
                  </a:cubicBezTo>
                  <a:cubicBezTo>
                    <a:pt x="1977" y="442"/>
                    <a:pt x="2561" y="227"/>
                    <a:pt x="2561" y="227"/>
                  </a:cubicBezTo>
                  <a:cubicBezTo>
                    <a:pt x="2561" y="227"/>
                    <a:pt x="2005" y="1"/>
                    <a:pt x="1337" y="1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742" name="Google Shape;12742;p49"/>
            <p:cNvSpPr/>
            <p:nvPr/>
          </p:nvSpPr>
          <p:spPr>
            <a:xfrm>
              <a:off x="4958350" y="3093075"/>
              <a:ext cx="39300" cy="11325"/>
            </a:xfrm>
            <a:custGeom>
              <a:avLst/>
              <a:gdLst/>
              <a:ahLst/>
              <a:cxnLst/>
              <a:rect l="l" t="t" r="r" b="b"/>
              <a:pathLst>
                <a:path w="1572" h="453" extrusionOk="0">
                  <a:moveTo>
                    <a:pt x="786" y="0"/>
                  </a:moveTo>
                  <a:cubicBezTo>
                    <a:pt x="358" y="0"/>
                    <a:pt x="0" y="226"/>
                    <a:pt x="0" y="226"/>
                  </a:cubicBezTo>
                  <a:cubicBezTo>
                    <a:pt x="0" y="226"/>
                    <a:pt x="358" y="453"/>
                    <a:pt x="786" y="453"/>
                  </a:cubicBezTo>
                  <a:cubicBezTo>
                    <a:pt x="1215" y="453"/>
                    <a:pt x="1572" y="226"/>
                    <a:pt x="1572" y="226"/>
                  </a:cubicBezTo>
                  <a:cubicBezTo>
                    <a:pt x="1572" y="226"/>
                    <a:pt x="1215" y="0"/>
                    <a:pt x="786" y="0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743" name="Google Shape;12743;p49"/>
            <p:cNvSpPr/>
            <p:nvPr/>
          </p:nvSpPr>
          <p:spPr>
            <a:xfrm>
              <a:off x="5018175" y="3096625"/>
              <a:ext cx="32775" cy="11050"/>
            </a:xfrm>
            <a:custGeom>
              <a:avLst/>
              <a:gdLst/>
              <a:ahLst/>
              <a:cxnLst/>
              <a:rect l="l" t="t" r="r" b="b"/>
              <a:pathLst>
                <a:path w="1311" h="442" extrusionOk="0">
                  <a:moveTo>
                    <a:pt x="681" y="1"/>
                  </a:moveTo>
                  <a:cubicBezTo>
                    <a:pt x="673" y="1"/>
                    <a:pt x="664" y="1"/>
                    <a:pt x="655" y="1"/>
                  </a:cubicBezTo>
                  <a:cubicBezTo>
                    <a:pt x="298" y="1"/>
                    <a:pt x="0" y="227"/>
                    <a:pt x="0" y="227"/>
                  </a:cubicBezTo>
                  <a:cubicBezTo>
                    <a:pt x="0" y="227"/>
                    <a:pt x="298" y="442"/>
                    <a:pt x="655" y="442"/>
                  </a:cubicBezTo>
                  <a:cubicBezTo>
                    <a:pt x="1013" y="442"/>
                    <a:pt x="1310" y="227"/>
                    <a:pt x="1310" y="227"/>
                  </a:cubicBezTo>
                  <a:cubicBezTo>
                    <a:pt x="1310" y="227"/>
                    <a:pt x="1027" y="1"/>
                    <a:pt x="681" y="1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744" name="Google Shape;12744;p49"/>
            <p:cNvSpPr/>
            <p:nvPr/>
          </p:nvSpPr>
          <p:spPr>
            <a:xfrm>
              <a:off x="5094375" y="3096625"/>
              <a:ext cx="55100" cy="11050"/>
            </a:xfrm>
            <a:custGeom>
              <a:avLst/>
              <a:gdLst/>
              <a:ahLst/>
              <a:cxnLst/>
              <a:rect l="l" t="t" r="r" b="b"/>
              <a:pathLst>
                <a:path w="2204" h="442" extrusionOk="0">
                  <a:moveTo>
                    <a:pt x="1152" y="1"/>
                  </a:moveTo>
                  <a:cubicBezTo>
                    <a:pt x="1137" y="1"/>
                    <a:pt x="1123" y="1"/>
                    <a:pt x="1108" y="1"/>
                  </a:cubicBezTo>
                  <a:cubicBezTo>
                    <a:pt x="489" y="1"/>
                    <a:pt x="0" y="227"/>
                    <a:pt x="0" y="227"/>
                  </a:cubicBezTo>
                  <a:cubicBezTo>
                    <a:pt x="0" y="227"/>
                    <a:pt x="489" y="442"/>
                    <a:pt x="1108" y="442"/>
                  </a:cubicBezTo>
                  <a:cubicBezTo>
                    <a:pt x="1715" y="442"/>
                    <a:pt x="2203" y="227"/>
                    <a:pt x="2203" y="227"/>
                  </a:cubicBezTo>
                  <a:cubicBezTo>
                    <a:pt x="2203" y="227"/>
                    <a:pt x="1738" y="1"/>
                    <a:pt x="1152" y="1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745" name="Google Shape;12745;p49"/>
            <p:cNvSpPr/>
            <p:nvPr/>
          </p:nvSpPr>
          <p:spPr>
            <a:xfrm>
              <a:off x="2982200" y="3102600"/>
              <a:ext cx="748625" cy="11075"/>
            </a:xfrm>
            <a:custGeom>
              <a:avLst/>
              <a:gdLst/>
              <a:ahLst/>
              <a:cxnLst/>
              <a:rect l="l" t="t" r="r" b="b"/>
              <a:pathLst>
                <a:path w="29945" h="443" extrusionOk="0">
                  <a:moveTo>
                    <a:pt x="14967" y="0"/>
                  </a:moveTo>
                  <a:cubicBezTo>
                    <a:pt x="6692" y="0"/>
                    <a:pt x="1" y="215"/>
                    <a:pt x="1" y="215"/>
                  </a:cubicBezTo>
                  <a:cubicBezTo>
                    <a:pt x="1" y="215"/>
                    <a:pt x="6098" y="442"/>
                    <a:pt x="13849" y="442"/>
                  </a:cubicBezTo>
                  <a:cubicBezTo>
                    <a:pt x="14218" y="442"/>
                    <a:pt x="14591" y="442"/>
                    <a:pt x="14967" y="441"/>
                  </a:cubicBezTo>
                  <a:cubicBezTo>
                    <a:pt x="23242" y="441"/>
                    <a:pt x="29945" y="215"/>
                    <a:pt x="29945" y="215"/>
                  </a:cubicBezTo>
                  <a:cubicBezTo>
                    <a:pt x="29945" y="215"/>
                    <a:pt x="23242" y="0"/>
                    <a:pt x="14967" y="0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746" name="Google Shape;12746;p49"/>
            <p:cNvSpPr/>
            <p:nvPr/>
          </p:nvSpPr>
          <p:spPr>
            <a:xfrm>
              <a:off x="2952750" y="3106700"/>
              <a:ext cx="11925" cy="9075"/>
            </a:xfrm>
            <a:custGeom>
              <a:avLst/>
              <a:gdLst/>
              <a:ahLst/>
              <a:cxnLst/>
              <a:rect l="l" t="t" r="r" b="b"/>
              <a:pathLst>
                <a:path w="477" h="363" extrusionOk="0">
                  <a:moveTo>
                    <a:pt x="327" y="0"/>
                  </a:moveTo>
                  <a:cubicBezTo>
                    <a:pt x="239" y="0"/>
                    <a:pt x="119" y="51"/>
                    <a:pt x="119" y="51"/>
                  </a:cubicBezTo>
                  <a:cubicBezTo>
                    <a:pt x="119" y="51"/>
                    <a:pt x="0" y="277"/>
                    <a:pt x="95" y="336"/>
                  </a:cubicBezTo>
                  <a:cubicBezTo>
                    <a:pt x="108" y="356"/>
                    <a:pt x="135" y="363"/>
                    <a:pt x="166" y="363"/>
                  </a:cubicBezTo>
                  <a:cubicBezTo>
                    <a:pt x="249" y="363"/>
                    <a:pt x="369" y="313"/>
                    <a:pt x="369" y="313"/>
                  </a:cubicBezTo>
                  <a:cubicBezTo>
                    <a:pt x="369" y="313"/>
                    <a:pt x="476" y="98"/>
                    <a:pt x="405" y="27"/>
                  </a:cubicBezTo>
                  <a:cubicBezTo>
                    <a:pt x="389" y="7"/>
                    <a:pt x="360" y="0"/>
                    <a:pt x="327" y="0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747" name="Google Shape;12747;p49"/>
            <p:cNvSpPr/>
            <p:nvPr/>
          </p:nvSpPr>
          <p:spPr>
            <a:xfrm>
              <a:off x="2814625" y="3105875"/>
              <a:ext cx="31275" cy="11325"/>
            </a:xfrm>
            <a:custGeom>
              <a:avLst/>
              <a:gdLst/>
              <a:ahLst/>
              <a:cxnLst/>
              <a:rect l="l" t="t" r="r" b="b"/>
              <a:pathLst>
                <a:path w="1251" h="453" extrusionOk="0">
                  <a:moveTo>
                    <a:pt x="632" y="0"/>
                  </a:moveTo>
                  <a:cubicBezTo>
                    <a:pt x="286" y="0"/>
                    <a:pt x="1" y="226"/>
                    <a:pt x="1" y="226"/>
                  </a:cubicBezTo>
                  <a:cubicBezTo>
                    <a:pt x="1" y="226"/>
                    <a:pt x="286" y="453"/>
                    <a:pt x="632" y="453"/>
                  </a:cubicBezTo>
                  <a:cubicBezTo>
                    <a:pt x="977" y="453"/>
                    <a:pt x="1251" y="226"/>
                    <a:pt x="1251" y="226"/>
                  </a:cubicBezTo>
                  <a:cubicBezTo>
                    <a:pt x="1251" y="226"/>
                    <a:pt x="977" y="0"/>
                    <a:pt x="632" y="0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748" name="Google Shape;12748;p49"/>
            <p:cNvSpPr/>
            <p:nvPr/>
          </p:nvSpPr>
          <p:spPr>
            <a:xfrm>
              <a:off x="4163000" y="3163900"/>
              <a:ext cx="410200" cy="11050"/>
            </a:xfrm>
            <a:custGeom>
              <a:avLst/>
              <a:gdLst/>
              <a:ahLst/>
              <a:cxnLst/>
              <a:rect l="l" t="t" r="r" b="b"/>
              <a:pathLst>
                <a:path w="16408" h="442" extrusionOk="0">
                  <a:moveTo>
                    <a:pt x="8204" y="1"/>
                  </a:moveTo>
                  <a:cubicBezTo>
                    <a:pt x="3680" y="1"/>
                    <a:pt x="1" y="227"/>
                    <a:pt x="1" y="227"/>
                  </a:cubicBezTo>
                  <a:cubicBezTo>
                    <a:pt x="1" y="227"/>
                    <a:pt x="3680" y="441"/>
                    <a:pt x="8204" y="441"/>
                  </a:cubicBezTo>
                  <a:cubicBezTo>
                    <a:pt x="12729" y="441"/>
                    <a:pt x="16408" y="227"/>
                    <a:pt x="16408" y="227"/>
                  </a:cubicBezTo>
                  <a:cubicBezTo>
                    <a:pt x="16408" y="227"/>
                    <a:pt x="12729" y="1"/>
                    <a:pt x="8204" y="1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749" name="Google Shape;12749;p49"/>
            <p:cNvSpPr/>
            <p:nvPr/>
          </p:nvSpPr>
          <p:spPr>
            <a:xfrm>
              <a:off x="3923100" y="3180275"/>
              <a:ext cx="595325" cy="11350"/>
            </a:xfrm>
            <a:custGeom>
              <a:avLst/>
              <a:gdLst/>
              <a:ahLst/>
              <a:cxnLst/>
              <a:rect l="l" t="t" r="r" b="b"/>
              <a:pathLst>
                <a:path w="23813" h="454" extrusionOk="0">
                  <a:moveTo>
                    <a:pt x="11907" y="1"/>
                  </a:moveTo>
                  <a:cubicBezTo>
                    <a:pt x="5334" y="1"/>
                    <a:pt x="0" y="227"/>
                    <a:pt x="0" y="227"/>
                  </a:cubicBezTo>
                  <a:cubicBezTo>
                    <a:pt x="0" y="227"/>
                    <a:pt x="5334" y="453"/>
                    <a:pt x="11907" y="453"/>
                  </a:cubicBezTo>
                  <a:cubicBezTo>
                    <a:pt x="18491" y="453"/>
                    <a:pt x="23813" y="227"/>
                    <a:pt x="23813" y="227"/>
                  </a:cubicBezTo>
                  <a:cubicBezTo>
                    <a:pt x="23813" y="227"/>
                    <a:pt x="18467" y="1"/>
                    <a:pt x="11907" y="1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750" name="Google Shape;12750;p49"/>
            <p:cNvSpPr/>
            <p:nvPr/>
          </p:nvSpPr>
          <p:spPr>
            <a:xfrm>
              <a:off x="4106150" y="3215700"/>
              <a:ext cx="1046300" cy="11050"/>
            </a:xfrm>
            <a:custGeom>
              <a:avLst/>
              <a:gdLst/>
              <a:ahLst/>
              <a:cxnLst/>
              <a:rect l="l" t="t" r="r" b="b"/>
              <a:pathLst>
                <a:path w="41852" h="442" extrusionOk="0">
                  <a:moveTo>
                    <a:pt x="20932" y="1"/>
                  </a:moveTo>
                  <a:cubicBezTo>
                    <a:pt x="9383" y="1"/>
                    <a:pt x="1" y="227"/>
                    <a:pt x="1" y="227"/>
                  </a:cubicBezTo>
                  <a:cubicBezTo>
                    <a:pt x="1" y="227"/>
                    <a:pt x="9359" y="441"/>
                    <a:pt x="20932" y="441"/>
                  </a:cubicBezTo>
                  <a:cubicBezTo>
                    <a:pt x="32481" y="441"/>
                    <a:pt x="41851" y="227"/>
                    <a:pt x="41851" y="227"/>
                  </a:cubicBezTo>
                  <a:cubicBezTo>
                    <a:pt x="41851" y="227"/>
                    <a:pt x="32481" y="1"/>
                    <a:pt x="20932" y="1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751" name="Google Shape;12751;p49"/>
            <p:cNvSpPr/>
            <p:nvPr/>
          </p:nvSpPr>
          <p:spPr>
            <a:xfrm>
              <a:off x="3556675" y="3237725"/>
              <a:ext cx="1029925" cy="11050"/>
            </a:xfrm>
            <a:custGeom>
              <a:avLst/>
              <a:gdLst/>
              <a:ahLst/>
              <a:cxnLst/>
              <a:rect l="l" t="t" r="r" b="b"/>
              <a:pathLst>
                <a:path w="41197" h="442" extrusionOk="0">
                  <a:moveTo>
                    <a:pt x="20599" y="1"/>
                  </a:moveTo>
                  <a:cubicBezTo>
                    <a:pt x="9228" y="1"/>
                    <a:pt x="1" y="215"/>
                    <a:pt x="1" y="215"/>
                  </a:cubicBezTo>
                  <a:cubicBezTo>
                    <a:pt x="1" y="215"/>
                    <a:pt x="9228" y="441"/>
                    <a:pt x="20599" y="441"/>
                  </a:cubicBezTo>
                  <a:cubicBezTo>
                    <a:pt x="31969" y="441"/>
                    <a:pt x="41196" y="215"/>
                    <a:pt x="41196" y="215"/>
                  </a:cubicBezTo>
                  <a:cubicBezTo>
                    <a:pt x="41196" y="215"/>
                    <a:pt x="31969" y="1"/>
                    <a:pt x="20599" y="1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752" name="Google Shape;12752;p49"/>
            <p:cNvSpPr/>
            <p:nvPr/>
          </p:nvSpPr>
          <p:spPr>
            <a:xfrm>
              <a:off x="3589425" y="3213025"/>
              <a:ext cx="505150" cy="11325"/>
            </a:xfrm>
            <a:custGeom>
              <a:avLst/>
              <a:gdLst/>
              <a:ahLst/>
              <a:cxnLst/>
              <a:rect l="l" t="t" r="r" b="b"/>
              <a:pathLst>
                <a:path w="20206" h="453" extrusionOk="0">
                  <a:moveTo>
                    <a:pt x="10109" y="0"/>
                  </a:moveTo>
                  <a:cubicBezTo>
                    <a:pt x="4525" y="0"/>
                    <a:pt x="0" y="227"/>
                    <a:pt x="0" y="227"/>
                  </a:cubicBezTo>
                  <a:cubicBezTo>
                    <a:pt x="0" y="227"/>
                    <a:pt x="4525" y="453"/>
                    <a:pt x="10109" y="453"/>
                  </a:cubicBezTo>
                  <a:cubicBezTo>
                    <a:pt x="15681" y="453"/>
                    <a:pt x="20205" y="227"/>
                    <a:pt x="20205" y="227"/>
                  </a:cubicBezTo>
                  <a:cubicBezTo>
                    <a:pt x="20205" y="227"/>
                    <a:pt x="15681" y="0"/>
                    <a:pt x="10109" y="0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753" name="Google Shape;12753;p49"/>
            <p:cNvSpPr/>
            <p:nvPr/>
          </p:nvSpPr>
          <p:spPr>
            <a:xfrm>
              <a:off x="3272425" y="3163900"/>
              <a:ext cx="617650" cy="11050"/>
            </a:xfrm>
            <a:custGeom>
              <a:avLst/>
              <a:gdLst/>
              <a:ahLst/>
              <a:cxnLst/>
              <a:rect l="l" t="t" r="r" b="b"/>
              <a:pathLst>
                <a:path w="24706" h="442" extrusionOk="0">
                  <a:moveTo>
                    <a:pt x="12347" y="1"/>
                  </a:moveTo>
                  <a:cubicBezTo>
                    <a:pt x="5537" y="1"/>
                    <a:pt x="0" y="227"/>
                    <a:pt x="0" y="227"/>
                  </a:cubicBezTo>
                  <a:cubicBezTo>
                    <a:pt x="0" y="227"/>
                    <a:pt x="5537" y="441"/>
                    <a:pt x="12347" y="441"/>
                  </a:cubicBezTo>
                  <a:cubicBezTo>
                    <a:pt x="19169" y="441"/>
                    <a:pt x="24706" y="227"/>
                    <a:pt x="24706" y="227"/>
                  </a:cubicBezTo>
                  <a:cubicBezTo>
                    <a:pt x="24706" y="227"/>
                    <a:pt x="19169" y="1"/>
                    <a:pt x="12347" y="1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754" name="Google Shape;12754;p49"/>
            <p:cNvSpPr/>
            <p:nvPr/>
          </p:nvSpPr>
          <p:spPr>
            <a:xfrm>
              <a:off x="3613825" y="3180275"/>
              <a:ext cx="303650" cy="11350"/>
            </a:xfrm>
            <a:custGeom>
              <a:avLst/>
              <a:gdLst/>
              <a:ahLst/>
              <a:cxnLst/>
              <a:rect l="l" t="t" r="r" b="b"/>
              <a:pathLst>
                <a:path w="12146" h="454" extrusionOk="0">
                  <a:moveTo>
                    <a:pt x="6073" y="1"/>
                  </a:moveTo>
                  <a:cubicBezTo>
                    <a:pt x="2715" y="1"/>
                    <a:pt x="1" y="227"/>
                    <a:pt x="1" y="227"/>
                  </a:cubicBezTo>
                  <a:cubicBezTo>
                    <a:pt x="1" y="227"/>
                    <a:pt x="2715" y="453"/>
                    <a:pt x="6073" y="453"/>
                  </a:cubicBezTo>
                  <a:cubicBezTo>
                    <a:pt x="9442" y="453"/>
                    <a:pt x="12145" y="227"/>
                    <a:pt x="12145" y="227"/>
                  </a:cubicBezTo>
                  <a:cubicBezTo>
                    <a:pt x="12145" y="227"/>
                    <a:pt x="9419" y="1"/>
                    <a:pt x="6073" y="1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755" name="Google Shape;12755;p49"/>
            <p:cNvSpPr/>
            <p:nvPr/>
          </p:nvSpPr>
          <p:spPr>
            <a:xfrm>
              <a:off x="2048150" y="3141875"/>
              <a:ext cx="951050" cy="11350"/>
            </a:xfrm>
            <a:custGeom>
              <a:avLst/>
              <a:gdLst/>
              <a:ahLst/>
              <a:cxnLst/>
              <a:rect l="l" t="t" r="r" b="b"/>
              <a:pathLst>
                <a:path w="38042" h="454" extrusionOk="0">
                  <a:moveTo>
                    <a:pt x="19027" y="1"/>
                  </a:moveTo>
                  <a:cubicBezTo>
                    <a:pt x="8514" y="1"/>
                    <a:pt x="1" y="227"/>
                    <a:pt x="1" y="227"/>
                  </a:cubicBezTo>
                  <a:cubicBezTo>
                    <a:pt x="1" y="227"/>
                    <a:pt x="8514" y="453"/>
                    <a:pt x="19027" y="453"/>
                  </a:cubicBezTo>
                  <a:cubicBezTo>
                    <a:pt x="29528" y="453"/>
                    <a:pt x="38041" y="227"/>
                    <a:pt x="38041" y="227"/>
                  </a:cubicBezTo>
                  <a:cubicBezTo>
                    <a:pt x="38041" y="227"/>
                    <a:pt x="29528" y="1"/>
                    <a:pt x="19027" y="1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756" name="Google Shape;12756;p49"/>
            <p:cNvSpPr/>
            <p:nvPr/>
          </p:nvSpPr>
          <p:spPr>
            <a:xfrm>
              <a:off x="2414275" y="3182950"/>
              <a:ext cx="639400" cy="11050"/>
            </a:xfrm>
            <a:custGeom>
              <a:avLst/>
              <a:gdLst/>
              <a:ahLst/>
              <a:cxnLst/>
              <a:rect l="l" t="t" r="r" b="b"/>
              <a:pathLst>
                <a:path w="25576" h="442" extrusionOk="0">
                  <a:moveTo>
                    <a:pt x="12788" y="1"/>
                  </a:moveTo>
                  <a:cubicBezTo>
                    <a:pt x="5739" y="1"/>
                    <a:pt x="1" y="227"/>
                    <a:pt x="1" y="227"/>
                  </a:cubicBezTo>
                  <a:cubicBezTo>
                    <a:pt x="1" y="227"/>
                    <a:pt x="5716" y="441"/>
                    <a:pt x="12788" y="441"/>
                  </a:cubicBezTo>
                  <a:cubicBezTo>
                    <a:pt x="19848" y="441"/>
                    <a:pt x="25575" y="227"/>
                    <a:pt x="25575" y="227"/>
                  </a:cubicBezTo>
                  <a:cubicBezTo>
                    <a:pt x="25575" y="227"/>
                    <a:pt x="19860" y="1"/>
                    <a:pt x="12788" y="1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757" name="Google Shape;12757;p49"/>
            <p:cNvSpPr/>
            <p:nvPr/>
          </p:nvSpPr>
          <p:spPr>
            <a:xfrm>
              <a:off x="2580675" y="3221350"/>
              <a:ext cx="320000" cy="11050"/>
            </a:xfrm>
            <a:custGeom>
              <a:avLst/>
              <a:gdLst/>
              <a:ahLst/>
              <a:cxnLst/>
              <a:rect l="l" t="t" r="r" b="b"/>
              <a:pathLst>
                <a:path w="12800" h="442" extrusionOk="0">
                  <a:moveTo>
                    <a:pt x="6406" y="1"/>
                  </a:moveTo>
                  <a:cubicBezTo>
                    <a:pt x="2858" y="1"/>
                    <a:pt x="0" y="215"/>
                    <a:pt x="0" y="215"/>
                  </a:cubicBezTo>
                  <a:cubicBezTo>
                    <a:pt x="0" y="215"/>
                    <a:pt x="2870" y="441"/>
                    <a:pt x="6406" y="441"/>
                  </a:cubicBezTo>
                  <a:cubicBezTo>
                    <a:pt x="9942" y="441"/>
                    <a:pt x="12799" y="215"/>
                    <a:pt x="12799" y="215"/>
                  </a:cubicBezTo>
                  <a:cubicBezTo>
                    <a:pt x="12799" y="215"/>
                    <a:pt x="9942" y="1"/>
                    <a:pt x="6406" y="1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758" name="Google Shape;12758;p49"/>
            <p:cNvSpPr/>
            <p:nvPr/>
          </p:nvSpPr>
          <p:spPr>
            <a:xfrm>
              <a:off x="2750625" y="3248725"/>
              <a:ext cx="237550" cy="11350"/>
            </a:xfrm>
            <a:custGeom>
              <a:avLst/>
              <a:gdLst/>
              <a:ahLst/>
              <a:cxnLst/>
              <a:rect l="l" t="t" r="r" b="b"/>
              <a:pathLst>
                <a:path w="9502" h="454" extrusionOk="0">
                  <a:moveTo>
                    <a:pt x="4942" y="1"/>
                  </a:moveTo>
                  <a:cubicBezTo>
                    <a:pt x="4879" y="1"/>
                    <a:pt x="4815" y="1"/>
                    <a:pt x="4751" y="1"/>
                  </a:cubicBezTo>
                  <a:cubicBezTo>
                    <a:pt x="2132" y="1"/>
                    <a:pt x="1" y="227"/>
                    <a:pt x="1" y="227"/>
                  </a:cubicBezTo>
                  <a:cubicBezTo>
                    <a:pt x="1" y="227"/>
                    <a:pt x="2132" y="454"/>
                    <a:pt x="4751" y="454"/>
                  </a:cubicBezTo>
                  <a:cubicBezTo>
                    <a:pt x="7371" y="454"/>
                    <a:pt x="9502" y="227"/>
                    <a:pt x="9502" y="227"/>
                  </a:cubicBezTo>
                  <a:cubicBezTo>
                    <a:pt x="9502" y="227"/>
                    <a:pt x="7473" y="1"/>
                    <a:pt x="4942" y="1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759" name="Google Shape;12759;p49"/>
            <p:cNvSpPr/>
            <p:nvPr/>
          </p:nvSpPr>
          <p:spPr>
            <a:xfrm>
              <a:off x="3095325" y="3229400"/>
              <a:ext cx="220875" cy="11325"/>
            </a:xfrm>
            <a:custGeom>
              <a:avLst/>
              <a:gdLst/>
              <a:ahLst/>
              <a:cxnLst/>
              <a:rect l="l" t="t" r="r" b="b"/>
              <a:pathLst>
                <a:path w="8835" h="453" extrusionOk="0">
                  <a:moveTo>
                    <a:pt x="4417" y="0"/>
                  </a:moveTo>
                  <a:cubicBezTo>
                    <a:pt x="1977" y="0"/>
                    <a:pt x="0" y="227"/>
                    <a:pt x="0" y="227"/>
                  </a:cubicBezTo>
                  <a:cubicBezTo>
                    <a:pt x="0" y="227"/>
                    <a:pt x="1977" y="453"/>
                    <a:pt x="4417" y="453"/>
                  </a:cubicBezTo>
                  <a:cubicBezTo>
                    <a:pt x="6858" y="453"/>
                    <a:pt x="8835" y="227"/>
                    <a:pt x="8835" y="227"/>
                  </a:cubicBezTo>
                  <a:cubicBezTo>
                    <a:pt x="8835" y="227"/>
                    <a:pt x="6858" y="0"/>
                    <a:pt x="4417" y="0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760" name="Google Shape;12760;p49"/>
            <p:cNvSpPr/>
            <p:nvPr/>
          </p:nvSpPr>
          <p:spPr>
            <a:xfrm>
              <a:off x="3136100" y="3254100"/>
              <a:ext cx="212850" cy="11050"/>
            </a:xfrm>
            <a:custGeom>
              <a:avLst/>
              <a:gdLst/>
              <a:ahLst/>
              <a:cxnLst/>
              <a:rect l="l" t="t" r="r" b="b"/>
              <a:pathLst>
                <a:path w="8514" h="442" extrusionOk="0">
                  <a:moveTo>
                    <a:pt x="4263" y="1"/>
                  </a:moveTo>
                  <a:cubicBezTo>
                    <a:pt x="1905" y="1"/>
                    <a:pt x="0" y="215"/>
                    <a:pt x="0" y="215"/>
                  </a:cubicBezTo>
                  <a:cubicBezTo>
                    <a:pt x="0" y="215"/>
                    <a:pt x="1905" y="441"/>
                    <a:pt x="4263" y="441"/>
                  </a:cubicBezTo>
                  <a:cubicBezTo>
                    <a:pt x="6608" y="441"/>
                    <a:pt x="8513" y="215"/>
                    <a:pt x="8513" y="215"/>
                  </a:cubicBezTo>
                  <a:cubicBezTo>
                    <a:pt x="8513" y="215"/>
                    <a:pt x="6608" y="1"/>
                    <a:pt x="4263" y="1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761" name="Google Shape;12761;p49"/>
            <p:cNvSpPr/>
            <p:nvPr/>
          </p:nvSpPr>
          <p:spPr>
            <a:xfrm>
              <a:off x="3181925" y="3270475"/>
              <a:ext cx="153325" cy="11025"/>
            </a:xfrm>
            <a:custGeom>
              <a:avLst/>
              <a:gdLst/>
              <a:ahLst/>
              <a:cxnLst/>
              <a:rect l="l" t="t" r="r" b="b"/>
              <a:pathLst>
                <a:path w="6133" h="441" extrusionOk="0">
                  <a:moveTo>
                    <a:pt x="3073" y="0"/>
                  </a:moveTo>
                  <a:cubicBezTo>
                    <a:pt x="1370" y="0"/>
                    <a:pt x="1" y="215"/>
                    <a:pt x="1" y="215"/>
                  </a:cubicBezTo>
                  <a:cubicBezTo>
                    <a:pt x="1" y="215"/>
                    <a:pt x="1370" y="441"/>
                    <a:pt x="3073" y="441"/>
                  </a:cubicBezTo>
                  <a:cubicBezTo>
                    <a:pt x="4763" y="441"/>
                    <a:pt x="6133" y="215"/>
                    <a:pt x="6133" y="215"/>
                  </a:cubicBezTo>
                  <a:cubicBezTo>
                    <a:pt x="6133" y="215"/>
                    <a:pt x="4763" y="0"/>
                    <a:pt x="3073" y="0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762" name="Google Shape;12762;p49"/>
            <p:cNvSpPr/>
            <p:nvPr/>
          </p:nvSpPr>
          <p:spPr>
            <a:xfrm>
              <a:off x="3239375" y="3294875"/>
              <a:ext cx="104200" cy="11350"/>
            </a:xfrm>
            <a:custGeom>
              <a:avLst/>
              <a:gdLst/>
              <a:ahLst/>
              <a:cxnLst/>
              <a:rect l="l" t="t" r="r" b="b"/>
              <a:pathLst>
                <a:path w="4168" h="454" extrusionOk="0">
                  <a:moveTo>
                    <a:pt x="2084" y="1"/>
                  </a:moveTo>
                  <a:cubicBezTo>
                    <a:pt x="918" y="1"/>
                    <a:pt x="1" y="227"/>
                    <a:pt x="1" y="227"/>
                  </a:cubicBezTo>
                  <a:cubicBezTo>
                    <a:pt x="1" y="227"/>
                    <a:pt x="929" y="453"/>
                    <a:pt x="2084" y="453"/>
                  </a:cubicBezTo>
                  <a:cubicBezTo>
                    <a:pt x="3239" y="453"/>
                    <a:pt x="4168" y="227"/>
                    <a:pt x="4168" y="227"/>
                  </a:cubicBezTo>
                  <a:cubicBezTo>
                    <a:pt x="4168" y="227"/>
                    <a:pt x="3227" y="1"/>
                    <a:pt x="2084" y="1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763" name="Google Shape;12763;p49"/>
            <p:cNvSpPr/>
            <p:nvPr/>
          </p:nvSpPr>
          <p:spPr>
            <a:xfrm>
              <a:off x="2302350" y="3117475"/>
              <a:ext cx="229225" cy="11050"/>
            </a:xfrm>
            <a:custGeom>
              <a:avLst/>
              <a:gdLst/>
              <a:ahLst/>
              <a:cxnLst/>
              <a:rect l="l" t="t" r="r" b="b"/>
              <a:pathLst>
                <a:path w="9169" h="442" extrusionOk="0">
                  <a:moveTo>
                    <a:pt x="4585" y="1"/>
                  </a:moveTo>
                  <a:cubicBezTo>
                    <a:pt x="2049" y="1"/>
                    <a:pt x="1" y="215"/>
                    <a:pt x="1" y="215"/>
                  </a:cubicBezTo>
                  <a:cubicBezTo>
                    <a:pt x="1" y="215"/>
                    <a:pt x="2061" y="441"/>
                    <a:pt x="4585" y="441"/>
                  </a:cubicBezTo>
                  <a:cubicBezTo>
                    <a:pt x="7109" y="441"/>
                    <a:pt x="9169" y="215"/>
                    <a:pt x="9169" y="215"/>
                  </a:cubicBezTo>
                  <a:cubicBezTo>
                    <a:pt x="9169" y="215"/>
                    <a:pt x="7109" y="1"/>
                    <a:pt x="4585" y="1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764" name="Google Shape;12764;p49"/>
            <p:cNvSpPr/>
            <p:nvPr/>
          </p:nvSpPr>
          <p:spPr>
            <a:xfrm>
              <a:off x="2384225" y="3076400"/>
              <a:ext cx="106275" cy="11325"/>
            </a:xfrm>
            <a:custGeom>
              <a:avLst/>
              <a:gdLst/>
              <a:ahLst/>
              <a:cxnLst/>
              <a:rect l="l" t="t" r="r" b="b"/>
              <a:pathLst>
                <a:path w="4251" h="453" extrusionOk="0">
                  <a:moveTo>
                    <a:pt x="2131" y="1"/>
                  </a:moveTo>
                  <a:cubicBezTo>
                    <a:pt x="953" y="1"/>
                    <a:pt x="0" y="227"/>
                    <a:pt x="0" y="227"/>
                  </a:cubicBezTo>
                  <a:cubicBezTo>
                    <a:pt x="0" y="227"/>
                    <a:pt x="953" y="453"/>
                    <a:pt x="2131" y="453"/>
                  </a:cubicBezTo>
                  <a:cubicBezTo>
                    <a:pt x="3298" y="453"/>
                    <a:pt x="4251" y="227"/>
                    <a:pt x="4251" y="227"/>
                  </a:cubicBezTo>
                  <a:cubicBezTo>
                    <a:pt x="4251" y="227"/>
                    <a:pt x="3298" y="1"/>
                    <a:pt x="2131" y="1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765" name="Google Shape;12765;p49"/>
            <p:cNvSpPr/>
            <p:nvPr/>
          </p:nvSpPr>
          <p:spPr>
            <a:xfrm>
              <a:off x="2436300" y="3057050"/>
              <a:ext cx="68500" cy="11350"/>
            </a:xfrm>
            <a:custGeom>
              <a:avLst/>
              <a:gdLst/>
              <a:ahLst/>
              <a:cxnLst/>
              <a:rect l="l" t="t" r="r" b="b"/>
              <a:pathLst>
                <a:path w="2740" h="454" extrusionOk="0">
                  <a:moveTo>
                    <a:pt x="1370" y="1"/>
                  </a:moveTo>
                  <a:cubicBezTo>
                    <a:pt x="608" y="1"/>
                    <a:pt x="1" y="227"/>
                    <a:pt x="1" y="227"/>
                  </a:cubicBezTo>
                  <a:cubicBezTo>
                    <a:pt x="1" y="227"/>
                    <a:pt x="579" y="453"/>
                    <a:pt x="1314" y="453"/>
                  </a:cubicBezTo>
                  <a:cubicBezTo>
                    <a:pt x="1333" y="453"/>
                    <a:pt x="1351" y="453"/>
                    <a:pt x="1370" y="453"/>
                  </a:cubicBezTo>
                  <a:cubicBezTo>
                    <a:pt x="2132" y="453"/>
                    <a:pt x="2739" y="227"/>
                    <a:pt x="2739" y="227"/>
                  </a:cubicBezTo>
                  <a:cubicBezTo>
                    <a:pt x="2739" y="227"/>
                    <a:pt x="2132" y="1"/>
                    <a:pt x="1370" y="1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766" name="Google Shape;12766;p49"/>
            <p:cNvSpPr/>
            <p:nvPr/>
          </p:nvSpPr>
          <p:spPr>
            <a:xfrm>
              <a:off x="2266650" y="3032650"/>
              <a:ext cx="248550" cy="11075"/>
            </a:xfrm>
            <a:custGeom>
              <a:avLst/>
              <a:gdLst/>
              <a:ahLst/>
              <a:cxnLst/>
              <a:rect l="l" t="t" r="r" b="b"/>
              <a:pathLst>
                <a:path w="9942" h="443" extrusionOk="0">
                  <a:moveTo>
                    <a:pt x="4977" y="0"/>
                  </a:moveTo>
                  <a:cubicBezTo>
                    <a:pt x="2238" y="0"/>
                    <a:pt x="0" y="227"/>
                    <a:pt x="0" y="227"/>
                  </a:cubicBezTo>
                  <a:cubicBezTo>
                    <a:pt x="0" y="227"/>
                    <a:pt x="2030" y="443"/>
                    <a:pt x="4589" y="443"/>
                  </a:cubicBezTo>
                  <a:cubicBezTo>
                    <a:pt x="4717" y="443"/>
                    <a:pt x="4847" y="442"/>
                    <a:pt x="4977" y="441"/>
                  </a:cubicBezTo>
                  <a:cubicBezTo>
                    <a:pt x="7715" y="441"/>
                    <a:pt x="9942" y="227"/>
                    <a:pt x="9942" y="227"/>
                  </a:cubicBezTo>
                  <a:cubicBezTo>
                    <a:pt x="9942" y="227"/>
                    <a:pt x="7727" y="0"/>
                    <a:pt x="4977" y="0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767" name="Google Shape;12767;p49"/>
            <p:cNvSpPr/>
            <p:nvPr/>
          </p:nvSpPr>
          <p:spPr>
            <a:xfrm>
              <a:off x="2461000" y="2994550"/>
              <a:ext cx="70575" cy="11325"/>
            </a:xfrm>
            <a:custGeom>
              <a:avLst/>
              <a:gdLst/>
              <a:ahLst/>
              <a:cxnLst/>
              <a:rect l="l" t="t" r="r" b="b"/>
              <a:pathLst>
                <a:path w="2823" h="453" extrusionOk="0">
                  <a:moveTo>
                    <a:pt x="1406" y="0"/>
                  </a:moveTo>
                  <a:cubicBezTo>
                    <a:pt x="632" y="0"/>
                    <a:pt x="1" y="227"/>
                    <a:pt x="1" y="227"/>
                  </a:cubicBezTo>
                  <a:cubicBezTo>
                    <a:pt x="1" y="227"/>
                    <a:pt x="632" y="453"/>
                    <a:pt x="1406" y="453"/>
                  </a:cubicBezTo>
                  <a:cubicBezTo>
                    <a:pt x="2180" y="453"/>
                    <a:pt x="2823" y="227"/>
                    <a:pt x="2823" y="227"/>
                  </a:cubicBezTo>
                  <a:cubicBezTo>
                    <a:pt x="2823" y="227"/>
                    <a:pt x="2192" y="0"/>
                    <a:pt x="1406" y="0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768" name="Google Shape;12768;p49"/>
            <p:cNvSpPr/>
            <p:nvPr/>
          </p:nvSpPr>
          <p:spPr>
            <a:xfrm>
              <a:off x="4903575" y="2253975"/>
              <a:ext cx="341450" cy="11050"/>
            </a:xfrm>
            <a:custGeom>
              <a:avLst/>
              <a:gdLst/>
              <a:ahLst/>
              <a:cxnLst/>
              <a:rect l="l" t="t" r="r" b="b"/>
              <a:pathLst>
                <a:path w="13658" h="442" extrusionOk="0">
                  <a:moveTo>
                    <a:pt x="6835" y="1"/>
                  </a:moveTo>
                  <a:cubicBezTo>
                    <a:pt x="3060" y="1"/>
                    <a:pt x="1" y="215"/>
                    <a:pt x="1" y="215"/>
                  </a:cubicBezTo>
                  <a:cubicBezTo>
                    <a:pt x="1" y="215"/>
                    <a:pt x="3060" y="441"/>
                    <a:pt x="6835" y="441"/>
                  </a:cubicBezTo>
                  <a:cubicBezTo>
                    <a:pt x="10609" y="441"/>
                    <a:pt x="13657" y="215"/>
                    <a:pt x="13657" y="215"/>
                  </a:cubicBezTo>
                  <a:cubicBezTo>
                    <a:pt x="13657" y="215"/>
                    <a:pt x="10609" y="1"/>
                    <a:pt x="6835" y="1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769" name="Google Shape;12769;p49"/>
            <p:cNvSpPr/>
            <p:nvPr/>
          </p:nvSpPr>
          <p:spPr>
            <a:xfrm>
              <a:off x="4975025" y="2286725"/>
              <a:ext cx="106275" cy="11025"/>
            </a:xfrm>
            <a:custGeom>
              <a:avLst/>
              <a:gdLst/>
              <a:ahLst/>
              <a:cxnLst/>
              <a:rect l="l" t="t" r="r" b="b"/>
              <a:pathLst>
                <a:path w="4251" h="441" extrusionOk="0">
                  <a:moveTo>
                    <a:pt x="2131" y="0"/>
                  </a:moveTo>
                  <a:cubicBezTo>
                    <a:pt x="953" y="0"/>
                    <a:pt x="0" y="215"/>
                    <a:pt x="0" y="215"/>
                  </a:cubicBezTo>
                  <a:cubicBezTo>
                    <a:pt x="0" y="215"/>
                    <a:pt x="953" y="441"/>
                    <a:pt x="2131" y="441"/>
                  </a:cubicBezTo>
                  <a:cubicBezTo>
                    <a:pt x="3298" y="441"/>
                    <a:pt x="4251" y="215"/>
                    <a:pt x="4251" y="215"/>
                  </a:cubicBezTo>
                  <a:cubicBezTo>
                    <a:pt x="4251" y="215"/>
                    <a:pt x="3298" y="0"/>
                    <a:pt x="2131" y="0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770" name="Google Shape;12770;p49"/>
            <p:cNvSpPr/>
            <p:nvPr/>
          </p:nvSpPr>
          <p:spPr>
            <a:xfrm>
              <a:off x="5018175" y="2316775"/>
              <a:ext cx="104200" cy="11050"/>
            </a:xfrm>
            <a:custGeom>
              <a:avLst/>
              <a:gdLst/>
              <a:ahLst/>
              <a:cxnLst/>
              <a:rect l="l" t="t" r="r" b="b"/>
              <a:pathLst>
                <a:path w="4168" h="442" extrusionOk="0">
                  <a:moveTo>
                    <a:pt x="2084" y="1"/>
                  </a:moveTo>
                  <a:cubicBezTo>
                    <a:pt x="917" y="1"/>
                    <a:pt x="0" y="227"/>
                    <a:pt x="0" y="227"/>
                  </a:cubicBezTo>
                  <a:cubicBezTo>
                    <a:pt x="0" y="227"/>
                    <a:pt x="941" y="441"/>
                    <a:pt x="2084" y="441"/>
                  </a:cubicBezTo>
                  <a:cubicBezTo>
                    <a:pt x="3239" y="441"/>
                    <a:pt x="4168" y="227"/>
                    <a:pt x="4168" y="227"/>
                  </a:cubicBezTo>
                  <a:cubicBezTo>
                    <a:pt x="4168" y="227"/>
                    <a:pt x="3227" y="1"/>
                    <a:pt x="2084" y="1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771" name="Google Shape;12771;p49"/>
            <p:cNvSpPr/>
            <p:nvPr/>
          </p:nvSpPr>
          <p:spPr>
            <a:xfrm>
              <a:off x="5058950" y="2344150"/>
              <a:ext cx="44075" cy="11350"/>
            </a:xfrm>
            <a:custGeom>
              <a:avLst/>
              <a:gdLst/>
              <a:ahLst/>
              <a:cxnLst/>
              <a:rect l="l" t="t" r="r" b="b"/>
              <a:pathLst>
                <a:path w="1763" h="454" extrusionOk="0">
                  <a:moveTo>
                    <a:pt x="917" y="1"/>
                  </a:moveTo>
                  <a:cubicBezTo>
                    <a:pt x="905" y="1"/>
                    <a:pt x="894" y="1"/>
                    <a:pt x="882" y="1"/>
                  </a:cubicBezTo>
                  <a:cubicBezTo>
                    <a:pt x="394" y="1"/>
                    <a:pt x="1" y="227"/>
                    <a:pt x="1" y="227"/>
                  </a:cubicBezTo>
                  <a:cubicBezTo>
                    <a:pt x="1" y="227"/>
                    <a:pt x="405" y="454"/>
                    <a:pt x="882" y="454"/>
                  </a:cubicBezTo>
                  <a:cubicBezTo>
                    <a:pt x="1370" y="454"/>
                    <a:pt x="1763" y="227"/>
                    <a:pt x="1763" y="227"/>
                  </a:cubicBezTo>
                  <a:cubicBezTo>
                    <a:pt x="1763" y="227"/>
                    <a:pt x="1389" y="1"/>
                    <a:pt x="917" y="1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772" name="Google Shape;12772;p49"/>
            <p:cNvSpPr/>
            <p:nvPr/>
          </p:nvSpPr>
          <p:spPr>
            <a:xfrm>
              <a:off x="5078900" y="2379600"/>
              <a:ext cx="49125" cy="11325"/>
            </a:xfrm>
            <a:custGeom>
              <a:avLst/>
              <a:gdLst/>
              <a:ahLst/>
              <a:cxnLst/>
              <a:rect l="l" t="t" r="r" b="b"/>
              <a:pathLst>
                <a:path w="1965" h="453" extrusionOk="0">
                  <a:moveTo>
                    <a:pt x="977" y="0"/>
                  </a:moveTo>
                  <a:cubicBezTo>
                    <a:pt x="441" y="0"/>
                    <a:pt x="0" y="226"/>
                    <a:pt x="0" y="226"/>
                  </a:cubicBezTo>
                  <a:cubicBezTo>
                    <a:pt x="0" y="226"/>
                    <a:pt x="429" y="452"/>
                    <a:pt x="977" y="452"/>
                  </a:cubicBezTo>
                  <a:cubicBezTo>
                    <a:pt x="1512" y="452"/>
                    <a:pt x="1965" y="226"/>
                    <a:pt x="1965" y="226"/>
                  </a:cubicBezTo>
                  <a:cubicBezTo>
                    <a:pt x="1965" y="226"/>
                    <a:pt x="1512" y="0"/>
                    <a:pt x="977" y="0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773" name="Google Shape;12773;p49"/>
            <p:cNvSpPr/>
            <p:nvPr/>
          </p:nvSpPr>
          <p:spPr>
            <a:xfrm>
              <a:off x="4758925" y="3158250"/>
              <a:ext cx="991800" cy="11350"/>
            </a:xfrm>
            <a:custGeom>
              <a:avLst/>
              <a:gdLst/>
              <a:ahLst/>
              <a:cxnLst/>
              <a:rect l="l" t="t" r="r" b="b"/>
              <a:pathLst>
                <a:path w="39672" h="454" extrusionOk="0">
                  <a:moveTo>
                    <a:pt x="19836" y="1"/>
                  </a:moveTo>
                  <a:cubicBezTo>
                    <a:pt x="8882" y="1"/>
                    <a:pt x="0" y="227"/>
                    <a:pt x="0" y="227"/>
                  </a:cubicBezTo>
                  <a:cubicBezTo>
                    <a:pt x="0" y="227"/>
                    <a:pt x="8882" y="453"/>
                    <a:pt x="19836" y="453"/>
                  </a:cubicBezTo>
                  <a:cubicBezTo>
                    <a:pt x="30790" y="453"/>
                    <a:pt x="39672" y="227"/>
                    <a:pt x="39672" y="227"/>
                  </a:cubicBezTo>
                  <a:cubicBezTo>
                    <a:pt x="39672" y="227"/>
                    <a:pt x="30790" y="1"/>
                    <a:pt x="19836" y="1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774" name="Google Shape;12774;p49"/>
            <p:cNvSpPr/>
            <p:nvPr/>
          </p:nvSpPr>
          <p:spPr>
            <a:xfrm>
              <a:off x="4580925" y="3147550"/>
              <a:ext cx="251525" cy="11325"/>
            </a:xfrm>
            <a:custGeom>
              <a:avLst/>
              <a:gdLst/>
              <a:ahLst/>
              <a:cxnLst/>
              <a:rect l="l" t="t" r="r" b="b"/>
              <a:pathLst>
                <a:path w="10061" h="453" extrusionOk="0">
                  <a:moveTo>
                    <a:pt x="5037" y="0"/>
                  </a:moveTo>
                  <a:cubicBezTo>
                    <a:pt x="2250" y="0"/>
                    <a:pt x="0" y="226"/>
                    <a:pt x="0" y="226"/>
                  </a:cubicBezTo>
                  <a:cubicBezTo>
                    <a:pt x="0" y="226"/>
                    <a:pt x="2250" y="453"/>
                    <a:pt x="5037" y="453"/>
                  </a:cubicBezTo>
                  <a:cubicBezTo>
                    <a:pt x="7811" y="453"/>
                    <a:pt x="10061" y="226"/>
                    <a:pt x="10061" y="226"/>
                  </a:cubicBezTo>
                  <a:cubicBezTo>
                    <a:pt x="10061" y="226"/>
                    <a:pt x="7811" y="0"/>
                    <a:pt x="5037" y="0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775" name="Google Shape;12775;p49"/>
            <p:cNvSpPr/>
            <p:nvPr/>
          </p:nvSpPr>
          <p:spPr>
            <a:xfrm>
              <a:off x="4744925" y="3139500"/>
              <a:ext cx="183075" cy="11050"/>
            </a:xfrm>
            <a:custGeom>
              <a:avLst/>
              <a:gdLst/>
              <a:ahLst/>
              <a:cxnLst/>
              <a:rect l="l" t="t" r="r" b="b"/>
              <a:pathLst>
                <a:path w="7323" h="442" extrusionOk="0">
                  <a:moveTo>
                    <a:pt x="3668" y="1"/>
                  </a:moveTo>
                  <a:cubicBezTo>
                    <a:pt x="1644" y="1"/>
                    <a:pt x="1" y="215"/>
                    <a:pt x="1" y="215"/>
                  </a:cubicBezTo>
                  <a:cubicBezTo>
                    <a:pt x="1" y="215"/>
                    <a:pt x="1644" y="441"/>
                    <a:pt x="3668" y="441"/>
                  </a:cubicBezTo>
                  <a:cubicBezTo>
                    <a:pt x="5692" y="441"/>
                    <a:pt x="7323" y="215"/>
                    <a:pt x="7323" y="215"/>
                  </a:cubicBezTo>
                  <a:cubicBezTo>
                    <a:pt x="7323" y="215"/>
                    <a:pt x="5692" y="1"/>
                    <a:pt x="3668" y="1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776" name="Google Shape;12776;p49"/>
            <p:cNvSpPr/>
            <p:nvPr/>
          </p:nvSpPr>
          <p:spPr>
            <a:xfrm>
              <a:off x="5160150" y="3133850"/>
              <a:ext cx="453950" cy="11025"/>
            </a:xfrm>
            <a:custGeom>
              <a:avLst/>
              <a:gdLst/>
              <a:ahLst/>
              <a:cxnLst/>
              <a:rect l="l" t="t" r="r" b="b"/>
              <a:pathLst>
                <a:path w="18158" h="441" extrusionOk="0">
                  <a:moveTo>
                    <a:pt x="9085" y="0"/>
                  </a:moveTo>
                  <a:cubicBezTo>
                    <a:pt x="4073" y="0"/>
                    <a:pt x="1" y="227"/>
                    <a:pt x="1" y="227"/>
                  </a:cubicBezTo>
                  <a:cubicBezTo>
                    <a:pt x="1" y="227"/>
                    <a:pt x="4073" y="441"/>
                    <a:pt x="9085" y="441"/>
                  </a:cubicBezTo>
                  <a:cubicBezTo>
                    <a:pt x="14098" y="441"/>
                    <a:pt x="18158" y="227"/>
                    <a:pt x="18158" y="227"/>
                  </a:cubicBezTo>
                  <a:cubicBezTo>
                    <a:pt x="18158" y="227"/>
                    <a:pt x="14098" y="0"/>
                    <a:pt x="9085" y="0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777" name="Google Shape;12777;p49"/>
            <p:cNvSpPr/>
            <p:nvPr/>
          </p:nvSpPr>
          <p:spPr>
            <a:xfrm>
              <a:off x="5392325" y="3114800"/>
              <a:ext cx="112550" cy="11325"/>
            </a:xfrm>
            <a:custGeom>
              <a:avLst/>
              <a:gdLst/>
              <a:ahLst/>
              <a:cxnLst/>
              <a:rect l="l" t="t" r="r" b="b"/>
              <a:pathLst>
                <a:path w="4502" h="453" extrusionOk="0">
                  <a:moveTo>
                    <a:pt x="2342" y="0"/>
                  </a:moveTo>
                  <a:cubicBezTo>
                    <a:pt x="2312" y="0"/>
                    <a:pt x="2281" y="0"/>
                    <a:pt x="2251" y="0"/>
                  </a:cubicBezTo>
                  <a:cubicBezTo>
                    <a:pt x="1001" y="0"/>
                    <a:pt x="1" y="227"/>
                    <a:pt x="1" y="227"/>
                  </a:cubicBezTo>
                  <a:cubicBezTo>
                    <a:pt x="1" y="227"/>
                    <a:pt x="1013" y="453"/>
                    <a:pt x="2251" y="453"/>
                  </a:cubicBezTo>
                  <a:cubicBezTo>
                    <a:pt x="3501" y="453"/>
                    <a:pt x="4501" y="227"/>
                    <a:pt x="4501" y="227"/>
                  </a:cubicBezTo>
                  <a:cubicBezTo>
                    <a:pt x="4501" y="227"/>
                    <a:pt x="3549" y="0"/>
                    <a:pt x="2342" y="0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778" name="Google Shape;12778;p49"/>
            <p:cNvSpPr/>
            <p:nvPr/>
          </p:nvSpPr>
          <p:spPr>
            <a:xfrm>
              <a:off x="5403925" y="3084725"/>
              <a:ext cx="81900" cy="11050"/>
            </a:xfrm>
            <a:custGeom>
              <a:avLst/>
              <a:gdLst/>
              <a:ahLst/>
              <a:cxnLst/>
              <a:rect l="l" t="t" r="r" b="b"/>
              <a:pathLst>
                <a:path w="3276" h="442" extrusionOk="0">
                  <a:moveTo>
                    <a:pt x="1644" y="1"/>
                  </a:moveTo>
                  <a:cubicBezTo>
                    <a:pt x="727" y="1"/>
                    <a:pt x="1" y="227"/>
                    <a:pt x="1" y="227"/>
                  </a:cubicBezTo>
                  <a:cubicBezTo>
                    <a:pt x="1" y="227"/>
                    <a:pt x="727" y="441"/>
                    <a:pt x="1644" y="441"/>
                  </a:cubicBezTo>
                  <a:cubicBezTo>
                    <a:pt x="2549" y="441"/>
                    <a:pt x="3275" y="227"/>
                    <a:pt x="3275" y="227"/>
                  </a:cubicBezTo>
                  <a:cubicBezTo>
                    <a:pt x="3275" y="227"/>
                    <a:pt x="2537" y="1"/>
                    <a:pt x="1644" y="1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779" name="Google Shape;12779;p49"/>
            <p:cNvSpPr/>
            <p:nvPr/>
          </p:nvSpPr>
          <p:spPr>
            <a:xfrm>
              <a:off x="5390250" y="3060025"/>
              <a:ext cx="81875" cy="11350"/>
            </a:xfrm>
            <a:custGeom>
              <a:avLst/>
              <a:gdLst/>
              <a:ahLst/>
              <a:cxnLst/>
              <a:rect l="l" t="t" r="r" b="b"/>
              <a:pathLst>
                <a:path w="3275" h="454" extrusionOk="0">
                  <a:moveTo>
                    <a:pt x="1631" y="1"/>
                  </a:moveTo>
                  <a:cubicBezTo>
                    <a:pt x="727" y="1"/>
                    <a:pt x="0" y="227"/>
                    <a:pt x="0" y="227"/>
                  </a:cubicBezTo>
                  <a:cubicBezTo>
                    <a:pt x="0" y="227"/>
                    <a:pt x="727" y="453"/>
                    <a:pt x="1631" y="453"/>
                  </a:cubicBezTo>
                  <a:cubicBezTo>
                    <a:pt x="2548" y="453"/>
                    <a:pt x="3275" y="227"/>
                    <a:pt x="3275" y="227"/>
                  </a:cubicBezTo>
                  <a:cubicBezTo>
                    <a:pt x="3275" y="227"/>
                    <a:pt x="2548" y="1"/>
                    <a:pt x="1631" y="1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780" name="Google Shape;12780;p49"/>
            <p:cNvSpPr/>
            <p:nvPr/>
          </p:nvSpPr>
          <p:spPr>
            <a:xfrm>
              <a:off x="5384875" y="3024300"/>
              <a:ext cx="78925" cy="11350"/>
            </a:xfrm>
            <a:custGeom>
              <a:avLst/>
              <a:gdLst/>
              <a:ahLst/>
              <a:cxnLst/>
              <a:rect l="l" t="t" r="r" b="b"/>
              <a:pathLst>
                <a:path w="3157" h="454" extrusionOk="0">
                  <a:moveTo>
                    <a:pt x="1585" y="1"/>
                  </a:moveTo>
                  <a:cubicBezTo>
                    <a:pt x="715" y="1"/>
                    <a:pt x="1" y="227"/>
                    <a:pt x="1" y="227"/>
                  </a:cubicBezTo>
                  <a:cubicBezTo>
                    <a:pt x="1" y="227"/>
                    <a:pt x="703" y="453"/>
                    <a:pt x="1585" y="453"/>
                  </a:cubicBezTo>
                  <a:cubicBezTo>
                    <a:pt x="2442" y="453"/>
                    <a:pt x="3156" y="227"/>
                    <a:pt x="3156" y="227"/>
                  </a:cubicBezTo>
                  <a:cubicBezTo>
                    <a:pt x="3156" y="227"/>
                    <a:pt x="2442" y="1"/>
                    <a:pt x="1585" y="1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781" name="Google Shape;12781;p49"/>
            <p:cNvSpPr/>
            <p:nvPr/>
          </p:nvSpPr>
          <p:spPr>
            <a:xfrm>
              <a:off x="5256600" y="2737675"/>
              <a:ext cx="404250" cy="11025"/>
            </a:xfrm>
            <a:custGeom>
              <a:avLst/>
              <a:gdLst/>
              <a:ahLst/>
              <a:cxnLst/>
              <a:rect l="l" t="t" r="r" b="b"/>
              <a:pathLst>
                <a:path w="16170" h="441" extrusionOk="0">
                  <a:moveTo>
                    <a:pt x="8085" y="0"/>
                  </a:moveTo>
                  <a:cubicBezTo>
                    <a:pt x="3620" y="0"/>
                    <a:pt x="0" y="215"/>
                    <a:pt x="0" y="215"/>
                  </a:cubicBezTo>
                  <a:cubicBezTo>
                    <a:pt x="0" y="215"/>
                    <a:pt x="3620" y="441"/>
                    <a:pt x="8085" y="441"/>
                  </a:cubicBezTo>
                  <a:cubicBezTo>
                    <a:pt x="12550" y="441"/>
                    <a:pt x="16169" y="215"/>
                    <a:pt x="16169" y="215"/>
                  </a:cubicBezTo>
                  <a:cubicBezTo>
                    <a:pt x="16169" y="215"/>
                    <a:pt x="12538" y="0"/>
                    <a:pt x="8085" y="0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782" name="Google Shape;12782;p49"/>
            <p:cNvSpPr/>
            <p:nvPr/>
          </p:nvSpPr>
          <p:spPr>
            <a:xfrm>
              <a:off x="5264050" y="2693900"/>
              <a:ext cx="87825" cy="11350"/>
            </a:xfrm>
            <a:custGeom>
              <a:avLst/>
              <a:gdLst/>
              <a:ahLst/>
              <a:cxnLst/>
              <a:rect l="l" t="t" r="r" b="b"/>
              <a:pathLst>
                <a:path w="3513" h="454" extrusionOk="0">
                  <a:moveTo>
                    <a:pt x="1832" y="1"/>
                  </a:moveTo>
                  <a:cubicBezTo>
                    <a:pt x="1809" y="1"/>
                    <a:pt x="1786" y="1"/>
                    <a:pt x="1762" y="1"/>
                  </a:cubicBezTo>
                  <a:cubicBezTo>
                    <a:pt x="786" y="1"/>
                    <a:pt x="0" y="227"/>
                    <a:pt x="0" y="227"/>
                  </a:cubicBezTo>
                  <a:cubicBezTo>
                    <a:pt x="0" y="227"/>
                    <a:pt x="786" y="453"/>
                    <a:pt x="1762" y="453"/>
                  </a:cubicBezTo>
                  <a:cubicBezTo>
                    <a:pt x="2727" y="453"/>
                    <a:pt x="3512" y="227"/>
                    <a:pt x="3512" y="227"/>
                  </a:cubicBezTo>
                  <a:cubicBezTo>
                    <a:pt x="3512" y="227"/>
                    <a:pt x="2764" y="1"/>
                    <a:pt x="1832" y="1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783" name="Google Shape;12783;p49"/>
            <p:cNvSpPr/>
            <p:nvPr/>
          </p:nvSpPr>
          <p:spPr>
            <a:xfrm>
              <a:off x="5226525" y="2653125"/>
              <a:ext cx="78900" cy="11050"/>
            </a:xfrm>
            <a:custGeom>
              <a:avLst/>
              <a:gdLst/>
              <a:ahLst/>
              <a:cxnLst/>
              <a:rect l="l" t="t" r="r" b="b"/>
              <a:pathLst>
                <a:path w="3156" h="442" extrusionOk="0">
                  <a:moveTo>
                    <a:pt x="1636" y="0"/>
                  </a:moveTo>
                  <a:cubicBezTo>
                    <a:pt x="1615" y="0"/>
                    <a:pt x="1594" y="1"/>
                    <a:pt x="1572" y="1"/>
                  </a:cubicBezTo>
                  <a:cubicBezTo>
                    <a:pt x="715" y="1"/>
                    <a:pt x="1" y="227"/>
                    <a:pt x="1" y="227"/>
                  </a:cubicBezTo>
                  <a:cubicBezTo>
                    <a:pt x="1" y="227"/>
                    <a:pt x="703" y="441"/>
                    <a:pt x="1572" y="441"/>
                  </a:cubicBezTo>
                  <a:cubicBezTo>
                    <a:pt x="2442" y="441"/>
                    <a:pt x="3156" y="227"/>
                    <a:pt x="3156" y="227"/>
                  </a:cubicBezTo>
                  <a:cubicBezTo>
                    <a:pt x="3156" y="227"/>
                    <a:pt x="2476" y="0"/>
                    <a:pt x="1636" y="0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784" name="Google Shape;12784;p49"/>
            <p:cNvSpPr/>
            <p:nvPr/>
          </p:nvSpPr>
          <p:spPr>
            <a:xfrm>
              <a:off x="5209275" y="2614725"/>
              <a:ext cx="60450" cy="11350"/>
            </a:xfrm>
            <a:custGeom>
              <a:avLst/>
              <a:gdLst/>
              <a:ahLst/>
              <a:cxnLst/>
              <a:rect l="l" t="t" r="r" b="b"/>
              <a:pathLst>
                <a:path w="2418" h="454" extrusionOk="0">
                  <a:moveTo>
                    <a:pt x="1263" y="1"/>
                  </a:moveTo>
                  <a:cubicBezTo>
                    <a:pt x="1247" y="1"/>
                    <a:pt x="1231" y="1"/>
                    <a:pt x="1215" y="1"/>
                  </a:cubicBezTo>
                  <a:cubicBezTo>
                    <a:pt x="536" y="1"/>
                    <a:pt x="0" y="227"/>
                    <a:pt x="0" y="227"/>
                  </a:cubicBezTo>
                  <a:cubicBezTo>
                    <a:pt x="0" y="227"/>
                    <a:pt x="536" y="453"/>
                    <a:pt x="1215" y="453"/>
                  </a:cubicBezTo>
                  <a:cubicBezTo>
                    <a:pt x="1881" y="453"/>
                    <a:pt x="2417" y="227"/>
                    <a:pt x="2417" y="227"/>
                  </a:cubicBezTo>
                  <a:cubicBezTo>
                    <a:pt x="2417" y="227"/>
                    <a:pt x="1907" y="1"/>
                    <a:pt x="1263" y="1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785" name="Google Shape;12785;p49"/>
            <p:cNvSpPr/>
            <p:nvPr/>
          </p:nvSpPr>
          <p:spPr>
            <a:xfrm>
              <a:off x="5168200" y="2578900"/>
              <a:ext cx="12225" cy="8975"/>
            </a:xfrm>
            <a:custGeom>
              <a:avLst/>
              <a:gdLst/>
              <a:ahLst/>
              <a:cxnLst/>
              <a:rect l="l" t="t" r="r" b="b"/>
              <a:pathLst>
                <a:path w="489" h="359" extrusionOk="0">
                  <a:moveTo>
                    <a:pt x="220" y="1"/>
                  </a:moveTo>
                  <a:cubicBezTo>
                    <a:pt x="156" y="1"/>
                    <a:pt x="88" y="14"/>
                    <a:pt x="60" y="65"/>
                  </a:cubicBezTo>
                  <a:cubicBezTo>
                    <a:pt x="0" y="160"/>
                    <a:pt x="131" y="351"/>
                    <a:pt x="131" y="351"/>
                  </a:cubicBezTo>
                  <a:cubicBezTo>
                    <a:pt x="131" y="351"/>
                    <a:pt x="182" y="358"/>
                    <a:pt x="242" y="358"/>
                  </a:cubicBezTo>
                  <a:cubicBezTo>
                    <a:pt x="313" y="358"/>
                    <a:pt x="397" y="348"/>
                    <a:pt x="429" y="303"/>
                  </a:cubicBezTo>
                  <a:cubicBezTo>
                    <a:pt x="488" y="220"/>
                    <a:pt x="357" y="17"/>
                    <a:pt x="357" y="17"/>
                  </a:cubicBezTo>
                  <a:cubicBezTo>
                    <a:pt x="357" y="17"/>
                    <a:pt x="291" y="1"/>
                    <a:pt x="220" y="1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786" name="Google Shape;12786;p49"/>
            <p:cNvSpPr/>
            <p:nvPr/>
          </p:nvSpPr>
          <p:spPr>
            <a:xfrm>
              <a:off x="2535425" y="28722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1"/>
                  </a:move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accent4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787" name="Google Shape;12787;p49"/>
            <p:cNvSpPr/>
            <p:nvPr/>
          </p:nvSpPr>
          <p:spPr>
            <a:xfrm>
              <a:off x="2461300" y="2798700"/>
              <a:ext cx="84875" cy="11025"/>
            </a:xfrm>
            <a:custGeom>
              <a:avLst/>
              <a:gdLst/>
              <a:ahLst/>
              <a:cxnLst/>
              <a:rect l="l" t="t" r="r" b="b"/>
              <a:pathLst>
                <a:path w="3395" h="441" extrusionOk="0">
                  <a:moveTo>
                    <a:pt x="1691" y="0"/>
                  </a:moveTo>
                  <a:cubicBezTo>
                    <a:pt x="763" y="0"/>
                    <a:pt x="1" y="214"/>
                    <a:pt x="1" y="214"/>
                  </a:cubicBezTo>
                  <a:cubicBezTo>
                    <a:pt x="1" y="214"/>
                    <a:pt x="775" y="441"/>
                    <a:pt x="1691" y="441"/>
                  </a:cubicBezTo>
                  <a:cubicBezTo>
                    <a:pt x="2632" y="441"/>
                    <a:pt x="3394" y="214"/>
                    <a:pt x="3394" y="214"/>
                  </a:cubicBezTo>
                  <a:cubicBezTo>
                    <a:pt x="3394" y="214"/>
                    <a:pt x="2632" y="0"/>
                    <a:pt x="1691" y="0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788" name="Google Shape;12788;p49"/>
            <p:cNvSpPr/>
            <p:nvPr/>
          </p:nvSpPr>
          <p:spPr>
            <a:xfrm>
              <a:off x="2501200" y="2843925"/>
              <a:ext cx="62525" cy="11075"/>
            </a:xfrm>
            <a:custGeom>
              <a:avLst/>
              <a:gdLst/>
              <a:ahLst/>
              <a:cxnLst/>
              <a:rect l="l" t="t" r="r" b="b"/>
              <a:pathLst>
                <a:path w="2501" h="443" extrusionOk="0">
                  <a:moveTo>
                    <a:pt x="1250" y="1"/>
                  </a:moveTo>
                  <a:cubicBezTo>
                    <a:pt x="560" y="1"/>
                    <a:pt x="0" y="227"/>
                    <a:pt x="0" y="227"/>
                  </a:cubicBezTo>
                  <a:cubicBezTo>
                    <a:pt x="0" y="227"/>
                    <a:pt x="508" y="443"/>
                    <a:pt x="1153" y="443"/>
                  </a:cubicBezTo>
                  <a:cubicBezTo>
                    <a:pt x="1185" y="443"/>
                    <a:pt x="1217" y="442"/>
                    <a:pt x="1250" y="441"/>
                  </a:cubicBezTo>
                  <a:cubicBezTo>
                    <a:pt x="1929" y="441"/>
                    <a:pt x="2501" y="227"/>
                    <a:pt x="2501" y="227"/>
                  </a:cubicBezTo>
                  <a:cubicBezTo>
                    <a:pt x="2501" y="227"/>
                    <a:pt x="1929" y="1"/>
                    <a:pt x="1250" y="1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789" name="Google Shape;12789;p49"/>
            <p:cNvSpPr/>
            <p:nvPr/>
          </p:nvSpPr>
          <p:spPr>
            <a:xfrm>
              <a:off x="2512500" y="2810000"/>
              <a:ext cx="73850" cy="11325"/>
            </a:xfrm>
            <a:custGeom>
              <a:avLst/>
              <a:gdLst/>
              <a:ahLst/>
              <a:cxnLst/>
              <a:rect l="l" t="t" r="r" b="b"/>
              <a:pathLst>
                <a:path w="2954" h="453" extrusionOk="0">
                  <a:moveTo>
                    <a:pt x="1477" y="0"/>
                  </a:moveTo>
                  <a:cubicBezTo>
                    <a:pt x="656" y="0"/>
                    <a:pt x="1" y="227"/>
                    <a:pt x="1" y="227"/>
                  </a:cubicBezTo>
                  <a:cubicBezTo>
                    <a:pt x="1" y="227"/>
                    <a:pt x="656" y="453"/>
                    <a:pt x="1477" y="453"/>
                  </a:cubicBezTo>
                  <a:cubicBezTo>
                    <a:pt x="2299" y="453"/>
                    <a:pt x="2953" y="227"/>
                    <a:pt x="2953" y="227"/>
                  </a:cubicBezTo>
                  <a:cubicBezTo>
                    <a:pt x="2953" y="227"/>
                    <a:pt x="2299" y="0"/>
                    <a:pt x="1477" y="0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790" name="Google Shape;12790;p49"/>
            <p:cNvSpPr/>
            <p:nvPr/>
          </p:nvSpPr>
          <p:spPr>
            <a:xfrm>
              <a:off x="2268125" y="2758800"/>
              <a:ext cx="351850" cy="11625"/>
            </a:xfrm>
            <a:custGeom>
              <a:avLst/>
              <a:gdLst/>
              <a:ahLst/>
              <a:cxnLst/>
              <a:rect l="l" t="t" r="r" b="b"/>
              <a:pathLst>
                <a:path w="14074" h="465" extrusionOk="0">
                  <a:moveTo>
                    <a:pt x="7037" y="1"/>
                  </a:moveTo>
                  <a:cubicBezTo>
                    <a:pt x="3156" y="1"/>
                    <a:pt x="1" y="227"/>
                    <a:pt x="1" y="227"/>
                  </a:cubicBezTo>
                  <a:cubicBezTo>
                    <a:pt x="1" y="227"/>
                    <a:pt x="3156" y="465"/>
                    <a:pt x="7061" y="465"/>
                  </a:cubicBezTo>
                  <a:cubicBezTo>
                    <a:pt x="10942" y="465"/>
                    <a:pt x="14074" y="227"/>
                    <a:pt x="14074" y="227"/>
                  </a:cubicBezTo>
                  <a:cubicBezTo>
                    <a:pt x="14074" y="227"/>
                    <a:pt x="10931" y="1"/>
                    <a:pt x="7037" y="1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791" name="Google Shape;12791;p49"/>
            <p:cNvSpPr/>
            <p:nvPr/>
          </p:nvSpPr>
          <p:spPr>
            <a:xfrm>
              <a:off x="2313375" y="2673675"/>
              <a:ext cx="352150" cy="11025"/>
            </a:xfrm>
            <a:custGeom>
              <a:avLst/>
              <a:gdLst/>
              <a:ahLst/>
              <a:cxnLst/>
              <a:rect l="l" t="t" r="r" b="b"/>
              <a:pathLst>
                <a:path w="14086" h="441" extrusionOk="0">
                  <a:moveTo>
                    <a:pt x="7049" y="0"/>
                  </a:moveTo>
                  <a:cubicBezTo>
                    <a:pt x="3167" y="0"/>
                    <a:pt x="0" y="215"/>
                    <a:pt x="0" y="215"/>
                  </a:cubicBezTo>
                  <a:cubicBezTo>
                    <a:pt x="0" y="215"/>
                    <a:pt x="3167" y="441"/>
                    <a:pt x="7049" y="441"/>
                  </a:cubicBezTo>
                  <a:cubicBezTo>
                    <a:pt x="10930" y="441"/>
                    <a:pt x="14085" y="215"/>
                    <a:pt x="14085" y="215"/>
                  </a:cubicBezTo>
                  <a:cubicBezTo>
                    <a:pt x="14085" y="215"/>
                    <a:pt x="10930" y="0"/>
                    <a:pt x="7049" y="0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792" name="Google Shape;12792;p49"/>
            <p:cNvSpPr/>
            <p:nvPr/>
          </p:nvSpPr>
          <p:spPr>
            <a:xfrm>
              <a:off x="2580675" y="2639750"/>
              <a:ext cx="102125" cy="11025"/>
            </a:xfrm>
            <a:custGeom>
              <a:avLst/>
              <a:gdLst/>
              <a:ahLst/>
              <a:cxnLst/>
              <a:rect l="l" t="t" r="r" b="b"/>
              <a:pathLst>
                <a:path w="4085" h="441" extrusionOk="0">
                  <a:moveTo>
                    <a:pt x="2036" y="0"/>
                  </a:moveTo>
                  <a:cubicBezTo>
                    <a:pt x="929" y="0"/>
                    <a:pt x="0" y="226"/>
                    <a:pt x="0" y="226"/>
                  </a:cubicBezTo>
                  <a:cubicBezTo>
                    <a:pt x="0" y="226"/>
                    <a:pt x="905" y="441"/>
                    <a:pt x="2036" y="441"/>
                  </a:cubicBezTo>
                  <a:cubicBezTo>
                    <a:pt x="3155" y="441"/>
                    <a:pt x="4084" y="226"/>
                    <a:pt x="4084" y="226"/>
                  </a:cubicBezTo>
                  <a:cubicBezTo>
                    <a:pt x="4084" y="226"/>
                    <a:pt x="3167" y="0"/>
                    <a:pt x="2036" y="0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793" name="Google Shape;12793;p49"/>
            <p:cNvSpPr/>
            <p:nvPr/>
          </p:nvSpPr>
          <p:spPr>
            <a:xfrm>
              <a:off x="2625900" y="2605500"/>
              <a:ext cx="68800" cy="11050"/>
            </a:xfrm>
            <a:custGeom>
              <a:avLst/>
              <a:gdLst/>
              <a:ahLst/>
              <a:cxnLst/>
              <a:rect l="l" t="t" r="r" b="b"/>
              <a:pathLst>
                <a:path w="2752" h="442" extrusionOk="0">
                  <a:moveTo>
                    <a:pt x="1382" y="1"/>
                  </a:moveTo>
                  <a:cubicBezTo>
                    <a:pt x="620" y="1"/>
                    <a:pt x="1" y="227"/>
                    <a:pt x="1" y="227"/>
                  </a:cubicBezTo>
                  <a:cubicBezTo>
                    <a:pt x="1" y="227"/>
                    <a:pt x="620" y="441"/>
                    <a:pt x="1382" y="441"/>
                  </a:cubicBezTo>
                  <a:cubicBezTo>
                    <a:pt x="2132" y="441"/>
                    <a:pt x="2751" y="227"/>
                    <a:pt x="2751" y="227"/>
                  </a:cubicBezTo>
                  <a:cubicBezTo>
                    <a:pt x="2751" y="227"/>
                    <a:pt x="2132" y="1"/>
                    <a:pt x="1382" y="1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794" name="Google Shape;12794;p49"/>
            <p:cNvSpPr/>
            <p:nvPr/>
          </p:nvSpPr>
          <p:spPr>
            <a:xfrm>
              <a:off x="2671450" y="2571575"/>
              <a:ext cx="39325" cy="11350"/>
            </a:xfrm>
            <a:custGeom>
              <a:avLst/>
              <a:gdLst/>
              <a:ahLst/>
              <a:cxnLst/>
              <a:rect l="l" t="t" r="r" b="b"/>
              <a:pathLst>
                <a:path w="1573" h="454" extrusionOk="0">
                  <a:moveTo>
                    <a:pt x="786" y="1"/>
                  </a:moveTo>
                  <a:cubicBezTo>
                    <a:pt x="358" y="1"/>
                    <a:pt x="1" y="227"/>
                    <a:pt x="1" y="227"/>
                  </a:cubicBezTo>
                  <a:cubicBezTo>
                    <a:pt x="1" y="227"/>
                    <a:pt x="358" y="453"/>
                    <a:pt x="786" y="453"/>
                  </a:cubicBezTo>
                  <a:cubicBezTo>
                    <a:pt x="1227" y="453"/>
                    <a:pt x="1572" y="227"/>
                    <a:pt x="1572" y="227"/>
                  </a:cubicBezTo>
                  <a:cubicBezTo>
                    <a:pt x="1572" y="227"/>
                    <a:pt x="1239" y="1"/>
                    <a:pt x="786" y="1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795" name="Google Shape;12795;p49"/>
            <p:cNvSpPr/>
            <p:nvPr/>
          </p:nvSpPr>
          <p:spPr>
            <a:xfrm>
              <a:off x="2711350" y="257722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1"/>
                  </a:move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accent4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796" name="Google Shape;12796;p49"/>
            <p:cNvSpPr/>
            <p:nvPr/>
          </p:nvSpPr>
          <p:spPr>
            <a:xfrm>
              <a:off x="2705675" y="2509075"/>
              <a:ext cx="39625" cy="11325"/>
            </a:xfrm>
            <a:custGeom>
              <a:avLst/>
              <a:gdLst/>
              <a:ahLst/>
              <a:cxnLst/>
              <a:rect l="l" t="t" r="r" b="b"/>
              <a:pathLst>
                <a:path w="1585" h="453" extrusionOk="0">
                  <a:moveTo>
                    <a:pt x="787" y="0"/>
                  </a:moveTo>
                  <a:cubicBezTo>
                    <a:pt x="358" y="0"/>
                    <a:pt x="1" y="226"/>
                    <a:pt x="1" y="226"/>
                  </a:cubicBezTo>
                  <a:cubicBezTo>
                    <a:pt x="1" y="226"/>
                    <a:pt x="358" y="453"/>
                    <a:pt x="787" y="453"/>
                  </a:cubicBezTo>
                  <a:cubicBezTo>
                    <a:pt x="1227" y="453"/>
                    <a:pt x="1584" y="226"/>
                    <a:pt x="1584" y="226"/>
                  </a:cubicBezTo>
                  <a:cubicBezTo>
                    <a:pt x="1584" y="226"/>
                    <a:pt x="1239" y="0"/>
                    <a:pt x="787" y="0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797" name="Google Shape;12797;p49"/>
            <p:cNvSpPr/>
            <p:nvPr/>
          </p:nvSpPr>
          <p:spPr>
            <a:xfrm>
              <a:off x="2739625" y="2492100"/>
              <a:ext cx="28300" cy="11050"/>
            </a:xfrm>
            <a:custGeom>
              <a:avLst/>
              <a:gdLst/>
              <a:ahLst/>
              <a:cxnLst/>
              <a:rect l="l" t="t" r="r" b="b"/>
              <a:pathLst>
                <a:path w="1132" h="442" extrusionOk="0">
                  <a:moveTo>
                    <a:pt x="560" y="1"/>
                  </a:moveTo>
                  <a:cubicBezTo>
                    <a:pt x="250" y="1"/>
                    <a:pt x="0" y="215"/>
                    <a:pt x="0" y="215"/>
                  </a:cubicBezTo>
                  <a:cubicBezTo>
                    <a:pt x="0" y="215"/>
                    <a:pt x="250" y="441"/>
                    <a:pt x="560" y="441"/>
                  </a:cubicBezTo>
                  <a:cubicBezTo>
                    <a:pt x="869" y="441"/>
                    <a:pt x="1131" y="215"/>
                    <a:pt x="1131" y="215"/>
                  </a:cubicBezTo>
                  <a:cubicBezTo>
                    <a:pt x="1131" y="215"/>
                    <a:pt x="881" y="1"/>
                    <a:pt x="560" y="1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798" name="Google Shape;12798;p49"/>
            <p:cNvSpPr/>
            <p:nvPr/>
          </p:nvSpPr>
          <p:spPr>
            <a:xfrm>
              <a:off x="2404750" y="2417975"/>
              <a:ext cx="431625" cy="11100"/>
            </a:xfrm>
            <a:custGeom>
              <a:avLst/>
              <a:gdLst/>
              <a:ahLst/>
              <a:cxnLst/>
              <a:rect l="l" t="t" r="r" b="b"/>
              <a:pathLst>
                <a:path w="17265" h="444" extrusionOk="0">
                  <a:moveTo>
                    <a:pt x="8633" y="1"/>
                  </a:moveTo>
                  <a:cubicBezTo>
                    <a:pt x="3870" y="1"/>
                    <a:pt x="1" y="227"/>
                    <a:pt x="1" y="227"/>
                  </a:cubicBezTo>
                  <a:cubicBezTo>
                    <a:pt x="1" y="227"/>
                    <a:pt x="3500" y="443"/>
                    <a:pt x="7957" y="443"/>
                  </a:cubicBezTo>
                  <a:cubicBezTo>
                    <a:pt x="8180" y="443"/>
                    <a:pt x="8405" y="443"/>
                    <a:pt x="8633" y="441"/>
                  </a:cubicBezTo>
                  <a:cubicBezTo>
                    <a:pt x="13395" y="441"/>
                    <a:pt x="17265" y="227"/>
                    <a:pt x="17265" y="227"/>
                  </a:cubicBezTo>
                  <a:cubicBezTo>
                    <a:pt x="17265" y="227"/>
                    <a:pt x="13395" y="1"/>
                    <a:pt x="8633" y="1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799" name="Google Shape;12799;p49"/>
            <p:cNvSpPr/>
            <p:nvPr/>
          </p:nvSpPr>
          <p:spPr>
            <a:xfrm>
              <a:off x="2625900" y="2361425"/>
              <a:ext cx="193225" cy="11050"/>
            </a:xfrm>
            <a:custGeom>
              <a:avLst/>
              <a:gdLst/>
              <a:ahLst/>
              <a:cxnLst/>
              <a:rect l="l" t="t" r="r" b="b"/>
              <a:pathLst>
                <a:path w="7729" h="442" extrusionOk="0">
                  <a:moveTo>
                    <a:pt x="3882" y="1"/>
                  </a:moveTo>
                  <a:cubicBezTo>
                    <a:pt x="1739" y="1"/>
                    <a:pt x="1" y="227"/>
                    <a:pt x="1" y="227"/>
                  </a:cubicBezTo>
                  <a:cubicBezTo>
                    <a:pt x="1" y="227"/>
                    <a:pt x="1739" y="441"/>
                    <a:pt x="3882" y="441"/>
                  </a:cubicBezTo>
                  <a:cubicBezTo>
                    <a:pt x="6002" y="441"/>
                    <a:pt x="7728" y="227"/>
                    <a:pt x="7728" y="227"/>
                  </a:cubicBezTo>
                  <a:cubicBezTo>
                    <a:pt x="7728" y="227"/>
                    <a:pt x="6002" y="1"/>
                    <a:pt x="3882" y="1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800" name="Google Shape;12800;p49"/>
            <p:cNvSpPr/>
            <p:nvPr/>
          </p:nvSpPr>
          <p:spPr>
            <a:xfrm>
              <a:off x="2620550" y="2344175"/>
              <a:ext cx="221775" cy="11325"/>
            </a:xfrm>
            <a:custGeom>
              <a:avLst/>
              <a:gdLst/>
              <a:ahLst/>
              <a:cxnLst/>
              <a:rect l="l" t="t" r="r" b="b"/>
              <a:pathLst>
                <a:path w="8871" h="453" extrusionOk="0">
                  <a:moveTo>
                    <a:pt x="4430" y="0"/>
                  </a:moveTo>
                  <a:cubicBezTo>
                    <a:pt x="1977" y="0"/>
                    <a:pt x="1" y="226"/>
                    <a:pt x="1" y="226"/>
                  </a:cubicBezTo>
                  <a:cubicBezTo>
                    <a:pt x="1" y="226"/>
                    <a:pt x="1977" y="453"/>
                    <a:pt x="4430" y="453"/>
                  </a:cubicBezTo>
                  <a:cubicBezTo>
                    <a:pt x="6882" y="453"/>
                    <a:pt x="8871" y="226"/>
                    <a:pt x="8871" y="226"/>
                  </a:cubicBezTo>
                  <a:cubicBezTo>
                    <a:pt x="8871" y="226"/>
                    <a:pt x="6871" y="0"/>
                    <a:pt x="4430" y="0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801" name="Google Shape;12801;p49"/>
            <p:cNvSpPr/>
            <p:nvPr/>
          </p:nvSpPr>
          <p:spPr>
            <a:xfrm>
              <a:off x="2694075" y="2219150"/>
              <a:ext cx="352150" cy="11350"/>
            </a:xfrm>
            <a:custGeom>
              <a:avLst/>
              <a:gdLst/>
              <a:ahLst/>
              <a:cxnLst/>
              <a:rect l="l" t="t" r="r" b="b"/>
              <a:pathLst>
                <a:path w="14086" h="454" extrusionOk="0">
                  <a:moveTo>
                    <a:pt x="7049" y="1"/>
                  </a:moveTo>
                  <a:cubicBezTo>
                    <a:pt x="3156" y="1"/>
                    <a:pt x="0" y="227"/>
                    <a:pt x="0" y="227"/>
                  </a:cubicBezTo>
                  <a:cubicBezTo>
                    <a:pt x="0" y="227"/>
                    <a:pt x="3156" y="453"/>
                    <a:pt x="7049" y="453"/>
                  </a:cubicBezTo>
                  <a:cubicBezTo>
                    <a:pt x="10930" y="453"/>
                    <a:pt x="14086" y="227"/>
                    <a:pt x="14086" y="227"/>
                  </a:cubicBezTo>
                  <a:cubicBezTo>
                    <a:pt x="14086" y="227"/>
                    <a:pt x="10930" y="1"/>
                    <a:pt x="7049" y="1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802" name="Google Shape;12802;p49"/>
            <p:cNvSpPr/>
            <p:nvPr/>
          </p:nvSpPr>
          <p:spPr>
            <a:xfrm>
              <a:off x="2909875" y="2173900"/>
              <a:ext cx="142300" cy="11050"/>
            </a:xfrm>
            <a:custGeom>
              <a:avLst/>
              <a:gdLst/>
              <a:ahLst/>
              <a:cxnLst/>
              <a:rect l="l" t="t" r="r" b="b"/>
              <a:pathLst>
                <a:path w="5692" h="442" extrusionOk="0">
                  <a:moveTo>
                    <a:pt x="2846" y="1"/>
                  </a:moveTo>
                  <a:cubicBezTo>
                    <a:pt x="1274" y="1"/>
                    <a:pt x="1" y="227"/>
                    <a:pt x="1" y="227"/>
                  </a:cubicBezTo>
                  <a:cubicBezTo>
                    <a:pt x="1" y="227"/>
                    <a:pt x="1286" y="441"/>
                    <a:pt x="2846" y="441"/>
                  </a:cubicBezTo>
                  <a:cubicBezTo>
                    <a:pt x="4430" y="441"/>
                    <a:pt x="5692" y="227"/>
                    <a:pt x="5692" y="227"/>
                  </a:cubicBezTo>
                  <a:cubicBezTo>
                    <a:pt x="5692" y="227"/>
                    <a:pt x="4406" y="1"/>
                    <a:pt x="2846" y="1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4" name="TextBox 3">
            <a:extLst>
              <a:ext uri="{FF2B5EF4-FFF2-40B4-BE49-F238E27FC236}">
                <a16:creationId xmlns:a16="http://schemas.microsoft.com/office/drawing/2014/main" id="{45F438A8-6146-429E-90CF-77742091D57D}"/>
              </a:ext>
            </a:extLst>
          </p:cNvPr>
          <p:cNvSpPr txBox="1"/>
          <p:nvPr/>
        </p:nvSpPr>
        <p:spPr>
          <a:xfrm>
            <a:off x="977493" y="6858001"/>
            <a:ext cx="1023701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219170">
              <a:buClr>
                <a:srgbClr val="000000"/>
              </a:buClr>
            </a:pPr>
            <a:r>
              <a:rPr lang="en-US" sz="1200" kern="0">
                <a:solidFill>
                  <a:srgbClr val="000000"/>
                </a:solidFill>
                <a:latin typeface="Arial"/>
                <a:cs typeface="Arial"/>
                <a:sym typeface="Arial"/>
                <a:hlinkClick r:id="rId3" tooltip="https://www.flickr.com/photos/vastateparksstaff/16267659963"/>
              </a:rPr>
              <a:t>This Photo</a:t>
            </a:r>
            <a:r>
              <a:rPr lang="en-US" sz="1200" kern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 by Unknown Author is licensed under </a:t>
            </a:r>
            <a:r>
              <a:rPr lang="en-US" sz="1200" kern="0">
                <a:solidFill>
                  <a:srgbClr val="000000"/>
                </a:solidFill>
                <a:latin typeface="Arial"/>
                <a:cs typeface="Arial"/>
                <a:sym typeface="Arial"/>
                <a:hlinkClick r:id="rId4" tooltip="https://creativecommons.org/licenses/by/3.0/"/>
              </a:rPr>
              <a:t>CC BY</a:t>
            </a:r>
            <a:endParaRPr lang="en-US" sz="12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9394621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Writing History Thesis by Slidesgo">
  <a:themeElements>
    <a:clrScheme name="Simple Light">
      <a:dk1>
        <a:srgbClr val="3F3742"/>
      </a:dk1>
      <a:lt1>
        <a:srgbClr val="FFFFFF"/>
      </a:lt1>
      <a:dk2>
        <a:srgbClr val="007D85"/>
      </a:dk2>
      <a:lt2>
        <a:srgbClr val="3F3742"/>
      </a:lt2>
      <a:accent1>
        <a:srgbClr val="FFF6E0"/>
      </a:accent1>
      <a:accent2>
        <a:srgbClr val="EC8686"/>
      </a:accent2>
      <a:accent3>
        <a:srgbClr val="007D85"/>
      </a:accent3>
      <a:accent4>
        <a:srgbClr val="37313A"/>
      </a:accent4>
      <a:accent5>
        <a:srgbClr val="FFF6E0"/>
      </a:accent5>
      <a:accent6>
        <a:srgbClr val="FFFFFF"/>
      </a:accent6>
      <a:hlink>
        <a:srgbClr val="37313A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29</TotalTime>
  <Words>1222</Words>
  <Application>Microsoft Office PowerPoint</Application>
  <PresentationFormat>Widescreen</PresentationFormat>
  <Paragraphs>122</Paragraphs>
  <Slides>16</Slides>
  <Notes>15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16</vt:i4>
      </vt:variant>
    </vt:vector>
  </HeadingPairs>
  <TitlesOfParts>
    <vt:vector size="29" baseType="lpstr">
      <vt:lpstr>Arial</vt:lpstr>
      <vt:lpstr>Berkshire Swash</vt:lpstr>
      <vt:lpstr>Calibri</vt:lpstr>
      <vt:lpstr>Calibri Light</vt:lpstr>
      <vt:lpstr>Georgia</vt:lpstr>
      <vt:lpstr>Livvic</vt:lpstr>
      <vt:lpstr>Merriweather</vt:lpstr>
      <vt:lpstr>Muli</vt:lpstr>
      <vt:lpstr>Nunito Light</vt:lpstr>
      <vt:lpstr>Roboto</vt:lpstr>
      <vt:lpstr>Rubik</vt:lpstr>
      <vt:lpstr>Office Theme</vt:lpstr>
      <vt:lpstr>Writing History Thesis by Slidesgo</vt:lpstr>
      <vt:lpstr>PowerPoint Presentation</vt:lpstr>
      <vt:lpstr>The Southern Colonies- Core Lesson 6.3</vt:lpstr>
      <vt:lpstr>The Southern Colonies- Core Lesson 6.3</vt:lpstr>
      <vt:lpstr>The Southern Colonies- Core Lesson 6.3</vt:lpstr>
      <vt:lpstr>The Southern Colonies- Core Lesson 6.3</vt:lpstr>
      <vt:lpstr>The Southern Colonies- Core Lesson 6.3</vt:lpstr>
      <vt:lpstr>The Southern Colonies- Core Lesson 6.3</vt:lpstr>
      <vt:lpstr>The Southern Colonies- Core Lesson 6.3</vt:lpstr>
      <vt:lpstr>The Southern Colonies- Core Lesson 6.3</vt:lpstr>
      <vt:lpstr>Life in the South-Core Lesson 6.4</vt:lpstr>
      <vt:lpstr>Life in the South-Core Lesson 6.4</vt:lpstr>
      <vt:lpstr>Life Under Slavery p. 214</vt:lpstr>
      <vt:lpstr>Life Under Slavery p. 214</vt:lpstr>
      <vt:lpstr>Life Under Slavery p. 214</vt:lpstr>
      <vt:lpstr>Life Under Slavery</vt:lpstr>
      <vt:lpstr>Kahoot Review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Centers, Paige (Elizabeth)</dc:creator>
  <cp:lastModifiedBy>Centers, Paige (Elizabeth)</cp:lastModifiedBy>
  <cp:revision>1</cp:revision>
  <dcterms:created xsi:type="dcterms:W3CDTF">2023-03-07T16:05:37Z</dcterms:created>
  <dcterms:modified xsi:type="dcterms:W3CDTF">2023-03-07T16:46:11Z</dcterms:modified>
</cp:coreProperties>
</file>